
<file path=[Content_Types].xml><?xml version="1.0" encoding="utf-8"?>
<Types xmlns="http://schemas.openxmlformats.org/package/2006/content-types">
  <Default Extension="jpeg" ContentType="image/jpeg"/>
  <Default Extension="xlsx" ContentType="application/vnd.openxmlformats-officedocument.spreadsheetml.sheet"/>
  <Default Extension="wdp" ContentType="image/vnd.ms-photo"/>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olors1.xml" ContentType="application/vnd.ms-office.chartcolorstyle+xml"/>
  <Override PartName="/ppt/charts/colors2.xml" ContentType="application/vnd.ms-office.chartcolorstyle+xml"/>
  <Override PartName="/ppt/charts/style1.xml" ContentType="application/vnd.ms-office.chartstyle+xml"/>
  <Override PartName="/ppt/charts/style2.xml" ContentType="application/vnd.ms-office.chart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75" r:id="rId5"/>
    <p:sldId id="263" r:id="rId6"/>
    <p:sldId id="258" r:id="rId7"/>
    <p:sldId id="274" r:id="rId8"/>
    <p:sldId id="293" r:id="rId9"/>
    <p:sldId id="279" r:id="rId10"/>
    <p:sldId id="284" r:id="rId11"/>
    <p:sldId id="278" r:id="rId12"/>
    <p:sldId id="294" r:id="rId13"/>
    <p:sldId id="281" r:id="rId14"/>
    <p:sldId id="295" r:id="rId15"/>
    <p:sldId id="272" r:id="rId16"/>
    <p:sldId id="277" r:id="rId17"/>
    <p:sldId id="282" r:id="rId18"/>
    <p:sldId id="288" r:id="rId19"/>
    <p:sldId id="271" r:id="rId20"/>
    <p:sldId id="287" r:id="rId21"/>
    <p:sldId id="289" r:id="rId22"/>
    <p:sldId id="266" r:id="rId23"/>
    <p:sldId id="283" r:id="rId24"/>
    <p:sldId id="262" r:id="rId25"/>
    <p:sldId id="265" r:id="rId26"/>
    <p:sldId id="285" r:id="rId27"/>
    <p:sldId id="268" r:id="rId28"/>
    <p:sldId id="286" r:id="rId29"/>
    <p:sldId id="267" r:id="rId30"/>
    <p:sldId id="273" r:id="rId31"/>
    <p:sldId id="270" r:id="rId32"/>
    <p:sldId id="296" r:id="rId33"/>
    <p:sldId id="257" r:id="rId34"/>
    <p:sldId id="297" r:id="rId35"/>
    <p:sldId id="298" r:id="rId36"/>
    <p:sldId id="299" r:id="rId37"/>
    <p:sldId id="300" r:id="rId3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D89078"/>
    <a:srgbClr val="D78D74"/>
    <a:srgbClr val="004878"/>
    <a:srgbClr val="C04848"/>
    <a:srgbClr val="00887B"/>
    <a:srgbClr val="DFC600"/>
    <a:srgbClr val="00B050"/>
    <a:srgbClr val="571131"/>
    <a:srgbClr val="0093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5" autoAdjust="0"/>
    <p:restoredTop sz="94660"/>
  </p:normalViewPr>
  <p:slideViewPr>
    <p:cSldViewPr snapToGrid="0" showGuides="1">
      <p:cViewPr>
        <p:scale>
          <a:sx n="66" d="100"/>
          <a:sy n="66" d="100"/>
        </p:scale>
        <p:origin x="636" y="1020"/>
      </p:cViewPr>
      <p:guideLst>
        <p:guide orient="horz" pos="2183"/>
        <p:guide pos="3863"/>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notesMaster" Target="notesMasters/notesMaster1.xml"/><Relationship Id="rId39" Type="http://schemas.openxmlformats.org/officeDocument/2006/relationships/presProps" Target="presProps.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horzOverflow="overflow" vert="horz" wrap="square" anchor="ctr" anchorCtr="1"/>
        <a:lstStyle/>
        <a:p>
          <a:pPr>
            <a:defRPr lang="zh-CN" sz="2130" b="1" i="0" u="none" strike="noStrike" kern="1200" baseline="0">
              <a:solidFill>
                <a:schemeClr val="tx1">
                  <a:lumMod val="65000"/>
                  <a:lumOff val="35000"/>
                </a:schemeClr>
              </a:solidFill>
              <a:latin typeface="+mn-lt"/>
              <a:ea typeface="+mn-ea"/>
              <a:cs typeface="+mn-cs"/>
            </a:defRPr>
          </a:pPr>
        </a:p>
      </c:txPr>
    </c:title>
    <c:autoTitleDeleted val="0"/>
    <c:plotArea>
      <c:layout/>
      <c:radarChart>
        <c:radarStyle val="filled"/>
        <c:varyColors val="0"/>
        <c:ser>
          <c:idx val="0"/>
          <c:order val="0"/>
          <c:tx>
            <c:strRef>
              <c:f>Sheet1!$B$1</c:f>
              <c:strCache>
                <c:ptCount val="1"/>
                <c:pt idx="0">
                  <c:v>系列 1</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marker>
            <c:symbol val="none"/>
          </c:marker>
          <c:dLbls>
            <c:delete val="1"/>
          </c:dLbls>
          <c:cat>
            <c:numRef>
              <c:f>Sheet1!$A$2:$A$6</c:f>
              <c:numCache>
                <c:formatCode>yyyy/m/d</c:formatCode>
                <c:ptCount val="5"/>
                <c:pt idx="0" c:formatCode="yyyy/m/d">
                  <c:v>37261</c:v>
                </c:pt>
                <c:pt idx="1" c:formatCode="yyyy/m/d">
                  <c:v>37262</c:v>
                </c:pt>
                <c:pt idx="2" c:formatCode="yyyy/m/d">
                  <c:v>37263</c:v>
                </c:pt>
                <c:pt idx="3" c:formatCode="yyyy/m/d">
                  <c:v>37264</c:v>
                </c:pt>
                <c:pt idx="4" c:formatCode="yyyy/m/d">
                  <c:v>37265</c:v>
                </c:pt>
              </c:numCache>
            </c:numRef>
          </c:cat>
          <c:val>
            <c:numRef>
              <c:f>Sheet1!$B$2:$B$6</c:f>
              <c:numCache>
                <c:formatCode>General</c:formatCode>
                <c:ptCount val="5"/>
                <c:pt idx="0">
                  <c:v>32</c:v>
                </c:pt>
                <c:pt idx="1">
                  <c:v>32</c:v>
                </c:pt>
                <c:pt idx="2">
                  <c:v>28</c:v>
                </c:pt>
                <c:pt idx="3">
                  <c:v>12</c:v>
                </c:pt>
                <c:pt idx="4">
                  <c:v>15</c:v>
                </c:pt>
              </c:numCache>
            </c:numRef>
          </c:val>
        </c:ser>
        <c:ser>
          <c:idx val="1"/>
          <c:order val="1"/>
          <c:tx>
            <c:strRef>
              <c:f>Sheet1!$C$1</c:f>
              <c:strCache>
                <c:ptCount val="1"/>
                <c:pt idx="0">
                  <c:v>系列 2</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marker>
            <c:symbol val="none"/>
          </c:marker>
          <c:dLbls>
            <c:delete val="1"/>
          </c:dLbls>
          <c:cat>
            <c:numRef>
              <c:f>Sheet1!$A$2:$A$6</c:f>
              <c:numCache>
                <c:formatCode>yyyy/m/d</c:formatCode>
                <c:ptCount val="5"/>
                <c:pt idx="0" c:formatCode="yyyy/m/d">
                  <c:v>37261</c:v>
                </c:pt>
                <c:pt idx="1" c:formatCode="yyyy/m/d">
                  <c:v>37262</c:v>
                </c:pt>
                <c:pt idx="2" c:formatCode="yyyy/m/d">
                  <c:v>37263</c:v>
                </c:pt>
                <c:pt idx="3" c:formatCode="yyyy/m/d">
                  <c:v>37264</c:v>
                </c:pt>
                <c:pt idx="4" c:formatCode="yyyy/m/d">
                  <c:v>37265</c:v>
                </c:pt>
              </c:numCache>
            </c:numRef>
          </c:cat>
          <c:val>
            <c:numRef>
              <c:f>Sheet1!$C$2:$C$6</c:f>
              <c:numCache>
                <c:formatCode>General</c:formatCode>
                <c:ptCount val="5"/>
                <c:pt idx="0">
                  <c:v>12</c:v>
                </c:pt>
                <c:pt idx="1">
                  <c:v>12</c:v>
                </c:pt>
                <c:pt idx="2">
                  <c:v>12</c:v>
                </c:pt>
                <c:pt idx="3">
                  <c:v>21</c:v>
                </c:pt>
                <c:pt idx="4">
                  <c:v>28</c:v>
                </c:pt>
              </c:numCache>
            </c:numRef>
          </c:val>
        </c:ser>
        <c:dLbls>
          <c:showLegendKey val="0"/>
          <c:showVal val="0"/>
          <c:showCatName val="0"/>
          <c:showSerName val="0"/>
          <c:showPercent val="0"/>
          <c:showBubbleSize val="0"/>
        </c:dLbls>
        <c:axId val="253801600"/>
        <c:axId val="253803136"/>
      </c:radarChart>
      <c:catAx>
        <c:axId val="253801600"/>
        <c:scaling>
          <c:orientation val="minMax"/>
        </c:scaling>
        <c:delete val="0"/>
        <c:axPos val="b"/>
        <c:majorGridlines>
          <c:spPr>
            <a:ln w="9525" cap="flat" cmpd="sng" algn="ctr">
              <a:solidFill>
                <a:schemeClr val="tx1">
                  <a:lumMod val="15000"/>
                  <a:lumOff val="85000"/>
                </a:schemeClr>
              </a:solidFill>
              <a:round/>
            </a:ln>
            <a:effectLst/>
          </c:spPr>
        </c:majorGridlines>
        <c:numFmt formatCode="m/d/yyyy"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horzOverflow="overflow"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253803136"/>
        <c:crosses val="autoZero"/>
        <c:auto val="1"/>
        <c:lblAlgn val="ctr"/>
        <c:lblOffset val="100"/>
        <c:noMultiLvlLbl val="0"/>
      </c:catAx>
      <c:valAx>
        <c:axId val="253803136"/>
        <c:scaling>
          <c:orientation val="minMax"/>
        </c:scaling>
        <c:delete val="0"/>
        <c:axPos val="l"/>
        <c:majorGridlines>
          <c:spPr>
            <a:ln w="9525" cap="flat" cmpd="sng" algn="ctr">
              <a:solidFill>
                <a:schemeClr val="accent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horzOverflow="overflow"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253801600"/>
        <c:crosses val="autoZero"/>
        <c:crossBetween val="between"/>
      </c:valAx>
      <c:spPr>
        <a:noFill/>
        <a:ln>
          <a:noFill/>
        </a:ln>
        <a:effectLst/>
      </c:spPr>
    </c:plotArea>
    <c:legend>
      <c:legendPos val="t"/>
      <c:layout/>
      <c:overlay val="0"/>
      <c:spPr>
        <a:noFill/>
        <a:ln>
          <a:noFill/>
        </a:ln>
        <a:effectLst/>
      </c:spPr>
      <c:txPr>
        <a:bodyPr rot="0" spcFirstLastPara="1" vertOverflow="ellipsis" horzOverflow="overflow"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rot="0" spcFirstLastPara="0" vertOverflow="ellipsis" horzOverflow="overflow" vert="horz" wrap="square" anchor="ctr" anchorCtr="1"/>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horzOverflow="overflow" vert="horz" wrap="square" anchor="ctr" anchorCtr="1"/>
        <a:lstStyle/>
        <a:p>
          <a:pPr>
            <a:defRPr lang="zh-CN" sz="1860" b="0" i="0" u="none" strike="noStrike" kern="1200" spc="0" baseline="0">
              <a:solidFill>
                <a:schemeClr val="tx1">
                  <a:lumMod val="65000"/>
                  <a:lumOff val="35000"/>
                </a:schemeClr>
              </a:solidFill>
              <a:latin typeface="+mn-lt"/>
              <a:ea typeface="+mn-ea"/>
              <a:cs typeface="+mn-cs"/>
            </a:defRPr>
          </a:pPr>
        </a:p>
      </c:txPr>
    </c:title>
    <c:autoTitleDeleted val="0"/>
    <c:plotArea>
      <c:layout/>
      <c:barChart>
        <c:barDir val="col"/>
        <c:grouping val="percentStacked"/>
        <c:varyColors val="0"/>
        <c:ser>
          <c:idx val="0"/>
          <c:order val="0"/>
          <c:tx>
            <c:strRef>
              <c:f>Sheet1!$B$1</c:f>
              <c:strCache>
                <c:ptCount val="1"/>
                <c:pt idx="0">
                  <c:v>系列 1</c:v>
                </c:pt>
              </c:strCache>
            </c:strRef>
          </c:tx>
          <c:spPr>
            <a:solidFill>
              <a:schemeClr val="accent2"/>
            </a:solidFill>
            <a:ln>
              <a:noFill/>
            </a:ln>
            <a:effectLst/>
            <a:sp3d/>
          </c:spPr>
          <c:invertIfNegative val="0"/>
          <c:dLbls>
            <c:delete val="1"/>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系列 2</c:v>
                </c:pt>
              </c:strCache>
            </c:strRef>
          </c:tx>
          <c:spPr>
            <a:solidFill>
              <a:schemeClr val="accent4"/>
            </a:solidFill>
            <a:ln>
              <a:noFill/>
            </a:ln>
            <a:effectLst/>
            <a:sp3d/>
          </c:spPr>
          <c:invertIfNegative val="0"/>
          <c:dLbls>
            <c:delete val="1"/>
          </c:dLbls>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c:v>
                </c:pt>
                <c:pt idx="2">
                  <c:v>1.8</c:v>
                </c:pt>
                <c:pt idx="3">
                  <c:v>2.8</c:v>
                </c:pt>
              </c:numCache>
            </c:numRef>
          </c:val>
        </c:ser>
        <c:ser>
          <c:idx val="2"/>
          <c:order val="2"/>
          <c:tx>
            <c:strRef>
              <c:f>Sheet1!$D$1</c:f>
              <c:strCache>
                <c:ptCount val="1"/>
                <c:pt idx="0">
                  <c:v>系列 3</c:v>
                </c:pt>
              </c:strCache>
            </c:strRef>
          </c:tx>
          <c:spPr>
            <a:solidFill>
              <a:schemeClr val="accent6"/>
            </a:solidFill>
            <a:ln>
              <a:noFill/>
            </a:ln>
            <a:effectLst/>
            <a:sp3d/>
          </c:spPr>
          <c:invertIfNegative val="0"/>
          <c:dLbls>
            <c:delete val="1"/>
          </c:dLbls>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150"/>
        <c:overlap val="100"/>
        <c:axId val="285950720"/>
        <c:axId val="285952256"/>
      </c:barChart>
      <c:catAx>
        <c:axId val="2859507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horzOverflow="overflow"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285952256"/>
        <c:crosses val="autoZero"/>
        <c:auto val="1"/>
        <c:lblAlgn val="ctr"/>
        <c:lblOffset val="100"/>
        <c:noMultiLvlLbl val="0"/>
      </c:catAx>
      <c:valAx>
        <c:axId val="2859522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horzOverflow="overflow"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285950720"/>
        <c:crosses val="autoZero"/>
        <c:crossBetween val="between"/>
      </c:valAx>
      <c:spPr>
        <a:noFill/>
        <a:ln>
          <a:noFill/>
        </a:ln>
        <a:effectLst/>
      </c:spPr>
    </c:plotArea>
    <c:legend>
      <c:legendPos val="b"/>
      <c:layout/>
      <c:overlay val="0"/>
      <c:spPr>
        <a:noFill/>
        <a:ln>
          <a:noFill/>
        </a:ln>
        <a:effectLst/>
      </c:spPr>
      <c:txPr>
        <a:bodyPr rot="0" spcFirstLastPara="1" vertOverflow="ellipsis" horzOverflow="overflow"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rot="0" spcFirstLastPara="0" vertOverflow="ellipsis" horzOverflow="overflow" vert="horz" wrap="square" anchor="ctr" anchorCtr="1"/>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5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03EDEF-4DC1-44BD-BABD-9D780B37C0EE}"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A784CB-A72F-49D7-9E74-653814712F4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更多模板请关注：https://haosc.taobao.com</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0A784CB-A72F-49D7-9E74-653814712F4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6F78FE3B-B947-4D08-913A-070EB6F7F5D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B4D72A-126F-472F-B841-E3391ECDD6C2}"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7715" y="783772"/>
            <a:ext cx="4406537" cy="55081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79086" y="-228600"/>
            <a:ext cx="4965227"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59800" y="0"/>
            <a:ext cx="3632200" cy="6858000"/>
          </a:xfrm>
          <a:prstGeom prst="rect">
            <a:avLst/>
          </a:prstGeom>
        </p:spPr>
      </p:pic>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6F78FE3B-B947-4D08-913A-070EB6F7F5D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B4D72A-126F-472F-B841-E3391ECDD6C2}"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F78FE3B-B947-4D08-913A-070EB6F7F5D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B4D72A-126F-472F-B841-E3391ECDD6C2}"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F78FE3B-B947-4D08-913A-070EB6F7F5D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B4D72A-126F-472F-B841-E3391ECDD6C2}"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F78FE3B-B947-4D08-913A-070EB6F7F5D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B4D72A-126F-472F-B841-E3391ECDD6C2}"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6F78FE3B-B947-4D08-913A-070EB6F7F5D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B4D72A-126F-472F-B841-E3391ECDD6C2}"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95" y="-442300"/>
            <a:ext cx="1970461" cy="2952198"/>
          </a:xfrm>
          <a:prstGeom prst="rect">
            <a:avLst/>
          </a:prstGeom>
        </p:spPr>
      </p:pic>
      <p:pic>
        <p:nvPicPr>
          <p:cNvPr id="9" name="图片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5884" y="2397609"/>
            <a:ext cx="3230153" cy="44615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F78FE3B-B947-4D08-913A-070EB6F7F5D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6B4D72A-126F-472F-B841-E3391ECDD6C2}" type="slidenum">
              <a:rPr lang="zh-CN" altLang="en-US" smtClean="0"/>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1500"/>
            <a:ext cx="3810000" cy="5715000"/>
          </a:xfrm>
          <a:prstGeom prst="rect">
            <a:avLst/>
          </a:prstGeom>
        </p:spPr>
      </p:pic>
      <p:sp>
        <p:nvSpPr>
          <p:cNvPr id="6" name="Freeform 12"/>
          <p:cNvSpPr/>
          <p:nvPr userDrawn="1"/>
        </p:nvSpPr>
        <p:spPr bwMode="auto">
          <a:xfrm>
            <a:off x="3516086" y="1790700"/>
            <a:ext cx="8345714" cy="3733799"/>
          </a:xfrm>
          <a:custGeom>
            <a:avLst/>
            <a:gdLst>
              <a:gd name="T0" fmla="*/ 782 w 1778"/>
              <a:gd name="T1" fmla="*/ 124 h 1079"/>
              <a:gd name="T2" fmla="*/ 810 w 1778"/>
              <a:gd name="T3" fmla="*/ 170 h 1079"/>
              <a:gd name="T4" fmla="*/ 802 w 1778"/>
              <a:gd name="T5" fmla="*/ 215 h 1079"/>
              <a:gd name="T6" fmla="*/ 881 w 1778"/>
              <a:gd name="T7" fmla="*/ 197 h 1079"/>
              <a:gd name="T8" fmla="*/ 790 w 1778"/>
              <a:gd name="T9" fmla="*/ 290 h 1079"/>
              <a:gd name="T10" fmla="*/ 1009 w 1778"/>
              <a:gd name="T11" fmla="*/ 184 h 1079"/>
              <a:gd name="T12" fmla="*/ 1232 w 1778"/>
              <a:gd name="T13" fmla="*/ 7 h 1079"/>
              <a:gd name="T14" fmla="*/ 1030 w 1778"/>
              <a:gd name="T15" fmla="*/ 205 h 1079"/>
              <a:gd name="T16" fmla="*/ 1042 w 1778"/>
              <a:gd name="T17" fmla="*/ 209 h 1079"/>
              <a:gd name="T18" fmla="*/ 1177 w 1778"/>
              <a:gd name="T19" fmla="*/ 92 h 1079"/>
              <a:gd name="T20" fmla="*/ 1130 w 1778"/>
              <a:gd name="T21" fmla="*/ 176 h 1079"/>
              <a:gd name="T22" fmla="*/ 1260 w 1778"/>
              <a:gd name="T23" fmla="*/ 97 h 1079"/>
              <a:gd name="T24" fmla="*/ 1120 w 1778"/>
              <a:gd name="T25" fmla="*/ 207 h 1079"/>
              <a:gd name="T26" fmla="*/ 1163 w 1778"/>
              <a:gd name="T27" fmla="*/ 219 h 1079"/>
              <a:gd name="T28" fmla="*/ 1280 w 1778"/>
              <a:gd name="T29" fmla="*/ 136 h 1079"/>
              <a:gd name="T30" fmla="*/ 1368 w 1778"/>
              <a:gd name="T31" fmla="*/ 185 h 1079"/>
              <a:gd name="T32" fmla="*/ 1336 w 1778"/>
              <a:gd name="T33" fmla="*/ 231 h 1079"/>
              <a:gd name="T34" fmla="*/ 1470 w 1778"/>
              <a:gd name="T35" fmla="*/ 275 h 1079"/>
              <a:gd name="T36" fmla="*/ 1610 w 1778"/>
              <a:gd name="T37" fmla="*/ 326 h 1079"/>
              <a:gd name="T38" fmla="*/ 1651 w 1778"/>
              <a:gd name="T39" fmla="*/ 431 h 1079"/>
              <a:gd name="T40" fmla="*/ 1656 w 1778"/>
              <a:gd name="T41" fmla="*/ 473 h 1079"/>
              <a:gd name="T42" fmla="*/ 1408 w 1778"/>
              <a:gd name="T43" fmla="*/ 580 h 1079"/>
              <a:gd name="T44" fmla="*/ 1556 w 1778"/>
              <a:gd name="T45" fmla="*/ 529 h 1079"/>
              <a:gd name="T46" fmla="*/ 1657 w 1778"/>
              <a:gd name="T47" fmla="*/ 511 h 1079"/>
              <a:gd name="T48" fmla="*/ 1682 w 1778"/>
              <a:gd name="T49" fmla="*/ 579 h 1079"/>
              <a:gd name="T50" fmla="*/ 1679 w 1778"/>
              <a:gd name="T51" fmla="*/ 645 h 1079"/>
              <a:gd name="T52" fmla="*/ 1613 w 1778"/>
              <a:gd name="T53" fmla="*/ 699 h 1079"/>
              <a:gd name="T54" fmla="*/ 1702 w 1778"/>
              <a:gd name="T55" fmla="*/ 701 h 1079"/>
              <a:gd name="T56" fmla="*/ 1377 w 1778"/>
              <a:gd name="T57" fmla="*/ 890 h 1079"/>
              <a:gd name="T58" fmla="*/ 1081 w 1778"/>
              <a:gd name="T59" fmla="*/ 1051 h 1079"/>
              <a:gd name="T60" fmla="*/ 970 w 1778"/>
              <a:gd name="T61" fmla="*/ 1036 h 1079"/>
              <a:gd name="T62" fmla="*/ 1066 w 1778"/>
              <a:gd name="T63" fmla="*/ 890 h 1079"/>
              <a:gd name="T64" fmla="*/ 1071 w 1778"/>
              <a:gd name="T65" fmla="*/ 844 h 1079"/>
              <a:gd name="T66" fmla="*/ 579 w 1778"/>
              <a:gd name="T67" fmla="*/ 923 h 1079"/>
              <a:gd name="T68" fmla="*/ 570 w 1778"/>
              <a:gd name="T69" fmla="*/ 903 h 1079"/>
              <a:gd name="T70" fmla="*/ 515 w 1778"/>
              <a:gd name="T71" fmla="*/ 912 h 1079"/>
              <a:gd name="T72" fmla="*/ 355 w 1778"/>
              <a:gd name="T73" fmla="*/ 934 h 1079"/>
              <a:gd name="T74" fmla="*/ 356 w 1778"/>
              <a:gd name="T75" fmla="*/ 977 h 1079"/>
              <a:gd name="T76" fmla="*/ 598 w 1778"/>
              <a:gd name="T77" fmla="*/ 951 h 1079"/>
              <a:gd name="T78" fmla="*/ 858 w 1778"/>
              <a:gd name="T79" fmla="*/ 915 h 1079"/>
              <a:gd name="T80" fmla="*/ 720 w 1778"/>
              <a:gd name="T81" fmla="*/ 940 h 1079"/>
              <a:gd name="T82" fmla="*/ 484 w 1778"/>
              <a:gd name="T83" fmla="*/ 976 h 1079"/>
              <a:gd name="T84" fmla="*/ 287 w 1778"/>
              <a:gd name="T85" fmla="*/ 954 h 1079"/>
              <a:gd name="T86" fmla="*/ 299 w 1778"/>
              <a:gd name="T87" fmla="*/ 868 h 1079"/>
              <a:gd name="T88" fmla="*/ 324 w 1778"/>
              <a:gd name="T89" fmla="*/ 827 h 1079"/>
              <a:gd name="T90" fmla="*/ 309 w 1778"/>
              <a:gd name="T91" fmla="*/ 739 h 1079"/>
              <a:gd name="T92" fmla="*/ 170 w 1778"/>
              <a:gd name="T93" fmla="*/ 754 h 1079"/>
              <a:gd name="T94" fmla="*/ 53 w 1778"/>
              <a:gd name="T95" fmla="*/ 722 h 1079"/>
              <a:gd name="T96" fmla="*/ 27 w 1778"/>
              <a:gd name="T97" fmla="*/ 628 h 1079"/>
              <a:gd name="T98" fmla="*/ 89 w 1778"/>
              <a:gd name="T99" fmla="*/ 508 h 1079"/>
              <a:gd name="T100" fmla="*/ 74 w 1778"/>
              <a:gd name="T101" fmla="*/ 466 h 1079"/>
              <a:gd name="T102" fmla="*/ 45 w 1778"/>
              <a:gd name="T103" fmla="*/ 455 h 1079"/>
              <a:gd name="T104" fmla="*/ 72 w 1778"/>
              <a:gd name="T105" fmla="*/ 400 h 1079"/>
              <a:gd name="T106" fmla="*/ 151 w 1778"/>
              <a:gd name="T107" fmla="*/ 323 h 1079"/>
              <a:gd name="T108" fmla="*/ 179 w 1778"/>
              <a:gd name="T109" fmla="*/ 258 h 1079"/>
              <a:gd name="T110" fmla="*/ 152 w 1778"/>
              <a:gd name="T111" fmla="*/ 188 h 1079"/>
              <a:gd name="T112" fmla="*/ 207 w 1778"/>
              <a:gd name="T113" fmla="*/ 134 h 1079"/>
              <a:gd name="T114" fmla="*/ 114 w 1778"/>
              <a:gd name="T115" fmla="*/ 108 h 1079"/>
              <a:gd name="T116" fmla="*/ 215 w 1778"/>
              <a:gd name="T117" fmla="*/ 80 h 1079"/>
              <a:gd name="T118" fmla="*/ 372 w 1778"/>
              <a:gd name="T119" fmla="*/ 75 h 1079"/>
              <a:gd name="T120" fmla="*/ 570 w 1778"/>
              <a:gd name="T121" fmla="*/ 57 h 1079"/>
              <a:gd name="T122" fmla="*/ 715 w 1778"/>
              <a:gd name="T123" fmla="*/ 21 h 1079"/>
              <a:gd name="T124" fmla="*/ 769 w 1778"/>
              <a:gd name="T125" fmla="*/ 5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78" h="1079">
                <a:moveTo>
                  <a:pt x="876" y="9"/>
                </a:moveTo>
                <a:cubicBezTo>
                  <a:pt x="872" y="10"/>
                  <a:pt x="872" y="10"/>
                  <a:pt x="872" y="10"/>
                </a:cubicBezTo>
                <a:cubicBezTo>
                  <a:pt x="871" y="11"/>
                  <a:pt x="871" y="11"/>
                  <a:pt x="871" y="11"/>
                </a:cubicBezTo>
                <a:cubicBezTo>
                  <a:pt x="869" y="10"/>
                  <a:pt x="869" y="10"/>
                  <a:pt x="869" y="10"/>
                </a:cubicBezTo>
                <a:cubicBezTo>
                  <a:pt x="865" y="14"/>
                  <a:pt x="865" y="14"/>
                  <a:pt x="865" y="14"/>
                </a:cubicBezTo>
                <a:cubicBezTo>
                  <a:pt x="864" y="16"/>
                  <a:pt x="871" y="13"/>
                  <a:pt x="862" y="15"/>
                </a:cubicBezTo>
                <a:cubicBezTo>
                  <a:pt x="867" y="17"/>
                  <a:pt x="867" y="17"/>
                  <a:pt x="867" y="17"/>
                </a:cubicBezTo>
                <a:cubicBezTo>
                  <a:pt x="859" y="21"/>
                  <a:pt x="859" y="21"/>
                  <a:pt x="859" y="21"/>
                </a:cubicBezTo>
                <a:cubicBezTo>
                  <a:pt x="861" y="18"/>
                  <a:pt x="861" y="18"/>
                  <a:pt x="861" y="18"/>
                </a:cubicBezTo>
                <a:cubicBezTo>
                  <a:pt x="861" y="16"/>
                  <a:pt x="869" y="22"/>
                  <a:pt x="858" y="16"/>
                </a:cubicBezTo>
                <a:cubicBezTo>
                  <a:pt x="856" y="19"/>
                  <a:pt x="856" y="19"/>
                  <a:pt x="856" y="19"/>
                </a:cubicBezTo>
                <a:cubicBezTo>
                  <a:pt x="855" y="19"/>
                  <a:pt x="856" y="23"/>
                  <a:pt x="854" y="18"/>
                </a:cubicBezTo>
                <a:cubicBezTo>
                  <a:pt x="853" y="19"/>
                  <a:pt x="853" y="19"/>
                  <a:pt x="853" y="19"/>
                </a:cubicBezTo>
                <a:cubicBezTo>
                  <a:pt x="856" y="22"/>
                  <a:pt x="856" y="22"/>
                  <a:pt x="856" y="22"/>
                </a:cubicBezTo>
                <a:cubicBezTo>
                  <a:pt x="852" y="26"/>
                  <a:pt x="852" y="26"/>
                  <a:pt x="852" y="26"/>
                </a:cubicBezTo>
                <a:cubicBezTo>
                  <a:pt x="859" y="28"/>
                  <a:pt x="859" y="28"/>
                  <a:pt x="859" y="28"/>
                </a:cubicBezTo>
                <a:cubicBezTo>
                  <a:pt x="861" y="28"/>
                  <a:pt x="861" y="28"/>
                  <a:pt x="861" y="28"/>
                </a:cubicBezTo>
                <a:cubicBezTo>
                  <a:pt x="862" y="29"/>
                  <a:pt x="856" y="33"/>
                  <a:pt x="863" y="30"/>
                </a:cubicBezTo>
                <a:cubicBezTo>
                  <a:pt x="862" y="30"/>
                  <a:pt x="860" y="31"/>
                  <a:pt x="863" y="34"/>
                </a:cubicBezTo>
                <a:cubicBezTo>
                  <a:pt x="862" y="34"/>
                  <a:pt x="859" y="35"/>
                  <a:pt x="863" y="38"/>
                </a:cubicBezTo>
                <a:cubicBezTo>
                  <a:pt x="863" y="39"/>
                  <a:pt x="863" y="39"/>
                  <a:pt x="863" y="39"/>
                </a:cubicBezTo>
                <a:cubicBezTo>
                  <a:pt x="862" y="40"/>
                  <a:pt x="862" y="40"/>
                  <a:pt x="862" y="40"/>
                </a:cubicBezTo>
                <a:cubicBezTo>
                  <a:pt x="861" y="37"/>
                  <a:pt x="861" y="37"/>
                  <a:pt x="861" y="37"/>
                </a:cubicBezTo>
                <a:cubicBezTo>
                  <a:pt x="856" y="36"/>
                  <a:pt x="856" y="36"/>
                  <a:pt x="856" y="36"/>
                </a:cubicBezTo>
                <a:cubicBezTo>
                  <a:pt x="850" y="40"/>
                  <a:pt x="850" y="40"/>
                  <a:pt x="850" y="40"/>
                </a:cubicBezTo>
                <a:cubicBezTo>
                  <a:pt x="849" y="40"/>
                  <a:pt x="847" y="40"/>
                  <a:pt x="848" y="43"/>
                </a:cubicBezTo>
                <a:cubicBezTo>
                  <a:pt x="852" y="35"/>
                  <a:pt x="852" y="35"/>
                  <a:pt x="852" y="35"/>
                </a:cubicBezTo>
                <a:cubicBezTo>
                  <a:pt x="845" y="37"/>
                  <a:pt x="845" y="37"/>
                  <a:pt x="845" y="37"/>
                </a:cubicBezTo>
                <a:cubicBezTo>
                  <a:pt x="843" y="40"/>
                  <a:pt x="843" y="40"/>
                  <a:pt x="843" y="40"/>
                </a:cubicBezTo>
                <a:cubicBezTo>
                  <a:pt x="842" y="40"/>
                  <a:pt x="841" y="43"/>
                  <a:pt x="840" y="41"/>
                </a:cubicBezTo>
                <a:cubicBezTo>
                  <a:pt x="839" y="46"/>
                  <a:pt x="839" y="46"/>
                  <a:pt x="839" y="46"/>
                </a:cubicBezTo>
                <a:cubicBezTo>
                  <a:pt x="828" y="49"/>
                  <a:pt x="828" y="49"/>
                  <a:pt x="828" y="49"/>
                </a:cubicBezTo>
                <a:cubicBezTo>
                  <a:pt x="825" y="55"/>
                  <a:pt x="825" y="55"/>
                  <a:pt x="825" y="55"/>
                </a:cubicBezTo>
                <a:cubicBezTo>
                  <a:pt x="816" y="58"/>
                  <a:pt x="816" y="58"/>
                  <a:pt x="816" y="58"/>
                </a:cubicBezTo>
                <a:cubicBezTo>
                  <a:pt x="814" y="63"/>
                  <a:pt x="814" y="63"/>
                  <a:pt x="814" y="63"/>
                </a:cubicBezTo>
                <a:cubicBezTo>
                  <a:pt x="809" y="66"/>
                  <a:pt x="809" y="66"/>
                  <a:pt x="809" y="66"/>
                </a:cubicBezTo>
                <a:cubicBezTo>
                  <a:pt x="807" y="65"/>
                  <a:pt x="807" y="65"/>
                  <a:pt x="807" y="65"/>
                </a:cubicBezTo>
                <a:cubicBezTo>
                  <a:pt x="806" y="66"/>
                  <a:pt x="806" y="66"/>
                  <a:pt x="806" y="66"/>
                </a:cubicBezTo>
                <a:cubicBezTo>
                  <a:pt x="805" y="71"/>
                  <a:pt x="805" y="71"/>
                  <a:pt x="805" y="71"/>
                </a:cubicBezTo>
                <a:cubicBezTo>
                  <a:pt x="802" y="73"/>
                  <a:pt x="802" y="73"/>
                  <a:pt x="802" y="73"/>
                </a:cubicBezTo>
                <a:cubicBezTo>
                  <a:pt x="797" y="73"/>
                  <a:pt x="797" y="73"/>
                  <a:pt x="797" y="73"/>
                </a:cubicBezTo>
                <a:cubicBezTo>
                  <a:pt x="795" y="74"/>
                  <a:pt x="796" y="76"/>
                  <a:pt x="793" y="77"/>
                </a:cubicBezTo>
                <a:cubicBezTo>
                  <a:pt x="794" y="81"/>
                  <a:pt x="794" y="81"/>
                  <a:pt x="794" y="81"/>
                </a:cubicBezTo>
                <a:cubicBezTo>
                  <a:pt x="790" y="83"/>
                  <a:pt x="790" y="83"/>
                  <a:pt x="790" y="83"/>
                </a:cubicBezTo>
                <a:cubicBezTo>
                  <a:pt x="783" y="91"/>
                  <a:pt x="783" y="91"/>
                  <a:pt x="783" y="91"/>
                </a:cubicBezTo>
                <a:cubicBezTo>
                  <a:pt x="780" y="92"/>
                  <a:pt x="780" y="92"/>
                  <a:pt x="780" y="92"/>
                </a:cubicBezTo>
                <a:cubicBezTo>
                  <a:pt x="779" y="95"/>
                  <a:pt x="779" y="95"/>
                  <a:pt x="779" y="95"/>
                </a:cubicBezTo>
                <a:cubicBezTo>
                  <a:pt x="780" y="96"/>
                  <a:pt x="780" y="92"/>
                  <a:pt x="781" y="96"/>
                </a:cubicBezTo>
                <a:cubicBezTo>
                  <a:pt x="782" y="97"/>
                  <a:pt x="783" y="94"/>
                  <a:pt x="784" y="97"/>
                </a:cubicBezTo>
                <a:cubicBezTo>
                  <a:pt x="781" y="99"/>
                  <a:pt x="781" y="99"/>
                  <a:pt x="781" y="99"/>
                </a:cubicBezTo>
                <a:cubicBezTo>
                  <a:pt x="779" y="100"/>
                  <a:pt x="790" y="94"/>
                  <a:pt x="779" y="102"/>
                </a:cubicBezTo>
                <a:cubicBezTo>
                  <a:pt x="777" y="105"/>
                  <a:pt x="777" y="105"/>
                  <a:pt x="777" y="105"/>
                </a:cubicBezTo>
                <a:cubicBezTo>
                  <a:pt x="772" y="105"/>
                  <a:pt x="787" y="95"/>
                  <a:pt x="771" y="109"/>
                </a:cubicBezTo>
                <a:cubicBezTo>
                  <a:pt x="768" y="108"/>
                  <a:pt x="768" y="108"/>
                  <a:pt x="768" y="108"/>
                </a:cubicBezTo>
                <a:cubicBezTo>
                  <a:pt x="767" y="107"/>
                  <a:pt x="772" y="108"/>
                  <a:pt x="766" y="107"/>
                </a:cubicBezTo>
                <a:cubicBezTo>
                  <a:pt x="765" y="112"/>
                  <a:pt x="765" y="112"/>
                  <a:pt x="765" y="112"/>
                </a:cubicBezTo>
                <a:cubicBezTo>
                  <a:pt x="769" y="110"/>
                  <a:pt x="769" y="110"/>
                  <a:pt x="769" y="110"/>
                </a:cubicBezTo>
                <a:cubicBezTo>
                  <a:pt x="769" y="112"/>
                  <a:pt x="769" y="112"/>
                  <a:pt x="769" y="112"/>
                </a:cubicBezTo>
                <a:cubicBezTo>
                  <a:pt x="770" y="113"/>
                  <a:pt x="770" y="113"/>
                  <a:pt x="770" y="113"/>
                </a:cubicBezTo>
                <a:cubicBezTo>
                  <a:pt x="768" y="114"/>
                  <a:pt x="768" y="114"/>
                  <a:pt x="768" y="114"/>
                </a:cubicBezTo>
                <a:cubicBezTo>
                  <a:pt x="770" y="116"/>
                  <a:pt x="770" y="116"/>
                  <a:pt x="770" y="116"/>
                </a:cubicBezTo>
                <a:cubicBezTo>
                  <a:pt x="769" y="117"/>
                  <a:pt x="769" y="117"/>
                  <a:pt x="769" y="117"/>
                </a:cubicBezTo>
                <a:cubicBezTo>
                  <a:pt x="773" y="116"/>
                  <a:pt x="773" y="116"/>
                  <a:pt x="773" y="116"/>
                </a:cubicBezTo>
                <a:cubicBezTo>
                  <a:pt x="774" y="115"/>
                  <a:pt x="774" y="115"/>
                  <a:pt x="774" y="115"/>
                </a:cubicBezTo>
                <a:cubicBezTo>
                  <a:pt x="775" y="116"/>
                  <a:pt x="775" y="116"/>
                  <a:pt x="775" y="116"/>
                </a:cubicBezTo>
                <a:cubicBezTo>
                  <a:pt x="772" y="118"/>
                  <a:pt x="772" y="118"/>
                  <a:pt x="772" y="118"/>
                </a:cubicBezTo>
                <a:cubicBezTo>
                  <a:pt x="774" y="119"/>
                  <a:pt x="774" y="119"/>
                  <a:pt x="774" y="119"/>
                </a:cubicBezTo>
                <a:cubicBezTo>
                  <a:pt x="771" y="121"/>
                  <a:pt x="771" y="121"/>
                  <a:pt x="771" y="121"/>
                </a:cubicBezTo>
                <a:cubicBezTo>
                  <a:pt x="771" y="121"/>
                  <a:pt x="772" y="119"/>
                  <a:pt x="771" y="122"/>
                </a:cubicBezTo>
                <a:cubicBezTo>
                  <a:pt x="769" y="120"/>
                  <a:pt x="769" y="120"/>
                  <a:pt x="769" y="120"/>
                </a:cubicBezTo>
                <a:cubicBezTo>
                  <a:pt x="769" y="124"/>
                  <a:pt x="769" y="124"/>
                  <a:pt x="769" y="124"/>
                </a:cubicBezTo>
                <a:cubicBezTo>
                  <a:pt x="764" y="126"/>
                  <a:pt x="764" y="126"/>
                  <a:pt x="764" y="126"/>
                </a:cubicBezTo>
                <a:cubicBezTo>
                  <a:pt x="761" y="126"/>
                  <a:pt x="761" y="126"/>
                  <a:pt x="761" y="126"/>
                </a:cubicBezTo>
                <a:cubicBezTo>
                  <a:pt x="756" y="130"/>
                  <a:pt x="756" y="130"/>
                  <a:pt x="756" y="130"/>
                </a:cubicBezTo>
                <a:cubicBezTo>
                  <a:pt x="756" y="132"/>
                  <a:pt x="756" y="132"/>
                  <a:pt x="756" y="132"/>
                </a:cubicBezTo>
                <a:cubicBezTo>
                  <a:pt x="750" y="133"/>
                  <a:pt x="750" y="133"/>
                  <a:pt x="750" y="133"/>
                </a:cubicBezTo>
                <a:cubicBezTo>
                  <a:pt x="748" y="136"/>
                  <a:pt x="748" y="136"/>
                  <a:pt x="748" y="136"/>
                </a:cubicBezTo>
                <a:cubicBezTo>
                  <a:pt x="750" y="137"/>
                  <a:pt x="750" y="137"/>
                  <a:pt x="750" y="137"/>
                </a:cubicBezTo>
                <a:cubicBezTo>
                  <a:pt x="742" y="142"/>
                  <a:pt x="742" y="142"/>
                  <a:pt x="742" y="142"/>
                </a:cubicBezTo>
                <a:cubicBezTo>
                  <a:pt x="738" y="139"/>
                  <a:pt x="738" y="139"/>
                  <a:pt x="738" y="139"/>
                </a:cubicBezTo>
                <a:cubicBezTo>
                  <a:pt x="733" y="144"/>
                  <a:pt x="733" y="144"/>
                  <a:pt x="733" y="144"/>
                </a:cubicBezTo>
                <a:cubicBezTo>
                  <a:pt x="736" y="147"/>
                  <a:pt x="736" y="147"/>
                  <a:pt x="736" y="147"/>
                </a:cubicBezTo>
                <a:cubicBezTo>
                  <a:pt x="734" y="148"/>
                  <a:pt x="734" y="148"/>
                  <a:pt x="734" y="148"/>
                </a:cubicBezTo>
                <a:cubicBezTo>
                  <a:pt x="731" y="146"/>
                  <a:pt x="741" y="144"/>
                  <a:pt x="732" y="147"/>
                </a:cubicBezTo>
                <a:cubicBezTo>
                  <a:pt x="732" y="147"/>
                  <a:pt x="732" y="146"/>
                  <a:pt x="733" y="146"/>
                </a:cubicBezTo>
                <a:cubicBezTo>
                  <a:pt x="732" y="145"/>
                  <a:pt x="732" y="145"/>
                  <a:pt x="732" y="145"/>
                </a:cubicBezTo>
                <a:cubicBezTo>
                  <a:pt x="729" y="147"/>
                  <a:pt x="729" y="147"/>
                  <a:pt x="729" y="147"/>
                </a:cubicBezTo>
                <a:cubicBezTo>
                  <a:pt x="729" y="148"/>
                  <a:pt x="729" y="148"/>
                  <a:pt x="729" y="148"/>
                </a:cubicBezTo>
                <a:cubicBezTo>
                  <a:pt x="732" y="149"/>
                  <a:pt x="732" y="149"/>
                  <a:pt x="732" y="149"/>
                </a:cubicBezTo>
                <a:cubicBezTo>
                  <a:pt x="729" y="149"/>
                  <a:pt x="729" y="149"/>
                  <a:pt x="729" y="149"/>
                </a:cubicBezTo>
                <a:cubicBezTo>
                  <a:pt x="730" y="151"/>
                  <a:pt x="730" y="151"/>
                  <a:pt x="730" y="151"/>
                </a:cubicBezTo>
                <a:cubicBezTo>
                  <a:pt x="727" y="152"/>
                  <a:pt x="727" y="152"/>
                  <a:pt x="727" y="152"/>
                </a:cubicBezTo>
                <a:cubicBezTo>
                  <a:pt x="727" y="153"/>
                  <a:pt x="727" y="153"/>
                  <a:pt x="727" y="153"/>
                </a:cubicBezTo>
                <a:cubicBezTo>
                  <a:pt x="731" y="153"/>
                  <a:pt x="731" y="153"/>
                  <a:pt x="731" y="153"/>
                </a:cubicBezTo>
                <a:cubicBezTo>
                  <a:pt x="737" y="148"/>
                  <a:pt x="737" y="148"/>
                  <a:pt x="737" y="148"/>
                </a:cubicBezTo>
                <a:cubicBezTo>
                  <a:pt x="742" y="148"/>
                  <a:pt x="742" y="148"/>
                  <a:pt x="742" y="148"/>
                </a:cubicBezTo>
                <a:cubicBezTo>
                  <a:pt x="751" y="142"/>
                  <a:pt x="751" y="142"/>
                  <a:pt x="751" y="142"/>
                </a:cubicBezTo>
                <a:cubicBezTo>
                  <a:pt x="754" y="144"/>
                  <a:pt x="754" y="144"/>
                  <a:pt x="754" y="144"/>
                </a:cubicBezTo>
                <a:cubicBezTo>
                  <a:pt x="759" y="140"/>
                  <a:pt x="759" y="140"/>
                  <a:pt x="759" y="140"/>
                </a:cubicBezTo>
                <a:cubicBezTo>
                  <a:pt x="765" y="141"/>
                  <a:pt x="765" y="141"/>
                  <a:pt x="765" y="141"/>
                </a:cubicBezTo>
                <a:cubicBezTo>
                  <a:pt x="766" y="141"/>
                  <a:pt x="769" y="140"/>
                  <a:pt x="765" y="138"/>
                </a:cubicBezTo>
                <a:cubicBezTo>
                  <a:pt x="765" y="137"/>
                  <a:pt x="765" y="137"/>
                  <a:pt x="765" y="137"/>
                </a:cubicBezTo>
                <a:cubicBezTo>
                  <a:pt x="776" y="130"/>
                  <a:pt x="776" y="130"/>
                  <a:pt x="776" y="130"/>
                </a:cubicBezTo>
                <a:cubicBezTo>
                  <a:pt x="780" y="130"/>
                  <a:pt x="774" y="125"/>
                  <a:pt x="782" y="126"/>
                </a:cubicBezTo>
                <a:cubicBezTo>
                  <a:pt x="784" y="125"/>
                  <a:pt x="784" y="125"/>
                  <a:pt x="784" y="125"/>
                </a:cubicBezTo>
                <a:cubicBezTo>
                  <a:pt x="782" y="124"/>
                  <a:pt x="782" y="124"/>
                  <a:pt x="782" y="124"/>
                </a:cubicBezTo>
                <a:cubicBezTo>
                  <a:pt x="785" y="121"/>
                  <a:pt x="785" y="121"/>
                  <a:pt x="785" y="121"/>
                </a:cubicBezTo>
                <a:cubicBezTo>
                  <a:pt x="789" y="121"/>
                  <a:pt x="789" y="121"/>
                  <a:pt x="789" y="121"/>
                </a:cubicBezTo>
                <a:cubicBezTo>
                  <a:pt x="792" y="117"/>
                  <a:pt x="792" y="117"/>
                  <a:pt x="792" y="117"/>
                </a:cubicBezTo>
                <a:cubicBezTo>
                  <a:pt x="803" y="108"/>
                  <a:pt x="803" y="108"/>
                  <a:pt x="803" y="108"/>
                </a:cubicBezTo>
                <a:cubicBezTo>
                  <a:pt x="805" y="107"/>
                  <a:pt x="805" y="107"/>
                  <a:pt x="805" y="107"/>
                </a:cubicBezTo>
                <a:cubicBezTo>
                  <a:pt x="810" y="100"/>
                  <a:pt x="810" y="100"/>
                  <a:pt x="810" y="100"/>
                </a:cubicBezTo>
                <a:cubicBezTo>
                  <a:pt x="813" y="99"/>
                  <a:pt x="813" y="99"/>
                  <a:pt x="813" y="99"/>
                </a:cubicBezTo>
                <a:cubicBezTo>
                  <a:pt x="815" y="97"/>
                  <a:pt x="815" y="97"/>
                  <a:pt x="815" y="97"/>
                </a:cubicBezTo>
                <a:cubicBezTo>
                  <a:pt x="812" y="95"/>
                  <a:pt x="812" y="95"/>
                  <a:pt x="812" y="95"/>
                </a:cubicBezTo>
                <a:cubicBezTo>
                  <a:pt x="813" y="92"/>
                  <a:pt x="813" y="96"/>
                  <a:pt x="816" y="94"/>
                </a:cubicBezTo>
                <a:cubicBezTo>
                  <a:pt x="815" y="91"/>
                  <a:pt x="815" y="91"/>
                  <a:pt x="815" y="91"/>
                </a:cubicBezTo>
                <a:cubicBezTo>
                  <a:pt x="817" y="88"/>
                  <a:pt x="817" y="88"/>
                  <a:pt x="817" y="88"/>
                </a:cubicBezTo>
                <a:cubicBezTo>
                  <a:pt x="825" y="88"/>
                  <a:pt x="825" y="88"/>
                  <a:pt x="825" y="88"/>
                </a:cubicBezTo>
                <a:cubicBezTo>
                  <a:pt x="826" y="87"/>
                  <a:pt x="826" y="87"/>
                  <a:pt x="826" y="87"/>
                </a:cubicBezTo>
                <a:cubicBezTo>
                  <a:pt x="825" y="86"/>
                  <a:pt x="825" y="86"/>
                  <a:pt x="825" y="86"/>
                </a:cubicBezTo>
                <a:cubicBezTo>
                  <a:pt x="829" y="87"/>
                  <a:pt x="829" y="87"/>
                  <a:pt x="829" y="87"/>
                </a:cubicBezTo>
                <a:cubicBezTo>
                  <a:pt x="831" y="86"/>
                  <a:pt x="831" y="86"/>
                  <a:pt x="831" y="86"/>
                </a:cubicBezTo>
                <a:cubicBezTo>
                  <a:pt x="832" y="88"/>
                  <a:pt x="827" y="84"/>
                  <a:pt x="834" y="87"/>
                </a:cubicBezTo>
                <a:cubicBezTo>
                  <a:pt x="833" y="81"/>
                  <a:pt x="833" y="81"/>
                  <a:pt x="833" y="81"/>
                </a:cubicBezTo>
                <a:cubicBezTo>
                  <a:pt x="832" y="81"/>
                  <a:pt x="837" y="79"/>
                  <a:pt x="831" y="81"/>
                </a:cubicBezTo>
                <a:cubicBezTo>
                  <a:pt x="837" y="76"/>
                  <a:pt x="837" y="76"/>
                  <a:pt x="837" y="76"/>
                </a:cubicBezTo>
                <a:cubicBezTo>
                  <a:pt x="850" y="69"/>
                  <a:pt x="850" y="69"/>
                  <a:pt x="850" y="69"/>
                </a:cubicBezTo>
                <a:cubicBezTo>
                  <a:pt x="853" y="71"/>
                  <a:pt x="853" y="71"/>
                  <a:pt x="853" y="71"/>
                </a:cubicBezTo>
                <a:cubicBezTo>
                  <a:pt x="857" y="76"/>
                  <a:pt x="857" y="76"/>
                  <a:pt x="857" y="76"/>
                </a:cubicBezTo>
                <a:cubicBezTo>
                  <a:pt x="858" y="76"/>
                  <a:pt x="858" y="76"/>
                  <a:pt x="858" y="76"/>
                </a:cubicBezTo>
                <a:cubicBezTo>
                  <a:pt x="858" y="71"/>
                  <a:pt x="862" y="75"/>
                  <a:pt x="866" y="70"/>
                </a:cubicBezTo>
                <a:cubicBezTo>
                  <a:pt x="868" y="71"/>
                  <a:pt x="868" y="71"/>
                  <a:pt x="868" y="71"/>
                </a:cubicBezTo>
                <a:cubicBezTo>
                  <a:pt x="866" y="74"/>
                  <a:pt x="866" y="74"/>
                  <a:pt x="866" y="74"/>
                </a:cubicBezTo>
                <a:cubicBezTo>
                  <a:pt x="873" y="72"/>
                  <a:pt x="873" y="72"/>
                  <a:pt x="873" y="72"/>
                </a:cubicBezTo>
                <a:cubicBezTo>
                  <a:pt x="873" y="71"/>
                  <a:pt x="873" y="71"/>
                  <a:pt x="873" y="71"/>
                </a:cubicBezTo>
                <a:cubicBezTo>
                  <a:pt x="880" y="67"/>
                  <a:pt x="880" y="67"/>
                  <a:pt x="880" y="67"/>
                </a:cubicBezTo>
                <a:cubicBezTo>
                  <a:pt x="889" y="59"/>
                  <a:pt x="889" y="59"/>
                  <a:pt x="889" y="59"/>
                </a:cubicBezTo>
                <a:cubicBezTo>
                  <a:pt x="898" y="57"/>
                  <a:pt x="898" y="57"/>
                  <a:pt x="898" y="57"/>
                </a:cubicBezTo>
                <a:cubicBezTo>
                  <a:pt x="907" y="57"/>
                  <a:pt x="907" y="57"/>
                  <a:pt x="907" y="57"/>
                </a:cubicBezTo>
                <a:cubicBezTo>
                  <a:pt x="908" y="58"/>
                  <a:pt x="908" y="58"/>
                  <a:pt x="908" y="58"/>
                </a:cubicBezTo>
                <a:cubicBezTo>
                  <a:pt x="900" y="63"/>
                  <a:pt x="900" y="63"/>
                  <a:pt x="900" y="63"/>
                </a:cubicBezTo>
                <a:cubicBezTo>
                  <a:pt x="906" y="63"/>
                  <a:pt x="906" y="63"/>
                  <a:pt x="906" y="63"/>
                </a:cubicBezTo>
                <a:cubicBezTo>
                  <a:pt x="904" y="64"/>
                  <a:pt x="904" y="64"/>
                  <a:pt x="904" y="64"/>
                </a:cubicBezTo>
                <a:cubicBezTo>
                  <a:pt x="910" y="66"/>
                  <a:pt x="910" y="66"/>
                  <a:pt x="910" y="66"/>
                </a:cubicBezTo>
                <a:cubicBezTo>
                  <a:pt x="910" y="69"/>
                  <a:pt x="910" y="69"/>
                  <a:pt x="910" y="69"/>
                </a:cubicBezTo>
                <a:cubicBezTo>
                  <a:pt x="904" y="71"/>
                  <a:pt x="904" y="71"/>
                  <a:pt x="904" y="71"/>
                </a:cubicBezTo>
                <a:cubicBezTo>
                  <a:pt x="901" y="75"/>
                  <a:pt x="901" y="75"/>
                  <a:pt x="901" y="75"/>
                </a:cubicBezTo>
                <a:cubicBezTo>
                  <a:pt x="900" y="73"/>
                  <a:pt x="900" y="73"/>
                  <a:pt x="900" y="73"/>
                </a:cubicBezTo>
                <a:cubicBezTo>
                  <a:pt x="894" y="76"/>
                  <a:pt x="894" y="76"/>
                  <a:pt x="894" y="76"/>
                </a:cubicBezTo>
                <a:cubicBezTo>
                  <a:pt x="894" y="77"/>
                  <a:pt x="895" y="77"/>
                  <a:pt x="894" y="78"/>
                </a:cubicBezTo>
                <a:cubicBezTo>
                  <a:pt x="887" y="79"/>
                  <a:pt x="887" y="79"/>
                  <a:pt x="887" y="79"/>
                </a:cubicBezTo>
                <a:cubicBezTo>
                  <a:pt x="887" y="78"/>
                  <a:pt x="885" y="78"/>
                  <a:pt x="886" y="81"/>
                </a:cubicBezTo>
                <a:cubicBezTo>
                  <a:pt x="889" y="81"/>
                  <a:pt x="889" y="81"/>
                  <a:pt x="889" y="81"/>
                </a:cubicBezTo>
                <a:cubicBezTo>
                  <a:pt x="887" y="82"/>
                  <a:pt x="887" y="82"/>
                  <a:pt x="887" y="82"/>
                </a:cubicBezTo>
                <a:cubicBezTo>
                  <a:pt x="884" y="82"/>
                  <a:pt x="884" y="82"/>
                  <a:pt x="884" y="82"/>
                </a:cubicBezTo>
                <a:cubicBezTo>
                  <a:pt x="875" y="88"/>
                  <a:pt x="875" y="88"/>
                  <a:pt x="875" y="88"/>
                </a:cubicBezTo>
                <a:cubicBezTo>
                  <a:pt x="863" y="97"/>
                  <a:pt x="863" y="97"/>
                  <a:pt x="863" y="97"/>
                </a:cubicBezTo>
                <a:cubicBezTo>
                  <a:pt x="866" y="98"/>
                  <a:pt x="866" y="98"/>
                  <a:pt x="866" y="98"/>
                </a:cubicBezTo>
                <a:cubicBezTo>
                  <a:pt x="867" y="97"/>
                  <a:pt x="867" y="97"/>
                  <a:pt x="867" y="97"/>
                </a:cubicBezTo>
                <a:cubicBezTo>
                  <a:pt x="862" y="103"/>
                  <a:pt x="862" y="103"/>
                  <a:pt x="862" y="103"/>
                </a:cubicBezTo>
                <a:cubicBezTo>
                  <a:pt x="862" y="104"/>
                  <a:pt x="862" y="104"/>
                  <a:pt x="862" y="104"/>
                </a:cubicBezTo>
                <a:cubicBezTo>
                  <a:pt x="858" y="100"/>
                  <a:pt x="858" y="100"/>
                  <a:pt x="858" y="100"/>
                </a:cubicBezTo>
                <a:cubicBezTo>
                  <a:pt x="855" y="103"/>
                  <a:pt x="855" y="103"/>
                  <a:pt x="855" y="103"/>
                </a:cubicBezTo>
                <a:cubicBezTo>
                  <a:pt x="858" y="105"/>
                  <a:pt x="858" y="105"/>
                  <a:pt x="858" y="105"/>
                </a:cubicBezTo>
                <a:cubicBezTo>
                  <a:pt x="858" y="105"/>
                  <a:pt x="857" y="105"/>
                  <a:pt x="857" y="107"/>
                </a:cubicBezTo>
                <a:cubicBezTo>
                  <a:pt x="860" y="110"/>
                  <a:pt x="860" y="110"/>
                  <a:pt x="860" y="110"/>
                </a:cubicBezTo>
                <a:cubicBezTo>
                  <a:pt x="856" y="115"/>
                  <a:pt x="850" y="118"/>
                  <a:pt x="845" y="121"/>
                </a:cubicBezTo>
                <a:cubicBezTo>
                  <a:pt x="834" y="129"/>
                  <a:pt x="834" y="129"/>
                  <a:pt x="834" y="129"/>
                </a:cubicBezTo>
                <a:cubicBezTo>
                  <a:pt x="843" y="121"/>
                  <a:pt x="843" y="121"/>
                  <a:pt x="843" y="121"/>
                </a:cubicBezTo>
                <a:cubicBezTo>
                  <a:pt x="844" y="119"/>
                  <a:pt x="850" y="122"/>
                  <a:pt x="845" y="117"/>
                </a:cubicBezTo>
                <a:cubicBezTo>
                  <a:pt x="836" y="123"/>
                  <a:pt x="836" y="123"/>
                  <a:pt x="836" y="123"/>
                </a:cubicBezTo>
                <a:cubicBezTo>
                  <a:pt x="830" y="132"/>
                  <a:pt x="830" y="132"/>
                  <a:pt x="830" y="132"/>
                </a:cubicBezTo>
                <a:cubicBezTo>
                  <a:pt x="832" y="132"/>
                  <a:pt x="832" y="132"/>
                  <a:pt x="832" y="132"/>
                </a:cubicBezTo>
                <a:cubicBezTo>
                  <a:pt x="830" y="132"/>
                  <a:pt x="847" y="125"/>
                  <a:pt x="829" y="135"/>
                </a:cubicBezTo>
                <a:cubicBezTo>
                  <a:pt x="828" y="132"/>
                  <a:pt x="828" y="132"/>
                  <a:pt x="828" y="132"/>
                </a:cubicBezTo>
                <a:cubicBezTo>
                  <a:pt x="825" y="136"/>
                  <a:pt x="825" y="136"/>
                  <a:pt x="825" y="136"/>
                </a:cubicBezTo>
                <a:cubicBezTo>
                  <a:pt x="826" y="137"/>
                  <a:pt x="826" y="137"/>
                  <a:pt x="826" y="137"/>
                </a:cubicBezTo>
                <a:cubicBezTo>
                  <a:pt x="827" y="136"/>
                  <a:pt x="827" y="136"/>
                  <a:pt x="827" y="136"/>
                </a:cubicBezTo>
                <a:cubicBezTo>
                  <a:pt x="825" y="140"/>
                  <a:pt x="825" y="140"/>
                  <a:pt x="825" y="140"/>
                </a:cubicBezTo>
                <a:cubicBezTo>
                  <a:pt x="825" y="139"/>
                  <a:pt x="827" y="139"/>
                  <a:pt x="825" y="137"/>
                </a:cubicBezTo>
                <a:cubicBezTo>
                  <a:pt x="823" y="137"/>
                  <a:pt x="823" y="137"/>
                  <a:pt x="823" y="137"/>
                </a:cubicBezTo>
                <a:cubicBezTo>
                  <a:pt x="823" y="140"/>
                  <a:pt x="823" y="140"/>
                  <a:pt x="823" y="140"/>
                </a:cubicBezTo>
                <a:cubicBezTo>
                  <a:pt x="809" y="155"/>
                  <a:pt x="809" y="155"/>
                  <a:pt x="809" y="155"/>
                </a:cubicBezTo>
                <a:cubicBezTo>
                  <a:pt x="805" y="157"/>
                  <a:pt x="805" y="157"/>
                  <a:pt x="805" y="157"/>
                </a:cubicBezTo>
                <a:cubicBezTo>
                  <a:pt x="805" y="159"/>
                  <a:pt x="805" y="159"/>
                  <a:pt x="805" y="159"/>
                </a:cubicBezTo>
                <a:cubicBezTo>
                  <a:pt x="801" y="162"/>
                  <a:pt x="801" y="162"/>
                  <a:pt x="801" y="162"/>
                </a:cubicBezTo>
                <a:cubicBezTo>
                  <a:pt x="800" y="161"/>
                  <a:pt x="806" y="161"/>
                  <a:pt x="799" y="161"/>
                </a:cubicBezTo>
                <a:cubicBezTo>
                  <a:pt x="799" y="164"/>
                  <a:pt x="799" y="164"/>
                  <a:pt x="799" y="164"/>
                </a:cubicBezTo>
                <a:cubicBezTo>
                  <a:pt x="804" y="170"/>
                  <a:pt x="804" y="152"/>
                  <a:pt x="799" y="170"/>
                </a:cubicBezTo>
                <a:cubicBezTo>
                  <a:pt x="791" y="170"/>
                  <a:pt x="791" y="170"/>
                  <a:pt x="791" y="170"/>
                </a:cubicBezTo>
                <a:cubicBezTo>
                  <a:pt x="788" y="170"/>
                  <a:pt x="788" y="170"/>
                  <a:pt x="788" y="170"/>
                </a:cubicBezTo>
                <a:cubicBezTo>
                  <a:pt x="787" y="173"/>
                  <a:pt x="787" y="173"/>
                  <a:pt x="787" y="173"/>
                </a:cubicBezTo>
                <a:cubicBezTo>
                  <a:pt x="785" y="172"/>
                  <a:pt x="785" y="172"/>
                  <a:pt x="785" y="172"/>
                </a:cubicBezTo>
                <a:cubicBezTo>
                  <a:pt x="783" y="175"/>
                  <a:pt x="783" y="175"/>
                  <a:pt x="783" y="175"/>
                </a:cubicBezTo>
                <a:cubicBezTo>
                  <a:pt x="788" y="180"/>
                  <a:pt x="788" y="180"/>
                  <a:pt x="788" y="180"/>
                </a:cubicBezTo>
                <a:cubicBezTo>
                  <a:pt x="792" y="177"/>
                  <a:pt x="792" y="177"/>
                  <a:pt x="792" y="177"/>
                </a:cubicBezTo>
                <a:cubicBezTo>
                  <a:pt x="792" y="181"/>
                  <a:pt x="792" y="181"/>
                  <a:pt x="792" y="181"/>
                </a:cubicBezTo>
                <a:cubicBezTo>
                  <a:pt x="789" y="183"/>
                  <a:pt x="789" y="183"/>
                  <a:pt x="789" y="183"/>
                </a:cubicBezTo>
                <a:cubicBezTo>
                  <a:pt x="791" y="185"/>
                  <a:pt x="791" y="185"/>
                  <a:pt x="791" y="185"/>
                </a:cubicBezTo>
                <a:cubicBezTo>
                  <a:pt x="791" y="184"/>
                  <a:pt x="793" y="184"/>
                  <a:pt x="794" y="180"/>
                </a:cubicBezTo>
                <a:cubicBezTo>
                  <a:pt x="795" y="181"/>
                  <a:pt x="795" y="181"/>
                  <a:pt x="795" y="181"/>
                </a:cubicBezTo>
                <a:cubicBezTo>
                  <a:pt x="797" y="181"/>
                  <a:pt x="797" y="181"/>
                  <a:pt x="797" y="181"/>
                </a:cubicBezTo>
                <a:cubicBezTo>
                  <a:pt x="797" y="178"/>
                  <a:pt x="797" y="178"/>
                  <a:pt x="797" y="178"/>
                </a:cubicBezTo>
                <a:cubicBezTo>
                  <a:pt x="795" y="176"/>
                  <a:pt x="795" y="176"/>
                  <a:pt x="795" y="176"/>
                </a:cubicBezTo>
                <a:cubicBezTo>
                  <a:pt x="796" y="172"/>
                  <a:pt x="796" y="172"/>
                  <a:pt x="796" y="172"/>
                </a:cubicBezTo>
                <a:cubicBezTo>
                  <a:pt x="801" y="173"/>
                  <a:pt x="801" y="173"/>
                  <a:pt x="801" y="173"/>
                </a:cubicBezTo>
                <a:cubicBezTo>
                  <a:pt x="798" y="178"/>
                  <a:pt x="798" y="178"/>
                  <a:pt x="798" y="178"/>
                </a:cubicBezTo>
                <a:cubicBezTo>
                  <a:pt x="801" y="177"/>
                  <a:pt x="801" y="177"/>
                  <a:pt x="801" y="177"/>
                </a:cubicBezTo>
                <a:cubicBezTo>
                  <a:pt x="801" y="176"/>
                  <a:pt x="807" y="174"/>
                  <a:pt x="802" y="172"/>
                </a:cubicBezTo>
                <a:cubicBezTo>
                  <a:pt x="809" y="169"/>
                  <a:pt x="809" y="169"/>
                  <a:pt x="809" y="169"/>
                </a:cubicBezTo>
                <a:cubicBezTo>
                  <a:pt x="810" y="169"/>
                  <a:pt x="806" y="170"/>
                  <a:pt x="810" y="170"/>
                </a:cubicBezTo>
                <a:cubicBezTo>
                  <a:pt x="811" y="169"/>
                  <a:pt x="811" y="169"/>
                  <a:pt x="811" y="169"/>
                </a:cubicBezTo>
                <a:cubicBezTo>
                  <a:pt x="808" y="166"/>
                  <a:pt x="808" y="166"/>
                  <a:pt x="808" y="166"/>
                </a:cubicBezTo>
                <a:cubicBezTo>
                  <a:pt x="807" y="168"/>
                  <a:pt x="807" y="168"/>
                  <a:pt x="807" y="168"/>
                </a:cubicBezTo>
                <a:cubicBezTo>
                  <a:pt x="806" y="165"/>
                  <a:pt x="806" y="165"/>
                  <a:pt x="806" y="165"/>
                </a:cubicBezTo>
                <a:cubicBezTo>
                  <a:pt x="811" y="165"/>
                  <a:pt x="811" y="165"/>
                  <a:pt x="811" y="165"/>
                </a:cubicBezTo>
                <a:cubicBezTo>
                  <a:pt x="812" y="165"/>
                  <a:pt x="812" y="165"/>
                  <a:pt x="812" y="165"/>
                </a:cubicBezTo>
                <a:cubicBezTo>
                  <a:pt x="813" y="164"/>
                  <a:pt x="801" y="172"/>
                  <a:pt x="818" y="165"/>
                </a:cubicBezTo>
                <a:cubicBezTo>
                  <a:pt x="819" y="161"/>
                  <a:pt x="819" y="161"/>
                  <a:pt x="819" y="161"/>
                </a:cubicBezTo>
                <a:cubicBezTo>
                  <a:pt x="821" y="160"/>
                  <a:pt x="821" y="160"/>
                  <a:pt x="821" y="160"/>
                </a:cubicBezTo>
                <a:cubicBezTo>
                  <a:pt x="824" y="159"/>
                  <a:pt x="824" y="159"/>
                  <a:pt x="824" y="159"/>
                </a:cubicBezTo>
                <a:cubicBezTo>
                  <a:pt x="825" y="156"/>
                  <a:pt x="825" y="156"/>
                  <a:pt x="825" y="156"/>
                </a:cubicBezTo>
                <a:cubicBezTo>
                  <a:pt x="830" y="155"/>
                  <a:pt x="830" y="155"/>
                  <a:pt x="830" y="155"/>
                </a:cubicBezTo>
                <a:cubicBezTo>
                  <a:pt x="832" y="151"/>
                  <a:pt x="832" y="151"/>
                  <a:pt x="832" y="151"/>
                </a:cubicBezTo>
                <a:cubicBezTo>
                  <a:pt x="834" y="150"/>
                  <a:pt x="834" y="150"/>
                  <a:pt x="834" y="150"/>
                </a:cubicBezTo>
                <a:cubicBezTo>
                  <a:pt x="835" y="147"/>
                  <a:pt x="835" y="147"/>
                  <a:pt x="835" y="147"/>
                </a:cubicBezTo>
                <a:cubicBezTo>
                  <a:pt x="836" y="148"/>
                  <a:pt x="836" y="148"/>
                  <a:pt x="836" y="148"/>
                </a:cubicBezTo>
                <a:cubicBezTo>
                  <a:pt x="841" y="144"/>
                  <a:pt x="841" y="144"/>
                  <a:pt x="841" y="144"/>
                </a:cubicBezTo>
                <a:cubicBezTo>
                  <a:pt x="841" y="143"/>
                  <a:pt x="839" y="148"/>
                  <a:pt x="842" y="142"/>
                </a:cubicBezTo>
                <a:cubicBezTo>
                  <a:pt x="844" y="143"/>
                  <a:pt x="844" y="143"/>
                  <a:pt x="844" y="143"/>
                </a:cubicBezTo>
                <a:cubicBezTo>
                  <a:pt x="845" y="138"/>
                  <a:pt x="845" y="138"/>
                  <a:pt x="845" y="138"/>
                </a:cubicBezTo>
                <a:cubicBezTo>
                  <a:pt x="848" y="137"/>
                  <a:pt x="848" y="137"/>
                  <a:pt x="848" y="137"/>
                </a:cubicBezTo>
                <a:cubicBezTo>
                  <a:pt x="850" y="134"/>
                  <a:pt x="850" y="134"/>
                  <a:pt x="850" y="134"/>
                </a:cubicBezTo>
                <a:cubicBezTo>
                  <a:pt x="854" y="133"/>
                  <a:pt x="854" y="133"/>
                  <a:pt x="854" y="133"/>
                </a:cubicBezTo>
                <a:cubicBezTo>
                  <a:pt x="855" y="130"/>
                  <a:pt x="855" y="130"/>
                  <a:pt x="855" y="130"/>
                </a:cubicBezTo>
                <a:cubicBezTo>
                  <a:pt x="859" y="130"/>
                  <a:pt x="859" y="130"/>
                  <a:pt x="859" y="130"/>
                </a:cubicBezTo>
                <a:cubicBezTo>
                  <a:pt x="862" y="127"/>
                  <a:pt x="862" y="127"/>
                  <a:pt x="862" y="127"/>
                </a:cubicBezTo>
                <a:cubicBezTo>
                  <a:pt x="864" y="127"/>
                  <a:pt x="853" y="131"/>
                  <a:pt x="866" y="126"/>
                </a:cubicBezTo>
                <a:cubicBezTo>
                  <a:pt x="866" y="126"/>
                  <a:pt x="868" y="126"/>
                  <a:pt x="865" y="125"/>
                </a:cubicBezTo>
                <a:cubicBezTo>
                  <a:pt x="867" y="121"/>
                  <a:pt x="867" y="121"/>
                  <a:pt x="867" y="121"/>
                </a:cubicBezTo>
                <a:cubicBezTo>
                  <a:pt x="871" y="120"/>
                  <a:pt x="871" y="120"/>
                  <a:pt x="871" y="120"/>
                </a:cubicBezTo>
                <a:cubicBezTo>
                  <a:pt x="875" y="116"/>
                  <a:pt x="875" y="116"/>
                  <a:pt x="875" y="116"/>
                </a:cubicBezTo>
                <a:cubicBezTo>
                  <a:pt x="876" y="114"/>
                  <a:pt x="876" y="114"/>
                  <a:pt x="876" y="114"/>
                </a:cubicBezTo>
                <a:cubicBezTo>
                  <a:pt x="882" y="111"/>
                  <a:pt x="882" y="111"/>
                  <a:pt x="882" y="111"/>
                </a:cubicBezTo>
                <a:cubicBezTo>
                  <a:pt x="884" y="107"/>
                  <a:pt x="884" y="107"/>
                  <a:pt x="884" y="107"/>
                </a:cubicBezTo>
                <a:cubicBezTo>
                  <a:pt x="891" y="103"/>
                  <a:pt x="891" y="103"/>
                  <a:pt x="891" y="103"/>
                </a:cubicBezTo>
                <a:cubicBezTo>
                  <a:pt x="891" y="100"/>
                  <a:pt x="891" y="100"/>
                  <a:pt x="891" y="100"/>
                </a:cubicBezTo>
                <a:cubicBezTo>
                  <a:pt x="894" y="100"/>
                  <a:pt x="894" y="100"/>
                  <a:pt x="894" y="100"/>
                </a:cubicBezTo>
                <a:cubicBezTo>
                  <a:pt x="898" y="96"/>
                  <a:pt x="898" y="96"/>
                  <a:pt x="898" y="96"/>
                </a:cubicBezTo>
                <a:cubicBezTo>
                  <a:pt x="901" y="96"/>
                  <a:pt x="901" y="96"/>
                  <a:pt x="901" y="96"/>
                </a:cubicBezTo>
                <a:cubicBezTo>
                  <a:pt x="900" y="96"/>
                  <a:pt x="900" y="96"/>
                  <a:pt x="900" y="96"/>
                </a:cubicBezTo>
                <a:cubicBezTo>
                  <a:pt x="900" y="94"/>
                  <a:pt x="900" y="94"/>
                  <a:pt x="900" y="94"/>
                </a:cubicBezTo>
                <a:cubicBezTo>
                  <a:pt x="901" y="94"/>
                  <a:pt x="901" y="94"/>
                  <a:pt x="901" y="94"/>
                </a:cubicBezTo>
                <a:cubicBezTo>
                  <a:pt x="901" y="95"/>
                  <a:pt x="902" y="93"/>
                  <a:pt x="901" y="95"/>
                </a:cubicBezTo>
                <a:cubicBezTo>
                  <a:pt x="903" y="94"/>
                  <a:pt x="903" y="94"/>
                  <a:pt x="903" y="94"/>
                </a:cubicBezTo>
                <a:cubicBezTo>
                  <a:pt x="901" y="93"/>
                  <a:pt x="901" y="93"/>
                  <a:pt x="901" y="93"/>
                </a:cubicBezTo>
                <a:cubicBezTo>
                  <a:pt x="908" y="90"/>
                  <a:pt x="908" y="90"/>
                  <a:pt x="908" y="90"/>
                </a:cubicBezTo>
                <a:cubicBezTo>
                  <a:pt x="910" y="90"/>
                  <a:pt x="910" y="90"/>
                  <a:pt x="910" y="90"/>
                </a:cubicBezTo>
                <a:cubicBezTo>
                  <a:pt x="910" y="94"/>
                  <a:pt x="914" y="86"/>
                  <a:pt x="910" y="94"/>
                </a:cubicBezTo>
                <a:cubicBezTo>
                  <a:pt x="913" y="98"/>
                  <a:pt x="913" y="98"/>
                  <a:pt x="913" y="98"/>
                </a:cubicBezTo>
                <a:cubicBezTo>
                  <a:pt x="912" y="98"/>
                  <a:pt x="912" y="98"/>
                  <a:pt x="912" y="98"/>
                </a:cubicBezTo>
                <a:cubicBezTo>
                  <a:pt x="912" y="100"/>
                  <a:pt x="912" y="100"/>
                  <a:pt x="912" y="100"/>
                </a:cubicBezTo>
                <a:cubicBezTo>
                  <a:pt x="908" y="99"/>
                  <a:pt x="908" y="99"/>
                  <a:pt x="908" y="99"/>
                </a:cubicBezTo>
                <a:cubicBezTo>
                  <a:pt x="902" y="104"/>
                  <a:pt x="902" y="104"/>
                  <a:pt x="902" y="104"/>
                </a:cubicBezTo>
                <a:cubicBezTo>
                  <a:pt x="899" y="102"/>
                  <a:pt x="899" y="102"/>
                  <a:pt x="899" y="102"/>
                </a:cubicBezTo>
                <a:cubicBezTo>
                  <a:pt x="899" y="102"/>
                  <a:pt x="899" y="102"/>
                  <a:pt x="899" y="102"/>
                </a:cubicBezTo>
                <a:cubicBezTo>
                  <a:pt x="899" y="105"/>
                  <a:pt x="899" y="105"/>
                  <a:pt x="899" y="105"/>
                </a:cubicBezTo>
                <a:cubicBezTo>
                  <a:pt x="898" y="105"/>
                  <a:pt x="896" y="104"/>
                  <a:pt x="895" y="105"/>
                </a:cubicBezTo>
                <a:cubicBezTo>
                  <a:pt x="899" y="108"/>
                  <a:pt x="899" y="108"/>
                  <a:pt x="899" y="108"/>
                </a:cubicBezTo>
                <a:cubicBezTo>
                  <a:pt x="903" y="105"/>
                  <a:pt x="903" y="105"/>
                  <a:pt x="903" y="105"/>
                </a:cubicBezTo>
                <a:cubicBezTo>
                  <a:pt x="909" y="109"/>
                  <a:pt x="890" y="102"/>
                  <a:pt x="911" y="109"/>
                </a:cubicBezTo>
                <a:cubicBezTo>
                  <a:pt x="913" y="104"/>
                  <a:pt x="913" y="104"/>
                  <a:pt x="913" y="104"/>
                </a:cubicBezTo>
                <a:cubicBezTo>
                  <a:pt x="915" y="109"/>
                  <a:pt x="915" y="109"/>
                  <a:pt x="915" y="109"/>
                </a:cubicBezTo>
                <a:cubicBezTo>
                  <a:pt x="913" y="114"/>
                  <a:pt x="913" y="108"/>
                  <a:pt x="903" y="112"/>
                </a:cubicBezTo>
                <a:cubicBezTo>
                  <a:pt x="892" y="121"/>
                  <a:pt x="892" y="121"/>
                  <a:pt x="892" y="121"/>
                </a:cubicBezTo>
                <a:cubicBezTo>
                  <a:pt x="890" y="123"/>
                  <a:pt x="890" y="123"/>
                  <a:pt x="890" y="123"/>
                </a:cubicBezTo>
                <a:cubicBezTo>
                  <a:pt x="886" y="126"/>
                  <a:pt x="886" y="126"/>
                  <a:pt x="886" y="126"/>
                </a:cubicBezTo>
                <a:cubicBezTo>
                  <a:pt x="885" y="129"/>
                  <a:pt x="885" y="129"/>
                  <a:pt x="885" y="129"/>
                </a:cubicBezTo>
                <a:cubicBezTo>
                  <a:pt x="879" y="132"/>
                  <a:pt x="879" y="132"/>
                  <a:pt x="879" y="132"/>
                </a:cubicBezTo>
                <a:cubicBezTo>
                  <a:pt x="877" y="137"/>
                  <a:pt x="877" y="137"/>
                  <a:pt x="877" y="137"/>
                </a:cubicBezTo>
                <a:cubicBezTo>
                  <a:pt x="869" y="141"/>
                  <a:pt x="869" y="141"/>
                  <a:pt x="869" y="141"/>
                </a:cubicBezTo>
                <a:cubicBezTo>
                  <a:pt x="868" y="144"/>
                  <a:pt x="868" y="144"/>
                  <a:pt x="868" y="144"/>
                </a:cubicBezTo>
                <a:cubicBezTo>
                  <a:pt x="867" y="143"/>
                  <a:pt x="867" y="143"/>
                  <a:pt x="867" y="143"/>
                </a:cubicBezTo>
                <a:cubicBezTo>
                  <a:pt x="857" y="151"/>
                  <a:pt x="857" y="151"/>
                  <a:pt x="857" y="151"/>
                </a:cubicBezTo>
                <a:cubicBezTo>
                  <a:pt x="855" y="151"/>
                  <a:pt x="855" y="151"/>
                  <a:pt x="855" y="151"/>
                </a:cubicBezTo>
                <a:cubicBezTo>
                  <a:pt x="855" y="153"/>
                  <a:pt x="855" y="153"/>
                  <a:pt x="855" y="153"/>
                </a:cubicBezTo>
                <a:cubicBezTo>
                  <a:pt x="854" y="154"/>
                  <a:pt x="849" y="156"/>
                  <a:pt x="851" y="157"/>
                </a:cubicBezTo>
                <a:cubicBezTo>
                  <a:pt x="843" y="162"/>
                  <a:pt x="843" y="162"/>
                  <a:pt x="843" y="162"/>
                </a:cubicBezTo>
                <a:cubicBezTo>
                  <a:pt x="840" y="165"/>
                  <a:pt x="839" y="165"/>
                  <a:pt x="836" y="170"/>
                </a:cubicBezTo>
                <a:cubicBezTo>
                  <a:pt x="841" y="170"/>
                  <a:pt x="841" y="170"/>
                  <a:pt x="841" y="170"/>
                </a:cubicBezTo>
                <a:cubicBezTo>
                  <a:pt x="849" y="165"/>
                  <a:pt x="849" y="165"/>
                  <a:pt x="849" y="165"/>
                </a:cubicBezTo>
                <a:cubicBezTo>
                  <a:pt x="852" y="164"/>
                  <a:pt x="849" y="175"/>
                  <a:pt x="851" y="161"/>
                </a:cubicBezTo>
                <a:cubicBezTo>
                  <a:pt x="853" y="163"/>
                  <a:pt x="853" y="163"/>
                  <a:pt x="853" y="163"/>
                </a:cubicBezTo>
                <a:cubicBezTo>
                  <a:pt x="849" y="169"/>
                  <a:pt x="849" y="169"/>
                  <a:pt x="849" y="169"/>
                </a:cubicBezTo>
                <a:cubicBezTo>
                  <a:pt x="845" y="170"/>
                  <a:pt x="845" y="170"/>
                  <a:pt x="845" y="170"/>
                </a:cubicBezTo>
                <a:cubicBezTo>
                  <a:pt x="844" y="177"/>
                  <a:pt x="844" y="177"/>
                  <a:pt x="844" y="177"/>
                </a:cubicBezTo>
                <a:cubicBezTo>
                  <a:pt x="840" y="178"/>
                  <a:pt x="840" y="178"/>
                  <a:pt x="840" y="178"/>
                </a:cubicBezTo>
                <a:cubicBezTo>
                  <a:pt x="819" y="198"/>
                  <a:pt x="819" y="198"/>
                  <a:pt x="819" y="198"/>
                </a:cubicBezTo>
                <a:cubicBezTo>
                  <a:pt x="817" y="199"/>
                  <a:pt x="817" y="199"/>
                  <a:pt x="817" y="199"/>
                </a:cubicBezTo>
                <a:cubicBezTo>
                  <a:pt x="817" y="200"/>
                  <a:pt x="817" y="200"/>
                  <a:pt x="817" y="200"/>
                </a:cubicBezTo>
                <a:cubicBezTo>
                  <a:pt x="818" y="201"/>
                  <a:pt x="818" y="201"/>
                  <a:pt x="818" y="201"/>
                </a:cubicBezTo>
                <a:cubicBezTo>
                  <a:pt x="826" y="197"/>
                  <a:pt x="826" y="197"/>
                  <a:pt x="826" y="197"/>
                </a:cubicBezTo>
                <a:cubicBezTo>
                  <a:pt x="828" y="193"/>
                  <a:pt x="828" y="193"/>
                  <a:pt x="828" y="193"/>
                </a:cubicBezTo>
                <a:cubicBezTo>
                  <a:pt x="834" y="189"/>
                  <a:pt x="834" y="189"/>
                  <a:pt x="834" y="189"/>
                </a:cubicBezTo>
                <a:cubicBezTo>
                  <a:pt x="837" y="185"/>
                  <a:pt x="837" y="185"/>
                  <a:pt x="837" y="185"/>
                </a:cubicBezTo>
                <a:cubicBezTo>
                  <a:pt x="838" y="185"/>
                  <a:pt x="840" y="184"/>
                  <a:pt x="841" y="185"/>
                </a:cubicBezTo>
                <a:cubicBezTo>
                  <a:pt x="837" y="189"/>
                  <a:pt x="837" y="189"/>
                  <a:pt x="837" y="189"/>
                </a:cubicBezTo>
                <a:cubicBezTo>
                  <a:pt x="837" y="189"/>
                  <a:pt x="833" y="187"/>
                  <a:pt x="835" y="191"/>
                </a:cubicBezTo>
                <a:cubicBezTo>
                  <a:pt x="831" y="193"/>
                  <a:pt x="831" y="193"/>
                  <a:pt x="831" y="193"/>
                </a:cubicBezTo>
                <a:cubicBezTo>
                  <a:pt x="821" y="202"/>
                  <a:pt x="821" y="202"/>
                  <a:pt x="821" y="202"/>
                </a:cubicBezTo>
                <a:cubicBezTo>
                  <a:pt x="820" y="203"/>
                  <a:pt x="828" y="195"/>
                  <a:pt x="820" y="206"/>
                </a:cubicBezTo>
                <a:cubicBezTo>
                  <a:pt x="817" y="204"/>
                  <a:pt x="817" y="204"/>
                  <a:pt x="817" y="204"/>
                </a:cubicBezTo>
                <a:cubicBezTo>
                  <a:pt x="813" y="206"/>
                  <a:pt x="813" y="206"/>
                  <a:pt x="813" y="206"/>
                </a:cubicBezTo>
                <a:cubicBezTo>
                  <a:pt x="814" y="208"/>
                  <a:pt x="814" y="208"/>
                  <a:pt x="814" y="208"/>
                </a:cubicBezTo>
                <a:cubicBezTo>
                  <a:pt x="808" y="211"/>
                  <a:pt x="808" y="211"/>
                  <a:pt x="808" y="211"/>
                </a:cubicBezTo>
                <a:cubicBezTo>
                  <a:pt x="811" y="213"/>
                  <a:pt x="815" y="204"/>
                  <a:pt x="803" y="211"/>
                </a:cubicBezTo>
                <a:cubicBezTo>
                  <a:pt x="802" y="215"/>
                  <a:pt x="802" y="215"/>
                  <a:pt x="802" y="215"/>
                </a:cubicBezTo>
                <a:cubicBezTo>
                  <a:pt x="795" y="219"/>
                  <a:pt x="795" y="219"/>
                  <a:pt x="795" y="219"/>
                </a:cubicBezTo>
                <a:cubicBezTo>
                  <a:pt x="769" y="238"/>
                  <a:pt x="769" y="238"/>
                  <a:pt x="769" y="238"/>
                </a:cubicBezTo>
                <a:cubicBezTo>
                  <a:pt x="760" y="245"/>
                  <a:pt x="760" y="245"/>
                  <a:pt x="760" y="245"/>
                </a:cubicBezTo>
                <a:cubicBezTo>
                  <a:pt x="742" y="258"/>
                  <a:pt x="742" y="258"/>
                  <a:pt x="742" y="258"/>
                </a:cubicBezTo>
                <a:cubicBezTo>
                  <a:pt x="737" y="260"/>
                  <a:pt x="737" y="260"/>
                  <a:pt x="737" y="260"/>
                </a:cubicBezTo>
                <a:cubicBezTo>
                  <a:pt x="729" y="265"/>
                  <a:pt x="729" y="265"/>
                  <a:pt x="729" y="265"/>
                </a:cubicBezTo>
                <a:cubicBezTo>
                  <a:pt x="729" y="263"/>
                  <a:pt x="739" y="261"/>
                  <a:pt x="725" y="267"/>
                </a:cubicBezTo>
                <a:cubicBezTo>
                  <a:pt x="722" y="270"/>
                  <a:pt x="722" y="270"/>
                  <a:pt x="722" y="270"/>
                </a:cubicBezTo>
                <a:cubicBezTo>
                  <a:pt x="725" y="271"/>
                  <a:pt x="725" y="271"/>
                  <a:pt x="725" y="271"/>
                </a:cubicBezTo>
                <a:cubicBezTo>
                  <a:pt x="723" y="269"/>
                  <a:pt x="724" y="272"/>
                  <a:pt x="721" y="273"/>
                </a:cubicBezTo>
                <a:cubicBezTo>
                  <a:pt x="720" y="272"/>
                  <a:pt x="720" y="272"/>
                  <a:pt x="720" y="272"/>
                </a:cubicBezTo>
                <a:cubicBezTo>
                  <a:pt x="714" y="277"/>
                  <a:pt x="714" y="277"/>
                  <a:pt x="714" y="277"/>
                </a:cubicBezTo>
                <a:cubicBezTo>
                  <a:pt x="712" y="278"/>
                  <a:pt x="713" y="273"/>
                  <a:pt x="709" y="281"/>
                </a:cubicBezTo>
                <a:cubicBezTo>
                  <a:pt x="710" y="283"/>
                  <a:pt x="710" y="283"/>
                  <a:pt x="710" y="283"/>
                </a:cubicBezTo>
                <a:cubicBezTo>
                  <a:pt x="706" y="286"/>
                  <a:pt x="706" y="286"/>
                  <a:pt x="706" y="286"/>
                </a:cubicBezTo>
                <a:cubicBezTo>
                  <a:pt x="707" y="281"/>
                  <a:pt x="707" y="281"/>
                  <a:pt x="707" y="281"/>
                </a:cubicBezTo>
                <a:cubicBezTo>
                  <a:pt x="705" y="282"/>
                  <a:pt x="705" y="282"/>
                  <a:pt x="705" y="282"/>
                </a:cubicBezTo>
                <a:cubicBezTo>
                  <a:pt x="702" y="286"/>
                  <a:pt x="702" y="286"/>
                  <a:pt x="702" y="286"/>
                </a:cubicBezTo>
                <a:cubicBezTo>
                  <a:pt x="704" y="289"/>
                  <a:pt x="704" y="289"/>
                  <a:pt x="704" y="289"/>
                </a:cubicBezTo>
                <a:cubicBezTo>
                  <a:pt x="700" y="291"/>
                  <a:pt x="700" y="291"/>
                  <a:pt x="700" y="291"/>
                </a:cubicBezTo>
                <a:cubicBezTo>
                  <a:pt x="697" y="292"/>
                  <a:pt x="697" y="292"/>
                  <a:pt x="697" y="292"/>
                </a:cubicBezTo>
                <a:cubicBezTo>
                  <a:pt x="682" y="302"/>
                  <a:pt x="682" y="302"/>
                  <a:pt x="682" y="302"/>
                </a:cubicBezTo>
                <a:cubicBezTo>
                  <a:pt x="680" y="304"/>
                  <a:pt x="680" y="304"/>
                  <a:pt x="680" y="304"/>
                </a:cubicBezTo>
                <a:cubicBezTo>
                  <a:pt x="685" y="303"/>
                  <a:pt x="685" y="303"/>
                  <a:pt x="685" y="303"/>
                </a:cubicBezTo>
                <a:cubicBezTo>
                  <a:pt x="696" y="297"/>
                  <a:pt x="696" y="297"/>
                  <a:pt x="696" y="297"/>
                </a:cubicBezTo>
                <a:cubicBezTo>
                  <a:pt x="697" y="295"/>
                  <a:pt x="697" y="295"/>
                  <a:pt x="697" y="295"/>
                </a:cubicBezTo>
                <a:cubicBezTo>
                  <a:pt x="703" y="292"/>
                  <a:pt x="703" y="292"/>
                  <a:pt x="703" y="292"/>
                </a:cubicBezTo>
                <a:cubicBezTo>
                  <a:pt x="708" y="292"/>
                  <a:pt x="708" y="292"/>
                  <a:pt x="708" y="292"/>
                </a:cubicBezTo>
                <a:cubicBezTo>
                  <a:pt x="715" y="287"/>
                  <a:pt x="715" y="287"/>
                  <a:pt x="715" y="287"/>
                </a:cubicBezTo>
                <a:cubicBezTo>
                  <a:pt x="719" y="287"/>
                  <a:pt x="719" y="287"/>
                  <a:pt x="719" y="287"/>
                </a:cubicBezTo>
                <a:cubicBezTo>
                  <a:pt x="720" y="283"/>
                  <a:pt x="720" y="283"/>
                  <a:pt x="720" y="283"/>
                </a:cubicBezTo>
                <a:cubicBezTo>
                  <a:pt x="728" y="280"/>
                  <a:pt x="728" y="280"/>
                  <a:pt x="728" y="280"/>
                </a:cubicBezTo>
                <a:cubicBezTo>
                  <a:pt x="732" y="277"/>
                  <a:pt x="732" y="277"/>
                  <a:pt x="732" y="277"/>
                </a:cubicBezTo>
                <a:cubicBezTo>
                  <a:pt x="732" y="276"/>
                  <a:pt x="726" y="281"/>
                  <a:pt x="733" y="275"/>
                </a:cubicBezTo>
                <a:cubicBezTo>
                  <a:pt x="736" y="277"/>
                  <a:pt x="736" y="277"/>
                  <a:pt x="736" y="277"/>
                </a:cubicBezTo>
                <a:cubicBezTo>
                  <a:pt x="738" y="275"/>
                  <a:pt x="738" y="275"/>
                  <a:pt x="738" y="275"/>
                </a:cubicBezTo>
                <a:cubicBezTo>
                  <a:pt x="735" y="274"/>
                  <a:pt x="735" y="274"/>
                  <a:pt x="735" y="274"/>
                </a:cubicBezTo>
                <a:cubicBezTo>
                  <a:pt x="737" y="272"/>
                  <a:pt x="737" y="272"/>
                  <a:pt x="737" y="272"/>
                </a:cubicBezTo>
                <a:cubicBezTo>
                  <a:pt x="738" y="274"/>
                  <a:pt x="738" y="274"/>
                  <a:pt x="738" y="274"/>
                </a:cubicBezTo>
                <a:cubicBezTo>
                  <a:pt x="743" y="272"/>
                  <a:pt x="743" y="272"/>
                  <a:pt x="743" y="272"/>
                </a:cubicBezTo>
                <a:cubicBezTo>
                  <a:pt x="746" y="268"/>
                  <a:pt x="746" y="268"/>
                  <a:pt x="746" y="268"/>
                </a:cubicBezTo>
                <a:cubicBezTo>
                  <a:pt x="749" y="268"/>
                  <a:pt x="749" y="268"/>
                  <a:pt x="749" y="268"/>
                </a:cubicBezTo>
                <a:cubicBezTo>
                  <a:pt x="751" y="264"/>
                  <a:pt x="751" y="264"/>
                  <a:pt x="751" y="264"/>
                </a:cubicBezTo>
                <a:cubicBezTo>
                  <a:pt x="756" y="263"/>
                  <a:pt x="756" y="263"/>
                  <a:pt x="756" y="263"/>
                </a:cubicBezTo>
                <a:cubicBezTo>
                  <a:pt x="757" y="260"/>
                  <a:pt x="757" y="260"/>
                  <a:pt x="757" y="260"/>
                </a:cubicBezTo>
                <a:cubicBezTo>
                  <a:pt x="765" y="257"/>
                  <a:pt x="765" y="257"/>
                  <a:pt x="765" y="257"/>
                </a:cubicBezTo>
                <a:cubicBezTo>
                  <a:pt x="771" y="252"/>
                  <a:pt x="771" y="252"/>
                  <a:pt x="771" y="252"/>
                </a:cubicBezTo>
                <a:cubicBezTo>
                  <a:pt x="771" y="251"/>
                  <a:pt x="762" y="260"/>
                  <a:pt x="775" y="250"/>
                </a:cubicBezTo>
                <a:cubicBezTo>
                  <a:pt x="774" y="253"/>
                  <a:pt x="774" y="253"/>
                  <a:pt x="774" y="253"/>
                </a:cubicBezTo>
                <a:cubicBezTo>
                  <a:pt x="775" y="254"/>
                  <a:pt x="775" y="254"/>
                  <a:pt x="775" y="254"/>
                </a:cubicBezTo>
                <a:cubicBezTo>
                  <a:pt x="776" y="252"/>
                  <a:pt x="776" y="252"/>
                  <a:pt x="776" y="252"/>
                </a:cubicBezTo>
                <a:cubicBezTo>
                  <a:pt x="781" y="254"/>
                  <a:pt x="781" y="254"/>
                  <a:pt x="781" y="254"/>
                </a:cubicBezTo>
                <a:cubicBezTo>
                  <a:pt x="781" y="250"/>
                  <a:pt x="781" y="250"/>
                  <a:pt x="781" y="250"/>
                </a:cubicBezTo>
                <a:cubicBezTo>
                  <a:pt x="779" y="248"/>
                  <a:pt x="779" y="248"/>
                  <a:pt x="779" y="248"/>
                </a:cubicBezTo>
                <a:cubicBezTo>
                  <a:pt x="779" y="247"/>
                  <a:pt x="771" y="254"/>
                  <a:pt x="781" y="246"/>
                </a:cubicBezTo>
                <a:cubicBezTo>
                  <a:pt x="791" y="238"/>
                  <a:pt x="791" y="238"/>
                  <a:pt x="791" y="238"/>
                </a:cubicBezTo>
                <a:cubicBezTo>
                  <a:pt x="795" y="237"/>
                  <a:pt x="795" y="237"/>
                  <a:pt x="795" y="237"/>
                </a:cubicBezTo>
                <a:cubicBezTo>
                  <a:pt x="798" y="233"/>
                  <a:pt x="798" y="233"/>
                  <a:pt x="798" y="233"/>
                </a:cubicBezTo>
                <a:cubicBezTo>
                  <a:pt x="801" y="233"/>
                  <a:pt x="801" y="233"/>
                  <a:pt x="801" y="233"/>
                </a:cubicBezTo>
                <a:cubicBezTo>
                  <a:pt x="801" y="231"/>
                  <a:pt x="801" y="231"/>
                  <a:pt x="801" y="231"/>
                </a:cubicBezTo>
                <a:cubicBezTo>
                  <a:pt x="802" y="226"/>
                  <a:pt x="808" y="235"/>
                  <a:pt x="808" y="227"/>
                </a:cubicBezTo>
                <a:cubicBezTo>
                  <a:pt x="809" y="224"/>
                  <a:pt x="809" y="224"/>
                  <a:pt x="809" y="224"/>
                </a:cubicBezTo>
                <a:cubicBezTo>
                  <a:pt x="812" y="224"/>
                  <a:pt x="812" y="224"/>
                  <a:pt x="812" y="224"/>
                </a:cubicBezTo>
                <a:cubicBezTo>
                  <a:pt x="811" y="225"/>
                  <a:pt x="811" y="225"/>
                  <a:pt x="811" y="225"/>
                </a:cubicBezTo>
                <a:cubicBezTo>
                  <a:pt x="812" y="225"/>
                  <a:pt x="810" y="222"/>
                  <a:pt x="812" y="226"/>
                </a:cubicBezTo>
                <a:cubicBezTo>
                  <a:pt x="814" y="224"/>
                  <a:pt x="814" y="224"/>
                  <a:pt x="814" y="224"/>
                </a:cubicBezTo>
                <a:cubicBezTo>
                  <a:pt x="813" y="223"/>
                  <a:pt x="813" y="223"/>
                  <a:pt x="813" y="223"/>
                </a:cubicBezTo>
                <a:cubicBezTo>
                  <a:pt x="821" y="216"/>
                  <a:pt x="821" y="216"/>
                  <a:pt x="821" y="216"/>
                </a:cubicBezTo>
                <a:cubicBezTo>
                  <a:pt x="824" y="215"/>
                  <a:pt x="824" y="215"/>
                  <a:pt x="824" y="215"/>
                </a:cubicBezTo>
                <a:cubicBezTo>
                  <a:pt x="826" y="212"/>
                  <a:pt x="826" y="212"/>
                  <a:pt x="826" y="212"/>
                </a:cubicBezTo>
                <a:cubicBezTo>
                  <a:pt x="828" y="213"/>
                  <a:pt x="831" y="208"/>
                  <a:pt x="833" y="212"/>
                </a:cubicBezTo>
                <a:cubicBezTo>
                  <a:pt x="833" y="206"/>
                  <a:pt x="833" y="206"/>
                  <a:pt x="833" y="206"/>
                </a:cubicBezTo>
                <a:cubicBezTo>
                  <a:pt x="834" y="203"/>
                  <a:pt x="835" y="211"/>
                  <a:pt x="839" y="203"/>
                </a:cubicBezTo>
                <a:cubicBezTo>
                  <a:pt x="841" y="203"/>
                  <a:pt x="841" y="203"/>
                  <a:pt x="841" y="203"/>
                </a:cubicBezTo>
                <a:cubicBezTo>
                  <a:pt x="841" y="204"/>
                  <a:pt x="841" y="204"/>
                  <a:pt x="841" y="204"/>
                </a:cubicBezTo>
                <a:cubicBezTo>
                  <a:pt x="843" y="203"/>
                  <a:pt x="843" y="203"/>
                  <a:pt x="843" y="203"/>
                </a:cubicBezTo>
                <a:cubicBezTo>
                  <a:pt x="841" y="201"/>
                  <a:pt x="841" y="201"/>
                  <a:pt x="841" y="201"/>
                </a:cubicBezTo>
                <a:cubicBezTo>
                  <a:pt x="841" y="199"/>
                  <a:pt x="841" y="199"/>
                  <a:pt x="841" y="199"/>
                </a:cubicBezTo>
                <a:cubicBezTo>
                  <a:pt x="846" y="198"/>
                  <a:pt x="846" y="198"/>
                  <a:pt x="846" y="198"/>
                </a:cubicBezTo>
                <a:cubicBezTo>
                  <a:pt x="846" y="196"/>
                  <a:pt x="846" y="196"/>
                  <a:pt x="846" y="196"/>
                </a:cubicBezTo>
                <a:cubicBezTo>
                  <a:pt x="851" y="198"/>
                  <a:pt x="851" y="198"/>
                  <a:pt x="851" y="198"/>
                </a:cubicBezTo>
                <a:cubicBezTo>
                  <a:pt x="852" y="197"/>
                  <a:pt x="848" y="201"/>
                  <a:pt x="853" y="197"/>
                </a:cubicBezTo>
                <a:cubicBezTo>
                  <a:pt x="850" y="194"/>
                  <a:pt x="850" y="194"/>
                  <a:pt x="850" y="194"/>
                </a:cubicBezTo>
                <a:cubicBezTo>
                  <a:pt x="859" y="189"/>
                  <a:pt x="859" y="189"/>
                  <a:pt x="859" y="189"/>
                </a:cubicBezTo>
                <a:cubicBezTo>
                  <a:pt x="859" y="185"/>
                  <a:pt x="859" y="185"/>
                  <a:pt x="859" y="185"/>
                </a:cubicBezTo>
                <a:cubicBezTo>
                  <a:pt x="865" y="183"/>
                  <a:pt x="865" y="183"/>
                  <a:pt x="865" y="183"/>
                </a:cubicBezTo>
                <a:cubicBezTo>
                  <a:pt x="866" y="180"/>
                  <a:pt x="866" y="180"/>
                  <a:pt x="866" y="180"/>
                </a:cubicBezTo>
                <a:cubicBezTo>
                  <a:pt x="872" y="177"/>
                  <a:pt x="872" y="177"/>
                  <a:pt x="872" y="177"/>
                </a:cubicBezTo>
                <a:cubicBezTo>
                  <a:pt x="879" y="178"/>
                  <a:pt x="879" y="178"/>
                  <a:pt x="879" y="178"/>
                </a:cubicBezTo>
                <a:cubicBezTo>
                  <a:pt x="880" y="178"/>
                  <a:pt x="880" y="178"/>
                  <a:pt x="880" y="178"/>
                </a:cubicBezTo>
                <a:cubicBezTo>
                  <a:pt x="879" y="181"/>
                  <a:pt x="879" y="181"/>
                  <a:pt x="879" y="181"/>
                </a:cubicBezTo>
                <a:cubicBezTo>
                  <a:pt x="875" y="180"/>
                  <a:pt x="875" y="180"/>
                  <a:pt x="875" y="180"/>
                </a:cubicBezTo>
                <a:cubicBezTo>
                  <a:pt x="872" y="182"/>
                  <a:pt x="872" y="182"/>
                  <a:pt x="872" y="182"/>
                </a:cubicBezTo>
                <a:cubicBezTo>
                  <a:pt x="874" y="188"/>
                  <a:pt x="871" y="180"/>
                  <a:pt x="879" y="183"/>
                </a:cubicBezTo>
                <a:cubicBezTo>
                  <a:pt x="879" y="184"/>
                  <a:pt x="879" y="184"/>
                  <a:pt x="879" y="184"/>
                </a:cubicBezTo>
                <a:cubicBezTo>
                  <a:pt x="880" y="185"/>
                  <a:pt x="880" y="185"/>
                  <a:pt x="880" y="185"/>
                </a:cubicBezTo>
                <a:cubicBezTo>
                  <a:pt x="881" y="185"/>
                  <a:pt x="887" y="190"/>
                  <a:pt x="882" y="182"/>
                </a:cubicBezTo>
                <a:cubicBezTo>
                  <a:pt x="887" y="182"/>
                  <a:pt x="887" y="182"/>
                  <a:pt x="887" y="182"/>
                </a:cubicBezTo>
                <a:cubicBezTo>
                  <a:pt x="885" y="183"/>
                  <a:pt x="885" y="183"/>
                  <a:pt x="885" y="183"/>
                </a:cubicBezTo>
                <a:cubicBezTo>
                  <a:pt x="884" y="187"/>
                  <a:pt x="884" y="187"/>
                  <a:pt x="884" y="187"/>
                </a:cubicBezTo>
                <a:cubicBezTo>
                  <a:pt x="883" y="187"/>
                  <a:pt x="886" y="188"/>
                  <a:pt x="882" y="187"/>
                </a:cubicBezTo>
                <a:cubicBezTo>
                  <a:pt x="881" y="188"/>
                  <a:pt x="881" y="188"/>
                  <a:pt x="881" y="188"/>
                </a:cubicBezTo>
                <a:cubicBezTo>
                  <a:pt x="882" y="191"/>
                  <a:pt x="882" y="191"/>
                  <a:pt x="882" y="191"/>
                </a:cubicBezTo>
                <a:cubicBezTo>
                  <a:pt x="882" y="194"/>
                  <a:pt x="882" y="194"/>
                  <a:pt x="882" y="194"/>
                </a:cubicBezTo>
                <a:cubicBezTo>
                  <a:pt x="881" y="194"/>
                  <a:pt x="881" y="194"/>
                  <a:pt x="881" y="194"/>
                </a:cubicBezTo>
                <a:cubicBezTo>
                  <a:pt x="881" y="197"/>
                  <a:pt x="881" y="197"/>
                  <a:pt x="881" y="197"/>
                </a:cubicBezTo>
                <a:cubicBezTo>
                  <a:pt x="883" y="199"/>
                  <a:pt x="883" y="199"/>
                  <a:pt x="883" y="199"/>
                </a:cubicBezTo>
                <a:cubicBezTo>
                  <a:pt x="886" y="193"/>
                  <a:pt x="886" y="193"/>
                  <a:pt x="886" y="193"/>
                </a:cubicBezTo>
                <a:cubicBezTo>
                  <a:pt x="891" y="195"/>
                  <a:pt x="891" y="195"/>
                  <a:pt x="891" y="195"/>
                </a:cubicBezTo>
                <a:cubicBezTo>
                  <a:pt x="889" y="198"/>
                  <a:pt x="889" y="198"/>
                  <a:pt x="889" y="198"/>
                </a:cubicBezTo>
                <a:cubicBezTo>
                  <a:pt x="884" y="198"/>
                  <a:pt x="884" y="198"/>
                  <a:pt x="884" y="198"/>
                </a:cubicBezTo>
                <a:cubicBezTo>
                  <a:pt x="884" y="199"/>
                  <a:pt x="887" y="195"/>
                  <a:pt x="884" y="200"/>
                </a:cubicBezTo>
                <a:cubicBezTo>
                  <a:pt x="882" y="198"/>
                  <a:pt x="882" y="198"/>
                  <a:pt x="882" y="198"/>
                </a:cubicBezTo>
                <a:cubicBezTo>
                  <a:pt x="876" y="201"/>
                  <a:pt x="876" y="201"/>
                  <a:pt x="876" y="201"/>
                </a:cubicBezTo>
                <a:cubicBezTo>
                  <a:pt x="873" y="201"/>
                  <a:pt x="873" y="201"/>
                  <a:pt x="873" y="201"/>
                </a:cubicBezTo>
                <a:cubicBezTo>
                  <a:pt x="873" y="205"/>
                  <a:pt x="873" y="205"/>
                  <a:pt x="873" y="205"/>
                </a:cubicBezTo>
                <a:cubicBezTo>
                  <a:pt x="869" y="206"/>
                  <a:pt x="869" y="206"/>
                  <a:pt x="869" y="206"/>
                </a:cubicBezTo>
                <a:cubicBezTo>
                  <a:pt x="867" y="208"/>
                  <a:pt x="867" y="208"/>
                  <a:pt x="867" y="208"/>
                </a:cubicBezTo>
                <a:cubicBezTo>
                  <a:pt x="861" y="209"/>
                  <a:pt x="861" y="209"/>
                  <a:pt x="861" y="209"/>
                </a:cubicBezTo>
                <a:cubicBezTo>
                  <a:pt x="861" y="211"/>
                  <a:pt x="861" y="211"/>
                  <a:pt x="861" y="211"/>
                </a:cubicBezTo>
                <a:cubicBezTo>
                  <a:pt x="852" y="216"/>
                  <a:pt x="852" y="216"/>
                  <a:pt x="852" y="216"/>
                </a:cubicBezTo>
                <a:cubicBezTo>
                  <a:pt x="854" y="212"/>
                  <a:pt x="854" y="212"/>
                  <a:pt x="854" y="212"/>
                </a:cubicBezTo>
                <a:cubicBezTo>
                  <a:pt x="855" y="212"/>
                  <a:pt x="854" y="215"/>
                  <a:pt x="851" y="213"/>
                </a:cubicBezTo>
                <a:cubicBezTo>
                  <a:pt x="851" y="212"/>
                  <a:pt x="858" y="218"/>
                  <a:pt x="851" y="210"/>
                </a:cubicBezTo>
                <a:cubicBezTo>
                  <a:pt x="846" y="212"/>
                  <a:pt x="846" y="212"/>
                  <a:pt x="846" y="212"/>
                </a:cubicBezTo>
                <a:cubicBezTo>
                  <a:pt x="845" y="213"/>
                  <a:pt x="845" y="213"/>
                  <a:pt x="845" y="213"/>
                </a:cubicBezTo>
                <a:cubicBezTo>
                  <a:pt x="851" y="214"/>
                  <a:pt x="851" y="214"/>
                  <a:pt x="851" y="214"/>
                </a:cubicBezTo>
                <a:cubicBezTo>
                  <a:pt x="847" y="219"/>
                  <a:pt x="847" y="219"/>
                  <a:pt x="847" y="219"/>
                </a:cubicBezTo>
                <a:cubicBezTo>
                  <a:pt x="847" y="221"/>
                  <a:pt x="847" y="221"/>
                  <a:pt x="847" y="221"/>
                </a:cubicBezTo>
                <a:cubicBezTo>
                  <a:pt x="851" y="220"/>
                  <a:pt x="851" y="220"/>
                  <a:pt x="851" y="220"/>
                </a:cubicBezTo>
                <a:cubicBezTo>
                  <a:pt x="848" y="223"/>
                  <a:pt x="848" y="223"/>
                  <a:pt x="848" y="223"/>
                </a:cubicBezTo>
                <a:cubicBezTo>
                  <a:pt x="844" y="224"/>
                  <a:pt x="844" y="224"/>
                  <a:pt x="844" y="224"/>
                </a:cubicBezTo>
                <a:cubicBezTo>
                  <a:pt x="839" y="222"/>
                  <a:pt x="839" y="222"/>
                  <a:pt x="839" y="222"/>
                </a:cubicBezTo>
                <a:cubicBezTo>
                  <a:pt x="841" y="220"/>
                  <a:pt x="841" y="220"/>
                  <a:pt x="841" y="220"/>
                </a:cubicBezTo>
                <a:cubicBezTo>
                  <a:pt x="843" y="218"/>
                  <a:pt x="843" y="218"/>
                  <a:pt x="843" y="218"/>
                </a:cubicBezTo>
                <a:cubicBezTo>
                  <a:pt x="841" y="218"/>
                  <a:pt x="841" y="218"/>
                  <a:pt x="841" y="218"/>
                </a:cubicBezTo>
                <a:cubicBezTo>
                  <a:pt x="831" y="225"/>
                  <a:pt x="831" y="225"/>
                  <a:pt x="831" y="225"/>
                </a:cubicBezTo>
                <a:cubicBezTo>
                  <a:pt x="829" y="225"/>
                  <a:pt x="842" y="223"/>
                  <a:pt x="827" y="227"/>
                </a:cubicBezTo>
                <a:cubicBezTo>
                  <a:pt x="821" y="234"/>
                  <a:pt x="821" y="234"/>
                  <a:pt x="821" y="234"/>
                </a:cubicBezTo>
                <a:cubicBezTo>
                  <a:pt x="808" y="242"/>
                  <a:pt x="808" y="242"/>
                  <a:pt x="808" y="242"/>
                </a:cubicBezTo>
                <a:cubicBezTo>
                  <a:pt x="807" y="243"/>
                  <a:pt x="807" y="243"/>
                  <a:pt x="807" y="243"/>
                </a:cubicBezTo>
                <a:cubicBezTo>
                  <a:pt x="808" y="242"/>
                  <a:pt x="808" y="244"/>
                  <a:pt x="809" y="243"/>
                </a:cubicBezTo>
                <a:cubicBezTo>
                  <a:pt x="793" y="254"/>
                  <a:pt x="793" y="254"/>
                  <a:pt x="793" y="254"/>
                </a:cubicBezTo>
                <a:cubicBezTo>
                  <a:pt x="791" y="255"/>
                  <a:pt x="791" y="255"/>
                  <a:pt x="791" y="255"/>
                </a:cubicBezTo>
                <a:cubicBezTo>
                  <a:pt x="792" y="259"/>
                  <a:pt x="792" y="259"/>
                  <a:pt x="792" y="259"/>
                </a:cubicBezTo>
                <a:cubicBezTo>
                  <a:pt x="793" y="259"/>
                  <a:pt x="787" y="261"/>
                  <a:pt x="793" y="258"/>
                </a:cubicBezTo>
                <a:cubicBezTo>
                  <a:pt x="793" y="256"/>
                  <a:pt x="793" y="256"/>
                  <a:pt x="793" y="256"/>
                </a:cubicBezTo>
                <a:cubicBezTo>
                  <a:pt x="793" y="255"/>
                  <a:pt x="786" y="262"/>
                  <a:pt x="797" y="256"/>
                </a:cubicBezTo>
                <a:cubicBezTo>
                  <a:pt x="797" y="254"/>
                  <a:pt x="797" y="254"/>
                  <a:pt x="797" y="254"/>
                </a:cubicBezTo>
                <a:cubicBezTo>
                  <a:pt x="806" y="250"/>
                  <a:pt x="806" y="250"/>
                  <a:pt x="806" y="250"/>
                </a:cubicBezTo>
                <a:cubicBezTo>
                  <a:pt x="812" y="242"/>
                  <a:pt x="812" y="242"/>
                  <a:pt x="812" y="242"/>
                </a:cubicBezTo>
                <a:cubicBezTo>
                  <a:pt x="824" y="234"/>
                  <a:pt x="824" y="234"/>
                  <a:pt x="824" y="234"/>
                </a:cubicBezTo>
                <a:cubicBezTo>
                  <a:pt x="823" y="234"/>
                  <a:pt x="823" y="234"/>
                  <a:pt x="823" y="234"/>
                </a:cubicBezTo>
                <a:cubicBezTo>
                  <a:pt x="829" y="231"/>
                  <a:pt x="829" y="231"/>
                  <a:pt x="829" y="231"/>
                </a:cubicBezTo>
                <a:cubicBezTo>
                  <a:pt x="831" y="227"/>
                  <a:pt x="831" y="227"/>
                  <a:pt x="831" y="227"/>
                </a:cubicBezTo>
                <a:cubicBezTo>
                  <a:pt x="837" y="224"/>
                  <a:pt x="837" y="224"/>
                  <a:pt x="837" y="224"/>
                </a:cubicBezTo>
                <a:cubicBezTo>
                  <a:pt x="838" y="227"/>
                  <a:pt x="846" y="216"/>
                  <a:pt x="837" y="229"/>
                </a:cubicBezTo>
                <a:cubicBezTo>
                  <a:pt x="838" y="229"/>
                  <a:pt x="838" y="229"/>
                  <a:pt x="838" y="229"/>
                </a:cubicBezTo>
                <a:cubicBezTo>
                  <a:pt x="837" y="231"/>
                  <a:pt x="837" y="231"/>
                  <a:pt x="837" y="231"/>
                </a:cubicBezTo>
                <a:cubicBezTo>
                  <a:pt x="834" y="232"/>
                  <a:pt x="834" y="232"/>
                  <a:pt x="834" y="232"/>
                </a:cubicBezTo>
                <a:cubicBezTo>
                  <a:pt x="829" y="231"/>
                  <a:pt x="829" y="231"/>
                  <a:pt x="829" y="231"/>
                </a:cubicBezTo>
                <a:cubicBezTo>
                  <a:pt x="827" y="233"/>
                  <a:pt x="827" y="233"/>
                  <a:pt x="827" y="233"/>
                </a:cubicBezTo>
                <a:cubicBezTo>
                  <a:pt x="830" y="235"/>
                  <a:pt x="830" y="235"/>
                  <a:pt x="830" y="235"/>
                </a:cubicBezTo>
                <a:cubicBezTo>
                  <a:pt x="833" y="235"/>
                  <a:pt x="833" y="235"/>
                  <a:pt x="833" y="235"/>
                </a:cubicBezTo>
                <a:cubicBezTo>
                  <a:pt x="823" y="238"/>
                  <a:pt x="823" y="238"/>
                  <a:pt x="823" y="238"/>
                </a:cubicBezTo>
                <a:cubicBezTo>
                  <a:pt x="823" y="240"/>
                  <a:pt x="823" y="240"/>
                  <a:pt x="823" y="240"/>
                </a:cubicBezTo>
                <a:cubicBezTo>
                  <a:pt x="822" y="241"/>
                  <a:pt x="830" y="241"/>
                  <a:pt x="821" y="240"/>
                </a:cubicBezTo>
                <a:cubicBezTo>
                  <a:pt x="814" y="242"/>
                  <a:pt x="814" y="242"/>
                  <a:pt x="814" y="242"/>
                </a:cubicBezTo>
                <a:cubicBezTo>
                  <a:pt x="818" y="243"/>
                  <a:pt x="818" y="243"/>
                  <a:pt x="818" y="243"/>
                </a:cubicBezTo>
                <a:cubicBezTo>
                  <a:pt x="818" y="244"/>
                  <a:pt x="818" y="245"/>
                  <a:pt x="816" y="244"/>
                </a:cubicBezTo>
                <a:cubicBezTo>
                  <a:pt x="817" y="244"/>
                  <a:pt x="820" y="241"/>
                  <a:pt x="817" y="247"/>
                </a:cubicBezTo>
                <a:cubicBezTo>
                  <a:pt x="818" y="246"/>
                  <a:pt x="822" y="242"/>
                  <a:pt x="813" y="246"/>
                </a:cubicBezTo>
                <a:cubicBezTo>
                  <a:pt x="812" y="246"/>
                  <a:pt x="812" y="246"/>
                  <a:pt x="812" y="246"/>
                </a:cubicBezTo>
                <a:cubicBezTo>
                  <a:pt x="815" y="248"/>
                  <a:pt x="815" y="248"/>
                  <a:pt x="815" y="248"/>
                </a:cubicBezTo>
                <a:cubicBezTo>
                  <a:pt x="810" y="248"/>
                  <a:pt x="810" y="248"/>
                  <a:pt x="810" y="248"/>
                </a:cubicBezTo>
                <a:cubicBezTo>
                  <a:pt x="803" y="254"/>
                  <a:pt x="803" y="254"/>
                  <a:pt x="803" y="254"/>
                </a:cubicBezTo>
                <a:cubicBezTo>
                  <a:pt x="803" y="255"/>
                  <a:pt x="803" y="255"/>
                  <a:pt x="803" y="255"/>
                </a:cubicBezTo>
                <a:cubicBezTo>
                  <a:pt x="802" y="255"/>
                  <a:pt x="802" y="255"/>
                  <a:pt x="802" y="255"/>
                </a:cubicBezTo>
                <a:cubicBezTo>
                  <a:pt x="800" y="256"/>
                  <a:pt x="795" y="255"/>
                  <a:pt x="798" y="259"/>
                </a:cubicBezTo>
                <a:cubicBezTo>
                  <a:pt x="795" y="261"/>
                  <a:pt x="795" y="261"/>
                  <a:pt x="795" y="261"/>
                </a:cubicBezTo>
                <a:cubicBezTo>
                  <a:pt x="795" y="263"/>
                  <a:pt x="795" y="263"/>
                  <a:pt x="795" y="263"/>
                </a:cubicBezTo>
                <a:cubicBezTo>
                  <a:pt x="792" y="263"/>
                  <a:pt x="792" y="263"/>
                  <a:pt x="792" y="263"/>
                </a:cubicBezTo>
                <a:cubicBezTo>
                  <a:pt x="792" y="264"/>
                  <a:pt x="792" y="264"/>
                  <a:pt x="792" y="264"/>
                </a:cubicBezTo>
                <a:cubicBezTo>
                  <a:pt x="785" y="269"/>
                  <a:pt x="785" y="269"/>
                  <a:pt x="785" y="269"/>
                </a:cubicBezTo>
                <a:cubicBezTo>
                  <a:pt x="784" y="272"/>
                  <a:pt x="784" y="272"/>
                  <a:pt x="784" y="272"/>
                </a:cubicBezTo>
                <a:cubicBezTo>
                  <a:pt x="776" y="276"/>
                  <a:pt x="776" y="276"/>
                  <a:pt x="776" y="276"/>
                </a:cubicBezTo>
                <a:cubicBezTo>
                  <a:pt x="775" y="277"/>
                  <a:pt x="775" y="277"/>
                  <a:pt x="775" y="277"/>
                </a:cubicBezTo>
                <a:cubicBezTo>
                  <a:pt x="777" y="278"/>
                  <a:pt x="777" y="278"/>
                  <a:pt x="777" y="278"/>
                </a:cubicBezTo>
                <a:cubicBezTo>
                  <a:pt x="775" y="278"/>
                  <a:pt x="775" y="278"/>
                  <a:pt x="775" y="278"/>
                </a:cubicBezTo>
                <a:cubicBezTo>
                  <a:pt x="758" y="290"/>
                  <a:pt x="758" y="290"/>
                  <a:pt x="758" y="290"/>
                </a:cubicBezTo>
                <a:cubicBezTo>
                  <a:pt x="754" y="294"/>
                  <a:pt x="754" y="294"/>
                  <a:pt x="754" y="294"/>
                </a:cubicBezTo>
                <a:cubicBezTo>
                  <a:pt x="747" y="298"/>
                  <a:pt x="747" y="298"/>
                  <a:pt x="747" y="298"/>
                </a:cubicBezTo>
                <a:cubicBezTo>
                  <a:pt x="745" y="300"/>
                  <a:pt x="745" y="300"/>
                  <a:pt x="745" y="300"/>
                </a:cubicBezTo>
                <a:cubicBezTo>
                  <a:pt x="746" y="301"/>
                  <a:pt x="746" y="301"/>
                  <a:pt x="746" y="301"/>
                </a:cubicBezTo>
                <a:cubicBezTo>
                  <a:pt x="747" y="300"/>
                  <a:pt x="747" y="300"/>
                  <a:pt x="747" y="300"/>
                </a:cubicBezTo>
                <a:cubicBezTo>
                  <a:pt x="748" y="301"/>
                  <a:pt x="748" y="301"/>
                  <a:pt x="748" y="301"/>
                </a:cubicBezTo>
                <a:cubicBezTo>
                  <a:pt x="763" y="293"/>
                  <a:pt x="763" y="293"/>
                  <a:pt x="763" y="293"/>
                </a:cubicBezTo>
                <a:cubicBezTo>
                  <a:pt x="766" y="293"/>
                  <a:pt x="766" y="293"/>
                  <a:pt x="766" y="293"/>
                </a:cubicBezTo>
                <a:cubicBezTo>
                  <a:pt x="784" y="281"/>
                  <a:pt x="784" y="281"/>
                  <a:pt x="784" y="281"/>
                </a:cubicBezTo>
                <a:cubicBezTo>
                  <a:pt x="784" y="278"/>
                  <a:pt x="787" y="284"/>
                  <a:pt x="787" y="280"/>
                </a:cubicBezTo>
                <a:cubicBezTo>
                  <a:pt x="802" y="271"/>
                  <a:pt x="802" y="271"/>
                  <a:pt x="802" y="271"/>
                </a:cubicBezTo>
                <a:cubicBezTo>
                  <a:pt x="793" y="280"/>
                  <a:pt x="793" y="280"/>
                  <a:pt x="793" y="280"/>
                </a:cubicBezTo>
                <a:cubicBezTo>
                  <a:pt x="790" y="283"/>
                  <a:pt x="790" y="283"/>
                  <a:pt x="790" y="283"/>
                </a:cubicBezTo>
                <a:cubicBezTo>
                  <a:pt x="799" y="282"/>
                  <a:pt x="799" y="282"/>
                  <a:pt x="799" y="282"/>
                </a:cubicBezTo>
                <a:cubicBezTo>
                  <a:pt x="800" y="281"/>
                  <a:pt x="801" y="287"/>
                  <a:pt x="802" y="279"/>
                </a:cubicBezTo>
                <a:cubicBezTo>
                  <a:pt x="805" y="281"/>
                  <a:pt x="805" y="281"/>
                  <a:pt x="805" y="281"/>
                </a:cubicBezTo>
                <a:cubicBezTo>
                  <a:pt x="797" y="286"/>
                  <a:pt x="797" y="286"/>
                  <a:pt x="797" y="286"/>
                </a:cubicBezTo>
                <a:cubicBezTo>
                  <a:pt x="797" y="287"/>
                  <a:pt x="797" y="287"/>
                  <a:pt x="797" y="287"/>
                </a:cubicBezTo>
                <a:cubicBezTo>
                  <a:pt x="793" y="290"/>
                  <a:pt x="793" y="290"/>
                  <a:pt x="793" y="290"/>
                </a:cubicBezTo>
                <a:cubicBezTo>
                  <a:pt x="793" y="291"/>
                  <a:pt x="793" y="291"/>
                  <a:pt x="793" y="291"/>
                </a:cubicBezTo>
                <a:cubicBezTo>
                  <a:pt x="792" y="290"/>
                  <a:pt x="792" y="290"/>
                  <a:pt x="792" y="290"/>
                </a:cubicBezTo>
                <a:cubicBezTo>
                  <a:pt x="790" y="290"/>
                  <a:pt x="790" y="290"/>
                  <a:pt x="790" y="290"/>
                </a:cubicBezTo>
                <a:cubicBezTo>
                  <a:pt x="789" y="292"/>
                  <a:pt x="789" y="292"/>
                  <a:pt x="789" y="292"/>
                </a:cubicBezTo>
                <a:cubicBezTo>
                  <a:pt x="790" y="292"/>
                  <a:pt x="790" y="292"/>
                  <a:pt x="790" y="292"/>
                </a:cubicBezTo>
                <a:cubicBezTo>
                  <a:pt x="790" y="294"/>
                  <a:pt x="790" y="294"/>
                  <a:pt x="790" y="294"/>
                </a:cubicBezTo>
                <a:cubicBezTo>
                  <a:pt x="785" y="296"/>
                  <a:pt x="798" y="298"/>
                  <a:pt x="785" y="295"/>
                </a:cubicBezTo>
                <a:cubicBezTo>
                  <a:pt x="783" y="299"/>
                  <a:pt x="783" y="299"/>
                  <a:pt x="783" y="299"/>
                </a:cubicBezTo>
                <a:cubicBezTo>
                  <a:pt x="784" y="301"/>
                  <a:pt x="784" y="301"/>
                  <a:pt x="784" y="301"/>
                </a:cubicBezTo>
                <a:cubicBezTo>
                  <a:pt x="785" y="301"/>
                  <a:pt x="788" y="302"/>
                  <a:pt x="787" y="298"/>
                </a:cubicBezTo>
                <a:cubicBezTo>
                  <a:pt x="788" y="299"/>
                  <a:pt x="790" y="298"/>
                  <a:pt x="791" y="298"/>
                </a:cubicBezTo>
                <a:cubicBezTo>
                  <a:pt x="790" y="297"/>
                  <a:pt x="790" y="297"/>
                  <a:pt x="790" y="297"/>
                </a:cubicBezTo>
                <a:cubicBezTo>
                  <a:pt x="789" y="298"/>
                  <a:pt x="789" y="298"/>
                  <a:pt x="789" y="298"/>
                </a:cubicBezTo>
                <a:cubicBezTo>
                  <a:pt x="790" y="295"/>
                  <a:pt x="780" y="302"/>
                  <a:pt x="793" y="296"/>
                </a:cubicBezTo>
                <a:cubicBezTo>
                  <a:pt x="791" y="301"/>
                  <a:pt x="791" y="301"/>
                  <a:pt x="791" y="301"/>
                </a:cubicBezTo>
                <a:cubicBezTo>
                  <a:pt x="798" y="302"/>
                  <a:pt x="798" y="302"/>
                  <a:pt x="798" y="302"/>
                </a:cubicBezTo>
                <a:cubicBezTo>
                  <a:pt x="794" y="301"/>
                  <a:pt x="800" y="308"/>
                  <a:pt x="798" y="299"/>
                </a:cubicBezTo>
                <a:cubicBezTo>
                  <a:pt x="795" y="299"/>
                  <a:pt x="795" y="299"/>
                  <a:pt x="795" y="299"/>
                </a:cubicBezTo>
                <a:cubicBezTo>
                  <a:pt x="796" y="297"/>
                  <a:pt x="800" y="296"/>
                  <a:pt x="801" y="300"/>
                </a:cubicBezTo>
                <a:cubicBezTo>
                  <a:pt x="809" y="298"/>
                  <a:pt x="809" y="298"/>
                  <a:pt x="809" y="298"/>
                </a:cubicBezTo>
                <a:cubicBezTo>
                  <a:pt x="810" y="294"/>
                  <a:pt x="810" y="294"/>
                  <a:pt x="810" y="294"/>
                </a:cubicBezTo>
                <a:cubicBezTo>
                  <a:pt x="810" y="296"/>
                  <a:pt x="810" y="296"/>
                  <a:pt x="810" y="296"/>
                </a:cubicBezTo>
                <a:cubicBezTo>
                  <a:pt x="819" y="297"/>
                  <a:pt x="819" y="297"/>
                  <a:pt x="819" y="297"/>
                </a:cubicBezTo>
                <a:cubicBezTo>
                  <a:pt x="820" y="295"/>
                  <a:pt x="820" y="295"/>
                  <a:pt x="820" y="295"/>
                </a:cubicBezTo>
                <a:cubicBezTo>
                  <a:pt x="824" y="295"/>
                  <a:pt x="824" y="295"/>
                  <a:pt x="824" y="295"/>
                </a:cubicBezTo>
                <a:cubicBezTo>
                  <a:pt x="824" y="292"/>
                  <a:pt x="824" y="292"/>
                  <a:pt x="824" y="292"/>
                </a:cubicBezTo>
                <a:cubicBezTo>
                  <a:pt x="827" y="289"/>
                  <a:pt x="825" y="295"/>
                  <a:pt x="827" y="295"/>
                </a:cubicBezTo>
                <a:cubicBezTo>
                  <a:pt x="829" y="294"/>
                  <a:pt x="829" y="294"/>
                  <a:pt x="829" y="294"/>
                </a:cubicBezTo>
                <a:cubicBezTo>
                  <a:pt x="831" y="295"/>
                  <a:pt x="831" y="295"/>
                  <a:pt x="831" y="295"/>
                </a:cubicBezTo>
                <a:cubicBezTo>
                  <a:pt x="833" y="292"/>
                  <a:pt x="833" y="292"/>
                  <a:pt x="833" y="292"/>
                </a:cubicBezTo>
                <a:cubicBezTo>
                  <a:pt x="844" y="291"/>
                  <a:pt x="844" y="291"/>
                  <a:pt x="844" y="291"/>
                </a:cubicBezTo>
                <a:cubicBezTo>
                  <a:pt x="844" y="290"/>
                  <a:pt x="844" y="290"/>
                  <a:pt x="844" y="290"/>
                </a:cubicBezTo>
                <a:cubicBezTo>
                  <a:pt x="847" y="291"/>
                  <a:pt x="847" y="291"/>
                  <a:pt x="847" y="291"/>
                </a:cubicBezTo>
                <a:cubicBezTo>
                  <a:pt x="851" y="289"/>
                  <a:pt x="851" y="289"/>
                  <a:pt x="851" y="289"/>
                </a:cubicBezTo>
                <a:cubicBezTo>
                  <a:pt x="860" y="288"/>
                  <a:pt x="860" y="288"/>
                  <a:pt x="860" y="288"/>
                </a:cubicBezTo>
                <a:cubicBezTo>
                  <a:pt x="862" y="286"/>
                  <a:pt x="862" y="286"/>
                  <a:pt x="862" y="286"/>
                </a:cubicBezTo>
                <a:cubicBezTo>
                  <a:pt x="861" y="286"/>
                  <a:pt x="859" y="289"/>
                  <a:pt x="865" y="287"/>
                </a:cubicBezTo>
                <a:cubicBezTo>
                  <a:pt x="866" y="286"/>
                  <a:pt x="866" y="286"/>
                  <a:pt x="866" y="286"/>
                </a:cubicBezTo>
                <a:cubicBezTo>
                  <a:pt x="867" y="287"/>
                  <a:pt x="867" y="287"/>
                  <a:pt x="867" y="287"/>
                </a:cubicBezTo>
                <a:cubicBezTo>
                  <a:pt x="863" y="289"/>
                  <a:pt x="863" y="289"/>
                  <a:pt x="863" y="289"/>
                </a:cubicBezTo>
                <a:cubicBezTo>
                  <a:pt x="863" y="291"/>
                  <a:pt x="863" y="291"/>
                  <a:pt x="863" y="291"/>
                </a:cubicBezTo>
                <a:cubicBezTo>
                  <a:pt x="868" y="291"/>
                  <a:pt x="868" y="291"/>
                  <a:pt x="868" y="291"/>
                </a:cubicBezTo>
                <a:cubicBezTo>
                  <a:pt x="871" y="287"/>
                  <a:pt x="871" y="287"/>
                  <a:pt x="871" y="287"/>
                </a:cubicBezTo>
                <a:cubicBezTo>
                  <a:pt x="869" y="286"/>
                  <a:pt x="869" y="286"/>
                  <a:pt x="869" y="286"/>
                </a:cubicBezTo>
                <a:cubicBezTo>
                  <a:pt x="880" y="283"/>
                  <a:pt x="880" y="283"/>
                  <a:pt x="880" y="283"/>
                </a:cubicBezTo>
                <a:cubicBezTo>
                  <a:pt x="880" y="283"/>
                  <a:pt x="880" y="283"/>
                  <a:pt x="880" y="283"/>
                </a:cubicBezTo>
                <a:cubicBezTo>
                  <a:pt x="882" y="281"/>
                  <a:pt x="882" y="281"/>
                  <a:pt x="882" y="281"/>
                </a:cubicBezTo>
                <a:cubicBezTo>
                  <a:pt x="884" y="282"/>
                  <a:pt x="884" y="282"/>
                  <a:pt x="884" y="282"/>
                </a:cubicBezTo>
                <a:cubicBezTo>
                  <a:pt x="886" y="284"/>
                  <a:pt x="888" y="281"/>
                  <a:pt x="890" y="282"/>
                </a:cubicBezTo>
                <a:cubicBezTo>
                  <a:pt x="890" y="283"/>
                  <a:pt x="892" y="281"/>
                  <a:pt x="890" y="283"/>
                </a:cubicBezTo>
                <a:cubicBezTo>
                  <a:pt x="890" y="283"/>
                  <a:pt x="891" y="283"/>
                  <a:pt x="891" y="283"/>
                </a:cubicBezTo>
                <a:cubicBezTo>
                  <a:pt x="892" y="280"/>
                  <a:pt x="892" y="280"/>
                  <a:pt x="892" y="280"/>
                </a:cubicBezTo>
                <a:cubicBezTo>
                  <a:pt x="899" y="279"/>
                  <a:pt x="899" y="279"/>
                  <a:pt x="899" y="279"/>
                </a:cubicBezTo>
                <a:cubicBezTo>
                  <a:pt x="899" y="275"/>
                  <a:pt x="899" y="275"/>
                  <a:pt x="899" y="275"/>
                </a:cubicBezTo>
                <a:cubicBezTo>
                  <a:pt x="904" y="278"/>
                  <a:pt x="904" y="278"/>
                  <a:pt x="904" y="278"/>
                </a:cubicBezTo>
                <a:cubicBezTo>
                  <a:pt x="909" y="277"/>
                  <a:pt x="909" y="277"/>
                  <a:pt x="909" y="277"/>
                </a:cubicBezTo>
                <a:cubicBezTo>
                  <a:pt x="908" y="275"/>
                  <a:pt x="908" y="275"/>
                  <a:pt x="908" y="275"/>
                </a:cubicBezTo>
                <a:cubicBezTo>
                  <a:pt x="911" y="271"/>
                  <a:pt x="911" y="271"/>
                  <a:pt x="911" y="271"/>
                </a:cubicBezTo>
                <a:cubicBezTo>
                  <a:pt x="913" y="271"/>
                  <a:pt x="913" y="271"/>
                  <a:pt x="913" y="271"/>
                </a:cubicBezTo>
                <a:cubicBezTo>
                  <a:pt x="916" y="271"/>
                  <a:pt x="916" y="271"/>
                  <a:pt x="916" y="271"/>
                </a:cubicBezTo>
                <a:cubicBezTo>
                  <a:pt x="920" y="268"/>
                  <a:pt x="920" y="268"/>
                  <a:pt x="920" y="268"/>
                </a:cubicBezTo>
                <a:cubicBezTo>
                  <a:pt x="921" y="271"/>
                  <a:pt x="921" y="271"/>
                  <a:pt x="921" y="271"/>
                </a:cubicBezTo>
                <a:cubicBezTo>
                  <a:pt x="925" y="271"/>
                  <a:pt x="925" y="271"/>
                  <a:pt x="925" y="271"/>
                </a:cubicBezTo>
                <a:cubicBezTo>
                  <a:pt x="926" y="272"/>
                  <a:pt x="919" y="273"/>
                  <a:pt x="926" y="268"/>
                </a:cubicBezTo>
                <a:cubicBezTo>
                  <a:pt x="923" y="267"/>
                  <a:pt x="923" y="267"/>
                  <a:pt x="923" y="267"/>
                </a:cubicBezTo>
                <a:cubicBezTo>
                  <a:pt x="923" y="267"/>
                  <a:pt x="920" y="268"/>
                  <a:pt x="924" y="266"/>
                </a:cubicBezTo>
                <a:cubicBezTo>
                  <a:pt x="920" y="266"/>
                  <a:pt x="920" y="266"/>
                  <a:pt x="920" y="266"/>
                </a:cubicBezTo>
                <a:cubicBezTo>
                  <a:pt x="920" y="262"/>
                  <a:pt x="920" y="262"/>
                  <a:pt x="920" y="262"/>
                </a:cubicBezTo>
                <a:cubicBezTo>
                  <a:pt x="922" y="260"/>
                  <a:pt x="922" y="260"/>
                  <a:pt x="922" y="260"/>
                </a:cubicBezTo>
                <a:cubicBezTo>
                  <a:pt x="928" y="261"/>
                  <a:pt x="928" y="261"/>
                  <a:pt x="928" y="261"/>
                </a:cubicBezTo>
                <a:cubicBezTo>
                  <a:pt x="934" y="257"/>
                  <a:pt x="934" y="257"/>
                  <a:pt x="934" y="257"/>
                </a:cubicBezTo>
                <a:cubicBezTo>
                  <a:pt x="935" y="258"/>
                  <a:pt x="937" y="256"/>
                  <a:pt x="939" y="255"/>
                </a:cubicBezTo>
                <a:cubicBezTo>
                  <a:pt x="940" y="256"/>
                  <a:pt x="940" y="256"/>
                  <a:pt x="940" y="256"/>
                </a:cubicBezTo>
                <a:cubicBezTo>
                  <a:pt x="944" y="252"/>
                  <a:pt x="944" y="252"/>
                  <a:pt x="944" y="252"/>
                </a:cubicBezTo>
                <a:cubicBezTo>
                  <a:pt x="945" y="250"/>
                  <a:pt x="945" y="250"/>
                  <a:pt x="945" y="250"/>
                </a:cubicBezTo>
                <a:cubicBezTo>
                  <a:pt x="947" y="248"/>
                  <a:pt x="947" y="248"/>
                  <a:pt x="947" y="248"/>
                </a:cubicBezTo>
                <a:cubicBezTo>
                  <a:pt x="955" y="246"/>
                  <a:pt x="955" y="246"/>
                  <a:pt x="955" y="246"/>
                </a:cubicBezTo>
                <a:cubicBezTo>
                  <a:pt x="954" y="245"/>
                  <a:pt x="957" y="242"/>
                  <a:pt x="952" y="243"/>
                </a:cubicBezTo>
                <a:cubicBezTo>
                  <a:pt x="957" y="241"/>
                  <a:pt x="957" y="241"/>
                  <a:pt x="957" y="241"/>
                </a:cubicBezTo>
                <a:cubicBezTo>
                  <a:pt x="956" y="240"/>
                  <a:pt x="956" y="240"/>
                  <a:pt x="956" y="240"/>
                </a:cubicBezTo>
                <a:cubicBezTo>
                  <a:pt x="959" y="239"/>
                  <a:pt x="959" y="239"/>
                  <a:pt x="959" y="239"/>
                </a:cubicBezTo>
                <a:cubicBezTo>
                  <a:pt x="968" y="230"/>
                  <a:pt x="968" y="230"/>
                  <a:pt x="968" y="230"/>
                </a:cubicBezTo>
                <a:cubicBezTo>
                  <a:pt x="968" y="229"/>
                  <a:pt x="965" y="231"/>
                  <a:pt x="968" y="227"/>
                </a:cubicBezTo>
                <a:cubicBezTo>
                  <a:pt x="973" y="229"/>
                  <a:pt x="973" y="229"/>
                  <a:pt x="973" y="229"/>
                </a:cubicBezTo>
                <a:cubicBezTo>
                  <a:pt x="977" y="223"/>
                  <a:pt x="977" y="223"/>
                  <a:pt x="977" y="223"/>
                </a:cubicBezTo>
                <a:cubicBezTo>
                  <a:pt x="973" y="222"/>
                  <a:pt x="973" y="222"/>
                  <a:pt x="973" y="222"/>
                </a:cubicBezTo>
                <a:cubicBezTo>
                  <a:pt x="973" y="222"/>
                  <a:pt x="977" y="222"/>
                  <a:pt x="972" y="220"/>
                </a:cubicBezTo>
                <a:cubicBezTo>
                  <a:pt x="981" y="212"/>
                  <a:pt x="981" y="212"/>
                  <a:pt x="981" y="212"/>
                </a:cubicBezTo>
                <a:cubicBezTo>
                  <a:pt x="981" y="215"/>
                  <a:pt x="981" y="215"/>
                  <a:pt x="981" y="215"/>
                </a:cubicBezTo>
                <a:cubicBezTo>
                  <a:pt x="988" y="214"/>
                  <a:pt x="988" y="214"/>
                  <a:pt x="988" y="214"/>
                </a:cubicBezTo>
                <a:cubicBezTo>
                  <a:pt x="989" y="215"/>
                  <a:pt x="982" y="217"/>
                  <a:pt x="991" y="215"/>
                </a:cubicBezTo>
                <a:cubicBezTo>
                  <a:pt x="989" y="210"/>
                  <a:pt x="989" y="210"/>
                  <a:pt x="989" y="210"/>
                </a:cubicBezTo>
                <a:cubicBezTo>
                  <a:pt x="987" y="211"/>
                  <a:pt x="987" y="211"/>
                  <a:pt x="987" y="211"/>
                </a:cubicBezTo>
                <a:cubicBezTo>
                  <a:pt x="986" y="211"/>
                  <a:pt x="986" y="211"/>
                  <a:pt x="986" y="211"/>
                </a:cubicBezTo>
                <a:cubicBezTo>
                  <a:pt x="989" y="207"/>
                  <a:pt x="989" y="207"/>
                  <a:pt x="989" y="207"/>
                </a:cubicBezTo>
                <a:cubicBezTo>
                  <a:pt x="992" y="208"/>
                  <a:pt x="992" y="208"/>
                  <a:pt x="992" y="208"/>
                </a:cubicBezTo>
                <a:cubicBezTo>
                  <a:pt x="997" y="210"/>
                  <a:pt x="997" y="210"/>
                  <a:pt x="997" y="210"/>
                </a:cubicBezTo>
                <a:cubicBezTo>
                  <a:pt x="998" y="209"/>
                  <a:pt x="998" y="209"/>
                  <a:pt x="998" y="209"/>
                </a:cubicBezTo>
                <a:cubicBezTo>
                  <a:pt x="994" y="206"/>
                  <a:pt x="994" y="206"/>
                  <a:pt x="994" y="206"/>
                </a:cubicBezTo>
                <a:cubicBezTo>
                  <a:pt x="1002" y="200"/>
                  <a:pt x="1002" y="200"/>
                  <a:pt x="1002" y="200"/>
                </a:cubicBezTo>
                <a:cubicBezTo>
                  <a:pt x="1001" y="198"/>
                  <a:pt x="1001" y="198"/>
                  <a:pt x="1001" y="198"/>
                </a:cubicBezTo>
                <a:cubicBezTo>
                  <a:pt x="998" y="198"/>
                  <a:pt x="998" y="198"/>
                  <a:pt x="998" y="198"/>
                </a:cubicBezTo>
                <a:cubicBezTo>
                  <a:pt x="997" y="198"/>
                  <a:pt x="997" y="198"/>
                  <a:pt x="997" y="198"/>
                </a:cubicBezTo>
                <a:cubicBezTo>
                  <a:pt x="1002" y="194"/>
                  <a:pt x="1002" y="194"/>
                  <a:pt x="1002" y="194"/>
                </a:cubicBezTo>
                <a:cubicBezTo>
                  <a:pt x="1004" y="196"/>
                  <a:pt x="997" y="195"/>
                  <a:pt x="1004" y="197"/>
                </a:cubicBezTo>
                <a:cubicBezTo>
                  <a:pt x="1010" y="194"/>
                  <a:pt x="1010" y="194"/>
                  <a:pt x="1010" y="194"/>
                </a:cubicBezTo>
                <a:cubicBezTo>
                  <a:pt x="1008" y="190"/>
                  <a:pt x="1008" y="190"/>
                  <a:pt x="1008" y="190"/>
                </a:cubicBezTo>
                <a:cubicBezTo>
                  <a:pt x="1011" y="187"/>
                  <a:pt x="1011" y="187"/>
                  <a:pt x="1011" y="187"/>
                </a:cubicBezTo>
                <a:cubicBezTo>
                  <a:pt x="1009" y="184"/>
                  <a:pt x="1009" y="184"/>
                  <a:pt x="1009" y="184"/>
                </a:cubicBezTo>
                <a:cubicBezTo>
                  <a:pt x="1009" y="182"/>
                  <a:pt x="1009" y="182"/>
                  <a:pt x="1009" y="182"/>
                </a:cubicBezTo>
                <a:cubicBezTo>
                  <a:pt x="1010" y="184"/>
                  <a:pt x="1010" y="184"/>
                  <a:pt x="1010" y="184"/>
                </a:cubicBezTo>
                <a:cubicBezTo>
                  <a:pt x="1013" y="178"/>
                  <a:pt x="1014" y="188"/>
                  <a:pt x="1022" y="181"/>
                </a:cubicBezTo>
                <a:cubicBezTo>
                  <a:pt x="1023" y="180"/>
                  <a:pt x="1023" y="180"/>
                  <a:pt x="1023" y="180"/>
                </a:cubicBezTo>
                <a:cubicBezTo>
                  <a:pt x="1020" y="177"/>
                  <a:pt x="1020" y="177"/>
                  <a:pt x="1020" y="177"/>
                </a:cubicBezTo>
                <a:cubicBezTo>
                  <a:pt x="1018" y="180"/>
                  <a:pt x="1018" y="180"/>
                  <a:pt x="1018" y="180"/>
                </a:cubicBezTo>
                <a:cubicBezTo>
                  <a:pt x="1018" y="177"/>
                  <a:pt x="1018" y="177"/>
                  <a:pt x="1018" y="177"/>
                </a:cubicBezTo>
                <a:cubicBezTo>
                  <a:pt x="1024" y="174"/>
                  <a:pt x="1024" y="174"/>
                  <a:pt x="1024" y="174"/>
                </a:cubicBezTo>
                <a:cubicBezTo>
                  <a:pt x="1025" y="175"/>
                  <a:pt x="1025" y="175"/>
                  <a:pt x="1025" y="175"/>
                </a:cubicBezTo>
                <a:cubicBezTo>
                  <a:pt x="1025" y="172"/>
                  <a:pt x="1025" y="172"/>
                  <a:pt x="1025" y="172"/>
                </a:cubicBezTo>
                <a:cubicBezTo>
                  <a:pt x="1031" y="173"/>
                  <a:pt x="1031" y="173"/>
                  <a:pt x="1031" y="173"/>
                </a:cubicBezTo>
                <a:cubicBezTo>
                  <a:pt x="1035" y="166"/>
                  <a:pt x="1032" y="178"/>
                  <a:pt x="1037" y="164"/>
                </a:cubicBezTo>
                <a:cubicBezTo>
                  <a:pt x="1037" y="163"/>
                  <a:pt x="1037" y="163"/>
                  <a:pt x="1037" y="163"/>
                </a:cubicBezTo>
                <a:cubicBezTo>
                  <a:pt x="1041" y="164"/>
                  <a:pt x="1041" y="164"/>
                  <a:pt x="1041" y="164"/>
                </a:cubicBezTo>
                <a:cubicBezTo>
                  <a:pt x="1041" y="165"/>
                  <a:pt x="1041" y="165"/>
                  <a:pt x="1041" y="165"/>
                </a:cubicBezTo>
                <a:cubicBezTo>
                  <a:pt x="1042" y="166"/>
                  <a:pt x="1042" y="166"/>
                  <a:pt x="1042" y="166"/>
                </a:cubicBezTo>
                <a:cubicBezTo>
                  <a:pt x="1043" y="166"/>
                  <a:pt x="1043" y="166"/>
                  <a:pt x="1043" y="166"/>
                </a:cubicBezTo>
                <a:cubicBezTo>
                  <a:pt x="1043" y="159"/>
                  <a:pt x="1043" y="159"/>
                  <a:pt x="1043" y="159"/>
                </a:cubicBezTo>
                <a:cubicBezTo>
                  <a:pt x="1039" y="159"/>
                  <a:pt x="1039" y="159"/>
                  <a:pt x="1039" y="159"/>
                </a:cubicBezTo>
                <a:cubicBezTo>
                  <a:pt x="1038" y="156"/>
                  <a:pt x="1038" y="156"/>
                  <a:pt x="1038" y="156"/>
                </a:cubicBezTo>
                <a:cubicBezTo>
                  <a:pt x="1042" y="154"/>
                  <a:pt x="1042" y="154"/>
                  <a:pt x="1042" y="154"/>
                </a:cubicBezTo>
                <a:cubicBezTo>
                  <a:pt x="1044" y="154"/>
                  <a:pt x="1041" y="157"/>
                  <a:pt x="1045" y="156"/>
                </a:cubicBezTo>
                <a:cubicBezTo>
                  <a:pt x="1047" y="155"/>
                  <a:pt x="1036" y="152"/>
                  <a:pt x="1050" y="155"/>
                </a:cubicBezTo>
                <a:cubicBezTo>
                  <a:pt x="1052" y="152"/>
                  <a:pt x="1052" y="152"/>
                  <a:pt x="1052" y="152"/>
                </a:cubicBezTo>
                <a:cubicBezTo>
                  <a:pt x="1048" y="152"/>
                  <a:pt x="1048" y="152"/>
                  <a:pt x="1048" y="152"/>
                </a:cubicBezTo>
                <a:cubicBezTo>
                  <a:pt x="1048" y="150"/>
                  <a:pt x="1048" y="150"/>
                  <a:pt x="1048" y="150"/>
                </a:cubicBezTo>
                <a:cubicBezTo>
                  <a:pt x="1052" y="148"/>
                  <a:pt x="1043" y="161"/>
                  <a:pt x="1052" y="146"/>
                </a:cubicBezTo>
                <a:cubicBezTo>
                  <a:pt x="1055" y="145"/>
                  <a:pt x="1055" y="145"/>
                  <a:pt x="1055" y="145"/>
                </a:cubicBezTo>
                <a:cubicBezTo>
                  <a:pt x="1059" y="148"/>
                  <a:pt x="1044" y="146"/>
                  <a:pt x="1061" y="141"/>
                </a:cubicBezTo>
                <a:cubicBezTo>
                  <a:pt x="1060" y="138"/>
                  <a:pt x="1054" y="145"/>
                  <a:pt x="1066" y="140"/>
                </a:cubicBezTo>
                <a:cubicBezTo>
                  <a:pt x="1064" y="137"/>
                  <a:pt x="1064" y="137"/>
                  <a:pt x="1064" y="137"/>
                </a:cubicBezTo>
                <a:cubicBezTo>
                  <a:pt x="1062" y="136"/>
                  <a:pt x="1062" y="136"/>
                  <a:pt x="1062" y="136"/>
                </a:cubicBezTo>
                <a:cubicBezTo>
                  <a:pt x="1063" y="132"/>
                  <a:pt x="1063" y="132"/>
                  <a:pt x="1063" y="132"/>
                </a:cubicBezTo>
                <a:cubicBezTo>
                  <a:pt x="1071" y="130"/>
                  <a:pt x="1071" y="130"/>
                  <a:pt x="1071" y="130"/>
                </a:cubicBezTo>
                <a:cubicBezTo>
                  <a:pt x="1073" y="128"/>
                  <a:pt x="1073" y="128"/>
                  <a:pt x="1073" y="128"/>
                </a:cubicBezTo>
                <a:cubicBezTo>
                  <a:pt x="1071" y="127"/>
                  <a:pt x="1071" y="127"/>
                  <a:pt x="1071" y="127"/>
                </a:cubicBezTo>
                <a:cubicBezTo>
                  <a:pt x="1074" y="126"/>
                  <a:pt x="1074" y="129"/>
                  <a:pt x="1075" y="123"/>
                </a:cubicBezTo>
                <a:cubicBezTo>
                  <a:pt x="1078" y="123"/>
                  <a:pt x="1078" y="123"/>
                  <a:pt x="1078" y="123"/>
                </a:cubicBezTo>
                <a:cubicBezTo>
                  <a:pt x="1083" y="124"/>
                  <a:pt x="1071" y="125"/>
                  <a:pt x="1082" y="123"/>
                </a:cubicBezTo>
                <a:cubicBezTo>
                  <a:pt x="1080" y="120"/>
                  <a:pt x="1080" y="120"/>
                  <a:pt x="1080" y="120"/>
                </a:cubicBezTo>
                <a:cubicBezTo>
                  <a:pt x="1081" y="120"/>
                  <a:pt x="1072" y="125"/>
                  <a:pt x="1084" y="120"/>
                </a:cubicBezTo>
                <a:cubicBezTo>
                  <a:pt x="1084" y="118"/>
                  <a:pt x="1084" y="118"/>
                  <a:pt x="1084" y="118"/>
                </a:cubicBezTo>
                <a:cubicBezTo>
                  <a:pt x="1089" y="117"/>
                  <a:pt x="1089" y="117"/>
                  <a:pt x="1089" y="117"/>
                </a:cubicBezTo>
                <a:cubicBezTo>
                  <a:pt x="1086" y="115"/>
                  <a:pt x="1086" y="115"/>
                  <a:pt x="1086" y="115"/>
                </a:cubicBezTo>
                <a:cubicBezTo>
                  <a:pt x="1087" y="111"/>
                  <a:pt x="1087" y="111"/>
                  <a:pt x="1087" y="111"/>
                </a:cubicBezTo>
                <a:cubicBezTo>
                  <a:pt x="1090" y="110"/>
                  <a:pt x="1094" y="114"/>
                  <a:pt x="1095" y="112"/>
                </a:cubicBezTo>
                <a:cubicBezTo>
                  <a:pt x="1097" y="108"/>
                  <a:pt x="1097" y="108"/>
                  <a:pt x="1097" y="108"/>
                </a:cubicBezTo>
                <a:cubicBezTo>
                  <a:pt x="1096" y="107"/>
                  <a:pt x="1096" y="107"/>
                  <a:pt x="1096" y="107"/>
                </a:cubicBezTo>
                <a:cubicBezTo>
                  <a:pt x="1102" y="103"/>
                  <a:pt x="1102" y="103"/>
                  <a:pt x="1102" y="103"/>
                </a:cubicBezTo>
                <a:cubicBezTo>
                  <a:pt x="1101" y="101"/>
                  <a:pt x="1101" y="101"/>
                  <a:pt x="1101" y="101"/>
                </a:cubicBezTo>
                <a:cubicBezTo>
                  <a:pt x="1101" y="98"/>
                  <a:pt x="1101" y="98"/>
                  <a:pt x="1101" y="98"/>
                </a:cubicBezTo>
                <a:cubicBezTo>
                  <a:pt x="1106" y="97"/>
                  <a:pt x="1106" y="97"/>
                  <a:pt x="1106" y="97"/>
                </a:cubicBezTo>
                <a:cubicBezTo>
                  <a:pt x="1106" y="98"/>
                  <a:pt x="1105" y="95"/>
                  <a:pt x="1106" y="98"/>
                </a:cubicBezTo>
                <a:cubicBezTo>
                  <a:pt x="1107" y="99"/>
                  <a:pt x="1107" y="99"/>
                  <a:pt x="1107" y="99"/>
                </a:cubicBezTo>
                <a:cubicBezTo>
                  <a:pt x="1109" y="97"/>
                  <a:pt x="1109" y="97"/>
                  <a:pt x="1109" y="97"/>
                </a:cubicBezTo>
                <a:cubicBezTo>
                  <a:pt x="1112" y="92"/>
                  <a:pt x="1112" y="92"/>
                  <a:pt x="1112" y="92"/>
                </a:cubicBezTo>
                <a:cubicBezTo>
                  <a:pt x="1113" y="92"/>
                  <a:pt x="1114" y="94"/>
                  <a:pt x="1115" y="92"/>
                </a:cubicBezTo>
                <a:cubicBezTo>
                  <a:pt x="1113" y="90"/>
                  <a:pt x="1113" y="90"/>
                  <a:pt x="1113" y="90"/>
                </a:cubicBezTo>
                <a:cubicBezTo>
                  <a:pt x="1110" y="91"/>
                  <a:pt x="1110" y="91"/>
                  <a:pt x="1110" y="91"/>
                </a:cubicBezTo>
                <a:cubicBezTo>
                  <a:pt x="1109" y="88"/>
                  <a:pt x="1109" y="88"/>
                  <a:pt x="1109" y="88"/>
                </a:cubicBezTo>
                <a:cubicBezTo>
                  <a:pt x="1107" y="88"/>
                  <a:pt x="1107" y="88"/>
                  <a:pt x="1107" y="88"/>
                </a:cubicBezTo>
                <a:cubicBezTo>
                  <a:pt x="1116" y="85"/>
                  <a:pt x="1116" y="85"/>
                  <a:pt x="1116" y="85"/>
                </a:cubicBezTo>
                <a:cubicBezTo>
                  <a:pt x="1119" y="86"/>
                  <a:pt x="1119" y="86"/>
                  <a:pt x="1119" y="86"/>
                </a:cubicBezTo>
                <a:cubicBezTo>
                  <a:pt x="1121" y="84"/>
                  <a:pt x="1121" y="84"/>
                  <a:pt x="1121" y="84"/>
                </a:cubicBezTo>
                <a:cubicBezTo>
                  <a:pt x="1119" y="83"/>
                  <a:pt x="1119" y="83"/>
                  <a:pt x="1119" y="83"/>
                </a:cubicBezTo>
                <a:cubicBezTo>
                  <a:pt x="1116" y="80"/>
                  <a:pt x="1116" y="91"/>
                  <a:pt x="1119" y="80"/>
                </a:cubicBezTo>
                <a:cubicBezTo>
                  <a:pt x="1123" y="80"/>
                  <a:pt x="1123" y="80"/>
                  <a:pt x="1123" y="80"/>
                </a:cubicBezTo>
                <a:cubicBezTo>
                  <a:pt x="1131" y="73"/>
                  <a:pt x="1131" y="73"/>
                  <a:pt x="1131" y="73"/>
                </a:cubicBezTo>
                <a:cubicBezTo>
                  <a:pt x="1133" y="73"/>
                  <a:pt x="1119" y="78"/>
                  <a:pt x="1135" y="71"/>
                </a:cubicBezTo>
                <a:cubicBezTo>
                  <a:pt x="1135" y="70"/>
                  <a:pt x="1134" y="74"/>
                  <a:pt x="1134" y="69"/>
                </a:cubicBezTo>
                <a:cubicBezTo>
                  <a:pt x="1137" y="68"/>
                  <a:pt x="1137" y="68"/>
                  <a:pt x="1137" y="68"/>
                </a:cubicBezTo>
                <a:cubicBezTo>
                  <a:pt x="1142" y="70"/>
                  <a:pt x="1142" y="70"/>
                  <a:pt x="1142" y="70"/>
                </a:cubicBezTo>
                <a:cubicBezTo>
                  <a:pt x="1143" y="69"/>
                  <a:pt x="1143" y="69"/>
                  <a:pt x="1143" y="69"/>
                </a:cubicBezTo>
                <a:cubicBezTo>
                  <a:pt x="1141" y="63"/>
                  <a:pt x="1141" y="63"/>
                  <a:pt x="1141" y="63"/>
                </a:cubicBezTo>
                <a:cubicBezTo>
                  <a:pt x="1152" y="56"/>
                  <a:pt x="1152" y="56"/>
                  <a:pt x="1152" y="56"/>
                </a:cubicBezTo>
                <a:cubicBezTo>
                  <a:pt x="1153" y="53"/>
                  <a:pt x="1153" y="53"/>
                  <a:pt x="1153" y="53"/>
                </a:cubicBezTo>
                <a:cubicBezTo>
                  <a:pt x="1157" y="53"/>
                  <a:pt x="1157" y="53"/>
                  <a:pt x="1157" y="53"/>
                </a:cubicBezTo>
                <a:cubicBezTo>
                  <a:pt x="1156" y="50"/>
                  <a:pt x="1156" y="50"/>
                  <a:pt x="1156" y="50"/>
                </a:cubicBezTo>
                <a:cubicBezTo>
                  <a:pt x="1158" y="52"/>
                  <a:pt x="1158" y="52"/>
                  <a:pt x="1158" y="52"/>
                </a:cubicBezTo>
                <a:cubicBezTo>
                  <a:pt x="1165" y="50"/>
                  <a:pt x="1165" y="50"/>
                  <a:pt x="1165" y="50"/>
                </a:cubicBezTo>
                <a:cubicBezTo>
                  <a:pt x="1163" y="47"/>
                  <a:pt x="1163" y="47"/>
                  <a:pt x="1163" y="47"/>
                </a:cubicBezTo>
                <a:cubicBezTo>
                  <a:pt x="1164" y="47"/>
                  <a:pt x="1164" y="46"/>
                  <a:pt x="1165" y="47"/>
                </a:cubicBezTo>
                <a:cubicBezTo>
                  <a:pt x="1161" y="44"/>
                  <a:pt x="1161" y="44"/>
                  <a:pt x="1161" y="44"/>
                </a:cubicBezTo>
                <a:cubicBezTo>
                  <a:pt x="1161" y="43"/>
                  <a:pt x="1161" y="43"/>
                  <a:pt x="1161" y="43"/>
                </a:cubicBezTo>
                <a:cubicBezTo>
                  <a:pt x="1168" y="43"/>
                  <a:pt x="1168" y="43"/>
                  <a:pt x="1168" y="43"/>
                </a:cubicBezTo>
                <a:cubicBezTo>
                  <a:pt x="1175" y="40"/>
                  <a:pt x="1175" y="40"/>
                  <a:pt x="1175" y="40"/>
                </a:cubicBezTo>
                <a:cubicBezTo>
                  <a:pt x="1175" y="38"/>
                  <a:pt x="1175" y="38"/>
                  <a:pt x="1175" y="38"/>
                </a:cubicBezTo>
                <a:cubicBezTo>
                  <a:pt x="1182" y="33"/>
                  <a:pt x="1182" y="33"/>
                  <a:pt x="1182" y="33"/>
                </a:cubicBezTo>
                <a:cubicBezTo>
                  <a:pt x="1181" y="31"/>
                  <a:pt x="1187" y="36"/>
                  <a:pt x="1186" y="29"/>
                </a:cubicBezTo>
                <a:cubicBezTo>
                  <a:pt x="1188" y="30"/>
                  <a:pt x="1188" y="30"/>
                  <a:pt x="1188" y="30"/>
                </a:cubicBezTo>
                <a:cubicBezTo>
                  <a:pt x="1192" y="25"/>
                  <a:pt x="1192" y="25"/>
                  <a:pt x="1192" y="25"/>
                </a:cubicBezTo>
                <a:cubicBezTo>
                  <a:pt x="1193" y="25"/>
                  <a:pt x="1193" y="25"/>
                  <a:pt x="1193" y="25"/>
                </a:cubicBezTo>
                <a:cubicBezTo>
                  <a:pt x="1193" y="22"/>
                  <a:pt x="1193" y="22"/>
                  <a:pt x="1193" y="22"/>
                </a:cubicBezTo>
                <a:cubicBezTo>
                  <a:pt x="1195" y="23"/>
                  <a:pt x="1197" y="20"/>
                  <a:pt x="1198" y="19"/>
                </a:cubicBezTo>
                <a:cubicBezTo>
                  <a:pt x="1199" y="17"/>
                  <a:pt x="1204" y="18"/>
                  <a:pt x="1200" y="15"/>
                </a:cubicBezTo>
                <a:cubicBezTo>
                  <a:pt x="1203" y="16"/>
                  <a:pt x="1204" y="10"/>
                  <a:pt x="1207" y="15"/>
                </a:cubicBezTo>
                <a:cubicBezTo>
                  <a:pt x="1210" y="14"/>
                  <a:pt x="1210" y="14"/>
                  <a:pt x="1210" y="14"/>
                </a:cubicBezTo>
                <a:cubicBezTo>
                  <a:pt x="1209" y="9"/>
                  <a:pt x="1209" y="9"/>
                  <a:pt x="1209" y="9"/>
                </a:cubicBezTo>
                <a:cubicBezTo>
                  <a:pt x="1210" y="9"/>
                  <a:pt x="1212" y="9"/>
                  <a:pt x="1211" y="6"/>
                </a:cubicBezTo>
                <a:cubicBezTo>
                  <a:pt x="1214" y="9"/>
                  <a:pt x="1214" y="9"/>
                  <a:pt x="1214" y="9"/>
                </a:cubicBezTo>
                <a:cubicBezTo>
                  <a:pt x="1215" y="7"/>
                  <a:pt x="1215" y="7"/>
                  <a:pt x="1215" y="7"/>
                </a:cubicBezTo>
                <a:cubicBezTo>
                  <a:pt x="1219" y="8"/>
                  <a:pt x="1219" y="8"/>
                  <a:pt x="1219" y="8"/>
                </a:cubicBezTo>
                <a:cubicBezTo>
                  <a:pt x="1218" y="11"/>
                  <a:pt x="1218" y="11"/>
                  <a:pt x="1218" y="11"/>
                </a:cubicBezTo>
                <a:cubicBezTo>
                  <a:pt x="1224" y="7"/>
                  <a:pt x="1224" y="7"/>
                  <a:pt x="1224" y="7"/>
                </a:cubicBezTo>
                <a:cubicBezTo>
                  <a:pt x="1224" y="6"/>
                  <a:pt x="1227" y="6"/>
                  <a:pt x="1227" y="8"/>
                </a:cubicBezTo>
                <a:cubicBezTo>
                  <a:pt x="1228" y="7"/>
                  <a:pt x="1230" y="6"/>
                  <a:pt x="1232" y="7"/>
                </a:cubicBezTo>
                <a:cubicBezTo>
                  <a:pt x="1229" y="10"/>
                  <a:pt x="1238" y="7"/>
                  <a:pt x="1231" y="11"/>
                </a:cubicBezTo>
                <a:cubicBezTo>
                  <a:pt x="1230" y="10"/>
                  <a:pt x="1230" y="10"/>
                  <a:pt x="1230" y="10"/>
                </a:cubicBezTo>
                <a:cubicBezTo>
                  <a:pt x="1223" y="11"/>
                  <a:pt x="1223" y="11"/>
                  <a:pt x="1223" y="11"/>
                </a:cubicBezTo>
                <a:cubicBezTo>
                  <a:pt x="1222" y="12"/>
                  <a:pt x="1232" y="4"/>
                  <a:pt x="1223" y="17"/>
                </a:cubicBezTo>
                <a:cubicBezTo>
                  <a:pt x="1224" y="18"/>
                  <a:pt x="1224" y="18"/>
                  <a:pt x="1224" y="18"/>
                </a:cubicBezTo>
                <a:cubicBezTo>
                  <a:pt x="1225" y="18"/>
                  <a:pt x="1225" y="18"/>
                  <a:pt x="1225" y="18"/>
                </a:cubicBezTo>
                <a:cubicBezTo>
                  <a:pt x="1226" y="17"/>
                  <a:pt x="1226" y="17"/>
                  <a:pt x="1226" y="17"/>
                </a:cubicBezTo>
                <a:cubicBezTo>
                  <a:pt x="1224" y="17"/>
                  <a:pt x="1226" y="17"/>
                  <a:pt x="1225" y="14"/>
                </a:cubicBezTo>
                <a:cubicBezTo>
                  <a:pt x="1226" y="14"/>
                  <a:pt x="1227" y="14"/>
                  <a:pt x="1228" y="14"/>
                </a:cubicBezTo>
                <a:cubicBezTo>
                  <a:pt x="1227" y="17"/>
                  <a:pt x="1227" y="17"/>
                  <a:pt x="1227" y="17"/>
                </a:cubicBezTo>
                <a:cubicBezTo>
                  <a:pt x="1225" y="18"/>
                  <a:pt x="1225" y="18"/>
                  <a:pt x="1225" y="18"/>
                </a:cubicBezTo>
                <a:cubicBezTo>
                  <a:pt x="1229" y="21"/>
                  <a:pt x="1229" y="21"/>
                  <a:pt x="1229" y="21"/>
                </a:cubicBezTo>
                <a:cubicBezTo>
                  <a:pt x="1232" y="18"/>
                  <a:pt x="1232" y="18"/>
                  <a:pt x="1232" y="18"/>
                </a:cubicBezTo>
                <a:cubicBezTo>
                  <a:pt x="1232" y="19"/>
                  <a:pt x="1232" y="19"/>
                  <a:pt x="1232" y="19"/>
                </a:cubicBezTo>
                <a:cubicBezTo>
                  <a:pt x="1237" y="16"/>
                  <a:pt x="1214" y="26"/>
                  <a:pt x="1241" y="14"/>
                </a:cubicBezTo>
                <a:cubicBezTo>
                  <a:pt x="1242" y="15"/>
                  <a:pt x="1242" y="15"/>
                  <a:pt x="1242" y="15"/>
                </a:cubicBezTo>
                <a:cubicBezTo>
                  <a:pt x="1238" y="17"/>
                  <a:pt x="1238" y="17"/>
                  <a:pt x="1238" y="17"/>
                </a:cubicBezTo>
                <a:cubicBezTo>
                  <a:pt x="1234" y="21"/>
                  <a:pt x="1234" y="21"/>
                  <a:pt x="1234" y="21"/>
                </a:cubicBezTo>
                <a:cubicBezTo>
                  <a:pt x="1232" y="21"/>
                  <a:pt x="1232" y="21"/>
                  <a:pt x="1232" y="21"/>
                </a:cubicBezTo>
                <a:cubicBezTo>
                  <a:pt x="1232" y="22"/>
                  <a:pt x="1227" y="21"/>
                  <a:pt x="1232" y="23"/>
                </a:cubicBezTo>
                <a:cubicBezTo>
                  <a:pt x="1231" y="25"/>
                  <a:pt x="1231" y="25"/>
                  <a:pt x="1231" y="25"/>
                </a:cubicBezTo>
                <a:cubicBezTo>
                  <a:pt x="1224" y="26"/>
                  <a:pt x="1224" y="26"/>
                  <a:pt x="1224" y="26"/>
                </a:cubicBezTo>
                <a:cubicBezTo>
                  <a:pt x="1217" y="31"/>
                  <a:pt x="1217" y="31"/>
                  <a:pt x="1217" y="31"/>
                </a:cubicBezTo>
                <a:cubicBezTo>
                  <a:pt x="1215" y="29"/>
                  <a:pt x="1214" y="37"/>
                  <a:pt x="1212" y="30"/>
                </a:cubicBezTo>
                <a:cubicBezTo>
                  <a:pt x="1210" y="32"/>
                  <a:pt x="1210" y="32"/>
                  <a:pt x="1210" y="32"/>
                </a:cubicBezTo>
                <a:cubicBezTo>
                  <a:pt x="1210" y="33"/>
                  <a:pt x="1210" y="33"/>
                  <a:pt x="1210" y="33"/>
                </a:cubicBezTo>
                <a:cubicBezTo>
                  <a:pt x="1210" y="34"/>
                  <a:pt x="1210" y="34"/>
                  <a:pt x="1210" y="34"/>
                </a:cubicBezTo>
                <a:cubicBezTo>
                  <a:pt x="1212" y="32"/>
                  <a:pt x="1212" y="32"/>
                  <a:pt x="1212" y="32"/>
                </a:cubicBezTo>
                <a:cubicBezTo>
                  <a:pt x="1207" y="39"/>
                  <a:pt x="1207" y="39"/>
                  <a:pt x="1207" y="39"/>
                </a:cubicBezTo>
                <a:cubicBezTo>
                  <a:pt x="1206" y="39"/>
                  <a:pt x="1206" y="39"/>
                  <a:pt x="1206" y="39"/>
                </a:cubicBezTo>
                <a:cubicBezTo>
                  <a:pt x="1204" y="38"/>
                  <a:pt x="1204" y="38"/>
                  <a:pt x="1204" y="38"/>
                </a:cubicBezTo>
                <a:cubicBezTo>
                  <a:pt x="1202" y="43"/>
                  <a:pt x="1202" y="43"/>
                  <a:pt x="1202" y="43"/>
                </a:cubicBezTo>
                <a:cubicBezTo>
                  <a:pt x="1197" y="47"/>
                  <a:pt x="1197" y="47"/>
                  <a:pt x="1197" y="47"/>
                </a:cubicBezTo>
                <a:cubicBezTo>
                  <a:pt x="1193" y="53"/>
                  <a:pt x="1193" y="53"/>
                  <a:pt x="1193" y="53"/>
                </a:cubicBezTo>
                <a:cubicBezTo>
                  <a:pt x="1191" y="48"/>
                  <a:pt x="1191" y="48"/>
                  <a:pt x="1191" y="48"/>
                </a:cubicBezTo>
                <a:cubicBezTo>
                  <a:pt x="1188" y="49"/>
                  <a:pt x="1188" y="49"/>
                  <a:pt x="1188" y="49"/>
                </a:cubicBezTo>
                <a:cubicBezTo>
                  <a:pt x="1187" y="52"/>
                  <a:pt x="1187" y="52"/>
                  <a:pt x="1187" y="52"/>
                </a:cubicBezTo>
                <a:cubicBezTo>
                  <a:pt x="1189" y="55"/>
                  <a:pt x="1189" y="55"/>
                  <a:pt x="1189" y="55"/>
                </a:cubicBezTo>
                <a:cubicBezTo>
                  <a:pt x="1186" y="59"/>
                  <a:pt x="1186" y="59"/>
                  <a:pt x="1186" y="59"/>
                </a:cubicBezTo>
                <a:cubicBezTo>
                  <a:pt x="1184" y="60"/>
                  <a:pt x="1184" y="60"/>
                  <a:pt x="1184" y="60"/>
                </a:cubicBezTo>
                <a:cubicBezTo>
                  <a:pt x="1181" y="64"/>
                  <a:pt x="1181" y="64"/>
                  <a:pt x="1181" y="64"/>
                </a:cubicBezTo>
                <a:cubicBezTo>
                  <a:pt x="1179" y="66"/>
                  <a:pt x="1179" y="60"/>
                  <a:pt x="1177" y="66"/>
                </a:cubicBezTo>
                <a:cubicBezTo>
                  <a:pt x="1174" y="65"/>
                  <a:pt x="1184" y="62"/>
                  <a:pt x="1173" y="67"/>
                </a:cubicBezTo>
                <a:cubicBezTo>
                  <a:pt x="1174" y="68"/>
                  <a:pt x="1174" y="68"/>
                  <a:pt x="1174" y="68"/>
                </a:cubicBezTo>
                <a:cubicBezTo>
                  <a:pt x="1172" y="71"/>
                  <a:pt x="1172" y="71"/>
                  <a:pt x="1172" y="71"/>
                </a:cubicBezTo>
                <a:cubicBezTo>
                  <a:pt x="1168" y="72"/>
                  <a:pt x="1168" y="72"/>
                  <a:pt x="1168" y="72"/>
                </a:cubicBezTo>
                <a:cubicBezTo>
                  <a:pt x="1167" y="76"/>
                  <a:pt x="1167" y="76"/>
                  <a:pt x="1167" y="76"/>
                </a:cubicBezTo>
                <a:cubicBezTo>
                  <a:pt x="1159" y="85"/>
                  <a:pt x="1159" y="85"/>
                  <a:pt x="1159" y="85"/>
                </a:cubicBezTo>
                <a:cubicBezTo>
                  <a:pt x="1157" y="87"/>
                  <a:pt x="1157" y="87"/>
                  <a:pt x="1157" y="87"/>
                </a:cubicBezTo>
                <a:cubicBezTo>
                  <a:pt x="1157" y="88"/>
                  <a:pt x="1157" y="88"/>
                  <a:pt x="1157" y="88"/>
                </a:cubicBezTo>
                <a:cubicBezTo>
                  <a:pt x="1155" y="90"/>
                  <a:pt x="1155" y="90"/>
                  <a:pt x="1155" y="90"/>
                </a:cubicBezTo>
                <a:cubicBezTo>
                  <a:pt x="1153" y="91"/>
                  <a:pt x="1151" y="90"/>
                  <a:pt x="1150" y="93"/>
                </a:cubicBezTo>
                <a:cubicBezTo>
                  <a:pt x="1146" y="92"/>
                  <a:pt x="1146" y="92"/>
                  <a:pt x="1146" y="92"/>
                </a:cubicBezTo>
                <a:cubicBezTo>
                  <a:pt x="1144" y="97"/>
                  <a:pt x="1144" y="97"/>
                  <a:pt x="1144" y="97"/>
                </a:cubicBezTo>
                <a:cubicBezTo>
                  <a:pt x="1144" y="97"/>
                  <a:pt x="1144" y="97"/>
                  <a:pt x="1144" y="97"/>
                </a:cubicBezTo>
                <a:cubicBezTo>
                  <a:pt x="1147" y="97"/>
                  <a:pt x="1147" y="97"/>
                  <a:pt x="1147" y="97"/>
                </a:cubicBezTo>
                <a:cubicBezTo>
                  <a:pt x="1145" y="99"/>
                  <a:pt x="1145" y="99"/>
                  <a:pt x="1145" y="99"/>
                </a:cubicBezTo>
                <a:cubicBezTo>
                  <a:pt x="1142" y="100"/>
                  <a:pt x="1142" y="100"/>
                  <a:pt x="1142" y="100"/>
                </a:cubicBezTo>
                <a:cubicBezTo>
                  <a:pt x="1139" y="105"/>
                  <a:pt x="1139" y="105"/>
                  <a:pt x="1139" y="105"/>
                </a:cubicBezTo>
                <a:cubicBezTo>
                  <a:pt x="1138" y="105"/>
                  <a:pt x="1138" y="105"/>
                  <a:pt x="1138" y="105"/>
                </a:cubicBezTo>
                <a:cubicBezTo>
                  <a:pt x="1137" y="108"/>
                  <a:pt x="1137" y="108"/>
                  <a:pt x="1137" y="108"/>
                </a:cubicBezTo>
                <a:cubicBezTo>
                  <a:pt x="1136" y="111"/>
                  <a:pt x="1134" y="105"/>
                  <a:pt x="1133" y="109"/>
                </a:cubicBezTo>
                <a:cubicBezTo>
                  <a:pt x="1130" y="115"/>
                  <a:pt x="1130" y="115"/>
                  <a:pt x="1130" y="115"/>
                </a:cubicBezTo>
                <a:cubicBezTo>
                  <a:pt x="1127" y="114"/>
                  <a:pt x="1123" y="117"/>
                  <a:pt x="1125" y="119"/>
                </a:cubicBezTo>
                <a:cubicBezTo>
                  <a:pt x="1124" y="119"/>
                  <a:pt x="1130" y="118"/>
                  <a:pt x="1123" y="118"/>
                </a:cubicBezTo>
                <a:cubicBezTo>
                  <a:pt x="1121" y="120"/>
                  <a:pt x="1121" y="120"/>
                  <a:pt x="1121" y="120"/>
                </a:cubicBezTo>
                <a:cubicBezTo>
                  <a:pt x="1123" y="121"/>
                  <a:pt x="1123" y="121"/>
                  <a:pt x="1123" y="121"/>
                </a:cubicBezTo>
                <a:cubicBezTo>
                  <a:pt x="1118" y="122"/>
                  <a:pt x="1118" y="122"/>
                  <a:pt x="1118" y="122"/>
                </a:cubicBezTo>
                <a:cubicBezTo>
                  <a:pt x="1117" y="121"/>
                  <a:pt x="1117" y="121"/>
                  <a:pt x="1117" y="121"/>
                </a:cubicBezTo>
                <a:cubicBezTo>
                  <a:pt x="1115" y="123"/>
                  <a:pt x="1115" y="123"/>
                  <a:pt x="1115" y="123"/>
                </a:cubicBezTo>
                <a:cubicBezTo>
                  <a:pt x="1119" y="124"/>
                  <a:pt x="1119" y="124"/>
                  <a:pt x="1119" y="124"/>
                </a:cubicBezTo>
                <a:cubicBezTo>
                  <a:pt x="1117" y="127"/>
                  <a:pt x="1117" y="127"/>
                  <a:pt x="1117" y="127"/>
                </a:cubicBezTo>
                <a:cubicBezTo>
                  <a:pt x="1113" y="132"/>
                  <a:pt x="1113" y="132"/>
                  <a:pt x="1113" y="132"/>
                </a:cubicBezTo>
                <a:cubicBezTo>
                  <a:pt x="1111" y="132"/>
                  <a:pt x="1108" y="135"/>
                  <a:pt x="1106" y="135"/>
                </a:cubicBezTo>
                <a:cubicBezTo>
                  <a:pt x="1103" y="141"/>
                  <a:pt x="1103" y="141"/>
                  <a:pt x="1103" y="141"/>
                </a:cubicBezTo>
                <a:cubicBezTo>
                  <a:pt x="1095" y="148"/>
                  <a:pt x="1095" y="148"/>
                  <a:pt x="1095" y="148"/>
                </a:cubicBezTo>
                <a:cubicBezTo>
                  <a:pt x="1089" y="147"/>
                  <a:pt x="1089" y="147"/>
                  <a:pt x="1089" y="147"/>
                </a:cubicBezTo>
                <a:cubicBezTo>
                  <a:pt x="1087" y="149"/>
                  <a:pt x="1087" y="149"/>
                  <a:pt x="1087" y="149"/>
                </a:cubicBezTo>
                <a:cubicBezTo>
                  <a:pt x="1087" y="152"/>
                  <a:pt x="1087" y="152"/>
                  <a:pt x="1087" y="152"/>
                </a:cubicBezTo>
                <a:cubicBezTo>
                  <a:pt x="1079" y="156"/>
                  <a:pt x="1079" y="156"/>
                  <a:pt x="1079" y="156"/>
                </a:cubicBezTo>
                <a:cubicBezTo>
                  <a:pt x="1079" y="159"/>
                  <a:pt x="1079" y="159"/>
                  <a:pt x="1079" y="159"/>
                </a:cubicBezTo>
                <a:cubicBezTo>
                  <a:pt x="1075" y="161"/>
                  <a:pt x="1075" y="161"/>
                  <a:pt x="1075" y="161"/>
                </a:cubicBezTo>
                <a:cubicBezTo>
                  <a:pt x="1071" y="165"/>
                  <a:pt x="1071" y="165"/>
                  <a:pt x="1071" y="165"/>
                </a:cubicBezTo>
                <a:cubicBezTo>
                  <a:pt x="1069" y="166"/>
                  <a:pt x="1069" y="166"/>
                  <a:pt x="1069" y="166"/>
                </a:cubicBezTo>
                <a:cubicBezTo>
                  <a:pt x="1067" y="169"/>
                  <a:pt x="1067" y="169"/>
                  <a:pt x="1067" y="169"/>
                </a:cubicBezTo>
                <a:cubicBezTo>
                  <a:pt x="1066" y="166"/>
                  <a:pt x="1062" y="177"/>
                  <a:pt x="1066" y="165"/>
                </a:cubicBezTo>
                <a:cubicBezTo>
                  <a:pt x="1065" y="164"/>
                  <a:pt x="1064" y="166"/>
                  <a:pt x="1064" y="165"/>
                </a:cubicBezTo>
                <a:cubicBezTo>
                  <a:pt x="1062" y="166"/>
                  <a:pt x="1062" y="166"/>
                  <a:pt x="1062" y="166"/>
                </a:cubicBezTo>
                <a:cubicBezTo>
                  <a:pt x="1063" y="167"/>
                  <a:pt x="1063" y="167"/>
                  <a:pt x="1063" y="167"/>
                </a:cubicBezTo>
                <a:cubicBezTo>
                  <a:pt x="1061" y="166"/>
                  <a:pt x="1061" y="166"/>
                  <a:pt x="1061" y="166"/>
                </a:cubicBezTo>
                <a:cubicBezTo>
                  <a:pt x="1061" y="168"/>
                  <a:pt x="1061" y="168"/>
                  <a:pt x="1061" y="168"/>
                </a:cubicBezTo>
                <a:cubicBezTo>
                  <a:pt x="1064" y="170"/>
                  <a:pt x="1064" y="170"/>
                  <a:pt x="1064" y="170"/>
                </a:cubicBezTo>
                <a:cubicBezTo>
                  <a:pt x="1063" y="172"/>
                  <a:pt x="1063" y="172"/>
                  <a:pt x="1063" y="172"/>
                </a:cubicBezTo>
                <a:cubicBezTo>
                  <a:pt x="1064" y="173"/>
                  <a:pt x="1064" y="173"/>
                  <a:pt x="1064" y="173"/>
                </a:cubicBezTo>
                <a:cubicBezTo>
                  <a:pt x="1062" y="172"/>
                  <a:pt x="1059" y="174"/>
                  <a:pt x="1060" y="176"/>
                </a:cubicBezTo>
                <a:cubicBezTo>
                  <a:pt x="1059" y="175"/>
                  <a:pt x="1059" y="175"/>
                  <a:pt x="1059" y="175"/>
                </a:cubicBezTo>
                <a:cubicBezTo>
                  <a:pt x="1057" y="179"/>
                  <a:pt x="1057" y="179"/>
                  <a:pt x="1057" y="179"/>
                </a:cubicBezTo>
                <a:cubicBezTo>
                  <a:pt x="1053" y="180"/>
                  <a:pt x="1053" y="180"/>
                  <a:pt x="1053" y="180"/>
                </a:cubicBezTo>
                <a:cubicBezTo>
                  <a:pt x="1054" y="180"/>
                  <a:pt x="1049" y="180"/>
                  <a:pt x="1055" y="180"/>
                </a:cubicBezTo>
                <a:cubicBezTo>
                  <a:pt x="1052" y="186"/>
                  <a:pt x="1054" y="176"/>
                  <a:pt x="1047" y="187"/>
                </a:cubicBezTo>
                <a:cubicBezTo>
                  <a:pt x="1044" y="188"/>
                  <a:pt x="1038" y="189"/>
                  <a:pt x="1039" y="193"/>
                </a:cubicBezTo>
                <a:cubicBezTo>
                  <a:pt x="1037" y="194"/>
                  <a:pt x="1037" y="194"/>
                  <a:pt x="1037" y="194"/>
                </a:cubicBezTo>
                <a:cubicBezTo>
                  <a:pt x="1038" y="197"/>
                  <a:pt x="1038" y="197"/>
                  <a:pt x="1038" y="197"/>
                </a:cubicBezTo>
                <a:cubicBezTo>
                  <a:pt x="1035" y="197"/>
                  <a:pt x="1035" y="197"/>
                  <a:pt x="1035" y="197"/>
                </a:cubicBezTo>
                <a:cubicBezTo>
                  <a:pt x="1034" y="201"/>
                  <a:pt x="1034" y="201"/>
                  <a:pt x="1034" y="201"/>
                </a:cubicBezTo>
                <a:cubicBezTo>
                  <a:pt x="1034" y="204"/>
                  <a:pt x="1028" y="200"/>
                  <a:pt x="1030" y="205"/>
                </a:cubicBezTo>
                <a:cubicBezTo>
                  <a:pt x="1027" y="206"/>
                  <a:pt x="1027" y="206"/>
                  <a:pt x="1027" y="206"/>
                </a:cubicBezTo>
                <a:cubicBezTo>
                  <a:pt x="1024" y="208"/>
                  <a:pt x="1024" y="208"/>
                  <a:pt x="1024" y="208"/>
                </a:cubicBezTo>
                <a:cubicBezTo>
                  <a:pt x="1020" y="210"/>
                  <a:pt x="1016" y="212"/>
                  <a:pt x="1015" y="215"/>
                </a:cubicBezTo>
                <a:cubicBezTo>
                  <a:pt x="1010" y="220"/>
                  <a:pt x="1010" y="220"/>
                  <a:pt x="1010" y="220"/>
                </a:cubicBezTo>
                <a:cubicBezTo>
                  <a:pt x="1011" y="223"/>
                  <a:pt x="1011" y="223"/>
                  <a:pt x="1011" y="223"/>
                </a:cubicBezTo>
                <a:cubicBezTo>
                  <a:pt x="1009" y="226"/>
                  <a:pt x="1009" y="226"/>
                  <a:pt x="1009" y="226"/>
                </a:cubicBezTo>
                <a:cubicBezTo>
                  <a:pt x="1006" y="224"/>
                  <a:pt x="1006" y="224"/>
                  <a:pt x="1006" y="224"/>
                </a:cubicBezTo>
                <a:cubicBezTo>
                  <a:pt x="1002" y="226"/>
                  <a:pt x="1002" y="226"/>
                  <a:pt x="1002" y="226"/>
                </a:cubicBezTo>
                <a:cubicBezTo>
                  <a:pt x="999" y="231"/>
                  <a:pt x="999" y="231"/>
                  <a:pt x="999" y="231"/>
                </a:cubicBezTo>
                <a:cubicBezTo>
                  <a:pt x="995" y="234"/>
                  <a:pt x="989" y="234"/>
                  <a:pt x="990" y="239"/>
                </a:cubicBezTo>
                <a:cubicBezTo>
                  <a:pt x="987" y="240"/>
                  <a:pt x="987" y="240"/>
                  <a:pt x="987" y="240"/>
                </a:cubicBezTo>
                <a:cubicBezTo>
                  <a:pt x="987" y="244"/>
                  <a:pt x="987" y="244"/>
                  <a:pt x="987" y="244"/>
                </a:cubicBezTo>
                <a:cubicBezTo>
                  <a:pt x="991" y="244"/>
                  <a:pt x="991" y="244"/>
                  <a:pt x="991" y="244"/>
                </a:cubicBezTo>
                <a:cubicBezTo>
                  <a:pt x="996" y="240"/>
                  <a:pt x="996" y="240"/>
                  <a:pt x="996" y="240"/>
                </a:cubicBezTo>
                <a:cubicBezTo>
                  <a:pt x="996" y="237"/>
                  <a:pt x="996" y="237"/>
                  <a:pt x="996" y="237"/>
                </a:cubicBezTo>
                <a:cubicBezTo>
                  <a:pt x="999" y="238"/>
                  <a:pt x="999" y="238"/>
                  <a:pt x="999" y="238"/>
                </a:cubicBezTo>
                <a:cubicBezTo>
                  <a:pt x="1004" y="234"/>
                  <a:pt x="1004" y="234"/>
                  <a:pt x="1004" y="234"/>
                </a:cubicBezTo>
                <a:cubicBezTo>
                  <a:pt x="1004" y="231"/>
                  <a:pt x="1004" y="231"/>
                  <a:pt x="1004" y="231"/>
                </a:cubicBezTo>
                <a:cubicBezTo>
                  <a:pt x="1005" y="232"/>
                  <a:pt x="1005" y="232"/>
                  <a:pt x="1005" y="232"/>
                </a:cubicBezTo>
                <a:cubicBezTo>
                  <a:pt x="1006" y="234"/>
                  <a:pt x="1006" y="234"/>
                  <a:pt x="1006" y="234"/>
                </a:cubicBezTo>
                <a:cubicBezTo>
                  <a:pt x="1004" y="238"/>
                  <a:pt x="1004" y="238"/>
                  <a:pt x="1004" y="238"/>
                </a:cubicBezTo>
                <a:cubicBezTo>
                  <a:pt x="1003" y="238"/>
                  <a:pt x="1001" y="231"/>
                  <a:pt x="1000" y="242"/>
                </a:cubicBezTo>
                <a:cubicBezTo>
                  <a:pt x="998" y="241"/>
                  <a:pt x="997" y="239"/>
                  <a:pt x="996" y="245"/>
                </a:cubicBezTo>
                <a:cubicBezTo>
                  <a:pt x="995" y="245"/>
                  <a:pt x="995" y="247"/>
                  <a:pt x="994" y="245"/>
                </a:cubicBezTo>
                <a:cubicBezTo>
                  <a:pt x="993" y="249"/>
                  <a:pt x="993" y="249"/>
                  <a:pt x="993" y="249"/>
                </a:cubicBezTo>
                <a:cubicBezTo>
                  <a:pt x="991" y="250"/>
                  <a:pt x="991" y="250"/>
                  <a:pt x="991" y="250"/>
                </a:cubicBezTo>
                <a:cubicBezTo>
                  <a:pt x="994" y="252"/>
                  <a:pt x="994" y="252"/>
                  <a:pt x="994" y="252"/>
                </a:cubicBezTo>
                <a:cubicBezTo>
                  <a:pt x="991" y="254"/>
                  <a:pt x="991" y="254"/>
                  <a:pt x="991" y="254"/>
                </a:cubicBezTo>
                <a:cubicBezTo>
                  <a:pt x="991" y="252"/>
                  <a:pt x="991" y="252"/>
                  <a:pt x="991" y="252"/>
                </a:cubicBezTo>
                <a:cubicBezTo>
                  <a:pt x="988" y="257"/>
                  <a:pt x="991" y="247"/>
                  <a:pt x="986" y="255"/>
                </a:cubicBezTo>
                <a:cubicBezTo>
                  <a:pt x="987" y="258"/>
                  <a:pt x="987" y="258"/>
                  <a:pt x="987" y="258"/>
                </a:cubicBezTo>
                <a:cubicBezTo>
                  <a:pt x="986" y="260"/>
                  <a:pt x="986" y="260"/>
                  <a:pt x="986" y="260"/>
                </a:cubicBezTo>
                <a:cubicBezTo>
                  <a:pt x="980" y="262"/>
                  <a:pt x="980" y="262"/>
                  <a:pt x="980" y="262"/>
                </a:cubicBezTo>
                <a:cubicBezTo>
                  <a:pt x="974" y="266"/>
                  <a:pt x="974" y="266"/>
                  <a:pt x="974" y="266"/>
                </a:cubicBezTo>
                <a:cubicBezTo>
                  <a:pt x="975" y="268"/>
                  <a:pt x="975" y="268"/>
                  <a:pt x="975" y="268"/>
                </a:cubicBezTo>
                <a:cubicBezTo>
                  <a:pt x="982" y="267"/>
                  <a:pt x="982" y="267"/>
                  <a:pt x="982" y="267"/>
                </a:cubicBezTo>
                <a:cubicBezTo>
                  <a:pt x="984" y="265"/>
                  <a:pt x="984" y="265"/>
                  <a:pt x="984" y="265"/>
                </a:cubicBezTo>
                <a:cubicBezTo>
                  <a:pt x="986" y="265"/>
                  <a:pt x="986" y="265"/>
                  <a:pt x="986" y="265"/>
                </a:cubicBezTo>
                <a:cubicBezTo>
                  <a:pt x="986" y="265"/>
                  <a:pt x="984" y="263"/>
                  <a:pt x="986" y="266"/>
                </a:cubicBezTo>
                <a:cubicBezTo>
                  <a:pt x="988" y="266"/>
                  <a:pt x="988" y="266"/>
                  <a:pt x="988" y="266"/>
                </a:cubicBezTo>
                <a:cubicBezTo>
                  <a:pt x="990" y="260"/>
                  <a:pt x="990" y="260"/>
                  <a:pt x="990" y="260"/>
                </a:cubicBezTo>
                <a:cubicBezTo>
                  <a:pt x="995" y="258"/>
                  <a:pt x="995" y="258"/>
                  <a:pt x="995" y="258"/>
                </a:cubicBezTo>
                <a:cubicBezTo>
                  <a:pt x="998" y="254"/>
                  <a:pt x="998" y="254"/>
                  <a:pt x="998" y="254"/>
                </a:cubicBezTo>
                <a:cubicBezTo>
                  <a:pt x="999" y="254"/>
                  <a:pt x="992" y="255"/>
                  <a:pt x="1000" y="254"/>
                </a:cubicBezTo>
                <a:cubicBezTo>
                  <a:pt x="999" y="252"/>
                  <a:pt x="999" y="252"/>
                  <a:pt x="999" y="252"/>
                </a:cubicBezTo>
                <a:cubicBezTo>
                  <a:pt x="1000" y="252"/>
                  <a:pt x="1000" y="252"/>
                  <a:pt x="1000" y="252"/>
                </a:cubicBezTo>
                <a:cubicBezTo>
                  <a:pt x="1000" y="250"/>
                  <a:pt x="1000" y="250"/>
                  <a:pt x="1000" y="250"/>
                </a:cubicBezTo>
                <a:cubicBezTo>
                  <a:pt x="998" y="249"/>
                  <a:pt x="998" y="249"/>
                  <a:pt x="998" y="249"/>
                </a:cubicBezTo>
                <a:cubicBezTo>
                  <a:pt x="999" y="251"/>
                  <a:pt x="1000" y="248"/>
                  <a:pt x="996" y="251"/>
                </a:cubicBezTo>
                <a:cubicBezTo>
                  <a:pt x="996" y="249"/>
                  <a:pt x="985" y="263"/>
                  <a:pt x="997" y="246"/>
                </a:cubicBezTo>
                <a:cubicBezTo>
                  <a:pt x="1001" y="245"/>
                  <a:pt x="1001" y="245"/>
                  <a:pt x="1001" y="245"/>
                </a:cubicBezTo>
                <a:cubicBezTo>
                  <a:pt x="1005" y="249"/>
                  <a:pt x="1005" y="249"/>
                  <a:pt x="1005" y="249"/>
                </a:cubicBezTo>
                <a:cubicBezTo>
                  <a:pt x="1008" y="246"/>
                  <a:pt x="1008" y="246"/>
                  <a:pt x="1008" y="246"/>
                </a:cubicBezTo>
                <a:cubicBezTo>
                  <a:pt x="1010" y="247"/>
                  <a:pt x="1009" y="245"/>
                  <a:pt x="1011" y="244"/>
                </a:cubicBezTo>
                <a:cubicBezTo>
                  <a:pt x="1010" y="242"/>
                  <a:pt x="1010" y="242"/>
                  <a:pt x="1010" y="242"/>
                </a:cubicBezTo>
                <a:cubicBezTo>
                  <a:pt x="1012" y="242"/>
                  <a:pt x="1015" y="239"/>
                  <a:pt x="1017" y="238"/>
                </a:cubicBezTo>
                <a:cubicBezTo>
                  <a:pt x="1020" y="237"/>
                  <a:pt x="1015" y="237"/>
                  <a:pt x="1018" y="235"/>
                </a:cubicBezTo>
                <a:cubicBezTo>
                  <a:pt x="1014" y="233"/>
                  <a:pt x="1014" y="233"/>
                  <a:pt x="1014" y="233"/>
                </a:cubicBezTo>
                <a:cubicBezTo>
                  <a:pt x="1014" y="231"/>
                  <a:pt x="1014" y="231"/>
                  <a:pt x="1014" y="231"/>
                </a:cubicBezTo>
                <a:cubicBezTo>
                  <a:pt x="1014" y="231"/>
                  <a:pt x="1013" y="238"/>
                  <a:pt x="1019" y="230"/>
                </a:cubicBezTo>
                <a:cubicBezTo>
                  <a:pt x="1016" y="227"/>
                  <a:pt x="1016" y="227"/>
                  <a:pt x="1016" y="227"/>
                </a:cubicBezTo>
                <a:cubicBezTo>
                  <a:pt x="1021" y="227"/>
                  <a:pt x="1021" y="227"/>
                  <a:pt x="1021" y="227"/>
                </a:cubicBezTo>
                <a:cubicBezTo>
                  <a:pt x="1019" y="229"/>
                  <a:pt x="1019" y="229"/>
                  <a:pt x="1019" y="229"/>
                </a:cubicBezTo>
                <a:cubicBezTo>
                  <a:pt x="1021" y="227"/>
                  <a:pt x="1009" y="225"/>
                  <a:pt x="1022" y="233"/>
                </a:cubicBezTo>
                <a:cubicBezTo>
                  <a:pt x="1023" y="227"/>
                  <a:pt x="1023" y="227"/>
                  <a:pt x="1023" y="227"/>
                </a:cubicBezTo>
                <a:cubicBezTo>
                  <a:pt x="1023" y="227"/>
                  <a:pt x="1025" y="226"/>
                  <a:pt x="1023" y="225"/>
                </a:cubicBezTo>
                <a:cubicBezTo>
                  <a:pt x="1025" y="226"/>
                  <a:pt x="1025" y="226"/>
                  <a:pt x="1025" y="226"/>
                </a:cubicBezTo>
                <a:cubicBezTo>
                  <a:pt x="1025" y="229"/>
                  <a:pt x="1025" y="229"/>
                  <a:pt x="1025" y="229"/>
                </a:cubicBezTo>
                <a:cubicBezTo>
                  <a:pt x="1028" y="226"/>
                  <a:pt x="1028" y="226"/>
                  <a:pt x="1028" y="226"/>
                </a:cubicBezTo>
                <a:cubicBezTo>
                  <a:pt x="1029" y="226"/>
                  <a:pt x="1029" y="226"/>
                  <a:pt x="1029" y="226"/>
                </a:cubicBezTo>
                <a:cubicBezTo>
                  <a:pt x="1024" y="222"/>
                  <a:pt x="1024" y="222"/>
                  <a:pt x="1024" y="222"/>
                </a:cubicBezTo>
                <a:cubicBezTo>
                  <a:pt x="1019" y="222"/>
                  <a:pt x="1019" y="222"/>
                  <a:pt x="1019" y="222"/>
                </a:cubicBezTo>
                <a:cubicBezTo>
                  <a:pt x="1018" y="224"/>
                  <a:pt x="1018" y="224"/>
                  <a:pt x="1018" y="224"/>
                </a:cubicBezTo>
                <a:cubicBezTo>
                  <a:pt x="1015" y="225"/>
                  <a:pt x="1015" y="225"/>
                  <a:pt x="1015" y="225"/>
                </a:cubicBezTo>
                <a:cubicBezTo>
                  <a:pt x="1014" y="230"/>
                  <a:pt x="1014" y="230"/>
                  <a:pt x="1014" y="230"/>
                </a:cubicBezTo>
                <a:cubicBezTo>
                  <a:pt x="1012" y="227"/>
                  <a:pt x="1012" y="227"/>
                  <a:pt x="1012" y="227"/>
                </a:cubicBezTo>
                <a:cubicBezTo>
                  <a:pt x="1014" y="223"/>
                  <a:pt x="1014" y="223"/>
                  <a:pt x="1014" y="223"/>
                </a:cubicBezTo>
                <a:cubicBezTo>
                  <a:pt x="1020" y="218"/>
                  <a:pt x="1020" y="218"/>
                  <a:pt x="1020" y="218"/>
                </a:cubicBezTo>
                <a:cubicBezTo>
                  <a:pt x="1017" y="215"/>
                  <a:pt x="1026" y="219"/>
                  <a:pt x="1022" y="212"/>
                </a:cubicBezTo>
                <a:cubicBezTo>
                  <a:pt x="1027" y="209"/>
                  <a:pt x="1018" y="219"/>
                  <a:pt x="1028" y="212"/>
                </a:cubicBezTo>
                <a:cubicBezTo>
                  <a:pt x="1024" y="215"/>
                  <a:pt x="1024" y="215"/>
                  <a:pt x="1024" y="215"/>
                </a:cubicBezTo>
                <a:cubicBezTo>
                  <a:pt x="1024" y="215"/>
                  <a:pt x="1027" y="214"/>
                  <a:pt x="1023" y="214"/>
                </a:cubicBezTo>
                <a:cubicBezTo>
                  <a:pt x="1024" y="216"/>
                  <a:pt x="1024" y="216"/>
                  <a:pt x="1024" y="216"/>
                </a:cubicBezTo>
                <a:cubicBezTo>
                  <a:pt x="1026" y="216"/>
                  <a:pt x="1026" y="216"/>
                  <a:pt x="1026" y="216"/>
                </a:cubicBezTo>
                <a:cubicBezTo>
                  <a:pt x="1028" y="216"/>
                  <a:pt x="1028" y="216"/>
                  <a:pt x="1028" y="216"/>
                </a:cubicBezTo>
                <a:cubicBezTo>
                  <a:pt x="1027" y="218"/>
                  <a:pt x="1027" y="218"/>
                  <a:pt x="1027" y="218"/>
                </a:cubicBezTo>
                <a:cubicBezTo>
                  <a:pt x="1027" y="217"/>
                  <a:pt x="1029" y="218"/>
                  <a:pt x="1029" y="219"/>
                </a:cubicBezTo>
                <a:cubicBezTo>
                  <a:pt x="1029" y="220"/>
                  <a:pt x="1029" y="220"/>
                  <a:pt x="1029" y="220"/>
                </a:cubicBezTo>
                <a:cubicBezTo>
                  <a:pt x="1025" y="220"/>
                  <a:pt x="1025" y="220"/>
                  <a:pt x="1025" y="220"/>
                </a:cubicBezTo>
                <a:cubicBezTo>
                  <a:pt x="1025" y="220"/>
                  <a:pt x="1029" y="218"/>
                  <a:pt x="1024" y="221"/>
                </a:cubicBezTo>
                <a:cubicBezTo>
                  <a:pt x="1027" y="221"/>
                  <a:pt x="1027" y="221"/>
                  <a:pt x="1027" y="221"/>
                </a:cubicBezTo>
                <a:cubicBezTo>
                  <a:pt x="1026" y="223"/>
                  <a:pt x="1026" y="223"/>
                  <a:pt x="1026" y="223"/>
                </a:cubicBezTo>
                <a:cubicBezTo>
                  <a:pt x="1032" y="225"/>
                  <a:pt x="1032" y="225"/>
                  <a:pt x="1032" y="225"/>
                </a:cubicBezTo>
                <a:cubicBezTo>
                  <a:pt x="1033" y="224"/>
                  <a:pt x="1033" y="224"/>
                  <a:pt x="1033" y="224"/>
                </a:cubicBezTo>
                <a:cubicBezTo>
                  <a:pt x="1032" y="224"/>
                  <a:pt x="1035" y="228"/>
                  <a:pt x="1032" y="222"/>
                </a:cubicBezTo>
                <a:cubicBezTo>
                  <a:pt x="1036" y="221"/>
                  <a:pt x="1036" y="221"/>
                  <a:pt x="1036" y="221"/>
                </a:cubicBezTo>
                <a:cubicBezTo>
                  <a:pt x="1035" y="220"/>
                  <a:pt x="1035" y="220"/>
                  <a:pt x="1035" y="220"/>
                </a:cubicBezTo>
                <a:cubicBezTo>
                  <a:pt x="1038" y="219"/>
                  <a:pt x="1038" y="219"/>
                  <a:pt x="1038" y="219"/>
                </a:cubicBezTo>
                <a:cubicBezTo>
                  <a:pt x="1038" y="216"/>
                  <a:pt x="1038" y="216"/>
                  <a:pt x="1038" y="216"/>
                </a:cubicBezTo>
                <a:cubicBezTo>
                  <a:pt x="1039" y="215"/>
                  <a:pt x="1039" y="215"/>
                  <a:pt x="1039" y="215"/>
                </a:cubicBezTo>
                <a:cubicBezTo>
                  <a:pt x="1039" y="215"/>
                  <a:pt x="1044" y="214"/>
                  <a:pt x="1038" y="214"/>
                </a:cubicBezTo>
                <a:cubicBezTo>
                  <a:pt x="1039" y="213"/>
                  <a:pt x="1039" y="213"/>
                  <a:pt x="1039" y="213"/>
                </a:cubicBezTo>
                <a:cubicBezTo>
                  <a:pt x="1044" y="215"/>
                  <a:pt x="1044" y="215"/>
                  <a:pt x="1044" y="215"/>
                </a:cubicBezTo>
                <a:cubicBezTo>
                  <a:pt x="1046" y="209"/>
                  <a:pt x="1046" y="209"/>
                  <a:pt x="1046" y="209"/>
                </a:cubicBezTo>
                <a:cubicBezTo>
                  <a:pt x="1045" y="208"/>
                  <a:pt x="1045" y="208"/>
                  <a:pt x="1045" y="208"/>
                </a:cubicBezTo>
                <a:cubicBezTo>
                  <a:pt x="1042" y="209"/>
                  <a:pt x="1042" y="209"/>
                  <a:pt x="1042" y="209"/>
                </a:cubicBezTo>
                <a:cubicBezTo>
                  <a:pt x="1041" y="208"/>
                  <a:pt x="1045" y="204"/>
                  <a:pt x="1037" y="207"/>
                </a:cubicBezTo>
                <a:cubicBezTo>
                  <a:pt x="1038" y="207"/>
                  <a:pt x="1038" y="207"/>
                  <a:pt x="1038" y="207"/>
                </a:cubicBezTo>
                <a:cubicBezTo>
                  <a:pt x="1037" y="206"/>
                  <a:pt x="1046" y="208"/>
                  <a:pt x="1034" y="206"/>
                </a:cubicBezTo>
                <a:cubicBezTo>
                  <a:pt x="1034" y="205"/>
                  <a:pt x="1034" y="205"/>
                  <a:pt x="1034" y="205"/>
                </a:cubicBezTo>
                <a:cubicBezTo>
                  <a:pt x="1050" y="207"/>
                  <a:pt x="1050" y="207"/>
                  <a:pt x="1050" y="207"/>
                </a:cubicBezTo>
                <a:cubicBezTo>
                  <a:pt x="1048" y="202"/>
                  <a:pt x="1055" y="209"/>
                  <a:pt x="1054" y="201"/>
                </a:cubicBezTo>
                <a:cubicBezTo>
                  <a:pt x="1057" y="199"/>
                  <a:pt x="1057" y="199"/>
                  <a:pt x="1057" y="199"/>
                </a:cubicBezTo>
                <a:cubicBezTo>
                  <a:pt x="1054" y="198"/>
                  <a:pt x="1054" y="198"/>
                  <a:pt x="1054" y="198"/>
                </a:cubicBezTo>
                <a:cubicBezTo>
                  <a:pt x="1051" y="200"/>
                  <a:pt x="1051" y="200"/>
                  <a:pt x="1051" y="200"/>
                </a:cubicBezTo>
                <a:cubicBezTo>
                  <a:pt x="1051" y="200"/>
                  <a:pt x="1048" y="199"/>
                  <a:pt x="1052" y="200"/>
                </a:cubicBezTo>
                <a:cubicBezTo>
                  <a:pt x="1052" y="199"/>
                  <a:pt x="1052" y="199"/>
                  <a:pt x="1051" y="198"/>
                </a:cubicBezTo>
                <a:cubicBezTo>
                  <a:pt x="1052" y="197"/>
                  <a:pt x="1057" y="197"/>
                  <a:pt x="1047" y="200"/>
                </a:cubicBezTo>
                <a:cubicBezTo>
                  <a:pt x="1045" y="202"/>
                  <a:pt x="1045" y="202"/>
                  <a:pt x="1045" y="202"/>
                </a:cubicBezTo>
                <a:cubicBezTo>
                  <a:pt x="1044" y="200"/>
                  <a:pt x="1052" y="201"/>
                  <a:pt x="1042" y="199"/>
                </a:cubicBezTo>
                <a:cubicBezTo>
                  <a:pt x="1045" y="198"/>
                  <a:pt x="1045" y="198"/>
                  <a:pt x="1045" y="198"/>
                </a:cubicBezTo>
                <a:cubicBezTo>
                  <a:pt x="1045" y="195"/>
                  <a:pt x="1051" y="200"/>
                  <a:pt x="1047" y="193"/>
                </a:cubicBezTo>
                <a:cubicBezTo>
                  <a:pt x="1048" y="194"/>
                  <a:pt x="1048" y="194"/>
                  <a:pt x="1049" y="195"/>
                </a:cubicBezTo>
                <a:cubicBezTo>
                  <a:pt x="1052" y="193"/>
                  <a:pt x="1051" y="202"/>
                  <a:pt x="1054" y="193"/>
                </a:cubicBezTo>
                <a:cubicBezTo>
                  <a:pt x="1052" y="196"/>
                  <a:pt x="1052" y="196"/>
                  <a:pt x="1052" y="196"/>
                </a:cubicBezTo>
                <a:cubicBezTo>
                  <a:pt x="1057" y="194"/>
                  <a:pt x="1057" y="194"/>
                  <a:pt x="1057" y="194"/>
                </a:cubicBezTo>
                <a:cubicBezTo>
                  <a:pt x="1060" y="198"/>
                  <a:pt x="1060" y="198"/>
                  <a:pt x="1060" y="198"/>
                </a:cubicBezTo>
                <a:cubicBezTo>
                  <a:pt x="1062" y="198"/>
                  <a:pt x="1061" y="196"/>
                  <a:pt x="1064" y="196"/>
                </a:cubicBezTo>
                <a:cubicBezTo>
                  <a:pt x="1063" y="195"/>
                  <a:pt x="1063" y="195"/>
                  <a:pt x="1063" y="195"/>
                </a:cubicBezTo>
                <a:cubicBezTo>
                  <a:pt x="1064" y="193"/>
                  <a:pt x="1064" y="193"/>
                  <a:pt x="1064" y="193"/>
                </a:cubicBezTo>
                <a:cubicBezTo>
                  <a:pt x="1064" y="192"/>
                  <a:pt x="1069" y="193"/>
                  <a:pt x="1074" y="188"/>
                </a:cubicBezTo>
                <a:cubicBezTo>
                  <a:pt x="1072" y="185"/>
                  <a:pt x="1072" y="185"/>
                  <a:pt x="1072" y="185"/>
                </a:cubicBezTo>
                <a:cubicBezTo>
                  <a:pt x="1072" y="184"/>
                  <a:pt x="1072" y="184"/>
                  <a:pt x="1072" y="184"/>
                </a:cubicBezTo>
                <a:cubicBezTo>
                  <a:pt x="1075" y="185"/>
                  <a:pt x="1075" y="185"/>
                  <a:pt x="1075" y="185"/>
                </a:cubicBezTo>
                <a:cubicBezTo>
                  <a:pt x="1075" y="185"/>
                  <a:pt x="1075" y="185"/>
                  <a:pt x="1075" y="185"/>
                </a:cubicBezTo>
                <a:cubicBezTo>
                  <a:pt x="1075" y="182"/>
                  <a:pt x="1075" y="182"/>
                  <a:pt x="1075" y="182"/>
                </a:cubicBezTo>
                <a:cubicBezTo>
                  <a:pt x="1070" y="180"/>
                  <a:pt x="1070" y="180"/>
                  <a:pt x="1070" y="180"/>
                </a:cubicBezTo>
                <a:cubicBezTo>
                  <a:pt x="1067" y="184"/>
                  <a:pt x="1067" y="184"/>
                  <a:pt x="1067" y="184"/>
                </a:cubicBezTo>
                <a:cubicBezTo>
                  <a:pt x="1068" y="184"/>
                  <a:pt x="1068" y="184"/>
                  <a:pt x="1068" y="184"/>
                </a:cubicBezTo>
                <a:cubicBezTo>
                  <a:pt x="1063" y="184"/>
                  <a:pt x="1063" y="184"/>
                  <a:pt x="1063" y="184"/>
                </a:cubicBezTo>
                <a:cubicBezTo>
                  <a:pt x="1063" y="183"/>
                  <a:pt x="1063" y="183"/>
                  <a:pt x="1063" y="183"/>
                </a:cubicBezTo>
                <a:cubicBezTo>
                  <a:pt x="1063" y="183"/>
                  <a:pt x="1063" y="183"/>
                  <a:pt x="1063" y="183"/>
                </a:cubicBezTo>
                <a:cubicBezTo>
                  <a:pt x="1063" y="183"/>
                  <a:pt x="1063" y="183"/>
                  <a:pt x="1064" y="184"/>
                </a:cubicBezTo>
                <a:cubicBezTo>
                  <a:pt x="1065" y="179"/>
                  <a:pt x="1065" y="179"/>
                  <a:pt x="1065" y="179"/>
                </a:cubicBezTo>
                <a:cubicBezTo>
                  <a:pt x="1065" y="178"/>
                  <a:pt x="1063" y="178"/>
                  <a:pt x="1064" y="177"/>
                </a:cubicBezTo>
                <a:cubicBezTo>
                  <a:pt x="1070" y="177"/>
                  <a:pt x="1070" y="177"/>
                  <a:pt x="1070" y="177"/>
                </a:cubicBezTo>
                <a:cubicBezTo>
                  <a:pt x="1075" y="173"/>
                  <a:pt x="1075" y="173"/>
                  <a:pt x="1075" y="173"/>
                </a:cubicBezTo>
                <a:cubicBezTo>
                  <a:pt x="1076" y="173"/>
                  <a:pt x="1076" y="173"/>
                  <a:pt x="1076" y="173"/>
                </a:cubicBezTo>
                <a:cubicBezTo>
                  <a:pt x="1075" y="170"/>
                  <a:pt x="1075" y="170"/>
                  <a:pt x="1075" y="170"/>
                </a:cubicBezTo>
                <a:cubicBezTo>
                  <a:pt x="1081" y="166"/>
                  <a:pt x="1081" y="166"/>
                  <a:pt x="1081" y="166"/>
                </a:cubicBezTo>
                <a:cubicBezTo>
                  <a:pt x="1083" y="162"/>
                  <a:pt x="1083" y="162"/>
                  <a:pt x="1083" y="162"/>
                </a:cubicBezTo>
                <a:cubicBezTo>
                  <a:pt x="1087" y="162"/>
                  <a:pt x="1087" y="162"/>
                  <a:pt x="1087" y="162"/>
                </a:cubicBezTo>
                <a:cubicBezTo>
                  <a:pt x="1088" y="161"/>
                  <a:pt x="1088" y="161"/>
                  <a:pt x="1088" y="161"/>
                </a:cubicBezTo>
                <a:cubicBezTo>
                  <a:pt x="1086" y="159"/>
                  <a:pt x="1086" y="159"/>
                  <a:pt x="1086" y="159"/>
                </a:cubicBezTo>
                <a:cubicBezTo>
                  <a:pt x="1099" y="150"/>
                  <a:pt x="1099" y="150"/>
                  <a:pt x="1099" y="150"/>
                </a:cubicBezTo>
                <a:cubicBezTo>
                  <a:pt x="1102" y="152"/>
                  <a:pt x="1090" y="151"/>
                  <a:pt x="1103" y="151"/>
                </a:cubicBezTo>
                <a:cubicBezTo>
                  <a:pt x="1103" y="148"/>
                  <a:pt x="1103" y="148"/>
                  <a:pt x="1103" y="148"/>
                </a:cubicBezTo>
                <a:cubicBezTo>
                  <a:pt x="1104" y="148"/>
                  <a:pt x="1104" y="148"/>
                  <a:pt x="1104" y="148"/>
                </a:cubicBezTo>
                <a:cubicBezTo>
                  <a:pt x="1103" y="146"/>
                  <a:pt x="1103" y="146"/>
                  <a:pt x="1103" y="146"/>
                </a:cubicBezTo>
                <a:cubicBezTo>
                  <a:pt x="1106" y="146"/>
                  <a:pt x="1106" y="146"/>
                  <a:pt x="1106" y="146"/>
                </a:cubicBezTo>
                <a:cubicBezTo>
                  <a:pt x="1107" y="147"/>
                  <a:pt x="1107" y="147"/>
                  <a:pt x="1107" y="147"/>
                </a:cubicBezTo>
                <a:cubicBezTo>
                  <a:pt x="1109" y="148"/>
                  <a:pt x="1109" y="151"/>
                  <a:pt x="1111" y="145"/>
                </a:cubicBezTo>
                <a:cubicBezTo>
                  <a:pt x="1111" y="146"/>
                  <a:pt x="1111" y="146"/>
                  <a:pt x="1111" y="146"/>
                </a:cubicBezTo>
                <a:cubicBezTo>
                  <a:pt x="1108" y="147"/>
                  <a:pt x="1108" y="147"/>
                  <a:pt x="1108" y="147"/>
                </a:cubicBezTo>
                <a:cubicBezTo>
                  <a:pt x="1108" y="149"/>
                  <a:pt x="1108" y="149"/>
                  <a:pt x="1108" y="149"/>
                </a:cubicBezTo>
                <a:cubicBezTo>
                  <a:pt x="1107" y="148"/>
                  <a:pt x="1114" y="152"/>
                  <a:pt x="1116" y="144"/>
                </a:cubicBezTo>
                <a:cubicBezTo>
                  <a:pt x="1110" y="141"/>
                  <a:pt x="1110" y="141"/>
                  <a:pt x="1110" y="141"/>
                </a:cubicBezTo>
                <a:cubicBezTo>
                  <a:pt x="1109" y="142"/>
                  <a:pt x="1109" y="142"/>
                  <a:pt x="1109" y="142"/>
                </a:cubicBezTo>
                <a:cubicBezTo>
                  <a:pt x="1109" y="141"/>
                  <a:pt x="1109" y="141"/>
                  <a:pt x="1109" y="141"/>
                </a:cubicBezTo>
                <a:cubicBezTo>
                  <a:pt x="1106" y="141"/>
                  <a:pt x="1106" y="141"/>
                  <a:pt x="1106" y="141"/>
                </a:cubicBezTo>
                <a:cubicBezTo>
                  <a:pt x="1105" y="138"/>
                  <a:pt x="1108" y="137"/>
                  <a:pt x="1112" y="138"/>
                </a:cubicBezTo>
                <a:cubicBezTo>
                  <a:pt x="1109" y="137"/>
                  <a:pt x="1109" y="137"/>
                  <a:pt x="1109" y="137"/>
                </a:cubicBezTo>
                <a:cubicBezTo>
                  <a:pt x="1112" y="134"/>
                  <a:pt x="1112" y="134"/>
                  <a:pt x="1112" y="134"/>
                </a:cubicBezTo>
                <a:cubicBezTo>
                  <a:pt x="1118" y="132"/>
                  <a:pt x="1109" y="138"/>
                  <a:pt x="1117" y="133"/>
                </a:cubicBezTo>
                <a:cubicBezTo>
                  <a:pt x="1121" y="136"/>
                  <a:pt x="1121" y="136"/>
                  <a:pt x="1121" y="136"/>
                </a:cubicBezTo>
                <a:cubicBezTo>
                  <a:pt x="1120" y="136"/>
                  <a:pt x="1123" y="132"/>
                  <a:pt x="1121" y="137"/>
                </a:cubicBezTo>
                <a:cubicBezTo>
                  <a:pt x="1126" y="137"/>
                  <a:pt x="1126" y="137"/>
                  <a:pt x="1126" y="137"/>
                </a:cubicBezTo>
                <a:cubicBezTo>
                  <a:pt x="1131" y="138"/>
                  <a:pt x="1131" y="138"/>
                  <a:pt x="1131" y="138"/>
                </a:cubicBezTo>
                <a:cubicBezTo>
                  <a:pt x="1133" y="137"/>
                  <a:pt x="1133" y="137"/>
                  <a:pt x="1133" y="137"/>
                </a:cubicBezTo>
                <a:cubicBezTo>
                  <a:pt x="1134" y="137"/>
                  <a:pt x="1132" y="142"/>
                  <a:pt x="1134" y="136"/>
                </a:cubicBezTo>
                <a:cubicBezTo>
                  <a:pt x="1133" y="134"/>
                  <a:pt x="1133" y="134"/>
                  <a:pt x="1133" y="134"/>
                </a:cubicBezTo>
                <a:cubicBezTo>
                  <a:pt x="1133" y="135"/>
                  <a:pt x="1133" y="134"/>
                  <a:pt x="1134" y="133"/>
                </a:cubicBezTo>
                <a:cubicBezTo>
                  <a:pt x="1129" y="132"/>
                  <a:pt x="1129" y="132"/>
                  <a:pt x="1129" y="132"/>
                </a:cubicBezTo>
                <a:cubicBezTo>
                  <a:pt x="1129" y="130"/>
                  <a:pt x="1129" y="130"/>
                  <a:pt x="1129" y="130"/>
                </a:cubicBezTo>
                <a:cubicBezTo>
                  <a:pt x="1127" y="130"/>
                  <a:pt x="1127" y="130"/>
                  <a:pt x="1127" y="130"/>
                </a:cubicBezTo>
                <a:cubicBezTo>
                  <a:pt x="1125" y="128"/>
                  <a:pt x="1136" y="130"/>
                  <a:pt x="1125" y="125"/>
                </a:cubicBezTo>
                <a:cubicBezTo>
                  <a:pt x="1130" y="126"/>
                  <a:pt x="1126" y="120"/>
                  <a:pt x="1132" y="123"/>
                </a:cubicBezTo>
                <a:cubicBezTo>
                  <a:pt x="1127" y="125"/>
                  <a:pt x="1127" y="125"/>
                  <a:pt x="1127" y="125"/>
                </a:cubicBezTo>
                <a:cubicBezTo>
                  <a:pt x="1127" y="127"/>
                  <a:pt x="1127" y="127"/>
                  <a:pt x="1127" y="127"/>
                </a:cubicBezTo>
                <a:cubicBezTo>
                  <a:pt x="1134" y="125"/>
                  <a:pt x="1134" y="125"/>
                  <a:pt x="1134" y="125"/>
                </a:cubicBezTo>
                <a:cubicBezTo>
                  <a:pt x="1135" y="123"/>
                  <a:pt x="1135" y="123"/>
                  <a:pt x="1135" y="123"/>
                </a:cubicBezTo>
                <a:cubicBezTo>
                  <a:pt x="1138" y="123"/>
                  <a:pt x="1138" y="123"/>
                  <a:pt x="1138" y="123"/>
                </a:cubicBezTo>
                <a:cubicBezTo>
                  <a:pt x="1138" y="121"/>
                  <a:pt x="1138" y="121"/>
                  <a:pt x="1138" y="121"/>
                </a:cubicBezTo>
                <a:cubicBezTo>
                  <a:pt x="1140" y="121"/>
                  <a:pt x="1140" y="121"/>
                  <a:pt x="1140" y="121"/>
                </a:cubicBezTo>
                <a:cubicBezTo>
                  <a:pt x="1142" y="118"/>
                  <a:pt x="1124" y="136"/>
                  <a:pt x="1147" y="114"/>
                </a:cubicBezTo>
                <a:cubicBezTo>
                  <a:pt x="1148" y="112"/>
                  <a:pt x="1148" y="112"/>
                  <a:pt x="1148" y="112"/>
                </a:cubicBezTo>
                <a:cubicBezTo>
                  <a:pt x="1145" y="111"/>
                  <a:pt x="1145" y="111"/>
                  <a:pt x="1145" y="111"/>
                </a:cubicBezTo>
                <a:cubicBezTo>
                  <a:pt x="1144" y="111"/>
                  <a:pt x="1142" y="115"/>
                  <a:pt x="1140" y="111"/>
                </a:cubicBezTo>
                <a:cubicBezTo>
                  <a:pt x="1144" y="110"/>
                  <a:pt x="1144" y="110"/>
                  <a:pt x="1144" y="110"/>
                </a:cubicBezTo>
                <a:cubicBezTo>
                  <a:pt x="1145" y="109"/>
                  <a:pt x="1135" y="115"/>
                  <a:pt x="1147" y="107"/>
                </a:cubicBezTo>
                <a:cubicBezTo>
                  <a:pt x="1149" y="111"/>
                  <a:pt x="1149" y="111"/>
                  <a:pt x="1149" y="111"/>
                </a:cubicBezTo>
                <a:cubicBezTo>
                  <a:pt x="1156" y="105"/>
                  <a:pt x="1156" y="105"/>
                  <a:pt x="1156" y="105"/>
                </a:cubicBezTo>
                <a:cubicBezTo>
                  <a:pt x="1160" y="104"/>
                  <a:pt x="1160" y="104"/>
                  <a:pt x="1160" y="104"/>
                </a:cubicBezTo>
                <a:cubicBezTo>
                  <a:pt x="1167" y="95"/>
                  <a:pt x="1167" y="95"/>
                  <a:pt x="1167" y="95"/>
                </a:cubicBezTo>
                <a:cubicBezTo>
                  <a:pt x="1174" y="92"/>
                  <a:pt x="1174" y="92"/>
                  <a:pt x="1174" y="92"/>
                </a:cubicBezTo>
                <a:cubicBezTo>
                  <a:pt x="1173" y="90"/>
                  <a:pt x="1173" y="90"/>
                  <a:pt x="1173" y="90"/>
                </a:cubicBezTo>
                <a:cubicBezTo>
                  <a:pt x="1177" y="87"/>
                  <a:pt x="1177" y="87"/>
                  <a:pt x="1177" y="87"/>
                </a:cubicBezTo>
                <a:cubicBezTo>
                  <a:pt x="1179" y="86"/>
                  <a:pt x="1182" y="86"/>
                  <a:pt x="1182" y="85"/>
                </a:cubicBezTo>
                <a:cubicBezTo>
                  <a:pt x="1184" y="86"/>
                  <a:pt x="1184" y="86"/>
                  <a:pt x="1184" y="86"/>
                </a:cubicBezTo>
                <a:cubicBezTo>
                  <a:pt x="1177" y="89"/>
                  <a:pt x="1177" y="89"/>
                  <a:pt x="1177" y="89"/>
                </a:cubicBezTo>
                <a:cubicBezTo>
                  <a:pt x="1179" y="90"/>
                  <a:pt x="1179" y="90"/>
                  <a:pt x="1179" y="90"/>
                </a:cubicBezTo>
                <a:cubicBezTo>
                  <a:pt x="1177" y="92"/>
                  <a:pt x="1177" y="92"/>
                  <a:pt x="1177" y="92"/>
                </a:cubicBezTo>
                <a:cubicBezTo>
                  <a:pt x="1176" y="94"/>
                  <a:pt x="1176" y="94"/>
                  <a:pt x="1176" y="94"/>
                </a:cubicBezTo>
                <a:cubicBezTo>
                  <a:pt x="1176" y="96"/>
                  <a:pt x="1176" y="96"/>
                  <a:pt x="1176" y="96"/>
                </a:cubicBezTo>
                <a:cubicBezTo>
                  <a:pt x="1177" y="97"/>
                  <a:pt x="1177" y="97"/>
                  <a:pt x="1177" y="97"/>
                </a:cubicBezTo>
                <a:cubicBezTo>
                  <a:pt x="1179" y="95"/>
                  <a:pt x="1179" y="95"/>
                  <a:pt x="1179" y="95"/>
                </a:cubicBezTo>
                <a:cubicBezTo>
                  <a:pt x="1182" y="92"/>
                  <a:pt x="1182" y="92"/>
                  <a:pt x="1182" y="92"/>
                </a:cubicBezTo>
                <a:cubicBezTo>
                  <a:pt x="1185" y="91"/>
                  <a:pt x="1187" y="95"/>
                  <a:pt x="1188" y="91"/>
                </a:cubicBezTo>
                <a:cubicBezTo>
                  <a:pt x="1187" y="88"/>
                  <a:pt x="1187" y="88"/>
                  <a:pt x="1187" y="88"/>
                </a:cubicBezTo>
                <a:cubicBezTo>
                  <a:pt x="1190" y="86"/>
                  <a:pt x="1190" y="86"/>
                  <a:pt x="1190" y="86"/>
                </a:cubicBezTo>
                <a:cubicBezTo>
                  <a:pt x="1196" y="86"/>
                  <a:pt x="1196" y="86"/>
                  <a:pt x="1196" y="86"/>
                </a:cubicBezTo>
                <a:cubicBezTo>
                  <a:pt x="1189" y="88"/>
                  <a:pt x="1204" y="88"/>
                  <a:pt x="1192" y="89"/>
                </a:cubicBezTo>
                <a:cubicBezTo>
                  <a:pt x="1189" y="94"/>
                  <a:pt x="1189" y="94"/>
                  <a:pt x="1189" y="94"/>
                </a:cubicBezTo>
                <a:cubicBezTo>
                  <a:pt x="1184" y="98"/>
                  <a:pt x="1184" y="98"/>
                  <a:pt x="1184" y="98"/>
                </a:cubicBezTo>
                <a:cubicBezTo>
                  <a:pt x="1182" y="101"/>
                  <a:pt x="1182" y="101"/>
                  <a:pt x="1182" y="101"/>
                </a:cubicBezTo>
                <a:cubicBezTo>
                  <a:pt x="1177" y="101"/>
                  <a:pt x="1177" y="101"/>
                  <a:pt x="1177" y="101"/>
                </a:cubicBezTo>
                <a:cubicBezTo>
                  <a:pt x="1180" y="104"/>
                  <a:pt x="1180" y="104"/>
                  <a:pt x="1180" y="104"/>
                </a:cubicBezTo>
                <a:cubicBezTo>
                  <a:pt x="1177" y="108"/>
                  <a:pt x="1177" y="108"/>
                  <a:pt x="1177" y="108"/>
                </a:cubicBezTo>
                <a:cubicBezTo>
                  <a:pt x="1171" y="111"/>
                  <a:pt x="1171" y="111"/>
                  <a:pt x="1171" y="111"/>
                </a:cubicBezTo>
                <a:cubicBezTo>
                  <a:pt x="1172" y="110"/>
                  <a:pt x="1172" y="110"/>
                  <a:pt x="1172" y="110"/>
                </a:cubicBezTo>
                <a:cubicBezTo>
                  <a:pt x="1168" y="108"/>
                  <a:pt x="1168" y="108"/>
                  <a:pt x="1168" y="108"/>
                </a:cubicBezTo>
                <a:cubicBezTo>
                  <a:pt x="1165" y="110"/>
                  <a:pt x="1165" y="110"/>
                  <a:pt x="1165" y="110"/>
                </a:cubicBezTo>
                <a:cubicBezTo>
                  <a:pt x="1169" y="114"/>
                  <a:pt x="1169" y="114"/>
                  <a:pt x="1169" y="114"/>
                </a:cubicBezTo>
                <a:cubicBezTo>
                  <a:pt x="1166" y="117"/>
                  <a:pt x="1166" y="117"/>
                  <a:pt x="1166" y="117"/>
                </a:cubicBezTo>
                <a:cubicBezTo>
                  <a:pt x="1166" y="119"/>
                  <a:pt x="1175" y="110"/>
                  <a:pt x="1161" y="120"/>
                </a:cubicBezTo>
                <a:cubicBezTo>
                  <a:pt x="1161" y="122"/>
                  <a:pt x="1161" y="122"/>
                  <a:pt x="1161" y="122"/>
                </a:cubicBezTo>
                <a:cubicBezTo>
                  <a:pt x="1158" y="119"/>
                  <a:pt x="1158" y="119"/>
                  <a:pt x="1158" y="119"/>
                </a:cubicBezTo>
                <a:cubicBezTo>
                  <a:pt x="1154" y="123"/>
                  <a:pt x="1154" y="123"/>
                  <a:pt x="1154" y="123"/>
                </a:cubicBezTo>
                <a:cubicBezTo>
                  <a:pt x="1155" y="125"/>
                  <a:pt x="1155" y="125"/>
                  <a:pt x="1155" y="125"/>
                </a:cubicBezTo>
                <a:cubicBezTo>
                  <a:pt x="1157" y="125"/>
                  <a:pt x="1157" y="125"/>
                  <a:pt x="1157" y="125"/>
                </a:cubicBezTo>
                <a:cubicBezTo>
                  <a:pt x="1155" y="127"/>
                  <a:pt x="1155" y="127"/>
                  <a:pt x="1155" y="127"/>
                </a:cubicBezTo>
                <a:cubicBezTo>
                  <a:pt x="1151" y="126"/>
                  <a:pt x="1151" y="126"/>
                  <a:pt x="1151" y="126"/>
                </a:cubicBezTo>
                <a:cubicBezTo>
                  <a:pt x="1146" y="129"/>
                  <a:pt x="1146" y="129"/>
                  <a:pt x="1146" y="129"/>
                </a:cubicBezTo>
                <a:cubicBezTo>
                  <a:pt x="1147" y="127"/>
                  <a:pt x="1145" y="126"/>
                  <a:pt x="1150" y="132"/>
                </a:cubicBezTo>
                <a:cubicBezTo>
                  <a:pt x="1148" y="134"/>
                  <a:pt x="1148" y="134"/>
                  <a:pt x="1148" y="134"/>
                </a:cubicBezTo>
                <a:cubicBezTo>
                  <a:pt x="1142" y="134"/>
                  <a:pt x="1142" y="134"/>
                  <a:pt x="1142" y="134"/>
                </a:cubicBezTo>
                <a:cubicBezTo>
                  <a:pt x="1140" y="136"/>
                  <a:pt x="1140" y="136"/>
                  <a:pt x="1140" y="136"/>
                </a:cubicBezTo>
                <a:cubicBezTo>
                  <a:pt x="1141" y="137"/>
                  <a:pt x="1141" y="137"/>
                  <a:pt x="1141" y="137"/>
                </a:cubicBezTo>
                <a:cubicBezTo>
                  <a:pt x="1141" y="140"/>
                  <a:pt x="1137" y="136"/>
                  <a:pt x="1138" y="140"/>
                </a:cubicBezTo>
                <a:cubicBezTo>
                  <a:pt x="1136" y="141"/>
                  <a:pt x="1135" y="138"/>
                  <a:pt x="1135" y="143"/>
                </a:cubicBezTo>
                <a:cubicBezTo>
                  <a:pt x="1131" y="144"/>
                  <a:pt x="1131" y="144"/>
                  <a:pt x="1131" y="144"/>
                </a:cubicBezTo>
                <a:cubicBezTo>
                  <a:pt x="1130" y="146"/>
                  <a:pt x="1140" y="143"/>
                  <a:pt x="1128" y="147"/>
                </a:cubicBezTo>
                <a:cubicBezTo>
                  <a:pt x="1126" y="152"/>
                  <a:pt x="1126" y="152"/>
                  <a:pt x="1126" y="152"/>
                </a:cubicBezTo>
                <a:cubicBezTo>
                  <a:pt x="1121" y="154"/>
                  <a:pt x="1121" y="154"/>
                  <a:pt x="1121" y="154"/>
                </a:cubicBezTo>
                <a:cubicBezTo>
                  <a:pt x="1119" y="159"/>
                  <a:pt x="1119" y="159"/>
                  <a:pt x="1119" y="159"/>
                </a:cubicBezTo>
                <a:cubicBezTo>
                  <a:pt x="1112" y="161"/>
                  <a:pt x="1112" y="161"/>
                  <a:pt x="1112" y="161"/>
                </a:cubicBezTo>
                <a:cubicBezTo>
                  <a:pt x="1114" y="162"/>
                  <a:pt x="1114" y="162"/>
                  <a:pt x="1114" y="162"/>
                </a:cubicBezTo>
                <a:cubicBezTo>
                  <a:pt x="1109" y="165"/>
                  <a:pt x="1109" y="165"/>
                  <a:pt x="1109" y="165"/>
                </a:cubicBezTo>
                <a:cubicBezTo>
                  <a:pt x="1103" y="173"/>
                  <a:pt x="1103" y="173"/>
                  <a:pt x="1103" y="173"/>
                </a:cubicBezTo>
                <a:cubicBezTo>
                  <a:pt x="1095" y="179"/>
                  <a:pt x="1095" y="179"/>
                  <a:pt x="1095" y="179"/>
                </a:cubicBezTo>
                <a:cubicBezTo>
                  <a:pt x="1091" y="185"/>
                  <a:pt x="1091" y="185"/>
                  <a:pt x="1091" y="185"/>
                </a:cubicBezTo>
                <a:cubicBezTo>
                  <a:pt x="1060" y="213"/>
                  <a:pt x="1060" y="213"/>
                  <a:pt x="1060" y="213"/>
                </a:cubicBezTo>
                <a:cubicBezTo>
                  <a:pt x="1053" y="220"/>
                  <a:pt x="1053" y="220"/>
                  <a:pt x="1053" y="220"/>
                </a:cubicBezTo>
                <a:cubicBezTo>
                  <a:pt x="1048" y="221"/>
                  <a:pt x="1048" y="221"/>
                  <a:pt x="1048" y="221"/>
                </a:cubicBezTo>
                <a:cubicBezTo>
                  <a:pt x="1049" y="223"/>
                  <a:pt x="1049" y="223"/>
                  <a:pt x="1049" y="223"/>
                </a:cubicBezTo>
                <a:cubicBezTo>
                  <a:pt x="1032" y="239"/>
                  <a:pt x="1032" y="239"/>
                  <a:pt x="1032" y="239"/>
                </a:cubicBezTo>
                <a:cubicBezTo>
                  <a:pt x="1024" y="244"/>
                  <a:pt x="1024" y="244"/>
                  <a:pt x="1024" y="244"/>
                </a:cubicBezTo>
                <a:cubicBezTo>
                  <a:pt x="1021" y="249"/>
                  <a:pt x="1021" y="249"/>
                  <a:pt x="1021" y="249"/>
                </a:cubicBezTo>
                <a:cubicBezTo>
                  <a:pt x="1020" y="249"/>
                  <a:pt x="1020" y="249"/>
                  <a:pt x="1020" y="249"/>
                </a:cubicBezTo>
                <a:cubicBezTo>
                  <a:pt x="1019" y="252"/>
                  <a:pt x="1019" y="252"/>
                  <a:pt x="1019" y="252"/>
                </a:cubicBezTo>
                <a:cubicBezTo>
                  <a:pt x="1014" y="255"/>
                  <a:pt x="1014" y="255"/>
                  <a:pt x="1014" y="255"/>
                </a:cubicBezTo>
                <a:cubicBezTo>
                  <a:pt x="1012" y="256"/>
                  <a:pt x="1012" y="256"/>
                  <a:pt x="1012" y="256"/>
                </a:cubicBezTo>
                <a:cubicBezTo>
                  <a:pt x="1018" y="258"/>
                  <a:pt x="1018" y="258"/>
                  <a:pt x="1018" y="258"/>
                </a:cubicBezTo>
                <a:cubicBezTo>
                  <a:pt x="1020" y="256"/>
                  <a:pt x="1020" y="256"/>
                  <a:pt x="1020" y="256"/>
                </a:cubicBezTo>
                <a:cubicBezTo>
                  <a:pt x="1021" y="256"/>
                  <a:pt x="1022" y="255"/>
                  <a:pt x="1022" y="258"/>
                </a:cubicBezTo>
                <a:cubicBezTo>
                  <a:pt x="1025" y="255"/>
                  <a:pt x="1025" y="255"/>
                  <a:pt x="1025" y="255"/>
                </a:cubicBezTo>
                <a:cubicBezTo>
                  <a:pt x="1025" y="256"/>
                  <a:pt x="1027" y="255"/>
                  <a:pt x="1024" y="256"/>
                </a:cubicBezTo>
                <a:cubicBezTo>
                  <a:pt x="1026" y="255"/>
                  <a:pt x="1030" y="258"/>
                  <a:pt x="1029" y="254"/>
                </a:cubicBezTo>
                <a:cubicBezTo>
                  <a:pt x="1036" y="252"/>
                  <a:pt x="1036" y="252"/>
                  <a:pt x="1036" y="252"/>
                </a:cubicBezTo>
                <a:cubicBezTo>
                  <a:pt x="1044" y="248"/>
                  <a:pt x="1044" y="248"/>
                  <a:pt x="1044" y="248"/>
                </a:cubicBezTo>
                <a:cubicBezTo>
                  <a:pt x="1047" y="244"/>
                  <a:pt x="1047" y="244"/>
                  <a:pt x="1047" y="244"/>
                </a:cubicBezTo>
                <a:cubicBezTo>
                  <a:pt x="1049" y="243"/>
                  <a:pt x="1053" y="244"/>
                  <a:pt x="1053" y="241"/>
                </a:cubicBezTo>
                <a:cubicBezTo>
                  <a:pt x="1055" y="242"/>
                  <a:pt x="1055" y="242"/>
                  <a:pt x="1055" y="242"/>
                </a:cubicBezTo>
                <a:cubicBezTo>
                  <a:pt x="1059" y="240"/>
                  <a:pt x="1059" y="240"/>
                  <a:pt x="1059" y="240"/>
                </a:cubicBezTo>
                <a:cubicBezTo>
                  <a:pt x="1060" y="237"/>
                  <a:pt x="1060" y="237"/>
                  <a:pt x="1060" y="237"/>
                </a:cubicBezTo>
                <a:cubicBezTo>
                  <a:pt x="1063" y="232"/>
                  <a:pt x="1062" y="244"/>
                  <a:pt x="1064" y="233"/>
                </a:cubicBezTo>
                <a:cubicBezTo>
                  <a:pt x="1066" y="234"/>
                  <a:pt x="1066" y="234"/>
                  <a:pt x="1066" y="234"/>
                </a:cubicBezTo>
                <a:cubicBezTo>
                  <a:pt x="1070" y="229"/>
                  <a:pt x="1070" y="229"/>
                  <a:pt x="1070" y="229"/>
                </a:cubicBezTo>
                <a:cubicBezTo>
                  <a:pt x="1074" y="229"/>
                  <a:pt x="1074" y="229"/>
                  <a:pt x="1074" y="229"/>
                </a:cubicBezTo>
                <a:cubicBezTo>
                  <a:pt x="1074" y="226"/>
                  <a:pt x="1074" y="226"/>
                  <a:pt x="1074" y="226"/>
                </a:cubicBezTo>
                <a:cubicBezTo>
                  <a:pt x="1077" y="222"/>
                  <a:pt x="1077" y="222"/>
                  <a:pt x="1077" y="222"/>
                </a:cubicBezTo>
                <a:cubicBezTo>
                  <a:pt x="1077" y="221"/>
                  <a:pt x="1077" y="221"/>
                  <a:pt x="1077" y="221"/>
                </a:cubicBezTo>
                <a:cubicBezTo>
                  <a:pt x="1077" y="220"/>
                  <a:pt x="1077" y="220"/>
                  <a:pt x="1077" y="220"/>
                </a:cubicBezTo>
                <a:cubicBezTo>
                  <a:pt x="1082" y="220"/>
                  <a:pt x="1082" y="220"/>
                  <a:pt x="1082" y="220"/>
                </a:cubicBezTo>
                <a:cubicBezTo>
                  <a:pt x="1083" y="217"/>
                  <a:pt x="1083" y="217"/>
                  <a:pt x="1083" y="217"/>
                </a:cubicBezTo>
                <a:cubicBezTo>
                  <a:pt x="1086" y="215"/>
                  <a:pt x="1086" y="215"/>
                  <a:pt x="1086" y="215"/>
                </a:cubicBezTo>
                <a:cubicBezTo>
                  <a:pt x="1089" y="215"/>
                  <a:pt x="1089" y="215"/>
                  <a:pt x="1089" y="215"/>
                </a:cubicBezTo>
                <a:cubicBezTo>
                  <a:pt x="1092" y="210"/>
                  <a:pt x="1092" y="210"/>
                  <a:pt x="1092" y="210"/>
                </a:cubicBezTo>
                <a:cubicBezTo>
                  <a:pt x="1092" y="209"/>
                  <a:pt x="1092" y="209"/>
                  <a:pt x="1092" y="209"/>
                </a:cubicBezTo>
                <a:cubicBezTo>
                  <a:pt x="1090" y="209"/>
                  <a:pt x="1090" y="209"/>
                  <a:pt x="1090" y="209"/>
                </a:cubicBezTo>
                <a:cubicBezTo>
                  <a:pt x="1088" y="207"/>
                  <a:pt x="1088" y="207"/>
                  <a:pt x="1088" y="207"/>
                </a:cubicBezTo>
                <a:cubicBezTo>
                  <a:pt x="1091" y="205"/>
                  <a:pt x="1091" y="205"/>
                  <a:pt x="1091" y="205"/>
                </a:cubicBezTo>
                <a:cubicBezTo>
                  <a:pt x="1093" y="207"/>
                  <a:pt x="1093" y="207"/>
                  <a:pt x="1093" y="207"/>
                </a:cubicBezTo>
                <a:cubicBezTo>
                  <a:pt x="1101" y="206"/>
                  <a:pt x="1101" y="206"/>
                  <a:pt x="1101" y="206"/>
                </a:cubicBezTo>
                <a:cubicBezTo>
                  <a:pt x="1105" y="199"/>
                  <a:pt x="1105" y="199"/>
                  <a:pt x="1105" y="199"/>
                </a:cubicBezTo>
                <a:cubicBezTo>
                  <a:pt x="1109" y="198"/>
                  <a:pt x="1109" y="198"/>
                  <a:pt x="1109" y="198"/>
                </a:cubicBezTo>
                <a:cubicBezTo>
                  <a:pt x="1109" y="197"/>
                  <a:pt x="1100" y="200"/>
                  <a:pt x="1111" y="194"/>
                </a:cubicBezTo>
                <a:cubicBezTo>
                  <a:pt x="1112" y="195"/>
                  <a:pt x="1112" y="195"/>
                  <a:pt x="1112" y="195"/>
                </a:cubicBezTo>
                <a:cubicBezTo>
                  <a:pt x="1115" y="193"/>
                  <a:pt x="1115" y="193"/>
                  <a:pt x="1115" y="193"/>
                </a:cubicBezTo>
                <a:cubicBezTo>
                  <a:pt x="1114" y="192"/>
                  <a:pt x="1114" y="192"/>
                  <a:pt x="1114" y="192"/>
                </a:cubicBezTo>
                <a:cubicBezTo>
                  <a:pt x="1119" y="187"/>
                  <a:pt x="1119" y="187"/>
                  <a:pt x="1119" y="187"/>
                </a:cubicBezTo>
                <a:cubicBezTo>
                  <a:pt x="1120" y="187"/>
                  <a:pt x="1120" y="187"/>
                  <a:pt x="1120" y="187"/>
                </a:cubicBezTo>
                <a:cubicBezTo>
                  <a:pt x="1121" y="183"/>
                  <a:pt x="1121" y="183"/>
                  <a:pt x="1121" y="183"/>
                </a:cubicBezTo>
                <a:cubicBezTo>
                  <a:pt x="1120" y="183"/>
                  <a:pt x="1120" y="180"/>
                  <a:pt x="1118" y="183"/>
                </a:cubicBezTo>
                <a:cubicBezTo>
                  <a:pt x="1123" y="181"/>
                  <a:pt x="1123" y="181"/>
                  <a:pt x="1123" y="181"/>
                </a:cubicBezTo>
                <a:cubicBezTo>
                  <a:pt x="1126" y="180"/>
                  <a:pt x="1126" y="180"/>
                  <a:pt x="1126" y="180"/>
                </a:cubicBezTo>
                <a:cubicBezTo>
                  <a:pt x="1126" y="178"/>
                  <a:pt x="1126" y="178"/>
                  <a:pt x="1126" y="178"/>
                </a:cubicBezTo>
                <a:cubicBezTo>
                  <a:pt x="1130" y="176"/>
                  <a:pt x="1130" y="176"/>
                  <a:pt x="1130" y="176"/>
                </a:cubicBezTo>
                <a:cubicBezTo>
                  <a:pt x="1139" y="169"/>
                  <a:pt x="1139" y="169"/>
                  <a:pt x="1139" y="169"/>
                </a:cubicBezTo>
                <a:cubicBezTo>
                  <a:pt x="1140" y="165"/>
                  <a:pt x="1140" y="165"/>
                  <a:pt x="1140" y="165"/>
                </a:cubicBezTo>
                <a:cubicBezTo>
                  <a:pt x="1144" y="165"/>
                  <a:pt x="1144" y="165"/>
                  <a:pt x="1144" y="165"/>
                </a:cubicBezTo>
                <a:cubicBezTo>
                  <a:pt x="1146" y="165"/>
                  <a:pt x="1129" y="172"/>
                  <a:pt x="1148" y="158"/>
                </a:cubicBezTo>
                <a:cubicBezTo>
                  <a:pt x="1149" y="157"/>
                  <a:pt x="1149" y="157"/>
                  <a:pt x="1149" y="157"/>
                </a:cubicBezTo>
                <a:cubicBezTo>
                  <a:pt x="1148" y="157"/>
                  <a:pt x="1148" y="160"/>
                  <a:pt x="1147" y="156"/>
                </a:cubicBezTo>
                <a:cubicBezTo>
                  <a:pt x="1153" y="156"/>
                  <a:pt x="1153" y="156"/>
                  <a:pt x="1153" y="156"/>
                </a:cubicBezTo>
                <a:cubicBezTo>
                  <a:pt x="1152" y="154"/>
                  <a:pt x="1149" y="160"/>
                  <a:pt x="1152" y="154"/>
                </a:cubicBezTo>
                <a:cubicBezTo>
                  <a:pt x="1156" y="153"/>
                  <a:pt x="1156" y="153"/>
                  <a:pt x="1156" y="153"/>
                </a:cubicBezTo>
                <a:cubicBezTo>
                  <a:pt x="1156" y="151"/>
                  <a:pt x="1156" y="151"/>
                  <a:pt x="1156" y="151"/>
                </a:cubicBezTo>
                <a:cubicBezTo>
                  <a:pt x="1157" y="149"/>
                  <a:pt x="1157" y="149"/>
                  <a:pt x="1157" y="149"/>
                </a:cubicBezTo>
                <a:cubicBezTo>
                  <a:pt x="1159" y="149"/>
                  <a:pt x="1159" y="149"/>
                  <a:pt x="1159" y="149"/>
                </a:cubicBezTo>
                <a:cubicBezTo>
                  <a:pt x="1165" y="142"/>
                  <a:pt x="1165" y="142"/>
                  <a:pt x="1165" y="142"/>
                </a:cubicBezTo>
                <a:cubicBezTo>
                  <a:pt x="1168" y="141"/>
                  <a:pt x="1168" y="141"/>
                  <a:pt x="1168" y="141"/>
                </a:cubicBezTo>
                <a:cubicBezTo>
                  <a:pt x="1170" y="135"/>
                  <a:pt x="1170" y="135"/>
                  <a:pt x="1170" y="135"/>
                </a:cubicBezTo>
                <a:cubicBezTo>
                  <a:pt x="1176" y="137"/>
                  <a:pt x="1176" y="137"/>
                  <a:pt x="1176" y="137"/>
                </a:cubicBezTo>
                <a:cubicBezTo>
                  <a:pt x="1180" y="134"/>
                  <a:pt x="1180" y="134"/>
                  <a:pt x="1180" y="134"/>
                </a:cubicBezTo>
                <a:cubicBezTo>
                  <a:pt x="1179" y="131"/>
                  <a:pt x="1179" y="131"/>
                  <a:pt x="1179" y="131"/>
                </a:cubicBezTo>
                <a:cubicBezTo>
                  <a:pt x="1180" y="129"/>
                  <a:pt x="1180" y="129"/>
                  <a:pt x="1180" y="129"/>
                </a:cubicBezTo>
                <a:cubicBezTo>
                  <a:pt x="1177" y="126"/>
                  <a:pt x="1177" y="126"/>
                  <a:pt x="1177" y="126"/>
                </a:cubicBezTo>
                <a:cubicBezTo>
                  <a:pt x="1177" y="127"/>
                  <a:pt x="1178" y="127"/>
                  <a:pt x="1178" y="125"/>
                </a:cubicBezTo>
                <a:cubicBezTo>
                  <a:pt x="1178" y="126"/>
                  <a:pt x="1178" y="126"/>
                  <a:pt x="1178" y="126"/>
                </a:cubicBezTo>
                <a:cubicBezTo>
                  <a:pt x="1180" y="127"/>
                  <a:pt x="1180" y="127"/>
                  <a:pt x="1180" y="127"/>
                </a:cubicBezTo>
                <a:cubicBezTo>
                  <a:pt x="1181" y="127"/>
                  <a:pt x="1182" y="128"/>
                  <a:pt x="1183" y="126"/>
                </a:cubicBezTo>
                <a:cubicBezTo>
                  <a:pt x="1177" y="123"/>
                  <a:pt x="1177" y="123"/>
                  <a:pt x="1177" y="123"/>
                </a:cubicBezTo>
                <a:cubicBezTo>
                  <a:pt x="1179" y="120"/>
                  <a:pt x="1179" y="120"/>
                  <a:pt x="1179" y="120"/>
                </a:cubicBezTo>
                <a:cubicBezTo>
                  <a:pt x="1183" y="125"/>
                  <a:pt x="1183" y="125"/>
                  <a:pt x="1183" y="125"/>
                </a:cubicBezTo>
                <a:cubicBezTo>
                  <a:pt x="1194" y="119"/>
                  <a:pt x="1194" y="119"/>
                  <a:pt x="1194" y="119"/>
                </a:cubicBezTo>
                <a:cubicBezTo>
                  <a:pt x="1193" y="117"/>
                  <a:pt x="1193" y="117"/>
                  <a:pt x="1193" y="117"/>
                </a:cubicBezTo>
                <a:cubicBezTo>
                  <a:pt x="1208" y="103"/>
                  <a:pt x="1208" y="103"/>
                  <a:pt x="1208" y="103"/>
                </a:cubicBezTo>
                <a:cubicBezTo>
                  <a:pt x="1211" y="103"/>
                  <a:pt x="1211" y="103"/>
                  <a:pt x="1211" y="103"/>
                </a:cubicBezTo>
                <a:cubicBezTo>
                  <a:pt x="1212" y="102"/>
                  <a:pt x="1212" y="102"/>
                  <a:pt x="1212" y="102"/>
                </a:cubicBezTo>
                <a:cubicBezTo>
                  <a:pt x="1208" y="100"/>
                  <a:pt x="1208" y="100"/>
                  <a:pt x="1208" y="100"/>
                </a:cubicBezTo>
                <a:cubicBezTo>
                  <a:pt x="1207" y="100"/>
                  <a:pt x="1206" y="105"/>
                  <a:pt x="1203" y="101"/>
                </a:cubicBezTo>
                <a:cubicBezTo>
                  <a:pt x="1205" y="101"/>
                  <a:pt x="1205" y="101"/>
                  <a:pt x="1205" y="101"/>
                </a:cubicBezTo>
                <a:cubicBezTo>
                  <a:pt x="1207" y="97"/>
                  <a:pt x="1207" y="97"/>
                  <a:pt x="1207" y="97"/>
                </a:cubicBezTo>
                <a:cubicBezTo>
                  <a:pt x="1211" y="95"/>
                  <a:pt x="1211" y="95"/>
                  <a:pt x="1211" y="95"/>
                </a:cubicBezTo>
                <a:cubicBezTo>
                  <a:pt x="1212" y="91"/>
                  <a:pt x="1212" y="91"/>
                  <a:pt x="1212" y="91"/>
                </a:cubicBezTo>
                <a:cubicBezTo>
                  <a:pt x="1214" y="92"/>
                  <a:pt x="1214" y="92"/>
                  <a:pt x="1214" y="92"/>
                </a:cubicBezTo>
                <a:cubicBezTo>
                  <a:pt x="1216" y="88"/>
                  <a:pt x="1216" y="88"/>
                  <a:pt x="1216" y="88"/>
                </a:cubicBezTo>
                <a:cubicBezTo>
                  <a:pt x="1216" y="88"/>
                  <a:pt x="1216" y="88"/>
                  <a:pt x="1216" y="88"/>
                </a:cubicBezTo>
                <a:cubicBezTo>
                  <a:pt x="1218" y="88"/>
                  <a:pt x="1218" y="88"/>
                  <a:pt x="1218" y="88"/>
                </a:cubicBezTo>
                <a:cubicBezTo>
                  <a:pt x="1221" y="84"/>
                  <a:pt x="1221" y="84"/>
                  <a:pt x="1221" y="84"/>
                </a:cubicBezTo>
                <a:cubicBezTo>
                  <a:pt x="1219" y="83"/>
                  <a:pt x="1219" y="83"/>
                  <a:pt x="1219" y="83"/>
                </a:cubicBezTo>
                <a:cubicBezTo>
                  <a:pt x="1221" y="84"/>
                  <a:pt x="1221" y="84"/>
                  <a:pt x="1221" y="84"/>
                </a:cubicBezTo>
                <a:cubicBezTo>
                  <a:pt x="1224" y="83"/>
                  <a:pt x="1224" y="83"/>
                  <a:pt x="1224" y="83"/>
                </a:cubicBezTo>
                <a:cubicBezTo>
                  <a:pt x="1225" y="80"/>
                  <a:pt x="1225" y="80"/>
                  <a:pt x="1225" y="80"/>
                </a:cubicBezTo>
                <a:cubicBezTo>
                  <a:pt x="1235" y="71"/>
                  <a:pt x="1235" y="71"/>
                  <a:pt x="1235" y="71"/>
                </a:cubicBezTo>
                <a:cubicBezTo>
                  <a:pt x="1235" y="71"/>
                  <a:pt x="1234" y="72"/>
                  <a:pt x="1236" y="72"/>
                </a:cubicBezTo>
                <a:cubicBezTo>
                  <a:pt x="1236" y="72"/>
                  <a:pt x="1237" y="73"/>
                  <a:pt x="1238" y="71"/>
                </a:cubicBezTo>
                <a:cubicBezTo>
                  <a:pt x="1236" y="69"/>
                  <a:pt x="1236" y="69"/>
                  <a:pt x="1236" y="69"/>
                </a:cubicBezTo>
                <a:cubicBezTo>
                  <a:pt x="1236" y="67"/>
                  <a:pt x="1236" y="67"/>
                  <a:pt x="1236" y="67"/>
                </a:cubicBezTo>
                <a:cubicBezTo>
                  <a:pt x="1240" y="66"/>
                  <a:pt x="1240" y="66"/>
                  <a:pt x="1240" y="66"/>
                </a:cubicBezTo>
                <a:cubicBezTo>
                  <a:pt x="1253" y="53"/>
                  <a:pt x="1253" y="53"/>
                  <a:pt x="1253" y="53"/>
                </a:cubicBezTo>
                <a:cubicBezTo>
                  <a:pt x="1257" y="51"/>
                  <a:pt x="1257" y="51"/>
                  <a:pt x="1257" y="51"/>
                </a:cubicBezTo>
                <a:cubicBezTo>
                  <a:pt x="1259" y="46"/>
                  <a:pt x="1251" y="54"/>
                  <a:pt x="1259" y="47"/>
                </a:cubicBezTo>
                <a:cubicBezTo>
                  <a:pt x="1261" y="48"/>
                  <a:pt x="1261" y="48"/>
                  <a:pt x="1261" y="48"/>
                </a:cubicBezTo>
                <a:cubicBezTo>
                  <a:pt x="1255" y="54"/>
                  <a:pt x="1255" y="54"/>
                  <a:pt x="1255" y="54"/>
                </a:cubicBezTo>
                <a:cubicBezTo>
                  <a:pt x="1259" y="55"/>
                  <a:pt x="1259" y="55"/>
                  <a:pt x="1259" y="55"/>
                </a:cubicBezTo>
                <a:cubicBezTo>
                  <a:pt x="1259" y="56"/>
                  <a:pt x="1259" y="56"/>
                  <a:pt x="1259" y="56"/>
                </a:cubicBezTo>
                <a:cubicBezTo>
                  <a:pt x="1256" y="56"/>
                  <a:pt x="1253" y="61"/>
                  <a:pt x="1252" y="59"/>
                </a:cubicBezTo>
                <a:cubicBezTo>
                  <a:pt x="1241" y="69"/>
                  <a:pt x="1241" y="69"/>
                  <a:pt x="1241" y="69"/>
                </a:cubicBezTo>
                <a:cubicBezTo>
                  <a:pt x="1241" y="72"/>
                  <a:pt x="1241" y="72"/>
                  <a:pt x="1241" y="72"/>
                </a:cubicBezTo>
                <a:cubicBezTo>
                  <a:pt x="1247" y="71"/>
                  <a:pt x="1247" y="71"/>
                  <a:pt x="1247" y="71"/>
                </a:cubicBezTo>
                <a:cubicBezTo>
                  <a:pt x="1249" y="66"/>
                  <a:pt x="1249" y="66"/>
                  <a:pt x="1249" y="66"/>
                </a:cubicBezTo>
                <a:cubicBezTo>
                  <a:pt x="1256" y="64"/>
                  <a:pt x="1256" y="64"/>
                  <a:pt x="1256" y="64"/>
                </a:cubicBezTo>
                <a:cubicBezTo>
                  <a:pt x="1266" y="52"/>
                  <a:pt x="1266" y="52"/>
                  <a:pt x="1266" y="52"/>
                </a:cubicBezTo>
                <a:cubicBezTo>
                  <a:pt x="1263" y="52"/>
                  <a:pt x="1263" y="52"/>
                  <a:pt x="1263" y="52"/>
                </a:cubicBezTo>
                <a:cubicBezTo>
                  <a:pt x="1270" y="46"/>
                  <a:pt x="1270" y="46"/>
                  <a:pt x="1270" y="46"/>
                </a:cubicBezTo>
                <a:cubicBezTo>
                  <a:pt x="1272" y="47"/>
                  <a:pt x="1272" y="47"/>
                  <a:pt x="1272" y="47"/>
                </a:cubicBezTo>
                <a:cubicBezTo>
                  <a:pt x="1278" y="44"/>
                  <a:pt x="1278" y="44"/>
                  <a:pt x="1278" y="44"/>
                </a:cubicBezTo>
                <a:cubicBezTo>
                  <a:pt x="1276" y="46"/>
                  <a:pt x="1270" y="40"/>
                  <a:pt x="1265" y="55"/>
                </a:cubicBezTo>
                <a:cubicBezTo>
                  <a:pt x="1268" y="56"/>
                  <a:pt x="1268" y="56"/>
                  <a:pt x="1268" y="56"/>
                </a:cubicBezTo>
                <a:cubicBezTo>
                  <a:pt x="1267" y="58"/>
                  <a:pt x="1267" y="58"/>
                  <a:pt x="1267" y="58"/>
                </a:cubicBezTo>
                <a:cubicBezTo>
                  <a:pt x="1268" y="61"/>
                  <a:pt x="1269" y="56"/>
                  <a:pt x="1272" y="60"/>
                </a:cubicBezTo>
                <a:cubicBezTo>
                  <a:pt x="1268" y="63"/>
                  <a:pt x="1268" y="63"/>
                  <a:pt x="1268" y="63"/>
                </a:cubicBezTo>
                <a:cubicBezTo>
                  <a:pt x="1263" y="67"/>
                  <a:pt x="1263" y="67"/>
                  <a:pt x="1263" y="67"/>
                </a:cubicBezTo>
                <a:cubicBezTo>
                  <a:pt x="1263" y="67"/>
                  <a:pt x="1263" y="67"/>
                  <a:pt x="1263" y="67"/>
                </a:cubicBezTo>
                <a:cubicBezTo>
                  <a:pt x="1262" y="68"/>
                  <a:pt x="1271" y="64"/>
                  <a:pt x="1262" y="71"/>
                </a:cubicBezTo>
                <a:cubicBezTo>
                  <a:pt x="1261" y="70"/>
                  <a:pt x="1267" y="71"/>
                  <a:pt x="1260" y="69"/>
                </a:cubicBezTo>
                <a:cubicBezTo>
                  <a:pt x="1258" y="73"/>
                  <a:pt x="1258" y="73"/>
                  <a:pt x="1258" y="73"/>
                </a:cubicBezTo>
                <a:cubicBezTo>
                  <a:pt x="1260" y="74"/>
                  <a:pt x="1259" y="74"/>
                  <a:pt x="1254" y="76"/>
                </a:cubicBezTo>
                <a:cubicBezTo>
                  <a:pt x="1257" y="80"/>
                  <a:pt x="1257" y="80"/>
                  <a:pt x="1257" y="80"/>
                </a:cubicBezTo>
                <a:cubicBezTo>
                  <a:pt x="1262" y="78"/>
                  <a:pt x="1262" y="78"/>
                  <a:pt x="1262" y="78"/>
                </a:cubicBezTo>
                <a:cubicBezTo>
                  <a:pt x="1264" y="76"/>
                  <a:pt x="1264" y="76"/>
                  <a:pt x="1264" y="76"/>
                </a:cubicBezTo>
                <a:cubicBezTo>
                  <a:pt x="1263" y="74"/>
                  <a:pt x="1263" y="74"/>
                  <a:pt x="1263" y="74"/>
                </a:cubicBezTo>
                <a:cubicBezTo>
                  <a:pt x="1266" y="77"/>
                  <a:pt x="1266" y="77"/>
                  <a:pt x="1266" y="77"/>
                </a:cubicBezTo>
                <a:cubicBezTo>
                  <a:pt x="1276" y="75"/>
                  <a:pt x="1276" y="75"/>
                  <a:pt x="1276" y="75"/>
                </a:cubicBezTo>
                <a:cubicBezTo>
                  <a:pt x="1278" y="72"/>
                  <a:pt x="1278" y="72"/>
                  <a:pt x="1278" y="72"/>
                </a:cubicBezTo>
                <a:cubicBezTo>
                  <a:pt x="1275" y="70"/>
                  <a:pt x="1275" y="70"/>
                  <a:pt x="1275" y="70"/>
                </a:cubicBezTo>
                <a:cubicBezTo>
                  <a:pt x="1274" y="70"/>
                  <a:pt x="1287" y="67"/>
                  <a:pt x="1270" y="71"/>
                </a:cubicBezTo>
                <a:cubicBezTo>
                  <a:pt x="1272" y="68"/>
                  <a:pt x="1272" y="68"/>
                  <a:pt x="1272" y="68"/>
                </a:cubicBezTo>
                <a:cubicBezTo>
                  <a:pt x="1270" y="66"/>
                  <a:pt x="1270" y="66"/>
                  <a:pt x="1270" y="66"/>
                </a:cubicBezTo>
                <a:cubicBezTo>
                  <a:pt x="1273" y="66"/>
                  <a:pt x="1273" y="66"/>
                  <a:pt x="1273" y="66"/>
                </a:cubicBezTo>
                <a:cubicBezTo>
                  <a:pt x="1277" y="63"/>
                  <a:pt x="1277" y="63"/>
                  <a:pt x="1277" y="63"/>
                </a:cubicBezTo>
                <a:cubicBezTo>
                  <a:pt x="1278" y="63"/>
                  <a:pt x="1278" y="63"/>
                  <a:pt x="1278" y="63"/>
                </a:cubicBezTo>
                <a:cubicBezTo>
                  <a:pt x="1277" y="68"/>
                  <a:pt x="1277" y="68"/>
                  <a:pt x="1277" y="68"/>
                </a:cubicBezTo>
                <a:cubicBezTo>
                  <a:pt x="1281" y="70"/>
                  <a:pt x="1281" y="70"/>
                  <a:pt x="1281" y="70"/>
                </a:cubicBezTo>
                <a:cubicBezTo>
                  <a:pt x="1287" y="69"/>
                  <a:pt x="1287" y="69"/>
                  <a:pt x="1287" y="69"/>
                </a:cubicBezTo>
                <a:cubicBezTo>
                  <a:pt x="1285" y="70"/>
                  <a:pt x="1285" y="70"/>
                  <a:pt x="1285" y="70"/>
                </a:cubicBezTo>
                <a:cubicBezTo>
                  <a:pt x="1285" y="71"/>
                  <a:pt x="1285" y="71"/>
                  <a:pt x="1285" y="71"/>
                </a:cubicBezTo>
                <a:cubicBezTo>
                  <a:pt x="1262" y="94"/>
                  <a:pt x="1262" y="94"/>
                  <a:pt x="1262" y="94"/>
                </a:cubicBezTo>
                <a:cubicBezTo>
                  <a:pt x="1262" y="95"/>
                  <a:pt x="1262" y="95"/>
                  <a:pt x="1262" y="95"/>
                </a:cubicBezTo>
                <a:cubicBezTo>
                  <a:pt x="1258" y="95"/>
                  <a:pt x="1258" y="95"/>
                  <a:pt x="1258" y="95"/>
                </a:cubicBezTo>
                <a:cubicBezTo>
                  <a:pt x="1258" y="96"/>
                  <a:pt x="1258" y="96"/>
                  <a:pt x="1258" y="96"/>
                </a:cubicBezTo>
                <a:cubicBezTo>
                  <a:pt x="1259" y="97"/>
                  <a:pt x="1260" y="96"/>
                  <a:pt x="1260" y="97"/>
                </a:cubicBezTo>
                <a:cubicBezTo>
                  <a:pt x="1258" y="98"/>
                  <a:pt x="1258" y="98"/>
                  <a:pt x="1258" y="98"/>
                </a:cubicBezTo>
                <a:cubicBezTo>
                  <a:pt x="1259" y="98"/>
                  <a:pt x="1259" y="98"/>
                  <a:pt x="1259" y="98"/>
                </a:cubicBezTo>
                <a:cubicBezTo>
                  <a:pt x="1255" y="101"/>
                  <a:pt x="1255" y="101"/>
                  <a:pt x="1255" y="101"/>
                </a:cubicBezTo>
                <a:cubicBezTo>
                  <a:pt x="1259" y="104"/>
                  <a:pt x="1259" y="104"/>
                  <a:pt x="1259" y="104"/>
                </a:cubicBezTo>
                <a:cubicBezTo>
                  <a:pt x="1261" y="103"/>
                  <a:pt x="1262" y="105"/>
                  <a:pt x="1264" y="105"/>
                </a:cubicBezTo>
                <a:cubicBezTo>
                  <a:pt x="1262" y="110"/>
                  <a:pt x="1262" y="110"/>
                  <a:pt x="1262" y="110"/>
                </a:cubicBezTo>
                <a:cubicBezTo>
                  <a:pt x="1263" y="113"/>
                  <a:pt x="1263" y="113"/>
                  <a:pt x="1263" y="113"/>
                </a:cubicBezTo>
                <a:cubicBezTo>
                  <a:pt x="1262" y="112"/>
                  <a:pt x="1264" y="110"/>
                  <a:pt x="1268" y="113"/>
                </a:cubicBezTo>
                <a:cubicBezTo>
                  <a:pt x="1269" y="112"/>
                  <a:pt x="1269" y="112"/>
                  <a:pt x="1269" y="112"/>
                </a:cubicBezTo>
                <a:cubicBezTo>
                  <a:pt x="1271" y="116"/>
                  <a:pt x="1271" y="116"/>
                  <a:pt x="1271" y="116"/>
                </a:cubicBezTo>
                <a:cubicBezTo>
                  <a:pt x="1273" y="116"/>
                  <a:pt x="1273" y="116"/>
                  <a:pt x="1273" y="116"/>
                </a:cubicBezTo>
                <a:cubicBezTo>
                  <a:pt x="1269" y="120"/>
                  <a:pt x="1269" y="120"/>
                  <a:pt x="1269" y="120"/>
                </a:cubicBezTo>
                <a:cubicBezTo>
                  <a:pt x="1267" y="120"/>
                  <a:pt x="1267" y="120"/>
                  <a:pt x="1267" y="120"/>
                </a:cubicBezTo>
                <a:cubicBezTo>
                  <a:pt x="1267" y="121"/>
                  <a:pt x="1267" y="121"/>
                  <a:pt x="1267" y="121"/>
                </a:cubicBezTo>
                <a:cubicBezTo>
                  <a:pt x="1266" y="120"/>
                  <a:pt x="1266" y="120"/>
                  <a:pt x="1266" y="120"/>
                </a:cubicBezTo>
                <a:cubicBezTo>
                  <a:pt x="1265" y="121"/>
                  <a:pt x="1274" y="114"/>
                  <a:pt x="1263" y="124"/>
                </a:cubicBezTo>
                <a:cubicBezTo>
                  <a:pt x="1260" y="122"/>
                  <a:pt x="1260" y="122"/>
                  <a:pt x="1260" y="122"/>
                </a:cubicBezTo>
                <a:cubicBezTo>
                  <a:pt x="1257" y="123"/>
                  <a:pt x="1261" y="127"/>
                  <a:pt x="1257" y="125"/>
                </a:cubicBezTo>
                <a:cubicBezTo>
                  <a:pt x="1257" y="126"/>
                  <a:pt x="1257" y="126"/>
                  <a:pt x="1257" y="126"/>
                </a:cubicBezTo>
                <a:cubicBezTo>
                  <a:pt x="1258" y="126"/>
                  <a:pt x="1255" y="129"/>
                  <a:pt x="1259" y="127"/>
                </a:cubicBezTo>
                <a:cubicBezTo>
                  <a:pt x="1256" y="132"/>
                  <a:pt x="1256" y="132"/>
                  <a:pt x="1256" y="132"/>
                </a:cubicBezTo>
                <a:cubicBezTo>
                  <a:pt x="1248" y="137"/>
                  <a:pt x="1248" y="137"/>
                  <a:pt x="1248" y="137"/>
                </a:cubicBezTo>
                <a:cubicBezTo>
                  <a:pt x="1255" y="130"/>
                  <a:pt x="1255" y="130"/>
                  <a:pt x="1255" y="130"/>
                </a:cubicBezTo>
                <a:cubicBezTo>
                  <a:pt x="1250" y="131"/>
                  <a:pt x="1250" y="131"/>
                  <a:pt x="1250" y="131"/>
                </a:cubicBezTo>
                <a:cubicBezTo>
                  <a:pt x="1247" y="136"/>
                  <a:pt x="1247" y="136"/>
                  <a:pt x="1247" y="136"/>
                </a:cubicBezTo>
                <a:cubicBezTo>
                  <a:pt x="1242" y="137"/>
                  <a:pt x="1242" y="137"/>
                  <a:pt x="1242" y="137"/>
                </a:cubicBezTo>
                <a:cubicBezTo>
                  <a:pt x="1240" y="134"/>
                  <a:pt x="1240" y="134"/>
                  <a:pt x="1240" y="134"/>
                </a:cubicBezTo>
                <a:cubicBezTo>
                  <a:pt x="1246" y="132"/>
                  <a:pt x="1246" y="132"/>
                  <a:pt x="1246" y="132"/>
                </a:cubicBezTo>
                <a:cubicBezTo>
                  <a:pt x="1251" y="127"/>
                  <a:pt x="1251" y="127"/>
                  <a:pt x="1251" y="127"/>
                </a:cubicBezTo>
                <a:cubicBezTo>
                  <a:pt x="1254" y="125"/>
                  <a:pt x="1254" y="125"/>
                  <a:pt x="1254" y="125"/>
                </a:cubicBezTo>
                <a:cubicBezTo>
                  <a:pt x="1255" y="126"/>
                  <a:pt x="1255" y="126"/>
                  <a:pt x="1255" y="126"/>
                </a:cubicBezTo>
                <a:cubicBezTo>
                  <a:pt x="1257" y="124"/>
                  <a:pt x="1240" y="132"/>
                  <a:pt x="1260" y="121"/>
                </a:cubicBezTo>
                <a:cubicBezTo>
                  <a:pt x="1257" y="117"/>
                  <a:pt x="1257" y="117"/>
                  <a:pt x="1257" y="117"/>
                </a:cubicBezTo>
                <a:cubicBezTo>
                  <a:pt x="1256" y="116"/>
                  <a:pt x="1256" y="116"/>
                  <a:pt x="1256" y="116"/>
                </a:cubicBezTo>
                <a:cubicBezTo>
                  <a:pt x="1252" y="117"/>
                  <a:pt x="1252" y="117"/>
                  <a:pt x="1252" y="117"/>
                </a:cubicBezTo>
                <a:cubicBezTo>
                  <a:pt x="1254" y="120"/>
                  <a:pt x="1254" y="120"/>
                  <a:pt x="1254" y="120"/>
                </a:cubicBezTo>
                <a:cubicBezTo>
                  <a:pt x="1252" y="122"/>
                  <a:pt x="1248" y="123"/>
                  <a:pt x="1248" y="122"/>
                </a:cubicBezTo>
                <a:cubicBezTo>
                  <a:pt x="1246" y="124"/>
                  <a:pt x="1246" y="124"/>
                  <a:pt x="1246" y="124"/>
                </a:cubicBezTo>
                <a:cubicBezTo>
                  <a:pt x="1247" y="125"/>
                  <a:pt x="1246" y="120"/>
                  <a:pt x="1246" y="125"/>
                </a:cubicBezTo>
                <a:cubicBezTo>
                  <a:pt x="1245" y="124"/>
                  <a:pt x="1245" y="124"/>
                  <a:pt x="1245" y="124"/>
                </a:cubicBezTo>
                <a:cubicBezTo>
                  <a:pt x="1238" y="132"/>
                  <a:pt x="1238" y="132"/>
                  <a:pt x="1238" y="132"/>
                </a:cubicBezTo>
                <a:cubicBezTo>
                  <a:pt x="1237" y="132"/>
                  <a:pt x="1238" y="134"/>
                  <a:pt x="1237" y="132"/>
                </a:cubicBezTo>
                <a:cubicBezTo>
                  <a:pt x="1237" y="134"/>
                  <a:pt x="1237" y="134"/>
                  <a:pt x="1237" y="134"/>
                </a:cubicBezTo>
                <a:cubicBezTo>
                  <a:pt x="1234" y="134"/>
                  <a:pt x="1234" y="134"/>
                  <a:pt x="1234" y="134"/>
                </a:cubicBezTo>
                <a:cubicBezTo>
                  <a:pt x="1230" y="138"/>
                  <a:pt x="1230" y="138"/>
                  <a:pt x="1230" y="138"/>
                </a:cubicBezTo>
                <a:cubicBezTo>
                  <a:pt x="1225" y="142"/>
                  <a:pt x="1225" y="142"/>
                  <a:pt x="1225" y="142"/>
                </a:cubicBezTo>
                <a:cubicBezTo>
                  <a:pt x="1219" y="143"/>
                  <a:pt x="1219" y="143"/>
                  <a:pt x="1219" y="143"/>
                </a:cubicBezTo>
                <a:cubicBezTo>
                  <a:pt x="1218" y="144"/>
                  <a:pt x="1218" y="144"/>
                  <a:pt x="1218" y="144"/>
                </a:cubicBezTo>
                <a:cubicBezTo>
                  <a:pt x="1214" y="138"/>
                  <a:pt x="1214" y="138"/>
                  <a:pt x="1214" y="138"/>
                </a:cubicBezTo>
                <a:cubicBezTo>
                  <a:pt x="1210" y="141"/>
                  <a:pt x="1210" y="141"/>
                  <a:pt x="1210" y="141"/>
                </a:cubicBezTo>
                <a:cubicBezTo>
                  <a:pt x="1207" y="139"/>
                  <a:pt x="1207" y="139"/>
                  <a:pt x="1207" y="139"/>
                </a:cubicBezTo>
                <a:cubicBezTo>
                  <a:pt x="1217" y="132"/>
                  <a:pt x="1201" y="155"/>
                  <a:pt x="1215" y="132"/>
                </a:cubicBezTo>
                <a:cubicBezTo>
                  <a:pt x="1222" y="127"/>
                  <a:pt x="1222" y="127"/>
                  <a:pt x="1222" y="127"/>
                </a:cubicBezTo>
                <a:cubicBezTo>
                  <a:pt x="1229" y="128"/>
                  <a:pt x="1229" y="128"/>
                  <a:pt x="1229" y="128"/>
                </a:cubicBezTo>
                <a:cubicBezTo>
                  <a:pt x="1234" y="126"/>
                  <a:pt x="1234" y="126"/>
                  <a:pt x="1234" y="126"/>
                </a:cubicBezTo>
                <a:cubicBezTo>
                  <a:pt x="1234" y="122"/>
                  <a:pt x="1234" y="122"/>
                  <a:pt x="1234" y="122"/>
                </a:cubicBezTo>
                <a:cubicBezTo>
                  <a:pt x="1237" y="121"/>
                  <a:pt x="1237" y="121"/>
                  <a:pt x="1237" y="121"/>
                </a:cubicBezTo>
                <a:cubicBezTo>
                  <a:pt x="1236" y="118"/>
                  <a:pt x="1236" y="118"/>
                  <a:pt x="1236" y="118"/>
                </a:cubicBezTo>
                <a:cubicBezTo>
                  <a:pt x="1236" y="117"/>
                  <a:pt x="1236" y="117"/>
                  <a:pt x="1236" y="117"/>
                </a:cubicBezTo>
                <a:cubicBezTo>
                  <a:pt x="1236" y="116"/>
                  <a:pt x="1236" y="116"/>
                  <a:pt x="1236" y="116"/>
                </a:cubicBezTo>
                <a:cubicBezTo>
                  <a:pt x="1238" y="117"/>
                  <a:pt x="1238" y="117"/>
                  <a:pt x="1238" y="117"/>
                </a:cubicBezTo>
                <a:cubicBezTo>
                  <a:pt x="1240" y="117"/>
                  <a:pt x="1240" y="117"/>
                  <a:pt x="1240" y="117"/>
                </a:cubicBezTo>
                <a:cubicBezTo>
                  <a:pt x="1240" y="115"/>
                  <a:pt x="1240" y="115"/>
                  <a:pt x="1240" y="115"/>
                </a:cubicBezTo>
                <a:cubicBezTo>
                  <a:pt x="1238" y="112"/>
                  <a:pt x="1238" y="112"/>
                  <a:pt x="1238" y="112"/>
                </a:cubicBezTo>
                <a:cubicBezTo>
                  <a:pt x="1236" y="111"/>
                  <a:pt x="1236" y="111"/>
                  <a:pt x="1236" y="111"/>
                </a:cubicBezTo>
                <a:cubicBezTo>
                  <a:pt x="1243" y="104"/>
                  <a:pt x="1243" y="104"/>
                  <a:pt x="1243" y="104"/>
                </a:cubicBezTo>
                <a:cubicBezTo>
                  <a:pt x="1240" y="104"/>
                  <a:pt x="1240" y="104"/>
                  <a:pt x="1240" y="104"/>
                </a:cubicBezTo>
                <a:cubicBezTo>
                  <a:pt x="1236" y="107"/>
                  <a:pt x="1236" y="107"/>
                  <a:pt x="1236" y="107"/>
                </a:cubicBezTo>
                <a:cubicBezTo>
                  <a:pt x="1236" y="106"/>
                  <a:pt x="1236" y="106"/>
                  <a:pt x="1236" y="106"/>
                </a:cubicBezTo>
                <a:cubicBezTo>
                  <a:pt x="1232" y="107"/>
                  <a:pt x="1232" y="107"/>
                  <a:pt x="1232" y="107"/>
                </a:cubicBezTo>
                <a:cubicBezTo>
                  <a:pt x="1221" y="117"/>
                  <a:pt x="1221" y="117"/>
                  <a:pt x="1221" y="117"/>
                </a:cubicBezTo>
                <a:cubicBezTo>
                  <a:pt x="1217" y="119"/>
                  <a:pt x="1217" y="119"/>
                  <a:pt x="1217" y="119"/>
                </a:cubicBezTo>
                <a:cubicBezTo>
                  <a:pt x="1215" y="122"/>
                  <a:pt x="1215" y="122"/>
                  <a:pt x="1215" y="122"/>
                </a:cubicBezTo>
                <a:cubicBezTo>
                  <a:pt x="1212" y="127"/>
                  <a:pt x="1212" y="127"/>
                  <a:pt x="1212" y="127"/>
                </a:cubicBezTo>
                <a:cubicBezTo>
                  <a:pt x="1209" y="128"/>
                  <a:pt x="1209" y="128"/>
                  <a:pt x="1209" y="128"/>
                </a:cubicBezTo>
                <a:cubicBezTo>
                  <a:pt x="1206" y="133"/>
                  <a:pt x="1206" y="133"/>
                  <a:pt x="1206" y="133"/>
                </a:cubicBezTo>
                <a:cubicBezTo>
                  <a:pt x="1203" y="132"/>
                  <a:pt x="1203" y="132"/>
                  <a:pt x="1203" y="132"/>
                </a:cubicBezTo>
                <a:cubicBezTo>
                  <a:pt x="1202" y="132"/>
                  <a:pt x="1202" y="132"/>
                  <a:pt x="1202" y="132"/>
                </a:cubicBezTo>
                <a:cubicBezTo>
                  <a:pt x="1203" y="135"/>
                  <a:pt x="1203" y="135"/>
                  <a:pt x="1203" y="135"/>
                </a:cubicBezTo>
                <a:cubicBezTo>
                  <a:pt x="1200" y="136"/>
                  <a:pt x="1200" y="136"/>
                  <a:pt x="1200" y="136"/>
                </a:cubicBezTo>
                <a:cubicBezTo>
                  <a:pt x="1200" y="137"/>
                  <a:pt x="1200" y="137"/>
                  <a:pt x="1200" y="137"/>
                </a:cubicBezTo>
                <a:cubicBezTo>
                  <a:pt x="1198" y="136"/>
                  <a:pt x="1203" y="142"/>
                  <a:pt x="1197" y="137"/>
                </a:cubicBezTo>
                <a:cubicBezTo>
                  <a:pt x="1194" y="140"/>
                  <a:pt x="1194" y="140"/>
                  <a:pt x="1194" y="140"/>
                </a:cubicBezTo>
                <a:cubicBezTo>
                  <a:pt x="1195" y="140"/>
                  <a:pt x="1194" y="141"/>
                  <a:pt x="1193" y="139"/>
                </a:cubicBezTo>
                <a:cubicBezTo>
                  <a:pt x="1193" y="146"/>
                  <a:pt x="1193" y="146"/>
                  <a:pt x="1193" y="146"/>
                </a:cubicBezTo>
                <a:cubicBezTo>
                  <a:pt x="1185" y="150"/>
                  <a:pt x="1185" y="150"/>
                  <a:pt x="1185" y="150"/>
                </a:cubicBezTo>
                <a:cubicBezTo>
                  <a:pt x="1185" y="151"/>
                  <a:pt x="1185" y="151"/>
                  <a:pt x="1185" y="151"/>
                </a:cubicBezTo>
                <a:cubicBezTo>
                  <a:pt x="1182" y="152"/>
                  <a:pt x="1177" y="153"/>
                  <a:pt x="1175" y="155"/>
                </a:cubicBezTo>
                <a:cubicBezTo>
                  <a:pt x="1174" y="159"/>
                  <a:pt x="1174" y="159"/>
                  <a:pt x="1174" y="159"/>
                </a:cubicBezTo>
                <a:cubicBezTo>
                  <a:pt x="1172" y="160"/>
                  <a:pt x="1172" y="160"/>
                  <a:pt x="1172" y="160"/>
                </a:cubicBezTo>
                <a:cubicBezTo>
                  <a:pt x="1170" y="163"/>
                  <a:pt x="1170" y="163"/>
                  <a:pt x="1170" y="163"/>
                </a:cubicBezTo>
                <a:cubicBezTo>
                  <a:pt x="1166" y="165"/>
                  <a:pt x="1166" y="165"/>
                  <a:pt x="1166" y="165"/>
                </a:cubicBezTo>
                <a:cubicBezTo>
                  <a:pt x="1165" y="165"/>
                  <a:pt x="1165" y="165"/>
                  <a:pt x="1165" y="165"/>
                </a:cubicBezTo>
                <a:cubicBezTo>
                  <a:pt x="1163" y="169"/>
                  <a:pt x="1163" y="169"/>
                  <a:pt x="1163" y="169"/>
                </a:cubicBezTo>
                <a:cubicBezTo>
                  <a:pt x="1161" y="169"/>
                  <a:pt x="1161" y="169"/>
                  <a:pt x="1161" y="169"/>
                </a:cubicBezTo>
                <a:cubicBezTo>
                  <a:pt x="1161" y="172"/>
                  <a:pt x="1161" y="172"/>
                  <a:pt x="1161" y="172"/>
                </a:cubicBezTo>
                <a:cubicBezTo>
                  <a:pt x="1141" y="189"/>
                  <a:pt x="1141" y="189"/>
                  <a:pt x="1141" y="189"/>
                </a:cubicBezTo>
                <a:cubicBezTo>
                  <a:pt x="1144" y="188"/>
                  <a:pt x="1142" y="189"/>
                  <a:pt x="1140" y="193"/>
                </a:cubicBezTo>
                <a:cubicBezTo>
                  <a:pt x="1144" y="193"/>
                  <a:pt x="1144" y="193"/>
                  <a:pt x="1144" y="193"/>
                </a:cubicBezTo>
                <a:cubicBezTo>
                  <a:pt x="1142" y="196"/>
                  <a:pt x="1142" y="196"/>
                  <a:pt x="1142" y="196"/>
                </a:cubicBezTo>
                <a:cubicBezTo>
                  <a:pt x="1133" y="206"/>
                  <a:pt x="1133" y="206"/>
                  <a:pt x="1133" y="206"/>
                </a:cubicBezTo>
                <a:cubicBezTo>
                  <a:pt x="1130" y="206"/>
                  <a:pt x="1130" y="206"/>
                  <a:pt x="1130" y="206"/>
                </a:cubicBezTo>
                <a:cubicBezTo>
                  <a:pt x="1130" y="202"/>
                  <a:pt x="1130" y="202"/>
                  <a:pt x="1130" y="202"/>
                </a:cubicBezTo>
                <a:cubicBezTo>
                  <a:pt x="1123" y="205"/>
                  <a:pt x="1123" y="205"/>
                  <a:pt x="1123" y="205"/>
                </a:cubicBezTo>
                <a:cubicBezTo>
                  <a:pt x="1123" y="207"/>
                  <a:pt x="1123" y="207"/>
                  <a:pt x="1123" y="207"/>
                </a:cubicBezTo>
                <a:cubicBezTo>
                  <a:pt x="1120" y="207"/>
                  <a:pt x="1120" y="207"/>
                  <a:pt x="1120" y="207"/>
                </a:cubicBezTo>
                <a:cubicBezTo>
                  <a:pt x="1119" y="208"/>
                  <a:pt x="1125" y="205"/>
                  <a:pt x="1117" y="208"/>
                </a:cubicBezTo>
                <a:cubicBezTo>
                  <a:pt x="1119" y="210"/>
                  <a:pt x="1119" y="210"/>
                  <a:pt x="1119" y="210"/>
                </a:cubicBezTo>
                <a:cubicBezTo>
                  <a:pt x="1115" y="214"/>
                  <a:pt x="1115" y="214"/>
                  <a:pt x="1115" y="214"/>
                </a:cubicBezTo>
                <a:cubicBezTo>
                  <a:pt x="1115" y="216"/>
                  <a:pt x="1115" y="216"/>
                  <a:pt x="1115" y="216"/>
                </a:cubicBezTo>
                <a:cubicBezTo>
                  <a:pt x="1112" y="215"/>
                  <a:pt x="1112" y="215"/>
                  <a:pt x="1112" y="215"/>
                </a:cubicBezTo>
                <a:cubicBezTo>
                  <a:pt x="1109" y="221"/>
                  <a:pt x="1109" y="221"/>
                  <a:pt x="1109" y="221"/>
                </a:cubicBezTo>
                <a:cubicBezTo>
                  <a:pt x="1112" y="223"/>
                  <a:pt x="1112" y="223"/>
                  <a:pt x="1112" y="223"/>
                </a:cubicBezTo>
                <a:cubicBezTo>
                  <a:pt x="1113" y="222"/>
                  <a:pt x="1113" y="222"/>
                  <a:pt x="1113" y="222"/>
                </a:cubicBezTo>
                <a:cubicBezTo>
                  <a:pt x="1112" y="226"/>
                  <a:pt x="1112" y="226"/>
                  <a:pt x="1112" y="226"/>
                </a:cubicBezTo>
                <a:cubicBezTo>
                  <a:pt x="1111" y="227"/>
                  <a:pt x="1111" y="227"/>
                  <a:pt x="1111" y="227"/>
                </a:cubicBezTo>
                <a:cubicBezTo>
                  <a:pt x="1103" y="226"/>
                  <a:pt x="1103" y="226"/>
                  <a:pt x="1103" y="226"/>
                </a:cubicBezTo>
                <a:cubicBezTo>
                  <a:pt x="1098" y="229"/>
                  <a:pt x="1098" y="229"/>
                  <a:pt x="1098" y="229"/>
                </a:cubicBezTo>
                <a:cubicBezTo>
                  <a:pt x="1097" y="230"/>
                  <a:pt x="1097" y="230"/>
                  <a:pt x="1097" y="230"/>
                </a:cubicBezTo>
                <a:cubicBezTo>
                  <a:pt x="1103" y="231"/>
                  <a:pt x="1103" y="231"/>
                  <a:pt x="1103" y="231"/>
                </a:cubicBezTo>
                <a:cubicBezTo>
                  <a:pt x="1106" y="232"/>
                  <a:pt x="1110" y="226"/>
                  <a:pt x="1113" y="233"/>
                </a:cubicBezTo>
                <a:cubicBezTo>
                  <a:pt x="1116" y="231"/>
                  <a:pt x="1116" y="231"/>
                  <a:pt x="1116" y="231"/>
                </a:cubicBezTo>
                <a:cubicBezTo>
                  <a:pt x="1117" y="231"/>
                  <a:pt x="1119" y="233"/>
                  <a:pt x="1120" y="230"/>
                </a:cubicBezTo>
                <a:cubicBezTo>
                  <a:pt x="1119" y="227"/>
                  <a:pt x="1119" y="227"/>
                  <a:pt x="1119" y="227"/>
                </a:cubicBezTo>
                <a:cubicBezTo>
                  <a:pt x="1130" y="221"/>
                  <a:pt x="1130" y="221"/>
                  <a:pt x="1130" y="221"/>
                </a:cubicBezTo>
                <a:cubicBezTo>
                  <a:pt x="1130" y="219"/>
                  <a:pt x="1130" y="219"/>
                  <a:pt x="1130" y="219"/>
                </a:cubicBezTo>
                <a:cubicBezTo>
                  <a:pt x="1139" y="215"/>
                  <a:pt x="1139" y="215"/>
                  <a:pt x="1139" y="215"/>
                </a:cubicBezTo>
                <a:cubicBezTo>
                  <a:pt x="1141" y="213"/>
                  <a:pt x="1141" y="213"/>
                  <a:pt x="1141" y="213"/>
                </a:cubicBezTo>
                <a:cubicBezTo>
                  <a:pt x="1141" y="212"/>
                  <a:pt x="1141" y="212"/>
                  <a:pt x="1141" y="212"/>
                </a:cubicBezTo>
                <a:cubicBezTo>
                  <a:pt x="1139" y="211"/>
                  <a:pt x="1139" y="211"/>
                  <a:pt x="1139" y="211"/>
                </a:cubicBezTo>
                <a:cubicBezTo>
                  <a:pt x="1137" y="212"/>
                  <a:pt x="1137" y="212"/>
                  <a:pt x="1137" y="212"/>
                </a:cubicBezTo>
                <a:cubicBezTo>
                  <a:pt x="1138" y="209"/>
                  <a:pt x="1138" y="209"/>
                  <a:pt x="1138" y="209"/>
                </a:cubicBezTo>
                <a:cubicBezTo>
                  <a:pt x="1143" y="211"/>
                  <a:pt x="1143" y="211"/>
                  <a:pt x="1143" y="211"/>
                </a:cubicBezTo>
                <a:cubicBezTo>
                  <a:pt x="1150" y="204"/>
                  <a:pt x="1150" y="204"/>
                  <a:pt x="1150" y="204"/>
                </a:cubicBezTo>
                <a:cubicBezTo>
                  <a:pt x="1154" y="201"/>
                  <a:pt x="1154" y="201"/>
                  <a:pt x="1154" y="201"/>
                </a:cubicBezTo>
                <a:cubicBezTo>
                  <a:pt x="1154" y="200"/>
                  <a:pt x="1154" y="200"/>
                  <a:pt x="1154" y="200"/>
                </a:cubicBezTo>
                <a:cubicBezTo>
                  <a:pt x="1152" y="205"/>
                  <a:pt x="1159" y="205"/>
                  <a:pt x="1162" y="193"/>
                </a:cubicBezTo>
                <a:cubicBezTo>
                  <a:pt x="1170" y="185"/>
                  <a:pt x="1170" y="185"/>
                  <a:pt x="1170" y="185"/>
                </a:cubicBezTo>
                <a:cubicBezTo>
                  <a:pt x="1170" y="186"/>
                  <a:pt x="1167" y="186"/>
                  <a:pt x="1171" y="186"/>
                </a:cubicBezTo>
                <a:cubicBezTo>
                  <a:pt x="1171" y="183"/>
                  <a:pt x="1171" y="183"/>
                  <a:pt x="1171" y="183"/>
                </a:cubicBezTo>
                <a:cubicBezTo>
                  <a:pt x="1175" y="183"/>
                  <a:pt x="1175" y="183"/>
                  <a:pt x="1175" y="183"/>
                </a:cubicBezTo>
                <a:cubicBezTo>
                  <a:pt x="1184" y="173"/>
                  <a:pt x="1184" y="173"/>
                  <a:pt x="1184" y="173"/>
                </a:cubicBezTo>
                <a:cubicBezTo>
                  <a:pt x="1190" y="172"/>
                  <a:pt x="1190" y="172"/>
                  <a:pt x="1190" y="172"/>
                </a:cubicBezTo>
                <a:cubicBezTo>
                  <a:pt x="1192" y="166"/>
                  <a:pt x="1192" y="166"/>
                  <a:pt x="1192" y="166"/>
                </a:cubicBezTo>
                <a:cubicBezTo>
                  <a:pt x="1196" y="164"/>
                  <a:pt x="1196" y="164"/>
                  <a:pt x="1196" y="164"/>
                </a:cubicBezTo>
                <a:cubicBezTo>
                  <a:pt x="1198" y="160"/>
                  <a:pt x="1198" y="160"/>
                  <a:pt x="1198" y="160"/>
                </a:cubicBezTo>
                <a:cubicBezTo>
                  <a:pt x="1202" y="159"/>
                  <a:pt x="1202" y="159"/>
                  <a:pt x="1202" y="159"/>
                </a:cubicBezTo>
                <a:cubicBezTo>
                  <a:pt x="1205" y="153"/>
                  <a:pt x="1205" y="153"/>
                  <a:pt x="1205" y="153"/>
                </a:cubicBezTo>
                <a:cubicBezTo>
                  <a:pt x="1207" y="152"/>
                  <a:pt x="1207" y="152"/>
                  <a:pt x="1207" y="152"/>
                </a:cubicBezTo>
                <a:cubicBezTo>
                  <a:pt x="1204" y="156"/>
                  <a:pt x="1204" y="156"/>
                  <a:pt x="1204" y="156"/>
                </a:cubicBezTo>
                <a:cubicBezTo>
                  <a:pt x="1210" y="155"/>
                  <a:pt x="1210" y="155"/>
                  <a:pt x="1210" y="155"/>
                </a:cubicBezTo>
                <a:cubicBezTo>
                  <a:pt x="1212" y="152"/>
                  <a:pt x="1212" y="152"/>
                  <a:pt x="1212" y="152"/>
                </a:cubicBezTo>
                <a:cubicBezTo>
                  <a:pt x="1210" y="150"/>
                  <a:pt x="1210" y="150"/>
                  <a:pt x="1210" y="150"/>
                </a:cubicBezTo>
                <a:cubicBezTo>
                  <a:pt x="1208" y="150"/>
                  <a:pt x="1207" y="150"/>
                  <a:pt x="1207" y="151"/>
                </a:cubicBezTo>
                <a:cubicBezTo>
                  <a:pt x="1206" y="149"/>
                  <a:pt x="1206" y="149"/>
                  <a:pt x="1206" y="149"/>
                </a:cubicBezTo>
                <a:cubicBezTo>
                  <a:pt x="1202" y="149"/>
                  <a:pt x="1202" y="149"/>
                  <a:pt x="1202" y="149"/>
                </a:cubicBezTo>
                <a:cubicBezTo>
                  <a:pt x="1199" y="151"/>
                  <a:pt x="1199" y="151"/>
                  <a:pt x="1199" y="151"/>
                </a:cubicBezTo>
                <a:cubicBezTo>
                  <a:pt x="1199" y="152"/>
                  <a:pt x="1198" y="151"/>
                  <a:pt x="1197" y="150"/>
                </a:cubicBezTo>
                <a:cubicBezTo>
                  <a:pt x="1199" y="147"/>
                  <a:pt x="1199" y="147"/>
                  <a:pt x="1199" y="147"/>
                </a:cubicBezTo>
                <a:cubicBezTo>
                  <a:pt x="1199" y="147"/>
                  <a:pt x="1202" y="154"/>
                  <a:pt x="1204" y="146"/>
                </a:cubicBezTo>
                <a:cubicBezTo>
                  <a:pt x="1204" y="145"/>
                  <a:pt x="1204" y="145"/>
                  <a:pt x="1204" y="145"/>
                </a:cubicBezTo>
                <a:cubicBezTo>
                  <a:pt x="1202" y="145"/>
                  <a:pt x="1202" y="145"/>
                  <a:pt x="1202" y="145"/>
                </a:cubicBezTo>
                <a:cubicBezTo>
                  <a:pt x="1203" y="144"/>
                  <a:pt x="1203" y="144"/>
                  <a:pt x="1203" y="144"/>
                </a:cubicBezTo>
                <a:cubicBezTo>
                  <a:pt x="1204" y="145"/>
                  <a:pt x="1204" y="145"/>
                  <a:pt x="1204" y="145"/>
                </a:cubicBezTo>
                <a:cubicBezTo>
                  <a:pt x="1207" y="143"/>
                  <a:pt x="1207" y="143"/>
                  <a:pt x="1207" y="143"/>
                </a:cubicBezTo>
                <a:cubicBezTo>
                  <a:pt x="1206" y="144"/>
                  <a:pt x="1203" y="140"/>
                  <a:pt x="1208" y="145"/>
                </a:cubicBezTo>
                <a:cubicBezTo>
                  <a:pt x="1208" y="144"/>
                  <a:pt x="1203" y="141"/>
                  <a:pt x="1207" y="147"/>
                </a:cubicBezTo>
                <a:cubicBezTo>
                  <a:pt x="1217" y="147"/>
                  <a:pt x="1217" y="147"/>
                  <a:pt x="1217" y="147"/>
                </a:cubicBezTo>
                <a:cubicBezTo>
                  <a:pt x="1216" y="148"/>
                  <a:pt x="1216" y="148"/>
                  <a:pt x="1216" y="148"/>
                </a:cubicBezTo>
                <a:cubicBezTo>
                  <a:pt x="1218" y="151"/>
                  <a:pt x="1218" y="151"/>
                  <a:pt x="1218" y="151"/>
                </a:cubicBezTo>
                <a:cubicBezTo>
                  <a:pt x="1216" y="153"/>
                  <a:pt x="1213" y="150"/>
                  <a:pt x="1212" y="155"/>
                </a:cubicBezTo>
                <a:cubicBezTo>
                  <a:pt x="1210" y="157"/>
                  <a:pt x="1210" y="157"/>
                  <a:pt x="1210" y="157"/>
                </a:cubicBezTo>
                <a:cubicBezTo>
                  <a:pt x="1210" y="159"/>
                  <a:pt x="1210" y="159"/>
                  <a:pt x="1210" y="159"/>
                </a:cubicBezTo>
                <a:cubicBezTo>
                  <a:pt x="1207" y="159"/>
                  <a:pt x="1207" y="159"/>
                  <a:pt x="1207" y="159"/>
                </a:cubicBezTo>
                <a:cubicBezTo>
                  <a:pt x="1199" y="166"/>
                  <a:pt x="1199" y="166"/>
                  <a:pt x="1199" y="166"/>
                </a:cubicBezTo>
                <a:cubicBezTo>
                  <a:pt x="1198" y="170"/>
                  <a:pt x="1198" y="170"/>
                  <a:pt x="1198" y="170"/>
                </a:cubicBezTo>
                <a:cubicBezTo>
                  <a:pt x="1195" y="173"/>
                  <a:pt x="1195" y="173"/>
                  <a:pt x="1195" y="173"/>
                </a:cubicBezTo>
                <a:cubicBezTo>
                  <a:pt x="1193" y="173"/>
                  <a:pt x="1193" y="173"/>
                  <a:pt x="1193" y="173"/>
                </a:cubicBezTo>
                <a:cubicBezTo>
                  <a:pt x="1192" y="176"/>
                  <a:pt x="1192" y="176"/>
                  <a:pt x="1192" y="176"/>
                </a:cubicBezTo>
                <a:cubicBezTo>
                  <a:pt x="1180" y="185"/>
                  <a:pt x="1180" y="185"/>
                  <a:pt x="1180" y="185"/>
                </a:cubicBezTo>
                <a:cubicBezTo>
                  <a:pt x="1175" y="190"/>
                  <a:pt x="1175" y="190"/>
                  <a:pt x="1175" y="190"/>
                </a:cubicBezTo>
                <a:cubicBezTo>
                  <a:pt x="1168" y="197"/>
                  <a:pt x="1168" y="197"/>
                  <a:pt x="1168" y="197"/>
                </a:cubicBezTo>
                <a:cubicBezTo>
                  <a:pt x="1167" y="196"/>
                  <a:pt x="1167" y="197"/>
                  <a:pt x="1166" y="195"/>
                </a:cubicBezTo>
                <a:cubicBezTo>
                  <a:pt x="1165" y="197"/>
                  <a:pt x="1165" y="197"/>
                  <a:pt x="1165" y="197"/>
                </a:cubicBezTo>
                <a:cubicBezTo>
                  <a:pt x="1165" y="197"/>
                  <a:pt x="1165" y="197"/>
                  <a:pt x="1165" y="197"/>
                </a:cubicBezTo>
                <a:cubicBezTo>
                  <a:pt x="1163" y="200"/>
                  <a:pt x="1163" y="200"/>
                  <a:pt x="1163" y="200"/>
                </a:cubicBezTo>
                <a:cubicBezTo>
                  <a:pt x="1157" y="203"/>
                  <a:pt x="1157" y="203"/>
                  <a:pt x="1157" y="203"/>
                </a:cubicBezTo>
                <a:cubicBezTo>
                  <a:pt x="1155" y="203"/>
                  <a:pt x="1152" y="204"/>
                  <a:pt x="1157" y="207"/>
                </a:cubicBezTo>
                <a:cubicBezTo>
                  <a:pt x="1154" y="209"/>
                  <a:pt x="1154" y="209"/>
                  <a:pt x="1154" y="209"/>
                </a:cubicBezTo>
                <a:cubicBezTo>
                  <a:pt x="1153" y="210"/>
                  <a:pt x="1153" y="210"/>
                  <a:pt x="1153" y="210"/>
                </a:cubicBezTo>
                <a:cubicBezTo>
                  <a:pt x="1153" y="211"/>
                  <a:pt x="1153" y="211"/>
                  <a:pt x="1153" y="211"/>
                </a:cubicBezTo>
                <a:cubicBezTo>
                  <a:pt x="1156" y="211"/>
                  <a:pt x="1156" y="211"/>
                  <a:pt x="1156" y="211"/>
                </a:cubicBezTo>
                <a:cubicBezTo>
                  <a:pt x="1160" y="207"/>
                  <a:pt x="1160" y="207"/>
                  <a:pt x="1160" y="207"/>
                </a:cubicBezTo>
                <a:cubicBezTo>
                  <a:pt x="1160" y="206"/>
                  <a:pt x="1156" y="211"/>
                  <a:pt x="1162" y="206"/>
                </a:cubicBezTo>
                <a:cubicBezTo>
                  <a:pt x="1153" y="216"/>
                  <a:pt x="1153" y="216"/>
                  <a:pt x="1153" y="216"/>
                </a:cubicBezTo>
                <a:cubicBezTo>
                  <a:pt x="1148" y="215"/>
                  <a:pt x="1148" y="215"/>
                  <a:pt x="1148" y="215"/>
                </a:cubicBezTo>
                <a:cubicBezTo>
                  <a:pt x="1144" y="217"/>
                  <a:pt x="1144" y="217"/>
                  <a:pt x="1144" y="217"/>
                </a:cubicBezTo>
                <a:cubicBezTo>
                  <a:pt x="1145" y="217"/>
                  <a:pt x="1140" y="217"/>
                  <a:pt x="1145" y="217"/>
                </a:cubicBezTo>
                <a:cubicBezTo>
                  <a:pt x="1140" y="222"/>
                  <a:pt x="1140" y="222"/>
                  <a:pt x="1140" y="222"/>
                </a:cubicBezTo>
                <a:cubicBezTo>
                  <a:pt x="1142" y="224"/>
                  <a:pt x="1142" y="224"/>
                  <a:pt x="1142" y="224"/>
                </a:cubicBezTo>
                <a:cubicBezTo>
                  <a:pt x="1147" y="221"/>
                  <a:pt x="1147" y="221"/>
                  <a:pt x="1147" y="221"/>
                </a:cubicBezTo>
                <a:cubicBezTo>
                  <a:pt x="1145" y="224"/>
                  <a:pt x="1145" y="224"/>
                  <a:pt x="1145" y="224"/>
                </a:cubicBezTo>
                <a:cubicBezTo>
                  <a:pt x="1140" y="227"/>
                  <a:pt x="1140" y="227"/>
                  <a:pt x="1140" y="227"/>
                </a:cubicBezTo>
                <a:cubicBezTo>
                  <a:pt x="1138" y="231"/>
                  <a:pt x="1138" y="231"/>
                  <a:pt x="1138" y="231"/>
                </a:cubicBezTo>
                <a:cubicBezTo>
                  <a:pt x="1143" y="230"/>
                  <a:pt x="1143" y="230"/>
                  <a:pt x="1143" y="230"/>
                </a:cubicBezTo>
                <a:cubicBezTo>
                  <a:pt x="1144" y="229"/>
                  <a:pt x="1144" y="229"/>
                  <a:pt x="1144" y="229"/>
                </a:cubicBezTo>
                <a:cubicBezTo>
                  <a:pt x="1147" y="227"/>
                  <a:pt x="1147" y="227"/>
                  <a:pt x="1147" y="227"/>
                </a:cubicBezTo>
                <a:cubicBezTo>
                  <a:pt x="1148" y="227"/>
                  <a:pt x="1148" y="227"/>
                  <a:pt x="1148" y="227"/>
                </a:cubicBezTo>
                <a:cubicBezTo>
                  <a:pt x="1148" y="228"/>
                  <a:pt x="1146" y="226"/>
                  <a:pt x="1147" y="229"/>
                </a:cubicBezTo>
                <a:cubicBezTo>
                  <a:pt x="1157" y="226"/>
                  <a:pt x="1157" y="226"/>
                  <a:pt x="1157" y="226"/>
                </a:cubicBezTo>
                <a:cubicBezTo>
                  <a:pt x="1163" y="224"/>
                  <a:pt x="1163" y="224"/>
                  <a:pt x="1163" y="224"/>
                </a:cubicBezTo>
                <a:cubicBezTo>
                  <a:pt x="1163" y="219"/>
                  <a:pt x="1163" y="219"/>
                  <a:pt x="1163" y="219"/>
                </a:cubicBezTo>
                <a:cubicBezTo>
                  <a:pt x="1166" y="218"/>
                  <a:pt x="1166" y="218"/>
                  <a:pt x="1166" y="218"/>
                </a:cubicBezTo>
                <a:cubicBezTo>
                  <a:pt x="1169" y="219"/>
                  <a:pt x="1169" y="219"/>
                  <a:pt x="1169" y="219"/>
                </a:cubicBezTo>
                <a:cubicBezTo>
                  <a:pt x="1172" y="219"/>
                  <a:pt x="1172" y="219"/>
                  <a:pt x="1172" y="219"/>
                </a:cubicBezTo>
                <a:cubicBezTo>
                  <a:pt x="1172" y="216"/>
                  <a:pt x="1172" y="216"/>
                  <a:pt x="1172" y="216"/>
                </a:cubicBezTo>
                <a:cubicBezTo>
                  <a:pt x="1179" y="213"/>
                  <a:pt x="1179" y="213"/>
                  <a:pt x="1179" y="213"/>
                </a:cubicBezTo>
                <a:cubicBezTo>
                  <a:pt x="1179" y="212"/>
                  <a:pt x="1179" y="212"/>
                  <a:pt x="1179" y="212"/>
                </a:cubicBezTo>
                <a:cubicBezTo>
                  <a:pt x="1184" y="209"/>
                  <a:pt x="1184" y="209"/>
                  <a:pt x="1184" y="209"/>
                </a:cubicBezTo>
                <a:cubicBezTo>
                  <a:pt x="1184" y="206"/>
                  <a:pt x="1184" y="206"/>
                  <a:pt x="1184" y="206"/>
                </a:cubicBezTo>
                <a:cubicBezTo>
                  <a:pt x="1189" y="205"/>
                  <a:pt x="1189" y="205"/>
                  <a:pt x="1189" y="205"/>
                </a:cubicBezTo>
                <a:cubicBezTo>
                  <a:pt x="1195" y="198"/>
                  <a:pt x="1195" y="198"/>
                  <a:pt x="1195" y="198"/>
                </a:cubicBezTo>
                <a:cubicBezTo>
                  <a:pt x="1195" y="197"/>
                  <a:pt x="1196" y="198"/>
                  <a:pt x="1197" y="196"/>
                </a:cubicBezTo>
                <a:cubicBezTo>
                  <a:pt x="1198" y="200"/>
                  <a:pt x="1198" y="200"/>
                  <a:pt x="1198" y="200"/>
                </a:cubicBezTo>
                <a:cubicBezTo>
                  <a:pt x="1201" y="201"/>
                  <a:pt x="1201" y="201"/>
                  <a:pt x="1201" y="201"/>
                </a:cubicBezTo>
                <a:cubicBezTo>
                  <a:pt x="1200" y="203"/>
                  <a:pt x="1200" y="203"/>
                  <a:pt x="1200" y="203"/>
                </a:cubicBezTo>
                <a:cubicBezTo>
                  <a:pt x="1203" y="204"/>
                  <a:pt x="1203" y="204"/>
                  <a:pt x="1203" y="204"/>
                </a:cubicBezTo>
                <a:cubicBezTo>
                  <a:pt x="1205" y="201"/>
                  <a:pt x="1208" y="206"/>
                  <a:pt x="1207" y="200"/>
                </a:cubicBezTo>
                <a:cubicBezTo>
                  <a:pt x="1206" y="195"/>
                  <a:pt x="1206" y="195"/>
                  <a:pt x="1206" y="195"/>
                </a:cubicBezTo>
                <a:cubicBezTo>
                  <a:pt x="1206" y="195"/>
                  <a:pt x="1206" y="195"/>
                  <a:pt x="1206" y="195"/>
                </a:cubicBezTo>
                <a:cubicBezTo>
                  <a:pt x="1209" y="193"/>
                  <a:pt x="1209" y="193"/>
                  <a:pt x="1209" y="193"/>
                </a:cubicBezTo>
                <a:cubicBezTo>
                  <a:pt x="1209" y="194"/>
                  <a:pt x="1209" y="194"/>
                  <a:pt x="1209" y="194"/>
                </a:cubicBezTo>
                <a:cubicBezTo>
                  <a:pt x="1210" y="195"/>
                  <a:pt x="1210" y="195"/>
                  <a:pt x="1210" y="195"/>
                </a:cubicBezTo>
                <a:cubicBezTo>
                  <a:pt x="1216" y="193"/>
                  <a:pt x="1216" y="193"/>
                  <a:pt x="1216" y="193"/>
                </a:cubicBezTo>
                <a:cubicBezTo>
                  <a:pt x="1216" y="195"/>
                  <a:pt x="1216" y="195"/>
                  <a:pt x="1216" y="195"/>
                </a:cubicBezTo>
                <a:cubicBezTo>
                  <a:pt x="1217" y="197"/>
                  <a:pt x="1217" y="197"/>
                  <a:pt x="1217" y="197"/>
                </a:cubicBezTo>
                <a:cubicBezTo>
                  <a:pt x="1219" y="194"/>
                  <a:pt x="1219" y="194"/>
                  <a:pt x="1219" y="194"/>
                </a:cubicBezTo>
                <a:cubicBezTo>
                  <a:pt x="1217" y="191"/>
                  <a:pt x="1217" y="191"/>
                  <a:pt x="1217" y="191"/>
                </a:cubicBezTo>
                <a:cubicBezTo>
                  <a:pt x="1217" y="188"/>
                  <a:pt x="1217" y="188"/>
                  <a:pt x="1217" y="188"/>
                </a:cubicBezTo>
                <a:cubicBezTo>
                  <a:pt x="1221" y="187"/>
                  <a:pt x="1221" y="187"/>
                  <a:pt x="1221" y="187"/>
                </a:cubicBezTo>
                <a:cubicBezTo>
                  <a:pt x="1222" y="183"/>
                  <a:pt x="1222" y="183"/>
                  <a:pt x="1222" y="183"/>
                </a:cubicBezTo>
                <a:cubicBezTo>
                  <a:pt x="1221" y="184"/>
                  <a:pt x="1223" y="186"/>
                  <a:pt x="1226" y="183"/>
                </a:cubicBezTo>
                <a:cubicBezTo>
                  <a:pt x="1224" y="181"/>
                  <a:pt x="1224" y="181"/>
                  <a:pt x="1224" y="181"/>
                </a:cubicBezTo>
                <a:cubicBezTo>
                  <a:pt x="1227" y="178"/>
                  <a:pt x="1227" y="178"/>
                  <a:pt x="1227" y="178"/>
                </a:cubicBezTo>
                <a:cubicBezTo>
                  <a:pt x="1228" y="179"/>
                  <a:pt x="1226" y="178"/>
                  <a:pt x="1228" y="179"/>
                </a:cubicBezTo>
                <a:cubicBezTo>
                  <a:pt x="1230" y="175"/>
                  <a:pt x="1230" y="175"/>
                  <a:pt x="1230" y="175"/>
                </a:cubicBezTo>
                <a:cubicBezTo>
                  <a:pt x="1230" y="176"/>
                  <a:pt x="1230" y="176"/>
                  <a:pt x="1230" y="176"/>
                </a:cubicBezTo>
                <a:cubicBezTo>
                  <a:pt x="1230" y="176"/>
                  <a:pt x="1230" y="176"/>
                  <a:pt x="1230" y="176"/>
                </a:cubicBezTo>
                <a:cubicBezTo>
                  <a:pt x="1236" y="178"/>
                  <a:pt x="1236" y="178"/>
                  <a:pt x="1236" y="178"/>
                </a:cubicBezTo>
                <a:cubicBezTo>
                  <a:pt x="1238" y="178"/>
                  <a:pt x="1238" y="178"/>
                  <a:pt x="1238" y="178"/>
                </a:cubicBezTo>
                <a:cubicBezTo>
                  <a:pt x="1236" y="176"/>
                  <a:pt x="1236" y="176"/>
                  <a:pt x="1236" y="176"/>
                </a:cubicBezTo>
                <a:cubicBezTo>
                  <a:pt x="1232" y="176"/>
                  <a:pt x="1232" y="176"/>
                  <a:pt x="1232" y="176"/>
                </a:cubicBezTo>
                <a:cubicBezTo>
                  <a:pt x="1235" y="170"/>
                  <a:pt x="1235" y="170"/>
                  <a:pt x="1235" y="170"/>
                </a:cubicBezTo>
                <a:cubicBezTo>
                  <a:pt x="1236" y="172"/>
                  <a:pt x="1235" y="171"/>
                  <a:pt x="1241" y="168"/>
                </a:cubicBezTo>
                <a:cubicBezTo>
                  <a:pt x="1240" y="166"/>
                  <a:pt x="1240" y="166"/>
                  <a:pt x="1240" y="166"/>
                </a:cubicBezTo>
                <a:cubicBezTo>
                  <a:pt x="1242" y="163"/>
                  <a:pt x="1242" y="163"/>
                  <a:pt x="1242" y="163"/>
                </a:cubicBezTo>
                <a:cubicBezTo>
                  <a:pt x="1245" y="165"/>
                  <a:pt x="1245" y="165"/>
                  <a:pt x="1245" y="165"/>
                </a:cubicBezTo>
                <a:cubicBezTo>
                  <a:pt x="1247" y="160"/>
                  <a:pt x="1247" y="160"/>
                  <a:pt x="1247" y="160"/>
                </a:cubicBezTo>
                <a:cubicBezTo>
                  <a:pt x="1248" y="161"/>
                  <a:pt x="1249" y="160"/>
                  <a:pt x="1250" y="159"/>
                </a:cubicBezTo>
                <a:cubicBezTo>
                  <a:pt x="1250" y="154"/>
                  <a:pt x="1250" y="154"/>
                  <a:pt x="1250" y="154"/>
                </a:cubicBezTo>
                <a:cubicBezTo>
                  <a:pt x="1254" y="152"/>
                  <a:pt x="1254" y="152"/>
                  <a:pt x="1254" y="152"/>
                </a:cubicBezTo>
                <a:cubicBezTo>
                  <a:pt x="1256" y="156"/>
                  <a:pt x="1256" y="156"/>
                  <a:pt x="1256" y="156"/>
                </a:cubicBezTo>
                <a:cubicBezTo>
                  <a:pt x="1258" y="155"/>
                  <a:pt x="1258" y="155"/>
                  <a:pt x="1258" y="155"/>
                </a:cubicBezTo>
                <a:cubicBezTo>
                  <a:pt x="1259" y="155"/>
                  <a:pt x="1254" y="158"/>
                  <a:pt x="1259" y="153"/>
                </a:cubicBezTo>
                <a:cubicBezTo>
                  <a:pt x="1257" y="151"/>
                  <a:pt x="1257" y="151"/>
                  <a:pt x="1257" y="151"/>
                </a:cubicBezTo>
                <a:cubicBezTo>
                  <a:pt x="1259" y="149"/>
                  <a:pt x="1259" y="149"/>
                  <a:pt x="1259" y="149"/>
                </a:cubicBezTo>
                <a:cubicBezTo>
                  <a:pt x="1258" y="148"/>
                  <a:pt x="1258" y="148"/>
                  <a:pt x="1258" y="148"/>
                </a:cubicBezTo>
                <a:cubicBezTo>
                  <a:pt x="1261" y="148"/>
                  <a:pt x="1261" y="148"/>
                  <a:pt x="1261" y="148"/>
                </a:cubicBezTo>
                <a:cubicBezTo>
                  <a:pt x="1263" y="146"/>
                  <a:pt x="1263" y="146"/>
                  <a:pt x="1263" y="146"/>
                </a:cubicBezTo>
                <a:cubicBezTo>
                  <a:pt x="1261" y="144"/>
                  <a:pt x="1261" y="144"/>
                  <a:pt x="1261" y="144"/>
                </a:cubicBezTo>
                <a:cubicBezTo>
                  <a:pt x="1266" y="138"/>
                  <a:pt x="1266" y="138"/>
                  <a:pt x="1266" y="138"/>
                </a:cubicBezTo>
                <a:cubicBezTo>
                  <a:pt x="1270" y="138"/>
                  <a:pt x="1270" y="138"/>
                  <a:pt x="1270" y="138"/>
                </a:cubicBezTo>
                <a:cubicBezTo>
                  <a:pt x="1272" y="136"/>
                  <a:pt x="1272" y="136"/>
                  <a:pt x="1272" y="136"/>
                </a:cubicBezTo>
                <a:cubicBezTo>
                  <a:pt x="1269" y="134"/>
                  <a:pt x="1269" y="134"/>
                  <a:pt x="1269" y="134"/>
                </a:cubicBezTo>
                <a:cubicBezTo>
                  <a:pt x="1268" y="136"/>
                  <a:pt x="1268" y="136"/>
                  <a:pt x="1268" y="136"/>
                </a:cubicBezTo>
                <a:cubicBezTo>
                  <a:pt x="1269" y="133"/>
                  <a:pt x="1269" y="133"/>
                  <a:pt x="1269" y="133"/>
                </a:cubicBezTo>
                <a:cubicBezTo>
                  <a:pt x="1266" y="132"/>
                  <a:pt x="1266" y="132"/>
                  <a:pt x="1266" y="132"/>
                </a:cubicBezTo>
                <a:cubicBezTo>
                  <a:pt x="1269" y="132"/>
                  <a:pt x="1269" y="132"/>
                  <a:pt x="1269" y="132"/>
                </a:cubicBezTo>
                <a:cubicBezTo>
                  <a:pt x="1270" y="132"/>
                  <a:pt x="1270" y="132"/>
                  <a:pt x="1270" y="132"/>
                </a:cubicBezTo>
                <a:cubicBezTo>
                  <a:pt x="1270" y="133"/>
                  <a:pt x="1275" y="131"/>
                  <a:pt x="1272" y="134"/>
                </a:cubicBezTo>
                <a:cubicBezTo>
                  <a:pt x="1276" y="129"/>
                  <a:pt x="1276" y="129"/>
                  <a:pt x="1276" y="129"/>
                </a:cubicBezTo>
                <a:cubicBezTo>
                  <a:pt x="1280" y="132"/>
                  <a:pt x="1280" y="132"/>
                  <a:pt x="1280" y="132"/>
                </a:cubicBezTo>
                <a:cubicBezTo>
                  <a:pt x="1282" y="129"/>
                  <a:pt x="1282" y="129"/>
                  <a:pt x="1282" y="129"/>
                </a:cubicBezTo>
                <a:cubicBezTo>
                  <a:pt x="1278" y="128"/>
                  <a:pt x="1278" y="128"/>
                  <a:pt x="1278" y="128"/>
                </a:cubicBezTo>
                <a:cubicBezTo>
                  <a:pt x="1278" y="127"/>
                  <a:pt x="1278" y="127"/>
                  <a:pt x="1278" y="127"/>
                </a:cubicBezTo>
                <a:cubicBezTo>
                  <a:pt x="1276" y="127"/>
                  <a:pt x="1276" y="127"/>
                  <a:pt x="1276" y="127"/>
                </a:cubicBezTo>
                <a:cubicBezTo>
                  <a:pt x="1278" y="124"/>
                  <a:pt x="1278" y="124"/>
                  <a:pt x="1278" y="124"/>
                </a:cubicBezTo>
                <a:cubicBezTo>
                  <a:pt x="1280" y="125"/>
                  <a:pt x="1280" y="125"/>
                  <a:pt x="1280" y="125"/>
                </a:cubicBezTo>
                <a:cubicBezTo>
                  <a:pt x="1283" y="122"/>
                  <a:pt x="1283" y="122"/>
                  <a:pt x="1283" y="122"/>
                </a:cubicBezTo>
                <a:cubicBezTo>
                  <a:pt x="1283" y="121"/>
                  <a:pt x="1283" y="121"/>
                  <a:pt x="1283" y="121"/>
                </a:cubicBezTo>
                <a:cubicBezTo>
                  <a:pt x="1281" y="121"/>
                  <a:pt x="1281" y="121"/>
                  <a:pt x="1281" y="121"/>
                </a:cubicBezTo>
                <a:cubicBezTo>
                  <a:pt x="1282" y="118"/>
                  <a:pt x="1282" y="118"/>
                  <a:pt x="1282" y="118"/>
                </a:cubicBezTo>
                <a:cubicBezTo>
                  <a:pt x="1294" y="105"/>
                  <a:pt x="1294" y="105"/>
                  <a:pt x="1294" y="105"/>
                </a:cubicBezTo>
                <a:cubicBezTo>
                  <a:pt x="1299" y="104"/>
                  <a:pt x="1299" y="104"/>
                  <a:pt x="1299" y="104"/>
                </a:cubicBezTo>
                <a:cubicBezTo>
                  <a:pt x="1303" y="97"/>
                  <a:pt x="1303" y="97"/>
                  <a:pt x="1303" y="97"/>
                </a:cubicBezTo>
                <a:cubicBezTo>
                  <a:pt x="1305" y="100"/>
                  <a:pt x="1304" y="95"/>
                  <a:pt x="1307" y="97"/>
                </a:cubicBezTo>
                <a:cubicBezTo>
                  <a:pt x="1307" y="97"/>
                  <a:pt x="1314" y="100"/>
                  <a:pt x="1309" y="93"/>
                </a:cubicBezTo>
                <a:cubicBezTo>
                  <a:pt x="1311" y="90"/>
                  <a:pt x="1311" y="90"/>
                  <a:pt x="1311" y="90"/>
                </a:cubicBezTo>
                <a:cubicBezTo>
                  <a:pt x="1315" y="90"/>
                  <a:pt x="1315" y="90"/>
                  <a:pt x="1315" y="90"/>
                </a:cubicBezTo>
                <a:cubicBezTo>
                  <a:pt x="1317" y="88"/>
                  <a:pt x="1317" y="88"/>
                  <a:pt x="1317" y="88"/>
                </a:cubicBezTo>
                <a:cubicBezTo>
                  <a:pt x="1315" y="92"/>
                  <a:pt x="1315" y="92"/>
                  <a:pt x="1315" y="92"/>
                </a:cubicBezTo>
                <a:cubicBezTo>
                  <a:pt x="1315" y="91"/>
                  <a:pt x="1315" y="93"/>
                  <a:pt x="1314" y="91"/>
                </a:cubicBezTo>
                <a:cubicBezTo>
                  <a:pt x="1313" y="93"/>
                  <a:pt x="1313" y="93"/>
                  <a:pt x="1313" y="93"/>
                </a:cubicBezTo>
                <a:cubicBezTo>
                  <a:pt x="1314" y="94"/>
                  <a:pt x="1314" y="94"/>
                  <a:pt x="1314" y="94"/>
                </a:cubicBezTo>
                <a:cubicBezTo>
                  <a:pt x="1303" y="105"/>
                  <a:pt x="1303" y="105"/>
                  <a:pt x="1303" y="105"/>
                </a:cubicBezTo>
                <a:cubicBezTo>
                  <a:pt x="1304" y="106"/>
                  <a:pt x="1304" y="106"/>
                  <a:pt x="1304" y="106"/>
                </a:cubicBezTo>
                <a:cubicBezTo>
                  <a:pt x="1296" y="115"/>
                  <a:pt x="1296" y="115"/>
                  <a:pt x="1296" y="115"/>
                </a:cubicBezTo>
                <a:cubicBezTo>
                  <a:pt x="1290" y="116"/>
                  <a:pt x="1290" y="116"/>
                  <a:pt x="1290" y="116"/>
                </a:cubicBezTo>
                <a:cubicBezTo>
                  <a:pt x="1290" y="117"/>
                  <a:pt x="1292" y="112"/>
                  <a:pt x="1289" y="118"/>
                </a:cubicBezTo>
                <a:cubicBezTo>
                  <a:pt x="1296" y="116"/>
                  <a:pt x="1296" y="116"/>
                  <a:pt x="1296" y="116"/>
                </a:cubicBezTo>
                <a:cubicBezTo>
                  <a:pt x="1290" y="124"/>
                  <a:pt x="1290" y="124"/>
                  <a:pt x="1290" y="124"/>
                </a:cubicBezTo>
                <a:cubicBezTo>
                  <a:pt x="1287" y="125"/>
                  <a:pt x="1287" y="125"/>
                  <a:pt x="1287" y="125"/>
                </a:cubicBezTo>
                <a:cubicBezTo>
                  <a:pt x="1288" y="126"/>
                  <a:pt x="1288" y="126"/>
                  <a:pt x="1288" y="126"/>
                </a:cubicBezTo>
                <a:cubicBezTo>
                  <a:pt x="1285" y="130"/>
                  <a:pt x="1285" y="130"/>
                  <a:pt x="1285" y="130"/>
                </a:cubicBezTo>
                <a:cubicBezTo>
                  <a:pt x="1283" y="130"/>
                  <a:pt x="1283" y="130"/>
                  <a:pt x="1283" y="130"/>
                </a:cubicBezTo>
                <a:cubicBezTo>
                  <a:pt x="1281" y="132"/>
                  <a:pt x="1281" y="132"/>
                  <a:pt x="1281" y="132"/>
                </a:cubicBezTo>
                <a:cubicBezTo>
                  <a:pt x="1281" y="133"/>
                  <a:pt x="1278" y="134"/>
                  <a:pt x="1283" y="134"/>
                </a:cubicBezTo>
                <a:cubicBezTo>
                  <a:pt x="1280" y="136"/>
                  <a:pt x="1280" y="136"/>
                  <a:pt x="1280" y="136"/>
                </a:cubicBezTo>
                <a:cubicBezTo>
                  <a:pt x="1273" y="147"/>
                  <a:pt x="1273" y="147"/>
                  <a:pt x="1273" y="147"/>
                </a:cubicBezTo>
                <a:cubicBezTo>
                  <a:pt x="1274" y="147"/>
                  <a:pt x="1274" y="147"/>
                  <a:pt x="1274" y="147"/>
                </a:cubicBezTo>
                <a:cubicBezTo>
                  <a:pt x="1274" y="151"/>
                  <a:pt x="1274" y="151"/>
                  <a:pt x="1274" y="151"/>
                </a:cubicBezTo>
                <a:cubicBezTo>
                  <a:pt x="1273" y="149"/>
                  <a:pt x="1273" y="149"/>
                  <a:pt x="1273" y="149"/>
                </a:cubicBezTo>
                <a:cubicBezTo>
                  <a:pt x="1268" y="153"/>
                  <a:pt x="1268" y="153"/>
                  <a:pt x="1268" y="153"/>
                </a:cubicBezTo>
                <a:cubicBezTo>
                  <a:pt x="1269" y="155"/>
                  <a:pt x="1269" y="155"/>
                  <a:pt x="1269" y="155"/>
                </a:cubicBezTo>
                <a:cubicBezTo>
                  <a:pt x="1265" y="154"/>
                  <a:pt x="1267" y="160"/>
                  <a:pt x="1264" y="157"/>
                </a:cubicBezTo>
                <a:cubicBezTo>
                  <a:pt x="1264" y="158"/>
                  <a:pt x="1261" y="156"/>
                  <a:pt x="1263" y="159"/>
                </a:cubicBezTo>
                <a:cubicBezTo>
                  <a:pt x="1260" y="160"/>
                  <a:pt x="1257" y="161"/>
                  <a:pt x="1257" y="164"/>
                </a:cubicBezTo>
                <a:cubicBezTo>
                  <a:pt x="1259" y="168"/>
                  <a:pt x="1259" y="168"/>
                  <a:pt x="1259" y="168"/>
                </a:cubicBezTo>
                <a:cubicBezTo>
                  <a:pt x="1255" y="170"/>
                  <a:pt x="1255" y="170"/>
                  <a:pt x="1255" y="170"/>
                </a:cubicBezTo>
                <a:cubicBezTo>
                  <a:pt x="1254" y="173"/>
                  <a:pt x="1254" y="173"/>
                  <a:pt x="1254" y="173"/>
                </a:cubicBezTo>
                <a:cubicBezTo>
                  <a:pt x="1250" y="175"/>
                  <a:pt x="1250" y="175"/>
                  <a:pt x="1250" y="175"/>
                </a:cubicBezTo>
                <a:cubicBezTo>
                  <a:pt x="1249" y="177"/>
                  <a:pt x="1249" y="177"/>
                  <a:pt x="1249" y="177"/>
                </a:cubicBezTo>
                <a:cubicBezTo>
                  <a:pt x="1249" y="181"/>
                  <a:pt x="1240" y="180"/>
                  <a:pt x="1242" y="184"/>
                </a:cubicBezTo>
                <a:cubicBezTo>
                  <a:pt x="1232" y="193"/>
                  <a:pt x="1232" y="193"/>
                  <a:pt x="1232" y="193"/>
                </a:cubicBezTo>
                <a:cubicBezTo>
                  <a:pt x="1225" y="200"/>
                  <a:pt x="1225" y="200"/>
                  <a:pt x="1225" y="200"/>
                </a:cubicBezTo>
                <a:cubicBezTo>
                  <a:pt x="1223" y="203"/>
                  <a:pt x="1217" y="200"/>
                  <a:pt x="1219" y="208"/>
                </a:cubicBezTo>
                <a:cubicBezTo>
                  <a:pt x="1219" y="206"/>
                  <a:pt x="1217" y="208"/>
                  <a:pt x="1217" y="207"/>
                </a:cubicBezTo>
                <a:cubicBezTo>
                  <a:pt x="1215" y="209"/>
                  <a:pt x="1215" y="209"/>
                  <a:pt x="1215" y="209"/>
                </a:cubicBezTo>
                <a:cubicBezTo>
                  <a:pt x="1219" y="210"/>
                  <a:pt x="1219" y="210"/>
                  <a:pt x="1219" y="210"/>
                </a:cubicBezTo>
                <a:cubicBezTo>
                  <a:pt x="1211" y="212"/>
                  <a:pt x="1211" y="212"/>
                  <a:pt x="1211" y="212"/>
                </a:cubicBezTo>
                <a:cubicBezTo>
                  <a:pt x="1210" y="214"/>
                  <a:pt x="1210" y="214"/>
                  <a:pt x="1210" y="214"/>
                </a:cubicBezTo>
                <a:cubicBezTo>
                  <a:pt x="1214" y="215"/>
                  <a:pt x="1214" y="215"/>
                  <a:pt x="1214" y="215"/>
                </a:cubicBezTo>
                <a:cubicBezTo>
                  <a:pt x="1222" y="212"/>
                  <a:pt x="1222" y="212"/>
                  <a:pt x="1222" y="212"/>
                </a:cubicBezTo>
                <a:cubicBezTo>
                  <a:pt x="1229" y="211"/>
                  <a:pt x="1229" y="211"/>
                  <a:pt x="1229" y="211"/>
                </a:cubicBezTo>
                <a:cubicBezTo>
                  <a:pt x="1230" y="209"/>
                  <a:pt x="1230" y="209"/>
                  <a:pt x="1230" y="209"/>
                </a:cubicBezTo>
                <a:cubicBezTo>
                  <a:pt x="1229" y="207"/>
                  <a:pt x="1229" y="207"/>
                  <a:pt x="1229" y="207"/>
                </a:cubicBezTo>
                <a:cubicBezTo>
                  <a:pt x="1236" y="207"/>
                  <a:pt x="1236" y="207"/>
                  <a:pt x="1236" y="207"/>
                </a:cubicBezTo>
                <a:cubicBezTo>
                  <a:pt x="1236" y="208"/>
                  <a:pt x="1236" y="208"/>
                  <a:pt x="1236" y="208"/>
                </a:cubicBezTo>
                <a:cubicBezTo>
                  <a:pt x="1232" y="209"/>
                  <a:pt x="1232" y="209"/>
                  <a:pt x="1232" y="209"/>
                </a:cubicBezTo>
                <a:cubicBezTo>
                  <a:pt x="1234" y="210"/>
                  <a:pt x="1234" y="210"/>
                  <a:pt x="1234" y="210"/>
                </a:cubicBezTo>
                <a:cubicBezTo>
                  <a:pt x="1249" y="206"/>
                  <a:pt x="1249" y="206"/>
                  <a:pt x="1249" y="206"/>
                </a:cubicBezTo>
                <a:cubicBezTo>
                  <a:pt x="1249" y="204"/>
                  <a:pt x="1249" y="204"/>
                  <a:pt x="1249" y="204"/>
                </a:cubicBezTo>
                <a:cubicBezTo>
                  <a:pt x="1253" y="206"/>
                  <a:pt x="1253" y="206"/>
                  <a:pt x="1253" y="206"/>
                </a:cubicBezTo>
                <a:cubicBezTo>
                  <a:pt x="1262" y="203"/>
                  <a:pt x="1262" y="203"/>
                  <a:pt x="1262" y="203"/>
                </a:cubicBezTo>
                <a:cubicBezTo>
                  <a:pt x="1262" y="202"/>
                  <a:pt x="1262" y="202"/>
                  <a:pt x="1262" y="202"/>
                </a:cubicBezTo>
                <a:cubicBezTo>
                  <a:pt x="1264" y="204"/>
                  <a:pt x="1264" y="204"/>
                  <a:pt x="1264" y="204"/>
                </a:cubicBezTo>
                <a:cubicBezTo>
                  <a:pt x="1265" y="203"/>
                  <a:pt x="1265" y="203"/>
                  <a:pt x="1265" y="203"/>
                </a:cubicBezTo>
                <a:cubicBezTo>
                  <a:pt x="1267" y="204"/>
                  <a:pt x="1267" y="204"/>
                  <a:pt x="1267" y="204"/>
                </a:cubicBezTo>
                <a:cubicBezTo>
                  <a:pt x="1270" y="201"/>
                  <a:pt x="1270" y="201"/>
                  <a:pt x="1270" y="201"/>
                </a:cubicBezTo>
                <a:cubicBezTo>
                  <a:pt x="1273" y="202"/>
                  <a:pt x="1273" y="202"/>
                  <a:pt x="1273" y="202"/>
                </a:cubicBezTo>
                <a:cubicBezTo>
                  <a:pt x="1273" y="199"/>
                  <a:pt x="1273" y="199"/>
                  <a:pt x="1273" y="199"/>
                </a:cubicBezTo>
                <a:cubicBezTo>
                  <a:pt x="1277" y="201"/>
                  <a:pt x="1277" y="201"/>
                  <a:pt x="1277" y="201"/>
                </a:cubicBezTo>
                <a:cubicBezTo>
                  <a:pt x="1278" y="200"/>
                  <a:pt x="1268" y="205"/>
                  <a:pt x="1280" y="198"/>
                </a:cubicBezTo>
                <a:cubicBezTo>
                  <a:pt x="1281" y="200"/>
                  <a:pt x="1281" y="200"/>
                  <a:pt x="1281" y="200"/>
                </a:cubicBezTo>
                <a:cubicBezTo>
                  <a:pt x="1285" y="194"/>
                  <a:pt x="1285" y="194"/>
                  <a:pt x="1285" y="194"/>
                </a:cubicBezTo>
                <a:cubicBezTo>
                  <a:pt x="1288" y="194"/>
                  <a:pt x="1288" y="194"/>
                  <a:pt x="1288" y="194"/>
                </a:cubicBezTo>
                <a:cubicBezTo>
                  <a:pt x="1288" y="193"/>
                  <a:pt x="1284" y="199"/>
                  <a:pt x="1288" y="192"/>
                </a:cubicBezTo>
                <a:cubicBezTo>
                  <a:pt x="1289" y="194"/>
                  <a:pt x="1282" y="191"/>
                  <a:pt x="1291" y="193"/>
                </a:cubicBezTo>
                <a:cubicBezTo>
                  <a:pt x="1291" y="189"/>
                  <a:pt x="1291" y="189"/>
                  <a:pt x="1291" y="189"/>
                </a:cubicBezTo>
                <a:cubicBezTo>
                  <a:pt x="1297" y="187"/>
                  <a:pt x="1297" y="187"/>
                  <a:pt x="1297" y="187"/>
                </a:cubicBezTo>
                <a:cubicBezTo>
                  <a:pt x="1300" y="184"/>
                  <a:pt x="1300" y="184"/>
                  <a:pt x="1300" y="184"/>
                </a:cubicBezTo>
                <a:cubicBezTo>
                  <a:pt x="1299" y="182"/>
                  <a:pt x="1299" y="182"/>
                  <a:pt x="1299" y="182"/>
                </a:cubicBezTo>
                <a:cubicBezTo>
                  <a:pt x="1300" y="182"/>
                  <a:pt x="1300" y="182"/>
                  <a:pt x="1300" y="182"/>
                </a:cubicBezTo>
                <a:cubicBezTo>
                  <a:pt x="1299" y="179"/>
                  <a:pt x="1299" y="179"/>
                  <a:pt x="1299" y="179"/>
                </a:cubicBezTo>
                <a:cubicBezTo>
                  <a:pt x="1304" y="176"/>
                  <a:pt x="1304" y="176"/>
                  <a:pt x="1304" y="176"/>
                </a:cubicBezTo>
                <a:cubicBezTo>
                  <a:pt x="1305" y="174"/>
                  <a:pt x="1293" y="182"/>
                  <a:pt x="1308" y="172"/>
                </a:cubicBezTo>
                <a:cubicBezTo>
                  <a:pt x="1308" y="172"/>
                  <a:pt x="1302" y="175"/>
                  <a:pt x="1309" y="170"/>
                </a:cubicBezTo>
                <a:cubicBezTo>
                  <a:pt x="1310" y="170"/>
                  <a:pt x="1310" y="170"/>
                  <a:pt x="1310" y="170"/>
                </a:cubicBezTo>
                <a:cubicBezTo>
                  <a:pt x="1309" y="172"/>
                  <a:pt x="1309" y="172"/>
                  <a:pt x="1309" y="172"/>
                </a:cubicBezTo>
                <a:cubicBezTo>
                  <a:pt x="1313" y="175"/>
                  <a:pt x="1313" y="175"/>
                  <a:pt x="1313" y="175"/>
                </a:cubicBezTo>
                <a:cubicBezTo>
                  <a:pt x="1314" y="174"/>
                  <a:pt x="1314" y="174"/>
                  <a:pt x="1314" y="174"/>
                </a:cubicBezTo>
                <a:cubicBezTo>
                  <a:pt x="1313" y="170"/>
                  <a:pt x="1313" y="170"/>
                  <a:pt x="1313" y="170"/>
                </a:cubicBezTo>
                <a:cubicBezTo>
                  <a:pt x="1316" y="169"/>
                  <a:pt x="1316" y="169"/>
                  <a:pt x="1316" y="169"/>
                </a:cubicBezTo>
                <a:cubicBezTo>
                  <a:pt x="1317" y="169"/>
                  <a:pt x="1311" y="174"/>
                  <a:pt x="1317" y="165"/>
                </a:cubicBezTo>
                <a:cubicBezTo>
                  <a:pt x="1319" y="165"/>
                  <a:pt x="1319" y="165"/>
                  <a:pt x="1319" y="165"/>
                </a:cubicBezTo>
                <a:cubicBezTo>
                  <a:pt x="1322" y="164"/>
                  <a:pt x="1302" y="173"/>
                  <a:pt x="1326" y="160"/>
                </a:cubicBezTo>
                <a:cubicBezTo>
                  <a:pt x="1335" y="151"/>
                  <a:pt x="1335" y="151"/>
                  <a:pt x="1335" y="151"/>
                </a:cubicBezTo>
                <a:cubicBezTo>
                  <a:pt x="1339" y="148"/>
                  <a:pt x="1339" y="148"/>
                  <a:pt x="1339" y="148"/>
                </a:cubicBezTo>
                <a:cubicBezTo>
                  <a:pt x="1339" y="146"/>
                  <a:pt x="1328" y="156"/>
                  <a:pt x="1342" y="143"/>
                </a:cubicBezTo>
                <a:cubicBezTo>
                  <a:pt x="1335" y="153"/>
                  <a:pt x="1335" y="153"/>
                  <a:pt x="1335" y="153"/>
                </a:cubicBezTo>
                <a:cubicBezTo>
                  <a:pt x="1333" y="155"/>
                  <a:pt x="1333" y="155"/>
                  <a:pt x="1333" y="155"/>
                </a:cubicBezTo>
                <a:cubicBezTo>
                  <a:pt x="1333" y="158"/>
                  <a:pt x="1333" y="158"/>
                  <a:pt x="1333" y="158"/>
                </a:cubicBezTo>
                <a:cubicBezTo>
                  <a:pt x="1322" y="168"/>
                  <a:pt x="1322" y="168"/>
                  <a:pt x="1322" y="168"/>
                </a:cubicBezTo>
                <a:cubicBezTo>
                  <a:pt x="1321" y="173"/>
                  <a:pt x="1315" y="172"/>
                  <a:pt x="1315" y="178"/>
                </a:cubicBezTo>
                <a:cubicBezTo>
                  <a:pt x="1320" y="179"/>
                  <a:pt x="1320" y="179"/>
                  <a:pt x="1320" y="179"/>
                </a:cubicBezTo>
                <a:cubicBezTo>
                  <a:pt x="1317" y="181"/>
                  <a:pt x="1312" y="181"/>
                  <a:pt x="1314" y="185"/>
                </a:cubicBezTo>
                <a:cubicBezTo>
                  <a:pt x="1316" y="186"/>
                  <a:pt x="1316" y="186"/>
                  <a:pt x="1316" y="186"/>
                </a:cubicBezTo>
                <a:cubicBezTo>
                  <a:pt x="1319" y="183"/>
                  <a:pt x="1319" y="183"/>
                  <a:pt x="1319" y="183"/>
                </a:cubicBezTo>
                <a:cubicBezTo>
                  <a:pt x="1319" y="186"/>
                  <a:pt x="1319" y="186"/>
                  <a:pt x="1319" y="186"/>
                </a:cubicBezTo>
                <a:cubicBezTo>
                  <a:pt x="1315" y="190"/>
                  <a:pt x="1315" y="190"/>
                  <a:pt x="1315" y="190"/>
                </a:cubicBezTo>
                <a:cubicBezTo>
                  <a:pt x="1315" y="191"/>
                  <a:pt x="1315" y="191"/>
                  <a:pt x="1315" y="191"/>
                </a:cubicBezTo>
                <a:cubicBezTo>
                  <a:pt x="1320" y="189"/>
                  <a:pt x="1320" y="189"/>
                  <a:pt x="1320" y="189"/>
                </a:cubicBezTo>
                <a:cubicBezTo>
                  <a:pt x="1325" y="182"/>
                  <a:pt x="1325" y="182"/>
                  <a:pt x="1325" y="182"/>
                </a:cubicBezTo>
                <a:cubicBezTo>
                  <a:pt x="1325" y="185"/>
                  <a:pt x="1325" y="185"/>
                  <a:pt x="1325" y="185"/>
                </a:cubicBezTo>
                <a:cubicBezTo>
                  <a:pt x="1327" y="185"/>
                  <a:pt x="1327" y="185"/>
                  <a:pt x="1327" y="185"/>
                </a:cubicBezTo>
                <a:cubicBezTo>
                  <a:pt x="1327" y="186"/>
                  <a:pt x="1327" y="186"/>
                  <a:pt x="1327" y="186"/>
                </a:cubicBezTo>
                <a:cubicBezTo>
                  <a:pt x="1325" y="186"/>
                  <a:pt x="1326" y="190"/>
                  <a:pt x="1323" y="186"/>
                </a:cubicBezTo>
                <a:cubicBezTo>
                  <a:pt x="1320" y="191"/>
                  <a:pt x="1320" y="191"/>
                  <a:pt x="1320" y="191"/>
                </a:cubicBezTo>
                <a:cubicBezTo>
                  <a:pt x="1325" y="191"/>
                  <a:pt x="1325" y="191"/>
                  <a:pt x="1325" y="191"/>
                </a:cubicBezTo>
                <a:cubicBezTo>
                  <a:pt x="1328" y="188"/>
                  <a:pt x="1328" y="188"/>
                  <a:pt x="1328" y="188"/>
                </a:cubicBezTo>
                <a:cubicBezTo>
                  <a:pt x="1333" y="187"/>
                  <a:pt x="1333" y="187"/>
                  <a:pt x="1333" y="187"/>
                </a:cubicBezTo>
                <a:cubicBezTo>
                  <a:pt x="1327" y="193"/>
                  <a:pt x="1331" y="193"/>
                  <a:pt x="1319" y="195"/>
                </a:cubicBezTo>
                <a:cubicBezTo>
                  <a:pt x="1335" y="193"/>
                  <a:pt x="1335" y="193"/>
                  <a:pt x="1335" y="193"/>
                </a:cubicBezTo>
                <a:cubicBezTo>
                  <a:pt x="1340" y="191"/>
                  <a:pt x="1340" y="191"/>
                  <a:pt x="1340" y="191"/>
                </a:cubicBezTo>
                <a:cubicBezTo>
                  <a:pt x="1341" y="194"/>
                  <a:pt x="1330" y="191"/>
                  <a:pt x="1346" y="188"/>
                </a:cubicBezTo>
                <a:cubicBezTo>
                  <a:pt x="1346" y="188"/>
                  <a:pt x="1347" y="189"/>
                  <a:pt x="1346" y="189"/>
                </a:cubicBezTo>
                <a:cubicBezTo>
                  <a:pt x="1351" y="190"/>
                  <a:pt x="1351" y="190"/>
                  <a:pt x="1351" y="190"/>
                </a:cubicBezTo>
                <a:cubicBezTo>
                  <a:pt x="1353" y="188"/>
                  <a:pt x="1353" y="188"/>
                  <a:pt x="1353" y="188"/>
                </a:cubicBezTo>
                <a:cubicBezTo>
                  <a:pt x="1354" y="189"/>
                  <a:pt x="1354" y="189"/>
                  <a:pt x="1354" y="189"/>
                </a:cubicBezTo>
                <a:cubicBezTo>
                  <a:pt x="1358" y="187"/>
                  <a:pt x="1358" y="187"/>
                  <a:pt x="1358" y="187"/>
                </a:cubicBezTo>
                <a:cubicBezTo>
                  <a:pt x="1360" y="188"/>
                  <a:pt x="1360" y="188"/>
                  <a:pt x="1360" y="188"/>
                </a:cubicBezTo>
                <a:cubicBezTo>
                  <a:pt x="1364" y="186"/>
                  <a:pt x="1364" y="186"/>
                  <a:pt x="1364" y="186"/>
                </a:cubicBezTo>
                <a:cubicBezTo>
                  <a:pt x="1369" y="185"/>
                  <a:pt x="1369" y="185"/>
                  <a:pt x="1369" y="185"/>
                </a:cubicBezTo>
                <a:cubicBezTo>
                  <a:pt x="1368" y="185"/>
                  <a:pt x="1368" y="185"/>
                  <a:pt x="1368" y="185"/>
                </a:cubicBezTo>
                <a:cubicBezTo>
                  <a:pt x="1368" y="188"/>
                  <a:pt x="1368" y="188"/>
                  <a:pt x="1368" y="188"/>
                </a:cubicBezTo>
                <a:cubicBezTo>
                  <a:pt x="1372" y="190"/>
                  <a:pt x="1372" y="190"/>
                  <a:pt x="1372" y="190"/>
                </a:cubicBezTo>
                <a:cubicBezTo>
                  <a:pt x="1371" y="191"/>
                  <a:pt x="1371" y="191"/>
                  <a:pt x="1371" y="191"/>
                </a:cubicBezTo>
                <a:cubicBezTo>
                  <a:pt x="1362" y="190"/>
                  <a:pt x="1362" y="190"/>
                  <a:pt x="1362" y="190"/>
                </a:cubicBezTo>
                <a:cubicBezTo>
                  <a:pt x="1358" y="190"/>
                  <a:pt x="1360" y="192"/>
                  <a:pt x="1360" y="194"/>
                </a:cubicBezTo>
                <a:cubicBezTo>
                  <a:pt x="1357" y="193"/>
                  <a:pt x="1357" y="193"/>
                  <a:pt x="1357" y="193"/>
                </a:cubicBezTo>
                <a:cubicBezTo>
                  <a:pt x="1356" y="193"/>
                  <a:pt x="1356" y="193"/>
                  <a:pt x="1356" y="193"/>
                </a:cubicBezTo>
                <a:cubicBezTo>
                  <a:pt x="1348" y="195"/>
                  <a:pt x="1348" y="195"/>
                  <a:pt x="1348" y="195"/>
                </a:cubicBezTo>
                <a:cubicBezTo>
                  <a:pt x="1348" y="195"/>
                  <a:pt x="1346" y="196"/>
                  <a:pt x="1349" y="196"/>
                </a:cubicBezTo>
                <a:cubicBezTo>
                  <a:pt x="1347" y="196"/>
                  <a:pt x="1347" y="200"/>
                  <a:pt x="1346" y="195"/>
                </a:cubicBezTo>
                <a:cubicBezTo>
                  <a:pt x="1344" y="195"/>
                  <a:pt x="1343" y="195"/>
                  <a:pt x="1343" y="198"/>
                </a:cubicBezTo>
                <a:cubicBezTo>
                  <a:pt x="1343" y="198"/>
                  <a:pt x="1343" y="198"/>
                  <a:pt x="1343" y="198"/>
                </a:cubicBezTo>
                <a:cubicBezTo>
                  <a:pt x="1340" y="197"/>
                  <a:pt x="1340" y="197"/>
                  <a:pt x="1340" y="197"/>
                </a:cubicBezTo>
                <a:cubicBezTo>
                  <a:pt x="1339" y="199"/>
                  <a:pt x="1339" y="199"/>
                  <a:pt x="1339" y="199"/>
                </a:cubicBezTo>
                <a:cubicBezTo>
                  <a:pt x="1337" y="198"/>
                  <a:pt x="1337" y="198"/>
                  <a:pt x="1337" y="198"/>
                </a:cubicBezTo>
                <a:cubicBezTo>
                  <a:pt x="1336" y="200"/>
                  <a:pt x="1332" y="199"/>
                  <a:pt x="1334" y="203"/>
                </a:cubicBezTo>
                <a:cubicBezTo>
                  <a:pt x="1332" y="202"/>
                  <a:pt x="1332" y="202"/>
                  <a:pt x="1332" y="202"/>
                </a:cubicBezTo>
                <a:cubicBezTo>
                  <a:pt x="1332" y="200"/>
                  <a:pt x="1332" y="200"/>
                  <a:pt x="1332" y="200"/>
                </a:cubicBezTo>
                <a:cubicBezTo>
                  <a:pt x="1330" y="199"/>
                  <a:pt x="1331" y="197"/>
                  <a:pt x="1325" y="201"/>
                </a:cubicBezTo>
                <a:cubicBezTo>
                  <a:pt x="1324" y="203"/>
                  <a:pt x="1324" y="203"/>
                  <a:pt x="1324" y="203"/>
                </a:cubicBezTo>
                <a:cubicBezTo>
                  <a:pt x="1322" y="201"/>
                  <a:pt x="1322" y="201"/>
                  <a:pt x="1322" y="201"/>
                </a:cubicBezTo>
                <a:cubicBezTo>
                  <a:pt x="1323" y="201"/>
                  <a:pt x="1318" y="202"/>
                  <a:pt x="1323" y="198"/>
                </a:cubicBezTo>
                <a:cubicBezTo>
                  <a:pt x="1318" y="198"/>
                  <a:pt x="1318" y="198"/>
                  <a:pt x="1318" y="198"/>
                </a:cubicBezTo>
                <a:cubicBezTo>
                  <a:pt x="1320" y="203"/>
                  <a:pt x="1320" y="203"/>
                  <a:pt x="1320" y="203"/>
                </a:cubicBezTo>
                <a:cubicBezTo>
                  <a:pt x="1317" y="204"/>
                  <a:pt x="1317" y="204"/>
                  <a:pt x="1317" y="204"/>
                </a:cubicBezTo>
                <a:cubicBezTo>
                  <a:pt x="1317" y="204"/>
                  <a:pt x="1317" y="204"/>
                  <a:pt x="1317" y="204"/>
                </a:cubicBezTo>
                <a:cubicBezTo>
                  <a:pt x="1310" y="204"/>
                  <a:pt x="1310" y="204"/>
                  <a:pt x="1310" y="204"/>
                </a:cubicBezTo>
                <a:cubicBezTo>
                  <a:pt x="1310" y="207"/>
                  <a:pt x="1306" y="208"/>
                  <a:pt x="1303" y="207"/>
                </a:cubicBezTo>
                <a:cubicBezTo>
                  <a:pt x="1296" y="209"/>
                  <a:pt x="1296" y="209"/>
                  <a:pt x="1296" y="209"/>
                </a:cubicBezTo>
                <a:cubicBezTo>
                  <a:pt x="1293" y="210"/>
                  <a:pt x="1294" y="215"/>
                  <a:pt x="1287" y="216"/>
                </a:cubicBezTo>
                <a:cubicBezTo>
                  <a:pt x="1290" y="218"/>
                  <a:pt x="1290" y="218"/>
                  <a:pt x="1290" y="218"/>
                </a:cubicBezTo>
                <a:cubicBezTo>
                  <a:pt x="1278" y="227"/>
                  <a:pt x="1278" y="227"/>
                  <a:pt x="1278" y="227"/>
                </a:cubicBezTo>
                <a:cubicBezTo>
                  <a:pt x="1277" y="228"/>
                  <a:pt x="1271" y="234"/>
                  <a:pt x="1275" y="233"/>
                </a:cubicBezTo>
                <a:cubicBezTo>
                  <a:pt x="1275" y="233"/>
                  <a:pt x="1273" y="235"/>
                  <a:pt x="1277" y="233"/>
                </a:cubicBezTo>
                <a:cubicBezTo>
                  <a:pt x="1278" y="231"/>
                  <a:pt x="1278" y="231"/>
                  <a:pt x="1278" y="231"/>
                </a:cubicBezTo>
                <a:cubicBezTo>
                  <a:pt x="1281" y="237"/>
                  <a:pt x="1281" y="237"/>
                  <a:pt x="1281" y="237"/>
                </a:cubicBezTo>
                <a:cubicBezTo>
                  <a:pt x="1285" y="237"/>
                  <a:pt x="1285" y="237"/>
                  <a:pt x="1285" y="237"/>
                </a:cubicBezTo>
                <a:cubicBezTo>
                  <a:pt x="1286" y="236"/>
                  <a:pt x="1286" y="236"/>
                  <a:pt x="1286" y="236"/>
                </a:cubicBezTo>
                <a:cubicBezTo>
                  <a:pt x="1283" y="235"/>
                  <a:pt x="1283" y="235"/>
                  <a:pt x="1283" y="235"/>
                </a:cubicBezTo>
                <a:cubicBezTo>
                  <a:pt x="1290" y="232"/>
                  <a:pt x="1290" y="232"/>
                  <a:pt x="1290" y="232"/>
                </a:cubicBezTo>
                <a:cubicBezTo>
                  <a:pt x="1291" y="233"/>
                  <a:pt x="1291" y="233"/>
                  <a:pt x="1291" y="233"/>
                </a:cubicBezTo>
                <a:cubicBezTo>
                  <a:pt x="1294" y="231"/>
                  <a:pt x="1294" y="231"/>
                  <a:pt x="1294" y="231"/>
                </a:cubicBezTo>
                <a:cubicBezTo>
                  <a:pt x="1293" y="230"/>
                  <a:pt x="1292" y="236"/>
                  <a:pt x="1292" y="229"/>
                </a:cubicBezTo>
                <a:cubicBezTo>
                  <a:pt x="1296" y="231"/>
                  <a:pt x="1296" y="231"/>
                  <a:pt x="1296" y="231"/>
                </a:cubicBezTo>
                <a:cubicBezTo>
                  <a:pt x="1302" y="231"/>
                  <a:pt x="1302" y="231"/>
                  <a:pt x="1302" y="231"/>
                </a:cubicBezTo>
                <a:cubicBezTo>
                  <a:pt x="1304" y="230"/>
                  <a:pt x="1304" y="230"/>
                  <a:pt x="1304" y="230"/>
                </a:cubicBezTo>
                <a:cubicBezTo>
                  <a:pt x="1310" y="228"/>
                  <a:pt x="1310" y="228"/>
                  <a:pt x="1310" y="228"/>
                </a:cubicBezTo>
                <a:cubicBezTo>
                  <a:pt x="1309" y="231"/>
                  <a:pt x="1309" y="231"/>
                  <a:pt x="1309" y="231"/>
                </a:cubicBezTo>
                <a:cubicBezTo>
                  <a:pt x="1311" y="232"/>
                  <a:pt x="1311" y="232"/>
                  <a:pt x="1311" y="232"/>
                </a:cubicBezTo>
                <a:cubicBezTo>
                  <a:pt x="1324" y="230"/>
                  <a:pt x="1324" y="230"/>
                  <a:pt x="1324" y="230"/>
                </a:cubicBezTo>
                <a:cubicBezTo>
                  <a:pt x="1342" y="226"/>
                  <a:pt x="1342" y="226"/>
                  <a:pt x="1342" y="226"/>
                </a:cubicBezTo>
                <a:cubicBezTo>
                  <a:pt x="1349" y="224"/>
                  <a:pt x="1349" y="224"/>
                  <a:pt x="1349" y="224"/>
                </a:cubicBezTo>
                <a:cubicBezTo>
                  <a:pt x="1350" y="224"/>
                  <a:pt x="1350" y="224"/>
                  <a:pt x="1350" y="224"/>
                </a:cubicBezTo>
                <a:cubicBezTo>
                  <a:pt x="1353" y="222"/>
                  <a:pt x="1353" y="222"/>
                  <a:pt x="1353" y="222"/>
                </a:cubicBezTo>
                <a:cubicBezTo>
                  <a:pt x="1346" y="221"/>
                  <a:pt x="1346" y="221"/>
                  <a:pt x="1346" y="221"/>
                </a:cubicBezTo>
                <a:cubicBezTo>
                  <a:pt x="1350" y="220"/>
                  <a:pt x="1350" y="220"/>
                  <a:pt x="1350" y="220"/>
                </a:cubicBezTo>
                <a:cubicBezTo>
                  <a:pt x="1352" y="219"/>
                  <a:pt x="1352" y="219"/>
                  <a:pt x="1352" y="219"/>
                </a:cubicBezTo>
                <a:cubicBezTo>
                  <a:pt x="1361" y="217"/>
                  <a:pt x="1361" y="217"/>
                  <a:pt x="1361" y="217"/>
                </a:cubicBezTo>
                <a:cubicBezTo>
                  <a:pt x="1362" y="215"/>
                  <a:pt x="1362" y="215"/>
                  <a:pt x="1362" y="215"/>
                </a:cubicBezTo>
                <a:cubicBezTo>
                  <a:pt x="1367" y="216"/>
                  <a:pt x="1367" y="216"/>
                  <a:pt x="1367" y="216"/>
                </a:cubicBezTo>
                <a:cubicBezTo>
                  <a:pt x="1369" y="216"/>
                  <a:pt x="1369" y="216"/>
                  <a:pt x="1369" y="216"/>
                </a:cubicBezTo>
                <a:cubicBezTo>
                  <a:pt x="1371" y="214"/>
                  <a:pt x="1371" y="214"/>
                  <a:pt x="1371" y="214"/>
                </a:cubicBezTo>
                <a:cubicBezTo>
                  <a:pt x="1377" y="213"/>
                  <a:pt x="1377" y="213"/>
                  <a:pt x="1377" y="213"/>
                </a:cubicBezTo>
                <a:cubicBezTo>
                  <a:pt x="1376" y="211"/>
                  <a:pt x="1376" y="211"/>
                  <a:pt x="1376" y="211"/>
                </a:cubicBezTo>
                <a:cubicBezTo>
                  <a:pt x="1378" y="211"/>
                  <a:pt x="1378" y="211"/>
                  <a:pt x="1378" y="211"/>
                </a:cubicBezTo>
                <a:cubicBezTo>
                  <a:pt x="1381" y="213"/>
                  <a:pt x="1381" y="213"/>
                  <a:pt x="1381" y="213"/>
                </a:cubicBezTo>
                <a:cubicBezTo>
                  <a:pt x="1388" y="210"/>
                  <a:pt x="1388" y="210"/>
                  <a:pt x="1388" y="210"/>
                </a:cubicBezTo>
                <a:cubicBezTo>
                  <a:pt x="1390" y="210"/>
                  <a:pt x="1390" y="210"/>
                  <a:pt x="1390" y="210"/>
                </a:cubicBezTo>
                <a:cubicBezTo>
                  <a:pt x="1389" y="211"/>
                  <a:pt x="1389" y="211"/>
                  <a:pt x="1389" y="211"/>
                </a:cubicBezTo>
                <a:cubicBezTo>
                  <a:pt x="1392" y="212"/>
                  <a:pt x="1392" y="212"/>
                  <a:pt x="1392" y="212"/>
                </a:cubicBezTo>
                <a:cubicBezTo>
                  <a:pt x="1402" y="207"/>
                  <a:pt x="1402" y="207"/>
                  <a:pt x="1402" y="207"/>
                </a:cubicBezTo>
                <a:cubicBezTo>
                  <a:pt x="1405" y="209"/>
                  <a:pt x="1405" y="209"/>
                  <a:pt x="1405" y="209"/>
                </a:cubicBezTo>
                <a:cubicBezTo>
                  <a:pt x="1409" y="208"/>
                  <a:pt x="1409" y="208"/>
                  <a:pt x="1409" y="208"/>
                </a:cubicBezTo>
                <a:cubicBezTo>
                  <a:pt x="1410" y="206"/>
                  <a:pt x="1410" y="206"/>
                  <a:pt x="1410" y="206"/>
                </a:cubicBezTo>
                <a:cubicBezTo>
                  <a:pt x="1416" y="203"/>
                  <a:pt x="1416" y="203"/>
                  <a:pt x="1416" y="203"/>
                </a:cubicBezTo>
                <a:cubicBezTo>
                  <a:pt x="1424" y="203"/>
                  <a:pt x="1424" y="203"/>
                  <a:pt x="1424" y="203"/>
                </a:cubicBezTo>
                <a:cubicBezTo>
                  <a:pt x="1416" y="206"/>
                  <a:pt x="1416" y="206"/>
                  <a:pt x="1416" y="206"/>
                </a:cubicBezTo>
                <a:cubicBezTo>
                  <a:pt x="1412" y="208"/>
                  <a:pt x="1417" y="200"/>
                  <a:pt x="1411" y="208"/>
                </a:cubicBezTo>
                <a:cubicBezTo>
                  <a:pt x="1412" y="209"/>
                  <a:pt x="1412" y="209"/>
                  <a:pt x="1412" y="209"/>
                </a:cubicBezTo>
                <a:cubicBezTo>
                  <a:pt x="1408" y="211"/>
                  <a:pt x="1408" y="211"/>
                  <a:pt x="1408" y="211"/>
                </a:cubicBezTo>
                <a:cubicBezTo>
                  <a:pt x="1411" y="212"/>
                  <a:pt x="1411" y="212"/>
                  <a:pt x="1411" y="212"/>
                </a:cubicBezTo>
                <a:cubicBezTo>
                  <a:pt x="1420" y="210"/>
                  <a:pt x="1420" y="210"/>
                  <a:pt x="1420" y="210"/>
                </a:cubicBezTo>
                <a:cubicBezTo>
                  <a:pt x="1420" y="209"/>
                  <a:pt x="1420" y="209"/>
                  <a:pt x="1423" y="211"/>
                </a:cubicBezTo>
                <a:cubicBezTo>
                  <a:pt x="1425" y="209"/>
                  <a:pt x="1425" y="209"/>
                  <a:pt x="1425" y="209"/>
                </a:cubicBezTo>
                <a:cubicBezTo>
                  <a:pt x="1425" y="210"/>
                  <a:pt x="1425" y="210"/>
                  <a:pt x="1425" y="210"/>
                </a:cubicBezTo>
                <a:cubicBezTo>
                  <a:pt x="1423" y="211"/>
                  <a:pt x="1423" y="211"/>
                  <a:pt x="1423" y="211"/>
                </a:cubicBezTo>
                <a:cubicBezTo>
                  <a:pt x="1422" y="211"/>
                  <a:pt x="1421" y="208"/>
                  <a:pt x="1419" y="211"/>
                </a:cubicBezTo>
                <a:cubicBezTo>
                  <a:pt x="1420" y="213"/>
                  <a:pt x="1420" y="213"/>
                  <a:pt x="1420" y="213"/>
                </a:cubicBezTo>
                <a:cubicBezTo>
                  <a:pt x="1420" y="213"/>
                  <a:pt x="1423" y="205"/>
                  <a:pt x="1416" y="214"/>
                </a:cubicBezTo>
                <a:cubicBezTo>
                  <a:pt x="1409" y="213"/>
                  <a:pt x="1409" y="213"/>
                  <a:pt x="1409" y="213"/>
                </a:cubicBezTo>
                <a:cubicBezTo>
                  <a:pt x="1407" y="215"/>
                  <a:pt x="1404" y="210"/>
                  <a:pt x="1406" y="215"/>
                </a:cubicBezTo>
                <a:cubicBezTo>
                  <a:pt x="1404" y="213"/>
                  <a:pt x="1404" y="213"/>
                  <a:pt x="1404" y="213"/>
                </a:cubicBezTo>
                <a:cubicBezTo>
                  <a:pt x="1403" y="215"/>
                  <a:pt x="1403" y="215"/>
                  <a:pt x="1403" y="215"/>
                </a:cubicBezTo>
                <a:cubicBezTo>
                  <a:pt x="1398" y="214"/>
                  <a:pt x="1398" y="214"/>
                  <a:pt x="1398" y="214"/>
                </a:cubicBezTo>
                <a:cubicBezTo>
                  <a:pt x="1388" y="217"/>
                  <a:pt x="1388" y="217"/>
                  <a:pt x="1388" y="217"/>
                </a:cubicBezTo>
                <a:cubicBezTo>
                  <a:pt x="1384" y="219"/>
                  <a:pt x="1384" y="219"/>
                  <a:pt x="1384" y="219"/>
                </a:cubicBezTo>
                <a:cubicBezTo>
                  <a:pt x="1381" y="219"/>
                  <a:pt x="1381" y="219"/>
                  <a:pt x="1381" y="219"/>
                </a:cubicBezTo>
                <a:cubicBezTo>
                  <a:pt x="1367" y="223"/>
                  <a:pt x="1367" y="223"/>
                  <a:pt x="1367" y="223"/>
                </a:cubicBezTo>
                <a:cubicBezTo>
                  <a:pt x="1365" y="223"/>
                  <a:pt x="1365" y="223"/>
                  <a:pt x="1365" y="223"/>
                </a:cubicBezTo>
                <a:cubicBezTo>
                  <a:pt x="1363" y="223"/>
                  <a:pt x="1363" y="223"/>
                  <a:pt x="1363" y="223"/>
                </a:cubicBezTo>
                <a:cubicBezTo>
                  <a:pt x="1360" y="224"/>
                  <a:pt x="1360" y="224"/>
                  <a:pt x="1360" y="224"/>
                </a:cubicBezTo>
                <a:cubicBezTo>
                  <a:pt x="1359" y="226"/>
                  <a:pt x="1359" y="226"/>
                  <a:pt x="1359" y="226"/>
                </a:cubicBezTo>
                <a:cubicBezTo>
                  <a:pt x="1361" y="226"/>
                  <a:pt x="1361" y="226"/>
                  <a:pt x="1361" y="226"/>
                </a:cubicBezTo>
                <a:cubicBezTo>
                  <a:pt x="1346" y="229"/>
                  <a:pt x="1346" y="229"/>
                  <a:pt x="1346" y="229"/>
                </a:cubicBezTo>
                <a:cubicBezTo>
                  <a:pt x="1347" y="230"/>
                  <a:pt x="1347" y="230"/>
                  <a:pt x="1347" y="230"/>
                </a:cubicBezTo>
                <a:cubicBezTo>
                  <a:pt x="1345" y="227"/>
                  <a:pt x="1342" y="231"/>
                  <a:pt x="1336" y="231"/>
                </a:cubicBezTo>
                <a:cubicBezTo>
                  <a:pt x="1328" y="231"/>
                  <a:pt x="1328" y="231"/>
                  <a:pt x="1328" y="231"/>
                </a:cubicBezTo>
                <a:cubicBezTo>
                  <a:pt x="1309" y="235"/>
                  <a:pt x="1309" y="235"/>
                  <a:pt x="1309" y="235"/>
                </a:cubicBezTo>
                <a:cubicBezTo>
                  <a:pt x="1299" y="238"/>
                  <a:pt x="1299" y="238"/>
                  <a:pt x="1299" y="238"/>
                </a:cubicBezTo>
                <a:cubicBezTo>
                  <a:pt x="1303" y="234"/>
                  <a:pt x="1292" y="238"/>
                  <a:pt x="1302" y="234"/>
                </a:cubicBezTo>
                <a:cubicBezTo>
                  <a:pt x="1301" y="233"/>
                  <a:pt x="1301" y="233"/>
                  <a:pt x="1301" y="233"/>
                </a:cubicBezTo>
                <a:cubicBezTo>
                  <a:pt x="1298" y="234"/>
                  <a:pt x="1298" y="234"/>
                  <a:pt x="1298" y="234"/>
                </a:cubicBezTo>
                <a:cubicBezTo>
                  <a:pt x="1296" y="235"/>
                  <a:pt x="1296" y="235"/>
                  <a:pt x="1296" y="235"/>
                </a:cubicBezTo>
                <a:cubicBezTo>
                  <a:pt x="1297" y="236"/>
                  <a:pt x="1297" y="236"/>
                  <a:pt x="1297" y="236"/>
                </a:cubicBezTo>
                <a:cubicBezTo>
                  <a:pt x="1297" y="238"/>
                  <a:pt x="1297" y="238"/>
                  <a:pt x="1297" y="238"/>
                </a:cubicBezTo>
                <a:cubicBezTo>
                  <a:pt x="1291" y="240"/>
                  <a:pt x="1291" y="240"/>
                  <a:pt x="1291" y="240"/>
                </a:cubicBezTo>
                <a:cubicBezTo>
                  <a:pt x="1286" y="240"/>
                  <a:pt x="1286" y="240"/>
                  <a:pt x="1286" y="240"/>
                </a:cubicBezTo>
                <a:cubicBezTo>
                  <a:pt x="1283" y="242"/>
                  <a:pt x="1279" y="246"/>
                  <a:pt x="1278" y="246"/>
                </a:cubicBezTo>
                <a:cubicBezTo>
                  <a:pt x="1279" y="243"/>
                  <a:pt x="1279" y="243"/>
                  <a:pt x="1279" y="243"/>
                </a:cubicBezTo>
                <a:cubicBezTo>
                  <a:pt x="1276" y="242"/>
                  <a:pt x="1276" y="242"/>
                  <a:pt x="1276" y="242"/>
                </a:cubicBezTo>
                <a:cubicBezTo>
                  <a:pt x="1267" y="245"/>
                  <a:pt x="1267" y="245"/>
                  <a:pt x="1267" y="245"/>
                </a:cubicBezTo>
                <a:cubicBezTo>
                  <a:pt x="1265" y="246"/>
                  <a:pt x="1265" y="246"/>
                  <a:pt x="1265" y="246"/>
                </a:cubicBezTo>
                <a:cubicBezTo>
                  <a:pt x="1266" y="247"/>
                  <a:pt x="1266" y="247"/>
                  <a:pt x="1266" y="247"/>
                </a:cubicBezTo>
                <a:cubicBezTo>
                  <a:pt x="1257" y="248"/>
                  <a:pt x="1257" y="248"/>
                  <a:pt x="1257" y="248"/>
                </a:cubicBezTo>
                <a:cubicBezTo>
                  <a:pt x="1254" y="252"/>
                  <a:pt x="1254" y="252"/>
                  <a:pt x="1254" y="252"/>
                </a:cubicBezTo>
                <a:cubicBezTo>
                  <a:pt x="1258" y="252"/>
                  <a:pt x="1258" y="252"/>
                  <a:pt x="1258" y="252"/>
                </a:cubicBezTo>
                <a:cubicBezTo>
                  <a:pt x="1259" y="252"/>
                  <a:pt x="1259" y="252"/>
                  <a:pt x="1259" y="252"/>
                </a:cubicBezTo>
                <a:cubicBezTo>
                  <a:pt x="1255" y="256"/>
                  <a:pt x="1255" y="256"/>
                  <a:pt x="1255" y="256"/>
                </a:cubicBezTo>
                <a:cubicBezTo>
                  <a:pt x="1253" y="256"/>
                  <a:pt x="1270" y="247"/>
                  <a:pt x="1249" y="257"/>
                </a:cubicBezTo>
                <a:cubicBezTo>
                  <a:pt x="1249" y="259"/>
                  <a:pt x="1249" y="259"/>
                  <a:pt x="1249" y="259"/>
                </a:cubicBezTo>
                <a:cubicBezTo>
                  <a:pt x="1256" y="263"/>
                  <a:pt x="1256" y="263"/>
                  <a:pt x="1256" y="263"/>
                </a:cubicBezTo>
                <a:cubicBezTo>
                  <a:pt x="1259" y="263"/>
                  <a:pt x="1259" y="263"/>
                  <a:pt x="1259" y="263"/>
                </a:cubicBezTo>
                <a:cubicBezTo>
                  <a:pt x="1259" y="260"/>
                  <a:pt x="1259" y="260"/>
                  <a:pt x="1259" y="260"/>
                </a:cubicBezTo>
                <a:cubicBezTo>
                  <a:pt x="1263" y="258"/>
                  <a:pt x="1263" y="258"/>
                  <a:pt x="1263" y="258"/>
                </a:cubicBezTo>
                <a:cubicBezTo>
                  <a:pt x="1267" y="259"/>
                  <a:pt x="1267" y="259"/>
                  <a:pt x="1267" y="259"/>
                </a:cubicBezTo>
                <a:cubicBezTo>
                  <a:pt x="1268" y="261"/>
                  <a:pt x="1268" y="261"/>
                  <a:pt x="1268" y="261"/>
                </a:cubicBezTo>
                <a:cubicBezTo>
                  <a:pt x="1272" y="260"/>
                  <a:pt x="1272" y="260"/>
                  <a:pt x="1272" y="260"/>
                </a:cubicBezTo>
                <a:cubicBezTo>
                  <a:pt x="1276" y="256"/>
                  <a:pt x="1276" y="256"/>
                  <a:pt x="1276" y="256"/>
                </a:cubicBezTo>
                <a:cubicBezTo>
                  <a:pt x="1269" y="250"/>
                  <a:pt x="1269" y="250"/>
                  <a:pt x="1269" y="250"/>
                </a:cubicBezTo>
                <a:cubicBezTo>
                  <a:pt x="1281" y="254"/>
                  <a:pt x="1281" y="254"/>
                  <a:pt x="1281" y="254"/>
                </a:cubicBezTo>
                <a:cubicBezTo>
                  <a:pt x="1285" y="252"/>
                  <a:pt x="1285" y="252"/>
                  <a:pt x="1285" y="252"/>
                </a:cubicBezTo>
                <a:cubicBezTo>
                  <a:pt x="1289" y="251"/>
                  <a:pt x="1289" y="251"/>
                  <a:pt x="1289" y="251"/>
                </a:cubicBezTo>
                <a:cubicBezTo>
                  <a:pt x="1290" y="248"/>
                  <a:pt x="1290" y="248"/>
                  <a:pt x="1290" y="248"/>
                </a:cubicBezTo>
                <a:cubicBezTo>
                  <a:pt x="1290" y="247"/>
                  <a:pt x="1290" y="247"/>
                  <a:pt x="1290" y="247"/>
                </a:cubicBezTo>
                <a:cubicBezTo>
                  <a:pt x="1294" y="249"/>
                  <a:pt x="1294" y="249"/>
                  <a:pt x="1294" y="249"/>
                </a:cubicBezTo>
                <a:cubicBezTo>
                  <a:pt x="1295" y="247"/>
                  <a:pt x="1300" y="254"/>
                  <a:pt x="1296" y="245"/>
                </a:cubicBezTo>
                <a:cubicBezTo>
                  <a:pt x="1299" y="249"/>
                  <a:pt x="1299" y="249"/>
                  <a:pt x="1299" y="249"/>
                </a:cubicBezTo>
                <a:cubicBezTo>
                  <a:pt x="1297" y="249"/>
                  <a:pt x="1297" y="249"/>
                  <a:pt x="1297" y="249"/>
                </a:cubicBezTo>
                <a:cubicBezTo>
                  <a:pt x="1292" y="251"/>
                  <a:pt x="1292" y="251"/>
                  <a:pt x="1292" y="251"/>
                </a:cubicBezTo>
                <a:cubicBezTo>
                  <a:pt x="1289" y="251"/>
                  <a:pt x="1289" y="251"/>
                  <a:pt x="1289" y="251"/>
                </a:cubicBezTo>
                <a:cubicBezTo>
                  <a:pt x="1288" y="254"/>
                  <a:pt x="1288" y="254"/>
                  <a:pt x="1288" y="254"/>
                </a:cubicBezTo>
                <a:cubicBezTo>
                  <a:pt x="1284" y="253"/>
                  <a:pt x="1290" y="258"/>
                  <a:pt x="1284" y="254"/>
                </a:cubicBezTo>
                <a:cubicBezTo>
                  <a:pt x="1284" y="257"/>
                  <a:pt x="1277" y="254"/>
                  <a:pt x="1285" y="258"/>
                </a:cubicBezTo>
                <a:cubicBezTo>
                  <a:pt x="1290" y="256"/>
                  <a:pt x="1290" y="256"/>
                  <a:pt x="1290" y="256"/>
                </a:cubicBezTo>
                <a:cubicBezTo>
                  <a:pt x="1292" y="257"/>
                  <a:pt x="1292" y="257"/>
                  <a:pt x="1292" y="257"/>
                </a:cubicBezTo>
                <a:cubicBezTo>
                  <a:pt x="1306" y="252"/>
                  <a:pt x="1306" y="252"/>
                  <a:pt x="1306" y="252"/>
                </a:cubicBezTo>
                <a:cubicBezTo>
                  <a:pt x="1321" y="249"/>
                  <a:pt x="1321" y="249"/>
                  <a:pt x="1321" y="249"/>
                </a:cubicBezTo>
                <a:cubicBezTo>
                  <a:pt x="1327" y="248"/>
                  <a:pt x="1327" y="248"/>
                  <a:pt x="1327" y="248"/>
                </a:cubicBezTo>
                <a:cubicBezTo>
                  <a:pt x="1326" y="249"/>
                  <a:pt x="1324" y="250"/>
                  <a:pt x="1327" y="251"/>
                </a:cubicBezTo>
                <a:cubicBezTo>
                  <a:pt x="1329" y="250"/>
                  <a:pt x="1329" y="250"/>
                  <a:pt x="1329" y="250"/>
                </a:cubicBezTo>
                <a:cubicBezTo>
                  <a:pt x="1328" y="248"/>
                  <a:pt x="1328" y="248"/>
                  <a:pt x="1328" y="248"/>
                </a:cubicBezTo>
                <a:cubicBezTo>
                  <a:pt x="1335" y="249"/>
                  <a:pt x="1335" y="249"/>
                  <a:pt x="1335" y="249"/>
                </a:cubicBezTo>
                <a:cubicBezTo>
                  <a:pt x="1336" y="247"/>
                  <a:pt x="1336" y="247"/>
                  <a:pt x="1336" y="247"/>
                </a:cubicBezTo>
                <a:cubicBezTo>
                  <a:pt x="1346" y="245"/>
                  <a:pt x="1346" y="245"/>
                  <a:pt x="1346" y="245"/>
                </a:cubicBezTo>
                <a:cubicBezTo>
                  <a:pt x="1354" y="245"/>
                  <a:pt x="1354" y="245"/>
                  <a:pt x="1354" y="245"/>
                </a:cubicBezTo>
                <a:cubicBezTo>
                  <a:pt x="1377" y="239"/>
                  <a:pt x="1377" y="239"/>
                  <a:pt x="1377" y="239"/>
                </a:cubicBezTo>
                <a:cubicBezTo>
                  <a:pt x="1379" y="238"/>
                  <a:pt x="1379" y="238"/>
                  <a:pt x="1379" y="238"/>
                </a:cubicBezTo>
                <a:cubicBezTo>
                  <a:pt x="1389" y="236"/>
                  <a:pt x="1389" y="236"/>
                  <a:pt x="1389" y="236"/>
                </a:cubicBezTo>
                <a:cubicBezTo>
                  <a:pt x="1389" y="234"/>
                  <a:pt x="1389" y="234"/>
                  <a:pt x="1389" y="234"/>
                </a:cubicBezTo>
                <a:cubicBezTo>
                  <a:pt x="1392" y="232"/>
                  <a:pt x="1392" y="232"/>
                  <a:pt x="1392" y="232"/>
                </a:cubicBezTo>
                <a:cubicBezTo>
                  <a:pt x="1393" y="234"/>
                  <a:pt x="1393" y="234"/>
                  <a:pt x="1393" y="234"/>
                </a:cubicBezTo>
                <a:cubicBezTo>
                  <a:pt x="1392" y="236"/>
                  <a:pt x="1392" y="236"/>
                  <a:pt x="1392" y="236"/>
                </a:cubicBezTo>
                <a:cubicBezTo>
                  <a:pt x="1384" y="238"/>
                  <a:pt x="1384" y="238"/>
                  <a:pt x="1384" y="238"/>
                </a:cubicBezTo>
                <a:cubicBezTo>
                  <a:pt x="1391" y="240"/>
                  <a:pt x="1391" y="240"/>
                  <a:pt x="1391" y="240"/>
                </a:cubicBezTo>
                <a:cubicBezTo>
                  <a:pt x="1396" y="235"/>
                  <a:pt x="1396" y="235"/>
                  <a:pt x="1396" y="235"/>
                </a:cubicBezTo>
                <a:cubicBezTo>
                  <a:pt x="1397" y="238"/>
                  <a:pt x="1397" y="238"/>
                  <a:pt x="1397" y="238"/>
                </a:cubicBezTo>
                <a:cubicBezTo>
                  <a:pt x="1403" y="239"/>
                  <a:pt x="1403" y="239"/>
                  <a:pt x="1403" y="239"/>
                </a:cubicBezTo>
                <a:cubicBezTo>
                  <a:pt x="1402" y="241"/>
                  <a:pt x="1402" y="241"/>
                  <a:pt x="1402" y="241"/>
                </a:cubicBezTo>
                <a:cubicBezTo>
                  <a:pt x="1409" y="242"/>
                  <a:pt x="1409" y="242"/>
                  <a:pt x="1409" y="242"/>
                </a:cubicBezTo>
                <a:cubicBezTo>
                  <a:pt x="1420" y="240"/>
                  <a:pt x="1420" y="240"/>
                  <a:pt x="1420" y="240"/>
                </a:cubicBezTo>
                <a:cubicBezTo>
                  <a:pt x="1424" y="239"/>
                  <a:pt x="1424" y="239"/>
                  <a:pt x="1424" y="239"/>
                </a:cubicBezTo>
                <a:cubicBezTo>
                  <a:pt x="1423" y="238"/>
                  <a:pt x="1423" y="238"/>
                  <a:pt x="1423" y="238"/>
                </a:cubicBezTo>
                <a:cubicBezTo>
                  <a:pt x="1426" y="238"/>
                  <a:pt x="1426" y="238"/>
                  <a:pt x="1426" y="238"/>
                </a:cubicBezTo>
                <a:cubicBezTo>
                  <a:pt x="1426" y="240"/>
                  <a:pt x="1425" y="233"/>
                  <a:pt x="1428" y="240"/>
                </a:cubicBezTo>
                <a:cubicBezTo>
                  <a:pt x="1435" y="240"/>
                  <a:pt x="1435" y="240"/>
                  <a:pt x="1435" y="240"/>
                </a:cubicBezTo>
                <a:cubicBezTo>
                  <a:pt x="1447" y="239"/>
                  <a:pt x="1447" y="239"/>
                  <a:pt x="1447" y="239"/>
                </a:cubicBezTo>
                <a:cubicBezTo>
                  <a:pt x="1454" y="239"/>
                  <a:pt x="1454" y="239"/>
                  <a:pt x="1454" y="239"/>
                </a:cubicBezTo>
                <a:cubicBezTo>
                  <a:pt x="1454" y="239"/>
                  <a:pt x="1451" y="241"/>
                  <a:pt x="1454" y="237"/>
                </a:cubicBezTo>
                <a:cubicBezTo>
                  <a:pt x="1457" y="239"/>
                  <a:pt x="1457" y="239"/>
                  <a:pt x="1457" y="239"/>
                </a:cubicBezTo>
                <a:cubicBezTo>
                  <a:pt x="1461" y="238"/>
                  <a:pt x="1461" y="238"/>
                  <a:pt x="1461" y="238"/>
                </a:cubicBezTo>
                <a:cubicBezTo>
                  <a:pt x="1480" y="240"/>
                  <a:pt x="1480" y="240"/>
                  <a:pt x="1480" y="240"/>
                </a:cubicBezTo>
                <a:cubicBezTo>
                  <a:pt x="1488" y="241"/>
                  <a:pt x="1488" y="241"/>
                  <a:pt x="1488" y="241"/>
                </a:cubicBezTo>
                <a:cubicBezTo>
                  <a:pt x="1492" y="242"/>
                  <a:pt x="1492" y="242"/>
                  <a:pt x="1492" y="242"/>
                </a:cubicBezTo>
                <a:cubicBezTo>
                  <a:pt x="1490" y="243"/>
                  <a:pt x="1490" y="243"/>
                  <a:pt x="1490" y="243"/>
                </a:cubicBezTo>
                <a:cubicBezTo>
                  <a:pt x="1490" y="244"/>
                  <a:pt x="1489" y="244"/>
                  <a:pt x="1493" y="245"/>
                </a:cubicBezTo>
                <a:cubicBezTo>
                  <a:pt x="1493" y="245"/>
                  <a:pt x="1493" y="245"/>
                  <a:pt x="1493" y="245"/>
                </a:cubicBezTo>
                <a:cubicBezTo>
                  <a:pt x="1494" y="242"/>
                  <a:pt x="1494" y="242"/>
                  <a:pt x="1494" y="242"/>
                </a:cubicBezTo>
                <a:cubicBezTo>
                  <a:pt x="1498" y="244"/>
                  <a:pt x="1498" y="244"/>
                  <a:pt x="1498" y="244"/>
                </a:cubicBezTo>
                <a:cubicBezTo>
                  <a:pt x="1497" y="248"/>
                  <a:pt x="1497" y="248"/>
                  <a:pt x="1497" y="248"/>
                </a:cubicBezTo>
                <a:cubicBezTo>
                  <a:pt x="1494" y="249"/>
                  <a:pt x="1494" y="249"/>
                  <a:pt x="1494" y="249"/>
                </a:cubicBezTo>
                <a:cubicBezTo>
                  <a:pt x="1488" y="256"/>
                  <a:pt x="1488" y="256"/>
                  <a:pt x="1488" y="256"/>
                </a:cubicBezTo>
                <a:cubicBezTo>
                  <a:pt x="1468" y="267"/>
                  <a:pt x="1468" y="267"/>
                  <a:pt x="1468" y="267"/>
                </a:cubicBezTo>
                <a:cubicBezTo>
                  <a:pt x="1469" y="269"/>
                  <a:pt x="1466" y="268"/>
                  <a:pt x="1466" y="270"/>
                </a:cubicBezTo>
                <a:cubicBezTo>
                  <a:pt x="1464" y="268"/>
                  <a:pt x="1464" y="268"/>
                  <a:pt x="1464" y="268"/>
                </a:cubicBezTo>
                <a:cubicBezTo>
                  <a:pt x="1457" y="272"/>
                  <a:pt x="1457" y="272"/>
                  <a:pt x="1457" y="272"/>
                </a:cubicBezTo>
                <a:cubicBezTo>
                  <a:pt x="1454" y="270"/>
                  <a:pt x="1454" y="270"/>
                  <a:pt x="1454" y="270"/>
                </a:cubicBezTo>
                <a:cubicBezTo>
                  <a:pt x="1452" y="272"/>
                  <a:pt x="1452" y="272"/>
                  <a:pt x="1452" y="272"/>
                </a:cubicBezTo>
                <a:cubicBezTo>
                  <a:pt x="1454" y="273"/>
                  <a:pt x="1454" y="273"/>
                  <a:pt x="1454" y="273"/>
                </a:cubicBezTo>
                <a:cubicBezTo>
                  <a:pt x="1452" y="274"/>
                  <a:pt x="1452" y="274"/>
                  <a:pt x="1452" y="274"/>
                </a:cubicBezTo>
                <a:cubicBezTo>
                  <a:pt x="1457" y="275"/>
                  <a:pt x="1457" y="275"/>
                  <a:pt x="1457" y="275"/>
                </a:cubicBezTo>
                <a:cubicBezTo>
                  <a:pt x="1468" y="272"/>
                  <a:pt x="1468" y="272"/>
                  <a:pt x="1468" y="272"/>
                </a:cubicBezTo>
                <a:cubicBezTo>
                  <a:pt x="1470" y="275"/>
                  <a:pt x="1470" y="275"/>
                  <a:pt x="1470" y="275"/>
                </a:cubicBezTo>
                <a:cubicBezTo>
                  <a:pt x="1470" y="276"/>
                  <a:pt x="1469" y="277"/>
                  <a:pt x="1471" y="278"/>
                </a:cubicBezTo>
                <a:cubicBezTo>
                  <a:pt x="1474" y="275"/>
                  <a:pt x="1474" y="275"/>
                  <a:pt x="1474" y="275"/>
                </a:cubicBezTo>
                <a:cubicBezTo>
                  <a:pt x="1473" y="275"/>
                  <a:pt x="1473" y="275"/>
                  <a:pt x="1473" y="275"/>
                </a:cubicBezTo>
                <a:cubicBezTo>
                  <a:pt x="1475" y="273"/>
                  <a:pt x="1475" y="273"/>
                  <a:pt x="1475" y="273"/>
                </a:cubicBezTo>
                <a:cubicBezTo>
                  <a:pt x="1476" y="274"/>
                  <a:pt x="1476" y="274"/>
                  <a:pt x="1476" y="274"/>
                </a:cubicBezTo>
                <a:cubicBezTo>
                  <a:pt x="1477" y="271"/>
                  <a:pt x="1477" y="271"/>
                  <a:pt x="1477" y="271"/>
                </a:cubicBezTo>
                <a:cubicBezTo>
                  <a:pt x="1479" y="273"/>
                  <a:pt x="1479" y="273"/>
                  <a:pt x="1479" y="273"/>
                </a:cubicBezTo>
                <a:cubicBezTo>
                  <a:pt x="1479" y="274"/>
                  <a:pt x="1479" y="274"/>
                  <a:pt x="1479" y="274"/>
                </a:cubicBezTo>
                <a:cubicBezTo>
                  <a:pt x="1482" y="272"/>
                  <a:pt x="1482" y="272"/>
                  <a:pt x="1482" y="272"/>
                </a:cubicBezTo>
                <a:cubicBezTo>
                  <a:pt x="1485" y="273"/>
                  <a:pt x="1485" y="273"/>
                  <a:pt x="1485" y="273"/>
                </a:cubicBezTo>
                <a:cubicBezTo>
                  <a:pt x="1484" y="275"/>
                  <a:pt x="1484" y="275"/>
                  <a:pt x="1484" y="275"/>
                </a:cubicBezTo>
                <a:cubicBezTo>
                  <a:pt x="1486" y="276"/>
                  <a:pt x="1486" y="276"/>
                  <a:pt x="1486" y="276"/>
                </a:cubicBezTo>
                <a:cubicBezTo>
                  <a:pt x="1488" y="276"/>
                  <a:pt x="1488" y="276"/>
                  <a:pt x="1488" y="276"/>
                </a:cubicBezTo>
                <a:cubicBezTo>
                  <a:pt x="1486" y="273"/>
                  <a:pt x="1486" y="273"/>
                  <a:pt x="1486" y="273"/>
                </a:cubicBezTo>
                <a:cubicBezTo>
                  <a:pt x="1488" y="272"/>
                  <a:pt x="1488" y="272"/>
                  <a:pt x="1488" y="272"/>
                </a:cubicBezTo>
                <a:cubicBezTo>
                  <a:pt x="1490" y="275"/>
                  <a:pt x="1490" y="275"/>
                  <a:pt x="1490" y="275"/>
                </a:cubicBezTo>
                <a:cubicBezTo>
                  <a:pt x="1492" y="274"/>
                  <a:pt x="1492" y="274"/>
                  <a:pt x="1492" y="274"/>
                </a:cubicBezTo>
                <a:cubicBezTo>
                  <a:pt x="1492" y="274"/>
                  <a:pt x="1491" y="273"/>
                  <a:pt x="1492" y="275"/>
                </a:cubicBezTo>
                <a:cubicBezTo>
                  <a:pt x="1494" y="275"/>
                  <a:pt x="1494" y="275"/>
                  <a:pt x="1494" y="275"/>
                </a:cubicBezTo>
                <a:cubicBezTo>
                  <a:pt x="1496" y="272"/>
                  <a:pt x="1496" y="272"/>
                  <a:pt x="1496" y="272"/>
                </a:cubicBezTo>
                <a:cubicBezTo>
                  <a:pt x="1494" y="271"/>
                  <a:pt x="1494" y="271"/>
                  <a:pt x="1494" y="271"/>
                </a:cubicBezTo>
                <a:cubicBezTo>
                  <a:pt x="1496" y="269"/>
                  <a:pt x="1496" y="269"/>
                  <a:pt x="1496" y="269"/>
                </a:cubicBezTo>
                <a:cubicBezTo>
                  <a:pt x="1507" y="268"/>
                  <a:pt x="1507" y="268"/>
                  <a:pt x="1507" y="268"/>
                </a:cubicBezTo>
                <a:cubicBezTo>
                  <a:pt x="1513" y="269"/>
                  <a:pt x="1513" y="269"/>
                  <a:pt x="1513" y="269"/>
                </a:cubicBezTo>
                <a:cubicBezTo>
                  <a:pt x="1507" y="270"/>
                  <a:pt x="1507" y="270"/>
                  <a:pt x="1507" y="270"/>
                </a:cubicBezTo>
                <a:cubicBezTo>
                  <a:pt x="1508" y="274"/>
                  <a:pt x="1508" y="274"/>
                  <a:pt x="1508" y="274"/>
                </a:cubicBezTo>
                <a:cubicBezTo>
                  <a:pt x="1506" y="275"/>
                  <a:pt x="1506" y="275"/>
                  <a:pt x="1506" y="275"/>
                </a:cubicBezTo>
                <a:cubicBezTo>
                  <a:pt x="1513" y="277"/>
                  <a:pt x="1513" y="277"/>
                  <a:pt x="1513" y="277"/>
                </a:cubicBezTo>
                <a:cubicBezTo>
                  <a:pt x="1513" y="277"/>
                  <a:pt x="1513" y="277"/>
                  <a:pt x="1513" y="277"/>
                </a:cubicBezTo>
                <a:cubicBezTo>
                  <a:pt x="1516" y="276"/>
                  <a:pt x="1516" y="276"/>
                  <a:pt x="1516" y="276"/>
                </a:cubicBezTo>
                <a:cubicBezTo>
                  <a:pt x="1517" y="277"/>
                  <a:pt x="1517" y="277"/>
                  <a:pt x="1517" y="277"/>
                </a:cubicBezTo>
                <a:cubicBezTo>
                  <a:pt x="1518" y="277"/>
                  <a:pt x="1513" y="280"/>
                  <a:pt x="1518" y="275"/>
                </a:cubicBezTo>
                <a:cubicBezTo>
                  <a:pt x="1520" y="276"/>
                  <a:pt x="1520" y="276"/>
                  <a:pt x="1520" y="276"/>
                </a:cubicBezTo>
                <a:cubicBezTo>
                  <a:pt x="1523" y="273"/>
                  <a:pt x="1523" y="273"/>
                  <a:pt x="1523" y="273"/>
                </a:cubicBezTo>
                <a:cubicBezTo>
                  <a:pt x="1526" y="272"/>
                  <a:pt x="1526" y="272"/>
                  <a:pt x="1526" y="272"/>
                </a:cubicBezTo>
                <a:cubicBezTo>
                  <a:pt x="1527" y="269"/>
                  <a:pt x="1527" y="269"/>
                  <a:pt x="1527" y="269"/>
                </a:cubicBezTo>
                <a:cubicBezTo>
                  <a:pt x="1530" y="271"/>
                  <a:pt x="1530" y="271"/>
                  <a:pt x="1530" y="271"/>
                </a:cubicBezTo>
                <a:cubicBezTo>
                  <a:pt x="1533" y="269"/>
                  <a:pt x="1533" y="269"/>
                  <a:pt x="1533" y="269"/>
                </a:cubicBezTo>
                <a:cubicBezTo>
                  <a:pt x="1534" y="272"/>
                  <a:pt x="1534" y="272"/>
                  <a:pt x="1534" y="272"/>
                </a:cubicBezTo>
                <a:cubicBezTo>
                  <a:pt x="1536" y="273"/>
                  <a:pt x="1536" y="273"/>
                  <a:pt x="1536" y="273"/>
                </a:cubicBezTo>
                <a:cubicBezTo>
                  <a:pt x="1548" y="270"/>
                  <a:pt x="1548" y="270"/>
                  <a:pt x="1548" y="270"/>
                </a:cubicBezTo>
                <a:cubicBezTo>
                  <a:pt x="1553" y="264"/>
                  <a:pt x="1553" y="264"/>
                  <a:pt x="1553" y="264"/>
                </a:cubicBezTo>
                <a:cubicBezTo>
                  <a:pt x="1554" y="265"/>
                  <a:pt x="1554" y="265"/>
                  <a:pt x="1554" y="265"/>
                </a:cubicBezTo>
                <a:cubicBezTo>
                  <a:pt x="1559" y="262"/>
                  <a:pt x="1559" y="262"/>
                  <a:pt x="1559" y="262"/>
                </a:cubicBezTo>
                <a:cubicBezTo>
                  <a:pt x="1557" y="267"/>
                  <a:pt x="1557" y="267"/>
                  <a:pt x="1557" y="267"/>
                </a:cubicBezTo>
                <a:cubicBezTo>
                  <a:pt x="1553" y="271"/>
                  <a:pt x="1553" y="271"/>
                  <a:pt x="1553" y="271"/>
                </a:cubicBezTo>
                <a:cubicBezTo>
                  <a:pt x="1552" y="270"/>
                  <a:pt x="1552" y="270"/>
                  <a:pt x="1552" y="270"/>
                </a:cubicBezTo>
                <a:cubicBezTo>
                  <a:pt x="1551" y="271"/>
                  <a:pt x="1551" y="271"/>
                  <a:pt x="1551" y="271"/>
                </a:cubicBezTo>
                <a:cubicBezTo>
                  <a:pt x="1553" y="274"/>
                  <a:pt x="1553" y="274"/>
                  <a:pt x="1553" y="274"/>
                </a:cubicBezTo>
                <a:cubicBezTo>
                  <a:pt x="1554" y="272"/>
                  <a:pt x="1554" y="272"/>
                  <a:pt x="1554" y="272"/>
                </a:cubicBezTo>
                <a:cubicBezTo>
                  <a:pt x="1558" y="275"/>
                  <a:pt x="1558" y="275"/>
                  <a:pt x="1558" y="275"/>
                </a:cubicBezTo>
                <a:cubicBezTo>
                  <a:pt x="1562" y="275"/>
                  <a:pt x="1562" y="275"/>
                  <a:pt x="1562" y="275"/>
                </a:cubicBezTo>
                <a:cubicBezTo>
                  <a:pt x="1563" y="277"/>
                  <a:pt x="1563" y="277"/>
                  <a:pt x="1563" y="277"/>
                </a:cubicBezTo>
                <a:cubicBezTo>
                  <a:pt x="1563" y="278"/>
                  <a:pt x="1563" y="278"/>
                  <a:pt x="1563" y="278"/>
                </a:cubicBezTo>
                <a:cubicBezTo>
                  <a:pt x="1567" y="275"/>
                  <a:pt x="1567" y="275"/>
                  <a:pt x="1567" y="275"/>
                </a:cubicBezTo>
                <a:cubicBezTo>
                  <a:pt x="1565" y="278"/>
                  <a:pt x="1571" y="273"/>
                  <a:pt x="1567" y="277"/>
                </a:cubicBezTo>
                <a:cubicBezTo>
                  <a:pt x="1572" y="281"/>
                  <a:pt x="1572" y="281"/>
                  <a:pt x="1572" y="281"/>
                </a:cubicBezTo>
                <a:cubicBezTo>
                  <a:pt x="1568" y="280"/>
                  <a:pt x="1568" y="280"/>
                  <a:pt x="1568" y="280"/>
                </a:cubicBezTo>
                <a:cubicBezTo>
                  <a:pt x="1567" y="280"/>
                  <a:pt x="1576" y="277"/>
                  <a:pt x="1565" y="281"/>
                </a:cubicBezTo>
                <a:cubicBezTo>
                  <a:pt x="1566" y="283"/>
                  <a:pt x="1566" y="283"/>
                  <a:pt x="1566" y="283"/>
                </a:cubicBezTo>
                <a:cubicBezTo>
                  <a:pt x="1574" y="285"/>
                  <a:pt x="1574" y="285"/>
                  <a:pt x="1574" y="285"/>
                </a:cubicBezTo>
                <a:cubicBezTo>
                  <a:pt x="1569" y="290"/>
                  <a:pt x="1569" y="290"/>
                  <a:pt x="1569" y="290"/>
                </a:cubicBezTo>
                <a:cubicBezTo>
                  <a:pt x="1569" y="290"/>
                  <a:pt x="1575" y="286"/>
                  <a:pt x="1567" y="291"/>
                </a:cubicBezTo>
                <a:cubicBezTo>
                  <a:pt x="1567" y="292"/>
                  <a:pt x="1567" y="292"/>
                  <a:pt x="1567" y="292"/>
                </a:cubicBezTo>
                <a:cubicBezTo>
                  <a:pt x="1572" y="292"/>
                  <a:pt x="1572" y="292"/>
                  <a:pt x="1572" y="292"/>
                </a:cubicBezTo>
                <a:cubicBezTo>
                  <a:pt x="1571" y="291"/>
                  <a:pt x="1571" y="291"/>
                  <a:pt x="1571" y="291"/>
                </a:cubicBezTo>
                <a:cubicBezTo>
                  <a:pt x="1572" y="292"/>
                  <a:pt x="1572" y="292"/>
                  <a:pt x="1572" y="292"/>
                </a:cubicBezTo>
                <a:cubicBezTo>
                  <a:pt x="1575" y="293"/>
                  <a:pt x="1572" y="286"/>
                  <a:pt x="1577" y="292"/>
                </a:cubicBezTo>
                <a:cubicBezTo>
                  <a:pt x="1579" y="291"/>
                  <a:pt x="1579" y="291"/>
                  <a:pt x="1579" y="291"/>
                </a:cubicBezTo>
                <a:cubicBezTo>
                  <a:pt x="1583" y="292"/>
                  <a:pt x="1583" y="292"/>
                  <a:pt x="1583" y="292"/>
                </a:cubicBezTo>
                <a:cubicBezTo>
                  <a:pt x="1583" y="293"/>
                  <a:pt x="1583" y="293"/>
                  <a:pt x="1583" y="293"/>
                </a:cubicBezTo>
                <a:cubicBezTo>
                  <a:pt x="1579" y="291"/>
                  <a:pt x="1579" y="291"/>
                  <a:pt x="1579" y="291"/>
                </a:cubicBezTo>
                <a:cubicBezTo>
                  <a:pt x="1581" y="296"/>
                  <a:pt x="1581" y="296"/>
                  <a:pt x="1581" y="296"/>
                </a:cubicBezTo>
                <a:cubicBezTo>
                  <a:pt x="1585" y="296"/>
                  <a:pt x="1585" y="296"/>
                  <a:pt x="1585" y="296"/>
                </a:cubicBezTo>
                <a:cubicBezTo>
                  <a:pt x="1582" y="298"/>
                  <a:pt x="1582" y="298"/>
                  <a:pt x="1582" y="298"/>
                </a:cubicBezTo>
                <a:cubicBezTo>
                  <a:pt x="1582" y="300"/>
                  <a:pt x="1582" y="300"/>
                  <a:pt x="1582" y="300"/>
                </a:cubicBezTo>
                <a:cubicBezTo>
                  <a:pt x="1586" y="301"/>
                  <a:pt x="1586" y="301"/>
                  <a:pt x="1586" y="301"/>
                </a:cubicBezTo>
                <a:cubicBezTo>
                  <a:pt x="1584" y="305"/>
                  <a:pt x="1584" y="305"/>
                  <a:pt x="1584" y="305"/>
                </a:cubicBezTo>
                <a:cubicBezTo>
                  <a:pt x="1590" y="304"/>
                  <a:pt x="1590" y="304"/>
                  <a:pt x="1590" y="304"/>
                </a:cubicBezTo>
                <a:cubicBezTo>
                  <a:pt x="1590" y="303"/>
                  <a:pt x="1590" y="303"/>
                  <a:pt x="1590" y="303"/>
                </a:cubicBezTo>
                <a:cubicBezTo>
                  <a:pt x="1593" y="303"/>
                  <a:pt x="1593" y="303"/>
                  <a:pt x="1593" y="303"/>
                </a:cubicBezTo>
                <a:cubicBezTo>
                  <a:pt x="1594" y="304"/>
                  <a:pt x="1594" y="304"/>
                  <a:pt x="1594" y="304"/>
                </a:cubicBezTo>
                <a:cubicBezTo>
                  <a:pt x="1590" y="306"/>
                  <a:pt x="1590" y="306"/>
                  <a:pt x="1590" y="306"/>
                </a:cubicBezTo>
                <a:cubicBezTo>
                  <a:pt x="1591" y="307"/>
                  <a:pt x="1591" y="307"/>
                  <a:pt x="1591" y="307"/>
                </a:cubicBezTo>
                <a:cubicBezTo>
                  <a:pt x="1588" y="307"/>
                  <a:pt x="1588" y="307"/>
                  <a:pt x="1588" y="307"/>
                </a:cubicBezTo>
                <a:cubicBezTo>
                  <a:pt x="1580" y="313"/>
                  <a:pt x="1580" y="313"/>
                  <a:pt x="1580" y="313"/>
                </a:cubicBezTo>
                <a:cubicBezTo>
                  <a:pt x="1585" y="314"/>
                  <a:pt x="1585" y="314"/>
                  <a:pt x="1585" y="314"/>
                </a:cubicBezTo>
                <a:cubicBezTo>
                  <a:pt x="1594" y="313"/>
                  <a:pt x="1594" y="313"/>
                  <a:pt x="1594" y="313"/>
                </a:cubicBezTo>
                <a:cubicBezTo>
                  <a:pt x="1590" y="316"/>
                  <a:pt x="1590" y="316"/>
                  <a:pt x="1590" y="316"/>
                </a:cubicBezTo>
                <a:cubicBezTo>
                  <a:pt x="1587" y="316"/>
                  <a:pt x="1587" y="316"/>
                  <a:pt x="1587" y="316"/>
                </a:cubicBezTo>
                <a:cubicBezTo>
                  <a:pt x="1584" y="319"/>
                  <a:pt x="1593" y="316"/>
                  <a:pt x="1586" y="319"/>
                </a:cubicBezTo>
                <a:cubicBezTo>
                  <a:pt x="1594" y="320"/>
                  <a:pt x="1594" y="320"/>
                  <a:pt x="1594" y="320"/>
                </a:cubicBezTo>
                <a:cubicBezTo>
                  <a:pt x="1595" y="320"/>
                  <a:pt x="1595" y="320"/>
                  <a:pt x="1595" y="320"/>
                </a:cubicBezTo>
                <a:cubicBezTo>
                  <a:pt x="1600" y="322"/>
                  <a:pt x="1600" y="322"/>
                  <a:pt x="1600" y="322"/>
                </a:cubicBezTo>
                <a:cubicBezTo>
                  <a:pt x="1603" y="321"/>
                  <a:pt x="1603" y="321"/>
                  <a:pt x="1603" y="321"/>
                </a:cubicBezTo>
                <a:cubicBezTo>
                  <a:pt x="1604" y="323"/>
                  <a:pt x="1604" y="323"/>
                  <a:pt x="1604" y="323"/>
                </a:cubicBezTo>
                <a:cubicBezTo>
                  <a:pt x="1600" y="324"/>
                  <a:pt x="1600" y="324"/>
                  <a:pt x="1600" y="324"/>
                </a:cubicBezTo>
                <a:cubicBezTo>
                  <a:pt x="1608" y="332"/>
                  <a:pt x="1608" y="332"/>
                  <a:pt x="1608" y="332"/>
                </a:cubicBezTo>
                <a:cubicBezTo>
                  <a:pt x="1607" y="334"/>
                  <a:pt x="1609" y="332"/>
                  <a:pt x="1612" y="332"/>
                </a:cubicBezTo>
                <a:cubicBezTo>
                  <a:pt x="1611" y="329"/>
                  <a:pt x="1611" y="329"/>
                  <a:pt x="1611" y="329"/>
                </a:cubicBezTo>
                <a:cubicBezTo>
                  <a:pt x="1608" y="329"/>
                  <a:pt x="1608" y="329"/>
                  <a:pt x="1608" y="329"/>
                </a:cubicBezTo>
                <a:cubicBezTo>
                  <a:pt x="1608" y="328"/>
                  <a:pt x="1610" y="328"/>
                  <a:pt x="1609" y="327"/>
                </a:cubicBezTo>
                <a:cubicBezTo>
                  <a:pt x="1607" y="326"/>
                  <a:pt x="1607" y="326"/>
                  <a:pt x="1607" y="326"/>
                </a:cubicBezTo>
                <a:cubicBezTo>
                  <a:pt x="1605" y="324"/>
                  <a:pt x="1605" y="324"/>
                  <a:pt x="1605" y="324"/>
                </a:cubicBezTo>
                <a:cubicBezTo>
                  <a:pt x="1607" y="328"/>
                  <a:pt x="1606" y="321"/>
                  <a:pt x="1611" y="324"/>
                </a:cubicBezTo>
                <a:cubicBezTo>
                  <a:pt x="1610" y="326"/>
                  <a:pt x="1610" y="326"/>
                  <a:pt x="1610" y="326"/>
                </a:cubicBezTo>
                <a:cubicBezTo>
                  <a:pt x="1614" y="332"/>
                  <a:pt x="1614" y="332"/>
                  <a:pt x="1614" y="332"/>
                </a:cubicBezTo>
                <a:cubicBezTo>
                  <a:pt x="1614" y="335"/>
                  <a:pt x="1614" y="335"/>
                  <a:pt x="1614" y="335"/>
                </a:cubicBezTo>
                <a:cubicBezTo>
                  <a:pt x="1618" y="338"/>
                  <a:pt x="1618" y="338"/>
                  <a:pt x="1618" y="338"/>
                </a:cubicBezTo>
                <a:cubicBezTo>
                  <a:pt x="1621" y="338"/>
                  <a:pt x="1621" y="338"/>
                  <a:pt x="1621" y="338"/>
                </a:cubicBezTo>
                <a:cubicBezTo>
                  <a:pt x="1619" y="343"/>
                  <a:pt x="1619" y="343"/>
                  <a:pt x="1619" y="343"/>
                </a:cubicBezTo>
                <a:cubicBezTo>
                  <a:pt x="1616" y="341"/>
                  <a:pt x="1616" y="341"/>
                  <a:pt x="1616" y="341"/>
                </a:cubicBezTo>
                <a:cubicBezTo>
                  <a:pt x="1613" y="342"/>
                  <a:pt x="1617" y="337"/>
                  <a:pt x="1613" y="343"/>
                </a:cubicBezTo>
                <a:cubicBezTo>
                  <a:pt x="1615" y="344"/>
                  <a:pt x="1615" y="344"/>
                  <a:pt x="1615" y="344"/>
                </a:cubicBezTo>
                <a:cubicBezTo>
                  <a:pt x="1614" y="344"/>
                  <a:pt x="1614" y="344"/>
                  <a:pt x="1614" y="344"/>
                </a:cubicBezTo>
                <a:cubicBezTo>
                  <a:pt x="1614" y="343"/>
                  <a:pt x="1609" y="350"/>
                  <a:pt x="1619" y="344"/>
                </a:cubicBezTo>
                <a:cubicBezTo>
                  <a:pt x="1622" y="345"/>
                  <a:pt x="1622" y="345"/>
                  <a:pt x="1622" y="345"/>
                </a:cubicBezTo>
                <a:cubicBezTo>
                  <a:pt x="1625" y="343"/>
                  <a:pt x="1625" y="343"/>
                  <a:pt x="1625" y="343"/>
                </a:cubicBezTo>
                <a:cubicBezTo>
                  <a:pt x="1628" y="347"/>
                  <a:pt x="1628" y="347"/>
                  <a:pt x="1628" y="347"/>
                </a:cubicBezTo>
                <a:cubicBezTo>
                  <a:pt x="1627" y="349"/>
                  <a:pt x="1627" y="349"/>
                  <a:pt x="1627" y="349"/>
                </a:cubicBezTo>
                <a:cubicBezTo>
                  <a:pt x="1628" y="351"/>
                  <a:pt x="1628" y="351"/>
                  <a:pt x="1628" y="351"/>
                </a:cubicBezTo>
                <a:cubicBezTo>
                  <a:pt x="1627" y="353"/>
                  <a:pt x="1627" y="353"/>
                  <a:pt x="1627" y="353"/>
                </a:cubicBezTo>
                <a:cubicBezTo>
                  <a:pt x="1618" y="353"/>
                  <a:pt x="1618" y="353"/>
                  <a:pt x="1618" y="353"/>
                </a:cubicBezTo>
                <a:cubicBezTo>
                  <a:pt x="1618" y="355"/>
                  <a:pt x="1613" y="353"/>
                  <a:pt x="1617" y="357"/>
                </a:cubicBezTo>
                <a:cubicBezTo>
                  <a:pt x="1615" y="352"/>
                  <a:pt x="1615" y="352"/>
                  <a:pt x="1615" y="352"/>
                </a:cubicBezTo>
                <a:cubicBezTo>
                  <a:pt x="1617" y="352"/>
                  <a:pt x="1620" y="351"/>
                  <a:pt x="1618" y="348"/>
                </a:cubicBezTo>
                <a:cubicBezTo>
                  <a:pt x="1610" y="347"/>
                  <a:pt x="1610" y="347"/>
                  <a:pt x="1610" y="347"/>
                </a:cubicBezTo>
                <a:cubicBezTo>
                  <a:pt x="1607" y="348"/>
                  <a:pt x="1607" y="348"/>
                  <a:pt x="1607" y="348"/>
                </a:cubicBezTo>
                <a:cubicBezTo>
                  <a:pt x="1603" y="348"/>
                  <a:pt x="1603" y="348"/>
                  <a:pt x="1603" y="348"/>
                </a:cubicBezTo>
                <a:cubicBezTo>
                  <a:pt x="1601" y="349"/>
                  <a:pt x="1624" y="343"/>
                  <a:pt x="1594" y="351"/>
                </a:cubicBezTo>
                <a:cubicBezTo>
                  <a:pt x="1594" y="353"/>
                  <a:pt x="1594" y="353"/>
                  <a:pt x="1594" y="353"/>
                </a:cubicBezTo>
                <a:cubicBezTo>
                  <a:pt x="1601" y="355"/>
                  <a:pt x="1601" y="355"/>
                  <a:pt x="1601" y="355"/>
                </a:cubicBezTo>
                <a:cubicBezTo>
                  <a:pt x="1601" y="355"/>
                  <a:pt x="1601" y="355"/>
                  <a:pt x="1601" y="355"/>
                </a:cubicBezTo>
                <a:cubicBezTo>
                  <a:pt x="1601" y="353"/>
                  <a:pt x="1601" y="353"/>
                  <a:pt x="1601" y="353"/>
                </a:cubicBezTo>
                <a:cubicBezTo>
                  <a:pt x="1609" y="356"/>
                  <a:pt x="1609" y="356"/>
                  <a:pt x="1609" y="356"/>
                </a:cubicBezTo>
                <a:cubicBezTo>
                  <a:pt x="1613" y="353"/>
                  <a:pt x="1613" y="353"/>
                  <a:pt x="1613" y="353"/>
                </a:cubicBezTo>
                <a:cubicBezTo>
                  <a:pt x="1612" y="357"/>
                  <a:pt x="1612" y="357"/>
                  <a:pt x="1612" y="357"/>
                </a:cubicBezTo>
                <a:cubicBezTo>
                  <a:pt x="1614" y="357"/>
                  <a:pt x="1614" y="357"/>
                  <a:pt x="1614" y="357"/>
                </a:cubicBezTo>
                <a:cubicBezTo>
                  <a:pt x="1614" y="359"/>
                  <a:pt x="1614" y="359"/>
                  <a:pt x="1614" y="359"/>
                </a:cubicBezTo>
                <a:cubicBezTo>
                  <a:pt x="1618" y="362"/>
                  <a:pt x="1618" y="362"/>
                  <a:pt x="1618" y="362"/>
                </a:cubicBezTo>
                <a:cubicBezTo>
                  <a:pt x="1617" y="362"/>
                  <a:pt x="1617" y="362"/>
                  <a:pt x="1617" y="362"/>
                </a:cubicBezTo>
                <a:cubicBezTo>
                  <a:pt x="1619" y="364"/>
                  <a:pt x="1619" y="364"/>
                  <a:pt x="1619" y="364"/>
                </a:cubicBezTo>
                <a:cubicBezTo>
                  <a:pt x="1620" y="360"/>
                  <a:pt x="1620" y="360"/>
                  <a:pt x="1620" y="360"/>
                </a:cubicBezTo>
                <a:cubicBezTo>
                  <a:pt x="1622" y="360"/>
                  <a:pt x="1622" y="360"/>
                  <a:pt x="1622" y="360"/>
                </a:cubicBezTo>
                <a:cubicBezTo>
                  <a:pt x="1623" y="365"/>
                  <a:pt x="1623" y="365"/>
                  <a:pt x="1623" y="365"/>
                </a:cubicBezTo>
                <a:cubicBezTo>
                  <a:pt x="1620" y="365"/>
                  <a:pt x="1620" y="365"/>
                  <a:pt x="1620" y="365"/>
                </a:cubicBezTo>
                <a:cubicBezTo>
                  <a:pt x="1619" y="365"/>
                  <a:pt x="1619" y="365"/>
                  <a:pt x="1619" y="365"/>
                </a:cubicBezTo>
                <a:cubicBezTo>
                  <a:pt x="1618" y="369"/>
                  <a:pt x="1618" y="369"/>
                  <a:pt x="1618" y="369"/>
                </a:cubicBezTo>
                <a:cubicBezTo>
                  <a:pt x="1621" y="368"/>
                  <a:pt x="1621" y="368"/>
                  <a:pt x="1621" y="368"/>
                </a:cubicBezTo>
                <a:cubicBezTo>
                  <a:pt x="1624" y="370"/>
                  <a:pt x="1624" y="370"/>
                  <a:pt x="1624" y="370"/>
                </a:cubicBezTo>
                <a:cubicBezTo>
                  <a:pt x="1621" y="371"/>
                  <a:pt x="1621" y="371"/>
                  <a:pt x="1621" y="371"/>
                </a:cubicBezTo>
                <a:cubicBezTo>
                  <a:pt x="1618" y="370"/>
                  <a:pt x="1618" y="370"/>
                  <a:pt x="1618" y="370"/>
                </a:cubicBezTo>
                <a:cubicBezTo>
                  <a:pt x="1615" y="371"/>
                  <a:pt x="1615" y="371"/>
                  <a:pt x="1615" y="371"/>
                </a:cubicBezTo>
                <a:cubicBezTo>
                  <a:pt x="1614" y="372"/>
                  <a:pt x="1614" y="372"/>
                  <a:pt x="1614" y="372"/>
                </a:cubicBezTo>
                <a:cubicBezTo>
                  <a:pt x="1617" y="373"/>
                  <a:pt x="1612" y="372"/>
                  <a:pt x="1615" y="374"/>
                </a:cubicBezTo>
                <a:cubicBezTo>
                  <a:pt x="1618" y="373"/>
                  <a:pt x="1618" y="373"/>
                  <a:pt x="1618" y="373"/>
                </a:cubicBezTo>
                <a:cubicBezTo>
                  <a:pt x="1619" y="374"/>
                  <a:pt x="1619" y="374"/>
                  <a:pt x="1619" y="374"/>
                </a:cubicBezTo>
                <a:cubicBezTo>
                  <a:pt x="1626" y="374"/>
                  <a:pt x="1619" y="366"/>
                  <a:pt x="1628" y="374"/>
                </a:cubicBezTo>
                <a:cubicBezTo>
                  <a:pt x="1633" y="372"/>
                  <a:pt x="1633" y="372"/>
                  <a:pt x="1633" y="372"/>
                </a:cubicBezTo>
                <a:cubicBezTo>
                  <a:pt x="1635" y="369"/>
                  <a:pt x="1635" y="369"/>
                  <a:pt x="1635" y="369"/>
                </a:cubicBezTo>
                <a:cubicBezTo>
                  <a:pt x="1636" y="371"/>
                  <a:pt x="1636" y="371"/>
                  <a:pt x="1636" y="371"/>
                </a:cubicBezTo>
                <a:cubicBezTo>
                  <a:pt x="1637" y="370"/>
                  <a:pt x="1637" y="370"/>
                  <a:pt x="1637" y="370"/>
                </a:cubicBezTo>
                <a:cubicBezTo>
                  <a:pt x="1639" y="371"/>
                  <a:pt x="1639" y="371"/>
                  <a:pt x="1639" y="371"/>
                </a:cubicBezTo>
                <a:cubicBezTo>
                  <a:pt x="1636" y="374"/>
                  <a:pt x="1636" y="374"/>
                  <a:pt x="1636" y="374"/>
                </a:cubicBezTo>
                <a:cubicBezTo>
                  <a:pt x="1630" y="376"/>
                  <a:pt x="1630" y="376"/>
                  <a:pt x="1630" y="376"/>
                </a:cubicBezTo>
                <a:cubicBezTo>
                  <a:pt x="1635" y="377"/>
                  <a:pt x="1635" y="377"/>
                  <a:pt x="1635" y="377"/>
                </a:cubicBezTo>
                <a:cubicBezTo>
                  <a:pt x="1625" y="389"/>
                  <a:pt x="1625" y="389"/>
                  <a:pt x="1625" y="389"/>
                </a:cubicBezTo>
                <a:cubicBezTo>
                  <a:pt x="1623" y="394"/>
                  <a:pt x="1623" y="394"/>
                  <a:pt x="1623" y="394"/>
                </a:cubicBezTo>
                <a:cubicBezTo>
                  <a:pt x="1622" y="393"/>
                  <a:pt x="1622" y="393"/>
                  <a:pt x="1622" y="393"/>
                </a:cubicBezTo>
                <a:cubicBezTo>
                  <a:pt x="1618" y="395"/>
                  <a:pt x="1618" y="395"/>
                  <a:pt x="1618" y="395"/>
                </a:cubicBezTo>
                <a:cubicBezTo>
                  <a:pt x="1617" y="398"/>
                  <a:pt x="1617" y="398"/>
                  <a:pt x="1617" y="398"/>
                </a:cubicBezTo>
                <a:cubicBezTo>
                  <a:pt x="1616" y="398"/>
                  <a:pt x="1620" y="397"/>
                  <a:pt x="1615" y="397"/>
                </a:cubicBezTo>
                <a:cubicBezTo>
                  <a:pt x="1614" y="399"/>
                  <a:pt x="1614" y="399"/>
                  <a:pt x="1614" y="399"/>
                </a:cubicBezTo>
                <a:cubicBezTo>
                  <a:pt x="1611" y="398"/>
                  <a:pt x="1611" y="398"/>
                  <a:pt x="1611" y="398"/>
                </a:cubicBezTo>
                <a:cubicBezTo>
                  <a:pt x="1611" y="404"/>
                  <a:pt x="1611" y="404"/>
                  <a:pt x="1611" y="404"/>
                </a:cubicBezTo>
                <a:cubicBezTo>
                  <a:pt x="1605" y="404"/>
                  <a:pt x="1605" y="404"/>
                  <a:pt x="1605" y="404"/>
                </a:cubicBezTo>
                <a:cubicBezTo>
                  <a:pt x="1607" y="407"/>
                  <a:pt x="1607" y="407"/>
                  <a:pt x="1607" y="407"/>
                </a:cubicBezTo>
                <a:cubicBezTo>
                  <a:pt x="1601" y="412"/>
                  <a:pt x="1601" y="412"/>
                  <a:pt x="1601" y="412"/>
                </a:cubicBezTo>
                <a:cubicBezTo>
                  <a:pt x="1602" y="414"/>
                  <a:pt x="1602" y="414"/>
                  <a:pt x="1602" y="414"/>
                </a:cubicBezTo>
                <a:cubicBezTo>
                  <a:pt x="1604" y="413"/>
                  <a:pt x="1604" y="413"/>
                  <a:pt x="1604" y="413"/>
                </a:cubicBezTo>
                <a:cubicBezTo>
                  <a:pt x="1605" y="413"/>
                  <a:pt x="1605" y="413"/>
                  <a:pt x="1605" y="413"/>
                </a:cubicBezTo>
                <a:cubicBezTo>
                  <a:pt x="1605" y="413"/>
                  <a:pt x="1604" y="412"/>
                  <a:pt x="1605" y="414"/>
                </a:cubicBezTo>
                <a:cubicBezTo>
                  <a:pt x="1611" y="412"/>
                  <a:pt x="1611" y="412"/>
                  <a:pt x="1611" y="412"/>
                </a:cubicBezTo>
                <a:cubicBezTo>
                  <a:pt x="1613" y="411"/>
                  <a:pt x="1613" y="411"/>
                  <a:pt x="1613" y="411"/>
                </a:cubicBezTo>
                <a:cubicBezTo>
                  <a:pt x="1615" y="414"/>
                  <a:pt x="1615" y="414"/>
                  <a:pt x="1615" y="414"/>
                </a:cubicBezTo>
                <a:cubicBezTo>
                  <a:pt x="1621" y="413"/>
                  <a:pt x="1621" y="413"/>
                  <a:pt x="1621" y="413"/>
                </a:cubicBezTo>
                <a:cubicBezTo>
                  <a:pt x="1626" y="411"/>
                  <a:pt x="1611" y="409"/>
                  <a:pt x="1625" y="410"/>
                </a:cubicBezTo>
                <a:cubicBezTo>
                  <a:pt x="1626" y="411"/>
                  <a:pt x="1626" y="411"/>
                  <a:pt x="1626" y="411"/>
                </a:cubicBezTo>
                <a:cubicBezTo>
                  <a:pt x="1629" y="409"/>
                  <a:pt x="1629" y="409"/>
                  <a:pt x="1629" y="409"/>
                </a:cubicBezTo>
                <a:cubicBezTo>
                  <a:pt x="1631" y="412"/>
                  <a:pt x="1631" y="412"/>
                  <a:pt x="1631" y="412"/>
                </a:cubicBezTo>
                <a:cubicBezTo>
                  <a:pt x="1629" y="413"/>
                  <a:pt x="1629" y="413"/>
                  <a:pt x="1629" y="413"/>
                </a:cubicBezTo>
                <a:cubicBezTo>
                  <a:pt x="1632" y="413"/>
                  <a:pt x="1632" y="413"/>
                  <a:pt x="1632" y="413"/>
                </a:cubicBezTo>
                <a:cubicBezTo>
                  <a:pt x="1633" y="411"/>
                  <a:pt x="1633" y="411"/>
                  <a:pt x="1633" y="411"/>
                </a:cubicBezTo>
                <a:cubicBezTo>
                  <a:pt x="1636" y="408"/>
                  <a:pt x="1636" y="408"/>
                  <a:pt x="1636" y="408"/>
                </a:cubicBezTo>
                <a:cubicBezTo>
                  <a:pt x="1636" y="409"/>
                  <a:pt x="1636" y="409"/>
                  <a:pt x="1636" y="409"/>
                </a:cubicBezTo>
                <a:cubicBezTo>
                  <a:pt x="1642" y="410"/>
                  <a:pt x="1642" y="410"/>
                  <a:pt x="1642" y="410"/>
                </a:cubicBezTo>
                <a:cubicBezTo>
                  <a:pt x="1649" y="414"/>
                  <a:pt x="1638" y="402"/>
                  <a:pt x="1651" y="409"/>
                </a:cubicBezTo>
                <a:cubicBezTo>
                  <a:pt x="1652" y="409"/>
                  <a:pt x="1653" y="410"/>
                  <a:pt x="1654" y="409"/>
                </a:cubicBezTo>
                <a:cubicBezTo>
                  <a:pt x="1653" y="413"/>
                  <a:pt x="1653" y="413"/>
                  <a:pt x="1653" y="413"/>
                </a:cubicBezTo>
                <a:cubicBezTo>
                  <a:pt x="1651" y="413"/>
                  <a:pt x="1651" y="413"/>
                  <a:pt x="1651" y="413"/>
                </a:cubicBezTo>
                <a:cubicBezTo>
                  <a:pt x="1652" y="416"/>
                  <a:pt x="1652" y="416"/>
                  <a:pt x="1652" y="416"/>
                </a:cubicBezTo>
                <a:cubicBezTo>
                  <a:pt x="1652" y="419"/>
                  <a:pt x="1658" y="416"/>
                  <a:pt x="1655" y="420"/>
                </a:cubicBezTo>
                <a:cubicBezTo>
                  <a:pt x="1652" y="418"/>
                  <a:pt x="1652" y="418"/>
                  <a:pt x="1652" y="418"/>
                </a:cubicBezTo>
                <a:cubicBezTo>
                  <a:pt x="1651" y="419"/>
                  <a:pt x="1651" y="419"/>
                  <a:pt x="1651" y="419"/>
                </a:cubicBezTo>
                <a:cubicBezTo>
                  <a:pt x="1653" y="423"/>
                  <a:pt x="1653" y="423"/>
                  <a:pt x="1653" y="423"/>
                </a:cubicBezTo>
                <a:cubicBezTo>
                  <a:pt x="1658" y="423"/>
                  <a:pt x="1658" y="423"/>
                  <a:pt x="1658" y="423"/>
                </a:cubicBezTo>
                <a:cubicBezTo>
                  <a:pt x="1656" y="425"/>
                  <a:pt x="1656" y="425"/>
                  <a:pt x="1656" y="425"/>
                </a:cubicBezTo>
                <a:cubicBezTo>
                  <a:pt x="1661" y="428"/>
                  <a:pt x="1661" y="428"/>
                  <a:pt x="1661" y="428"/>
                </a:cubicBezTo>
                <a:cubicBezTo>
                  <a:pt x="1661" y="429"/>
                  <a:pt x="1657" y="428"/>
                  <a:pt x="1662" y="430"/>
                </a:cubicBezTo>
                <a:cubicBezTo>
                  <a:pt x="1658" y="431"/>
                  <a:pt x="1666" y="429"/>
                  <a:pt x="1659" y="429"/>
                </a:cubicBezTo>
                <a:cubicBezTo>
                  <a:pt x="1655" y="433"/>
                  <a:pt x="1655" y="433"/>
                  <a:pt x="1655" y="433"/>
                </a:cubicBezTo>
                <a:cubicBezTo>
                  <a:pt x="1654" y="432"/>
                  <a:pt x="1661" y="433"/>
                  <a:pt x="1651" y="431"/>
                </a:cubicBezTo>
                <a:cubicBezTo>
                  <a:pt x="1650" y="432"/>
                  <a:pt x="1650" y="432"/>
                  <a:pt x="1650" y="432"/>
                </a:cubicBezTo>
                <a:cubicBezTo>
                  <a:pt x="1652" y="434"/>
                  <a:pt x="1652" y="434"/>
                  <a:pt x="1652" y="434"/>
                </a:cubicBezTo>
                <a:cubicBezTo>
                  <a:pt x="1650" y="434"/>
                  <a:pt x="1650" y="434"/>
                  <a:pt x="1650" y="434"/>
                </a:cubicBezTo>
                <a:cubicBezTo>
                  <a:pt x="1650" y="435"/>
                  <a:pt x="1654" y="431"/>
                  <a:pt x="1650" y="436"/>
                </a:cubicBezTo>
                <a:cubicBezTo>
                  <a:pt x="1641" y="436"/>
                  <a:pt x="1658" y="430"/>
                  <a:pt x="1642" y="435"/>
                </a:cubicBezTo>
                <a:cubicBezTo>
                  <a:pt x="1642" y="436"/>
                  <a:pt x="1649" y="431"/>
                  <a:pt x="1640" y="438"/>
                </a:cubicBezTo>
                <a:cubicBezTo>
                  <a:pt x="1640" y="439"/>
                  <a:pt x="1640" y="439"/>
                  <a:pt x="1640" y="439"/>
                </a:cubicBezTo>
                <a:cubicBezTo>
                  <a:pt x="1643" y="438"/>
                  <a:pt x="1643" y="438"/>
                  <a:pt x="1643" y="438"/>
                </a:cubicBezTo>
                <a:cubicBezTo>
                  <a:pt x="1641" y="442"/>
                  <a:pt x="1641" y="442"/>
                  <a:pt x="1641" y="442"/>
                </a:cubicBezTo>
                <a:cubicBezTo>
                  <a:pt x="1642" y="442"/>
                  <a:pt x="1642" y="442"/>
                  <a:pt x="1642" y="442"/>
                </a:cubicBezTo>
                <a:cubicBezTo>
                  <a:pt x="1635" y="445"/>
                  <a:pt x="1635" y="445"/>
                  <a:pt x="1635" y="445"/>
                </a:cubicBezTo>
                <a:cubicBezTo>
                  <a:pt x="1632" y="449"/>
                  <a:pt x="1632" y="449"/>
                  <a:pt x="1632" y="449"/>
                </a:cubicBezTo>
                <a:cubicBezTo>
                  <a:pt x="1629" y="449"/>
                  <a:pt x="1629" y="449"/>
                  <a:pt x="1629" y="449"/>
                </a:cubicBezTo>
                <a:cubicBezTo>
                  <a:pt x="1628" y="447"/>
                  <a:pt x="1628" y="447"/>
                  <a:pt x="1628" y="447"/>
                </a:cubicBezTo>
                <a:cubicBezTo>
                  <a:pt x="1627" y="446"/>
                  <a:pt x="1627" y="446"/>
                  <a:pt x="1627" y="446"/>
                </a:cubicBezTo>
                <a:cubicBezTo>
                  <a:pt x="1622" y="449"/>
                  <a:pt x="1622" y="449"/>
                  <a:pt x="1622" y="449"/>
                </a:cubicBezTo>
                <a:cubicBezTo>
                  <a:pt x="1622" y="449"/>
                  <a:pt x="1624" y="446"/>
                  <a:pt x="1623" y="450"/>
                </a:cubicBezTo>
                <a:cubicBezTo>
                  <a:pt x="1625" y="449"/>
                  <a:pt x="1625" y="449"/>
                  <a:pt x="1625" y="449"/>
                </a:cubicBezTo>
                <a:cubicBezTo>
                  <a:pt x="1631" y="451"/>
                  <a:pt x="1631" y="451"/>
                  <a:pt x="1631" y="451"/>
                </a:cubicBezTo>
                <a:cubicBezTo>
                  <a:pt x="1629" y="453"/>
                  <a:pt x="1629" y="453"/>
                  <a:pt x="1629" y="453"/>
                </a:cubicBezTo>
                <a:cubicBezTo>
                  <a:pt x="1630" y="453"/>
                  <a:pt x="1632" y="451"/>
                  <a:pt x="1631" y="454"/>
                </a:cubicBezTo>
                <a:cubicBezTo>
                  <a:pt x="1627" y="458"/>
                  <a:pt x="1627" y="458"/>
                  <a:pt x="1627" y="458"/>
                </a:cubicBezTo>
                <a:cubicBezTo>
                  <a:pt x="1627" y="458"/>
                  <a:pt x="1627" y="458"/>
                  <a:pt x="1627" y="458"/>
                </a:cubicBezTo>
                <a:cubicBezTo>
                  <a:pt x="1627" y="456"/>
                  <a:pt x="1627" y="456"/>
                  <a:pt x="1627" y="456"/>
                </a:cubicBezTo>
                <a:cubicBezTo>
                  <a:pt x="1622" y="457"/>
                  <a:pt x="1622" y="457"/>
                  <a:pt x="1622" y="457"/>
                </a:cubicBezTo>
                <a:cubicBezTo>
                  <a:pt x="1622" y="458"/>
                  <a:pt x="1626" y="451"/>
                  <a:pt x="1621" y="459"/>
                </a:cubicBezTo>
                <a:cubicBezTo>
                  <a:pt x="1619" y="459"/>
                  <a:pt x="1619" y="459"/>
                  <a:pt x="1619" y="459"/>
                </a:cubicBezTo>
                <a:cubicBezTo>
                  <a:pt x="1619" y="461"/>
                  <a:pt x="1619" y="461"/>
                  <a:pt x="1619" y="461"/>
                </a:cubicBezTo>
                <a:cubicBezTo>
                  <a:pt x="1619" y="462"/>
                  <a:pt x="1617" y="457"/>
                  <a:pt x="1621" y="462"/>
                </a:cubicBezTo>
                <a:cubicBezTo>
                  <a:pt x="1621" y="464"/>
                  <a:pt x="1621" y="464"/>
                  <a:pt x="1621" y="464"/>
                </a:cubicBezTo>
                <a:cubicBezTo>
                  <a:pt x="1613" y="463"/>
                  <a:pt x="1613" y="463"/>
                  <a:pt x="1613" y="463"/>
                </a:cubicBezTo>
                <a:cubicBezTo>
                  <a:pt x="1613" y="464"/>
                  <a:pt x="1609" y="464"/>
                  <a:pt x="1611" y="463"/>
                </a:cubicBezTo>
                <a:cubicBezTo>
                  <a:pt x="1615" y="461"/>
                  <a:pt x="1615" y="461"/>
                  <a:pt x="1615" y="461"/>
                </a:cubicBezTo>
                <a:cubicBezTo>
                  <a:pt x="1615" y="460"/>
                  <a:pt x="1615" y="460"/>
                  <a:pt x="1615" y="460"/>
                </a:cubicBezTo>
                <a:cubicBezTo>
                  <a:pt x="1604" y="460"/>
                  <a:pt x="1604" y="460"/>
                  <a:pt x="1604" y="460"/>
                </a:cubicBezTo>
                <a:cubicBezTo>
                  <a:pt x="1600" y="463"/>
                  <a:pt x="1600" y="463"/>
                  <a:pt x="1600" y="463"/>
                </a:cubicBezTo>
                <a:cubicBezTo>
                  <a:pt x="1601" y="464"/>
                  <a:pt x="1591" y="464"/>
                  <a:pt x="1603" y="465"/>
                </a:cubicBezTo>
                <a:cubicBezTo>
                  <a:pt x="1602" y="465"/>
                  <a:pt x="1603" y="466"/>
                  <a:pt x="1602" y="466"/>
                </a:cubicBezTo>
                <a:cubicBezTo>
                  <a:pt x="1597" y="465"/>
                  <a:pt x="1597" y="465"/>
                  <a:pt x="1597" y="465"/>
                </a:cubicBezTo>
                <a:cubicBezTo>
                  <a:pt x="1595" y="469"/>
                  <a:pt x="1595" y="469"/>
                  <a:pt x="1595" y="469"/>
                </a:cubicBezTo>
                <a:cubicBezTo>
                  <a:pt x="1593" y="469"/>
                  <a:pt x="1593" y="469"/>
                  <a:pt x="1593" y="469"/>
                </a:cubicBezTo>
                <a:cubicBezTo>
                  <a:pt x="1577" y="479"/>
                  <a:pt x="1577" y="479"/>
                  <a:pt x="1577" y="479"/>
                </a:cubicBezTo>
                <a:cubicBezTo>
                  <a:pt x="1569" y="484"/>
                  <a:pt x="1569" y="484"/>
                  <a:pt x="1569" y="484"/>
                </a:cubicBezTo>
                <a:cubicBezTo>
                  <a:pt x="1568" y="485"/>
                  <a:pt x="1578" y="478"/>
                  <a:pt x="1566" y="485"/>
                </a:cubicBezTo>
                <a:cubicBezTo>
                  <a:pt x="1571" y="487"/>
                  <a:pt x="1571" y="487"/>
                  <a:pt x="1571" y="487"/>
                </a:cubicBezTo>
                <a:cubicBezTo>
                  <a:pt x="1572" y="487"/>
                  <a:pt x="1567" y="490"/>
                  <a:pt x="1573" y="486"/>
                </a:cubicBezTo>
                <a:cubicBezTo>
                  <a:pt x="1572" y="485"/>
                  <a:pt x="1572" y="485"/>
                  <a:pt x="1572" y="485"/>
                </a:cubicBezTo>
                <a:cubicBezTo>
                  <a:pt x="1574" y="484"/>
                  <a:pt x="1574" y="484"/>
                  <a:pt x="1574" y="484"/>
                </a:cubicBezTo>
                <a:cubicBezTo>
                  <a:pt x="1575" y="485"/>
                  <a:pt x="1575" y="485"/>
                  <a:pt x="1575" y="485"/>
                </a:cubicBezTo>
                <a:cubicBezTo>
                  <a:pt x="1578" y="483"/>
                  <a:pt x="1578" y="483"/>
                  <a:pt x="1578" y="483"/>
                </a:cubicBezTo>
                <a:cubicBezTo>
                  <a:pt x="1579" y="484"/>
                  <a:pt x="1579" y="484"/>
                  <a:pt x="1579" y="484"/>
                </a:cubicBezTo>
                <a:cubicBezTo>
                  <a:pt x="1578" y="483"/>
                  <a:pt x="1579" y="484"/>
                  <a:pt x="1581" y="482"/>
                </a:cubicBezTo>
                <a:cubicBezTo>
                  <a:pt x="1581" y="484"/>
                  <a:pt x="1581" y="484"/>
                  <a:pt x="1581" y="484"/>
                </a:cubicBezTo>
                <a:cubicBezTo>
                  <a:pt x="1582" y="484"/>
                  <a:pt x="1582" y="484"/>
                  <a:pt x="1582" y="484"/>
                </a:cubicBezTo>
                <a:cubicBezTo>
                  <a:pt x="1583" y="483"/>
                  <a:pt x="1585" y="483"/>
                  <a:pt x="1586" y="481"/>
                </a:cubicBezTo>
                <a:cubicBezTo>
                  <a:pt x="1583" y="477"/>
                  <a:pt x="1582" y="483"/>
                  <a:pt x="1579" y="482"/>
                </a:cubicBezTo>
                <a:cubicBezTo>
                  <a:pt x="1578" y="480"/>
                  <a:pt x="1581" y="481"/>
                  <a:pt x="1579" y="480"/>
                </a:cubicBezTo>
                <a:cubicBezTo>
                  <a:pt x="1585" y="481"/>
                  <a:pt x="1577" y="475"/>
                  <a:pt x="1586" y="480"/>
                </a:cubicBezTo>
                <a:cubicBezTo>
                  <a:pt x="1587" y="477"/>
                  <a:pt x="1587" y="477"/>
                  <a:pt x="1587" y="477"/>
                </a:cubicBezTo>
                <a:cubicBezTo>
                  <a:pt x="1590" y="477"/>
                  <a:pt x="1590" y="477"/>
                  <a:pt x="1590" y="477"/>
                </a:cubicBezTo>
                <a:cubicBezTo>
                  <a:pt x="1587" y="480"/>
                  <a:pt x="1587" y="480"/>
                  <a:pt x="1587" y="480"/>
                </a:cubicBezTo>
                <a:cubicBezTo>
                  <a:pt x="1587" y="480"/>
                  <a:pt x="1587" y="480"/>
                  <a:pt x="1587" y="480"/>
                </a:cubicBezTo>
                <a:cubicBezTo>
                  <a:pt x="1597" y="479"/>
                  <a:pt x="1597" y="479"/>
                  <a:pt x="1597" y="479"/>
                </a:cubicBezTo>
                <a:cubicBezTo>
                  <a:pt x="1596" y="475"/>
                  <a:pt x="1596" y="475"/>
                  <a:pt x="1596" y="475"/>
                </a:cubicBezTo>
                <a:cubicBezTo>
                  <a:pt x="1603" y="478"/>
                  <a:pt x="1600" y="471"/>
                  <a:pt x="1608" y="473"/>
                </a:cubicBezTo>
                <a:cubicBezTo>
                  <a:pt x="1612" y="473"/>
                  <a:pt x="1612" y="473"/>
                  <a:pt x="1612" y="473"/>
                </a:cubicBezTo>
                <a:cubicBezTo>
                  <a:pt x="1612" y="473"/>
                  <a:pt x="1615" y="473"/>
                  <a:pt x="1611" y="474"/>
                </a:cubicBezTo>
                <a:cubicBezTo>
                  <a:pt x="1613" y="475"/>
                  <a:pt x="1613" y="475"/>
                  <a:pt x="1613" y="475"/>
                </a:cubicBezTo>
                <a:cubicBezTo>
                  <a:pt x="1621" y="472"/>
                  <a:pt x="1621" y="472"/>
                  <a:pt x="1621" y="472"/>
                </a:cubicBezTo>
                <a:cubicBezTo>
                  <a:pt x="1636" y="468"/>
                  <a:pt x="1636" y="468"/>
                  <a:pt x="1636" y="468"/>
                </a:cubicBezTo>
                <a:cubicBezTo>
                  <a:pt x="1645" y="467"/>
                  <a:pt x="1645" y="467"/>
                  <a:pt x="1645" y="467"/>
                </a:cubicBezTo>
                <a:cubicBezTo>
                  <a:pt x="1654" y="463"/>
                  <a:pt x="1654" y="463"/>
                  <a:pt x="1654" y="463"/>
                </a:cubicBezTo>
                <a:cubicBezTo>
                  <a:pt x="1668" y="460"/>
                  <a:pt x="1668" y="460"/>
                  <a:pt x="1668" y="460"/>
                </a:cubicBezTo>
                <a:cubicBezTo>
                  <a:pt x="1670" y="459"/>
                  <a:pt x="1670" y="459"/>
                  <a:pt x="1670" y="459"/>
                </a:cubicBezTo>
                <a:cubicBezTo>
                  <a:pt x="1675" y="461"/>
                  <a:pt x="1675" y="461"/>
                  <a:pt x="1675" y="461"/>
                </a:cubicBezTo>
                <a:cubicBezTo>
                  <a:pt x="1677" y="459"/>
                  <a:pt x="1677" y="459"/>
                  <a:pt x="1677" y="459"/>
                </a:cubicBezTo>
                <a:cubicBezTo>
                  <a:pt x="1676" y="463"/>
                  <a:pt x="1676" y="463"/>
                  <a:pt x="1676" y="463"/>
                </a:cubicBezTo>
                <a:cubicBezTo>
                  <a:pt x="1680" y="459"/>
                  <a:pt x="1659" y="461"/>
                  <a:pt x="1683" y="462"/>
                </a:cubicBezTo>
                <a:cubicBezTo>
                  <a:pt x="1684" y="462"/>
                  <a:pt x="1682" y="461"/>
                  <a:pt x="1684" y="461"/>
                </a:cubicBezTo>
                <a:cubicBezTo>
                  <a:pt x="1682" y="459"/>
                  <a:pt x="1682" y="459"/>
                  <a:pt x="1682" y="459"/>
                </a:cubicBezTo>
                <a:cubicBezTo>
                  <a:pt x="1690" y="457"/>
                  <a:pt x="1690" y="457"/>
                  <a:pt x="1690" y="457"/>
                </a:cubicBezTo>
                <a:cubicBezTo>
                  <a:pt x="1692" y="457"/>
                  <a:pt x="1692" y="457"/>
                  <a:pt x="1692" y="457"/>
                </a:cubicBezTo>
                <a:cubicBezTo>
                  <a:pt x="1692" y="461"/>
                  <a:pt x="1692" y="461"/>
                  <a:pt x="1692" y="461"/>
                </a:cubicBezTo>
                <a:cubicBezTo>
                  <a:pt x="1686" y="460"/>
                  <a:pt x="1686" y="460"/>
                  <a:pt x="1686" y="460"/>
                </a:cubicBezTo>
                <a:cubicBezTo>
                  <a:pt x="1686" y="462"/>
                  <a:pt x="1686" y="462"/>
                  <a:pt x="1686" y="462"/>
                </a:cubicBezTo>
                <a:cubicBezTo>
                  <a:pt x="1683" y="463"/>
                  <a:pt x="1688" y="457"/>
                  <a:pt x="1682" y="462"/>
                </a:cubicBezTo>
                <a:cubicBezTo>
                  <a:pt x="1686" y="465"/>
                  <a:pt x="1686" y="465"/>
                  <a:pt x="1686" y="465"/>
                </a:cubicBezTo>
                <a:cubicBezTo>
                  <a:pt x="1684" y="466"/>
                  <a:pt x="1684" y="466"/>
                  <a:pt x="1684" y="466"/>
                </a:cubicBezTo>
                <a:cubicBezTo>
                  <a:pt x="1683" y="465"/>
                  <a:pt x="1683" y="465"/>
                  <a:pt x="1683" y="465"/>
                </a:cubicBezTo>
                <a:cubicBezTo>
                  <a:pt x="1673" y="473"/>
                  <a:pt x="1673" y="473"/>
                  <a:pt x="1673" y="473"/>
                </a:cubicBezTo>
                <a:cubicBezTo>
                  <a:pt x="1668" y="475"/>
                  <a:pt x="1668" y="475"/>
                  <a:pt x="1668" y="475"/>
                </a:cubicBezTo>
                <a:cubicBezTo>
                  <a:pt x="1665" y="477"/>
                  <a:pt x="1665" y="477"/>
                  <a:pt x="1665" y="477"/>
                </a:cubicBezTo>
                <a:cubicBezTo>
                  <a:pt x="1656" y="481"/>
                  <a:pt x="1656" y="481"/>
                  <a:pt x="1656" y="481"/>
                </a:cubicBezTo>
                <a:cubicBezTo>
                  <a:pt x="1654" y="479"/>
                  <a:pt x="1663" y="480"/>
                  <a:pt x="1653" y="483"/>
                </a:cubicBezTo>
                <a:cubicBezTo>
                  <a:pt x="1653" y="480"/>
                  <a:pt x="1653" y="480"/>
                  <a:pt x="1653" y="480"/>
                </a:cubicBezTo>
                <a:cubicBezTo>
                  <a:pt x="1650" y="481"/>
                  <a:pt x="1650" y="481"/>
                  <a:pt x="1650" y="481"/>
                </a:cubicBezTo>
                <a:cubicBezTo>
                  <a:pt x="1650" y="484"/>
                  <a:pt x="1650" y="484"/>
                  <a:pt x="1650" y="484"/>
                </a:cubicBezTo>
                <a:cubicBezTo>
                  <a:pt x="1649" y="484"/>
                  <a:pt x="1649" y="484"/>
                  <a:pt x="1649" y="484"/>
                </a:cubicBezTo>
                <a:cubicBezTo>
                  <a:pt x="1648" y="483"/>
                  <a:pt x="1648" y="483"/>
                  <a:pt x="1648" y="483"/>
                </a:cubicBezTo>
                <a:cubicBezTo>
                  <a:pt x="1655" y="478"/>
                  <a:pt x="1655" y="478"/>
                  <a:pt x="1655" y="478"/>
                </a:cubicBezTo>
                <a:cubicBezTo>
                  <a:pt x="1658" y="479"/>
                  <a:pt x="1658" y="479"/>
                  <a:pt x="1658" y="479"/>
                </a:cubicBezTo>
                <a:cubicBezTo>
                  <a:pt x="1659" y="477"/>
                  <a:pt x="1659" y="477"/>
                  <a:pt x="1659" y="477"/>
                </a:cubicBezTo>
                <a:cubicBezTo>
                  <a:pt x="1650" y="475"/>
                  <a:pt x="1650" y="475"/>
                  <a:pt x="1650" y="475"/>
                </a:cubicBezTo>
                <a:cubicBezTo>
                  <a:pt x="1644" y="477"/>
                  <a:pt x="1644" y="477"/>
                  <a:pt x="1644" y="477"/>
                </a:cubicBezTo>
                <a:cubicBezTo>
                  <a:pt x="1646" y="475"/>
                  <a:pt x="1646" y="475"/>
                  <a:pt x="1646" y="475"/>
                </a:cubicBezTo>
                <a:cubicBezTo>
                  <a:pt x="1651" y="471"/>
                  <a:pt x="1648" y="478"/>
                  <a:pt x="1656" y="473"/>
                </a:cubicBezTo>
                <a:cubicBezTo>
                  <a:pt x="1657" y="474"/>
                  <a:pt x="1657" y="474"/>
                  <a:pt x="1657" y="474"/>
                </a:cubicBezTo>
                <a:cubicBezTo>
                  <a:pt x="1664" y="470"/>
                  <a:pt x="1664" y="470"/>
                  <a:pt x="1664" y="470"/>
                </a:cubicBezTo>
                <a:cubicBezTo>
                  <a:pt x="1657" y="470"/>
                  <a:pt x="1657" y="470"/>
                  <a:pt x="1657" y="470"/>
                </a:cubicBezTo>
                <a:cubicBezTo>
                  <a:pt x="1657" y="470"/>
                  <a:pt x="1657" y="470"/>
                  <a:pt x="1657" y="470"/>
                </a:cubicBezTo>
                <a:cubicBezTo>
                  <a:pt x="1657" y="470"/>
                  <a:pt x="1657" y="471"/>
                  <a:pt x="1656" y="470"/>
                </a:cubicBezTo>
                <a:cubicBezTo>
                  <a:pt x="1658" y="468"/>
                  <a:pt x="1658" y="468"/>
                  <a:pt x="1658" y="468"/>
                </a:cubicBezTo>
                <a:cubicBezTo>
                  <a:pt x="1664" y="469"/>
                  <a:pt x="1648" y="476"/>
                  <a:pt x="1667" y="468"/>
                </a:cubicBezTo>
                <a:cubicBezTo>
                  <a:pt x="1668" y="469"/>
                  <a:pt x="1668" y="469"/>
                  <a:pt x="1668" y="469"/>
                </a:cubicBezTo>
                <a:cubicBezTo>
                  <a:pt x="1677" y="467"/>
                  <a:pt x="1677" y="467"/>
                  <a:pt x="1677" y="467"/>
                </a:cubicBezTo>
                <a:cubicBezTo>
                  <a:pt x="1679" y="466"/>
                  <a:pt x="1679" y="466"/>
                  <a:pt x="1679" y="466"/>
                </a:cubicBezTo>
                <a:cubicBezTo>
                  <a:pt x="1672" y="464"/>
                  <a:pt x="1672" y="464"/>
                  <a:pt x="1672" y="464"/>
                </a:cubicBezTo>
                <a:cubicBezTo>
                  <a:pt x="1655" y="467"/>
                  <a:pt x="1655" y="467"/>
                  <a:pt x="1655" y="467"/>
                </a:cubicBezTo>
                <a:cubicBezTo>
                  <a:pt x="1651" y="470"/>
                  <a:pt x="1651" y="470"/>
                  <a:pt x="1651" y="470"/>
                </a:cubicBezTo>
                <a:cubicBezTo>
                  <a:pt x="1650" y="471"/>
                  <a:pt x="1664" y="461"/>
                  <a:pt x="1644" y="473"/>
                </a:cubicBezTo>
                <a:cubicBezTo>
                  <a:pt x="1639" y="473"/>
                  <a:pt x="1639" y="473"/>
                  <a:pt x="1639" y="473"/>
                </a:cubicBezTo>
                <a:cubicBezTo>
                  <a:pt x="1632" y="477"/>
                  <a:pt x="1632" y="477"/>
                  <a:pt x="1632" y="477"/>
                </a:cubicBezTo>
                <a:cubicBezTo>
                  <a:pt x="1630" y="475"/>
                  <a:pt x="1630" y="475"/>
                  <a:pt x="1630" y="475"/>
                </a:cubicBezTo>
                <a:cubicBezTo>
                  <a:pt x="1629" y="479"/>
                  <a:pt x="1629" y="479"/>
                  <a:pt x="1629" y="479"/>
                </a:cubicBezTo>
                <a:cubicBezTo>
                  <a:pt x="1620" y="482"/>
                  <a:pt x="1620" y="482"/>
                  <a:pt x="1620" y="482"/>
                </a:cubicBezTo>
                <a:cubicBezTo>
                  <a:pt x="1618" y="484"/>
                  <a:pt x="1618" y="484"/>
                  <a:pt x="1618" y="484"/>
                </a:cubicBezTo>
                <a:cubicBezTo>
                  <a:pt x="1627" y="482"/>
                  <a:pt x="1627" y="482"/>
                  <a:pt x="1627" y="482"/>
                </a:cubicBezTo>
                <a:cubicBezTo>
                  <a:pt x="1623" y="485"/>
                  <a:pt x="1623" y="485"/>
                  <a:pt x="1623" y="485"/>
                </a:cubicBezTo>
                <a:cubicBezTo>
                  <a:pt x="1617" y="486"/>
                  <a:pt x="1617" y="486"/>
                  <a:pt x="1617" y="486"/>
                </a:cubicBezTo>
                <a:cubicBezTo>
                  <a:pt x="1621" y="483"/>
                  <a:pt x="1621" y="489"/>
                  <a:pt x="1609" y="489"/>
                </a:cubicBezTo>
                <a:cubicBezTo>
                  <a:pt x="1607" y="491"/>
                  <a:pt x="1607" y="491"/>
                  <a:pt x="1607" y="491"/>
                </a:cubicBezTo>
                <a:cubicBezTo>
                  <a:pt x="1602" y="493"/>
                  <a:pt x="1602" y="493"/>
                  <a:pt x="1602" y="493"/>
                </a:cubicBezTo>
                <a:cubicBezTo>
                  <a:pt x="1600" y="490"/>
                  <a:pt x="1608" y="491"/>
                  <a:pt x="1597" y="494"/>
                </a:cubicBezTo>
                <a:cubicBezTo>
                  <a:pt x="1598" y="490"/>
                  <a:pt x="1602" y="496"/>
                  <a:pt x="1603" y="490"/>
                </a:cubicBezTo>
                <a:cubicBezTo>
                  <a:pt x="1604" y="488"/>
                  <a:pt x="1607" y="492"/>
                  <a:pt x="1608" y="489"/>
                </a:cubicBezTo>
                <a:cubicBezTo>
                  <a:pt x="1608" y="488"/>
                  <a:pt x="1608" y="488"/>
                  <a:pt x="1608" y="488"/>
                </a:cubicBezTo>
                <a:cubicBezTo>
                  <a:pt x="1604" y="484"/>
                  <a:pt x="1608" y="491"/>
                  <a:pt x="1615" y="486"/>
                </a:cubicBezTo>
                <a:cubicBezTo>
                  <a:pt x="1618" y="484"/>
                  <a:pt x="1618" y="484"/>
                  <a:pt x="1618" y="484"/>
                </a:cubicBezTo>
                <a:cubicBezTo>
                  <a:pt x="1615" y="482"/>
                  <a:pt x="1611" y="481"/>
                  <a:pt x="1608" y="484"/>
                </a:cubicBezTo>
                <a:cubicBezTo>
                  <a:pt x="1601" y="487"/>
                  <a:pt x="1601" y="487"/>
                  <a:pt x="1601" y="487"/>
                </a:cubicBezTo>
                <a:cubicBezTo>
                  <a:pt x="1601" y="489"/>
                  <a:pt x="1601" y="489"/>
                  <a:pt x="1601" y="489"/>
                </a:cubicBezTo>
                <a:cubicBezTo>
                  <a:pt x="1593" y="488"/>
                  <a:pt x="1592" y="491"/>
                  <a:pt x="1584" y="494"/>
                </a:cubicBezTo>
                <a:cubicBezTo>
                  <a:pt x="1584" y="495"/>
                  <a:pt x="1584" y="495"/>
                  <a:pt x="1584" y="495"/>
                </a:cubicBezTo>
                <a:cubicBezTo>
                  <a:pt x="1582" y="494"/>
                  <a:pt x="1582" y="494"/>
                  <a:pt x="1582" y="494"/>
                </a:cubicBezTo>
                <a:cubicBezTo>
                  <a:pt x="1567" y="500"/>
                  <a:pt x="1567" y="500"/>
                  <a:pt x="1567" y="500"/>
                </a:cubicBezTo>
                <a:cubicBezTo>
                  <a:pt x="1557" y="503"/>
                  <a:pt x="1557" y="503"/>
                  <a:pt x="1557" y="503"/>
                </a:cubicBezTo>
                <a:cubicBezTo>
                  <a:pt x="1557" y="505"/>
                  <a:pt x="1557" y="505"/>
                  <a:pt x="1557" y="505"/>
                </a:cubicBezTo>
                <a:cubicBezTo>
                  <a:pt x="1557" y="504"/>
                  <a:pt x="1557" y="504"/>
                  <a:pt x="1557" y="504"/>
                </a:cubicBezTo>
                <a:cubicBezTo>
                  <a:pt x="1544" y="509"/>
                  <a:pt x="1544" y="509"/>
                  <a:pt x="1544" y="509"/>
                </a:cubicBezTo>
                <a:cubicBezTo>
                  <a:pt x="1541" y="512"/>
                  <a:pt x="1541" y="512"/>
                  <a:pt x="1541" y="512"/>
                </a:cubicBezTo>
                <a:cubicBezTo>
                  <a:pt x="1535" y="514"/>
                  <a:pt x="1535" y="514"/>
                  <a:pt x="1535" y="514"/>
                </a:cubicBezTo>
                <a:cubicBezTo>
                  <a:pt x="1535" y="512"/>
                  <a:pt x="1535" y="512"/>
                  <a:pt x="1535" y="512"/>
                </a:cubicBezTo>
                <a:cubicBezTo>
                  <a:pt x="1528" y="516"/>
                  <a:pt x="1528" y="516"/>
                  <a:pt x="1528" y="516"/>
                </a:cubicBezTo>
                <a:cubicBezTo>
                  <a:pt x="1526" y="515"/>
                  <a:pt x="1526" y="515"/>
                  <a:pt x="1526" y="515"/>
                </a:cubicBezTo>
                <a:cubicBezTo>
                  <a:pt x="1524" y="518"/>
                  <a:pt x="1524" y="518"/>
                  <a:pt x="1524" y="518"/>
                </a:cubicBezTo>
                <a:cubicBezTo>
                  <a:pt x="1518" y="516"/>
                  <a:pt x="1518" y="516"/>
                  <a:pt x="1518" y="516"/>
                </a:cubicBezTo>
                <a:cubicBezTo>
                  <a:pt x="1502" y="525"/>
                  <a:pt x="1502" y="525"/>
                  <a:pt x="1502" y="525"/>
                </a:cubicBezTo>
                <a:cubicBezTo>
                  <a:pt x="1499" y="525"/>
                  <a:pt x="1499" y="525"/>
                  <a:pt x="1499" y="525"/>
                </a:cubicBezTo>
                <a:cubicBezTo>
                  <a:pt x="1499" y="524"/>
                  <a:pt x="1499" y="524"/>
                  <a:pt x="1499" y="524"/>
                </a:cubicBezTo>
                <a:cubicBezTo>
                  <a:pt x="1499" y="524"/>
                  <a:pt x="1499" y="524"/>
                  <a:pt x="1499" y="524"/>
                </a:cubicBezTo>
                <a:cubicBezTo>
                  <a:pt x="1498" y="525"/>
                  <a:pt x="1498" y="525"/>
                  <a:pt x="1498" y="525"/>
                </a:cubicBezTo>
                <a:cubicBezTo>
                  <a:pt x="1499" y="528"/>
                  <a:pt x="1499" y="528"/>
                  <a:pt x="1499" y="528"/>
                </a:cubicBezTo>
                <a:cubicBezTo>
                  <a:pt x="1498" y="528"/>
                  <a:pt x="1498" y="528"/>
                  <a:pt x="1498" y="528"/>
                </a:cubicBezTo>
                <a:cubicBezTo>
                  <a:pt x="1499" y="531"/>
                  <a:pt x="1499" y="531"/>
                  <a:pt x="1499" y="531"/>
                </a:cubicBezTo>
                <a:cubicBezTo>
                  <a:pt x="1480" y="540"/>
                  <a:pt x="1480" y="540"/>
                  <a:pt x="1480" y="540"/>
                </a:cubicBezTo>
                <a:cubicBezTo>
                  <a:pt x="1470" y="545"/>
                  <a:pt x="1470" y="545"/>
                  <a:pt x="1470" y="545"/>
                </a:cubicBezTo>
                <a:cubicBezTo>
                  <a:pt x="1465" y="547"/>
                  <a:pt x="1465" y="547"/>
                  <a:pt x="1465" y="547"/>
                </a:cubicBezTo>
                <a:cubicBezTo>
                  <a:pt x="1465" y="548"/>
                  <a:pt x="1468" y="542"/>
                  <a:pt x="1464" y="550"/>
                </a:cubicBezTo>
                <a:cubicBezTo>
                  <a:pt x="1465" y="551"/>
                  <a:pt x="1465" y="551"/>
                  <a:pt x="1465" y="551"/>
                </a:cubicBezTo>
                <a:cubicBezTo>
                  <a:pt x="1466" y="550"/>
                  <a:pt x="1466" y="550"/>
                  <a:pt x="1466" y="550"/>
                </a:cubicBezTo>
                <a:cubicBezTo>
                  <a:pt x="1464" y="554"/>
                  <a:pt x="1464" y="554"/>
                  <a:pt x="1464" y="554"/>
                </a:cubicBezTo>
                <a:cubicBezTo>
                  <a:pt x="1465" y="554"/>
                  <a:pt x="1459" y="553"/>
                  <a:pt x="1466" y="554"/>
                </a:cubicBezTo>
                <a:cubicBezTo>
                  <a:pt x="1466" y="556"/>
                  <a:pt x="1466" y="556"/>
                  <a:pt x="1466" y="556"/>
                </a:cubicBezTo>
                <a:cubicBezTo>
                  <a:pt x="1465" y="556"/>
                  <a:pt x="1462" y="555"/>
                  <a:pt x="1464" y="558"/>
                </a:cubicBezTo>
                <a:cubicBezTo>
                  <a:pt x="1464" y="557"/>
                  <a:pt x="1463" y="558"/>
                  <a:pt x="1462" y="557"/>
                </a:cubicBezTo>
                <a:cubicBezTo>
                  <a:pt x="1464" y="556"/>
                  <a:pt x="1464" y="556"/>
                  <a:pt x="1464" y="556"/>
                </a:cubicBezTo>
                <a:cubicBezTo>
                  <a:pt x="1463" y="554"/>
                  <a:pt x="1463" y="554"/>
                  <a:pt x="1463" y="554"/>
                </a:cubicBezTo>
                <a:cubicBezTo>
                  <a:pt x="1457" y="552"/>
                  <a:pt x="1457" y="552"/>
                  <a:pt x="1457" y="552"/>
                </a:cubicBezTo>
                <a:cubicBezTo>
                  <a:pt x="1457" y="554"/>
                  <a:pt x="1457" y="554"/>
                  <a:pt x="1457" y="554"/>
                </a:cubicBezTo>
                <a:cubicBezTo>
                  <a:pt x="1451" y="554"/>
                  <a:pt x="1451" y="554"/>
                  <a:pt x="1451" y="554"/>
                </a:cubicBezTo>
                <a:cubicBezTo>
                  <a:pt x="1452" y="555"/>
                  <a:pt x="1452" y="555"/>
                  <a:pt x="1452" y="555"/>
                </a:cubicBezTo>
                <a:cubicBezTo>
                  <a:pt x="1450" y="555"/>
                  <a:pt x="1450" y="555"/>
                  <a:pt x="1450" y="555"/>
                </a:cubicBezTo>
                <a:cubicBezTo>
                  <a:pt x="1448" y="557"/>
                  <a:pt x="1448" y="557"/>
                  <a:pt x="1448" y="557"/>
                </a:cubicBezTo>
                <a:cubicBezTo>
                  <a:pt x="1452" y="561"/>
                  <a:pt x="1452" y="561"/>
                  <a:pt x="1452" y="561"/>
                </a:cubicBezTo>
                <a:cubicBezTo>
                  <a:pt x="1451" y="562"/>
                  <a:pt x="1451" y="562"/>
                  <a:pt x="1451" y="562"/>
                </a:cubicBezTo>
                <a:cubicBezTo>
                  <a:pt x="1450" y="559"/>
                  <a:pt x="1450" y="559"/>
                  <a:pt x="1450" y="559"/>
                </a:cubicBezTo>
                <a:cubicBezTo>
                  <a:pt x="1449" y="560"/>
                  <a:pt x="1449" y="560"/>
                  <a:pt x="1449" y="560"/>
                </a:cubicBezTo>
                <a:cubicBezTo>
                  <a:pt x="1444" y="563"/>
                  <a:pt x="1444" y="563"/>
                  <a:pt x="1444" y="563"/>
                </a:cubicBezTo>
                <a:cubicBezTo>
                  <a:pt x="1443" y="562"/>
                  <a:pt x="1443" y="562"/>
                  <a:pt x="1443" y="562"/>
                </a:cubicBezTo>
                <a:cubicBezTo>
                  <a:pt x="1441" y="564"/>
                  <a:pt x="1441" y="564"/>
                  <a:pt x="1441" y="564"/>
                </a:cubicBezTo>
                <a:cubicBezTo>
                  <a:pt x="1439" y="564"/>
                  <a:pt x="1439" y="564"/>
                  <a:pt x="1439" y="564"/>
                </a:cubicBezTo>
                <a:cubicBezTo>
                  <a:pt x="1440" y="563"/>
                  <a:pt x="1437" y="563"/>
                  <a:pt x="1439" y="562"/>
                </a:cubicBezTo>
                <a:cubicBezTo>
                  <a:pt x="1437" y="562"/>
                  <a:pt x="1437" y="562"/>
                  <a:pt x="1437" y="562"/>
                </a:cubicBezTo>
                <a:cubicBezTo>
                  <a:pt x="1435" y="564"/>
                  <a:pt x="1435" y="564"/>
                  <a:pt x="1435" y="564"/>
                </a:cubicBezTo>
                <a:cubicBezTo>
                  <a:pt x="1434" y="566"/>
                  <a:pt x="1434" y="566"/>
                  <a:pt x="1434" y="566"/>
                </a:cubicBezTo>
                <a:cubicBezTo>
                  <a:pt x="1433" y="566"/>
                  <a:pt x="1429" y="563"/>
                  <a:pt x="1430" y="567"/>
                </a:cubicBezTo>
                <a:cubicBezTo>
                  <a:pt x="1429" y="567"/>
                  <a:pt x="1439" y="564"/>
                  <a:pt x="1427" y="568"/>
                </a:cubicBezTo>
                <a:cubicBezTo>
                  <a:pt x="1425" y="567"/>
                  <a:pt x="1425" y="567"/>
                  <a:pt x="1425" y="567"/>
                </a:cubicBezTo>
                <a:cubicBezTo>
                  <a:pt x="1407" y="576"/>
                  <a:pt x="1407" y="576"/>
                  <a:pt x="1407" y="576"/>
                </a:cubicBezTo>
                <a:cubicBezTo>
                  <a:pt x="1398" y="580"/>
                  <a:pt x="1398" y="580"/>
                  <a:pt x="1398" y="580"/>
                </a:cubicBezTo>
                <a:cubicBezTo>
                  <a:pt x="1398" y="581"/>
                  <a:pt x="1398" y="581"/>
                  <a:pt x="1398" y="581"/>
                </a:cubicBezTo>
                <a:cubicBezTo>
                  <a:pt x="1393" y="583"/>
                  <a:pt x="1393" y="583"/>
                  <a:pt x="1393" y="583"/>
                </a:cubicBezTo>
                <a:cubicBezTo>
                  <a:pt x="1392" y="586"/>
                  <a:pt x="1392" y="586"/>
                  <a:pt x="1392" y="586"/>
                </a:cubicBezTo>
                <a:cubicBezTo>
                  <a:pt x="1395" y="587"/>
                  <a:pt x="1395" y="587"/>
                  <a:pt x="1395" y="587"/>
                </a:cubicBezTo>
                <a:cubicBezTo>
                  <a:pt x="1399" y="586"/>
                  <a:pt x="1397" y="586"/>
                  <a:pt x="1401" y="585"/>
                </a:cubicBezTo>
                <a:cubicBezTo>
                  <a:pt x="1402" y="585"/>
                  <a:pt x="1402" y="585"/>
                  <a:pt x="1402" y="585"/>
                </a:cubicBezTo>
                <a:cubicBezTo>
                  <a:pt x="1403" y="584"/>
                  <a:pt x="1403" y="584"/>
                  <a:pt x="1403" y="584"/>
                </a:cubicBezTo>
                <a:cubicBezTo>
                  <a:pt x="1402" y="584"/>
                  <a:pt x="1402" y="585"/>
                  <a:pt x="1401" y="584"/>
                </a:cubicBezTo>
                <a:cubicBezTo>
                  <a:pt x="1403" y="583"/>
                  <a:pt x="1403" y="583"/>
                  <a:pt x="1403" y="583"/>
                </a:cubicBezTo>
                <a:cubicBezTo>
                  <a:pt x="1402" y="582"/>
                  <a:pt x="1402" y="582"/>
                  <a:pt x="1402" y="582"/>
                </a:cubicBezTo>
                <a:cubicBezTo>
                  <a:pt x="1403" y="580"/>
                  <a:pt x="1388" y="585"/>
                  <a:pt x="1407" y="579"/>
                </a:cubicBezTo>
                <a:cubicBezTo>
                  <a:pt x="1408" y="580"/>
                  <a:pt x="1408" y="580"/>
                  <a:pt x="1408" y="580"/>
                </a:cubicBezTo>
                <a:cubicBezTo>
                  <a:pt x="1410" y="579"/>
                  <a:pt x="1410" y="579"/>
                  <a:pt x="1410" y="579"/>
                </a:cubicBezTo>
                <a:cubicBezTo>
                  <a:pt x="1409" y="578"/>
                  <a:pt x="1409" y="578"/>
                  <a:pt x="1409" y="578"/>
                </a:cubicBezTo>
                <a:cubicBezTo>
                  <a:pt x="1411" y="578"/>
                  <a:pt x="1411" y="578"/>
                  <a:pt x="1411" y="578"/>
                </a:cubicBezTo>
                <a:cubicBezTo>
                  <a:pt x="1410" y="580"/>
                  <a:pt x="1403" y="572"/>
                  <a:pt x="1407" y="584"/>
                </a:cubicBezTo>
                <a:cubicBezTo>
                  <a:pt x="1417" y="582"/>
                  <a:pt x="1417" y="582"/>
                  <a:pt x="1417" y="582"/>
                </a:cubicBezTo>
                <a:cubicBezTo>
                  <a:pt x="1420" y="580"/>
                  <a:pt x="1420" y="580"/>
                  <a:pt x="1420" y="580"/>
                </a:cubicBezTo>
                <a:cubicBezTo>
                  <a:pt x="1419" y="580"/>
                  <a:pt x="1417" y="578"/>
                  <a:pt x="1417" y="579"/>
                </a:cubicBezTo>
                <a:cubicBezTo>
                  <a:pt x="1417" y="579"/>
                  <a:pt x="1417" y="579"/>
                  <a:pt x="1417" y="579"/>
                </a:cubicBezTo>
                <a:cubicBezTo>
                  <a:pt x="1418" y="576"/>
                  <a:pt x="1418" y="576"/>
                  <a:pt x="1418" y="576"/>
                </a:cubicBezTo>
                <a:cubicBezTo>
                  <a:pt x="1418" y="575"/>
                  <a:pt x="1414" y="576"/>
                  <a:pt x="1417" y="573"/>
                </a:cubicBezTo>
                <a:cubicBezTo>
                  <a:pt x="1419" y="572"/>
                  <a:pt x="1419" y="572"/>
                  <a:pt x="1419" y="572"/>
                </a:cubicBezTo>
                <a:cubicBezTo>
                  <a:pt x="1420" y="573"/>
                  <a:pt x="1420" y="573"/>
                  <a:pt x="1420" y="573"/>
                </a:cubicBezTo>
                <a:cubicBezTo>
                  <a:pt x="1419" y="573"/>
                  <a:pt x="1424" y="568"/>
                  <a:pt x="1419" y="575"/>
                </a:cubicBezTo>
                <a:cubicBezTo>
                  <a:pt x="1421" y="576"/>
                  <a:pt x="1421" y="576"/>
                  <a:pt x="1421" y="576"/>
                </a:cubicBezTo>
                <a:cubicBezTo>
                  <a:pt x="1423" y="576"/>
                  <a:pt x="1423" y="576"/>
                  <a:pt x="1423" y="576"/>
                </a:cubicBezTo>
                <a:cubicBezTo>
                  <a:pt x="1420" y="577"/>
                  <a:pt x="1420" y="577"/>
                  <a:pt x="1420" y="577"/>
                </a:cubicBezTo>
                <a:cubicBezTo>
                  <a:pt x="1420" y="579"/>
                  <a:pt x="1420" y="579"/>
                  <a:pt x="1420" y="579"/>
                </a:cubicBezTo>
                <a:cubicBezTo>
                  <a:pt x="1423" y="580"/>
                  <a:pt x="1427" y="578"/>
                  <a:pt x="1428" y="579"/>
                </a:cubicBezTo>
                <a:cubicBezTo>
                  <a:pt x="1434" y="575"/>
                  <a:pt x="1434" y="575"/>
                  <a:pt x="1434" y="575"/>
                </a:cubicBezTo>
                <a:cubicBezTo>
                  <a:pt x="1435" y="575"/>
                  <a:pt x="1435" y="575"/>
                  <a:pt x="1435" y="575"/>
                </a:cubicBezTo>
                <a:cubicBezTo>
                  <a:pt x="1438" y="572"/>
                  <a:pt x="1438" y="572"/>
                  <a:pt x="1438" y="572"/>
                </a:cubicBezTo>
                <a:cubicBezTo>
                  <a:pt x="1438" y="572"/>
                  <a:pt x="1441" y="574"/>
                  <a:pt x="1437" y="572"/>
                </a:cubicBezTo>
                <a:cubicBezTo>
                  <a:pt x="1440" y="570"/>
                  <a:pt x="1440" y="570"/>
                  <a:pt x="1440" y="570"/>
                </a:cubicBezTo>
                <a:cubicBezTo>
                  <a:pt x="1444" y="573"/>
                  <a:pt x="1444" y="573"/>
                  <a:pt x="1444" y="573"/>
                </a:cubicBezTo>
                <a:cubicBezTo>
                  <a:pt x="1446" y="573"/>
                  <a:pt x="1446" y="573"/>
                  <a:pt x="1446" y="573"/>
                </a:cubicBezTo>
                <a:cubicBezTo>
                  <a:pt x="1446" y="572"/>
                  <a:pt x="1436" y="575"/>
                  <a:pt x="1447" y="569"/>
                </a:cubicBezTo>
                <a:cubicBezTo>
                  <a:pt x="1448" y="570"/>
                  <a:pt x="1448" y="570"/>
                  <a:pt x="1448" y="570"/>
                </a:cubicBezTo>
                <a:cubicBezTo>
                  <a:pt x="1449" y="568"/>
                  <a:pt x="1449" y="568"/>
                  <a:pt x="1449" y="568"/>
                </a:cubicBezTo>
                <a:cubicBezTo>
                  <a:pt x="1451" y="568"/>
                  <a:pt x="1451" y="568"/>
                  <a:pt x="1451" y="568"/>
                </a:cubicBezTo>
                <a:cubicBezTo>
                  <a:pt x="1450" y="571"/>
                  <a:pt x="1450" y="571"/>
                  <a:pt x="1450" y="571"/>
                </a:cubicBezTo>
                <a:cubicBezTo>
                  <a:pt x="1449" y="570"/>
                  <a:pt x="1453" y="571"/>
                  <a:pt x="1448" y="572"/>
                </a:cubicBezTo>
                <a:cubicBezTo>
                  <a:pt x="1451" y="576"/>
                  <a:pt x="1452" y="568"/>
                  <a:pt x="1456" y="571"/>
                </a:cubicBezTo>
                <a:cubicBezTo>
                  <a:pt x="1457" y="570"/>
                  <a:pt x="1457" y="570"/>
                  <a:pt x="1457" y="570"/>
                </a:cubicBezTo>
                <a:cubicBezTo>
                  <a:pt x="1463" y="569"/>
                  <a:pt x="1463" y="569"/>
                  <a:pt x="1463" y="569"/>
                </a:cubicBezTo>
                <a:cubicBezTo>
                  <a:pt x="1464" y="564"/>
                  <a:pt x="1464" y="564"/>
                  <a:pt x="1464" y="564"/>
                </a:cubicBezTo>
                <a:cubicBezTo>
                  <a:pt x="1465" y="562"/>
                  <a:pt x="1469" y="567"/>
                  <a:pt x="1469" y="563"/>
                </a:cubicBezTo>
                <a:cubicBezTo>
                  <a:pt x="1471" y="561"/>
                  <a:pt x="1471" y="561"/>
                  <a:pt x="1471" y="561"/>
                </a:cubicBezTo>
                <a:cubicBezTo>
                  <a:pt x="1472" y="562"/>
                  <a:pt x="1472" y="562"/>
                  <a:pt x="1472" y="562"/>
                </a:cubicBezTo>
                <a:cubicBezTo>
                  <a:pt x="1475" y="561"/>
                  <a:pt x="1475" y="561"/>
                  <a:pt x="1475" y="561"/>
                </a:cubicBezTo>
                <a:cubicBezTo>
                  <a:pt x="1476" y="564"/>
                  <a:pt x="1476" y="564"/>
                  <a:pt x="1476" y="564"/>
                </a:cubicBezTo>
                <a:cubicBezTo>
                  <a:pt x="1485" y="563"/>
                  <a:pt x="1485" y="563"/>
                  <a:pt x="1485" y="563"/>
                </a:cubicBezTo>
                <a:cubicBezTo>
                  <a:pt x="1488" y="559"/>
                  <a:pt x="1488" y="559"/>
                  <a:pt x="1488" y="559"/>
                </a:cubicBezTo>
                <a:cubicBezTo>
                  <a:pt x="1491" y="558"/>
                  <a:pt x="1491" y="558"/>
                  <a:pt x="1491" y="558"/>
                </a:cubicBezTo>
                <a:cubicBezTo>
                  <a:pt x="1492" y="559"/>
                  <a:pt x="1492" y="559"/>
                  <a:pt x="1492" y="559"/>
                </a:cubicBezTo>
                <a:cubicBezTo>
                  <a:pt x="1498" y="557"/>
                  <a:pt x="1498" y="557"/>
                  <a:pt x="1498" y="557"/>
                </a:cubicBezTo>
                <a:cubicBezTo>
                  <a:pt x="1499" y="556"/>
                  <a:pt x="1484" y="556"/>
                  <a:pt x="1502" y="560"/>
                </a:cubicBezTo>
                <a:cubicBezTo>
                  <a:pt x="1502" y="555"/>
                  <a:pt x="1502" y="555"/>
                  <a:pt x="1502" y="555"/>
                </a:cubicBezTo>
                <a:cubicBezTo>
                  <a:pt x="1509" y="555"/>
                  <a:pt x="1509" y="555"/>
                  <a:pt x="1509" y="555"/>
                </a:cubicBezTo>
                <a:cubicBezTo>
                  <a:pt x="1512" y="553"/>
                  <a:pt x="1512" y="553"/>
                  <a:pt x="1512" y="553"/>
                </a:cubicBezTo>
                <a:cubicBezTo>
                  <a:pt x="1513" y="554"/>
                  <a:pt x="1513" y="554"/>
                  <a:pt x="1513" y="554"/>
                </a:cubicBezTo>
                <a:cubicBezTo>
                  <a:pt x="1516" y="553"/>
                  <a:pt x="1516" y="553"/>
                  <a:pt x="1516" y="553"/>
                </a:cubicBezTo>
                <a:cubicBezTo>
                  <a:pt x="1517" y="551"/>
                  <a:pt x="1517" y="551"/>
                  <a:pt x="1517" y="551"/>
                </a:cubicBezTo>
                <a:cubicBezTo>
                  <a:pt x="1514" y="550"/>
                  <a:pt x="1514" y="550"/>
                  <a:pt x="1514" y="550"/>
                </a:cubicBezTo>
                <a:cubicBezTo>
                  <a:pt x="1512" y="552"/>
                  <a:pt x="1512" y="552"/>
                  <a:pt x="1512" y="552"/>
                </a:cubicBezTo>
                <a:cubicBezTo>
                  <a:pt x="1512" y="550"/>
                  <a:pt x="1512" y="550"/>
                  <a:pt x="1512" y="550"/>
                </a:cubicBezTo>
                <a:cubicBezTo>
                  <a:pt x="1516" y="550"/>
                  <a:pt x="1516" y="550"/>
                  <a:pt x="1516" y="550"/>
                </a:cubicBezTo>
                <a:cubicBezTo>
                  <a:pt x="1520" y="551"/>
                  <a:pt x="1520" y="551"/>
                  <a:pt x="1520" y="551"/>
                </a:cubicBezTo>
                <a:cubicBezTo>
                  <a:pt x="1522" y="548"/>
                  <a:pt x="1522" y="548"/>
                  <a:pt x="1522" y="548"/>
                </a:cubicBezTo>
                <a:cubicBezTo>
                  <a:pt x="1525" y="549"/>
                  <a:pt x="1525" y="549"/>
                  <a:pt x="1525" y="549"/>
                </a:cubicBezTo>
                <a:cubicBezTo>
                  <a:pt x="1526" y="549"/>
                  <a:pt x="1526" y="549"/>
                  <a:pt x="1526" y="549"/>
                </a:cubicBezTo>
                <a:cubicBezTo>
                  <a:pt x="1526" y="549"/>
                  <a:pt x="1515" y="552"/>
                  <a:pt x="1527" y="545"/>
                </a:cubicBezTo>
                <a:cubicBezTo>
                  <a:pt x="1527" y="545"/>
                  <a:pt x="1522" y="544"/>
                  <a:pt x="1527" y="547"/>
                </a:cubicBezTo>
                <a:cubicBezTo>
                  <a:pt x="1534" y="544"/>
                  <a:pt x="1534" y="544"/>
                  <a:pt x="1534" y="544"/>
                </a:cubicBezTo>
                <a:cubicBezTo>
                  <a:pt x="1534" y="544"/>
                  <a:pt x="1534" y="544"/>
                  <a:pt x="1534" y="544"/>
                </a:cubicBezTo>
                <a:cubicBezTo>
                  <a:pt x="1537" y="541"/>
                  <a:pt x="1537" y="541"/>
                  <a:pt x="1537" y="541"/>
                </a:cubicBezTo>
                <a:cubicBezTo>
                  <a:pt x="1538" y="542"/>
                  <a:pt x="1538" y="542"/>
                  <a:pt x="1538" y="542"/>
                </a:cubicBezTo>
                <a:cubicBezTo>
                  <a:pt x="1539" y="540"/>
                  <a:pt x="1539" y="540"/>
                  <a:pt x="1539" y="540"/>
                </a:cubicBezTo>
                <a:cubicBezTo>
                  <a:pt x="1543" y="544"/>
                  <a:pt x="1543" y="544"/>
                  <a:pt x="1543" y="544"/>
                </a:cubicBezTo>
                <a:cubicBezTo>
                  <a:pt x="1549" y="541"/>
                  <a:pt x="1549" y="541"/>
                  <a:pt x="1549" y="541"/>
                </a:cubicBezTo>
                <a:cubicBezTo>
                  <a:pt x="1549" y="539"/>
                  <a:pt x="1549" y="539"/>
                  <a:pt x="1549" y="539"/>
                </a:cubicBezTo>
                <a:cubicBezTo>
                  <a:pt x="1554" y="539"/>
                  <a:pt x="1554" y="539"/>
                  <a:pt x="1554" y="539"/>
                </a:cubicBezTo>
                <a:cubicBezTo>
                  <a:pt x="1554" y="538"/>
                  <a:pt x="1554" y="538"/>
                  <a:pt x="1554" y="538"/>
                </a:cubicBezTo>
                <a:cubicBezTo>
                  <a:pt x="1554" y="538"/>
                  <a:pt x="1556" y="537"/>
                  <a:pt x="1555" y="539"/>
                </a:cubicBezTo>
                <a:cubicBezTo>
                  <a:pt x="1558" y="536"/>
                  <a:pt x="1558" y="536"/>
                  <a:pt x="1558" y="536"/>
                </a:cubicBezTo>
                <a:cubicBezTo>
                  <a:pt x="1563" y="536"/>
                  <a:pt x="1563" y="536"/>
                  <a:pt x="1563" y="536"/>
                </a:cubicBezTo>
                <a:cubicBezTo>
                  <a:pt x="1566" y="539"/>
                  <a:pt x="1568" y="534"/>
                  <a:pt x="1569" y="535"/>
                </a:cubicBezTo>
                <a:cubicBezTo>
                  <a:pt x="1569" y="532"/>
                  <a:pt x="1572" y="537"/>
                  <a:pt x="1569" y="532"/>
                </a:cubicBezTo>
                <a:cubicBezTo>
                  <a:pt x="1572" y="532"/>
                  <a:pt x="1572" y="532"/>
                  <a:pt x="1572" y="532"/>
                </a:cubicBezTo>
                <a:cubicBezTo>
                  <a:pt x="1569" y="529"/>
                  <a:pt x="1569" y="529"/>
                  <a:pt x="1569" y="529"/>
                </a:cubicBezTo>
                <a:cubicBezTo>
                  <a:pt x="1575" y="529"/>
                  <a:pt x="1575" y="529"/>
                  <a:pt x="1575" y="529"/>
                </a:cubicBezTo>
                <a:cubicBezTo>
                  <a:pt x="1575" y="526"/>
                  <a:pt x="1575" y="526"/>
                  <a:pt x="1575" y="526"/>
                </a:cubicBezTo>
                <a:cubicBezTo>
                  <a:pt x="1576" y="526"/>
                  <a:pt x="1576" y="527"/>
                  <a:pt x="1577" y="526"/>
                </a:cubicBezTo>
                <a:cubicBezTo>
                  <a:pt x="1577" y="525"/>
                  <a:pt x="1577" y="525"/>
                  <a:pt x="1577" y="525"/>
                </a:cubicBezTo>
                <a:cubicBezTo>
                  <a:pt x="1572" y="525"/>
                  <a:pt x="1572" y="525"/>
                  <a:pt x="1572" y="525"/>
                </a:cubicBezTo>
                <a:cubicBezTo>
                  <a:pt x="1568" y="529"/>
                  <a:pt x="1568" y="529"/>
                  <a:pt x="1568" y="529"/>
                </a:cubicBezTo>
                <a:cubicBezTo>
                  <a:pt x="1568" y="531"/>
                  <a:pt x="1568" y="531"/>
                  <a:pt x="1568" y="531"/>
                </a:cubicBezTo>
                <a:cubicBezTo>
                  <a:pt x="1563" y="532"/>
                  <a:pt x="1563" y="532"/>
                  <a:pt x="1563" y="532"/>
                </a:cubicBezTo>
                <a:cubicBezTo>
                  <a:pt x="1559" y="531"/>
                  <a:pt x="1559" y="531"/>
                  <a:pt x="1559" y="531"/>
                </a:cubicBezTo>
                <a:cubicBezTo>
                  <a:pt x="1556" y="533"/>
                  <a:pt x="1556" y="533"/>
                  <a:pt x="1556" y="533"/>
                </a:cubicBezTo>
                <a:cubicBezTo>
                  <a:pt x="1557" y="533"/>
                  <a:pt x="1559" y="531"/>
                  <a:pt x="1561" y="535"/>
                </a:cubicBezTo>
                <a:cubicBezTo>
                  <a:pt x="1556" y="535"/>
                  <a:pt x="1556" y="535"/>
                  <a:pt x="1556" y="535"/>
                </a:cubicBezTo>
                <a:cubicBezTo>
                  <a:pt x="1550" y="538"/>
                  <a:pt x="1550" y="538"/>
                  <a:pt x="1550" y="538"/>
                </a:cubicBezTo>
                <a:cubicBezTo>
                  <a:pt x="1548" y="537"/>
                  <a:pt x="1548" y="537"/>
                  <a:pt x="1548" y="537"/>
                </a:cubicBezTo>
                <a:cubicBezTo>
                  <a:pt x="1548" y="540"/>
                  <a:pt x="1548" y="540"/>
                  <a:pt x="1548" y="540"/>
                </a:cubicBezTo>
                <a:cubicBezTo>
                  <a:pt x="1546" y="540"/>
                  <a:pt x="1546" y="540"/>
                  <a:pt x="1546" y="540"/>
                </a:cubicBezTo>
                <a:cubicBezTo>
                  <a:pt x="1546" y="538"/>
                  <a:pt x="1546" y="538"/>
                  <a:pt x="1546" y="538"/>
                </a:cubicBezTo>
                <a:cubicBezTo>
                  <a:pt x="1543" y="538"/>
                  <a:pt x="1543" y="538"/>
                  <a:pt x="1543" y="538"/>
                </a:cubicBezTo>
                <a:cubicBezTo>
                  <a:pt x="1544" y="534"/>
                  <a:pt x="1544" y="534"/>
                  <a:pt x="1544" y="534"/>
                </a:cubicBezTo>
                <a:cubicBezTo>
                  <a:pt x="1545" y="536"/>
                  <a:pt x="1545" y="536"/>
                  <a:pt x="1545" y="536"/>
                </a:cubicBezTo>
                <a:cubicBezTo>
                  <a:pt x="1549" y="536"/>
                  <a:pt x="1549" y="536"/>
                  <a:pt x="1549" y="536"/>
                </a:cubicBezTo>
                <a:cubicBezTo>
                  <a:pt x="1549" y="534"/>
                  <a:pt x="1549" y="534"/>
                  <a:pt x="1549" y="534"/>
                </a:cubicBezTo>
                <a:cubicBezTo>
                  <a:pt x="1545" y="534"/>
                  <a:pt x="1545" y="534"/>
                  <a:pt x="1545" y="534"/>
                </a:cubicBezTo>
                <a:cubicBezTo>
                  <a:pt x="1546" y="532"/>
                  <a:pt x="1546" y="532"/>
                  <a:pt x="1546" y="532"/>
                </a:cubicBezTo>
                <a:cubicBezTo>
                  <a:pt x="1546" y="532"/>
                  <a:pt x="1546" y="532"/>
                  <a:pt x="1546" y="532"/>
                </a:cubicBezTo>
                <a:cubicBezTo>
                  <a:pt x="1555" y="528"/>
                  <a:pt x="1555" y="528"/>
                  <a:pt x="1555" y="528"/>
                </a:cubicBezTo>
                <a:cubicBezTo>
                  <a:pt x="1556" y="529"/>
                  <a:pt x="1556" y="529"/>
                  <a:pt x="1556" y="529"/>
                </a:cubicBezTo>
                <a:cubicBezTo>
                  <a:pt x="1561" y="525"/>
                  <a:pt x="1561" y="525"/>
                  <a:pt x="1561" y="525"/>
                </a:cubicBezTo>
                <a:cubicBezTo>
                  <a:pt x="1565" y="525"/>
                  <a:pt x="1565" y="525"/>
                  <a:pt x="1565" y="525"/>
                </a:cubicBezTo>
                <a:cubicBezTo>
                  <a:pt x="1564" y="525"/>
                  <a:pt x="1564" y="525"/>
                  <a:pt x="1564" y="525"/>
                </a:cubicBezTo>
                <a:cubicBezTo>
                  <a:pt x="1567" y="526"/>
                  <a:pt x="1567" y="526"/>
                  <a:pt x="1567" y="526"/>
                </a:cubicBezTo>
                <a:cubicBezTo>
                  <a:pt x="1571" y="525"/>
                  <a:pt x="1571" y="525"/>
                  <a:pt x="1571" y="525"/>
                </a:cubicBezTo>
                <a:cubicBezTo>
                  <a:pt x="1571" y="523"/>
                  <a:pt x="1571" y="523"/>
                  <a:pt x="1571" y="523"/>
                </a:cubicBezTo>
                <a:cubicBezTo>
                  <a:pt x="1573" y="523"/>
                  <a:pt x="1573" y="523"/>
                  <a:pt x="1573" y="523"/>
                </a:cubicBezTo>
                <a:cubicBezTo>
                  <a:pt x="1575" y="522"/>
                  <a:pt x="1575" y="522"/>
                  <a:pt x="1575" y="522"/>
                </a:cubicBezTo>
                <a:cubicBezTo>
                  <a:pt x="1573" y="521"/>
                  <a:pt x="1573" y="521"/>
                  <a:pt x="1573" y="521"/>
                </a:cubicBezTo>
                <a:cubicBezTo>
                  <a:pt x="1576" y="520"/>
                  <a:pt x="1576" y="520"/>
                  <a:pt x="1576" y="520"/>
                </a:cubicBezTo>
                <a:cubicBezTo>
                  <a:pt x="1578" y="516"/>
                  <a:pt x="1578" y="516"/>
                  <a:pt x="1578" y="516"/>
                </a:cubicBezTo>
                <a:cubicBezTo>
                  <a:pt x="1582" y="516"/>
                  <a:pt x="1582" y="516"/>
                  <a:pt x="1582" y="516"/>
                </a:cubicBezTo>
                <a:cubicBezTo>
                  <a:pt x="1584" y="514"/>
                  <a:pt x="1584" y="514"/>
                  <a:pt x="1584" y="514"/>
                </a:cubicBezTo>
                <a:cubicBezTo>
                  <a:pt x="1585" y="516"/>
                  <a:pt x="1585" y="516"/>
                  <a:pt x="1585" y="516"/>
                </a:cubicBezTo>
                <a:cubicBezTo>
                  <a:pt x="1586" y="515"/>
                  <a:pt x="1586" y="515"/>
                  <a:pt x="1586" y="515"/>
                </a:cubicBezTo>
                <a:cubicBezTo>
                  <a:pt x="1585" y="520"/>
                  <a:pt x="1585" y="520"/>
                  <a:pt x="1585" y="520"/>
                </a:cubicBezTo>
                <a:cubicBezTo>
                  <a:pt x="1585" y="520"/>
                  <a:pt x="1585" y="520"/>
                  <a:pt x="1585" y="520"/>
                </a:cubicBezTo>
                <a:cubicBezTo>
                  <a:pt x="1585" y="518"/>
                  <a:pt x="1579" y="522"/>
                  <a:pt x="1583" y="517"/>
                </a:cubicBezTo>
                <a:cubicBezTo>
                  <a:pt x="1582" y="520"/>
                  <a:pt x="1582" y="520"/>
                  <a:pt x="1582" y="520"/>
                </a:cubicBezTo>
                <a:cubicBezTo>
                  <a:pt x="1577" y="521"/>
                  <a:pt x="1577" y="521"/>
                  <a:pt x="1577" y="521"/>
                </a:cubicBezTo>
                <a:cubicBezTo>
                  <a:pt x="1578" y="525"/>
                  <a:pt x="1578" y="525"/>
                  <a:pt x="1578" y="525"/>
                </a:cubicBezTo>
                <a:cubicBezTo>
                  <a:pt x="1581" y="525"/>
                  <a:pt x="1581" y="525"/>
                  <a:pt x="1581" y="525"/>
                </a:cubicBezTo>
                <a:cubicBezTo>
                  <a:pt x="1581" y="523"/>
                  <a:pt x="1583" y="527"/>
                  <a:pt x="1582" y="523"/>
                </a:cubicBezTo>
                <a:cubicBezTo>
                  <a:pt x="1583" y="525"/>
                  <a:pt x="1583" y="525"/>
                  <a:pt x="1583" y="525"/>
                </a:cubicBezTo>
                <a:cubicBezTo>
                  <a:pt x="1584" y="524"/>
                  <a:pt x="1593" y="529"/>
                  <a:pt x="1590" y="522"/>
                </a:cubicBezTo>
                <a:cubicBezTo>
                  <a:pt x="1593" y="520"/>
                  <a:pt x="1593" y="520"/>
                  <a:pt x="1593" y="520"/>
                </a:cubicBezTo>
                <a:cubicBezTo>
                  <a:pt x="1600" y="517"/>
                  <a:pt x="1600" y="517"/>
                  <a:pt x="1600" y="517"/>
                </a:cubicBezTo>
                <a:cubicBezTo>
                  <a:pt x="1599" y="515"/>
                  <a:pt x="1599" y="515"/>
                  <a:pt x="1599" y="515"/>
                </a:cubicBezTo>
                <a:cubicBezTo>
                  <a:pt x="1601" y="515"/>
                  <a:pt x="1601" y="515"/>
                  <a:pt x="1601" y="515"/>
                </a:cubicBezTo>
                <a:cubicBezTo>
                  <a:pt x="1600" y="517"/>
                  <a:pt x="1600" y="517"/>
                  <a:pt x="1600" y="517"/>
                </a:cubicBezTo>
                <a:cubicBezTo>
                  <a:pt x="1600" y="519"/>
                  <a:pt x="1600" y="519"/>
                  <a:pt x="1600" y="519"/>
                </a:cubicBezTo>
                <a:cubicBezTo>
                  <a:pt x="1594" y="522"/>
                  <a:pt x="1594" y="522"/>
                  <a:pt x="1594" y="522"/>
                </a:cubicBezTo>
                <a:cubicBezTo>
                  <a:pt x="1592" y="522"/>
                  <a:pt x="1597" y="520"/>
                  <a:pt x="1591" y="521"/>
                </a:cubicBezTo>
                <a:cubicBezTo>
                  <a:pt x="1588" y="525"/>
                  <a:pt x="1588" y="525"/>
                  <a:pt x="1588" y="525"/>
                </a:cubicBezTo>
                <a:cubicBezTo>
                  <a:pt x="1583" y="527"/>
                  <a:pt x="1619" y="508"/>
                  <a:pt x="1572" y="534"/>
                </a:cubicBezTo>
                <a:cubicBezTo>
                  <a:pt x="1563" y="539"/>
                  <a:pt x="1563" y="539"/>
                  <a:pt x="1563" y="539"/>
                </a:cubicBezTo>
                <a:cubicBezTo>
                  <a:pt x="1562" y="537"/>
                  <a:pt x="1562" y="537"/>
                  <a:pt x="1562" y="537"/>
                </a:cubicBezTo>
                <a:cubicBezTo>
                  <a:pt x="1555" y="545"/>
                  <a:pt x="1555" y="545"/>
                  <a:pt x="1555" y="545"/>
                </a:cubicBezTo>
                <a:cubicBezTo>
                  <a:pt x="1552" y="546"/>
                  <a:pt x="1552" y="546"/>
                  <a:pt x="1552" y="546"/>
                </a:cubicBezTo>
                <a:cubicBezTo>
                  <a:pt x="1552" y="545"/>
                  <a:pt x="1552" y="545"/>
                  <a:pt x="1552" y="545"/>
                </a:cubicBezTo>
                <a:cubicBezTo>
                  <a:pt x="1543" y="549"/>
                  <a:pt x="1543" y="549"/>
                  <a:pt x="1543" y="549"/>
                </a:cubicBezTo>
                <a:cubicBezTo>
                  <a:pt x="1543" y="549"/>
                  <a:pt x="1546" y="550"/>
                  <a:pt x="1542" y="550"/>
                </a:cubicBezTo>
                <a:cubicBezTo>
                  <a:pt x="1544" y="553"/>
                  <a:pt x="1550" y="546"/>
                  <a:pt x="1561" y="547"/>
                </a:cubicBezTo>
                <a:cubicBezTo>
                  <a:pt x="1559" y="547"/>
                  <a:pt x="1559" y="545"/>
                  <a:pt x="1561" y="545"/>
                </a:cubicBezTo>
                <a:cubicBezTo>
                  <a:pt x="1561" y="546"/>
                  <a:pt x="1561" y="546"/>
                  <a:pt x="1561" y="546"/>
                </a:cubicBezTo>
                <a:cubicBezTo>
                  <a:pt x="1557" y="546"/>
                  <a:pt x="1564" y="551"/>
                  <a:pt x="1564" y="543"/>
                </a:cubicBezTo>
                <a:cubicBezTo>
                  <a:pt x="1564" y="544"/>
                  <a:pt x="1564" y="544"/>
                  <a:pt x="1564" y="544"/>
                </a:cubicBezTo>
                <a:cubicBezTo>
                  <a:pt x="1566" y="543"/>
                  <a:pt x="1566" y="543"/>
                  <a:pt x="1566" y="543"/>
                </a:cubicBezTo>
                <a:cubicBezTo>
                  <a:pt x="1572" y="542"/>
                  <a:pt x="1572" y="542"/>
                  <a:pt x="1572" y="542"/>
                </a:cubicBezTo>
                <a:cubicBezTo>
                  <a:pt x="1569" y="544"/>
                  <a:pt x="1569" y="544"/>
                  <a:pt x="1569" y="544"/>
                </a:cubicBezTo>
                <a:cubicBezTo>
                  <a:pt x="1577" y="546"/>
                  <a:pt x="1577" y="546"/>
                  <a:pt x="1577" y="546"/>
                </a:cubicBezTo>
                <a:cubicBezTo>
                  <a:pt x="1578" y="545"/>
                  <a:pt x="1578" y="545"/>
                  <a:pt x="1578" y="545"/>
                </a:cubicBezTo>
                <a:cubicBezTo>
                  <a:pt x="1578" y="547"/>
                  <a:pt x="1578" y="547"/>
                  <a:pt x="1578" y="547"/>
                </a:cubicBezTo>
                <a:cubicBezTo>
                  <a:pt x="1579" y="547"/>
                  <a:pt x="1580" y="549"/>
                  <a:pt x="1581" y="547"/>
                </a:cubicBezTo>
                <a:cubicBezTo>
                  <a:pt x="1581" y="545"/>
                  <a:pt x="1581" y="545"/>
                  <a:pt x="1581" y="545"/>
                </a:cubicBezTo>
                <a:cubicBezTo>
                  <a:pt x="1584" y="543"/>
                  <a:pt x="1584" y="543"/>
                  <a:pt x="1584" y="543"/>
                </a:cubicBezTo>
                <a:cubicBezTo>
                  <a:pt x="1583" y="546"/>
                  <a:pt x="1583" y="546"/>
                  <a:pt x="1583" y="546"/>
                </a:cubicBezTo>
                <a:cubicBezTo>
                  <a:pt x="1588" y="546"/>
                  <a:pt x="1588" y="546"/>
                  <a:pt x="1588" y="546"/>
                </a:cubicBezTo>
                <a:cubicBezTo>
                  <a:pt x="1590" y="543"/>
                  <a:pt x="1590" y="543"/>
                  <a:pt x="1590" y="543"/>
                </a:cubicBezTo>
                <a:cubicBezTo>
                  <a:pt x="1591" y="543"/>
                  <a:pt x="1592" y="543"/>
                  <a:pt x="1593" y="543"/>
                </a:cubicBezTo>
                <a:cubicBezTo>
                  <a:pt x="1589" y="542"/>
                  <a:pt x="1589" y="542"/>
                  <a:pt x="1589" y="542"/>
                </a:cubicBezTo>
                <a:cubicBezTo>
                  <a:pt x="1588" y="542"/>
                  <a:pt x="1588" y="542"/>
                  <a:pt x="1588" y="542"/>
                </a:cubicBezTo>
                <a:cubicBezTo>
                  <a:pt x="1589" y="541"/>
                  <a:pt x="1589" y="541"/>
                  <a:pt x="1589" y="541"/>
                </a:cubicBezTo>
                <a:cubicBezTo>
                  <a:pt x="1587" y="540"/>
                  <a:pt x="1587" y="540"/>
                  <a:pt x="1587" y="540"/>
                </a:cubicBezTo>
                <a:cubicBezTo>
                  <a:pt x="1587" y="536"/>
                  <a:pt x="1587" y="536"/>
                  <a:pt x="1587" y="536"/>
                </a:cubicBezTo>
                <a:cubicBezTo>
                  <a:pt x="1590" y="537"/>
                  <a:pt x="1590" y="537"/>
                  <a:pt x="1590" y="537"/>
                </a:cubicBezTo>
                <a:cubicBezTo>
                  <a:pt x="1590" y="540"/>
                  <a:pt x="1590" y="540"/>
                  <a:pt x="1590" y="540"/>
                </a:cubicBezTo>
                <a:cubicBezTo>
                  <a:pt x="1594" y="539"/>
                  <a:pt x="1594" y="539"/>
                  <a:pt x="1594" y="539"/>
                </a:cubicBezTo>
                <a:cubicBezTo>
                  <a:pt x="1594" y="535"/>
                  <a:pt x="1594" y="535"/>
                  <a:pt x="1594" y="535"/>
                </a:cubicBezTo>
                <a:cubicBezTo>
                  <a:pt x="1597" y="535"/>
                  <a:pt x="1598" y="532"/>
                  <a:pt x="1601" y="535"/>
                </a:cubicBezTo>
                <a:cubicBezTo>
                  <a:pt x="1603" y="535"/>
                  <a:pt x="1604" y="531"/>
                  <a:pt x="1605" y="535"/>
                </a:cubicBezTo>
                <a:cubicBezTo>
                  <a:pt x="1603" y="538"/>
                  <a:pt x="1603" y="538"/>
                  <a:pt x="1603" y="538"/>
                </a:cubicBezTo>
                <a:cubicBezTo>
                  <a:pt x="1605" y="539"/>
                  <a:pt x="1605" y="539"/>
                  <a:pt x="1605" y="539"/>
                </a:cubicBezTo>
                <a:cubicBezTo>
                  <a:pt x="1614" y="535"/>
                  <a:pt x="1614" y="535"/>
                  <a:pt x="1614" y="535"/>
                </a:cubicBezTo>
                <a:cubicBezTo>
                  <a:pt x="1614" y="533"/>
                  <a:pt x="1614" y="533"/>
                  <a:pt x="1614" y="533"/>
                </a:cubicBezTo>
                <a:cubicBezTo>
                  <a:pt x="1623" y="531"/>
                  <a:pt x="1623" y="531"/>
                  <a:pt x="1623" y="531"/>
                </a:cubicBezTo>
                <a:cubicBezTo>
                  <a:pt x="1631" y="527"/>
                  <a:pt x="1631" y="527"/>
                  <a:pt x="1631" y="527"/>
                </a:cubicBezTo>
                <a:cubicBezTo>
                  <a:pt x="1636" y="527"/>
                  <a:pt x="1636" y="527"/>
                  <a:pt x="1636" y="527"/>
                </a:cubicBezTo>
                <a:cubicBezTo>
                  <a:pt x="1636" y="524"/>
                  <a:pt x="1636" y="524"/>
                  <a:pt x="1636" y="524"/>
                </a:cubicBezTo>
                <a:cubicBezTo>
                  <a:pt x="1640" y="524"/>
                  <a:pt x="1640" y="524"/>
                  <a:pt x="1640" y="524"/>
                </a:cubicBezTo>
                <a:cubicBezTo>
                  <a:pt x="1640" y="523"/>
                  <a:pt x="1639" y="523"/>
                  <a:pt x="1640" y="522"/>
                </a:cubicBezTo>
                <a:cubicBezTo>
                  <a:pt x="1641" y="524"/>
                  <a:pt x="1641" y="524"/>
                  <a:pt x="1641" y="524"/>
                </a:cubicBezTo>
                <a:cubicBezTo>
                  <a:pt x="1642" y="522"/>
                  <a:pt x="1644" y="524"/>
                  <a:pt x="1646" y="523"/>
                </a:cubicBezTo>
                <a:cubicBezTo>
                  <a:pt x="1647" y="524"/>
                  <a:pt x="1647" y="524"/>
                  <a:pt x="1647" y="524"/>
                </a:cubicBezTo>
                <a:cubicBezTo>
                  <a:pt x="1643" y="525"/>
                  <a:pt x="1643" y="525"/>
                  <a:pt x="1643" y="525"/>
                </a:cubicBezTo>
                <a:cubicBezTo>
                  <a:pt x="1647" y="522"/>
                  <a:pt x="1640" y="522"/>
                  <a:pt x="1636" y="528"/>
                </a:cubicBezTo>
                <a:cubicBezTo>
                  <a:pt x="1634" y="528"/>
                  <a:pt x="1631" y="528"/>
                  <a:pt x="1631" y="530"/>
                </a:cubicBezTo>
                <a:cubicBezTo>
                  <a:pt x="1631" y="531"/>
                  <a:pt x="1631" y="531"/>
                  <a:pt x="1631" y="531"/>
                </a:cubicBezTo>
                <a:cubicBezTo>
                  <a:pt x="1635" y="532"/>
                  <a:pt x="1635" y="532"/>
                  <a:pt x="1635" y="532"/>
                </a:cubicBezTo>
                <a:cubicBezTo>
                  <a:pt x="1639" y="531"/>
                  <a:pt x="1639" y="531"/>
                  <a:pt x="1639" y="531"/>
                </a:cubicBezTo>
                <a:cubicBezTo>
                  <a:pt x="1640" y="528"/>
                  <a:pt x="1640" y="528"/>
                  <a:pt x="1640" y="528"/>
                </a:cubicBezTo>
                <a:cubicBezTo>
                  <a:pt x="1644" y="528"/>
                  <a:pt x="1644" y="528"/>
                  <a:pt x="1644" y="528"/>
                </a:cubicBezTo>
                <a:cubicBezTo>
                  <a:pt x="1645" y="528"/>
                  <a:pt x="1640" y="528"/>
                  <a:pt x="1646" y="527"/>
                </a:cubicBezTo>
                <a:cubicBezTo>
                  <a:pt x="1640" y="532"/>
                  <a:pt x="1640" y="532"/>
                  <a:pt x="1640" y="532"/>
                </a:cubicBezTo>
                <a:cubicBezTo>
                  <a:pt x="1649" y="529"/>
                  <a:pt x="1649" y="529"/>
                  <a:pt x="1649" y="529"/>
                </a:cubicBezTo>
                <a:cubicBezTo>
                  <a:pt x="1650" y="529"/>
                  <a:pt x="1642" y="531"/>
                  <a:pt x="1653" y="529"/>
                </a:cubicBezTo>
                <a:cubicBezTo>
                  <a:pt x="1654" y="525"/>
                  <a:pt x="1632" y="538"/>
                  <a:pt x="1660" y="522"/>
                </a:cubicBezTo>
                <a:cubicBezTo>
                  <a:pt x="1661" y="522"/>
                  <a:pt x="1661" y="522"/>
                  <a:pt x="1661" y="522"/>
                </a:cubicBezTo>
                <a:cubicBezTo>
                  <a:pt x="1664" y="520"/>
                  <a:pt x="1664" y="520"/>
                  <a:pt x="1664" y="520"/>
                </a:cubicBezTo>
                <a:cubicBezTo>
                  <a:pt x="1660" y="517"/>
                  <a:pt x="1660" y="517"/>
                  <a:pt x="1660" y="517"/>
                </a:cubicBezTo>
                <a:cubicBezTo>
                  <a:pt x="1657" y="516"/>
                  <a:pt x="1659" y="522"/>
                  <a:pt x="1655" y="517"/>
                </a:cubicBezTo>
                <a:cubicBezTo>
                  <a:pt x="1654" y="518"/>
                  <a:pt x="1654" y="518"/>
                  <a:pt x="1654" y="518"/>
                </a:cubicBezTo>
                <a:cubicBezTo>
                  <a:pt x="1653" y="517"/>
                  <a:pt x="1653" y="517"/>
                  <a:pt x="1653" y="517"/>
                </a:cubicBezTo>
                <a:cubicBezTo>
                  <a:pt x="1655" y="515"/>
                  <a:pt x="1655" y="515"/>
                  <a:pt x="1655" y="515"/>
                </a:cubicBezTo>
                <a:cubicBezTo>
                  <a:pt x="1655" y="514"/>
                  <a:pt x="1655" y="514"/>
                  <a:pt x="1655" y="514"/>
                </a:cubicBezTo>
                <a:cubicBezTo>
                  <a:pt x="1657" y="511"/>
                  <a:pt x="1657" y="511"/>
                  <a:pt x="1657" y="511"/>
                </a:cubicBezTo>
                <a:cubicBezTo>
                  <a:pt x="1659" y="512"/>
                  <a:pt x="1659" y="512"/>
                  <a:pt x="1659" y="512"/>
                </a:cubicBezTo>
                <a:cubicBezTo>
                  <a:pt x="1659" y="513"/>
                  <a:pt x="1654" y="509"/>
                  <a:pt x="1658" y="515"/>
                </a:cubicBezTo>
                <a:cubicBezTo>
                  <a:pt x="1660" y="513"/>
                  <a:pt x="1660" y="513"/>
                  <a:pt x="1660" y="513"/>
                </a:cubicBezTo>
                <a:cubicBezTo>
                  <a:pt x="1660" y="515"/>
                  <a:pt x="1660" y="515"/>
                  <a:pt x="1660" y="515"/>
                </a:cubicBezTo>
                <a:cubicBezTo>
                  <a:pt x="1664" y="516"/>
                  <a:pt x="1664" y="516"/>
                  <a:pt x="1664" y="516"/>
                </a:cubicBezTo>
                <a:cubicBezTo>
                  <a:pt x="1667" y="515"/>
                  <a:pt x="1667" y="515"/>
                  <a:pt x="1667" y="515"/>
                </a:cubicBezTo>
                <a:cubicBezTo>
                  <a:pt x="1668" y="517"/>
                  <a:pt x="1668" y="517"/>
                  <a:pt x="1668" y="517"/>
                </a:cubicBezTo>
                <a:cubicBezTo>
                  <a:pt x="1673" y="514"/>
                  <a:pt x="1673" y="514"/>
                  <a:pt x="1673" y="514"/>
                </a:cubicBezTo>
                <a:cubicBezTo>
                  <a:pt x="1672" y="511"/>
                  <a:pt x="1672" y="511"/>
                  <a:pt x="1672" y="511"/>
                </a:cubicBezTo>
                <a:cubicBezTo>
                  <a:pt x="1674" y="509"/>
                  <a:pt x="1674" y="509"/>
                  <a:pt x="1674" y="509"/>
                </a:cubicBezTo>
                <a:cubicBezTo>
                  <a:pt x="1677" y="510"/>
                  <a:pt x="1677" y="510"/>
                  <a:pt x="1677" y="510"/>
                </a:cubicBezTo>
                <a:cubicBezTo>
                  <a:pt x="1679" y="507"/>
                  <a:pt x="1679" y="507"/>
                  <a:pt x="1679" y="507"/>
                </a:cubicBezTo>
                <a:cubicBezTo>
                  <a:pt x="1681" y="507"/>
                  <a:pt x="1681" y="507"/>
                  <a:pt x="1681" y="507"/>
                </a:cubicBezTo>
                <a:cubicBezTo>
                  <a:pt x="1681" y="512"/>
                  <a:pt x="1681" y="512"/>
                  <a:pt x="1681" y="512"/>
                </a:cubicBezTo>
                <a:cubicBezTo>
                  <a:pt x="1678" y="513"/>
                  <a:pt x="1678" y="513"/>
                  <a:pt x="1678" y="513"/>
                </a:cubicBezTo>
                <a:cubicBezTo>
                  <a:pt x="1679" y="514"/>
                  <a:pt x="1679" y="514"/>
                  <a:pt x="1679" y="514"/>
                </a:cubicBezTo>
                <a:cubicBezTo>
                  <a:pt x="1677" y="516"/>
                  <a:pt x="1677" y="516"/>
                  <a:pt x="1677" y="516"/>
                </a:cubicBezTo>
                <a:cubicBezTo>
                  <a:pt x="1678" y="519"/>
                  <a:pt x="1678" y="519"/>
                  <a:pt x="1678" y="519"/>
                </a:cubicBezTo>
                <a:cubicBezTo>
                  <a:pt x="1673" y="519"/>
                  <a:pt x="1673" y="519"/>
                  <a:pt x="1673" y="519"/>
                </a:cubicBezTo>
                <a:cubicBezTo>
                  <a:pt x="1672" y="519"/>
                  <a:pt x="1672" y="520"/>
                  <a:pt x="1675" y="521"/>
                </a:cubicBezTo>
                <a:cubicBezTo>
                  <a:pt x="1668" y="520"/>
                  <a:pt x="1668" y="520"/>
                  <a:pt x="1668" y="520"/>
                </a:cubicBezTo>
                <a:cubicBezTo>
                  <a:pt x="1670" y="522"/>
                  <a:pt x="1670" y="522"/>
                  <a:pt x="1670" y="522"/>
                </a:cubicBezTo>
                <a:cubicBezTo>
                  <a:pt x="1668" y="520"/>
                  <a:pt x="1666" y="527"/>
                  <a:pt x="1665" y="521"/>
                </a:cubicBezTo>
                <a:cubicBezTo>
                  <a:pt x="1657" y="528"/>
                  <a:pt x="1657" y="528"/>
                  <a:pt x="1657" y="528"/>
                </a:cubicBezTo>
                <a:cubicBezTo>
                  <a:pt x="1659" y="529"/>
                  <a:pt x="1659" y="529"/>
                  <a:pt x="1659" y="529"/>
                </a:cubicBezTo>
                <a:cubicBezTo>
                  <a:pt x="1667" y="527"/>
                  <a:pt x="1667" y="527"/>
                  <a:pt x="1667" y="527"/>
                </a:cubicBezTo>
                <a:cubicBezTo>
                  <a:pt x="1672" y="529"/>
                  <a:pt x="1672" y="529"/>
                  <a:pt x="1672" y="529"/>
                </a:cubicBezTo>
                <a:cubicBezTo>
                  <a:pt x="1679" y="527"/>
                  <a:pt x="1679" y="527"/>
                  <a:pt x="1679" y="527"/>
                </a:cubicBezTo>
                <a:cubicBezTo>
                  <a:pt x="1716" y="525"/>
                  <a:pt x="1716" y="525"/>
                  <a:pt x="1716" y="525"/>
                </a:cubicBezTo>
                <a:cubicBezTo>
                  <a:pt x="1721" y="525"/>
                  <a:pt x="1721" y="525"/>
                  <a:pt x="1721" y="525"/>
                </a:cubicBezTo>
                <a:cubicBezTo>
                  <a:pt x="1722" y="526"/>
                  <a:pt x="1722" y="526"/>
                  <a:pt x="1722" y="526"/>
                </a:cubicBezTo>
                <a:cubicBezTo>
                  <a:pt x="1714" y="528"/>
                  <a:pt x="1714" y="528"/>
                  <a:pt x="1714" y="528"/>
                </a:cubicBezTo>
                <a:cubicBezTo>
                  <a:pt x="1752" y="530"/>
                  <a:pt x="1752" y="530"/>
                  <a:pt x="1752" y="530"/>
                </a:cubicBezTo>
                <a:cubicBezTo>
                  <a:pt x="1771" y="528"/>
                  <a:pt x="1771" y="528"/>
                  <a:pt x="1771" y="528"/>
                </a:cubicBezTo>
                <a:cubicBezTo>
                  <a:pt x="1770" y="529"/>
                  <a:pt x="1770" y="529"/>
                  <a:pt x="1770" y="529"/>
                </a:cubicBezTo>
                <a:cubicBezTo>
                  <a:pt x="1771" y="531"/>
                  <a:pt x="1771" y="531"/>
                  <a:pt x="1771" y="531"/>
                </a:cubicBezTo>
                <a:cubicBezTo>
                  <a:pt x="1756" y="532"/>
                  <a:pt x="1756" y="532"/>
                  <a:pt x="1756" y="532"/>
                </a:cubicBezTo>
                <a:cubicBezTo>
                  <a:pt x="1757" y="536"/>
                  <a:pt x="1757" y="536"/>
                  <a:pt x="1757" y="536"/>
                </a:cubicBezTo>
                <a:cubicBezTo>
                  <a:pt x="1757" y="539"/>
                  <a:pt x="1757" y="539"/>
                  <a:pt x="1757" y="539"/>
                </a:cubicBezTo>
                <a:cubicBezTo>
                  <a:pt x="1756" y="539"/>
                  <a:pt x="1756" y="539"/>
                  <a:pt x="1756" y="539"/>
                </a:cubicBezTo>
                <a:cubicBezTo>
                  <a:pt x="1755" y="540"/>
                  <a:pt x="1755" y="540"/>
                  <a:pt x="1755" y="540"/>
                </a:cubicBezTo>
                <a:cubicBezTo>
                  <a:pt x="1757" y="541"/>
                  <a:pt x="1757" y="541"/>
                  <a:pt x="1757" y="541"/>
                </a:cubicBezTo>
                <a:cubicBezTo>
                  <a:pt x="1753" y="542"/>
                  <a:pt x="1753" y="542"/>
                  <a:pt x="1753" y="542"/>
                </a:cubicBezTo>
                <a:cubicBezTo>
                  <a:pt x="1751" y="540"/>
                  <a:pt x="1751" y="540"/>
                  <a:pt x="1751" y="540"/>
                </a:cubicBezTo>
                <a:cubicBezTo>
                  <a:pt x="1749" y="542"/>
                  <a:pt x="1749" y="542"/>
                  <a:pt x="1749" y="542"/>
                </a:cubicBezTo>
                <a:cubicBezTo>
                  <a:pt x="1744" y="542"/>
                  <a:pt x="1744" y="542"/>
                  <a:pt x="1744" y="542"/>
                </a:cubicBezTo>
                <a:cubicBezTo>
                  <a:pt x="1741" y="544"/>
                  <a:pt x="1741" y="544"/>
                  <a:pt x="1741" y="544"/>
                </a:cubicBezTo>
                <a:cubicBezTo>
                  <a:pt x="1742" y="543"/>
                  <a:pt x="1742" y="543"/>
                  <a:pt x="1742" y="543"/>
                </a:cubicBezTo>
                <a:cubicBezTo>
                  <a:pt x="1735" y="544"/>
                  <a:pt x="1735" y="544"/>
                  <a:pt x="1735" y="544"/>
                </a:cubicBezTo>
                <a:cubicBezTo>
                  <a:pt x="1732" y="546"/>
                  <a:pt x="1754" y="540"/>
                  <a:pt x="1728" y="547"/>
                </a:cubicBezTo>
                <a:cubicBezTo>
                  <a:pt x="1726" y="546"/>
                  <a:pt x="1726" y="546"/>
                  <a:pt x="1726" y="546"/>
                </a:cubicBezTo>
                <a:cubicBezTo>
                  <a:pt x="1725" y="546"/>
                  <a:pt x="1729" y="549"/>
                  <a:pt x="1724" y="547"/>
                </a:cubicBezTo>
                <a:cubicBezTo>
                  <a:pt x="1724" y="549"/>
                  <a:pt x="1724" y="549"/>
                  <a:pt x="1724" y="549"/>
                </a:cubicBezTo>
                <a:cubicBezTo>
                  <a:pt x="1721" y="550"/>
                  <a:pt x="1721" y="550"/>
                  <a:pt x="1721" y="550"/>
                </a:cubicBezTo>
                <a:cubicBezTo>
                  <a:pt x="1710" y="552"/>
                  <a:pt x="1710" y="552"/>
                  <a:pt x="1710" y="552"/>
                </a:cubicBezTo>
                <a:cubicBezTo>
                  <a:pt x="1706" y="554"/>
                  <a:pt x="1706" y="554"/>
                  <a:pt x="1706" y="554"/>
                </a:cubicBezTo>
                <a:cubicBezTo>
                  <a:pt x="1704" y="553"/>
                  <a:pt x="1704" y="553"/>
                  <a:pt x="1704" y="553"/>
                </a:cubicBezTo>
                <a:cubicBezTo>
                  <a:pt x="1700" y="553"/>
                  <a:pt x="1700" y="553"/>
                  <a:pt x="1700" y="553"/>
                </a:cubicBezTo>
                <a:cubicBezTo>
                  <a:pt x="1700" y="551"/>
                  <a:pt x="1697" y="554"/>
                  <a:pt x="1698" y="551"/>
                </a:cubicBezTo>
                <a:cubicBezTo>
                  <a:pt x="1695" y="555"/>
                  <a:pt x="1695" y="555"/>
                  <a:pt x="1695" y="555"/>
                </a:cubicBezTo>
                <a:cubicBezTo>
                  <a:pt x="1691" y="558"/>
                  <a:pt x="1691" y="558"/>
                  <a:pt x="1691" y="558"/>
                </a:cubicBezTo>
                <a:cubicBezTo>
                  <a:pt x="1691" y="557"/>
                  <a:pt x="1691" y="557"/>
                  <a:pt x="1691" y="557"/>
                </a:cubicBezTo>
                <a:cubicBezTo>
                  <a:pt x="1684" y="560"/>
                  <a:pt x="1684" y="560"/>
                  <a:pt x="1684" y="560"/>
                </a:cubicBezTo>
                <a:cubicBezTo>
                  <a:pt x="1683" y="561"/>
                  <a:pt x="1683" y="561"/>
                  <a:pt x="1683" y="561"/>
                </a:cubicBezTo>
                <a:cubicBezTo>
                  <a:pt x="1686" y="563"/>
                  <a:pt x="1686" y="563"/>
                  <a:pt x="1686" y="563"/>
                </a:cubicBezTo>
                <a:cubicBezTo>
                  <a:pt x="1708" y="558"/>
                  <a:pt x="1708" y="558"/>
                  <a:pt x="1708" y="558"/>
                </a:cubicBezTo>
                <a:cubicBezTo>
                  <a:pt x="1716" y="556"/>
                  <a:pt x="1716" y="556"/>
                  <a:pt x="1716" y="556"/>
                </a:cubicBezTo>
                <a:cubicBezTo>
                  <a:pt x="1730" y="557"/>
                  <a:pt x="1730" y="557"/>
                  <a:pt x="1730" y="557"/>
                </a:cubicBezTo>
                <a:cubicBezTo>
                  <a:pt x="1732" y="556"/>
                  <a:pt x="1732" y="556"/>
                  <a:pt x="1732" y="556"/>
                </a:cubicBezTo>
                <a:cubicBezTo>
                  <a:pt x="1736" y="557"/>
                  <a:pt x="1736" y="557"/>
                  <a:pt x="1736" y="557"/>
                </a:cubicBezTo>
                <a:cubicBezTo>
                  <a:pt x="1736" y="560"/>
                  <a:pt x="1736" y="560"/>
                  <a:pt x="1736" y="560"/>
                </a:cubicBezTo>
                <a:cubicBezTo>
                  <a:pt x="1732" y="562"/>
                  <a:pt x="1732" y="562"/>
                  <a:pt x="1732" y="562"/>
                </a:cubicBezTo>
                <a:cubicBezTo>
                  <a:pt x="1725" y="562"/>
                  <a:pt x="1725" y="562"/>
                  <a:pt x="1725" y="562"/>
                </a:cubicBezTo>
                <a:cubicBezTo>
                  <a:pt x="1724" y="561"/>
                  <a:pt x="1724" y="561"/>
                  <a:pt x="1724" y="561"/>
                </a:cubicBezTo>
                <a:cubicBezTo>
                  <a:pt x="1714" y="564"/>
                  <a:pt x="1714" y="564"/>
                  <a:pt x="1714" y="564"/>
                </a:cubicBezTo>
                <a:cubicBezTo>
                  <a:pt x="1708" y="563"/>
                  <a:pt x="1708" y="563"/>
                  <a:pt x="1708" y="563"/>
                </a:cubicBezTo>
                <a:cubicBezTo>
                  <a:pt x="1700" y="564"/>
                  <a:pt x="1700" y="564"/>
                  <a:pt x="1700" y="564"/>
                </a:cubicBezTo>
                <a:cubicBezTo>
                  <a:pt x="1701" y="564"/>
                  <a:pt x="1701" y="564"/>
                  <a:pt x="1701" y="564"/>
                </a:cubicBezTo>
                <a:cubicBezTo>
                  <a:pt x="1698" y="568"/>
                  <a:pt x="1698" y="568"/>
                  <a:pt x="1698" y="568"/>
                </a:cubicBezTo>
                <a:cubicBezTo>
                  <a:pt x="1697" y="566"/>
                  <a:pt x="1697" y="566"/>
                  <a:pt x="1697" y="566"/>
                </a:cubicBezTo>
                <a:cubicBezTo>
                  <a:pt x="1694" y="567"/>
                  <a:pt x="1694" y="567"/>
                  <a:pt x="1694" y="567"/>
                </a:cubicBezTo>
                <a:cubicBezTo>
                  <a:pt x="1695" y="568"/>
                  <a:pt x="1693" y="566"/>
                  <a:pt x="1693" y="569"/>
                </a:cubicBezTo>
                <a:cubicBezTo>
                  <a:pt x="1709" y="567"/>
                  <a:pt x="1709" y="567"/>
                  <a:pt x="1709" y="567"/>
                </a:cubicBezTo>
                <a:cubicBezTo>
                  <a:pt x="1708" y="568"/>
                  <a:pt x="1708" y="568"/>
                  <a:pt x="1708" y="568"/>
                </a:cubicBezTo>
                <a:cubicBezTo>
                  <a:pt x="1709" y="569"/>
                  <a:pt x="1709" y="569"/>
                  <a:pt x="1709" y="569"/>
                </a:cubicBezTo>
                <a:cubicBezTo>
                  <a:pt x="1706" y="568"/>
                  <a:pt x="1706" y="568"/>
                  <a:pt x="1706" y="568"/>
                </a:cubicBezTo>
                <a:cubicBezTo>
                  <a:pt x="1704" y="571"/>
                  <a:pt x="1704" y="571"/>
                  <a:pt x="1704" y="571"/>
                </a:cubicBezTo>
                <a:cubicBezTo>
                  <a:pt x="1707" y="576"/>
                  <a:pt x="1707" y="576"/>
                  <a:pt x="1707" y="576"/>
                </a:cubicBezTo>
                <a:cubicBezTo>
                  <a:pt x="1714" y="575"/>
                  <a:pt x="1714" y="575"/>
                  <a:pt x="1714" y="575"/>
                </a:cubicBezTo>
                <a:cubicBezTo>
                  <a:pt x="1715" y="573"/>
                  <a:pt x="1715" y="573"/>
                  <a:pt x="1715" y="573"/>
                </a:cubicBezTo>
                <a:cubicBezTo>
                  <a:pt x="1720" y="573"/>
                  <a:pt x="1720" y="573"/>
                  <a:pt x="1720" y="573"/>
                </a:cubicBezTo>
                <a:cubicBezTo>
                  <a:pt x="1720" y="572"/>
                  <a:pt x="1720" y="572"/>
                  <a:pt x="1720" y="572"/>
                </a:cubicBezTo>
                <a:cubicBezTo>
                  <a:pt x="1720" y="574"/>
                  <a:pt x="1720" y="574"/>
                  <a:pt x="1720" y="574"/>
                </a:cubicBezTo>
                <a:cubicBezTo>
                  <a:pt x="1724" y="574"/>
                  <a:pt x="1724" y="574"/>
                  <a:pt x="1724" y="574"/>
                </a:cubicBezTo>
                <a:cubicBezTo>
                  <a:pt x="1724" y="575"/>
                  <a:pt x="1724" y="575"/>
                  <a:pt x="1724" y="575"/>
                </a:cubicBezTo>
                <a:cubicBezTo>
                  <a:pt x="1710" y="578"/>
                  <a:pt x="1710" y="578"/>
                  <a:pt x="1710" y="578"/>
                </a:cubicBezTo>
                <a:cubicBezTo>
                  <a:pt x="1710" y="579"/>
                  <a:pt x="1719" y="574"/>
                  <a:pt x="1707" y="580"/>
                </a:cubicBezTo>
                <a:cubicBezTo>
                  <a:pt x="1702" y="580"/>
                  <a:pt x="1702" y="580"/>
                  <a:pt x="1702" y="580"/>
                </a:cubicBezTo>
                <a:cubicBezTo>
                  <a:pt x="1701" y="577"/>
                  <a:pt x="1701" y="577"/>
                  <a:pt x="1701" y="577"/>
                </a:cubicBezTo>
                <a:cubicBezTo>
                  <a:pt x="1693" y="581"/>
                  <a:pt x="1693" y="581"/>
                  <a:pt x="1693" y="581"/>
                </a:cubicBezTo>
                <a:cubicBezTo>
                  <a:pt x="1687" y="581"/>
                  <a:pt x="1687" y="581"/>
                  <a:pt x="1687" y="581"/>
                </a:cubicBezTo>
                <a:cubicBezTo>
                  <a:pt x="1679" y="585"/>
                  <a:pt x="1679" y="585"/>
                  <a:pt x="1679" y="585"/>
                </a:cubicBezTo>
                <a:cubicBezTo>
                  <a:pt x="1678" y="586"/>
                  <a:pt x="1678" y="586"/>
                  <a:pt x="1678" y="586"/>
                </a:cubicBezTo>
                <a:cubicBezTo>
                  <a:pt x="1680" y="584"/>
                  <a:pt x="1680" y="584"/>
                  <a:pt x="1680" y="584"/>
                </a:cubicBezTo>
                <a:cubicBezTo>
                  <a:pt x="1677" y="579"/>
                  <a:pt x="1677" y="579"/>
                  <a:pt x="1677" y="579"/>
                </a:cubicBezTo>
                <a:cubicBezTo>
                  <a:pt x="1682" y="579"/>
                  <a:pt x="1682" y="579"/>
                  <a:pt x="1682" y="579"/>
                </a:cubicBezTo>
                <a:cubicBezTo>
                  <a:pt x="1679" y="577"/>
                  <a:pt x="1679" y="577"/>
                  <a:pt x="1679" y="577"/>
                </a:cubicBezTo>
                <a:cubicBezTo>
                  <a:pt x="1672" y="578"/>
                  <a:pt x="1672" y="578"/>
                  <a:pt x="1672" y="578"/>
                </a:cubicBezTo>
                <a:cubicBezTo>
                  <a:pt x="1669" y="574"/>
                  <a:pt x="1669" y="574"/>
                  <a:pt x="1669" y="574"/>
                </a:cubicBezTo>
                <a:cubicBezTo>
                  <a:pt x="1667" y="579"/>
                  <a:pt x="1667" y="579"/>
                  <a:pt x="1667" y="579"/>
                </a:cubicBezTo>
                <a:cubicBezTo>
                  <a:pt x="1656" y="581"/>
                  <a:pt x="1656" y="581"/>
                  <a:pt x="1656" y="581"/>
                </a:cubicBezTo>
                <a:cubicBezTo>
                  <a:pt x="1655" y="581"/>
                  <a:pt x="1654" y="581"/>
                  <a:pt x="1653" y="582"/>
                </a:cubicBezTo>
                <a:cubicBezTo>
                  <a:pt x="1646" y="583"/>
                  <a:pt x="1646" y="583"/>
                  <a:pt x="1646" y="583"/>
                </a:cubicBezTo>
                <a:cubicBezTo>
                  <a:pt x="1641" y="583"/>
                  <a:pt x="1641" y="583"/>
                  <a:pt x="1641" y="583"/>
                </a:cubicBezTo>
                <a:cubicBezTo>
                  <a:pt x="1641" y="583"/>
                  <a:pt x="1639" y="585"/>
                  <a:pt x="1641" y="581"/>
                </a:cubicBezTo>
                <a:cubicBezTo>
                  <a:pt x="1633" y="585"/>
                  <a:pt x="1633" y="585"/>
                  <a:pt x="1633" y="585"/>
                </a:cubicBezTo>
                <a:cubicBezTo>
                  <a:pt x="1631" y="583"/>
                  <a:pt x="1631" y="583"/>
                  <a:pt x="1631" y="583"/>
                </a:cubicBezTo>
                <a:cubicBezTo>
                  <a:pt x="1628" y="587"/>
                  <a:pt x="1628" y="587"/>
                  <a:pt x="1628" y="587"/>
                </a:cubicBezTo>
                <a:cubicBezTo>
                  <a:pt x="1627" y="586"/>
                  <a:pt x="1627" y="586"/>
                  <a:pt x="1627" y="586"/>
                </a:cubicBezTo>
                <a:cubicBezTo>
                  <a:pt x="1626" y="591"/>
                  <a:pt x="1627" y="583"/>
                  <a:pt x="1622" y="587"/>
                </a:cubicBezTo>
                <a:cubicBezTo>
                  <a:pt x="1625" y="588"/>
                  <a:pt x="1625" y="588"/>
                  <a:pt x="1625" y="588"/>
                </a:cubicBezTo>
                <a:cubicBezTo>
                  <a:pt x="1628" y="590"/>
                  <a:pt x="1628" y="590"/>
                  <a:pt x="1628" y="590"/>
                </a:cubicBezTo>
                <a:cubicBezTo>
                  <a:pt x="1625" y="592"/>
                  <a:pt x="1625" y="592"/>
                  <a:pt x="1625" y="592"/>
                </a:cubicBezTo>
                <a:cubicBezTo>
                  <a:pt x="1631" y="593"/>
                  <a:pt x="1631" y="593"/>
                  <a:pt x="1631" y="593"/>
                </a:cubicBezTo>
                <a:cubicBezTo>
                  <a:pt x="1635" y="593"/>
                  <a:pt x="1635" y="593"/>
                  <a:pt x="1635" y="593"/>
                </a:cubicBezTo>
                <a:cubicBezTo>
                  <a:pt x="1639" y="590"/>
                  <a:pt x="1639" y="590"/>
                  <a:pt x="1639" y="590"/>
                </a:cubicBezTo>
                <a:cubicBezTo>
                  <a:pt x="1652" y="587"/>
                  <a:pt x="1652" y="587"/>
                  <a:pt x="1652" y="587"/>
                </a:cubicBezTo>
                <a:cubicBezTo>
                  <a:pt x="1653" y="587"/>
                  <a:pt x="1653" y="587"/>
                  <a:pt x="1653" y="587"/>
                </a:cubicBezTo>
                <a:cubicBezTo>
                  <a:pt x="1653" y="587"/>
                  <a:pt x="1653" y="587"/>
                  <a:pt x="1653" y="587"/>
                </a:cubicBezTo>
                <a:cubicBezTo>
                  <a:pt x="1642" y="591"/>
                  <a:pt x="1642" y="591"/>
                  <a:pt x="1642" y="591"/>
                </a:cubicBezTo>
                <a:cubicBezTo>
                  <a:pt x="1641" y="592"/>
                  <a:pt x="1645" y="590"/>
                  <a:pt x="1641" y="593"/>
                </a:cubicBezTo>
                <a:cubicBezTo>
                  <a:pt x="1642" y="594"/>
                  <a:pt x="1642" y="594"/>
                  <a:pt x="1642" y="594"/>
                </a:cubicBezTo>
                <a:cubicBezTo>
                  <a:pt x="1641" y="594"/>
                  <a:pt x="1641" y="594"/>
                  <a:pt x="1641" y="594"/>
                </a:cubicBezTo>
                <a:cubicBezTo>
                  <a:pt x="1641" y="596"/>
                  <a:pt x="1641" y="596"/>
                  <a:pt x="1641" y="596"/>
                </a:cubicBezTo>
                <a:cubicBezTo>
                  <a:pt x="1642" y="597"/>
                  <a:pt x="1642" y="597"/>
                  <a:pt x="1642" y="597"/>
                </a:cubicBezTo>
                <a:cubicBezTo>
                  <a:pt x="1643" y="596"/>
                  <a:pt x="1643" y="596"/>
                  <a:pt x="1643" y="596"/>
                </a:cubicBezTo>
                <a:cubicBezTo>
                  <a:pt x="1644" y="597"/>
                  <a:pt x="1644" y="597"/>
                  <a:pt x="1644" y="597"/>
                </a:cubicBezTo>
                <a:cubicBezTo>
                  <a:pt x="1650" y="595"/>
                  <a:pt x="1647" y="600"/>
                  <a:pt x="1665" y="597"/>
                </a:cubicBezTo>
                <a:cubicBezTo>
                  <a:pt x="1667" y="598"/>
                  <a:pt x="1667" y="598"/>
                  <a:pt x="1667" y="598"/>
                </a:cubicBezTo>
                <a:cubicBezTo>
                  <a:pt x="1662" y="600"/>
                  <a:pt x="1662" y="600"/>
                  <a:pt x="1662" y="600"/>
                </a:cubicBezTo>
                <a:cubicBezTo>
                  <a:pt x="1660" y="601"/>
                  <a:pt x="1660" y="601"/>
                  <a:pt x="1660" y="601"/>
                </a:cubicBezTo>
                <a:cubicBezTo>
                  <a:pt x="1662" y="603"/>
                  <a:pt x="1662" y="603"/>
                  <a:pt x="1662" y="603"/>
                </a:cubicBezTo>
                <a:cubicBezTo>
                  <a:pt x="1673" y="599"/>
                  <a:pt x="1673" y="599"/>
                  <a:pt x="1673" y="599"/>
                </a:cubicBezTo>
                <a:cubicBezTo>
                  <a:pt x="1679" y="599"/>
                  <a:pt x="1679" y="599"/>
                  <a:pt x="1679" y="599"/>
                </a:cubicBezTo>
                <a:cubicBezTo>
                  <a:pt x="1683" y="595"/>
                  <a:pt x="1685" y="599"/>
                  <a:pt x="1693" y="596"/>
                </a:cubicBezTo>
                <a:cubicBezTo>
                  <a:pt x="1705" y="594"/>
                  <a:pt x="1705" y="594"/>
                  <a:pt x="1705" y="594"/>
                </a:cubicBezTo>
                <a:cubicBezTo>
                  <a:pt x="1724" y="590"/>
                  <a:pt x="1724" y="590"/>
                  <a:pt x="1724" y="590"/>
                </a:cubicBezTo>
                <a:cubicBezTo>
                  <a:pt x="1733" y="593"/>
                  <a:pt x="1733" y="593"/>
                  <a:pt x="1733" y="593"/>
                </a:cubicBezTo>
                <a:cubicBezTo>
                  <a:pt x="1738" y="596"/>
                  <a:pt x="1738" y="596"/>
                  <a:pt x="1738" y="596"/>
                </a:cubicBezTo>
                <a:cubicBezTo>
                  <a:pt x="1740" y="596"/>
                  <a:pt x="1740" y="596"/>
                  <a:pt x="1740" y="596"/>
                </a:cubicBezTo>
                <a:cubicBezTo>
                  <a:pt x="1740" y="594"/>
                  <a:pt x="1740" y="594"/>
                  <a:pt x="1740" y="594"/>
                </a:cubicBezTo>
                <a:cubicBezTo>
                  <a:pt x="1740" y="596"/>
                  <a:pt x="1734" y="591"/>
                  <a:pt x="1742" y="596"/>
                </a:cubicBezTo>
                <a:cubicBezTo>
                  <a:pt x="1743" y="593"/>
                  <a:pt x="1743" y="593"/>
                  <a:pt x="1743" y="593"/>
                </a:cubicBezTo>
                <a:cubicBezTo>
                  <a:pt x="1747" y="592"/>
                  <a:pt x="1747" y="592"/>
                  <a:pt x="1747" y="592"/>
                </a:cubicBezTo>
                <a:cubicBezTo>
                  <a:pt x="1750" y="593"/>
                  <a:pt x="1750" y="593"/>
                  <a:pt x="1750" y="593"/>
                </a:cubicBezTo>
                <a:cubicBezTo>
                  <a:pt x="1755" y="591"/>
                  <a:pt x="1755" y="591"/>
                  <a:pt x="1755" y="591"/>
                </a:cubicBezTo>
                <a:cubicBezTo>
                  <a:pt x="1757" y="592"/>
                  <a:pt x="1757" y="592"/>
                  <a:pt x="1757" y="592"/>
                </a:cubicBezTo>
                <a:cubicBezTo>
                  <a:pt x="1772" y="589"/>
                  <a:pt x="1772" y="589"/>
                  <a:pt x="1772" y="589"/>
                </a:cubicBezTo>
                <a:cubicBezTo>
                  <a:pt x="1775" y="590"/>
                  <a:pt x="1775" y="590"/>
                  <a:pt x="1775" y="590"/>
                </a:cubicBezTo>
                <a:cubicBezTo>
                  <a:pt x="1773" y="592"/>
                  <a:pt x="1773" y="592"/>
                  <a:pt x="1773" y="592"/>
                </a:cubicBezTo>
                <a:cubicBezTo>
                  <a:pt x="1778" y="593"/>
                  <a:pt x="1778" y="593"/>
                  <a:pt x="1778" y="593"/>
                </a:cubicBezTo>
                <a:cubicBezTo>
                  <a:pt x="1775" y="596"/>
                  <a:pt x="1775" y="596"/>
                  <a:pt x="1775" y="596"/>
                </a:cubicBezTo>
                <a:cubicBezTo>
                  <a:pt x="1767" y="596"/>
                  <a:pt x="1767" y="596"/>
                  <a:pt x="1767" y="596"/>
                </a:cubicBezTo>
                <a:cubicBezTo>
                  <a:pt x="1767" y="596"/>
                  <a:pt x="1767" y="596"/>
                  <a:pt x="1767" y="596"/>
                </a:cubicBezTo>
                <a:cubicBezTo>
                  <a:pt x="1761" y="596"/>
                  <a:pt x="1761" y="596"/>
                  <a:pt x="1761" y="596"/>
                </a:cubicBezTo>
                <a:cubicBezTo>
                  <a:pt x="1762" y="599"/>
                  <a:pt x="1762" y="599"/>
                  <a:pt x="1762" y="599"/>
                </a:cubicBezTo>
                <a:cubicBezTo>
                  <a:pt x="1756" y="599"/>
                  <a:pt x="1756" y="599"/>
                  <a:pt x="1756" y="599"/>
                </a:cubicBezTo>
                <a:cubicBezTo>
                  <a:pt x="1748" y="603"/>
                  <a:pt x="1748" y="603"/>
                  <a:pt x="1748" y="603"/>
                </a:cubicBezTo>
                <a:cubicBezTo>
                  <a:pt x="1736" y="608"/>
                  <a:pt x="1736" y="608"/>
                  <a:pt x="1736" y="608"/>
                </a:cubicBezTo>
                <a:cubicBezTo>
                  <a:pt x="1734" y="607"/>
                  <a:pt x="1734" y="607"/>
                  <a:pt x="1734" y="607"/>
                </a:cubicBezTo>
                <a:cubicBezTo>
                  <a:pt x="1733" y="607"/>
                  <a:pt x="1733" y="607"/>
                  <a:pt x="1733" y="607"/>
                </a:cubicBezTo>
                <a:cubicBezTo>
                  <a:pt x="1732" y="609"/>
                  <a:pt x="1732" y="609"/>
                  <a:pt x="1732" y="609"/>
                </a:cubicBezTo>
                <a:cubicBezTo>
                  <a:pt x="1729" y="608"/>
                  <a:pt x="1729" y="608"/>
                  <a:pt x="1729" y="608"/>
                </a:cubicBezTo>
                <a:cubicBezTo>
                  <a:pt x="1727" y="609"/>
                  <a:pt x="1727" y="609"/>
                  <a:pt x="1727" y="609"/>
                </a:cubicBezTo>
                <a:cubicBezTo>
                  <a:pt x="1729" y="610"/>
                  <a:pt x="1729" y="610"/>
                  <a:pt x="1729" y="610"/>
                </a:cubicBezTo>
                <a:cubicBezTo>
                  <a:pt x="1720" y="612"/>
                  <a:pt x="1720" y="612"/>
                  <a:pt x="1720" y="612"/>
                </a:cubicBezTo>
                <a:cubicBezTo>
                  <a:pt x="1715" y="616"/>
                  <a:pt x="1715" y="616"/>
                  <a:pt x="1715" y="616"/>
                </a:cubicBezTo>
                <a:cubicBezTo>
                  <a:pt x="1702" y="620"/>
                  <a:pt x="1702" y="620"/>
                  <a:pt x="1702" y="620"/>
                </a:cubicBezTo>
                <a:cubicBezTo>
                  <a:pt x="1701" y="619"/>
                  <a:pt x="1701" y="619"/>
                  <a:pt x="1701" y="619"/>
                </a:cubicBezTo>
                <a:cubicBezTo>
                  <a:pt x="1700" y="621"/>
                  <a:pt x="1700" y="621"/>
                  <a:pt x="1700" y="621"/>
                </a:cubicBezTo>
                <a:cubicBezTo>
                  <a:pt x="1703" y="620"/>
                  <a:pt x="1699" y="621"/>
                  <a:pt x="1699" y="618"/>
                </a:cubicBezTo>
                <a:cubicBezTo>
                  <a:pt x="1694" y="621"/>
                  <a:pt x="1694" y="621"/>
                  <a:pt x="1694" y="621"/>
                </a:cubicBezTo>
                <a:cubicBezTo>
                  <a:pt x="1693" y="620"/>
                  <a:pt x="1693" y="620"/>
                  <a:pt x="1693" y="620"/>
                </a:cubicBezTo>
                <a:cubicBezTo>
                  <a:pt x="1692" y="622"/>
                  <a:pt x="1692" y="622"/>
                  <a:pt x="1692" y="622"/>
                </a:cubicBezTo>
                <a:cubicBezTo>
                  <a:pt x="1693" y="626"/>
                  <a:pt x="1693" y="626"/>
                  <a:pt x="1693" y="626"/>
                </a:cubicBezTo>
                <a:cubicBezTo>
                  <a:pt x="1689" y="629"/>
                  <a:pt x="1708" y="630"/>
                  <a:pt x="1687" y="627"/>
                </a:cubicBezTo>
                <a:cubicBezTo>
                  <a:pt x="1691" y="629"/>
                  <a:pt x="1691" y="629"/>
                  <a:pt x="1691" y="629"/>
                </a:cubicBezTo>
                <a:cubicBezTo>
                  <a:pt x="1696" y="629"/>
                  <a:pt x="1696" y="629"/>
                  <a:pt x="1696" y="629"/>
                </a:cubicBezTo>
                <a:cubicBezTo>
                  <a:pt x="1697" y="628"/>
                  <a:pt x="1697" y="628"/>
                  <a:pt x="1697" y="628"/>
                </a:cubicBezTo>
                <a:cubicBezTo>
                  <a:pt x="1700" y="628"/>
                  <a:pt x="1698" y="625"/>
                  <a:pt x="1704" y="624"/>
                </a:cubicBezTo>
                <a:cubicBezTo>
                  <a:pt x="1706" y="625"/>
                  <a:pt x="1706" y="625"/>
                  <a:pt x="1706" y="625"/>
                </a:cubicBezTo>
                <a:cubicBezTo>
                  <a:pt x="1707" y="624"/>
                  <a:pt x="1707" y="624"/>
                  <a:pt x="1707" y="624"/>
                </a:cubicBezTo>
                <a:cubicBezTo>
                  <a:pt x="1712" y="625"/>
                  <a:pt x="1712" y="625"/>
                  <a:pt x="1712" y="625"/>
                </a:cubicBezTo>
                <a:cubicBezTo>
                  <a:pt x="1716" y="623"/>
                  <a:pt x="1716" y="623"/>
                  <a:pt x="1716" y="623"/>
                </a:cubicBezTo>
                <a:cubicBezTo>
                  <a:pt x="1719" y="624"/>
                  <a:pt x="1719" y="624"/>
                  <a:pt x="1719" y="624"/>
                </a:cubicBezTo>
                <a:cubicBezTo>
                  <a:pt x="1719" y="626"/>
                  <a:pt x="1719" y="626"/>
                  <a:pt x="1719" y="626"/>
                </a:cubicBezTo>
                <a:cubicBezTo>
                  <a:pt x="1717" y="629"/>
                  <a:pt x="1717" y="629"/>
                  <a:pt x="1717" y="629"/>
                </a:cubicBezTo>
                <a:cubicBezTo>
                  <a:pt x="1709" y="629"/>
                  <a:pt x="1709" y="629"/>
                  <a:pt x="1709" y="629"/>
                </a:cubicBezTo>
                <a:cubicBezTo>
                  <a:pt x="1705" y="632"/>
                  <a:pt x="1705" y="632"/>
                  <a:pt x="1705" y="632"/>
                </a:cubicBezTo>
                <a:cubicBezTo>
                  <a:pt x="1701" y="634"/>
                  <a:pt x="1701" y="634"/>
                  <a:pt x="1701" y="634"/>
                </a:cubicBezTo>
                <a:cubicBezTo>
                  <a:pt x="1700" y="633"/>
                  <a:pt x="1700" y="633"/>
                  <a:pt x="1700" y="633"/>
                </a:cubicBezTo>
                <a:cubicBezTo>
                  <a:pt x="1695" y="632"/>
                  <a:pt x="1695" y="632"/>
                  <a:pt x="1695" y="632"/>
                </a:cubicBezTo>
                <a:cubicBezTo>
                  <a:pt x="1693" y="632"/>
                  <a:pt x="1693" y="632"/>
                  <a:pt x="1693" y="632"/>
                </a:cubicBezTo>
                <a:cubicBezTo>
                  <a:pt x="1692" y="633"/>
                  <a:pt x="1692" y="633"/>
                  <a:pt x="1692" y="633"/>
                </a:cubicBezTo>
                <a:cubicBezTo>
                  <a:pt x="1696" y="636"/>
                  <a:pt x="1696" y="636"/>
                  <a:pt x="1696" y="636"/>
                </a:cubicBezTo>
                <a:cubicBezTo>
                  <a:pt x="1693" y="638"/>
                  <a:pt x="1693" y="638"/>
                  <a:pt x="1693" y="638"/>
                </a:cubicBezTo>
                <a:cubicBezTo>
                  <a:pt x="1687" y="638"/>
                  <a:pt x="1687" y="638"/>
                  <a:pt x="1687" y="638"/>
                </a:cubicBezTo>
                <a:cubicBezTo>
                  <a:pt x="1683" y="640"/>
                  <a:pt x="1683" y="640"/>
                  <a:pt x="1683" y="640"/>
                </a:cubicBezTo>
                <a:cubicBezTo>
                  <a:pt x="1680" y="640"/>
                  <a:pt x="1688" y="635"/>
                  <a:pt x="1678" y="642"/>
                </a:cubicBezTo>
                <a:cubicBezTo>
                  <a:pt x="1678" y="643"/>
                  <a:pt x="1678" y="643"/>
                  <a:pt x="1678" y="643"/>
                </a:cubicBezTo>
                <a:cubicBezTo>
                  <a:pt x="1684" y="642"/>
                  <a:pt x="1684" y="642"/>
                  <a:pt x="1684" y="642"/>
                </a:cubicBezTo>
                <a:cubicBezTo>
                  <a:pt x="1679" y="645"/>
                  <a:pt x="1679" y="645"/>
                  <a:pt x="1679" y="645"/>
                </a:cubicBezTo>
                <a:cubicBezTo>
                  <a:pt x="1681" y="646"/>
                  <a:pt x="1681" y="646"/>
                  <a:pt x="1681" y="646"/>
                </a:cubicBezTo>
                <a:cubicBezTo>
                  <a:pt x="1686" y="645"/>
                  <a:pt x="1686" y="645"/>
                  <a:pt x="1686" y="645"/>
                </a:cubicBezTo>
                <a:cubicBezTo>
                  <a:pt x="1686" y="647"/>
                  <a:pt x="1679" y="644"/>
                  <a:pt x="1687" y="648"/>
                </a:cubicBezTo>
                <a:cubicBezTo>
                  <a:pt x="1683" y="648"/>
                  <a:pt x="1683" y="648"/>
                  <a:pt x="1683" y="648"/>
                </a:cubicBezTo>
                <a:cubicBezTo>
                  <a:pt x="1683" y="649"/>
                  <a:pt x="1683" y="649"/>
                  <a:pt x="1683" y="649"/>
                </a:cubicBezTo>
                <a:cubicBezTo>
                  <a:pt x="1684" y="650"/>
                  <a:pt x="1684" y="650"/>
                  <a:pt x="1684" y="650"/>
                </a:cubicBezTo>
                <a:cubicBezTo>
                  <a:pt x="1681" y="649"/>
                  <a:pt x="1681" y="649"/>
                  <a:pt x="1681" y="649"/>
                </a:cubicBezTo>
                <a:cubicBezTo>
                  <a:pt x="1680" y="650"/>
                  <a:pt x="1680" y="650"/>
                  <a:pt x="1680" y="650"/>
                </a:cubicBezTo>
                <a:cubicBezTo>
                  <a:pt x="1677" y="646"/>
                  <a:pt x="1677" y="646"/>
                  <a:pt x="1677" y="646"/>
                </a:cubicBezTo>
                <a:cubicBezTo>
                  <a:pt x="1673" y="645"/>
                  <a:pt x="1673" y="645"/>
                  <a:pt x="1673" y="645"/>
                </a:cubicBezTo>
                <a:cubicBezTo>
                  <a:pt x="1676" y="644"/>
                  <a:pt x="1676" y="644"/>
                  <a:pt x="1676" y="644"/>
                </a:cubicBezTo>
                <a:cubicBezTo>
                  <a:pt x="1675" y="643"/>
                  <a:pt x="1673" y="650"/>
                  <a:pt x="1677" y="642"/>
                </a:cubicBezTo>
                <a:cubicBezTo>
                  <a:pt x="1670" y="642"/>
                  <a:pt x="1670" y="642"/>
                  <a:pt x="1670" y="642"/>
                </a:cubicBezTo>
                <a:cubicBezTo>
                  <a:pt x="1669" y="643"/>
                  <a:pt x="1669" y="643"/>
                  <a:pt x="1669" y="643"/>
                </a:cubicBezTo>
                <a:cubicBezTo>
                  <a:pt x="1660" y="644"/>
                  <a:pt x="1660" y="644"/>
                  <a:pt x="1660" y="644"/>
                </a:cubicBezTo>
                <a:cubicBezTo>
                  <a:pt x="1657" y="647"/>
                  <a:pt x="1657" y="647"/>
                  <a:pt x="1657" y="647"/>
                </a:cubicBezTo>
                <a:cubicBezTo>
                  <a:pt x="1657" y="648"/>
                  <a:pt x="1657" y="648"/>
                  <a:pt x="1657" y="648"/>
                </a:cubicBezTo>
                <a:cubicBezTo>
                  <a:pt x="1656" y="647"/>
                  <a:pt x="1656" y="647"/>
                  <a:pt x="1656" y="647"/>
                </a:cubicBezTo>
                <a:cubicBezTo>
                  <a:pt x="1653" y="650"/>
                  <a:pt x="1653" y="650"/>
                  <a:pt x="1653" y="650"/>
                </a:cubicBezTo>
                <a:cubicBezTo>
                  <a:pt x="1648" y="657"/>
                  <a:pt x="1652" y="647"/>
                  <a:pt x="1640" y="652"/>
                </a:cubicBezTo>
                <a:cubicBezTo>
                  <a:pt x="1641" y="651"/>
                  <a:pt x="1641" y="651"/>
                  <a:pt x="1641" y="651"/>
                </a:cubicBezTo>
                <a:cubicBezTo>
                  <a:pt x="1640" y="650"/>
                  <a:pt x="1640" y="650"/>
                  <a:pt x="1640" y="650"/>
                </a:cubicBezTo>
                <a:cubicBezTo>
                  <a:pt x="1628" y="654"/>
                  <a:pt x="1628" y="654"/>
                  <a:pt x="1628" y="654"/>
                </a:cubicBezTo>
                <a:cubicBezTo>
                  <a:pt x="1627" y="654"/>
                  <a:pt x="1635" y="650"/>
                  <a:pt x="1625" y="655"/>
                </a:cubicBezTo>
                <a:cubicBezTo>
                  <a:pt x="1625" y="657"/>
                  <a:pt x="1625" y="657"/>
                  <a:pt x="1625" y="657"/>
                </a:cubicBezTo>
                <a:cubicBezTo>
                  <a:pt x="1627" y="658"/>
                  <a:pt x="1627" y="658"/>
                  <a:pt x="1627" y="658"/>
                </a:cubicBezTo>
                <a:cubicBezTo>
                  <a:pt x="1629" y="657"/>
                  <a:pt x="1629" y="657"/>
                  <a:pt x="1629" y="657"/>
                </a:cubicBezTo>
                <a:cubicBezTo>
                  <a:pt x="1649" y="658"/>
                  <a:pt x="1649" y="658"/>
                  <a:pt x="1649" y="658"/>
                </a:cubicBezTo>
                <a:cubicBezTo>
                  <a:pt x="1650" y="658"/>
                  <a:pt x="1650" y="658"/>
                  <a:pt x="1650" y="658"/>
                </a:cubicBezTo>
                <a:cubicBezTo>
                  <a:pt x="1651" y="657"/>
                  <a:pt x="1651" y="657"/>
                  <a:pt x="1651" y="657"/>
                </a:cubicBezTo>
                <a:cubicBezTo>
                  <a:pt x="1650" y="655"/>
                  <a:pt x="1650" y="655"/>
                  <a:pt x="1650" y="655"/>
                </a:cubicBezTo>
                <a:cubicBezTo>
                  <a:pt x="1651" y="655"/>
                  <a:pt x="1654" y="657"/>
                  <a:pt x="1653" y="654"/>
                </a:cubicBezTo>
                <a:cubicBezTo>
                  <a:pt x="1649" y="652"/>
                  <a:pt x="1649" y="652"/>
                  <a:pt x="1649" y="652"/>
                </a:cubicBezTo>
                <a:cubicBezTo>
                  <a:pt x="1658" y="651"/>
                  <a:pt x="1658" y="651"/>
                  <a:pt x="1658" y="651"/>
                </a:cubicBezTo>
                <a:cubicBezTo>
                  <a:pt x="1656" y="653"/>
                  <a:pt x="1656" y="653"/>
                  <a:pt x="1656" y="653"/>
                </a:cubicBezTo>
                <a:cubicBezTo>
                  <a:pt x="1661" y="658"/>
                  <a:pt x="1661" y="658"/>
                  <a:pt x="1661" y="658"/>
                </a:cubicBezTo>
                <a:cubicBezTo>
                  <a:pt x="1663" y="657"/>
                  <a:pt x="1663" y="657"/>
                  <a:pt x="1663" y="657"/>
                </a:cubicBezTo>
                <a:cubicBezTo>
                  <a:pt x="1665" y="658"/>
                  <a:pt x="1665" y="658"/>
                  <a:pt x="1665" y="658"/>
                </a:cubicBezTo>
                <a:cubicBezTo>
                  <a:pt x="1665" y="657"/>
                  <a:pt x="1665" y="657"/>
                  <a:pt x="1665" y="657"/>
                </a:cubicBezTo>
                <a:cubicBezTo>
                  <a:pt x="1671" y="657"/>
                  <a:pt x="1671" y="657"/>
                  <a:pt x="1671" y="657"/>
                </a:cubicBezTo>
                <a:cubicBezTo>
                  <a:pt x="1670" y="658"/>
                  <a:pt x="1670" y="658"/>
                  <a:pt x="1670" y="658"/>
                </a:cubicBezTo>
                <a:cubicBezTo>
                  <a:pt x="1675" y="657"/>
                  <a:pt x="1675" y="657"/>
                  <a:pt x="1675" y="657"/>
                </a:cubicBezTo>
                <a:cubicBezTo>
                  <a:pt x="1673" y="655"/>
                  <a:pt x="1673" y="655"/>
                  <a:pt x="1673" y="655"/>
                </a:cubicBezTo>
                <a:cubicBezTo>
                  <a:pt x="1676" y="657"/>
                  <a:pt x="1676" y="657"/>
                  <a:pt x="1676" y="657"/>
                </a:cubicBezTo>
                <a:cubicBezTo>
                  <a:pt x="1677" y="657"/>
                  <a:pt x="1677" y="657"/>
                  <a:pt x="1677" y="657"/>
                </a:cubicBezTo>
                <a:cubicBezTo>
                  <a:pt x="1678" y="657"/>
                  <a:pt x="1678" y="657"/>
                  <a:pt x="1678" y="657"/>
                </a:cubicBezTo>
                <a:cubicBezTo>
                  <a:pt x="1679" y="656"/>
                  <a:pt x="1679" y="656"/>
                  <a:pt x="1679" y="656"/>
                </a:cubicBezTo>
                <a:cubicBezTo>
                  <a:pt x="1683" y="659"/>
                  <a:pt x="1683" y="659"/>
                  <a:pt x="1683" y="659"/>
                </a:cubicBezTo>
                <a:cubicBezTo>
                  <a:pt x="1685" y="658"/>
                  <a:pt x="1685" y="658"/>
                  <a:pt x="1685" y="658"/>
                </a:cubicBezTo>
                <a:cubicBezTo>
                  <a:pt x="1686" y="657"/>
                  <a:pt x="1686" y="657"/>
                  <a:pt x="1686" y="657"/>
                </a:cubicBezTo>
                <a:cubicBezTo>
                  <a:pt x="1687" y="658"/>
                  <a:pt x="1687" y="658"/>
                  <a:pt x="1687" y="658"/>
                </a:cubicBezTo>
                <a:cubicBezTo>
                  <a:pt x="1690" y="655"/>
                  <a:pt x="1690" y="655"/>
                  <a:pt x="1690" y="655"/>
                </a:cubicBezTo>
                <a:cubicBezTo>
                  <a:pt x="1689" y="653"/>
                  <a:pt x="1689" y="653"/>
                  <a:pt x="1689" y="653"/>
                </a:cubicBezTo>
                <a:cubicBezTo>
                  <a:pt x="1693" y="654"/>
                  <a:pt x="1693" y="654"/>
                  <a:pt x="1693" y="654"/>
                </a:cubicBezTo>
                <a:cubicBezTo>
                  <a:pt x="1694" y="653"/>
                  <a:pt x="1694" y="653"/>
                  <a:pt x="1694" y="653"/>
                </a:cubicBezTo>
                <a:cubicBezTo>
                  <a:pt x="1700" y="654"/>
                  <a:pt x="1681" y="660"/>
                  <a:pt x="1700" y="653"/>
                </a:cubicBezTo>
                <a:cubicBezTo>
                  <a:pt x="1704" y="652"/>
                  <a:pt x="1704" y="652"/>
                  <a:pt x="1704" y="652"/>
                </a:cubicBezTo>
                <a:cubicBezTo>
                  <a:pt x="1729" y="648"/>
                  <a:pt x="1729" y="648"/>
                  <a:pt x="1729" y="648"/>
                </a:cubicBezTo>
                <a:cubicBezTo>
                  <a:pt x="1743" y="645"/>
                  <a:pt x="1743" y="645"/>
                  <a:pt x="1743" y="645"/>
                </a:cubicBezTo>
                <a:cubicBezTo>
                  <a:pt x="1767" y="644"/>
                  <a:pt x="1767" y="644"/>
                  <a:pt x="1767" y="644"/>
                </a:cubicBezTo>
                <a:cubicBezTo>
                  <a:pt x="1769" y="644"/>
                  <a:pt x="1769" y="644"/>
                  <a:pt x="1769" y="644"/>
                </a:cubicBezTo>
                <a:cubicBezTo>
                  <a:pt x="1764" y="647"/>
                  <a:pt x="1764" y="647"/>
                  <a:pt x="1764" y="647"/>
                </a:cubicBezTo>
                <a:cubicBezTo>
                  <a:pt x="1751" y="650"/>
                  <a:pt x="1751" y="650"/>
                  <a:pt x="1751" y="650"/>
                </a:cubicBezTo>
                <a:cubicBezTo>
                  <a:pt x="1745" y="653"/>
                  <a:pt x="1745" y="653"/>
                  <a:pt x="1745" y="653"/>
                </a:cubicBezTo>
                <a:cubicBezTo>
                  <a:pt x="1737" y="655"/>
                  <a:pt x="1737" y="655"/>
                  <a:pt x="1737" y="655"/>
                </a:cubicBezTo>
                <a:cubicBezTo>
                  <a:pt x="1736" y="661"/>
                  <a:pt x="1736" y="661"/>
                  <a:pt x="1736" y="661"/>
                </a:cubicBezTo>
                <a:cubicBezTo>
                  <a:pt x="1736" y="661"/>
                  <a:pt x="1736" y="661"/>
                  <a:pt x="1736" y="661"/>
                </a:cubicBezTo>
                <a:cubicBezTo>
                  <a:pt x="1743" y="658"/>
                  <a:pt x="1743" y="658"/>
                  <a:pt x="1743" y="658"/>
                </a:cubicBezTo>
                <a:cubicBezTo>
                  <a:pt x="1743" y="659"/>
                  <a:pt x="1743" y="659"/>
                  <a:pt x="1743" y="659"/>
                </a:cubicBezTo>
                <a:cubicBezTo>
                  <a:pt x="1736" y="664"/>
                  <a:pt x="1736" y="664"/>
                  <a:pt x="1736" y="664"/>
                </a:cubicBezTo>
                <a:cubicBezTo>
                  <a:pt x="1720" y="667"/>
                  <a:pt x="1720" y="667"/>
                  <a:pt x="1720" y="667"/>
                </a:cubicBezTo>
                <a:cubicBezTo>
                  <a:pt x="1712" y="670"/>
                  <a:pt x="1712" y="670"/>
                  <a:pt x="1712" y="670"/>
                </a:cubicBezTo>
                <a:cubicBezTo>
                  <a:pt x="1714" y="671"/>
                  <a:pt x="1714" y="671"/>
                  <a:pt x="1714" y="671"/>
                </a:cubicBezTo>
                <a:cubicBezTo>
                  <a:pt x="1714" y="671"/>
                  <a:pt x="1711" y="669"/>
                  <a:pt x="1713" y="673"/>
                </a:cubicBezTo>
                <a:cubicBezTo>
                  <a:pt x="1707" y="668"/>
                  <a:pt x="1707" y="668"/>
                  <a:pt x="1707" y="668"/>
                </a:cubicBezTo>
                <a:cubicBezTo>
                  <a:pt x="1706" y="670"/>
                  <a:pt x="1713" y="665"/>
                  <a:pt x="1704" y="670"/>
                </a:cubicBezTo>
                <a:cubicBezTo>
                  <a:pt x="1706" y="673"/>
                  <a:pt x="1706" y="673"/>
                  <a:pt x="1706" y="673"/>
                </a:cubicBezTo>
                <a:cubicBezTo>
                  <a:pt x="1702" y="674"/>
                  <a:pt x="1702" y="674"/>
                  <a:pt x="1702" y="674"/>
                </a:cubicBezTo>
                <a:cubicBezTo>
                  <a:pt x="1702" y="677"/>
                  <a:pt x="1702" y="677"/>
                  <a:pt x="1702" y="677"/>
                </a:cubicBezTo>
                <a:cubicBezTo>
                  <a:pt x="1698" y="677"/>
                  <a:pt x="1698" y="677"/>
                  <a:pt x="1698" y="677"/>
                </a:cubicBezTo>
                <a:cubicBezTo>
                  <a:pt x="1693" y="681"/>
                  <a:pt x="1693" y="681"/>
                  <a:pt x="1693" y="681"/>
                </a:cubicBezTo>
                <a:cubicBezTo>
                  <a:pt x="1688" y="682"/>
                  <a:pt x="1688" y="682"/>
                  <a:pt x="1688" y="682"/>
                </a:cubicBezTo>
                <a:cubicBezTo>
                  <a:pt x="1687" y="685"/>
                  <a:pt x="1687" y="685"/>
                  <a:pt x="1687" y="685"/>
                </a:cubicBezTo>
                <a:cubicBezTo>
                  <a:pt x="1688" y="686"/>
                  <a:pt x="1688" y="686"/>
                  <a:pt x="1688" y="686"/>
                </a:cubicBezTo>
                <a:cubicBezTo>
                  <a:pt x="1687" y="687"/>
                  <a:pt x="1687" y="687"/>
                  <a:pt x="1687" y="687"/>
                </a:cubicBezTo>
                <a:cubicBezTo>
                  <a:pt x="1677" y="684"/>
                  <a:pt x="1677" y="684"/>
                  <a:pt x="1677" y="684"/>
                </a:cubicBezTo>
                <a:cubicBezTo>
                  <a:pt x="1672" y="683"/>
                  <a:pt x="1693" y="690"/>
                  <a:pt x="1670" y="683"/>
                </a:cubicBezTo>
                <a:cubicBezTo>
                  <a:pt x="1665" y="685"/>
                  <a:pt x="1665" y="685"/>
                  <a:pt x="1665" y="685"/>
                </a:cubicBezTo>
                <a:cubicBezTo>
                  <a:pt x="1672" y="690"/>
                  <a:pt x="1672" y="690"/>
                  <a:pt x="1672" y="690"/>
                </a:cubicBezTo>
                <a:cubicBezTo>
                  <a:pt x="1673" y="692"/>
                  <a:pt x="1673" y="692"/>
                  <a:pt x="1673" y="692"/>
                </a:cubicBezTo>
                <a:cubicBezTo>
                  <a:pt x="1669" y="693"/>
                  <a:pt x="1669" y="693"/>
                  <a:pt x="1669" y="693"/>
                </a:cubicBezTo>
                <a:cubicBezTo>
                  <a:pt x="1664" y="690"/>
                  <a:pt x="1664" y="690"/>
                  <a:pt x="1664" y="690"/>
                </a:cubicBezTo>
                <a:cubicBezTo>
                  <a:pt x="1660" y="690"/>
                  <a:pt x="1660" y="690"/>
                  <a:pt x="1660" y="690"/>
                </a:cubicBezTo>
                <a:cubicBezTo>
                  <a:pt x="1659" y="690"/>
                  <a:pt x="1659" y="690"/>
                  <a:pt x="1659" y="690"/>
                </a:cubicBezTo>
                <a:cubicBezTo>
                  <a:pt x="1661" y="687"/>
                  <a:pt x="1661" y="687"/>
                  <a:pt x="1661" y="687"/>
                </a:cubicBezTo>
                <a:cubicBezTo>
                  <a:pt x="1653" y="688"/>
                  <a:pt x="1653" y="688"/>
                  <a:pt x="1653" y="688"/>
                </a:cubicBezTo>
                <a:cubicBezTo>
                  <a:pt x="1650" y="690"/>
                  <a:pt x="1650" y="690"/>
                  <a:pt x="1650" y="690"/>
                </a:cubicBezTo>
                <a:cubicBezTo>
                  <a:pt x="1639" y="690"/>
                  <a:pt x="1639" y="690"/>
                  <a:pt x="1639" y="690"/>
                </a:cubicBezTo>
                <a:cubicBezTo>
                  <a:pt x="1638" y="695"/>
                  <a:pt x="1638" y="695"/>
                  <a:pt x="1638" y="695"/>
                </a:cubicBezTo>
                <a:cubicBezTo>
                  <a:pt x="1638" y="695"/>
                  <a:pt x="1639" y="695"/>
                  <a:pt x="1640" y="695"/>
                </a:cubicBezTo>
                <a:cubicBezTo>
                  <a:pt x="1634" y="696"/>
                  <a:pt x="1634" y="696"/>
                  <a:pt x="1634" y="696"/>
                </a:cubicBezTo>
                <a:cubicBezTo>
                  <a:pt x="1636" y="696"/>
                  <a:pt x="1636" y="696"/>
                  <a:pt x="1636" y="696"/>
                </a:cubicBezTo>
                <a:cubicBezTo>
                  <a:pt x="1633" y="694"/>
                  <a:pt x="1633" y="694"/>
                  <a:pt x="1633" y="694"/>
                </a:cubicBezTo>
                <a:cubicBezTo>
                  <a:pt x="1630" y="694"/>
                  <a:pt x="1630" y="694"/>
                  <a:pt x="1630" y="694"/>
                </a:cubicBezTo>
                <a:cubicBezTo>
                  <a:pt x="1620" y="696"/>
                  <a:pt x="1620" y="696"/>
                  <a:pt x="1620" y="696"/>
                </a:cubicBezTo>
                <a:cubicBezTo>
                  <a:pt x="1613" y="699"/>
                  <a:pt x="1613" y="699"/>
                  <a:pt x="1613" y="699"/>
                </a:cubicBezTo>
                <a:cubicBezTo>
                  <a:pt x="1611" y="698"/>
                  <a:pt x="1611" y="698"/>
                  <a:pt x="1611" y="698"/>
                </a:cubicBezTo>
                <a:cubicBezTo>
                  <a:pt x="1597" y="702"/>
                  <a:pt x="1597" y="702"/>
                  <a:pt x="1597" y="702"/>
                </a:cubicBezTo>
                <a:cubicBezTo>
                  <a:pt x="1594" y="702"/>
                  <a:pt x="1594" y="702"/>
                  <a:pt x="1594" y="702"/>
                </a:cubicBezTo>
                <a:cubicBezTo>
                  <a:pt x="1594" y="701"/>
                  <a:pt x="1594" y="700"/>
                  <a:pt x="1597" y="701"/>
                </a:cubicBezTo>
                <a:cubicBezTo>
                  <a:pt x="1597" y="701"/>
                  <a:pt x="1597" y="701"/>
                  <a:pt x="1597" y="701"/>
                </a:cubicBezTo>
                <a:cubicBezTo>
                  <a:pt x="1596" y="699"/>
                  <a:pt x="1607" y="702"/>
                  <a:pt x="1593" y="699"/>
                </a:cubicBezTo>
                <a:cubicBezTo>
                  <a:pt x="1592" y="701"/>
                  <a:pt x="1592" y="701"/>
                  <a:pt x="1592" y="701"/>
                </a:cubicBezTo>
                <a:cubicBezTo>
                  <a:pt x="1589" y="700"/>
                  <a:pt x="1597" y="698"/>
                  <a:pt x="1589" y="702"/>
                </a:cubicBezTo>
                <a:cubicBezTo>
                  <a:pt x="1587" y="700"/>
                  <a:pt x="1587" y="700"/>
                  <a:pt x="1587" y="700"/>
                </a:cubicBezTo>
                <a:cubicBezTo>
                  <a:pt x="1587" y="703"/>
                  <a:pt x="1587" y="703"/>
                  <a:pt x="1587" y="703"/>
                </a:cubicBezTo>
                <a:cubicBezTo>
                  <a:pt x="1586" y="702"/>
                  <a:pt x="1586" y="702"/>
                  <a:pt x="1586" y="702"/>
                </a:cubicBezTo>
                <a:cubicBezTo>
                  <a:pt x="1582" y="703"/>
                  <a:pt x="1582" y="703"/>
                  <a:pt x="1582" y="703"/>
                </a:cubicBezTo>
                <a:cubicBezTo>
                  <a:pt x="1581" y="705"/>
                  <a:pt x="1581" y="705"/>
                  <a:pt x="1581" y="705"/>
                </a:cubicBezTo>
                <a:cubicBezTo>
                  <a:pt x="1582" y="705"/>
                  <a:pt x="1583" y="704"/>
                  <a:pt x="1581" y="702"/>
                </a:cubicBezTo>
                <a:cubicBezTo>
                  <a:pt x="1577" y="704"/>
                  <a:pt x="1577" y="704"/>
                  <a:pt x="1577" y="704"/>
                </a:cubicBezTo>
                <a:cubicBezTo>
                  <a:pt x="1572" y="705"/>
                  <a:pt x="1572" y="705"/>
                  <a:pt x="1572" y="705"/>
                </a:cubicBezTo>
                <a:cubicBezTo>
                  <a:pt x="1570" y="707"/>
                  <a:pt x="1570" y="707"/>
                  <a:pt x="1570" y="707"/>
                </a:cubicBezTo>
                <a:cubicBezTo>
                  <a:pt x="1566" y="707"/>
                  <a:pt x="1566" y="707"/>
                  <a:pt x="1566" y="707"/>
                </a:cubicBezTo>
                <a:cubicBezTo>
                  <a:pt x="1561" y="709"/>
                  <a:pt x="1561" y="709"/>
                  <a:pt x="1561" y="709"/>
                </a:cubicBezTo>
                <a:cubicBezTo>
                  <a:pt x="1559" y="708"/>
                  <a:pt x="1559" y="708"/>
                  <a:pt x="1559" y="708"/>
                </a:cubicBezTo>
                <a:cubicBezTo>
                  <a:pt x="1557" y="710"/>
                  <a:pt x="1571" y="706"/>
                  <a:pt x="1554" y="709"/>
                </a:cubicBezTo>
                <a:cubicBezTo>
                  <a:pt x="1553" y="710"/>
                  <a:pt x="1556" y="710"/>
                  <a:pt x="1554" y="711"/>
                </a:cubicBezTo>
                <a:cubicBezTo>
                  <a:pt x="1559" y="712"/>
                  <a:pt x="1559" y="712"/>
                  <a:pt x="1559" y="712"/>
                </a:cubicBezTo>
                <a:cubicBezTo>
                  <a:pt x="1555" y="715"/>
                  <a:pt x="1555" y="715"/>
                  <a:pt x="1555" y="715"/>
                </a:cubicBezTo>
                <a:cubicBezTo>
                  <a:pt x="1549" y="717"/>
                  <a:pt x="1549" y="717"/>
                  <a:pt x="1549" y="717"/>
                </a:cubicBezTo>
                <a:cubicBezTo>
                  <a:pt x="1548" y="718"/>
                  <a:pt x="1548" y="718"/>
                  <a:pt x="1548" y="718"/>
                </a:cubicBezTo>
                <a:cubicBezTo>
                  <a:pt x="1546" y="718"/>
                  <a:pt x="1546" y="718"/>
                  <a:pt x="1546" y="718"/>
                </a:cubicBezTo>
                <a:cubicBezTo>
                  <a:pt x="1541" y="725"/>
                  <a:pt x="1541" y="725"/>
                  <a:pt x="1541" y="725"/>
                </a:cubicBezTo>
                <a:cubicBezTo>
                  <a:pt x="1534" y="733"/>
                  <a:pt x="1534" y="733"/>
                  <a:pt x="1534" y="733"/>
                </a:cubicBezTo>
                <a:cubicBezTo>
                  <a:pt x="1536" y="735"/>
                  <a:pt x="1536" y="735"/>
                  <a:pt x="1536" y="735"/>
                </a:cubicBezTo>
                <a:cubicBezTo>
                  <a:pt x="1541" y="732"/>
                  <a:pt x="1541" y="732"/>
                  <a:pt x="1541" y="732"/>
                </a:cubicBezTo>
                <a:cubicBezTo>
                  <a:pt x="1548" y="733"/>
                  <a:pt x="1548" y="733"/>
                  <a:pt x="1548" y="733"/>
                </a:cubicBezTo>
                <a:cubicBezTo>
                  <a:pt x="1544" y="731"/>
                  <a:pt x="1544" y="731"/>
                  <a:pt x="1544" y="731"/>
                </a:cubicBezTo>
                <a:cubicBezTo>
                  <a:pt x="1545" y="730"/>
                  <a:pt x="1545" y="730"/>
                  <a:pt x="1545" y="730"/>
                </a:cubicBezTo>
                <a:cubicBezTo>
                  <a:pt x="1548" y="732"/>
                  <a:pt x="1548" y="732"/>
                  <a:pt x="1548" y="732"/>
                </a:cubicBezTo>
                <a:cubicBezTo>
                  <a:pt x="1559" y="728"/>
                  <a:pt x="1559" y="728"/>
                  <a:pt x="1559" y="728"/>
                </a:cubicBezTo>
                <a:cubicBezTo>
                  <a:pt x="1558" y="730"/>
                  <a:pt x="1558" y="730"/>
                  <a:pt x="1558" y="730"/>
                </a:cubicBezTo>
                <a:cubicBezTo>
                  <a:pt x="1566" y="730"/>
                  <a:pt x="1566" y="730"/>
                  <a:pt x="1566" y="730"/>
                </a:cubicBezTo>
                <a:cubicBezTo>
                  <a:pt x="1567" y="729"/>
                  <a:pt x="1567" y="729"/>
                  <a:pt x="1567" y="729"/>
                </a:cubicBezTo>
                <a:cubicBezTo>
                  <a:pt x="1562" y="728"/>
                  <a:pt x="1562" y="728"/>
                  <a:pt x="1562" y="728"/>
                </a:cubicBezTo>
                <a:cubicBezTo>
                  <a:pt x="1562" y="726"/>
                  <a:pt x="1562" y="726"/>
                  <a:pt x="1562" y="726"/>
                </a:cubicBezTo>
                <a:cubicBezTo>
                  <a:pt x="1567" y="723"/>
                  <a:pt x="1563" y="733"/>
                  <a:pt x="1568" y="723"/>
                </a:cubicBezTo>
                <a:cubicBezTo>
                  <a:pt x="1569" y="726"/>
                  <a:pt x="1569" y="726"/>
                  <a:pt x="1569" y="726"/>
                </a:cubicBezTo>
                <a:cubicBezTo>
                  <a:pt x="1578" y="726"/>
                  <a:pt x="1578" y="726"/>
                  <a:pt x="1578" y="726"/>
                </a:cubicBezTo>
                <a:cubicBezTo>
                  <a:pt x="1585" y="725"/>
                  <a:pt x="1585" y="725"/>
                  <a:pt x="1585" y="725"/>
                </a:cubicBezTo>
                <a:cubicBezTo>
                  <a:pt x="1583" y="723"/>
                  <a:pt x="1583" y="731"/>
                  <a:pt x="1585" y="723"/>
                </a:cubicBezTo>
                <a:cubicBezTo>
                  <a:pt x="1586" y="723"/>
                  <a:pt x="1586" y="723"/>
                  <a:pt x="1586" y="723"/>
                </a:cubicBezTo>
                <a:cubicBezTo>
                  <a:pt x="1586" y="724"/>
                  <a:pt x="1586" y="724"/>
                  <a:pt x="1586" y="724"/>
                </a:cubicBezTo>
                <a:cubicBezTo>
                  <a:pt x="1591" y="723"/>
                  <a:pt x="1591" y="723"/>
                  <a:pt x="1591" y="723"/>
                </a:cubicBezTo>
                <a:cubicBezTo>
                  <a:pt x="1591" y="722"/>
                  <a:pt x="1591" y="722"/>
                  <a:pt x="1591" y="722"/>
                </a:cubicBezTo>
                <a:cubicBezTo>
                  <a:pt x="1594" y="720"/>
                  <a:pt x="1597" y="723"/>
                  <a:pt x="1597" y="720"/>
                </a:cubicBezTo>
                <a:cubicBezTo>
                  <a:pt x="1597" y="721"/>
                  <a:pt x="1600" y="719"/>
                  <a:pt x="1597" y="722"/>
                </a:cubicBezTo>
                <a:cubicBezTo>
                  <a:pt x="1598" y="721"/>
                  <a:pt x="1598" y="724"/>
                  <a:pt x="1599" y="720"/>
                </a:cubicBezTo>
                <a:cubicBezTo>
                  <a:pt x="1599" y="719"/>
                  <a:pt x="1599" y="719"/>
                  <a:pt x="1599" y="719"/>
                </a:cubicBezTo>
                <a:cubicBezTo>
                  <a:pt x="1603" y="717"/>
                  <a:pt x="1603" y="717"/>
                  <a:pt x="1603" y="717"/>
                </a:cubicBezTo>
                <a:cubicBezTo>
                  <a:pt x="1602" y="715"/>
                  <a:pt x="1609" y="717"/>
                  <a:pt x="1601" y="715"/>
                </a:cubicBezTo>
                <a:cubicBezTo>
                  <a:pt x="1603" y="714"/>
                  <a:pt x="1603" y="714"/>
                  <a:pt x="1603" y="714"/>
                </a:cubicBezTo>
                <a:cubicBezTo>
                  <a:pt x="1605" y="717"/>
                  <a:pt x="1605" y="717"/>
                  <a:pt x="1605" y="717"/>
                </a:cubicBezTo>
                <a:cubicBezTo>
                  <a:pt x="1613" y="715"/>
                  <a:pt x="1613" y="715"/>
                  <a:pt x="1613" y="715"/>
                </a:cubicBezTo>
                <a:cubicBezTo>
                  <a:pt x="1614" y="717"/>
                  <a:pt x="1614" y="717"/>
                  <a:pt x="1614" y="717"/>
                </a:cubicBezTo>
                <a:cubicBezTo>
                  <a:pt x="1611" y="716"/>
                  <a:pt x="1611" y="716"/>
                  <a:pt x="1611" y="716"/>
                </a:cubicBezTo>
                <a:cubicBezTo>
                  <a:pt x="1611" y="718"/>
                  <a:pt x="1611" y="718"/>
                  <a:pt x="1611" y="718"/>
                </a:cubicBezTo>
                <a:cubicBezTo>
                  <a:pt x="1614" y="718"/>
                  <a:pt x="1614" y="718"/>
                  <a:pt x="1614" y="718"/>
                </a:cubicBezTo>
                <a:cubicBezTo>
                  <a:pt x="1617" y="715"/>
                  <a:pt x="1617" y="715"/>
                  <a:pt x="1617" y="715"/>
                </a:cubicBezTo>
                <a:cubicBezTo>
                  <a:pt x="1616" y="714"/>
                  <a:pt x="1615" y="717"/>
                  <a:pt x="1615" y="715"/>
                </a:cubicBezTo>
                <a:cubicBezTo>
                  <a:pt x="1615" y="714"/>
                  <a:pt x="1613" y="715"/>
                  <a:pt x="1615" y="714"/>
                </a:cubicBezTo>
                <a:cubicBezTo>
                  <a:pt x="1618" y="716"/>
                  <a:pt x="1618" y="716"/>
                  <a:pt x="1618" y="716"/>
                </a:cubicBezTo>
                <a:cubicBezTo>
                  <a:pt x="1623" y="718"/>
                  <a:pt x="1604" y="720"/>
                  <a:pt x="1624" y="712"/>
                </a:cubicBezTo>
                <a:cubicBezTo>
                  <a:pt x="1623" y="714"/>
                  <a:pt x="1623" y="714"/>
                  <a:pt x="1623" y="714"/>
                </a:cubicBezTo>
                <a:cubicBezTo>
                  <a:pt x="1625" y="714"/>
                  <a:pt x="1625" y="714"/>
                  <a:pt x="1625" y="714"/>
                </a:cubicBezTo>
                <a:cubicBezTo>
                  <a:pt x="1626" y="712"/>
                  <a:pt x="1626" y="712"/>
                  <a:pt x="1626" y="712"/>
                </a:cubicBezTo>
                <a:cubicBezTo>
                  <a:pt x="1639" y="708"/>
                  <a:pt x="1639" y="708"/>
                  <a:pt x="1639" y="708"/>
                </a:cubicBezTo>
                <a:cubicBezTo>
                  <a:pt x="1641" y="708"/>
                  <a:pt x="1641" y="703"/>
                  <a:pt x="1645" y="707"/>
                </a:cubicBezTo>
                <a:cubicBezTo>
                  <a:pt x="1639" y="704"/>
                  <a:pt x="1639" y="704"/>
                  <a:pt x="1639" y="704"/>
                </a:cubicBezTo>
                <a:cubicBezTo>
                  <a:pt x="1636" y="705"/>
                  <a:pt x="1636" y="705"/>
                  <a:pt x="1636" y="705"/>
                </a:cubicBezTo>
                <a:cubicBezTo>
                  <a:pt x="1635" y="703"/>
                  <a:pt x="1635" y="703"/>
                  <a:pt x="1635" y="703"/>
                </a:cubicBezTo>
                <a:cubicBezTo>
                  <a:pt x="1625" y="703"/>
                  <a:pt x="1625" y="703"/>
                  <a:pt x="1625" y="703"/>
                </a:cubicBezTo>
                <a:cubicBezTo>
                  <a:pt x="1625" y="704"/>
                  <a:pt x="1625" y="703"/>
                  <a:pt x="1624" y="701"/>
                </a:cubicBezTo>
                <a:cubicBezTo>
                  <a:pt x="1622" y="702"/>
                  <a:pt x="1623" y="707"/>
                  <a:pt x="1619" y="703"/>
                </a:cubicBezTo>
                <a:cubicBezTo>
                  <a:pt x="1617" y="701"/>
                  <a:pt x="1617" y="701"/>
                  <a:pt x="1617" y="701"/>
                </a:cubicBezTo>
                <a:cubicBezTo>
                  <a:pt x="1625" y="698"/>
                  <a:pt x="1625" y="698"/>
                  <a:pt x="1625" y="698"/>
                </a:cubicBezTo>
                <a:cubicBezTo>
                  <a:pt x="1627" y="699"/>
                  <a:pt x="1627" y="699"/>
                  <a:pt x="1627" y="699"/>
                </a:cubicBezTo>
                <a:cubicBezTo>
                  <a:pt x="1625" y="700"/>
                  <a:pt x="1629" y="701"/>
                  <a:pt x="1625" y="700"/>
                </a:cubicBezTo>
                <a:cubicBezTo>
                  <a:pt x="1630" y="702"/>
                  <a:pt x="1630" y="702"/>
                  <a:pt x="1630" y="702"/>
                </a:cubicBezTo>
                <a:cubicBezTo>
                  <a:pt x="1631" y="702"/>
                  <a:pt x="1631" y="702"/>
                  <a:pt x="1631" y="702"/>
                </a:cubicBezTo>
                <a:cubicBezTo>
                  <a:pt x="1630" y="700"/>
                  <a:pt x="1639" y="704"/>
                  <a:pt x="1629" y="699"/>
                </a:cubicBezTo>
                <a:cubicBezTo>
                  <a:pt x="1628" y="698"/>
                  <a:pt x="1628" y="698"/>
                  <a:pt x="1628" y="698"/>
                </a:cubicBezTo>
                <a:cubicBezTo>
                  <a:pt x="1629" y="697"/>
                  <a:pt x="1631" y="696"/>
                  <a:pt x="1631" y="697"/>
                </a:cubicBezTo>
                <a:cubicBezTo>
                  <a:pt x="1631" y="698"/>
                  <a:pt x="1631" y="698"/>
                  <a:pt x="1631" y="698"/>
                </a:cubicBezTo>
                <a:cubicBezTo>
                  <a:pt x="1637" y="703"/>
                  <a:pt x="1637" y="703"/>
                  <a:pt x="1637" y="703"/>
                </a:cubicBezTo>
                <a:cubicBezTo>
                  <a:pt x="1646" y="703"/>
                  <a:pt x="1646" y="703"/>
                  <a:pt x="1646" y="703"/>
                </a:cubicBezTo>
                <a:cubicBezTo>
                  <a:pt x="1645" y="707"/>
                  <a:pt x="1649" y="704"/>
                  <a:pt x="1651" y="705"/>
                </a:cubicBezTo>
                <a:cubicBezTo>
                  <a:pt x="1650" y="709"/>
                  <a:pt x="1650" y="709"/>
                  <a:pt x="1650" y="709"/>
                </a:cubicBezTo>
                <a:cubicBezTo>
                  <a:pt x="1651" y="712"/>
                  <a:pt x="1654" y="708"/>
                  <a:pt x="1654" y="711"/>
                </a:cubicBezTo>
                <a:cubicBezTo>
                  <a:pt x="1654" y="710"/>
                  <a:pt x="1654" y="710"/>
                  <a:pt x="1654" y="710"/>
                </a:cubicBezTo>
                <a:cubicBezTo>
                  <a:pt x="1655" y="711"/>
                  <a:pt x="1655" y="711"/>
                  <a:pt x="1655" y="711"/>
                </a:cubicBezTo>
                <a:cubicBezTo>
                  <a:pt x="1656" y="711"/>
                  <a:pt x="1656" y="711"/>
                  <a:pt x="1656" y="711"/>
                </a:cubicBezTo>
                <a:cubicBezTo>
                  <a:pt x="1657" y="710"/>
                  <a:pt x="1657" y="710"/>
                  <a:pt x="1657" y="710"/>
                </a:cubicBezTo>
                <a:cubicBezTo>
                  <a:pt x="1656" y="709"/>
                  <a:pt x="1656" y="709"/>
                  <a:pt x="1656" y="709"/>
                </a:cubicBezTo>
                <a:cubicBezTo>
                  <a:pt x="1665" y="710"/>
                  <a:pt x="1665" y="710"/>
                  <a:pt x="1665" y="710"/>
                </a:cubicBezTo>
                <a:cubicBezTo>
                  <a:pt x="1672" y="706"/>
                  <a:pt x="1672" y="706"/>
                  <a:pt x="1672" y="706"/>
                </a:cubicBezTo>
                <a:cubicBezTo>
                  <a:pt x="1681" y="704"/>
                  <a:pt x="1681" y="704"/>
                  <a:pt x="1681" y="704"/>
                </a:cubicBezTo>
                <a:cubicBezTo>
                  <a:pt x="1681" y="702"/>
                  <a:pt x="1677" y="707"/>
                  <a:pt x="1681" y="702"/>
                </a:cubicBezTo>
                <a:cubicBezTo>
                  <a:pt x="1686" y="703"/>
                  <a:pt x="1686" y="703"/>
                  <a:pt x="1686" y="703"/>
                </a:cubicBezTo>
                <a:cubicBezTo>
                  <a:pt x="1702" y="700"/>
                  <a:pt x="1702" y="700"/>
                  <a:pt x="1702" y="700"/>
                </a:cubicBezTo>
                <a:cubicBezTo>
                  <a:pt x="1702" y="701"/>
                  <a:pt x="1702" y="701"/>
                  <a:pt x="1702" y="701"/>
                </a:cubicBezTo>
                <a:cubicBezTo>
                  <a:pt x="1708" y="701"/>
                  <a:pt x="1708" y="701"/>
                  <a:pt x="1708" y="701"/>
                </a:cubicBezTo>
                <a:cubicBezTo>
                  <a:pt x="1711" y="702"/>
                  <a:pt x="1700" y="703"/>
                  <a:pt x="1711" y="699"/>
                </a:cubicBezTo>
                <a:cubicBezTo>
                  <a:pt x="1711" y="701"/>
                  <a:pt x="1711" y="701"/>
                  <a:pt x="1711" y="701"/>
                </a:cubicBezTo>
                <a:cubicBezTo>
                  <a:pt x="1718" y="700"/>
                  <a:pt x="1718" y="700"/>
                  <a:pt x="1718" y="700"/>
                </a:cubicBezTo>
                <a:cubicBezTo>
                  <a:pt x="1719" y="699"/>
                  <a:pt x="1719" y="699"/>
                  <a:pt x="1719" y="699"/>
                </a:cubicBezTo>
                <a:cubicBezTo>
                  <a:pt x="1716" y="697"/>
                  <a:pt x="1716" y="697"/>
                  <a:pt x="1716" y="697"/>
                </a:cubicBezTo>
                <a:cubicBezTo>
                  <a:pt x="1721" y="696"/>
                  <a:pt x="1721" y="696"/>
                  <a:pt x="1721" y="696"/>
                </a:cubicBezTo>
                <a:cubicBezTo>
                  <a:pt x="1722" y="697"/>
                  <a:pt x="1722" y="697"/>
                  <a:pt x="1722" y="697"/>
                </a:cubicBezTo>
                <a:cubicBezTo>
                  <a:pt x="1731" y="692"/>
                  <a:pt x="1731" y="692"/>
                  <a:pt x="1731" y="692"/>
                </a:cubicBezTo>
                <a:cubicBezTo>
                  <a:pt x="1734" y="693"/>
                  <a:pt x="1737" y="686"/>
                  <a:pt x="1739" y="693"/>
                </a:cubicBezTo>
                <a:cubicBezTo>
                  <a:pt x="1751" y="688"/>
                  <a:pt x="1751" y="688"/>
                  <a:pt x="1751" y="688"/>
                </a:cubicBezTo>
                <a:cubicBezTo>
                  <a:pt x="1752" y="686"/>
                  <a:pt x="1752" y="686"/>
                  <a:pt x="1752" y="686"/>
                </a:cubicBezTo>
                <a:cubicBezTo>
                  <a:pt x="1753" y="688"/>
                  <a:pt x="1753" y="688"/>
                  <a:pt x="1753" y="688"/>
                </a:cubicBezTo>
                <a:cubicBezTo>
                  <a:pt x="1756" y="687"/>
                  <a:pt x="1756" y="687"/>
                  <a:pt x="1756" y="687"/>
                </a:cubicBezTo>
                <a:cubicBezTo>
                  <a:pt x="1760" y="689"/>
                  <a:pt x="1760" y="689"/>
                  <a:pt x="1760" y="689"/>
                </a:cubicBezTo>
                <a:cubicBezTo>
                  <a:pt x="1765" y="693"/>
                  <a:pt x="1765" y="693"/>
                  <a:pt x="1765" y="693"/>
                </a:cubicBezTo>
                <a:cubicBezTo>
                  <a:pt x="1761" y="696"/>
                  <a:pt x="1761" y="696"/>
                  <a:pt x="1761" y="696"/>
                </a:cubicBezTo>
                <a:cubicBezTo>
                  <a:pt x="1758" y="695"/>
                  <a:pt x="1758" y="695"/>
                  <a:pt x="1758" y="695"/>
                </a:cubicBezTo>
                <a:cubicBezTo>
                  <a:pt x="1758" y="697"/>
                  <a:pt x="1754" y="693"/>
                  <a:pt x="1756" y="698"/>
                </a:cubicBezTo>
                <a:cubicBezTo>
                  <a:pt x="1755" y="697"/>
                  <a:pt x="1755" y="697"/>
                  <a:pt x="1755" y="697"/>
                </a:cubicBezTo>
                <a:cubicBezTo>
                  <a:pt x="1743" y="701"/>
                  <a:pt x="1743" y="701"/>
                  <a:pt x="1743" y="701"/>
                </a:cubicBezTo>
                <a:cubicBezTo>
                  <a:pt x="1742" y="704"/>
                  <a:pt x="1742" y="704"/>
                  <a:pt x="1742" y="704"/>
                </a:cubicBezTo>
                <a:cubicBezTo>
                  <a:pt x="1728" y="705"/>
                  <a:pt x="1728" y="705"/>
                  <a:pt x="1728" y="705"/>
                </a:cubicBezTo>
                <a:cubicBezTo>
                  <a:pt x="1726" y="708"/>
                  <a:pt x="1726" y="708"/>
                  <a:pt x="1726" y="708"/>
                </a:cubicBezTo>
                <a:cubicBezTo>
                  <a:pt x="1718" y="710"/>
                  <a:pt x="1718" y="710"/>
                  <a:pt x="1718" y="710"/>
                </a:cubicBezTo>
                <a:cubicBezTo>
                  <a:pt x="1715" y="712"/>
                  <a:pt x="1715" y="712"/>
                  <a:pt x="1715" y="712"/>
                </a:cubicBezTo>
                <a:cubicBezTo>
                  <a:pt x="1707" y="715"/>
                  <a:pt x="1707" y="715"/>
                  <a:pt x="1707" y="715"/>
                </a:cubicBezTo>
                <a:cubicBezTo>
                  <a:pt x="1707" y="718"/>
                  <a:pt x="1707" y="718"/>
                  <a:pt x="1707" y="718"/>
                </a:cubicBezTo>
                <a:cubicBezTo>
                  <a:pt x="1701" y="718"/>
                  <a:pt x="1701" y="718"/>
                  <a:pt x="1701" y="718"/>
                </a:cubicBezTo>
                <a:cubicBezTo>
                  <a:pt x="1701" y="718"/>
                  <a:pt x="1702" y="720"/>
                  <a:pt x="1701" y="717"/>
                </a:cubicBezTo>
                <a:cubicBezTo>
                  <a:pt x="1693" y="722"/>
                  <a:pt x="1693" y="722"/>
                  <a:pt x="1693" y="722"/>
                </a:cubicBezTo>
                <a:cubicBezTo>
                  <a:pt x="1690" y="722"/>
                  <a:pt x="1690" y="722"/>
                  <a:pt x="1690" y="722"/>
                </a:cubicBezTo>
                <a:cubicBezTo>
                  <a:pt x="1688" y="725"/>
                  <a:pt x="1688" y="725"/>
                  <a:pt x="1688" y="725"/>
                </a:cubicBezTo>
                <a:cubicBezTo>
                  <a:pt x="1687" y="722"/>
                  <a:pt x="1687" y="722"/>
                  <a:pt x="1687" y="722"/>
                </a:cubicBezTo>
                <a:cubicBezTo>
                  <a:pt x="1683" y="724"/>
                  <a:pt x="1683" y="724"/>
                  <a:pt x="1683" y="724"/>
                </a:cubicBezTo>
                <a:cubicBezTo>
                  <a:pt x="1683" y="724"/>
                  <a:pt x="1679" y="722"/>
                  <a:pt x="1683" y="727"/>
                </a:cubicBezTo>
                <a:cubicBezTo>
                  <a:pt x="1680" y="727"/>
                  <a:pt x="1680" y="727"/>
                  <a:pt x="1680" y="727"/>
                </a:cubicBezTo>
                <a:cubicBezTo>
                  <a:pt x="1679" y="729"/>
                  <a:pt x="1679" y="729"/>
                  <a:pt x="1679" y="729"/>
                </a:cubicBezTo>
                <a:cubicBezTo>
                  <a:pt x="1675" y="729"/>
                  <a:pt x="1675" y="729"/>
                  <a:pt x="1675" y="729"/>
                </a:cubicBezTo>
                <a:cubicBezTo>
                  <a:pt x="1673" y="732"/>
                  <a:pt x="1673" y="732"/>
                  <a:pt x="1673" y="732"/>
                </a:cubicBezTo>
                <a:cubicBezTo>
                  <a:pt x="1667" y="730"/>
                  <a:pt x="1667" y="730"/>
                  <a:pt x="1667" y="730"/>
                </a:cubicBezTo>
                <a:cubicBezTo>
                  <a:pt x="1662" y="731"/>
                  <a:pt x="1662" y="731"/>
                  <a:pt x="1662" y="731"/>
                </a:cubicBezTo>
                <a:cubicBezTo>
                  <a:pt x="1662" y="733"/>
                  <a:pt x="1662" y="733"/>
                  <a:pt x="1662" y="733"/>
                </a:cubicBezTo>
                <a:cubicBezTo>
                  <a:pt x="1667" y="736"/>
                  <a:pt x="1667" y="736"/>
                  <a:pt x="1667" y="736"/>
                </a:cubicBezTo>
                <a:cubicBezTo>
                  <a:pt x="1671" y="740"/>
                  <a:pt x="1671" y="740"/>
                  <a:pt x="1671" y="740"/>
                </a:cubicBezTo>
                <a:cubicBezTo>
                  <a:pt x="1668" y="742"/>
                  <a:pt x="1668" y="742"/>
                  <a:pt x="1668" y="742"/>
                </a:cubicBezTo>
                <a:cubicBezTo>
                  <a:pt x="1664" y="738"/>
                  <a:pt x="1664" y="738"/>
                  <a:pt x="1664" y="738"/>
                </a:cubicBezTo>
                <a:cubicBezTo>
                  <a:pt x="1645" y="741"/>
                  <a:pt x="1645" y="741"/>
                  <a:pt x="1645" y="741"/>
                </a:cubicBezTo>
                <a:cubicBezTo>
                  <a:pt x="1643" y="740"/>
                  <a:pt x="1643" y="740"/>
                  <a:pt x="1643" y="740"/>
                </a:cubicBezTo>
                <a:cubicBezTo>
                  <a:pt x="1631" y="743"/>
                  <a:pt x="1631" y="743"/>
                  <a:pt x="1631" y="743"/>
                </a:cubicBezTo>
                <a:cubicBezTo>
                  <a:pt x="1631" y="743"/>
                  <a:pt x="1631" y="743"/>
                  <a:pt x="1631" y="743"/>
                </a:cubicBezTo>
                <a:cubicBezTo>
                  <a:pt x="1625" y="743"/>
                  <a:pt x="1625" y="743"/>
                  <a:pt x="1625" y="743"/>
                </a:cubicBezTo>
                <a:cubicBezTo>
                  <a:pt x="1625" y="744"/>
                  <a:pt x="1625" y="744"/>
                  <a:pt x="1625" y="744"/>
                </a:cubicBezTo>
                <a:cubicBezTo>
                  <a:pt x="1622" y="743"/>
                  <a:pt x="1622" y="743"/>
                  <a:pt x="1622" y="743"/>
                </a:cubicBezTo>
                <a:cubicBezTo>
                  <a:pt x="1618" y="746"/>
                  <a:pt x="1618" y="746"/>
                  <a:pt x="1618" y="746"/>
                </a:cubicBezTo>
                <a:cubicBezTo>
                  <a:pt x="1618" y="746"/>
                  <a:pt x="1616" y="748"/>
                  <a:pt x="1616" y="745"/>
                </a:cubicBezTo>
                <a:cubicBezTo>
                  <a:pt x="1615" y="746"/>
                  <a:pt x="1615" y="746"/>
                  <a:pt x="1615" y="746"/>
                </a:cubicBezTo>
                <a:cubicBezTo>
                  <a:pt x="1602" y="748"/>
                  <a:pt x="1602" y="748"/>
                  <a:pt x="1602" y="748"/>
                </a:cubicBezTo>
                <a:cubicBezTo>
                  <a:pt x="1574" y="757"/>
                  <a:pt x="1574" y="757"/>
                  <a:pt x="1574" y="757"/>
                </a:cubicBezTo>
                <a:cubicBezTo>
                  <a:pt x="1569" y="760"/>
                  <a:pt x="1569" y="760"/>
                  <a:pt x="1569" y="760"/>
                </a:cubicBezTo>
                <a:cubicBezTo>
                  <a:pt x="1566" y="759"/>
                  <a:pt x="1566" y="759"/>
                  <a:pt x="1566" y="759"/>
                </a:cubicBezTo>
                <a:cubicBezTo>
                  <a:pt x="1563" y="760"/>
                  <a:pt x="1563" y="760"/>
                  <a:pt x="1563" y="760"/>
                </a:cubicBezTo>
                <a:cubicBezTo>
                  <a:pt x="1563" y="761"/>
                  <a:pt x="1563" y="761"/>
                  <a:pt x="1563" y="761"/>
                </a:cubicBezTo>
                <a:cubicBezTo>
                  <a:pt x="1565" y="762"/>
                  <a:pt x="1565" y="762"/>
                  <a:pt x="1565" y="762"/>
                </a:cubicBezTo>
                <a:cubicBezTo>
                  <a:pt x="1539" y="771"/>
                  <a:pt x="1539" y="771"/>
                  <a:pt x="1539" y="771"/>
                </a:cubicBezTo>
                <a:cubicBezTo>
                  <a:pt x="1531" y="775"/>
                  <a:pt x="1531" y="775"/>
                  <a:pt x="1531" y="775"/>
                </a:cubicBezTo>
                <a:cubicBezTo>
                  <a:pt x="1528" y="775"/>
                  <a:pt x="1528" y="775"/>
                  <a:pt x="1528" y="775"/>
                </a:cubicBezTo>
                <a:cubicBezTo>
                  <a:pt x="1527" y="777"/>
                  <a:pt x="1527" y="777"/>
                  <a:pt x="1527" y="777"/>
                </a:cubicBezTo>
                <a:cubicBezTo>
                  <a:pt x="1525" y="776"/>
                  <a:pt x="1525" y="776"/>
                  <a:pt x="1525" y="776"/>
                </a:cubicBezTo>
                <a:cubicBezTo>
                  <a:pt x="1519" y="779"/>
                  <a:pt x="1519" y="779"/>
                  <a:pt x="1519" y="779"/>
                </a:cubicBezTo>
                <a:cubicBezTo>
                  <a:pt x="1519" y="779"/>
                  <a:pt x="1521" y="781"/>
                  <a:pt x="1518" y="778"/>
                </a:cubicBezTo>
                <a:cubicBezTo>
                  <a:pt x="1502" y="782"/>
                  <a:pt x="1502" y="782"/>
                  <a:pt x="1502" y="782"/>
                </a:cubicBezTo>
                <a:cubicBezTo>
                  <a:pt x="1498" y="783"/>
                  <a:pt x="1498" y="783"/>
                  <a:pt x="1498" y="783"/>
                </a:cubicBezTo>
                <a:cubicBezTo>
                  <a:pt x="1486" y="787"/>
                  <a:pt x="1486" y="787"/>
                  <a:pt x="1486" y="787"/>
                </a:cubicBezTo>
                <a:cubicBezTo>
                  <a:pt x="1480" y="790"/>
                  <a:pt x="1480" y="790"/>
                  <a:pt x="1480" y="790"/>
                </a:cubicBezTo>
                <a:cubicBezTo>
                  <a:pt x="1465" y="805"/>
                  <a:pt x="1465" y="805"/>
                  <a:pt x="1465" y="805"/>
                </a:cubicBezTo>
                <a:cubicBezTo>
                  <a:pt x="1459" y="812"/>
                  <a:pt x="1459" y="812"/>
                  <a:pt x="1459" y="812"/>
                </a:cubicBezTo>
                <a:cubicBezTo>
                  <a:pt x="1454" y="816"/>
                  <a:pt x="1454" y="816"/>
                  <a:pt x="1454" y="816"/>
                </a:cubicBezTo>
                <a:cubicBezTo>
                  <a:pt x="1454" y="820"/>
                  <a:pt x="1467" y="802"/>
                  <a:pt x="1448" y="822"/>
                </a:cubicBezTo>
                <a:cubicBezTo>
                  <a:pt x="1440" y="828"/>
                  <a:pt x="1440" y="828"/>
                  <a:pt x="1440" y="828"/>
                </a:cubicBezTo>
                <a:cubicBezTo>
                  <a:pt x="1439" y="829"/>
                  <a:pt x="1439" y="829"/>
                  <a:pt x="1439" y="829"/>
                </a:cubicBezTo>
                <a:cubicBezTo>
                  <a:pt x="1440" y="830"/>
                  <a:pt x="1440" y="830"/>
                  <a:pt x="1440" y="830"/>
                </a:cubicBezTo>
                <a:cubicBezTo>
                  <a:pt x="1439" y="832"/>
                  <a:pt x="1439" y="832"/>
                  <a:pt x="1439" y="832"/>
                </a:cubicBezTo>
                <a:cubicBezTo>
                  <a:pt x="1438" y="831"/>
                  <a:pt x="1438" y="831"/>
                  <a:pt x="1438" y="831"/>
                </a:cubicBezTo>
                <a:cubicBezTo>
                  <a:pt x="1433" y="835"/>
                  <a:pt x="1433" y="835"/>
                  <a:pt x="1433" y="835"/>
                </a:cubicBezTo>
                <a:cubicBezTo>
                  <a:pt x="1433" y="837"/>
                  <a:pt x="1433" y="837"/>
                  <a:pt x="1433" y="837"/>
                </a:cubicBezTo>
                <a:cubicBezTo>
                  <a:pt x="1429" y="841"/>
                  <a:pt x="1429" y="841"/>
                  <a:pt x="1429" y="841"/>
                </a:cubicBezTo>
                <a:cubicBezTo>
                  <a:pt x="1417" y="851"/>
                  <a:pt x="1417" y="851"/>
                  <a:pt x="1417" y="851"/>
                </a:cubicBezTo>
                <a:cubicBezTo>
                  <a:pt x="1415" y="855"/>
                  <a:pt x="1415" y="855"/>
                  <a:pt x="1415" y="855"/>
                </a:cubicBezTo>
                <a:cubicBezTo>
                  <a:pt x="1409" y="858"/>
                  <a:pt x="1409" y="858"/>
                  <a:pt x="1409" y="858"/>
                </a:cubicBezTo>
                <a:cubicBezTo>
                  <a:pt x="1408" y="857"/>
                  <a:pt x="1407" y="857"/>
                  <a:pt x="1407" y="858"/>
                </a:cubicBezTo>
                <a:cubicBezTo>
                  <a:pt x="1406" y="862"/>
                  <a:pt x="1406" y="862"/>
                  <a:pt x="1406" y="862"/>
                </a:cubicBezTo>
                <a:cubicBezTo>
                  <a:pt x="1398" y="869"/>
                  <a:pt x="1398" y="869"/>
                  <a:pt x="1398" y="869"/>
                </a:cubicBezTo>
                <a:cubicBezTo>
                  <a:pt x="1397" y="869"/>
                  <a:pt x="1397" y="869"/>
                  <a:pt x="1397" y="869"/>
                </a:cubicBezTo>
                <a:cubicBezTo>
                  <a:pt x="1396" y="869"/>
                  <a:pt x="1396" y="869"/>
                  <a:pt x="1396" y="869"/>
                </a:cubicBezTo>
                <a:cubicBezTo>
                  <a:pt x="1396" y="872"/>
                  <a:pt x="1396" y="872"/>
                  <a:pt x="1396" y="872"/>
                </a:cubicBezTo>
                <a:cubicBezTo>
                  <a:pt x="1389" y="878"/>
                  <a:pt x="1389" y="878"/>
                  <a:pt x="1389" y="878"/>
                </a:cubicBezTo>
                <a:cubicBezTo>
                  <a:pt x="1386" y="880"/>
                  <a:pt x="1386" y="880"/>
                  <a:pt x="1386" y="880"/>
                </a:cubicBezTo>
                <a:cubicBezTo>
                  <a:pt x="1386" y="880"/>
                  <a:pt x="1389" y="874"/>
                  <a:pt x="1385" y="881"/>
                </a:cubicBezTo>
                <a:cubicBezTo>
                  <a:pt x="1384" y="881"/>
                  <a:pt x="1384" y="881"/>
                  <a:pt x="1384" y="881"/>
                </a:cubicBezTo>
                <a:cubicBezTo>
                  <a:pt x="1385" y="884"/>
                  <a:pt x="1385" y="884"/>
                  <a:pt x="1385" y="884"/>
                </a:cubicBezTo>
                <a:cubicBezTo>
                  <a:pt x="1381" y="886"/>
                  <a:pt x="1381" y="886"/>
                  <a:pt x="1381" y="886"/>
                </a:cubicBezTo>
                <a:cubicBezTo>
                  <a:pt x="1380" y="887"/>
                  <a:pt x="1380" y="887"/>
                  <a:pt x="1380" y="887"/>
                </a:cubicBezTo>
                <a:cubicBezTo>
                  <a:pt x="1378" y="886"/>
                  <a:pt x="1388" y="884"/>
                  <a:pt x="1377" y="886"/>
                </a:cubicBezTo>
                <a:cubicBezTo>
                  <a:pt x="1375" y="889"/>
                  <a:pt x="1375" y="889"/>
                  <a:pt x="1375" y="889"/>
                </a:cubicBezTo>
                <a:cubicBezTo>
                  <a:pt x="1377" y="890"/>
                  <a:pt x="1377" y="890"/>
                  <a:pt x="1377" y="890"/>
                </a:cubicBezTo>
                <a:cubicBezTo>
                  <a:pt x="1371" y="894"/>
                  <a:pt x="1371" y="894"/>
                  <a:pt x="1371" y="894"/>
                </a:cubicBezTo>
                <a:cubicBezTo>
                  <a:pt x="1369" y="894"/>
                  <a:pt x="1369" y="894"/>
                  <a:pt x="1369" y="894"/>
                </a:cubicBezTo>
                <a:cubicBezTo>
                  <a:pt x="1369" y="897"/>
                  <a:pt x="1369" y="897"/>
                  <a:pt x="1369" y="897"/>
                </a:cubicBezTo>
                <a:cubicBezTo>
                  <a:pt x="1365" y="900"/>
                  <a:pt x="1365" y="900"/>
                  <a:pt x="1365" y="900"/>
                </a:cubicBezTo>
                <a:cubicBezTo>
                  <a:pt x="1364" y="902"/>
                  <a:pt x="1364" y="902"/>
                  <a:pt x="1364" y="902"/>
                </a:cubicBezTo>
                <a:cubicBezTo>
                  <a:pt x="1360" y="902"/>
                  <a:pt x="1360" y="902"/>
                  <a:pt x="1360" y="902"/>
                </a:cubicBezTo>
                <a:cubicBezTo>
                  <a:pt x="1360" y="904"/>
                  <a:pt x="1360" y="904"/>
                  <a:pt x="1360" y="904"/>
                </a:cubicBezTo>
                <a:cubicBezTo>
                  <a:pt x="1353" y="909"/>
                  <a:pt x="1353" y="909"/>
                  <a:pt x="1353" y="909"/>
                </a:cubicBezTo>
                <a:cubicBezTo>
                  <a:pt x="1352" y="909"/>
                  <a:pt x="1355" y="904"/>
                  <a:pt x="1355" y="911"/>
                </a:cubicBezTo>
                <a:cubicBezTo>
                  <a:pt x="1352" y="912"/>
                  <a:pt x="1352" y="912"/>
                  <a:pt x="1352" y="912"/>
                </a:cubicBezTo>
                <a:cubicBezTo>
                  <a:pt x="1350" y="915"/>
                  <a:pt x="1350" y="915"/>
                  <a:pt x="1350" y="915"/>
                </a:cubicBezTo>
                <a:cubicBezTo>
                  <a:pt x="1345" y="916"/>
                  <a:pt x="1345" y="916"/>
                  <a:pt x="1345" y="916"/>
                </a:cubicBezTo>
                <a:cubicBezTo>
                  <a:pt x="1345" y="919"/>
                  <a:pt x="1345" y="919"/>
                  <a:pt x="1345" y="919"/>
                </a:cubicBezTo>
                <a:cubicBezTo>
                  <a:pt x="1341" y="922"/>
                  <a:pt x="1341" y="922"/>
                  <a:pt x="1341" y="922"/>
                </a:cubicBezTo>
                <a:cubicBezTo>
                  <a:pt x="1338" y="922"/>
                  <a:pt x="1338" y="922"/>
                  <a:pt x="1338" y="922"/>
                </a:cubicBezTo>
                <a:cubicBezTo>
                  <a:pt x="1339" y="925"/>
                  <a:pt x="1339" y="925"/>
                  <a:pt x="1339" y="925"/>
                </a:cubicBezTo>
                <a:cubicBezTo>
                  <a:pt x="1335" y="929"/>
                  <a:pt x="1335" y="929"/>
                  <a:pt x="1335" y="929"/>
                </a:cubicBezTo>
                <a:cubicBezTo>
                  <a:pt x="1333" y="929"/>
                  <a:pt x="1333" y="929"/>
                  <a:pt x="1333" y="929"/>
                </a:cubicBezTo>
                <a:cubicBezTo>
                  <a:pt x="1320" y="939"/>
                  <a:pt x="1320" y="939"/>
                  <a:pt x="1320" y="939"/>
                </a:cubicBezTo>
                <a:cubicBezTo>
                  <a:pt x="1321" y="940"/>
                  <a:pt x="1321" y="940"/>
                  <a:pt x="1321" y="940"/>
                </a:cubicBezTo>
                <a:cubicBezTo>
                  <a:pt x="1318" y="942"/>
                  <a:pt x="1318" y="942"/>
                  <a:pt x="1318" y="942"/>
                </a:cubicBezTo>
                <a:cubicBezTo>
                  <a:pt x="1318" y="944"/>
                  <a:pt x="1314" y="939"/>
                  <a:pt x="1319" y="944"/>
                </a:cubicBezTo>
                <a:cubicBezTo>
                  <a:pt x="1317" y="942"/>
                  <a:pt x="1317" y="942"/>
                  <a:pt x="1317" y="942"/>
                </a:cubicBezTo>
                <a:cubicBezTo>
                  <a:pt x="1313" y="947"/>
                  <a:pt x="1313" y="947"/>
                  <a:pt x="1313" y="947"/>
                </a:cubicBezTo>
                <a:cubicBezTo>
                  <a:pt x="1309" y="948"/>
                  <a:pt x="1309" y="948"/>
                  <a:pt x="1309" y="948"/>
                </a:cubicBezTo>
                <a:cubicBezTo>
                  <a:pt x="1311" y="949"/>
                  <a:pt x="1310" y="950"/>
                  <a:pt x="1309" y="951"/>
                </a:cubicBezTo>
                <a:cubicBezTo>
                  <a:pt x="1304" y="954"/>
                  <a:pt x="1304" y="954"/>
                  <a:pt x="1304" y="954"/>
                </a:cubicBezTo>
                <a:cubicBezTo>
                  <a:pt x="1303" y="957"/>
                  <a:pt x="1303" y="957"/>
                  <a:pt x="1303" y="957"/>
                </a:cubicBezTo>
                <a:cubicBezTo>
                  <a:pt x="1299" y="958"/>
                  <a:pt x="1299" y="958"/>
                  <a:pt x="1299" y="958"/>
                </a:cubicBezTo>
                <a:cubicBezTo>
                  <a:pt x="1296" y="963"/>
                  <a:pt x="1296" y="963"/>
                  <a:pt x="1296" y="963"/>
                </a:cubicBezTo>
                <a:cubicBezTo>
                  <a:pt x="1276" y="981"/>
                  <a:pt x="1255" y="1001"/>
                  <a:pt x="1234" y="1020"/>
                </a:cubicBezTo>
                <a:cubicBezTo>
                  <a:pt x="1235" y="1021"/>
                  <a:pt x="1235" y="1021"/>
                  <a:pt x="1235" y="1021"/>
                </a:cubicBezTo>
                <a:cubicBezTo>
                  <a:pt x="1228" y="1024"/>
                  <a:pt x="1224" y="1034"/>
                  <a:pt x="1217" y="1034"/>
                </a:cubicBezTo>
                <a:cubicBezTo>
                  <a:pt x="1218" y="1035"/>
                  <a:pt x="1218" y="1035"/>
                  <a:pt x="1218" y="1035"/>
                </a:cubicBezTo>
                <a:cubicBezTo>
                  <a:pt x="1214" y="1040"/>
                  <a:pt x="1205" y="1047"/>
                  <a:pt x="1203" y="1051"/>
                </a:cubicBezTo>
                <a:cubicBezTo>
                  <a:pt x="1203" y="1054"/>
                  <a:pt x="1200" y="1055"/>
                  <a:pt x="1198" y="1056"/>
                </a:cubicBezTo>
                <a:cubicBezTo>
                  <a:pt x="1199" y="1057"/>
                  <a:pt x="1199" y="1057"/>
                  <a:pt x="1199" y="1057"/>
                </a:cubicBezTo>
                <a:cubicBezTo>
                  <a:pt x="1199" y="1057"/>
                  <a:pt x="1203" y="1056"/>
                  <a:pt x="1198" y="1059"/>
                </a:cubicBezTo>
                <a:cubicBezTo>
                  <a:pt x="1200" y="1060"/>
                  <a:pt x="1200" y="1060"/>
                  <a:pt x="1200" y="1060"/>
                </a:cubicBezTo>
                <a:cubicBezTo>
                  <a:pt x="1200" y="1062"/>
                  <a:pt x="1198" y="1056"/>
                  <a:pt x="1199" y="1062"/>
                </a:cubicBezTo>
                <a:cubicBezTo>
                  <a:pt x="1195" y="1060"/>
                  <a:pt x="1195" y="1060"/>
                  <a:pt x="1195" y="1060"/>
                </a:cubicBezTo>
                <a:cubicBezTo>
                  <a:pt x="1189" y="1063"/>
                  <a:pt x="1183" y="1068"/>
                  <a:pt x="1179" y="1073"/>
                </a:cubicBezTo>
                <a:cubicBezTo>
                  <a:pt x="1178" y="1076"/>
                  <a:pt x="1178" y="1076"/>
                  <a:pt x="1178" y="1076"/>
                </a:cubicBezTo>
                <a:cubicBezTo>
                  <a:pt x="1172" y="1078"/>
                  <a:pt x="1172" y="1078"/>
                  <a:pt x="1172" y="1078"/>
                </a:cubicBezTo>
                <a:cubicBezTo>
                  <a:pt x="1158" y="1078"/>
                  <a:pt x="1158" y="1078"/>
                  <a:pt x="1158" y="1078"/>
                </a:cubicBezTo>
                <a:cubicBezTo>
                  <a:pt x="1154" y="1075"/>
                  <a:pt x="1154" y="1075"/>
                  <a:pt x="1154" y="1075"/>
                </a:cubicBezTo>
                <a:cubicBezTo>
                  <a:pt x="1157" y="1074"/>
                  <a:pt x="1157" y="1074"/>
                  <a:pt x="1157" y="1074"/>
                </a:cubicBezTo>
                <a:cubicBezTo>
                  <a:pt x="1157" y="1072"/>
                  <a:pt x="1157" y="1072"/>
                  <a:pt x="1157" y="1072"/>
                </a:cubicBezTo>
                <a:cubicBezTo>
                  <a:pt x="1162" y="1066"/>
                  <a:pt x="1162" y="1066"/>
                  <a:pt x="1162" y="1066"/>
                </a:cubicBezTo>
                <a:cubicBezTo>
                  <a:pt x="1161" y="1065"/>
                  <a:pt x="1161" y="1065"/>
                  <a:pt x="1161" y="1065"/>
                </a:cubicBezTo>
                <a:cubicBezTo>
                  <a:pt x="1163" y="1063"/>
                  <a:pt x="1163" y="1063"/>
                  <a:pt x="1163" y="1063"/>
                </a:cubicBezTo>
                <a:cubicBezTo>
                  <a:pt x="1162" y="1062"/>
                  <a:pt x="1162" y="1062"/>
                  <a:pt x="1162" y="1062"/>
                </a:cubicBezTo>
                <a:cubicBezTo>
                  <a:pt x="1160" y="1064"/>
                  <a:pt x="1156" y="1064"/>
                  <a:pt x="1154" y="1066"/>
                </a:cubicBezTo>
                <a:cubicBezTo>
                  <a:pt x="1151" y="1072"/>
                  <a:pt x="1151" y="1072"/>
                  <a:pt x="1151" y="1072"/>
                </a:cubicBezTo>
                <a:cubicBezTo>
                  <a:pt x="1147" y="1074"/>
                  <a:pt x="1147" y="1074"/>
                  <a:pt x="1147" y="1074"/>
                </a:cubicBezTo>
                <a:cubicBezTo>
                  <a:pt x="1148" y="1075"/>
                  <a:pt x="1148" y="1075"/>
                  <a:pt x="1148" y="1075"/>
                </a:cubicBezTo>
                <a:cubicBezTo>
                  <a:pt x="1145" y="1078"/>
                  <a:pt x="1145" y="1078"/>
                  <a:pt x="1145" y="1078"/>
                </a:cubicBezTo>
                <a:cubicBezTo>
                  <a:pt x="1127" y="1078"/>
                  <a:pt x="1127" y="1078"/>
                  <a:pt x="1127" y="1078"/>
                </a:cubicBezTo>
                <a:cubicBezTo>
                  <a:pt x="1127" y="1076"/>
                  <a:pt x="1127" y="1076"/>
                  <a:pt x="1127" y="1076"/>
                </a:cubicBezTo>
                <a:cubicBezTo>
                  <a:pt x="1133" y="1074"/>
                  <a:pt x="1133" y="1074"/>
                  <a:pt x="1133" y="1074"/>
                </a:cubicBezTo>
                <a:cubicBezTo>
                  <a:pt x="1136" y="1071"/>
                  <a:pt x="1136" y="1071"/>
                  <a:pt x="1136" y="1071"/>
                </a:cubicBezTo>
                <a:cubicBezTo>
                  <a:pt x="1135" y="1069"/>
                  <a:pt x="1135" y="1069"/>
                  <a:pt x="1135" y="1069"/>
                </a:cubicBezTo>
                <a:cubicBezTo>
                  <a:pt x="1141" y="1065"/>
                  <a:pt x="1141" y="1065"/>
                  <a:pt x="1141" y="1065"/>
                </a:cubicBezTo>
                <a:cubicBezTo>
                  <a:pt x="1141" y="1064"/>
                  <a:pt x="1142" y="1067"/>
                  <a:pt x="1140" y="1064"/>
                </a:cubicBezTo>
                <a:cubicBezTo>
                  <a:pt x="1146" y="1067"/>
                  <a:pt x="1146" y="1067"/>
                  <a:pt x="1146" y="1067"/>
                </a:cubicBezTo>
                <a:cubicBezTo>
                  <a:pt x="1147" y="1066"/>
                  <a:pt x="1147" y="1066"/>
                  <a:pt x="1147" y="1066"/>
                </a:cubicBezTo>
                <a:cubicBezTo>
                  <a:pt x="1146" y="1065"/>
                  <a:pt x="1146" y="1065"/>
                  <a:pt x="1146" y="1065"/>
                </a:cubicBezTo>
                <a:cubicBezTo>
                  <a:pt x="1143" y="1064"/>
                  <a:pt x="1143" y="1064"/>
                  <a:pt x="1143" y="1064"/>
                </a:cubicBezTo>
                <a:cubicBezTo>
                  <a:pt x="1145" y="1062"/>
                  <a:pt x="1145" y="1062"/>
                  <a:pt x="1145" y="1062"/>
                </a:cubicBezTo>
                <a:cubicBezTo>
                  <a:pt x="1145" y="1060"/>
                  <a:pt x="1145" y="1060"/>
                  <a:pt x="1145" y="1060"/>
                </a:cubicBezTo>
                <a:cubicBezTo>
                  <a:pt x="1142" y="1066"/>
                  <a:pt x="1135" y="1060"/>
                  <a:pt x="1133" y="1062"/>
                </a:cubicBezTo>
                <a:cubicBezTo>
                  <a:pt x="1126" y="1068"/>
                  <a:pt x="1126" y="1068"/>
                  <a:pt x="1126" y="1068"/>
                </a:cubicBezTo>
                <a:cubicBezTo>
                  <a:pt x="1127" y="1068"/>
                  <a:pt x="1127" y="1068"/>
                  <a:pt x="1127" y="1068"/>
                </a:cubicBezTo>
                <a:cubicBezTo>
                  <a:pt x="1117" y="1078"/>
                  <a:pt x="1117" y="1078"/>
                  <a:pt x="1117" y="1078"/>
                </a:cubicBezTo>
                <a:cubicBezTo>
                  <a:pt x="1100" y="1078"/>
                  <a:pt x="1100" y="1078"/>
                  <a:pt x="1100" y="1078"/>
                </a:cubicBezTo>
                <a:cubicBezTo>
                  <a:pt x="1102" y="1076"/>
                  <a:pt x="1096" y="1079"/>
                  <a:pt x="1101" y="1075"/>
                </a:cubicBezTo>
                <a:cubicBezTo>
                  <a:pt x="1098" y="1076"/>
                  <a:pt x="1098" y="1076"/>
                  <a:pt x="1098" y="1076"/>
                </a:cubicBezTo>
                <a:cubicBezTo>
                  <a:pt x="1098" y="1076"/>
                  <a:pt x="1098" y="1076"/>
                  <a:pt x="1098" y="1076"/>
                </a:cubicBezTo>
                <a:cubicBezTo>
                  <a:pt x="1098" y="1075"/>
                  <a:pt x="1098" y="1075"/>
                  <a:pt x="1098" y="1075"/>
                </a:cubicBezTo>
                <a:cubicBezTo>
                  <a:pt x="1095" y="1078"/>
                  <a:pt x="1095" y="1078"/>
                  <a:pt x="1095" y="1078"/>
                </a:cubicBezTo>
                <a:cubicBezTo>
                  <a:pt x="1091" y="1078"/>
                  <a:pt x="1091" y="1078"/>
                  <a:pt x="1091" y="1078"/>
                </a:cubicBezTo>
                <a:cubicBezTo>
                  <a:pt x="1093" y="1075"/>
                  <a:pt x="1093" y="1075"/>
                  <a:pt x="1093" y="1075"/>
                </a:cubicBezTo>
                <a:cubicBezTo>
                  <a:pt x="1095" y="1073"/>
                  <a:pt x="1095" y="1077"/>
                  <a:pt x="1097" y="1074"/>
                </a:cubicBezTo>
                <a:cubicBezTo>
                  <a:pt x="1098" y="1076"/>
                  <a:pt x="1098" y="1076"/>
                  <a:pt x="1098" y="1076"/>
                </a:cubicBezTo>
                <a:cubicBezTo>
                  <a:pt x="1100" y="1071"/>
                  <a:pt x="1100" y="1071"/>
                  <a:pt x="1100" y="1071"/>
                </a:cubicBezTo>
                <a:cubicBezTo>
                  <a:pt x="1104" y="1071"/>
                  <a:pt x="1097" y="1069"/>
                  <a:pt x="1104" y="1069"/>
                </a:cubicBezTo>
                <a:cubicBezTo>
                  <a:pt x="1103" y="1068"/>
                  <a:pt x="1103" y="1068"/>
                  <a:pt x="1103" y="1068"/>
                </a:cubicBezTo>
                <a:cubicBezTo>
                  <a:pt x="1100" y="1070"/>
                  <a:pt x="1096" y="1069"/>
                  <a:pt x="1095" y="1070"/>
                </a:cubicBezTo>
                <a:cubicBezTo>
                  <a:pt x="1104" y="1062"/>
                  <a:pt x="1104" y="1062"/>
                  <a:pt x="1104" y="1062"/>
                </a:cubicBezTo>
                <a:cubicBezTo>
                  <a:pt x="1114" y="1055"/>
                  <a:pt x="1114" y="1055"/>
                  <a:pt x="1114" y="1055"/>
                </a:cubicBezTo>
                <a:cubicBezTo>
                  <a:pt x="1114" y="1052"/>
                  <a:pt x="1114" y="1052"/>
                  <a:pt x="1114" y="1052"/>
                </a:cubicBezTo>
                <a:cubicBezTo>
                  <a:pt x="1117" y="1052"/>
                  <a:pt x="1117" y="1052"/>
                  <a:pt x="1117" y="1052"/>
                </a:cubicBezTo>
                <a:cubicBezTo>
                  <a:pt x="1120" y="1050"/>
                  <a:pt x="1122" y="1046"/>
                  <a:pt x="1122" y="1043"/>
                </a:cubicBezTo>
                <a:cubicBezTo>
                  <a:pt x="1119" y="1046"/>
                  <a:pt x="1119" y="1046"/>
                  <a:pt x="1119" y="1046"/>
                </a:cubicBezTo>
                <a:cubicBezTo>
                  <a:pt x="1108" y="1051"/>
                  <a:pt x="1098" y="1064"/>
                  <a:pt x="1088" y="1071"/>
                </a:cubicBezTo>
                <a:cubicBezTo>
                  <a:pt x="1088" y="1074"/>
                  <a:pt x="1088" y="1074"/>
                  <a:pt x="1088" y="1074"/>
                </a:cubicBezTo>
                <a:cubicBezTo>
                  <a:pt x="1084" y="1078"/>
                  <a:pt x="1084" y="1078"/>
                  <a:pt x="1084" y="1078"/>
                </a:cubicBezTo>
                <a:cubicBezTo>
                  <a:pt x="1070" y="1078"/>
                  <a:pt x="1070" y="1078"/>
                  <a:pt x="1070" y="1078"/>
                </a:cubicBezTo>
                <a:cubicBezTo>
                  <a:pt x="1077" y="1070"/>
                  <a:pt x="1077" y="1070"/>
                  <a:pt x="1077" y="1070"/>
                </a:cubicBezTo>
                <a:cubicBezTo>
                  <a:pt x="1077" y="1069"/>
                  <a:pt x="1077" y="1069"/>
                  <a:pt x="1077" y="1069"/>
                </a:cubicBezTo>
                <a:cubicBezTo>
                  <a:pt x="1088" y="1057"/>
                  <a:pt x="1088" y="1057"/>
                  <a:pt x="1088" y="1057"/>
                </a:cubicBezTo>
                <a:cubicBezTo>
                  <a:pt x="1084" y="1055"/>
                  <a:pt x="1088" y="1055"/>
                  <a:pt x="1087" y="1052"/>
                </a:cubicBezTo>
                <a:cubicBezTo>
                  <a:pt x="1087" y="1051"/>
                  <a:pt x="1087" y="1051"/>
                  <a:pt x="1087" y="1051"/>
                </a:cubicBezTo>
                <a:cubicBezTo>
                  <a:pt x="1081" y="1055"/>
                  <a:pt x="1081" y="1055"/>
                  <a:pt x="1081" y="1055"/>
                </a:cubicBezTo>
                <a:cubicBezTo>
                  <a:pt x="1075" y="1059"/>
                  <a:pt x="1075" y="1059"/>
                  <a:pt x="1075" y="1059"/>
                </a:cubicBezTo>
                <a:cubicBezTo>
                  <a:pt x="1081" y="1051"/>
                  <a:pt x="1081" y="1051"/>
                  <a:pt x="1081" y="1051"/>
                </a:cubicBezTo>
                <a:cubicBezTo>
                  <a:pt x="1083" y="1049"/>
                  <a:pt x="1083" y="1049"/>
                  <a:pt x="1083" y="1049"/>
                </a:cubicBezTo>
                <a:cubicBezTo>
                  <a:pt x="1082" y="1048"/>
                  <a:pt x="1082" y="1048"/>
                  <a:pt x="1082" y="1048"/>
                </a:cubicBezTo>
                <a:cubicBezTo>
                  <a:pt x="1084" y="1045"/>
                  <a:pt x="1084" y="1045"/>
                  <a:pt x="1084" y="1045"/>
                </a:cubicBezTo>
                <a:cubicBezTo>
                  <a:pt x="1083" y="1044"/>
                  <a:pt x="1083" y="1044"/>
                  <a:pt x="1083" y="1044"/>
                </a:cubicBezTo>
                <a:cubicBezTo>
                  <a:pt x="1080" y="1045"/>
                  <a:pt x="1080" y="1045"/>
                  <a:pt x="1080" y="1045"/>
                </a:cubicBezTo>
                <a:cubicBezTo>
                  <a:pt x="1077" y="1047"/>
                  <a:pt x="1083" y="1047"/>
                  <a:pt x="1079" y="1048"/>
                </a:cubicBezTo>
                <a:cubicBezTo>
                  <a:pt x="1080" y="1049"/>
                  <a:pt x="1080" y="1049"/>
                  <a:pt x="1080" y="1049"/>
                </a:cubicBezTo>
                <a:cubicBezTo>
                  <a:pt x="1078" y="1051"/>
                  <a:pt x="1078" y="1051"/>
                  <a:pt x="1078" y="1051"/>
                </a:cubicBezTo>
                <a:cubicBezTo>
                  <a:pt x="1077" y="1048"/>
                  <a:pt x="1077" y="1048"/>
                  <a:pt x="1077" y="1048"/>
                </a:cubicBezTo>
                <a:cubicBezTo>
                  <a:pt x="1067" y="1057"/>
                  <a:pt x="1067" y="1057"/>
                  <a:pt x="1067" y="1057"/>
                </a:cubicBezTo>
                <a:cubicBezTo>
                  <a:pt x="1065" y="1056"/>
                  <a:pt x="1065" y="1056"/>
                  <a:pt x="1065" y="1056"/>
                </a:cubicBezTo>
                <a:cubicBezTo>
                  <a:pt x="1069" y="1054"/>
                  <a:pt x="1064" y="1053"/>
                  <a:pt x="1066" y="1051"/>
                </a:cubicBezTo>
                <a:cubicBezTo>
                  <a:pt x="1069" y="1051"/>
                  <a:pt x="1069" y="1051"/>
                  <a:pt x="1069" y="1051"/>
                </a:cubicBezTo>
                <a:cubicBezTo>
                  <a:pt x="1067" y="1051"/>
                  <a:pt x="1067" y="1051"/>
                  <a:pt x="1067" y="1051"/>
                </a:cubicBezTo>
                <a:cubicBezTo>
                  <a:pt x="1070" y="1051"/>
                  <a:pt x="1070" y="1051"/>
                  <a:pt x="1070" y="1051"/>
                </a:cubicBezTo>
                <a:cubicBezTo>
                  <a:pt x="1071" y="1049"/>
                  <a:pt x="1071" y="1049"/>
                  <a:pt x="1071" y="1049"/>
                </a:cubicBezTo>
                <a:cubicBezTo>
                  <a:pt x="1070" y="1050"/>
                  <a:pt x="1073" y="1048"/>
                  <a:pt x="1069" y="1047"/>
                </a:cubicBezTo>
                <a:cubicBezTo>
                  <a:pt x="1069" y="1046"/>
                  <a:pt x="1069" y="1046"/>
                  <a:pt x="1069" y="1046"/>
                </a:cubicBezTo>
                <a:cubicBezTo>
                  <a:pt x="1063" y="1050"/>
                  <a:pt x="1063" y="1050"/>
                  <a:pt x="1063" y="1050"/>
                </a:cubicBezTo>
                <a:cubicBezTo>
                  <a:pt x="1061" y="1053"/>
                  <a:pt x="1061" y="1053"/>
                  <a:pt x="1061" y="1053"/>
                </a:cubicBezTo>
                <a:cubicBezTo>
                  <a:pt x="1059" y="1055"/>
                  <a:pt x="1059" y="1055"/>
                  <a:pt x="1059" y="1055"/>
                </a:cubicBezTo>
                <a:cubicBezTo>
                  <a:pt x="1058" y="1052"/>
                  <a:pt x="1058" y="1052"/>
                  <a:pt x="1058" y="1052"/>
                </a:cubicBezTo>
                <a:cubicBezTo>
                  <a:pt x="1053" y="1056"/>
                  <a:pt x="1053" y="1056"/>
                  <a:pt x="1053" y="1056"/>
                </a:cubicBezTo>
                <a:cubicBezTo>
                  <a:pt x="1053" y="1059"/>
                  <a:pt x="1053" y="1059"/>
                  <a:pt x="1053" y="1059"/>
                </a:cubicBezTo>
                <a:cubicBezTo>
                  <a:pt x="1049" y="1060"/>
                  <a:pt x="1049" y="1060"/>
                  <a:pt x="1049" y="1060"/>
                </a:cubicBezTo>
                <a:cubicBezTo>
                  <a:pt x="1045" y="1064"/>
                  <a:pt x="1045" y="1064"/>
                  <a:pt x="1045" y="1064"/>
                </a:cubicBezTo>
                <a:cubicBezTo>
                  <a:pt x="1045" y="1066"/>
                  <a:pt x="1045" y="1066"/>
                  <a:pt x="1045" y="1066"/>
                </a:cubicBezTo>
                <a:cubicBezTo>
                  <a:pt x="1043" y="1067"/>
                  <a:pt x="1043" y="1067"/>
                  <a:pt x="1043" y="1067"/>
                </a:cubicBezTo>
                <a:cubicBezTo>
                  <a:pt x="1039" y="1064"/>
                  <a:pt x="1039" y="1064"/>
                  <a:pt x="1039" y="1064"/>
                </a:cubicBezTo>
                <a:cubicBezTo>
                  <a:pt x="1037" y="1066"/>
                  <a:pt x="1037" y="1066"/>
                  <a:pt x="1037" y="1066"/>
                </a:cubicBezTo>
                <a:cubicBezTo>
                  <a:pt x="1033" y="1066"/>
                  <a:pt x="1033" y="1066"/>
                  <a:pt x="1033" y="1066"/>
                </a:cubicBezTo>
                <a:cubicBezTo>
                  <a:pt x="1036" y="1065"/>
                  <a:pt x="1031" y="1067"/>
                  <a:pt x="1036" y="1068"/>
                </a:cubicBezTo>
                <a:cubicBezTo>
                  <a:pt x="1030" y="1071"/>
                  <a:pt x="1030" y="1071"/>
                  <a:pt x="1030" y="1071"/>
                </a:cubicBezTo>
                <a:cubicBezTo>
                  <a:pt x="1029" y="1074"/>
                  <a:pt x="1029" y="1074"/>
                  <a:pt x="1029" y="1074"/>
                </a:cubicBezTo>
                <a:cubicBezTo>
                  <a:pt x="1028" y="1074"/>
                  <a:pt x="1028" y="1074"/>
                  <a:pt x="1028" y="1074"/>
                </a:cubicBezTo>
                <a:cubicBezTo>
                  <a:pt x="1027" y="1070"/>
                  <a:pt x="1038" y="1067"/>
                  <a:pt x="1033" y="1062"/>
                </a:cubicBezTo>
                <a:cubicBezTo>
                  <a:pt x="1042" y="1056"/>
                  <a:pt x="1042" y="1056"/>
                  <a:pt x="1042" y="1056"/>
                </a:cubicBezTo>
                <a:cubicBezTo>
                  <a:pt x="1042" y="1053"/>
                  <a:pt x="1042" y="1053"/>
                  <a:pt x="1042" y="1053"/>
                </a:cubicBezTo>
                <a:cubicBezTo>
                  <a:pt x="1038" y="1051"/>
                  <a:pt x="1038" y="1051"/>
                  <a:pt x="1038" y="1051"/>
                </a:cubicBezTo>
                <a:cubicBezTo>
                  <a:pt x="1036" y="1051"/>
                  <a:pt x="1036" y="1051"/>
                  <a:pt x="1036" y="1051"/>
                </a:cubicBezTo>
                <a:cubicBezTo>
                  <a:pt x="1033" y="1055"/>
                  <a:pt x="1033" y="1055"/>
                  <a:pt x="1033" y="1055"/>
                </a:cubicBezTo>
                <a:cubicBezTo>
                  <a:pt x="1032" y="1053"/>
                  <a:pt x="1032" y="1053"/>
                  <a:pt x="1032" y="1053"/>
                </a:cubicBezTo>
                <a:cubicBezTo>
                  <a:pt x="1028" y="1056"/>
                  <a:pt x="1028" y="1056"/>
                  <a:pt x="1028" y="1056"/>
                </a:cubicBezTo>
                <a:cubicBezTo>
                  <a:pt x="1027" y="1055"/>
                  <a:pt x="1027" y="1055"/>
                  <a:pt x="1027" y="1055"/>
                </a:cubicBezTo>
                <a:cubicBezTo>
                  <a:pt x="1024" y="1056"/>
                  <a:pt x="1024" y="1056"/>
                  <a:pt x="1024" y="1056"/>
                </a:cubicBezTo>
                <a:cubicBezTo>
                  <a:pt x="1023" y="1056"/>
                  <a:pt x="1023" y="1056"/>
                  <a:pt x="1023" y="1056"/>
                </a:cubicBezTo>
                <a:cubicBezTo>
                  <a:pt x="1027" y="1048"/>
                  <a:pt x="1034" y="1048"/>
                  <a:pt x="1036" y="1039"/>
                </a:cubicBezTo>
                <a:cubicBezTo>
                  <a:pt x="1035" y="1039"/>
                  <a:pt x="1035" y="1039"/>
                  <a:pt x="1035" y="1039"/>
                </a:cubicBezTo>
                <a:cubicBezTo>
                  <a:pt x="1031" y="1041"/>
                  <a:pt x="1028" y="1045"/>
                  <a:pt x="1022" y="1045"/>
                </a:cubicBezTo>
                <a:cubicBezTo>
                  <a:pt x="1024" y="1044"/>
                  <a:pt x="1024" y="1044"/>
                  <a:pt x="1024" y="1044"/>
                </a:cubicBezTo>
                <a:cubicBezTo>
                  <a:pt x="1025" y="1040"/>
                  <a:pt x="1025" y="1040"/>
                  <a:pt x="1025" y="1040"/>
                </a:cubicBezTo>
                <a:cubicBezTo>
                  <a:pt x="1023" y="1040"/>
                  <a:pt x="1023" y="1040"/>
                  <a:pt x="1023" y="1040"/>
                </a:cubicBezTo>
                <a:cubicBezTo>
                  <a:pt x="1020" y="1043"/>
                  <a:pt x="1016" y="1046"/>
                  <a:pt x="1014" y="1049"/>
                </a:cubicBezTo>
                <a:cubicBezTo>
                  <a:pt x="1012" y="1049"/>
                  <a:pt x="1014" y="1053"/>
                  <a:pt x="1012" y="1048"/>
                </a:cubicBezTo>
                <a:cubicBezTo>
                  <a:pt x="1011" y="1049"/>
                  <a:pt x="1011" y="1049"/>
                  <a:pt x="1011" y="1049"/>
                </a:cubicBezTo>
                <a:cubicBezTo>
                  <a:pt x="1012" y="1051"/>
                  <a:pt x="1012" y="1051"/>
                  <a:pt x="1012" y="1051"/>
                </a:cubicBezTo>
                <a:cubicBezTo>
                  <a:pt x="1010" y="1050"/>
                  <a:pt x="1010" y="1050"/>
                  <a:pt x="1010" y="1050"/>
                </a:cubicBezTo>
                <a:cubicBezTo>
                  <a:pt x="1007" y="1051"/>
                  <a:pt x="1012" y="1048"/>
                  <a:pt x="1006" y="1051"/>
                </a:cubicBezTo>
                <a:cubicBezTo>
                  <a:pt x="1009" y="1048"/>
                  <a:pt x="1009" y="1048"/>
                  <a:pt x="1009" y="1048"/>
                </a:cubicBezTo>
                <a:cubicBezTo>
                  <a:pt x="1009" y="1046"/>
                  <a:pt x="1009" y="1046"/>
                  <a:pt x="1009" y="1046"/>
                </a:cubicBezTo>
                <a:cubicBezTo>
                  <a:pt x="1016" y="1041"/>
                  <a:pt x="1016" y="1041"/>
                  <a:pt x="1016" y="1041"/>
                </a:cubicBezTo>
                <a:cubicBezTo>
                  <a:pt x="1017" y="1039"/>
                  <a:pt x="1017" y="1039"/>
                  <a:pt x="1017" y="1039"/>
                </a:cubicBezTo>
                <a:cubicBezTo>
                  <a:pt x="1016" y="1038"/>
                  <a:pt x="1016" y="1038"/>
                  <a:pt x="1016" y="1038"/>
                </a:cubicBezTo>
                <a:cubicBezTo>
                  <a:pt x="1015" y="1036"/>
                  <a:pt x="1015" y="1036"/>
                  <a:pt x="1015" y="1036"/>
                </a:cubicBezTo>
                <a:cubicBezTo>
                  <a:pt x="1017" y="1034"/>
                  <a:pt x="1017" y="1034"/>
                  <a:pt x="1017" y="1034"/>
                </a:cubicBezTo>
                <a:cubicBezTo>
                  <a:pt x="1016" y="1033"/>
                  <a:pt x="1016" y="1033"/>
                  <a:pt x="1016" y="1033"/>
                </a:cubicBezTo>
                <a:cubicBezTo>
                  <a:pt x="1012" y="1032"/>
                  <a:pt x="1011" y="1035"/>
                  <a:pt x="1009" y="1035"/>
                </a:cubicBezTo>
                <a:cubicBezTo>
                  <a:pt x="1008" y="1036"/>
                  <a:pt x="1008" y="1036"/>
                  <a:pt x="1008" y="1036"/>
                </a:cubicBezTo>
                <a:cubicBezTo>
                  <a:pt x="1013" y="1036"/>
                  <a:pt x="1013" y="1036"/>
                  <a:pt x="1013" y="1036"/>
                </a:cubicBezTo>
                <a:cubicBezTo>
                  <a:pt x="1009" y="1037"/>
                  <a:pt x="1007" y="1037"/>
                  <a:pt x="1003" y="1037"/>
                </a:cubicBezTo>
                <a:cubicBezTo>
                  <a:pt x="1006" y="1033"/>
                  <a:pt x="1006" y="1033"/>
                  <a:pt x="1006" y="1033"/>
                </a:cubicBezTo>
                <a:cubicBezTo>
                  <a:pt x="1005" y="1031"/>
                  <a:pt x="1005" y="1031"/>
                  <a:pt x="1005" y="1031"/>
                </a:cubicBezTo>
                <a:cubicBezTo>
                  <a:pt x="1005" y="1032"/>
                  <a:pt x="1003" y="1028"/>
                  <a:pt x="1004" y="1033"/>
                </a:cubicBezTo>
                <a:cubicBezTo>
                  <a:pt x="1002" y="1032"/>
                  <a:pt x="1002" y="1032"/>
                  <a:pt x="1002" y="1032"/>
                </a:cubicBezTo>
                <a:cubicBezTo>
                  <a:pt x="1005" y="1030"/>
                  <a:pt x="1005" y="1026"/>
                  <a:pt x="1006" y="1025"/>
                </a:cubicBezTo>
                <a:cubicBezTo>
                  <a:pt x="1012" y="1023"/>
                  <a:pt x="1012" y="1023"/>
                  <a:pt x="1012" y="1023"/>
                </a:cubicBezTo>
                <a:cubicBezTo>
                  <a:pt x="1015" y="1018"/>
                  <a:pt x="1015" y="1018"/>
                  <a:pt x="1015" y="1018"/>
                </a:cubicBezTo>
                <a:cubicBezTo>
                  <a:pt x="1018" y="1017"/>
                  <a:pt x="1018" y="1017"/>
                  <a:pt x="1018" y="1017"/>
                </a:cubicBezTo>
                <a:cubicBezTo>
                  <a:pt x="1019" y="1015"/>
                  <a:pt x="1019" y="1015"/>
                  <a:pt x="1019" y="1015"/>
                </a:cubicBezTo>
                <a:cubicBezTo>
                  <a:pt x="1015" y="1015"/>
                  <a:pt x="1015" y="1015"/>
                  <a:pt x="1015" y="1015"/>
                </a:cubicBezTo>
                <a:cubicBezTo>
                  <a:pt x="1013" y="1019"/>
                  <a:pt x="1013" y="1019"/>
                  <a:pt x="1013" y="1019"/>
                </a:cubicBezTo>
                <a:cubicBezTo>
                  <a:pt x="1011" y="1017"/>
                  <a:pt x="1011" y="1017"/>
                  <a:pt x="1011" y="1017"/>
                </a:cubicBezTo>
                <a:cubicBezTo>
                  <a:pt x="1012" y="1016"/>
                  <a:pt x="1012" y="1016"/>
                  <a:pt x="1012" y="1016"/>
                </a:cubicBezTo>
                <a:cubicBezTo>
                  <a:pt x="1011" y="1015"/>
                  <a:pt x="1011" y="1015"/>
                  <a:pt x="1011" y="1015"/>
                </a:cubicBezTo>
                <a:cubicBezTo>
                  <a:pt x="1015" y="1007"/>
                  <a:pt x="1015" y="1007"/>
                  <a:pt x="1015" y="1007"/>
                </a:cubicBezTo>
                <a:cubicBezTo>
                  <a:pt x="1024" y="1001"/>
                  <a:pt x="1024" y="1001"/>
                  <a:pt x="1024" y="1001"/>
                </a:cubicBezTo>
                <a:cubicBezTo>
                  <a:pt x="1024" y="1000"/>
                  <a:pt x="1024" y="1000"/>
                  <a:pt x="1024" y="1000"/>
                </a:cubicBezTo>
                <a:cubicBezTo>
                  <a:pt x="1023" y="999"/>
                  <a:pt x="1023" y="999"/>
                  <a:pt x="1023" y="999"/>
                </a:cubicBezTo>
                <a:cubicBezTo>
                  <a:pt x="1021" y="1001"/>
                  <a:pt x="1021" y="1001"/>
                  <a:pt x="1021" y="1001"/>
                </a:cubicBezTo>
                <a:cubicBezTo>
                  <a:pt x="1018" y="1002"/>
                  <a:pt x="1018" y="1002"/>
                  <a:pt x="1018" y="1002"/>
                </a:cubicBezTo>
                <a:cubicBezTo>
                  <a:pt x="1016" y="1010"/>
                  <a:pt x="1005" y="1009"/>
                  <a:pt x="1002" y="1018"/>
                </a:cubicBezTo>
                <a:cubicBezTo>
                  <a:pt x="998" y="1018"/>
                  <a:pt x="998" y="1018"/>
                  <a:pt x="998" y="1018"/>
                </a:cubicBezTo>
                <a:cubicBezTo>
                  <a:pt x="997" y="1020"/>
                  <a:pt x="997" y="1020"/>
                  <a:pt x="997" y="1020"/>
                </a:cubicBezTo>
                <a:cubicBezTo>
                  <a:pt x="992" y="1023"/>
                  <a:pt x="992" y="1023"/>
                  <a:pt x="992" y="1023"/>
                </a:cubicBezTo>
                <a:cubicBezTo>
                  <a:pt x="993" y="1024"/>
                  <a:pt x="993" y="1024"/>
                  <a:pt x="993" y="1024"/>
                </a:cubicBezTo>
                <a:cubicBezTo>
                  <a:pt x="988" y="1028"/>
                  <a:pt x="988" y="1028"/>
                  <a:pt x="988" y="1028"/>
                </a:cubicBezTo>
                <a:cubicBezTo>
                  <a:pt x="986" y="1027"/>
                  <a:pt x="986" y="1027"/>
                  <a:pt x="986" y="1027"/>
                </a:cubicBezTo>
                <a:cubicBezTo>
                  <a:pt x="986" y="1029"/>
                  <a:pt x="986" y="1029"/>
                  <a:pt x="986" y="1029"/>
                </a:cubicBezTo>
                <a:cubicBezTo>
                  <a:pt x="982" y="1034"/>
                  <a:pt x="982" y="1034"/>
                  <a:pt x="982" y="1034"/>
                </a:cubicBezTo>
                <a:cubicBezTo>
                  <a:pt x="982" y="1037"/>
                  <a:pt x="982" y="1037"/>
                  <a:pt x="982" y="1037"/>
                </a:cubicBezTo>
                <a:cubicBezTo>
                  <a:pt x="979" y="1037"/>
                  <a:pt x="979" y="1037"/>
                  <a:pt x="979" y="1037"/>
                </a:cubicBezTo>
                <a:cubicBezTo>
                  <a:pt x="979" y="1037"/>
                  <a:pt x="976" y="1037"/>
                  <a:pt x="980" y="1035"/>
                </a:cubicBezTo>
                <a:cubicBezTo>
                  <a:pt x="978" y="1034"/>
                  <a:pt x="978" y="1034"/>
                  <a:pt x="978" y="1034"/>
                </a:cubicBezTo>
                <a:cubicBezTo>
                  <a:pt x="976" y="1037"/>
                  <a:pt x="976" y="1037"/>
                  <a:pt x="976" y="1037"/>
                </a:cubicBezTo>
                <a:cubicBezTo>
                  <a:pt x="972" y="1035"/>
                  <a:pt x="972" y="1035"/>
                  <a:pt x="972" y="1035"/>
                </a:cubicBezTo>
                <a:cubicBezTo>
                  <a:pt x="970" y="1036"/>
                  <a:pt x="970" y="1036"/>
                  <a:pt x="970" y="1036"/>
                </a:cubicBezTo>
                <a:cubicBezTo>
                  <a:pt x="969" y="1039"/>
                  <a:pt x="969" y="1039"/>
                  <a:pt x="969" y="1039"/>
                </a:cubicBezTo>
                <a:cubicBezTo>
                  <a:pt x="968" y="1037"/>
                  <a:pt x="968" y="1037"/>
                  <a:pt x="968" y="1037"/>
                </a:cubicBezTo>
                <a:cubicBezTo>
                  <a:pt x="963" y="1040"/>
                  <a:pt x="963" y="1040"/>
                  <a:pt x="963" y="1040"/>
                </a:cubicBezTo>
                <a:cubicBezTo>
                  <a:pt x="961" y="1042"/>
                  <a:pt x="960" y="1044"/>
                  <a:pt x="959" y="1046"/>
                </a:cubicBezTo>
                <a:cubicBezTo>
                  <a:pt x="958" y="1046"/>
                  <a:pt x="958" y="1046"/>
                  <a:pt x="958" y="1046"/>
                </a:cubicBezTo>
                <a:cubicBezTo>
                  <a:pt x="958" y="1043"/>
                  <a:pt x="958" y="1043"/>
                  <a:pt x="958" y="1043"/>
                </a:cubicBezTo>
                <a:cubicBezTo>
                  <a:pt x="954" y="1043"/>
                  <a:pt x="954" y="1043"/>
                  <a:pt x="954" y="1043"/>
                </a:cubicBezTo>
                <a:cubicBezTo>
                  <a:pt x="958" y="1041"/>
                  <a:pt x="958" y="1041"/>
                  <a:pt x="958" y="1041"/>
                </a:cubicBezTo>
                <a:cubicBezTo>
                  <a:pt x="958" y="1039"/>
                  <a:pt x="958" y="1039"/>
                  <a:pt x="958" y="1039"/>
                </a:cubicBezTo>
                <a:cubicBezTo>
                  <a:pt x="959" y="1039"/>
                  <a:pt x="959" y="1039"/>
                  <a:pt x="959" y="1039"/>
                </a:cubicBezTo>
                <a:cubicBezTo>
                  <a:pt x="960" y="1035"/>
                  <a:pt x="960" y="1035"/>
                  <a:pt x="960" y="1035"/>
                </a:cubicBezTo>
                <a:cubicBezTo>
                  <a:pt x="963" y="1036"/>
                  <a:pt x="963" y="1036"/>
                  <a:pt x="963" y="1036"/>
                </a:cubicBezTo>
                <a:cubicBezTo>
                  <a:pt x="968" y="1033"/>
                  <a:pt x="968" y="1033"/>
                  <a:pt x="968" y="1033"/>
                </a:cubicBezTo>
                <a:cubicBezTo>
                  <a:pt x="969" y="1030"/>
                  <a:pt x="969" y="1030"/>
                  <a:pt x="969" y="1030"/>
                </a:cubicBezTo>
                <a:cubicBezTo>
                  <a:pt x="966" y="1030"/>
                  <a:pt x="966" y="1030"/>
                  <a:pt x="966" y="1030"/>
                </a:cubicBezTo>
                <a:cubicBezTo>
                  <a:pt x="964" y="1032"/>
                  <a:pt x="964" y="1032"/>
                  <a:pt x="964" y="1032"/>
                </a:cubicBezTo>
                <a:cubicBezTo>
                  <a:pt x="963" y="1031"/>
                  <a:pt x="967" y="1031"/>
                  <a:pt x="962" y="1032"/>
                </a:cubicBezTo>
                <a:cubicBezTo>
                  <a:pt x="962" y="1031"/>
                  <a:pt x="966" y="1030"/>
                  <a:pt x="966" y="1028"/>
                </a:cubicBezTo>
                <a:cubicBezTo>
                  <a:pt x="961" y="1028"/>
                  <a:pt x="961" y="1028"/>
                  <a:pt x="961" y="1028"/>
                </a:cubicBezTo>
                <a:cubicBezTo>
                  <a:pt x="964" y="1026"/>
                  <a:pt x="964" y="1026"/>
                  <a:pt x="964" y="1026"/>
                </a:cubicBezTo>
                <a:cubicBezTo>
                  <a:pt x="964" y="1023"/>
                  <a:pt x="964" y="1023"/>
                  <a:pt x="964" y="1023"/>
                </a:cubicBezTo>
                <a:cubicBezTo>
                  <a:pt x="962" y="1024"/>
                  <a:pt x="959" y="1028"/>
                  <a:pt x="955" y="1028"/>
                </a:cubicBezTo>
                <a:cubicBezTo>
                  <a:pt x="955" y="1025"/>
                  <a:pt x="955" y="1025"/>
                  <a:pt x="955" y="1025"/>
                </a:cubicBezTo>
                <a:cubicBezTo>
                  <a:pt x="952" y="1027"/>
                  <a:pt x="952" y="1027"/>
                  <a:pt x="952" y="1027"/>
                </a:cubicBezTo>
                <a:cubicBezTo>
                  <a:pt x="954" y="1024"/>
                  <a:pt x="954" y="1024"/>
                  <a:pt x="954" y="1024"/>
                </a:cubicBezTo>
                <a:cubicBezTo>
                  <a:pt x="956" y="1024"/>
                  <a:pt x="956" y="1024"/>
                  <a:pt x="956" y="1024"/>
                </a:cubicBezTo>
                <a:cubicBezTo>
                  <a:pt x="958" y="1022"/>
                  <a:pt x="958" y="1022"/>
                  <a:pt x="958" y="1022"/>
                </a:cubicBezTo>
                <a:cubicBezTo>
                  <a:pt x="960" y="1023"/>
                  <a:pt x="960" y="1023"/>
                  <a:pt x="960" y="1023"/>
                </a:cubicBezTo>
                <a:cubicBezTo>
                  <a:pt x="961" y="1022"/>
                  <a:pt x="957" y="1021"/>
                  <a:pt x="962" y="1022"/>
                </a:cubicBezTo>
                <a:cubicBezTo>
                  <a:pt x="961" y="1020"/>
                  <a:pt x="961" y="1020"/>
                  <a:pt x="961" y="1020"/>
                </a:cubicBezTo>
                <a:cubicBezTo>
                  <a:pt x="957" y="1019"/>
                  <a:pt x="957" y="1019"/>
                  <a:pt x="957" y="1019"/>
                </a:cubicBezTo>
                <a:cubicBezTo>
                  <a:pt x="959" y="1017"/>
                  <a:pt x="959" y="1017"/>
                  <a:pt x="959" y="1017"/>
                </a:cubicBezTo>
                <a:cubicBezTo>
                  <a:pt x="958" y="1017"/>
                  <a:pt x="958" y="1017"/>
                  <a:pt x="958" y="1017"/>
                </a:cubicBezTo>
                <a:cubicBezTo>
                  <a:pt x="961" y="1017"/>
                  <a:pt x="956" y="1012"/>
                  <a:pt x="959" y="1014"/>
                </a:cubicBezTo>
                <a:cubicBezTo>
                  <a:pt x="958" y="1013"/>
                  <a:pt x="958" y="1013"/>
                  <a:pt x="958" y="1013"/>
                </a:cubicBezTo>
                <a:cubicBezTo>
                  <a:pt x="956" y="1015"/>
                  <a:pt x="956" y="1015"/>
                  <a:pt x="956" y="1015"/>
                </a:cubicBezTo>
                <a:cubicBezTo>
                  <a:pt x="959" y="1010"/>
                  <a:pt x="959" y="1010"/>
                  <a:pt x="959" y="1010"/>
                </a:cubicBezTo>
                <a:cubicBezTo>
                  <a:pt x="957" y="1005"/>
                  <a:pt x="957" y="1005"/>
                  <a:pt x="957" y="1005"/>
                </a:cubicBezTo>
                <a:cubicBezTo>
                  <a:pt x="959" y="1002"/>
                  <a:pt x="959" y="1002"/>
                  <a:pt x="959" y="1002"/>
                </a:cubicBezTo>
                <a:cubicBezTo>
                  <a:pt x="963" y="1003"/>
                  <a:pt x="963" y="1003"/>
                  <a:pt x="963" y="1003"/>
                </a:cubicBezTo>
                <a:cubicBezTo>
                  <a:pt x="964" y="1003"/>
                  <a:pt x="964" y="1003"/>
                  <a:pt x="964" y="1003"/>
                </a:cubicBezTo>
                <a:cubicBezTo>
                  <a:pt x="966" y="1002"/>
                  <a:pt x="966" y="1002"/>
                  <a:pt x="966" y="1002"/>
                </a:cubicBezTo>
                <a:cubicBezTo>
                  <a:pt x="963" y="999"/>
                  <a:pt x="963" y="999"/>
                  <a:pt x="963" y="999"/>
                </a:cubicBezTo>
                <a:cubicBezTo>
                  <a:pt x="966" y="997"/>
                  <a:pt x="964" y="994"/>
                  <a:pt x="966" y="992"/>
                </a:cubicBezTo>
                <a:cubicBezTo>
                  <a:pt x="969" y="992"/>
                  <a:pt x="969" y="992"/>
                  <a:pt x="969" y="992"/>
                </a:cubicBezTo>
                <a:cubicBezTo>
                  <a:pt x="974" y="985"/>
                  <a:pt x="974" y="985"/>
                  <a:pt x="974" y="985"/>
                </a:cubicBezTo>
                <a:cubicBezTo>
                  <a:pt x="975" y="982"/>
                  <a:pt x="975" y="982"/>
                  <a:pt x="975" y="982"/>
                </a:cubicBezTo>
                <a:cubicBezTo>
                  <a:pt x="976" y="981"/>
                  <a:pt x="976" y="981"/>
                  <a:pt x="976" y="981"/>
                </a:cubicBezTo>
                <a:cubicBezTo>
                  <a:pt x="977" y="984"/>
                  <a:pt x="977" y="984"/>
                  <a:pt x="977" y="984"/>
                </a:cubicBezTo>
                <a:cubicBezTo>
                  <a:pt x="980" y="984"/>
                  <a:pt x="980" y="984"/>
                  <a:pt x="980" y="984"/>
                </a:cubicBezTo>
                <a:cubicBezTo>
                  <a:pt x="980" y="982"/>
                  <a:pt x="980" y="982"/>
                  <a:pt x="980" y="982"/>
                </a:cubicBezTo>
                <a:cubicBezTo>
                  <a:pt x="983" y="980"/>
                  <a:pt x="983" y="980"/>
                  <a:pt x="983" y="980"/>
                </a:cubicBezTo>
                <a:cubicBezTo>
                  <a:pt x="986" y="976"/>
                  <a:pt x="986" y="976"/>
                  <a:pt x="986" y="976"/>
                </a:cubicBezTo>
                <a:cubicBezTo>
                  <a:pt x="992" y="973"/>
                  <a:pt x="992" y="973"/>
                  <a:pt x="992" y="973"/>
                </a:cubicBezTo>
                <a:cubicBezTo>
                  <a:pt x="992" y="970"/>
                  <a:pt x="992" y="970"/>
                  <a:pt x="992" y="970"/>
                </a:cubicBezTo>
                <a:cubicBezTo>
                  <a:pt x="1001" y="965"/>
                  <a:pt x="1004" y="959"/>
                  <a:pt x="1014" y="953"/>
                </a:cubicBezTo>
                <a:cubicBezTo>
                  <a:pt x="1014" y="950"/>
                  <a:pt x="1014" y="950"/>
                  <a:pt x="1014" y="950"/>
                </a:cubicBezTo>
                <a:cubicBezTo>
                  <a:pt x="1015" y="951"/>
                  <a:pt x="1015" y="951"/>
                  <a:pt x="1015" y="951"/>
                </a:cubicBezTo>
                <a:cubicBezTo>
                  <a:pt x="1018" y="950"/>
                  <a:pt x="1018" y="950"/>
                  <a:pt x="1018" y="950"/>
                </a:cubicBezTo>
                <a:cubicBezTo>
                  <a:pt x="1019" y="946"/>
                  <a:pt x="1019" y="946"/>
                  <a:pt x="1019" y="946"/>
                </a:cubicBezTo>
                <a:cubicBezTo>
                  <a:pt x="1021" y="947"/>
                  <a:pt x="1021" y="947"/>
                  <a:pt x="1021" y="947"/>
                </a:cubicBezTo>
                <a:cubicBezTo>
                  <a:pt x="1025" y="941"/>
                  <a:pt x="1025" y="941"/>
                  <a:pt x="1025" y="941"/>
                </a:cubicBezTo>
                <a:cubicBezTo>
                  <a:pt x="1021" y="939"/>
                  <a:pt x="1021" y="939"/>
                  <a:pt x="1021" y="939"/>
                </a:cubicBezTo>
                <a:cubicBezTo>
                  <a:pt x="1025" y="939"/>
                  <a:pt x="1026" y="933"/>
                  <a:pt x="1026" y="934"/>
                </a:cubicBezTo>
                <a:cubicBezTo>
                  <a:pt x="1029" y="934"/>
                  <a:pt x="1029" y="934"/>
                  <a:pt x="1029" y="934"/>
                </a:cubicBezTo>
                <a:cubicBezTo>
                  <a:pt x="1029" y="933"/>
                  <a:pt x="1029" y="933"/>
                  <a:pt x="1029" y="933"/>
                </a:cubicBezTo>
                <a:cubicBezTo>
                  <a:pt x="1032" y="935"/>
                  <a:pt x="1030" y="930"/>
                  <a:pt x="1034" y="931"/>
                </a:cubicBezTo>
                <a:cubicBezTo>
                  <a:pt x="1031" y="930"/>
                  <a:pt x="1031" y="930"/>
                  <a:pt x="1031" y="930"/>
                </a:cubicBezTo>
                <a:cubicBezTo>
                  <a:pt x="1034" y="929"/>
                  <a:pt x="1034" y="929"/>
                  <a:pt x="1034" y="929"/>
                </a:cubicBezTo>
                <a:cubicBezTo>
                  <a:pt x="1036" y="928"/>
                  <a:pt x="1036" y="928"/>
                  <a:pt x="1036" y="928"/>
                </a:cubicBezTo>
                <a:cubicBezTo>
                  <a:pt x="1034" y="927"/>
                  <a:pt x="1034" y="927"/>
                  <a:pt x="1034" y="927"/>
                </a:cubicBezTo>
                <a:cubicBezTo>
                  <a:pt x="1040" y="924"/>
                  <a:pt x="1040" y="924"/>
                  <a:pt x="1040" y="924"/>
                </a:cubicBezTo>
                <a:cubicBezTo>
                  <a:pt x="1042" y="924"/>
                  <a:pt x="1042" y="924"/>
                  <a:pt x="1042" y="924"/>
                </a:cubicBezTo>
                <a:cubicBezTo>
                  <a:pt x="1043" y="924"/>
                  <a:pt x="1043" y="924"/>
                  <a:pt x="1043" y="924"/>
                </a:cubicBezTo>
                <a:cubicBezTo>
                  <a:pt x="1045" y="923"/>
                  <a:pt x="1045" y="923"/>
                  <a:pt x="1045" y="923"/>
                </a:cubicBezTo>
                <a:cubicBezTo>
                  <a:pt x="1039" y="922"/>
                  <a:pt x="1039" y="922"/>
                  <a:pt x="1039" y="922"/>
                </a:cubicBezTo>
                <a:cubicBezTo>
                  <a:pt x="1042" y="921"/>
                  <a:pt x="1042" y="921"/>
                  <a:pt x="1042" y="921"/>
                </a:cubicBezTo>
                <a:cubicBezTo>
                  <a:pt x="1046" y="922"/>
                  <a:pt x="1046" y="922"/>
                  <a:pt x="1046" y="922"/>
                </a:cubicBezTo>
                <a:cubicBezTo>
                  <a:pt x="1047" y="921"/>
                  <a:pt x="1047" y="921"/>
                  <a:pt x="1047" y="921"/>
                </a:cubicBezTo>
                <a:cubicBezTo>
                  <a:pt x="1045" y="917"/>
                  <a:pt x="1045" y="917"/>
                  <a:pt x="1045" y="917"/>
                </a:cubicBezTo>
                <a:cubicBezTo>
                  <a:pt x="1051" y="909"/>
                  <a:pt x="1051" y="909"/>
                  <a:pt x="1051" y="909"/>
                </a:cubicBezTo>
                <a:cubicBezTo>
                  <a:pt x="1052" y="911"/>
                  <a:pt x="1052" y="911"/>
                  <a:pt x="1052" y="911"/>
                </a:cubicBezTo>
                <a:cubicBezTo>
                  <a:pt x="1056" y="908"/>
                  <a:pt x="1056" y="908"/>
                  <a:pt x="1056" y="908"/>
                </a:cubicBezTo>
                <a:cubicBezTo>
                  <a:pt x="1056" y="910"/>
                  <a:pt x="1056" y="910"/>
                  <a:pt x="1056" y="910"/>
                </a:cubicBezTo>
                <a:cubicBezTo>
                  <a:pt x="1059" y="909"/>
                  <a:pt x="1059" y="909"/>
                  <a:pt x="1059" y="909"/>
                </a:cubicBezTo>
                <a:cubicBezTo>
                  <a:pt x="1060" y="907"/>
                  <a:pt x="1060" y="907"/>
                  <a:pt x="1060" y="907"/>
                </a:cubicBezTo>
                <a:cubicBezTo>
                  <a:pt x="1059" y="904"/>
                  <a:pt x="1059" y="904"/>
                  <a:pt x="1059" y="904"/>
                </a:cubicBezTo>
                <a:cubicBezTo>
                  <a:pt x="1056" y="904"/>
                  <a:pt x="1056" y="904"/>
                  <a:pt x="1056" y="904"/>
                </a:cubicBezTo>
                <a:cubicBezTo>
                  <a:pt x="1053" y="907"/>
                  <a:pt x="1053" y="907"/>
                  <a:pt x="1053" y="907"/>
                </a:cubicBezTo>
                <a:cubicBezTo>
                  <a:pt x="1046" y="906"/>
                  <a:pt x="1046" y="906"/>
                  <a:pt x="1046" y="906"/>
                </a:cubicBezTo>
                <a:cubicBezTo>
                  <a:pt x="1045" y="904"/>
                  <a:pt x="1045" y="904"/>
                  <a:pt x="1045" y="904"/>
                </a:cubicBezTo>
                <a:cubicBezTo>
                  <a:pt x="1048" y="903"/>
                  <a:pt x="1048" y="903"/>
                  <a:pt x="1048" y="903"/>
                </a:cubicBezTo>
                <a:cubicBezTo>
                  <a:pt x="1048" y="900"/>
                  <a:pt x="1050" y="902"/>
                  <a:pt x="1051" y="899"/>
                </a:cubicBezTo>
                <a:cubicBezTo>
                  <a:pt x="1051" y="901"/>
                  <a:pt x="1051" y="901"/>
                  <a:pt x="1051" y="901"/>
                </a:cubicBezTo>
                <a:cubicBezTo>
                  <a:pt x="1057" y="899"/>
                  <a:pt x="1057" y="899"/>
                  <a:pt x="1057" y="899"/>
                </a:cubicBezTo>
                <a:cubicBezTo>
                  <a:pt x="1059" y="901"/>
                  <a:pt x="1059" y="901"/>
                  <a:pt x="1059" y="901"/>
                </a:cubicBezTo>
                <a:cubicBezTo>
                  <a:pt x="1060" y="897"/>
                  <a:pt x="1060" y="897"/>
                  <a:pt x="1060" y="897"/>
                </a:cubicBezTo>
                <a:cubicBezTo>
                  <a:pt x="1064" y="895"/>
                  <a:pt x="1064" y="895"/>
                  <a:pt x="1064" y="895"/>
                </a:cubicBezTo>
                <a:cubicBezTo>
                  <a:pt x="1066" y="897"/>
                  <a:pt x="1066" y="897"/>
                  <a:pt x="1066" y="897"/>
                </a:cubicBezTo>
                <a:cubicBezTo>
                  <a:pt x="1069" y="893"/>
                  <a:pt x="1069" y="893"/>
                  <a:pt x="1069" y="893"/>
                </a:cubicBezTo>
                <a:cubicBezTo>
                  <a:pt x="1074" y="892"/>
                  <a:pt x="1074" y="892"/>
                  <a:pt x="1074" y="892"/>
                </a:cubicBezTo>
                <a:cubicBezTo>
                  <a:pt x="1073" y="891"/>
                  <a:pt x="1071" y="895"/>
                  <a:pt x="1073" y="890"/>
                </a:cubicBezTo>
                <a:cubicBezTo>
                  <a:pt x="1067" y="892"/>
                  <a:pt x="1067" y="892"/>
                  <a:pt x="1067" y="892"/>
                </a:cubicBezTo>
                <a:cubicBezTo>
                  <a:pt x="1070" y="888"/>
                  <a:pt x="1070" y="888"/>
                  <a:pt x="1070" y="888"/>
                </a:cubicBezTo>
                <a:cubicBezTo>
                  <a:pt x="1066" y="888"/>
                  <a:pt x="1066" y="890"/>
                  <a:pt x="1063" y="889"/>
                </a:cubicBezTo>
                <a:cubicBezTo>
                  <a:pt x="1066" y="890"/>
                  <a:pt x="1066" y="890"/>
                  <a:pt x="1066" y="890"/>
                </a:cubicBezTo>
                <a:cubicBezTo>
                  <a:pt x="1064" y="893"/>
                  <a:pt x="1064" y="893"/>
                  <a:pt x="1064" y="893"/>
                </a:cubicBezTo>
                <a:cubicBezTo>
                  <a:pt x="1061" y="892"/>
                  <a:pt x="1061" y="892"/>
                  <a:pt x="1061" y="892"/>
                </a:cubicBezTo>
                <a:cubicBezTo>
                  <a:pt x="1063" y="890"/>
                  <a:pt x="1063" y="890"/>
                  <a:pt x="1063" y="890"/>
                </a:cubicBezTo>
                <a:cubicBezTo>
                  <a:pt x="1057" y="890"/>
                  <a:pt x="1057" y="890"/>
                  <a:pt x="1057" y="890"/>
                </a:cubicBezTo>
                <a:cubicBezTo>
                  <a:pt x="1059" y="894"/>
                  <a:pt x="1059" y="894"/>
                  <a:pt x="1059" y="894"/>
                </a:cubicBezTo>
                <a:cubicBezTo>
                  <a:pt x="1057" y="893"/>
                  <a:pt x="1057" y="893"/>
                  <a:pt x="1057" y="893"/>
                </a:cubicBezTo>
                <a:cubicBezTo>
                  <a:pt x="1056" y="893"/>
                  <a:pt x="1056" y="893"/>
                  <a:pt x="1056" y="893"/>
                </a:cubicBezTo>
                <a:cubicBezTo>
                  <a:pt x="1056" y="895"/>
                  <a:pt x="1056" y="895"/>
                  <a:pt x="1056" y="895"/>
                </a:cubicBezTo>
                <a:cubicBezTo>
                  <a:pt x="1047" y="896"/>
                  <a:pt x="1047" y="896"/>
                  <a:pt x="1047" y="896"/>
                </a:cubicBezTo>
                <a:cubicBezTo>
                  <a:pt x="1042" y="898"/>
                  <a:pt x="1042" y="898"/>
                  <a:pt x="1042" y="898"/>
                </a:cubicBezTo>
                <a:cubicBezTo>
                  <a:pt x="1040" y="897"/>
                  <a:pt x="1040" y="897"/>
                  <a:pt x="1040" y="897"/>
                </a:cubicBezTo>
                <a:cubicBezTo>
                  <a:pt x="1038" y="899"/>
                  <a:pt x="1038" y="899"/>
                  <a:pt x="1038" y="899"/>
                </a:cubicBezTo>
                <a:cubicBezTo>
                  <a:pt x="1036" y="901"/>
                  <a:pt x="1033" y="898"/>
                  <a:pt x="1032" y="899"/>
                </a:cubicBezTo>
                <a:cubicBezTo>
                  <a:pt x="1032" y="898"/>
                  <a:pt x="1032" y="898"/>
                  <a:pt x="1032" y="898"/>
                </a:cubicBezTo>
                <a:cubicBezTo>
                  <a:pt x="1037" y="897"/>
                  <a:pt x="1037" y="897"/>
                  <a:pt x="1037" y="897"/>
                </a:cubicBezTo>
                <a:cubicBezTo>
                  <a:pt x="1039" y="894"/>
                  <a:pt x="1039" y="894"/>
                  <a:pt x="1039" y="894"/>
                </a:cubicBezTo>
                <a:cubicBezTo>
                  <a:pt x="1039" y="893"/>
                  <a:pt x="1039" y="893"/>
                  <a:pt x="1039" y="893"/>
                </a:cubicBezTo>
                <a:cubicBezTo>
                  <a:pt x="1038" y="894"/>
                  <a:pt x="1037" y="896"/>
                  <a:pt x="1034" y="895"/>
                </a:cubicBezTo>
                <a:cubicBezTo>
                  <a:pt x="1034" y="896"/>
                  <a:pt x="1034" y="896"/>
                  <a:pt x="1034" y="896"/>
                </a:cubicBezTo>
                <a:cubicBezTo>
                  <a:pt x="1032" y="892"/>
                  <a:pt x="1032" y="892"/>
                  <a:pt x="1032" y="892"/>
                </a:cubicBezTo>
                <a:cubicBezTo>
                  <a:pt x="1032" y="890"/>
                  <a:pt x="1032" y="890"/>
                  <a:pt x="1032" y="890"/>
                </a:cubicBezTo>
                <a:cubicBezTo>
                  <a:pt x="1036" y="890"/>
                  <a:pt x="1036" y="890"/>
                  <a:pt x="1036" y="890"/>
                </a:cubicBezTo>
                <a:cubicBezTo>
                  <a:pt x="1038" y="889"/>
                  <a:pt x="1038" y="889"/>
                  <a:pt x="1038" y="889"/>
                </a:cubicBezTo>
                <a:cubicBezTo>
                  <a:pt x="1039" y="890"/>
                  <a:pt x="1039" y="890"/>
                  <a:pt x="1039" y="890"/>
                </a:cubicBezTo>
                <a:cubicBezTo>
                  <a:pt x="1039" y="891"/>
                  <a:pt x="1042" y="891"/>
                  <a:pt x="1038" y="891"/>
                </a:cubicBezTo>
                <a:cubicBezTo>
                  <a:pt x="1038" y="892"/>
                  <a:pt x="1038" y="892"/>
                  <a:pt x="1038" y="892"/>
                </a:cubicBezTo>
                <a:cubicBezTo>
                  <a:pt x="1043" y="891"/>
                  <a:pt x="1043" y="891"/>
                  <a:pt x="1043" y="891"/>
                </a:cubicBezTo>
                <a:cubicBezTo>
                  <a:pt x="1044" y="889"/>
                  <a:pt x="1044" y="889"/>
                  <a:pt x="1044" y="889"/>
                </a:cubicBezTo>
                <a:cubicBezTo>
                  <a:pt x="1044" y="888"/>
                  <a:pt x="1041" y="887"/>
                  <a:pt x="1043" y="886"/>
                </a:cubicBezTo>
                <a:cubicBezTo>
                  <a:pt x="1042" y="885"/>
                  <a:pt x="1042" y="885"/>
                  <a:pt x="1042" y="885"/>
                </a:cubicBezTo>
                <a:cubicBezTo>
                  <a:pt x="1039" y="886"/>
                  <a:pt x="1039" y="886"/>
                  <a:pt x="1039" y="886"/>
                </a:cubicBezTo>
                <a:cubicBezTo>
                  <a:pt x="1038" y="884"/>
                  <a:pt x="1038" y="884"/>
                  <a:pt x="1038" y="884"/>
                </a:cubicBezTo>
                <a:cubicBezTo>
                  <a:pt x="1042" y="881"/>
                  <a:pt x="1042" y="881"/>
                  <a:pt x="1042" y="881"/>
                </a:cubicBezTo>
                <a:cubicBezTo>
                  <a:pt x="1039" y="880"/>
                  <a:pt x="1039" y="880"/>
                  <a:pt x="1039" y="880"/>
                </a:cubicBezTo>
                <a:cubicBezTo>
                  <a:pt x="1039" y="878"/>
                  <a:pt x="1039" y="878"/>
                  <a:pt x="1039" y="878"/>
                </a:cubicBezTo>
                <a:cubicBezTo>
                  <a:pt x="1043" y="877"/>
                  <a:pt x="1037" y="882"/>
                  <a:pt x="1043" y="877"/>
                </a:cubicBezTo>
                <a:cubicBezTo>
                  <a:pt x="1044" y="878"/>
                  <a:pt x="1042" y="879"/>
                  <a:pt x="1043" y="881"/>
                </a:cubicBezTo>
                <a:cubicBezTo>
                  <a:pt x="1042" y="882"/>
                  <a:pt x="1042" y="882"/>
                  <a:pt x="1042" y="882"/>
                </a:cubicBezTo>
                <a:cubicBezTo>
                  <a:pt x="1045" y="882"/>
                  <a:pt x="1045" y="882"/>
                  <a:pt x="1045" y="882"/>
                </a:cubicBezTo>
                <a:cubicBezTo>
                  <a:pt x="1044" y="882"/>
                  <a:pt x="1044" y="882"/>
                  <a:pt x="1044" y="882"/>
                </a:cubicBezTo>
                <a:cubicBezTo>
                  <a:pt x="1046" y="885"/>
                  <a:pt x="1046" y="885"/>
                  <a:pt x="1046" y="885"/>
                </a:cubicBezTo>
                <a:cubicBezTo>
                  <a:pt x="1047" y="885"/>
                  <a:pt x="1047" y="885"/>
                  <a:pt x="1047" y="885"/>
                </a:cubicBezTo>
                <a:cubicBezTo>
                  <a:pt x="1051" y="883"/>
                  <a:pt x="1051" y="883"/>
                  <a:pt x="1051" y="883"/>
                </a:cubicBezTo>
                <a:cubicBezTo>
                  <a:pt x="1051" y="881"/>
                  <a:pt x="1051" y="881"/>
                  <a:pt x="1051" y="881"/>
                </a:cubicBezTo>
                <a:cubicBezTo>
                  <a:pt x="1055" y="880"/>
                  <a:pt x="1055" y="880"/>
                  <a:pt x="1055" y="880"/>
                </a:cubicBezTo>
                <a:cubicBezTo>
                  <a:pt x="1056" y="877"/>
                  <a:pt x="1056" y="877"/>
                  <a:pt x="1056" y="877"/>
                </a:cubicBezTo>
                <a:cubicBezTo>
                  <a:pt x="1060" y="879"/>
                  <a:pt x="1060" y="879"/>
                  <a:pt x="1060" y="879"/>
                </a:cubicBezTo>
                <a:cubicBezTo>
                  <a:pt x="1063" y="877"/>
                  <a:pt x="1063" y="877"/>
                  <a:pt x="1063" y="877"/>
                </a:cubicBezTo>
                <a:cubicBezTo>
                  <a:pt x="1060" y="881"/>
                  <a:pt x="1060" y="881"/>
                  <a:pt x="1060" y="881"/>
                </a:cubicBezTo>
                <a:cubicBezTo>
                  <a:pt x="1057" y="879"/>
                  <a:pt x="1057" y="879"/>
                  <a:pt x="1057" y="879"/>
                </a:cubicBezTo>
                <a:cubicBezTo>
                  <a:pt x="1056" y="880"/>
                  <a:pt x="1056" y="880"/>
                  <a:pt x="1056" y="880"/>
                </a:cubicBezTo>
                <a:cubicBezTo>
                  <a:pt x="1055" y="880"/>
                  <a:pt x="1059" y="880"/>
                  <a:pt x="1055" y="882"/>
                </a:cubicBezTo>
                <a:cubicBezTo>
                  <a:pt x="1059" y="883"/>
                  <a:pt x="1059" y="883"/>
                  <a:pt x="1059" y="883"/>
                </a:cubicBezTo>
                <a:cubicBezTo>
                  <a:pt x="1056" y="884"/>
                  <a:pt x="1056" y="884"/>
                  <a:pt x="1056" y="884"/>
                </a:cubicBezTo>
                <a:cubicBezTo>
                  <a:pt x="1055" y="885"/>
                  <a:pt x="1055" y="885"/>
                  <a:pt x="1055" y="885"/>
                </a:cubicBezTo>
                <a:cubicBezTo>
                  <a:pt x="1056" y="886"/>
                  <a:pt x="1056" y="886"/>
                  <a:pt x="1056" y="886"/>
                </a:cubicBezTo>
                <a:cubicBezTo>
                  <a:pt x="1063" y="882"/>
                  <a:pt x="1063" y="882"/>
                  <a:pt x="1063" y="882"/>
                </a:cubicBezTo>
                <a:cubicBezTo>
                  <a:pt x="1064" y="880"/>
                  <a:pt x="1064" y="880"/>
                  <a:pt x="1064" y="880"/>
                </a:cubicBezTo>
                <a:cubicBezTo>
                  <a:pt x="1063" y="879"/>
                  <a:pt x="1063" y="879"/>
                  <a:pt x="1063" y="879"/>
                </a:cubicBezTo>
                <a:cubicBezTo>
                  <a:pt x="1066" y="878"/>
                  <a:pt x="1066" y="878"/>
                  <a:pt x="1066" y="878"/>
                </a:cubicBezTo>
                <a:cubicBezTo>
                  <a:pt x="1074" y="873"/>
                  <a:pt x="1074" y="873"/>
                  <a:pt x="1074" y="873"/>
                </a:cubicBezTo>
                <a:cubicBezTo>
                  <a:pt x="1075" y="873"/>
                  <a:pt x="1075" y="873"/>
                  <a:pt x="1075" y="873"/>
                </a:cubicBezTo>
                <a:cubicBezTo>
                  <a:pt x="1078" y="872"/>
                  <a:pt x="1078" y="872"/>
                  <a:pt x="1078" y="872"/>
                </a:cubicBezTo>
                <a:cubicBezTo>
                  <a:pt x="1078" y="873"/>
                  <a:pt x="1072" y="871"/>
                  <a:pt x="1079" y="875"/>
                </a:cubicBezTo>
                <a:cubicBezTo>
                  <a:pt x="1082" y="875"/>
                  <a:pt x="1082" y="875"/>
                  <a:pt x="1082" y="875"/>
                </a:cubicBezTo>
                <a:cubicBezTo>
                  <a:pt x="1081" y="875"/>
                  <a:pt x="1084" y="870"/>
                  <a:pt x="1081" y="877"/>
                </a:cubicBezTo>
                <a:cubicBezTo>
                  <a:pt x="1084" y="873"/>
                  <a:pt x="1084" y="873"/>
                  <a:pt x="1084" y="873"/>
                </a:cubicBezTo>
                <a:cubicBezTo>
                  <a:pt x="1084" y="874"/>
                  <a:pt x="1087" y="876"/>
                  <a:pt x="1087" y="872"/>
                </a:cubicBezTo>
                <a:cubicBezTo>
                  <a:pt x="1091" y="871"/>
                  <a:pt x="1093" y="872"/>
                  <a:pt x="1096" y="869"/>
                </a:cubicBezTo>
                <a:cubicBezTo>
                  <a:pt x="1100" y="862"/>
                  <a:pt x="1100" y="862"/>
                  <a:pt x="1100" y="862"/>
                </a:cubicBezTo>
                <a:cubicBezTo>
                  <a:pt x="1102" y="861"/>
                  <a:pt x="1102" y="861"/>
                  <a:pt x="1102" y="861"/>
                </a:cubicBezTo>
                <a:cubicBezTo>
                  <a:pt x="1104" y="858"/>
                  <a:pt x="1104" y="858"/>
                  <a:pt x="1104" y="858"/>
                </a:cubicBezTo>
                <a:cubicBezTo>
                  <a:pt x="1106" y="858"/>
                  <a:pt x="1106" y="858"/>
                  <a:pt x="1106" y="858"/>
                </a:cubicBezTo>
                <a:cubicBezTo>
                  <a:pt x="1106" y="858"/>
                  <a:pt x="1101" y="856"/>
                  <a:pt x="1107" y="860"/>
                </a:cubicBezTo>
                <a:cubicBezTo>
                  <a:pt x="1109" y="857"/>
                  <a:pt x="1109" y="857"/>
                  <a:pt x="1109" y="857"/>
                </a:cubicBezTo>
                <a:cubicBezTo>
                  <a:pt x="1114" y="859"/>
                  <a:pt x="1114" y="859"/>
                  <a:pt x="1114" y="859"/>
                </a:cubicBezTo>
                <a:cubicBezTo>
                  <a:pt x="1116" y="856"/>
                  <a:pt x="1116" y="856"/>
                  <a:pt x="1116" y="856"/>
                </a:cubicBezTo>
                <a:cubicBezTo>
                  <a:pt x="1115" y="855"/>
                  <a:pt x="1115" y="855"/>
                  <a:pt x="1115" y="855"/>
                </a:cubicBezTo>
                <a:cubicBezTo>
                  <a:pt x="1114" y="854"/>
                  <a:pt x="1114" y="854"/>
                  <a:pt x="1114" y="854"/>
                </a:cubicBezTo>
                <a:cubicBezTo>
                  <a:pt x="1114" y="855"/>
                  <a:pt x="1112" y="854"/>
                  <a:pt x="1111" y="855"/>
                </a:cubicBezTo>
                <a:cubicBezTo>
                  <a:pt x="1116" y="851"/>
                  <a:pt x="1116" y="851"/>
                  <a:pt x="1116" y="851"/>
                </a:cubicBezTo>
                <a:cubicBezTo>
                  <a:pt x="1121" y="848"/>
                  <a:pt x="1121" y="848"/>
                  <a:pt x="1121" y="848"/>
                </a:cubicBezTo>
                <a:cubicBezTo>
                  <a:pt x="1121" y="849"/>
                  <a:pt x="1117" y="848"/>
                  <a:pt x="1121" y="850"/>
                </a:cubicBezTo>
                <a:cubicBezTo>
                  <a:pt x="1124" y="848"/>
                  <a:pt x="1124" y="848"/>
                  <a:pt x="1124" y="848"/>
                </a:cubicBezTo>
                <a:cubicBezTo>
                  <a:pt x="1120" y="846"/>
                  <a:pt x="1120" y="846"/>
                  <a:pt x="1120" y="846"/>
                </a:cubicBezTo>
                <a:cubicBezTo>
                  <a:pt x="1125" y="842"/>
                  <a:pt x="1125" y="842"/>
                  <a:pt x="1125" y="842"/>
                </a:cubicBezTo>
                <a:cubicBezTo>
                  <a:pt x="1124" y="843"/>
                  <a:pt x="1124" y="843"/>
                  <a:pt x="1124" y="843"/>
                </a:cubicBezTo>
                <a:cubicBezTo>
                  <a:pt x="1129" y="842"/>
                  <a:pt x="1129" y="842"/>
                  <a:pt x="1129" y="842"/>
                </a:cubicBezTo>
                <a:cubicBezTo>
                  <a:pt x="1131" y="838"/>
                  <a:pt x="1131" y="838"/>
                  <a:pt x="1131" y="838"/>
                </a:cubicBezTo>
                <a:cubicBezTo>
                  <a:pt x="1139" y="831"/>
                  <a:pt x="1139" y="831"/>
                  <a:pt x="1139" y="831"/>
                </a:cubicBezTo>
                <a:cubicBezTo>
                  <a:pt x="1139" y="830"/>
                  <a:pt x="1142" y="834"/>
                  <a:pt x="1138" y="830"/>
                </a:cubicBezTo>
                <a:cubicBezTo>
                  <a:pt x="1134" y="832"/>
                  <a:pt x="1134" y="832"/>
                  <a:pt x="1134" y="832"/>
                </a:cubicBezTo>
                <a:cubicBezTo>
                  <a:pt x="1131" y="831"/>
                  <a:pt x="1131" y="831"/>
                  <a:pt x="1131" y="831"/>
                </a:cubicBezTo>
                <a:cubicBezTo>
                  <a:pt x="1129" y="831"/>
                  <a:pt x="1129" y="831"/>
                  <a:pt x="1129" y="831"/>
                </a:cubicBezTo>
                <a:cubicBezTo>
                  <a:pt x="1127" y="834"/>
                  <a:pt x="1127" y="834"/>
                  <a:pt x="1127" y="834"/>
                </a:cubicBezTo>
                <a:cubicBezTo>
                  <a:pt x="1117" y="836"/>
                  <a:pt x="1117" y="836"/>
                  <a:pt x="1117" y="836"/>
                </a:cubicBezTo>
                <a:cubicBezTo>
                  <a:pt x="1115" y="837"/>
                  <a:pt x="1115" y="837"/>
                  <a:pt x="1115" y="837"/>
                </a:cubicBezTo>
                <a:cubicBezTo>
                  <a:pt x="1109" y="839"/>
                  <a:pt x="1109" y="839"/>
                  <a:pt x="1109" y="839"/>
                </a:cubicBezTo>
                <a:cubicBezTo>
                  <a:pt x="1105" y="836"/>
                  <a:pt x="1105" y="836"/>
                  <a:pt x="1105" y="836"/>
                </a:cubicBezTo>
                <a:cubicBezTo>
                  <a:pt x="1099" y="837"/>
                  <a:pt x="1099" y="837"/>
                  <a:pt x="1099" y="837"/>
                </a:cubicBezTo>
                <a:cubicBezTo>
                  <a:pt x="1101" y="838"/>
                  <a:pt x="1094" y="839"/>
                  <a:pt x="1100" y="840"/>
                </a:cubicBezTo>
                <a:cubicBezTo>
                  <a:pt x="1098" y="842"/>
                  <a:pt x="1098" y="842"/>
                  <a:pt x="1098" y="842"/>
                </a:cubicBezTo>
                <a:cubicBezTo>
                  <a:pt x="1097" y="841"/>
                  <a:pt x="1097" y="841"/>
                  <a:pt x="1097" y="841"/>
                </a:cubicBezTo>
                <a:cubicBezTo>
                  <a:pt x="1091" y="843"/>
                  <a:pt x="1091" y="843"/>
                  <a:pt x="1091" y="843"/>
                </a:cubicBezTo>
                <a:cubicBezTo>
                  <a:pt x="1088" y="840"/>
                  <a:pt x="1088" y="840"/>
                  <a:pt x="1088" y="840"/>
                </a:cubicBezTo>
                <a:cubicBezTo>
                  <a:pt x="1071" y="844"/>
                  <a:pt x="1071" y="844"/>
                  <a:pt x="1071" y="844"/>
                </a:cubicBezTo>
                <a:cubicBezTo>
                  <a:pt x="1065" y="845"/>
                  <a:pt x="1065" y="845"/>
                  <a:pt x="1065" y="845"/>
                </a:cubicBezTo>
                <a:cubicBezTo>
                  <a:pt x="1064" y="849"/>
                  <a:pt x="1071" y="843"/>
                  <a:pt x="1064" y="848"/>
                </a:cubicBezTo>
                <a:cubicBezTo>
                  <a:pt x="1067" y="847"/>
                  <a:pt x="1071" y="848"/>
                  <a:pt x="1074" y="846"/>
                </a:cubicBezTo>
                <a:cubicBezTo>
                  <a:pt x="1075" y="848"/>
                  <a:pt x="1075" y="848"/>
                  <a:pt x="1075" y="848"/>
                </a:cubicBezTo>
                <a:cubicBezTo>
                  <a:pt x="1063" y="851"/>
                  <a:pt x="1063" y="851"/>
                  <a:pt x="1063" y="851"/>
                </a:cubicBezTo>
                <a:cubicBezTo>
                  <a:pt x="1054" y="852"/>
                  <a:pt x="1054" y="852"/>
                  <a:pt x="1054" y="852"/>
                </a:cubicBezTo>
                <a:cubicBezTo>
                  <a:pt x="1057" y="849"/>
                  <a:pt x="1057" y="849"/>
                  <a:pt x="1057" y="849"/>
                </a:cubicBezTo>
                <a:cubicBezTo>
                  <a:pt x="1059" y="850"/>
                  <a:pt x="1059" y="850"/>
                  <a:pt x="1059" y="850"/>
                </a:cubicBezTo>
                <a:cubicBezTo>
                  <a:pt x="1063" y="848"/>
                  <a:pt x="1063" y="848"/>
                  <a:pt x="1063" y="848"/>
                </a:cubicBezTo>
                <a:cubicBezTo>
                  <a:pt x="1059" y="847"/>
                  <a:pt x="1059" y="847"/>
                  <a:pt x="1059" y="847"/>
                </a:cubicBezTo>
                <a:cubicBezTo>
                  <a:pt x="1047" y="851"/>
                  <a:pt x="1047" y="851"/>
                  <a:pt x="1047" y="851"/>
                </a:cubicBezTo>
                <a:cubicBezTo>
                  <a:pt x="1048" y="853"/>
                  <a:pt x="1048" y="853"/>
                  <a:pt x="1048" y="853"/>
                </a:cubicBezTo>
                <a:cubicBezTo>
                  <a:pt x="1050" y="853"/>
                  <a:pt x="1050" y="853"/>
                  <a:pt x="1050" y="853"/>
                </a:cubicBezTo>
                <a:cubicBezTo>
                  <a:pt x="1048" y="854"/>
                  <a:pt x="1048" y="854"/>
                  <a:pt x="1048" y="854"/>
                </a:cubicBezTo>
                <a:cubicBezTo>
                  <a:pt x="1047" y="854"/>
                  <a:pt x="1047" y="854"/>
                  <a:pt x="1047" y="854"/>
                </a:cubicBezTo>
                <a:cubicBezTo>
                  <a:pt x="1041" y="856"/>
                  <a:pt x="1041" y="856"/>
                  <a:pt x="1041" y="856"/>
                </a:cubicBezTo>
                <a:cubicBezTo>
                  <a:pt x="1041" y="856"/>
                  <a:pt x="1041" y="856"/>
                  <a:pt x="1041" y="856"/>
                </a:cubicBezTo>
                <a:cubicBezTo>
                  <a:pt x="1041" y="854"/>
                  <a:pt x="1041" y="854"/>
                  <a:pt x="1041" y="854"/>
                </a:cubicBezTo>
                <a:cubicBezTo>
                  <a:pt x="1045" y="854"/>
                  <a:pt x="1045" y="854"/>
                  <a:pt x="1045" y="854"/>
                </a:cubicBezTo>
                <a:cubicBezTo>
                  <a:pt x="1045" y="852"/>
                  <a:pt x="1045" y="852"/>
                  <a:pt x="1045" y="852"/>
                </a:cubicBezTo>
                <a:cubicBezTo>
                  <a:pt x="1046" y="852"/>
                  <a:pt x="1044" y="849"/>
                  <a:pt x="1046" y="853"/>
                </a:cubicBezTo>
                <a:cubicBezTo>
                  <a:pt x="1043" y="850"/>
                  <a:pt x="1043" y="850"/>
                  <a:pt x="1043" y="850"/>
                </a:cubicBezTo>
                <a:cubicBezTo>
                  <a:pt x="1040" y="852"/>
                  <a:pt x="1040" y="852"/>
                  <a:pt x="1040" y="852"/>
                </a:cubicBezTo>
                <a:cubicBezTo>
                  <a:pt x="1034" y="850"/>
                  <a:pt x="1049" y="851"/>
                  <a:pt x="1035" y="852"/>
                </a:cubicBezTo>
                <a:cubicBezTo>
                  <a:pt x="1027" y="855"/>
                  <a:pt x="1027" y="855"/>
                  <a:pt x="1027" y="855"/>
                </a:cubicBezTo>
                <a:cubicBezTo>
                  <a:pt x="1022" y="855"/>
                  <a:pt x="1022" y="855"/>
                  <a:pt x="1022" y="855"/>
                </a:cubicBezTo>
                <a:cubicBezTo>
                  <a:pt x="1010" y="857"/>
                  <a:pt x="1010" y="857"/>
                  <a:pt x="1010" y="857"/>
                </a:cubicBezTo>
                <a:cubicBezTo>
                  <a:pt x="1009" y="858"/>
                  <a:pt x="1009" y="858"/>
                  <a:pt x="1009" y="858"/>
                </a:cubicBezTo>
                <a:cubicBezTo>
                  <a:pt x="1005" y="858"/>
                  <a:pt x="1005" y="858"/>
                  <a:pt x="1005" y="858"/>
                </a:cubicBezTo>
                <a:cubicBezTo>
                  <a:pt x="1001" y="860"/>
                  <a:pt x="1001" y="860"/>
                  <a:pt x="1001" y="860"/>
                </a:cubicBezTo>
                <a:cubicBezTo>
                  <a:pt x="996" y="861"/>
                  <a:pt x="996" y="861"/>
                  <a:pt x="996" y="861"/>
                </a:cubicBezTo>
                <a:cubicBezTo>
                  <a:pt x="995" y="860"/>
                  <a:pt x="995" y="860"/>
                  <a:pt x="995" y="860"/>
                </a:cubicBezTo>
                <a:cubicBezTo>
                  <a:pt x="992" y="862"/>
                  <a:pt x="992" y="862"/>
                  <a:pt x="992" y="862"/>
                </a:cubicBezTo>
                <a:cubicBezTo>
                  <a:pt x="989" y="862"/>
                  <a:pt x="1000" y="855"/>
                  <a:pt x="987" y="864"/>
                </a:cubicBezTo>
                <a:cubicBezTo>
                  <a:pt x="986" y="861"/>
                  <a:pt x="986" y="861"/>
                  <a:pt x="986" y="861"/>
                </a:cubicBezTo>
                <a:cubicBezTo>
                  <a:pt x="985" y="861"/>
                  <a:pt x="1006" y="861"/>
                  <a:pt x="976" y="865"/>
                </a:cubicBezTo>
                <a:cubicBezTo>
                  <a:pt x="965" y="867"/>
                  <a:pt x="965" y="867"/>
                  <a:pt x="965" y="867"/>
                </a:cubicBezTo>
                <a:cubicBezTo>
                  <a:pt x="944" y="870"/>
                  <a:pt x="944" y="870"/>
                  <a:pt x="944" y="870"/>
                </a:cubicBezTo>
                <a:cubicBezTo>
                  <a:pt x="942" y="868"/>
                  <a:pt x="942" y="868"/>
                  <a:pt x="942" y="868"/>
                </a:cubicBezTo>
                <a:cubicBezTo>
                  <a:pt x="941" y="868"/>
                  <a:pt x="941" y="868"/>
                  <a:pt x="941" y="868"/>
                </a:cubicBezTo>
                <a:cubicBezTo>
                  <a:pt x="941" y="870"/>
                  <a:pt x="941" y="870"/>
                  <a:pt x="941" y="870"/>
                </a:cubicBezTo>
                <a:cubicBezTo>
                  <a:pt x="935" y="873"/>
                  <a:pt x="935" y="873"/>
                  <a:pt x="935" y="873"/>
                </a:cubicBezTo>
                <a:cubicBezTo>
                  <a:pt x="918" y="874"/>
                  <a:pt x="918" y="874"/>
                  <a:pt x="918" y="874"/>
                </a:cubicBezTo>
                <a:cubicBezTo>
                  <a:pt x="918" y="873"/>
                  <a:pt x="918" y="873"/>
                  <a:pt x="918" y="873"/>
                </a:cubicBezTo>
                <a:cubicBezTo>
                  <a:pt x="914" y="873"/>
                  <a:pt x="914" y="873"/>
                  <a:pt x="914" y="873"/>
                </a:cubicBezTo>
                <a:cubicBezTo>
                  <a:pt x="912" y="875"/>
                  <a:pt x="912" y="875"/>
                  <a:pt x="912" y="875"/>
                </a:cubicBezTo>
                <a:cubicBezTo>
                  <a:pt x="903" y="877"/>
                  <a:pt x="903" y="877"/>
                  <a:pt x="903" y="877"/>
                </a:cubicBezTo>
                <a:cubicBezTo>
                  <a:pt x="899" y="875"/>
                  <a:pt x="899" y="875"/>
                  <a:pt x="899" y="875"/>
                </a:cubicBezTo>
                <a:cubicBezTo>
                  <a:pt x="898" y="873"/>
                  <a:pt x="895" y="873"/>
                  <a:pt x="896" y="878"/>
                </a:cubicBezTo>
                <a:cubicBezTo>
                  <a:pt x="895" y="879"/>
                  <a:pt x="895" y="879"/>
                  <a:pt x="895" y="879"/>
                </a:cubicBezTo>
                <a:cubicBezTo>
                  <a:pt x="891" y="875"/>
                  <a:pt x="891" y="875"/>
                  <a:pt x="891" y="875"/>
                </a:cubicBezTo>
                <a:cubicBezTo>
                  <a:pt x="889" y="876"/>
                  <a:pt x="889" y="876"/>
                  <a:pt x="889" y="876"/>
                </a:cubicBezTo>
                <a:cubicBezTo>
                  <a:pt x="886" y="879"/>
                  <a:pt x="886" y="879"/>
                  <a:pt x="886" y="879"/>
                </a:cubicBezTo>
                <a:cubicBezTo>
                  <a:pt x="881" y="881"/>
                  <a:pt x="881" y="881"/>
                  <a:pt x="881" y="881"/>
                </a:cubicBezTo>
                <a:cubicBezTo>
                  <a:pt x="863" y="882"/>
                  <a:pt x="863" y="882"/>
                  <a:pt x="863" y="882"/>
                </a:cubicBezTo>
                <a:cubicBezTo>
                  <a:pt x="862" y="883"/>
                  <a:pt x="862" y="883"/>
                  <a:pt x="862" y="883"/>
                </a:cubicBezTo>
                <a:cubicBezTo>
                  <a:pt x="860" y="883"/>
                  <a:pt x="860" y="883"/>
                  <a:pt x="860" y="883"/>
                </a:cubicBezTo>
                <a:cubicBezTo>
                  <a:pt x="859" y="882"/>
                  <a:pt x="859" y="882"/>
                  <a:pt x="859" y="882"/>
                </a:cubicBezTo>
                <a:cubicBezTo>
                  <a:pt x="858" y="883"/>
                  <a:pt x="858" y="883"/>
                  <a:pt x="858" y="883"/>
                </a:cubicBezTo>
                <a:cubicBezTo>
                  <a:pt x="853" y="884"/>
                  <a:pt x="853" y="884"/>
                  <a:pt x="853" y="884"/>
                </a:cubicBezTo>
                <a:cubicBezTo>
                  <a:pt x="835" y="886"/>
                  <a:pt x="835" y="886"/>
                  <a:pt x="835" y="886"/>
                </a:cubicBezTo>
                <a:cubicBezTo>
                  <a:pt x="832" y="887"/>
                  <a:pt x="832" y="887"/>
                  <a:pt x="832" y="887"/>
                </a:cubicBezTo>
                <a:cubicBezTo>
                  <a:pt x="821" y="889"/>
                  <a:pt x="821" y="889"/>
                  <a:pt x="821" y="889"/>
                </a:cubicBezTo>
                <a:cubicBezTo>
                  <a:pt x="815" y="890"/>
                  <a:pt x="815" y="890"/>
                  <a:pt x="815" y="890"/>
                </a:cubicBezTo>
                <a:cubicBezTo>
                  <a:pt x="813" y="889"/>
                  <a:pt x="813" y="889"/>
                  <a:pt x="813" y="889"/>
                </a:cubicBezTo>
                <a:cubicBezTo>
                  <a:pt x="808" y="890"/>
                  <a:pt x="808" y="890"/>
                  <a:pt x="808" y="890"/>
                </a:cubicBezTo>
                <a:cubicBezTo>
                  <a:pt x="807" y="890"/>
                  <a:pt x="807" y="890"/>
                  <a:pt x="807" y="890"/>
                </a:cubicBezTo>
                <a:cubicBezTo>
                  <a:pt x="806" y="889"/>
                  <a:pt x="806" y="889"/>
                  <a:pt x="806" y="889"/>
                </a:cubicBezTo>
                <a:cubicBezTo>
                  <a:pt x="797" y="892"/>
                  <a:pt x="797" y="892"/>
                  <a:pt x="797" y="892"/>
                </a:cubicBezTo>
                <a:cubicBezTo>
                  <a:pt x="786" y="893"/>
                  <a:pt x="786" y="893"/>
                  <a:pt x="786" y="893"/>
                </a:cubicBezTo>
                <a:cubicBezTo>
                  <a:pt x="775" y="894"/>
                  <a:pt x="775" y="894"/>
                  <a:pt x="775" y="894"/>
                </a:cubicBezTo>
                <a:cubicBezTo>
                  <a:pt x="774" y="894"/>
                  <a:pt x="774" y="894"/>
                  <a:pt x="774" y="894"/>
                </a:cubicBezTo>
                <a:cubicBezTo>
                  <a:pt x="771" y="895"/>
                  <a:pt x="771" y="895"/>
                  <a:pt x="771" y="895"/>
                </a:cubicBezTo>
                <a:cubicBezTo>
                  <a:pt x="770" y="894"/>
                  <a:pt x="770" y="894"/>
                  <a:pt x="770" y="894"/>
                </a:cubicBezTo>
                <a:cubicBezTo>
                  <a:pt x="762" y="897"/>
                  <a:pt x="762" y="897"/>
                  <a:pt x="762" y="897"/>
                </a:cubicBezTo>
                <a:cubicBezTo>
                  <a:pt x="753" y="897"/>
                  <a:pt x="753" y="897"/>
                  <a:pt x="753" y="897"/>
                </a:cubicBezTo>
                <a:cubicBezTo>
                  <a:pt x="751" y="898"/>
                  <a:pt x="751" y="898"/>
                  <a:pt x="751" y="898"/>
                </a:cubicBezTo>
                <a:cubicBezTo>
                  <a:pt x="747" y="897"/>
                  <a:pt x="747" y="897"/>
                  <a:pt x="747" y="897"/>
                </a:cubicBezTo>
                <a:cubicBezTo>
                  <a:pt x="735" y="899"/>
                  <a:pt x="735" y="899"/>
                  <a:pt x="735" y="899"/>
                </a:cubicBezTo>
                <a:cubicBezTo>
                  <a:pt x="732" y="899"/>
                  <a:pt x="732" y="899"/>
                  <a:pt x="732" y="899"/>
                </a:cubicBezTo>
                <a:cubicBezTo>
                  <a:pt x="731" y="901"/>
                  <a:pt x="731" y="901"/>
                  <a:pt x="731" y="901"/>
                </a:cubicBezTo>
                <a:cubicBezTo>
                  <a:pt x="700" y="905"/>
                  <a:pt x="700" y="905"/>
                  <a:pt x="700" y="905"/>
                </a:cubicBezTo>
                <a:cubicBezTo>
                  <a:pt x="692" y="906"/>
                  <a:pt x="692" y="906"/>
                  <a:pt x="692" y="906"/>
                </a:cubicBezTo>
                <a:cubicBezTo>
                  <a:pt x="691" y="908"/>
                  <a:pt x="691" y="908"/>
                  <a:pt x="691" y="908"/>
                </a:cubicBezTo>
                <a:cubicBezTo>
                  <a:pt x="691" y="909"/>
                  <a:pt x="690" y="910"/>
                  <a:pt x="688" y="909"/>
                </a:cubicBezTo>
                <a:cubicBezTo>
                  <a:pt x="691" y="906"/>
                  <a:pt x="691" y="906"/>
                  <a:pt x="691" y="906"/>
                </a:cubicBezTo>
                <a:cubicBezTo>
                  <a:pt x="686" y="906"/>
                  <a:pt x="686" y="906"/>
                  <a:pt x="686" y="906"/>
                </a:cubicBezTo>
                <a:cubicBezTo>
                  <a:pt x="677" y="907"/>
                  <a:pt x="677" y="907"/>
                  <a:pt x="677" y="907"/>
                </a:cubicBezTo>
                <a:cubicBezTo>
                  <a:pt x="674" y="909"/>
                  <a:pt x="674" y="909"/>
                  <a:pt x="674" y="909"/>
                </a:cubicBezTo>
                <a:cubicBezTo>
                  <a:pt x="669" y="908"/>
                  <a:pt x="669" y="908"/>
                  <a:pt x="669" y="908"/>
                </a:cubicBezTo>
                <a:cubicBezTo>
                  <a:pt x="663" y="910"/>
                  <a:pt x="663" y="910"/>
                  <a:pt x="663" y="910"/>
                </a:cubicBezTo>
                <a:cubicBezTo>
                  <a:pt x="660" y="909"/>
                  <a:pt x="660" y="909"/>
                  <a:pt x="660" y="909"/>
                </a:cubicBezTo>
                <a:cubicBezTo>
                  <a:pt x="649" y="911"/>
                  <a:pt x="649" y="911"/>
                  <a:pt x="649" y="911"/>
                </a:cubicBezTo>
                <a:cubicBezTo>
                  <a:pt x="640" y="912"/>
                  <a:pt x="640" y="912"/>
                  <a:pt x="640" y="912"/>
                </a:cubicBezTo>
                <a:cubicBezTo>
                  <a:pt x="635" y="913"/>
                  <a:pt x="635" y="913"/>
                  <a:pt x="635" y="913"/>
                </a:cubicBezTo>
                <a:cubicBezTo>
                  <a:pt x="625" y="914"/>
                  <a:pt x="625" y="914"/>
                  <a:pt x="625" y="914"/>
                </a:cubicBezTo>
                <a:cubicBezTo>
                  <a:pt x="623" y="915"/>
                  <a:pt x="623" y="915"/>
                  <a:pt x="623" y="915"/>
                </a:cubicBezTo>
                <a:cubicBezTo>
                  <a:pt x="620" y="915"/>
                  <a:pt x="620" y="915"/>
                  <a:pt x="620" y="915"/>
                </a:cubicBezTo>
                <a:cubicBezTo>
                  <a:pt x="615" y="917"/>
                  <a:pt x="615" y="917"/>
                  <a:pt x="615" y="917"/>
                </a:cubicBezTo>
                <a:cubicBezTo>
                  <a:pt x="596" y="918"/>
                  <a:pt x="596" y="918"/>
                  <a:pt x="596" y="918"/>
                </a:cubicBezTo>
                <a:cubicBezTo>
                  <a:pt x="585" y="919"/>
                  <a:pt x="585" y="919"/>
                  <a:pt x="585" y="919"/>
                </a:cubicBezTo>
                <a:cubicBezTo>
                  <a:pt x="583" y="922"/>
                  <a:pt x="583" y="922"/>
                  <a:pt x="583" y="922"/>
                </a:cubicBezTo>
                <a:cubicBezTo>
                  <a:pt x="583" y="920"/>
                  <a:pt x="583" y="920"/>
                  <a:pt x="583" y="920"/>
                </a:cubicBezTo>
                <a:cubicBezTo>
                  <a:pt x="581" y="922"/>
                  <a:pt x="581" y="922"/>
                  <a:pt x="581" y="922"/>
                </a:cubicBezTo>
                <a:cubicBezTo>
                  <a:pt x="581" y="921"/>
                  <a:pt x="587" y="924"/>
                  <a:pt x="579" y="921"/>
                </a:cubicBezTo>
                <a:cubicBezTo>
                  <a:pt x="579" y="923"/>
                  <a:pt x="579" y="923"/>
                  <a:pt x="579" y="923"/>
                </a:cubicBezTo>
                <a:cubicBezTo>
                  <a:pt x="576" y="922"/>
                  <a:pt x="576" y="922"/>
                  <a:pt x="576" y="922"/>
                </a:cubicBezTo>
                <a:cubicBezTo>
                  <a:pt x="576" y="922"/>
                  <a:pt x="577" y="924"/>
                  <a:pt x="577" y="921"/>
                </a:cubicBezTo>
                <a:cubicBezTo>
                  <a:pt x="572" y="922"/>
                  <a:pt x="572" y="922"/>
                  <a:pt x="572" y="922"/>
                </a:cubicBezTo>
                <a:cubicBezTo>
                  <a:pt x="570" y="921"/>
                  <a:pt x="570" y="921"/>
                  <a:pt x="570" y="921"/>
                </a:cubicBezTo>
                <a:cubicBezTo>
                  <a:pt x="556" y="925"/>
                  <a:pt x="556" y="925"/>
                  <a:pt x="556" y="925"/>
                </a:cubicBezTo>
                <a:cubicBezTo>
                  <a:pt x="561" y="927"/>
                  <a:pt x="565" y="920"/>
                  <a:pt x="568" y="925"/>
                </a:cubicBezTo>
                <a:cubicBezTo>
                  <a:pt x="573" y="924"/>
                  <a:pt x="573" y="924"/>
                  <a:pt x="573" y="924"/>
                </a:cubicBezTo>
                <a:cubicBezTo>
                  <a:pt x="573" y="925"/>
                  <a:pt x="573" y="925"/>
                  <a:pt x="573" y="925"/>
                </a:cubicBezTo>
                <a:cubicBezTo>
                  <a:pt x="575" y="925"/>
                  <a:pt x="575" y="925"/>
                  <a:pt x="575" y="925"/>
                </a:cubicBezTo>
                <a:cubicBezTo>
                  <a:pt x="573" y="926"/>
                  <a:pt x="573" y="926"/>
                  <a:pt x="573" y="926"/>
                </a:cubicBezTo>
                <a:cubicBezTo>
                  <a:pt x="571" y="924"/>
                  <a:pt x="571" y="924"/>
                  <a:pt x="571" y="924"/>
                </a:cubicBezTo>
                <a:cubicBezTo>
                  <a:pt x="565" y="928"/>
                  <a:pt x="565" y="928"/>
                  <a:pt x="565" y="928"/>
                </a:cubicBezTo>
                <a:cubicBezTo>
                  <a:pt x="555" y="928"/>
                  <a:pt x="555" y="928"/>
                  <a:pt x="555" y="928"/>
                </a:cubicBezTo>
                <a:cubicBezTo>
                  <a:pt x="551" y="933"/>
                  <a:pt x="551" y="933"/>
                  <a:pt x="551" y="933"/>
                </a:cubicBezTo>
                <a:cubicBezTo>
                  <a:pt x="546" y="933"/>
                  <a:pt x="546" y="933"/>
                  <a:pt x="546" y="933"/>
                </a:cubicBezTo>
                <a:cubicBezTo>
                  <a:pt x="548" y="932"/>
                  <a:pt x="541" y="929"/>
                  <a:pt x="550" y="929"/>
                </a:cubicBezTo>
                <a:cubicBezTo>
                  <a:pt x="545" y="930"/>
                  <a:pt x="545" y="930"/>
                  <a:pt x="545" y="930"/>
                </a:cubicBezTo>
                <a:cubicBezTo>
                  <a:pt x="543" y="929"/>
                  <a:pt x="543" y="929"/>
                  <a:pt x="543" y="929"/>
                </a:cubicBezTo>
                <a:cubicBezTo>
                  <a:pt x="540" y="931"/>
                  <a:pt x="540" y="931"/>
                  <a:pt x="540" y="931"/>
                </a:cubicBezTo>
                <a:cubicBezTo>
                  <a:pt x="543" y="933"/>
                  <a:pt x="543" y="933"/>
                  <a:pt x="543" y="933"/>
                </a:cubicBezTo>
                <a:cubicBezTo>
                  <a:pt x="538" y="933"/>
                  <a:pt x="538" y="933"/>
                  <a:pt x="538" y="933"/>
                </a:cubicBezTo>
                <a:cubicBezTo>
                  <a:pt x="538" y="932"/>
                  <a:pt x="538" y="932"/>
                  <a:pt x="538" y="932"/>
                </a:cubicBezTo>
                <a:cubicBezTo>
                  <a:pt x="538" y="932"/>
                  <a:pt x="540" y="930"/>
                  <a:pt x="536" y="931"/>
                </a:cubicBezTo>
                <a:cubicBezTo>
                  <a:pt x="535" y="933"/>
                  <a:pt x="535" y="933"/>
                  <a:pt x="535" y="933"/>
                </a:cubicBezTo>
                <a:cubicBezTo>
                  <a:pt x="535" y="936"/>
                  <a:pt x="543" y="922"/>
                  <a:pt x="536" y="939"/>
                </a:cubicBezTo>
                <a:cubicBezTo>
                  <a:pt x="535" y="939"/>
                  <a:pt x="535" y="939"/>
                  <a:pt x="535" y="939"/>
                </a:cubicBezTo>
                <a:cubicBezTo>
                  <a:pt x="536" y="937"/>
                  <a:pt x="536" y="937"/>
                  <a:pt x="536" y="937"/>
                </a:cubicBezTo>
                <a:cubicBezTo>
                  <a:pt x="536" y="935"/>
                  <a:pt x="536" y="935"/>
                  <a:pt x="536" y="935"/>
                </a:cubicBezTo>
                <a:cubicBezTo>
                  <a:pt x="531" y="934"/>
                  <a:pt x="531" y="934"/>
                  <a:pt x="531" y="934"/>
                </a:cubicBezTo>
                <a:cubicBezTo>
                  <a:pt x="532" y="934"/>
                  <a:pt x="532" y="934"/>
                  <a:pt x="532" y="934"/>
                </a:cubicBezTo>
                <a:cubicBezTo>
                  <a:pt x="531" y="933"/>
                  <a:pt x="531" y="933"/>
                  <a:pt x="531" y="933"/>
                </a:cubicBezTo>
                <a:cubicBezTo>
                  <a:pt x="527" y="934"/>
                  <a:pt x="527" y="934"/>
                  <a:pt x="527" y="934"/>
                </a:cubicBezTo>
                <a:cubicBezTo>
                  <a:pt x="526" y="935"/>
                  <a:pt x="526" y="935"/>
                  <a:pt x="526" y="935"/>
                </a:cubicBezTo>
                <a:cubicBezTo>
                  <a:pt x="518" y="933"/>
                  <a:pt x="518" y="933"/>
                  <a:pt x="518" y="933"/>
                </a:cubicBezTo>
                <a:cubicBezTo>
                  <a:pt x="517" y="934"/>
                  <a:pt x="517" y="934"/>
                  <a:pt x="517" y="934"/>
                </a:cubicBezTo>
                <a:cubicBezTo>
                  <a:pt x="517" y="933"/>
                  <a:pt x="521" y="934"/>
                  <a:pt x="517" y="932"/>
                </a:cubicBezTo>
                <a:cubicBezTo>
                  <a:pt x="524" y="930"/>
                  <a:pt x="524" y="930"/>
                  <a:pt x="524" y="930"/>
                </a:cubicBezTo>
                <a:cubicBezTo>
                  <a:pt x="526" y="929"/>
                  <a:pt x="528" y="926"/>
                  <a:pt x="529" y="928"/>
                </a:cubicBezTo>
                <a:cubicBezTo>
                  <a:pt x="529" y="928"/>
                  <a:pt x="531" y="926"/>
                  <a:pt x="530" y="929"/>
                </a:cubicBezTo>
                <a:cubicBezTo>
                  <a:pt x="532" y="929"/>
                  <a:pt x="532" y="929"/>
                  <a:pt x="532" y="929"/>
                </a:cubicBezTo>
                <a:cubicBezTo>
                  <a:pt x="530" y="927"/>
                  <a:pt x="533" y="929"/>
                  <a:pt x="533" y="926"/>
                </a:cubicBezTo>
                <a:cubicBezTo>
                  <a:pt x="535" y="924"/>
                  <a:pt x="535" y="924"/>
                  <a:pt x="535" y="924"/>
                </a:cubicBezTo>
                <a:cubicBezTo>
                  <a:pt x="529" y="924"/>
                  <a:pt x="529" y="924"/>
                  <a:pt x="529" y="924"/>
                </a:cubicBezTo>
                <a:cubicBezTo>
                  <a:pt x="527" y="925"/>
                  <a:pt x="527" y="925"/>
                  <a:pt x="527" y="925"/>
                </a:cubicBezTo>
                <a:cubicBezTo>
                  <a:pt x="530" y="925"/>
                  <a:pt x="519" y="931"/>
                  <a:pt x="532" y="925"/>
                </a:cubicBezTo>
                <a:cubicBezTo>
                  <a:pt x="526" y="925"/>
                  <a:pt x="536" y="936"/>
                  <a:pt x="523" y="927"/>
                </a:cubicBezTo>
                <a:cubicBezTo>
                  <a:pt x="522" y="926"/>
                  <a:pt x="522" y="926"/>
                  <a:pt x="522" y="926"/>
                </a:cubicBezTo>
                <a:cubicBezTo>
                  <a:pt x="521" y="927"/>
                  <a:pt x="521" y="927"/>
                  <a:pt x="521" y="927"/>
                </a:cubicBezTo>
                <a:cubicBezTo>
                  <a:pt x="520" y="927"/>
                  <a:pt x="517" y="935"/>
                  <a:pt x="515" y="927"/>
                </a:cubicBezTo>
                <a:cubicBezTo>
                  <a:pt x="514" y="927"/>
                  <a:pt x="514" y="927"/>
                  <a:pt x="514" y="927"/>
                </a:cubicBezTo>
                <a:cubicBezTo>
                  <a:pt x="514" y="929"/>
                  <a:pt x="514" y="929"/>
                  <a:pt x="514" y="929"/>
                </a:cubicBezTo>
                <a:cubicBezTo>
                  <a:pt x="516" y="930"/>
                  <a:pt x="516" y="930"/>
                  <a:pt x="516" y="930"/>
                </a:cubicBezTo>
                <a:cubicBezTo>
                  <a:pt x="513" y="931"/>
                  <a:pt x="513" y="931"/>
                  <a:pt x="513" y="931"/>
                </a:cubicBezTo>
                <a:cubicBezTo>
                  <a:pt x="512" y="928"/>
                  <a:pt x="512" y="928"/>
                  <a:pt x="512" y="928"/>
                </a:cubicBezTo>
                <a:cubicBezTo>
                  <a:pt x="508" y="928"/>
                  <a:pt x="508" y="928"/>
                  <a:pt x="508" y="928"/>
                </a:cubicBezTo>
                <a:cubicBezTo>
                  <a:pt x="511" y="927"/>
                  <a:pt x="511" y="927"/>
                  <a:pt x="511" y="927"/>
                </a:cubicBezTo>
                <a:cubicBezTo>
                  <a:pt x="510" y="925"/>
                  <a:pt x="510" y="925"/>
                  <a:pt x="510" y="925"/>
                </a:cubicBezTo>
                <a:cubicBezTo>
                  <a:pt x="511" y="921"/>
                  <a:pt x="511" y="921"/>
                  <a:pt x="511" y="921"/>
                </a:cubicBezTo>
                <a:cubicBezTo>
                  <a:pt x="516" y="921"/>
                  <a:pt x="516" y="921"/>
                  <a:pt x="516" y="921"/>
                </a:cubicBezTo>
                <a:cubicBezTo>
                  <a:pt x="518" y="920"/>
                  <a:pt x="518" y="920"/>
                  <a:pt x="518" y="920"/>
                </a:cubicBezTo>
                <a:cubicBezTo>
                  <a:pt x="521" y="920"/>
                  <a:pt x="521" y="920"/>
                  <a:pt x="521" y="920"/>
                </a:cubicBezTo>
                <a:cubicBezTo>
                  <a:pt x="526" y="919"/>
                  <a:pt x="526" y="919"/>
                  <a:pt x="526" y="919"/>
                </a:cubicBezTo>
                <a:cubicBezTo>
                  <a:pt x="526" y="918"/>
                  <a:pt x="526" y="918"/>
                  <a:pt x="526" y="918"/>
                </a:cubicBezTo>
                <a:cubicBezTo>
                  <a:pt x="526" y="917"/>
                  <a:pt x="528" y="914"/>
                  <a:pt x="530" y="919"/>
                </a:cubicBezTo>
                <a:cubicBezTo>
                  <a:pt x="527" y="920"/>
                  <a:pt x="533" y="912"/>
                  <a:pt x="528" y="922"/>
                </a:cubicBezTo>
                <a:cubicBezTo>
                  <a:pt x="527" y="920"/>
                  <a:pt x="538" y="916"/>
                  <a:pt x="521" y="923"/>
                </a:cubicBezTo>
                <a:cubicBezTo>
                  <a:pt x="521" y="923"/>
                  <a:pt x="521" y="923"/>
                  <a:pt x="521" y="923"/>
                </a:cubicBezTo>
                <a:cubicBezTo>
                  <a:pt x="516" y="925"/>
                  <a:pt x="516" y="925"/>
                  <a:pt x="516" y="925"/>
                </a:cubicBezTo>
                <a:cubicBezTo>
                  <a:pt x="518" y="926"/>
                  <a:pt x="518" y="926"/>
                  <a:pt x="518" y="926"/>
                </a:cubicBezTo>
                <a:cubicBezTo>
                  <a:pt x="526" y="925"/>
                  <a:pt x="526" y="925"/>
                  <a:pt x="526" y="925"/>
                </a:cubicBezTo>
                <a:cubicBezTo>
                  <a:pt x="527" y="923"/>
                  <a:pt x="527" y="923"/>
                  <a:pt x="527" y="923"/>
                </a:cubicBezTo>
                <a:cubicBezTo>
                  <a:pt x="532" y="922"/>
                  <a:pt x="532" y="922"/>
                  <a:pt x="532" y="922"/>
                </a:cubicBezTo>
                <a:cubicBezTo>
                  <a:pt x="531" y="920"/>
                  <a:pt x="531" y="920"/>
                  <a:pt x="531" y="920"/>
                </a:cubicBezTo>
                <a:cubicBezTo>
                  <a:pt x="535" y="920"/>
                  <a:pt x="535" y="920"/>
                  <a:pt x="535" y="920"/>
                </a:cubicBezTo>
                <a:cubicBezTo>
                  <a:pt x="535" y="922"/>
                  <a:pt x="535" y="922"/>
                  <a:pt x="535" y="922"/>
                </a:cubicBezTo>
                <a:cubicBezTo>
                  <a:pt x="538" y="922"/>
                  <a:pt x="538" y="922"/>
                  <a:pt x="538" y="922"/>
                </a:cubicBezTo>
                <a:cubicBezTo>
                  <a:pt x="539" y="920"/>
                  <a:pt x="539" y="920"/>
                  <a:pt x="539" y="920"/>
                </a:cubicBezTo>
                <a:cubicBezTo>
                  <a:pt x="552" y="918"/>
                  <a:pt x="552" y="918"/>
                  <a:pt x="552" y="918"/>
                </a:cubicBezTo>
                <a:cubicBezTo>
                  <a:pt x="551" y="916"/>
                  <a:pt x="551" y="916"/>
                  <a:pt x="551" y="916"/>
                </a:cubicBezTo>
                <a:cubicBezTo>
                  <a:pt x="547" y="916"/>
                  <a:pt x="547" y="916"/>
                  <a:pt x="547" y="916"/>
                </a:cubicBezTo>
                <a:cubicBezTo>
                  <a:pt x="548" y="916"/>
                  <a:pt x="548" y="916"/>
                  <a:pt x="548" y="916"/>
                </a:cubicBezTo>
                <a:cubicBezTo>
                  <a:pt x="544" y="916"/>
                  <a:pt x="544" y="916"/>
                  <a:pt x="544" y="916"/>
                </a:cubicBezTo>
                <a:cubicBezTo>
                  <a:pt x="542" y="914"/>
                  <a:pt x="542" y="914"/>
                  <a:pt x="542" y="914"/>
                </a:cubicBezTo>
                <a:cubicBezTo>
                  <a:pt x="536" y="916"/>
                  <a:pt x="536" y="916"/>
                  <a:pt x="536" y="916"/>
                </a:cubicBezTo>
                <a:cubicBezTo>
                  <a:pt x="535" y="915"/>
                  <a:pt x="535" y="915"/>
                  <a:pt x="535" y="915"/>
                </a:cubicBezTo>
                <a:cubicBezTo>
                  <a:pt x="531" y="917"/>
                  <a:pt x="531" y="917"/>
                  <a:pt x="531" y="917"/>
                </a:cubicBezTo>
                <a:cubicBezTo>
                  <a:pt x="528" y="915"/>
                  <a:pt x="528" y="915"/>
                  <a:pt x="528" y="915"/>
                </a:cubicBezTo>
                <a:cubicBezTo>
                  <a:pt x="529" y="912"/>
                  <a:pt x="529" y="912"/>
                  <a:pt x="529" y="912"/>
                </a:cubicBezTo>
                <a:cubicBezTo>
                  <a:pt x="536" y="913"/>
                  <a:pt x="536" y="913"/>
                  <a:pt x="536" y="913"/>
                </a:cubicBezTo>
                <a:cubicBezTo>
                  <a:pt x="536" y="911"/>
                  <a:pt x="536" y="911"/>
                  <a:pt x="536" y="911"/>
                </a:cubicBezTo>
                <a:cubicBezTo>
                  <a:pt x="541" y="910"/>
                  <a:pt x="541" y="910"/>
                  <a:pt x="541" y="910"/>
                </a:cubicBezTo>
                <a:cubicBezTo>
                  <a:pt x="542" y="910"/>
                  <a:pt x="536" y="910"/>
                  <a:pt x="544" y="913"/>
                </a:cubicBezTo>
                <a:cubicBezTo>
                  <a:pt x="549" y="910"/>
                  <a:pt x="549" y="910"/>
                  <a:pt x="549" y="910"/>
                </a:cubicBezTo>
                <a:cubicBezTo>
                  <a:pt x="553" y="911"/>
                  <a:pt x="553" y="911"/>
                  <a:pt x="553" y="911"/>
                </a:cubicBezTo>
                <a:cubicBezTo>
                  <a:pt x="557" y="909"/>
                  <a:pt x="557" y="909"/>
                  <a:pt x="557" y="909"/>
                </a:cubicBezTo>
                <a:cubicBezTo>
                  <a:pt x="581" y="906"/>
                  <a:pt x="581" y="906"/>
                  <a:pt x="581" y="906"/>
                </a:cubicBezTo>
                <a:cubicBezTo>
                  <a:pt x="585" y="906"/>
                  <a:pt x="585" y="906"/>
                  <a:pt x="585" y="906"/>
                </a:cubicBezTo>
                <a:cubicBezTo>
                  <a:pt x="589" y="904"/>
                  <a:pt x="589" y="904"/>
                  <a:pt x="589" y="904"/>
                </a:cubicBezTo>
                <a:cubicBezTo>
                  <a:pt x="584" y="902"/>
                  <a:pt x="583" y="906"/>
                  <a:pt x="570" y="906"/>
                </a:cubicBezTo>
                <a:cubicBezTo>
                  <a:pt x="569" y="903"/>
                  <a:pt x="569" y="903"/>
                  <a:pt x="569" y="903"/>
                </a:cubicBezTo>
                <a:cubicBezTo>
                  <a:pt x="568" y="905"/>
                  <a:pt x="568" y="905"/>
                  <a:pt x="568" y="905"/>
                </a:cubicBezTo>
                <a:cubicBezTo>
                  <a:pt x="568" y="901"/>
                  <a:pt x="568" y="901"/>
                  <a:pt x="568" y="901"/>
                </a:cubicBezTo>
                <a:cubicBezTo>
                  <a:pt x="571" y="899"/>
                  <a:pt x="571" y="899"/>
                  <a:pt x="571" y="899"/>
                </a:cubicBezTo>
                <a:cubicBezTo>
                  <a:pt x="571" y="901"/>
                  <a:pt x="571" y="901"/>
                  <a:pt x="571" y="901"/>
                </a:cubicBezTo>
                <a:cubicBezTo>
                  <a:pt x="573" y="901"/>
                  <a:pt x="573" y="901"/>
                  <a:pt x="573" y="901"/>
                </a:cubicBezTo>
                <a:cubicBezTo>
                  <a:pt x="570" y="903"/>
                  <a:pt x="570" y="903"/>
                  <a:pt x="570" y="903"/>
                </a:cubicBezTo>
                <a:cubicBezTo>
                  <a:pt x="588" y="903"/>
                  <a:pt x="517" y="919"/>
                  <a:pt x="599" y="901"/>
                </a:cubicBezTo>
                <a:cubicBezTo>
                  <a:pt x="607" y="897"/>
                  <a:pt x="607" y="897"/>
                  <a:pt x="607" y="897"/>
                </a:cubicBezTo>
                <a:cubicBezTo>
                  <a:pt x="614" y="896"/>
                  <a:pt x="614" y="896"/>
                  <a:pt x="614" y="896"/>
                </a:cubicBezTo>
                <a:cubicBezTo>
                  <a:pt x="614" y="894"/>
                  <a:pt x="614" y="894"/>
                  <a:pt x="614" y="894"/>
                </a:cubicBezTo>
                <a:cubicBezTo>
                  <a:pt x="615" y="894"/>
                  <a:pt x="615" y="894"/>
                  <a:pt x="615" y="894"/>
                </a:cubicBezTo>
                <a:cubicBezTo>
                  <a:pt x="615" y="895"/>
                  <a:pt x="614" y="895"/>
                  <a:pt x="615" y="895"/>
                </a:cubicBezTo>
                <a:cubicBezTo>
                  <a:pt x="617" y="897"/>
                  <a:pt x="617" y="897"/>
                  <a:pt x="617" y="897"/>
                </a:cubicBezTo>
                <a:cubicBezTo>
                  <a:pt x="618" y="896"/>
                  <a:pt x="618" y="896"/>
                  <a:pt x="618" y="896"/>
                </a:cubicBezTo>
                <a:cubicBezTo>
                  <a:pt x="617" y="894"/>
                  <a:pt x="613" y="901"/>
                  <a:pt x="618" y="893"/>
                </a:cubicBezTo>
                <a:cubicBezTo>
                  <a:pt x="622" y="890"/>
                  <a:pt x="622" y="890"/>
                  <a:pt x="622" y="890"/>
                </a:cubicBezTo>
                <a:cubicBezTo>
                  <a:pt x="631" y="888"/>
                  <a:pt x="631" y="888"/>
                  <a:pt x="631" y="888"/>
                </a:cubicBezTo>
                <a:cubicBezTo>
                  <a:pt x="638" y="887"/>
                  <a:pt x="638" y="887"/>
                  <a:pt x="638" y="887"/>
                </a:cubicBezTo>
                <a:cubicBezTo>
                  <a:pt x="639" y="886"/>
                  <a:pt x="639" y="886"/>
                  <a:pt x="639" y="886"/>
                </a:cubicBezTo>
                <a:cubicBezTo>
                  <a:pt x="629" y="885"/>
                  <a:pt x="629" y="885"/>
                  <a:pt x="629" y="885"/>
                </a:cubicBezTo>
                <a:cubicBezTo>
                  <a:pt x="632" y="883"/>
                  <a:pt x="632" y="883"/>
                  <a:pt x="632" y="883"/>
                </a:cubicBezTo>
                <a:cubicBezTo>
                  <a:pt x="628" y="881"/>
                  <a:pt x="628" y="881"/>
                  <a:pt x="628" y="881"/>
                </a:cubicBezTo>
                <a:cubicBezTo>
                  <a:pt x="623" y="884"/>
                  <a:pt x="623" y="884"/>
                  <a:pt x="623" y="884"/>
                </a:cubicBezTo>
                <a:cubicBezTo>
                  <a:pt x="624" y="884"/>
                  <a:pt x="626" y="883"/>
                  <a:pt x="627" y="885"/>
                </a:cubicBezTo>
                <a:cubicBezTo>
                  <a:pt x="623" y="888"/>
                  <a:pt x="623" y="888"/>
                  <a:pt x="623" y="888"/>
                </a:cubicBezTo>
                <a:cubicBezTo>
                  <a:pt x="621" y="888"/>
                  <a:pt x="635" y="886"/>
                  <a:pt x="618" y="888"/>
                </a:cubicBezTo>
                <a:cubicBezTo>
                  <a:pt x="617" y="889"/>
                  <a:pt x="617" y="889"/>
                  <a:pt x="617" y="889"/>
                </a:cubicBezTo>
                <a:cubicBezTo>
                  <a:pt x="619" y="887"/>
                  <a:pt x="619" y="887"/>
                  <a:pt x="619" y="887"/>
                </a:cubicBezTo>
                <a:cubicBezTo>
                  <a:pt x="620" y="888"/>
                  <a:pt x="622" y="888"/>
                  <a:pt x="623" y="887"/>
                </a:cubicBezTo>
                <a:cubicBezTo>
                  <a:pt x="621" y="883"/>
                  <a:pt x="621" y="883"/>
                  <a:pt x="621" y="883"/>
                </a:cubicBezTo>
                <a:cubicBezTo>
                  <a:pt x="620" y="884"/>
                  <a:pt x="627" y="882"/>
                  <a:pt x="618" y="884"/>
                </a:cubicBezTo>
                <a:cubicBezTo>
                  <a:pt x="618" y="885"/>
                  <a:pt x="618" y="885"/>
                  <a:pt x="618" y="885"/>
                </a:cubicBezTo>
                <a:cubicBezTo>
                  <a:pt x="615" y="882"/>
                  <a:pt x="615" y="882"/>
                  <a:pt x="615" y="882"/>
                </a:cubicBezTo>
                <a:cubicBezTo>
                  <a:pt x="619" y="882"/>
                  <a:pt x="622" y="880"/>
                  <a:pt x="626" y="879"/>
                </a:cubicBezTo>
                <a:cubicBezTo>
                  <a:pt x="629" y="880"/>
                  <a:pt x="629" y="880"/>
                  <a:pt x="629" y="880"/>
                </a:cubicBezTo>
                <a:cubicBezTo>
                  <a:pt x="632" y="879"/>
                  <a:pt x="635" y="879"/>
                  <a:pt x="637" y="880"/>
                </a:cubicBezTo>
                <a:cubicBezTo>
                  <a:pt x="639" y="877"/>
                  <a:pt x="639" y="877"/>
                  <a:pt x="639" y="877"/>
                </a:cubicBezTo>
                <a:cubicBezTo>
                  <a:pt x="640" y="876"/>
                  <a:pt x="640" y="876"/>
                  <a:pt x="640" y="876"/>
                </a:cubicBezTo>
                <a:cubicBezTo>
                  <a:pt x="642" y="878"/>
                  <a:pt x="642" y="878"/>
                  <a:pt x="642" y="878"/>
                </a:cubicBezTo>
                <a:cubicBezTo>
                  <a:pt x="646" y="877"/>
                  <a:pt x="646" y="877"/>
                  <a:pt x="646" y="877"/>
                </a:cubicBezTo>
                <a:cubicBezTo>
                  <a:pt x="649" y="880"/>
                  <a:pt x="649" y="880"/>
                  <a:pt x="649" y="880"/>
                </a:cubicBezTo>
                <a:cubicBezTo>
                  <a:pt x="651" y="879"/>
                  <a:pt x="651" y="879"/>
                  <a:pt x="651" y="879"/>
                </a:cubicBezTo>
                <a:cubicBezTo>
                  <a:pt x="650" y="877"/>
                  <a:pt x="650" y="877"/>
                  <a:pt x="650" y="877"/>
                </a:cubicBezTo>
                <a:cubicBezTo>
                  <a:pt x="656" y="873"/>
                  <a:pt x="656" y="873"/>
                  <a:pt x="656" y="873"/>
                </a:cubicBezTo>
                <a:cubicBezTo>
                  <a:pt x="646" y="873"/>
                  <a:pt x="646" y="873"/>
                  <a:pt x="646" y="873"/>
                </a:cubicBezTo>
                <a:cubicBezTo>
                  <a:pt x="641" y="875"/>
                  <a:pt x="641" y="875"/>
                  <a:pt x="641" y="875"/>
                </a:cubicBezTo>
                <a:cubicBezTo>
                  <a:pt x="640" y="875"/>
                  <a:pt x="640" y="875"/>
                  <a:pt x="640" y="875"/>
                </a:cubicBezTo>
                <a:cubicBezTo>
                  <a:pt x="640" y="873"/>
                  <a:pt x="640" y="873"/>
                  <a:pt x="640" y="873"/>
                </a:cubicBezTo>
                <a:cubicBezTo>
                  <a:pt x="634" y="871"/>
                  <a:pt x="634" y="871"/>
                  <a:pt x="634" y="871"/>
                </a:cubicBezTo>
                <a:cubicBezTo>
                  <a:pt x="624" y="873"/>
                  <a:pt x="624" y="873"/>
                  <a:pt x="624" y="873"/>
                </a:cubicBezTo>
                <a:cubicBezTo>
                  <a:pt x="623" y="875"/>
                  <a:pt x="623" y="875"/>
                  <a:pt x="623" y="875"/>
                </a:cubicBezTo>
                <a:cubicBezTo>
                  <a:pt x="627" y="875"/>
                  <a:pt x="627" y="875"/>
                  <a:pt x="627" y="875"/>
                </a:cubicBezTo>
                <a:cubicBezTo>
                  <a:pt x="622" y="877"/>
                  <a:pt x="622" y="877"/>
                  <a:pt x="622" y="877"/>
                </a:cubicBezTo>
                <a:cubicBezTo>
                  <a:pt x="619" y="877"/>
                  <a:pt x="643" y="872"/>
                  <a:pt x="613" y="878"/>
                </a:cubicBezTo>
                <a:cubicBezTo>
                  <a:pt x="611" y="877"/>
                  <a:pt x="611" y="877"/>
                  <a:pt x="611" y="877"/>
                </a:cubicBezTo>
                <a:cubicBezTo>
                  <a:pt x="609" y="878"/>
                  <a:pt x="609" y="878"/>
                  <a:pt x="609" y="878"/>
                </a:cubicBezTo>
                <a:cubicBezTo>
                  <a:pt x="596" y="880"/>
                  <a:pt x="596" y="880"/>
                  <a:pt x="596" y="880"/>
                </a:cubicBezTo>
                <a:cubicBezTo>
                  <a:pt x="595" y="879"/>
                  <a:pt x="595" y="879"/>
                  <a:pt x="595" y="879"/>
                </a:cubicBezTo>
                <a:cubicBezTo>
                  <a:pt x="590" y="882"/>
                  <a:pt x="590" y="882"/>
                  <a:pt x="590" y="882"/>
                </a:cubicBezTo>
                <a:cubicBezTo>
                  <a:pt x="588" y="881"/>
                  <a:pt x="588" y="881"/>
                  <a:pt x="588" y="881"/>
                </a:cubicBezTo>
                <a:cubicBezTo>
                  <a:pt x="569" y="884"/>
                  <a:pt x="569" y="884"/>
                  <a:pt x="569" y="884"/>
                </a:cubicBezTo>
                <a:cubicBezTo>
                  <a:pt x="568" y="886"/>
                  <a:pt x="568" y="886"/>
                  <a:pt x="568" y="886"/>
                </a:cubicBezTo>
                <a:cubicBezTo>
                  <a:pt x="568" y="887"/>
                  <a:pt x="570" y="883"/>
                  <a:pt x="569" y="888"/>
                </a:cubicBezTo>
                <a:cubicBezTo>
                  <a:pt x="571" y="886"/>
                  <a:pt x="571" y="886"/>
                  <a:pt x="571" y="886"/>
                </a:cubicBezTo>
                <a:cubicBezTo>
                  <a:pt x="578" y="887"/>
                  <a:pt x="575" y="882"/>
                  <a:pt x="583" y="887"/>
                </a:cubicBezTo>
                <a:cubicBezTo>
                  <a:pt x="583" y="888"/>
                  <a:pt x="583" y="888"/>
                  <a:pt x="583" y="888"/>
                </a:cubicBezTo>
                <a:cubicBezTo>
                  <a:pt x="579" y="887"/>
                  <a:pt x="579" y="887"/>
                  <a:pt x="579" y="887"/>
                </a:cubicBezTo>
                <a:cubicBezTo>
                  <a:pt x="576" y="891"/>
                  <a:pt x="576" y="891"/>
                  <a:pt x="576" y="891"/>
                </a:cubicBezTo>
                <a:cubicBezTo>
                  <a:pt x="578" y="892"/>
                  <a:pt x="578" y="892"/>
                  <a:pt x="578" y="892"/>
                </a:cubicBezTo>
                <a:cubicBezTo>
                  <a:pt x="572" y="891"/>
                  <a:pt x="572" y="891"/>
                  <a:pt x="572" y="891"/>
                </a:cubicBezTo>
                <a:cubicBezTo>
                  <a:pt x="569" y="891"/>
                  <a:pt x="569" y="891"/>
                  <a:pt x="569" y="891"/>
                </a:cubicBezTo>
                <a:cubicBezTo>
                  <a:pt x="567" y="886"/>
                  <a:pt x="567" y="886"/>
                  <a:pt x="567" y="886"/>
                </a:cubicBezTo>
                <a:cubicBezTo>
                  <a:pt x="566" y="886"/>
                  <a:pt x="564" y="884"/>
                  <a:pt x="563" y="888"/>
                </a:cubicBezTo>
                <a:cubicBezTo>
                  <a:pt x="565" y="890"/>
                  <a:pt x="565" y="890"/>
                  <a:pt x="565" y="890"/>
                </a:cubicBezTo>
                <a:cubicBezTo>
                  <a:pt x="559" y="891"/>
                  <a:pt x="559" y="891"/>
                  <a:pt x="559" y="891"/>
                </a:cubicBezTo>
                <a:cubicBezTo>
                  <a:pt x="556" y="895"/>
                  <a:pt x="556" y="895"/>
                  <a:pt x="556" y="895"/>
                </a:cubicBezTo>
                <a:cubicBezTo>
                  <a:pt x="554" y="894"/>
                  <a:pt x="554" y="894"/>
                  <a:pt x="554" y="894"/>
                </a:cubicBezTo>
                <a:cubicBezTo>
                  <a:pt x="552" y="896"/>
                  <a:pt x="552" y="896"/>
                  <a:pt x="552" y="896"/>
                </a:cubicBezTo>
                <a:cubicBezTo>
                  <a:pt x="551" y="893"/>
                  <a:pt x="551" y="893"/>
                  <a:pt x="551" y="893"/>
                </a:cubicBezTo>
                <a:cubicBezTo>
                  <a:pt x="550" y="892"/>
                  <a:pt x="548" y="896"/>
                  <a:pt x="548" y="892"/>
                </a:cubicBezTo>
                <a:cubicBezTo>
                  <a:pt x="544" y="894"/>
                  <a:pt x="544" y="894"/>
                  <a:pt x="544" y="894"/>
                </a:cubicBezTo>
                <a:cubicBezTo>
                  <a:pt x="544" y="899"/>
                  <a:pt x="540" y="890"/>
                  <a:pt x="541" y="898"/>
                </a:cubicBezTo>
                <a:cubicBezTo>
                  <a:pt x="538" y="895"/>
                  <a:pt x="538" y="895"/>
                  <a:pt x="538" y="895"/>
                </a:cubicBezTo>
                <a:cubicBezTo>
                  <a:pt x="536" y="896"/>
                  <a:pt x="536" y="896"/>
                  <a:pt x="536" y="896"/>
                </a:cubicBezTo>
                <a:cubicBezTo>
                  <a:pt x="537" y="899"/>
                  <a:pt x="529" y="894"/>
                  <a:pt x="539" y="898"/>
                </a:cubicBezTo>
                <a:cubicBezTo>
                  <a:pt x="534" y="898"/>
                  <a:pt x="534" y="898"/>
                  <a:pt x="534" y="898"/>
                </a:cubicBezTo>
                <a:cubicBezTo>
                  <a:pt x="534" y="896"/>
                  <a:pt x="534" y="896"/>
                  <a:pt x="534" y="896"/>
                </a:cubicBezTo>
                <a:cubicBezTo>
                  <a:pt x="543" y="893"/>
                  <a:pt x="543" y="893"/>
                  <a:pt x="543" y="893"/>
                </a:cubicBezTo>
                <a:cubicBezTo>
                  <a:pt x="542" y="891"/>
                  <a:pt x="542" y="891"/>
                  <a:pt x="542" y="891"/>
                </a:cubicBezTo>
                <a:cubicBezTo>
                  <a:pt x="541" y="890"/>
                  <a:pt x="541" y="890"/>
                  <a:pt x="541" y="890"/>
                </a:cubicBezTo>
                <a:cubicBezTo>
                  <a:pt x="538" y="892"/>
                  <a:pt x="538" y="892"/>
                  <a:pt x="538" y="892"/>
                </a:cubicBezTo>
                <a:cubicBezTo>
                  <a:pt x="538" y="892"/>
                  <a:pt x="538" y="892"/>
                  <a:pt x="538" y="892"/>
                </a:cubicBezTo>
                <a:cubicBezTo>
                  <a:pt x="526" y="895"/>
                  <a:pt x="526" y="895"/>
                  <a:pt x="526" y="895"/>
                </a:cubicBezTo>
                <a:cubicBezTo>
                  <a:pt x="522" y="897"/>
                  <a:pt x="522" y="897"/>
                  <a:pt x="522" y="897"/>
                </a:cubicBezTo>
                <a:cubicBezTo>
                  <a:pt x="526" y="900"/>
                  <a:pt x="526" y="900"/>
                  <a:pt x="526" y="900"/>
                </a:cubicBezTo>
                <a:cubicBezTo>
                  <a:pt x="528" y="898"/>
                  <a:pt x="528" y="898"/>
                  <a:pt x="528" y="898"/>
                </a:cubicBezTo>
                <a:cubicBezTo>
                  <a:pt x="533" y="898"/>
                  <a:pt x="533" y="898"/>
                  <a:pt x="533" y="898"/>
                </a:cubicBezTo>
                <a:cubicBezTo>
                  <a:pt x="526" y="902"/>
                  <a:pt x="526" y="902"/>
                  <a:pt x="526" y="902"/>
                </a:cubicBezTo>
                <a:cubicBezTo>
                  <a:pt x="520" y="902"/>
                  <a:pt x="520" y="902"/>
                  <a:pt x="520" y="902"/>
                </a:cubicBezTo>
                <a:cubicBezTo>
                  <a:pt x="515" y="901"/>
                  <a:pt x="515" y="901"/>
                  <a:pt x="515" y="901"/>
                </a:cubicBezTo>
                <a:cubicBezTo>
                  <a:pt x="510" y="903"/>
                  <a:pt x="510" y="903"/>
                  <a:pt x="510" y="903"/>
                </a:cubicBezTo>
                <a:cubicBezTo>
                  <a:pt x="506" y="902"/>
                  <a:pt x="506" y="902"/>
                  <a:pt x="506" y="902"/>
                </a:cubicBezTo>
                <a:cubicBezTo>
                  <a:pt x="482" y="906"/>
                  <a:pt x="482" y="906"/>
                  <a:pt x="482" y="906"/>
                </a:cubicBezTo>
                <a:cubicBezTo>
                  <a:pt x="479" y="908"/>
                  <a:pt x="474" y="906"/>
                  <a:pt x="472" y="910"/>
                </a:cubicBezTo>
                <a:cubicBezTo>
                  <a:pt x="474" y="911"/>
                  <a:pt x="474" y="911"/>
                  <a:pt x="474" y="911"/>
                </a:cubicBezTo>
                <a:cubicBezTo>
                  <a:pt x="480" y="909"/>
                  <a:pt x="480" y="909"/>
                  <a:pt x="480" y="909"/>
                </a:cubicBezTo>
                <a:cubicBezTo>
                  <a:pt x="485" y="909"/>
                  <a:pt x="485" y="909"/>
                  <a:pt x="485" y="909"/>
                </a:cubicBezTo>
                <a:cubicBezTo>
                  <a:pt x="484" y="909"/>
                  <a:pt x="487" y="909"/>
                  <a:pt x="484" y="910"/>
                </a:cubicBezTo>
                <a:cubicBezTo>
                  <a:pt x="484" y="911"/>
                  <a:pt x="484" y="911"/>
                  <a:pt x="484" y="911"/>
                </a:cubicBezTo>
                <a:cubicBezTo>
                  <a:pt x="506" y="909"/>
                  <a:pt x="506" y="909"/>
                  <a:pt x="506" y="909"/>
                </a:cubicBezTo>
                <a:cubicBezTo>
                  <a:pt x="513" y="909"/>
                  <a:pt x="513" y="909"/>
                  <a:pt x="513" y="909"/>
                </a:cubicBezTo>
                <a:cubicBezTo>
                  <a:pt x="515" y="912"/>
                  <a:pt x="515" y="912"/>
                  <a:pt x="515" y="912"/>
                </a:cubicBezTo>
                <a:cubicBezTo>
                  <a:pt x="511" y="912"/>
                  <a:pt x="511" y="912"/>
                  <a:pt x="511" y="912"/>
                </a:cubicBezTo>
                <a:cubicBezTo>
                  <a:pt x="504" y="910"/>
                  <a:pt x="504" y="910"/>
                  <a:pt x="504" y="910"/>
                </a:cubicBezTo>
                <a:cubicBezTo>
                  <a:pt x="488" y="912"/>
                  <a:pt x="488" y="912"/>
                  <a:pt x="488" y="912"/>
                </a:cubicBezTo>
                <a:cubicBezTo>
                  <a:pt x="487" y="911"/>
                  <a:pt x="487" y="911"/>
                  <a:pt x="487" y="911"/>
                </a:cubicBezTo>
                <a:cubicBezTo>
                  <a:pt x="468" y="913"/>
                  <a:pt x="468" y="913"/>
                  <a:pt x="468" y="913"/>
                </a:cubicBezTo>
                <a:cubicBezTo>
                  <a:pt x="462" y="912"/>
                  <a:pt x="462" y="912"/>
                  <a:pt x="462" y="912"/>
                </a:cubicBezTo>
                <a:cubicBezTo>
                  <a:pt x="457" y="913"/>
                  <a:pt x="457" y="913"/>
                  <a:pt x="457" y="913"/>
                </a:cubicBezTo>
                <a:cubicBezTo>
                  <a:pt x="456" y="915"/>
                  <a:pt x="456" y="915"/>
                  <a:pt x="456" y="915"/>
                </a:cubicBezTo>
                <a:cubicBezTo>
                  <a:pt x="452" y="914"/>
                  <a:pt x="452" y="914"/>
                  <a:pt x="452" y="914"/>
                </a:cubicBezTo>
                <a:cubicBezTo>
                  <a:pt x="446" y="915"/>
                  <a:pt x="446" y="915"/>
                  <a:pt x="446" y="915"/>
                </a:cubicBezTo>
                <a:cubicBezTo>
                  <a:pt x="443" y="918"/>
                  <a:pt x="438" y="919"/>
                  <a:pt x="431" y="919"/>
                </a:cubicBezTo>
                <a:cubicBezTo>
                  <a:pt x="431" y="920"/>
                  <a:pt x="431" y="920"/>
                  <a:pt x="431" y="920"/>
                </a:cubicBezTo>
                <a:cubicBezTo>
                  <a:pt x="438" y="920"/>
                  <a:pt x="438" y="920"/>
                  <a:pt x="438" y="920"/>
                </a:cubicBezTo>
                <a:cubicBezTo>
                  <a:pt x="439" y="918"/>
                  <a:pt x="439" y="918"/>
                  <a:pt x="439" y="918"/>
                </a:cubicBezTo>
                <a:cubicBezTo>
                  <a:pt x="443" y="918"/>
                  <a:pt x="443" y="918"/>
                  <a:pt x="443" y="918"/>
                </a:cubicBezTo>
                <a:cubicBezTo>
                  <a:pt x="443" y="920"/>
                  <a:pt x="451" y="914"/>
                  <a:pt x="438" y="920"/>
                </a:cubicBezTo>
                <a:cubicBezTo>
                  <a:pt x="448" y="919"/>
                  <a:pt x="448" y="919"/>
                  <a:pt x="448" y="919"/>
                </a:cubicBezTo>
                <a:cubicBezTo>
                  <a:pt x="452" y="921"/>
                  <a:pt x="452" y="921"/>
                  <a:pt x="452" y="921"/>
                </a:cubicBezTo>
                <a:cubicBezTo>
                  <a:pt x="456" y="920"/>
                  <a:pt x="456" y="920"/>
                  <a:pt x="456" y="920"/>
                </a:cubicBezTo>
                <a:cubicBezTo>
                  <a:pt x="456" y="921"/>
                  <a:pt x="456" y="921"/>
                  <a:pt x="456" y="921"/>
                </a:cubicBezTo>
                <a:cubicBezTo>
                  <a:pt x="461" y="921"/>
                  <a:pt x="461" y="921"/>
                  <a:pt x="461" y="921"/>
                </a:cubicBezTo>
                <a:cubicBezTo>
                  <a:pt x="468" y="928"/>
                  <a:pt x="453" y="917"/>
                  <a:pt x="473" y="921"/>
                </a:cubicBezTo>
                <a:cubicBezTo>
                  <a:pt x="481" y="919"/>
                  <a:pt x="481" y="919"/>
                  <a:pt x="481" y="919"/>
                </a:cubicBezTo>
                <a:cubicBezTo>
                  <a:pt x="479" y="921"/>
                  <a:pt x="479" y="921"/>
                  <a:pt x="479" y="921"/>
                </a:cubicBezTo>
                <a:cubicBezTo>
                  <a:pt x="482" y="922"/>
                  <a:pt x="482" y="922"/>
                  <a:pt x="482" y="922"/>
                </a:cubicBezTo>
                <a:cubicBezTo>
                  <a:pt x="486" y="921"/>
                  <a:pt x="489" y="922"/>
                  <a:pt x="492" y="921"/>
                </a:cubicBezTo>
                <a:cubicBezTo>
                  <a:pt x="489" y="923"/>
                  <a:pt x="489" y="923"/>
                  <a:pt x="489" y="923"/>
                </a:cubicBezTo>
                <a:cubicBezTo>
                  <a:pt x="491" y="924"/>
                  <a:pt x="491" y="924"/>
                  <a:pt x="491" y="924"/>
                </a:cubicBezTo>
                <a:cubicBezTo>
                  <a:pt x="493" y="924"/>
                  <a:pt x="493" y="925"/>
                  <a:pt x="494" y="921"/>
                </a:cubicBezTo>
                <a:cubicBezTo>
                  <a:pt x="496" y="923"/>
                  <a:pt x="496" y="923"/>
                  <a:pt x="496" y="923"/>
                </a:cubicBezTo>
                <a:cubicBezTo>
                  <a:pt x="496" y="921"/>
                  <a:pt x="496" y="921"/>
                  <a:pt x="496" y="921"/>
                </a:cubicBezTo>
                <a:cubicBezTo>
                  <a:pt x="498" y="922"/>
                  <a:pt x="498" y="922"/>
                  <a:pt x="498" y="922"/>
                </a:cubicBezTo>
                <a:cubicBezTo>
                  <a:pt x="501" y="922"/>
                  <a:pt x="506" y="918"/>
                  <a:pt x="508" y="921"/>
                </a:cubicBezTo>
                <a:cubicBezTo>
                  <a:pt x="506" y="922"/>
                  <a:pt x="506" y="922"/>
                  <a:pt x="506" y="922"/>
                </a:cubicBezTo>
                <a:cubicBezTo>
                  <a:pt x="505" y="923"/>
                  <a:pt x="513" y="916"/>
                  <a:pt x="504" y="925"/>
                </a:cubicBezTo>
                <a:cubicBezTo>
                  <a:pt x="503" y="924"/>
                  <a:pt x="503" y="924"/>
                  <a:pt x="503" y="924"/>
                </a:cubicBezTo>
                <a:cubicBezTo>
                  <a:pt x="501" y="926"/>
                  <a:pt x="501" y="926"/>
                  <a:pt x="501" y="926"/>
                </a:cubicBezTo>
                <a:cubicBezTo>
                  <a:pt x="492" y="927"/>
                  <a:pt x="492" y="927"/>
                  <a:pt x="492" y="927"/>
                </a:cubicBezTo>
                <a:cubicBezTo>
                  <a:pt x="489" y="926"/>
                  <a:pt x="489" y="926"/>
                  <a:pt x="489" y="926"/>
                </a:cubicBezTo>
                <a:cubicBezTo>
                  <a:pt x="485" y="925"/>
                  <a:pt x="485" y="925"/>
                  <a:pt x="485" y="925"/>
                </a:cubicBezTo>
                <a:cubicBezTo>
                  <a:pt x="485" y="929"/>
                  <a:pt x="485" y="929"/>
                  <a:pt x="485" y="929"/>
                </a:cubicBezTo>
                <a:cubicBezTo>
                  <a:pt x="484" y="929"/>
                  <a:pt x="484" y="929"/>
                  <a:pt x="484" y="929"/>
                </a:cubicBezTo>
                <a:cubicBezTo>
                  <a:pt x="484" y="926"/>
                  <a:pt x="484" y="926"/>
                  <a:pt x="484" y="926"/>
                </a:cubicBezTo>
                <a:cubicBezTo>
                  <a:pt x="474" y="928"/>
                  <a:pt x="474" y="928"/>
                  <a:pt x="474" y="928"/>
                </a:cubicBezTo>
                <a:cubicBezTo>
                  <a:pt x="472" y="930"/>
                  <a:pt x="472" y="930"/>
                  <a:pt x="472" y="930"/>
                </a:cubicBezTo>
                <a:cubicBezTo>
                  <a:pt x="470" y="930"/>
                  <a:pt x="470" y="930"/>
                  <a:pt x="470" y="930"/>
                </a:cubicBezTo>
                <a:cubicBezTo>
                  <a:pt x="472" y="929"/>
                  <a:pt x="472" y="929"/>
                  <a:pt x="472" y="929"/>
                </a:cubicBezTo>
                <a:cubicBezTo>
                  <a:pt x="468" y="927"/>
                  <a:pt x="468" y="927"/>
                  <a:pt x="468" y="927"/>
                </a:cubicBezTo>
                <a:cubicBezTo>
                  <a:pt x="465" y="927"/>
                  <a:pt x="480" y="933"/>
                  <a:pt x="464" y="923"/>
                </a:cubicBezTo>
                <a:cubicBezTo>
                  <a:pt x="462" y="927"/>
                  <a:pt x="462" y="927"/>
                  <a:pt x="462" y="927"/>
                </a:cubicBezTo>
                <a:cubicBezTo>
                  <a:pt x="460" y="928"/>
                  <a:pt x="460" y="928"/>
                  <a:pt x="460" y="928"/>
                </a:cubicBezTo>
                <a:cubicBezTo>
                  <a:pt x="458" y="926"/>
                  <a:pt x="458" y="926"/>
                  <a:pt x="458" y="926"/>
                </a:cubicBezTo>
                <a:cubicBezTo>
                  <a:pt x="452" y="930"/>
                  <a:pt x="452" y="930"/>
                  <a:pt x="452" y="930"/>
                </a:cubicBezTo>
                <a:cubicBezTo>
                  <a:pt x="450" y="929"/>
                  <a:pt x="450" y="929"/>
                  <a:pt x="450" y="929"/>
                </a:cubicBezTo>
                <a:cubicBezTo>
                  <a:pt x="443" y="931"/>
                  <a:pt x="443" y="931"/>
                  <a:pt x="443" y="931"/>
                </a:cubicBezTo>
                <a:cubicBezTo>
                  <a:pt x="434" y="930"/>
                  <a:pt x="434" y="930"/>
                  <a:pt x="434" y="930"/>
                </a:cubicBezTo>
                <a:cubicBezTo>
                  <a:pt x="430" y="933"/>
                  <a:pt x="430" y="933"/>
                  <a:pt x="430" y="933"/>
                </a:cubicBezTo>
                <a:cubicBezTo>
                  <a:pt x="430" y="933"/>
                  <a:pt x="437" y="933"/>
                  <a:pt x="428" y="931"/>
                </a:cubicBezTo>
                <a:cubicBezTo>
                  <a:pt x="426" y="932"/>
                  <a:pt x="438" y="931"/>
                  <a:pt x="424" y="933"/>
                </a:cubicBezTo>
                <a:cubicBezTo>
                  <a:pt x="421" y="930"/>
                  <a:pt x="421" y="930"/>
                  <a:pt x="421" y="930"/>
                </a:cubicBezTo>
                <a:cubicBezTo>
                  <a:pt x="421" y="931"/>
                  <a:pt x="424" y="928"/>
                  <a:pt x="421" y="932"/>
                </a:cubicBezTo>
                <a:cubicBezTo>
                  <a:pt x="421" y="931"/>
                  <a:pt x="421" y="931"/>
                  <a:pt x="421" y="931"/>
                </a:cubicBezTo>
                <a:cubicBezTo>
                  <a:pt x="418" y="932"/>
                  <a:pt x="418" y="932"/>
                  <a:pt x="418" y="932"/>
                </a:cubicBezTo>
                <a:cubicBezTo>
                  <a:pt x="418" y="934"/>
                  <a:pt x="418" y="934"/>
                  <a:pt x="418" y="934"/>
                </a:cubicBezTo>
                <a:cubicBezTo>
                  <a:pt x="409" y="933"/>
                  <a:pt x="409" y="933"/>
                  <a:pt x="409" y="933"/>
                </a:cubicBezTo>
                <a:cubicBezTo>
                  <a:pt x="414" y="931"/>
                  <a:pt x="414" y="931"/>
                  <a:pt x="414" y="931"/>
                </a:cubicBezTo>
                <a:cubicBezTo>
                  <a:pt x="413" y="930"/>
                  <a:pt x="419" y="933"/>
                  <a:pt x="412" y="929"/>
                </a:cubicBezTo>
                <a:cubicBezTo>
                  <a:pt x="407" y="931"/>
                  <a:pt x="407" y="931"/>
                  <a:pt x="407" y="931"/>
                </a:cubicBezTo>
                <a:cubicBezTo>
                  <a:pt x="405" y="932"/>
                  <a:pt x="420" y="934"/>
                  <a:pt x="402" y="929"/>
                </a:cubicBezTo>
                <a:cubicBezTo>
                  <a:pt x="401" y="931"/>
                  <a:pt x="401" y="931"/>
                  <a:pt x="401" y="931"/>
                </a:cubicBezTo>
                <a:cubicBezTo>
                  <a:pt x="400" y="933"/>
                  <a:pt x="400" y="933"/>
                  <a:pt x="400" y="933"/>
                </a:cubicBezTo>
                <a:cubicBezTo>
                  <a:pt x="402" y="934"/>
                  <a:pt x="402" y="934"/>
                  <a:pt x="402" y="934"/>
                </a:cubicBezTo>
                <a:cubicBezTo>
                  <a:pt x="390" y="934"/>
                  <a:pt x="390" y="934"/>
                  <a:pt x="390" y="934"/>
                </a:cubicBezTo>
                <a:cubicBezTo>
                  <a:pt x="392" y="932"/>
                  <a:pt x="392" y="932"/>
                  <a:pt x="392" y="932"/>
                </a:cubicBezTo>
                <a:cubicBezTo>
                  <a:pt x="396" y="934"/>
                  <a:pt x="386" y="934"/>
                  <a:pt x="395" y="931"/>
                </a:cubicBezTo>
                <a:cubicBezTo>
                  <a:pt x="390" y="930"/>
                  <a:pt x="390" y="930"/>
                  <a:pt x="390" y="930"/>
                </a:cubicBezTo>
                <a:cubicBezTo>
                  <a:pt x="389" y="931"/>
                  <a:pt x="389" y="931"/>
                  <a:pt x="389" y="931"/>
                </a:cubicBezTo>
                <a:cubicBezTo>
                  <a:pt x="388" y="930"/>
                  <a:pt x="388" y="930"/>
                  <a:pt x="388" y="930"/>
                </a:cubicBezTo>
                <a:cubicBezTo>
                  <a:pt x="386" y="931"/>
                  <a:pt x="386" y="931"/>
                  <a:pt x="386" y="931"/>
                </a:cubicBezTo>
                <a:cubicBezTo>
                  <a:pt x="387" y="933"/>
                  <a:pt x="373" y="932"/>
                  <a:pt x="388" y="934"/>
                </a:cubicBezTo>
                <a:cubicBezTo>
                  <a:pt x="387" y="935"/>
                  <a:pt x="387" y="935"/>
                  <a:pt x="387" y="935"/>
                </a:cubicBezTo>
                <a:cubicBezTo>
                  <a:pt x="386" y="934"/>
                  <a:pt x="386" y="934"/>
                  <a:pt x="386" y="934"/>
                </a:cubicBezTo>
                <a:cubicBezTo>
                  <a:pt x="385" y="934"/>
                  <a:pt x="384" y="934"/>
                  <a:pt x="383" y="935"/>
                </a:cubicBezTo>
                <a:cubicBezTo>
                  <a:pt x="384" y="933"/>
                  <a:pt x="384" y="933"/>
                  <a:pt x="384" y="933"/>
                </a:cubicBezTo>
                <a:cubicBezTo>
                  <a:pt x="385" y="933"/>
                  <a:pt x="382" y="935"/>
                  <a:pt x="386" y="933"/>
                </a:cubicBezTo>
                <a:cubicBezTo>
                  <a:pt x="380" y="931"/>
                  <a:pt x="380" y="931"/>
                  <a:pt x="380" y="931"/>
                </a:cubicBezTo>
                <a:cubicBezTo>
                  <a:pt x="375" y="933"/>
                  <a:pt x="375" y="933"/>
                  <a:pt x="375" y="933"/>
                </a:cubicBezTo>
                <a:cubicBezTo>
                  <a:pt x="375" y="933"/>
                  <a:pt x="373" y="933"/>
                  <a:pt x="376" y="934"/>
                </a:cubicBezTo>
                <a:cubicBezTo>
                  <a:pt x="375" y="932"/>
                  <a:pt x="375" y="932"/>
                  <a:pt x="375" y="932"/>
                </a:cubicBezTo>
                <a:cubicBezTo>
                  <a:pt x="374" y="935"/>
                  <a:pt x="374" y="935"/>
                  <a:pt x="374" y="935"/>
                </a:cubicBezTo>
                <a:cubicBezTo>
                  <a:pt x="373" y="934"/>
                  <a:pt x="373" y="934"/>
                  <a:pt x="373" y="934"/>
                </a:cubicBezTo>
                <a:cubicBezTo>
                  <a:pt x="371" y="936"/>
                  <a:pt x="371" y="936"/>
                  <a:pt x="371" y="936"/>
                </a:cubicBezTo>
                <a:cubicBezTo>
                  <a:pt x="371" y="936"/>
                  <a:pt x="369" y="938"/>
                  <a:pt x="371" y="935"/>
                </a:cubicBezTo>
                <a:cubicBezTo>
                  <a:pt x="370" y="934"/>
                  <a:pt x="370" y="934"/>
                  <a:pt x="370" y="934"/>
                </a:cubicBezTo>
                <a:cubicBezTo>
                  <a:pt x="362" y="936"/>
                  <a:pt x="362" y="936"/>
                  <a:pt x="362" y="936"/>
                </a:cubicBezTo>
                <a:cubicBezTo>
                  <a:pt x="363" y="934"/>
                  <a:pt x="363" y="934"/>
                  <a:pt x="363" y="934"/>
                </a:cubicBezTo>
                <a:cubicBezTo>
                  <a:pt x="359" y="933"/>
                  <a:pt x="359" y="933"/>
                  <a:pt x="359" y="933"/>
                </a:cubicBezTo>
                <a:cubicBezTo>
                  <a:pt x="358" y="933"/>
                  <a:pt x="367" y="931"/>
                  <a:pt x="356" y="934"/>
                </a:cubicBezTo>
                <a:cubicBezTo>
                  <a:pt x="360" y="935"/>
                  <a:pt x="360" y="935"/>
                  <a:pt x="360" y="935"/>
                </a:cubicBezTo>
                <a:cubicBezTo>
                  <a:pt x="357" y="935"/>
                  <a:pt x="357" y="935"/>
                  <a:pt x="357" y="935"/>
                </a:cubicBezTo>
                <a:cubicBezTo>
                  <a:pt x="356" y="937"/>
                  <a:pt x="356" y="937"/>
                  <a:pt x="356" y="937"/>
                </a:cubicBezTo>
                <a:cubicBezTo>
                  <a:pt x="357" y="937"/>
                  <a:pt x="356" y="933"/>
                  <a:pt x="357" y="938"/>
                </a:cubicBezTo>
                <a:cubicBezTo>
                  <a:pt x="356" y="937"/>
                  <a:pt x="356" y="937"/>
                  <a:pt x="356" y="937"/>
                </a:cubicBezTo>
                <a:cubicBezTo>
                  <a:pt x="355" y="935"/>
                  <a:pt x="360" y="937"/>
                  <a:pt x="354" y="937"/>
                </a:cubicBezTo>
                <a:cubicBezTo>
                  <a:pt x="356" y="936"/>
                  <a:pt x="353" y="934"/>
                  <a:pt x="356" y="934"/>
                </a:cubicBezTo>
                <a:cubicBezTo>
                  <a:pt x="355" y="934"/>
                  <a:pt x="355" y="934"/>
                  <a:pt x="355" y="934"/>
                </a:cubicBezTo>
                <a:cubicBezTo>
                  <a:pt x="350" y="935"/>
                  <a:pt x="350" y="935"/>
                  <a:pt x="350" y="935"/>
                </a:cubicBezTo>
                <a:cubicBezTo>
                  <a:pt x="347" y="935"/>
                  <a:pt x="347" y="935"/>
                  <a:pt x="347" y="935"/>
                </a:cubicBezTo>
                <a:cubicBezTo>
                  <a:pt x="347" y="938"/>
                  <a:pt x="347" y="938"/>
                  <a:pt x="347" y="938"/>
                </a:cubicBezTo>
                <a:cubicBezTo>
                  <a:pt x="342" y="938"/>
                  <a:pt x="357" y="944"/>
                  <a:pt x="342" y="936"/>
                </a:cubicBezTo>
                <a:cubicBezTo>
                  <a:pt x="341" y="938"/>
                  <a:pt x="341" y="938"/>
                  <a:pt x="341" y="938"/>
                </a:cubicBezTo>
                <a:cubicBezTo>
                  <a:pt x="334" y="935"/>
                  <a:pt x="334" y="935"/>
                  <a:pt x="334" y="935"/>
                </a:cubicBezTo>
                <a:cubicBezTo>
                  <a:pt x="339" y="935"/>
                  <a:pt x="339" y="935"/>
                  <a:pt x="339" y="935"/>
                </a:cubicBezTo>
                <a:cubicBezTo>
                  <a:pt x="339" y="932"/>
                  <a:pt x="339" y="932"/>
                  <a:pt x="339" y="932"/>
                </a:cubicBezTo>
                <a:cubicBezTo>
                  <a:pt x="340" y="931"/>
                  <a:pt x="336" y="932"/>
                  <a:pt x="341" y="931"/>
                </a:cubicBezTo>
                <a:cubicBezTo>
                  <a:pt x="339" y="931"/>
                  <a:pt x="339" y="931"/>
                  <a:pt x="339" y="931"/>
                </a:cubicBezTo>
                <a:cubicBezTo>
                  <a:pt x="335" y="934"/>
                  <a:pt x="335" y="934"/>
                  <a:pt x="335" y="934"/>
                </a:cubicBezTo>
                <a:cubicBezTo>
                  <a:pt x="327" y="933"/>
                  <a:pt x="327" y="933"/>
                  <a:pt x="327" y="933"/>
                </a:cubicBezTo>
                <a:cubicBezTo>
                  <a:pt x="323" y="934"/>
                  <a:pt x="323" y="934"/>
                  <a:pt x="323" y="934"/>
                </a:cubicBezTo>
                <a:cubicBezTo>
                  <a:pt x="332" y="933"/>
                  <a:pt x="315" y="937"/>
                  <a:pt x="331" y="935"/>
                </a:cubicBezTo>
                <a:cubicBezTo>
                  <a:pt x="329" y="937"/>
                  <a:pt x="329" y="937"/>
                  <a:pt x="329" y="937"/>
                </a:cubicBezTo>
                <a:cubicBezTo>
                  <a:pt x="330" y="937"/>
                  <a:pt x="328" y="939"/>
                  <a:pt x="331" y="937"/>
                </a:cubicBezTo>
                <a:cubicBezTo>
                  <a:pt x="327" y="938"/>
                  <a:pt x="327" y="938"/>
                  <a:pt x="327" y="938"/>
                </a:cubicBezTo>
                <a:cubicBezTo>
                  <a:pt x="325" y="939"/>
                  <a:pt x="325" y="939"/>
                  <a:pt x="325" y="939"/>
                </a:cubicBezTo>
                <a:cubicBezTo>
                  <a:pt x="328" y="941"/>
                  <a:pt x="328" y="941"/>
                  <a:pt x="328" y="941"/>
                </a:cubicBezTo>
                <a:cubicBezTo>
                  <a:pt x="319" y="944"/>
                  <a:pt x="319" y="944"/>
                  <a:pt x="319" y="944"/>
                </a:cubicBezTo>
                <a:cubicBezTo>
                  <a:pt x="315" y="943"/>
                  <a:pt x="315" y="943"/>
                  <a:pt x="315" y="943"/>
                </a:cubicBezTo>
                <a:cubicBezTo>
                  <a:pt x="318" y="942"/>
                  <a:pt x="318" y="942"/>
                  <a:pt x="318" y="942"/>
                </a:cubicBezTo>
                <a:cubicBezTo>
                  <a:pt x="314" y="940"/>
                  <a:pt x="314" y="940"/>
                  <a:pt x="314" y="940"/>
                </a:cubicBezTo>
                <a:cubicBezTo>
                  <a:pt x="310" y="942"/>
                  <a:pt x="310" y="942"/>
                  <a:pt x="310" y="942"/>
                </a:cubicBezTo>
                <a:cubicBezTo>
                  <a:pt x="309" y="944"/>
                  <a:pt x="309" y="944"/>
                  <a:pt x="309" y="944"/>
                </a:cubicBezTo>
                <a:cubicBezTo>
                  <a:pt x="306" y="947"/>
                  <a:pt x="306" y="947"/>
                  <a:pt x="306" y="947"/>
                </a:cubicBezTo>
                <a:cubicBezTo>
                  <a:pt x="307" y="949"/>
                  <a:pt x="307" y="949"/>
                  <a:pt x="307" y="949"/>
                </a:cubicBezTo>
                <a:cubicBezTo>
                  <a:pt x="308" y="950"/>
                  <a:pt x="308" y="950"/>
                  <a:pt x="308" y="950"/>
                </a:cubicBezTo>
                <a:cubicBezTo>
                  <a:pt x="310" y="948"/>
                  <a:pt x="310" y="948"/>
                  <a:pt x="310" y="948"/>
                </a:cubicBezTo>
                <a:cubicBezTo>
                  <a:pt x="314" y="948"/>
                  <a:pt x="314" y="948"/>
                  <a:pt x="314" y="948"/>
                </a:cubicBezTo>
                <a:cubicBezTo>
                  <a:pt x="313" y="949"/>
                  <a:pt x="313" y="949"/>
                  <a:pt x="313" y="949"/>
                </a:cubicBezTo>
                <a:cubicBezTo>
                  <a:pt x="314" y="951"/>
                  <a:pt x="314" y="951"/>
                  <a:pt x="314" y="951"/>
                </a:cubicBezTo>
                <a:cubicBezTo>
                  <a:pt x="312" y="952"/>
                  <a:pt x="312" y="952"/>
                  <a:pt x="312" y="952"/>
                </a:cubicBezTo>
                <a:cubicBezTo>
                  <a:pt x="312" y="952"/>
                  <a:pt x="312" y="952"/>
                  <a:pt x="312" y="952"/>
                </a:cubicBezTo>
                <a:cubicBezTo>
                  <a:pt x="315" y="954"/>
                  <a:pt x="315" y="954"/>
                  <a:pt x="315" y="954"/>
                </a:cubicBezTo>
                <a:cubicBezTo>
                  <a:pt x="316" y="956"/>
                  <a:pt x="316" y="956"/>
                  <a:pt x="316" y="956"/>
                </a:cubicBezTo>
                <a:cubicBezTo>
                  <a:pt x="318" y="955"/>
                  <a:pt x="318" y="955"/>
                  <a:pt x="318" y="955"/>
                </a:cubicBezTo>
                <a:cubicBezTo>
                  <a:pt x="317" y="954"/>
                  <a:pt x="317" y="954"/>
                  <a:pt x="317" y="954"/>
                </a:cubicBezTo>
                <a:cubicBezTo>
                  <a:pt x="322" y="950"/>
                  <a:pt x="322" y="950"/>
                  <a:pt x="322" y="950"/>
                </a:cubicBezTo>
                <a:cubicBezTo>
                  <a:pt x="325" y="951"/>
                  <a:pt x="325" y="951"/>
                  <a:pt x="325" y="951"/>
                </a:cubicBezTo>
                <a:cubicBezTo>
                  <a:pt x="329" y="941"/>
                  <a:pt x="329" y="941"/>
                  <a:pt x="329" y="941"/>
                </a:cubicBezTo>
                <a:cubicBezTo>
                  <a:pt x="329" y="941"/>
                  <a:pt x="327" y="945"/>
                  <a:pt x="332" y="940"/>
                </a:cubicBezTo>
                <a:cubicBezTo>
                  <a:pt x="332" y="939"/>
                  <a:pt x="334" y="942"/>
                  <a:pt x="330" y="940"/>
                </a:cubicBezTo>
                <a:cubicBezTo>
                  <a:pt x="332" y="938"/>
                  <a:pt x="332" y="938"/>
                  <a:pt x="332" y="938"/>
                </a:cubicBezTo>
                <a:cubicBezTo>
                  <a:pt x="333" y="938"/>
                  <a:pt x="333" y="938"/>
                  <a:pt x="333" y="938"/>
                </a:cubicBezTo>
                <a:cubicBezTo>
                  <a:pt x="332" y="939"/>
                  <a:pt x="332" y="939"/>
                  <a:pt x="332" y="939"/>
                </a:cubicBezTo>
                <a:cubicBezTo>
                  <a:pt x="335" y="936"/>
                  <a:pt x="332" y="946"/>
                  <a:pt x="339" y="938"/>
                </a:cubicBezTo>
                <a:cubicBezTo>
                  <a:pt x="341" y="937"/>
                  <a:pt x="340" y="941"/>
                  <a:pt x="343" y="939"/>
                </a:cubicBezTo>
                <a:cubicBezTo>
                  <a:pt x="342" y="940"/>
                  <a:pt x="342" y="940"/>
                  <a:pt x="342" y="940"/>
                </a:cubicBezTo>
                <a:cubicBezTo>
                  <a:pt x="350" y="939"/>
                  <a:pt x="350" y="939"/>
                  <a:pt x="350" y="939"/>
                </a:cubicBezTo>
                <a:cubicBezTo>
                  <a:pt x="343" y="942"/>
                  <a:pt x="343" y="942"/>
                  <a:pt x="343" y="942"/>
                </a:cubicBezTo>
                <a:cubicBezTo>
                  <a:pt x="339" y="943"/>
                  <a:pt x="339" y="943"/>
                  <a:pt x="339" y="943"/>
                </a:cubicBezTo>
                <a:cubicBezTo>
                  <a:pt x="336" y="945"/>
                  <a:pt x="336" y="945"/>
                  <a:pt x="336" y="945"/>
                </a:cubicBezTo>
                <a:cubicBezTo>
                  <a:pt x="333" y="944"/>
                  <a:pt x="333" y="944"/>
                  <a:pt x="333" y="944"/>
                </a:cubicBezTo>
                <a:cubicBezTo>
                  <a:pt x="332" y="945"/>
                  <a:pt x="332" y="945"/>
                  <a:pt x="332" y="945"/>
                </a:cubicBezTo>
                <a:cubicBezTo>
                  <a:pt x="332" y="942"/>
                  <a:pt x="332" y="942"/>
                  <a:pt x="332" y="942"/>
                </a:cubicBezTo>
                <a:cubicBezTo>
                  <a:pt x="329" y="943"/>
                  <a:pt x="329" y="943"/>
                  <a:pt x="329" y="943"/>
                </a:cubicBezTo>
                <a:cubicBezTo>
                  <a:pt x="329" y="943"/>
                  <a:pt x="325" y="944"/>
                  <a:pt x="330" y="946"/>
                </a:cubicBezTo>
                <a:cubicBezTo>
                  <a:pt x="328" y="946"/>
                  <a:pt x="328" y="946"/>
                  <a:pt x="328" y="946"/>
                </a:cubicBezTo>
                <a:cubicBezTo>
                  <a:pt x="325" y="947"/>
                  <a:pt x="325" y="948"/>
                  <a:pt x="332" y="949"/>
                </a:cubicBezTo>
                <a:cubicBezTo>
                  <a:pt x="336" y="950"/>
                  <a:pt x="330" y="948"/>
                  <a:pt x="335" y="947"/>
                </a:cubicBezTo>
                <a:cubicBezTo>
                  <a:pt x="337" y="948"/>
                  <a:pt x="337" y="948"/>
                  <a:pt x="337" y="948"/>
                </a:cubicBezTo>
                <a:cubicBezTo>
                  <a:pt x="335" y="950"/>
                  <a:pt x="335" y="950"/>
                  <a:pt x="335" y="950"/>
                </a:cubicBezTo>
                <a:cubicBezTo>
                  <a:pt x="338" y="953"/>
                  <a:pt x="338" y="953"/>
                  <a:pt x="338" y="953"/>
                </a:cubicBezTo>
                <a:cubicBezTo>
                  <a:pt x="343" y="952"/>
                  <a:pt x="343" y="952"/>
                  <a:pt x="343" y="952"/>
                </a:cubicBezTo>
                <a:cubicBezTo>
                  <a:pt x="349" y="952"/>
                  <a:pt x="349" y="952"/>
                  <a:pt x="349" y="952"/>
                </a:cubicBezTo>
                <a:cubicBezTo>
                  <a:pt x="349" y="953"/>
                  <a:pt x="349" y="953"/>
                  <a:pt x="349" y="953"/>
                </a:cubicBezTo>
                <a:cubicBezTo>
                  <a:pt x="342" y="956"/>
                  <a:pt x="342" y="956"/>
                  <a:pt x="342" y="956"/>
                </a:cubicBezTo>
                <a:cubicBezTo>
                  <a:pt x="339" y="962"/>
                  <a:pt x="339" y="962"/>
                  <a:pt x="339" y="962"/>
                </a:cubicBezTo>
                <a:cubicBezTo>
                  <a:pt x="329" y="962"/>
                  <a:pt x="329" y="962"/>
                  <a:pt x="329" y="962"/>
                </a:cubicBezTo>
                <a:cubicBezTo>
                  <a:pt x="329" y="961"/>
                  <a:pt x="329" y="961"/>
                  <a:pt x="329" y="961"/>
                </a:cubicBezTo>
                <a:cubicBezTo>
                  <a:pt x="332" y="961"/>
                  <a:pt x="332" y="961"/>
                  <a:pt x="332" y="961"/>
                </a:cubicBezTo>
                <a:cubicBezTo>
                  <a:pt x="330" y="959"/>
                  <a:pt x="330" y="959"/>
                  <a:pt x="330" y="959"/>
                </a:cubicBezTo>
                <a:cubicBezTo>
                  <a:pt x="323" y="959"/>
                  <a:pt x="323" y="959"/>
                  <a:pt x="323" y="959"/>
                </a:cubicBezTo>
                <a:cubicBezTo>
                  <a:pt x="322" y="958"/>
                  <a:pt x="322" y="958"/>
                  <a:pt x="322" y="958"/>
                </a:cubicBezTo>
                <a:cubicBezTo>
                  <a:pt x="319" y="959"/>
                  <a:pt x="319" y="959"/>
                  <a:pt x="319" y="959"/>
                </a:cubicBezTo>
                <a:cubicBezTo>
                  <a:pt x="321" y="962"/>
                  <a:pt x="321" y="962"/>
                  <a:pt x="321" y="962"/>
                </a:cubicBezTo>
                <a:cubicBezTo>
                  <a:pt x="318" y="963"/>
                  <a:pt x="318" y="963"/>
                  <a:pt x="318" y="963"/>
                </a:cubicBezTo>
                <a:cubicBezTo>
                  <a:pt x="320" y="964"/>
                  <a:pt x="320" y="964"/>
                  <a:pt x="320" y="964"/>
                </a:cubicBezTo>
                <a:cubicBezTo>
                  <a:pt x="320" y="966"/>
                  <a:pt x="320" y="966"/>
                  <a:pt x="320" y="966"/>
                </a:cubicBezTo>
                <a:cubicBezTo>
                  <a:pt x="317" y="967"/>
                  <a:pt x="317" y="967"/>
                  <a:pt x="317" y="967"/>
                </a:cubicBezTo>
                <a:cubicBezTo>
                  <a:pt x="317" y="969"/>
                  <a:pt x="317" y="969"/>
                  <a:pt x="317" y="969"/>
                </a:cubicBezTo>
                <a:cubicBezTo>
                  <a:pt x="321" y="967"/>
                  <a:pt x="321" y="967"/>
                  <a:pt x="321" y="967"/>
                </a:cubicBezTo>
                <a:cubicBezTo>
                  <a:pt x="317" y="971"/>
                  <a:pt x="317" y="971"/>
                  <a:pt x="317" y="971"/>
                </a:cubicBezTo>
                <a:cubicBezTo>
                  <a:pt x="325" y="971"/>
                  <a:pt x="325" y="971"/>
                  <a:pt x="325" y="971"/>
                </a:cubicBezTo>
                <a:cubicBezTo>
                  <a:pt x="322" y="973"/>
                  <a:pt x="322" y="975"/>
                  <a:pt x="331" y="973"/>
                </a:cubicBezTo>
                <a:cubicBezTo>
                  <a:pt x="332" y="974"/>
                  <a:pt x="332" y="974"/>
                  <a:pt x="332" y="974"/>
                </a:cubicBezTo>
                <a:cubicBezTo>
                  <a:pt x="333" y="972"/>
                  <a:pt x="333" y="972"/>
                  <a:pt x="333" y="972"/>
                </a:cubicBezTo>
                <a:cubicBezTo>
                  <a:pt x="339" y="974"/>
                  <a:pt x="339" y="974"/>
                  <a:pt x="339" y="974"/>
                </a:cubicBezTo>
                <a:cubicBezTo>
                  <a:pt x="339" y="975"/>
                  <a:pt x="339" y="975"/>
                  <a:pt x="339" y="975"/>
                </a:cubicBezTo>
                <a:cubicBezTo>
                  <a:pt x="345" y="972"/>
                  <a:pt x="345" y="972"/>
                  <a:pt x="345" y="972"/>
                </a:cubicBezTo>
                <a:cubicBezTo>
                  <a:pt x="344" y="969"/>
                  <a:pt x="344" y="969"/>
                  <a:pt x="344" y="969"/>
                </a:cubicBezTo>
                <a:cubicBezTo>
                  <a:pt x="349" y="970"/>
                  <a:pt x="349" y="970"/>
                  <a:pt x="349" y="970"/>
                </a:cubicBezTo>
                <a:cubicBezTo>
                  <a:pt x="350" y="969"/>
                  <a:pt x="350" y="969"/>
                  <a:pt x="350" y="969"/>
                </a:cubicBezTo>
                <a:cubicBezTo>
                  <a:pt x="351" y="968"/>
                  <a:pt x="351" y="968"/>
                  <a:pt x="351" y="968"/>
                </a:cubicBezTo>
                <a:cubicBezTo>
                  <a:pt x="351" y="968"/>
                  <a:pt x="353" y="969"/>
                  <a:pt x="351" y="969"/>
                </a:cubicBezTo>
                <a:cubicBezTo>
                  <a:pt x="353" y="970"/>
                  <a:pt x="353" y="970"/>
                  <a:pt x="353" y="970"/>
                </a:cubicBezTo>
                <a:cubicBezTo>
                  <a:pt x="353" y="969"/>
                  <a:pt x="353" y="969"/>
                  <a:pt x="353" y="969"/>
                </a:cubicBezTo>
                <a:cubicBezTo>
                  <a:pt x="355" y="972"/>
                  <a:pt x="355" y="972"/>
                  <a:pt x="355" y="972"/>
                </a:cubicBezTo>
                <a:cubicBezTo>
                  <a:pt x="370" y="969"/>
                  <a:pt x="370" y="969"/>
                  <a:pt x="370" y="969"/>
                </a:cubicBezTo>
                <a:cubicBezTo>
                  <a:pt x="369" y="970"/>
                  <a:pt x="369" y="970"/>
                  <a:pt x="369" y="970"/>
                </a:cubicBezTo>
                <a:cubicBezTo>
                  <a:pt x="363" y="972"/>
                  <a:pt x="363" y="972"/>
                  <a:pt x="363" y="972"/>
                </a:cubicBezTo>
                <a:cubicBezTo>
                  <a:pt x="357" y="974"/>
                  <a:pt x="357" y="974"/>
                  <a:pt x="357" y="974"/>
                </a:cubicBezTo>
                <a:cubicBezTo>
                  <a:pt x="357" y="976"/>
                  <a:pt x="357" y="976"/>
                  <a:pt x="357" y="976"/>
                </a:cubicBezTo>
                <a:cubicBezTo>
                  <a:pt x="357" y="976"/>
                  <a:pt x="362" y="977"/>
                  <a:pt x="356" y="976"/>
                </a:cubicBezTo>
                <a:cubicBezTo>
                  <a:pt x="356" y="977"/>
                  <a:pt x="356" y="977"/>
                  <a:pt x="356" y="977"/>
                </a:cubicBezTo>
                <a:cubicBezTo>
                  <a:pt x="360" y="976"/>
                  <a:pt x="360" y="976"/>
                  <a:pt x="360" y="976"/>
                </a:cubicBezTo>
                <a:cubicBezTo>
                  <a:pt x="367" y="977"/>
                  <a:pt x="367" y="977"/>
                  <a:pt x="367" y="977"/>
                </a:cubicBezTo>
                <a:cubicBezTo>
                  <a:pt x="373" y="974"/>
                  <a:pt x="373" y="974"/>
                  <a:pt x="373" y="974"/>
                </a:cubicBezTo>
                <a:cubicBezTo>
                  <a:pt x="376" y="974"/>
                  <a:pt x="376" y="974"/>
                  <a:pt x="376" y="974"/>
                </a:cubicBezTo>
                <a:cubicBezTo>
                  <a:pt x="379" y="970"/>
                  <a:pt x="379" y="970"/>
                  <a:pt x="379" y="970"/>
                </a:cubicBezTo>
                <a:cubicBezTo>
                  <a:pt x="381" y="971"/>
                  <a:pt x="381" y="971"/>
                  <a:pt x="381" y="971"/>
                </a:cubicBezTo>
                <a:cubicBezTo>
                  <a:pt x="388" y="970"/>
                  <a:pt x="388" y="970"/>
                  <a:pt x="388" y="970"/>
                </a:cubicBezTo>
                <a:cubicBezTo>
                  <a:pt x="387" y="973"/>
                  <a:pt x="387" y="973"/>
                  <a:pt x="387" y="973"/>
                </a:cubicBezTo>
                <a:cubicBezTo>
                  <a:pt x="387" y="971"/>
                  <a:pt x="387" y="971"/>
                  <a:pt x="387" y="971"/>
                </a:cubicBezTo>
                <a:cubicBezTo>
                  <a:pt x="383" y="972"/>
                  <a:pt x="383" y="972"/>
                  <a:pt x="383" y="972"/>
                </a:cubicBezTo>
                <a:cubicBezTo>
                  <a:pt x="380" y="975"/>
                  <a:pt x="380" y="975"/>
                  <a:pt x="380" y="975"/>
                </a:cubicBezTo>
                <a:cubicBezTo>
                  <a:pt x="380" y="975"/>
                  <a:pt x="380" y="977"/>
                  <a:pt x="379" y="974"/>
                </a:cubicBezTo>
                <a:cubicBezTo>
                  <a:pt x="379" y="977"/>
                  <a:pt x="379" y="977"/>
                  <a:pt x="379" y="977"/>
                </a:cubicBezTo>
                <a:cubicBezTo>
                  <a:pt x="383" y="977"/>
                  <a:pt x="383" y="977"/>
                  <a:pt x="383" y="977"/>
                </a:cubicBezTo>
                <a:cubicBezTo>
                  <a:pt x="386" y="979"/>
                  <a:pt x="386" y="979"/>
                  <a:pt x="386" y="979"/>
                </a:cubicBezTo>
                <a:cubicBezTo>
                  <a:pt x="391" y="978"/>
                  <a:pt x="391" y="978"/>
                  <a:pt x="391" y="978"/>
                </a:cubicBezTo>
                <a:cubicBezTo>
                  <a:pt x="391" y="975"/>
                  <a:pt x="391" y="975"/>
                  <a:pt x="391" y="975"/>
                </a:cubicBezTo>
                <a:cubicBezTo>
                  <a:pt x="393" y="975"/>
                  <a:pt x="392" y="971"/>
                  <a:pt x="394" y="974"/>
                </a:cubicBezTo>
                <a:cubicBezTo>
                  <a:pt x="395" y="974"/>
                  <a:pt x="389" y="971"/>
                  <a:pt x="396" y="977"/>
                </a:cubicBezTo>
                <a:cubicBezTo>
                  <a:pt x="397" y="976"/>
                  <a:pt x="397" y="976"/>
                  <a:pt x="397" y="976"/>
                </a:cubicBezTo>
                <a:cubicBezTo>
                  <a:pt x="397" y="978"/>
                  <a:pt x="397" y="978"/>
                  <a:pt x="397" y="978"/>
                </a:cubicBezTo>
                <a:cubicBezTo>
                  <a:pt x="402" y="974"/>
                  <a:pt x="402" y="974"/>
                  <a:pt x="402" y="974"/>
                </a:cubicBezTo>
                <a:cubicBezTo>
                  <a:pt x="402" y="973"/>
                  <a:pt x="402" y="973"/>
                  <a:pt x="402" y="973"/>
                </a:cubicBezTo>
                <a:cubicBezTo>
                  <a:pt x="400" y="972"/>
                  <a:pt x="400" y="972"/>
                  <a:pt x="400" y="972"/>
                </a:cubicBezTo>
                <a:cubicBezTo>
                  <a:pt x="400" y="971"/>
                  <a:pt x="400" y="971"/>
                  <a:pt x="400" y="971"/>
                </a:cubicBezTo>
                <a:cubicBezTo>
                  <a:pt x="402" y="971"/>
                  <a:pt x="402" y="971"/>
                  <a:pt x="402" y="971"/>
                </a:cubicBezTo>
                <a:cubicBezTo>
                  <a:pt x="404" y="974"/>
                  <a:pt x="404" y="974"/>
                  <a:pt x="404" y="974"/>
                </a:cubicBezTo>
                <a:cubicBezTo>
                  <a:pt x="406" y="973"/>
                  <a:pt x="406" y="973"/>
                  <a:pt x="406" y="973"/>
                </a:cubicBezTo>
                <a:cubicBezTo>
                  <a:pt x="407" y="971"/>
                  <a:pt x="409" y="976"/>
                  <a:pt x="407" y="970"/>
                </a:cubicBezTo>
                <a:cubicBezTo>
                  <a:pt x="409" y="973"/>
                  <a:pt x="409" y="973"/>
                  <a:pt x="409" y="973"/>
                </a:cubicBezTo>
                <a:cubicBezTo>
                  <a:pt x="411" y="971"/>
                  <a:pt x="411" y="971"/>
                  <a:pt x="411" y="971"/>
                </a:cubicBezTo>
                <a:cubicBezTo>
                  <a:pt x="412" y="974"/>
                  <a:pt x="412" y="974"/>
                  <a:pt x="412" y="974"/>
                </a:cubicBezTo>
                <a:cubicBezTo>
                  <a:pt x="411" y="976"/>
                  <a:pt x="411" y="976"/>
                  <a:pt x="411" y="976"/>
                </a:cubicBezTo>
                <a:cubicBezTo>
                  <a:pt x="412" y="977"/>
                  <a:pt x="412" y="977"/>
                  <a:pt x="412" y="977"/>
                </a:cubicBezTo>
                <a:cubicBezTo>
                  <a:pt x="419" y="976"/>
                  <a:pt x="419" y="976"/>
                  <a:pt x="419" y="976"/>
                </a:cubicBezTo>
                <a:cubicBezTo>
                  <a:pt x="419" y="975"/>
                  <a:pt x="419" y="975"/>
                  <a:pt x="419" y="975"/>
                </a:cubicBezTo>
                <a:cubicBezTo>
                  <a:pt x="424" y="976"/>
                  <a:pt x="424" y="976"/>
                  <a:pt x="424" y="976"/>
                </a:cubicBezTo>
                <a:cubicBezTo>
                  <a:pt x="427" y="975"/>
                  <a:pt x="427" y="975"/>
                  <a:pt x="427" y="975"/>
                </a:cubicBezTo>
                <a:cubicBezTo>
                  <a:pt x="429" y="976"/>
                  <a:pt x="429" y="976"/>
                  <a:pt x="429" y="976"/>
                </a:cubicBezTo>
                <a:cubicBezTo>
                  <a:pt x="436" y="973"/>
                  <a:pt x="436" y="973"/>
                  <a:pt x="436" y="973"/>
                </a:cubicBezTo>
                <a:cubicBezTo>
                  <a:pt x="438" y="971"/>
                  <a:pt x="438" y="971"/>
                  <a:pt x="438" y="971"/>
                </a:cubicBezTo>
                <a:cubicBezTo>
                  <a:pt x="437" y="970"/>
                  <a:pt x="442" y="972"/>
                  <a:pt x="437" y="969"/>
                </a:cubicBezTo>
                <a:cubicBezTo>
                  <a:pt x="438" y="967"/>
                  <a:pt x="438" y="967"/>
                  <a:pt x="438" y="967"/>
                </a:cubicBezTo>
                <a:cubicBezTo>
                  <a:pt x="444" y="969"/>
                  <a:pt x="444" y="969"/>
                  <a:pt x="444" y="969"/>
                </a:cubicBezTo>
                <a:cubicBezTo>
                  <a:pt x="447" y="972"/>
                  <a:pt x="447" y="972"/>
                  <a:pt x="447" y="972"/>
                </a:cubicBezTo>
                <a:cubicBezTo>
                  <a:pt x="447" y="973"/>
                  <a:pt x="449" y="974"/>
                  <a:pt x="455" y="972"/>
                </a:cubicBezTo>
                <a:cubicBezTo>
                  <a:pt x="460" y="974"/>
                  <a:pt x="460" y="974"/>
                  <a:pt x="460" y="974"/>
                </a:cubicBezTo>
                <a:cubicBezTo>
                  <a:pt x="469" y="972"/>
                  <a:pt x="469" y="972"/>
                  <a:pt x="469" y="972"/>
                </a:cubicBezTo>
                <a:cubicBezTo>
                  <a:pt x="472" y="969"/>
                  <a:pt x="472" y="969"/>
                  <a:pt x="472" y="969"/>
                </a:cubicBezTo>
                <a:cubicBezTo>
                  <a:pt x="477" y="971"/>
                  <a:pt x="477" y="971"/>
                  <a:pt x="477" y="971"/>
                </a:cubicBezTo>
                <a:cubicBezTo>
                  <a:pt x="479" y="967"/>
                  <a:pt x="479" y="967"/>
                  <a:pt x="479" y="967"/>
                </a:cubicBezTo>
                <a:cubicBezTo>
                  <a:pt x="481" y="967"/>
                  <a:pt x="477" y="965"/>
                  <a:pt x="481" y="966"/>
                </a:cubicBezTo>
                <a:cubicBezTo>
                  <a:pt x="483" y="966"/>
                  <a:pt x="482" y="969"/>
                  <a:pt x="484" y="967"/>
                </a:cubicBezTo>
                <a:cubicBezTo>
                  <a:pt x="485" y="965"/>
                  <a:pt x="485" y="965"/>
                  <a:pt x="485" y="965"/>
                </a:cubicBezTo>
                <a:cubicBezTo>
                  <a:pt x="482" y="964"/>
                  <a:pt x="482" y="964"/>
                  <a:pt x="482" y="964"/>
                </a:cubicBezTo>
                <a:cubicBezTo>
                  <a:pt x="498" y="963"/>
                  <a:pt x="498" y="963"/>
                  <a:pt x="498" y="963"/>
                </a:cubicBezTo>
                <a:cubicBezTo>
                  <a:pt x="500" y="963"/>
                  <a:pt x="500" y="963"/>
                  <a:pt x="500" y="963"/>
                </a:cubicBezTo>
                <a:cubicBezTo>
                  <a:pt x="498" y="963"/>
                  <a:pt x="501" y="974"/>
                  <a:pt x="492" y="965"/>
                </a:cubicBezTo>
                <a:cubicBezTo>
                  <a:pt x="492" y="965"/>
                  <a:pt x="493" y="967"/>
                  <a:pt x="489" y="966"/>
                </a:cubicBezTo>
                <a:cubicBezTo>
                  <a:pt x="488" y="965"/>
                  <a:pt x="488" y="965"/>
                  <a:pt x="488" y="965"/>
                </a:cubicBezTo>
                <a:cubicBezTo>
                  <a:pt x="488" y="967"/>
                  <a:pt x="487" y="961"/>
                  <a:pt x="485" y="967"/>
                </a:cubicBezTo>
                <a:cubicBezTo>
                  <a:pt x="493" y="967"/>
                  <a:pt x="493" y="967"/>
                  <a:pt x="493" y="967"/>
                </a:cubicBezTo>
                <a:cubicBezTo>
                  <a:pt x="503" y="965"/>
                  <a:pt x="503" y="965"/>
                  <a:pt x="503" y="965"/>
                </a:cubicBezTo>
                <a:cubicBezTo>
                  <a:pt x="501" y="970"/>
                  <a:pt x="498" y="966"/>
                  <a:pt x="492" y="969"/>
                </a:cubicBezTo>
                <a:cubicBezTo>
                  <a:pt x="493" y="970"/>
                  <a:pt x="487" y="969"/>
                  <a:pt x="494" y="971"/>
                </a:cubicBezTo>
                <a:cubicBezTo>
                  <a:pt x="498" y="971"/>
                  <a:pt x="498" y="971"/>
                  <a:pt x="498" y="971"/>
                </a:cubicBezTo>
                <a:cubicBezTo>
                  <a:pt x="499" y="971"/>
                  <a:pt x="499" y="971"/>
                  <a:pt x="499" y="971"/>
                </a:cubicBezTo>
                <a:cubicBezTo>
                  <a:pt x="496" y="975"/>
                  <a:pt x="496" y="975"/>
                  <a:pt x="496" y="975"/>
                </a:cubicBezTo>
                <a:cubicBezTo>
                  <a:pt x="499" y="975"/>
                  <a:pt x="499" y="975"/>
                  <a:pt x="499" y="975"/>
                </a:cubicBezTo>
                <a:cubicBezTo>
                  <a:pt x="499" y="975"/>
                  <a:pt x="502" y="974"/>
                  <a:pt x="498" y="975"/>
                </a:cubicBezTo>
                <a:cubicBezTo>
                  <a:pt x="500" y="972"/>
                  <a:pt x="499" y="980"/>
                  <a:pt x="507" y="972"/>
                </a:cubicBezTo>
                <a:cubicBezTo>
                  <a:pt x="506" y="971"/>
                  <a:pt x="506" y="971"/>
                  <a:pt x="506" y="971"/>
                </a:cubicBezTo>
                <a:cubicBezTo>
                  <a:pt x="510" y="967"/>
                  <a:pt x="510" y="967"/>
                  <a:pt x="510" y="967"/>
                </a:cubicBezTo>
                <a:cubicBezTo>
                  <a:pt x="511" y="967"/>
                  <a:pt x="511" y="967"/>
                  <a:pt x="511" y="967"/>
                </a:cubicBezTo>
                <a:cubicBezTo>
                  <a:pt x="511" y="963"/>
                  <a:pt x="511" y="963"/>
                  <a:pt x="511" y="963"/>
                </a:cubicBezTo>
                <a:cubicBezTo>
                  <a:pt x="521" y="965"/>
                  <a:pt x="521" y="965"/>
                  <a:pt x="521" y="965"/>
                </a:cubicBezTo>
                <a:cubicBezTo>
                  <a:pt x="524" y="963"/>
                  <a:pt x="524" y="963"/>
                  <a:pt x="524" y="963"/>
                </a:cubicBezTo>
                <a:cubicBezTo>
                  <a:pt x="530" y="965"/>
                  <a:pt x="530" y="965"/>
                  <a:pt x="530" y="965"/>
                </a:cubicBezTo>
                <a:cubicBezTo>
                  <a:pt x="538" y="962"/>
                  <a:pt x="538" y="962"/>
                  <a:pt x="538" y="962"/>
                </a:cubicBezTo>
                <a:cubicBezTo>
                  <a:pt x="538" y="963"/>
                  <a:pt x="540" y="961"/>
                  <a:pt x="538" y="964"/>
                </a:cubicBezTo>
                <a:cubicBezTo>
                  <a:pt x="539" y="964"/>
                  <a:pt x="539" y="964"/>
                  <a:pt x="539" y="964"/>
                </a:cubicBezTo>
                <a:cubicBezTo>
                  <a:pt x="540" y="961"/>
                  <a:pt x="540" y="961"/>
                  <a:pt x="540" y="961"/>
                </a:cubicBezTo>
                <a:cubicBezTo>
                  <a:pt x="541" y="962"/>
                  <a:pt x="541" y="962"/>
                  <a:pt x="541" y="962"/>
                </a:cubicBezTo>
                <a:cubicBezTo>
                  <a:pt x="547" y="962"/>
                  <a:pt x="547" y="962"/>
                  <a:pt x="547" y="962"/>
                </a:cubicBezTo>
                <a:cubicBezTo>
                  <a:pt x="548" y="961"/>
                  <a:pt x="548" y="961"/>
                  <a:pt x="548" y="961"/>
                </a:cubicBezTo>
                <a:cubicBezTo>
                  <a:pt x="546" y="960"/>
                  <a:pt x="546" y="960"/>
                  <a:pt x="546" y="960"/>
                </a:cubicBezTo>
                <a:cubicBezTo>
                  <a:pt x="551" y="957"/>
                  <a:pt x="551" y="957"/>
                  <a:pt x="551" y="957"/>
                </a:cubicBezTo>
                <a:cubicBezTo>
                  <a:pt x="558" y="958"/>
                  <a:pt x="558" y="958"/>
                  <a:pt x="558" y="958"/>
                </a:cubicBezTo>
                <a:cubicBezTo>
                  <a:pt x="575" y="954"/>
                  <a:pt x="575" y="954"/>
                  <a:pt x="575" y="954"/>
                </a:cubicBezTo>
                <a:cubicBezTo>
                  <a:pt x="576" y="954"/>
                  <a:pt x="578" y="958"/>
                  <a:pt x="580" y="952"/>
                </a:cubicBezTo>
                <a:cubicBezTo>
                  <a:pt x="579" y="954"/>
                  <a:pt x="579" y="954"/>
                  <a:pt x="579" y="954"/>
                </a:cubicBezTo>
                <a:cubicBezTo>
                  <a:pt x="581" y="954"/>
                  <a:pt x="581" y="954"/>
                  <a:pt x="581" y="954"/>
                </a:cubicBezTo>
                <a:cubicBezTo>
                  <a:pt x="582" y="952"/>
                  <a:pt x="582" y="952"/>
                  <a:pt x="582" y="952"/>
                </a:cubicBezTo>
                <a:cubicBezTo>
                  <a:pt x="583" y="953"/>
                  <a:pt x="583" y="953"/>
                  <a:pt x="583" y="953"/>
                </a:cubicBezTo>
                <a:cubicBezTo>
                  <a:pt x="579" y="956"/>
                  <a:pt x="579" y="956"/>
                  <a:pt x="579" y="956"/>
                </a:cubicBezTo>
                <a:cubicBezTo>
                  <a:pt x="578" y="956"/>
                  <a:pt x="576" y="953"/>
                  <a:pt x="575" y="955"/>
                </a:cubicBezTo>
                <a:cubicBezTo>
                  <a:pt x="577" y="956"/>
                  <a:pt x="577" y="956"/>
                  <a:pt x="577" y="956"/>
                </a:cubicBezTo>
                <a:cubicBezTo>
                  <a:pt x="575" y="958"/>
                  <a:pt x="575" y="958"/>
                  <a:pt x="575" y="958"/>
                </a:cubicBezTo>
                <a:cubicBezTo>
                  <a:pt x="577" y="960"/>
                  <a:pt x="577" y="960"/>
                  <a:pt x="577" y="960"/>
                </a:cubicBezTo>
                <a:cubicBezTo>
                  <a:pt x="589" y="958"/>
                  <a:pt x="589" y="958"/>
                  <a:pt x="589" y="958"/>
                </a:cubicBezTo>
                <a:cubicBezTo>
                  <a:pt x="590" y="956"/>
                  <a:pt x="590" y="956"/>
                  <a:pt x="590" y="956"/>
                </a:cubicBezTo>
                <a:cubicBezTo>
                  <a:pt x="589" y="955"/>
                  <a:pt x="583" y="965"/>
                  <a:pt x="597" y="953"/>
                </a:cubicBezTo>
                <a:cubicBezTo>
                  <a:pt x="597" y="948"/>
                  <a:pt x="597" y="948"/>
                  <a:pt x="597" y="948"/>
                </a:cubicBezTo>
                <a:cubicBezTo>
                  <a:pt x="599" y="947"/>
                  <a:pt x="599" y="947"/>
                  <a:pt x="599" y="947"/>
                </a:cubicBezTo>
                <a:cubicBezTo>
                  <a:pt x="600" y="948"/>
                  <a:pt x="596" y="950"/>
                  <a:pt x="601" y="948"/>
                </a:cubicBezTo>
                <a:cubicBezTo>
                  <a:pt x="598" y="951"/>
                  <a:pt x="598" y="951"/>
                  <a:pt x="598" y="951"/>
                </a:cubicBezTo>
                <a:cubicBezTo>
                  <a:pt x="600" y="954"/>
                  <a:pt x="600" y="954"/>
                  <a:pt x="600" y="954"/>
                </a:cubicBezTo>
                <a:cubicBezTo>
                  <a:pt x="601" y="953"/>
                  <a:pt x="601" y="953"/>
                  <a:pt x="601" y="953"/>
                </a:cubicBezTo>
                <a:cubicBezTo>
                  <a:pt x="602" y="951"/>
                  <a:pt x="602" y="951"/>
                  <a:pt x="602" y="951"/>
                </a:cubicBezTo>
                <a:cubicBezTo>
                  <a:pt x="605" y="950"/>
                  <a:pt x="605" y="950"/>
                  <a:pt x="605" y="950"/>
                </a:cubicBezTo>
                <a:cubicBezTo>
                  <a:pt x="607" y="950"/>
                  <a:pt x="607" y="950"/>
                  <a:pt x="607" y="950"/>
                </a:cubicBezTo>
                <a:cubicBezTo>
                  <a:pt x="606" y="952"/>
                  <a:pt x="606" y="952"/>
                  <a:pt x="606" y="952"/>
                </a:cubicBezTo>
                <a:cubicBezTo>
                  <a:pt x="604" y="953"/>
                  <a:pt x="604" y="953"/>
                  <a:pt x="604" y="953"/>
                </a:cubicBezTo>
                <a:cubicBezTo>
                  <a:pt x="607" y="955"/>
                  <a:pt x="607" y="955"/>
                  <a:pt x="607" y="955"/>
                </a:cubicBezTo>
                <a:cubicBezTo>
                  <a:pt x="613" y="956"/>
                  <a:pt x="613" y="956"/>
                  <a:pt x="613" y="956"/>
                </a:cubicBezTo>
                <a:cubicBezTo>
                  <a:pt x="612" y="957"/>
                  <a:pt x="606" y="955"/>
                  <a:pt x="620" y="953"/>
                </a:cubicBezTo>
                <a:cubicBezTo>
                  <a:pt x="622" y="954"/>
                  <a:pt x="622" y="954"/>
                  <a:pt x="622" y="954"/>
                </a:cubicBezTo>
                <a:cubicBezTo>
                  <a:pt x="627" y="951"/>
                  <a:pt x="627" y="951"/>
                  <a:pt x="627" y="951"/>
                </a:cubicBezTo>
                <a:cubicBezTo>
                  <a:pt x="628" y="953"/>
                  <a:pt x="628" y="953"/>
                  <a:pt x="628" y="953"/>
                </a:cubicBezTo>
                <a:cubicBezTo>
                  <a:pt x="633" y="950"/>
                  <a:pt x="633" y="950"/>
                  <a:pt x="633" y="950"/>
                </a:cubicBezTo>
                <a:cubicBezTo>
                  <a:pt x="654" y="947"/>
                  <a:pt x="654" y="947"/>
                  <a:pt x="654" y="947"/>
                </a:cubicBezTo>
                <a:cubicBezTo>
                  <a:pt x="656" y="945"/>
                  <a:pt x="656" y="945"/>
                  <a:pt x="656" y="945"/>
                </a:cubicBezTo>
                <a:cubicBezTo>
                  <a:pt x="662" y="947"/>
                  <a:pt x="662" y="947"/>
                  <a:pt x="662" y="947"/>
                </a:cubicBezTo>
                <a:cubicBezTo>
                  <a:pt x="666" y="948"/>
                  <a:pt x="666" y="948"/>
                  <a:pt x="666" y="948"/>
                </a:cubicBezTo>
                <a:cubicBezTo>
                  <a:pt x="667" y="950"/>
                  <a:pt x="654" y="951"/>
                  <a:pt x="667" y="941"/>
                </a:cubicBezTo>
                <a:cubicBezTo>
                  <a:pt x="667" y="942"/>
                  <a:pt x="666" y="942"/>
                  <a:pt x="668" y="943"/>
                </a:cubicBezTo>
                <a:cubicBezTo>
                  <a:pt x="669" y="944"/>
                  <a:pt x="659" y="947"/>
                  <a:pt x="670" y="938"/>
                </a:cubicBezTo>
                <a:cubicBezTo>
                  <a:pt x="674" y="939"/>
                  <a:pt x="674" y="939"/>
                  <a:pt x="674" y="939"/>
                </a:cubicBezTo>
                <a:cubicBezTo>
                  <a:pt x="680" y="937"/>
                  <a:pt x="680" y="937"/>
                  <a:pt x="680" y="937"/>
                </a:cubicBezTo>
                <a:cubicBezTo>
                  <a:pt x="681" y="937"/>
                  <a:pt x="672" y="939"/>
                  <a:pt x="683" y="938"/>
                </a:cubicBezTo>
                <a:cubicBezTo>
                  <a:pt x="684" y="936"/>
                  <a:pt x="684" y="936"/>
                  <a:pt x="684" y="936"/>
                </a:cubicBezTo>
                <a:cubicBezTo>
                  <a:pt x="685" y="937"/>
                  <a:pt x="685" y="937"/>
                  <a:pt x="685" y="937"/>
                </a:cubicBezTo>
                <a:cubicBezTo>
                  <a:pt x="681" y="940"/>
                  <a:pt x="681" y="940"/>
                  <a:pt x="681" y="940"/>
                </a:cubicBezTo>
                <a:cubicBezTo>
                  <a:pt x="680" y="938"/>
                  <a:pt x="680" y="938"/>
                  <a:pt x="680" y="938"/>
                </a:cubicBezTo>
                <a:cubicBezTo>
                  <a:pt x="678" y="940"/>
                  <a:pt x="676" y="939"/>
                  <a:pt x="676" y="940"/>
                </a:cubicBezTo>
                <a:cubicBezTo>
                  <a:pt x="670" y="945"/>
                  <a:pt x="670" y="945"/>
                  <a:pt x="670" y="945"/>
                </a:cubicBezTo>
                <a:cubicBezTo>
                  <a:pt x="671" y="947"/>
                  <a:pt x="671" y="947"/>
                  <a:pt x="671" y="947"/>
                </a:cubicBezTo>
                <a:cubicBezTo>
                  <a:pt x="679" y="946"/>
                  <a:pt x="679" y="946"/>
                  <a:pt x="679" y="946"/>
                </a:cubicBezTo>
                <a:cubicBezTo>
                  <a:pt x="682" y="944"/>
                  <a:pt x="682" y="944"/>
                  <a:pt x="682" y="944"/>
                </a:cubicBezTo>
                <a:cubicBezTo>
                  <a:pt x="690" y="944"/>
                  <a:pt x="690" y="944"/>
                  <a:pt x="690" y="944"/>
                </a:cubicBezTo>
                <a:cubicBezTo>
                  <a:pt x="697" y="941"/>
                  <a:pt x="697" y="941"/>
                  <a:pt x="697" y="941"/>
                </a:cubicBezTo>
                <a:cubicBezTo>
                  <a:pt x="702" y="942"/>
                  <a:pt x="702" y="942"/>
                  <a:pt x="702" y="942"/>
                </a:cubicBezTo>
                <a:cubicBezTo>
                  <a:pt x="712" y="941"/>
                  <a:pt x="712" y="941"/>
                  <a:pt x="712" y="941"/>
                </a:cubicBezTo>
                <a:cubicBezTo>
                  <a:pt x="712" y="940"/>
                  <a:pt x="712" y="940"/>
                  <a:pt x="712" y="940"/>
                </a:cubicBezTo>
                <a:cubicBezTo>
                  <a:pt x="706" y="941"/>
                  <a:pt x="711" y="948"/>
                  <a:pt x="720" y="934"/>
                </a:cubicBezTo>
                <a:cubicBezTo>
                  <a:pt x="720" y="933"/>
                  <a:pt x="720" y="933"/>
                  <a:pt x="720" y="933"/>
                </a:cubicBezTo>
                <a:cubicBezTo>
                  <a:pt x="722" y="933"/>
                  <a:pt x="722" y="933"/>
                  <a:pt x="722" y="933"/>
                </a:cubicBezTo>
                <a:cubicBezTo>
                  <a:pt x="723" y="931"/>
                  <a:pt x="723" y="931"/>
                  <a:pt x="723" y="931"/>
                </a:cubicBezTo>
                <a:cubicBezTo>
                  <a:pt x="726" y="934"/>
                  <a:pt x="726" y="934"/>
                  <a:pt x="726" y="934"/>
                </a:cubicBezTo>
                <a:cubicBezTo>
                  <a:pt x="726" y="932"/>
                  <a:pt x="736" y="935"/>
                  <a:pt x="725" y="930"/>
                </a:cubicBezTo>
                <a:cubicBezTo>
                  <a:pt x="726" y="931"/>
                  <a:pt x="727" y="930"/>
                  <a:pt x="728" y="930"/>
                </a:cubicBezTo>
                <a:cubicBezTo>
                  <a:pt x="728" y="936"/>
                  <a:pt x="728" y="936"/>
                  <a:pt x="728" y="936"/>
                </a:cubicBezTo>
                <a:cubicBezTo>
                  <a:pt x="723" y="937"/>
                  <a:pt x="723" y="937"/>
                  <a:pt x="723" y="937"/>
                </a:cubicBezTo>
                <a:cubicBezTo>
                  <a:pt x="723" y="938"/>
                  <a:pt x="723" y="938"/>
                  <a:pt x="723" y="938"/>
                </a:cubicBezTo>
                <a:cubicBezTo>
                  <a:pt x="747" y="937"/>
                  <a:pt x="747" y="937"/>
                  <a:pt x="747" y="937"/>
                </a:cubicBezTo>
                <a:cubicBezTo>
                  <a:pt x="750" y="935"/>
                  <a:pt x="750" y="935"/>
                  <a:pt x="750" y="935"/>
                </a:cubicBezTo>
                <a:cubicBezTo>
                  <a:pt x="748" y="933"/>
                  <a:pt x="748" y="933"/>
                  <a:pt x="748" y="933"/>
                </a:cubicBezTo>
                <a:cubicBezTo>
                  <a:pt x="744" y="933"/>
                  <a:pt x="744" y="933"/>
                  <a:pt x="744" y="933"/>
                </a:cubicBezTo>
                <a:cubicBezTo>
                  <a:pt x="746" y="931"/>
                  <a:pt x="746" y="931"/>
                  <a:pt x="746" y="931"/>
                </a:cubicBezTo>
                <a:cubicBezTo>
                  <a:pt x="751" y="932"/>
                  <a:pt x="751" y="932"/>
                  <a:pt x="751" y="932"/>
                </a:cubicBezTo>
                <a:cubicBezTo>
                  <a:pt x="752" y="931"/>
                  <a:pt x="752" y="931"/>
                  <a:pt x="752" y="931"/>
                </a:cubicBezTo>
                <a:cubicBezTo>
                  <a:pt x="751" y="930"/>
                  <a:pt x="751" y="930"/>
                  <a:pt x="751" y="930"/>
                </a:cubicBezTo>
                <a:cubicBezTo>
                  <a:pt x="751" y="927"/>
                  <a:pt x="751" y="927"/>
                  <a:pt x="751" y="927"/>
                </a:cubicBezTo>
                <a:cubicBezTo>
                  <a:pt x="756" y="925"/>
                  <a:pt x="756" y="925"/>
                  <a:pt x="756" y="925"/>
                </a:cubicBezTo>
                <a:cubicBezTo>
                  <a:pt x="761" y="924"/>
                  <a:pt x="752" y="927"/>
                  <a:pt x="760" y="926"/>
                </a:cubicBezTo>
                <a:cubicBezTo>
                  <a:pt x="760" y="925"/>
                  <a:pt x="760" y="925"/>
                  <a:pt x="760" y="925"/>
                </a:cubicBezTo>
                <a:cubicBezTo>
                  <a:pt x="762" y="927"/>
                  <a:pt x="764" y="922"/>
                  <a:pt x="764" y="929"/>
                </a:cubicBezTo>
                <a:cubicBezTo>
                  <a:pt x="764" y="926"/>
                  <a:pt x="764" y="926"/>
                  <a:pt x="764" y="926"/>
                </a:cubicBezTo>
                <a:cubicBezTo>
                  <a:pt x="765" y="926"/>
                  <a:pt x="765" y="926"/>
                  <a:pt x="765" y="926"/>
                </a:cubicBezTo>
                <a:cubicBezTo>
                  <a:pt x="766" y="927"/>
                  <a:pt x="766" y="927"/>
                  <a:pt x="766" y="927"/>
                </a:cubicBezTo>
                <a:cubicBezTo>
                  <a:pt x="761" y="931"/>
                  <a:pt x="761" y="931"/>
                  <a:pt x="761" y="931"/>
                </a:cubicBezTo>
                <a:cubicBezTo>
                  <a:pt x="762" y="933"/>
                  <a:pt x="762" y="933"/>
                  <a:pt x="762" y="933"/>
                </a:cubicBezTo>
                <a:cubicBezTo>
                  <a:pt x="765" y="933"/>
                  <a:pt x="765" y="933"/>
                  <a:pt x="765" y="933"/>
                </a:cubicBezTo>
                <a:cubicBezTo>
                  <a:pt x="765" y="934"/>
                  <a:pt x="765" y="934"/>
                  <a:pt x="765" y="934"/>
                </a:cubicBezTo>
                <a:cubicBezTo>
                  <a:pt x="770" y="934"/>
                  <a:pt x="770" y="934"/>
                  <a:pt x="770" y="934"/>
                </a:cubicBezTo>
                <a:cubicBezTo>
                  <a:pt x="771" y="934"/>
                  <a:pt x="771" y="934"/>
                  <a:pt x="771" y="934"/>
                </a:cubicBezTo>
                <a:cubicBezTo>
                  <a:pt x="767" y="932"/>
                  <a:pt x="767" y="932"/>
                  <a:pt x="767" y="932"/>
                </a:cubicBezTo>
                <a:cubicBezTo>
                  <a:pt x="769" y="930"/>
                  <a:pt x="769" y="930"/>
                  <a:pt x="769" y="930"/>
                </a:cubicBezTo>
                <a:cubicBezTo>
                  <a:pt x="770" y="930"/>
                  <a:pt x="762" y="929"/>
                  <a:pt x="772" y="930"/>
                </a:cubicBezTo>
                <a:cubicBezTo>
                  <a:pt x="768" y="924"/>
                  <a:pt x="770" y="940"/>
                  <a:pt x="769" y="925"/>
                </a:cubicBezTo>
                <a:cubicBezTo>
                  <a:pt x="766" y="926"/>
                  <a:pt x="770" y="928"/>
                  <a:pt x="772" y="923"/>
                </a:cubicBezTo>
                <a:cubicBezTo>
                  <a:pt x="775" y="926"/>
                  <a:pt x="770" y="924"/>
                  <a:pt x="770" y="927"/>
                </a:cubicBezTo>
                <a:cubicBezTo>
                  <a:pt x="772" y="927"/>
                  <a:pt x="772" y="927"/>
                  <a:pt x="772" y="927"/>
                </a:cubicBezTo>
                <a:cubicBezTo>
                  <a:pt x="773" y="929"/>
                  <a:pt x="773" y="929"/>
                  <a:pt x="773" y="929"/>
                </a:cubicBezTo>
                <a:cubicBezTo>
                  <a:pt x="780" y="926"/>
                  <a:pt x="780" y="926"/>
                  <a:pt x="780" y="926"/>
                </a:cubicBezTo>
                <a:cubicBezTo>
                  <a:pt x="780" y="926"/>
                  <a:pt x="773" y="930"/>
                  <a:pt x="783" y="927"/>
                </a:cubicBezTo>
                <a:cubicBezTo>
                  <a:pt x="783" y="925"/>
                  <a:pt x="783" y="925"/>
                  <a:pt x="783" y="925"/>
                </a:cubicBezTo>
                <a:cubicBezTo>
                  <a:pt x="785" y="926"/>
                  <a:pt x="785" y="926"/>
                  <a:pt x="785" y="926"/>
                </a:cubicBezTo>
                <a:cubicBezTo>
                  <a:pt x="792" y="923"/>
                  <a:pt x="792" y="923"/>
                  <a:pt x="792" y="923"/>
                </a:cubicBezTo>
                <a:cubicBezTo>
                  <a:pt x="793" y="922"/>
                  <a:pt x="793" y="922"/>
                  <a:pt x="793" y="922"/>
                </a:cubicBezTo>
                <a:cubicBezTo>
                  <a:pt x="797" y="923"/>
                  <a:pt x="797" y="923"/>
                  <a:pt x="797" y="923"/>
                </a:cubicBezTo>
                <a:cubicBezTo>
                  <a:pt x="792" y="926"/>
                  <a:pt x="792" y="926"/>
                  <a:pt x="792" y="926"/>
                </a:cubicBezTo>
                <a:cubicBezTo>
                  <a:pt x="796" y="930"/>
                  <a:pt x="796" y="930"/>
                  <a:pt x="796" y="930"/>
                </a:cubicBezTo>
                <a:cubicBezTo>
                  <a:pt x="807" y="929"/>
                  <a:pt x="807" y="929"/>
                  <a:pt x="807" y="929"/>
                </a:cubicBezTo>
                <a:cubicBezTo>
                  <a:pt x="808" y="928"/>
                  <a:pt x="808" y="928"/>
                  <a:pt x="808" y="928"/>
                </a:cubicBezTo>
                <a:cubicBezTo>
                  <a:pt x="808" y="927"/>
                  <a:pt x="808" y="927"/>
                  <a:pt x="808" y="927"/>
                </a:cubicBezTo>
                <a:cubicBezTo>
                  <a:pt x="813" y="929"/>
                  <a:pt x="813" y="929"/>
                  <a:pt x="813" y="929"/>
                </a:cubicBezTo>
                <a:cubicBezTo>
                  <a:pt x="814" y="929"/>
                  <a:pt x="808" y="931"/>
                  <a:pt x="815" y="926"/>
                </a:cubicBezTo>
                <a:cubicBezTo>
                  <a:pt x="817" y="927"/>
                  <a:pt x="817" y="927"/>
                  <a:pt x="817" y="927"/>
                </a:cubicBezTo>
                <a:cubicBezTo>
                  <a:pt x="823" y="925"/>
                  <a:pt x="823" y="925"/>
                  <a:pt x="823" y="925"/>
                </a:cubicBezTo>
                <a:cubicBezTo>
                  <a:pt x="824" y="925"/>
                  <a:pt x="826" y="927"/>
                  <a:pt x="827" y="925"/>
                </a:cubicBezTo>
                <a:cubicBezTo>
                  <a:pt x="827" y="921"/>
                  <a:pt x="830" y="929"/>
                  <a:pt x="830" y="922"/>
                </a:cubicBezTo>
                <a:cubicBezTo>
                  <a:pt x="831" y="925"/>
                  <a:pt x="831" y="925"/>
                  <a:pt x="831" y="925"/>
                </a:cubicBezTo>
                <a:cubicBezTo>
                  <a:pt x="834" y="925"/>
                  <a:pt x="832" y="922"/>
                  <a:pt x="834" y="922"/>
                </a:cubicBezTo>
                <a:cubicBezTo>
                  <a:pt x="837" y="921"/>
                  <a:pt x="837" y="921"/>
                  <a:pt x="837" y="921"/>
                </a:cubicBezTo>
                <a:cubicBezTo>
                  <a:pt x="839" y="917"/>
                  <a:pt x="839" y="917"/>
                  <a:pt x="839" y="917"/>
                </a:cubicBezTo>
                <a:cubicBezTo>
                  <a:pt x="845" y="918"/>
                  <a:pt x="845" y="918"/>
                  <a:pt x="845" y="918"/>
                </a:cubicBezTo>
                <a:cubicBezTo>
                  <a:pt x="850" y="912"/>
                  <a:pt x="850" y="912"/>
                  <a:pt x="850" y="912"/>
                </a:cubicBezTo>
                <a:cubicBezTo>
                  <a:pt x="850" y="916"/>
                  <a:pt x="850" y="916"/>
                  <a:pt x="850" y="916"/>
                </a:cubicBezTo>
                <a:cubicBezTo>
                  <a:pt x="853" y="918"/>
                  <a:pt x="853" y="918"/>
                  <a:pt x="853" y="918"/>
                </a:cubicBezTo>
                <a:cubicBezTo>
                  <a:pt x="856" y="914"/>
                  <a:pt x="856" y="914"/>
                  <a:pt x="856" y="914"/>
                </a:cubicBezTo>
                <a:cubicBezTo>
                  <a:pt x="858" y="915"/>
                  <a:pt x="858" y="915"/>
                  <a:pt x="858" y="915"/>
                </a:cubicBezTo>
                <a:cubicBezTo>
                  <a:pt x="853" y="919"/>
                  <a:pt x="853" y="919"/>
                  <a:pt x="853" y="919"/>
                </a:cubicBezTo>
                <a:cubicBezTo>
                  <a:pt x="857" y="919"/>
                  <a:pt x="857" y="919"/>
                  <a:pt x="857" y="919"/>
                </a:cubicBezTo>
                <a:cubicBezTo>
                  <a:pt x="856" y="921"/>
                  <a:pt x="853" y="919"/>
                  <a:pt x="853" y="921"/>
                </a:cubicBezTo>
                <a:cubicBezTo>
                  <a:pt x="854" y="923"/>
                  <a:pt x="854" y="923"/>
                  <a:pt x="854" y="923"/>
                </a:cubicBezTo>
                <a:cubicBezTo>
                  <a:pt x="855" y="922"/>
                  <a:pt x="855" y="922"/>
                  <a:pt x="855" y="922"/>
                </a:cubicBezTo>
                <a:cubicBezTo>
                  <a:pt x="858" y="923"/>
                  <a:pt x="847" y="926"/>
                  <a:pt x="859" y="922"/>
                </a:cubicBezTo>
                <a:cubicBezTo>
                  <a:pt x="859" y="917"/>
                  <a:pt x="859" y="917"/>
                  <a:pt x="859" y="917"/>
                </a:cubicBezTo>
                <a:cubicBezTo>
                  <a:pt x="858" y="917"/>
                  <a:pt x="858" y="917"/>
                  <a:pt x="858" y="917"/>
                </a:cubicBezTo>
                <a:cubicBezTo>
                  <a:pt x="862" y="916"/>
                  <a:pt x="862" y="916"/>
                  <a:pt x="862" y="916"/>
                </a:cubicBezTo>
                <a:cubicBezTo>
                  <a:pt x="863" y="914"/>
                  <a:pt x="863" y="914"/>
                  <a:pt x="863" y="914"/>
                </a:cubicBezTo>
                <a:cubicBezTo>
                  <a:pt x="869" y="914"/>
                  <a:pt x="869" y="914"/>
                  <a:pt x="869" y="914"/>
                </a:cubicBezTo>
                <a:cubicBezTo>
                  <a:pt x="869" y="912"/>
                  <a:pt x="869" y="912"/>
                  <a:pt x="869" y="912"/>
                </a:cubicBezTo>
                <a:cubicBezTo>
                  <a:pt x="872" y="912"/>
                  <a:pt x="872" y="912"/>
                  <a:pt x="872" y="912"/>
                </a:cubicBezTo>
                <a:cubicBezTo>
                  <a:pt x="873" y="914"/>
                  <a:pt x="873" y="914"/>
                  <a:pt x="873" y="914"/>
                </a:cubicBezTo>
                <a:cubicBezTo>
                  <a:pt x="877" y="911"/>
                  <a:pt x="877" y="911"/>
                  <a:pt x="877" y="911"/>
                </a:cubicBezTo>
                <a:cubicBezTo>
                  <a:pt x="888" y="910"/>
                  <a:pt x="888" y="910"/>
                  <a:pt x="888" y="910"/>
                </a:cubicBezTo>
                <a:cubicBezTo>
                  <a:pt x="884" y="914"/>
                  <a:pt x="884" y="914"/>
                  <a:pt x="884" y="914"/>
                </a:cubicBezTo>
                <a:cubicBezTo>
                  <a:pt x="885" y="916"/>
                  <a:pt x="885" y="916"/>
                  <a:pt x="885" y="916"/>
                </a:cubicBezTo>
                <a:cubicBezTo>
                  <a:pt x="880" y="916"/>
                  <a:pt x="880" y="916"/>
                  <a:pt x="880" y="916"/>
                </a:cubicBezTo>
                <a:cubicBezTo>
                  <a:pt x="879" y="917"/>
                  <a:pt x="879" y="917"/>
                  <a:pt x="879" y="917"/>
                </a:cubicBezTo>
                <a:cubicBezTo>
                  <a:pt x="880" y="917"/>
                  <a:pt x="880" y="917"/>
                  <a:pt x="880" y="917"/>
                </a:cubicBezTo>
                <a:cubicBezTo>
                  <a:pt x="882" y="920"/>
                  <a:pt x="882" y="920"/>
                  <a:pt x="882" y="920"/>
                </a:cubicBezTo>
                <a:cubicBezTo>
                  <a:pt x="884" y="920"/>
                  <a:pt x="873" y="922"/>
                  <a:pt x="886" y="917"/>
                </a:cubicBezTo>
                <a:cubicBezTo>
                  <a:pt x="887" y="918"/>
                  <a:pt x="887" y="918"/>
                  <a:pt x="887" y="918"/>
                </a:cubicBezTo>
                <a:cubicBezTo>
                  <a:pt x="893" y="909"/>
                  <a:pt x="893" y="909"/>
                  <a:pt x="893" y="909"/>
                </a:cubicBezTo>
                <a:cubicBezTo>
                  <a:pt x="896" y="909"/>
                  <a:pt x="896" y="905"/>
                  <a:pt x="899" y="906"/>
                </a:cubicBezTo>
                <a:cubicBezTo>
                  <a:pt x="900" y="909"/>
                  <a:pt x="900" y="909"/>
                  <a:pt x="900" y="909"/>
                </a:cubicBezTo>
                <a:cubicBezTo>
                  <a:pt x="902" y="908"/>
                  <a:pt x="902" y="908"/>
                  <a:pt x="902" y="908"/>
                </a:cubicBezTo>
                <a:cubicBezTo>
                  <a:pt x="905" y="911"/>
                  <a:pt x="905" y="911"/>
                  <a:pt x="905" y="911"/>
                </a:cubicBezTo>
                <a:cubicBezTo>
                  <a:pt x="905" y="911"/>
                  <a:pt x="906" y="911"/>
                  <a:pt x="907" y="910"/>
                </a:cubicBezTo>
                <a:cubicBezTo>
                  <a:pt x="903" y="912"/>
                  <a:pt x="903" y="912"/>
                  <a:pt x="903" y="912"/>
                </a:cubicBezTo>
                <a:cubicBezTo>
                  <a:pt x="900" y="910"/>
                  <a:pt x="896" y="909"/>
                  <a:pt x="893" y="913"/>
                </a:cubicBezTo>
                <a:cubicBezTo>
                  <a:pt x="892" y="914"/>
                  <a:pt x="892" y="914"/>
                  <a:pt x="892" y="914"/>
                </a:cubicBezTo>
                <a:cubicBezTo>
                  <a:pt x="894" y="915"/>
                  <a:pt x="894" y="915"/>
                  <a:pt x="894" y="915"/>
                </a:cubicBezTo>
                <a:cubicBezTo>
                  <a:pt x="896" y="914"/>
                  <a:pt x="896" y="914"/>
                  <a:pt x="896" y="914"/>
                </a:cubicBezTo>
                <a:cubicBezTo>
                  <a:pt x="896" y="914"/>
                  <a:pt x="896" y="914"/>
                  <a:pt x="896" y="914"/>
                </a:cubicBezTo>
                <a:cubicBezTo>
                  <a:pt x="899" y="914"/>
                  <a:pt x="899" y="914"/>
                  <a:pt x="899" y="914"/>
                </a:cubicBezTo>
                <a:cubicBezTo>
                  <a:pt x="904" y="918"/>
                  <a:pt x="904" y="918"/>
                  <a:pt x="904" y="918"/>
                </a:cubicBezTo>
                <a:cubicBezTo>
                  <a:pt x="909" y="915"/>
                  <a:pt x="909" y="915"/>
                  <a:pt x="909" y="915"/>
                </a:cubicBezTo>
                <a:cubicBezTo>
                  <a:pt x="910" y="916"/>
                  <a:pt x="910" y="916"/>
                  <a:pt x="910" y="916"/>
                </a:cubicBezTo>
                <a:cubicBezTo>
                  <a:pt x="924" y="911"/>
                  <a:pt x="924" y="911"/>
                  <a:pt x="924" y="911"/>
                </a:cubicBezTo>
                <a:cubicBezTo>
                  <a:pt x="931" y="910"/>
                  <a:pt x="931" y="910"/>
                  <a:pt x="931" y="910"/>
                </a:cubicBezTo>
                <a:cubicBezTo>
                  <a:pt x="932" y="909"/>
                  <a:pt x="932" y="909"/>
                  <a:pt x="932" y="909"/>
                </a:cubicBezTo>
                <a:cubicBezTo>
                  <a:pt x="933" y="909"/>
                  <a:pt x="927" y="912"/>
                  <a:pt x="932" y="906"/>
                </a:cubicBezTo>
                <a:cubicBezTo>
                  <a:pt x="932" y="909"/>
                  <a:pt x="932" y="909"/>
                  <a:pt x="932" y="909"/>
                </a:cubicBezTo>
                <a:cubicBezTo>
                  <a:pt x="933" y="909"/>
                  <a:pt x="928" y="910"/>
                  <a:pt x="934" y="909"/>
                </a:cubicBezTo>
                <a:cubicBezTo>
                  <a:pt x="932" y="913"/>
                  <a:pt x="932" y="913"/>
                  <a:pt x="932" y="913"/>
                </a:cubicBezTo>
                <a:cubicBezTo>
                  <a:pt x="927" y="911"/>
                  <a:pt x="921" y="923"/>
                  <a:pt x="921" y="912"/>
                </a:cubicBezTo>
                <a:cubicBezTo>
                  <a:pt x="919" y="912"/>
                  <a:pt x="920" y="916"/>
                  <a:pt x="919" y="914"/>
                </a:cubicBezTo>
                <a:cubicBezTo>
                  <a:pt x="914" y="919"/>
                  <a:pt x="911" y="907"/>
                  <a:pt x="914" y="922"/>
                </a:cubicBezTo>
                <a:cubicBezTo>
                  <a:pt x="914" y="924"/>
                  <a:pt x="911" y="921"/>
                  <a:pt x="913" y="924"/>
                </a:cubicBezTo>
                <a:cubicBezTo>
                  <a:pt x="909" y="921"/>
                  <a:pt x="909" y="921"/>
                  <a:pt x="909" y="921"/>
                </a:cubicBezTo>
                <a:cubicBezTo>
                  <a:pt x="911" y="918"/>
                  <a:pt x="899" y="922"/>
                  <a:pt x="912" y="918"/>
                </a:cubicBezTo>
                <a:cubicBezTo>
                  <a:pt x="909" y="917"/>
                  <a:pt x="909" y="917"/>
                  <a:pt x="909" y="917"/>
                </a:cubicBezTo>
                <a:cubicBezTo>
                  <a:pt x="907" y="919"/>
                  <a:pt x="907" y="919"/>
                  <a:pt x="907" y="919"/>
                </a:cubicBezTo>
                <a:cubicBezTo>
                  <a:pt x="905" y="918"/>
                  <a:pt x="905" y="918"/>
                  <a:pt x="905" y="918"/>
                </a:cubicBezTo>
                <a:cubicBezTo>
                  <a:pt x="902" y="919"/>
                  <a:pt x="902" y="919"/>
                  <a:pt x="902" y="919"/>
                </a:cubicBezTo>
                <a:cubicBezTo>
                  <a:pt x="896" y="918"/>
                  <a:pt x="896" y="918"/>
                  <a:pt x="896" y="918"/>
                </a:cubicBezTo>
                <a:cubicBezTo>
                  <a:pt x="895" y="921"/>
                  <a:pt x="895" y="921"/>
                  <a:pt x="895" y="921"/>
                </a:cubicBezTo>
                <a:cubicBezTo>
                  <a:pt x="894" y="919"/>
                  <a:pt x="894" y="919"/>
                  <a:pt x="894" y="919"/>
                </a:cubicBezTo>
                <a:cubicBezTo>
                  <a:pt x="885" y="920"/>
                  <a:pt x="885" y="920"/>
                  <a:pt x="885" y="920"/>
                </a:cubicBezTo>
                <a:cubicBezTo>
                  <a:pt x="881" y="920"/>
                  <a:pt x="881" y="920"/>
                  <a:pt x="881" y="920"/>
                </a:cubicBezTo>
                <a:cubicBezTo>
                  <a:pt x="880" y="922"/>
                  <a:pt x="880" y="922"/>
                  <a:pt x="880" y="922"/>
                </a:cubicBezTo>
                <a:cubicBezTo>
                  <a:pt x="879" y="921"/>
                  <a:pt x="879" y="921"/>
                  <a:pt x="879" y="921"/>
                </a:cubicBezTo>
                <a:cubicBezTo>
                  <a:pt x="877" y="922"/>
                  <a:pt x="875" y="925"/>
                  <a:pt x="873" y="921"/>
                </a:cubicBezTo>
                <a:cubicBezTo>
                  <a:pt x="872" y="924"/>
                  <a:pt x="872" y="924"/>
                  <a:pt x="872" y="924"/>
                </a:cubicBezTo>
                <a:cubicBezTo>
                  <a:pt x="861" y="924"/>
                  <a:pt x="861" y="924"/>
                  <a:pt x="861" y="924"/>
                </a:cubicBezTo>
                <a:cubicBezTo>
                  <a:pt x="849" y="926"/>
                  <a:pt x="849" y="926"/>
                  <a:pt x="849" y="926"/>
                </a:cubicBezTo>
                <a:cubicBezTo>
                  <a:pt x="841" y="926"/>
                  <a:pt x="841" y="926"/>
                  <a:pt x="841" y="926"/>
                </a:cubicBezTo>
                <a:cubicBezTo>
                  <a:pt x="839" y="928"/>
                  <a:pt x="839" y="928"/>
                  <a:pt x="839" y="928"/>
                </a:cubicBezTo>
                <a:cubicBezTo>
                  <a:pt x="823" y="929"/>
                  <a:pt x="823" y="929"/>
                  <a:pt x="823" y="929"/>
                </a:cubicBezTo>
                <a:cubicBezTo>
                  <a:pt x="819" y="932"/>
                  <a:pt x="819" y="932"/>
                  <a:pt x="819" y="932"/>
                </a:cubicBezTo>
                <a:cubicBezTo>
                  <a:pt x="820" y="933"/>
                  <a:pt x="820" y="933"/>
                  <a:pt x="820" y="933"/>
                </a:cubicBezTo>
                <a:cubicBezTo>
                  <a:pt x="826" y="931"/>
                  <a:pt x="826" y="931"/>
                  <a:pt x="826" y="931"/>
                </a:cubicBezTo>
                <a:cubicBezTo>
                  <a:pt x="826" y="935"/>
                  <a:pt x="826" y="935"/>
                  <a:pt x="826" y="935"/>
                </a:cubicBezTo>
                <a:cubicBezTo>
                  <a:pt x="816" y="933"/>
                  <a:pt x="816" y="933"/>
                  <a:pt x="816" y="933"/>
                </a:cubicBezTo>
                <a:cubicBezTo>
                  <a:pt x="815" y="929"/>
                  <a:pt x="815" y="929"/>
                  <a:pt x="815" y="929"/>
                </a:cubicBezTo>
                <a:cubicBezTo>
                  <a:pt x="807" y="931"/>
                  <a:pt x="807" y="931"/>
                  <a:pt x="807" y="931"/>
                </a:cubicBezTo>
                <a:cubicBezTo>
                  <a:pt x="801" y="931"/>
                  <a:pt x="801" y="931"/>
                  <a:pt x="801" y="931"/>
                </a:cubicBezTo>
                <a:cubicBezTo>
                  <a:pt x="797" y="934"/>
                  <a:pt x="797" y="934"/>
                  <a:pt x="797" y="934"/>
                </a:cubicBezTo>
                <a:cubicBezTo>
                  <a:pt x="793" y="931"/>
                  <a:pt x="793" y="931"/>
                  <a:pt x="793" y="931"/>
                </a:cubicBezTo>
                <a:cubicBezTo>
                  <a:pt x="792" y="933"/>
                  <a:pt x="791" y="934"/>
                  <a:pt x="785" y="933"/>
                </a:cubicBezTo>
                <a:cubicBezTo>
                  <a:pt x="783" y="934"/>
                  <a:pt x="783" y="934"/>
                  <a:pt x="783" y="934"/>
                </a:cubicBezTo>
                <a:cubicBezTo>
                  <a:pt x="783" y="934"/>
                  <a:pt x="783" y="934"/>
                  <a:pt x="783" y="934"/>
                </a:cubicBezTo>
                <a:cubicBezTo>
                  <a:pt x="777" y="934"/>
                  <a:pt x="777" y="934"/>
                  <a:pt x="777" y="934"/>
                </a:cubicBezTo>
                <a:cubicBezTo>
                  <a:pt x="776" y="935"/>
                  <a:pt x="776" y="935"/>
                  <a:pt x="776" y="935"/>
                </a:cubicBezTo>
                <a:cubicBezTo>
                  <a:pt x="774" y="935"/>
                  <a:pt x="774" y="935"/>
                  <a:pt x="774" y="935"/>
                </a:cubicBezTo>
                <a:cubicBezTo>
                  <a:pt x="774" y="933"/>
                  <a:pt x="774" y="933"/>
                  <a:pt x="774" y="933"/>
                </a:cubicBezTo>
                <a:cubicBezTo>
                  <a:pt x="769" y="937"/>
                  <a:pt x="769" y="937"/>
                  <a:pt x="769" y="937"/>
                </a:cubicBezTo>
                <a:cubicBezTo>
                  <a:pt x="766" y="938"/>
                  <a:pt x="766" y="938"/>
                  <a:pt x="766" y="938"/>
                </a:cubicBezTo>
                <a:cubicBezTo>
                  <a:pt x="762" y="935"/>
                  <a:pt x="762" y="935"/>
                  <a:pt x="762" y="935"/>
                </a:cubicBezTo>
                <a:cubicBezTo>
                  <a:pt x="757" y="936"/>
                  <a:pt x="757" y="936"/>
                  <a:pt x="757" y="936"/>
                </a:cubicBezTo>
                <a:cubicBezTo>
                  <a:pt x="757" y="939"/>
                  <a:pt x="757" y="939"/>
                  <a:pt x="757" y="939"/>
                </a:cubicBezTo>
                <a:cubicBezTo>
                  <a:pt x="755" y="938"/>
                  <a:pt x="755" y="938"/>
                  <a:pt x="755" y="938"/>
                </a:cubicBezTo>
                <a:cubicBezTo>
                  <a:pt x="753" y="938"/>
                  <a:pt x="753" y="938"/>
                  <a:pt x="753" y="938"/>
                </a:cubicBezTo>
                <a:cubicBezTo>
                  <a:pt x="752" y="939"/>
                  <a:pt x="752" y="939"/>
                  <a:pt x="752" y="939"/>
                </a:cubicBezTo>
                <a:cubicBezTo>
                  <a:pt x="750" y="938"/>
                  <a:pt x="750" y="938"/>
                  <a:pt x="750" y="938"/>
                </a:cubicBezTo>
                <a:cubicBezTo>
                  <a:pt x="740" y="940"/>
                  <a:pt x="740" y="940"/>
                  <a:pt x="740" y="940"/>
                </a:cubicBezTo>
                <a:cubicBezTo>
                  <a:pt x="736" y="941"/>
                  <a:pt x="736" y="941"/>
                  <a:pt x="736" y="941"/>
                </a:cubicBezTo>
                <a:cubicBezTo>
                  <a:pt x="729" y="940"/>
                  <a:pt x="729" y="940"/>
                  <a:pt x="729" y="940"/>
                </a:cubicBezTo>
                <a:cubicBezTo>
                  <a:pt x="729" y="941"/>
                  <a:pt x="727" y="937"/>
                  <a:pt x="729" y="942"/>
                </a:cubicBezTo>
                <a:cubicBezTo>
                  <a:pt x="728" y="942"/>
                  <a:pt x="728" y="942"/>
                  <a:pt x="728" y="942"/>
                </a:cubicBezTo>
                <a:cubicBezTo>
                  <a:pt x="728" y="941"/>
                  <a:pt x="728" y="941"/>
                  <a:pt x="728" y="941"/>
                </a:cubicBezTo>
                <a:cubicBezTo>
                  <a:pt x="727" y="940"/>
                  <a:pt x="727" y="940"/>
                  <a:pt x="727" y="940"/>
                </a:cubicBezTo>
                <a:cubicBezTo>
                  <a:pt x="722" y="942"/>
                  <a:pt x="722" y="942"/>
                  <a:pt x="722" y="942"/>
                </a:cubicBezTo>
                <a:cubicBezTo>
                  <a:pt x="721" y="941"/>
                  <a:pt x="731" y="942"/>
                  <a:pt x="720" y="940"/>
                </a:cubicBezTo>
                <a:cubicBezTo>
                  <a:pt x="719" y="945"/>
                  <a:pt x="719" y="945"/>
                  <a:pt x="719" y="945"/>
                </a:cubicBezTo>
                <a:cubicBezTo>
                  <a:pt x="716" y="946"/>
                  <a:pt x="716" y="946"/>
                  <a:pt x="716" y="946"/>
                </a:cubicBezTo>
                <a:cubicBezTo>
                  <a:pt x="704" y="943"/>
                  <a:pt x="704" y="943"/>
                  <a:pt x="704" y="943"/>
                </a:cubicBezTo>
                <a:cubicBezTo>
                  <a:pt x="704" y="944"/>
                  <a:pt x="704" y="944"/>
                  <a:pt x="704" y="944"/>
                </a:cubicBezTo>
                <a:cubicBezTo>
                  <a:pt x="706" y="945"/>
                  <a:pt x="706" y="945"/>
                  <a:pt x="706" y="945"/>
                </a:cubicBezTo>
                <a:cubicBezTo>
                  <a:pt x="698" y="948"/>
                  <a:pt x="698" y="948"/>
                  <a:pt x="698" y="948"/>
                </a:cubicBezTo>
                <a:cubicBezTo>
                  <a:pt x="696" y="947"/>
                  <a:pt x="696" y="947"/>
                  <a:pt x="696" y="947"/>
                </a:cubicBezTo>
                <a:cubicBezTo>
                  <a:pt x="694" y="948"/>
                  <a:pt x="694" y="948"/>
                  <a:pt x="694" y="948"/>
                </a:cubicBezTo>
                <a:cubicBezTo>
                  <a:pt x="690" y="946"/>
                  <a:pt x="690" y="946"/>
                  <a:pt x="690" y="946"/>
                </a:cubicBezTo>
                <a:cubicBezTo>
                  <a:pt x="684" y="949"/>
                  <a:pt x="684" y="949"/>
                  <a:pt x="684" y="949"/>
                </a:cubicBezTo>
                <a:cubicBezTo>
                  <a:pt x="679" y="948"/>
                  <a:pt x="679" y="948"/>
                  <a:pt x="679" y="948"/>
                </a:cubicBezTo>
                <a:cubicBezTo>
                  <a:pt x="677" y="948"/>
                  <a:pt x="687" y="940"/>
                  <a:pt x="676" y="950"/>
                </a:cubicBezTo>
                <a:cubicBezTo>
                  <a:pt x="670" y="951"/>
                  <a:pt x="670" y="951"/>
                  <a:pt x="670" y="951"/>
                </a:cubicBezTo>
                <a:cubicBezTo>
                  <a:pt x="666" y="952"/>
                  <a:pt x="666" y="952"/>
                  <a:pt x="666" y="952"/>
                </a:cubicBezTo>
                <a:cubicBezTo>
                  <a:pt x="668" y="950"/>
                  <a:pt x="668" y="950"/>
                  <a:pt x="668" y="950"/>
                </a:cubicBezTo>
                <a:cubicBezTo>
                  <a:pt x="664" y="949"/>
                  <a:pt x="664" y="949"/>
                  <a:pt x="664" y="949"/>
                </a:cubicBezTo>
                <a:cubicBezTo>
                  <a:pt x="663" y="948"/>
                  <a:pt x="669" y="957"/>
                  <a:pt x="658" y="951"/>
                </a:cubicBezTo>
                <a:cubicBezTo>
                  <a:pt x="653" y="953"/>
                  <a:pt x="653" y="953"/>
                  <a:pt x="653" y="953"/>
                </a:cubicBezTo>
                <a:cubicBezTo>
                  <a:pt x="651" y="953"/>
                  <a:pt x="651" y="953"/>
                  <a:pt x="651" y="953"/>
                </a:cubicBezTo>
                <a:cubicBezTo>
                  <a:pt x="652" y="953"/>
                  <a:pt x="653" y="952"/>
                  <a:pt x="652" y="951"/>
                </a:cubicBezTo>
                <a:cubicBezTo>
                  <a:pt x="640" y="955"/>
                  <a:pt x="640" y="955"/>
                  <a:pt x="640" y="955"/>
                </a:cubicBezTo>
                <a:cubicBezTo>
                  <a:pt x="633" y="956"/>
                  <a:pt x="633" y="956"/>
                  <a:pt x="633" y="956"/>
                </a:cubicBezTo>
                <a:cubicBezTo>
                  <a:pt x="632" y="955"/>
                  <a:pt x="632" y="955"/>
                  <a:pt x="632" y="955"/>
                </a:cubicBezTo>
                <a:cubicBezTo>
                  <a:pt x="627" y="957"/>
                  <a:pt x="627" y="957"/>
                  <a:pt x="627" y="957"/>
                </a:cubicBezTo>
                <a:cubicBezTo>
                  <a:pt x="623" y="956"/>
                  <a:pt x="623" y="956"/>
                  <a:pt x="623" y="956"/>
                </a:cubicBezTo>
                <a:cubicBezTo>
                  <a:pt x="621" y="958"/>
                  <a:pt x="621" y="958"/>
                  <a:pt x="621" y="958"/>
                </a:cubicBezTo>
                <a:cubicBezTo>
                  <a:pt x="621" y="957"/>
                  <a:pt x="628" y="958"/>
                  <a:pt x="619" y="957"/>
                </a:cubicBezTo>
                <a:cubicBezTo>
                  <a:pt x="619" y="956"/>
                  <a:pt x="619" y="956"/>
                  <a:pt x="619" y="956"/>
                </a:cubicBezTo>
                <a:cubicBezTo>
                  <a:pt x="615" y="958"/>
                  <a:pt x="615" y="958"/>
                  <a:pt x="615" y="958"/>
                </a:cubicBezTo>
                <a:cubicBezTo>
                  <a:pt x="615" y="958"/>
                  <a:pt x="616" y="959"/>
                  <a:pt x="615" y="957"/>
                </a:cubicBezTo>
                <a:cubicBezTo>
                  <a:pt x="614" y="959"/>
                  <a:pt x="628" y="955"/>
                  <a:pt x="609" y="957"/>
                </a:cubicBezTo>
                <a:cubicBezTo>
                  <a:pt x="611" y="958"/>
                  <a:pt x="611" y="958"/>
                  <a:pt x="611" y="958"/>
                </a:cubicBezTo>
                <a:cubicBezTo>
                  <a:pt x="610" y="960"/>
                  <a:pt x="610" y="960"/>
                  <a:pt x="610" y="960"/>
                </a:cubicBezTo>
                <a:cubicBezTo>
                  <a:pt x="608" y="959"/>
                  <a:pt x="608" y="959"/>
                  <a:pt x="608" y="959"/>
                </a:cubicBezTo>
                <a:cubicBezTo>
                  <a:pt x="604" y="960"/>
                  <a:pt x="604" y="960"/>
                  <a:pt x="604" y="960"/>
                </a:cubicBezTo>
                <a:cubicBezTo>
                  <a:pt x="607" y="960"/>
                  <a:pt x="601" y="959"/>
                  <a:pt x="607" y="958"/>
                </a:cubicBezTo>
                <a:cubicBezTo>
                  <a:pt x="604" y="957"/>
                  <a:pt x="604" y="957"/>
                  <a:pt x="604" y="957"/>
                </a:cubicBezTo>
                <a:cubicBezTo>
                  <a:pt x="599" y="959"/>
                  <a:pt x="599" y="959"/>
                  <a:pt x="599" y="959"/>
                </a:cubicBezTo>
                <a:cubicBezTo>
                  <a:pt x="600" y="959"/>
                  <a:pt x="598" y="956"/>
                  <a:pt x="600" y="959"/>
                </a:cubicBezTo>
                <a:cubicBezTo>
                  <a:pt x="599" y="961"/>
                  <a:pt x="599" y="961"/>
                  <a:pt x="599" y="961"/>
                </a:cubicBezTo>
                <a:cubicBezTo>
                  <a:pt x="591" y="961"/>
                  <a:pt x="591" y="961"/>
                  <a:pt x="591" y="961"/>
                </a:cubicBezTo>
                <a:cubicBezTo>
                  <a:pt x="591" y="960"/>
                  <a:pt x="590" y="963"/>
                  <a:pt x="590" y="959"/>
                </a:cubicBezTo>
                <a:cubicBezTo>
                  <a:pt x="586" y="962"/>
                  <a:pt x="597" y="952"/>
                  <a:pt x="585" y="963"/>
                </a:cubicBezTo>
                <a:cubicBezTo>
                  <a:pt x="583" y="965"/>
                  <a:pt x="583" y="965"/>
                  <a:pt x="583" y="965"/>
                </a:cubicBezTo>
                <a:cubicBezTo>
                  <a:pt x="590" y="965"/>
                  <a:pt x="590" y="965"/>
                  <a:pt x="590" y="965"/>
                </a:cubicBezTo>
                <a:cubicBezTo>
                  <a:pt x="591" y="963"/>
                  <a:pt x="591" y="963"/>
                  <a:pt x="591" y="963"/>
                </a:cubicBezTo>
                <a:cubicBezTo>
                  <a:pt x="593" y="967"/>
                  <a:pt x="593" y="967"/>
                  <a:pt x="593" y="967"/>
                </a:cubicBezTo>
                <a:cubicBezTo>
                  <a:pt x="593" y="966"/>
                  <a:pt x="593" y="966"/>
                  <a:pt x="594" y="966"/>
                </a:cubicBezTo>
                <a:cubicBezTo>
                  <a:pt x="594" y="967"/>
                  <a:pt x="594" y="967"/>
                  <a:pt x="594" y="967"/>
                </a:cubicBezTo>
                <a:cubicBezTo>
                  <a:pt x="591" y="967"/>
                  <a:pt x="591" y="967"/>
                  <a:pt x="591" y="967"/>
                </a:cubicBezTo>
                <a:cubicBezTo>
                  <a:pt x="591" y="967"/>
                  <a:pt x="591" y="967"/>
                  <a:pt x="591" y="967"/>
                </a:cubicBezTo>
                <a:cubicBezTo>
                  <a:pt x="590" y="966"/>
                  <a:pt x="590" y="966"/>
                  <a:pt x="590" y="966"/>
                </a:cubicBezTo>
                <a:cubicBezTo>
                  <a:pt x="587" y="967"/>
                  <a:pt x="587" y="967"/>
                  <a:pt x="587" y="967"/>
                </a:cubicBezTo>
                <a:cubicBezTo>
                  <a:pt x="590" y="969"/>
                  <a:pt x="590" y="969"/>
                  <a:pt x="590" y="969"/>
                </a:cubicBezTo>
                <a:cubicBezTo>
                  <a:pt x="589" y="970"/>
                  <a:pt x="589" y="970"/>
                  <a:pt x="589" y="970"/>
                </a:cubicBezTo>
                <a:cubicBezTo>
                  <a:pt x="584" y="969"/>
                  <a:pt x="584" y="969"/>
                  <a:pt x="584" y="969"/>
                </a:cubicBezTo>
                <a:cubicBezTo>
                  <a:pt x="586" y="967"/>
                  <a:pt x="586" y="967"/>
                  <a:pt x="586" y="967"/>
                </a:cubicBezTo>
                <a:cubicBezTo>
                  <a:pt x="583" y="965"/>
                  <a:pt x="583" y="965"/>
                  <a:pt x="583" y="965"/>
                </a:cubicBezTo>
                <a:cubicBezTo>
                  <a:pt x="583" y="965"/>
                  <a:pt x="583" y="965"/>
                  <a:pt x="583" y="965"/>
                </a:cubicBezTo>
                <a:cubicBezTo>
                  <a:pt x="583" y="960"/>
                  <a:pt x="583" y="960"/>
                  <a:pt x="583" y="960"/>
                </a:cubicBezTo>
                <a:cubicBezTo>
                  <a:pt x="566" y="963"/>
                  <a:pt x="566" y="963"/>
                  <a:pt x="566" y="963"/>
                </a:cubicBezTo>
                <a:cubicBezTo>
                  <a:pt x="565" y="965"/>
                  <a:pt x="565" y="965"/>
                  <a:pt x="565" y="965"/>
                </a:cubicBezTo>
                <a:cubicBezTo>
                  <a:pt x="563" y="965"/>
                  <a:pt x="576" y="963"/>
                  <a:pt x="559" y="965"/>
                </a:cubicBezTo>
                <a:cubicBezTo>
                  <a:pt x="564" y="967"/>
                  <a:pt x="564" y="967"/>
                  <a:pt x="564" y="967"/>
                </a:cubicBezTo>
                <a:cubicBezTo>
                  <a:pt x="560" y="967"/>
                  <a:pt x="560" y="967"/>
                  <a:pt x="560" y="967"/>
                </a:cubicBezTo>
                <a:cubicBezTo>
                  <a:pt x="556" y="968"/>
                  <a:pt x="556" y="968"/>
                  <a:pt x="556" y="968"/>
                </a:cubicBezTo>
                <a:cubicBezTo>
                  <a:pt x="553" y="965"/>
                  <a:pt x="553" y="965"/>
                  <a:pt x="553" y="965"/>
                </a:cubicBezTo>
                <a:cubicBezTo>
                  <a:pt x="554" y="962"/>
                  <a:pt x="554" y="962"/>
                  <a:pt x="554" y="962"/>
                </a:cubicBezTo>
                <a:cubicBezTo>
                  <a:pt x="550" y="962"/>
                  <a:pt x="550" y="962"/>
                  <a:pt x="550" y="962"/>
                </a:cubicBezTo>
                <a:cubicBezTo>
                  <a:pt x="550" y="963"/>
                  <a:pt x="550" y="963"/>
                  <a:pt x="550" y="963"/>
                </a:cubicBezTo>
                <a:cubicBezTo>
                  <a:pt x="552" y="965"/>
                  <a:pt x="552" y="965"/>
                  <a:pt x="552" y="965"/>
                </a:cubicBezTo>
                <a:cubicBezTo>
                  <a:pt x="545" y="967"/>
                  <a:pt x="545" y="967"/>
                  <a:pt x="545" y="967"/>
                </a:cubicBezTo>
                <a:cubicBezTo>
                  <a:pt x="545" y="967"/>
                  <a:pt x="542" y="968"/>
                  <a:pt x="547" y="967"/>
                </a:cubicBezTo>
                <a:cubicBezTo>
                  <a:pt x="546" y="968"/>
                  <a:pt x="549" y="968"/>
                  <a:pt x="545" y="969"/>
                </a:cubicBezTo>
                <a:cubicBezTo>
                  <a:pt x="545" y="967"/>
                  <a:pt x="545" y="967"/>
                  <a:pt x="545" y="967"/>
                </a:cubicBezTo>
                <a:cubicBezTo>
                  <a:pt x="544" y="967"/>
                  <a:pt x="543" y="966"/>
                  <a:pt x="542" y="969"/>
                </a:cubicBezTo>
                <a:cubicBezTo>
                  <a:pt x="543" y="970"/>
                  <a:pt x="543" y="970"/>
                  <a:pt x="543" y="970"/>
                </a:cubicBezTo>
                <a:cubicBezTo>
                  <a:pt x="546" y="970"/>
                  <a:pt x="546" y="970"/>
                  <a:pt x="546" y="970"/>
                </a:cubicBezTo>
                <a:cubicBezTo>
                  <a:pt x="543" y="972"/>
                  <a:pt x="543" y="972"/>
                  <a:pt x="543" y="972"/>
                </a:cubicBezTo>
                <a:cubicBezTo>
                  <a:pt x="536" y="970"/>
                  <a:pt x="536" y="970"/>
                  <a:pt x="536" y="970"/>
                </a:cubicBezTo>
                <a:cubicBezTo>
                  <a:pt x="535" y="972"/>
                  <a:pt x="535" y="972"/>
                  <a:pt x="535" y="972"/>
                </a:cubicBezTo>
                <a:cubicBezTo>
                  <a:pt x="533" y="972"/>
                  <a:pt x="531" y="976"/>
                  <a:pt x="529" y="972"/>
                </a:cubicBezTo>
                <a:cubicBezTo>
                  <a:pt x="527" y="974"/>
                  <a:pt x="527" y="974"/>
                  <a:pt x="527" y="974"/>
                </a:cubicBezTo>
                <a:cubicBezTo>
                  <a:pt x="529" y="976"/>
                  <a:pt x="529" y="976"/>
                  <a:pt x="529" y="976"/>
                </a:cubicBezTo>
                <a:cubicBezTo>
                  <a:pt x="523" y="974"/>
                  <a:pt x="523" y="974"/>
                  <a:pt x="523" y="974"/>
                </a:cubicBezTo>
                <a:cubicBezTo>
                  <a:pt x="522" y="974"/>
                  <a:pt x="520" y="973"/>
                  <a:pt x="519" y="975"/>
                </a:cubicBezTo>
                <a:cubicBezTo>
                  <a:pt x="520" y="977"/>
                  <a:pt x="520" y="977"/>
                  <a:pt x="520" y="977"/>
                </a:cubicBezTo>
                <a:cubicBezTo>
                  <a:pt x="516" y="974"/>
                  <a:pt x="516" y="974"/>
                  <a:pt x="516" y="974"/>
                </a:cubicBezTo>
                <a:cubicBezTo>
                  <a:pt x="511" y="977"/>
                  <a:pt x="511" y="977"/>
                  <a:pt x="511" y="977"/>
                </a:cubicBezTo>
                <a:cubicBezTo>
                  <a:pt x="511" y="974"/>
                  <a:pt x="511" y="974"/>
                  <a:pt x="511" y="974"/>
                </a:cubicBezTo>
                <a:cubicBezTo>
                  <a:pt x="508" y="975"/>
                  <a:pt x="508" y="975"/>
                  <a:pt x="508" y="975"/>
                </a:cubicBezTo>
                <a:cubicBezTo>
                  <a:pt x="508" y="975"/>
                  <a:pt x="509" y="975"/>
                  <a:pt x="508" y="974"/>
                </a:cubicBezTo>
                <a:cubicBezTo>
                  <a:pt x="508" y="973"/>
                  <a:pt x="508" y="973"/>
                  <a:pt x="508" y="973"/>
                </a:cubicBezTo>
                <a:cubicBezTo>
                  <a:pt x="503" y="977"/>
                  <a:pt x="503" y="977"/>
                  <a:pt x="503" y="977"/>
                </a:cubicBezTo>
                <a:cubicBezTo>
                  <a:pt x="498" y="977"/>
                  <a:pt x="498" y="977"/>
                  <a:pt x="498" y="977"/>
                </a:cubicBezTo>
                <a:cubicBezTo>
                  <a:pt x="499" y="979"/>
                  <a:pt x="499" y="979"/>
                  <a:pt x="499" y="979"/>
                </a:cubicBezTo>
                <a:cubicBezTo>
                  <a:pt x="498" y="979"/>
                  <a:pt x="498" y="979"/>
                  <a:pt x="498" y="979"/>
                </a:cubicBezTo>
                <a:cubicBezTo>
                  <a:pt x="499" y="982"/>
                  <a:pt x="499" y="982"/>
                  <a:pt x="499" y="982"/>
                </a:cubicBezTo>
                <a:cubicBezTo>
                  <a:pt x="485" y="983"/>
                  <a:pt x="485" y="983"/>
                  <a:pt x="485" y="983"/>
                </a:cubicBezTo>
                <a:cubicBezTo>
                  <a:pt x="474" y="984"/>
                  <a:pt x="474" y="984"/>
                  <a:pt x="474" y="984"/>
                </a:cubicBezTo>
                <a:cubicBezTo>
                  <a:pt x="473" y="983"/>
                  <a:pt x="473" y="983"/>
                  <a:pt x="473" y="983"/>
                </a:cubicBezTo>
                <a:cubicBezTo>
                  <a:pt x="486" y="980"/>
                  <a:pt x="486" y="980"/>
                  <a:pt x="486" y="980"/>
                </a:cubicBezTo>
                <a:cubicBezTo>
                  <a:pt x="489" y="979"/>
                  <a:pt x="489" y="979"/>
                  <a:pt x="489" y="979"/>
                </a:cubicBezTo>
                <a:cubicBezTo>
                  <a:pt x="490" y="978"/>
                  <a:pt x="490" y="978"/>
                  <a:pt x="490" y="978"/>
                </a:cubicBezTo>
                <a:cubicBezTo>
                  <a:pt x="485" y="978"/>
                  <a:pt x="485" y="978"/>
                  <a:pt x="485" y="978"/>
                </a:cubicBezTo>
                <a:cubicBezTo>
                  <a:pt x="484" y="976"/>
                  <a:pt x="484" y="976"/>
                  <a:pt x="484" y="976"/>
                </a:cubicBezTo>
                <a:cubicBezTo>
                  <a:pt x="477" y="978"/>
                  <a:pt x="477" y="978"/>
                  <a:pt x="477" y="978"/>
                </a:cubicBezTo>
                <a:cubicBezTo>
                  <a:pt x="475" y="978"/>
                  <a:pt x="475" y="978"/>
                  <a:pt x="475" y="978"/>
                </a:cubicBezTo>
                <a:cubicBezTo>
                  <a:pt x="470" y="981"/>
                  <a:pt x="470" y="981"/>
                  <a:pt x="470" y="981"/>
                </a:cubicBezTo>
                <a:cubicBezTo>
                  <a:pt x="469" y="980"/>
                  <a:pt x="469" y="980"/>
                  <a:pt x="469" y="980"/>
                </a:cubicBezTo>
                <a:cubicBezTo>
                  <a:pt x="465" y="981"/>
                  <a:pt x="465" y="981"/>
                  <a:pt x="465" y="981"/>
                </a:cubicBezTo>
                <a:cubicBezTo>
                  <a:pt x="465" y="981"/>
                  <a:pt x="469" y="978"/>
                  <a:pt x="463" y="980"/>
                </a:cubicBezTo>
                <a:cubicBezTo>
                  <a:pt x="466" y="975"/>
                  <a:pt x="466" y="975"/>
                  <a:pt x="466" y="975"/>
                </a:cubicBezTo>
                <a:cubicBezTo>
                  <a:pt x="462" y="976"/>
                  <a:pt x="462" y="976"/>
                  <a:pt x="462" y="976"/>
                </a:cubicBezTo>
                <a:cubicBezTo>
                  <a:pt x="460" y="981"/>
                  <a:pt x="460" y="981"/>
                  <a:pt x="460" y="981"/>
                </a:cubicBezTo>
                <a:cubicBezTo>
                  <a:pt x="453" y="978"/>
                  <a:pt x="473" y="980"/>
                  <a:pt x="453" y="981"/>
                </a:cubicBezTo>
                <a:cubicBezTo>
                  <a:pt x="448" y="979"/>
                  <a:pt x="448" y="979"/>
                  <a:pt x="448" y="979"/>
                </a:cubicBezTo>
                <a:cubicBezTo>
                  <a:pt x="447" y="977"/>
                  <a:pt x="447" y="977"/>
                  <a:pt x="447" y="977"/>
                </a:cubicBezTo>
                <a:cubicBezTo>
                  <a:pt x="438" y="978"/>
                  <a:pt x="438" y="978"/>
                  <a:pt x="438" y="978"/>
                </a:cubicBezTo>
                <a:cubicBezTo>
                  <a:pt x="440" y="979"/>
                  <a:pt x="440" y="979"/>
                  <a:pt x="440" y="979"/>
                </a:cubicBezTo>
                <a:cubicBezTo>
                  <a:pt x="447" y="979"/>
                  <a:pt x="447" y="979"/>
                  <a:pt x="447" y="979"/>
                </a:cubicBezTo>
                <a:cubicBezTo>
                  <a:pt x="443" y="983"/>
                  <a:pt x="443" y="983"/>
                  <a:pt x="443" y="983"/>
                </a:cubicBezTo>
                <a:cubicBezTo>
                  <a:pt x="436" y="984"/>
                  <a:pt x="436" y="984"/>
                  <a:pt x="436" y="984"/>
                </a:cubicBezTo>
                <a:cubicBezTo>
                  <a:pt x="437" y="983"/>
                  <a:pt x="437" y="983"/>
                  <a:pt x="437" y="983"/>
                </a:cubicBezTo>
                <a:cubicBezTo>
                  <a:pt x="434" y="982"/>
                  <a:pt x="434" y="982"/>
                  <a:pt x="434" y="982"/>
                </a:cubicBezTo>
                <a:cubicBezTo>
                  <a:pt x="428" y="983"/>
                  <a:pt x="428" y="983"/>
                  <a:pt x="428" y="983"/>
                </a:cubicBezTo>
                <a:cubicBezTo>
                  <a:pt x="420" y="983"/>
                  <a:pt x="420" y="983"/>
                  <a:pt x="420" y="983"/>
                </a:cubicBezTo>
                <a:cubicBezTo>
                  <a:pt x="412" y="982"/>
                  <a:pt x="412" y="982"/>
                  <a:pt x="412" y="982"/>
                </a:cubicBezTo>
                <a:cubicBezTo>
                  <a:pt x="402" y="984"/>
                  <a:pt x="402" y="984"/>
                  <a:pt x="402" y="984"/>
                </a:cubicBezTo>
                <a:cubicBezTo>
                  <a:pt x="399" y="983"/>
                  <a:pt x="399" y="983"/>
                  <a:pt x="399" y="983"/>
                </a:cubicBezTo>
                <a:cubicBezTo>
                  <a:pt x="397" y="984"/>
                  <a:pt x="397" y="984"/>
                  <a:pt x="397" y="984"/>
                </a:cubicBezTo>
                <a:cubicBezTo>
                  <a:pt x="389" y="984"/>
                  <a:pt x="389" y="984"/>
                  <a:pt x="389" y="984"/>
                </a:cubicBezTo>
                <a:cubicBezTo>
                  <a:pt x="391" y="985"/>
                  <a:pt x="393" y="984"/>
                  <a:pt x="394" y="983"/>
                </a:cubicBezTo>
                <a:cubicBezTo>
                  <a:pt x="392" y="982"/>
                  <a:pt x="400" y="981"/>
                  <a:pt x="391" y="981"/>
                </a:cubicBezTo>
                <a:cubicBezTo>
                  <a:pt x="391" y="982"/>
                  <a:pt x="391" y="982"/>
                  <a:pt x="391" y="982"/>
                </a:cubicBezTo>
                <a:cubicBezTo>
                  <a:pt x="390" y="981"/>
                  <a:pt x="398" y="978"/>
                  <a:pt x="384" y="982"/>
                </a:cubicBezTo>
                <a:cubicBezTo>
                  <a:pt x="379" y="981"/>
                  <a:pt x="379" y="981"/>
                  <a:pt x="379" y="981"/>
                </a:cubicBezTo>
                <a:cubicBezTo>
                  <a:pt x="378" y="981"/>
                  <a:pt x="383" y="979"/>
                  <a:pt x="377" y="982"/>
                </a:cubicBezTo>
                <a:cubicBezTo>
                  <a:pt x="379" y="985"/>
                  <a:pt x="379" y="985"/>
                  <a:pt x="379" y="985"/>
                </a:cubicBezTo>
                <a:cubicBezTo>
                  <a:pt x="377" y="986"/>
                  <a:pt x="377" y="986"/>
                  <a:pt x="377" y="986"/>
                </a:cubicBezTo>
                <a:cubicBezTo>
                  <a:pt x="375" y="986"/>
                  <a:pt x="375" y="986"/>
                  <a:pt x="375" y="986"/>
                </a:cubicBezTo>
                <a:cubicBezTo>
                  <a:pt x="374" y="984"/>
                  <a:pt x="374" y="984"/>
                  <a:pt x="374" y="984"/>
                </a:cubicBezTo>
                <a:cubicBezTo>
                  <a:pt x="376" y="981"/>
                  <a:pt x="385" y="985"/>
                  <a:pt x="367" y="987"/>
                </a:cubicBezTo>
                <a:cubicBezTo>
                  <a:pt x="364" y="988"/>
                  <a:pt x="364" y="988"/>
                  <a:pt x="364" y="988"/>
                </a:cubicBezTo>
                <a:cubicBezTo>
                  <a:pt x="361" y="988"/>
                  <a:pt x="361" y="988"/>
                  <a:pt x="361" y="988"/>
                </a:cubicBezTo>
                <a:cubicBezTo>
                  <a:pt x="363" y="987"/>
                  <a:pt x="363" y="987"/>
                  <a:pt x="363" y="987"/>
                </a:cubicBezTo>
                <a:cubicBezTo>
                  <a:pt x="356" y="984"/>
                  <a:pt x="356" y="984"/>
                  <a:pt x="356" y="984"/>
                </a:cubicBezTo>
                <a:cubicBezTo>
                  <a:pt x="353" y="984"/>
                  <a:pt x="353" y="984"/>
                  <a:pt x="353" y="984"/>
                </a:cubicBezTo>
                <a:cubicBezTo>
                  <a:pt x="353" y="983"/>
                  <a:pt x="353" y="983"/>
                  <a:pt x="353" y="983"/>
                </a:cubicBezTo>
                <a:cubicBezTo>
                  <a:pt x="355" y="982"/>
                  <a:pt x="355" y="982"/>
                  <a:pt x="355" y="982"/>
                </a:cubicBezTo>
                <a:cubicBezTo>
                  <a:pt x="352" y="981"/>
                  <a:pt x="352" y="981"/>
                  <a:pt x="352" y="981"/>
                </a:cubicBezTo>
                <a:cubicBezTo>
                  <a:pt x="351" y="984"/>
                  <a:pt x="351" y="984"/>
                  <a:pt x="351" y="984"/>
                </a:cubicBezTo>
                <a:cubicBezTo>
                  <a:pt x="350" y="984"/>
                  <a:pt x="353" y="983"/>
                  <a:pt x="349" y="983"/>
                </a:cubicBezTo>
                <a:cubicBezTo>
                  <a:pt x="350" y="982"/>
                  <a:pt x="350" y="982"/>
                  <a:pt x="350" y="982"/>
                </a:cubicBezTo>
                <a:cubicBezTo>
                  <a:pt x="350" y="981"/>
                  <a:pt x="350" y="981"/>
                  <a:pt x="350" y="981"/>
                </a:cubicBezTo>
                <a:cubicBezTo>
                  <a:pt x="346" y="983"/>
                  <a:pt x="346" y="983"/>
                  <a:pt x="346" y="983"/>
                </a:cubicBezTo>
                <a:cubicBezTo>
                  <a:pt x="347" y="981"/>
                  <a:pt x="347" y="981"/>
                  <a:pt x="347" y="981"/>
                </a:cubicBezTo>
                <a:cubicBezTo>
                  <a:pt x="342" y="982"/>
                  <a:pt x="342" y="982"/>
                  <a:pt x="342" y="982"/>
                </a:cubicBezTo>
                <a:cubicBezTo>
                  <a:pt x="341" y="984"/>
                  <a:pt x="341" y="984"/>
                  <a:pt x="341" y="984"/>
                </a:cubicBezTo>
                <a:cubicBezTo>
                  <a:pt x="338" y="983"/>
                  <a:pt x="346" y="980"/>
                  <a:pt x="339" y="982"/>
                </a:cubicBezTo>
                <a:cubicBezTo>
                  <a:pt x="337" y="985"/>
                  <a:pt x="337" y="985"/>
                  <a:pt x="337" y="985"/>
                </a:cubicBezTo>
                <a:cubicBezTo>
                  <a:pt x="337" y="984"/>
                  <a:pt x="337" y="984"/>
                  <a:pt x="337" y="984"/>
                </a:cubicBezTo>
                <a:cubicBezTo>
                  <a:pt x="335" y="986"/>
                  <a:pt x="335" y="986"/>
                  <a:pt x="335" y="986"/>
                </a:cubicBezTo>
                <a:cubicBezTo>
                  <a:pt x="337" y="983"/>
                  <a:pt x="337" y="983"/>
                  <a:pt x="337" y="983"/>
                </a:cubicBezTo>
                <a:cubicBezTo>
                  <a:pt x="334" y="980"/>
                  <a:pt x="334" y="980"/>
                  <a:pt x="334" y="980"/>
                </a:cubicBezTo>
                <a:cubicBezTo>
                  <a:pt x="331" y="982"/>
                  <a:pt x="331" y="982"/>
                  <a:pt x="331" y="982"/>
                </a:cubicBezTo>
                <a:cubicBezTo>
                  <a:pt x="330" y="983"/>
                  <a:pt x="330" y="983"/>
                  <a:pt x="332" y="983"/>
                </a:cubicBezTo>
                <a:cubicBezTo>
                  <a:pt x="332" y="984"/>
                  <a:pt x="332" y="984"/>
                  <a:pt x="331" y="984"/>
                </a:cubicBezTo>
                <a:cubicBezTo>
                  <a:pt x="329" y="983"/>
                  <a:pt x="329" y="983"/>
                  <a:pt x="329" y="983"/>
                </a:cubicBezTo>
                <a:cubicBezTo>
                  <a:pt x="327" y="984"/>
                  <a:pt x="327" y="984"/>
                  <a:pt x="327" y="984"/>
                </a:cubicBezTo>
                <a:cubicBezTo>
                  <a:pt x="327" y="986"/>
                  <a:pt x="327" y="986"/>
                  <a:pt x="327" y="986"/>
                </a:cubicBezTo>
                <a:cubicBezTo>
                  <a:pt x="327" y="987"/>
                  <a:pt x="327" y="987"/>
                  <a:pt x="327" y="987"/>
                </a:cubicBezTo>
                <a:cubicBezTo>
                  <a:pt x="325" y="987"/>
                  <a:pt x="325" y="987"/>
                  <a:pt x="325" y="987"/>
                </a:cubicBezTo>
                <a:cubicBezTo>
                  <a:pt x="325" y="983"/>
                  <a:pt x="325" y="983"/>
                  <a:pt x="325" y="983"/>
                </a:cubicBezTo>
                <a:cubicBezTo>
                  <a:pt x="321" y="982"/>
                  <a:pt x="321" y="982"/>
                  <a:pt x="321" y="982"/>
                </a:cubicBezTo>
                <a:cubicBezTo>
                  <a:pt x="327" y="981"/>
                  <a:pt x="327" y="981"/>
                  <a:pt x="327" y="981"/>
                </a:cubicBezTo>
                <a:cubicBezTo>
                  <a:pt x="327" y="978"/>
                  <a:pt x="319" y="986"/>
                  <a:pt x="328" y="978"/>
                </a:cubicBezTo>
                <a:cubicBezTo>
                  <a:pt x="327" y="978"/>
                  <a:pt x="327" y="978"/>
                  <a:pt x="327" y="978"/>
                </a:cubicBezTo>
                <a:cubicBezTo>
                  <a:pt x="325" y="975"/>
                  <a:pt x="325" y="975"/>
                  <a:pt x="325" y="975"/>
                </a:cubicBezTo>
                <a:cubicBezTo>
                  <a:pt x="325" y="973"/>
                  <a:pt x="325" y="973"/>
                  <a:pt x="325" y="973"/>
                </a:cubicBezTo>
                <a:cubicBezTo>
                  <a:pt x="323" y="972"/>
                  <a:pt x="323" y="972"/>
                  <a:pt x="323" y="972"/>
                </a:cubicBezTo>
                <a:cubicBezTo>
                  <a:pt x="319" y="975"/>
                  <a:pt x="319" y="975"/>
                  <a:pt x="319" y="975"/>
                </a:cubicBezTo>
                <a:cubicBezTo>
                  <a:pt x="314" y="976"/>
                  <a:pt x="314" y="976"/>
                  <a:pt x="314" y="976"/>
                </a:cubicBezTo>
                <a:cubicBezTo>
                  <a:pt x="314" y="973"/>
                  <a:pt x="314" y="973"/>
                  <a:pt x="314" y="973"/>
                </a:cubicBezTo>
                <a:cubicBezTo>
                  <a:pt x="312" y="970"/>
                  <a:pt x="312" y="970"/>
                  <a:pt x="312" y="970"/>
                </a:cubicBezTo>
                <a:cubicBezTo>
                  <a:pt x="313" y="968"/>
                  <a:pt x="313" y="968"/>
                  <a:pt x="313" y="968"/>
                </a:cubicBezTo>
                <a:cubicBezTo>
                  <a:pt x="317" y="967"/>
                  <a:pt x="317" y="967"/>
                  <a:pt x="317" y="967"/>
                </a:cubicBezTo>
                <a:cubicBezTo>
                  <a:pt x="315" y="965"/>
                  <a:pt x="315" y="965"/>
                  <a:pt x="315" y="965"/>
                </a:cubicBezTo>
                <a:cubicBezTo>
                  <a:pt x="314" y="966"/>
                  <a:pt x="314" y="966"/>
                  <a:pt x="314" y="966"/>
                </a:cubicBezTo>
                <a:cubicBezTo>
                  <a:pt x="314" y="962"/>
                  <a:pt x="314" y="962"/>
                  <a:pt x="314" y="962"/>
                </a:cubicBezTo>
                <a:cubicBezTo>
                  <a:pt x="312" y="963"/>
                  <a:pt x="312" y="963"/>
                  <a:pt x="312" y="963"/>
                </a:cubicBezTo>
                <a:cubicBezTo>
                  <a:pt x="311" y="961"/>
                  <a:pt x="323" y="976"/>
                  <a:pt x="314" y="955"/>
                </a:cubicBezTo>
                <a:cubicBezTo>
                  <a:pt x="313" y="955"/>
                  <a:pt x="313" y="955"/>
                  <a:pt x="313" y="955"/>
                </a:cubicBezTo>
                <a:cubicBezTo>
                  <a:pt x="310" y="957"/>
                  <a:pt x="310" y="957"/>
                  <a:pt x="310" y="957"/>
                </a:cubicBezTo>
                <a:cubicBezTo>
                  <a:pt x="307" y="954"/>
                  <a:pt x="307" y="954"/>
                  <a:pt x="307" y="954"/>
                </a:cubicBezTo>
                <a:cubicBezTo>
                  <a:pt x="304" y="955"/>
                  <a:pt x="304" y="955"/>
                  <a:pt x="304" y="955"/>
                </a:cubicBezTo>
                <a:cubicBezTo>
                  <a:pt x="301" y="958"/>
                  <a:pt x="301" y="958"/>
                  <a:pt x="301" y="958"/>
                </a:cubicBezTo>
                <a:cubicBezTo>
                  <a:pt x="301" y="959"/>
                  <a:pt x="297" y="958"/>
                  <a:pt x="302" y="960"/>
                </a:cubicBezTo>
                <a:cubicBezTo>
                  <a:pt x="300" y="960"/>
                  <a:pt x="300" y="960"/>
                  <a:pt x="300" y="960"/>
                </a:cubicBezTo>
                <a:cubicBezTo>
                  <a:pt x="301" y="962"/>
                  <a:pt x="301" y="962"/>
                  <a:pt x="301" y="962"/>
                </a:cubicBezTo>
                <a:cubicBezTo>
                  <a:pt x="300" y="965"/>
                  <a:pt x="300" y="965"/>
                  <a:pt x="300" y="965"/>
                </a:cubicBezTo>
                <a:cubicBezTo>
                  <a:pt x="297" y="964"/>
                  <a:pt x="297" y="964"/>
                  <a:pt x="297" y="964"/>
                </a:cubicBezTo>
                <a:cubicBezTo>
                  <a:pt x="296" y="961"/>
                  <a:pt x="296" y="961"/>
                  <a:pt x="296" y="961"/>
                </a:cubicBezTo>
                <a:cubicBezTo>
                  <a:pt x="297" y="958"/>
                  <a:pt x="297" y="958"/>
                  <a:pt x="297" y="958"/>
                </a:cubicBezTo>
                <a:cubicBezTo>
                  <a:pt x="296" y="955"/>
                  <a:pt x="296" y="955"/>
                  <a:pt x="296" y="955"/>
                </a:cubicBezTo>
                <a:cubicBezTo>
                  <a:pt x="294" y="953"/>
                  <a:pt x="294" y="953"/>
                  <a:pt x="294" y="953"/>
                </a:cubicBezTo>
                <a:cubicBezTo>
                  <a:pt x="288" y="954"/>
                  <a:pt x="288" y="954"/>
                  <a:pt x="288" y="954"/>
                </a:cubicBezTo>
                <a:cubicBezTo>
                  <a:pt x="285" y="956"/>
                  <a:pt x="285" y="956"/>
                  <a:pt x="285" y="956"/>
                </a:cubicBezTo>
                <a:cubicBezTo>
                  <a:pt x="282" y="951"/>
                  <a:pt x="282" y="951"/>
                  <a:pt x="282" y="951"/>
                </a:cubicBezTo>
                <a:cubicBezTo>
                  <a:pt x="284" y="952"/>
                  <a:pt x="278" y="954"/>
                  <a:pt x="285" y="950"/>
                </a:cubicBezTo>
                <a:cubicBezTo>
                  <a:pt x="285" y="952"/>
                  <a:pt x="285" y="952"/>
                  <a:pt x="285" y="952"/>
                </a:cubicBezTo>
                <a:cubicBezTo>
                  <a:pt x="287" y="954"/>
                  <a:pt x="287" y="954"/>
                  <a:pt x="287" y="954"/>
                </a:cubicBezTo>
                <a:cubicBezTo>
                  <a:pt x="289" y="952"/>
                  <a:pt x="289" y="952"/>
                  <a:pt x="289" y="952"/>
                </a:cubicBezTo>
                <a:cubicBezTo>
                  <a:pt x="289" y="950"/>
                  <a:pt x="280" y="957"/>
                  <a:pt x="294" y="952"/>
                </a:cubicBezTo>
                <a:cubicBezTo>
                  <a:pt x="292" y="950"/>
                  <a:pt x="292" y="950"/>
                  <a:pt x="292" y="950"/>
                </a:cubicBezTo>
                <a:cubicBezTo>
                  <a:pt x="295" y="951"/>
                  <a:pt x="278" y="953"/>
                  <a:pt x="298" y="950"/>
                </a:cubicBezTo>
                <a:cubicBezTo>
                  <a:pt x="301" y="946"/>
                  <a:pt x="301" y="946"/>
                  <a:pt x="301" y="946"/>
                </a:cubicBezTo>
                <a:cubicBezTo>
                  <a:pt x="305" y="946"/>
                  <a:pt x="305" y="946"/>
                  <a:pt x="305" y="946"/>
                </a:cubicBezTo>
                <a:cubicBezTo>
                  <a:pt x="306" y="945"/>
                  <a:pt x="306" y="945"/>
                  <a:pt x="306" y="945"/>
                </a:cubicBezTo>
                <a:cubicBezTo>
                  <a:pt x="301" y="944"/>
                  <a:pt x="301" y="944"/>
                  <a:pt x="301" y="944"/>
                </a:cubicBezTo>
                <a:cubicBezTo>
                  <a:pt x="305" y="942"/>
                  <a:pt x="305" y="942"/>
                  <a:pt x="305" y="942"/>
                </a:cubicBezTo>
                <a:cubicBezTo>
                  <a:pt x="315" y="938"/>
                  <a:pt x="315" y="938"/>
                  <a:pt x="315" y="938"/>
                </a:cubicBezTo>
                <a:cubicBezTo>
                  <a:pt x="310" y="937"/>
                  <a:pt x="310" y="937"/>
                  <a:pt x="310" y="937"/>
                </a:cubicBezTo>
                <a:cubicBezTo>
                  <a:pt x="311" y="934"/>
                  <a:pt x="311" y="934"/>
                  <a:pt x="311" y="934"/>
                </a:cubicBezTo>
                <a:cubicBezTo>
                  <a:pt x="314" y="933"/>
                  <a:pt x="314" y="933"/>
                  <a:pt x="314" y="933"/>
                </a:cubicBezTo>
                <a:cubicBezTo>
                  <a:pt x="319" y="931"/>
                  <a:pt x="319" y="931"/>
                  <a:pt x="319" y="931"/>
                </a:cubicBezTo>
                <a:cubicBezTo>
                  <a:pt x="318" y="927"/>
                  <a:pt x="318" y="927"/>
                  <a:pt x="318" y="927"/>
                </a:cubicBezTo>
                <a:cubicBezTo>
                  <a:pt x="321" y="926"/>
                  <a:pt x="321" y="926"/>
                  <a:pt x="321" y="926"/>
                </a:cubicBezTo>
                <a:cubicBezTo>
                  <a:pt x="323" y="928"/>
                  <a:pt x="323" y="928"/>
                  <a:pt x="323" y="928"/>
                </a:cubicBezTo>
                <a:cubicBezTo>
                  <a:pt x="331" y="925"/>
                  <a:pt x="331" y="925"/>
                  <a:pt x="331" y="925"/>
                </a:cubicBezTo>
                <a:cubicBezTo>
                  <a:pt x="331" y="926"/>
                  <a:pt x="319" y="928"/>
                  <a:pt x="337" y="926"/>
                </a:cubicBezTo>
                <a:cubicBezTo>
                  <a:pt x="336" y="924"/>
                  <a:pt x="336" y="924"/>
                  <a:pt x="336" y="924"/>
                </a:cubicBezTo>
                <a:cubicBezTo>
                  <a:pt x="337" y="924"/>
                  <a:pt x="335" y="928"/>
                  <a:pt x="337" y="923"/>
                </a:cubicBezTo>
                <a:cubicBezTo>
                  <a:pt x="332" y="924"/>
                  <a:pt x="332" y="924"/>
                  <a:pt x="332" y="924"/>
                </a:cubicBezTo>
                <a:cubicBezTo>
                  <a:pt x="332" y="921"/>
                  <a:pt x="332" y="921"/>
                  <a:pt x="332" y="921"/>
                </a:cubicBezTo>
                <a:cubicBezTo>
                  <a:pt x="335" y="921"/>
                  <a:pt x="335" y="921"/>
                  <a:pt x="335" y="921"/>
                </a:cubicBezTo>
                <a:cubicBezTo>
                  <a:pt x="335" y="919"/>
                  <a:pt x="335" y="919"/>
                  <a:pt x="335" y="919"/>
                </a:cubicBezTo>
                <a:cubicBezTo>
                  <a:pt x="336" y="918"/>
                  <a:pt x="336" y="918"/>
                  <a:pt x="336" y="918"/>
                </a:cubicBezTo>
                <a:cubicBezTo>
                  <a:pt x="335" y="916"/>
                  <a:pt x="335" y="916"/>
                  <a:pt x="335" y="916"/>
                </a:cubicBezTo>
                <a:cubicBezTo>
                  <a:pt x="331" y="916"/>
                  <a:pt x="331" y="916"/>
                  <a:pt x="331" y="916"/>
                </a:cubicBezTo>
                <a:cubicBezTo>
                  <a:pt x="332" y="914"/>
                  <a:pt x="332" y="914"/>
                  <a:pt x="332" y="914"/>
                </a:cubicBezTo>
                <a:cubicBezTo>
                  <a:pt x="326" y="908"/>
                  <a:pt x="326" y="908"/>
                  <a:pt x="326" y="908"/>
                </a:cubicBezTo>
                <a:cubicBezTo>
                  <a:pt x="325" y="908"/>
                  <a:pt x="331" y="908"/>
                  <a:pt x="324" y="910"/>
                </a:cubicBezTo>
                <a:cubicBezTo>
                  <a:pt x="325" y="908"/>
                  <a:pt x="325" y="908"/>
                  <a:pt x="325" y="908"/>
                </a:cubicBezTo>
                <a:cubicBezTo>
                  <a:pt x="318" y="906"/>
                  <a:pt x="318" y="906"/>
                  <a:pt x="318" y="906"/>
                </a:cubicBezTo>
                <a:cubicBezTo>
                  <a:pt x="316" y="909"/>
                  <a:pt x="316" y="909"/>
                  <a:pt x="316" y="909"/>
                </a:cubicBezTo>
                <a:cubicBezTo>
                  <a:pt x="314" y="907"/>
                  <a:pt x="314" y="907"/>
                  <a:pt x="314" y="907"/>
                </a:cubicBezTo>
                <a:cubicBezTo>
                  <a:pt x="315" y="907"/>
                  <a:pt x="315" y="910"/>
                  <a:pt x="316" y="906"/>
                </a:cubicBezTo>
                <a:cubicBezTo>
                  <a:pt x="313" y="906"/>
                  <a:pt x="313" y="906"/>
                  <a:pt x="313" y="906"/>
                </a:cubicBezTo>
                <a:cubicBezTo>
                  <a:pt x="313" y="907"/>
                  <a:pt x="310" y="907"/>
                  <a:pt x="311" y="908"/>
                </a:cubicBezTo>
                <a:cubicBezTo>
                  <a:pt x="310" y="910"/>
                  <a:pt x="310" y="910"/>
                  <a:pt x="310" y="910"/>
                </a:cubicBezTo>
                <a:cubicBezTo>
                  <a:pt x="310" y="907"/>
                  <a:pt x="310" y="907"/>
                  <a:pt x="310" y="907"/>
                </a:cubicBezTo>
                <a:cubicBezTo>
                  <a:pt x="304" y="905"/>
                  <a:pt x="304" y="905"/>
                  <a:pt x="304" y="905"/>
                </a:cubicBezTo>
                <a:cubicBezTo>
                  <a:pt x="303" y="909"/>
                  <a:pt x="300" y="903"/>
                  <a:pt x="297" y="909"/>
                </a:cubicBezTo>
                <a:cubicBezTo>
                  <a:pt x="295" y="908"/>
                  <a:pt x="295" y="908"/>
                  <a:pt x="295" y="908"/>
                </a:cubicBezTo>
                <a:cubicBezTo>
                  <a:pt x="291" y="912"/>
                  <a:pt x="291" y="912"/>
                  <a:pt x="291" y="912"/>
                </a:cubicBezTo>
                <a:cubicBezTo>
                  <a:pt x="285" y="911"/>
                  <a:pt x="285" y="911"/>
                  <a:pt x="285" y="911"/>
                </a:cubicBezTo>
                <a:cubicBezTo>
                  <a:pt x="287" y="911"/>
                  <a:pt x="287" y="911"/>
                  <a:pt x="287" y="911"/>
                </a:cubicBezTo>
                <a:cubicBezTo>
                  <a:pt x="287" y="909"/>
                  <a:pt x="287" y="909"/>
                  <a:pt x="287" y="909"/>
                </a:cubicBezTo>
                <a:cubicBezTo>
                  <a:pt x="288" y="907"/>
                  <a:pt x="275" y="916"/>
                  <a:pt x="293" y="908"/>
                </a:cubicBezTo>
                <a:cubicBezTo>
                  <a:pt x="291" y="906"/>
                  <a:pt x="291" y="906"/>
                  <a:pt x="291" y="906"/>
                </a:cubicBezTo>
                <a:cubicBezTo>
                  <a:pt x="287" y="910"/>
                  <a:pt x="290" y="901"/>
                  <a:pt x="282" y="909"/>
                </a:cubicBezTo>
                <a:cubicBezTo>
                  <a:pt x="282" y="908"/>
                  <a:pt x="282" y="908"/>
                  <a:pt x="282" y="908"/>
                </a:cubicBezTo>
                <a:cubicBezTo>
                  <a:pt x="286" y="905"/>
                  <a:pt x="286" y="905"/>
                  <a:pt x="286" y="905"/>
                </a:cubicBezTo>
                <a:cubicBezTo>
                  <a:pt x="286" y="905"/>
                  <a:pt x="286" y="905"/>
                  <a:pt x="286" y="905"/>
                </a:cubicBezTo>
                <a:cubicBezTo>
                  <a:pt x="290" y="906"/>
                  <a:pt x="290" y="906"/>
                  <a:pt x="290" y="906"/>
                </a:cubicBezTo>
                <a:cubicBezTo>
                  <a:pt x="295" y="903"/>
                  <a:pt x="295" y="903"/>
                  <a:pt x="295" y="903"/>
                </a:cubicBezTo>
                <a:cubicBezTo>
                  <a:pt x="292" y="899"/>
                  <a:pt x="292" y="899"/>
                  <a:pt x="292" y="899"/>
                </a:cubicBezTo>
                <a:cubicBezTo>
                  <a:pt x="294" y="897"/>
                  <a:pt x="294" y="897"/>
                  <a:pt x="294" y="897"/>
                </a:cubicBezTo>
                <a:cubicBezTo>
                  <a:pt x="293" y="899"/>
                  <a:pt x="293" y="899"/>
                  <a:pt x="293" y="899"/>
                </a:cubicBezTo>
                <a:cubicBezTo>
                  <a:pt x="294" y="900"/>
                  <a:pt x="294" y="900"/>
                  <a:pt x="294" y="900"/>
                </a:cubicBezTo>
                <a:cubicBezTo>
                  <a:pt x="301" y="897"/>
                  <a:pt x="301" y="897"/>
                  <a:pt x="301" y="897"/>
                </a:cubicBezTo>
                <a:cubicBezTo>
                  <a:pt x="304" y="898"/>
                  <a:pt x="304" y="898"/>
                  <a:pt x="304" y="898"/>
                </a:cubicBezTo>
                <a:cubicBezTo>
                  <a:pt x="312" y="894"/>
                  <a:pt x="312" y="894"/>
                  <a:pt x="312" y="894"/>
                </a:cubicBezTo>
                <a:cubicBezTo>
                  <a:pt x="311" y="894"/>
                  <a:pt x="311" y="894"/>
                  <a:pt x="311" y="894"/>
                </a:cubicBezTo>
                <a:cubicBezTo>
                  <a:pt x="309" y="892"/>
                  <a:pt x="309" y="892"/>
                  <a:pt x="309" y="892"/>
                </a:cubicBezTo>
                <a:cubicBezTo>
                  <a:pt x="309" y="893"/>
                  <a:pt x="311" y="889"/>
                  <a:pt x="308" y="893"/>
                </a:cubicBezTo>
                <a:cubicBezTo>
                  <a:pt x="307" y="893"/>
                  <a:pt x="307" y="893"/>
                  <a:pt x="307" y="893"/>
                </a:cubicBezTo>
                <a:cubicBezTo>
                  <a:pt x="306" y="891"/>
                  <a:pt x="320" y="898"/>
                  <a:pt x="303" y="889"/>
                </a:cubicBezTo>
                <a:cubicBezTo>
                  <a:pt x="303" y="887"/>
                  <a:pt x="303" y="887"/>
                  <a:pt x="303" y="887"/>
                </a:cubicBezTo>
                <a:cubicBezTo>
                  <a:pt x="303" y="887"/>
                  <a:pt x="302" y="886"/>
                  <a:pt x="304" y="886"/>
                </a:cubicBezTo>
                <a:cubicBezTo>
                  <a:pt x="300" y="885"/>
                  <a:pt x="300" y="885"/>
                  <a:pt x="300" y="885"/>
                </a:cubicBezTo>
                <a:cubicBezTo>
                  <a:pt x="300" y="884"/>
                  <a:pt x="300" y="884"/>
                  <a:pt x="300" y="884"/>
                </a:cubicBezTo>
                <a:cubicBezTo>
                  <a:pt x="298" y="883"/>
                  <a:pt x="298" y="883"/>
                  <a:pt x="298" y="883"/>
                </a:cubicBezTo>
                <a:cubicBezTo>
                  <a:pt x="297" y="883"/>
                  <a:pt x="303" y="880"/>
                  <a:pt x="296" y="884"/>
                </a:cubicBezTo>
                <a:cubicBezTo>
                  <a:pt x="297" y="885"/>
                  <a:pt x="297" y="883"/>
                  <a:pt x="298" y="885"/>
                </a:cubicBezTo>
                <a:cubicBezTo>
                  <a:pt x="295" y="886"/>
                  <a:pt x="295" y="886"/>
                  <a:pt x="295" y="886"/>
                </a:cubicBezTo>
                <a:cubicBezTo>
                  <a:pt x="298" y="887"/>
                  <a:pt x="298" y="887"/>
                  <a:pt x="298" y="887"/>
                </a:cubicBezTo>
                <a:cubicBezTo>
                  <a:pt x="294" y="892"/>
                  <a:pt x="294" y="892"/>
                  <a:pt x="294" y="892"/>
                </a:cubicBezTo>
                <a:cubicBezTo>
                  <a:pt x="291" y="892"/>
                  <a:pt x="291" y="892"/>
                  <a:pt x="291" y="892"/>
                </a:cubicBezTo>
                <a:cubicBezTo>
                  <a:pt x="291" y="892"/>
                  <a:pt x="295" y="889"/>
                  <a:pt x="291" y="894"/>
                </a:cubicBezTo>
                <a:cubicBezTo>
                  <a:pt x="289" y="893"/>
                  <a:pt x="289" y="893"/>
                  <a:pt x="289" y="893"/>
                </a:cubicBezTo>
                <a:cubicBezTo>
                  <a:pt x="294" y="887"/>
                  <a:pt x="294" y="887"/>
                  <a:pt x="294" y="887"/>
                </a:cubicBezTo>
                <a:cubicBezTo>
                  <a:pt x="292" y="887"/>
                  <a:pt x="297" y="885"/>
                  <a:pt x="291" y="886"/>
                </a:cubicBezTo>
                <a:cubicBezTo>
                  <a:pt x="291" y="888"/>
                  <a:pt x="291" y="888"/>
                  <a:pt x="291" y="888"/>
                </a:cubicBezTo>
                <a:cubicBezTo>
                  <a:pt x="289" y="885"/>
                  <a:pt x="289" y="885"/>
                  <a:pt x="289" y="885"/>
                </a:cubicBezTo>
                <a:cubicBezTo>
                  <a:pt x="286" y="885"/>
                  <a:pt x="299" y="879"/>
                  <a:pt x="285" y="888"/>
                </a:cubicBezTo>
                <a:cubicBezTo>
                  <a:pt x="285" y="889"/>
                  <a:pt x="285" y="889"/>
                  <a:pt x="285" y="889"/>
                </a:cubicBezTo>
                <a:cubicBezTo>
                  <a:pt x="287" y="889"/>
                  <a:pt x="287" y="889"/>
                  <a:pt x="287" y="889"/>
                </a:cubicBezTo>
                <a:cubicBezTo>
                  <a:pt x="279" y="895"/>
                  <a:pt x="279" y="895"/>
                  <a:pt x="279" y="895"/>
                </a:cubicBezTo>
                <a:cubicBezTo>
                  <a:pt x="284" y="889"/>
                  <a:pt x="284" y="889"/>
                  <a:pt x="284" y="889"/>
                </a:cubicBezTo>
                <a:cubicBezTo>
                  <a:pt x="281" y="889"/>
                  <a:pt x="281" y="889"/>
                  <a:pt x="281" y="889"/>
                </a:cubicBezTo>
                <a:cubicBezTo>
                  <a:pt x="286" y="890"/>
                  <a:pt x="279" y="887"/>
                  <a:pt x="285" y="885"/>
                </a:cubicBezTo>
                <a:cubicBezTo>
                  <a:pt x="283" y="884"/>
                  <a:pt x="283" y="884"/>
                  <a:pt x="283" y="884"/>
                </a:cubicBezTo>
                <a:cubicBezTo>
                  <a:pt x="287" y="883"/>
                  <a:pt x="287" y="883"/>
                  <a:pt x="287" y="883"/>
                </a:cubicBezTo>
                <a:cubicBezTo>
                  <a:pt x="288" y="883"/>
                  <a:pt x="289" y="882"/>
                  <a:pt x="288" y="884"/>
                </a:cubicBezTo>
                <a:cubicBezTo>
                  <a:pt x="289" y="883"/>
                  <a:pt x="289" y="883"/>
                  <a:pt x="289" y="883"/>
                </a:cubicBezTo>
                <a:cubicBezTo>
                  <a:pt x="293" y="878"/>
                  <a:pt x="287" y="886"/>
                  <a:pt x="296" y="878"/>
                </a:cubicBezTo>
                <a:cubicBezTo>
                  <a:pt x="299" y="876"/>
                  <a:pt x="299" y="876"/>
                  <a:pt x="299" y="876"/>
                </a:cubicBezTo>
                <a:cubicBezTo>
                  <a:pt x="293" y="875"/>
                  <a:pt x="293" y="875"/>
                  <a:pt x="293" y="875"/>
                </a:cubicBezTo>
                <a:cubicBezTo>
                  <a:pt x="291" y="877"/>
                  <a:pt x="291" y="877"/>
                  <a:pt x="291" y="877"/>
                </a:cubicBezTo>
                <a:cubicBezTo>
                  <a:pt x="289" y="877"/>
                  <a:pt x="289" y="877"/>
                  <a:pt x="289" y="877"/>
                </a:cubicBezTo>
                <a:cubicBezTo>
                  <a:pt x="287" y="875"/>
                  <a:pt x="304" y="875"/>
                  <a:pt x="285" y="873"/>
                </a:cubicBezTo>
                <a:cubicBezTo>
                  <a:pt x="289" y="871"/>
                  <a:pt x="289" y="871"/>
                  <a:pt x="289" y="871"/>
                </a:cubicBezTo>
                <a:cubicBezTo>
                  <a:pt x="287" y="873"/>
                  <a:pt x="287" y="873"/>
                  <a:pt x="287" y="873"/>
                </a:cubicBezTo>
                <a:cubicBezTo>
                  <a:pt x="292" y="874"/>
                  <a:pt x="292" y="874"/>
                  <a:pt x="292" y="874"/>
                </a:cubicBezTo>
                <a:cubicBezTo>
                  <a:pt x="297" y="872"/>
                  <a:pt x="297" y="872"/>
                  <a:pt x="297" y="872"/>
                </a:cubicBezTo>
                <a:cubicBezTo>
                  <a:pt x="298" y="871"/>
                  <a:pt x="301" y="870"/>
                  <a:pt x="299" y="868"/>
                </a:cubicBezTo>
                <a:cubicBezTo>
                  <a:pt x="295" y="869"/>
                  <a:pt x="295" y="869"/>
                  <a:pt x="295" y="869"/>
                </a:cubicBezTo>
                <a:cubicBezTo>
                  <a:pt x="296" y="866"/>
                  <a:pt x="300" y="866"/>
                  <a:pt x="302" y="864"/>
                </a:cubicBezTo>
                <a:cubicBezTo>
                  <a:pt x="302" y="865"/>
                  <a:pt x="302" y="865"/>
                  <a:pt x="302" y="865"/>
                </a:cubicBezTo>
                <a:cubicBezTo>
                  <a:pt x="299" y="866"/>
                  <a:pt x="299" y="866"/>
                  <a:pt x="299" y="866"/>
                </a:cubicBezTo>
                <a:cubicBezTo>
                  <a:pt x="301" y="869"/>
                  <a:pt x="301" y="869"/>
                  <a:pt x="301" y="869"/>
                </a:cubicBezTo>
                <a:cubicBezTo>
                  <a:pt x="304" y="869"/>
                  <a:pt x="304" y="869"/>
                  <a:pt x="304" y="869"/>
                </a:cubicBezTo>
                <a:cubicBezTo>
                  <a:pt x="303" y="869"/>
                  <a:pt x="307" y="869"/>
                  <a:pt x="304" y="866"/>
                </a:cubicBezTo>
                <a:cubicBezTo>
                  <a:pt x="305" y="867"/>
                  <a:pt x="305" y="867"/>
                  <a:pt x="305" y="867"/>
                </a:cubicBezTo>
                <a:cubicBezTo>
                  <a:pt x="307" y="866"/>
                  <a:pt x="307" y="865"/>
                  <a:pt x="310" y="865"/>
                </a:cubicBezTo>
                <a:cubicBezTo>
                  <a:pt x="310" y="865"/>
                  <a:pt x="310" y="865"/>
                  <a:pt x="310" y="865"/>
                </a:cubicBezTo>
                <a:cubicBezTo>
                  <a:pt x="311" y="865"/>
                  <a:pt x="311" y="865"/>
                  <a:pt x="311" y="865"/>
                </a:cubicBezTo>
                <a:cubicBezTo>
                  <a:pt x="308" y="863"/>
                  <a:pt x="308" y="863"/>
                  <a:pt x="308" y="863"/>
                </a:cubicBezTo>
                <a:cubicBezTo>
                  <a:pt x="309" y="860"/>
                  <a:pt x="309" y="860"/>
                  <a:pt x="309" y="860"/>
                </a:cubicBezTo>
                <a:cubicBezTo>
                  <a:pt x="312" y="863"/>
                  <a:pt x="316" y="853"/>
                  <a:pt x="315" y="863"/>
                </a:cubicBezTo>
                <a:cubicBezTo>
                  <a:pt x="318" y="862"/>
                  <a:pt x="318" y="862"/>
                  <a:pt x="318" y="862"/>
                </a:cubicBezTo>
                <a:cubicBezTo>
                  <a:pt x="318" y="861"/>
                  <a:pt x="320" y="862"/>
                  <a:pt x="319" y="860"/>
                </a:cubicBezTo>
                <a:cubicBezTo>
                  <a:pt x="317" y="860"/>
                  <a:pt x="317" y="860"/>
                  <a:pt x="317" y="860"/>
                </a:cubicBezTo>
                <a:cubicBezTo>
                  <a:pt x="316" y="859"/>
                  <a:pt x="325" y="864"/>
                  <a:pt x="314" y="859"/>
                </a:cubicBezTo>
                <a:cubicBezTo>
                  <a:pt x="316" y="856"/>
                  <a:pt x="297" y="870"/>
                  <a:pt x="321" y="854"/>
                </a:cubicBezTo>
                <a:cubicBezTo>
                  <a:pt x="320" y="854"/>
                  <a:pt x="322" y="854"/>
                  <a:pt x="320" y="855"/>
                </a:cubicBezTo>
                <a:cubicBezTo>
                  <a:pt x="322" y="852"/>
                  <a:pt x="325" y="855"/>
                  <a:pt x="326" y="852"/>
                </a:cubicBezTo>
                <a:cubicBezTo>
                  <a:pt x="327" y="853"/>
                  <a:pt x="330" y="854"/>
                  <a:pt x="331" y="852"/>
                </a:cubicBezTo>
                <a:cubicBezTo>
                  <a:pt x="332" y="851"/>
                  <a:pt x="332" y="851"/>
                  <a:pt x="332" y="851"/>
                </a:cubicBezTo>
                <a:cubicBezTo>
                  <a:pt x="325" y="850"/>
                  <a:pt x="325" y="850"/>
                  <a:pt x="325" y="850"/>
                </a:cubicBezTo>
                <a:cubicBezTo>
                  <a:pt x="319" y="847"/>
                  <a:pt x="319" y="847"/>
                  <a:pt x="319" y="847"/>
                </a:cubicBezTo>
                <a:cubicBezTo>
                  <a:pt x="313" y="847"/>
                  <a:pt x="313" y="847"/>
                  <a:pt x="313" y="847"/>
                </a:cubicBezTo>
                <a:cubicBezTo>
                  <a:pt x="308" y="852"/>
                  <a:pt x="308" y="852"/>
                  <a:pt x="308" y="852"/>
                </a:cubicBezTo>
                <a:cubicBezTo>
                  <a:pt x="310" y="848"/>
                  <a:pt x="310" y="848"/>
                  <a:pt x="310" y="848"/>
                </a:cubicBezTo>
                <a:cubicBezTo>
                  <a:pt x="307" y="848"/>
                  <a:pt x="307" y="848"/>
                  <a:pt x="307" y="848"/>
                </a:cubicBezTo>
                <a:cubicBezTo>
                  <a:pt x="303" y="851"/>
                  <a:pt x="303" y="851"/>
                  <a:pt x="303" y="851"/>
                </a:cubicBezTo>
                <a:cubicBezTo>
                  <a:pt x="305" y="852"/>
                  <a:pt x="305" y="852"/>
                  <a:pt x="305" y="852"/>
                </a:cubicBezTo>
                <a:cubicBezTo>
                  <a:pt x="305" y="854"/>
                  <a:pt x="305" y="854"/>
                  <a:pt x="305" y="854"/>
                </a:cubicBezTo>
                <a:cubicBezTo>
                  <a:pt x="305" y="854"/>
                  <a:pt x="304" y="855"/>
                  <a:pt x="303" y="854"/>
                </a:cubicBezTo>
                <a:cubicBezTo>
                  <a:pt x="303" y="851"/>
                  <a:pt x="303" y="851"/>
                  <a:pt x="303" y="851"/>
                </a:cubicBezTo>
                <a:cubicBezTo>
                  <a:pt x="297" y="853"/>
                  <a:pt x="297" y="853"/>
                  <a:pt x="297" y="853"/>
                </a:cubicBezTo>
                <a:cubicBezTo>
                  <a:pt x="296" y="854"/>
                  <a:pt x="296" y="854"/>
                  <a:pt x="296" y="854"/>
                </a:cubicBezTo>
                <a:cubicBezTo>
                  <a:pt x="299" y="856"/>
                  <a:pt x="299" y="856"/>
                  <a:pt x="299" y="856"/>
                </a:cubicBezTo>
                <a:cubicBezTo>
                  <a:pt x="297" y="856"/>
                  <a:pt x="297" y="856"/>
                  <a:pt x="297" y="856"/>
                </a:cubicBezTo>
                <a:cubicBezTo>
                  <a:pt x="296" y="854"/>
                  <a:pt x="296" y="854"/>
                  <a:pt x="296" y="854"/>
                </a:cubicBezTo>
                <a:cubicBezTo>
                  <a:pt x="295" y="856"/>
                  <a:pt x="295" y="856"/>
                  <a:pt x="295" y="856"/>
                </a:cubicBezTo>
                <a:cubicBezTo>
                  <a:pt x="294" y="855"/>
                  <a:pt x="294" y="855"/>
                  <a:pt x="294" y="855"/>
                </a:cubicBezTo>
                <a:cubicBezTo>
                  <a:pt x="298" y="856"/>
                  <a:pt x="299" y="854"/>
                  <a:pt x="292" y="860"/>
                </a:cubicBezTo>
                <a:cubicBezTo>
                  <a:pt x="293" y="860"/>
                  <a:pt x="293" y="860"/>
                  <a:pt x="293" y="860"/>
                </a:cubicBezTo>
                <a:cubicBezTo>
                  <a:pt x="292" y="858"/>
                  <a:pt x="292" y="858"/>
                  <a:pt x="292" y="858"/>
                </a:cubicBezTo>
                <a:cubicBezTo>
                  <a:pt x="290" y="861"/>
                  <a:pt x="295" y="853"/>
                  <a:pt x="287" y="859"/>
                </a:cubicBezTo>
                <a:cubicBezTo>
                  <a:pt x="290" y="861"/>
                  <a:pt x="290" y="861"/>
                  <a:pt x="290" y="861"/>
                </a:cubicBezTo>
                <a:cubicBezTo>
                  <a:pt x="291" y="862"/>
                  <a:pt x="291" y="862"/>
                  <a:pt x="291" y="862"/>
                </a:cubicBezTo>
                <a:cubicBezTo>
                  <a:pt x="291" y="863"/>
                  <a:pt x="291" y="863"/>
                  <a:pt x="291" y="863"/>
                </a:cubicBezTo>
                <a:cubicBezTo>
                  <a:pt x="285" y="864"/>
                  <a:pt x="285" y="864"/>
                  <a:pt x="285" y="864"/>
                </a:cubicBezTo>
                <a:cubicBezTo>
                  <a:pt x="285" y="865"/>
                  <a:pt x="290" y="866"/>
                  <a:pt x="287" y="866"/>
                </a:cubicBezTo>
                <a:cubicBezTo>
                  <a:pt x="287" y="867"/>
                  <a:pt x="287" y="867"/>
                  <a:pt x="287" y="867"/>
                </a:cubicBezTo>
                <a:cubicBezTo>
                  <a:pt x="283" y="866"/>
                  <a:pt x="283" y="866"/>
                  <a:pt x="283" y="866"/>
                </a:cubicBezTo>
                <a:cubicBezTo>
                  <a:pt x="282" y="866"/>
                  <a:pt x="282" y="866"/>
                  <a:pt x="282" y="866"/>
                </a:cubicBezTo>
                <a:cubicBezTo>
                  <a:pt x="281" y="870"/>
                  <a:pt x="281" y="870"/>
                  <a:pt x="281" y="870"/>
                </a:cubicBezTo>
                <a:cubicBezTo>
                  <a:pt x="277" y="872"/>
                  <a:pt x="277" y="872"/>
                  <a:pt x="277" y="872"/>
                </a:cubicBezTo>
                <a:cubicBezTo>
                  <a:pt x="275" y="872"/>
                  <a:pt x="275" y="872"/>
                  <a:pt x="275" y="872"/>
                </a:cubicBezTo>
                <a:cubicBezTo>
                  <a:pt x="275" y="872"/>
                  <a:pt x="275" y="872"/>
                  <a:pt x="275" y="872"/>
                </a:cubicBezTo>
                <a:cubicBezTo>
                  <a:pt x="276" y="870"/>
                  <a:pt x="276" y="870"/>
                  <a:pt x="276" y="870"/>
                </a:cubicBezTo>
                <a:cubicBezTo>
                  <a:pt x="277" y="870"/>
                  <a:pt x="270" y="875"/>
                  <a:pt x="276" y="867"/>
                </a:cubicBezTo>
                <a:cubicBezTo>
                  <a:pt x="272" y="868"/>
                  <a:pt x="272" y="868"/>
                  <a:pt x="272" y="868"/>
                </a:cubicBezTo>
                <a:cubicBezTo>
                  <a:pt x="272" y="868"/>
                  <a:pt x="271" y="871"/>
                  <a:pt x="272" y="867"/>
                </a:cubicBezTo>
                <a:cubicBezTo>
                  <a:pt x="275" y="866"/>
                  <a:pt x="275" y="866"/>
                  <a:pt x="275" y="866"/>
                </a:cubicBezTo>
                <a:cubicBezTo>
                  <a:pt x="277" y="861"/>
                  <a:pt x="277" y="861"/>
                  <a:pt x="277" y="861"/>
                </a:cubicBezTo>
                <a:cubicBezTo>
                  <a:pt x="275" y="860"/>
                  <a:pt x="275" y="860"/>
                  <a:pt x="275" y="860"/>
                </a:cubicBezTo>
                <a:cubicBezTo>
                  <a:pt x="277" y="858"/>
                  <a:pt x="277" y="858"/>
                  <a:pt x="277" y="858"/>
                </a:cubicBezTo>
                <a:cubicBezTo>
                  <a:pt x="277" y="858"/>
                  <a:pt x="277" y="858"/>
                  <a:pt x="277" y="858"/>
                </a:cubicBezTo>
                <a:cubicBezTo>
                  <a:pt x="285" y="854"/>
                  <a:pt x="285" y="854"/>
                  <a:pt x="285" y="854"/>
                </a:cubicBezTo>
                <a:cubicBezTo>
                  <a:pt x="286" y="854"/>
                  <a:pt x="286" y="854"/>
                  <a:pt x="286" y="854"/>
                </a:cubicBezTo>
                <a:cubicBezTo>
                  <a:pt x="293" y="853"/>
                  <a:pt x="293" y="853"/>
                  <a:pt x="293" y="853"/>
                </a:cubicBezTo>
                <a:cubicBezTo>
                  <a:pt x="293" y="854"/>
                  <a:pt x="293" y="854"/>
                  <a:pt x="292" y="854"/>
                </a:cubicBezTo>
                <a:cubicBezTo>
                  <a:pt x="293" y="855"/>
                  <a:pt x="293" y="855"/>
                  <a:pt x="293" y="855"/>
                </a:cubicBezTo>
                <a:cubicBezTo>
                  <a:pt x="295" y="853"/>
                  <a:pt x="295" y="853"/>
                  <a:pt x="295" y="853"/>
                </a:cubicBezTo>
                <a:cubicBezTo>
                  <a:pt x="293" y="851"/>
                  <a:pt x="293" y="851"/>
                  <a:pt x="293" y="851"/>
                </a:cubicBezTo>
                <a:cubicBezTo>
                  <a:pt x="295" y="848"/>
                  <a:pt x="293" y="857"/>
                  <a:pt x="295" y="848"/>
                </a:cubicBezTo>
                <a:cubicBezTo>
                  <a:pt x="292" y="847"/>
                  <a:pt x="292" y="847"/>
                  <a:pt x="292" y="847"/>
                </a:cubicBezTo>
                <a:cubicBezTo>
                  <a:pt x="295" y="847"/>
                  <a:pt x="288" y="849"/>
                  <a:pt x="295" y="845"/>
                </a:cubicBezTo>
                <a:cubicBezTo>
                  <a:pt x="296" y="847"/>
                  <a:pt x="296" y="847"/>
                  <a:pt x="296" y="847"/>
                </a:cubicBezTo>
                <a:cubicBezTo>
                  <a:pt x="298" y="841"/>
                  <a:pt x="298" y="841"/>
                  <a:pt x="298" y="841"/>
                </a:cubicBezTo>
                <a:cubicBezTo>
                  <a:pt x="297" y="840"/>
                  <a:pt x="297" y="840"/>
                  <a:pt x="297" y="840"/>
                </a:cubicBezTo>
                <a:cubicBezTo>
                  <a:pt x="297" y="837"/>
                  <a:pt x="297" y="837"/>
                  <a:pt x="297" y="837"/>
                </a:cubicBezTo>
                <a:cubicBezTo>
                  <a:pt x="300" y="840"/>
                  <a:pt x="300" y="840"/>
                  <a:pt x="300" y="840"/>
                </a:cubicBezTo>
                <a:cubicBezTo>
                  <a:pt x="301" y="840"/>
                  <a:pt x="301" y="840"/>
                  <a:pt x="301" y="840"/>
                </a:cubicBezTo>
                <a:cubicBezTo>
                  <a:pt x="302" y="837"/>
                  <a:pt x="302" y="837"/>
                  <a:pt x="302" y="837"/>
                </a:cubicBezTo>
                <a:cubicBezTo>
                  <a:pt x="302" y="838"/>
                  <a:pt x="302" y="838"/>
                  <a:pt x="302" y="838"/>
                </a:cubicBezTo>
                <a:cubicBezTo>
                  <a:pt x="304" y="838"/>
                  <a:pt x="300" y="844"/>
                  <a:pt x="305" y="837"/>
                </a:cubicBezTo>
                <a:cubicBezTo>
                  <a:pt x="301" y="835"/>
                  <a:pt x="301" y="835"/>
                  <a:pt x="301" y="835"/>
                </a:cubicBezTo>
                <a:cubicBezTo>
                  <a:pt x="302" y="836"/>
                  <a:pt x="292" y="839"/>
                  <a:pt x="305" y="837"/>
                </a:cubicBezTo>
                <a:cubicBezTo>
                  <a:pt x="306" y="837"/>
                  <a:pt x="306" y="837"/>
                  <a:pt x="306" y="837"/>
                </a:cubicBezTo>
                <a:cubicBezTo>
                  <a:pt x="308" y="835"/>
                  <a:pt x="308" y="835"/>
                  <a:pt x="308" y="835"/>
                </a:cubicBezTo>
                <a:cubicBezTo>
                  <a:pt x="311" y="835"/>
                  <a:pt x="311" y="835"/>
                  <a:pt x="311" y="835"/>
                </a:cubicBezTo>
                <a:cubicBezTo>
                  <a:pt x="309" y="833"/>
                  <a:pt x="309" y="833"/>
                  <a:pt x="309" y="833"/>
                </a:cubicBezTo>
                <a:cubicBezTo>
                  <a:pt x="308" y="833"/>
                  <a:pt x="308" y="832"/>
                  <a:pt x="307" y="833"/>
                </a:cubicBezTo>
                <a:cubicBezTo>
                  <a:pt x="309" y="832"/>
                  <a:pt x="309" y="832"/>
                  <a:pt x="309" y="832"/>
                </a:cubicBezTo>
                <a:cubicBezTo>
                  <a:pt x="310" y="832"/>
                  <a:pt x="306" y="835"/>
                  <a:pt x="312" y="832"/>
                </a:cubicBezTo>
                <a:cubicBezTo>
                  <a:pt x="313" y="831"/>
                  <a:pt x="313" y="831"/>
                  <a:pt x="313" y="831"/>
                </a:cubicBezTo>
                <a:cubicBezTo>
                  <a:pt x="311" y="830"/>
                  <a:pt x="311" y="830"/>
                  <a:pt x="311" y="830"/>
                </a:cubicBezTo>
                <a:cubicBezTo>
                  <a:pt x="315" y="825"/>
                  <a:pt x="315" y="825"/>
                  <a:pt x="315" y="825"/>
                </a:cubicBezTo>
                <a:cubicBezTo>
                  <a:pt x="312" y="822"/>
                  <a:pt x="312" y="822"/>
                  <a:pt x="312" y="822"/>
                </a:cubicBezTo>
                <a:cubicBezTo>
                  <a:pt x="315" y="821"/>
                  <a:pt x="315" y="821"/>
                  <a:pt x="315" y="821"/>
                </a:cubicBezTo>
                <a:cubicBezTo>
                  <a:pt x="316" y="821"/>
                  <a:pt x="310" y="819"/>
                  <a:pt x="318" y="822"/>
                </a:cubicBezTo>
                <a:cubicBezTo>
                  <a:pt x="315" y="825"/>
                  <a:pt x="315" y="825"/>
                  <a:pt x="315" y="825"/>
                </a:cubicBezTo>
                <a:cubicBezTo>
                  <a:pt x="314" y="824"/>
                  <a:pt x="312" y="824"/>
                  <a:pt x="314" y="828"/>
                </a:cubicBezTo>
                <a:cubicBezTo>
                  <a:pt x="314" y="828"/>
                  <a:pt x="314" y="828"/>
                  <a:pt x="314" y="828"/>
                </a:cubicBezTo>
                <a:cubicBezTo>
                  <a:pt x="314" y="828"/>
                  <a:pt x="311" y="827"/>
                  <a:pt x="313" y="829"/>
                </a:cubicBezTo>
                <a:cubicBezTo>
                  <a:pt x="317" y="832"/>
                  <a:pt x="298" y="835"/>
                  <a:pt x="322" y="827"/>
                </a:cubicBezTo>
                <a:cubicBezTo>
                  <a:pt x="324" y="827"/>
                  <a:pt x="324" y="827"/>
                  <a:pt x="324" y="827"/>
                </a:cubicBezTo>
                <a:cubicBezTo>
                  <a:pt x="323" y="828"/>
                  <a:pt x="323" y="828"/>
                  <a:pt x="323" y="828"/>
                </a:cubicBezTo>
                <a:cubicBezTo>
                  <a:pt x="325" y="829"/>
                  <a:pt x="325" y="829"/>
                  <a:pt x="325" y="829"/>
                </a:cubicBezTo>
                <a:cubicBezTo>
                  <a:pt x="324" y="830"/>
                  <a:pt x="324" y="830"/>
                  <a:pt x="324" y="830"/>
                </a:cubicBezTo>
                <a:cubicBezTo>
                  <a:pt x="328" y="833"/>
                  <a:pt x="328" y="833"/>
                  <a:pt x="328" y="833"/>
                </a:cubicBezTo>
                <a:cubicBezTo>
                  <a:pt x="327" y="833"/>
                  <a:pt x="330" y="836"/>
                  <a:pt x="325" y="834"/>
                </a:cubicBezTo>
                <a:cubicBezTo>
                  <a:pt x="329" y="837"/>
                  <a:pt x="317" y="835"/>
                  <a:pt x="329" y="835"/>
                </a:cubicBezTo>
                <a:cubicBezTo>
                  <a:pt x="329" y="832"/>
                  <a:pt x="329" y="832"/>
                  <a:pt x="329" y="832"/>
                </a:cubicBezTo>
                <a:cubicBezTo>
                  <a:pt x="332" y="834"/>
                  <a:pt x="332" y="829"/>
                  <a:pt x="332" y="830"/>
                </a:cubicBezTo>
                <a:cubicBezTo>
                  <a:pt x="341" y="829"/>
                  <a:pt x="341" y="829"/>
                  <a:pt x="341" y="829"/>
                </a:cubicBezTo>
                <a:cubicBezTo>
                  <a:pt x="340" y="829"/>
                  <a:pt x="341" y="828"/>
                  <a:pt x="341" y="827"/>
                </a:cubicBezTo>
                <a:cubicBezTo>
                  <a:pt x="336" y="827"/>
                  <a:pt x="336" y="827"/>
                  <a:pt x="336" y="827"/>
                </a:cubicBezTo>
                <a:cubicBezTo>
                  <a:pt x="328" y="825"/>
                  <a:pt x="328" y="825"/>
                  <a:pt x="328" y="825"/>
                </a:cubicBezTo>
                <a:cubicBezTo>
                  <a:pt x="327" y="826"/>
                  <a:pt x="331" y="826"/>
                  <a:pt x="328" y="822"/>
                </a:cubicBezTo>
                <a:cubicBezTo>
                  <a:pt x="322" y="824"/>
                  <a:pt x="322" y="824"/>
                  <a:pt x="322" y="824"/>
                </a:cubicBezTo>
                <a:cubicBezTo>
                  <a:pt x="319" y="822"/>
                  <a:pt x="319" y="822"/>
                  <a:pt x="319" y="822"/>
                </a:cubicBezTo>
                <a:cubicBezTo>
                  <a:pt x="322" y="822"/>
                  <a:pt x="322" y="822"/>
                  <a:pt x="322" y="822"/>
                </a:cubicBezTo>
                <a:cubicBezTo>
                  <a:pt x="323" y="822"/>
                  <a:pt x="323" y="822"/>
                  <a:pt x="323" y="822"/>
                </a:cubicBezTo>
                <a:cubicBezTo>
                  <a:pt x="322" y="820"/>
                  <a:pt x="322" y="820"/>
                  <a:pt x="322" y="820"/>
                </a:cubicBezTo>
                <a:cubicBezTo>
                  <a:pt x="327" y="822"/>
                  <a:pt x="327" y="822"/>
                  <a:pt x="327" y="822"/>
                </a:cubicBezTo>
                <a:cubicBezTo>
                  <a:pt x="326" y="819"/>
                  <a:pt x="326" y="819"/>
                  <a:pt x="326" y="819"/>
                </a:cubicBezTo>
                <a:cubicBezTo>
                  <a:pt x="319" y="818"/>
                  <a:pt x="319" y="818"/>
                  <a:pt x="319" y="818"/>
                </a:cubicBezTo>
                <a:cubicBezTo>
                  <a:pt x="318" y="817"/>
                  <a:pt x="318" y="817"/>
                  <a:pt x="318" y="817"/>
                </a:cubicBezTo>
                <a:cubicBezTo>
                  <a:pt x="314" y="816"/>
                  <a:pt x="314" y="816"/>
                  <a:pt x="314" y="816"/>
                </a:cubicBezTo>
                <a:cubicBezTo>
                  <a:pt x="311" y="818"/>
                  <a:pt x="311" y="818"/>
                  <a:pt x="311" y="818"/>
                </a:cubicBezTo>
                <a:cubicBezTo>
                  <a:pt x="309" y="816"/>
                  <a:pt x="309" y="816"/>
                  <a:pt x="309" y="816"/>
                </a:cubicBezTo>
                <a:cubicBezTo>
                  <a:pt x="304" y="817"/>
                  <a:pt x="304" y="817"/>
                  <a:pt x="304" y="817"/>
                </a:cubicBezTo>
                <a:cubicBezTo>
                  <a:pt x="307" y="819"/>
                  <a:pt x="307" y="819"/>
                  <a:pt x="307" y="819"/>
                </a:cubicBezTo>
                <a:cubicBezTo>
                  <a:pt x="310" y="817"/>
                  <a:pt x="310" y="817"/>
                  <a:pt x="310" y="817"/>
                </a:cubicBezTo>
                <a:cubicBezTo>
                  <a:pt x="310" y="817"/>
                  <a:pt x="314" y="814"/>
                  <a:pt x="310" y="820"/>
                </a:cubicBezTo>
                <a:cubicBezTo>
                  <a:pt x="307" y="820"/>
                  <a:pt x="307" y="820"/>
                  <a:pt x="307" y="820"/>
                </a:cubicBezTo>
                <a:cubicBezTo>
                  <a:pt x="306" y="819"/>
                  <a:pt x="307" y="819"/>
                  <a:pt x="307" y="819"/>
                </a:cubicBezTo>
                <a:cubicBezTo>
                  <a:pt x="304" y="819"/>
                  <a:pt x="304" y="819"/>
                  <a:pt x="304" y="819"/>
                </a:cubicBezTo>
                <a:cubicBezTo>
                  <a:pt x="302" y="817"/>
                  <a:pt x="302" y="817"/>
                  <a:pt x="302" y="817"/>
                </a:cubicBezTo>
                <a:cubicBezTo>
                  <a:pt x="296" y="818"/>
                  <a:pt x="296" y="818"/>
                  <a:pt x="296" y="818"/>
                </a:cubicBezTo>
                <a:cubicBezTo>
                  <a:pt x="293" y="822"/>
                  <a:pt x="293" y="822"/>
                  <a:pt x="293" y="822"/>
                </a:cubicBezTo>
                <a:cubicBezTo>
                  <a:pt x="291" y="820"/>
                  <a:pt x="291" y="820"/>
                  <a:pt x="291" y="820"/>
                </a:cubicBezTo>
                <a:cubicBezTo>
                  <a:pt x="293" y="819"/>
                  <a:pt x="293" y="819"/>
                  <a:pt x="293" y="819"/>
                </a:cubicBezTo>
                <a:cubicBezTo>
                  <a:pt x="285" y="818"/>
                  <a:pt x="285" y="818"/>
                  <a:pt x="285" y="818"/>
                </a:cubicBezTo>
                <a:cubicBezTo>
                  <a:pt x="284" y="818"/>
                  <a:pt x="293" y="815"/>
                  <a:pt x="282" y="820"/>
                </a:cubicBezTo>
                <a:cubicBezTo>
                  <a:pt x="286" y="820"/>
                  <a:pt x="281" y="818"/>
                  <a:pt x="285" y="816"/>
                </a:cubicBezTo>
                <a:cubicBezTo>
                  <a:pt x="286" y="818"/>
                  <a:pt x="286" y="818"/>
                  <a:pt x="286" y="818"/>
                </a:cubicBezTo>
                <a:cubicBezTo>
                  <a:pt x="289" y="819"/>
                  <a:pt x="291" y="812"/>
                  <a:pt x="292" y="818"/>
                </a:cubicBezTo>
                <a:cubicBezTo>
                  <a:pt x="293" y="817"/>
                  <a:pt x="298" y="821"/>
                  <a:pt x="292" y="815"/>
                </a:cubicBezTo>
                <a:cubicBezTo>
                  <a:pt x="291" y="812"/>
                  <a:pt x="291" y="816"/>
                  <a:pt x="296" y="813"/>
                </a:cubicBezTo>
                <a:cubicBezTo>
                  <a:pt x="295" y="812"/>
                  <a:pt x="299" y="810"/>
                  <a:pt x="293" y="811"/>
                </a:cubicBezTo>
                <a:cubicBezTo>
                  <a:pt x="292" y="812"/>
                  <a:pt x="292" y="812"/>
                  <a:pt x="292" y="812"/>
                </a:cubicBezTo>
                <a:cubicBezTo>
                  <a:pt x="291" y="811"/>
                  <a:pt x="291" y="811"/>
                  <a:pt x="291" y="811"/>
                </a:cubicBezTo>
                <a:cubicBezTo>
                  <a:pt x="288" y="814"/>
                  <a:pt x="288" y="814"/>
                  <a:pt x="288" y="814"/>
                </a:cubicBezTo>
                <a:cubicBezTo>
                  <a:pt x="289" y="812"/>
                  <a:pt x="289" y="812"/>
                  <a:pt x="289" y="812"/>
                </a:cubicBezTo>
                <a:cubicBezTo>
                  <a:pt x="288" y="812"/>
                  <a:pt x="297" y="808"/>
                  <a:pt x="286" y="811"/>
                </a:cubicBezTo>
                <a:cubicBezTo>
                  <a:pt x="292" y="810"/>
                  <a:pt x="292" y="810"/>
                  <a:pt x="292" y="810"/>
                </a:cubicBezTo>
                <a:cubicBezTo>
                  <a:pt x="290" y="808"/>
                  <a:pt x="290" y="808"/>
                  <a:pt x="290" y="808"/>
                </a:cubicBezTo>
                <a:cubicBezTo>
                  <a:pt x="286" y="809"/>
                  <a:pt x="286" y="809"/>
                  <a:pt x="286" y="809"/>
                </a:cubicBezTo>
                <a:cubicBezTo>
                  <a:pt x="286" y="809"/>
                  <a:pt x="286" y="809"/>
                  <a:pt x="286" y="809"/>
                </a:cubicBezTo>
                <a:cubicBezTo>
                  <a:pt x="282" y="804"/>
                  <a:pt x="294" y="809"/>
                  <a:pt x="286" y="802"/>
                </a:cubicBezTo>
                <a:cubicBezTo>
                  <a:pt x="289" y="802"/>
                  <a:pt x="289" y="802"/>
                  <a:pt x="289" y="802"/>
                </a:cubicBezTo>
                <a:cubicBezTo>
                  <a:pt x="290" y="800"/>
                  <a:pt x="290" y="800"/>
                  <a:pt x="290" y="800"/>
                </a:cubicBezTo>
                <a:cubicBezTo>
                  <a:pt x="294" y="800"/>
                  <a:pt x="294" y="800"/>
                  <a:pt x="294" y="800"/>
                </a:cubicBezTo>
                <a:cubicBezTo>
                  <a:pt x="294" y="799"/>
                  <a:pt x="294" y="799"/>
                  <a:pt x="294" y="799"/>
                </a:cubicBezTo>
                <a:cubicBezTo>
                  <a:pt x="299" y="798"/>
                  <a:pt x="299" y="798"/>
                  <a:pt x="299" y="798"/>
                </a:cubicBezTo>
                <a:cubicBezTo>
                  <a:pt x="297" y="797"/>
                  <a:pt x="297" y="797"/>
                  <a:pt x="297" y="797"/>
                </a:cubicBezTo>
                <a:cubicBezTo>
                  <a:pt x="299" y="797"/>
                  <a:pt x="299" y="796"/>
                  <a:pt x="300" y="795"/>
                </a:cubicBezTo>
                <a:cubicBezTo>
                  <a:pt x="295" y="793"/>
                  <a:pt x="295" y="793"/>
                  <a:pt x="295" y="793"/>
                </a:cubicBezTo>
                <a:cubicBezTo>
                  <a:pt x="291" y="794"/>
                  <a:pt x="310" y="803"/>
                  <a:pt x="287" y="793"/>
                </a:cubicBezTo>
                <a:cubicBezTo>
                  <a:pt x="284" y="790"/>
                  <a:pt x="284" y="790"/>
                  <a:pt x="284" y="790"/>
                </a:cubicBezTo>
                <a:cubicBezTo>
                  <a:pt x="283" y="791"/>
                  <a:pt x="283" y="791"/>
                  <a:pt x="283" y="791"/>
                </a:cubicBezTo>
                <a:cubicBezTo>
                  <a:pt x="287" y="787"/>
                  <a:pt x="287" y="787"/>
                  <a:pt x="287" y="787"/>
                </a:cubicBezTo>
                <a:cubicBezTo>
                  <a:pt x="291" y="788"/>
                  <a:pt x="291" y="788"/>
                  <a:pt x="291" y="788"/>
                </a:cubicBezTo>
                <a:cubicBezTo>
                  <a:pt x="292" y="787"/>
                  <a:pt x="292" y="787"/>
                  <a:pt x="292" y="787"/>
                </a:cubicBezTo>
                <a:cubicBezTo>
                  <a:pt x="291" y="786"/>
                  <a:pt x="291" y="786"/>
                  <a:pt x="291" y="786"/>
                </a:cubicBezTo>
                <a:cubicBezTo>
                  <a:pt x="295" y="784"/>
                  <a:pt x="295" y="784"/>
                  <a:pt x="295" y="784"/>
                </a:cubicBezTo>
                <a:cubicBezTo>
                  <a:pt x="292" y="783"/>
                  <a:pt x="292" y="783"/>
                  <a:pt x="292" y="783"/>
                </a:cubicBezTo>
                <a:cubicBezTo>
                  <a:pt x="294" y="781"/>
                  <a:pt x="294" y="781"/>
                  <a:pt x="294" y="781"/>
                </a:cubicBezTo>
                <a:cubicBezTo>
                  <a:pt x="294" y="778"/>
                  <a:pt x="294" y="778"/>
                  <a:pt x="294" y="778"/>
                </a:cubicBezTo>
                <a:cubicBezTo>
                  <a:pt x="290" y="776"/>
                  <a:pt x="290" y="776"/>
                  <a:pt x="290" y="776"/>
                </a:cubicBezTo>
                <a:cubicBezTo>
                  <a:pt x="292" y="774"/>
                  <a:pt x="292" y="774"/>
                  <a:pt x="292" y="774"/>
                </a:cubicBezTo>
                <a:cubicBezTo>
                  <a:pt x="286" y="770"/>
                  <a:pt x="286" y="770"/>
                  <a:pt x="286" y="770"/>
                </a:cubicBezTo>
                <a:cubicBezTo>
                  <a:pt x="286" y="765"/>
                  <a:pt x="286" y="765"/>
                  <a:pt x="286" y="765"/>
                </a:cubicBezTo>
                <a:cubicBezTo>
                  <a:pt x="289" y="764"/>
                  <a:pt x="289" y="764"/>
                  <a:pt x="289" y="764"/>
                </a:cubicBezTo>
                <a:cubicBezTo>
                  <a:pt x="289" y="760"/>
                  <a:pt x="289" y="760"/>
                  <a:pt x="289" y="760"/>
                </a:cubicBezTo>
                <a:cubicBezTo>
                  <a:pt x="289" y="760"/>
                  <a:pt x="286" y="761"/>
                  <a:pt x="290" y="760"/>
                </a:cubicBezTo>
                <a:cubicBezTo>
                  <a:pt x="286" y="758"/>
                  <a:pt x="286" y="758"/>
                  <a:pt x="286" y="758"/>
                </a:cubicBezTo>
                <a:cubicBezTo>
                  <a:pt x="288" y="757"/>
                  <a:pt x="288" y="757"/>
                  <a:pt x="288" y="757"/>
                </a:cubicBezTo>
                <a:cubicBezTo>
                  <a:pt x="295" y="758"/>
                  <a:pt x="295" y="758"/>
                  <a:pt x="295" y="758"/>
                </a:cubicBezTo>
                <a:cubicBezTo>
                  <a:pt x="296" y="758"/>
                  <a:pt x="296" y="758"/>
                  <a:pt x="296" y="758"/>
                </a:cubicBezTo>
                <a:cubicBezTo>
                  <a:pt x="296" y="756"/>
                  <a:pt x="296" y="756"/>
                  <a:pt x="296" y="756"/>
                </a:cubicBezTo>
                <a:cubicBezTo>
                  <a:pt x="297" y="755"/>
                  <a:pt x="297" y="755"/>
                  <a:pt x="297" y="755"/>
                </a:cubicBezTo>
                <a:cubicBezTo>
                  <a:pt x="293" y="752"/>
                  <a:pt x="293" y="752"/>
                  <a:pt x="293" y="752"/>
                </a:cubicBezTo>
                <a:cubicBezTo>
                  <a:pt x="292" y="752"/>
                  <a:pt x="292" y="752"/>
                  <a:pt x="292" y="752"/>
                </a:cubicBezTo>
                <a:cubicBezTo>
                  <a:pt x="298" y="750"/>
                  <a:pt x="298" y="750"/>
                  <a:pt x="298" y="750"/>
                </a:cubicBezTo>
                <a:cubicBezTo>
                  <a:pt x="299" y="750"/>
                  <a:pt x="299" y="750"/>
                  <a:pt x="299" y="750"/>
                </a:cubicBezTo>
                <a:cubicBezTo>
                  <a:pt x="300" y="750"/>
                  <a:pt x="296" y="753"/>
                  <a:pt x="297" y="751"/>
                </a:cubicBezTo>
                <a:cubicBezTo>
                  <a:pt x="301" y="752"/>
                  <a:pt x="301" y="752"/>
                  <a:pt x="301" y="752"/>
                </a:cubicBezTo>
                <a:cubicBezTo>
                  <a:pt x="305" y="751"/>
                  <a:pt x="305" y="751"/>
                  <a:pt x="305" y="751"/>
                </a:cubicBezTo>
                <a:cubicBezTo>
                  <a:pt x="305" y="747"/>
                  <a:pt x="305" y="747"/>
                  <a:pt x="305" y="747"/>
                </a:cubicBezTo>
                <a:cubicBezTo>
                  <a:pt x="310" y="747"/>
                  <a:pt x="310" y="747"/>
                  <a:pt x="310" y="747"/>
                </a:cubicBezTo>
                <a:cubicBezTo>
                  <a:pt x="310" y="746"/>
                  <a:pt x="310" y="746"/>
                  <a:pt x="310" y="746"/>
                </a:cubicBezTo>
                <a:cubicBezTo>
                  <a:pt x="315" y="745"/>
                  <a:pt x="315" y="745"/>
                  <a:pt x="315" y="745"/>
                </a:cubicBezTo>
                <a:cubicBezTo>
                  <a:pt x="318" y="745"/>
                  <a:pt x="318" y="745"/>
                  <a:pt x="318" y="745"/>
                </a:cubicBezTo>
                <a:cubicBezTo>
                  <a:pt x="321" y="741"/>
                  <a:pt x="321" y="741"/>
                  <a:pt x="321" y="741"/>
                </a:cubicBezTo>
                <a:cubicBezTo>
                  <a:pt x="319" y="738"/>
                  <a:pt x="319" y="738"/>
                  <a:pt x="319" y="738"/>
                </a:cubicBezTo>
                <a:cubicBezTo>
                  <a:pt x="317" y="737"/>
                  <a:pt x="319" y="743"/>
                  <a:pt x="315" y="738"/>
                </a:cubicBezTo>
                <a:cubicBezTo>
                  <a:pt x="313" y="740"/>
                  <a:pt x="313" y="740"/>
                  <a:pt x="313" y="740"/>
                </a:cubicBezTo>
                <a:cubicBezTo>
                  <a:pt x="312" y="736"/>
                  <a:pt x="312" y="736"/>
                  <a:pt x="312" y="736"/>
                </a:cubicBezTo>
                <a:cubicBezTo>
                  <a:pt x="309" y="736"/>
                  <a:pt x="309" y="736"/>
                  <a:pt x="309" y="736"/>
                </a:cubicBezTo>
                <a:cubicBezTo>
                  <a:pt x="309" y="737"/>
                  <a:pt x="304" y="738"/>
                  <a:pt x="309" y="739"/>
                </a:cubicBezTo>
                <a:cubicBezTo>
                  <a:pt x="303" y="742"/>
                  <a:pt x="303" y="742"/>
                  <a:pt x="303" y="742"/>
                </a:cubicBezTo>
                <a:cubicBezTo>
                  <a:pt x="300" y="742"/>
                  <a:pt x="300" y="742"/>
                  <a:pt x="300" y="742"/>
                </a:cubicBezTo>
                <a:cubicBezTo>
                  <a:pt x="299" y="739"/>
                  <a:pt x="299" y="739"/>
                  <a:pt x="299" y="739"/>
                </a:cubicBezTo>
                <a:cubicBezTo>
                  <a:pt x="296" y="738"/>
                  <a:pt x="296" y="738"/>
                  <a:pt x="296" y="738"/>
                </a:cubicBezTo>
                <a:cubicBezTo>
                  <a:pt x="300" y="736"/>
                  <a:pt x="300" y="736"/>
                  <a:pt x="300" y="736"/>
                </a:cubicBezTo>
                <a:cubicBezTo>
                  <a:pt x="304" y="739"/>
                  <a:pt x="304" y="739"/>
                  <a:pt x="304" y="739"/>
                </a:cubicBezTo>
                <a:cubicBezTo>
                  <a:pt x="306" y="736"/>
                  <a:pt x="306" y="736"/>
                  <a:pt x="306" y="736"/>
                </a:cubicBezTo>
                <a:cubicBezTo>
                  <a:pt x="305" y="735"/>
                  <a:pt x="305" y="735"/>
                  <a:pt x="305" y="735"/>
                </a:cubicBezTo>
                <a:cubicBezTo>
                  <a:pt x="302" y="736"/>
                  <a:pt x="302" y="736"/>
                  <a:pt x="302" y="736"/>
                </a:cubicBezTo>
                <a:cubicBezTo>
                  <a:pt x="301" y="733"/>
                  <a:pt x="301" y="733"/>
                  <a:pt x="301" y="733"/>
                </a:cubicBezTo>
                <a:cubicBezTo>
                  <a:pt x="301" y="732"/>
                  <a:pt x="301" y="732"/>
                  <a:pt x="301" y="732"/>
                </a:cubicBezTo>
                <a:cubicBezTo>
                  <a:pt x="303" y="731"/>
                  <a:pt x="303" y="731"/>
                  <a:pt x="303" y="731"/>
                </a:cubicBezTo>
                <a:cubicBezTo>
                  <a:pt x="304" y="732"/>
                  <a:pt x="304" y="732"/>
                  <a:pt x="304" y="732"/>
                </a:cubicBezTo>
                <a:cubicBezTo>
                  <a:pt x="307" y="731"/>
                  <a:pt x="307" y="731"/>
                  <a:pt x="307" y="731"/>
                </a:cubicBezTo>
                <a:cubicBezTo>
                  <a:pt x="305" y="729"/>
                  <a:pt x="305" y="729"/>
                  <a:pt x="305" y="729"/>
                </a:cubicBezTo>
                <a:cubicBezTo>
                  <a:pt x="307" y="728"/>
                  <a:pt x="307" y="728"/>
                  <a:pt x="307" y="728"/>
                </a:cubicBezTo>
                <a:cubicBezTo>
                  <a:pt x="305" y="727"/>
                  <a:pt x="305" y="727"/>
                  <a:pt x="305" y="727"/>
                </a:cubicBezTo>
                <a:cubicBezTo>
                  <a:pt x="289" y="736"/>
                  <a:pt x="289" y="736"/>
                  <a:pt x="289" y="736"/>
                </a:cubicBezTo>
                <a:cubicBezTo>
                  <a:pt x="291" y="738"/>
                  <a:pt x="291" y="738"/>
                  <a:pt x="291" y="738"/>
                </a:cubicBezTo>
                <a:cubicBezTo>
                  <a:pt x="289" y="739"/>
                  <a:pt x="289" y="739"/>
                  <a:pt x="289" y="739"/>
                </a:cubicBezTo>
                <a:cubicBezTo>
                  <a:pt x="286" y="736"/>
                  <a:pt x="286" y="736"/>
                  <a:pt x="286" y="736"/>
                </a:cubicBezTo>
                <a:cubicBezTo>
                  <a:pt x="286" y="736"/>
                  <a:pt x="291" y="733"/>
                  <a:pt x="285" y="738"/>
                </a:cubicBezTo>
                <a:cubicBezTo>
                  <a:pt x="285" y="740"/>
                  <a:pt x="285" y="740"/>
                  <a:pt x="285" y="740"/>
                </a:cubicBezTo>
                <a:cubicBezTo>
                  <a:pt x="278" y="743"/>
                  <a:pt x="278" y="743"/>
                  <a:pt x="278" y="743"/>
                </a:cubicBezTo>
                <a:cubicBezTo>
                  <a:pt x="276" y="741"/>
                  <a:pt x="276" y="741"/>
                  <a:pt x="276" y="741"/>
                </a:cubicBezTo>
                <a:cubicBezTo>
                  <a:pt x="272" y="740"/>
                  <a:pt x="272" y="740"/>
                  <a:pt x="272" y="740"/>
                </a:cubicBezTo>
                <a:cubicBezTo>
                  <a:pt x="272" y="738"/>
                  <a:pt x="272" y="738"/>
                  <a:pt x="272" y="738"/>
                </a:cubicBezTo>
                <a:cubicBezTo>
                  <a:pt x="267" y="738"/>
                  <a:pt x="267" y="738"/>
                  <a:pt x="267" y="738"/>
                </a:cubicBezTo>
                <a:cubicBezTo>
                  <a:pt x="269" y="734"/>
                  <a:pt x="269" y="734"/>
                  <a:pt x="269" y="734"/>
                </a:cubicBezTo>
                <a:cubicBezTo>
                  <a:pt x="261" y="734"/>
                  <a:pt x="261" y="734"/>
                  <a:pt x="261" y="734"/>
                </a:cubicBezTo>
                <a:cubicBezTo>
                  <a:pt x="260" y="734"/>
                  <a:pt x="260" y="735"/>
                  <a:pt x="260" y="736"/>
                </a:cubicBezTo>
                <a:cubicBezTo>
                  <a:pt x="262" y="736"/>
                  <a:pt x="262" y="736"/>
                  <a:pt x="262" y="736"/>
                </a:cubicBezTo>
                <a:cubicBezTo>
                  <a:pt x="261" y="736"/>
                  <a:pt x="259" y="736"/>
                  <a:pt x="259" y="739"/>
                </a:cubicBezTo>
                <a:cubicBezTo>
                  <a:pt x="264" y="743"/>
                  <a:pt x="264" y="743"/>
                  <a:pt x="264" y="743"/>
                </a:cubicBezTo>
                <a:cubicBezTo>
                  <a:pt x="258" y="742"/>
                  <a:pt x="258" y="742"/>
                  <a:pt x="258" y="742"/>
                </a:cubicBezTo>
                <a:cubicBezTo>
                  <a:pt x="258" y="743"/>
                  <a:pt x="258" y="743"/>
                  <a:pt x="258" y="743"/>
                </a:cubicBezTo>
                <a:cubicBezTo>
                  <a:pt x="255" y="743"/>
                  <a:pt x="255" y="743"/>
                  <a:pt x="255" y="743"/>
                </a:cubicBezTo>
                <a:cubicBezTo>
                  <a:pt x="258" y="742"/>
                  <a:pt x="258" y="742"/>
                  <a:pt x="258" y="742"/>
                </a:cubicBezTo>
                <a:cubicBezTo>
                  <a:pt x="259" y="741"/>
                  <a:pt x="259" y="741"/>
                  <a:pt x="259" y="741"/>
                </a:cubicBezTo>
                <a:cubicBezTo>
                  <a:pt x="256" y="738"/>
                  <a:pt x="256" y="738"/>
                  <a:pt x="256" y="738"/>
                </a:cubicBezTo>
                <a:cubicBezTo>
                  <a:pt x="255" y="739"/>
                  <a:pt x="251" y="741"/>
                  <a:pt x="253" y="742"/>
                </a:cubicBezTo>
                <a:cubicBezTo>
                  <a:pt x="248" y="743"/>
                  <a:pt x="248" y="743"/>
                  <a:pt x="248" y="743"/>
                </a:cubicBezTo>
                <a:cubicBezTo>
                  <a:pt x="246" y="745"/>
                  <a:pt x="246" y="745"/>
                  <a:pt x="246" y="745"/>
                </a:cubicBezTo>
                <a:cubicBezTo>
                  <a:pt x="245" y="746"/>
                  <a:pt x="245" y="746"/>
                  <a:pt x="245" y="746"/>
                </a:cubicBezTo>
                <a:cubicBezTo>
                  <a:pt x="240" y="743"/>
                  <a:pt x="240" y="743"/>
                  <a:pt x="240" y="743"/>
                </a:cubicBezTo>
                <a:cubicBezTo>
                  <a:pt x="240" y="742"/>
                  <a:pt x="240" y="742"/>
                  <a:pt x="240" y="742"/>
                </a:cubicBezTo>
                <a:cubicBezTo>
                  <a:pt x="236" y="746"/>
                  <a:pt x="236" y="746"/>
                  <a:pt x="236" y="746"/>
                </a:cubicBezTo>
                <a:cubicBezTo>
                  <a:pt x="239" y="748"/>
                  <a:pt x="239" y="748"/>
                  <a:pt x="239" y="748"/>
                </a:cubicBezTo>
                <a:cubicBezTo>
                  <a:pt x="237" y="750"/>
                  <a:pt x="237" y="750"/>
                  <a:pt x="237" y="750"/>
                </a:cubicBezTo>
                <a:cubicBezTo>
                  <a:pt x="239" y="751"/>
                  <a:pt x="239" y="751"/>
                  <a:pt x="239" y="751"/>
                </a:cubicBezTo>
                <a:cubicBezTo>
                  <a:pt x="234" y="751"/>
                  <a:pt x="234" y="751"/>
                  <a:pt x="234" y="751"/>
                </a:cubicBezTo>
                <a:cubicBezTo>
                  <a:pt x="234" y="750"/>
                  <a:pt x="234" y="750"/>
                  <a:pt x="234" y="750"/>
                </a:cubicBezTo>
                <a:cubicBezTo>
                  <a:pt x="231" y="748"/>
                  <a:pt x="231" y="748"/>
                  <a:pt x="231" y="748"/>
                </a:cubicBezTo>
                <a:cubicBezTo>
                  <a:pt x="230" y="748"/>
                  <a:pt x="230" y="748"/>
                  <a:pt x="230" y="748"/>
                </a:cubicBezTo>
                <a:cubicBezTo>
                  <a:pt x="237" y="744"/>
                  <a:pt x="237" y="744"/>
                  <a:pt x="237" y="744"/>
                </a:cubicBezTo>
                <a:cubicBezTo>
                  <a:pt x="236" y="744"/>
                  <a:pt x="236" y="744"/>
                  <a:pt x="236" y="744"/>
                </a:cubicBezTo>
                <a:cubicBezTo>
                  <a:pt x="239" y="741"/>
                  <a:pt x="239" y="741"/>
                  <a:pt x="239" y="741"/>
                </a:cubicBezTo>
                <a:cubicBezTo>
                  <a:pt x="242" y="741"/>
                  <a:pt x="242" y="741"/>
                  <a:pt x="242" y="741"/>
                </a:cubicBezTo>
                <a:cubicBezTo>
                  <a:pt x="243" y="738"/>
                  <a:pt x="243" y="738"/>
                  <a:pt x="243" y="738"/>
                </a:cubicBezTo>
                <a:cubicBezTo>
                  <a:pt x="245" y="739"/>
                  <a:pt x="245" y="739"/>
                  <a:pt x="245" y="739"/>
                </a:cubicBezTo>
                <a:cubicBezTo>
                  <a:pt x="246" y="741"/>
                  <a:pt x="239" y="739"/>
                  <a:pt x="246" y="742"/>
                </a:cubicBezTo>
                <a:cubicBezTo>
                  <a:pt x="250" y="741"/>
                  <a:pt x="250" y="741"/>
                  <a:pt x="250" y="741"/>
                </a:cubicBezTo>
                <a:cubicBezTo>
                  <a:pt x="255" y="737"/>
                  <a:pt x="255" y="737"/>
                  <a:pt x="255" y="737"/>
                </a:cubicBezTo>
                <a:cubicBezTo>
                  <a:pt x="258" y="733"/>
                  <a:pt x="258" y="733"/>
                  <a:pt x="258" y="733"/>
                </a:cubicBezTo>
                <a:cubicBezTo>
                  <a:pt x="257" y="732"/>
                  <a:pt x="257" y="732"/>
                  <a:pt x="257" y="732"/>
                </a:cubicBezTo>
                <a:cubicBezTo>
                  <a:pt x="258" y="731"/>
                  <a:pt x="258" y="731"/>
                  <a:pt x="258" y="731"/>
                </a:cubicBezTo>
                <a:cubicBezTo>
                  <a:pt x="258" y="730"/>
                  <a:pt x="258" y="730"/>
                  <a:pt x="258" y="730"/>
                </a:cubicBezTo>
                <a:cubicBezTo>
                  <a:pt x="260" y="732"/>
                  <a:pt x="260" y="732"/>
                  <a:pt x="260" y="732"/>
                </a:cubicBezTo>
                <a:cubicBezTo>
                  <a:pt x="263" y="730"/>
                  <a:pt x="263" y="730"/>
                  <a:pt x="263" y="730"/>
                </a:cubicBezTo>
                <a:cubicBezTo>
                  <a:pt x="258" y="729"/>
                  <a:pt x="258" y="729"/>
                  <a:pt x="258" y="729"/>
                </a:cubicBezTo>
                <a:cubicBezTo>
                  <a:pt x="246" y="734"/>
                  <a:pt x="246" y="734"/>
                  <a:pt x="246" y="734"/>
                </a:cubicBezTo>
                <a:cubicBezTo>
                  <a:pt x="224" y="748"/>
                  <a:pt x="224" y="748"/>
                  <a:pt x="224" y="748"/>
                </a:cubicBezTo>
                <a:cubicBezTo>
                  <a:pt x="223" y="750"/>
                  <a:pt x="223" y="750"/>
                  <a:pt x="223" y="750"/>
                </a:cubicBezTo>
                <a:cubicBezTo>
                  <a:pt x="227" y="750"/>
                  <a:pt x="227" y="750"/>
                  <a:pt x="227" y="750"/>
                </a:cubicBezTo>
                <a:cubicBezTo>
                  <a:pt x="231" y="751"/>
                  <a:pt x="231" y="751"/>
                  <a:pt x="231" y="751"/>
                </a:cubicBezTo>
                <a:cubicBezTo>
                  <a:pt x="232" y="752"/>
                  <a:pt x="232" y="752"/>
                  <a:pt x="232" y="752"/>
                </a:cubicBezTo>
                <a:cubicBezTo>
                  <a:pt x="220" y="759"/>
                  <a:pt x="220" y="759"/>
                  <a:pt x="220" y="759"/>
                </a:cubicBezTo>
                <a:cubicBezTo>
                  <a:pt x="214" y="762"/>
                  <a:pt x="214" y="762"/>
                  <a:pt x="214" y="762"/>
                </a:cubicBezTo>
                <a:cubicBezTo>
                  <a:pt x="210" y="766"/>
                  <a:pt x="210" y="766"/>
                  <a:pt x="210" y="766"/>
                </a:cubicBezTo>
                <a:cubicBezTo>
                  <a:pt x="207" y="764"/>
                  <a:pt x="207" y="764"/>
                  <a:pt x="207" y="764"/>
                </a:cubicBezTo>
                <a:cubicBezTo>
                  <a:pt x="190" y="776"/>
                  <a:pt x="190" y="776"/>
                  <a:pt x="190" y="776"/>
                </a:cubicBezTo>
                <a:cubicBezTo>
                  <a:pt x="190" y="778"/>
                  <a:pt x="190" y="778"/>
                  <a:pt x="190" y="778"/>
                </a:cubicBezTo>
                <a:cubicBezTo>
                  <a:pt x="186" y="779"/>
                  <a:pt x="186" y="779"/>
                  <a:pt x="186" y="779"/>
                </a:cubicBezTo>
                <a:cubicBezTo>
                  <a:pt x="185" y="780"/>
                  <a:pt x="185" y="780"/>
                  <a:pt x="185" y="780"/>
                </a:cubicBezTo>
                <a:cubicBezTo>
                  <a:pt x="180" y="783"/>
                  <a:pt x="180" y="783"/>
                  <a:pt x="180" y="783"/>
                </a:cubicBezTo>
                <a:cubicBezTo>
                  <a:pt x="179" y="785"/>
                  <a:pt x="189" y="777"/>
                  <a:pt x="176" y="786"/>
                </a:cubicBezTo>
                <a:cubicBezTo>
                  <a:pt x="181" y="779"/>
                  <a:pt x="181" y="779"/>
                  <a:pt x="181" y="779"/>
                </a:cubicBezTo>
                <a:cubicBezTo>
                  <a:pt x="185" y="778"/>
                  <a:pt x="185" y="778"/>
                  <a:pt x="185" y="778"/>
                </a:cubicBezTo>
                <a:cubicBezTo>
                  <a:pt x="182" y="775"/>
                  <a:pt x="182" y="775"/>
                  <a:pt x="182" y="775"/>
                </a:cubicBezTo>
                <a:cubicBezTo>
                  <a:pt x="179" y="779"/>
                  <a:pt x="179" y="779"/>
                  <a:pt x="179" y="779"/>
                </a:cubicBezTo>
                <a:cubicBezTo>
                  <a:pt x="175" y="779"/>
                  <a:pt x="175" y="779"/>
                  <a:pt x="175" y="779"/>
                </a:cubicBezTo>
                <a:cubicBezTo>
                  <a:pt x="177" y="778"/>
                  <a:pt x="177" y="775"/>
                  <a:pt x="176" y="774"/>
                </a:cubicBezTo>
                <a:cubicBezTo>
                  <a:pt x="172" y="774"/>
                  <a:pt x="172" y="774"/>
                  <a:pt x="172" y="774"/>
                </a:cubicBezTo>
                <a:cubicBezTo>
                  <a:pt x="170" y="779"/>
                  <a:pt x="170" y="779"/>
                  <a:pt x="170" y="779"/>
                </a:cubicBezTo>
                <a:cubicBezTo>
                  <a:pt x="172" y="778"/>
                  <a:pt x="169" y="783"/>
                  <a:pt x="174" y="780"/>
                </a:cubicBezTo>
                <a:cubicBezTo>
                  <a:pt x="172" y="783"/>
                  <a:pt x="172" y="783"/>
                  <a:pt x="172" y="783"/>
                </a:cubicBezTo>
                <a:cubicBezTo>
                  <a:pt x="167" y="784"/>
                  <a:pt x="167" y="784"/>
                  <a:pt x="167" y="784"/>
                </a:cubicBezTo>
                <a:cubicBezTo>
                  <a:pt x="165" y="782"/>
                  <a:pt x="165" y="782"/>
                  <a:pt x="165" y="782"/>
                </a:cubicBezTo>
                <a:cubicBezTo>
                  <a:pt x="161" y="776"/>
                  <a:pt x="161" y="776"/>
                  <a:pt x="161" y="776"/>
                </a:cubicBezTo>
                <a:cubicBezTo>
                  <a:pt x="160" y="776"/>
                  <a:pt x="160" y="776"/>
                  <a:pt x="160" y="776"/>
                </a:cubicBezTo>
                <a:cubicBezTo>
                  <a:pt x="161" y="773"/>
                  <a:pt x="169" y="774"/>
                  <a:pt x="170" y="768"/>
                </a:cubicBezTo>
                <a:cubicBezTo>
                  <a:pt x="173" y="768"/>
                  <a:pt x="173" y="768"/>
                  <a:pt x="173" y="768"/>
                </a:cubicBezTo>
                <a:cubicBezTo>
                  <a:pt x="178" y="761"/>
                  <a:pt x="178" y="761"/>
                  <a:pt x="178" y="761"/>
                </a:cubicBezTo>
                <a:cubicBezTo>
                  <a:pt x="176" y="760"/>
                  <a:pt x="176" y="760"/>
                  <a:pt x="176" y="760"/>
                </a:cubicBezTo>
                <a:cubicBezTo>
                  <a:pt x="179" y="756"/>
                  <a:pt x="179" y="756"/>
                  <a:pt x="179" y="756"/>
                </a:cubicBezTo>
                <a:cubicBezTo>
                  <a:pt x="170" y="754"/>
                  <a:pt x="170" y="754"/>
                  <a:pt x="170" y="754"/>
                </a:cubicBezTo>
                <a:cubicBezTo>
                  <a:pt x="169" y="752"/>
                  <a:pt x="169" y="752"/>
                  <a:pt x="169" y="752"/>
                </a:cubicBezTo>
                <a:cubicBezTo>
                  <a:pt x="166" y="754"/>
                  <a:pt x="166" y="754"/>
                  <a:pt x="166" y="754"/>
                </a:cubicBezTo>
                <a:cubicBezTo>
                  <a:pt x="167" y="755"/>
                  <a:pt x="167" y="755"/>
                  <a:pt x="167" y="755"/>
                </a:cubicBezTo>
                <a:cubicBezTo>
                  <a:pt x="158" y="757"/>
                  <a:pt x="158" y="757"/>
                  <a:pt x="158" y="757"/>
                </a:cubicBezTo>
                <a:cubicBezTo>
                  <a:pt x="153" y="760"/>
                  <a:pt x="153" y="760"/>
                  <a:pt x="153" y="760"/>
                </a:cubicBezTo>
                <a:cubicBezTo>
                  <a:pt x="152" y="764"/>
                  <a:pt x="167" y="751"/>
                  <a:pt x="146" y="763"/>
                </a:cubicBezTo>
                <a:cubicBezTo>
                  <a:pt x="144" y="763"/>
                  <a:pt x="144" y="763"/>
                  <a:pt x="144" y="763"/>
                </a:cubicBezTo>
                <a:cubicBezTo>
                  <a:pt x="143" y="762"/>
                  <a:pt x="143" y="762"/>
                  <a:pt x="143" y="762"/>
                </a:cubicBezTo>
                <a:cubicBezTo>
                  <a:pt x="147" y="761"/>
                  <a:pt x="147" y="761"/>
                  <a:pt x="147" y="761"/>
                </a:cubicBezTo>
                <a:cubicBezTo>
                  <a:pt x="151" y="757"/>
                  <a:pt x="151" y="757"/>
                  <a:pt x="151" y="757"/>
                </a:cubicBezTo>
                <a:cubicBezTo>
                  <a:pt x="151" y="753"/>
                  <a:pt x="151" y="753"/>
                  <a:pt x="151" y="753"/>
                </a:cubicBezTo>
                <a:cubicBezTo>
                  <a:pt x="153" y="754"/>
                  <a:pt x="153" y="754"/>
                  <a:pt x="153" y="754"/>
                </a:cubicBezTo>
                <a:cubicBezTo>
                  <a:pt x="156" y="751"/>
                  <a:pt x="156" y="751"/>
                  <a:pt x="156" y="751"/>
                </a:cubicBezTo>
                <a:cubicBezTo>
                  <a:pt x="154" y="750"/>
                  <a:pt x="154" y="750"/>
                  <a:pt x="154" y="750"/>
                </a:cubicBezTo>
                <a:cubicBezTo>
                  <a:pt x="150" y="748"/>
                  <a:pt x="150" y="748"/>
                  <a:pt x="150" y="748"/>
                </a:cubicBezTo>
                <a:cubicBezTo>
                  <a:pt x="142" y="751"/>
                  <a:pt x="142" y="751"/>
                  <a:pt x="142" y="751"/>
                </a:cubicBezTo>
                <a:cubicBezTo>
                  <a:pt x="139" y="755"/>
                  <a:pt x="139" y="755"/>
                  <a:pt x="139" y="755"/>
                </a:cubicBezTo>
                <a:cubicBezTo>
                  <a:pt x="136" y="754"/>
                  <a:pt x="145" y="749"/>
                  <a:pt x="135" y="755"/>
                </a:cubicBezTo>
                <a:cubicBezTo>
                  <a:pt x="138" y="752"/>
                  <a:pt x="138" y="752"/>
                  <a:pt x="138" y="752"/>
                </a:cubicBezTo>
                <a:cubicBezTo>
                  <a:pt x="142" y="750"/>
                  <a:pt x="142" y="750"/>
                  <a:pt x="142" y="750"/>
                </a:cubicBezTo>
                <a:cubicBezTo>
                  <a:pt x="142" y="748"/>
                  <a:pt x="142" y="748"/>
                  <a:pt x="142" y="748"/>
                </a:cubicBezTo>
                <a:cubicBezTo>
                  <a:pt x="137" y="749"/>
                  <a:pt x="137" y="749"/>
                  <a:pt x="137" y="749"/>
                </a:cubicBezTo>
                <a:cubicBezTo>
                  <a:pt x="130" y="757"/>
                  <a:pt x="130" y="757"/>
                  <a:pt x="130" y="757"/>
                </a:cubicBezTo>
                <a:cubicBezTo>
                  <a:pt x="135" y="756"/>
                  <a:pt x="135" y="756"/>
                  <a:pt x="135" y="756"/>
                </a:cubicBezTo>
                <a:cubicBezTo>
                  <a:pt x="130" y="760"/>
                  <a:pt x="130" y="760"/>
                  <a:pt x="130" y="760"/>
                </a:cubicBezTo>
                <a:cubicBezTo>
                  <a:pt x="130" y="758"/>
                  <a:pt x="130" y="758"/>
                  <a:pt x="130" y="758"/>
                </a:cubicBezTo>
                <a:cubicBezTo>
                  <a:pt x="128" y="760"/>
                  <a:pt x="128" y="760"/>
                  <a:pt x="128" y="760"/>
                </a:cubicBezTo>
                <a:cubicBezTo>
                  <a:pt x="123" y="760"/>
                  <a:pt x="123" y="760"/>
                  <a:pt x="123" y="760"/>
                </a:cubicBezTo>
                <a:cubicBezTo>
                  <a:pt x="119" y="764"/>
                  <a:pt x="119" y="764"/>
                  <a:pt x="119" y="764"/>
                </a:cubicBezTo>
                <a:cubicBezTo>
                  <a:pt x="113" y="763"/>
                  <a:pt x="113" y="763"/>
                  <a:pt x="113" y="763"/>
                </a:cubicBezTo>
                <a:cubicBezTo>
                  <a:pt x="111" y="761"/>
                  <a:pt x="111" y="761"/>
                  <a:pt x="111" y="761"/>
                </a:cubicBezTo>
                <a:cubicBezTo>
                  <a:pt x="112" y="759"/>
                  <a:pt x="112" y="759"/>
                  <a:pt x="112" y="759"/>
                </a:cubicBezTo>
                <a:cubicBezTo>
                  <a:pt x="110" y="756"/>
                  <a:pt x="110" y="756"/>
                  <a:pt x="110" y="756"/>
                </a:cubicBezTo>
                <a:cubicBezTo>
                  <a:pt x="112" y="756"/>
                  <a:pt x="114" y="754"/>
                  <a:pt x="115" y="754"/>
                </a:cubicBezTo>
                <a:cubicBezTo>
                  <a:pt x="112" y="754"/>
                  <a:pt x="112" y="754"/>
                  <a:pt x="112" y="754"/>
                </a:cubicBezTo>
                <a:cubicBezTo>
                  <a:pt x="120" y="744"/>
                  <a:pt x="120" y="744"/>
                  <a:pt x="120" y="744"/>
                </a:cubicBezTo>
                <a:cubicBezTo>
                  <a:pt x="117" y="744"/>
                  <a:pt x="117" y="744"/>
                  <a:pt x="117" y="744"/>
                </a:cubicBezTo>
                <a:cubicBezTo>
                  <a:pt x="118" y="744"/>
                  <a:pt x="114" y="747"/>
                  <a:pt x="117" y="743"/>
                </a:cubicBezTo>
                <a:cubicBezTo>
                  <a:pt x="115" y="743"/>
                  <a:pt x="115" y="743"/>
                  <a:pt x="115" y="743"/>
                </a:cubicBezTo>
                <a:cubicBezTo>
                  <a:pt x="119" y="739"/>
                  <a:pt x="120" y="747"/>
                  <a:pt x="122" y="739"/>
                </a:cubicBezTo>
                <a:cubicBezTo>
                  <a:pt x="117" y="739"/>
                  <a:pt x="117" y="739"/>
                  <a:pt x="117" y="739"/>
                </a:cubicBezTo>
                <a:cubicBezTo>
                  <a:pt x="105" y="750"/>
                  <a:pt x="105" y="750"/>
                  <a:pt x="105" y="750"/>
                </a:cubicBezTo>
                <a:cubicBezTo>
                  <a:pt x="99" y="755"/>
                  <a:pt x="99" y="755"/>
                  <a:pt x="99" y="755"/>
                </a:cubicBezTo>
                <a:cubicBezTo>
                  <a:pt x="99" y="755"/>
                  <a:pt x="99" y="755"/>
                  <a:pt x="99" y="756"/>
                </a:cubicBezTo>
                <a:cubicBezTo>
                  <a:pt x="96" y="755"/>
                  <a:pt x="96" y="755"/>
                  <a:pt x="96" y="755"/>
                </a:cubicBezTo>
                <a:cubicBezTo>
                  <a:pt x="102" y="750"/>
                  <a:pt x="102" y="750"/>
                  <a:pt x="102" y="750"/>
                </a:cubicBezTo>
                <a:cubicBezTo>
                  <a:pt x="101" y="749"/>
                  <a:pt x="101" y="749"/>
                  <a:pt x="101" y="749"/>
                </a:cubicBezTo>
                <a:cubicBezTo>
                  <a:pt x="105" y="745"/>
                  <a:pt x="105" y="745"/>
                  <a:pt x="105" y="745"/>
                </a:cubicBezTo>
                <a:cubicBezTo>
                  <a:pt x="103" y="744"/>
                  <a:pt x="103" y="744"/>
                  <a:pt x="103" y="744"/>
                </a:cubicBezTo>
                <a:cubicBezTo>
                  <a:pt x="104" y="747"/>
                  <a:pt x="99" y="743"/>
                  <a:pt x="99" y="749"/>
                </a:cubicBezTo>
                <a:cubicBezTo>
                  <a:pt x="98" y="750"/>
                  <a:pt x="98" y="750"/>
                  <a:pt x="98" y="750"/>
                </a:cubicBezTo>
                <a:cubicBezTo>
                  <a:pt x="96" y="748"/>
                  <a:pt x="96" y="748"/>
                  <a:pt x="96" y="748"/>
                </a:cubicBezTo>
                <a:cubicBezTo>
                  <a:pt x="91" y="750"/>
                  <a:pt x="91" y="750"/>
                  <a:pt x="91" y="750"/>
                </a:cubicBezTo>
                <a:cubicBezTo>
                  <a:pt x="86" y="745"/>
                  <a:pt x="86" y="745"/>
                  <a:pt x="86" y="745"/>
                </a:cubicBezTo>
                <a:cubicBezTo>
                  <a:pt x="89" y="740"/>
                  <a:pt x="89" y="740"/>
                  <a:pt x="89" y="740"/>
                </a:cubicBezTo>
                <a:cubicBezTo>
                  <a:pt x="85" y="737"/>
                  <a:pt x="85" y="737"/>
                  <a:pt x="85" y="737"/>
                </a:cubicBezTo>
                <a:cubicBezTo>
                  <a:pt x="91" y="735"/>
                  <a:pt x="91" y="735"/>
                  <a:pt x="91" y="735"/>
                </a:cubicBezTo>
                <a:cubicBezTo>
                  <a:pt x="89" y="733"/>
                  <a:pt x="89" y="733"/>
                  <a:pt x="89" y="733"/>
                </a:cubicBezTo>
                <a:cubicBezTo>
                  <a:pt x="92" y="733"/>
                  <a:pt x="92" y="733"/>
                  <a:pt x="92" y="733"/>
                </a:cubicBezTo>
                <a:cubicBezTo>
                  <a:pt x="91" y="729"/>
                  <a:pt x="91" y="729"/>
                  <a:pt x="91" y="729"/>
                </a:cubicBezTo>
                <a:cubicBezTo>
                  <a:pt x="95" y="726"/>
                  <a:pt x="95" y="726"/>
                  <a:pt x="95" y="726"/>
                </a:cubicBezTo>
                <a:cubicBezTo>
                  <a:pt x="94" y="728"/>
                  <a:pt x="99" y="720"/>
                  <a:pt x="89" y="725"/>
                </a:cubicBezTo>
                <a:cubicBezTo>
                  <a:pt x="85" y="726"/>
                  <a:pt x="85" y="726"/>
                  <a:pt x="85" y="726"/>
                </a:cubicBezTo>
                <a:cubicBezTo>
                  <a:pt x="81" y="730"/>
                  <a:pt x="81" y="730"/>
                  <a:pt x="81" y="730"/>
                </a:cubicBezTo>
                <a:cubicBezTo>
                  <a:pt x="78" y="731"/>
                  <a:pt x="78" y="731"/>
                  <a:pt x="78" y="731"/>
                </a:cubicBezTo>
                <a:cubicBezTo>
                  <a:pt x="81" y="728"/>
                  <a:pt x="81" y="728"/>
                  <a:pt x="81" y="728"/>
                </a:cubicBezTo>
                <a:cubicBezTo>
                  <a:pt x="81" y="726"/>
                  <a:pt x="81" y="726"/>
                  <a:pt x="81" y="726"/>
                </a:cubicBezTo>
                <a:cubicBezTo>
                  <a:pt x="81" y="723"/>
                  <a:pt x="82" y="729"/>
                  <a:pt x="81" y="723"/>
                </a:cubicBezTo>
                <a:cubicBezTo>
                  <a:pt x="83" y="724"/>
                  <a:pt x="73" y="727"/>
                  <a:pt x="85" y="723"/>
                </a:cubicBezTo>
                <a:cubicBezTo>
                  <a:pt x="87" y="722"/>
                  <a:pt x="87" y="722"/>
                  <a:pt x="87" y="722"/>
                </a:cubicBezTo>
                <a:cubicBezTo>
                  <a:pt x="87" y="717"/>
                  <a:pt x="87" y="717"/>
                  <a:pt x="87" y="717"/>
                </a:cubicBezTo>
                <a:cubicBezTo>
                  <a:pt x="86" y="717"/>
                  <a:pt x="86" y="717"/>
                  <a:pt x="86" y="717"/>
                </a:cubicBezTo>
                <a:cubicBezTo>
                  <a:pt x="78" y="723"/>
                  <a:pt x="78" y="723"/>
                  <a:pt x="78" y="723"/>
                </a:cubicBezTo>
                <a:cubicBezTo>
                  <a:pt x="77" y="723"/>
                  <a:pt x="77" y="723"/>
                  <a:pt x="77" y="723"/>
                </a:cubicBezTo>
                <a:cubicBezTo>
                  <a:pt x="77" y="722"/>
                  <a:pt x="77" y="722"/>
                  <a:pt x="77" y="722"/>
                </a:cubicBezTo>
                <a:cubicBezTo>
                  <a:pt x="79" y="721"/>
                  <a:pt x="79" y="721"/>
                  <a:pt x="79" y="721"/>
                </a:cubicBezTo>
                <a:cubicBezTo>
                  <a:pt x="81" y="717"/>
                  <a:pt x="81" y="717"/>
                  <a:pt x="81" y="717"/>
                </a:cubicBezTo>
                <a:cubicBezTo>
                  <a:pt x="84" y="715"/>
                  <a:pt x="84" y="715"/>
                  <a:pt x="84" y="715"/>
                </a:cubicBezTo>
                <a:cubicBezTo>
                  <a:pt x="82" y="710"/>
                  <a:pt x="82" y="710"/>
                  <a:pt x="82" y="710"/>
                </a:cubicBezTo>
                <a:cubicBezTo>
                  <a:pt x="84" y="707"/>
                  <a:pt x="84" y="707"/>
                  <a:pt x="84" y="707"/>
                </a:cubicBezTo>
                <a:cubicBezTo>
                  <a:pt x="84" y="707"/>
                  <a:pt x="81" y="708"/>
                  <a:pt x="85" y="708"/>
                </a:cubicBezTo>
                <a:cubicBezTo>
                  <a:pt x="86" y="707"/>
                  <a:pt x="86" y="707"/>
                  <a:pt x="86" y="707"/>
                </a:cubicBezTo>
                <a:cubicBezTo>
                  <a:pt x="84" y="706"/>
                  <a:pt x="84" y="706"/>
                  <a:pt x="84" y="706"/>
                </a:cubicBezTo>
                <a:cubicBezTo>
                  <a:pt x="83" y="704"/>
                  <a:pt x="83" y="704"/>
                  <a:pt x="83" y="704"/>
                </a:cubicBezTo>
                <a:cubicBezTo>
                  <a:pt x="77" y="708"/>
                  <a:pt x="77" y="708"/>
                  <a:pt x="77" y="708"/>
                </a:cubicBezTo>
                <a:cubicBezTo>
                  <a:pt x="79" y="711"/>
                  <a:pt x="73" y="708"/>
                  <a:pt x="73" y="715"/>
                </a:cubicBezTo>
                <a:cubicBezTo>
                  <a:pt x="71" y="715"/>
                  <a:pt x="71" y="715"/>
                  <a:pt x="71" y="715"/>
                </a:cubicBezTo>
                <a:cubicBezTo>
                  <a:pt x="73" y="719"/>
                  <a:pt x="73" y="719"/>
                  <a:pt x="73" y="719"/>
                </a:cubicBezTo>
                <a:cubicBezTo>
                  <a:pt x="72" y="723"/>
                  <a:pt x="72" y="723"/>
                  <a:pt x="72" y="723"/>
                </a:cubicBezTo>
                <a:cubicBezTo>
                  <a:pt x="74" y="723"/>
                  <a:pt x="74" y="723"/>
                  <a:pt x="74" y="723"/>
                </a:cubicBezTo>
                <a:cubicBezTo>
                  <a:pt x="71" y="728"/>
                  <a:pt x="82" y="720"/>
                  <a:pt x="70" y="725"/>
                </a:cubicBezTo>
                <a:cubicBezTo>
                  <a:pt x="70" y="726"/>
                  <a:pt x="70" y="726"/>
                  <a:pt x="70" y="726"/>
                </a:cubicBezTo>
                <a:cubicBezTo>
                  <a:pt x="69" y="725"/>
                  <a:pt x="77" y="727"/>
                  <a:pt x="68" y="725"/>
                </a:cubicBezTo>
                <a:cubicBezTo>
                  <a:pt x="71" y="721"/>
                  <a:pt x="71" y="721"/>
                  <a:pt x="71" y="721"/>
                </a:cubicBezTo>
                <a:cubicBezTo>
                  <a:pt x="70" y="720"/>
                  <a:pt x="70" y="720"/>
                  <a:pt x="70" y="720"/>
                </a:cubicBezTo>
                <a:cubicBezTo>
                  <a:pt x="67" y="723"/>
                  <a:pt x="67" y="723"/>
                  <a:pt x="67" y="723"/>
                </a:cubicBezTo>
                <a:cubicBezTo>
                  <a:pt x="67" y="717"/>
                  <a:pt x="67" y="717"/>
                  <a:pt x="67" y="717"/>
                </a:cubicBezTo>
                <a:cubicBezTo>
                  <a:pt x="70" y="716"/>
                  <a:pt x="70" y="716"/>
                  <a:pt x="70" y="716"/>
                </a:cubicBezTo>
                <a:cubicBezTo>
                  <a:pt x="69" y="714"/>
                  <a:pt x="69" y="714"/>
                  <a:pt x="69" y="714"/>
                </a:cubicBezTo>
                <a:cubicBezTo>
                  <a:pt x="69" y="710"/>
                  <a:pt x="69" y="710"/>
                  <a:pt x="69" y="710"/>
                </a:cubicBezTo>
                <a:cubicBezTo>
                  <a:pt x="59" y="714"/>
                  <a:pt x="59" y="714"/>
                  <a:pt x="59" y="714"/>
                </a:cubicBezTo>
                <a:cubicBezTo>
                  <a:pt x="54" y="718"/>
                  <a:pt x="54" y="718"/>
                  <a:pt x="54" y="718"/>
                </a:cubicBezTo>
                <a:cubicBezTo>
                  <a:pt x="53" y="718"/>
                  <a:pt x="53" y="718"/>
                  <a:pt x="53" y="718"/>
                </a:cubicBezTo>
                <a:cubicBezTo>
                  <a:pt x="52" y="719"/>
                  <a:pt x="52" y="719"/>
                  <a:pt x="52" y="719"/>
                </a:cubicBezTo>
                <a:cubicBezTo>
                  <a:pt x="52" y="721"/>
                  <a:pt x="52" y="721"/>
                  <a:pt x="52" y="721"/>
                </a:cubicBezTo>
                <a:cubicBezTo>
                  <a:pt x="53" y="722"/>
                  <a:pt x="53" y="722"/>
                  <a:pt x="53" y="722"/>
                </a:cubicBezTo>
                <a:cubicBezTo>
                  <a:pt x="54" y="721"/>
                  <a:pt x="56" y="721"/>
                  <a:pt x="58" y="721"/>
                </a:cubicBezTo>
                <a:cubicBezTo>
                  <a:pt x="52" y="724"/>
                  <a:pt x="52" y="724"/>
                  <a:pt x="52" y="724"/>
                </a:cubicBezTo>
                <a:cubicBezTo>
                  <a:pt x="52" y="723"/>
                  <a:pt x="52" y="723"/>
                  <a:pt x="52" y="723"/>
                </a:cubicBezTo>
                <a:cubicBezTo>
                  <a:pt x="45" y="725"/>
                  <a:pt x="45" y="725"/>
                  <a:pt x="45" y="725"/>
                </a:cubicBezTo>
                <a:cubicBezTo>
                  <a:pt x="47" y="721"/>
                  <a:pt x="47" y="721"/>
                  <a:pt x="47" y="721"/>
                </a:cubicBezTo>
                <a:cubicBezTo>
                  <a:pt x="49" y="719"/>
                  <a:pt x="49" y="719"/>
                  <a:pt x="49" y="719"/>
                </a:cubicBezTo>
                <a:cubicBezTo>
                  <a:pt x="47" y="718"/>
                  <a:pt x="47" y="718"/>
                  <a:pt x="47" y="718"/>
                </a:cubicBezTo>
                <a:cubicBezTo>
                  <a:pt x="51" y="713"/>
                  <a:pt x="51" y="713"/>
                  <a:pt x="51" y="713"/>
                </a:cubicBezTo>
                <a:cubicBezTo>
                  <a:pt x="54" y="712"/>
                  <a:pt x="49" y="718"/>
                  <a:pt x="47" y="710"/>
                </a:cubicBezTo>
                <a:cubicBezTo>
                  <a:pt x="49" y="709"/>
                  <a:pt x="49" y="709"/>
                  <a:pt x="49" y="709"/>
                </a:cubicBezTo>
                <a:cubicBezTo>
                  <a:pt x="49" y="708"/>
                  <a:pt x="49" y="708"/>
                  <a:pt x="49" y="708"/>
                </a:cubicBezTo>
                <a:cubicBezTo>
                  <a:pt x="44" y="704"/>
                  <a:pt x="48" y="715"/>
                  <a:pt x="44" y="705"/>
                </a:cubicBezTo>
                <a:cubicBezTo>
                  <a:pt x="49" y="705"/>
                  <a:pt x="49" y="705"/>
                  <a:pt x="49" y="705"/>
                </a:cubicBezTo>
                <a:cubicBezTo>
                  <a:pt x="49" y="703"/>
                  <a:pt x="49" y="703"/>
                  <a:pt x="49" y="703"/>
                </a:cubicBezTo>
                <a:cubicBezTo>
                  <a:pt x="47" y="701"/>
                  <a:pt x="42" y="711"/>
                  <a:pt x="47" y="699"/>
                </a:cubicBezTo>
                <a:cubicBezTo>
                  <a:pt x="50" y="695"/>
                  <a:pt x="50" y="695"/>
                  <a:pt x="50" y="695"/>
                </a:cubicBezTo>
                <a:cubicBezTo>
                  <a:pt x="49" y="697"/>
                  <a:pt x="48" y="697"/>
                  <a:pt x="47" y="691"/>
                </a:cubicBezTo>
                <a:cubicBezTo>
                  <a:pt x="49" y="690"/>
                  <a:pt x="49" y="690"/>
                  <a:pt x="49" y="690"/>
                </a:cubicBezTo>
                <a:cubicBezTo>
                  <a:pt x="44" y="689"/>
                  <a:pt x="44" y="689"/>
                  <a:pt x="44" y="689"/>
                </a:cubicBezTo>
                <a:cubicBezTo>
                  <a:pt x="50" y="688"/>
                  <a:pt x="50" y="688"/>
                  <a:pt x="50" y="688"/>
                </a:cubicBezTo>
                <a:cubicBezTo>
                  <a:pt x="51" y="688"/>
                  <a:pt x="51" y="688"/>
                  <a:pt x="51" y="688"/>
                </a:cubicBezTo>
                <a:cubicBezTo>
                  <a:pt x="50" y="686"/>
                  <a:pt x="50" y="686"/>
                  <a:pt x="50" y="686"/>
                </a:cubicBezTo>
                <a:cubicBezTo>
                  <a:pt x="50" y="686"/>
                  <a:pt x="48" y="689"/>
                  <a:pt x="50" y="685"/>
                </a:cubicBezTo>
                <a:cubicBezTo>
                  <a:pt x="47" y="685"/>
                  <a:pt x="47" y="685"/>
                  <a:pt x="47" y="685"/>
                </a:cubicBezTo>
                <a:cubicBezTo>
                  <a:pt x="49" y="683"/>
                  <a:pt x="49" y="683"/>
                  <a:pt x="49" y="683"/>
                </a:cubicBezTo>
                <a:cubicBezTo>
                  <a:pt x="51" y="684"/>
                  <a:pt x="51" y="684"/>
                  <a:pt x="51" y="684"/>
                </a:cubicBezTo>
                <a:cubicBezTo>
                  <a:pt x="59" y="678"/>
                  <a:pt x="59" y="678"/>
                  <a:pt x="59" y="678"/>
                </a:cubicBezTo>
                <a:cubicBezTo>
                  <a:pt x="51" y="677"/>
                  <a:pt x="51" y="677"/>
                  <a:pt x="51" y="677"/>
                </a:cubicBezTo>
                <a:cubicBezTo>
                  <a:pt x="51" y="676"/>
                  <a:pt x="51" y="676"/>
                  <a:pt x="51" y="676"/>
                </a:cubicBezTo>
                <a:cubicBezTo>
                  <a:pt x="55" y="676"/>
                  <a:pt x="55" y="676"/>
                  <a:pt x="55" y="676"/>
                </a:cubicBezTo>
                <a:cubicBezTo>
                  <a:pt x="55" y="670"/>
                  <a:pt x="55" y="670"/>
                  <a:pt x="55" y="670"/>
                </a:cubicBezTo>
                <a:cubicBezTo>
                  <a:pt x="59" y="669"/>
                  <a:pt x="59" y="669"/>
                  <a:pt x="59" y="669"/>
                </a:cubicBezTo>
                <a:cubicBezTo>
                  <a:pt x="59" y="668"/>
                  <a:pt x="60" y="671"/>
                  <a:pt x="59" y="667"/>
                </a:cubicBezTo>
                <a:cubicBezTo>
                  <a:pt x="49" y="668"/>
                  <a:pt x="49" y="668"/>
                  <a:pt x="49" y="668"/>
                </a:cubicBezTo>
                <a:cubicBezTo>
                  <a:pt x="49" y="671"/>
                  <a:pt x="46" y="670"/>
                  <a:pt x="45" y="670"/>
                </a:cubicBezTo>
                <a:cubicBezTo>
                  <a:pt x="43" y="672"/>
                  <a:pt x="43" y="672"/>
                  <a:pt x="43" y="672"/>
                </a:cubicBezTo>
                <a:cubicBezTo>
                  <a:pt x="38" y="671"/>
                  <a:pt x="38" y="671"/>
                  <a:pt x="38" y="671"/>
                </a:cubicBezTo>
                <a:cubicBezTo>
                  <a:pt x="34" y="675"/>
                  <a:pt x="34" y="675"/>
                  <a:pt x="34" y="675"/>
                </a:cubicBezTo>
                <a:cubicBezTo>
                  <a:pt x="33" y="674"/>
                  <a:pt x="33" y="674"/>
                  <a:pt x="33" y="674"/>
                </a:cubicBezTo>
                <a:cubicBezTo>
                  <a:pt x="31" y="677"/>
                  <a:pt x="31" y="677"/>
                  <a:pt x="31" y="677"/>
                </a:cubicBezTo>
                <a:cubicBezTo>
                  <a:pt x="23" y="680"/>
                  <a:pt x="23" y="680"/>
                  <a:pt x="23" y="680"/>
                </a:cubicBezTo>
                <a:cubicBezTo>
                  <a:pt x="22" y="682"/>
                  <a:pt x="38" y="669"/>
                  <a:pt x="19" y="685"/>
                </a:cubicBezTo>
                <a:cubicBezTo>
                  <a:pt x="18" y="682"/>
                  <a:pt x="18" y="682"/>
                  <a:pt x="18" y="682"/>
                </a:cubicBezTo>
                <a:cubicBezTo>
                  <a:pt x="19" y="680"/>
                  <a:pt x="19" y="680"/>
                  <a:pt x="19" y="680"/>
                </a:cubicBezTo>
                <a:cubicBezTo>
                  <a:pt x="17" y="680"/>
                  <a:pt x="17" y="680"/>
                  <a:pt x="17" y="680"/>
                </a:cubicBezTo>
                <a:cubicBezTo>
                  <a:pt x="18" y="679"/>
                  <a:pt x="22" y="676"/>
                  <a:pt x="23" y="678"/>
                </a:cubicBezTo>
                <a:cubicBezTo>
                  <a:pt x="30" y="676"/>
                  <a:pt x="30" y="676"/>
                  <a:pt x="30" y="676"/>
                </a:cubicBezTo>
                <a:cubicBezTo>
                  <a:pt x="27" y="673"/>
                  <a:pt x="27" y="673"/>
                  <a:pt x="27" y="673"/>
                </a:cubicBezTo>
                <a:cubicBezTo>
                  <a:pt x="27" y="667"/>
                  <a:pt x="27" y="667"/>
                  <a:pt x="27" y="667"/>
                </a:cubicBezTo>
                <a:cubicBezTo>
                  <a:pt x="31" y="667"/>
                  <a:pt x="31" y="667"/>
                  <a:pt x="31" y="667"/>
                </a:cubicBezTo>
                <a:cubicBezTo>
                  <a:pt x="32" y="666"/>
                  <a:pt x="32" y="666"/>
                  <a:pt x="32" y="666"/>
                </a:cubicBezTo>
                <a:cubicBezTo>
                  <a:pt x="32" y="664"/>
                  <a:pt x="32" y="664"/>
                  <a:pt x="32" y="664"/>
                </a:cubicBezTo>
                <a:cubicBezTo>
                  <a:pt x="29" y="663"/>
                  <a:pt x="45" y="656"/>
                  <a:pt x="25" y="664"/>
                </a:cubicBezTo>
                <a:cubicBezTo>
                  <a:pt x="25" y="666"/>
                  <a:pt x="25" y="666"/>
                  <a:pt x="25" y="666"/>
                </a:cubicBezTo>
                <a:cubicBezTo>
                  <a:pt x="24" y="666"/>
                  <a:pt x="24" y="666"/>
                  <a:pt x="24" y="666"/>
                </a:cubicBezTo>
                <a:cubicBezTo>
                  <a:pt x="25" y="662"/>
                  <a:pt x="25" y="662"/>
                  <a:pt x="25" y="662"/>
                </a:cubicBezTo>
                <a:cubicBezTo>
                  <a:pt x="33" y="661"/>
                  <a:pt x="33" y="661"/>
                  <a:pt x="33" y="661"/>
                </a:cubicBezTo>
                <a:cubicBezTo>
                  <a:pt x="34" y="660"/>
                  <a:pt x="34" y="660"/>
                  <a:pt x="34" y="660"/>
                </a:cubicBezTo>
                <a:cubicBezTo>
                  <a:pt x="34" y="657"/>
                  <a:pt x="34" y="657"/>
                  <a:pt x="34" y="657"/>
                </a:cubicBezTo>
                <a:cubicBezTo>
                  <a:pt x="35" y="655"/>
                  <a:pt x="39" y="658"/>
                  <a:pt x="37" y="653"/>
                </a:cubicBezTo>
                <a:cubicBezTo>
                  <a:pt x="37" y="652"/>
                  <a:pt x="37" y="652"/>
                  <a:pt x="37" y="652"/>
                </a:cubicBezTo>
                <a:cubicBezTo>
                  <a:pt x="33" y="652"/>
                  <a:pt x="33" y="652"/>
                  <a:pt x="33" y="652"/>
                </a:cubicBezTo>
                <a:cubicBezTo>
                  <a:pt x="38" y="648"/>
                  <a:pt x="38" y="648"/>
                  <a:pt x="38" y="648"/>
                </a:cubicBezTo>
                <a:cubicBezTo>
                  <a:pt x="37" y="647"/>
                  <a:pt x="37" y="647"/>
                  <a:pt x="37" y="647"/>
                </a:cubicBezTo>
                <a:cubicBezTo>
                  <a:pt x="39" y="645"/>
                  <a:pt x="39" y="645"/>
                  <a:pt x="39" y="645"/>
                </a:cubicBezTo>
                <a:cubicBezTo>
                  <a:pt x="39" y="644"/>
                  <a:pt x="32" y="654"/>
                  <a:pt x="39" y="641"/>
                </a:cubicBezTo>
                <a:cubicBezTo>
                  <a:pt x="39" y="636"/>
                  <a:pt x="39" y="636"/>
                  <a:pt x="39" y="636"/>
                </a:cubicBezTo>
                <a:cubicBezTo>
                  <a:pt x="33" y="637"/>
                  <a:pt x="33" y="637"/>
                  <a:pt x="33" y="637"/>
                </a:cubicBezTo>
                <a:cubicBezTo>
                  <a:pt x="36" y="641"/>
                  <a:pt x="36" y="641"/>
                  <a:pt x="36" y="641"/>
                </a:cubicBezTo>
                <a:cubicBezTo>
                  <a:pt x="35" y="642"/>
                  <a:pt x="35" y="642"/>
                  <a:pt x="35" y="642"/>
                </a:cubicBezTo>
                <a:cubicBezTo>
                  <a:pt x="30" y="640"/>
                  <a:pt x="30" y="640"/>
                  <a:pt x="30" y="640"/>
                </a:cubicBezTo>
                <a:cubicBezTo>
                  <a:pt x="29" y="641"/>
                  <a:pt x="29" y="641"/>
                  <a:pt x="29" y="641"/>
                </a:cubicBezTo>
                <a:cubicBezTo>
                  <a:pt x="29" y="638"/>
                  <a:pt x="29" y="638"/>
                  <a:pt x="29" y="638"/>
                </a:cubicBezTo>
                <a:cubicBezTo>
                  <a:pt x="30" y="638"/>
                  <a:pt x="30" y="642"/>
                  <a:pt x="31" y="637"/>
                </a:cubicBezTo>
                <a:cubicBezTo>
                  <a:pt x="25" y="635"/>
                  <a:pt x="25" y="635"/>
                  <a:pt x="25" y="635"/>
                </a:cubicBezTo>
                <a:cubicBezTo>
                  <a:pt x="25" y="636"/>
                  <a:pt x="25" y="636"/>
                  <a:pt x="25" y="636"/>
                </a:cubicBezTo>
                <a:cubicBezTo>
                  <a:pt x="28" y="636"/>
                  <a:pt x="24" y="630"/>
                  <a:pt x="23" y="640"/>
                </a:cubicBezTo>
                <a:cubicBezTo>
                  <a:pt x="19" y="641"/>
                  <a:pt x="19" y="641"/>
                  <a:pt x="19" y="641"/>
                </a:cubicBezTo>
                <a:cubicBezTo>
                  <a:pt x="22" y="642"/>
                  <a:pt x="22" y="642"/>
                  <a:pt x="22" y="642"/>
                </a:cubicBezTo>
                <a:cubicBezTo>
                  <a:pt x="20" y="649"/>
                  <a:pt x="20" y="649"/>
                  <a:pt x="20" y="649"/>
                </a:cubicBezTo>
                <a:cubicBezTo>
                  <a:pt x="24" y="648"/>
                  <a:pt x="14" y="646"/>
                  <a:pt x="24" y="648"/>
                </a:cubicBezTo>
                <a:cubicBezTo>
                  <a:pt x="20" y="652"/>
                  <a:pt x="27" y="645"/>
                  <a:pt x="20" y="649"/>
                </a:cubicBezTo>
                <a:cubicBezTo>
                  <a:pt x="19" y="651"/>
                  <a:pt x="19" y="651"/>
                  <a:pt x="19" y="651"/>
                </a:cubicBezTo>
                <a:cubicBezTo>
                  <a:pt x="15" y="655"/>
                  <a:pt x="15" y="655"/>
                  <a:pt x="15" y="655"/>
                </a:cubicBezTo>
                <a:cubicBezTo>
                  <a:pt x="15" y="657"/>
                  <a:pt x="15" y="657"/>
                  <a:pt x="15" y="657"/>
                </a:cubicBezTo>
                <a:cubicBezTo>
                  <a:pt x="13" y="658"/>
                  <a:pt x="13" y="658"/>
                  <a:pt x="13" y="658"/>
                </a:cubicBezTo>
                <a:cubicBezTo>
                  <a:pt x="13" y="659"/>
                  <a:pt x="13" y="659"/>
                  <a:pt x="13" y="659"/>
                </a:cubicBezTo>
                <a:cubicBezTo>
                  <a:pt x="11" y="661"/>
                  <a:pt x="11" y="661"/>
                  <a:pt x="11" y="661"/>
                </a:cubicBezTo>
                <a:cubicBezTo>
                  <a:pt x="9" y="660"/>
                  <a:pt x="9" y="660"/>
                  <a:pt x="9" y="660"/>
                </a:cubicBezTo>
                <a:cubicBezTo>
                  <a:pt x="8" y="659"/>
                  <a:pt x="8" y="659"/>
                  <a:pt x="8" y="659"/>
                </a:cubicBezTo>
                <a:cubicBezTo>
                  <a:pt x="8" y="658"/>
                  <a:pt x="8" y="658"/>
                  <a:pt x="8" y="658"/>
                </a:cubicBezTo>
                <a:cubicBezTo>
                  <a:pt x="10" y="657"/>
                  <a:pt x="10" y="657"/>
                  <a:pt x="10" y="657"/>
                </a:cubicBezTo>
                <a:cubicBezTo>
                  <a:pt x="5" y="654"/>
                  <a:pt x="5" y="654"/>
                  <a:pt x="5" y="654"/>
                </a:cubicBezTo>
                <a:cubicBezTo>
                  <a:pt x="4" y="651"/>
                  <a:pt x="4" y="651"/>
                  <a:pt x="4" y="651"/>
                </a:cubicBezTo>
                <a:cubicBezTo>
                  <a:pt x="9" y="652"/>
                  <a:pt x="2" y="646"/>
                  <a:pt x="9" y="650"/>
                </a:cubicBezTo>
                <a:cubicBezTo>
                  <a:pt x="14" y="650"/>
                  <a:pt x="14" y="650"/>
                  <a:pt x="14" y="650"/>
                </a:cubicBezTo>
                <a:cubicBezTo>
                  <a:pt x="14" y="645"/>
                  <a:pt x="14" y="645"/>
                  <a:pt x="14" y="645"/>
                </a:cubicBezTo>
                <a:cubicBezTo>
                  <a:pt x="16" y="642"/>
                  <a:pt x="16" y="642"/>
                  <a:pt x="16" y="642"/>
                </a:cubicBezTo>
                <a:cubicBezTo>
                  <a:pt x="11" y="638"/>
                  <a:pt x="11" y="638"/>
                  <a:pt x="11" y="638"/>
                </a:cubicBezTo>
                <a:cubicBezTo>
                  <a:pt x="15" y="635"/>
                  <a:pt x="15" y="635"/>
                  <a:pt x="15" y="635"/>
                </a:cubicBezTo>
                <a:cubicBezTo>
                  <a:pt x="16" y="637"/>
                  <a:pt x="16" y="637"/>
                  <a:pt x="16" y="637"/>
                </a:cubicBezTo>
                <a:cubicBezTo>
                  <a:pt x="23" y="633"/>
                  <a:pt x="23" y="633"/>
                  <a:pt x="23" y="633"/>
                </a:cubicBezTo>
                <a:cubicBezTo>
                  <a:pt x="23" y="633"/>
                  <a:pt x="23" y="633"/>
                  <a:pt x="23" y="633"/>
                </a:cubicBezTo>
                <a:cubicBezTo>
                  <a:pt x="23" y="630"/>
                  <a:pt x="23" y="630"/>
                  <a:pt x="23" y="630"/>
                </a:cubicBezTo>
                <a:cubicBezTo>
                  <a:pt x="24" y="630"/>
                  <a:pt x="24" y="628"/>
                  <a:pt x="25" y="631"/>
                </a:cubicBezTo>
                <a:cubicBezTo>
                  <a:pt x="27" y="628"/>
                  <a:pt x="27" y="628"/>
                  <a:pt x="27" y="628"/>
                </a:cubicBezTo>
                <a:cubicBezTo>
                  <a:pt x="28" y="628"/>
                  <a:pt x="28" y="628"/>
                  <a:pt x="28" y="628"/>
                </a:cubicBezTo>
                <a:cubicBezTo>
                  <a:pt x="28" y="626"/>
                  <a:pt x="28" y="626"/>
                  <a:pt x="28" y="626"/>
                </a:cubicBezTo>
                <a:cubicBezTo>
                  <a:pt x="23" y="627"/>
                  <a:pt x="23" y="627"/>
                  <a:pt x="23" y="627"/>
                </a:cubicBezTo>
                <a:cubicBezTo>
                  <a:pt x="22" y="628"/>
                  <a:pt x="22" y="628"/>
                  <a:pt x="22" y="628"/>
                </a:cubicBezTo>
                <a:cubicBezTo>
                  <a:pt x="19" y="628"/>
                  <a:pt x="19" y="628"/>
                  <a:pt x="19" y="628"/>
                </a:cubicBezTo>
                <a:cubicBezTo>
                  <a:pt x="15" y="634"/>
                  <a:pt x="15" y="634"/>
                  <a:pt x="15" y="634"/>
                </a:cubicBezTo>
                <a:cubicBezTo>
                  <a:pt x="8" y="635"/>
                  <a:pt x="8" y="635"/>
                  <a:pt x="8" y="635"/>
                </a:cubicBezTo>
                <a:cubicBezTo>
                  <a:pt x="11" y="633"/>
                  <a:pt x="17" y="640"/>
                  <a:pt x="15" y="627"/>
                </a:cubicBezTo>
                <a:cubicBezTo>
                  <a:pt x="23" y="625"/>
                  <a:pt x="23" y="625"/>
                  <a:pt x="23" y="625"/>
                </a:cubicBezTo>
                <a:cubicBezTo>
                  <a:pt x="28" y="621"/>
                  <a:pt x="28" y="621"/>
                  <a:pt x="28" y="621"/>
                </a:cubicBezTo>
                <a:cubicBezTo>
                  <a:pt x="31" y="621"/>
                  <a:pt x="31" y="621"/>
                  <a:pt x="31" y="621"/>
                </a:cubicBezTo>
                <a:cubicBezTo>
                  <a:pt x="30" y="620"/>
                  <a:pt x="35" y="621"/>
                  <a:pt x="31" y="618"/>
                </a:cubicBezTo>
                <a:cubicBezTo>
                  <a:pt x="29" y="617"/>
                  <a:pt x="29" y="617"/>
                  <a:pt x="29" y="617"/>
                </a:cubicBezTo>
                <a:cubicBezTo>
                  <a:pt x="27" y="617"/>
                  <a:pt x="38" y="614"/>
                  <a:pt x="25" y="618"/>
                </a:cubicBezTo>
                <a:cubicBezTo>
                  <a:pt x="30" y="615"/>
                  <a:pt x="30" y="615"/>
                  <a:pt x="30" y="615"/>
                </a:cubicBezTo>
                <a:cubicBezTo>
                  <a:pt x="31" y="615"/>
                  <a:pt x="31" y="616"/>
                  <a:pt x="32" y="615"/>
                </a:cubicBezTo>
                <a:cubicBezTo>
                  <a:pt x="32" y="614"/>
                  <a:pt x="32" y="614"/>
                  <a:pt x="32" y="614"/>
                </a:cubicBezTo>
                <a:cubicBezTo>
                  <a:pt x="27" y="612"/>
                  <a:pt x="27" y="612"/>
                  <a:pt x="27" y="612"/>
                </a:cubicBezTo>
                <a:cubicBezTo>
                  <a:pt x="32" y="610"/>
                  <a:pt x="32" y="610"/>
                  <a:pt x="32" y="610"/>
                </a:cubicBezTo>
                <a:cubicBezTo>
                  <a:pt x="35" y="606"/>
                  <a:pt x="40" y="614"/>
                  <a:pt x="39" y="604"/>
                </a:cubicBezTo>
                <a:cubicBezTo>
                  <a:pt x="37" y="600"/>
                  <a:pt x="37" y="600"/>
                  <a:pt x="37" y="600"/>
                </a:cubicBezTo>
                <a:cubicBezTo>
                  <a:pt x="40" y="600"/>
                  <a:pt x="40" y="600"/>
                  <a:pt x="40" y="600"/>
                </a:cubicBezTo>
                <a:cubicBezTo>
                  <a:pt x="39" y="598"/>
                  <a:pt x="39" y="598"/>
                  <a:pt x="39" y="598"/>
                </a:cubicBezTo>
                <a:cubicBezTo>
                  <a:pt x="41" y="598"/>
                  <a:pt x="41" y="598"/>
                  <a:pt x="41" y="598"/>
                </a:cubicBezTo>
                <a:cubicBezTo>
                  <a:pt x="42" y="600"/>
                  <a:pt x="42" y="600"/>
                  <a:pt x="42" y="600"/>
                </a:cubicBezTo>
                <a:cubicBezTo>
                  <a:pt x="43" y="600"/>
                  <a:pt x="43" y="600"/>
                  <a:pt x="43" y="600"/>
                </a:cubicBezTo>
                <a:cubicBezTo>
                  <a:pt x="43" y="602"/>
                  <a:pt x="43" y="602"/>
                  <a:pt x="43" y="602"/>
                </a:cubicBezTo>
                <a:cubicBezTo>
                  <a:pt x="47" y="602"/>
                  <a:pt x="47" y="602"/>
                  <a:pt x="47" y="602"/>
                </a:cubicBezTo>
                <a:cubicBezTo>
                  <a:pt x="39" y="606"/>
                  <a:pt x="39" y="606"/>
                  <a:pt x="39" y="606"/>
                </a:cubicBezTo>
                <a:cubicBezTo>
                  <a:pt x="38" y="610"/>
                  <a:pt x="38" y="610"/>
                  <a:pt x="38" y="610"/>
                </a:cubicBezTo>
                <a:cubicBezTo>
                  <a:pt x="42" y="610"/>
                  <a:pt x="42" y="610"/>
                  <a:pt x="42" y="610"/>
                </a:cubicBezTo>
                <a:cubicBezTo>
                  <a:pt x="47" y="608"/>
                  <a:pt x="47" y="608"/>
                  <a:pt x="47" y="608"/>
                </a:cubicBezTo>
                <a:cubicBezTo>
                  <a:pt x="51" y="603"/>
                  <a:pt x="51" y="603"/>
                  <a:pt x="51" y="603"/>
                </a:cubicBezTo>
                <a:cubicBezTo>
                  <a:pt x="56" y="600"/>
                  <a:pt x="56" y="600"/>
                  <a:pt x="56" y="600"/>
                </a:cubicBezTo>
                <a:cubicBezTo>
                  <a:pt x="60" y="595"/>
                  <a:pt x="60" y="595"/>
                  <a:pt x="60" y="595"/>
                </a:cubicBezTo>
                <a:cubicBezTo>
                  <a:pt x="59" y="595"/>
                  <a:pt x="59" y="595"/>
                  <a:pt x="59" y="595"/>
                </a:cubicBezTo>
                <a:cubicBezTo>
                  <a:pt x="62" y="595"/>
                  <a:pt x="63" y="592"/>
                  <a:pt x="64" y="594"/>
                </a:cubicBezTo>
                <a:cubicBezTo>
                  <a:pt x="66" y="592"/>
                  <a:pt x="66" y="592"/>
                  <a:pt x="66" y="592"/>
                </a:cubicBezTo>
                <a:cubicBezTo>
                  <a:pt x="63" y="589"/>
                  <a:pt x="63" y="589"/>
                  <a:pt x="63" y="589"/>
                </a:cubicBezTo>
                <a:cubicBezTo>
                  <a:pt x="55" y="591"/>
                  <a:pt x="55" y="591"/>
                  <a:pt x="55" y="591"/>
                </a:cubicBezTo>
                <a:cubicBezTo>
                  <a:pt x="56" y="595"/>
                  <a:pt x="56" y="595"/>
                  <a:pt x="56" y="595"/>
                </a:cubicBezTo>
                <a:cubicBezTo>
                  <a:pt x="55" y="594"/>
                  <a:pt x="55" y="594"/>
                  <a:pt x="55" y="594"/>
                </a:cubicBezTo>
                <a:cubicBezTo>
                  <a:pt x="50" y="597"/>
                  <a:pt x="50" y="597"/>
                  <a:pt x="50" y="597"/>
                </a:cubicBezTo>
                <a:cubicBezTo>
                  <a:pt x="47" y="593"/>
                  <a:pt x="62" y="600"/>
                  <a:pt x="45" y="595"/>
                </a:cubicBezTo>
                <a:cubicBezTo>
                  <a:pt x="50" y="593"/>
                  <a:pt x="50" y="593"/>
                  <a:pt x="50" y="593"/>
                </a:cubicBezTo>
                <a:cubicBezTo>
                  <a:pt x="43" y="594"/>
                  <a:pt x="52" y="586"/>
                  <a:pt x="41" y="588"/>
                </a:cubicBezTo>
                <a:cubicBezTo>
                  <a:pt x="42" y="588"/>
                  <a:pt x="47" y="587"/>
                  <a:pt x="41" y="585"/>
                </a:cubicBezTo>
                <a:cubicBezTo>
                  <a:pt x="39" y="585"/>
                  <a:pt x="39" y="585"/>
                  <a:pt x="39" y="585"/>
                </a:cubicBezTo>
                <a:cubicBezTo>
                  <a:pt x="43" y="581"/>
                  <a:pt x="43" y="581"/>
                  <a:pt x="43" y="581"/>
                </a:cubicBezTo>
                <a:cubicBezTo>
                  <a:pt x="44" y="580"/>
                  <a:pt x="45" y="579"/>
                  <a:pt x="45" y="581"/>
                </a:cubicBezTo>
                <a:cubicBezTo>
                  <a:pt x="44" y="589"/>
                  <a:pt x="44" y="589"/>
                  <a:pt x="44" y="589"/>
                </a:cubicBezTo>
                <a:cubicBezTo>
                  <a:pt x="49" y="591"/>
                  <a:pt x="49" y="591"/>
                  <a:pt x="49" y="591"/>
                </a:cubicBezTo>
                <a:cubicBezTo>
                  <a:pt x="49" y="589"/>
                  <a:pt x="49" y="589"/>
                  <a:pt x="49" y="589"/>
                </a:cubicBezTo>
                <a:cubicBezTo>
                  <a:pt x="55" y="589"/>
                  <a:pt x="55" y="589"/>
                  <a:pt x="55" y="589"/>
                </a:cubicBezTo>
                <a:cubicBezTo>
                  <a:pt x="56" y="590"/>
                  <a:pt x="56" y="590"/>
                  <a:pt x="56" y="590"/>
                </a:cubicBezTo>
                <a:cubicBezTo>
                  <a:pt x="56" y="590"/>
                  <a:pt x="59" y="597"/>
                  <a:pt x="57" y="587"/>
                </a:cubicBezTo>
                <a:cubicBezTo>
                  <a:pt x="50" y="585"/>
                  <a:pt x="50" y="585"/>
                  <a:pt x="50" y="585"/>
                </a:cubicBezTo>
                <a:cubicBezTo>
                  <a:pt x="52" y="582"/>
                  <a:pt x="52" y="582"/>
                  <a:pt x="52" y="582"/>
                </a:cubicBezTo>
                <a:cubicBezTo>
                  <a:pt x="51" y="581"/>
                  <a:pt x="51" y="581"/>
                  <a:pt x="51" y="581"/>
                </a:cubicBezTo>
                <a:cubicBezTo>
                  <a:pt x="50" y="580"/>
                  <a:pt x="50" y="580"/>
                  <a:pt x="50" y="580"/>
                </a:cubicBezTo>
                <a:cubicBezTo>
                  <a:pt x="47" y="580"/>
                  <a:pt x="47" y="580"/>
                  <a:pt x="47" y="580"/>
                </a:cubicBezTo>
                <a:cubicBezTo>
                  <a:pt x="45" y="580"/>
                  <a:pt x="45" y="580"/>
                  <a:pt x="45" y="580"/>
                </a:cubicBezTo>
                <a:cubicBezTo>
                  <a:pt x="51" y="573"/>
                  <a:pt x="51" y="573"/>
                  <a:pt x="51" y="573"/>
                </a:cubicBezTo>
                <a:cubicBezTo>
                  <a:pt x="49" y="571"/>
                  <a:pt x="49" y="571"/>
                  <a:pt x="49" y="571"/>
                </a:cubicBezTo>
                <a:cubicBezTo>
                  <a:pt x="49" y="570"/>
                  <a:pt x="57" y="574"/>
                  <a:pt x="43" y="572"/>
                </a:cubicBezTo>
                <a:cubicBezTo>
                  <a:pt x="43" y="570"/>
                  <a:pt x="43" y="570"/>
                  <a:pt x="43" y="570"/>
                </a:cubicBezTo>
                <a:cubicBezTo>
                  <a:pt x="39" y="569"/>
                  <a:pt x="39" y="569"/>
                  <a:pt x="39" y="569"/>
                </a:cubicBezTo>
                <a:cubicBezTo>
                  <a:pt x="37" y="569"/>
                  <a:pt x="37" y="569"/>
                  <a:pt x="37" y="569"/>
                </a:cubicBezTo>
                <a:cubicBezTo>
                  <a:pt x="35" y="570"/>
                  <a:pt x="41" y="562"/>
                  <a:pt x="34" y="571"/>
                </a:cubicBezTo>
                <a:cubicBezTo>
                  <a:pt x="33" y="570"/>
                  <a:pt x="33" y="570"/>
                  <a:pt x="33" y="570"/>
                </a:cubicBezTo>
                <a:cubicBezTo>
                  <a:pt x="39" y="565"/>
                  <a:pt x="39" y="565"/>
                  <a:pt x="39" y="565"/>
                </a:cubicBezTo>
                <a:cubicBezTo>
                  <a:pt x="41" y="567"/>
                  <a:pt x="41" y="567"/>
                  <a:pt x="41" y="567"/>
                </a:cubicBezTo>
                <a:cubicBezTo>
                  <a:pt x="45" y="567"/>
                  <a:pt x="45" y="567"/>
                  <a:pt x="45" y="567"/>
                </a:cubicBezTo>
                <a:cubicBezTo>
                  <a:pt x="49" y="560"/>
                  <a:pt x="49" y="560"/>
                  <a:pt x="49" y="560"/>
                </a:cubicBezTo>
                <a:cubicBezTo>
                  <a:pt x="60" y="553"/>
                  <a:pt x="60" y="553"/>
                  <a:pt x="60" y="553"/>
                </a:cubicBezTo>
                <a:cubicBezTo>
                  <a:pt x="60" y="553"/>
                  <a:pt x="62" y="552"/>
                  <a:pt x="59" y="552"/>
                </a:cubicBezTo>
                <a:cubicBezTo>
                  <a:pt x="56" y="553"/>
                  <a:pt x="56" y="553"/>
                  <a:pt x="56" y="553"/>
                </a:cubicBezTo>
                <a:cubicBezTo>
                  <a:pt x="54" y="552"/>
                  <a:pt x="54" y="552"/>
                  <a:pt x="54" y="552"/>
                </a:cubicBezTo>
                <a:cubicBezTo>
                  <a:pt x="56" y="550"/>
                  <a:pt x="56" y="550"/>
                  <a:pt x="56" y="550"/>
                </a:cubicBezTo>
                <a:cubicBezTo>
                  <a:pt x="53" y="544"/>
                  <a:pt x="53" y="544"/>
                  <a:pt x="53" y="544"/>
                </a:cubicBezTo>
                <a:cubicBezTo>
                  <a:pt x="51" y="543"/>
                  <a:pt x="51" y="543"/>
                  <a:pt x="51" y="543"/>
                </a:cubicBezTo>
                <a:cubicBezTo>
                  <a:pt x="50" y="544"/>
                  <a:pt x="50" y="544"/>
                  <a:pt x="50" y="544"/>
                </a:cubicBezTo>
                <a:cubicBezTo>
                  <a:pt x="49" y="543"/>
                  <a:pt x="49" y="543"/>
                  <a:pt x="49" y="543"/>
                </a:cubicBezTo>
                <a:cubicBezTo>
                  <a:pt x="50" y="541"/>
                  <a:pt x="50" y="541"/>
                  <a:pt x="50" y="541"/>
                </a:cubicBezTo>
                <a:cubicBezTo>
                  <a:pt x="45" y="542"/>
                  <a:pt x="45" y="542"/>
                  <a:pt x="45" y="542"/>
                </a:cubicBezTo>
                <a:cubicBezTo>
                  <a:pt x="43" y="544"/>
                  <a:pt x="43" y="544"/>
                  <a:pt x="43" y="544"/>
                </a:cubicBezTo>
                <a:cubicBezTo>
                  <a:pt x="42" y="548"/>
                  <a:pt x="42" y="548"/>
                  <a:pt x="42" y="548"/>
                </a:cubicBezTo>
                <a:cubicBezTo>
                  <a:pt x="44" y="549"/>
                  <a:pt x="44" y="549"/>
                  <a:pt x="44" y="549"/>
                </a:cubicBezTo>
                <a:cubicBezTo>
                  <a:pt x="43" y="551"/>
                  <a:pt x="43" y="551"/>
                  <a:pt x="43" y="551"/>
                </a:cubicBezTo>
                <a:cubicBezTo>
                  <a:pt x="44" y="552"/>
                  <a:pt x="44" y="552"/>
                  <a:pt x="44" y="552"/>
                </a:cubicBezTo>
                <a:cubicBezTo>
                  <a:pt x="43" y="551"/>
                  <a:pt x="38" y="553"/>
                  <a:pt x="39" y="549"/>
                </a:cubicBezTo>
                <a:cubicBezTo>
                  <a:pt x="36" y="546"/>
                  <a:pt x="46" y="549"/>
                  <a:pt x="38" y="545"/>
                </a:cubicBezTo>
                <a:cubicBezTo>
                  <a:pt x="38" y="543"/>
                  <a:pt x="38" y="543"/>
                  <a:pt x="38" y="543"/>
                </a:cubicBezTo>
                <a:cubicBezTo>
                  <a:pt x="40" y="540"/>
                  <a:pt x="43" y="544"/>
                  <a:pt x="42" y="540"/>
                </a:cubicBezTo>
                <a:cubicBezTo>
                  <a:pt x="40" y="540"/>
                  <a:pt x="40" y="540"/>
                  <a:pt x="40" y="540"/>
                </a:cubicBezTo>
                <a:cubicBezTo>
                  <a:pt x="39" y="538"/>
                  <a:pt x="39" y="538"/>
                  <a:pt x="39" y="538"/>
                </a:cubicBezTo>
                <a:cubicBezTo>
                  <a:pt x="45" y="536"/>
                  <a:pt x="45" y="536"/>
                  <a:pt x="45" y="536"/>
                </a:cubicBezTo>
                <a:cubicBezTo>
                  <a:pt x="47" y="530"/>
                  <a:pt x="49" y="528"/>
                  <a:pt x="57" y="527"/>
                </a:cubicBezTo>
                <a:cubicBezTo>
                  <a:pt x="60" y="524"/>
                  <a:pt x="60" y="524"/>
                  <a:pt x="60" y="524"/>
                </a:cubicBezTo>
                <a:cubicBezTo>
                  <a:pt x="63" y="524"/>
                  <a:pt x="63" y="524"/>
                  <a:pt x="63" y="524"/>
                </a:cubicBezTo>
                <a:cubicBezTo>
                  <a:pt x="64" y="522"/>
                  <a:pt x="64" y="522"/>
                  <a:pt x="64" y="522"/>
                </a:cubicBezTo>
                <a:cubicBezTo>
                  <a:pt x="70" y="519"/>
                  <a:pt x="70" y="519"/>
                  <a:pt x="70" y="519"/>
                </a:cubicBezTo>
                <a:cubicBezTo>
                  <a:pt x="83" y="511"/>
                  <a:pt x="83" y="511"/>
                  <a:pt x="83" y="511"/>
                </a:cubicBezTo>
                <a:cubicBezTo>
                  <a:pt x="84" y="508"/>
                  <a:pt x="84" y="508"/>
                  <a:pt x="84" y="508"/>
                </a:cubicBezTo>
                <a:cubicBezTo>
                  <a:pt x="87" y="509"/>
                  <a:pt x="87" y="509"/>
                  <a:pt x="87" y="509"/>
                </a:cubicBezTo>
                <a:cubicBezTo>
                  <a:pt x="88" y="509"/>
                  <a:pt x="88" y="512"/>
                  <a:pt x="89" y="508"/>
                </a:cubicBezTo>
                <a:cubicBezTo>
                  <a:pt x="88" y="508"/>
                  <a:pt x="88" y="508"/>
                  <a:pt x="88" y="508"/>
                </a:cubicBezTo>
                <a:cubicBezTo>
                  <a:pt x="95" y="505"/>
                  <a:pt x="95" y="505"/>
                  <a:pt x="95" y="505"/>
                </a:cubicBezTo>
                <a:cubicBezTo>
                  <a:pt x="93" y="503"/>
                  <a:pt x="93" y="503"/>
                  <a:pt x="93" y="503"/>
                </a:cubicBezTo>
                <a:cubicBezTo>
                  <a:pt x="97" y="503"/>
                  <a:pt x="97" y="503"/>
                  <a:pt x="97" y="503"/>
                </a:cubicBezTo>
                <a:cubicBezTo>
                  <a:pt x="95" y="500"/>
                  <a:pt x="95" y="500"/>
                  <a:pt x="95" y="500"/>
                </a:cubicBezTo>
                <a:cubicBezTo>
                  <a:pt x="98" y="498"/>
                  <a:pt x="98" y="498"/>
                  <a:pt x="98" y="498"/>
                </a:cubicBezTo>
                <a:cubicBezTo>
                  <a:pt x="101" y="500"/>
                  <a:pt x="101" y="500"/>
                  <a:pt x="101" y="500"/>
                </a:cubicBezTo>
                <a:cubicBezTo>
                  <a:pt x="101" y="496"/>
                  <a:pt x="101" y="496"/>
                  <a:pt x="101" y="496"/>
                </a:cubicBezTo>
                <a:cubicBezTo>
                  <a:pt x="101" y="498"/>
                  <a:pt x="101" y="498"/>
                  <a:pt x="101" y="498"/>
                </a:cubicBezTo>
                <a:cubicBezTo>
                  <a:pt x="103" y="498"/>
                  <a:pt x="103" y="498"/>
                  <a:pt x="103" y="498"/>
                </a:cubicBezTo>
                <a:cubicBezTo>
                  <a:pt x="112" y="495"/>
                  <a:pt x="112" y="495"/>
                  <a:pt x="112" y="495"/>
                </a:cubicBezTo>
                <a:cubicBezTo>
                  <a:pt x="115" y="493"/>
                  <a:pt x="115" y="493"/>
                  <a:pt x="115" y="493"/>
                </a:cubicBezTo>
                <a:cubicBezTo>
                  <a:pt x="123" y="489"/>
                  <a:pt x="123" y="489"/>
                  <a:pt x="123" y="489"/>
                </a:cubicBezTo>
                <a:cubicBezTo>
                  <a:pt x="123" y="487"/>
                  <a:pt x="123" y="487"/>
                  <a:pt x="123" y="487"/>
                </a:cubicBezTo>
                <a:cubicBezTo>
                  <a:pt x="125" y="488"/>
                  <a:pt x="125" y="488"/>
                  <a:pt x="125" y="488"/>
                </a:cubicBezTo>
                <a:cubicBezTo>
                  <a:pt x="129" y="483"/>
                  <a:pt x="127" y="493"/>
                  <a:pt x="132" y="484"/>
                </a:cubicBezTo>
                <a:cubicBezTo>
                  <a:pt x="124" y="484"/>
                  <a:pt x="124" y="484"/>
                  <a:pt x="124" y="484"/>
                </a:cubicBezTo>
                <a:cubicBezTo>
                  <a:pt x="125" y="483"/>
                  <a:pt x="125" y="483"/>
                  <a:pt x="125" y="483"/>
                </a:cubicBezTo>
                <a:cubicBezTo>
                  <a:pt x="130" y="482"/>
                  <a:pt x="130" y="482"/>
                  <a:pt x="130" y="482"/>
                </a:cubicBezTo>
                <a:cubicBezTo>
                  <a:pt x="135" y="482"/>
                  <a:pt x="135" y="482"/>
                  <a:pt x="135" y="482"/>
                </a:cubicBezTo>
                <a:cubicBezTo>
                  <a:pt x="146" y="478"/>
                  <a:pt x="146" y="478"/>
                  <a:pt x="146" y="478"/>
                </a:cubicBezTo>
                <a:cubicBezTo>
                  <a:pt x="153" y="475"/>
                  <a:pt x="153" y="475"/>
                  <a:pt x="153" y="475"/>
                </a:cubicBezTo>
                <a:cubicBezTo>
                  <a:pt x="155" y="473"/>
                  <a:pt x="155" y="473"/>
                  <a:pt x="155" y="473"/>
                </a:cubicBezTo>
                <a:cubicBezTo>
                  <a:pt x="154" y="468"/>
                  <a:pt x="154" y="468"/>
                  <a:pt x="154" y="468"/>
                </a:cubicBezTo>
                <a:cubicBezTo>
                  <a:pt x="157" y="468"/>
                  <a:pt x="157" y="468"/>
                  <a:pt x="157" y="468"/>
                </a:cubicBezTo>
                <a:cubicBezTo>
                  <a:pt x="156" y="470"/>
                  <a:pt x="156" y="470"/>
                  <a:pt x="156" y="470"/>
                </a:cubicBezTo>
                <a:cubicBezTo>
                  <a:pt x="158" y="471"/>
                  <a:pt x="158" y="471"/>
                  <a:pt x="158" y="471"/>
                </a:cubicBezTo>
                <a:cubicBezTo>
                  <a:pt x="160" y="472"/>
                  <a:pt x="161" y="470"/>
                  <a:pt x="161" y="470"/>
                </a:cubicBezTo>
                <a:cubicBezTo>
                  <a:pt x="156" y="466"/>
                  <a:pt x="170" y="468"/>
                  <a:pt x="158" y="466"/>
                </a:cubicBezTo>
                <a:cubicBezTo>
                  <a:pt x="163" y="467"/>
                  <a:pt x="163" y="467"/>
                  <a:pt x="163" y="467"/>
                </a:cubicBezTo>
                <a:cubicBezTo>
                  <a:pt x="162" y="465"/>
                  <a:pt x="162" y="465"/>
                  <a:pt x="162" y="465"/>
                </a:cubicBezTo>
                <a:cubicBezTo>
                  <a:pt x="167" y="467"/>
                  <a:pt x="167" y="467"/>
                  <a:pt x="167" y="467"/>
                </a:cubicBezTo>
                <a:cubicBezTo>
                  <a:pt x="169" y="468"/>
                  <a:pt x="168" y="465"/>
                  <a:pt x="171" y="466"/>
                </a:cubicBezTo>
                <a:cubicBezTo>
                  <a:pt x="167" y="464"/>
                  <a:pt x="167" y="464"/>
                  <a:pt x="167" y="464"/>
                </a:cubicBezTo>
                <a:cubicBezTo>
                  <a:pt x="157" y="463"/>
                  <a:pt x="157" y="463"/>
                  <a:pt x="157" y="463"/>
                </a:cubicBezTo>
                <a:cubicBezTo>
                  <a:pt x="152" y="461"/>
                  <a:pt x="152" y="461"/>
                  <a:pt x="152" y="461"/>
                </a:cubicBezTo>
                <a:cubicBezTo>
                  <a:pt x="143" y="462"/>
                  <a:pt x="143" y="462"/>
                  <a:pt x="143" y="462"/>
                </a:cubicBezTo>
                <a:cubicBezTo>
                  <a:pt x="140" y="460"/>
                  <a:pt x="140" y="460"/>
                  <a:pt x="140" y="460"/>
                </a:cubicBezTo>
                <a:cubicBezTo>
                  <a:pt x="139" y="462"/>
                  <a:pt x="139" y="462"/>
                  <a:pt x="139" y="462"/>
                </a:cubicBezTo>
                <a:cubicBezTo>
                  <a:pt x="139" y="461"/>
                  <a:pt x="139" y="461"/>
                  <a:pt x="139" y="461"/>
                </a:cubicBezTo>
                <a:cubicBezTo>
                  <a:pt x="136" y="461"/>
                  <a:pt x="136" y="461"/>
                  <a:pt x="136" y="461"/>
                </a:cubicBezTo>
                <a:cubicBezTo>
                  <a:pt x="138" y="459"/>
                  <a:pt x="138" y="459"/>
                  <a:pt x="138" y="459"/>
                </a:cubicBezTo>
                <a:cubicBezTo>
                  <a:pt x="130" y="457"/>
                  <a:pt x="130" y="457"/>
                  <a:pt x="130" y="457"/>
                </a:cubicBezTo>
                <a:cubicBezTo>
                  <a:pt x="121" y="461"/>
                  <a:pt x="121" y="461"/>
                  <a:pt x="121" y="461"/>
                </a:cubicBezTo>
                <a:cubicBezTo>
                  <a:pt x="119" y="459"/>
                  <a:pt x="119" y="459"/>
                  <a:pt x="119" y="459"/>
                </a:cubicBezTo>
                <a:cubicBezTo>
                  <a:pt x="116" y="462"/>
                  <a:pt x="116" y="462"/>
                  <a:pt x="116" y="462"/>
                </a:cubicBezTo>
                <a:cubicBezTo>
                  <a:pt x="111" y="462"/>
                  <a:pt x="111" y="462"/>
                  <a:pt x="111" y="462"/>
                </a:cubicBezTo>
                <a:cubicBezTo>
                  <a:pt x="103" y="470"/>
                  <a:pt x="103" y="470"/>
                  <a:pt x="103" y="470"/>
                </a:cubicBezTo>
                <a:cubicBezTo>
                  <a:pt x="105" y="470"/>
                  <a:pt x="105" y="470"/>
                  <a:pt x="105" y="470"/>
                </a:cubicBezTo>
                <a:cubicBezTo>
                  <a:pt x="109" y="470"/>
                  <a:pt x="109" y="470"/>
                  <a:pt x="109" y="470"/>
                </a:cubicBezTo>
                <a:cubicBezTo>
                  <a:pt x="110" y="472"/>
                  <a:pt x="110" y="472"/>
                  <a:pt x="110" y="472"/>
                </a:cubicBezTo>
                <a:cubicBezTo>
                  <a:pt x="115" y="475"/>
                  <a:pt x="115" y="475"/>
                  <a:pt x="115" y="475"/>
                </a:cubicBezTo>
                <a:cubicBezTo>
                  <a:pt x="113" y="475"/>
                  <a:pt x="113" y="475"/>
                  <a:pt x="113" y="475"/>
                </a:cubicBezTo>
                <a:cubicBezTo>
                  <a:pt x="108" y="472"/>
                  <a:pt x="108" y="472"/>
                  <a:pt x="108" y="472"/>
                </a:cubicBezTo>
                <a:cubicBezTo>
                  <a:pt x="107" y="473"/>
                  <a:pt x="107" y="473"/>
                  <a:pt x="107" y="473"/>
                </a:cubicBezTo>
                <a:cubicBezTo>
                  <a:pt x="107" y="474"/>
                  <a:pt x="107" y="474"/>
                  <a:pt x="107" y="474"/>
                </a:cubicBezTo>
                <a:cubicBezTo>
                  <a:pt x="106" y="472"/>
                  <a:pt x="106" y="472"/>
                  <a:pt x="106" y="472"/>
                </a:cubicBezTo>
                <a:cubicBezTo>
                  <a:pt x="104" y="472"/>
                  <a:pt x="104" y="472"/>
                  <a:pt x="104" y="472"/>
                </a:cubicBezTo>
                <a:cubicBezTo>
                  <a:pt x="105" y="472"/>
                  <a:pt x="105" y="472"/>
                  <a:pt x="105" y="472"/>
                </a:cubicBezTo>
                <a:cubicBezTo>
                  <a:pt x="103" y="470"/>
                  <a:pt x="103" y="470"/>
                  <a:pt x="103" y="470"/>
                </a:cubicBezTo>
                <a:cubicBezTo>
                  <a:pt x="96" y="471"/>
                  <a:pt x="96" y="471"/>
                  <a:pt x="96" y="471"/>
                </a:cubicBezTo>
                <a:cubicBezTo>
                  <a:pt x="91" y="474"/>
                  <a:pt x="91" y="474"/>
                  <a:pt x="91" y="474"/>
                </a:cubicBezTo>
                <a:cubicBezTo>
                  <a:pt x="90" y="473"/>
                  <a:pt x="99" y="474"/>
                  <a:pt x="88" y="474"/>
                </a:cubicBezTo>
                <a:cubicBezTo>
                  <a:pt x="87" y="478"/>
                  <a:pt x="95" y="471"/>
                  <a:pt x="89" y="478"/>
                </a:cubicBezTo>
                <a:cubicBezTo>
                  <a:pt x="84" y="476"/>
                  <a:pt x="84" y="476"/>
                  <a:pt x="84" y="476"/>
                </a:cubicBezTo>
                <a:cubicBezTo>
                  <a:pt x="84" y="475"/>
                  <a:pt x="84" y="475"/>
                  <a:pt x="84" y="475"/>
                </a:cubicBezTo>
                <a:cubicBezTo>
                  <a:pt x="74" y="479"/>
                  <a:pt x="74" y="479"/>
                  <a:pt x="74" y="479"/>
                </a:cubicBezTo>
                <a:cubicBezTo>
                  <a:pt x="76" y="480"/>
                  <a:pt x="76" y="480"/>
                  <a:pt x="76" y="480"/>
                </a:cubicBezTo>
                <a:cubicBezTo>
                  <a:pt x="73" y="481"/>
                  <a:pt x="73" y="481"/>
                  <a:pt x="73" y="481"/>
                </a:cubicBezTo>
                <a:cubicBezTo>
                  <a:pt x="73" y="482"/>
                  <a:pt x="73" y="482"/>
                  <a:pt x="73" y="482"/>
                </a:cubicBezTo>
                <a:cubicBezTo>
                  <a:pt x="68" y="484"/>
                  <a:pt x="68" y="484"/>
                  <a:pt x="68" y="484"/>
                </a:cubicBezTo>
                <a:cubicBezTo>
                  <a:pt x="67" y="485"/>
                  <a:pt x="66" y="490"/>
                  <a:pt x="63" y="488"/>
                </a:cubicBezTo>
                <a:cubicBezTo>
                  <a:pt x="63" y="489"/>
                  <a:pt x="67" y="488"/>
                  <a:pt x="63" y="491"/>
                </a:cubicBezTo>
                <a:cubicBezTo>
                  <a:pt x="65" y="491"/>
                  <a:pt x="65" y="491"/>
                  <a:pt x="65" y="491"/>
                </a:cubicBezTo>
                <a:cubicBezTo>
                  <a:pt x="65" y="491"/>
                  <a:pt x="67" y="489"/>
                  <a:pt x="64" y="492"/>
                </a:cubicBezTo>
                <a:cubicBezTo>
                  <a:pt x="62" y="491"/>
                  <a:pt x="62" y="491"/>
                  <a:pt x="62" y="491"/>
                </a:cubicBezTo>
                <a:cubicBezTo>
                  <a:pt x="57" y="491"/>
                  <a:pt x="57" y="491"/>
                  <a:pt x="57" y="491"/>
                </a:cubicBezTo>
                <a:cubicBezTo>
                  <a:pt x="56" y="489"/>
                  <a:pt x="72" y="489"/>
                  <a:pt x="52" y="495"/>
                </a:cubicBezTo>
                <a:cubicBezTo>
                  <a:pt x="48" y="495"/>
                  <a:pt x="48" y="495"/>
                  <a:pt x="48" y="495"/>
                </a:cubicBezTo>
                <a:cubicBezTo>
                  <a:pt x="49" y="494"/>
                  <a:pt x="49" y="494"/>
                  <a:pt x="49" y="494"/>
                </a:cubicBezTo>
                <a:cubicBezTo>
                  <a:pt x="46" y="491"/>
                  <a:pt x="46" y="491"/>
                  <a:pt x="46" y="491"/>
                </a:cubicBezTo>
                <a:cubicBezTo>
                  <a:pt x="50" y="491"/>
                  <a:pt x="50" y="491"/>
                  <a:pt x="50" y="491"/>
                </a:cubicBezTo>
                <a:cubicBezTo>
                  <a:pt x="54" y="487"/>
                  <a:pt x="54" y="487"/>
                  <a:pt x="54" y="487"/>
                </a:cubicBezTo>
                <a:cubicBezTo>
                  <a:pt x="48" y="483"/>
                  <a:pt x="48" y="483"/>
                  <a:pt x="48" y="483"/>
                </a:cubicBezTo>
                <a:cubicBezTo>
                  <a:pt x="44" y="483"/>
                  <a:pt x="44" y="483"/>
                  <a:pt x="44" y="483"/>
                </a:cubicBezTo>
                <a:cubicBezTo>
                  <a:pt x="45" y="481"/>
                  <a:pt x="45" y="481"/>
                  <a:pt x="45" y="481"/>
                </a:cubicBezTo>
                <a:cubicBezTo>
                  <a:pt x="50" y="483"/>
                  <a:pt x="50" y="483"/>
                  <a:pt x="50" y="483"/>
                </a:cubicBezTo>
                <a:cubicBezTo>
                  <a:pt x="49" y="478"/>
                  <a:pt x="49" y="478"/>
                  <a:pt x="49" y="478"/>
                </a:cubicBezTo>
                <a:cubicBezTo>
                  <a:pt x="56" y="475"/>
                  <a:pt x="56" y="475"/>
                  <a:pt x="56" y="475"/>
                </a:cubicBezTo>
                <a:cubicBezTo>
                  <a:pt x="56" y="477"/>
                  <a:pt x="56" y="477"/>
                  <a:pt x="56" y="477"/>
                </a:cubicBezTo>
                <a:cubicBezTo>
                  <a:pt x="58" y="477"/>
                  <a:pt x="58" y="477"/>
                  <a:pt x="58" y="477"/>
                </a:cubicBezTo>
                <a:cubicBezTo>
                  <a:pt x="56" y="479"/>
                  <a:pt x="56" y="479"/>
                  <a:pt x="56" y="479"/>
                </a:cubicBezTo>
                <a:cubicBezTo>
                  <a:pt x="58" y="479"/>
                  <a:pt x="58" y="479"/>
                  <a:pt x="58" y="479"/>
                </a:cubicBezTo>
                <a:cubicBezTo>
                  <a:pt x="60" y="479"/>
                  <a:pt x="60" y="479"/>
                  <a:pt x="60" y="479"/>
                </a:cubicBezTo>
                <a:cubicBezTo>
                  <a:pt x="60" y="478"/>
                  <a:pt x="60" y="478"/>
                  <a:pt x="60" y="478"/>
                </a:cubicBezTo>
                <a:cubicBezTo>
                  <a:pt x="64" y="481"/>
                  <a:pt x="64" y="481"/>
                  <a:pt x="64" y="481"/>
                </a:cubicBezTo>
                <a:cubicBezTo>
                  <a:pt x="70" y="478"/>
                  <a:pt x="70" y="478"/>
                  <a:pt x="70" y="478"/>
                </a:cubicBezTo>
                <a:cubicBezTo>
                  <a:pt x="67" y="473"/>
                  <a:pt x="67" y="473"/>
                  <a:pt x="67" y="473"/>
                </a:cubicBezTo>
                <a:cubicBezTo>
                  <a:pt x="70" y="471"/>
                  <a:pt x="70" y="471"/>
                  <a:pt x="70" y="471"/>
                </a:cubicBezTo>
                <a:cubicBezTo>
                  <a:pt x="72" y="470"/>
                  <a:pt x="63" y="476"/>
                  <a:pt x="74" y="472"/>
                </a:cubicBezTo>
                <a:cubicBezTo>
                  <a:pt x="72" y="470"/>
                  <a:pt x="72" y="470"/>
                  <a:pt x="72" y="470"/>
                </a:cubicBezTo>
                <a:cubicBezTo>
                  <a:pt x="77" y="469"/>
                  <a:pt x="77" y="469"/>
                  <a:pt x="77" y="469"/>
                </a:cubicBezTo>
                <a:cubicBezTo>
                  <a:pt x="75" y="467"/>
                  <a:pt x="75" y="467"/>
                  <a:pt x="75" y="467"/>
                </a:cubicBezTo>
                <a:cubicBezTo>
                  <a:pt x="70" y="468"/>
                  <a:pt x="70" y="468"/>
                  <a:pt x="70" y="468"/>
                </a:cubicBezTo>
                <a:cubicBezTo>
                  <a:pt x="71" y="466"/>
                  <a:pt x="71" y="466"/>
                  <a:pt x="71" y="466"/>
                </a:cubicBezTo>
                <a:cubicBezTo>
                  <a:pt x="74" y="466"/>
                  <a:pt x="74" y="466"/>
                  <a:pt x="74" y="466"/>
                </a:cubicBezTo>
                <a:cubicBezTo>
                  <a:pt x="73" y="464"/>
                  <a:pt x="69" y="475"/>
                  <a:pt x="74" y="462"/>
                </a:cubicBezTo>
                <a:cubicBezTo>
                  <a:pt x="77" y="461"/>
                  <a:pt x="77" y="461"/>
                  <a:pt x="77" y="461"/>
                </a:cubicBezTo>
                <a:cubicBezTo>
                  <a:pt x="78" y="463"/>
                  <a:pt x="69" y="465"/>
                  <a:pt x="77" y="465"/>
                </a:cubicBezTo>
                <a:cubicBezTo>
                  <a:pt x="77" y="464"/>
                  <a:pt x="77" y="464"/>
                  <a:pt x="77" y="464"/>
                </a:cubicBezTo>
                <a:cubicBezTo>
                  <a:pt x="78" y="464"/>
                  <a:pt x="70" y="470"/>
                  <a:pt x="81" y="465"/>
                </a:cubicBezTo>
                <a:cubicBezTo>
                  <a:pt x="83" y="464"/>
                  <a:pt x="83" y="464"/>
                  <a:pt x="83" y="464"/>
                </a:cubicBezTo>
                <a:cubicBezTo>
                  <a:pt x="81" y="462"/>
                  <a:pt x="81" y="462"/>
                  <a:pt x="81" y="462"/>
                </a:cubicBezTo>
                <a:cubicBezTo>
                  <a:pt x="87" y="460"/>
                  <a:pt x="87" y="460"/>
                  <a:pt x="87" y="460"/>
                </a:cubicBezTo>
                <a:cubicBezTo>
                  <a:pt x="88" y="460"/>
                  <a:pt x="84" y="462"/>
                  <a:pt x="88" y="459"/>
                </a:cubicBezTo>
                <a:cubicBezTo>
                  <a:pt x="91" y="464"/>
                  <a:pt x="74" y="458"/>
                  <a:pt x="94" y="461"/>
                </a:cubicBezTo>
                <a:cubicBezTo>
                  <a:pt x="95" y="459"/>
                  <a:pt x="95" y="459"/>
                  <a:pt x="95" y="459"/>
                </a:cubicBezTo>
                <a:cubicBezTo>
                  <a:pt x="88" y="456"/>
                  <a:pt x="88" y="456"/>
                  <a:pt x="88" y="456"/>
                </a:cubicBezTo>
                <a:cubicBezTo>
                  <a:pt x="88" y="454"/>
                  <a:pt x="88" y="454"/>
                  <a:pt x="88" y="454"/>
                </a:cubicBezTo>
                <a:cubicBezTo>
                  <a:pt x="87" y="453"/>
                  <a:pt x="87" y="453"/>
                  <a:pt x="87" y="453"/>
                </a:cubicBezTo>
                <a:cubicBezTo>
                  <a:pt x="91" y="451"/>
                  <a:pt x="91" y="451"/>
                  <a:pt x="91" y="451"/>
                </a:cubicBezTo>
                <a:cubicBezTo>
                  <a:pt x="92" y="455"/>
                  <a:pt x="92" y="455"/>
                  <a:pt x="92" y="455"/>
                </a:cubicBezTo>
                <a:cubicBezTo>
                  <a:pt x="95" y="456"/>
                  <a:pt x="82" y="462"/>
                  <a:pt x="97" y="453"/>
                </a:cubicBezTo>
                <a:cubicBezTo>
                  <a:pt x="93" y="451"/>
                  <a:pt x="93" y="451"/>
                  <a:pt x="93" y="451"/>
                </a:cubicBezTo>
                <a:cubicBezTo>
                  <a:pt x="95" y="450"/>
                  <a:pt x="95" y="450"/>
                  <a:pt x="95" y="450"/>
                </a:cubicBezTo>
                <a:cubicBezTo>
                  <a:pt x="96" y="451"/>
                  <a:pt x="88" y="453"/>
                  <a:pt x="98" y="451"/>
                </a:cubicBezTo>
                <a:cubicBezTo>
                  <a:pt x="96" y="449"/>
                  <a:pt x="96" y="449"/>
                  <a:pt x="96" y="449"/>
                </a:cubicBezTo>
                <a:cubicBezTo>
                  <a:pt x="92" y="448"/>
                  <a:pt x="92" y="448"/>
                  <a:pt x="92" y="448"/>
                </a:cubicBezTo>
                <a:cubicBezTo>
                  <a:pt x="95" y="444"/>
                  <a:pt x="95" y="444"/>
                  <a:pt x="95" y="444"/>
                </a:cubicBezTo>
                <a:cubicBezTo>
                  <a:pt x="98" y="443"/>
                  <a:pt x="98" y="443"/>
                  <a:pt x="98" y="443"/>
                </a:cubicBezTo>
                <a:cubicBezTo>
                  <a:pt x="99" y="443"/>
                  <a:pt x="99" y="443"/>
                  <a:pt x="99" y="443"/>
                </a:cubicBezTo>
                <a:cubicBezTo>
                  <a:pt x="100" y="439"/>
                  <a:pt x="94" y="447"/>
                  <a:pt x="101" y="439"/>
                </a:cubicBezTo>
                <a:cubicBezTo>
                  <a:pt x="106" y="437"/>
                  <a:pt x="100" y="447"/>
                  <a:pt x="106" y="438"/>
                </a:cubicBezTo>
                <a:cubicBezTo>
                  <a:pt x="109" y="439"/>
                  <a:pt x="109" y="439"/>
                  <a:pt x="109" y="439"/>
                </a:cubicBezTo>
                <a:cubicBezTo>
                  <a:pt x="113" y="438"/>
                  <a:pt x="113" y="438"/>
                  <a:pt x="113" y="438"/>
                </a:cubicBezTo>
                <a:cubicBezTo>
                  <a:pt x="115" y="437"/>
                  <a:pt x="102" y="445"/>
                  <a:pt x="119" y="437"/>
                </a:cubicBezTo>
                <a:cubicBezTo>
                  <a:pt x="119" y="437"/>
                  <a:pt x="114" y="436"/>
                  <a:pt x="120" y="437"/>
                </a:cubicBezTo>
                <a:cubicBezTo>
                  <a:pt x="124" y="433"/>
                  <a:pt x="124" y="433"/>
                  <a:pt x="124" y="433"/>
                </a:cubicBezTo>
                <a:cubicBezTo>
                  <a:pt x="122" y="431"/>
                  <a:pt x="122" y="431"/>
                  <a:pt x="122" y="431"/>
                </a:cubicBezTo>
                <a:cubicBezTo>
                  <a:pt x="119" y="431"/>
                  <a:pt x="122" y="436"/>
                  <a:pt x="117" y="433"/>
                </a:cubicBezTo>
                <a:cubicBezTo>
                  <a:pt x="117" y="430"/>
                  <a:pt x="117" y="430"/>
                  <a:pt x="117" y="430"/>
                </a:cubicBezTo>
                <a:cubicBezTo>
                  <a:pt x="121" y="430"/>
                  <a:pt x="121" y="430"/>
                  <a:pt x="121" y="430"/>
                </a:cubicBezTo>
                <a:cubicBezTo>
                  <a:pt x="121" y="429"/>
                  <a:pt x="121" y="429"/>
                  <a:pt x="121" y="429"/>
                </a:cubicBezTo>
                <a:cubicBezTo>
                  <a:pt x="122" y="428"/>
                  <a:pt x="122" y="428"/>
                  <a:pt x="122" y="428"/>
                </a:cubicBezTo>
                <a:cubicBezTo>
                  <a:pt x="129" y="430"/>
                  <a:pt x="129" y="430"/>
                  <a:pt x="129" y="430"/>
                </a:cubicBezTo>
                <a:cubicBezTo>
                  <a:pt x="129" y="428"/>
                  <a:pt x="129" y="428"/>
                  <a:pt x="129" y="428"/>
                </a:cubicBezTo>
                <a:cubicBezTo>
                  <a:pt x="130" y="428"/>
                  <a:pt x="130" y="428"/>
                  <a:pt x="130" y="428"/>
                </a:cubicBezTo>
                <a:cubicBezTo>
                  <a:pt x="144" y="423"/>
                  <a:pt x="144" y="423"/>
                  <a:pt x="144" y="423"/>
                </a:cubicBezTo>
                <a:cubicBezTo>
                  <a:pt x="146" y="423"/>
                  <a:pt x="146" y="423"/>
                  <a:pt x="146" y="423"/>
                </a:cubicBezTo>
                <a:cubicBezTo>
                  <a:pt x="147" y="421"/>
                  <a:pt x="147" y="421"/>
                  <a:pt x="147" y="421"/>
                </a:cubicBezTo>
                <a:cubicBezTo>
                  <a:pt x="136" y="420"/>
                  <a:pt x="136" y="420"/>
                  <a:pt x="136" y="420"/>
                </a:cubicBezTo>
                <a:cubicBezTo>
                  <a:pt x="139" y="419"/>
                  <a:pt x="139" y="419"/>
                  <a:pt x="139" y="419"/>
                </a:cubicBezTo>
                <a:cubicBezTo>
                  <a:pt x="135" y="418"/>
                  <a:pt x="135" y="418"/>
                  <a:pt x="135" y="418"/>
                </a:cubicBezTo>
                <a:cubicBezTo>
                  <a:pt x="137" y="416"/>
                  <a:pt x="137" y="416"/>
                  <a:pt x="137" y="416"/>
                </a:cubicBezTo>
                <a:cubicBezTo>
                  <a:pt x="146" y="413"/>
                  <a:pt x="146" y="413"/>
                  <a:pt x="146" y="413"/>
                </a:cubicBezTo>
                <a:cubicBezTo>
                  <a:pt x="146" y="409"/>
                  <a:pt x="146" y="409"/>
                  <a:pt x="146" y="409"/>
                </a:cubicBezTo>
                <a:cubicBezTo>
                  <a:pt x="146" y="408"/>
                  <a:pt x="142" y="411"/>
                  <a:pt x="147" y="409"/>
                </a:cubicBezTo>
                <a:cubicBezTo>
                  <a:pt x="146" y="408"/>
                  <a:pt x="146" y="408"/>
                  <a:pt x="146" y="408"/>
                </a:cubicBezTo>
                <a:cubicBezTo>
                  <a:pt x="138" y="411"/>
                  <a:pt x="144" y="416"/>
                  <a:pt x="126" y="417"/>
                </a:cubicBezTo>
                <a:cubicBezTo>
                  <a:pt x="124" y="419"/>
                  <a:pt x="125" y="423"/>
                  <a:pt x="120" y="421"/>
                </a:cubicBezTo>
                <a:cubicBezTo>
                  <a:pt x="121" y="422"/>
                  <a:pt x="121" y="422"/>
                  <a:pt x="121" y="422"/>
                </a:cubicBezTo>
                <a:cubicBezTo>
                  <a:pt x="124" y="420"/>
                  <a:pt x="124" y="420"/>
                  <a:pt x="124" y="420"/>
                </a:cubicBezTo>
                <a:cubicBezTo>
                  <a:pt x="128" y="422"/>
                  <a:pt x="128" y="422"/>
                  <a:pt x="128" y="422"/>
                </a:cubicBezTo>
                <a:cubicBezTo>
                  <a:pt x="129" y="421"/>
                  <a:pt x="129" y="421"/>
                  <a:pt x="129" y="421"/>
                </a:cubicBezTo>
                <a:cubicBezTo>
                  <a:pt x="130" y="421"/>
                  <a:pt x="126" y="427"/>
                  <a:pt x="134" y="421"/>
                </a:cubicBezTo>
                <a:cubicBezTo>
                  <a:pt x="135" y="421"/>
                  <a:pt x="135" y="421"/>
                  <a:pt x="135" y="421"/>
                </a:cubicBezTo>
                <a:cubicBezTo>
                  <a:pt x="126" y="424"/>
                  <a:pt x="126" y="424"/>
                  <a:pt x="126" y="424"/>
                </a:cubicBezTo>
                <a:cubicBezTo>
                  <a:pt x="124" y="424"/>
                  <a:pt x="124" y="424"/>
                  <a:pt x="124" y="424"/>
                </a:cubicBezTo>
                <a:cubicBezTo>
                  <a:pt x="126" y="426"/>
                  <a:pt x="126" y="426"/>
                  <a:pt x="126" y="426"/>
                </a:cubicBezTo>
                <a:cubicBezTo>
                  <a:pt x="125" y="425"/>
                  <a:pt x="123" y="433"/>
                  <a:pt x="123" y="424"/>
                </a:cubicBezTo>
                <a:cubicBezTo>
                  <a:pt x="114" y="427"/>
                  <a:pt x="114" y="427"/>
                  <a:pt x="114" y="427"/>
                </a:cubicBezTo>
                <a:cubicBezTo>
                  <a:pt x="114" y="427"/>
                  <a:pt x="112" y="430"/>
                  <a:pt x="115" y="426"/>
                </a:cubicBezTo>
                <a:cubicBezTo>
                  <a:pt x="113" y="425"/>
                  <a:pt x="113" y="425"/>
                  <a:pt x="113" y="425"/>
                </a:cubicBezTo>
                <a:cubicBezTo>
                  <a:pt x="111" y="428"/>
                  <a:pt x="111" y="428"/>
                  <a:pt x="111" y="428"/>
                </a:cubicBezTo>
                <a:cubicBezTo>
                  <a:pt x="112" y="429"/>
                  <a:pt x="112" y="429"/>
                  <a:pt x="112" y="429"/>
                </a:cubicBezTo>
                <a:cubicBezTo>
                  <a:pt x="110" y="431"/>
                  <a:pt x="110" y="431"/>
                  <a:pt x="110" y="431"/>
                </a:cubicBezTo>
                <a:cubicBezTo>
                  <a:pt x="106" y="431"/>
                  <a:pt x="106" y="431"/>
                  <a:pt x="106" y="431"/>
                </a:cubicBezTo>
                <a:cubicBezTo>
                  <a:pt x="106" y="432"/>
                  <a:pt x="106" y="432"/>
                  <a:pt x="106" y="432"/>
                </a:cubicBezTo>
                <a:cubicBezTo>
                  <a:pt x="105" y="431"/>
                  <a:pt x="105" y="431"/>
                  <a:pt x="105" y="431"/>
                </a:cubicBezTo>
                <a:cubicBezTo>
                  <a:pt x="100" y="433"/>
                  <a:pt x="100" y="433"/>
                  <a:pt x="100" y="433"/>
                </a:cubicBezTo>
                <a:cubicBezTo>
                  <a:pt x="100" y="434"/>
                  <a:pt x="100" y="434"/>
                  <a:pt x="100" y="434"/>
                </a:cubicBezTo>
                <a:cubicBezTo>
                  <a:pt x="98" y="434"/>
                  <a:pt x="98" y="434"/>
                  <a:pt x="98" y="434"/>
                </a:cubicBezTo>
                <a:cubicBezTo>
                  <a:pt x="87" y="439"/>
                  <a:pt x="87" y="439"/>
                  <a:pt x="87" y="439"/>
                </a:cubicBezTo>
                <a:cubicBezTo>
                  <a:pt x="84" y="439"/>
                  <a:pt x="84" y="439"/>
                  <a:pt x="84" y="439"/>
                </a:cubicBezTo>
                <a:cubicBezTo>
                  <a:pt x="81" y="440"/>
                  <a:pt x="81" y="440"/>
                  <a:pt x="81" y="440"/>
                </a:cubicBezTo>
                <a:cubicBezTo>
                  <a:pt x="87" y="437"/>
                  <a:pt x="87" y="437"/>
                  <a:pt x="87" y="437"/>
                </a:cubicBezTo>
                <a:cubicBezTo>
                  <a:pt x="79" y="437"/>
                  <a:pt x="79" y="437"/>
                  <a:pt x="79" y="437"/>
                </a:cubicBezTo>
                <a:cubicBezTo>
                  <a:pt x="79" y="441"/>
                  <a:pt x="79" y="441"/>
                  <a:pt x="79" y="441"/>
                </a:cubicBezTo>
                <a:cubicBezTo>
                  <a:pt x="73" y="440"/>
                  <a:pt x="73" y="440"/>
                  <a:pt x="73" y="440"/>
                </a:cubicBezTo>
                <a:cubicBezTo>
                  <a:pt x="75" y="441"/>
                  <a:pt x="72" y="442"/>
                  <a:pt x="73" y="443"/>
                </a:cubicBezTo>
                <a:cubicBezTo>
                  <a:pt x="77" y="442"/>
                  <a:pt x="77" y="442"/>
                  <a:pt x="77" y="442"/>
                </a:cubicBezTo>
                <a:cubicBezTo>
                  <a:pt x="70" y="445"/>
                  <a:pt x="70" y="445"/>
                  <a:pt x="70" y="445"/>
                </a:cubicBezTo>
                <a:cubicBezTo>
                  <a:pt x="73" y="447"/>
                  <a:pt x="73" y="447"/>
                  <a:pt x="73" y="447"/>
                </a:cubicBezTo>
                <a:cubicBezTo>
                  <a:pt x="75" y="445"/>
                  <a:pt x="75" y="445"/>
                  <a:pt x="75" y="445"/>
                </a:cubicBezTo>
                <a:cubicBezTo>
                  <a:pt x="79" y="445"/>
                  <a:pt x="79" y="445"/>
                  <a:pt x="79" y="445"/>
                </a:cubicBezTo>
                <a:cubicBezTo>
                  <a:pt x="74" y="448"/>
                  <a:pt x="74" y="448"/>
                  <a:pt x="74" y="448"/>
                </a:cubicBezTo>
                <a:cubicBezTo>
                  <a:pt x="73" y="450"/>
                  <a:pt x="73" y="450"/>
                  <a:pt x="73" y="450"/>
                </a:cubicBezTo>
                <a:cubicBezTo>
                  <a:pt x="78" y="451"/>
                  <a:pt x="78" y="451"/>
                  <a:pt x="78" y="451"/>
                </a:cubicBezTo>
                <a:cubicBezTo>
                  <a:pt x="86" y="448"/>
                  <a:pt x="86" y="448"/>
                  <a:pt x="86" y="448"/>
                </a:cubicBezTo>
                <a:cubicBezTo>
                  <a:pt x="76" y="454"/>
                  <a:pt x="76" y="454"/>
                  <a:pt x="76" y="454"/>
                </a:cubicBezTo>
                <a:cubicBezTo>
                  <a:pt x="74" y="452"/>
                  <a:pt x="74" y="452"/>
                  <a:pt x="74" y="452"/>
                </a:cubicBezTo>
                <a:cubicBezTo>
                  <a:pt x="69" y="450"/>
                  <a:pt x="69" y="450"/>
                  <a:pt x="69" y="450"/>
                </a:cubicBezTo>
                <a:cubicBezTo>
                  <a:pt x="65" y="453"/>
                  <a:pt x="65" y="453"/>
                  <a:pt x="65" y="453"/>
                </a:cubicBezTo>
                <a:cubicBezTo>
                  <a:pt x="66" y="454"/>
                  <a:pt x="63" y="455"/>
                  <a:pt x="67" y="454"/>
                </a:cubicBezTo>
                <a:cubicBezTo>
                  <a:pt x="67" y="454"/>
                  <a:pt x="67" y="454"/>
                  <a:pt x="67" y="454"/>
                </a:cubicBezTo>
                <a:cubicBezTo>
                  <a:pt x="60" y="454"/>
                  <a:pt x="60" y="454"/>
                  <a:pt x="60" y="454"/>
                </a:cubicBezTo>
                <a:cubicBezTo>
                  <a:pt x="55" y="453"/>
                  <a:pt x="55" y="453"/>
                  <a:pt x="55" y="453"/>
                </a:cubicBezTo>
                <a:cubicBezTo>
                  <a:pt x="53" y="452"/>
                  <a:pt x="53" y="452"/>
                  <a:pt x="53" y="452"/>
                </a:cubicBezTo>
                <a:cubicBezTo>
                  <a:pt x="50" y="454"/>
                  <a:pt x="50" y="454"/>
                  <a:pt x="50" y="454"/>
                </a:cubicBezTo>
                <a:cubicBezTo>
                  <a:pt x="51" y="455"/>
                  <a:pt x="51" y="455"/>
                  <a:pt x="51" y="455"/>
                </a:cubicBezTo>
                <a:cubicBezTo>
                  <a:pt x="47" y="458"/>
                  <a:pt x="47" y="458"/>
                  <a:pt x="47" y="458"/>
                </a:cubicBezTo>
                <a:cubicBezTo>
                  <a:pt x="45" y="455"/>
                  <a:pt x="45" y="455"/>
                  <a:pt x="45" y="455"/>
                </a:cubicBezTo>
                <a:cubicBezTo>
                  <a:pt x="44" y="462"/>
                  <a:pt x="39" y="449"/>
                  <a:pt x="44" y="462"/>
                </a:cubicBezTo>
                <a:cubicBezTo>
                  <a:pt x="37" y="465"/>
                  <a:pt x="37" y="465"/>
                  <a:pt x="37" y="465"/>
                </a:cubicBezTo>
                <a:cubicBezTo>
                  <a:pt x="33" y="465"/>
                  <a:pt x="33" y="465"/>
                  <a:pt x="33" y="465"/>
                </a:cubicBezTo>
                <a:cubicBezTo>
                  <a:pt x="29" y="470"/>
                  <a:pt x="29" y="470"/>
                  <a:pt x="29" y="470"/>
                </a:cubicBezTo>
                <a:cubicBezTo>
                  <a:pt x="34" y="468"/>
                  <a:pt x="34" y="468"/>
                  <a:pt x="34" y="468"/>
                </a:cubicBezTo>
                <a:cubicBezTo>
                  <a:pt x="37" y="468"/>
                  <a:pt x="37" y="468"/>
                  <a:pt x="37" y="468"/>
                </a:cubicBezTo>
                <a:cubicBezTo>
                  <a:pt x="37" y="467"/>
                  <a:pt x="37" y="467"/>
                  <a:pt x="37" y="467"/>
                </a:cubicBezTo>
                <a:cubicBezTo>
                  <a:pt x="37" y="468"/>
                  <a:pt x="37" y="468"/>
                  <a:pt x="37" y="468"/>
                </a:cubicBezTo>
                <a:cubicBezTo>
                  <a:pt x="30" y="475"/>
                  <a:pt x="30" y="475"/>
                  <a:pt x="30" y="475"/>
                </a:cubicBezTo>
                <a:cubicBezTo>
                  <a:pt x="30" y="478"/>
                  <a:pt x="30" y="478"/>
                  <a:pt x="30" y="478"/>
                </a:cubicBezTo>
                <a:cubicBezTo>
                  <a:pt x="31" y="478"/>
                  <a:pt x="34" y="476"/>
                  <a:pt x="33" y="480"/>
                </a:cubicBezTo>
                <a:cubicBezTo>
                  <a:pt x="28" y="483"/>
                  <a:pt x="28" y="483"/>
                  <a:pt x="28" y="483"/>
                </a:cubicBezTo>
                <a:cubicBezTo>
                  <a:pt x="27" y="482"/>
                  <a:pt x="27" y="482"/>
                  <a:pt x="27" y="482"/>
                </a:cubicBezTo>
                <a:cubicBezTo>
                  <a:pt x="24" y="483"/>
                  <a:pt x="24" y="483"/>
                  <a:pt x="24" y="483"/>
                </a:cubicBezTo>
                <a:cubicBezTo>
                  <a:pt x="18" y="481"/>
                  <a:pt x="18" y="481"/>
                  <a:pt x="18" y="481"/>
                </a:cubicBezTo>
                <a:cubicBezTo>
                  <a:pt x="18" y="480"/>
                  <a:pt x="18" y="480"/>
                  <a:pt x="18" y="480"/>
                </a:cubicBezTo>
                <a:cubicBezTo>
                  <a:pt x="20" y="481"/>
                  <a:pt x="20" y="481"/>
                  <a:pt x="20" y="481"/>
                </a:cubicBezTo>
                <a:cubicBezTo>
                  <a:pt x="19" y="478"/>
                  <a:pt x="19" y="478"/>
                  <a:pt x="19" y="478"/>
                </a:cubicBezTo>
                <a:cubicBezTo>
                  <a:pt x="11" y="475"/>
                  <a:pt x="11" y="475"/>
                  <a:pt x="11" y="475"/>
                </a:cubicBezTo>
                <a:cubicBezTo>
                  <a:pt x="8" y="477"/>
                  <a:pt x="8" y="477"/>
                  <a:pt x="8" y="477"/>
                </a:cubicBezTo>
                <a:cubicBezTo>
                  <a:pt x="6" y="473"/>
                  <a:pt x="6" y="473"/>
                  <a:pt x="6" y="473"/>
                </a:cubicBezTo>
                <a:cubicBezTo>
                  <a:pt x="4" y="473"/>
                  <a:pt x="4" y="473"/>
                  <a:pt x="4" y="473"/>
                </a:cubicBezTo>
                <a:cubicBezTo>
                  <a:pt x="3" y="471"/>
                  <a:pt x="0" y="474"/>
                  <a:pt x="2" y="470"/>
                </a:cubicBezTo>
                <a:cubicBezTo>
                  <a:pt x="2" y="469"/>
                  <a:pt x="2" y="469"/>
                  <a:pt x="2" y="469"/>
                </a:cubicBezTo>
                <a:cubicBezTo>
                  <a:pt x="6" y="473"/>
                  <a:pt x="6" y="473"/>
                  <a:pt x="6" y="473"/>
                </a:cubicBezTo>
                <a:cubicBezTo>
                  <a:pt x="7" y="473"/>
                  <a:pt x="7" y="473"/>
                  <a:pt x="7" y="473"/>
                </a:cubicBezTo>
                <a:cubicBezTo>
                  <a:pt x="7" y="470"/>
                  <a:pt x="7" y="470"/>
                  <a:pt x="7" y="470"/>
                </a:cubicBezTo>
                <a:cubicBezTo>
                  <a:pt x="11" y="473"/>
                  <a:pt x="11" y="473"/>
                  <a:pt x="11" y="473"/>
                </a:cubicBezTo>
                <a:cubicBezTo>
                  <a:pt x="18" y="467"/>
                  <a:pt x="18" y="467"/>
                  <a:pt x="18" y="467"/>
                </a:cubicBezTo>
                <a:cubicBezTo>
                  <a:pt x="24" y="468"/>
                  <a:pt x="24" y="468"/>
                  <a:pt x="24" y="468"/>
                </a:cubicBezTo>
                <a:cubicBezTo>
                  <a:pt x="27" y="465"/>
                  <a:pt x="27" y="465"/>
                  <a:pt x="27" y="465"/>
                </a:cubicBezTo>
                <a:cubicBezTo>
                  <a:pt x="27" y="466"/>
                  <a:pt x="25" y="462"/>
                  <a:pt x="29" y="466"/>
                </a:cubicBezTo>
                <a:cubicBezTo>
                  <a:pt x="30" y="465"/>
                  <a:pt x="30" y="465"/>
                  <a:pt x="30" y="465"/>
                </a:cubicBezTo>
                <a:cubicBezTo>
                  <a:pt x="28" y="464"/>
                  <a:pt x="28" y="464"/>
                  <a:pt x="28" y="464"/>
                </a:cubicBezTo>
                <a:cubicBezTo>
                  <a:pt x="34" y="461"/>
                  <a:pt x="34" y="461"/>
                  <a:pt x="34" y="461"/>
                </a:cubicBezTo>
                <a:cubicBezTo>
                  <a:pt x="36" y="462"/>
                  <a:pt x="36" y="462"/>
                  <a:pt x="36" y="462"/>
                </a:cubicBezTo>
                <a:cubicBezTo>
                  <a:pt x="36" y="461"/>
                  <a:pt x="32" y="463"/>
                  <a:pt x="36" y="461"/>
                </a:cubicBezTo>
                <a:cubicBezTo>
                  <a:pt x="38" y="461"/>
                  <a:pt x="38" y="461"/>
                  <a:pt x="38" y="461"/>
                </a:cubicBezTo>
                <a:cubicBezTo>
                  <a:pt x="37" y="462"/>
                  <a:pt x="37" y="462"/>
                  <a:pt x="37" y="462"/>
                </a:cubicBezTo>
                <a:cubicBezTo>
                  <a:pt x="37" y="460"/>
                  <a:pt x="40" y="474"/>
                  <a:pt x="43" y="456"/>
                </a:cubicBezTo>
                <a:cubicBezTo>
                  <a:pt x="38" y="455"/>
                  <a:pt x="38" y="455"/>
                  <a:pt x="38" y="455"/>
                </a:cubicBezTo>
                <a:cubicBezTo>
                  <a:pt x="39" y="453"/>
                  <a:pt x="39" y="453"/>
                  <a:pt x="39" y="453"/>
                </a:cubicBezTo>
                <a:cubicBezTo>
                  <a:pt x="42" y="453"/>
                  <a:pt x="42" y="453"/>
                  <a:pt x="42" y="453"/>
                </a:cubicBezTo>
                <a:cubicBezTo>
                  <a:pt x="42" y="452"/>
                  <a:pt x="42" y="452"/>
                  <a:pt x="42" y="452"/>
                </a:cubicBezTo>
                <a:cubicBezTo>
                  <a:pt x="44" y="451"/>
                  <a:pt x="44" y="451"/>
                  <a:pt x="44" y="451"/>
                </a:cubicBezTo>
                <a:cubicBezTo>
                  <a:pt x="42" y="448"/>
                  <a:pt x="42" y="448"/>
                  <a:pt x="42" y="448"/>
                </a:cubicBezTo>
                <a:cubicBezTo>
                  <a:pt x="43" y="446"/>
                  <a:pt x="43" y="446"/>
                  <a:pt x="43" y="446"/>
                </a:cubicBezTo>
                <a:cubicBezTo>
                  <a:pt x="41" y="444"/>
                  <a:pt x="41" y="444"/>
                  <a:pt x="41" y="444"/>
                </a:cubicBezTo>
                <a:cubicBezTo>
                  <a:pt x="38" y="446"/>
                  <a:pt x="38" y="446"/>
                  <a:pt x="38" y="446"/>
                </a:cubicBezTo>
                <a:cubicBezTo>
                  <a:pt x="38" y="440"/>
                  <a:pt x="38" y="440"/>
                  <a:pt x="38" y="440"/>
                </a:cubicBezTo>
                <a:cubicBezTo>
                  <a:pt x="36" y="441"/>
                  <a:pt x="36" y="441"/>
                  <a:pt x="36" y="441"/>
                </a:cubicBezTo>
                <a:cubicBezTo>
                  <a:pt x="34" y="439"/>
                  <a:pt x="43" y="441"/>
                  <a:pt x="33" y="439"/>
                </a:cubicBezTo>
                <a:cubicBezTo>
                  <a:pt x="32" y="439"/>
                  <a:pt x="32" y="439"/>
                  <a:pt x="32" y="439"/>
                </a:cubicBezTo>
                <a:cubicBezTo>
                  <a:pt x="33" y="437"/>
                  <a:pt x="33" y="437"/>
                  <a:pt x="33" y="437"/>
                </a:cubicBezTo>
                <a:cubicBezTo>
                  <a:pt x="32" y="437"/>
                  <a:pt x="32" y="437"/>
                  <a:pt x="32" y="437"/>
                </a:cubicBezTo>
                <a:cubicBezTo>
                  <a:pt x="29" y="437"/>
                  <a:pt x="29" y="437"/>
                  <a:pt x="29" y="437"/>
                </a:cubicBezTo>
                <a:cubicBezTo>
                  <a:pt x="31" y="434"/>
                  <a:pt x="28" y="436"/>
                  <a:pt x="26" y="433"/>
                </a:cubicBezTo>
                <a:cubicBezTo>
                  <a:pt x="30" y="432"/>
                  <a:pt x="30" y="432"/>
                  <a:pt x="30" y="432"/>
                </a:cubicBezTo>
                <a:cubicBezTo>
                  <a:pt x="28" y="434"/>
                  <a:pt x="30" y="426"/>
                  <a:pt x="23" y="432"/>
                </a:cubicBezTo>
                <a:cubicBezTo>
                  <a:pt x="24" y="432"/>
                  <a:pt x="24" y="432"/>
                  <a:pt x="24" y="432"/>
                </a:cubicBezTo>
                <a:cubicBezTo>
                  <a:pt x="17" y="426"/>
                  <a:pt x="17" y="426"/>
                  <a:pt x="17" y="426"/>
                </a:cubicBezTo>
                <a:cubicBezTo>
                  <a:pt x="13" y="429"/>
                  <a:pt x="13" y="429"/>
                  <a:pt x="13" y="429"/>
                </a:cubicBezTo>
                <a:cubicBezTo>
                  <a:pt x="12" y="432"/>
                  <a:pt x="12" y="432"/>
                  <a:pt x="12" y="432"/>
                </a:cubicBezTo>
                <a:cubicBezTo>
                  <a:pt x="10" y="432"/>
                  <a:pt x="10" y="432"/>
                  <a:pt x="10" y="432"/>
                </a:cubicBezTo>
                <a:cubicBezTo>
                  <a:pt x="13" y="427"/>
                  <a:pt x="13" y="427"/>
                  <a:pt x="13" y="427"/>
                </a:cubicBezTo>
                <a:cubicBezTo>
                  <a:pt x="6" y="425"/>
                  <a:pt x="6" y="425"/>
                  <a:pt x="6" y="425"/>
                </a:cubicBezTo>
                <a:cubicBezTo>
                  <a:pt x="6" y="419"/>
                  <a:pt x="6" y="419"/>
                  <a:pt x="6" y="419"/>
                </a:cubicBezTo>
                <a:cubicBezTo>
                  <a:pt x="8" y="419"/>
                  <a:pt x="8" y="419"/>
                  <a:pt x="8" y="419"/>
                </a:cubicBezTo>
                <a:cubicBezTo>
                  <a:pt x="6" y="420"/>
                  <a:pt x="6" y="420"/>
                  <a:pt x="6" y="420"/>
                </a:cubicBezTo>
                <a:cubicBezTo>
                  <a:pt x="9" y="422"/>
                  <a:pt x="9" y="422"/>
                  <a:pt x="9" y="422"/>
                </a:cubicBezTo>
                <a:cubicBezTo>
                  <a:pt x="13" y="422"/>
                  <a:pt x="13" y="422"/>
                  <a:pt x="13" y="422"/>
                </a:cubicBezTo>
                <a:cubicBezTo>
                  <a:pt x="15" y="419"/>
                  <a:pt x="15" y="419"/>
                  <a:pt x="15" y="419"/>
                </a:cubicBezTo>
                <a:cubicBezTo>
                  <a:pt x="5" y="413"/>
                  <a:pt x="5" y="413"/>
                  <a:pt x="5" y="413"/>
                </a:cubicBezTo>
                <a:cubicBezTo>
                  <a:pt x="5" y="405"/>
                  <a:pt x="5" y="405"/>
                  <a:pt x="5" y="405"/>
                </a:cubicBezTo>
                <a:cubicBezTo>
                  <a:pt x="7" y="404"/>
                  <a:pt x="7" y="404"/>
                  <a:pt x="7" y="404"/>
                </a:cubicBezTo>
                <a:cubicBezTo>
                  <a:pt x="8" y="406"/>
                  <a:pt x="8" y="406"/>
                  <a:pt x="8" y="406"/>
                </a:cubicBezTo>
                <a:cubicBezTo>
                  <a:pt x="10" y="406"/>
                  <a:pt x="10" y="406"/>
                  <a:pt x="10" y="406"/>
                </a:cubicBezTo>
                <a:cubicBezTo>
                  <a:pt x="11" y="404"/>
                  <a:pt x="11" y="404"/>
                  <a:pt x="11" y="404"/>
                </a:cubicBezTo>
                <a:cubicBezTo>
                  <a:pt x="11" y="402"/>
                  <a:pt x="11" y="402"/>
                  <a:pt x="11" y="402"/>
                </a:cubicBezTo>
                <a:cubicBezTo>
                  <a:pt x="13" y="403"/>
                  <a:pt x="13" y="403"/>
                  <a:pt x="13" y="403"/>
                </a:cubicBezTo>
                <a:cubicBezTo>
                  <a:pt x="12" y="407"/>
                  <a:pt x="12" y="407"/>
                  <a:pt x="12" y="407"/>
                </a:cubicBezTo>
                <a:cubicBezTo>
                  <a:pt x="15" y="413"/>
                  <a:pt x="15" y="413"/>
                  <a:pt x="15" y="413"/>
                </a:cubicBezTo>
                <a:cubicBezTo>
                  <a:pt x="15" y="419"/>
                  <a:pt x="15" y="419"/>
                  <a:pt x="15" y="419"/>
                </a:cubicBezTo>
                <a:cubicBezTo>
                  <a:pt x="17" y="420"/>
                  <a:pt x="17" y="420"/>
                  <a:pt x="17" y="420"/>
                </a:cubicBezTo>
                <a:cubicBezTo>
                  <a:pt x="23" y="414"/>
                  <a:pt x="23" y="414"/>
                  <a:pt x="23" y="414"/>
                </a:cubicBezTo>
                <a:cubicBezTo>
                  <a:pt x="23" y="413"/>
                  <a:pt x="20" y="414"/>
                  <a:pt x="22" y="412"/>
                </a:cubicBezTo>
                <a:cubicBezTo>
                  <a:pt x="31" y="409"/>
                  <a:pt x="31" y="409"/>
                  <a:pt x="31" y="409"/>
                </a:cubicBezTo>
                <a:cubicBezTo>
                  <a:pt x="33" y="407"/>
                  <a:pt x="33" y="407"/>
                  <a:pt x="33" y="407"/>
                </a:cubicBezTo>
                <a:cubicBezTo>
                  <a:pt x="33" y="406"/>
                  <a:pt x="33" y="406"/>
                  <a:pt x="33" y="406"/>
                </a:cubicBezTo>
                <a:cubicBezTo>
                  <a:pt x="38" y="403"/>
                  <a:pt x="38" y="403"/>
                  <a:pt x="38" y="403"/>
                </a:cubicBezTo>
                <a:cubicBezTo>
                  <a:pt x="41" y="405"/>
                  <a:pt x="41" y="405"/>
                  <a:pt x="41" y="405"/>
                </a:cubicBezTo>
                <a:cubicBezTo>
                  <a:pt x="42" y="405"/>
                  <a:pt x="42" y="405"/>
                  <a:pt x="42" y="405"/>
                </a:cubicBezTo>
                <a:cubicBezTo>
                  <a:pt x="42" y="402"/>
                  <a:pt x="42" y="402"/>
                  <a:pt x="42" y="402"/>
                </a:cubicBezTo>
                <a:cubicBezTo>
                  <a:pt x="49" y="400"/>
                  <a:pt x="49" y="400"/>
                  <a:pt x="49" y="400"/>
                </a:cubicBezTo>
                <a:cubicBezTo>
                  <a:pt x="47" y="399"/>
                  <a:pt x="47" y="399"/>
                  <a:pt x="47" y="399"/>
                </a:cubicBezTo>
                <a:cubicBezTo>
                  <a:pt x="52" y="399"/>
                  <a:pt x="42" y="394"/>
                  <a:pt x="52" y="399"/>
                </a:cubicBezTo>
                <a:cubicBezTo>
                  <a:pt x="55" y="402"/>
                  <a:pt x="55" y="402"/>
                  <a:pt x="55" y="402"/>
                </a:cubicBezTo>
                <a:cubicBezTo>
                  <a:pt x="56" y="401"/>
                  <a:pt x="56" y="401"/>
                  <a:pt x="56" y="401"/>
                </a:cubicBezTo>
                <a:cubicBezTo>
                  <a:pt x="60" y="404"/>
                  <a:pt x="60" y="404"/>
                  <a:pt x="60" y="404"/>
                </a:cubicBezTo>
                <a:cubicBezTo>
                  <a:pt x="61" y="402"/>
                  <a:pt x="61" y="402"/>
                  <a:pt x="61" y="402"/>
                </a:cubicBezTo>
                <a:cubicBezTo>
                  <a:pt x="59" y="400"/>
                  <a:pt x="59" y="400"/>
                  <a:pt x="59" y="400"/>
                </a:cubicBezTo>
                <a:cubicBezTo>
                  <a:pt x="62" y="397"/>
                  <a:pt x="62" y="397"/>
                  <a:pt x="62" y="397"/>
                </a:cubicBezTo>
                <a:cubicBezTo>
                  <a:pt x="64" y="401"/>
                  <a:pt x="64" y="401"/>
                  <a:pt x="64" y="401"/>
                </a:cubicBezTo>
                <a:cubicBezTo>
                  <a:pt x="65" y="400"/>
                  <a:pt x="65" y="400"/>
                  <a:pt x="65" y="400"/>
                </a:cubicBezTo>
                <a:cubicBezTo>
                  <a:pt x="69" y="402"/>
                  <a:pt x="69" y="402"/>
                  <a:pt x="69" y="402"/>
                </a:cubicBezTo>
                <a:cubicBezTo>
                  <a:pt x="70" y="400"/>
                  <a:pt x="71" y="404"/>
                  <a:pt x="72" y="400"/>
                </a:cubicBezTo>
                <a:cubicBezTo>
                  <a:pt x="67" y="398"/>
                  <a:pt x="67" y="398"/>
                  <a:pt x="67" y="398"/>
                </a:cubicBezTo>
                <a:cubicBezTo>
                  <a:pt x="61" y="394"/>
                  <a:pt x="61" y="394"/>
                  <a:pt x="61" y="394"/>
                </a:cubicBezTo>
                <a:cubicBezTo>
                  <a:pt x="61" y="394"/>
                  <a:pt x="64" y="394"/>
                  <a:pt x="60" y="394"/>
                </a:cubicBezTo>
                <a:cubicBezTo>
                  <a:pt x="61" y="393"/>
                  <a:pt x="61" y="393"/>
                  <a:pt x="61" y="393"/>
                </a:cubicBezTo>
                <a:cubicBezTo>
                  <a:pt x="67" y="394"/>
                  <a:pt x="67" y="394"/>
                  <a:pt x="67" y="394"/>
                </a:cubicBezTo>
                <a:cubicBezTo>
                  <a:pt x="73" y="395"/>
                  <a:pt x="73" y="395"/>
                  <a:pt x="73" y="395"/>
                </a:cubicBezTo>
                <a:cubicBezTo>
                  <a:pt x="74" y="395"/>
                  <a:pt x="74" y="395"/>
                  <a:pt x="74" y="395"/>
                </a:cubicBezTo>
                <a:cubicBezTo>
                  <a:pt x="74" y="393"/>
                  <a:pt x="74" y="393"/>
                  <a:pt x="74" y="393"/>
                </a:cubicBezTo>
                <a:cubicBezTo>
                  <a:pt x="75" y="394"/>
                  <a:pt x="75" y="394"/>
                  <a:pt x="75" y="394"/>
                </a:cubicBezTo>
                <a:cubicBezTo>
                  <a:pt x="78" y="393"/>
                  <a:pt x="78" y="393"/>
                  <a:pt x="78" y="393"/>
                </a:cubicBezTo>
                <a:cubicBezTo>
                  <a:pt x="78" y="389"/>
                  <a:pt x="78" y="389"/>
                  <a:pt x="78" y="389"/>
                </a:cubicBezTo>
                <a:cubicBezTo>
                  <a:pt x="78" y="388"/>
                  <a:pt x="78" y="388"/>
                  <a:pt x="78" y="388"/>
                </a:cubicBezTo>
                <a:cubicBezTo>
                  <a:pt x="75" y="386"/>
                  <a:pt x="75" y="386"/>
                  <a:pt x="75" y="386"/>
                </a:cubicBezTo>
                <a:cubicBezTo>
                  <a:pt x="74" y="389"/>
                  <a:pt x="74" y="389"/>
                  <a:pt x="74" y="389"/>
                </a:cubicBezTo>
                <a:cubicBezTo>
                  <a:pt x="69" y="388"/>
                  <a:pt x="69" y="388"/>
                  <a:pt x="69" y="388"/>
                </a:cubicBezTo>
                <a:cubicBezTo>
                  <a:pt x="70" y="385"/>
                  <a:pt x="70" y="385"/>
                  <a:pt x="70" y="385"/>
                </a:cubicBezTo>
                <a:cubicBezTo>
                  <a:pt x="74" y="385"/>
                  <a:pt x="79" y="382"/>
                  <a:pt x="81" y="385"/>
                </a:cubicBezTo>
                <a:cubicBezTo>
                  <a:pt x="80" y="386"/>
                  <a:pt x="80" y="386"/>
                  <a:pt x="80" y="386"/>
                </a:cubicBezTo>
                <a:cubicBezTo>
                  <a:pt x="81" y="386"/>
                  <a:pt x="81" y="386"/>
                  <a:pt x="81" y="386"/>
                </a:cubicBezTo>
                <a:cubicBezTo>
                  <a:pt x="83" y="386"/>
                  <a:pt x="83" y="386"/>
                  <a:pt x="83" y="386"/>
                </a:cubicBezTo>
                <a:cubicBezTo>
                  <a:pt x="80" y="388"/>
                  <a:pt x="80" y="388"/>
                  <a:pt x="80" y="388"/>
                </a:cubicBezTo>
                <a:cubicBezTo>
                  <a:pt x="85" y="388"/>
                  <a:pt x="85" y="388"/>
                  <a:pt x="85" y="388"/>
                </a:cubicBezTo>
                <a:cubicBezTo>
                  <a:pt x="86" y="385"/>
                  <a:pt x="86" y="385"/>
                  <a:pt x="86" y="385"/>
                </a:cubicBezTo>
                <a:cubicBezTo>
                  <a:pt x="97" y="383"/>
                  <a:pt x="97" y="383"/>
                  <a:pt x="97" y="383"/>
                </a:cubicBezTo>
                <a:cubicBezTo>
                  <a:pt x="101" y="381"/>
                  <a:pt x="101" y="381"/>
                  <a:pt x="101" y="381"/>
                </a:cubicBezTo>
                <a:cubicBezTo>
                  <a:pt x="107" y="379"/>
                  <a:pt x="107" y="379"/>
                  <a:pt x="107" y="379"/>
                </a:cubicBezTo>
                <a:cubicBezTo>
                  <a:pt x="112" y="379"/>
                  <a:pt x="112" y="379"/>
                  <a:pt x="112" y="379"/>
                </a:cubicBezTo>
                <a:cubicBezTo>
                  <a:pt x="113" y="379"/>
                  <a:pt x="106" y="380"/>
                  <a:pt x="114" y="378"/>
                </a:cubicBezTo>
                <a:cubicBezTo>
                  <a:pt x="113" y="380"/>
                  <a:pt x="113" y="380"/>
                  <a:pt x="113" y="380"/>
                </a:cubicBezTo>
                <a:cubicBezTo>
                  <a:pt x="118" y="381"/>
                  <a:pt x="118" y="381"/>
                  <a:pt x="118" y="381"/>
                </a:cubicBezTo>
                <a:cubicBezTo>
                  <a:pt x="118" y="381"/>
                  <a:pt x="119" y="382"/>
                  <a:pt x="119" y="381"/>
                </a:cubicBezTo>
                <a:cubicBezTo>
                  <a:pt x="120" y="381"/>
                  <a:pt x="120" y="381"/>
                  <a:pt x="120" y="381"/>
                </a:cubicBezTo>
                <a:cubicBezTo>
                  <a:pt x="121" y="382"/>
                  <a:pt x="122" y="374"/>
                  <a:pt x="118" y="383"/>
                </a:cubicBezTo>
                <a:cubicBezTo>
                  <a:pt x="124" y="381"/>
                  <a:pt x="124" y="381"/>
                  <a:pt x="124" y="381"/>
                </a:cubicBezTo>
                <a:cubicBezTo>
                  <a:pt x="125" y="382"/>
                  <a:pt x="128" y="381"/>
                  <a:pt x="125" y="378"/>
                </a:cubicBezTo>
                <a:cubicBezTo>
                  <a:pt x="118" y="378"/>
                  <a:pt x="118" y="378"/>
                  <a:pt x="118" y="378"/>
                </a:cubicBezTo>
                <a:cubicBezTo>
                  <a:pt x="112" y="373"/>
                  <a:pt x="112" y="373"/>
                  <a:pt x="112" y="373"/>
                </a:cubicBezTo>
                <a:cubicBezTo>
                  <a:pt x="110" y="373"/>
                  <a:pt x="110" y="373"/>
                  <a:pt x="110" y="373"/>
                </a:cubicBezTo>
                <a:cubicBezTo>
                  <a:pt x="108" y="377"/>
                  <a:pt x="108" y="377"/>
                  <a:pt x="108" y="377"/>
                </a:cubicBezTo>
                <a:cubicBezTo>
                  <a:pt x="103" y="374"/>
                  <a:pt x="103" y="374"/>
                  <a:pt x="103" y="374"/>
                </a:cubicBezTo>
                <a:cubicBezTo>
                  <a:pt x="99" y="377"/>
                  <a:pt x="99" y="377"/>
                  <a:pt x="99" y="377"/>
                </a:cubicBezTo>
                <a:cubicBezTo>
                  <a:pt x="97" y="376"/>
                  <a:pt x="97" y="376"/>
                  <a:pt x="97" y="376"/>
                </a:cubicBezTo>
                <a:cubicBezTo>
                  <a:pt x="95" y="380"/>
                  <a:pt x="104" y="374"/>
                  <a:pt x="93" y="376"/>
                </a:cubicBezTo>
                <a:cubicBezTo>
                  <a:pt x="93" y="380"/>
                  <a:pt x="93" y="380"/>
                  <a:pt x="93" y="380"/>
                </a:cubicBezTo>
                <a:cubicBezTo>
                  <a:pt x="91" y="378"/>
                  <a:pt x="91" y="378"/>
                  <a:pt x="91" y="378"/>
                </a:cubicBezTo>
                <a:cubicBezTo>
                  <a:pt x="89" y="380"/>
                  <a:pt x="89" y="380"/>
                  <a:pt x="89" y="380"/>
                </a:cubicBezTo>
                <a:cubicBezTo>
                  <a:pt x="88" y="383"/>
                  <a:pt x="88" y="383"/>
                  <a:pt x="88" y="383"/>
                </a:cubicBezTo>
                <a:cubicBezTo>
                  <a:pt x="85" y="383"/>
                  <a:pt x="85" y="383"/>
                  <a:pt x="85" y="383"/>
                </a:cubicBezTo>
                <a:cubicBezTo>
                  <a:pt x="87" y="381"/>
                  <a:pt x="87" y="381"/>
                  <a:pt x="87" y="381"/>
                </a:cubicBezTo>
                <a:cubicBezTo>
                  <a:pt x="85" y="380"/>
                  <a:pt x="94" y="378"/>
                  <a:pt x="84" y="381"/>
                </a:cubicBezTo>
                <a:cubicBezTo>
                  <a:pt x="88" y="377"/>
                  <a:pt x="88" y="377"/>
                  <a:pt x="88" y="377"/>
                </a:cubicBezTo>
                <a:cubicBezTo>
                  <a:pt x="87" y="377"/>
                  <a:pt x="87" y="377"/>
                  <a:pt x="87" y="377"/>
                </a:cubicBezTo>
                <a:cubicBezTo>
                  <a:pt x="93" y="374"/>
                  <a:pt x="93" y="374"/>
                  <a:pt x="93" y="374"/>
                </a:cubicBezTo>
                <a:cubicBezTo>
                  <a:pt x="97" y="371"/>
                  <a:pt x="97" y="371"/>
                  <a:pt x="97" y="371"/>
                </a:cubicBezTo>
                <a:cubicBezTo>
                  <a:pt x="109" y="370"/>
                  <a:pt x="80" y="380"/>
                  <a:pt x="107" y="366"/>
                </a:cubicBezTo>
                <a:cubicBezTo>
                  <a:pt x="111" y="366"/>
                  <a:pt x="111" y="366"/>
                  <a:pt x="111" y="366"/>
                </a:cubicBezTo>
                <a:cubicBezTo>
                  <a:pt x="112" y="365"/>
                  <a:pt x="112" y="365"/>
                  <a:pt x="112" y="365"/>
                </a:cubicBezTo>
                <a:cubicBezTo>
                  <a:pt x="112" y="365"/>
                  <a:pt x="108" y="366"/>
                  <a:pt x="113" y="366"/>
                </a:cubicBezTo>
                <a:cubicBezTo>
                  <a:pt x="113" y="363"/>
                  <a:pt x="113" y="363"/>
                  <a:pt x="113" y="363"/>
                </a:cubicBezTo>
                <a:cubicBezTo>
                  <a:pt x="116" y="364"/>
                  <a:pt x="113" y="357"/>
                  <a:pt x="119" y="361"/>
                </a:cubicBezTo>
                <a:cubicBezTo>
                  <a:pt x="123" y="359"/>
                  <a:pt x="123" y="359"/>
                  <a:pt x="123" y="359"/>
                </a:cubicBezTo>
                <a:cubicBezTo>
                  <a:pt x="125" y="355"/>
                  <a:pt x="125" y="355"/>
                  <a:pt x="125" y="355"/>
                </a:cubicBezTo>
                <a:cubicBezTo>
                  <a:pt x="127" y="357"/>
                  <a:pt x="127" y="357"/>
                  <a:pt x="127" y="357"/>
                </a:cubicBezTo>
                <a:cubicBezTo>
                  <a:pt x="130" y="356"/>
                  <a:pt x="135" y="352"/>
                  <a:pt x="137" y="357"/>
                </a:cubicBezTo>
                <a:cubicBezTo>
                  <a:pt x="138" y="356"/>
                  <a:pt x="131" y="359"/>
                  <a:pt x="139" y="355"/>
                </a:cubicBezTo>
                <a:cubicBezTo>
                  <a:pt x="140" y="356"/>
                  <a:pt x="140" y="356"/>
                  <a:pt x="140" y="356"/>
                </a:cubicBezTo>
                <a:cubicBezTo>
                  <a:pt x="145" y="353"/>
                  <a:pt x="145" y="353"/>
                  <a:pt x="145" y="353"/>
                </a:cubicBezTo>
                <a:cubicBezTo>
                  <a:pt x="140" y="353"/>
                  <a:pt x="140" y="353"/>
                  <a:pt x="140" y="353"/>
                </a:cubicBezTo>
                <a:cubicBezTo>
                  <a:pt x="135" y="354"/>
                  <a:pt x="135" y="354"/>
                  <a:pt x="135" y="354"/>
                </a:cubicBezTo>
                <a:cubicBezTo>
                  <a:pt x="138" y="352"/>
                  <a:pt x="138" y="352"/>
                  <a:pt x="138" y="352"/>
                </a:cubicBezTo>
                <a:cubicBezTo>
                  <a:pt x="137" y="351"/>
                  <a:pt x="137" y="351"/>
                  <a:pt x="137" y="351"/>
                </a:cubicBezTo>
                <a:cubicBezTo>
                  <a:pt x="140" y="347"/>
                  <a:pt x="140" y="347"/>
                  <a:pt x="140" y="347"/>
                </a:cubicBezTo>
                <a:cubicBezTo>
                  <a:pt x="140" y="348"/>
                  <a:pt x="140" y="348"/>
                  <a:pt x="140" y="348"/>
                </a:cubicBezTo>
                <a:cubicBezTo>
                  <a:pt x="143" y="347"/>
                  <a:pt x="143" y="347"/>
                  <a:pt x="143" y="347"/>
                </a:cubicBezTo>
                <a:cubicBezTo>
                  <a:pt x="144" y="346"/>
                  <a:pt x="136" y="349"/>
                  <a:pt x="147" y="348"/>
                </a:cubicBezTo>
                <a:cubicBezTo>
                  <a:pt x="146" y="344"/>
                  <a:pt x="146" y="344"/>
                  <a:pt x="146" y="344"/>
                </a:cubicBezTo>
                <a:cubicBezTo>
                  <a:pt x="152" y="342"/>
                  <a:pt x="152" y="342"/>
                  <a:pt x="152" y="342"/>
                </a:cubicBezTo>
                <a:cubicBezTo>
                  <a:pt x="153" y="342"/>
                  <a:pt x="144" y="346"/>
                  <a:pt x="156" y="340"/>
                </a:cubicBezTo>
                <a:cubicBezTo>
                  <a:pt x="158" y="340"/>
                  <a:pt x="158" y="340"/>
                  <a:pt x="158" y="340"/>
                </a:cubicBezTo>
                <a:cubicBezTo>
                  <a:pt x="162" y="335"/>
                  <a:pt x="162" y="335"/>
                  <a:pt x="162" y="335"/>
                </a:cubicBezTo>
                <a:cubicBezTo>
                  <a:pt x="162" y="334"/>
                  <a:pt x="162" y="334"/>
                  <a:pt x="162" y="334"/>
                </a:cubicBezTo>
                <a:cubicBezTo>
                  <a:pt x="160" y="334"/>
                  <a:pt x="160" y="334"/>
                  <a:pt x="160" y="334"/>
                </a:cubicBezTo>
                <a:cubicBezTo>
                  <a:pt x="161" y="334"/>
                  <a:pt x="157" y="339"/>
                  <a:pt x="161" y="333"/>
                </a:cubicBezTo>
                <a:cubicBezTo>
                  <a:pt x="156" y="334"/>
                  <a:pt x="156" y="334"/>
                  <a:pt x="156" y="334"/>
                </a:cubicBezTo>
                <a:cubicBezTo>
                  <a:pt x="153" y="336"/>
                  <a:pt x="153" y="336"/>
                  <a:pt x="153" y="336"/>
                </a:cubicBezTo>
                <a:cubicBezTo>
                  <a:pt x="152" y="336"/>
                  <a:pt x="152" y="336"/>
                  <a:pt x="152" y="336"/>
                </a:cubicBezTo>
                <a:cubicBezTo>
                  <a:pt x="151" y="335"/>
                  <a:pt x="151" y="335"/>
                  <a:pt x="151" y="335"/>
                </a:cubicBezTo>
                <a:cubicBezTo>
                  <a:pt x="156" y="332"/>
                  <a:pt x="156" y="332"/>
                  <a:pt x="156" y="332"/>
                </a:cubicBezTo>
                <a:cubicBezTo>
                  <a:pt x="163" y="331"/>
                  <a:pt x="163" y="331"/>
                  <a:pt x="163" y="331"/>
                </a:cubicBezTo>
                <a:cubicBezTo>
                  <a:pt x="167" y="328"/>
                  <a:pt x="167" y="328"/>
                  <a:pt x="167" y="328"/>
                </a:cubicBezTo>
                <a:cubicBezTo>
                  <a:pt x="171" y="327"/>
                  <a:pt x="171" y="327"/>
                  <a:pt x="171" y="327"/>
                </a:cubicBezTo>
                <a:cubicBezTo>
                  <a:pt x="172" y="326"/>
                  <a:pt x="172" y="326"/>
                  <a:pt x="172" y="326"/>
                </a:cubicBezTo>
                <a:cubicBezTo>
                  <a:pt x="170" y="325"/>
                  <a:pt x="170" y="325"/>
                  <a:pt x="170" y="325"/>
                </a:cubicBezTo>
                <a:cubicBezTo>
                  <a:pt x="176" y="320"/>
                  <a:pt x="176" y="320"/>
                  <a:pt x="176" y="320"/>
                </a:cubicBezTo>
                <a:cubicBezTo>
                  <a:pt x="179" y="320"/>
                  <a:pt x="179" y="320"/>
                  <a:pt x="179" y="320"/>
                </a:cubicBezTo>
                <a:cubicBezTo>
                  <a:pt x="179" y="319"/>
                  <a:pt x="179" y="319"/>
                  <a:pt x="179" y="319"/>
                </a:cubicBezTo>
                <a:cubicBezTo>
                  <a:pt x="180" y="319"/>
                  <a:pt x="172" y="325"/>
                  <a:pt x="185" y="317"/>
                </a:cubicBezTo>
                <a:cubicBezTo>
                  <a:pt x="183" y="316"/>
                  <a:pt x="183" y="316"/>
                  <a:pt x="183" y="316"/>
                </a:cubicBezTo>
                <a:cubicBezTo>
                  <a:pt x="180" y="315"/>
                  <a:pt x="185" y="325"/>
                  <a:pt x="174" y="317"/>
                </a:cubicBezTo>
                <a:cubicBezTo>
                  <a:pt x="173" y="318"/>
                  <a:pt x="169" y="320"/>
                  <a:pt x="165" y="321"/>
                </a:cubicBezTo>
                <a:cubicBezTo>
                  <a:pt x="165" y="321"/>
                  <a:pt x="167" y="325"/>
                  <a:pt x="165" y="320"/>
                </a:cubicBezTo>
                <a:cubicBezTo>
                  <a:pt x="163" y="322"/>
                  <a:pt x="163" y="322"/>
                  <a:pt x="163" y="322"/>
                </a:cubicBezTo>
                <a:cubicBezTo>
                  <a:pt x="156" y="325"/>
                  <a:pt x="156" y="325"/>
                  <a:pt x="156" y="325"/>
                </a:cubicBezTo>
                <a:cubicBezTo>
                  <a:pt x="154" y="327"/>
                  <a:pt x="154" y="327"/>
                  <a:pt x="154" y="327"/>
                </a:cubicBezTo>
                <a:cubicBezTo>
                  <a:pt x="154" y="325"/>
                  <a:pt x="154" y="325"/>
                  <a:pt x="154" y="325"/>
                </a:cubicBezTo>
                <a:cubicBezTo>
                  <a:pt x="151" y="323"/>
                  <a:pt x="151" y="323"/>
                  <a:pt x="151" y="323"/>
                </a:cubicBezTo>
                <a:cubicBezTo>
                  <a:pt x="151" y="320"/>
                  <a:pt x="151" y="320"/>
                  <a:pt x="151" y="320"/>
                </a:cubicBezTo>
                <a:cubicBezTo>
                  <a:pt x="143" y="316"/>
                  <a:pt x="143" y="316"/>
                  <a:pt x="143" y="316"/>
                </a:cubicBezTo>
                <a:cubicBezTo>
                  <a:pt x="141" y="316"/>
                  <a:pt x="141" y="316"/>
                  <a:pt x="141" y="316"/>
                </a:cubicBezTo>
                <a:cubicBezTo>
                  <a:pt x="142" y="319"/>
                  <a:pt x="142" y="319"/>
                  <a:pt x="142" y="319"/>
                </a:cubicBezTo>
                <a:cubicBezTo>
                  <a:pt x="137" y="319"/>
                  <a:pt x="137" y="319"/>
                  <a:pt x="137" y="319"/>
                </a:cubicBezTo>
                <a:cubicBezTo>
                  <a:pt x="139" y="315"/>
                  <a:pt x="139" y="315"/>
                  <a:pt x="139" y="315"/>
                </a:cubicBezTo>
                <a:cubicBezTo>
                  <a:pt x="139" y="313"/>
                  <a:pt x="132" y="326"/>
                  <a:pt x="140" y="311"/>
                </a:cubicBezTo>
                <a:cubicBezTo>
                  <a:pt x="135" y="311"/>
                  <a:pt x="135" y="311"/>
                  <a:pt x="135" y="311"/>
                </a:cubicBezTo>
                <a:cubicBezTo>
                  <a:pt x="137" y="313"/>
                  <a:pt x="137" y="313"/>
                  <a:pt x="137" y="313"/>
                </a:cubicBezTo>
                <a:cubicBezTo>
                  <a:pt x="135" y="319"/>
                  <a:pt x="135" y="319"/>
                  <a:pt x="135" y="319"/>
                </a:cubicBezTo>
                <a:cubicBezTo>
                  <a:pt x="128" y="318"/>
                  <a:pt x="128" y="318"/>
                  <a:pt x="128" y="318"/>
                </a:cubicBezTo>
                <a:cubicBezTo>
                  <a:pt x="129" y="316"/>
                  <a:pt x="129" y="316"/>
                  <a:pt x="129" y="316"/>
                </a:cubicBezTo>
                <a:cubicBezTo>
                  <a:pt x="134" y="313"/>
                  <a:pt x="134" y="313"/>
                  <a:pt x="134" y="313"/>
                </a:cubicBezTo>
                <a:cubicBezTo>
                  <a:pt x="135" y="312"/>
                  <a:pt x="135" y="312"/>
                  <a:pt x="135" y="312"/>
                </a:cubicBezTo>
                <a:cubicBezTo>
                  <a:pt x="134" y="310"/>
                  <a:pt x="134" y="310"/>
                  <a:pt x="134" y="310"/>
                </a:cubicBezTo>
                <a:cubicBezTo>
                  <a:pt x="132" y="313"/>
                  <a:pt x="129" y="312"/>
                  <a:pt x="128" y="312"/>
                </a:cubicBezTo>
                <a:cubicBezTo>
                  <a:pt x="133" y="310"/>
                  <a:pt x="133" y="310"/>
                  <a:pt x="133" y="310"/>
                </a:cubicBezTo>
                <a:cubicBezTo>
                  <a:pt x="130" y="308"/>
                  <a:pt x="130" y="308"/>
                  <a:pt x="130" y="308"/>
                </a:cubicBezTo>
                <a:cubicBezTo>
                  <a:pt x="135" y="306"/>
                  <a:pt x="135" y="306"/>
                  <a:pt x="135" y="306"/>
                </a:cubicBezTo>
                <a:cubicBezTo>
                  <a:pt x="137" y="305"/>
                  <a:pt x="137" y="305"/>
                  <a:pt x="137" y="305"/>
                </a:cubicBezTo>
                <a:cubicBezTo>
                  <a:pt x="131" y="304"/>
                  <a:pt x="131" y="304"/>
                  <a:pt x="131" y="304"/>
                </a:cubicBezTo>
                <a:cubicBezTo>
                  <a:pt x="137" y="302"/>
                  <a:pt x="137" y="302"/>
                  <a:pt x="137" y="302"/>
                </a:cubicBezTo>
                <a:cubicBezTo>
                  <a:pt x="142" y="299"/>
                  <a:pt x="142" y="299"/>
                  <a:pt x="142" y="299"/>
                </a:cubicBezTo>
                <a:cubicBezTo>
                  <a:pt x="144" y="299"/>
                  <a:pt x="144" y="299"/>
                  <a:pt x="144" y="299"/>
                </a:cubicBezTo>
                <a:cubicBezTo>
                  <a:pt x="147" y="297"/>
                  <a:pt x="147" y="297"/>
                  <a:pt x="147" y="297"/>
                </a:cubicBezTo>
                <a:cubicBezTo>
                  <a:pt x="146" y="295"/>
                  <a:pt x="145" y="302"/>
                  <a:pt x="146" y="295"/>
                </a:cubicBezTo>
                <a:cubicBezTo>
                  <a:pt x="154" y="291"/>
                  <a:pt x="154" y="291"/>
                  <a:pt x="154" y="291"/>
                </a:cubicBezTo>
                <a:cubicBezTo>
                  <a:pt x="159" y="293"/>
                  <a:pt x="159" y="293"/>
                  <a:pt x="159" y="293"/>
                </a:cubicBezTo>
                <a:cubicBezTo>
                  <a:pt x="165" y="293"/>
                  <a:pt x="165" y="293"/>
                  <a:pt x="165" y="293"/>
                </a:cubicBezTo>
                <a:cubicBezTo>
                  <a:pt x="166" y="291"/>
                  <a:pt x="166" y="291"/>
                  <a:pt x="166" y="291"/>
                </a:cubicBezTo>
                <a:cubicBezTo>
                  <a:pt x="169" y="291"/>
                  <a:pt x="169" y="291"/>
                  <a:pt x="169" y="291"/>
                </a:cubicBezTo>
                <a:cubicBezTo>
                  <a:pt x="168" y="288"/>
                  <a:pt x="168" y="288"/>
                  <a:pt x="168" y="288"/>
                </a:cubicBezTo>
                <a:cubicBezTo>
                  <a:pt x="167" y="286"/>
                  <a:pt x="167" y="286"/>
                  <a:pt x="167" y="286"/>
                </a:cubicBezTo>
                <a:cubicBezTo>
                  <a:pt x="162" y="286"/>
                  <a:pt x="162" y="286"/>
                  <a:pt x="162" y="286"/>
                </a:cubicBezTo>
                <a:cubicBezTo>
                  <a:pt x="162" y="287"/>
                  <a:pt x="162" y="287"/>
                  <a:pt x="162" y="287"/>
                </a:cubicBezTo>
                <a:cubicBezTo>
                  <a:pt x="160" y="287"/>
                  <a:pt x="160" y="287"/>
                  <a:pt x="160" y="287"/>
                </a:cubicBezTo>
                <a:cubicBezTo>
                  <a:pt x="159" y="288"/>
                  <a:pt x="159" y="288"/>
                  <a:pt x="159" y="288"/>
                </a:cubicBezTo>
                <a:cubicBezTo>
                  <a:pt x="153" y="290"/>
                  <a:pt x="153" y="290"/>
                  <a:pt x="153" y="290"/>
                </a:cubicBezTo>
                <a:cubicBezTo>
                  <a:pt x="153" y="289"/>
                  <a:pt x="155" y="290"/>
                  <a:pt x="152" y="289"/>
                </a:cubicBezTo>
                <a:cubicBezTo>
                  <a:pt x="158" y="285"/>
                  <a:pt x="158" y="285"/>
                  <a:pt x="158" y="285"/>
                </a:cubicBezTo>
                <a:cubicBezTo>
                  <a:pt x="154" y="284"/>
                  <a:pt x="154" y="284"/>
                  <a:pt x="154" y="284"/>
                </a:cubicBezTo>
                <a:cubicBezTo>
                  <a:pt x="154" y="284"/>
                  <a:pt x="161" y="280"/>
                  <a:pt x="152" y="285"/>
                </a:cubicBezTo>
                <a:cubicBezTo>
                  <a:pt x="149" y="283"/>
                  <a:pt x="149" y="283"/>
                  <a:pt x="149" y="283"/>
                </a:cubicBezTo>
                <a:cubicBezTo>
                  <a:pt x="147" y="283"/>
                  <a:pt x="147" y="283"/>
                  <a:pt x="147" y="283"/>
                </a:cubicBezTo>
                <a:cubicBezTo>
                  <a:pt x="146" y="286"/>
                  <a:pt x="146" y="286"/>
                  <a:pt x="146" y="286"/>
                </a:cubicBezTo>
                <a:cubicBezTo>
                  <a:pt x="142" y="287"/>
                  <a:pt x="142" y="287"/>
                  <a:pt x="142" y="287"/>
                </a:cubicBezTo>
                <a:cubicBezTo>
                  <a:pt x="143" y="288"/>
                  <a:pt x="143" y="288"/>
                  <a:pt x="143" y="288"/>
                </a:cubicBezTo>
                <a:cubicBezTo>
                  <a:pt x="139" y="286"/>
                  <a:pt x="139" y="286"/>
                  <a:pt x="139" y="286"/>
                </a:cubicBezTo>
                <a:cubicBezTo>
                  <a:pt x="138" y="287"/>
                  <a:pt x="138" y="287"/>
                  <a:pt x="138" y="287"/>
                </a:cubicBezTo>
                <a:cubicBezTo>
                  <a:pt x="133" y="284"/>
                  <a:pt x="133" y="284"/>
                  <a:pt x="133" y="284"/>
                </a:cubicBezTo>
                <a:cubicBezTo>
                  <a:pt x="133" y="286"/>
                  <a:pt x="133" y="286"/>
                  <a:pt x="133" y="286"/>
                </a:cubicBezTo>
                <a:cubicBezTo>
                  <a:pt x="129" y="284"/>
                  <a:pt x="139" y="281"/>
                  <a:pt x="128" y="284"/>
                </a:cubicBezTo>
                <a:cubicBezTo>
                  <a:pt x="127" y="281"/>
                  <a:pt x="127" y="281"/>
                  <a:pt x="127" y="281"/>
                </a:cubicBezTo>
                <a:cubicBezTo>
                  <a:pt x="119" y="280"/>
                  <a:pt x="119" y="280"/>
                  <a:pt x="119" y="280"/>
                </a:cubicBezTo>
                <a:cubicBezTo>
                  <a:pt x="116" y="281"/>
                  <a:pt x="116" y="281"/>
                  <a:pt x="116" y="281"/>
                </a:cubicBezTo>
                <a:cubicBezTo>
                  <a:pt x="114" y="281"/>
                  <a:pt x="114" y="281"/>
                  <a:pt x="114" y="281"/>
                </a:cubicBezTo>
                <a:cubicBezTo>
                  <a:pt x="121" y="279"/>
                  <a:pt x="103" y="278"/>
                  <a:pt x="121" y="278"/>
                </a:cubicBezTo>
                <a:cubicBezTo>
                  <a:pt x="121" y="276"/>
                  <a:pt x="121" y="276"/>
                  <a:pt x="121" y="276"/>
                </a:cubicBezTo>
                <a:cubicBezTo>
                  <a:pt x="125" y="273"/>
                  <a:pt x="125" y="273"/>
                  <a:pt x="125" y="273"/>
                </a:cubicBezTo>
                <a:cubicBezTo>
                  <a:pt x="119" y="271"/>
                  <a:pt x="119" y="271"/>
                  <a:pt x="119" y="271"/>
                </a:cubicBezTo>
                <a:cubicBezTo>
                  <a:pt x="124" y="271"/>
                  <a:pt x="124" y="271"/>
                  <a:pt x="124" y="271"/>
                </a:cubicBezTo>
                <a:cubicBezTo>
                  <a:pt x="126" y="274"/>
                  <a:pt x="126" y="274"/>
                  <a:pt x="126" y="274"/>
                </a:cubicBezTo>
                <a:cubicBezTo>
                  <a:pt x="128" y="272"/>
                  <a:pt x="128" y="272"/>
                  <a:pt x="128" y="272"/>
                </a:cubicBezTo>
                <a:cubicBezTo>
                  <a:pt x="132" y="274"/>
                  <a:pt x="132" y="274"/>
                  <a:pt x="132" y="274"/>
                </a:cubicBezTo>
                <a:cubicBezTo>
                  <a:pt x="134" y="271"/>
                  <a:pt x="134" y="271"/>
                  <a:pt x="134" y="271"/>
                </a:cubicBezTo>
                <a:cubicBezTo>
                  <a:pt x="139" y="271"/>
                  <a:pt x="139" y="271"/>
                  <a:pt x="139" y="271"/>
                </a:cubicBezTo>
                <a:cubicBezTo>
                  <a:pt x="140" y="272"/>
                  <a:pt x="140" y="272"/>
                  <a:pt x="140" y="272"/>
                </a:cubicBezTo>
                <a:cubicBezTo>
                  <a:pt x="139" y="269"/>
                  <a:pt x="144" y="271"/>
                  <a:pt x="143" y="270"/>
                </a:cubicBezTo>
                <a:cubicBezTo>
                  <a:pt x="144" y="266"/>
                  <a:pt x="144" y="266"/>
                  <a:pt x="144" y="266"/>
                </a:cubicBezTo>
                <a:cubicBezTo>
                  <a:pt x="140" y="266"/>
                  <a:pt x="140" y="266"/>
                  <a:pt x="140" y="266"/>
                </a:cubicBezTo>
                <a:cubicBezTo>
                  <a:pt x="140" y="264"/>
                  <a:pt x="140" y="264"/>
                  <a:pt x="140" y="264"/>
                </a:cubicBezTo>
                <a:cubicBezTo>
                  <a:pt x="146" y="266"/>
                  <a:pt x="143" y="263"/>
                  <a:pt x="148" y="259"/>
                </a:cubicBezTo>
                <a:cubicBezTo>
                  <a:pt x="151" y="260"/>
                  <a:pt x="151" y="260"/>
                  <a:pt x="151" y="260"/>
                </a:cubicBezTo>
                <a:cubicBezTo>
                  <a:pt x="150" y="257"/>
                  <a:pt x="157" y="258"/>
                  <a:pt x="156" y="255"/>
                </a:cubicBezTo>
                <a:cubicBezTo>
                  <a:pt x="155" y="251"/>
                  <a:pt x="155" y="251"/>
                  <a:pt x="155" y="251"/>
                </a:cubicBezTo>
                <a:cubicBezTo>
                  <a:pt x="159" y="249"/>
                  <a:pt x="159" y="249"/>
                  <a:pt x="159" y="249"/>
                </a:cubicBezTo>
                <a:cubicBezTo>
                  <a:pt x="159" y="252"/>
                  <a:pt x="159" y="252"/>
                  <a:pt x="159" y="252"/>
                </a:cubicBezTo>
                <a:cubicBezTo>
                  <a:pt x="158" y="252"/>
                  <a:pt x="158" y="252"/>
                  <a:pt x="158" y="252"/>
                </a:cubicBezTo>
                <a:cubicBezTo>
                  <a:pt x="158" y="253"/>
                  <a:pt x="158" y="253"/>
                  <a:pt x="158" y="253"/>
                </a:cubicBezTo>
                <a:cubicBezTo>
                  <a:pt x="160" y="254"/>
                  <a:pt x="160" y="254"/>
                  <a:pt x="160" y="254"/>
                </a:cubicBezTo>
                <a:cubicBezTo>
                  <a:pt x="162" y="254"/>
                  <a:pt x="161" y="252"/>
                  <a:pt x="163" y="251"/>
                </a:cubicBezTo>
                <a:cubicBezTo>
                  <a:pt x="164" y="252"/>
                  <a:pt x="164" y="252"/>
                  <a:pt x="164" y="252"/>
                </a:cubicBezTo>
                <a:cubicBezTo>
                  <a:pt x="159" y="256"/>
                  <a:pt x="159" y="256"/>
                  <a:pt x="159" y="256"/>
                </a:cubicBezTo>
                <a:cubicBezTo>
                  <a:pt x="157" y="256"/>
                  <a:pt x="157" y="256"/>
                  <a:pt x="157" y="256"/>
                </a:cubicBezTo>
                <a:cubicBezTo>
                  <a:pt x="154" y="259"/>
                  <a:pt x="154" y="259"/>
                  <a:pt x="154" y="259"/>
                </a:cubicBezTo>
                <a:cubicBezTo>
                  <a:pt x="155" y="260"/>
                  <a:pt x="155" y="254"/>
                  <a:pt x="157" y="261"/>
                </a:cubicBezTo>
                <a:cubicBezTo>
                  <a:pt x="157" y="262"/>
                  <a:pt x="157" y="262"/>
                  <a:pt x="157" y="262"/>
                </a:cubicBezTo>
                <a:cubicBezTo>
                  <a:pt x="155" y="262"/>
                  <a:pt x="155" y="262"/>
                  <a:pt x="155" y="262"/>
                </a:cubicBezTo>
                <a:cubicBezTo>
                  <a:pt x="154" y="265"/>
                  <a:pt x="154" y="265"/>
                  <a:pt x="154" y="265"/>
                </a:cubicBezTo>
                <a:cubicBezTo>
                  <a:pt x="157" y="267"/>
                  <a:pt x="157" y="267"/>
                  <a:pt x="157" y="267"/>
                </a:cubicBezTo>
                <a:cubicBezTo>
                  <a:pt x="154" y="268"/>
                  <a:pt x="154" y="268"/>
                  <a:pt x="154" y="268"/>
                </a:cubicBezTo>
                <a:cubicBezTo>
                  <a:pt x="156" y="268"/>
                  <a:pt x="156" y="268"/>
                  <a:pt x="156" y="268"/>
                </a:cubicBezTo>
                <a:cubicBezTo>
                  <a:pt x="164" y="264"/>
                  <a:pt x="164" y="264"/>
                  <a:pt x="164" y="264"/>
                </a:cubicBezTo>
                <a:cubicBezTo>
                  <a:pt x="167" y="260"/>
                  <a:pt x="167" y="260"/>
                  <a:pt x="167" y="260"/>
                </a:cubicBezTo>
                <a:cubicBezTo>
                  <a:pt x="168" y="260"/>
                  <a:pt x="168" y="261"/>
                  <a:pt x="168" y="261"/>
                </a:cubicBezTo>
                <a:cubicBezTo>
                  <a:pt x="165" y="265"/>
                  <a:pt x="165" y="265"/>
                  <a:pt x="165" y="265"/>
                </a:cubicBezTo>
                <a:cubicBezTo>
                  <a:pt x="168" y="267"/>
                  <a:pt x="168" y="267"/>
                  <a:pt x="168" y="267"/>
                </a:cubicBezTo>
                <a:cubicBezTo>
                  <a:pt x="172" y="266"/>
                  <a:pt x="172" y="266"/>
                  <a:pt x="172" y="266"/>
                </a:cubicBezTo>
                <a:cubicBezTo>
                  <a:pt x="172" y="270"/>
                  <a:pt x="172" y="270"/>
                  <a:pt x="172" y="270"/>
                </a:cubicBezTo>
                <a:cubicBezTo>
                  <a:pt x="172" y="260"/>
                  <a:pt x="171" y="277"/>
                  <a:pt x="178" y="264"/>
                </a:cubicBezTo>
                <a:cubicBezTo>
                  <a:pt x="182" y="261"/>
                  <a:pt x="182" y="261"/>
                  <a:pt x="182" y="261"/>
                </a:cubicBezTo>
                <a:cubicBezTo>
                  <a:pt x="185" y="262"/>
                  <a:pt x="185" y="262"/>
                  <a:pt x="185" y="262"/>
                </a:cubicBezTo>
                <a:cubicBezTo>
                  <a:pt x="186" y="259"/>
                  <a:pt x="186" y="262"/>
                  <a:pt x="191" y="259"/>
                </a:cubicBezTo>
                <a:cubicBezTo>
                  <a:pt x="189" y="258"/>
                  <a:pt x="189" y="258"/>
                  <a:pt x="189" y="258"/>
                </a:cubicBezTo>
                <a:cubicBezTo>
                  <a:pt x="183" y="260"/>
                  <a:pt x="183" y="260"/>
                  <a:pt x="183" y="260"/>
                </a:cubicBezTo>
                <a:cubicBezTo>
                  <a:pt x="182" y="260"/>
                  <a:pt x="193" y="255"/>
                  <a:pt x="179" y="258"/>
                </a:cubicBezTo>
                <a:cubicBezTo>
                  <a:pt x="179" y="258"/>
                  <a:pt x="179" y="258"/>
                  <a:pt x="179" y="258"/>
                </a:cubicBezTo>
                <a:cubicBezTo>
                  <a:pt x="178" y="256"/>
                  <a:pt x="178" y="256"/>
                  <a:pt x="178" y="256"/>
                </a:cubicBezTo>
                <a:cubicBezTo>
                  <a:pt x="174" y="259"/>
                  <a:pt x="174" y="259"/>
                  <a:pt x="174" y="259"/>
                </a:cubicBezTo>
                <a:cubicBezTo>
                  <a:pt x="173" y="258"/>
                  <a:pt x="173" y="258"/>
                  <a:pt x="173" y="258"/>
                </a:cubicBezTo>
                <a:cubicBezTo>
                  <a:pt x="170" y="260"/>
                  <a:pt x="170" y="260"/>
                  <a:pt x="170" y="260"/>
                </a:cubicBezTo>
                <a:cubicBezTo>
                  <a:pt x="178" y="253"/>
                  <a:pt x="178" y="253"/>
                  <a:pt x="178" y="253"/>
                </a:cubicBezTo>
                <a:cubicBezTo>
                  <a:pt x="176" y="255"/>
                  <a:pt x="176" y="255"/>
                  <a:pt x="176" y="255"/>
                </a:cubicBezTo>
                <a:cubicBezTo>
                  <a:pt x="177" y="256"/>
                  <a:pt x="177" y="256"/>
                  <a:pt x="177" y="256"/>
                </a:cubicBezTo>
                <a:cubicBezTo>
                  <a:pt x="182" y="258"/>
                  <a:pt x="182" y="258"/>
                  <a:pt x="182" y="258"/>
                </a:cubicBezTo>
                <a:cubicBezTo>
                  <a:pt x="184" y="259"/>
                  <a:pt x="184" y="259"/>
                  <a:pt x="184" y="259"/>
                </a:cubicBezTo>
                <a:cubicBezTo>
                  <a:pt x="186" y="256"/>
                  <a:pt x="186" y="256"/>
                  <a:pt x="186" y="256"/>
                </a:cubicBezTo>
                <a:cubicBezTo>
                  <a:pt x="187" y="257"/>
                  <a:pt x="187" y="254"/>
                  <a:pt x="187" y="258"/>
                </a:cubicBezTo>
                <a:cubicBezTo>
                  <a:pt x="190" y="256"/>
                  <a:pt x="190" y="256"/>
                  <a:pt x="190" y="256"/>
                </a:cubicBezTo>
                <a:cubicBezTo>
                  <a:pt x="200" y="254"/>
                  <a:pt x="200" y="254"/>
                  <a:pt x="200" y="254"/>
                </a:cubicBezTo>
                <a:cubicBezTo>
                  <a:pt x="200" y="252"/>
                  <a:pt x="200" y="252"/>
                  <a:pt x="200" y="252"/>
                </a:cubicBezTo>
                <a:cubicBezTo>
                  <a:pt x="203" y="253"/>
                  <a:pt x="203" y="253"/>
                  <a:pt x="203" y="253"/>
                </a:cubicBezTo>
                <a:cubicBezTo>
                  <a:pt x="203" y="253"/>
                  <a:pt x="206" y="250"/>
                  <a:pt x="207" y="249"/>
                </a:cubicBezTo>
                <a:cubicBezTo>
                  <a:pt x="202" y="247"/>
                  <a:pt x="202" y="247"/>
                  <a:pt x="202" y="247"/>
                </a:cubicBezTo>
                <a:cubicBezTo>
                  <a:pt x="196" y="248"/>
                  <a:pt x="196" y="248"/>
                  <a:pt x="196" y="248"/>
                </a:cubicBezTo>
                <a:cubicBezTo>
                  <a:pt x="196" y="249"/>
                  <a:pt x="196" y="249"/>
                  <a:pt x="196" y="249"/>
                </a:cubicBezTo>
                <a:cubicBezTo>
                  <a:pt x="196" y="249"/>
                  <a:pt x="196" y="249"/>
                  <a:pt x="196" y="249"/>
                </a:cubicBezTo>
                <a:cubicBezTo>
                  <a:pt x="195" y="252"/>
                  <a:pt x="195" y="252"/>
                  <a:pt x="195" y="252"/>
                </a:cubicBezTo>
                <a:cubicBezTo>
                  <a:pt x="195" y="252"/>
                  <a:pt x="198" y="250"/>
                  <a:pt x="193" y="251"/>
                </a:cubicBezTo>
                <a:cubicBezTo>
                  <a:pt x="193" y="250"/>
                  <a:pt x="194" y="250"/>
                  <a:pt x="194" y="249"/>
                </a:cubicBezTo>
                <a:cubicBezTo>
                  <a:pt x="186" y="248"/>
                  <a:pt x="186" y="248"/>
                  <a:pt x="186" y="248"/>
                </a:cubicBezTo>
                <a:cubicBezTo>
                  <a:pt x="184" y="248"/>
                  <a:pt x="184" y="248"/>
                  <a:pt x="184" y="248"/>
                </a:cubicBezTo>
                <a:cubicBezTo>
                  <a:pt x="183" y="250"/>
                  <a:pt x="183" y="250"/>
                  <a:pt x="183" y="250"/>
                </a:cubicBezTo>
                <a:cubicBezTo>
                  <a:pt x="167" y="252"/>
                  <a:pt x="167" y="252"/>
                  <a:pt x="167" y="252"/>
                </a:cubicBezTo>
                <a:cubicBezTo>
                  <a:pt x="165" y="249"/>
                  <a:pt x="165" y="249"/>
                  <a:pt x="165" y="249"/>
                </a:cubicBezTo>
                <a:cubicBezTo>
                  <a:pt x="163" y="250"/>
                  <a:pt x="163" y="250"/>
                  <a:pt x="163" y="250"/>
                </a:cubicBezTo>
                <a:cubicBezTo>
                  <a:pt x="163" y="249"/>
                  <a:pt x="163" y="249"/>
                  <a:pt x="163" y="249"/>
                </a:cubicBezTo>
                <a:cubicBezTo>
                  <a:pt x="158" y="247"/>
                  <a:pt x="158" y="247"/>
                  <a:pt x="158" y="247"/>
                </a:cubicBezTo>
                <a:cubicBezTo>
                  <a:pt x="152" y="247"/>
                  <a:pt x="152" y="247"/>
                  <a:pt x="152" y="247"/>
                </a:cubicBezTo>
                <a:cubicBezTo>
                  <a:pt x="153" y="250"/>
                  <a:pt x="153" y="250"/>
                  <a:pt x="153" y="250"/>
                </a:cubicBezTo>
                <a:cubicBezTo>
                  <a:pt x="146" y="248"/>
                  <a:pt x="146" y="248"/>
                  <a:pt x="146" y="248"/>
                </a:cubicBezTo>
                <a:cubicBezTo>
                  <a:pt x="144" y="247"/>
                  <a:pt x="144" y="247"/>
                  <a:pt x="144" y="247"/>
                </a:cubicBezTo>
                <a:cubicBezTo>
                  <a:pt x="148" y="243"/>
                  <a:pt x="148" y="243"/>
                  <a:pt x="148" y="243"/>
                </a:cubicBezTo>
                <a:cubicBezTo>
                  <a:pt x="146" y="242"/>
                  <a:pt x="146" y="242"/>
                  <a:pt x="146" y="242"/>
                </a:cubicBezTo>
                <a:cubicBezTo>
                  <a:pt x="144" y="243"/>
                  <a:pt x="144" y="243"/>
                  <a:pt x="144" y="243"/>
                </a:cubicBezTo>
                <a:cubicBezTo>
                  <a:pt x="143" y="247"/>
                  <a:pt x="143" y="247"/>
                  <a:pt x="143" y="247"/>
                </a:cubicBezTo>
                <a:cubicBezTo>
                  <a:pt x="137" y="253"/>
                  <a:pt x="148" y="244"/>
                  <a:pt x="147" y="254"/>
                </a:cubicBezTo>
                <a:cubicBezTo>
                  <a:pt x="141" y="250"/>
                  <a:pt x="141" y="250"/>
                  <a:pt x="141" y="250"/>
                </a:cubicBezTo>
                <a:cubicBezTo>
                  <a:pt x="140" y="252"/>
                  <a:pt x="140" y="252"/>
                  <a:pt x="140" y="252"/>
                </a:cubicBezTo>
                <a:cubicBezTo>
                  <a:pt x="139" y="250"/>
                  <a:pt x="139" y="250"/>
                  <a:pt x="139" y="250"/>
                </a:cubicBezTo>
                <a:cubicBezTo>
                  <a:pt x="136" y="252"/>
                  <a:pt x="136" y="252"/>
                  <a:pt x="136" y="252"/>
                </a:cubicBezTo>
                <a:cubicBezTo>
                  <a:pt x="130" y="250"/>
                  <a:pt x="130" y="250"/>
                  <a:pt x="130" y="250"/>
                </a:cubicBezTo>
                <a:cubicBezTo>
                  <a:pt x="126" y="253"/>
                  <a:pt x="126" y="253"/>
                  <a:pt x="126" y="253"/>
                </a:cubicBezTo>
                <a:cubicBezTo>
                  <a:pt x="124" y="252"/>
                  <a:pt x="124" y="252"/>
                  <a:pt x="124" y="252"/>
                </a:cubicBezTo>
                <a:cubicBezTo>
                  <a:pt x="122" y="254"/>
                  <a:pt x="122" y="254"/>
                  <a:pt x="122" y="254"/>
                </a:cubicBezTo>
                <a:cubicBezTo>
                  <a:pt x="119" y="256"/>
                  <a:pt x="124" y="254"/>
                  <a:pt x="120" y="251"/>
                </a:cubicBezTo>
                <a:cubicBezTo>
                  <a:pt x="120" y="249"/>
                  <a:pt x="120" y="249"/>
                  <a:pt x="120" y="249"/>
                </a:cubicBezTo>
                <a:cubicBezTo>
                  <a:pt x="125" y="249"/>
                  <a:pt x="125" y="249"/>
                  <a:pt x="125" y="249"/>
                </a:cubicBezTo>
                <a:cubicBezTo>
                  <a:pt x="124" y="249"/>
                  <a:pt x="128" y="250"/>
                  <a:pt x="124" y="248"/>
                </a:cubicBezTo>
                <a:cubicBezTo>
                  <a:pt x="128" y="244"/>
                  <a:pt x="128" y="244"/>
                  <a:pt x="128" y="244"/>
                </a:cubicBezTo>
                <a:cubicBezTo>
                  <a:pt x="124" y="240"/>
                  <a:pt x="124" y="240"/>
                  <a:pt x="124" y="240"/>
                </a:cubicBezTo>
                <a:cubicBezTo>
                  <a:pt x="124" y="238"/>
                  <a:pt x="124" y="238"/>
                  <a:pt x="124" y="238"/>
                </a:cubicBezTo>
                <a:cubicBezTo>
                  <a:pt x="119" y="236"/>
                  <a:pt x="119" y="236"/>
                  <a:pt x="119" y="236"/>
                </a:cubicBezTo>
                <a:cubicBezTo>
                  <a:pt x="122" y="234"/>
                  <a:pt x="122" y="234"/>
                  <a:pt x="122" y="234"/>
                </a:cubicBezTo>
                <a:cubicBezTo>
                  <a:pt x="117" y="233"/>
                  <a:pt x="117" y="233"/>
                  <a:pt x="117" y="233"/>
                </a:cubicBezTo>
                <a:cubicBezTo>
                  <a:pt x="119" y="231"/>
                  <a:pt x="119" y="231"/>
                  <a:pt x="119" y="231"/>
                </a:cubicBezTo>
                <a:cubicBezTo>
                  <a:pt x="121" y="231"/>
                  <a:pt x="108" y="239"/>
                  <a:pt x="124" y="229"/>
                </a:cubicBezTo>
                <a:cubicBezTo>
                  <a:pt x="123" y="227"/>
                  <a:pt x="123" y="227"/>
                  <a:pt x="123" y="227"/>
                </a:cubicBezTo>
                <a:cubicBezTo>
                  <a:pt x="120" y="228"/>
                  <a:pt x="120" y="228"/>
                  <a:pt x="120" y="228"/>
                </a:cubicBezTo>
                <a:cubicBezTo>
                  <a:pt x="118" y="226"/>
                  <a:pt x="118" y="226"/>
                  <a:pt x="118" y="226"/>
                </a:cubicBezTo>
                <a:cubicBezTo>
                  <a:pt x="105" y="227"/>
                  <a:pt x="105" y="227"/>
                  <a:pt x="105" y="227"/>
                </a:cubicBezTo>
                <a:cubicBezTo>
                  <a:pt x="113" y="224"/>
                  <a:pt x="113" y="224"/>
                  <a:pt x="113" y="224"/>
                </a:cubicBezTo>
                <a:cubicBezTo>
                  <a:pt x="112" y="224"/>
                  <a:pt x="114" y="230"/>
                  <a:pt x="114" y="222"/>
                </a:cubicBezTo>
                <a:cubicBezTo>
                  <a:pt x="117" y="225"/>
                  <a:pt x="117" y="225"/>
                  <a:pt x="117" y="225"/>
                </a:cubicBezTo>
                <a:cubicBezTo>
                  <a:pt x="126" y="224"/>
                  <a:pt x="126" y="224"/>
                  <a:pt x="126" y="224"/>
                </a:cubicBezTo>
                <a:cubicBezTo>
                  <a:pt x="125" y="221"/>
                  <a:pt x="125" y="221"/>
                  <a:pt x="125" y="221"/>
                </a:cubicBezTo>
                <a:cubicBezTo>
                  <a:pt x="122" y="220"/>
                  <a:pt x="122" y="220"/>
                  <a:pt x="122" y="220"/>
                </a:cubicBezTo>
                <a:cubicBezTo>
                  <a:pt x="125" y="219"/>
                  <a:pt x="125" y="219"/>
                  <a:pt x="125" y="219"/>
                </a:cubicBezTo>
                <a:cubicBezTo>
                  <a:pt x="124" y="215"/>
                  <a:pt x="124" y="215"/>
                  <a:pt x="124" y="215"/>
                </a:cubicBezTo>
                <a:cubicBezTo>
                  <a:pt x="123" y="214"/>
                  <a:pt x="121" y="216"/>
                  <a:pt x="120" y="215"/>
                </a:cubicBezTo>
                <a:cubicBezTo>
                  <a:pt x="120" y="212"/>
                  <a:pt x="120" y="212"/>
                  <a:pt x="120" y="212"/>
                </a:cubicBezTo>
                <a:cubicBezTo>
                  <a:pt x="122" y="209"/>
                  <a:pt x="122" y="209"/>
                  <a:pt x="122" y="209"/>
                </a:cubicBezTo>
                <a:cubicBezTo>
                  <a:pt x="116" y="208"/>
                  <a:pt x="116" y="208"/>
                  <a:pt x="116" y="208"/>
                </a:cubicBezTo>
                <a:cubicBezTo>
                  <a:pt x="115" y="208"/>
                  <a:pt x="119" y="206"/>
                  <a:pt x="114" y="208"/>
                </a:cubicBezTo>
                <a:cubicBezTo>
                  <a:pt x="118" y="205"/>
                  <a:pt x="118" y="205"/>
                  <a:pt x="118" y="205"/>
                </a:cubicBezTo>
                <a:cubicBezTo>
                  <a:pt x="118" y="205"/>
                  <a:pt x="113" y="214"/>
                  <a:pt x="125" y="205"/>
                </a:cubicBezTo>
                <a:cubicBezTo>
                  <a:pt x="132" y="204"/>
                  <a:pt x="132" y="204"/>
                  <a:pt x="132" y="204"/>
                </a:cubicBezTo>
                <a:cubicBezTo>
                  <a:pt x="140" y="204"/>
                  <a:pt x="140" y="204"/>
                  <a:pt x="140" y="204"/>
                </a:cubicBezTo>
                <a:cubicBezTo>
                  <a:pt x="140" y="203"/>
                  <a:pt x="140" y="203"/>
                  <a:pt x="140" y="203"/>
                </a:cubicBezTo>
                <a:cubicBezTo>
                  <a:pt x="144" y="203"/>
                  <a:pt x="144" y="203"/>
                  <a:pt x="144" y="203"/>
                </a:cubicBezTo>
                <a:cubicBezTo>
                  <a:pt x="147" y="200"/>
                  <a:pt x="147" y="200"/>
                  <a:pt x="147" y="200"/>
                </a:cubicBezTo>
                <a:cubicBezTo>
                  <a:pt x="148" y="200"/>
                  <a:pt x="137" y="206"/>
                  <a:pt x="151" y="199"/>
                </a:cubicBezTo>
                <a:cubicBezTo>
                  <a:pt x="149" y="198"/>
                  <a:pt x="149" y="198"/>
                  <a:pt x="149" y="198"/>
                </a:cubicBezTo>
                <a:cubicBezTo>
                  <a:pt x="157" y="198"/>
                  <a:pt x="157" y="198"/>
                  <a:pt x="157" y="198"/>
                </a:cubicBezTo>
                <a:cubicBezTo>
                  <a:pt x="161" y="197"/>
                  <a:pt x="161" y="197"/>
                  <a:pt x="161" y="197"/>
                </a:cubicBezTo>
                <a:cubicBezTo>
                  <a:pt x="161" y="196"/>
                  <a:pt x="158" y="199"/>
                  <a:pt x="164" y="197"/>
                </a:cubicBezTo>
                <a:cubicBezTo>
                  <a:pt x="164" y="195"/>
                  <a:pt x="164" y="195"/>
                  <a:pt x="164" y="195"/>
                </a:cubicBezTo>
                <a:cubicBezTo>
                  <a:pt x="155" y="194"/>
                  <a:pt x="155" y="194"/>
                  <a:pt x="155" y="194"/>
                </a:cubicBezTo>
                <a:cubicBezTo>
                  <a:pt x="152" y="195"/>
                  <a:pt x="152" y="195"/>
                  <a:pt x="152" y="195"/>
                </a:cubicBezTo>
                <a:cubicBezTo>
                  <a:pt x="149" y="193"/>
                  <a:pt x="149" y="193"/>
                  <a:pt x="149" y="193"/>
                </a:cubicBezTo>
                <a:cubicBezTo>
                  <a:pt x="144" y="195"/>
                  <a:pt x="144" y="195"/>
                  <a:pt x="144" y="195"/>
                </a:cubicBezTo>
                <a:cubicBezTo>
                  <a:pt x="138" y="193"/>
                  <a:pt x="138" y="193"/>
                  <a:pt x="138" y="193"/>
                </a:cubicBezTo>
                <a:cubicBezTo>
                  <a:pt x="135" y="197"/>
                  <a:pt x="147" y="191"/>
                  <a:pt x="134" y="196"/>
                </a:cubicBezTo>
                <a:cubicBezTo>
                  <a:pt x="128" y="194"/>
                  <a:pt x="128" y="194"/>
                  <a:pt x="128" y="194"/>
                </a:cubicBezTo>
                <a:cubicBezTo>
                  <a:pt x="126" y="194"/>
                  <a:pt x="131" y="199"/>
                  <a:pt x="126" y="191"/>
                </a:cubicBezTo>
                <a:cubicBezTo>
                  <a:pt x="119" y="191"/>
                  <a:pt x="119" y="191"/>
                  <a:pt x="119" y="191"/>
                </a:cubicBezTo>
                <a:cubicBezTo>
                  <a:pt x="116" y="190"/>
                  <a:pt x="116" y="190"/>
                  <a:pt x="116" y="190"/>
                </a:cubicBezTo>
                <a:cubicBezTo>
                  <a:pt x="112" y="191"/>
                  <a:pt x="112" y="191"/>
                  <a:pt x="112" y="191"/>
                </a:cubicBezTo>
                <a:cubicBezTo>
                  <a:pt x="116" y="189"/>
                  <a:pt x="116" y="189"/>
                  <a:pt x="116" y="189"/>
                </a:cubicBezTo>
                <a:cubicBezTo>
                  <a:pt x="137" y="188"/>
                  <a:pt x="137" y="188"/>
                  <a:pt x="137" y="188"/>
                </a:cubicBezTo>
                <a:cubicBezTo>
                  <a:pt x="149" y="189"/>
                  <a:pt x="149" y="189"/>
                  <a:pt x="149" y="189"/>
                </a:cubicBezTo>
                <a:cubicBezTo>
                  <a:pt x="150" y="188"/>
                  <a:pt x="149" y="186"/>
                  <a:pt x="152" y="188"/>
                </a:cubicBezTo>
                <a:cubicBezTo>
                  <a:pt x="155" y="184"/>
                  <a:pt x="151" y="187"/>
                  <a:pt x="146" y="185"/>
                </a:cubicBezTo>
                <a:cubicBezTo>
                  <a:pt x="145" y="185"/>
                  <a:pt x="145" y="185"/>
                  <a:pt x="145" y="185"/>
                </a:cubicBezTo>
                <a:cubicBezTo>
                  <a:pt x="145" y="183"/>
                  <a:pt x="145" y="183"/>
                  <a:pt x="145" y="183"/>
                </a:cubicBezTo>
                <a:cubicBezTo>
                  <a:pt x="151" y="185"/>
                  <a:pt x="151" y="185"/>
                  <a:pt x="151" y="185"/>
                </a:cubicBezTo>
                <a:cubicBezTo>
                  <a:pt x="152" y="182"/>
                  <a:pt x="152" y="182"/>
                  <a:pt x="152" y="182"/>
                </a:cubicBezTo>
                <a:cubicBezTo>
                  <a:pt x="154" y="183"/>
                  <a:pt x="154" y="183"/>
                  <a:pt x="154" y="183"/>
                </a:cubicBezTo>
                <a:cubicBezTo>
                  <a:pt x="156" y="182"/>
                  <a:pt x="161" y="183"/>
                  <a:pt x="158" y="179"/>
                </a:cubicBezTo>
                <a:cubicBezTo>
                  <a:pt x="162" y="178"/>
                  <a:pt x="162" y="178"/>
                  <a:pt x="162" y="178"/>
                </a:cubicBezTo>
                <a:cubicBezTo>
                  <a:pt x="158" y="174"/>
                  <a:pt x="158" y="174"/>
                  <a:pt x="158" y="174"/>
                </a:cubicBezTo>
                <a:cubicBezTo>
                  <a:pt x="164" y="179"/>
                  <a:pt x="158" y="168"/>
                  <a:pt x="169" y="172"/>
                </a:cubicBezTo>
                <a:cubicBezTo>
                  <a:pt x="169" y="170"/>
                  <a:pt x="169" y="170"/>
                  <a:pt x="169" y="170"/>
                </a:cubicBezTo>
                <a:cubicBezTo>
                  <a:pt x="169" y="168"/>
                  <a:pt x="168" y="166"/>
                  <a:pt x="163" y="170"/>
                </a:cubicBezTo>
                <a:cubicBezTo>
                  <a:pt x="161" y="169"/>
                  <a:pt x="161" y="169"/>
                  <a:pt x="161" y="169"/>
                </a:cubicBezTo>
                <a:cubicBezTo>
                  <a:pt x="159" y="170"/>
                  <a:pt x="165" y="175"/>
                  <a:pt x="156" y="170"/>
                </a:cubicBezTo>
                <a:cubicBezTo>
                  <a:pt x="152" y="169"/>
                  <a:pt x="151" y="173"/>
                  <a:pt x="149" y="174"/>
                </a:cubicBezTo>
                <a:cubicBezTo>
                  <a:pt x="151" y="171"/>
                  <a:pt x="138" y="178"/>
                  <a:pt x="154" y="173"/>
                </a:cubicBezTo>
                <a:cubicBezTo>
                  <a:pt x="156" y="174"/>
                  <a:pt x="156" y="174"/>
                  <a:pt x="156" y="174"/>
                </a:cubicBezTo>
                <a:cubicBezTo>
                  <a:pt x="154" y="175"/>
                  <a:pt x="154" y="175"/>
                  <a:pt x="154" y="175"/>
                </a:cubicBezTo>
                <a:cubicBezTo>
                  <a:pt x="144" y="175"/>
                  <a:pt x="144" y="175"/>
                  <a:pt x="144" y="175"/>
                </a:cubicBezTo>
                <a:cubicBezTo>
                  <a:pt x="136" y="176"/>
                  <a:pt x="136" y="176"/>
                  <a:pt x="136" y="176"/>
                </a:cubicBezTo>
                <a:cubicBezTo>
                  <a:pt x="132" y="175"/>
                  <a:pt x="132" y="175"/>
                  <a:pt x="132" y="175"/>
                </a:cubicBezTo>
                <a:cubicBezTo>
                  <a:pt x="132" y="173"/>
                  <a:pt x="132" y="173"/>
                  <a:pt x="132" y="173"/>
                </a:cubicBezTo>
                <a:cubicBezTo>
                  <a:pt x="130" y="171"/>
                  <a:pt x="130" y="171"/>
                  <a:pt x="130" y="171"/>
                </a:cubicBezTo>
                <a:cubicBezTo>
                  <a:pt x="125" y="176"/>
                  <a:pt x="125" y="176"/>
                  <a:pt x="125" y="176"/>
                </a:cubicBezTo>
                <a:cubicBezTo>
                  <a:pt x="121" y="175"/>
                  <a:pt x="121" y="175"/>
                  <a:pt x="121" y="175"/>
                </a:cubicBezTo>
                <a:cubicBezTo>
                  <a:pt x="120" y="176"/>
                  <a:pt x="120" y="176"/>
                  <a:pt x="120" y="176"/>
                </a:cubicBezTo>
                <a:cubicBezTo>
                  <a:pt x="116" y="173"/>
                  <a:pt x="116" y="173"/>
                  <a:pt x="116" y="173"/>
                </a:cubicBezTo>
                <a:cubicBezTo>
                  <a:pt x="105" y="174"/>
                  <a:pt x="105" y="174"/>
                  <a:pt x="105" y="174"/>
                </a:cubicBezTo>
                <a:cubicBezTo>
                  <a:pt x="102" y="172"/>
                  <a:pt x="102" y="172"/>
                  <a:pt x="102" y="172"/>
                </a:cubicBezTo>
                <a:cubicBezTo>
                  <a:pt x="99" y="172"/>
                  <a:pt x="99" y="172"/>
                  <a:pt x="99" y="172"/>
                </a:cubicBezTo>
                <a:cubicBezTo>
                  <a:pt x="98" y="175"/>
                  <a:pt x="98" y="175"/>
                  <a:pt x="98" y="175"/>
                </a:cubicBezTo>
                <a:cubicBezTo>
                  <a:pt x="95" y="175"/>
                  <a:pt x="95" y="175"/>
                  <a:pt x="95" y="175"/>
                </a:cubicBezTo>
                <a:cubicBezTo>
                  <a:pt x="96" y="174"/>
                  <a:pt x="96" y="174"/>
                  <a:pt x="96" y="174"/>
                </a:cubicBezTo>
                <a:cubicBezTo>
                  <a:pt x="95" y="173"/>
                  <a:pt x="95" y="173"/>
                  <a:pt x="95" y="173"/>
                </a:cubicBezTo>
                <a:cubicBezTo>
                  <a:pt x="95" y="171"/>
                  <a:pt x="95" y="171"/>
                  <a:pt x="95" y="171"/>
                </a:cubicBezTo>
                <a:cubicBezTo>
                  <a:pt x="99" y="171"/>
                  <a:pt x="99" y="171"/>
                  <a:pt x="99" y="171"/>
                </a:cubicBezTo>
                <a:cubicBezTo>
                  <a:pt x="103" y="169"/>
                  <a:pt x="103" y="169"/>
                  <a:pt x="103" y="169"/>
                </a:cubicBezTo>
                <a:cubicBezTo>
                  <a:pt x="102" y="165"/>
                  <a:pt x="102" y="165"/>
                  <a:pt x="102" y="165"/>
                </a:cubicBezTo>
                <a:cubicBezTo>
                  <a:pt x="112" y="165"/>
                  <a:pt x="112" y="165"/>
                  <a:pt x="112" y="165"/>
                </a:cubicBezTo>
                <a:cubicBezTo>
                  <a:pt x="116" y="162"/>
                  <a:pt x="116" y="162"/>
                  <a:pt x="116" y="162"/>
                </a:cubicBezTo>
                <a:cubicBezTo>
                  <a:pt x="121" y="161"/>
                  <a:pt x="121" y="161"/>
                  <a:pt x="121" y="161"/>
                </a:cubicBezTo>
                <a:cubicBezTo>
                  <a:pt x="123" y="161"/>
                  <a:pt x="124" y="157"/>
                  <a:pt x="128" y="160"/>
                </a:cubicBezTo>
                <a:cubicBezTo>
                  <a:pt x="130" y="158"/>
                  <a:pt x="130" y="158"/>
                  <a:pt x="130" y="158"/>
                </a:cubicBezTo>
                <a:cubicBezTo>
                  <a:pt x="131" y="159"/>
                  <a:pt x="131" y="159"/>
                  <a:pt x="131" y="159"/>
                </a:cubicBezTo>
                <a:cubicBezTo>
                  <a:pt x="132" y="159"/>
                  <a:pt x="126" y="161"/>
                  <a:pt x="134" y="158"/>
                </a:cubicBezTo>
                <a:cubicBezTo>
                  <a:pt x="132" y="160"/>
                  <a:pt x="132" y="160"/>
                  <a:pt x="132" y="160"/>
                </a:cubicBezTo>
                <a:cubicBezTo>
                  <a:pt x="133" y="161"/>
                  <a:pt x="133" y="161"/>
                  <a:pt x="133" y="161"/>
                </a:cubicBezTo>
                <a:cubicBezTo>
                  <a:pt x="130" y="163"/>
                  <a:pt x="130" y="163"/>
                  <a:pt x="130" y="163"/>
                </a:cubicBezTo>
                <a:cubicBezTo>
                  <a:pt x="125" y="166"/>
                  <a:pt x="125" y="166"/>
                  <a:pt x="125" y="166"/>
                </a:cubicBezTo>
                <a:cubicBezTo>
                  <a:pt x="130" y="166"/>
                  <a:pt x="130" y="166"/>
                  <a:pt x="130" y="166"/>
                </a:cubicBezTo>
                <a:cubicBezTo>
                  <a:pt x="146" y="165"/>
                  <a:pt x="146" y="165"/>
                  <a:pt x="146" y="165"/>
                </a:cubicBezTo>
                <a:cubicBezTo>
                  <a:pt x="148" y="166"/>
                  <a:pt x="148" y="166"/>
                  <a:pt x="148" y="166"/>
                </a:cubicBezTo>
                <a:cubicBezTo>
                  <a:pt x="150" y="165"/>
                  <a:pt x="150" y="165"/>
                  <a:pt x="150" y="165"/>
                </a:cubicBezTo>
                <a:cubicBezTo>
                  <a:pt x="153" y="168"/>
                  <a:pt x="153" y="168"/>
                  <a:pt x="153" y="168"/>
                </a:cubicBezTo>
                <a:cubicBezTo>
                  <a:pt x="157" y="166"/>
                  <a:pt x="157" y="166"/>
                  <a:pt x="157" y="166"/>
                </a:cubicBezTo>
                <a:cubicBezTo>
                  <a:pt x="157" y="162"/>
                  <a:pt x="147" y="169"/>
                  <a:pt x="162" y="165"/>
                </a:cubicBezTo>
                <a:cubicBezTo>
                  <a:pt x="165" y="166"/>
                  <a:pt x="156" y="171"/>
                  <a:pt x="162" y="162"/>
                </a:cubicBezTo>
                <a:cubicBezTo>
                  <a:pt x="159" y="160"/>
                  <a:pt x="159" y="160"/>
                  <a:pt x="159" y="160"/>
                </a:cubicBezTo>
                <a:cubicBezTo>
                  <a:pt x="153" y="159"/>
                  <a:pt x="153" y="159"/>
                  <a:pt x="153" y="159"/>
                </a:cubicBezTo>
                <a:cubicBezTo>
                  <a:pt x="146" y="161"/>
                  <a:pt x="146" y="161"/>
                  <a:pt x="146" y="161"/>
                </a:cubicBezTo>
                <a:cubicBezTo>
                  <a:pt x="146" y="160"/>
                  <a:pt x="146" y="160"/>
                  <a:pt x="146" y="160"/>
                </a:cubicBezTo>
                <a:cubicBezTo>
                  <a:pt x="148" y="160"/>
                  <a:pt x="148" y="160"/>
                  <a:pt x="148" y="160"/>
                </a:cubicBezTo>
                <a:cubicBezTo>
                  <a:pt x="143" y="155"/>
                  <a:pt x="143" y="155"/>
                  <a:pt x="143" y="155"/>
                </a:cubicBezTo>
                <a:cubicBezTo>
                  <a:pt x="140" y="156"/>
                  <a:pt x="139" y="160"/>
                  <a:pt x="135" y="156"/>
                </a:cubicBezTo>
                <a:cubicBezTo>
                  <a:pt x="137" y="154"/>
                  <a:pt x="137" y="154"/>
                  <a:pt x="137" y="154"/>
                </a:cubicBezTo>
                <a:cubicBezTo>
                  <a:pt x="139" y="154"/>
                  <a:pt x="133" y="160"/>
                  <a:pt x="135" y="151"/>
                </a:cubicBezTo>
                <a:cubicBezTo>
                  <a:pt x="140" y="151"/>
                  <a:pt x="129" y="157"/>
                  <a:pt x="140" y="149"/>
                </a:cubicBezTo>
                <a:cubicBezTo>
                  <a:pt x="135" y="147"/>
                  <a:pt x="135" y="147"/>
                  <a:pt x="135" y="147"/>
                </a:cubicBezTo>
                <a:cubicBezTo>
                  <a:pt x="128" y="148"/>
                  <a:pt x="128" y="148"/>
                  <a:pt x="128" y="148"/>
                </a:cubicBezTo>
                <a:cubicBezTo>
                  <a:pt x="124" y="146"/>
                  <a:pt x="124" y="146"/>
                  <a:pt x="124" y="146"/>
                </a:cubicBezTo>
                <a:cubicBezTo>
                  <a:pt x="107" y="146"/>
                  <a:pt x="107" y="146"/>
                  <a:pt x="107" y="146"/>
                </a:cubicBezTo>
                <a:cubicBezTo>
                  <a:pt x="106" y="144"/>
                  <a:pt x="106" y="144"/>
                  <a:pt x="106" y="144"/>
                </a:cubicBezTo>
                <a:cubicBezTo>
                  <a:pt x="106" y="145"/>
                  <a:pt x="104" y="146"/>
                  <a:pt x="102" y="145"/>
                </a:cubicBezTo>
                <a:cubicBezTo>
                  <a:pt x="106" y="143"/>
                  <a:pt x="106" y="143"/>
                  <a:pt x="106" y="143"/>
                </a:cubicBezTo>
                <a:cubicBezTo>
                  <a:pt x="107" y="145"/>
                  <a:pt x="107" y="145"/>
                  <a:pt x="107" y="145"/>
                </a:cubicBezTo>
                <a:cubicBezTo>
                  <a:pt x="108" y="143"/>
                  <a:pt x="108" y="143"/>
                  <a:pt x="108" y="143"/>
                </a:cubicBezTo>
                <a:cubicBezTo>
                  <a:pt x="103" y="141"/>
                  <a:pt x="103" y="141"/>
                  <a:pt x="103" y="141"/>
                </a:cubicBezTo>
                <a:cubicBezTo>
                  <a:pt x="97" y="142"/>
                  <a:pt x="97" y="142"/>
                  <a:pt x="97" y="142"/>
                </a:cubicBezTo>
                <a:cubicBezTo>
                  <a:pt x="95" y="142"/>
                  <a:pt x="95" y="142"/>
                  <a:pt x="95" y="142"/>
                </a:cubicBezTo>
                <a:cubicBezTo>
                  <a:pt x="105" y="139"/>
                  <a:pt x="105" y="139"/>
                  <a:pt x="105" y="139"/>
                </a:cubicBezTo>
                <a:cubicBezTo>
                  <a:pt x="106" y="138"/>
                  <a:pt x="95" y="144"/>
                  <a:pt x="109" y="139"/>
                </a:cubicBezTo>
                <a:cubicBezTo>
                  <a:pt x="130" y="142"/>
                  <a:pt x="130" y="142"/>
                  <a:pt x="130" y="142"/>
                </a:cubicBezTo>
                <a:cubicBezTo>
                  <a:pt x="131" y="141"/>
                  <a:pt x="131" y="141"/>
                  <a:pt x="131" y="141"/>
                </a:cubicBezTo>
                <a:cubicBezTo>
                  <a:pt x="139" y="143"/>
                  <a:pt x="139" y="143"/>
                  <a:pt x="139" y="143"/>
                </a:cubicBezTo>
                <a:cubicBezTo>
                  <a:pt x="146" y="141"/>
                  <a:pt x="146" y="141"/>
                  <a:pt x="146" y="141"/>
                </a:cubicBezTo>
                <a:cubicBezTo>
                  <a:pt x="145" y="140"/>
                  <a:pt x="145" y="140"/>
                  <a:pt x="145" y="140"/>
                </a:cubicBezTo>
                <a:cubicBezTo>
                  <a:pt x="144" y="139"/>
                  <a:pt x="143" y="145"/>
                  <a:pt x="147" y="138"/>
                </a:cubicBezTo>
                <a:cubicBezTo>
                  <a:pt x="148" y="140"/>
                  <a:pt x="148" y="140"/>
                  <a:pt x="148" y="140"/>
                </a:cubicBezTo>
                <a:cubicBezTo>
                  <a:pt x="149" y="140"/>
                  <a:pt x="149" y="140"/>
                  <a:pt x="149" y="140"/>
                </a:cubicBezTo>
                <a:cubicBezTo>
                  <a:pt x="152" y="137"/>
                  <a:pt x="152" y="137"/>
                  <a:pt x="152" y="137"/>
                </a:cubicBezTo>
                <a:cubicBezTo>
                  <a:pt x="153" y="142"/>
                  <a:pt x="153" y="142"/>
                  <a:pt x="153" y="142"/>
                </a:cubicBezTo>
                <a:cubicBezTo>
                  <a:pt x="156" y="139"/>
                  <a:pt x="156" y="139"/>
                  <a:pt x="156" y="139"/>
                </a:cubicBezTo>
                <a:cubicBezTo>
                  <a:pt x="159" y="138"/>
                  <a:pt x="161" y="141"/>
                  <a:pt x="164" y="137"/>
                </a:cubicBezTo>
                <a:cubicBezTo>
                  <a:pt x="163" y="136"/>
                  <a:pt x="168" y="136"/>
                  <a:pt x="162" y="136"/>
                </a:cubicBezTo>
                <a:cubicBezTo>
                  <a:pt x="162" y="135"/>
                  <a:pt x="163" y="137"/>
                  <a:pt x="162" y="135"/>
                </a:cubicBezTo>
                <a:cubicBezTo>
                  <a:pt x="164" y="134"/>
                  <a:pt x="167" y="139"/>
                  <a:pt x="166" y="137"/>
                </a:cubicBezTo>
                <a:cubicBezTo>
                  <a:pt x="167" y="134"/>
                  <a:pt x="167" y="134"/>
                  <a:pt x="167" y="134"/>
                </a:cubicBezTo>
                <a:cubicBezTo>
                  <a:pt x="171" y="138"/>
                  <a:pt x="168" y="127"/>
                  <a:pt x="175" y="134"/>
                </a:cubicBezTo>
                <a:cubicBezTo>
                  <a:pt x="179" y="133"/>
                  <a:pt x="181" y="129"/>
                  <a:pt x="186" y="132"/>
                </a:cubicBezTo>
                <a:cubicBezTo>
                  <a:pt x="185" y="133"/>
                  <a:pt x="185" y="133"/>
                  <a:pt x="185" y="133"/>
                </a:cubicBezTo>
                <a:cubicBezTo>
                  <a:pt x="194" y="133"/>
                  <a:pt x="194" y="133"/>
                  <a:pt x="194" y="133"/>
                </a:cubicBezTo>
                <a:cubicBezTo>
                  <a:pt x="198" y="136"/>
                  <a:pt x="198" y="136"/>
                  <a:pt x="198" y="136"/>
                </a:cubicBezTo>
                <a:cubicBezTo>
                  <a:pt x="199" y="134"/>
                  <a:pt x="199" y="134"/>
                  <a:pt x="199" y="134"/>
                </a:cubicBezTo>
                <a:cubicBezTo>
                  <a:pt x="199" y="133"/>
                  <a:pt x="199" y="133"/>
                  <a:pt x="199" y="133"/>
                </a:cubicBezTo>
                <a:cubicBezTo>
                  <a:pt x="200" y="135"/>
                  <a:pt x="200" y="135"/>
                  <a:pt x="200" y="135"/>
                </a:cubicBezTo>
                <a:cubicBezTo>
                  <a:pt x="207" y="134"/>
                  <a:pt x="207" y="134"/>
                  <a:pt x="207" y="134"/>
                </a:cubicBezTo>
                <a:cubicBezTo>
                  <a:pt x="211" y="132"/>
                  <a:pt x="211" y="132"/>
                  <a:pt x="211" y="132"/>
                </a:cubicBezTo>
                <a:cubicBezTo>
                  <a:pt x="208" y="130"/>
                  <a:pt x="208" y="130"/>
                  <a:pt x="208" y="130"/>
                </a:cubicBezTo>
                <a:cubicBezTo>
                  <a:pt x="212" y="129"/>
                  <a:pt x="212" y="129"/>
                  <a:pt x="212" y="129"/>
                </a:cubicBezTo>
                <a:cubicBezTo>
                  <a:pt x="210" y="130"/>
                  <a:pt x="210" y="130"/>
                  <a:pt x="210" y="130"/>
                </a:cubicBezTo>
                <a:cubicBezTo>
                  <a:pt x="217" y="132"/>
                  <a:pt x="217" y="132"/>
                  <a:pt x="217" y="132"/>
                </a:cubicBezTo>
                <a:cubicBezTo>
                  <a:pt x="218" y="132"/>
                  <a:pt x="219" y="127"/>
                  <a:pt x="220" y="132"/>
                </a:cubicBezTo>
                <a:cubicBezTo>
                  <a:pt x="222" y="133"/>
                  <a:pt x="222" y="131"/>
                  <a:pt x="222" y="130"/>
                </a:cubicBezTo>
                <a:cubicBezTo>
                  <a:pt x="219" y="130"/>
                  <a:pt x="228" y="128"/>
                  <a:pt x="219" y="130"/>
                </a:cubicBezTo>
                <a:cubicBezTo>
                  <a:pt x="224" y="127"/>
                  <a:pt x="224" y="127"/>
                  <a:pt x="224" y="127"/>
                </a:cubicBezTo>
                <a:cubicBezTo>
                  <a:pt x="223" y="126"/>
                  <a:pt x="223" y="126"/>
                  <a:pt x="223" y="126"/>
                </a:cubicBezTo>
                <a:cubicBezTo>
                  <a:pt x="226" y="125"/>
                  <a:pt x="226" y="125"/>
                  <a:pt x="226" y="125"/>
                </a:cubicBezTo>
                <a:cubicBezTo>
                  <a:pt x="230" y="126"/>
                  <a:pt x="230" y="126"/>
                  <a:pt x="230" y="126"/>
                </a:cubicBezTo>
                <a:cubicBezTo>
                  <a:pt x="228" y="128"/>
                  <a:pt x="228" y="128"/>
                  <a:pt x="228" y="128"/>
                </a:cubicBezTo>
                <a:cubicBezTo>
                  <a:pt x="227" y="127"/>
                  <a:pt x="227" y="127"/>
                  <a:pt x="227" y="127"/>
                </a:cubicBezTo>
                <a:cubicBezTo>
                  <a:pt x="224" y="129"/>
                  <a:pt x="224" y="129"/>
                  <a:pt x="224" y="129"/>
                </a:cubicBezTo>
                <a:cubicBezTo>
                  <a:pt x="224" y="130"/>
                  <a:pt x="224" y="130"/>
                  <a:pt x="224" y="130"/>
                </a:cubicBezTo>
                <a:cubicBezTo>
                  <a:pt x="227" y="129"/>
                  <a:pt x="232" y="126"/>
                  <a:pt x="234" y="130"/>
                </a:cubicBezTo>
                <a:cubicBezTo>
                  <a:pt x="240" y="129"/>
                  <a:pt x="240" y="129"/>
                  <a:pt x="240" y="129"/>
                </a:cubicBezTo>
                <a:cubicBezTo>
                  <a:pt x="249" y="128"/>
                  <a:pt x="249" y="128"/>
                  <a:pt x="249" y="128"/>
                </a:cubicBezTo>
                <a:cubicBezTo>
                  <a:pt x="267" y="124"/>
                  <a:pt x="267" y="124"/>
                  <a:pt x="267" y="124"/>
                </a:cubicBezTo>
                <a:cubicBezTo>
                  <a:pt x="269" y="122"/>
                  <a:pt x="269" y="122"/>
                  <a:pt x="269" y="122"/>
                </a:cubicBezTo>
                <a:cubicBezTo>
                  <a:pt x="269" y="122"/>
                  <a:pt x="273" y="122"/>
                  <a:pt x="268" y="121"/>
                </a:cubicBezTo>
                <a:cubicBezTo>
                  <a:pt x="273" y="120"/>
                  <a:pt x="273" y="120"/>
                  <a:pt x="273" y="120"/>
                </a:cubicBezTo>
                <a:cubicBezTo>
                  <a:pt x="272" y="121"/>
                  <a:pt x="272" y="121"/>
                  <a:pt x="272" y="121"/>
                </a:cubicBezTo>
                <a:cubicBezTo>
                  <a:pt x="278" y="121"/>
                  <a:pt x="278" y="121"/>
                  <a:pt x="278" y="121"/>
                </a:cubicBezTo>
                <a:cubicBezTo>
                  <a:pt x="281" y="117"/>
                  <a:pt x="281" y="117"/>
                  <a:pt x="281" y="117"/>
                </a:cubicBezTo>
                <a:cubicBezTo>
                  <a:pt x="283" y="118"/>
                  <a:pt x="281" y="112"/>
                  <a:pt x="285" y="117"/>
                </a:cubicBezTo>
                <a:cubicBezTo>
                  <a:pt x="296" y="115"/>
                  <a:pt x="277" y="116"/>
                  <a:pt x="294" y="112"/>
                </a:cubicBezTo>
                <a:cubicBezTo>
                  <a:pt x="292" y="114"/>
                  <a:pt x="292" y="114"/>
                  <a:pt x="292" y="114"/>
                </a:cubicBezTo>
                <a:cubicBezTo>
                  <a:pt x="293" y="116"/>
                  <a:pt x="293" y="116"/>
                  <a:pt x="293" y="116"/>
                </a:cubicBezTo>
                <a:cubicBezTo>
                  <a:pt x="297" y="114"/>
                  <a:pt x="297" y="114"/>
                  <a:pt x="297" y="114"/>
                </a:cubicBezTo>
                <a:cubicBezTo>
                  <a:pt x="297" y="113"/>
                  <a:pt x="297" y="113"/>
                  <a:pt x="297" y="113"/>
                </a:cubicBezTo>
                <a:cubicBezTo>
                  <a:pt x="301" y="111"/>
                  <a:pt x="301" y="111"/>
                  <a:pt x="301" y="111"/>
                </a:cubicBezTo>
                <a:cubicBezTo>
                  <a:pt x="311" y="110"/>
                  <a:pt x="311" y="110"/>
                  <a:pt x="311" y="110"/>
                </a:cubicBezTo>
                <a:cubicBezTo>
                  <a:pt x="311" y="109"/>
                  <a:pt x="311" y="109"/>
                  <a:pt x="311" y="109"/>
                </a:cubicBezTo>
                <a:cubicBezTo>
                  <a:pt x="303" y="109"/>
                  <a:pt x="303" y="109"/>
                  <a:pt x="303" y="109"/>
                </a:cubicBezTo>
                <a:cubicBezTo>
                  <a:pt x="289" y="111"/>
                  <a:pt x="289" y="111"/>
                  <a:pt x="289" y="111"/>
                </a:cubicBezTo>
                <a:cubicBezTo>
                  <a:pt x="275" y="113"/>
                  <a:pt x="275" y="113"/>
                  <a:pt x="275" y="113"/>
                </a:cubicBezTo>
                <a:cubicBezTo>
                  <a:pt x="272" y="114"/>
                  <a:pt x="272" y="114"/>
                  <a:pt x="272" y="114"/>
                </a:cubicBezTo>
                <a:cubicBezTo>
                  <a:pt x="266" y="114"/>
                  <a:pt x="266" y="114"/>
                  <a:pt x="266" y="114"/>
                </a:cubicBezTo>
                <a:cubicBezTo>
                  <a:pt x="262" y="115"/>
                  <a:pt x="262" y="115"/>
                  <a:pt x="262" y="115"/>
                </a:cubicBezTo>
                <a:cubicBezTo>
                  <a:pt x="258" y="113"/>
                  <a:pt x="258" y="113"/>
                  <a:pt x="258" y="113"/>
                </a:cubicBezTo>
                <a:cubicBezTo>
                  <a:pt x="255" y="115"/>
                  <a:pt x="255" y="115"/>
                  <a:pt x="255" y="115"/>
                </a:cubicBezTo>
                <a:cubicBezTo>
                  <a:pt x="252" y="115"/>
                  <a:pt x="252" y="115"/>
                  <a:pt x="252" y="115"/>
                </a:cubicBezTo>
                <a:cubicBezTo>
                  <a:pt x="248" y="116"/>
                  <a:pt x="248" y="116"/>
                  <a:pt x="248" y="116"/>
                </a:cubicBezTo>
                <a:cubicBezTo>
                  <a:pt x="245" y="116"/>
                  <a:pt x="245" y="116"/>
                  <a:pt x="245" y="116"/>
                </a:cubicBezTo>
                <a:cubicBezTo>
                  <a:pt x="240" y="114"/>
                  <a:pt x="247" y="121"/>
                  <a:pt x="239" y="117"/>
                </a:cubicBezTo>
                <a:cubicBezTo>
                  <a:pt x="221" y="118"/>
                  <a:pt x="221" y="118"/>
                  <a:pt x="221" y="118"/>
                </a:cubicBezTo>
                <a:cubicBezTo>
                  <a:pt x="221" y="117"/>
                  <a:pt x="228" y="116"/>
                  <a:pt x="221" y="115"/>
                </a:cubicBezTo>
                <a:cubicBezTo>
                  <a:pt x="214" y="116"/>
                  <a:pt x="214" y="116"/>
                  <a:pt x="214" y="116"/>
                </a:cubicBezTo>
                <a:cubicBezTo>
                  <a:pt x="215" y="113"/>
                  <a:pt x="215" y="113"/>
                  <a:pt x="215" y="113"/>
                </a:cubicBezTo>
                <a:cubicBezTo>
                  <a:pt x="208" y="112"/>
                  <a:pt x="208" y="112"/>
                  <a:pt x="208" y="112"/>
                </a:cubicBezTo>
                <a:cubicBezTo>
                  <a:pt x="207" y="115"/>
                  <a:pt x="207" y="115"/>
                  <a:pt x="207" y="115"/>
                </a:cubicBezTo>
                <a:cubicBezTo>
                  <a:pt x="209" y="115"/>
                  <a:pt x="209" y="115"/>
                  <a:pt x="209" y="115"/>
                </a:cubicBezTo>
                <a:cubicBezTo>
                  <a:pt x="208" y="116"/>
                  <a:pt x="205" y="117"/>
                  <a:pt x="203" y="117"/>
                </a:cubicBezTo>
                <a:cubicBezTo>
                  <a:pt x="202" y="116"/>
                  <a:pt x="202" y="116"/>
                  <a:pt x="202" y="116"/>
                </a:cubicBezTo>
                <a:cubicBezTo>
                  <a:pt x="206" y="114"/>
                  <a:pt x="206" y="114"/>
                  <a:pt x="206" y="114"/>
                </a:cubicBezTo>
                <a:cubicBezTo>
                  <a:pt x="204" y="119"/>
                  <a:pt x="218" y="112"/>
                  <a:pt x="200" y="114"/>
                </a:cubicBezTo>
                <a:cubicBezTo>
                  <a:pt x="202" y="113"/>
                  <a:pt x="203" y="113"/>
                  <a:pt x="198" y="117"/>
                </a:cubicBezTo>
                <a:cubicBezTo>
                  <a:pt x="193" y="115"/>
                  <a:pt x="193" y="115"/>
                  <a:pt x="193" y="115"/>
                </a:cubicBezTo>
                <a:cubicBezTo>
                  <a:pt x="193" y="118"/>
                  <a:pt x="193" y="118"/>
                  <a:pt x="193" y="118"/>
                </a:cubicBezTo>
                <a:cubicBezTo>
                  <a:pt x="188" y="116"/>
                  <a:pt x="188" y="116"/>
                  <a:pt x="188" y="116"/>
                </a:cubicBezTo>
                <a:cubicBezTo>
                  <a:pt x="179" y="119"/>
                  <a:pt x="179" y="119"/>
                  <a:pt x="179" y="119"/>
                </a:cubicBezTo>
                <a:cubicBezTo>
                  <a:pt x="178" y="116"/>
                  <a:pt x="178" y="116"/>
                  <a:pt x="178" y="116"/>
                </a:cubicBezTo>
                <a:cubicBezTo>
                  <a:pt x="170" y="116"/>
                  <a:pt x="170" y="116"/>
                  <a:pt x="170" y="116"/>
                </a:cubicBezTo>
                <a:cubicBezTo>
                  <a:pt x="168" y="119"/>
                  <a:pt x="168" y="119"/>
                  <a:pt x="168" y="119"/>
                </a:cubicBezTo>
                <a:cubicBezTo>
                  <a:pt x="166" y="118"/>
                  <a:pt x="166" y="118"/>
                  <a:pt x="166" y="118"/>
                </a:cubicBezTo>
                <a:cubicBezTo>
                  <a:pt x="165" y="120"/>
                  <a:pt x="165" y="120"/>
                  <a:pt x="165" y="120"/>
                </a:cubicBezTo>
                <a:cubicBezTo>
                  <a:pt x="169" y="123"/>
                  <a:pt x="169" y="123"/>
                  <a:pt x="169" y="123"/>
                </a:cubicBezTo>
                <a:cubicBezTo>
                  <a:pt x="178" y="121"/>
                  <a:pt x="178" y="121"/>
                  <a:pt x="178" y="121"/>
                </a:cubicBezTo>
                <a:cubicBezTo>
                  <a:pt x="178" y="121"/>
                  <a:pt x="178" y="121"/>
                  <a:pt x="178" y="121"/>
                </a:cubicBezTo>
                <a:cubicBezTo>
                  <a:pt x="179" y="122"/>
                  <a:pt x="179" y="122"/>
                  <a:pt x="179" y="122"/>
                </a:cubicBezTo>
                <a:cubicBezTo>
                  <a:pt x="179" y="123"/>
                  <a:pt x="179" y="123"/>
                  <a:pt x="179" y="123"/>
                </a:cubicBezTo>
                <a:cubicBezTo>
                  <a:pt x="171" y="123"/>
                  <a:pt x="171" y="123"/>
                  <a:pt x="171" y="123"/>
                </a:cubicBezTo>
                <a:cubicBezTo>
                  <a:pt x="169" y="124"/>
                  <a:pt x="174" y="119"/>
                  <a:pt x="170" y="125"/>
                </a:cubicBezTo>
                <a:cubicBezTo>
                  <a:pt x="165" y="123"/>
                  <a:pt x="165" y="123"/>
                  <a:pt x="165" y="123"/>
                </a:cubicBezTo>
                <a:cubicBezTo>
                  <a:pt x="162" y="123"/>
                  <a:pt x="162" y="123"/>
                  <a:pt x="162" y="123"/>
                </a:cubicBezTo>
                <a:cubicBezTo>
                  <a:pt x="165" y="120"/>
                  <a:pt x="165" y="120"/>
                  <a:pt x="165" y="120"/>
                </a:cubicBezTo>
                <a:cubicBezTo>
                  <a:pt x="160" y="119"/>
                  <a:pt x="170" y="115"/>
                  <a:pt x="160" y="120"/>
                </a:cubicBezTo>
                <a:cubicBezTo>
                  <a:pt x="161" y="118"/>
                  <a:pt x="164" y="118"/>
                  <a:pt x="165" y="117"/>
                </a:cubicBezTo>
                <a:cubicBezTo>
                  <a:pt x="164" y="115"/>
                  <a:pt x="164" y="115"/>
                  <a:pt x="164" y="115"/>
                </a:cubicBezTo>
                <a:cubicBezTo>
                  <a:pt x="164" y="113"/>
                  <a:pt x="164" y="113"/>
                  <a:pt x="164" y="113"/>
                </a:cubicBezTo>
                <a:cubicBezTo>
                  <a:pt x="166" y="113"/>
                  <a:pt x="167" y="111"/>
                  <a:pt x="168" y="110"/>
                </a:cubicBezTo>
                <a:cubicBezTo>
                  <a:pt x="158" y="111"/>
                  <a:pt x="158" y="111"/>
                  <a:pt x="158" y="111"/>
                </a:cubicBezTo>
                <a:cubicBezTo>
                  <a:pt x="157" y="112"/>
                  <a:pt x="157" y="112"/>
                  <a:pt x="157" y="112"/>
                </a:cubicBezTo>
                <a:cubicBezTo>
                  <a:pt x="152" y="111"/>
                  <a:pt x="152" y="111"/>
                  <a:pt x="152" y="111"/>
                </a:cubicBezTo>
                <a:cubicBezTo>
                  <a:pt x="151" y="112"/>
                  <a:pt x="151" y="112"/>
                  <a:pt x="151" y="112"/>
                </a:cubicBezTo>
                <a:cubicBezTo>
                  <a:pt x="151" y="113"/>
                  <a:pt x="151" y="113"/>
                  <a:pt x="151" y="113"/>
                </a:cubicBezTo>
                <a:cubicBezTo>
                  <a:pt x="147" y="114"/>
                  <a:pt x="147" y="114"/>
                  <a:pt x="147" y="114"/>
                </a:cubicBezTo>
                <a:cubicBezTo>
                  <a:pt x="146" y="115"/>
                  <a:pt x="153" y="115"/>
                  <a:pt x="145" y="114"/>
                </a:cubicBezTo>
                <a:cubicBezTo>
                  <a:pt x="144" y="111"/>
                  <a:pt x="147" y="115"/>
                  <a:pt x="146" y="112"/>
                </a:cubicBezTo>
                <a:cubicBezTo>
                  <a:pt x="142" y="115"/>
                  <a:pt x="142" y="115"/>
                  <a:pt x="142" y="115"/>
                </a:cubicBezTo>
                <a:cubicBezTo>
                  <a:pt x="142" y="115"/>
                  <a:pt x="142" y="115"/>
                  <a:pt x="142" y="115"/>
                </a:cubicBezTo>
                <a:cubicBezTo>
                  <a:pt x="140" y="116"/>
                  <a:pt x="140" y="116"/>
                  <a:pt x="140" y="116"/>
                </a:cubicBezTo>
                <a:cubicBezTo>
                  <a:pt x="140" y="115"/>
                  <a:pt x="140" y="115"/>
                  <a:pt x="140" y="115"/>
                </a:cubicBezTo>
                <a:cubicBezTo>
                  <a:pt x="135" y="117"/>
                  <a:pt x="135" y="117"/>
                  <a:pt x="135" y="117"/>
                </a:cubicBezTo>
                <a:cubicBezTo>
                  <a:pt x="129" y="115"/>
                  <a:pt x="129" y="115"/>
                  <a:pt x="129" y="115"/>
                </a:cubicBezTo>
                <a:cubicBezTo>
                  <a:pt x="128" y="115"/>
                  <a:pt x="134" y="114"/>
                  <a:pt x="126" y="116"/>
                </a:cubicBezTo>
                <a:cubicBezTo>
                  <a:pt x="126" y="118"/>
                  <a:pt x="126" y="118"/>
                  <a:pt x="126" y="118"/>
                </a:cubicBezTo>
                <a:cubicBezTo>
                  <a:pt x="124" y="118"/>
                  <a:pt x="124" y="118"/>
                  <a:pt x="124" y="118"/>
                </a:cubicBezTo>
                <a:cubicBezTo>
                  <a:pt x="124" y="117"/>
                  <a:pt x="124" y="117"/>
                  <a:pt x="124" y="117"/>
                </a:cubicBezTo>
                <a:cubicBezTo>
                  <a:pt x="116" y="114"/>
                  <a:pt x="116" y="114"/>
                  <a:pt x="116" y="114"/>
                </a:cubicBezTo>
                <a:cubicBezTo>
                  <a:pt x="107" y="113"/>
                  <a:pt x="107" y="113"/>
                  <a:pt x="107" y="113"/>
                </a:cubicBezTo>
                <a:cubicBezTo>
                  <a:pt x="109" y="111"/>
                  <a:pt x="104" y="117"/>
                  <a:pt x="112" y="111"/>
                </a:cubicBezTo>
                <a:cubicBezTo>
                  <a:pt x="109" y="108"/>
                  <a:pt x="109" y="108"/>
                  <a:pt x="109" y="108"/>
                </a:cubicBezTo>
                <a:cubicBezTo>
                  <a:pt x="114" y="108"/>
                  <a:pt x="114" y="108"/>
                  <a:pt x="114" y="108"/>
                </a:cubicBezTo>
                <a:cubicBezTo>
                  <a:pt x="115" y="110"/>
                  <a:pt x="106" y="105"/>
                  <a:pt x="117" y="110"/>
                </a:cubicBezTo>
                <a:cubicBezTo>
                  <a:pt x="120" y="108"/>
                  <a:pt x="120" y="108"/>
                  <a:pt x="120" y="108"/>
                </a:cubicBezTo>
                <a:cubicBezTo>
                  <a:pt x="121" y="107"/>
                  <a:pt x="121" y="107"/>
                  <a:pt x="121" y="107"/>
                </a:cubicBezTo>
                <a:cubicBezTo>
                  <a:pt x="117" y="103"/>
                  <a:pt x="117" y="103"/>
                  <a:pt x="117" y="103"/>
                </a:cubicBezTo>
                <a:cubicBezTo>
                  <a:pt x="117" y="100"/>
                  <a:pt x="117" y="100"/>
                  <a:pt x="117" y="100"/>
                </a:cubicBezTo>
                <a:cubicBezTo>
                  <a:pt x="115" y="98"/>
                  <a:pt x="115" y="98"/>
                  <a:pt x="115" y="98"/>
                </a:cubicBezTo>
                <a:cubicBezTo>
                  <a:pt x="118" y="95"/>
                  <a:pt x="117" y="99"/>
                  <a:pt x="124" y="96"/>
                </a:cubicBezTo>
                <a:cubicBezTo>
                  <a:pt x="125" y="98"/>
                  <a:pt x="125" y="98"/>
                  <a:pt x="125" y="98"/>
                </a:cubicBezTo>
                <a:cubicBezTo>
                  <a:pt x="126" y="99"/>
                  <a:pt x="124" y="95"/>
                  <a:pt x="126" y="99"/>
                </a:cubicBezTo>
                <a:cubicBezTo>
                  <a:pt x="129" y="98"/>
                  <a:pt x="129" y="98"/>
                  <a:pt x="129" y="98"/>
                </a:cubicBezTo>
                <a:cubicBezTo>
                  <a:pt x="134" y="98"/>
                  <a:pt x="134" y="98"/>
                  <a:pt x="134" y="98"/>
                </a:cubicBezTo>
                <a:cubicBezTo>
                  <a:pt x="135" y="103"/>
                  <a:pt x="135" y="103"/>
                  <a:pt x="135" y="103"/>
                </a:cubicBezTo>
                <a:cubicBezTo>
                  <a:pt x="143" y="105"/>
                  <a:pt x="143" y="105"/>
                  <a:pt x="143" y="105"/>
                </a:cubicBezTo>
                <a:cubicBezTo>
                  <a:pt x="149" y="103"/>
                  <a:pt x="149" y="103"/>
                  <a:pt x="149" y="103"/>
                </a:cubicBezTo>
                <a:cubicBezTo>
                  <a:pt x="158" y="101"/>
                  <a:pt x="158" y="101"/>
                  <a:pt x="158" y="101"/>
                </a:cubicBezTo>
                <a:cubicBezTo>
                  <a:pt x="159" y="98"/>
                  <a:pt x="159" y="98"/>
                  <a:pt x="159" y="98"/>
                </a:cubicBezTo>
                <a:cubicBezTo>
                  <a:pt x="158" y="95"/>
                  <a:pt x="158" y="95"/>
                  <a:pt x="158" y="95"/>
                </a:cubicBezTo>
                <a:cubicBezTo>
                  <a:pt x="145" y="93"/>
                  <a:pt x="145" y="93"/>
                  <a:pt x="145" y="93"/>
                </a:cubicBezTo>
                <a:cubicBezTo>
                  <a:pt x="149" y="92"/>
                  <a:pt x="149" y="92"/>
                  <a:pt x="149" y="92"/>
                </a:cubicBezTo>
                <a:cubicBezTo>
                  <a:pt x="151" y="93"/>
                  <a:pt x="151" y="93"/>
                  <a:pt x="151" y="93"/>
                </a:cubicBezTo>
                <a:cubicBezTo>
                  <a:pt x="151" y="91"/>
                  <a:pt x="157" y="91"/>
                  <a:pt x="158" y="93"/>
                </a:cubicBezTo>
                <a:cubicBezTo>
                  <a:pt x="162" y="93"/>
                  <a:pt x="162" y="93"/>
                  <a:pt x="162" y="93"/>
                </a:cubicBezTo>
                <a:cubicBezTo>
                  <a:pt x="162" y="95"/>
                  <a:pt x="162" y="95"/>
                  <a:pt x="162" y="95"/>
                </a:cubicBezTo>
                <a:cubicBezTo>
                  <a:pt x="164" y="96"/>
                  <a:pt x="164" y="96"/>
                  <a:pt x="164" y="96"/>
                </a:cubicBezTo>
                <a:cubicBezTo>
                  <a:pt x="165" y="96"/>
                  <a:pt x="165" y="96"/>
                  <a:pt x="165" y="96"/>
                </a:cubicBezTo>
                <a:cubicBezTo>
                  <a:pt x="164" y="93"/>
                  <a:pt x="164" y="93"/>
                  <a:pt x="164" y="93"/>
                </a:cubicBezTo>
                <a:cubicBezTo>
                  <a:pt x="168" y="91"/>
                  <a:pt x="168" y="91"/>
                  <a:pt x="168" y="91"/>
                </a:cubicBezTo>
                <a:cubicBezTo>
                  <a:pt x="179" y="90"/>
                  <a:pt x="179" y="90"/>
                  <a:pt x="179" y="90"/>
                </a:cubicBezTo>
                <a:cubicBezTo>
                  <a:pt x="188" y="89"/>
                  <a:pt x="188" y="89"/>
                  <a:pt x="188" y="89"/>
                </a:cubicBezTo>
                <a:cubicBezTo>
                  <a:pt x="186" y="93"/>
                  <a:pt x="186" y="81"/>
                  <a:pt x="190" y="93"/>
                </a:cubicBezTo>
                <a:cubicBezTo>
                  <a:pt x="199" y="91"/>
                  <a:pt x="199" y="91"/>
                  <a:pt x="199" y="91"/>
                </a:cubicBezTo>
                <a:cubicBezTo>
                  <a:pt x="200" y="92"/>
                  <a:pt x="200" y="92"/>
                  <a:pt x="200" y="92"/>
                </a:cubicBezTo>
                <a:cubicBezTo>
                  <a:pt x="201" y="92"/>
                  <a:pt x="202" y="90"/>
                  <a:pt x="203" y="91"/>
                </a:cubicBezTo>
                <a:cubicBezTo>
                  <a:pt x="197" y="88"/>
                  <a:pt x="197" y="88"/>
                  <a:pt x="197" y="88"/>
                </a:cubicBezTo>
                <a:cubicBezTo>
                  <a:pt x="192" y="90"/>
                  <a:pt x="192" y="90"/>
                  <a:pt x="192" y="90"/>
                </a:cubicBezTo>
                <a:cubicBezTo>
                  <a:pt x="192" y="90"/>
                  <a:pt x="195" y="90"/>
                  <a:pt x="191" y="90"/>
                </a:cubicBezTo>
                <a:cubicBezTo>
                  <a:pt x="208" y="86"/>
                  <a:pt x="208" y="86"/>
                  <a:pt x="208" y="86"/>
                </a:cubicBezTo>
                <a:cubicBezTo>
                  <a:pt x="209" y="86"/>
                  <a:pt x="210" y="89"/>
                  <a:pt x="211" y="85"/>
                </a:cubicBezTo>
                <a:cubicBezTo>
                  <a:pt x="210" y="88"/>
                  <a:pt x="210" y="88"/>
                  <a:pt x="210" y="88"/>
                </a:cubicBezTo>
                <a:cubicBezTo>
                  <a:pt x="213" y="90"/>
                  <a:pt x="213" y="90"/>
                  <a:pt x="213" y="90"/>
                </a:cubicBezTo>
                <a:cubicBezTo>
                  <a:pt x="210" y="90"/>
                  <a:pt x="210" y="90"/>
                  <a:pt x="210" y="90"/>
                </a:cubicBezTo>
                <a:cubicBezTo>
                  <a:pt x="211" y="91"/>
                  <a:pt x="211" y="91"/>
                  <a:pt x="211" y="91"/>
                </a:cubicBezTo>
                <a:cubicBezTo>
                  <a:pt x="217" y="90"/>
                  <a:pt x="217" y="90"/>
                  <a:pt x="217" y="90"/>
                </a:cubicBezTo>
                <a:cubicBezTo>
                  <a:pt x="216" y="86"/>
                  <a:pt x="216" y="86"/>
                  <a:pt x="216" y="86"/>
                </a:cubicBezTo>
                <a:cubicBezTo>
                  <a:pt x="214" y="87"/>
                  <a:pt x="214" y="87"/>
                  <a:pt x="214" y="87"/>
                </a:cubicBezTo>
                <a:cubicBezTo>
                  <a:pt x="214" y="85"/>
                  <a:pt x="214" y="85"/>
                  <a:pt x="214" y="85"/>
                </a:cubicBezTo>
                <a:cubicBezTo>
                  <a:pt x="221" y="86"/>
                  <a:pt x="206" y="91"/>
                  <a:pt x="220" y="88"/>
                </a:cubicBezTo>
                <a:cubicBezTo>
                  <a:pt x="221" y="90"/>
                  <a:pt x="221" y="90"/>
                  <a:pt x="221" y="90"/>
                </a:cubicBezTo>
                <a:cubicBezTo>
                  <a:pt x="224" y="88"/>
                  <a:pt x="224" y="88"/>
                  <a:pt x="224" y="88"/>
                </a:cubicBezTo>
                <a:cubicBezTo>
                  <a:pt x="226" y="88"/>
                  <a:pt x="226" y="88"/>
                  <a:pt x="226" y="88"/>
                </a:cubicBezTo>
                <a:cubicBezTo>
                  <a:pt x="228" y="85"/>
                  <a:pt x="228" y="85"/>
                  <a:pt x="228" y="85"/>
                </a:cubicBezTo>
                <a:cubicBezTo>
                  <a:pt x="226" y="84"/>
                  <a:pt x="226" y="84"/>
                  <a:pt x="226" y="84"/>
                </a:cubicBezTo>
                <a:cubicBezTo>
                  <a:pt x="228" y="83"/>
                  <a:pt x="228" y="83"/>
                  <a:pt x="228" y="83"/>
                </a:cubicBezTo>
                <a:cubicBezTo>
                  <a:pt x="228" y="88"/>
                  <a:pt x="232" y="79"/>
                  <a:pt x="232" y="86"/>
                </a:cubicBezTo>
                <a:cubicBezTo>
                  <a:pt x="235" y="85"/>
                  <a:pt x="235" y="85"/>
                  <a:pt x="235" y="85"/>
                </a:cubicBezTo>
                <a:cubicBezTo>
                  <a:pt x="236" y="86"/>
                  <a:pt x="236" y="86"/>
                  <a:pt x="236" y="86"/>
                </a:cubicBezTo>
                <a:cubicBezTo>
                  <a:pt x="236" y="85"/>
                  <a:pt x="236" y="85"/>
                  <a:pt x="236" y="85"/>
                </a:cubicBezTo>
                <a:cubicBezTo>
                  <a:pt x="237" y="84"/>
                  <a:pt x="237" y="84"/>
                  <a:pt x="237" y="84"/>
                </a:cubicBezTo>
                <a:cubicBezTo>
                  <a:pt x="239" y="84"/>
                  <a:pt x="239" y="84"/>
                  <a:pt x="239" y="84"/>
                </a:cubicBezTo>
                <a:cubicBezTo>
                  <a:pt x="240" y="87"/>
                  <a:pt x="240" y="87"/>
                  <a:pt x="240" y="87"/>
                </a:cubicBezTo>
                <a:cubicBezTo>
                  <a:pt x="242" y="87"/>
                  <a:pt x="232" y="87"/>
                  <a:pt x="244" y="88"/>
                </a:cubicBezTo>
                <a:cubicBezTo>
                  <a:pt x="244" y="87"/>
                  <a:pt x="244" y="87"/>
                  <a:pt x="244" y="87"/>
                </a:cubicBezTo>
                <a:cubicBezTo>
                  <a:pt x="241" y="85"/>
                  <a:pt x="241" y="85"/>
                  <a:pt x="241" y="85"/>
                </a:cubicBezTo>
                <a:cubicBezTo>
                  <a:pt x="242" y="84"/>
                  <a:pt x="242" y="84"/>
                  <a:pt x="242" y="84"/>
                </a:cubicBezTo>
                <a:cubicBezTo>
                  <a:pt x="259" y="81"/>
                  <a:pt x="259" y="81"/>
                  <a:pt x="259" y="81"/>
                </a:cubicBezTo>
                <a:cubicBezTo>
                  <a:pt x="260" y="82"/>
                  <a:pt x="260" y="82"/>
                  <a:pt x="260" y="82"/>
                </a:cubicBezTo>
                <a:cubicBezTo>
                  <a:pt x="262" y="79"/>
                  <a:pt x="262" y="79"/>
                  <a:pt x="262" y="79"/>
                </a:cubicBezTo>
                <a:cubicBezTo>
                  <a:pt x="269" y="78"/>
                  <a:pt x="269" y="78"/>
                  <a:pt x="269" y="78"/>
                </a:cubicBezTo>
                <a:cubicBezTo>
                  <a:pt x="268" y="81"/>
                  <a:pt x="268" y="81"/>
                  <a:pt x="268" y="81"/>
                </a:cubicBezTo>
                <a:cubicBezTo>
                  <a:pt x="259" y="83"/>
                  <a:pt x="259" y="83"/>
                  <a:pt x="259" y="83"/>
                </a:cubicBezTo>
                <a:cubicBezTo>
                  <a:pt x="259" y="84"/>
                  <a:pt x="257" y="84"/>
                  <a:pt x="258" y="85"/>
                </a:cubicBezTo>
                <a:cubicBezTo>
                  <a:pt x="254" y="84"/>
                  <a:pt x="254" y="84"/>
                  <a:pt x="254" y="84"/>
                </a:cubicBezTo>
                <a:cubicBezTo>
                  <a:pt x="253" y="85"/>
                  <a:pt x="253" y="85"/>
                  <a:pt x="253" y="85"/>
                </a:cubicBezTo>
                <a:cubicBezTo>
                  <a:pt x="257" y="87"/>
                  <a:pt x="257" y="87"/>
                  <a:pt x="257" y="87"/>
                </a:cubicBezTo>
                <a:cubicBezTo>
                  <a:pt x="259" y="87"/>
                  <a:pt x="251" y="90"/>
                  <a:pt x="259" y="85"/>
                </a:cubicBezTo>
                <a:cubicBezTo>
                  <a:pt x="263" y="86"/>
                  <a:pt x="263" y="86"/>
                  <a:pt x="263" y="86"/>
                </a:cubicBezTo>
                <a:cubicBezTo>
                  <a:pt x="271" y="85"/>
                  <a:pt x="271" y="85"/>
                  <a:pt x="271" y="85"/>
                </a:cubicBezTo>
                <a:cubicBezTo>
                  <a:pt x="271" y="79"/>
                  <a:pt x="271" y="79"/>
                  <a:pt x="271" y="79"/>
                </a:cubicBezTo>
                <a:cubicBezTo>
                  <a:pt x="272" y="78"/>
                  <a:pt x="272" y="78"/>
                  <a:pt x="272" y="78"/>
                </a:cubicBezTo>
                <a:cubicBezTo>
                  <a:pt x="268" y="76"/>
                  <a:pt x="268" y="76"/>
                  <a:pt x="268" y="76"/>
                </a:cubicBezTo>
                <a:cubicBezTo>
                  <a:pt x="269" y="74"/>
                  <a:pt x="269" y="74"/>
                  <a:pt x="269" y="74"/>
                </a:cubicBezTo>
                <a:cubicBezTo>
                  <a:pt x="269" y="73"/>
                  <a:pt x="269" y="73"/>
                  <a:pt x="269" y="73"/>
                </a:cubicBezTo>
                <a:cubicBezTo>
                  <a:pt x="268" y="72"/>
                  <a:pt x="268" y="72"/>
                  <a:pt x="268" y="72"/>
                </a:cubicBezTo>
                <a:cubicBezTo>
                  <a:pt x="267" y="73"/>
                  <a:pt x="264" y="75"/>
                  <a:pt x="265" y="73"/>
                </a:cubicBezTo>
                <a:cubicBezTo>
                  <a:pt x="266" y="75"/>
                  <a:pt x="257" y="73"/>
                  <a:pt x="266" y="77"/>
                </a:cubicBezTo>
                <a:cubicBezTo>
                  <a:pt x="262" y="75"/>
                  <a:pt x="262" y="75"/>
                  <a:pt x="262" y="75"/>
                </a:cubicBezTo>
                <a:cubicBezTo>
                  <a:pt x="262" y="76"/>
                  <a:pt x="262" y="76"/>
                  <a:pt x="262" y="76"/>
                </a:cubicBezTo>
                <a:cubicBezTo>
                  <a:pt x="255" y="76"/>
                  <a:pt x="255" y="76"/>
                  <a:pt x="255" y="76"/>
                </a:cubicBezTo>
                <a:cubicBezTo>
                  <a:pt x="251" y="75"/>
                  <a:pt x="251" y="75"/>
                  <a:pt x="251" y="75"/>
                </a:cubicBezTo>
                <a:cubicBezTo>
                  <a:pt x="248" y="76"/>
                  <a:pt x="248" y="76"/>
                  <a:pt x="248" y="76"/>
                </a:cubicBezTo>
                <a:cubicBezTo>
                  <a:pt x="249" y="78"/>
                  <a:pt x="249" y="78"/>
                  <a:pt x="249" y="78"/>
                </a:cubicBezTo>
                <a:cubicBezTo>
                  <a:pt x="249" y="79"/>
                  <a:pt x="249" y="79"/>
                  <a:pt x="249" y="79"/>
                </a:cubicBezTo>
                <a:cubicBezTo>
                  <a:pt x="246" y="78"/>
                  <a:pt x="246" y="78"/>
                  <a:pt x="246" y="78"/>
                </a:cubicBezTo>
                <a:cubicBezTo>
                  <a:pt x="244" y="80"/>
                  <a:pt x="244" y="80"/>
                  <a:pt x="244" y="80"/>
                </a:cubicBezTo>
                <a:cubicBezTo>
                  <a:pt x="243" y="78"/>
                  <a:pt x="243" y="78"/>
                  <a:pt x="243" y="78"/>
                </a:cubicBezTo>
                <a:cubicBezTo>
                  <a:pt x="236" y="78"/>
                  <a:pt x="236" y="78"/>
                  <a:pt x="236" y="78"/>
                </a:cubicBezTo>
                <a:cubicBezTo>
                  <a:pt x="235" y="75"/>
                  <a:pt x="235" y="75"/>
                  <a:pt x="235" y="75"/>
                </a:cubicBezTo>
                <a:cubicBezTo>
                  <a:pt x="232" y="77"/>
                  <a:pt x="232" y="77"/>
                  <a:pt x="232" y="77"/>
                </a:cubicBezTo>
                <a:cubicBezTo>
                  <a:pt x="232" y="78"/>
                  <a:pt x="238" y="75"/>
                  <a:pt x="231" y="80"/>
                </a:cubicBezTo>
                <a:cubicBezTo>
                  <a:pt x="226" y="79"/>
                  <a:pt x="226" y="79"/>
                  <a:pt x="226" y="79"/>
                </a:cubicBezTo>
                <a:cubicBezTo>
                  <a:pt x="215" y="82"/>
                  <a:pt x="215" y="82"/>
                  <a:pt x="215" y="82"/>
                </a:cubicBezTo>
                <a:cubicBezTo>
                  <a:pt x="215" y="81"/>
                  <a:pt x="215" y="81"/>
                  <a:pt x="215" y="81"/>
                </a:cubicBezTo>
                <a:cubicBezTo>
                  <a:pt x="209" y="83"/>
                  <a:pt x="209" y="83"/>
                  <a:pt x="209" y="83"/>
                </a:cubicBezTo>
                <a:cubicBezTo>
                  <a:pt x="207" y="82"/>
                  <a:pt x="207" y="82"/>
                  <a:pt x="207" y="82"/>
                </a:cubicBezTo>
                <a:cubicBezTo>
                  <a:pt x="203" y="80"/>
                  <a:pt x="206" y="87"/>
                  <a:pt x="208" y="78"/>
                </a:cubicBezTo>
                <a:cubicBezTo>
                  <a:pt x="215" y="80"/>
                  <a:pt x="215" y="80"/>
                  <a:pt x="215" y="80"/>
                </a:cubicBezTo>
                <a:cubicBezTo>
                  <a:pt x="217" y="80"/>
                  <a:pt x="217" y="80"/>
                  <a:pt x="217" y="80"/>
                </a:cubicBezTo>
                <a:cubicBezTo>
                  <a:pt x="217" y="74"/>
                  <a:pt x="217" y="74"/>
                  <a:pt x="217" y="74"/>
                </a:cubicBezTo>
                <a:cubicBezTo>
                  <a:pt x="221" y="75"/>
                  <a:pt x="221" y="75"/>
                  <a:pt x="221" y="75"/>
                </a:cubicBezTo>
                <a:cubicBezTo>
                  <a:pt x="221" y="76"/>
                  <a:pt x="221" y="76"/>
                  <a:pt x="221" y="76"/>
                </a:cubicBezTo>
                <a:cubicBezTo>
                  <a:pt x="222" y="78"/>
                  <a:pt x="222" y="78"/>
                  <a:pt x="222" y="78"/>
                </a:cubicBezTo>
                <a:cubicBezTo>
                  <a:pt x="223" y="75"/>
                  <a:pt x="229" y="77"/>
                  <a:pt x="227" y="73"/>
                </a:cubicBezTo>
                <a:cubicBezTo>
                  <a:pt x="229" y="74"/>
                  <a:pt x="229" y="74"/>
                  <a:pt x="229" y="74"/>
                </a:cubicBezTo>
                <a:cubicBezTo>
                  <a:pt x="229" y="74"/>
                  <a:pt x="233" y="74"/>
                  <a:pt x="231" y="72"/>
                </a:cubicBezTo>
                <a:cubicBezTo>
                  <a:pt x="235" y="72"/>
                  <a:pt x="235" y="72"/>
                  <a:pt x="235" y="72"/>
                </a:cubicBezTo>
                <a:cubicBezTo>
                  <a:pt x="236" y="71"/>
                  <a:pt x="236" y="71"/>
                  <a:pt x="236" y="71"/>
                </a:cubicBezTo>
                <a:cubicBezTo>
                  <a:pt x="236" y="73"/>
                  <a:pt x="236" y="73"/>
                  <a:pt x="236" y="73"/>
                </a:cubicBezTo>
                <a:cubicBezTo>
                  <a:pt x="240" y="74"/>
                  <a:pt x="240" y="74"/>
                  <a:pt x="240" y="74"/>
                </a:cubicBezTo>
                <a:cubicBezTo>
                  <a:pt x="241" y="73"/>
                  <a:pt x="241" y="73"/>
                  <a:pt x="241" y="73"/>
                </a:cubicBezTo>
                <a:cubicBezTo>
                  <a:pt x="244" y="73"/>
                  <a:pt x="244" y="73"/>
                  <a:pt x="244" y="73"/>
                </a:cubicBezTo>
                <a:cubicBezTo>
                  <a:pt x="244" y="71"/>
                  <a:pt x="244" y="71"/>
                  <a:pt x="244" y="71"/>
                </a:cubicBezTo>
                <a:cubicBezTo>
                  <a:pt x="247" y="74"/>
                  <a:pt x="244" y="64"/>
                  <a:pt x="249" y="73"/>
                </a:cubicBezTo>
                <a:cubicBezTo>
                  <a:pt x="252" y="71"/>
                  <a:pt x="252" y="71"/>
                  <a:pt x="252" y="71"/>
                </a:cubicBezTo>
                <a:cubicBezTo>
                  <a:pt x="255" y="70"/>
                  <a:pt x="255" y="70"/>
                  <a:pt x="255" y="70"/>
                </a:cubicBezTo>
                <a:cubicBezTo>
                  <a:pt x="257" y="67"/>
                  <a:pt x="257" y="67"/>
                  <a:pt x="257" y="67"/>
                </a:cubicBezTo>
                <a:cubicBezTo>
                  <a:pt x="260" y="68"/>
                  <a:pt x="260" y="68"/>
                  <a:pt x="260" y="68"/>
                </a:cubicBezTo>
                <a:cubicBezTo>
                  <a:pt x="264" y="66"/>
                  <a:pt x="264" y="66"/>
                  <a:pt x="264" y="66"/>
                </a:cubicBezTo>
                <a:cubicBezTo>
                  <a:pt x="269" y="68"/>
                  <a:pt x="269" y="68"/>
                  <a:pt x="269" y="68"/>
                </a:cubicBezTo>
                <a:cubicBezTo>
                  <a:pt x="273" y="67"/>
                  <a:pt x="273" y="67"/>
                  <a:pt x="273" y="67"/>
                </a:cubicBezTo>
                <a:cubicBezTo>
                  <a:pt x="274" y="67"/>
                  <a:pt x="271" y="65"/>
                  <a:pt x="275" y="67"/>
                </a:cubicBezTo>
                <a:cubicBezTo>
                  <a:pt x="272" y="70"/>
                  <a:pt x="272" y="70"/>
                  <a:pt x="272" y="70"/>
                </a:cubicBezTo>
                <a:cubicBezTo>
                  <a:pt x="270" y="74"/>
                  <a:pt x="270" y="74"/>
                  <a:pt x="270" y="74"/>
                </a:cubicBezTo>
                <a:cubicBezTo>
                  <a:pt x="272" y="76"/>
                  <a:pt x="272" y="76"/>
                  <a:pt x="272" y="76"/>
                </a:cubicBezTo>
                <a:cubicBezTo>
                  <a:pt x="275" y="76"/>
                  <a:pt x="275" y="76"/>
                  <a:pt x="275" y="76"/>
                </a:cubicBezTo>
                <a:cubicBezTo>
                  <a:pt x="276" y="69"/>
                  <a:pt x="276" y="69"/>
                  <a:pt x="276" y="69"/>
                </a:cubicBezTo>
                <a:cubicBezTo>
                  <a:pt x="284" y="70"/>
                  <a:pt x="270" y="65"/>
                  <a:pt x="282" y="64"/>
                </a:cubicBezTo>
                <a:cubicBezTo>
                  <a:pt x="285" y="59"/>
                  <a:pt x="285" y="59"/>
                  <a:pt x="285" y="59"/>
                </a:cubicBezTo>
                <a:cubicBezTo>
                  <a:pt x="281" y="60"/>
                  <a:pt x="281" y="60"/>
                  <a:pt x="281" y="60"/>
                </a:cubicBezTo>
                <a:cubicBezTo>
                  <a:pt x="278" y="59"/>
                  <a:pt x="278" y="59"/>
                  <a:pt x="278" y="59"/>
                </a:cubicBezTo>
                <a:cubicBezTo>
                  <a:pt x="275" y="61"/>
                  <a:pt x="275" y="61"/>
                  <a:pt x="275" y="61"/>
                </a:cubicBezTo>
                <a:cubicBezTo>
                  <a:pt x="273" y="61"/>
                  <a:pt x="273" y="61"/>
                  <a:pt x="273" y="61"/>
                </a:cubicBezTo>
                <a:cubicBezTo>
                  <a:pt x="271" y="61"/>
                  <a:pt x="286" y="52"/>
                  <a:pt x="267" y="61"/>
                </a:cubicBezTo>
                <a:cubicBezTo>
                  <a:pt x="266" y="62"/>
                  <a:pt x="266" y="62"/>
                  <a:pt x="266" y="62"/>
                </a:cubicBezTo>
                <a:cubicBezTo>
                  <a:pt x="264" y="61"/>
                  <a:pt x="264" y="61"/>
                  <a:pt x="264" y="61"/>
                </a:cubicBezTo>
                <a:cubicBezTo>
                  <a:pt x="258" y="64"/>
                  <a:pt x="258" y="64"/>
                  <a:pt x="258" y="64"/>
                </a:cubicBezTo>
                <a:cubicBezTo>
                  <a:pt x="246" y="65"/>
                  <a:pt x="246" y="65"/>
                  <a:pt x="246" y="65"/>
                </a:cubicBezTo>
                <a:cubicBezTo>
                  <a:pt x="247" y="61"/>
                  <a:pt x="247" y="61"/>
                  <a:pt x="247" y="61"/>
                </a:cubicBezTo>
                <a:cubicBezTo>
                  <a:pt x="256" y="60"/>
                  <a:pt x="256" y="60"/>
                  <a:pt x="256" y="60"/>
                </a:cubicBezTo>
                <a:cubicBezTo>
                  <a:pt x="258" y="59"/>
                  <a:pt x="258" y="59"/>
                  <a:pt x="258" y="59"/>
                </a:cubicBezTo>
                <a:cubicBezTo>
                  <a:pt x="281" y="55"/>
                  <a:pt x="281" y="55"/>
                  <a:pt x="281" y="55"/>
                </a:cubicBezTo>
                <a:cubicBezTo>
                  <a:pt x="282" y="54"/>
                  <a:pt x="282" y="54"/>
                  <a:pt x="282" y="54"/>
                </a:cubicBezTo>
                <a:cubicBezTo>
                  <a:pt x="283" y="52"/>
                  <a:pt x="264" y="62"/>
                  <a:pt x="290" y="54"/>
                </a:cubicBezTo>
                <a:cubicBezTo>
                  <a:pt x="295" y="53"/>
                  <a:pt x="295" y="53"/>
                  <a:pt x="295" y="53"/>
                </a:cubicBezTo>
                <a:cubicBezTo>
                  <a:pt x="296" y="50"/>
                  <a:pt x="298" y="58"/>
                  <a:pt x="295" y="50"/>
                </a:cubicBezTo>
                <a:cubicBezTo>
                  <a:pt x="296" y="50"/>
                  <a:pt x="296" y="50"/>
                  <a:pt x="296" y="50"/>
                </a:cubicBezTo>
                <a:cubicBezTo>
                  <a:pt x="297" y="51"/>
                  <a:pt x="297" y="51"/>
                  <a:pt x="297" y="51"/>
                </a:cubicBezTo>
                <a:cubicBezTo>
                  <a:pt x="296" y="55"/>
                  <a:pt x="296" y="55"/>
                  <a:pt x="296" y="55"/>
                </a:cubicBezTo>
                <a:cubicBezTo>
                  <a:pt x="298" y="56"/>
                  <a:pt x="298" y="56"/>
                  <a:pt x="298" y="56"/>
                </a:cubicBezTo>
                <a:cubicBezTo>
                  <a:pt x="309" y="53"/>
                  <a:pt x="309" y="53"/>
                  <a:pt x="309" y="53"/>
                </a:cubicBezTo>
                <a:cubicBezTo>
                  <a:pt x="309" y="50"/>
                  <a:pt x="309" y="50"/>
                  <a:pt x="309" y="50"/>
                </a:cubicBezTo>
                <a:cubicBezTo>
                  <a:pt x="309" y="54"/>
                  <a:pt x="308" y="50"/>
                  <a:pt x="315" y="52"/>
                </a:cubicBezTo>
                <a:cubicBezTo>
                  <a:pt x="315" y="51"/>
                  <a:pt x="312" y="55"/>
                  <a:pt x="315" y="50"/>
                </a:cubicBezTo>
                <a:cubicBezTo>
                  <a:pt x="317" y="53"/>
                  <a:pt x="317" y="53"/>
                  <a:pt x="317" y="53"/>
                </a:cubicBezTo>
                <a:cubicBezTo>
                  <a:pt x="321" y="53"/>
                  <a:pt x="321" y="53"/>
                  <a:pt x="321" y="53"/>
                </a:cubicBezTo>
                <a:cubicBezTo>
                  <a:pt x="322" y="50"/>
                  <a:pt x="322" y="50"/>
                  <a:pt x="322" y="50"/>
                </a:cubicBezTo>
                <a:cubicBezTo>
                  <a:pt x="323" y="49"/>
                  <a:pt x="325" y="49"/>
                  <a:pt x="325" y="50"/>
                </a:cubicBezTo>
                <a:cubicBezTo>
                  <a:pt x="321" y="48"/>
                  <a:pt x="321" y="48"/>
                  <a:pt x="321" y="48"/>
                </a:cubicBezTo>
                <a:cubicBezTo>
                  <a:pt x="322" y="48"/>
                  <a:pt x="322" y="47"/>
                  <a:pt x="323" y="47"/>
                </a:cubicBezTo>
                <a:cubicBezTo>
                  <a:pt x="323" y="46"/>
                  <a:pt x="323" y="46"/>
                  <a:pt x="323" y="46"/>
                </a:cubicBezTo>
                <a:cubicBezTo>
                  <a:pt x="320" y="46"/>
                  <a:pt x="320" y="46"/>
                  <a:pt x="320" y="46"/>
                </a:cubicBezTo>
                <a:cubicBezTo>
                  <a:pt x="325" y="46"/>
                  <a:pt x="325" y="46"/>
                  <a:pt x="325" y="46"/>
                </a:cubicBezTo>
                <a:cubicBezTo>
                  <a:pt x="325" y="48"/>
                  <a:pt x="325" y="48"/>
                  <a:pt x="325" y="48"/>
                </a:cubicBezTo>
                <a:cubicBezTo>
                  <a:pt x="322" y="48"/>
                  <a:pt x="315" y="53"/>
                  <a:pt x="336" y="48"/>
                </a:cubicBezTo>
                <a:cubicBezTo>
                  <a:pt x="336" y="48"/>
                  <a:pt x="337" y="47"/>
                  <a:pt x="338" y="50"/>
                </a:cubicBezTo>
                <a:cubicBezTo>
                  <a:pt x="339" y="48"/>
                  <a:pt x="339" y="48"/>
                  <a:pt x="339" y="48"/>
                </a:cubicBezTo>
                <a:cubicBezTo>
                  <a:pt x="337" y="48"/>
                  <a:pt x="337" y="48"/>
                  <a:pt x="337" y="48"/>
                </a:cubicBezTo>
                <a:cubicBezTo>
                  <a:pt x="339" y="47"/>
                  <a:pt x="342" y="47"/>
                  <a:pt x="341" y="45"/>
                </a:cubicBezTo>
                <a:cubicBezTo>
                  <a:pt x="344" y="44"/>
                  <a:pt x="344" y="44"/>
                  <a:pt x="344" y="44"/>
                </a:cubicBezTo>
                <a:cubicBezTo>
                  <a:pt x="347" y="45"/>
                  <a:pt x="347" y="45"/>
                  <a:pt x="347" y="45"/>
                </a:cubicBezTo>
                <a:cubicBezTo>
                  <a:pt x="348" y="44"/>
                  <a:pt x="348" y="44"/>
                  <a:pt x="348" y="44"/>
                </a:cubicBezTo>
                <a:cubicBezTo>
                  <a:pt x="346" y="43"/>
                  <a:pt x="346" y="43"/>
                  <a:pt x="346" y="43"/>
                </a:cubicBezTo>
                <a:cubicBezTo>
                  <a:pt x="353" y="42"/>
                  <a:pt x="353" y="42"/>
                  <a:pt x="353" y="42"/>
                </a:cubicBezTo>
                <a:cubicBezTo>
                  <a:pt x="356" y="43"/>
                  <a:pt x="356" y="43"/>
                  <a:pt x="356" y="43"/>
                </a:cubicBezTo>
                <a:cubicBezTo>
                  <a:pt x="357" y="39"/>
                  <a:pt x="357" y="39"/>
                  <a:pt x="357" y="39"/>
                </a:cubicBezTo>
                <a:cubicBezTo>
                  <a:pt x="364" y="36"/>
                  <a:pt x="364" y="36"/>
                  <a:pt x="364" y="36"/>
                </a:cubicBezTo>
                <a:cubicBezTo>
                  <a:pt x="363" y="38"/>
                  <a:pt x="363" y="38"/>
                  <a:pt x="363" y="38"/>
                </a:cubicBezTo>
                <a:cubicBezTo>
                  <a:pt x="357" y="42"/>
                  <a:pt x="357" y="42"/>
                  <a:pt x="357" y="42"/>
                </a:cubicBezTo>
                <a:cubicBezTo>
                  <a:pt x="357" y="43"/>
                  <a:pt x="353" y="47"/>
                  <a:pt x="361" y="46"/>
                </a:cubicBezTo>
                <a:cubicBezTo>
                  <a:pt x="361" y="47"/>
                  <a:pt x="361" y="47"/>
                  <a:pt x="361" y="47"/>
                </a:cubicBezTo>
                <a:cubicBezTo>
                  <a:pt x="364" y="47"/>
                  <a:pt x="364" y="47"/>
                  <a:pt x="364" y="47"/>
                </a:cubicBezTo>
                <a:cubicBezTo>
                  <a:pt x="363" y="49"/>
                  <a:pt x="363" y="49"/>
                  <a:pt x="363" y="49"/>
                </a:cubicBezTo>
                <a:cubicBezTo>
                  <a:pt x="359" y="48"/>
                  <a:pt x="359" y="48"/>
                  <a:pt x="359" y="48"/>
                </a:cubicBezTo>
                <a:cubicBezTo>
                  <a:pt x="357" y="52"/>
                  <a:pt x="357" y="52"/>
                  <a:pt x="357" y="52"/>
                </a:cubicBezTo>
                <a:cubicBezTo>
                  <a:pt x="363" y="53"/>
                  <a:pt x="363" y="53"/>
                  <a:pt x="363" y="53"/>
                </a:cubicBezTo>
                <a:cubicBezTo>
                  <a:pt x="367" y="52"/>
                  <a:pt x="367" y="52"/>
                  <a:pt x="367" y="52"/>
                </a:cubicBezTo>
                <a:cubicBezTo>
                  <a:pt x="367" y="52"/>
                  <a:pt x="367" y="52"/>
                  <a:pt x="367" y="52"/>
                </a:cubicBezTo>
                <a:cubicBezTo>
                  <a:pt x="370" y="50"/>
                  <a:pt x="370" y="50"/>
                  <a:pt x="370" y="50"/>
                </a:cubicBezTo>
                <a:cubicBezTo>
                  <a:pt x="372" y="50"/>
                  <a:pt x="372" y="50"/>
                  <a:pt x="372" y="50"/>
                </a:cubicBezTo>
                <a:cubicBezTo>
                  <a:pt x="371" y="52"/>
                  <a:pt x="369" y="46"/>
                  <a:pt x="373" y="53"/>
                </a:cubicBezTo>
                <a:cubicBezTo>
                  <a:pt x="374" y="51"/>
                  <a:pt x="374" y="51"/>
                  <a:pt x="374" y="51"/>
                </a:cubicBezTo>
                <a:cubicBezTo>
                  <a:pt x="377" y="53"/>
                  <a:pt x="366" y="52"/>
                  <a:pt x="379" y="50"/>
                </a:cubicBezTo>
                <a:cubicBezTo>
                  <a:pt x="379" y="49"/>
                  <a:pt x="379" y="49"/>
                  <a:pt x="379" y="49"/>
                </a:cubicBezTo>
                <a:cubicBezTo>
                  <a:pt x="381" y="52"/>
                  <a:pt x="381" y="52"/>
                  <a:pt x="381" y="52"/>
                </a:cubicBezTo>
                <a:cubicBezTo>
                  <a:pt x="374" y="53"/>
                  <a:pt x="374" y="53"/>
                  <a:pt x="374" y="53"/>
                </a:cubicBezTo>
                <a:cubicBezTo>
                  <a:pt x="380" y="58"/>
                  <a:pt x="380" y="58"/>
                  <a:pt x="380" y="58"/>
                </a:cubicBezTo>
                <a:cubicBezTo>
                  <a:pt x="379" y="58"/>
                  <a:pt x="375" y="56"/>
                  <a:pt x="377" y="61"/>
                </a:cubicBezTo>
                <a:cubicBezTo>
                  <a:pt x="375" y="63"/>
                  <a:pt x="373" y="61"/>
                  <a:pt x="371" y="63"/>
                </a:cubicBezTo>
                <a:cubicBezTo>
                  <a:pt x="372" y="65"/>
                  <a:pt x="372" y="65"/>
                  <a:pt x="372" y="65"/>
                </a:cubicBezTo>
                <a:cubicBezTo>
                  <a:pt x="371" y="66"/>
                  <a:pt x="371" y="66"/>
                  <a:pt x="371" y="66"/>
                </a:cubicBezTo>
                <a:cubicBezTo>
                  <a:pt x="375" y="70"/>
                  <a:pt x="375" y="70"/>
                  <a:pt x="375" y="70"/>
                </a:cubicBezTo>
                <a:cubicBezTo>
                  <a:pt x="378" y="70"/>
                  <a:pt x="378" y="70"/>
                  <a:pt x="378" y="70"/>
                </a:cubicBezTo>
                <a:cubicBezTo>
                  <a:pt x="372" y="75"/>
                  <a:pt x="372" y="75"/>
                  <a:pt x="372" y="75"/>
                </a:cubicBezTo>
                <a:cubicBezTo>
                  <a:pt x="370" y="73"/>
                  <a:pt x="370" y="73"/>
                  <a:pt x="370" y="73"/>
                </a:cubicBezTo>
                <a:cubicBezTo>
                  <a:pt x="364" y="76"/>
                  <a:pt x="364" y="76"/>
                  <a:pt x="364" y="76"/>
                </a:cubicBezTo>
                <a:cubicBezTo>
                  <a:pt x="363" y="77"/>
                  <a:pt x="363" y="77"/>
                  <a:pt x="363" y="77"/>
                </a:cubicBezTo>
                <a:cubicBezTo>
                  <a:pt x="366" y="78"/>
                  <a:pt x="366" y="78"/>
                  <a:pt x="366" y="78"/>
                </a:cubicBezTo>
                <a:cubicBezTo>
                  <a:pt x="363" y="79"/>
                  <a:pt x="363" y="79"/>
                  <a:pt x="363" y="79"/>
                </a:cubicBezTo>
                <a:cubicBezTo>
                  <a:pt x="363" y="80"/>
                  <a:pt x="358" y="84"/>
                  <a:pt x="359" y="81"/>
                </a:cubicBezTo>
                <a:cubicBezTo>
                  <a:pt x="360" y="79"/>
                  <a:pt x="360" y="79"/>
                  <a:pt x="360" y="79"/>
                </a:cubicBezTo>
                <a:cubicBezTo>
                  <a:pt x="355" y="79"/>
                  <a:pt x="355" y="79"/>
                  <a:pt x="355" y="79"/>
                </a:cubicBezTo>
                <a:cubicBezTo>
                  <a:pt x="351" y="83"/>
                  <a:pt x="351" y="83"/>
                  <a:pt x="351" y="83"/>
                </a:cubicBezTo>
                <a:cubicBezTo>
                  <a:pt x="355" y="85"/>
                  <a:pt x="355" y="85"/>
                  <a:pt x="355" y="85"/>
                </a:cubicBezTo>
                <a:cubicBezTo>
                  <a:pt x="354" y="85"/>
                  <a:pt x="353" y="85"/>
                  <a:pt x="354" y="86"/>
                </a:cubicBezTo>
                <a:cubicBezTo>
                  <a:pt x="358" y="86"/>
                  <a:pt x="358" y="86"/>
                  <a:pt x="358" y="86"/>
                </a:cubicBezTo>
                <a:cubicBezTo>
                  <a:pt x="360" y="88"/>
                  <a:pt x="355" y="90"/>
                  <a:pt x="355" y="90"/>
                </a:cubicBezTo>
                <a:cubicBezTo>
                  <a:pt x="355" y="90"/>
                  <a:pt x="358" y="88"/>
                  <a:pt x="355" y="91"/>
                </a:cubicBezTo>
                <a:cubicBezTo>
                  <a:pt x="362" y="89"/>
                  <a:pt x="362" y="89"/>
                  <a:pt x="362" y="89"/>
                </a:cubicBezTo>
                <a:cubicBezTo>
                  <a:pt x="366" y="85"/>
                  <a:pt x="366" y="85"/>
                  <a:pt x="366" y="85"/>
                </a:cubicBezTo>
                <a:cubicBezTo>
                  <a:pt x="378" y="84"/>
                  <a:pt x="378" y="84"/>
                  <a:pt x="378" y="84"/>
                </a:cubicBezTo>
                <a:cubicBezTo>
                  <a:pt x="385" y="80"/>
                  <a:pt x="385" y="80"/>
                  <a:pt x="385" y="80"/>
                </a:cubicBezTo>
                <a:cubicBezTo>
                  <a:pt x="386" y="80"/>
                  <a:pt x="386" y="80"/>
                  <a:pt x="386" y="80"/>
                </a:cubicBezTo>
                <a:cubicBezTo>
                  <a:pt x="381" y="83"/>
                  <a:pt x="381" y="83"/>
                  <a:pt x="381" y="83"/>
                </a:cubicBezTo>
                <a:cubicBezTo>
                  <a:pt x="380" y="86"/>
                  <a:pt x="380" y="86"/>
                  <a:pt x="380" y="86"/>
                </a:cubicBezTo>
                <a:cubicBezTo>
                  <a:pt x="381" y="87"/>
                  <a:pt x="381" y="87"/>
                  <a:pt x="381" y="87"/>
                </a:cubicBezTo>
                <a:cubicBezTo>
                  <a:pt x="384" y="87"/>
                  <a:pt x="386" y="84"/>
                  <a:pt x="388" y="87"/>
                </a:cubicBezTo>
                <a:cubicBezTo>
                  <a:pt x="389" y="88"/>
                  <a:pt x="387" y="86"/>
                  <a:pt x="388" y="88"/>
                </a:cubicBezTo>
                <a:cubicBezTo>
                  <a:pt x="398" y="87"/>
                  <a:pt x="398" y="87"/>
                  <a:pt x="398" y="87"/>
                </a:cubicBezTo>
                <a:cubicBezTo>
                  <a:pt x="404" y="89"/>
                  <a:pt x="404" y="89"/>
                  <a:pt x="404" y="89"/>
                </a:cubicBezTo>
                <a:cubicBezTo>
                  <a:pt x="404" y="89"/>
                  <a:pt x="404" y="89"/>
                  <a:pt x="404" y="89"/>
                </a:cubicBezTo>
                <a:cubicBezTo>
                  <a:pt x="401" y="92"/>
                  <a:pt x="401" y="92"/>
                  <a:pt x="401" y="92"/>
                </a:cubicBezTo>
                <a:cubicBezTo>
                  <a:pt x="406" y="96"/>
                  <a:pt x="406" y="96"/>
                  <a:pt x="406" y="96"/>
                </a:cubicBezTo>
                <a:cubicBezTo>
                  <a:pt x="399" y="93"/>
                  <a:pt x="399" y="93"/>
                  <a:pt x="399" y="93"/>
                </a:cubicBezTo>
                <a:cubicBezTo>
                  <a:pt x="398" y="92"/>
                  <a:pt x="403" y="92"/>
                  <a:pt x="397" y="92"/>
                </a:cubicBezTo>
                <a:cubicBezTo>
                  <a:pt x="397" y="93"/>
                  <a:pt x="397" y="93"/>
                  <a:pt x="397" y="93"/>
                </a:cubicBezTo>
                <a:cubicBezTo>
                  <a:pt x="398" y="94"/>
                  <a:pt x="402" y="86"/>
                  <a:pt x="398" y="96"/>
                </a:cubicBezTo>
                <a:cubicBezTo>
                  <a:pt x="397" y="98"/>
                  <a:pt x="397" y="98"/>
                  <a:pt x="397" y="98"/>
                </a:cubicBezTo>
                <a:cubicBezTo>
                  <a:pt x="400" y="99"/>
                  <a:pt x="400" y="99"/>
                  <a:pt x="400" y="99"/>
                </a:cubicBezTo>
                <a:cubicBezTo>
                  <a:pt x="400" y="104"/>
                  <a:pt x="400" y="104"/>
                  <a:pt x="400" y="104"/>
                </a:cubicBezTo>
                <a:cubicBezTo>
                  <a:pt x="392" y="106"/>
                  <a:pt x="392" y="106"/>
                  <a:pt x="392" y="106"/>
                </a:cubicBezTo>
                <a:cubicBezTo>
                  <a:pt x="390" y="105"/>
                  <a:pt x="400" y="103"/>
                  <a:pt x="388" y="110"/>
                </a:cubicBezTo>
                <a:cubicBezTo>
                  <a:pt x="384" y="108"/>
                  <a:pt x="384" y="108"/>
                  <a:pt x="384" y="108"/>
                </a:cubicBezTo>
                <a:cubicBezTo>
                  <a:pt x="379" y="110"/>
                  <a:pt x="379" y="110"/>
                  <a:pt x="379" y="110"/>
                </a:cubicBezTo>
                <a:cubicBezTo>
                  <a:pt x="380" y="113"/>
                  <a:pt x="382" y="110"/>
                  <a:pt x="384" y="111"/>
                </a:cubicBezTo>
                <a:cubicBezTo>
                  <a:pt x="382" y="114"/>
                  <a:pt x="382" y="114"/>
                  <a:pt x="382" y="114"/>
                </a:cubicBezTo>
                <a:cubicBezTo>
                  <a:pt x="385" y="114"/>
                  <a:pt x="385" y="114"/>
                  <a:pt x="385" y="114"/>
                </a:cubicBezTo>
                <a:cubicBezTo>
                  <a:pt x="386" y="111"/>
                  <a:pt x="386" y="111"/>
                  <a:pt x="386" y="111"/>
                </a:cubicBezTo>
                <a:cubicBezTo>
                  <a:pt x="391" y="112"/>
                  <a:pt x="391" y="112"/>
                  <a:pt x="391" y="112"/>
                </a:cubicBezTo>
                <a:cubicBezTo>
                  <a:pt x="391" y="114"/>
                  <a:pt x="391" y="114"/>
                  <a:pt x="391" y="114"/>
                </a:cubicBezTo>
                <a:cubicBezTo>
                  <a:pt x="397" y="117"/>
                  <a:pt x="397" y="117"/>
                  <a:pt x="397" y="117"/>
                </a:cubicBezTo>
                <a:cubicBezTo>
                  <a:pt x="397" y="118"/>
                  <a:pt x="397" y="118"/>
                  <a:pt x="397" y="118"/>
                </a:cubicBezTo>
                <a:cubicBezTo>
                  <a:pt x="400" y="118"/>
                  <a:pt x="400" y="118"/>
                  <a:pt x="400" y="118"/>
                </a:cubicBezTo>
                <a:cubicBezTo>
                  <a:pt x="400" y="122"/>
                  <a:pt x="400" y="122"/>
                  <a:pt x="400" y="122"/>
                </a:cubicBezTo>
                <a:cubicBezTo>
                  <a:pt x="405" y="119"/>
                  <a:pt x="405" y="119"/>
                  <a:pt x="405" y="119"/>
                </a:cubicBezTo>
                <a:cubicBezTo>
                  <a:pt x="408" y="119"/>
                  <a:pt x="408" y="119"/>
                  <a:pt x="408" y="119"/>
                </a:cubicBezTo>
                <a:cubicBezTo>
                  <a:pt x="412" y="121"/>
                  <a:pt x="412" y="116"/>
                  <a:pt x="416" y="117"/>
                </a:cubicBezTo>
                <a:cubicBezTo>
                  <a:pt x="418" y="116"/>
                  <a:pt x="424" y="116"/>
                  <a:pt x="418" y="112"/>
                </a:cubicBezTo>
                <a:cubicBezTo>
                  <a:pt x="425" y="112"/>
                  <a:pt x="425" y="112"/>
                  <a:pt x="425" y="112"/>
                </a:cubicBezTo>
                <a:cubicBezTo>
                  <a:pt x="426" y="108"/>
                  <a:pt x="426" y="108"/>
                  <a:pt x="426" y="108"/>
                </a:cubicBezTo>
                <a:cubicBezTo>
                  <a:pt x="428" y="104"/>
                  <a:pt x="428" y="104"/>
                  <a:pt x="428" y="104"/>
                </a:cubicBezTo>
                <a:cubicBezTo>
                  <a:pt x="428" y="105"/>
                  <a:pt x="428" y="105"/>
                  <a:pt x="428" y="105"/>
                </a:cubicBezTo>
                <a:cubicBezTo>
                  <a:pt x="434" y="107"/>
                  <a:pt x="434" y="107"/>
                  <a:pt x="434" y="107"/>
                </a:cubicBezTo>
                <a:cubicBezTo>
                  <a:pt x="435" y="107"/>
                  <a:pt x="428" y="110"/>
                  <a:pt x="437" y="107"/>
                </a:cubicBezTo>
                <a:cubicBezTo>
                  <a:pt x="434" y="105"/>
                  <a:pt x="434" y="105"/>
                  <a:pt x="434" y="105"/>
                </a:cubicBezTo>
                <a:cubicBezTo>
                  <a:pt x="438" y="102"/>
                  <a:pt x="438" y="102"/>
                  <a:pt x="438" y="102"/>
                </a:cubicBezTo>
                <a:cubicBezTo>
                  <a:pt x="443" y="105"/>
                  <a:pt x="443" y="105"/>
                  <a:pt x="443" y="105"/>
                </a:cubicBezTo>
                <a:cubicBezTo>
                  <a:pt x="449" y="104"/>
                  <a:pt x="449" y="104"/>
                  <a:pt x="449" y="104"/>
                </a:cubicBezTo>
                <a:cubicBezTo>
                  <a:pt x="450" y="104"/>
                  <a:pt x="450" y="104"/>
                  <a:pt x="450" y="104"/>
                </a:cubicBezTo>
                <a:cubicBezTo>
                  <a:pt x="453" y="103"/>
                  <a:pt x="432" y="110"/>
                  <a:pt x="456" y="101"/>
                </a:cubicBezTo>
                <a:cubicBezTo>
                  <a:pt x="471" y="92"/>
                  <a:pt x="471" y="92"/>
                  <a:pt x="471" y="92"/>
                </a:cubicBezTo>
                <a:cubicBezTo>
                  <a:pt x="469" y="91"/>
                  <a:pt x="468" y="91"/>
                  <a:pt x="469" y="88"/>
                </a:cubicBezTo>
                <a:cubicBezTo>
                  <a:pt x="471" y="88"/>
                  <a:pt x="471" y="88"/>
                  <a:pt x="471" y="88"/>
                </a:cubicBezTo>
                <a:cubicBezTo>
                  <a:pt x="478" y="87"/>
                  <a:pt x="478" y="87"/>
                  <a:pt x="478" y="87"/>
                </a:cubicBezTo>
                <a:cubicBezTo>
                  <a:pt x="477" y="88"/>
                  <a:pt x="476" y="86"/>
                  <a:pt x="475" y="89"/>
                </a:cubicBezTo>
                <a:cubicBezTo>
                  <a:pt x="475" y="91"/>
                  <a:pt x="475" y="91"/>
                  <a:pt x="475" y="91"/>
                </a:cubicBezTo>
                <a:cubicBezTo>
                  <a:pt x="475" y="93"/>
                  <a:pt x="475" y="93"/>
                  <a:pt x="475" y="93"/>
                </a:cubicBezTo>
                <a:cubicBezTo>
                  <a:pt x="478" y="94"/>
                  <a:pt x="478" y="94"/>
                  <a:pt x="478" y="94"/>
                </a:cubicBezTo>
                <a:cubicBezTo>
                  <a:pt x="481" y="86"/>
                  <a:pt x="481" y="86"/>
                  <a:pt x="481" y="86"/>
                </a:cubicBezTo>
                <a:cubicBezTo>
                  <a:pt x="482" y="85"/>
                  <a:pt x="482" y="85"/>
                  <a:pt x="482" y="85"/>
                </a:cubicBezTo>
                <a:cubicBezTo>
                  <a:pt x="484" y="89"/>
                  <a:pt x="484" y="89"/>
                  <a:pt x="484" y="89"/>
                </a:cubicBezTo>
                <a:cubicBezTo>
                  <a:pt x="489" y="86"/>
                  <a:pt x="489" y="86"/>
                  <a:pt x="489" y="86"/>
                </a:cubicBezTo>
                <a:cubicBezTo>
                  <a:pt x="492" y="88"/>
                  <a:pt x="492" y="88"/>
                  <a:pt x="492" y="88"/>
                </a:cubicBezTo>
                <a:cubicBezTo>
                  <a:pt x="496" y="85"/>
                  <a:pt x="496" y="85"/>
                  <a:pt x="496" y="85"/>
                </a:cubicBezTo>
                <a:cubicBezTo>
                  <a:pt x="497" y="87"/>
                  <a:pt x="488" y="83"/>
                  <a:pt x="498" y="87"/>
                </a:cubicBezTo>
                <a:cubicBezTo>
                  <a:pt x="502" y="83"/>
                  <a:pt x="502" y="83"/>
                  <a:pt x="502" y="83"/>
                </a:cubicBezTo>
                <a:cubicBezTo>
                  <a:pt x="508" y="82"/>
                  <a:pt x="508" y="82"/>
                  <a:pt x="508" y="82"/>
                </a:cubicBezTo>
                <a:cubicBezTo>
                  <a:pt x="513" y="78"/>
                  <a:pt x="513" y="78"/>
                  <a:pt x="513" y="78"/>
                </a:cubicBezTo>
                <a:cubicBezTo>
                  <a:pt x="513" y="75"/>
                  <a:pt x="513" y="75"/>
                  <a:pt x="513" y="75"/>
                </a:cubicBezTo>
                <a:cubicBezTo>
                  <a:pt x="515" y="74"/>
                  <a:pt x="515" y="74"/>
                  <a:pt x="515" y="74"/>
                </a:cubicBezTo>
                <a:cubicBezTo>
                  <a:pt x="518" y="76"/>
                  <a:pt x="518" y="76"/>
                  <a:pt x="518" y="76"/>
                </a:cubicBezTo>
                <a:cubicBezTo>
                  <a:pt x="521" y="73"/>
                  <a:pt x="521" y="73"/>
                  <a:pt x="521" y="73"/>
                </a:cubicBezTo>
                <a:cubicBezTo>
                  <a:pt x="522" y="75"/>
                  <a:pt x="522" y="75"/>
                  <a:pt x="522" y="75"/>
                </a:cubicBezTo>
                <a:cubicBezTo>
                  <a:pt x="527" y="72"/>
                  <a:pt x="527" y="72"/>
                  <a:pt x="527" y="72"/>
                </a:cubicBezTo>
                <a:cubicBezTo>
                  <a:pt x="532" y="71"/>
                  <a:pt x="532" y="71"/>
                  <a:pt x="532" y="71"/>
                </a:cubicBezTo>
                <a:cubicBezTo>
                  <a:pt x="533" y="71"/>
                  <a:pt x="527" y="75"/>
                  <a:pt x="534" y="69"/>
                </a:cubicBezTo>
                <a:cubicBezTo>
                  <a:pt x="535" y="70"/>
                  <a:pt x="535" y="70"/>
                  <a:pt x="535" y="70"/>
                </a:cubicBezTo>
                <a:cubicBezTo>
                  <a:pt x="538" y="65"/>
                  <a:pt x="538" y="65"/>
                  <a:pt x="538" y="65"/>
                </a:cubicBezTo>
                <a:cubicBezTo>
                  <a:pt x="545" y="65"/>
                  <a:pt x="545" y="65"/>
                  <a:pt x="545" y="65"/>
                </a:cubicBezTo>
                <a:cubicBezTo>
                  <a:pt x="546" y="64"/>
                  <a:pt x="546" y="64"/>
                  <a:pt x="546" y="64"/>
                </a:cubicBezTo>
                <a:cubicBezTo>
                  <a:pt x="541" y="67"/>
                  <a:pt x="548" y="61"/>
                  <a:pt x="540" y="62"/>
                </a:cubicBezTo>
                <a:cubicBezTo>
                  <a:pt x="544" y="61"/>
                  <a:pt x="544" y="61"/>
                  <a:pt x="544" y="61"/>
                </a:cubicBezTo>
                <a:cubicBezTo>
                  <a:pt x="545" y="62"/>
                  <a:pt x="545" y="62"/>
                  <a:pt x="545" y="62"/>
                </a:cubicBezTo>
                <a:cubicBezTo>
                  <a:pt x="548" y="60"/>
                  <a:pt x="548" y="60"/>
                  <a:pt x="548" y="60"/>
                </a:cubicBezTo>
                <a:cubicBezTo>
                  <a:pt x="551" y="62"/>
                  <a:pt x="551" y="62"/>
                  <a:pt x="551" y="62"/>
                </a:cubicBezTo>
                <a:cubicBezTo>
                  <a:pt x="555" y="60"/>
                  <a:pt x="555" y="60"/>
                  <a:pt x="555" y="60"/>
                </a:cubicBezTo>
                <a:cubicBezTo>
                  <a:pt x="561" y="59"/>
                  <a:pt x="561" y="59"/>
                  <a:pt x="561" y="59"/>
                </a:cubicBezTo>
                <a:cubicBezTo>
                  <a:pt x="562" y="60"/>
                  <a:pt x="562" y="60"/>
                  <a:pt x="562" y="60"/>
                </a:cubicBezTo>
                <a:cubicBezTo>
                  <a:pt x="568" y="57"/>
                  <a:pt x="568" y="57"/>
                  <a:pt x="568" y="57"/>
                </a:cubicBezTo>
                <a:cubicBezTo>
                  <a:pt x="568" y="56"/>
                  <a:pt x="562" y="58"/>
                  <a:pt x="570" y="57"/>
                </a:cubicBezTo>
                <a:cubicBezTo>
                  <a:pt x="571" y="53"/>
                  <a:pt x="571" y="53"/>
                  <a:pt x="571" y="53"/>
                </a:cubicBezTo>
                <a:cubicBezTo>
                  <a:pt x="580" y="52"/>
                  <a:pt x="580" y="52"/>
                  <a:pt x="580" y="52"/>
                </a:cubicBezTo>
                <a:cubicBezTo>
                  <a:pt x="582" y="50"/>
                  <a:pt x="582" y="50"/>
                  <a:pt x="582" y="50"/>
                </a:cubicBezTo>
                <a:cubicBezTo>
                  <a:pt x="586" y="50"/>
                  <a:pt x="586" y="50"/>
                  <a:pt x="586" y="50"/>
                </a:cubicBezTo>
                <a:cubicBezTo>
                  <a:pt x="589" y="46"/>
                  <a:pt x="589" y="46"/>
                  <a:pt x="589" y="46"/>
                </a:cubicBezTo>
                <a:cubicBezTo>
                  <a:pt x="595" y="44"/>
                  <a:pt x="595" y="44"/>
                  <a:pt x="595" y="44"/>
                </a:cubicBezTo>
                <a:cubicBezTo>
                  <a:pt x="598" y="40"/>
                  <a:pt x="598" y="40"/>
                  <a:pt x="598" y="40"/>
                </a:cubicBezTo>
                <a:cubicBezTo>
                  <a:pt x="605" y="36"/>
                  <a:pt x="605" y="36"/>
                  <a:pt x="605" y="36"/>
                </a:cubicBezTo>
                <a:cubicBezTo>
                  <a:pt x="607" y="38"/>
                  <a:pt x="607" y="38"/>
                  <a:pt x="607" y="38"/>
                </a:cubicBezTo>
                <a:cubicBezTo>
                  <a:pt x="610" y="38"/>
                  <a:pt x="610" y="38"/>
                  <a:pt x="610" y="38"/>
                </a:cubicBezTo>
                <a:cubicBezTo>
                  <a:pt x="613" y="35"/>
                  <a:pt x="613" y="35"/>
                  <a:pt x="613" y="35"/>
                </a:cubicBezTo>
                <a:cubicBezTo>
                  <a:pt x="621" y="34"/>
                  <a:pt x="621" y="34"/>
                  <a:pt x="621" y="34"/>
                </a:cubicBezTo>
                <a:cubicBezTo>
                  <a:pt x="619" y="32"/>
                  <a:pt x="620" y="33"/>
                  <a:pt x="626" y="31"/>
                </a:cubicBezTo>
                <a:cubicBezTo>
                  <a:pt x="622" y="28"/>
                  <a:pt x="622" y="28"/>
                  <a:pt x="622" y="28"/>
                </a:cubicBezTo>
                <a:cubicBezTo>
                  <a:pt x="618" y="28"/>
                  <a:pt x="618" y="28"/>
                  <a:pt x="618" y="28"/>
                </a:cubicBezTo>
                <a:cubicBezTo>
                  <a:pt x="622" y="27"/>
                  <a:pt x="622" y="27"/>
                  <a:pt x="622" y="27"/>
                </a:cubicBezTo>
                <a:cubicBezTo>
                  <a:pt x="627" y="29"/>
                  <a:pt x="627" y="29"/>
                  <a:pt x="627" y="29"/>
                </a:cubicBezTo>
                <a:cubicBezTo>
                  <a:pt x="628" y="30"/>
                  <a:pt x="620" y="26"/>
                  <a:pt x="628" y="32"/>
                </a:cubicBezTo>
                <a:cubicBezTo>
                  <a:pt x="633" y="30"/>
                  <a:pt x="633" y="30"/>
                  <a:pt x="633" y="30"/>
                </a:cubicBezTo>
                <a:cubicBezTo>
                  <a:pt x="633" y="27"/>
                  <a:pt x="633" y="27"/>
                  <a:pt x="633" y="27"/>
                </a:cubicBezTo>
                <a:cubicBezTo>
                  <a:pt x="638" y="27"/>
                  <a:pt x="638" y="27"/>
                  <a:pt x="638" y="27"/>
                </a:cubicBezTo>
                <a:cubicBezTo>
                  <a:pt x="639" y="23"/>
                  <a:pt x="639" y="23"/>
                  <a:pt x="639" y="23"/>
                </a:cubicBezTo>
                <a:cubicBezTo>
                  <a:pt x="640" y="25"/>
                  <a:pt x="640" y="25"/>
                  <a:pt x="640" y="25"/>
                </a:cubicBezTo>
                <a:cubicBezTo>
                  <a:pt x="640" y="24"/>
                  <a:pt x="645" y="25"/>
                  <a:pt x="646" y="20"/>
                </a:cubicBezTo>
                <a:cubicBezTo>
                  <a:pt x="644" y="19"/>
                  <a:pt x="644" y="19"/>
                  <a:pt x="644" y="19"/>
                </a:cubicBezTo>
                <a:cubicBezTo>
                  <a:pt x="649" y="17"/>
                  <a:pt x="649" y="17"/>
                  <a:pt x="649" y="17"/>
                </a:cubicBezTo>
                <a:cubicBezTo>
                  <a:pt x="654" y="19"/>
                  <a:pt x="654" y="19"/>
                  <a:pt x="654" y="19"/>
                </a:cubicBezTo>
                <a:cubicBezTo>
                  <a:pt x="657" y="15"/>
                  <a:pt x="657" y="15"/>
                  <a:pt x="657" y="15"/>
                </a:cubicBezTo>
                <a:cubicBezTo>
                  <a:pt x="656" y="14"/>
                  <a:pt x="656" y="14"/>
                  <a:pt x="656" y="14"/>
                </a:cubicBezTo>
                <a:cubicBezTo>
                  <a:pt x="649" y="11"/>
                  <a:pt x="649" y="11"/>
                  <a:pt x="649" y="11"/>
                </a:cubicBezTo>
                <a:cubicBezTo>
                  <a:pt x="644" y="11"/>
                  <a:pt x="644" y="11"/>
                  <a:pt x="644" y="11"/>
                </a:cubicBezTo>
                <a:cubicBezTo>
                  <a:pt x="641" y="10"/>
                  <a:pt x="644" y="16"/>
                  <a:pt x="640" y="11"/>
                </a:cubicBezTo>
                <a:cubicBezTo>
                  <a:pt x="644" y="8"/>
                  <a:pt x="644" y="8"/>
                  <a:pt x="644" y="8"/>
                </a:cubicBezTo>
                <a:cubicBezTo>
                  <a:pt x="663" y="5"/>
                  <a:pt x="663" y="5"/>
                  <a:pt x="663" y="5"/>
                </a:cubicBezTo>
                <a:cubicBezTo>
                  <a:pt x="664" y="3"/>
                  <a:pt x="664" y="3"/>
                  <a:pt x="664" y="3"/>
                </a:cubicBezTo>
                <a:cubicBezTo>
                  <a:pt x="663" y="2"/>
                  <a:pt x="663" y="2"/>
                  <a:pt x="663" y="2"/>
                </a:cubicBezTo>
                <a:cubicBezTo>
                  <a:pt x="667" y="4"/>
                  <a:pt x="667" y="4"/>
                  <a:pt x="667" y="4"/>
                </a:cubicBezTo>
                <a:cubicBezTo>
                  <a:pt x="667" y="5"/>
                  <a:pt x="667" y="5"/>
                  <a:pt x="667" y="5"/>
                </a:cubicBezTo>
                <a:cubicBezTo>
                  <a:pt x="668" y="6"/>
                  <a:pt x="668" y="6"/>
                  <a:pt x="668" y="6"/>
                </a:cubicBezTo>
                <a:cubicBezTo>
                  <a:pt x="671" y="5"/>
                  <a:pt x="674" y="6"/>
                  <a:pt x="676" y="5"/>
                </a:cubicBezTo>
                <a:cubicBezTo>
                  <a:pt x="677" y="8"/>
                  <a:pt x="677" y="8"/>
                  <a:pt x="677" y="8"/>
                </a:cubicBezTo>
                <a:cubicBezTo>
                  <a:pt x="676" y="10"/>
                  <a:pt x="676" y="10"/>
                  <a:pt x="676" y="10"/>
                </a:cubicBezTo>
                <a:cubicBezTo>
                  <a:pt x="678" y="13"/>
                  <a:pt x="678" y="13"/>
                  <a:pt x="678" y="13"/>
                </a:cubicBezTo>
                <a:cubicBezTo>
                  <a:pt x="679" y="12"/>
                  <a:pt x="679" y="12"/>
                  <a:pt x="679" y="12"/>
                </a:cubicBezTo>
                <a:cubicBezTo>
                  <a:pt x="678" y="14"/>
                  <a:pt x="678" y="14"/>
                  <a:pt x="678" y="14"/>
                </a:cubicBezTo>
                <a:cubicBezTo>
                  <a:pt x="671" y="15"/>
                  <a:pt x="671" y="15"/>
                  <a:pt x="671" y="15"/>
                </a:cubicBezTo>
                <a:cubicBezTo>
                  <a:pt x="668" y="19"/>
                  <a:pt x="668" y="19"/>
                  <a:pt x="668" y="19"/>
                </a:cubicBezTo>
                <a:cubicBezTo>
                  <a:pt x="674" y="20"/>
                  <a:pt x="674" y="20"/>
                  <a:pt x="674" y="20"/>
                </a:cubicBezTo>
                <a:cubicBezTo>
                  <a:pt x="677" y="17"/>
                  <a:pt x="677" y="17"/>
                  <a:pt x="677" y="17"/>
                </a:cubicBezTo>
                <a:cubicBezTo>
                  <a:pt x="702" y="19"/>
                  <a:pt x="702" y="19"/>
                  <a:pt x="702" y="19"/>
                </a:cubicBezTo>
                <a:cubicBezTo>
                  <a:pt x="704" y="16"/>
                  <a:pt x="706" y="17"/>
                  <a:pt x="708" y="18"/>
                </a:cubicBezTo>
                <a:cubicBezTo>
                  <a:pt x="708" y="20"/>
                  <a:pt x="708" y="20"/>
                  <a:pt x="708" y="20"/>
                </a:cubicBezTo>
                <a:cubicBezTo>
                  <a:pt x="706" y="19"/>
                  <a:pt x="706" y="19"/>
                  <a:pt x="706" y="19"/>
                </a:cubicBezTo>
                <a:cubicBezTo>
                  <a:pt x="705" y="20"/>
                  <a:pt x="705" y="20"/>
                  <a:pt x="705" y="20"/>
                </a:cubicBezTo>
                <a:cubicBezTo>
                  <a:pt x="702" y="20"/>
                  <a:pt x="706" y="14"/>
                  <a:pt x="705" y="23"/>
                </a:cubicBezTo>
                <a:cubicBezTo>
                  <a:pt x="702" y="23"/>
                  <a:pt x="702" y="23"/>
                  <a:pt x="702" y="23"/>
                </a:cubicBezTo>
                <a:cubicBezTo>
                  <a:pt x="702" y="27"/>
                  <a:pt x="695" y="28"/>
                  <a:pt x="690" y="27"/>
                </a:cubicBezTo>
                <a:cubicBezTo>
                  <a:pt x="688" y="27"/>
                  <a:pt x="703" y="28"/>
                  <a:pt x="685" y="28"/>
                </a:cubicBezTo>
                <a:cubicBezTo>
                  <a:pt x="684" y="28"/>
                  <a:pt x="689" y="25"/>
                  <a:pt x="683" y="29"/>
                </a:cubicBezTo>
                <a:cubicBezTo>
                  <a:pt x="683" y="30"/>
                  <a:pt x="683" y="30"/>
                  <a:pt x="683" y="30"/>
                </a:cubicBezTo>
                <a:cubicBezTo>
                  <a:pt x="685" y="28"/>
                  <a:pt x="683" y="27"/>
                  <a:pt x="687" y="32"/>
                </a:cubicBezTo>
                <a:cubicBezTo>
                  <a:pt x="687" y="32"/>
                  <a:pt x="687" y="32"/>
                  <a:pt x="687" y="32"/>
                </a:cubicBezTo>
                <a:cubicBezTo>
                  <a:pt x="688" y="33"/>
                  <a:pt x="688" y="33"/>
                  <a:pt x="688" y="33"/>
                </a:cubicBezTo>
                <a:cubicBezTo>
                  <a:pt x="690" y="32"/>
                  <a:pt x="690" y="32"/>
                  <a:pt x="690" y="32"/>
                </a:cubicBezTo>
                <a:cubicBezTo>
                  <a:pt x="692" y="29"/>
                  <a:pt x="694" y="37"/>
                  <a:pt x="694" y="29"/>
                </a:cubicBezTo>
                <a:cubicBezTo>
                  <a:pt x="702" y="29"/>
                  <a:pt x="702" y="29"/>
                  <a:pt x="702" y="29"/>
                </a:cubicBezTo>
                <a:cubicBezTo>
                  <a:pt x="707" y="27"/>
                  <a:pt x="707" y="27"/>
                  <a:pt x="707" y="27"/>
                </a:cubicBezTo>
                <a:cubicBezTo>
                  <a:pt x="705" y="32"/>
                  <a:pt x="705" y="32"/>
                  <a:pt x="705" y="32"/>
                </a:cubicBezTo>
                <a:cubicBezTo>
                  <a:pt x="699" y="32"/>
                  <a:pt x="699" y="32"/>
                  <a:pt x="699" y="32"/>
                </a:cubicBezTo>
                <a:cubicBezTo>
                  <a:pt x="698" y="33"/>
                  <a:pt x="698" y="33"/>
                  <a:pt x="698" y="33"/>
                </a:cubicBezTo>
                <a:cubicBezTo>
                  <a:pt x="697" y="32"/>
                  <a:pt x="697" y="32"/>
                  <a:pt x="697" y="32"/>
                </a:cubicBezTo>
                <a:cubicBezTo>
                  <a:pt x="694" y="37"/>
                  <a:pt x="694" y="37"/>
                  <a:pt x="694" y="37"/>
                </a:cubicBezTo>
                <a:cubicBezTo>
                  <a:pt x="682" y="43"/>
                  <a:pt x="682" y="43"/>
                  <a:pt x="682" y="43"/>
                </a:cubicBezTo>
                <a:cubicBezTo>
                  <a:pt x="682" y="44"/>
                  <a:pt x="682" y="44"/>
                  <a:pt x="682" y="44"/>
                </a:cubicBezTo>
                <a:cubicBezTo>
                  <a:pt x="685" y="41"/>
                  <a:pt x="688" y="47"/>
                  <a:pt x="690" y="42"/>
                </a:cubicBezTo>
                <a:cubicBezTo>
                  <a:pt x="696" y="40"/>
                  <a:pt x="693" y="41"/>
                  <a:pt x="699" y="43"/>
                </a:cubicBezTo>
                <a:cubicBezTo>
                  <a:pt x="700" y="40"/>
                  <a:pt x="700" y="40"/>
                  <a:pt x="700" y="40"/>
                </a:cubicBezTo>
                <a:cubicBezTo>
                  <a:pt x="702" y="41"/>
                  <a:pt x="705" y="42"/>
                  <a:pt x="706" y="38"/>
                </a:cubicBezTo>
                <a:cubicBezTo>
                  <a:pt x="708" y="38"/>
                  <a:pt x="710" y="38"/>
                  <a:pt x="711" y="37"/>
                </a:cubicBezTo>
                <a:cubicBezTo>
                  <a:pt x="712" y="41"/>
                  <a:pt x="712" y="41"/>
                  <a:pt x="712" y="41"/>
                </a:cubicBezTo>
                <a:cubicBezTo>
                  <a:pt x="718" y="39"/>
                  <a:pt x="718" y="39"/>
                  <a:pt x="718" y="39"/>
                </a:cubicBezTo>
                <a:cubicBezTo>
                  <a:pt x="722" y="41"/>
                  <a:pt x="722" y="41"/>
                  <a:pt x="722" y="41"/>
                </a:cubicBezTo>
                <a:cubicBezTo>
                  <a:pt x="724" y="41"/>
                  <a:pt x="724" y="41"/>
                  <a:pt x="724" y="41"/>
                </a:cubicBezTo>
                <a:cubicBezTo>
                  <a:pt x="727" y="36"/>
                  <a:pt x="727" y="36"/>
                  <a:pt x="727" y="36"/>
                </a:cubicBezTo>
                <a:cubicBezTo>
                  <a:pt x="728" y="38"/>
                  <a:pt x="729" y="35"/>
                  <a:pt x="730" y="37"/>
                </a:cubicBezTo>
                <a:cubicBezTo>
                  <a:pt x="729" y="34"/>
                  <a:pt x="729" y="34"/>
                  <a:pt x="729" y="34"/>
                </a:cubicBezTo>
                <a:cubicBezTo>
                  <a:pt x="730" y="35"/>
                  <a:pt x="730" y="35"/>
                  <a:pt x="730" y="35"/>
                </a:cubicBezTo>
                <a:cubicBezTo>
                  <a:pt x="734" y="33"/>
                  <a:pt x="728" y="40"/>
                  <a:pt x="733" y="33"/>
                </a:cubicBezTo>
                <a:cubicBezTo>
                  <a:pt x="728" y="30"/>
                  <a:pt x="728" y="30"/>
                  <a:pt x="728" y="30"/>
                </a:cubicBezTo>
                <a:cubicBezTo>
                  <a:pt x="724" y="31"/>
                  <a:pt x="724" y="31"/>
                  <a:pt x="724" y="31"/>
                </a:cubicBezTo>
                <a:cubicBezTo>
                  <a:pt x="724" y="29"/>
                  <a:pt x="724" y="29"/>
                  <a:pt x="724" y="29"/>
                </a:cubicBezTo>
                <a:cubicBezTo>
                  <a:pt x="724" y="27"/>
                  <a:pt x="724" y="27"/>
                  <a:pt x="724" y="27"/>
                </a:cubicBezTo>
                <a:cubicBezTo>
                  <a:pt x="722" y="26"/>
                  <a:pt x="722" y="26"/>
                  <a:pt x="722" y="26"/>
                </a:cubicBezTo>
                <a:cubicBezTo>
                  <a:pt x="721" y="25"/>
                  <a:pt x="718" y="29"/>
                  <a:pt x="718" y="24"/>
                </a:cubicBezTo>
                <a:cubicBezTo>
                  <a:pt x="718" y="24"/>
                  <a:pt x="716" y="26"/>
                  <a:pt x="719" y="23"/>
                </a:cubicBezTo>
                <a:cubicBezTo>
                  <a:pt x="724" y="26"/>
                  <a:pt x="724" y="26"/>
                  <a:pt x="724" y="26"/>
                </a:cubicBezTo>
                <a:cubicBezTo>
                  <a:pt x="726" y="26"/>
                  <a:pt x="726" y="26"/>
                  <a:pt x="726" y="26"/>
                </a:cubicBezTo>
                <a:cubicBezTo>
                  <a:pt x="726" y="24"/>
                  <a:pt x="726" y="24"/>
                  <a:pt x="726" y="24"/>
                </a:cubicBezTo>
                <a:cubicBezTo>
                  <a:pt x="724" y="22"/>
                  <a:pt x="724" y="22"/>
                  <a:pt x="724" y="22"/>
                </a:cubicBezTo>
                <a:cubicBezTo>
                  <a:pt x="718" y="22"/>
                  <a:pt x="718" y="22"/>
                  <a:pt x="718" y="22"/>
                </a:cubicBezTo>
                <a:cubicBezTo>
                  <a:pt x="715" y="25"/>
                  <a:pt x="715" y="25"/>
                  <a:pt x="715" y="25"/>
                </a:cubicBezTo>
                <a:cubicBezTo>
                  <a:pt x="712" y="25"/>
                  <a:pt x="712" y="25"/>
                  <a:pt x="712" y="25"/>
                </a:cubicBezTo>
                <a:cubicBezTo>
                  <a:pt x="709" y="26"/>
                  <a:pt x="709" y="26"/>
                  <a:pt x="709" y="26"/>
                </a:cubicBezTo>
                <a:cubicBezTo>
                  <a:pt x="706" y="24"/>
                  <a:pt x="706" y="24"/>
                  <a:pt x="706" y="24"/>
                </a:cubicBezTo>
                <a:cubicBezTo>
                  <a:pt x="709" y="23"/>
                  <a:pt x="709" y="23"/>
                  <a:pt x="709" y="23"/>
                </a:cubicBezTo>
                <a:cubicBezTo>
                  <a:pt x="708" y="22"/>
                  <a:pt x="710" y="28"/>
                  <a:pt x="715" y="21"/>
                </a:cubicBezTo>
                <a:cubicBezTo>
                  <a:pt x="715" y="20"/>
                  <a:pt x="715" y="20"/>
                  <a:pt x="715" y="20"/>
                </a:cubicBezTo>
                <a:cubicBezTo>
                  <a:pt x="711" y="20"/>
                  <a:pt x="711" y="20"/>
                  <a:pt x="711" y="20"/>
                </a:cubicBezTo>
                <a:cubicBezTo>
                  <a:pt x="710" y="19"/>
                  <a:pt x="710" y="19"/>
                  <a:pt x="710" y="19"/>
                </a:cubicBezTo>
                <a:cubicBezTo>
                  <a:pt x="711" y="18"/>
                  <a:pt x="711" y="18"/>
                  <a:pt x="711" y="18"/>
                </a:cubicBezTo>
                <a:cubicBezTo>
                  <a:pt x="720" y="19"/>
                  <a:pt x="720" y="19"/>
                  <a:pt x="720" y="19"/>
                </a:cubicBezTo>
                <a:cubicBezTo>
                  <a:pt x="723" y="21"/>
                  <a:pt x="721" y="16"/>
                  <a:pt x="725" y="16"/>
                </a:cubicBezTo>
                <a:cubicBezTo>
                  <a:pt x="725" y="20"/>
                  <a:pt x="725" y="20"/>
                  <a:pt x="725" y="20"/>
                </a:cubicBezTo>
                <a:cubicBezTo>
                  <a:pt x="732" y="17"/>
                  <a:pt x="732" y="17"/>
                  <a:pt x="732" y="17"/>
                </a:cubicBezTo>
                <a:cubicBezTo>
                  <a:pt x="739" y="18"/>
                  <a:pt x="739" y="18"/>
                  <a:pt x="739" y="18"/>
                </a:cubicBezTo>
                <a:cubicBezTo>
                  <a:pt x="740" y="20"/>
                  <a:pt x="740" y="20"/>
                  <a:pt x="740" y="20"/>
                </a:cubicBezTo>
                <a:cubicBezTo>
                  <a:pt x="744" y="18"/>
                  <a:pt x="744" y="18"/>
                  <a:pt x="744" y="18"/>
                </a:cubicBezTo>
                <a:cubicBezTo>
                  <a:pt x="747" y="16"/>
                  <a:pt x="747" y="16"/>
                  <a:pt x="747" y="16"/>
                </a:cubicBezTo>
                <a:cubicBezTo>
                  <a:pt x="744" y="20"/>
                  <a:pt x="744" y="20"/>
                  <a:pt x="744" y="20"/>
                </a:cubicBezTo>
                <a:cubicBezTo>
                  <a:pt x="743" y="23"/>
                  <a:pt x="743" y="23"/>
                  <a:pt x="743" y="23"/>
                </a:cubicBezTo>
                <a:cubicBezTo>
                  <a:pt x="744" y="24"/>
                  <a:pt x="744" y="24"/>
                  <a:pt x="744" y="24"/>
                </a:cubicBezTo>
                <a:cubicBezTo>
                  <a:pt x="738" y="26"/>
                  <a:pt x="738" y="26"/>
                  <a:pt x="738" y="26"/>
                </a:cubicBezTo>
                <a:cubicBezTo>
                  <a:pt x="740" y="27"/>
                  <a:pt x="740" y="27"/>
                  <a:pt x="740" y="27"/>
                </a:cubicBezTo>
                <a:cubicBezTo>
                  <a:pt x="738" y="28"/>
                  <a:pt x="738" y="28"/>
                  <a:pt x="738" y="28"/>
                </a:cubicBezTo>
                <a:cubicBezTo>
                  <a:pt x="737" y="29"/>
                  <a:pt x="749" y="24"/>
                  <a:pt x="733" y="28"/>
                </a:cubicBezTo>
                <a:cubicBezTo>
                  <a:pt x="734" y="33"/>
                  <a:pt x="734" y="33"/>
                  <a:pt x="734" y="33"/>
                </a:cubicBezTo>
                <a:cubicBezTo>
                  <a:pt x="736" y="34"/>
                  <a:pt x="736" y="34"/>
                  <a:pt x="736" y="34"/>
                </a:cubicBezTo>
                <a:cubicBezTo>
                  <a:pt x="736" y="33"/>
                  <a:pt x="737" y="35"/>
                  <a:pt x="737" y="33"/>
                </a:cubicBezTo>
                <a:cubicBezTo>
                  <a:pt x="737" y="35"/>
                  <a:pt x="737" y="35"/>
                  <a:pt x="737" y="35"/>
                </a:cubicBezTo>
                <a:cubicBezTo>
                  <a:pt x="737" y="35"/>
                  <a:pt x="737" y="35"/>
                  <a:pt x="737" y="35"/>
                </a:cubicBezTo>
                <a:cubicBezTo>
                  <a:pt x="732" y="33"/>
                  <a:pt x="735" y="38"/>
                  <a:pt x="732" y="38"/>
                </a:cubicBezTo>
                <a:cubicBezTo>
                  <a:pt x="731" y="38"/>
                  <a:pt x="731" y="38"/>
                  <a:pt x="731" y="38"/>
                </a:cubicBezTo>
                <a:cubicBezTo>
                  <a:pt x="729" y="39"/>
                  <a:pt x="729" y="39"/>
                  <a:pt x="729" y="39"/>
                </a:cubicBezTo>
                <a:cubicBezTo>
                  <a:pt x="730" y="40"/>
                  <a:pt x="730" y="40"/>
                  <a:pt x="730" y="40"/>
                </a:cubicBezTo>
                <a:cubicBezTo>
                  <a:pt x="726" y="43"/>
                  <a:pt x="726" y="43"/>
                  <a:pt x="726" y="43"/>
                </a:cubicBezTo>
                <a:cubicBezTo>
                  <a:pt x="726" y="44"/>
                  <a:pt x="726" y="44"/>
                  <a:pt x="726" y="44"/>
                </a:cubicBezTo>
                <a:cubicBezTo>
                  <a:pt x="722" y="43"/>
                  <a:pt x="722" y="43"/>
                  <a:pt x="722" y="43"/>
                </a:cubicBezTo>
                <a:cubicBezTo>
                  <a:pt x="720" y="47"/>
                  <a:pt x="720" y="47"/>
                  <a:pt x="720" y="47"/>
                </a:cubicBezTo>
                <a:cubicBezTo>
                  <a:pt x="716" y="47"/>
                  <a:pt x="716" y="47"/>
                  <a:pt x="716" y="47"/>
                </a:cubicBezTo>
                <a:cubicBezTo>
                  <a:pt x="723" y="48"/>
                  <a:pt x="723" y="48"/>
                  <a:pt x="723" y="48"/>
                </a:cubicBezTo>
                <a:cubicBezTo>
                  <a:pt x="723" y="51"/>
                  <a:pt x="723" y="51"/>
                  <a:pt x="723" y="51"/>
                </a:cubicBezTo>
                <a:cubicBezTo>
                  <a:pt x="720" y="50"/>
                  <a:pt x="720" y="50"/>
                  <a:pt x="720" y="50"/>
                </a:cubicBezTo>
                <a:cubicBezTo>
                  <a:pt x="717" y="52"/>
                  <a:pt x="734" y="49"/>
                  <a:pt x="714" y="53"/>
                </a:cubicBezTo>
                <a:cubicBezTo>
                  <a:pt x="718" y="54"/>
                  <a:pt x="718" y="54"/>
                  <a:pt x="718" y="54"/>
                </a:cubicBezTo>
                <a:cubicBezTo>
                  <a:pt x="714" y="55"/>
                  <a:pt x="714" y="55"/>
                  <a:pt x="714" y="55"/>
                </a:cubicBezTo>
                <a:cubicBezTo>
                  <a:pt x="713" y="58"/>
                  <a:pt x="721" y="52"/>
                  <a:pt x="711" y="58"/>
                </a:cubicBezTo>
                <a:cubicBezTo>
                  <a:pt x="711" y="59"/>
                  <a:pt x="717" y="58"/>
                  <a:pt x="709" y="57"/>
                </a:cubicBezTo>
                <a:cubicBezTo>
                  <a:pt x="709" y="58"/>
                  <a:pt x="713" y="55"/>
                  <a:pt x="708" y="59"/>
                </a:cubicBezTo>
                <a:cubicBezTo>
                  <a:pt x="716" y="59"/>
                  <a:pt x="716" y="59"/>
                  <a:pt x="716" y="59"/>
                </a:cubicBezTo>
                <a:cubicBezTo>
                  <a:pt x="711" y="63"/>
                  <a:pt x="711" y="63"/>
                  <a:pt x="711" y="63"/>
                </a:cubicBezTo>
                <a:cubicBezTo>
                  <a:pt x="711" y="65"/>
                  <a:pt x="711" y="65"/>
                  <a:pt x="711" y="65"/>
                </a:cubicBezTo>
                <a:cubicBezTo>
                  <a:pt x="723" y="64"/>
                  <a:pt x="723" y="64"/>
                  <a:pt x="723" y="64"/>
                </a:cubicBezTo>
                <a:cubicBezTo>
                  <a:pt x="728" y="66"/>
                  <a:pt x="728" y="66"/>
                  <a:pt x="728" y="66"/>
                </a:cubicBezTo>
                <a:cubicBezTo>
                  <a:pt x="724" y="67"/>
                  <a:pt x="724" y="67"/>
                  <a:pt x="724" y="67"/>
                </a:cubicBezTo>
                <a:cubicBezTo>
                  <a:pt x="724" y="68"/>
                  <a:pt x="725" y="69"/>
                  <a:pt x="726" y="68"/>
                </a:cubicBezTo>
                <a:cubicBezTo>
                  <a:pt x="718" y="68"/>
                  <a:pt x="718" y="68"/>
                  <a:pt x="718" y="68"/>
                </a:cubicBezTo>
                <a:cubicBezTo>
                  <a:pt x="720" y="70"/>
                  <a:pt x="720" y="70"/>
                  <a:pt x="720" y="70"/>
                </a:cubicBezTo>
                <a:cubicBezTo>
                  <a:pt x="719" y="71"/>
                  <a:pt x="719" y="71"/>
                  <a:pt x="719" y="71"/>
                </a:cubicBezTo>
                <a:cubicBezTo>
                  <a:pt x="716" y="67"/>
                  <a:pt x="716" y="67"/>
                  <a:pt x="716" y="67"/>
                </a:cubicBezTo>
                <a:cubicBezTo>
                  <a:pt x="708" y="68"/>
                  <a:pt x="708" y="68"/>
                  <a:pt x="708" y="68"/>
                </a:cubicBezTo>
                <a:cubicBezTo>
                  <a:pt x="708" y="71"/>
                  <a:pt x="708" y="71"/>
                  <a:pt x="708" y="71"/>
                </a:cubicBezTo>
                <a:cubicBezTo>
                  <a:pt x="705" y="71"/>
                  <a:pt x="705" y="71"/>
                  <a:pt x="705" y="71"/>
                </a:cubicBezTo>
                <a:cubicBezTo>
                  <a:pt x="705" y="71"/>
                  <a:pt x="703" y="70"/>
                  <a:pt x="705" y="69"/>
                </a:cubicBezTo>
                <a:cubicBezTo>
                  <a:pt x="697" y="72"/>
                  <a:pt x="697" y="72"/>
                  <a:pt x="697" y="72"/>
                </a:cubicBezTo>
                <a:cubicBezTo>
                  <a:pt x="697" y="73"/>
                  <a:pt x="697" y="73"/>
                  <a:pt x="697" y="73"/>
                </a:cubicBezTo>
                <a:cubicBezTo>
                  <a:pt x="706" y="72"/>
                  <a:pt x="691" y="78"/>
                  <a:pt x="705" y="75"/>
                </a:cubicBezTo>
                <a:cubicBezTo>
                  <a:pt x="697" y="76"/>
                  <a:pt x="697" y="76"/>
                  <a:pt x="697" y="76"/>
                </a:cubicBezTo>
                <a:cubicBezTo>
                  <a:pt x="699" y="79"/>
                  <a:pt x="699" y="79"/>
                  <a:pt x="699" y="79"/>
                </a:cubicBezTo>
                <a:cubicBezTo>
                  <a:pt x="699" y="77"/>
                  <a:pt x="698" y="78"/>
                  <a:pt x="701" y="79"/>
                </a:cubicBezTo>
                <a:cubicBezTo>
                  <a:pt x="698" y="79"/>
                  <a:pt x="698" y="79"/>
                  <a:pt x="698" y="79"/>
                </a:cubicBezTo>
                <a:cubicBezTo>
                  <a:pt x="696" y="79"/>
                  <a:pt x="696" y="79"/>
                  <a:pt x="696" y="79"/>
                </a:cubicBezTo>
                <a:cubicBezTo>
                  <a:pt x="694" y="76"/>
                  <a:pt x="706" y="81"/>
                  <a:pt x="692" y="76"/>
                </a:cubicBezTo>
                <a:cubicBezTo>
                  <a:pt x="692" y="81"/>
                  <a:pt x="692" y="81"/>
                  <a:pt x="692" y="81"/>
                </a:cubicBezTo>
                <a:cubicBezTo>
                  <a:pt x="690" y="80"/>
                  <a:pt x="690" y="80"/>
                  <a:pt x="690" y="80"/>
                </a:cubicBezTo>
                <a:cubicBezTo>
                  <a:pt x="688" y="76"/>
                  <a:pt x="688" y="76"/>
                  <a:pt x="688" y="76"/>
                </a:cubicBezTo>
                <a:cubicBezTo>
                  <a:pt x="685" y="79"/>
                  <a:pt x="707" y="79"/>
                  <a:pt x="678" y="79"/>
                </a:cubicBezTo>
                <a:cubicBezTo>
                  <a:pt x="676" y="80"/>
                  <a:pt x="679" y="82"/>
                  <a:pt x="679" y="83"/>
                </a:cubicBezTo>
                <a:cubicBezTo>
                  <a:pt x="680" y="82"/>
                  <a:pt x="681" y="84"/>
                  <a:pt x="676" y="84"/>
                </a:cubicBezTo>
                <a:cubicBezTo>
                  <a:pt x="676" y="85"/>
                  <a:pt x="676" y="85"/>
                  <a:pt x="676" y="85"/>
                </a:cubicBezTo>
                <a:cubicBezTo>
                  <a:pt x="678" y="88"/>
                  <a:pt x="681" y="87"/>
                  <a:pt x="687" y="81"/>
                </a:cubicBezTo>
                <a:cubicBezTo>
                  <a:pt x="688" y="81"/>
                  <a:pt x="688" y="81"/>
                  <a:pt x="688" y="81"/>
                </a:cubicBezTo>
                <a:cubicBezTo>
                  <a:pt x="687" y="83"/>
                  <a:pt x="687" y="83"/>
                  <a:pt x="687" y="83"/>
                </a:cubicBezTo>
                <a:cubicBezTo>
                  <a:pt x="690" y="85"/>
                  <a:pt x="690" y="85"/>
                  <a:pt x="690" y="85"/>
                </a:cubicBezTo>
                <a:cubicBezTo>
                  <a:pt x="693" y="84"/>
                  <a:pt x="693" y="84"/>
                  <a:pt x="693" y="84"/>
                </a:cubicBezTo>
                <a:cubicBezTo>
                  <a:pt x="695" y="82"/>
                  <a:pt x="695" y="82"/>
                  <a:pt x="695" y="82"/>
                </a:cubicBezTo>
                <a:cubicBezTo>
                  <a:pt x="697" y="84"/>
                  <a:pt x="697" y="84"/>
                  <a:pt x="697" y="84"/>
                </a:cubicBezTo>
                <a:cubicBezTo>
                  <a:pt x="702" y="83"/>
                  <a:pt x="702" y="83"/>
                  <a:pt x="702" y="83"/>
                </a:cubicBezTo>
                <a:cubicBezTo>
                  <a:pt x="701" y="82"/>
                  <a:pt x="701" y="87"/>
                  <a:pt x="702" y="81"/>
                </a:cubicBezTo>
                <a:cubicBezTo>
                  <a:pt x="708" y="81"/>
                  <a:pt x="708" y="81"/>
                  <a:pt x="708" y="81"/>
                </a:cubicBezTo>
                <a:cubicBezTo>
                  <a:pt x="719" y="76"/>
                  <a:pt x="719" y="76"/>
                  <a:pt x="719" y="76"/>
                </a:cubicBezTo>
                <a:cubicBezTo>
                  <a:pt x="718" y="75"/>
                  <a:pt x="716" y="83"/>
                  <a:pt x="719" y="73"/>
                </a:cubicBezTo>
                <a:cubicBezTo>
                  <a:pt x="725" y="75"/>
                  <a:pt x="725" y="75"/>
                  <a:pt x="725" y="75"/>
                </a:cubicBezTo>
                <a:cubicBezTo>
                  <a:pt x="729" y="72"/>
                  <a:pt x="729" y="72"/>
                  <a:pt x="729" y="72"/>
                </a:cubicBezTo>
                <a:cubicBezTo>
                  <a:pt x="729" y="73"/>
                  <a:pt x="729" y="73"/>
                  <a:pt x="729" y="73"/>
                </a:cubicBezTo>
                <a:cubicBezTo>
                  <a:pt x="730" y="72"/>
                  <a:pt x="730" y="72"/>
                  <a:pt x="730" y="72"/>
                </a:cubicBezTo>
                <a:cubicBezTo>
                  <a:pt x="729" y="68"/>
                  <a:pt x="729" y="68"/>
                  <a:pt x="729" y="68"/>
                </a:cubicBezTo>
                <a:cubicBezTo>
                  <a:pt x="732" y="68"/>
                  <a:pt x="732" y="68"/>
                  <a:pt x="732" y="68"/>
                </a:cubicBezTo>
                <a:cubicBezTo>
                  <a:pt x="733" y="68"/>
                  <a:pt x="733" y="68"/>
                  <a:pt x="733" y="68"/>
                </a:cubicBezTo>
                <a:cubicBezTo>
                  <a:pt x="732" y="70"/>
                  <a:pt x="732" y="70"/>
                  <a:pt x="732" y="70"/>
                </a:cubicBezTo>
                <a:cubicBezTo>
                  <a:pt x="737" y="70"/>
                  <a:pt x="725" y="72"/>
                  <a:pt x="738" y="72"/>
                </a:cubicBezTo>
                <a:cubicBezTo>
                  <a:pt x="739" y="73"/>
                  <a:pt x="739" y="73"/>
                  <a:pt x="739" y="73"/>
                </a:cubicBezTo>
                <a:cubicBezTo>
                  <a:pt x="743" y="72"/>
                  <a:pt x="743" y="72"/>
                  <a:pt x="743" y="72"/>
                </a:cubicBezTo>
                <a:cubicBezTo>
                  <a:pt x="748" y="68"/>
                  <a:pt x="748" y="68"/>
                  <a:pt x="748" y="68"/>
                </a:cubicBezTo>
                <a:cubicBezTo>
                  <a:pt x="750" y="68"/>
                  <a:pt x="750" y="68"/>
                  <a:pt x="750" y="68"/>
                </a:cubicBezTo>
                <a:cubicBezTo>
                  <a:pt x="752" y="66"/>
                  <a:pt x="752" y="66"/>
                  <a:pt x="752" y="66"/>
                </a:cubicBezTo>
                <a:cubicBezTo>
                  <a:pt x="757" y="68"/>
                  <a:pt x="757" y="68"/>
                  <a:pt x="757" y="68"/>
                </a:cubicBezTo>
                <a:cubicBezTo>
                  <a:pt x="760" y="68"/>
                  <a:pt x="760" y="68"/>
                  <a:pt x="760" y="68"/>
                </a:cubicBezTo>
                <a:cubicBezTo>
                  <a:pt x="764" y="64"/>
                  <a:pt x="764" y="64"/>
                  <a:pt x="764" y="64"/>
                </a:cubicBezTo>
                <a:cubicBezTo>
                  <a:pt x="764" y="63"/>
                  <a:pt x="764" y="63"/>
                  <a:pt x="764" y="63"/>
                </a:cubicBezTo>
                <a:cubicBezTo>
                  <a:pt x="767" y="62"/>
                  <a:pt x="767" y="62"/>
                  <a:pt x="767" y="62"/>
                </a:cubicBezTo>
                <a:cubicBezTo>
                  <a:pt x="767" y="61"/>
                  <a:pt x="770" y="67"/>
                  <a:pt x="766" y="60"/>
                </a:cubicBezTo>
                <a:cubicBezTo>
                  <a:pt x="769" y="59"/>
                  <a:pt x="769" y="59"/>
                  <a:pt x="769" y="59"/>
                </a:cubicBezTo>
                <a:cubicBezTo>
                  <a:pt x="774" y="55"/>
                  <a:pt x="774" y="55"/>
                  <a:pt x="774" y="55"/>
                </a:cubicBezTo>
                <a:cubicBezTo>
                  <a:pt x="779" y="54"/>
                  <a:pt x="779" y="54"/>
                  <a:pt x="779" y="54"/>
                </a:cubicBezTo>
                <a:cubicBezTo>
                  <a:pt x="781" y="50"/>
                  <a:pt x="781" y="50"/>
                  <a:pt x="781" y="50"/>
                </a:cubicBezTo>
                <a:cubicBezTo>
                  <a:pt x="783" y="48"/>
                  <a:pt x="782" y="51"/>
                  <a:pt x="784" y="49"/>
                </a:cubicBezTo>
                <a:cubicBezTo>
                  <a:pt x="784" y="53"/>
                  <a:pt x="784" y="53"/>
                  <a:pt x="784" y="53"/>
                </a:cubicBezTo>
                <a:cubicBezTo>
                  <a:pt x="783" y="53"/>
                  <a:pt x="786" y="49"/>
                  <a:pt x="781" y="54"/>
                </a:cubicBezTo>
                <a:cubicBezTo>
                  <a:pt x="785" y="56"/>
                  <a:pt x="785" y="56"/>
                  <a:pt x="785" y="56"/>
                </a:cubicBezTo>
                <a:cubicBezTo>
                  <a:pt x="790" y="54"/>
                  <a:pt x="790" y="54"/>
                  <a:pt x="790" y="54"/>
                </a:cubicBezTo>
                <a:cubicBezTo>
                  <a:pt x="789" y="55"/>
                  <a:pt x="789" y="55"/>
                  <a:pt x="789" y="55"/>
                </a:cubicBezTo>
                <a:cubicBezTo>
                  <a:pt x="793" y="60"/>
                  <a:pt x="793" y="60"/>
                  <a:pt x="793" y="60"/>
                </a:cubicBezTo>
                <a:cubicBezTo>
                  <a:pt x="794" y="62"/>
                  <a:pt x="798" y="56"/>
                  <a:pt x="797" y="62"/>
                </a:cubicBezTo>
                <a:cubicBezTo>
                  <a:pt x="798" y="61"/>
                  <a:pt x="798" y="61"/>
                  <a:pt x="798" y="61"/>
                </a:cubicBezTo>
                <a:cubicBezTo>
                  <a:pt x="800" y="63"/>
                  <a:pt x="800" y="63"/>
                  <a:pt x="800" y="63"/>
                </a:cubicBezTo>
                <a:cubicBezTo>
                  <a:pt x="803" y="60"/>
                  <a:pt x="803" y="60"/>
                  <a:pt x="803" y="60"/>
                </a:cubicBezTo>
                <a:cubicBezTo>
                  <a:pt x="803" y="56"/>
                  <a:pt x="803" y="56"/>
                  <a:pt x="803" y="56"/>
                </a:cubicBezTo>
                <a:cubicBezTo>
                  <a:pt x="799" y="56"/>
                  <a:pt x="799" y="56"/>
                  <a:pt x="799" y="56"/>
                </a:cubicBezTo>
                <a:cubicBezTo>
                  <a:pt x="801" y="54"/>
                  <a:pt x="801" y="54"/>
                  <a:pt x="801" y="54"/>
                </a:cubicBezTo>
                <a:cubicBezTo>
                  <a:pt x="794" y="53"/>
                  <a:pt x="794" y="53"/>
                  <a:pt x="794" y="53"/>
                </a:cubicBezTo>
                <a:cubicBezTo>
                  <a:pt x="793" y="52"/>
                  <a:pt x="793" y="52"/>
                  <a:pt x="793" y="52"/>
                </a:cubicBezTo>
                <a:cubicBezTo>
                  <a:pt x="793" y="50"/>
                  <a:pt x="793" y="50"/>
                  <a:pt x="793" y="50"/>
                </a:cubicBezTo>
                <a:cubicBezTo>
                  <a:pt x="798" y="48"/>
                  <a:pt x="798" y="48"/>
                  <a:pt x="798" y="48"/>
                </a:cubicBezTo>
                <a:cubicBezTo>
                  <a:pt x="800" y="44"/>
                  <a:pt x="800" y="44"/>
                  <a:pt x="800" y="44"/>
                </a:cubicBezTo>
                <a:cubicBezTo>
                  <a:pt x="802" y="44"/>
                  <a:pt x="802" y="44"/>
                  <a:pt x="802" y="44"/>
                </a:cubicBezTo>
                <a:cubicBezTo>
                  <a:pt x="801" y="47"/>
                  <a:pt x="801" y="47"/>
                  <a:pt x="801" y="47"/>
                </a:cubicBezTo>
                <a:cubicBezTo>
                  <a:pt x="802" y="47"/>
                  <a:pt x="802" y="47"/>
                  <a:pt x="802" y="47"/>
                </a:cubicBezTo>
                <a:cubicBezTo>
                  <a:pt x="805" y="43"/>
                  <a:pt x="805" y="43"/>
                  <a:pt x="805" y="43"/>
                </a:cubicBezTo>
                <a:cubicBezTo>
                  <a:pt x="808" y="43"/>
                  <a:pt x="808" y="43"/>
                  <a:pt x="808" y="43"/>
                </a:cubicBezTo>
                <a:cubicBezTo>
                  <a:pt x="810" y="38"/>
                  <a:pt x="780" y="61"/>
                  <a:pt x="817" y="32"/>
                </a:cubicBezTo>
                <a:cubicBezTo>
                  <a:pt x="827" y="25"/>
                  <a:pt x="827" y="25"/>
                  <a:pt x="827" y="25"/>
                </a:cubicBezTo>
                <a:cubicBezTo>
                  <a:pt x="828" y="26"/>
                  <a:pt x="828" y="26"/>
                  <a:pt x="828" y="26"/>
                </a:cubicBezTo>
                <a:cubicBezTo>
                  <a:pt x="825" y="29"/>
                  <a:pt x="825" y="29"/>
                  <a:pt x="825" y="29"/>
                </a:cubicBezTo>
                <a:cubicBezTo>
                  <a:pt x="823" y="30"/>
                  <a:pt x="823" y="30"/>
                  <a:pt x="823" y="30"/>
                </a:cubicBezTo>
                <a:cubicBezTo>
                  <a:pt x="828" y="28"/>
                  <a:pt x="820" y="34"/>
                  <a:pt x="828" y="30"/>
                </a:cubicBezTo>
                <a:cubicBezTo>
                  <a:pt x="829" y="30"/>
                  <a:pt x="830" y="29"/>
                  <a:pt x="830" y="30"/>
                </a:cubicBezTo>
                <a:cubicBezTo>
                  <a:pt x="830" y="28"/>
                  <a:pt x="830" y="28"/>
                  <a:pt x="830" y="28"/>
                </a:cubicBezTo>
                <a:cubicBezTo>
                  <a:pt x="836" y="28"/>
                  <a:pt x="836" y="28"/>
                  <a:pt x="836" y="28"/>
                </a:cubicBezTo>
                <a:cubicBezTo>
                  <a:pt x="835" y="27"/>
                  <a:pt x="835" y="27"/>
                  <a:pt x="835" y="27"/>
                </a:cubicBezTo>
                <a:cubicBezTo>
                  <a:pt x="834" y="25"/>
                  <a:pt x="834" y="25"/>
                  <a:pt x="834" y="25"/>
                </a:cubicBezTo>
                <a:cubicBezTo>
                  <a:pt x="838" y="25"/>
                  <a:pt x="831" y="22"/>
                  <a:pt x="843" y="20"/>
                </a:cubicBezTo>
                <a:cubicBezTo>
                  <a:pt x="843" y="17"/>
                  <a:pt x="843" y="17"/>
                  <a:pt x="843" y="17"/>
                </a:cubicBezTo>
                <a:cubicBezTo>
                  <a:pt x="848" y="15"/>
                  <a:pt x="848" y="15"/>
                  <a:pt x="848" y="15"/>
                </a:cubicBezTo>
                <a:cubicBezTo>
                  <a:pt x="849" y="13"/>
                  <a:pt x="849" y="13"/>
                  <a:pt x="849" y="13"/>
                </a:cubicBezTo>
                <a:cubicBezTo>
                  <a:pt x="863" y="5"/>
                  <a:pt x="863" y="5"/>
                  <a:pt x="863" y="5"/>
                </a:cubicBezTo>
                <a:cubicBezTo>
                  <a:pt x="864" y="5"/>
                  <a:pt x="864" y="5"/>
                  <a:pt x="864" y="5"/>
                </a:cubicBezTo>
                <a:cubicBezTo>
                  <a:pt x="873" y="0"/>
                  <a:pt x="873" y="0"/>
                  <a:pt x="873" y="0"/>
                </a:cubicBezTo>
                <a:cubicBezTo>
                  <a:pt x="873" y="5"/>
                  <a:pt x="873" y="5"/>
                  <a:pt x="873" y="5"/>
                </a:cubicBezTo>
                <a:lnTo>
                  <a:pt x="876" y="9"/>
                </a:lnTo>
                <a:close/>
              </a:path>
            </a:pathLst>
          </a:custGeom>
          <a:gradFill flip="none" rotWithShape="1">
            <a:gsLst>
              <a:gs pos="0">
                <a:srgbClr val="FFFF00">
                  <a:alpha val="0"/>
                </a:srgbClr>
              </a:gs>
              <a:gs pos="68000">
                <a:srgbClr val="009392"/>
              </a:gs>
              <a:gs pos="36000">
                <a:srgbClr val="FF0000"/>
              </a:gs>
              <a:gs pos="100000">
                <a:schemeClr val="accent6">
                  <a:lumMod val="40000"/>
                  <a:lumOff val="60000"/>
                  <a:alpha val="16000"/>
                </a:schemeClr>
              </a:gs>
            </a:gsLst>
            <a:lin ang="15600000" scaled="0"/>
            <a:tileRect/>
          </a:gradFill>
          <a:ln>
            <a:noFill/>
          </a:ln>
        </p:spPr>
        <p:txBody>
          <a:bodyPr vert="horz" wrap="square" lIns="91440" tIns="45720" rIns="91440" bIns="45720" numCol="1" anchor="t" anchorCtr="0" compatLnSpc="1"/>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42"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1539" y="4167800"/>
            <a:ext cx="1970461" cy="2952198"/>
          </a:xfrm>
          <a:prstGeom prst="rect">
            <a:avLst/>
          </a:prstGeom>
        </p:spPr>
      </p:pic>
      <p:pic>
        <p:nvPicPr>
          <p:cNvPr id="10" name="图片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495" y="2509898"/>
            <a:ext cx="3260712" cy="42377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75750" y="-114300"/>
            <a:ext cx="3232150" cy="43095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E4CB"/>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78FE3B-B947-4D08-913A-070EB6F7F5D3}"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B4D72A-126F-472F-B841-E3391ECDD6C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10.png"/><Relationship Id="rId1" Type="http://schemas.openxmlformats.org/officeDocument/2006/relationships/image" Target="../media/image9.jpeg"/></Relationships>
</file>

<file path=ppt/slides/_rels/slide10.xml.rels><?xml version="1.0" encoding="UTF-8" standalone="yes"?>
<Relationships xmlns="http://schemas.openxmlformats.org/package/2006/relationships"><Relationship Id="rId9" Type="http://schemas.openxmlformats.org/officeDocument/2006/relationships/tags" Target="../tags/tag18.xml"/><Relationship Id="rId8" Type="http://schemas.openxmlformats.org/officeDocument/2006/relationships/image" Target="../media/image20.png"/><Relationship Id="rId7" Type="http://schemas.openxmlformats.org/officeDocument/2006/relationships/tags" Target="../tags/tag17.xml"/><Relationship Id="rId6" Type="http://schemas.openxmlformats.org/officeDocument/2006/relationships/image" Target="../media/image19.png"/><Relationship Id="rId5" Type="http://schemas.openxmlformats.org/officeDocument/2006/relationships/tags" Target="../tags/tag16.xml"/><Relationship Id="rId4" Type="http://schemas.openxmlformats.org/officeDocument/2006/relationships/image" Target="../media/image18.png"/><Relationship Id="rId3" Type="http://schemas.openxmlformats.org/officeDocument/2006/relationships/tags" Target="../tags/tag15.xml"/><Relationship Id="rId2" Type="http://schemas.openxmlformats.org/officeDocument/2006/relationships/image" Target="../media/image17.jpeg"/><Relationship Id="rId10" Type="http://schemas.openxmlformats.org/officeDocument/2006/relationships/slideLayout" Target="../slideLayouts/slideLayout5.xml"/><Relationship Id="rId1" Type="http://schemas.openxmlformats.org/officeDocument/2006/relationships/tags" Target="../tags/tag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9" Type="http://schemas.openxmlformats.org/officeDocument/2006/relationships/tags" Target="../tags/tag26.xml"/><Relationship Id="rId8" Type="http://schemas.openxmlformats.org/officeDocument/2006/relationships/tags" Target="../tags/tag25.xml"/><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32" Type="http://schemas.openxmlformats.org/officeDocument/2006/relationships/slideLayout" Target="../slideLayouts/slideLayout8.xml"/><Relationship Id="rId31" Type="http://schemas.openxmlformats.org/officeDocument/2006/relationships/tags" Target="../tags/tag48.xml"/><Relationship Id="rId30" Type="http://schemas.openxmlformats.org/officeDocument/2006/relationships/tags" Target="../tags/tag47.xml"/><Relationship Id="rId3" Type="http://schemas.openxmlformats.org/officeDocument/2006/relationships/tags" Target="../tags/tag20.xml"/><Relationship Id="rId29" Type="http://schemas.openxmlformats.org/officeDocument/2006/relationships/tags" Target="../tags/tag46.xml"/><Relationship Id="rId28" Type="http://schemas.openxmlformats.org/officeDocument/2006/relationships/tags" Target="../tags/tag45.xml"/><Relationship Id="rId27" Type="http://schemas.openxmlformats.org/officeDocument/2006/relationships/tags" Target="../tags/tag44.xml"/><Relationship Id="rId26" Type="http://schemas.openxmlformats.org/officeDocument/2006/relationships/tags" Target="../tags/tag43.xml"/><Relationship Id="rId25" Type="http://schemas.openxmlformats.org/officeDocument/2006/relationships/tags" Target="../tags/tag42.xml"/><Relationship Id="rId24" Type="http://schemas.openxmlformats.org/officeDocument/2006/relationships/tags" Target="../tags/tag41.xml"/><Relationship Id="rId23" Type="http://schemas.openxmlformats.org/officeDocument/2006/relationships/tags" Target="../tags/tag40.xml"/><Relationship Id="rId22" Type="http://schemas.openxmlformats.org/officeDocument/2006/relationships/tags" Target="../tags/tag39.xml"/><Relationship Id="rId21" Type="http://schemas.openxmlformats.org/officeDocument/2006/relationships/tags" Target="../tags/tag38.xml"/><Relationship Id="rId20" Type="http://schemas.openxmlformats.org/officeDocument/2006/relationships/tags" Target="../tags/tag37.xml"/><Relationship Id="rId2" Type="http://schemas.openxmlformats.org/officeDocument/2006/relationships/image" Target="../media/image21.png"/><Relationship Id="rId19" Type="http://schemas.openxmlformats.org/officeDocument/2006/relationships/tags" Target="../tags/tag36.xml"/><Relationship Id="rId18" Type="http://schemas.openxmlformats.org/officeDocument/2006/relationships/tags" Target="../tags/tag35.xml"/><Relationship Id="rId17" Type="http://schemas.openxmlformats.org/officeDocument/2006/relationships/tags" Target="../tags/tag34.xml"/><Relationship Id="rId16" Type="http://schemas.openxmlformats.org/officeDocument/2006/relationships/tags" Target="../tags/tag33.xml"/><Relationship Id="rId15" Type="http://schemas.openxmlformats.org/officeDocument/2006/relationships/tags" Target="../tags/tag32.xml"/><Relationship Id="rId14" Type="http://schemas.openxmlformats.org/officeDocument/2006/relationships/tags" Target="../tags/tag31.xml"/><Relationship Id="rId13" Type="http://schemas.openxmlformats.org/officeDocument/2006/relationships/tags" Target="../tags/tag30.xml"/><Relationship Id="rId12" Type="http://schemas.openxmlformats.org/officeDocument/2006/relationships/tags" Target="../tags/tag29.xml"/><Relationship Id="rId11" Type="http://schemas.openxmlformats.org/officeDocument/2006/relationships/tags" Target="../tags/tag28.xml"/><Relationship Id="rId10" Type="http://schemas.openxmlformats.org/officeDocument/2006/relationships/tags" Target="../tags/tag27.xml"/><Relationship Id="rId1" Type="http://schemas.openxmlformats.org/officeDocument/2006/relationships/tags" Target="../tags/tag19.xml"/></Relationships>
</file>

<file path=ppt/slides/_rels/slide13.xml.rels><?xml version="1.0" encoding="UTF-8" standalone="yes"?>
<Relationships xmlns="http://schemas.openxmlformats.org/package/2006/relationships"><Relationship Id="rId9" Type="http://schemas.openxmlformats.org/officeDocument/2006/relationships/tags" Target="../tags/tag55.xml"/><Relationship Id="rId8" Type="http://schemas.openxmlformats.org/officeDocument/2006/relationships/image" Target="../media/image23.png"/><Relationship Id="rId7" Type="http://schemas.openxmlformats.org/officeDocument/2006/relationships/tags" Target="../tags/tag54.xml"/><Relationship Id="rId6" Type="http://schemas.openxmlformats.org/officeDocument/2006/relationships/tags" Target="../tags/tag53.xml"/><Relationship Id="rId53" Type="http://schemas.openxmlformats.org/officeDocument/2006/relationships/slideLayout" Target="../slideLayouts/slideLayout2.xml"/><Relationship Id="rId52" Type="http://schemas.openxmlformats.org/officeDocument/2006/relationships/tags" Target="../tags/tag98.xml"/><Relationship Id="rId51" Type="http://schemas.openxmlformats.org/officeDocument/2006/relationships/tags" Target="../tags/tag97.xml"/><Relationship Id="rId50" Type="http://schemas.openxmlformats.org/officeDocument/2006/relationships/tags" Target="../tags/tag96.xml"/><Relationship Id="rId5" Type="http://schemas.openxmlformats.org/officeDocument/2006/relationships/tags" Target="../tags/tag52.xml"/><Relationship Id="rId49" Type="http://schemas.openxmlformats.org/officeDocument/2006/relationships/tags" Target="../tags/tag95.xml"/><Relationship Id="rId48" Type="http://schemas.openxmlformats.org/officeDocument/2006/relationships/tags" Target="../tags/tag94.xml"/><Relationship Id="rId47" Type="http://schemas.openxmlformats.org/officeDocument/2006/relationships/tags" Target="../tags/tag93.xml"/><Relationship Id="rId46" Type="http://schemas.openxmlformats.org/officeDocument/2006/relationships/tags" Target="../tags/tag92.xml"/><Relationship Id="rId45" Type="http://schemas.openxmlformats.org/officeDocument/2006/relationships/tags" Target="../tags/tag91.xml"/><Relationship Id="rId44" Type="http://schemas.openxmlformats.org/officeDocument/2006/relationships/tags" Target="../tags/tag90.xml"/><Relationship Id="rId43" Type="http://schemas.openxmlformats.org/officeDocument/2006/relationships/tags" Target="../tags/tag89.xml"/><Relationship Id="rId42" Type="http://schemas.openxmlformats.org/officeDocument/2006/relationships/tags" Target="../tags/tag88.xml"/><Relationship Id="rId41" Type="http://schemas.openxmlformats.org/officeDocument/2006/relationships/tags" Target="../tags/tag87.xml"/><Relationship Id="rId40" Type="http://schemas.openxmlformats.org/officeDocument/2006/relationships/tags" Target="../tags/tag86.xml"/><Relationship Id="rId4" Type="http://schemas.openxmlformats.org/officeDocument/2006/relationships/tags" Target="../tags/tag51.xml"/><Relationship Id="rId39" Type="http://schemas.openxmlformats.org/officeDocument/2006/relationships/tags" Target="../tags/tag85.xml"/><Relationship Id="rId38" Type="http://schemas.openxmlformats.org/officeDocument/2006/relationships/tags" Target="../tags/tag84.xml"/><Relationship Id="rId37" Type="http://schemas.openxmlformats.org/officeDocument/2006/relationships/tags" Target="../tags/tag83.xml"/><Relationship Id="rId36" Type="http://schemas.openxmlformats.org/officeDocument/2006/relationships/tags" Target="../tags/tag82.xml"/><Relationship Id="rId35" Type="http://schemas.openxmlformats.org/officeDocument/2006/relationships/tags" Target="../tags/tag81.xml"/><Relationship Id="rId34" Type="http://schemas.openxmlformats.org/officeDocument/2006/relationships/tags" Target="../tags/tag80.xml"/><Relationship Id="rId33" Type="http://schemas.openxmlformats.org/officeDocument/2006/relationships/tags" Target="../tags/tag79.xml"/><Relationship Id="rId32" Type="http://schemas.openxmlformats.org/officeDocument/2006/relationships/tags" Target="../tags/tag78.xml"/><Relationship Id="rId31" Type="http://schemas.openxmlformats.org/officeDocument/2006/relationships/tags" Target="../tags/tag77.xml"/><Relationship Id="rId30" Type="http://schemas.openxmlformats.org/officeDocument/2006/relationships/tags" Target="../tags/tag76.xml"/><Relationship Id="rId3" Type="http://schemas.openxmlformats.org/officeDocument/2006/relationships/tags" Target="../tags/tag50.xml"/><Relationship Id="rId29" Type="http://schemas.openxmlformats.org/officeDocument/2006/relationships/tags" Target="../tags/tag75.xml"/><Relationship Id="rId28" Type="http://schemas.openxmlformats.org/officeDocument/2006/relationships/tags" Target="../tags/tag74.xml"/><Relationship Id="rId27" Type="http://schemas.openxmlformats.org/officeDocument/2006/relationships/tags" Target="../tags/tag73.xml"/><Relationship Id="rId26" Type="http://schemas.openxmlformats.org/officeDocument/2006/relationships/tags" Target="../tags/tag72.xml"/><Relationship Id="rId25" Type="http://schemas.openxmlformats.org/officeDocument/2006/relationships/tags" Target="../tags/tag71.xml"/><Relationship Id="rId24" Type="http://schemas.openxmlformats.org/officeDocument/2006/relationships/tags" Target="../tags/tag70.xml"/><Relationship Id="rId23" Type="http://schemas.openxmlformats.org/officeDocument/2006/relationships/tags" Target="../tags/tag69.xml"/><Relationship Id="rId22" Type="http://schemas.openxmlformats.org/officeDocument/2006/relationships/tags" Target="../tags/tag68.xml"/><Relationship Id="rId21" Type="http://schemas.openxmlformats.org/officeDocument/2006/relationships/tags" Target="../tags/tag67.xml"/><Relationship Id="rId20" Type="http://schemas.openxmlformats.org/officeDocument/2006/relationships/tags" Target="../tags/tag66.xml"/><Relationship Id="rId2" Type="http://schemas.openxmlformats.org/officeDocument/2006/relationships/tags" Target="../tags/tag49.xml"/><Relationship Id="rId19" Type="http://schemas.openxmlformats.org/officeDocument/2006/relationships/tags" Target="../tags/tag65.xml"/><Relationship Id="rId18" Type="http://schemas.openxmlformats.org/officeDocument/2006/relationships/tags" Target="../tags/tag64.xml"/><Relationship Id="rId17" Type="http://schemas.openxmlformats.org/officeDocument/2006/relationships/tags" Target="../tags/tag63.xml"/><Relationship Id="rId16" Type="http://schemas.openxmlformats.org/officeDocument/2006/relationships/tags" Target="../tags/tag62.xml"/><Relationship Id="rId15" Type="http://schemas.openxmlformats.org/officeDocument/2006/relationships/tags" Target="../tags/tag61.xml"/><Relationship Id="rId14" Type="http://schemas.openxmlformats.org/officeDocument/2006/relationships/tags" Target="../tags/tag60.xml"/><Relationship Id="rId13" Type="http://schemas.openxmlformats.org/officeDocument/2006/relationships/tags" Target="../tags/tag59.xml"/><Relationship Id="rId12" Type="http://schemas.openxmlformats.org/officeDocument/2006/relationships/tags" Target="../tags/tag58.xml"/><Relationship Id="rId11" Type="http://schemas.openxmlformats.org/officeDocument/2006/relationships/tags" Target="../tags/tag57.xml"/><Relationship Id="rId10" Type="http://schemas.openxmlformats.org/officeDocument/2006/relationships/tags" Target="../tags/tag56.xml"/><Relationship Id="rId1"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9" Type="http://schemas.openxmlformats.org/officeDocument/2006/relationships/tags" Target="../tags/tag104.xml"/><Relationship Id="rId8" Type="http://schemas.openxmlformats.org/officeDocument/2006/relationships/tags" Target="../tags/tag103.xml"/><Relationship Id="rId7" Type="http://schemas.openxmlformats.org/officeDocument/2006/relationships/tags" Target="../tags/tag102.xml"/><Relationship Id="rId6" Type="http://schemas.openxmlformats.org/officeDocument/2006/relationships/image" Target="../media/image27.jpeg"/><Relationship Id="rId5" Type="http://schemas.openxmlformats.org/officeDocument/2006/relationships/tags" Target="../tags/tag101.xml"/><Relationship Id="rId4" Type="http://schemas.openxmlformats.org/officeDocument/2006/relationships/tags" Target="../tags/tag100.xml"/><Relationship Id="rId3" Type="http://schemas.openxmlformats.org/officeDocument/2006/relationships/image" Target="../media/image26.jpeg"/><Relationship Id="rId2" Type="http://schemas.openxmlformats.org/officeDocument/2006/relationships/tags" Target="../tags/tag99.xml"/><Relationship Id="rId11" Type="http://schemas.openxmlformats.org/officeDocument/2006/relationships/slideLayout" Target="../slideLayouts/slideLayout2.xml"/><Relationship Id="rId10" Type="http://schemas.openxmlformats.org/officeDocument/2006/relationships/tags" Target="../tags/tag105.xml"/><Relationship Id="rId1"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8.png"/></Relationships>
</file>

<file path=ppt/slides/_rels/slide2.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microsoft.com/office/2007/relationships/hdphoto" Target="../media/hdphoto1.wdp"/><Relationship Id="rId14" Type="http://schemas.openxmlformats.org/officeDocument/2006/relationships/slideLayout" Target="../slideLayouts/slideLayout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chart" Target="../charts/char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9" Type="http://schemas.openxmlformats.org/officeDocument/2006/relationships/tags" Target="../tags/tag113.xml"/><Relationship Id="rId8" Type="http://schemas.openxmlformats.org/officeDocument/2006/relationships/tags" Target="../tags/tag112.xml"/><Relationship Id="rId7" Type="http://schemas.openxmlformats.org/officeDocument/2006/relationships/tags" Target="../tags/tag111.xml"/><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 Id="rId34" Type="http://schemas.openxmlformats.org/officeDocument/2006/relationships/slideLayout" Target="../slideLayouts/slideLayout2.xml"/><Relationship Id="rId33" Type="http://schemas.openxmlformats.org/officeDocument/2006/relationships/tags" Target="../tags/tag137.xml"/><Relationship Id="rId32" Type="http://schemas.openxmlformats.org/officeDocument/2006/relationships/tags" Target="../tags/tag136.xml"/><Relationship Id="rId31" Type="http://schemas.openxmlformats.org/officeDocument/2006/relationships/tags" Target="../tags/tag135.xml"/><Relationship Id="rId30" Type="http://schemas.openxmlformats.org/officeDocument/2006/relationships/tags" Target="../tags/tag134.xml"/><Relationship Id="rId3" Type="http://schemas.openxmlformats.org/officeDocument/2006/relationships/tags" Target="../tags/tag107.xml"/><Relationship Id="rId29" Type="http://schemas.openxmlformats.org/officeDocument/2006/relationships/tags" Target="../tags/tag133.xml"/><Relationship Id="rId28" Type="http://schemas.openxmlformats.org/officeDocument/2006/relationships/tags" Target="../tags/tag132.xml"/><Relationship Id="rId27" Type="http://schemas.openxmlformats.org/officeDocument/2006/relationships/tags" Target="../tags/tag131.xml"/><Relationship Id="rId26" Type="http://schemas.openxmlformats.org/officeDocument/2006/relationships/tags" Target="../tags/tag130.xml"/><Relationship Id="rId25" Type="http://schemas.openxmlformats.org/officeDocument/2006/relationships/tags" Target="../tags/tag129.xml"/><Relationship Id="rId24" Type="http://schemas.openxmlformats.org/officeDocument/2006/relationships/tags" Target="../tags/tag128.xml"/><Relationship Id="rId23" Type="http://schemas.openxmlformats.org/officeDocument/2006/relationships/tags" Target="../tags/tag127.xml"/><Relationship Id="rId22" Type="http://schemas.openxmlformats.org/officeDocument/2006/relationships/tags" Target="../tags/tag126.xml"/><Relationship Id="rId21" Type="http://schemas.openxmlformats.org/officeDocument/2006/relationships/tags" Target="../tags/tag125.xml"/><Relationship Id="rId20" Type="http://schemas.openxmlformats.org/officeDocument/2006/relationships/tags" Target="../tags/tag124.xml"/><Relationship Id="rId2" Type="http://schemas.openxmlformats.org/officeDocument/2006/relationships/tags" Target="../tags/tag106.xml"/><Relationship Id="rId19" Type="http://schemas.openxmlformats.org/officeDocument/2006/relationships/tags" Target="../tags/tag123.xml"/><Relationship Id="rId18" Type="http://schemas.openxmlformats.org/officeDocument/2006/relationships/tags" Target="../tags/tag122.xml"/><Relationship Id="rId17" Type="http://schemas.openxmlformats.org/officeDocument/2006/relationships/tags" Target="../tags/tag121.xml"/><Relationship Id="rId16" Type="http://schemas.openxmlformats.org/officeDocument/2006/relationships/tags" Target="../tags/tag120.xml"/><Relationship Id="rId15" Type="http://schemas.openxmlformats.org/officeDocument/2006/relationships/tags" Target="../tags/tag119.xml"/><Relationship Id="rId14" Type="http://schemas.openxmlformats.org/officeDocument/2006/relationships/tags" Target="../tags/tag118.xml"/><Relationship Id="rId13" Type="http://schemas.openxmlformats.org/officeDocument/2006/relationships/tags" Target="../tags/tag117.xml"/><Relationship Id="rId12" Type="http://schemas.openxmlformats.org/officeDocument/2006/relationships/tags" Target="../tags/tag116.xml"/><Relationship Id="rId11" Type="http://schemas.openxmlformats.org/officeDocument/2006/relationships/tags" Target="../tags/tag115.xml"/><Relationship Id="rId10" Type="http://schemas.openxmlformats.org/officeDocument/2006/relationships/tags" Target="../tags/tag114.xml"/><Relationship Id="rId1" Type="http://schemas.openxmlformats.org/officeDocument/2006/relationships/image" Target="../media/image30.jpe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4.jpeg"/><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9" Type="http://schemas.openxmlformats.org/officeDocument/2006/relationships/tags" Target="../tags/tag145.xml"/><Relationship Id="rId8" Type="http://schemas.openxmlformats.org/officeDocument/2006/relationships/tags" Target="../tags/tag144.xml"/><Relationship Id="rId7" Type="http://schemas.openxmlformats.org/officeDocument/2006/relationships/tags" Target="../tags/tag143.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3" Type="http://schemas.openxmlformats.org/officeDocument/2006/relationships/tags" Target="../tags/tag139.xml"/><Relationship Id="rId22" Type="http://schemas.openxmlformats.org/officeDocument/2006/relationships/slideLayout" Target="../slideLayouts/slideLayout2.xml"/><Relationship Id="rId21" Type="http://schemas.openxmlformats.org/officeDocument/2006/relationships/tags" Target="../tags/tag157.xml"/><Relationship Id="rId20" Type="http://schemas.openxmlformats.org/officeDocument/2006/relationships/tags" Target="../tags/tag156.xml"/><Relationship Id="rId2" Type="http://schemas.openxmlformats.org/officeDocument/2006/relationships/tags" Target="../tags/tag138.xml"/><Relationship Id="rId19" Type="http://schemas.openxmlformats.org/officeDocument/2006/relationships/tags" Target="../tags/tag155.xml"/><Relationship Id="rId18" Type="http://schemas.openxmlformats.org/officeDocument/2006/relationships/tags" Target="../tags/tag154.xml"/><Relationship Id="rId17" Type="http://schemas.openxmlformats.org/officeDocument/2006/relationships/tags" Target="../tags/tag153.xml"/><Relationship Id="rId16" Type="http://schemas.openxmlformats.org/officeDocument/2006/relationships/tags" Target="../tags/tag152.xml"/><Relationship Id="rId15" Type="http://schemas.openxmlformats.org/officeDocument/2006/relationships/tags" Target="../tags/tag151.xml"/><Relationship Id="rId14" Type="http://schemas.openxmlformats.org/officeDocument/2006/relationships/tags" Target="../tags/tag150.xml"/><Relationship Id="rId13" Type="http://schemas.openxmlformats.org/officeDocument/2006/relationships/tags" Target="../tags/tag149.xml"/><Relationship Id="rId12" Type="http://schemas.openxmlformats.org/officeDocument/2006/relationships/tags" Target="../tags/tag148.xml"/><Relationship Id="rId11" Type="http://schemas.openxmlformats.org/officeDocument/2006/relationships/tags" Target="../tags/tag147.xml"/><Relationship Id="rId10" Type="http://schemas.openxmlformats.org/officeDocument/2006/relationships/tags" Target="../tags/tag146.xml"/><Relationship Id="rId1" Type="http://schemas.openxmlformats.org/officeDocument/2006/relationships/image" Target="../media/image3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61.xml"/><Relationship Id="rId7" Type="http://schemas.openxmlformats.org/officeDocument/2006/relationships/image" Target="../media/image39.png"/><Relationship Id="rId6" Type="http://schemas.openxmlformats.org/officeDocument/2006/relationships/tags" Target="../tags/tag160.xml"/><Relationship Id="rId5" Type="http://schemas.openxmlformats.org/officeDocument/2006/relationships/image" Target="../media/image38.png"/><Relationship Id="rId4" Type="http://schemas.openxmlformats.org/officeDocument/2006/relationships/tags" Target="../tags/tag159.xml"/><Relationship Id="rId3" Type="http://schemas.openxmlformats.org/officeDocument/2006/relationships/image" Target="../media/image37.png"/><Relationship Id="rId2" Type="http://schemas.openxmlformats.org/officeDocument/2006/relationships/tags" Target="../tags/tag158.xml"/><Relationship Id="rId1"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tags" Target="../tags/tag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2.png"/><Relationship Id="rId2" Type="http://schemas.openxmlformats.org/officeDocument/2006/relationships/image" Target="../media/image12.png"/><Relationship Id="rId1" Type="http://schemas.openxmlformats.org/officeDocument/2006/relationships/tags" Target="../tags/tag16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E4CB"/>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1" cstate="email"/>
          <a:stretch>
            <a:fillRect/>
          </a:stretch>
        </p:blipFill>
        <p:spPr>
          <a:xfrm>
            <a:off x="0" y="0"/>
            <a:ext cx="4476750" cy="6858000"/>
          </a:xfrm>
          <a:prstGeom prst="rect">
            <a:avLst/>
          </a:prstGeom>
        </p:spPr>
      </p:pic>
      <p:pic>
        <p:nvPicPr>
          <p:cNvPr id="5" name="图片 4"/>
          <p:cNvPicPr>
            <a:picLocks noChangeAspect="1"/>
          </p:cNvPicPr>
          <p:nvPr/>
        </p:nvPicPr>
        <p:blipFill rotWithShape="1">
          <a:blip r:embed="rId2" cstate="email"/>
          <a:srcRect/>
          <a:stretch>
            <a:fillRect/>
          </a:stretch>
        </p:blipFill>
        <p:spPr>
          <a:xfrm>
            <a:off x="8327952" y="0"/>
            <a:ext cx="3864048" cy="3243532"/>
          </a:xfrm>
          <a:prstGeom prst="rect">
            <a:avLst/>
          </a:prstGeom>
        </p:spPr>
      </p:pic>
      <p:sp>
        <p:nvSpPr>
          <p:cNvPr id="6" name="矩形 5"/>
          <p:cNvSpPr/>
          <p:nvPr/>
        </p:nvSpPr>
        <p:spPr>
          <a:xfrm>
            <a:off x="4472491" y="3115544"/>
            <a:ext cx="6372257" cy="830997"/>
          </a:xfrm>
          <a:prstGeom prst="rect">
            <a:avLst/>
          </a:prstGeom>
          <a:noFill/>
        </p:spPr>
        <p:txBody>
          <a:bodyPr wrap="none" lIns="91440" tIns="45720" rIns="91440" bIns="45720">
            <a:spAutoFit/>
          </a:bodyPr>
          <a:lstStyle/>
          <a:p>
            <a:pPr algn="ctr"/>
            <a:r>
              <a:rPr lang="zh-CN" altLang="en-US" sz="4800" b="1" dirty="0" smtClean="0">
                <a:ln w="0"/>
                <a:solidFill>
                  <a:schemeClr val="accent2"/>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rPr>
              <a:t>创意毕业答辩通用模板</a:t>
            </a:r>
            <a:endParaRPr lang="zh-CN" altLang="en-US" sz="4800" b="1" cap="none" spc="0" dirty="0">
              <a:ln w="0"/>
              <a:solidFill>
                <a:schemeClr val="accent2"/>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endParaRPr>
          </a:p>
        </p:txBody>
      </p:sp>
      <p:sp>
        <p:nvSpPr>
          <p:cNvPr id="7" name="矩形 6"/>
          <p:cNvSpPr/>
          <p:nvPr/>
        </p:nvSpPr>
        <p:spPr>
          <a:xfrm>
            <a:off x="8170406" y="5182872"/>
            <a:ext cx="2225040" cy="396240"/>
          </a:xfrm>
          <a:prstGeom prst="rect">
            <a:avLst/>
          </a:prstGeom>
          <a:noFill/>
        </p:spPr>
        <p:txBody>
          <a:bodyPr wrap="none" lIns="91440" tIns="45720" rIns="91440" bIns="45720">
            <a:spAutoFit/>
          </a:bodyPr>
          <a:lstStyle/>
          <a:p>
            <a:pPr algn="ctr"/>
            <a:r>
              <a:rPr lang="zh-CN" altLang="en-US" sz="2000" b="1" dirty="0">
                <a:ln w="0"/>
                <a:solidFill>
                  <a:srgbClr val="C00000"/>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rPr>
              <a:t>答辩</a:t>
            </a:r>
            <a:r>
              <a:rPr lang="zh-CN" altLang="en-US" sz="2000" b="1" dirty="0" smtClean="0">
                <a:ln w="0"/>
                <a:solidFill>
                  <a:srgbClr val="C00000"/>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rPr>
              <a:t>人：</a:t>
            </a:r>
            <a:r>
              <a:rPr lang="en-US" altLang="zh-CN" sz="2000" b="1" dirty="0" smtClean="0">
                <a:ln w="0"/>
                <a:solidFill>
                  <a:srgbClr val="C00000"/>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rPr>
              <a:t>情缘素材</a:t>
            </a:r>
            <a:endParaRPr lang="en-US" altLang="zh-CN" sz="2000" b="1" dirty="0" smtClean="0">
              <a:ln w="0"/>
              <a:solidFill>
                <a:srgbClr val="C00000"/>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endParaRPr>
          </a:p>
        </p:txBody>
      </p:sp>
      <p:cxnSp>
        <p:nvCxnSpPr>
          <p:cNvPr id="3" name="直接连接符 2"/>
          <p:cNvCxnSpPr/>
          <p:nvPr/>
        </p:nvCxnSpPr>
        <p:spPr>
          <a:xfrm>
            <a:off x="4665437" y="4249919"/>
            <a:ext cx="1324039" cy="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9274623" y="4249919"/>
            <a:ext cx="1325532" cy="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6047532" y="3978364"/>
            <a:ext cx="3338285" cy="461665"/>
          </a:xfrm>
          <a:prstGeom prst="rect">
            <a:avLst/>
          </a:prstGeom>
          <a:noFill/>
        </p:spPr>
        <p:txBody>
          <a:bodyPr wrap="square" rtlCol="0">
            <a:spAutoFit/>
          </a:bodyPr>
          <a:lstStyle/>
          <a:p>
            <a:r>
              <a:rPr lang="en-US" altLang="zh-CN" sz="2400" dirty="0">
                <a:solidFill>
                  <a:schemeClr val="accent2"/>
                </a:solidFill>
              </a:rPr>
              <a:t>Graduation template</a:t>
            </a:r>
            <a:endParaRPr lang="zh-CN" altLang="en-US" sz="2400" dirty="0">
              <a:solidFill>
                <a:schemeClr val="accent2"/>
              </a:solidFill>
            </a:endParaRPr>
          </a:p>
        </p:txBody>
      </p:sp>
      <p:sp>
        <p:nvSpPr>
          <p:cNvPr id="14" name="矩形 13"/>
          <p:cNvSpPr/>
          <p:nvPr/>
        </p:nvSpPr>
        <p:spPr>
          <a:xfrm>
            <a:off x="8170513" y="5717717"/>
            <a:ext cx="1972310" cy="396240"/>
          </a:xfrm>
          <a:prstGeom prst="rect">
            <a:avLst/>
          </a:prstGeom>
          <a:noFill/>
        </p:spPr>
        <p:txBody>
          <a:bodyPr wrap="none" lIns="91440" tIns="45720" rIns="91440" bIns="45720">
            <a:spAutoFit/>
          </a:bodyPr>
          <a:lstStyle/>
          <a:p>
            <a:pPr algn="ctr"/>
            <a:r>
              <a:rPr lang="zh-CN" altLang="en-US" sz="2000" b="1" dirty="0" smtClean="0">
                <a:ln w="0"/>
                <a:solidFill>
                  <a:srgbClr val="C00000"/>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rPr>
              <a:t>答辩</a:t>
            </a:r>
            <a:r>
              <a:rPr lang="zh-CN" altLang="en-US" sz="2000" b="1" dirty="0">
                <a:ln w="0"/>
                <a:solidFill>
                  <a:srgbClr val="C00000"/>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rPr>
              <a:t>时间</a:t>
            </a:r>
            <a:r>
              <a:rPr lang="zh-CN" altLang="en-US" sz="2000" b="1" dirty="0" smtClean="0">
                <a:ln w="0"/>
                <a:solidFill>
                  <a:srgbClr val="C00000"/>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rPr>
              <a:t>：</a:t>
            </a:r>
            <a:r>
              <a:rPr lang="en-US" altLang="zh-CN" sz="2000" b="1" dirty="0" smtClean="0">
                <a:ln w="0"/>
                <a:solidFill>
                  <a:srgbClr val="C00000"/>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rPr>
              <a:t>2017</a:t>
            </a:r>
            <a:endParaRPr lang="zh-CN" altLang="en-US" sz="2000" b="1" cap="none" spc="0" dirty="0">
              <a:ln w="0"/>
              <a:solidFill>
                <a:srgbClr val="C00000"/>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endParaRPr>
          </a:p>
        </p:txBody>
      </p:sp>
      <p:sp>
        <p:nvSpPr>
          <p:cNvPr id="15" name="椭圆 14"/>
          <p:cNvSpPr/>
          <p:nvPr/>
        </p:nvSpPr>
        <p:spPr>
          <a:xfrm>
            <a:off x="8038943" y="5315860"/>
            <a:ext cx="131594" cy="13159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8038943" y="5850070"/>
            <a:ext cx="131594" cy="13159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3"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par>
                                <p:cTn id="23" presetID="22" presetClass="entr" presetSubtype="2"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right)">
                                      <p:cBhvr>
                                        <p:cTn id="25" dur="500"/>
                                        <p:tgtEl>
                                          <p:spTgt spid="8"/>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42"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4" grpId="0"/>
      <p:bldP spid="15"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MH_Picture_1"/>
          <p:cNvSpPr/>
          <p:nvPr>
            <p:custDataLst>
              <p:tags r:id="rId1"/>
            </p:custDataLst>
          </p:nvPr>
        </p:nvSpPr>
        <p:spPr>
          <a:xfrm rot="760670">
            <a:off x="856691" y="-556980"/>
            <a:ext cx="4236738" cy="4023943"/>
          </a:xfrm>
          <a:custGeom>
            <a:avLst/>
            <a:gdLst>
              <a:gd name="connsiteX0" fmla="*/ 4236738 w 4236738"/>
              <a:gd name="connsiteY0" fmla="*/ 0 h 3927788"/>
              <a:gd name="connsiteX1" fmla="*/ 4236738 w 4236738"/>
              <a:gd name="connsiteY1" fmla="*/ 3927788 h 3927788"/>
              <a:gd name="connsiteX2" fmla="*/ 0 w 4236738"/>
              <a:gd name="connsiteY2" fmla="*/ 3903965 h 3927788"/>
              <a:gd name="connsiteX3" fmla="*/ 0 w 4236738"/>
              <a:gd name="connsiteY3" fmla="*/ 953068 h 3927788"/>
            </a:gdLst>
            <a:ahLst/>
            <a:cxnLst>
              <a:cxn ang="0">
                <a:pos x="connsiteX0" y="connsiteY0"/>
              </a:cxn>
              <a:cxn ang="0">
                <a:pos x="connsiteX1" y="connsiteY1"/>
              </a:cxn>
              <a:cxn ang="0">
                <a:pos x="connsiteX2" y="connsiteY2"/>
              </a:cxn>
              <a:cxn ang="0">
                <a:pos x="connsiteX3" y="connsiteY3"/>
              </a:cxn>
            </a:cxnLst>
            <a:rect l="l" t="t" r="r" b="b"/>
            <a:pathLst>
              <a:path w="4236738" h="3927788">
                <a:moveTo>
                  <a:pt x="4236738" y="0"/>
                </a:moveTo>
                <a:lnTo>
                  <a:pt x="4236738" y="3927788"/>
                </a:lnTo>
                <a:lnTo>
                  <a:pt x="0" y="3903965"/>
                </a:lnTo>
                <a:lnTo>
                  <a:pt x="0" y="953068"/>
                </a:lnTo>
                <a:close/>
              </a:path>
            </a:pathLst>
          </a:custGeom>
          <a:blipFill>
            <a:blip r:embed="rId2" cstate="email"/>
            <a:srcRect/>
            <a:stretch>
              <a:fillRect/>
            </a:stretch>
          </a:blipFill>
        </p:spPr>
        <p:txBody>
          <a:bodyPr anchor="ctr"/>
          <a:lstStyle/>
          <a:p>
            <a:pPr algn="just">
              <a:lnSpc>
                <a:spcPct val="130000"/>
              </a:lnSpc>
              <a:defRPr/>
            </a:pPr>
            <a:endParaRPr lang="zh-CN" altLang="en-US" dirty="0" err="1">
              <a:solidFill>
                <a:srgbClr val="FFFFFF"/>
              </a:solidFill>
            </a:endParaRPr>
          </a:p>
        </p:txBody>
      </p:sp>
      <p:sp>
        <p:nvSpPr>
          <p:cNvPr id="13" name="MH_Picture_3"/>
          <p:cNvSpPr/>
          <p:nvPr>
            <p:custDataLst>
              <p:tags r:id="rId3"/>
            </p:custDataLst>
          </p:nvPr>
        </p:nvSpPr>
        <p:spPr>
          <a:xfrm rot="760670">
            <a:off x="4263845" y="4609926"/>
            <a:ext cx="2211375" cy="2572902"/>
          </a:xfrm>
          <a:custGeom>
            <a:avLst/>
            <a:gdLst>
              <a:gd name="connsiteX0" fmla="*/ 0 w 2211375"/>
              <a:gd name="connsiteY0" fmla="*/ 0 h 2572902"/>
              <a:gd name="connsiteX1" fmla="*/ 2211375 w 2211375"/>
              <a:gd name="connsiteY1" fmla="*/ 0 h 2572902"/>
              <a:gd name="connsiteX2" fmla="*/ 2211375 w 2211375"/>
              <a:gd name="connsiteY2" fmla="*/ 2075446 h 2572902"/>
              <a:gd name="connsiteX3" fmla="*/ 0 w 2211375"/>
              <a:gd name="connsiteY3" fmla="*/ 2572902 h 2572902"/>
            </a:gdLst>
            <a:ahLst/>
            <a:cxnLst>
              <a:cxn ang="0">
                <a:pos x="connsiteX0" y="connsiteY0"/>
              </a:cxn>
              <a:cxn ang="0">
                <a:pos x="connsiteX1" y="connsiteY1"/>
              </a:cxn>
              <a:cxn ang="0">
                <a:pos x="connsiteX2" y="connsiteY2"/>
              </a:cxn>
              <a:cxn ang="0">
                <a:pos x="connsiteX3" y="connsiteY3"/>
              </a:cxn>
            </a:cxnLst>
            <a:rect l="l" t="t" r="r" b="b"/>
            <a:pathLst>
              <a:path w="2211375" h="2572902">
                <a:moveTo>
                  <a:pt x="0" y="0"/>
                </a:moveTo>
                <a:lnTo>
                  <a:pt x="2211375" y="0"/>
                </a:lnTo>
                <a:lnTo>
                  <a:pt x="2211375" y="2075446"/>
                </a:lnTo>
                <a:lnTo>
                  <a:pt x="0" y="2572902"/>
                </a:lnTo>
                <a:close/>
              </a:path>
            </a:pathLst>
          </a:custGeom>
          <a:blipFill>
            <a:blip r:embed="rId4" cstate="email"/>
            <a:srcRect/>
            <a:stretch>
              <a:fillRect/>
            </a:stretch>
          </a:blipFill>
        </p:spPr>
        <p:txBody>
          <a:bodyPr anchor="ctr"/>
          <a:lstStyle/>
          <a:p>
            <a:pPr algn="just">
              <a:lnSpc>
                <a:spcPct val="130000"/>
              </a:lnSpc>
              <a:defRPr/>
            </a:pPr>
            <a:endParaRPr lang="zh-CN" altLang="en-US" dirty="0" err="1">
              <a:solidFill>
                <a:srgbClr val="FFFFFF"/>
              </a:solidFill>
              <a:latin typeface="Calibri" panose="020F0502020204030204" pitchFamily="34" charset="0"/>
              <a:ea typeface="微软雅黑" panose="020B0503020204020204" pitchFamily="34" charset="-122"/>
            </a:endParaRPr>
          </a:p>
        </p:txBody>
      </p:sp>
      <p:sp>
        <p:nvSpPr>
          <p:cNvPr id="14" name="MH_Picture_4"/>
          <p:cNvSpPr/>
          <p:nvPr>
            <p:custDataLst>
              <p:tags r:id="rId5"/>
            </p:custDataLst>
          </p:nvPr>
        </p:nvSpPr>
        <p:spPr>
          <a:xfrm rot="760670">
            <a:off x="6562929" y="5109580"/>
            <a:ext cx="2211375" cy="2067083"/>
          </a:xfrm>
          <a:custGeom>
            <a:avLst/>
            <a:gdLst>
              <a:gd name="connsiteX0" fmla="*/ 0 w 2211375"/>
              <a:gd name="connsiteY0" fmla="*/ 0 h 2067083"/>
              <a:gd name="connsiteX1" fmla="*/ 2211375 w 2211375"/>
              <a:gd name="connsiteY1" fmla="*/ 0 h 2067083"/>
              <a:gd name="connsiteX2" fmla="*/ 2211375 w 2211375"/>
              <a:gd name="connsiteY2" fmla="*/ 1569627 h 2067083"/>
              <a:gd name="connsiteX3" fmla="*/ 0 w 2211375"/>
              <a:gd name="connsiteY3" fmla="*/ 2067083 h 2067083"/>
            </a:gdLst>
            <a:ahLst/>
            <a:cxnLst>
              <a:cxn ang="0">
                <a:pos x="connsiteX0" y="connsiteY0"/>
              </a:cxn>
              <a:cxn ang="0">
                <a:pos x="connsiteX1" y="connsiteY1"/>
              </a:cxn>
              <a:cxn ang="0">
                <a:pos x="connsiteX2" y="connsiteY2"/>
              </a:cxn>
              <a:cxn ang="0">
                <a:pos x="connsiteX3" y="connsiteY3"/>
              </a:cxn>
            </a:cxnLst>
            <a:rect l="l" t="t" r="r" b="b"/>
            <a:pathLst>
              <a:path w="2211375" h="2067083">
                <a:moveTo>
                  <a:pt x="0" y="0"/>
                </a:moveTo>
                <a:lnTo>
                  <a:pt x="2211375" y="0"/>
                </a:lnTo>
                <a:lnTo>
                  <a:pt x="2211375" y="1569627"/>
                </a:lnTo>
                <a:lnTo>
                  <a:pt x="0" y="2067083"/>
                </a:lnTo>
                <a:close/>
              </a:path>
            </a:pathLst>
          </a:custGeom>
          <a:blipFill>
            <a:blip r:embed="rId6" cstate="email"/>
            <a:srcRect/>
            <a:stretch>
              <a:fillRect/>
            </a:stretch>
          </a:blipFill>
        </p:spPr>
        <p:txBody>
          <a:bodyPr anchor="ctr"/>
          <a:lstStyle/>
          <a:p>
            <a:pPr algn="just">
              <a:lnSpc>
                <a:spcPct val="130000"/>
              </a:lnSpc>
              <a:defRPr/>
            </a:pPr>
            <a:endParaRPr lang="zh-CN" altLang="en-US" dirty="0" err="1">
              <a:solidFill>
                <a:srgbClr val="FFFFFF"/>
              </a:solidFill>
              <a:latin typeface="Calibri" panose="020F0502020204030204" pitchFamily="34" charset="0"/>
              <a:ea typeface="微软雅黑" panose="020B0503020204020204" pitchFamily="34" charset="-122"/>
            </a:endParaRPr>
          </a:p>
        </p:txBody>
      </p:sp>
      <p:sp>
        <p:nvSpPr>
          <p:cNvPr id="22" name="MH_Picture_2"/>
          <p:cNvSpPr/>
          <p:nvPr>
            <p:custDataLst>
              <p:tags r:id="rId7"/>
            </p:custDataLst>
          </p:nvPr>
        </p:nvSpPr>
        <p:spPr>
          <a:xfrm rot="760670">
            <a:off x="-27834" y="3437991"/>
            <a:ext cx="4236739" cy="3898089"/>
          </a:xfrm>
          <a:custGeom>
            <a:avLst/>
            <a:gdLst>
              <a:gd name="connsiteX0" fmla="*/ 1 w 4236739"/>
              <a:gd name="connsiteY0" fmla="*/ 0 h 3898089"/>
              <a:gd name="connsiteX1" fmla="*/ 4236739 w 4236739"/>
              <a:gd name="connsiteY1" fmla="*/ 23823 h 3898089"/>
              <a:gd name="connsiteX2" fmla="*/ 4236738 w 4236739"/>
              <a:gd name="connsiteY2" fmla="*/ 3032304 h 3898089"/>
              <a:gd name="connsiteX3" fmla="*/ 388003 w 4236739"/>
              <a:gd name="connsiteY3" fmla="*/ 3898089 h 3898089"/>
              <a:gd name="connsiteX4" fmla="*/ 0 w 4236739"/>
              <a:gd name="connsiteY4" fmla="*/ 2173276 h 3898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39" h="3898089">
                <a:moveTo>
                  <a:pt x="1" y="0"/>
                </a:moveTo>
                <a:lnTo>
                  <a:pt x="4236739" y="23823"/>
                </a:lnTo>
                <a:lnTo>
                  <a:pt x="4236738" y="3032304"/>
                </a:lnTo>
                <a:lnTo>
                  <a:pt x="388003" y="3898089"/>
                </a:lnTo>
                <a:lnTo>
                  <a:pt x="0" y="2173276"/>
                </a:lnTo>
                <a:close/>
              </a:path>
            </a:pathLst>
          </a:custGeom>
          <a:blipFill>
            <a:blip r:embed="rId8" cstate="email"/>
            <a:srcRect/>
            <a:stretch>
              <a:fillRect/>
            </a:stretch>
          </a:blipFill>
        </p:spPr>
        <p:txBody>
          <a:bodyPr anchor="ctr"/>
          <a:lstStyle/>
          <a:p>
            <a:pPr algn="just">
              <a:lnSpc>
                <a:spcPct val="130000"/>
              </a:lnSpc>
              <a:defRPr/>
            </a:pPr>
            <a:endParaRPr lang="zh-CN" altLang="en-US" dirty="0" err="1">
              <a:solidFill>
                <a:srgbClr val="FFFFFF"/>
              </a:solidFill>
              <a:latin typeface="Calibri" panose="020F0502020204030204" pitchFamily="34" charset="0"/>
              <a:ea typeface="微软雅黑" panose="020B0503020204020204" pitchFamily="34" charset="-122"/>
            </a:endParaRPr>
          </a:p>
        </p:txBody>
      </p:sp>
      <p:sp>
        <p:nvSpPr>
          <p:cNvPr id="8" name="矩形 7"/>
          <p:cNvSpPr/>
          <p:nvPr/>
        </p:nvSpPr>
        <p:spPr>
          <a:xfrm rot="921332">
            <a:off x="5435623" y="1127766"/>
            <a:ext cx="4833528" cy="3785652"/>
          </a:xfrm>
          <a:prstGeom prst="rect">
            <a:avLst/>
          </a:prstGeom>
        </p:spPr>
        <p:txBody>
          <a:bodyPr wrap="square">
            <a:spAutoFit/>
          </a:bodyPr>
          <a:lstStyle/>
          <a:p>
            <a:pPr lvl="1">
              <a:lnSpc>
                <a:spcPct val="150000"/>
              </a:lnSpc>
              <a:defRPr/>
            </a:pPr>
            <a:r>
              <a:rPr lang="zh-CN" altLang="en-US" sz="1600" dirty="0">
                <a:solidFill>
                  <a:schemeClr val="bg1">
                    <a:lumMod val="50000"/>
                  </a:schemeClr>
                </a:solidFill>
                <a:latin typeface="幼圆" panose="02010509060101010101" pitchFamily="49" charset="-122"/>
                <a:ea typeface="幼圆" panose="02010509060101010101" pitchFamily="49" charset="-122"/>
              </a:rPr>
              <a:t>请输入你的内容描述请输入你的内容描述请输入你的内容描述请输入你的内容描述请输入你的内容</a:t>
            </a:r>
            <a:r>
              <a:rPr lang="zh-CN" altLang="en-US" sz="1600" dirty="0" smtClean="0">
                <a:solidFill>
                  <a:schemeClr val="bg1">
                    <a:lumMod val="50000"/>
                  </a:schemeClr>
                </a:solidFill>
                <a:latin typeface="幼圆" panose="02010509060101010101" pitchFamily="49" charset="-122"/>
                <a:ea typeface="幼圆" panose="02010509060101010101" pitchFamily="49" charset="-122"/>
              </a:rPr>
              <a:t>描述</a:t>
            </a:r>
            <a:endParaRPr lang="en-US" altLang="zh-CN" sz="1600" dirty="0" smtClean="0">
              <a:solidFill>
                <a:schemeClr val="bg1">
                  <a:lumMod val="50000"/>
                </a:schemeClr>
              </a:solidFill>
              <a:latin typeface="幼圆" panose="02010509060101010101" pitchFamily="49" charset="-122"/>
              <a:ea typeface="幼圆" panose="02010509060101010101" pitchFamily="49" charset="-122"/>
            </a:endParaRPr>
          </a:p>
          <a:p>
            <a:pPr lvl="1">
              <a:lnSpc>
                <a:spcPct val="150000"/>
              </a:lnSpc>
              <a:defRPr/>
            </a:pPr>
            <a:r>
              <a:rPr lang="zh-CN" altLang="en-US" sz="1600" dirty="0">
                <a:solidFill>
                  <a:schemeClr val="bg1">
                    <a:lumMod val="50000"/>
                  </a:schemeClr>
                </a:solidFill>
                <a:latin typeface="幼圆" panose="02010509060101010101" pitchFamily="49" charset="-122"/>
                <a:ea typeface="幼圆" panose="02010509060101010101" pitchFamily="49" charset="-122"/>
              </a:rPr>
              <a:t>请输入你的内容描述请输入你的内容描述请输入你的内容描述请输入你的内容描述请输入你的内容描述</a:t>
            </a:r>
            <a:endParaRPr lang="en-US" altLang="zh-CN" sz="1600" dirty="0">
              <a:solidFill>
                <a:schemeClr val="bg1">
                  <a:lumMod val="50000"/>
                </a:schemeClr>
              </a:solidFill>
              <a:latin typeface="幼圆" panose="02010509060101010101" pitchFamily="49" charset="-122"/>
              <a:ea typeface="幼圆" panose="02010509060101010101" pitchFamily="49" charset="-122"/>
            </a:endParaRPr>
          </a:p>
          <a:p>
            <a:pPr lvl="1">
              <a:lnSpc>
                <a:spcPct val="150000"/>
              </a:lnSpc>
              <a:defRPr/>
            </a:pPr>
            <a:r>
              <a:rPr lang="zh-CN" altLang="en-US" sz="1600" dirty="0">
                <a:solidFill>
                  <a:schemeClr val="bg1">
                    <a:lumMod val="50000"/>
                  </a:schemeClr>
                </a:solidFill>
                <a:latin typeface="幼圆" panose="02010509060101010101" pitchFamily="49" charset="-122"/>
                <a:ea typeface="幼圆" panose="02010509060101010101" pitchFamily="49" charset="-122"/>
              </a:rPr>
              <a:t>请输入你的内容描述请输入你的内容描述请输入你的内容描述请输入你的内容描述请输入你的内容描述</a:t>
            </a:r>
            <a:endParaRPr lang="en-US" altLang="zh-CN" sz="1600" dirty="0">
              <a:solidFill>
                <a:schemeClr val="bg1">
                  <a:lumMod val="50000"/>
                </a:schemeClr>
              </a:solidFill>
              <a:latin typeface="幼圆" panose="02010509060101010101" pitchFamily="49" charset="-122"/>
              <a:ea typeface="幼圆" panose="02010509060101010101" pitchFamily="49" charset="-122"/>
            </a:endParaRPr>
          </a:p>
          <a:p>
            <a:pPr lvl="1">
              <a:lnSpc>
                <a:spcPct val="150000"/>
              </a:lnSpc>
              <a:defRPr/>
            </a:pPr>
            <a:endParaRPr lang="en-US" altLang="zh-CN" sz="1600" dirty="0">
              <a:solidFill>
                <a:schemeClr val="bg1">
                  <a:lumMod val="50000"/>
                </a:schemeClr>
              </a:solidFill>
              <a:latin typeface="幼圆" panose="02010509060101010101" pitchFamily="49" charset="-122"/>
              <a:ea typeface="幼圆" panose="02010509060101010101" pitchFamily="49" charset="-122"/>
            </a:endParaRPr>
          </a:p>
        </p:txBody>
      </p:sp>
      <p:sp>
        <p:nvSpPr>
          <p:cNvPr id="9" name="矩形 8"/>
          <p:cNvSpPr/>
          <p:nvPr/>
        </p:nvSpPr>
        <p:spPr>
          <a:xfrm rot="860554">
            <a:off x="7140772" y="665942"/>
            <a:ext cx="341632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rPr>
              <a:t>请输入你的标题</a:t>
            </a:r>
            <a:endParaRPr lang="zh-CN" altLang="en-US" sz="360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endParaRPr>
          </a:p>
        </p:txBody>
      </p:sp>
    </p:spTree>
    <p:custDataLst>
      <p:tags r:id="rId9"/>
    </p:custData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500"/>
                            </p:stCondLst>
                            <p:childTnLst>
                              <p:par>
                                <p:cTn id="17" presetID="52"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Scale>
                                      <p:cBhvr>
                                        <p:cTn id="19" dur="10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23"/>
                                        </p:tgtEl>
                                        <p:attrNameLst>
                                          <p:attrName>ppt_x</p:attrName>
                                          <p:attrName>ppt_y</p:attrName>
                                        </p:attrNameLst>
                                      </p:cBhvr>
                                    </p:animMotion>
                                    <p:animEffect transition="in" filter="fade">
                                      <p:cBhvr>
                                        <p:cTn id="21" dur="1000"/>
                                        <p:tgtEl>
                                          <p:spTgt spid="23"/>
                                        </p:tgtEl>
                                      </p:cBhvr>
                                    </p:animEffect>
                                  </p:childTnLst>
                                </p:cTn>
                              </p:par>
                              <p:par>
                                <p:cTn id="22" presetID="52"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Scale>
                                      <p:cBhvr>
                                        <p:cTn id="24"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22"/>
                                        </p:tgtEl>
                                        <p:attrNameLst>
                                          <p:attrName>ppt_x</p:attrName>
                                          <p:attrName>ppt_y</p:attrName>
                                        </p:attrNameLst>
                                      </p:cBhvr>
                                    </p:animMotion>
                                    <p:animEffect transition="in" filter="fade">
                                      <p:cBhvr>
                                        <p:cTn id="26" dur="1000"/>
                                        <p:tgtEl>
                                          <p:spTgt spid="22"/>
                                        </p:tgtEl>
                                      </p:cBhvr>
                                    </p:animEffect>
                                  </p:childTnLst>
                                </p:cTn>
                              </p:par>
                              <p:par>
                                <p:cTn id="27" presetID="52" presetClass="entr" presetSubtype="0" fill="hold" grpId="0" nodeType="withEffect">
                                  <p:stCondLst>
                                    <p:cond delay="300"/>
                                  </p:stCondLst>
                                  <p:childTnLst>
                                    <p:set>
                                      <p:cBhvr>
                                        <p:cTn id="28" dur="1" fill="hold">
                                          <p:stCondLst>
                                            <p:cond delay="0"/>
                                          </p:stCondLst>
                                        </p:cTn>
                                        <p:tgtEl>
                                          <p:spTgt spid="13"/>
                                        </p:tgtEl>
                                        <p:attrNameLst>
                                          <p:attrName>style.visibility</p:attrName>
                                        </p:attrNameLst>
                                      </p:cBhvr>
                                      <p:to>
                                        <p:strVal val="visible"/>
                                      </p:to>
                                    </p:set>
                                    <p:animScale>
                                      <p:cBhvr>
                                        <p:cTn id="29"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13"/>
                                        </p:tgtEl>
                                        <p:attrNameLst>
                                          <p:attrName>ppt_x</p:attrName>
                                          <p:attrName>ppt_y</p:attrName>
                                        </p:attrNameLst>
                                      </p:cBhvr>
                                    </p:animMotion>
                                    <p:animEffect transition="in" filter="fade">
                                      <p:cBhvr>
                                        <p:cTn id="31" dur="1000"/>
                                        <p:tgtEl>
                                          <p:spTgt spid="13"/>
                                        </p:tgtEl>
                                      </p:cBhvr>
                                    </p:animEffect>
                                  </p:childTnLst>
                                </p:cTn>
                              </p:par>
                              <p:par>
                                <p:cTn id="32" presetID="52" presetClass="entr" presetSubtype="0" fill="hold" grpId="0" nodeType="withEffect">
                                  <p:stCondLst>
                                    <p:cond delay="200"/>
                                  </p:stCondLst>
                                  <p:childTnLst>
                                    <p:set>
                                      <p:cBhvr>
                                        <p:cTn id="33" dur="1" fill="hold">
                                          <p:stCondLst>
                                            <p:cond delay="0"/>
                                          </p:stCondLst>
                                        </p:cTn>
                                        <p:tgtEl>
                                          <p:spTgt spid="14"/>
                                        </p:tgtEl>
                                        <p:attrNameLst>
                                          <p:attrName>style.visibility</p:attrName>
                                        </p:attrNameLst>
                                      </p:cBhvr>
                                      <p:to>
                                        <p:strVal val="visible"/>
                                      </p:to>
                                    </p:set>
                                    <p:animScale>
                                      <p:cBhvr>
                                        <p:cTn id="34"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14"/>
                                        </p:tgtEl>
                                        <p:attrNameLst>
                                          <p:attrName>ppt_x</p:attrName>
                                          <p:attrName>ppt_y</p:attrName>
                                        </p:attrNameLst>
                                      </p:cBhvr>
                                    </p:animMotion>
                                    <p:animEffect transition="in" filter="fade">
                                      <p:cBhvr>
                                        <p:cTn id="3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3" grpId="0" animBg="1"/>
      <p:bldP spid="14" grpId="0" animBg="1"/>
      <p:bldP spid="22" grpId="0" animBg="1"/>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9396026" y="5713680"/>
            <a:ext cx="1845378" cy="1323439"/>
          </a:xfrm>
          <a:prstGeom prst="rect">
            <a:avLst/>
          </a:prstGeom>
          <a:noFill/>
        </p:spPr>
        <p:txBody>
          <a:bodyPr wrap="none" lIns="91440" tIns="45720" rIns="91440" bIns="45720">
            <a:spAutoFit/>
          </a:bodyPr>
          <a:lstStyle/>
          <a:p>
            <a:pPr algn="ctr"/>
            <a:r>
              <a:rPr lang="en-US" altLang="zh-CN" sz="8000" b="0" cap="none" spc="0" dirty="0" smtClean="0">
                <a:ln w="0"/>
                <a:solidFill>
                  <a:schemeClr val="accent1">
                    <a:lumMod val="50000"/>
                  </a:schemeClr>
                </a:solidFill>
                <a:effectLst>
                  <a:outerShdw blurRad="38100" dist="25400" dir="5400000" algn="ctr" rotWithShape="0">
                    <a:srgbClr val="6E747A">
                      <a:alpha val="43000"/>
                    </a:srgbClr>
                  </a:outerShdw>
                </a:effectLst>
                <a:latin typeface="方正舒体" panose="02010601030101010101" pitchFamily="2" charset="-122"/>
                <a:ea typeface="方正舒体" panose="02010601030101010101" pitchFamily="2" charset="-122"/>
              </a:rPr>
              <a:t>NO.</a:t>
            </a:r>
            <a:endParaRPr lang="zh-CN" altLang="en-US" sz="8000" b="0" cap="none" spc="0" dirty="0">
              <a:ln w="0"/>
              <a:solidFill>
                <a:schemeClr val="accent1">
                  <a:lumMod val="50000"/>
                </a:schemeClr>
              </a:solidFill>
              <a:effectLst>
                <a:outerShdw blurRad="38100" dist="25400" dir="5400000" algn="ctr" rotWithShape="0">
                  <a:srgbClr val="6E747A">
                    <a:alpha val="43000"/>
                  </a:srgbClr>
                </a:outerShdw>
              </a:effectLst>
              <a:latin typeface="方正舒体" panose="02010601030101010101" pitchFamily="2" charset="-122"/>
              <a:ea typeface="方正舒体" panose="02010601030101010101" pitchFamily="2" charset="-122"/>
            </a:endParaRPr>
          </a:p>
        </p:txBody>
      </p:sp>
      <p:sp>
        <p:nvSpPr>
          <p:cNvPr id="9" name="矩形 8"/>
          <p:cNvSpPr/>
          <p:nvPr/>
        </p:nvSpPr>
        <p:spPr>
          <a:xfrm>
            <a:off x="4627328" y="3626416"/>
            <a:ext cx="6417142" cy="923330"/>
          </a:xfrm>
          <a:prstGeom prst="rect">
            <a:avLst/>
          </a:prstGeom>
          <a:noFill/>
        </p:spPr>
        <p:txBody>
          <a:bodyPr wrap="none" lIns="91440" tIns="45720" rIns="91440" bIns="45720">
            <a:spAutoFit/>
          </a:bodyPr>
          <a:lstStyle/>
          <a:p>
            <a:pPr algn="ctr"/>
            <a:r>
              <a:rPr lang="zh-CN" altLang="en-US" sz="5400" dirty="0" smtClean="0">
                <a:ln w="0"/>
                <a:solidFill>
                  <a:schemeClr val="bg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rPr>
              <a:t>发展现状与理论分析</a:t>
            </a:r>
            <a:endParaRPr lang="zh-CN" altLang="en-US" sz="5400" b="0" cap="none" spc="0" dirty="0">
              <a:ln w="0"/>
              <a:solidFill>
                <a:schemeClr val="bg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endParaRPr>
          </a:p>
        </p:txBody>
      </p:sp>
      <p:grpSp>
        <p:nvGrpSpPr>
          <p:cNvPr id="11" name="组合 10"/>
          <p:cNvGrpSpPr/>
          <p:nvPr/>
        </p:nvGrpSpPr>
        <p:grpSpPr>
          <a:xfrm>
            <a:off x="3998913" y="2179866"/>
            <a:ext cx="3200400" cy="1446550"/>
            <a:chOff x="3998913" y="2179866"/>
            <a:chExt cx="3200400" cy="1446550"/>
          </a:xfrm>
        </p:grpSpPr>
        <p:sp>
          <p:nvSpPr>
            <p:cNvPr id="6" name="矩形 5"/>
            <p:cNvSpPr/>
            <p:nvPr/>
          </p:nvSpPr>
          <p:spPr>
            <a:xfrm>
              <a:off x="3998913" y="2302977"/>
              <a:ext cx="2133600" cy="1323439"/>
            </a:xfrm>
            <a:prstGeom prst="rect">
              <a:avLst/>
            </a:prstGeom>
            <a:noFill/>
          </p:spPr>
          <p:txBody>
            <a:bodyPr wrap="square" lIns="91440" tIns="45720" rIns="91440" bIns="45720">
              <a:spAutoFit/>
            </a:bodyPr>
            <a:lstStyle/>
            <a:p>
              <a:pPr algn="ctr"/>
              <a:r>
                <a:rPr lang="zh-CN" altLang="en-US" sz="8000" cap="none" spc="-2000" dirty="0" smtClean="0">
                  <a:ln w="0"/>
                  <a:solidFill>
                    <a:schemeClr val="bg1"/>
                  </a:solidFill>
                  <a:effectLst>
                    <a:outerShdw blurRad="38100" dist="25400" dir="5400000" algn="ctr" rotWithShape="0">
                      <a:srgbClr val="6E747A">
                        <a:alpha val="43000"/>
                      </a:srgbClr>
                    </a:outerShdw>
                  </a:effectLst>
                  <a:latin typeface="方正舒体" panose="02010601030101010101" pitchFamily="2" charset="-122"/>
                  <a:ea typeface="方正舒体" panose="02010601030101010101" pitchFamily="2" charset="-122"/>
                </a:rPr>
                <a:t>章节</a:t>
              </a:r>
              <a:endParaRPr lang="zh-CN" altLang="en-US" sz="8000" cap="none" spc="-2000" dirty="0">
                <a:ln w="0"/>
                <a:solidFill>
                  <a:schemeClr val="bg1"/>
                </a:solidFill>
                <a:effectLst>
                  <a:outerShdw blurRad="38100" dist="25400" dir="5400000" algn="ctr" rotWithShape="0">
                    <a:srgbClr val="6E747A">
                      <a:alpha val="43000"/>
                    </a:srgbClr>
                  </a:outerShdw>
                </a:effectLst>
                <a:latin typeface="方正舒体" panose="02010601030101010101" pitchFamily="2" charset="-122"/>
                <a:ea typeface="方正舒体" panose="02010601030101010101" pitchFamily="2" charset="-122"/>
              </a:endParaRPr>
            </a:p>
          </p:txBody>
        </p:sp>
        <p:sp>
          <p:nvSpPr>
            <p:cNvPr id="10" name="矩形 9"/>
            <p:cNvSpPr/>
            <p:nvPr/>
          </p:nvSpPr>
          <p:spPr>
            <a:xfrm>
              <a:off x="5065713" y="2179866"/>
              <a:ext cx="2133600" cy="1446550"/>
            </a:xfrm>
            <a:prstGeom prst="rect">
              <a:avLst/>
            </a:prstGeom>
            <a:noFill/>
          </p:spPr>
          <p:txBody>
            <a:bodyPr wrap="square" lIns="91440" tIns="45720" rIns="91440" bIns="45720">
              <a:spAutoFit/>
            </a:bodyPr>
            <a:lstStyle/>
            <a:p>
              <a:pPr algn="ctr"/>
              <a:r>
                <a:rPr lang="en-US" altLang="zh-CN" sz="8800" spc="-2000" dirty="0" smtClean="0">
                  <a:ln w="0"/>
                  <a:solidFill>
                    <a:schemeClr val="bg1"/>
                  </a:solidFill>
                  <a:effectLst>
                    <a:outerShdw blurRad="38100" dist="25400" dir="5400000" algn="ctr" rotWithShape="0">
                      <a:srgbClr val="6E747A">
                        <a:alpha val="43000"/>
                      </a:srgbClr>
                    </a:outerShdw>
                  </a:effectLst>
                  <a:latin typeface="方正舒体" panose="02010601030101010101" pitchFamily="2" charset="-122"/>
                  <a:ea typeface="方正舒体" panose="02010601030101010101" pitchFamily="2" charset="-122"/>
                </a:rPr>
                <a:t>3</a:t>
              </a:r>
              <a:endParaRPr lang="zh-CN" altLang="en-US" sz="6600" cap="none" spc="-2000" dirty="0">
                <a:ln w="0"/>
                <a:solidFill>
                  <a:schemeClr val="bg1"/>
                </a:solidFill>
                <a:effectLst>
                  <a:outerShdw blurRad="38100" dist="25400" dir="5400000" algn="ctr" rotWithShape="0">
                    <a:srgbClr val="6E747A">
                      <a:alpha val="43000"/>
                    </a:srgbClr>
                  </a:outerShdw>
                </a:effectLst>
                <a:latin typeface="方正舒体" panose="02010601030101010101" pitchFamily="2" charset="-122"/>
                <a:ea typeface="方正舒体" panose="02010601030101010101" pitchFamily="2" charset="-122"/>
              </a:endParaRPr>
            </a:p>
          </p:txBody>
        </p:sp>
      </p:grpSp>
      <p:sp>
        <p:nvSpPr>
          <p:cNvPr id="12" name="Freeform 27"/>
          <p:cNvSpPr>
            <a:spLocks noEditPoints="1"/>
          </p:cNvSpPr>
          <p:nvPr/>
        </p:nvSpPr>
        <p:spPr bwMode="auto">
          <a:xfrm>
            <a:off x="11010528" y="5713680"/>
            <a:ext cx="1092944" cy="1144320"/>
          </a:xfrm>
          <a:custGeom>
            <a:avLst/>
            <a:gdLst>
              <a:gd name="T0" fmla="*/ 239 w 402"/>
              <a:gd name="T1" fmla="*/ 69 h 497"/>
              <a:gd name="T2" fmla="*/ 41 w 402"/>
              <a:gd name="T3" fmla="*/ 107 h 497"/>
              <a:gd name="T4" fmla="*/ 33 w 402"/>
              <a:gd name="T5" fmla="*/ 153 h 497"/>
              <a:gd name="T6" fmla="*/ 133 w 402"/>
              <a:gd name="T7" fmla="*/ 207 h 497"/>
              <a:gd name="T8" fmla="*/ 118 w 402"/>
              <a:gd name="T9" fmla="*/ 365 h 497"/>
              <a:gd name="T10" fmla="*/ 372 w 402"/>
              <a:gd name="T11" fmla="*/ 412 h 497"/>
              <a:gd name="T12" fmla="*/ 290 w 402"/>
              <a:gd name="T13" fmla="*/ 443 h 497"/>
              <a:gd name="T14" fmla="*/ 373 w 402"/>
              <a:gd name="T15" fmla="*/ 39 h 497"/>
              <a:gd name="T16" fmla="*/ 339 w 402"/>
              <a:gd name="T17" fmla="*/ 68 h 497"/>
              <a:gd name="T18" fmla="*/ 249 w 402"/>
              <a:gd name="T19" fmla="*/ 61 h 497"/>
              <a:gd name="T20" fmla="*/ 156 w 402"/>
              <a:gd name="T21" fmla="*/ 75 h 497"/>
              <a:gd name="T22" fmla="*/ 49 w 402"/>
              <a:gd name="T23" fmla="*/ 139 h 497"/>
              <a:gd name="T24" fmla="*/ 16 w 402"/>
              <a:gd name="T25" fmla="*/ 310 h 497"/>
              <a:gd name="T26" fmla="*/ 27 w 402"/>
              <a:gd name="T27" fmla="*/ 294 h 497"/>
              <a:gd name="T28" fmla="*/ 110 w 402"/>
              <a:gd name="T29" fmla="*/ 423 h 497"/>
              <a:gd name="T30" fmla="*/ 229 w 402"/>
              <a:gd name="T31" fmla="*/ 434 h 497"/>
              <a:gd name="T32" fmla="*/ 333 w 402"/>
              <a:gd name="T33" fmla="*/ 409 h 497"/>
              <a:gd name="T34" fmla="*/ 380 w 402"/>
              <a:gd name="T35" fmla="*/ 385 h 497"/>
              <a:gd name="T36" fmla="*/ 254 w 402"/>
              <a:gd name="T37" fmla="*/ 399 h 497"/>
              <a:gd name="T38" fmla="*/ 133 w 402"/>
              <a:gd name="T39" fmla="*/ 303 h 497"/>
              <a:gd name="T40" fmla="*/ 154 w 402"/>
              <a:gd name="T41" fmla="*/ 140 h 497"/>
              <a:gd name="T42" fmla="*/ 283 w 402"/>
              <a:gd name="T43" fmla="*/ 94 h 497"/>
              <a:gd name="T44" fmla="*/ 346 w 402"/>
              <a:gd name="T45" fmla="*/ 141 h 497"/>
              <a:gd name="T46" fmla="*/ 368 w 402"/>
              <a:gd name="T47" fmla="*/ 210 h 497"/>
              <a:gd name="T48" fmla="*/ 389 w 402"/>
              <a:gd name="T49" fmla="*/ 68 h 497"/>
              <a:gd name="T50" fmla="*/ 367 w 402"/>
              <a:gd name="T51" fmla="*/ 204 h 497"/>
              <a:gd name="T52" fmla="*/ 388 w 402"/>
              <a:gd name="T53" fmla="*/ 31 h 497"/>
              <a:gd name="T54" fmla="*/ 235 w 402"/>
              <a:gd name="T55" fmla="*/ 66 h 497"/>
              <a:gd name="T56" fmla="*/ 242 w 402"/>
              <a:gd name="T57" fmla="*/ 68 h 497"/>
              <a:gd name="T58" fmla="*/ 228 w 402"/>
              <a:gd name="T59" fmla="*/ 71 h 497"/>
              <a:gd name="T60" fmla="*/ 163 w 402"/>
              <a:gd name="T61" fmla="*/ 79 h 497"/>
              <a:gd name="T62" fmla="*/ 150 w 402"/>
              <a:gd name="T63" fmla="*/ 89 h 497"/>
              <a:gd name="T64" fmla="*/ 324 w 402"/>
              <a:gd name="T65" fmla="*/ 94 h 497"/>
              <a:gd name="T66" fmla="*/ 188 w 402"/>
              <a:gd name="T67" fmla="*/ 104 h 497"/>
              <a:gd name="T68" fmla="*/ 368 w 402"/>
              <a:gd name="T69" fmla="*/ 116 h 497"/>
              <a:gd name="T70" fmla="*/ 370 w 402"/>
              <a:gd name="T71" fmla="*/ 127 h 497"/>
              <a:gd name="T72" fmla="*/ 378 w 402"/>
              <a:gd name="T73" fmla="*/ 152 h 497"/>
              <a:gd name="T74" fmla="*/ 62 w 402"/>
              <a:gd name="T75" fmla="*/ 209 h 497"/>
              <a:gd name="T76" fmla="*/ 57 w 402"/>
              <a:gd name="T77" fmla="*/ 337 h 497"/>
              <a:gd name="T78" fmla="*/ 14 w 402"/>
              <a:gd name="T79" fmla="*/ 250 h 497"/>
              <a:gd name="T80" fmla="*/ 114 w 402"/>
              <a:gd name="T81" fmla="*/ 268 h 497"/>
              <a:gd name="T82" fmla="*/ 12 w 402"/>
              <a:gd name="T83" fmla="*/ 272 h 497"/>
              <a:gd name="T84" fmla="*/ 68 w 402"/>
              <a:gd name="T85" fmla="*/ 283 h 497"/>
              <a:gd name="T86" fmla="*/ 129 w 402"/>
              <a:gd name="T87" fmla="*/ 293 h 497"/>
              <a:gd name="T88" fmla="*/ 68 w 402"/>
              <a:gd name="T89" fmla="*/ 301 h 497"/>
              <a:gd name="T90" fmla="*/ 36 w 402"/>
              <a:gd name="T91" fmla="*/ 320 h 497"/>
              <a:gd name="T92" fmla="*/ 134 w 402"/>
              <a:gd name="T93" fmla="*/ 383 h 497"/>
              <a:gd name="T94" fmla="*/ 367 w 402"/>
              <a:gd name="T95" fmla="*/ 340 h 497"/>
              <a:gd name="T96" fmla="*/ 137 w 402"/>
              <a:gd name="T97" fmla="*/ 348 h 497"/>
              <a:gd name="T98" fmla="*/ 367 w 402"/>
              <a:gd name="T99" fmla="*/ 381 h 497"/>
              <a:gd name="T100" fmla="*/ 129 w 402"/>
              <a:gd name="T101" fmla="*/ 406 h 497"/>
              <a:gd name="T102" fmla="*/ 86 w 402"/>
              <a:gd name="T103" fmla="*/ 395 h 497"/>
              <a:gd name="T104" fmla="*/ 280 w 402"/>
              <a:gd name="T105" fmla="*/ 396 h 497"/>
              <a:gd name="T106" fmla="*/ 296 w 402"/>
              <a:gd name="T107" fmla="*/ 413 h 497"/>
              <a:gd name="T108" fmla="*/ 218 w 402"/>
              <a:gd name="T109" fmla="*/ 424 h 497"/>
              <a:gd name="T110" fmla="*/ 274 w 402"/>
              <a:gd name="T111" fmla="*/ 426 h 497"/>
              <a:gd name="T112" fmla="*/ 194 w 402"/>
              <a:gd name="T113" fmla="*/ 429 h 497"/>
              <a:gd name="T114" fmla="*/ 379 w 402"/>
              <a:gd name="T115" fmla="*/ 423 h 497"/>
              <a:gd name="T116" fmla="*/ 289 w 402"/>
              <a:gd name="T117" fmla="*/ 92 h 497"/>
              <a:gd name="T118" fmla="*/ 388 w 402"/>
              <a:gd name="T119" fmla="*/ 168 h 497"/>
              <a:gd name="T120" fmla="*/ 24 w 402"/>
              <a:gd name="T121" fmla="*/ 305 h 497"/>
              <a:gd name="T122" fmla="*/ 155 w 402"/>
              <a:gd name="T123" fmla="*/ 426 h 497"/>
              <a:gd name="T124" fmla="*/ 383 w 402"/>
              <a:gd name="T125" fmla="*/ 47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2" h="497">
                <a:moveTo>
                  <a:pt x="390" y="11"/>
                </a:moveTo>
                <a:cubicBezTo>
                  <a:pt x="390" y="11"/>
                  <a:pt x="390" y="12"/>
                  <a:pt x="389" y="12"/>
                </a:cubicBezTo>
                <a:cubicBezTo>
                  <a:pt x="388" y="11"/>
                  <a:pt x="390" y="11"/>
                  <a:pt x="390" y="11"/>
                </a:cubicBezTo>
                <a:close/>
                <a:moveTo>
                  <a:pt x="376" y="27"/>
                </a:moveTo>
                <a:cubicBezTo>
                  <a:pt x="377" y="27"/>
                  <a:pt x="374" y="24"/>
                  <a:pt x="377" y="24"/>
                </a:cubicBezTo>
                <a:cubicBezTo>
                  <a:pt x="377" y="24"/>
                  <a:pt x="375" y="23"/>
                  <a:pt x="375" y="24"/>
                </a:cubicBezTo>
                <a:cubicBezTo>
                  <a:pt x="375" y="23"/>
                  <a:pt x="375" y="21"/>
                  <a:pt x="377" y="20"/>
                </a:cubicBezTo>
                <a:cubicBezTo>
                  <a:pt x="377" y="19"/>
                  <a:pt x="377" y="16"/>
                  <a:pt x="377" y="18"/>
                </a:cubicBezTo>
                <a:cubicBezTo>
                  <a:pt x="375" y="17"/>
                  <a:pt x="377" y="16"/>
                  <a:pt x="377" y="16"/>
                </a:cubicBezTo>
                <a:cubicBezTo>
                  <a:pt x="380" y="17"/>
                  <a:pt x="377" y="21"/>
                  <a:pt x="379" y="24"/>
                </a:cubicBezTo>
                <a:cubicBezTo>
                  <a:pt x="378" y="24"/>
                  <a:pt x="377" y="25"/>
                  <a:pt x="377" y="25"/>
                </a:cubicBezTo>
                <a:cubicBezTo>
                  <a:pt x="377" y="25"/>
                  <a:pt x="378" y="26"/>
                  <a:pt x="378" y="26"/>
                </a:cubicBezTo>
                <a:cubicBezTo>
                  <a:pt x="378" y="26"/>
                  <a:pt x="378" y="27"/>
                  <a:pt x="378" y="28"/>
                </a:cubicBezTo>
                <a:cubicBezTo>
                  <a:pt x="376" y="27"/>
                  <a:pt x="373" y="27"/>
                  <a:pt x="374" y="25"/>
                </a:cubicBezTo>
                <a:cubicBezTo>
                  <a:pt x="375" y="25"/>
                  <a:pt x="375" y="26"/>
                  <a:pt x="376" y="27"/>
                </a:cubicBezTo>
                <a:close/>
                <a:moveTo>
                  <a:pt x="223" y="58"/>
                </a:moveTo>
                <a:cubicBezTo>
                  <a:pt x="223" y="59"/>
                  <a:pt x="223" y="60"/>
                  <a:pt x="222" y="60"/>
                </a:cubicBezTo>
                <a:cubicBezTo>
                  <a:pt x="221" y="58"/>
                  <a:pt x="222" y="58"/>
                  <a:pt x="223" y="58"/>
                </a:cubicBezTo>
                <a:close/>
                <a:moveTo>
                  <a:pt x="238" y="60"/>
                </a:moveTo>
                <a:cubicBezTo>
                  <a:pt x="239" y="59"/>
                  <a:pt x="239" y="60"/>
                  <a:pt x="239" y="61"/>
                </a:cubicBezTo>
                <a:cubicBezTo>
                  <a:pt x="238" y="61"/>
                  <a:pt x="238" y="61"/>
                  <a:pt x="238" y="61"/>
                </a:cubicBezTo>
                <a:cubicBezTo>
                  <a:pt x="238" y="61"/>
                  <a:pt x="238" y="60"/>
                  <a:pt x="238" y="60"/>
                </a:cubicBezTo>
                <a:close/>
                <a:moveTo>
                  <a:pt x="208" y="60"/>
                </a:moveTo>
                <a:cubicBezTo>
                  <a:pt x="210" y="61"/>
                  <a:pt x="207" y="62"/>
                  <a:pt x="206" y="62"/>
                </a:cubicBezTo>
                <a:cubicBezTo>
                  <a:pt x="205" y="60"/>
                  <a:pt x="208" y="61"/>
                  <a:pt x="208" y="60"/>
                </a:cubicBezTo>
                <a:close/>
                <a:moveTo>
                  <a:pt x="267" y="60"/>
                </a:moveTo>
                <a:cubicBezTo>
                  <a:pt x="268" y="59"/>
                  <a:pt x="268" y="63"/>
                  <a:pt x="267" y="62"/>
                </a:cubicBezTo>
                <a:cubicBezTo>
                  <a:pt x="267" y="61"/>
                  <a:pt x="267" y="61"/>
                  <a:pt x="267" y="60"/>
                </a:cubicBezTo>
                <a:close/>
                <a:moveTo>
                  <a:pt x="236" y="66"/>
                </a:moveTo>
                <a:cubicBezTo>
                  <a:pt x="236" y="66"/>
                  <a:pt x="239" y="65"/>
                  <a:pt x="238" y="67"/>
                </a:cubicBezTo>
                <a:cubicBezTo>
                  <a:pt x="237" y="67"/>
                  <a:pt x="236" y="67"/>
                  <a:pt x="236" y="66"/>
                </a:cubicBezTo>
                <a:close/>
                <a:moveTo>
                  <a:pt x="256" y="68"/>
                </a:moveTo>
                <a:cubicBezTo>
                  <a:pt x="256" y="70"/>
                  <a:pt x="256" y="69"/>
                  <a:pt x="256" y="71"/>
                </a:cubicBezTo>
                <a:cubicBezTo>
                  <a:pt x="254" y="71"/>
                  <a:pt x="253" y="71"/>
                  <a:pt x="253" y="69"/>
                </a:cubicBezTo>
                <a:cubicBezTo>
                  <a:pt x="254" y="68"/>
                  <a:pt x="254" y="68"/>
                  <a:pt x="256" y="68"/>
                </a:cubicBezTo>
                <a:close/>
                <a:moveTo>
                  <a:pt x="239" y="69"/>
                </a:moveTo>
                <a:cubicBezTo>
                  <a:pt x="239" y="70"/>
                  <a:pt x="241" y="70"/>
                  <a:pt x="240" y="71"/>
                </a:cubicBezTo>
                <a:cubicBezTo>
                  <a:pt x="239" y="71"/>
                  <a:pt x="239" y="71"/>
                  <a:pt x="239" y="69"/>
                </a:cubicBezTo>
                <a:close/>
                <a:moveTo>
                  <a:pt x="400" y="82"/>
                </a:moveTo>
                <a:cubicBezTo>
                  <a:pt x="400" y="81"/>
                  <a:pt x="402" y="81"/>
                  <a:pt x="402" y="82"/>
                </a:cubicBezTo>
                <a:cubicBezTo>
                  <a:pt x="402" y="83"/>
                  <a:pt x="400" y="83"/>
                  <a:pt x="400" y="82"/>
                </a:cubicBezTo>
                <a:close/>
                <a:moveTo>
                  <a:pt x="388" y="89"/>
                </a:moveTo>
                <a:cubicBezTo>
                  <a:pt x="388" y="89"/>
                  <a:pt x="387" y="89"/>
                  <a:pt x="387" y="90"/>
                </a:cubicBezTo>
                <a:cubicBezTo>
                  <a:pt x="386" y="90"/>
                  <a:pt x="386" y="89"/>
                  <a:pt x="386" y="89"/>
                </a:cubicBezTo>
                <a:cubicBezTo>
                  <a:pt x="387" y="88"/>
                  <a:pt x="387" y="88"/>
                  <a:pt x="388" y="89"/>
                </a:cubicBezTo>
                <a:close/>
                <a:moveTo>
                  <a:pt x="287" y="95"/>
                </a:moveTo>
                <a:cubicBezTo>
                  <a:pt x="286" y="95"/>
                  <a:pt x="285" y="97"/>
                  <a:pt x="287" y="97"/>
                </a:cubicBezTo>
                <a:cubicBezTo>
                  <a:pt x="284" y="99"/>
                  <a:pt x="284" y="95"/>
                  <a:pt x="287" y="95"/>
                </a:cubicBezTo>
                <a:close/>
                <a:moveTo>
                  <a:pt x="293" y="97"/>
                </a:moveTo>
                <a:cubicBezTo>
                  <a:pt x="293" y="99"/>
                  <a:pt x="291" y="99"/>
                  <a:pt x="290" y="99"/>
                </a:cubicBezTo>
                <a:cubicBezTo>
                  <a:pt x="290" y="98"/>
                  <a:pt x="292" y="96"/>
                  <a:pt x="293" y="97"/>
                </a:cubicBezTo>
                <a:close/>
                <a:moveTo>
                  <a:pt x="287" y="99"/>
                </a:moveTo>
                <a:cubicBezTo>
                  <a:pt x="287" y="97"/>
                  <a:pt x="290" y="98"/>
                  <a:pt x="289" y="99"/>
                </a:cubicBezTo>
                <a:cubicBezTo>
                  <a:pt x="288" y="99"/>
                  <a:pt x="288" y="99"/>
                  <a:pt x="288" y="99"/>
                </a:cubicBezTo>
                <a:cubicBezTo>
                  <a:pt x="288" y="99"/>
                  <a:pt x="287" y="99"/>
                  <a:pt x="287" y="99"/>
                </a:cubicBezTo>
                <a:close/>
                <a:moveTo>
                  <a:pt x="293" y="99"/>
                </a:moveTo>
                <a:cubicBezTo>
                  <a:pt x="291" y="101"/>
                  <a:pt x="295" y="101"/>
                  <a:pt x="297" y="101"/>
                </a:cubicBezTo>
                <a:cubicBezTo>
                  <a:pt x="296" y="97"/>
                  <a:pt x="295" y="101"/>
                  <a:pt x="293" y="99"/>
                </a:cubicBezTo>
                <a:close/>
                <a:moveTo>
                  <a:pt x="38" y="104"/>
                </a:moveTo>
                <a:cubicBezTo>
                  <a:pt x="39" y="104"/>
                  <a:pt x="38" y="106"/>
                  <a:pt x="40" y="106"/>
                </a:cubicBezTo>
                <a:cubicBezTo>
                  <a:pt x="39" y="107"/>
                  <a:pt x="37" y="105"/>
                  <a:pt x="38" y="104"/>
                </a:cubicBezTo>
                <a:close/>
                <a:moveTo>
                  <a:pt x="52" y="104"/>
                </a:moveTo>
                <a:cubicBezTo>
                  <a:pt x="51" y="105"/>
                  <a:pt x="50" y="105"/>
                  <a:pt x="49" y="106"/>
                </a:cubicBezTo>
                <a:cubicBezTo>
                  <a:pt x="49" y="104"/>
                  <a:pt x="51" y="104"/>
                  <a:pt x="52" y="104"/>
                </a:cubicBezTo>
                <a:close/>
                <a:moveTo>
                  <a:pt x="322" y="105"/>
                </a:moveTo>
                <a:cubicBezTo>
                  <a:pt x="323" y="107"/>
                  <a:pt x="321" y="106"/>
                  <a:pt x="320" y="106"/>
                </a:cubicBezTo>
                <a:cubicBezTo>
                  <a:pt x="320" y="105"/>
                  <a:pt x="321" y="105"/>
                  <a:pt x="322" y="105"/>
                </a:cubicBezTo>
                <a:close/>
                <a:moveTo>
                  <a:pt x="324" y="105"/>
                </a:moveTo>
                <a:cubicBezTo>
                  <a:pt x="324" y="105"/>
                  <a:pt x="323" y="105"/>
                  <a:pt x="323" y="106"/>
                </a:cubicBezTo>
                <a:cubicBezTo>
                  <a:pt x="324" y="106"/>
                  <a:pt x="324" y="106"/>
                  <a:pt x="324" y="105"/>
                </a:cubicBezTo>
                <a:close/>
                <a:moveTo>
                  <a:pt x="51" y="107"/>
                </a:moveTo>
                <a:cubicBezTo>
                  <a:pt x="52" y="107"/>
                  <a:pt x="53" y="108"/>
                  <a:pt x="54" y="107"/>
                </a:cubicBezTo>
                <a:cubicBezTo>
                  <a:pt x="53" y="107"/>
                  <a:pt x="51" y="105"/>
                  <a:pt x="51" y="107"/>
                </a:cubicBezTo>
                <a:close/>
                <a:moveTo>
                  <a:pt x="41" y="107"/>
                </a:moveTo>
                <a:cubicBezTo>
                  <a:pt x="43" y="106"/>
                  <a:pt x="43" y="109"/>
                  <a:pt x="41" y="108"/>
                </a:cubicBezTo>
                <a:cubicBezTo>
                  <a:pt x="41" y="108"/>
                  <a:pt x="41" y="107"/>
                  <a:pt x="41" y="107"/>
                </a:cubicBezTo>
                <a:close/>
                <a:moveTo>
                  <a:pt x="47" y="108"/>
                </a:moveTo>
                <a:cubicBezTo>
                  <a:pt x="46" y="107"/>
                  <a:pt x="45" y="106"/>
                  <a:pt x="44" y="108"/>
                </a:cubicBezTo>
                <a:cubicBezTo>
                  <a:pt x="45" y="108"/>
                  <a:pt x="45" y="109"/>
                  <a:pt x="45" y="110"/>
                </a:cubicBezTo>
                <a:cubicBezTo>
                  <a:pt x="43" y="110"/>
                  <a:pt x="44" y="109"/>
                  <a:pt x="43" y="108"/>
                </a:cubicBezTo>
                <a:cubicBezTo>
                  <a:pt x="44" y="110"/>
                  <a:pt x="43" y="111"/>
                  <a:pt x="44" y="112"/>
                </a:cubicBezTo>
                <a:cubicBezTo>
                  <a:pt x="44" y="110"/>
                  <a:pt x="46" y="110"/>
                  <a:pt x="47" y="111"/>
                </a:cubicBezTo>
                <a:cubicBezTo>
                  <a:pt x="46" y="110"/>
                  <a:pt x="46" y="109"/>
                  <a:pt x="47" y="108"/>
                </a:cubicBezTo>
                <a:close/>
                <a:moveTo>
                  <a:pt x="30" y="110"/>
                </a:moveTo>
                <a:cubicBezTo>
                  <a:pt x="31" y="110"/>
                  <a:pt x="32" y="112"/>
                  <a:pt x="31" y="112"/>
                </a:cubicBezTo>
                <a:cubicBezTo>
                  <a:pt x="31" y="112"/>
                  <a:pt x="32" y="112"/>
                  <a:pt x="32" y="112"/>
                </a:cubicBezTo>
                <a:cubicBezTo>
                  <a:pt x="32" y="114"/>
                  <a:pt x="31" y="113"/>
                  <a:pt x="30" y="114"/>
                </a:cubicBezTo>
                <a:cubicBezTo>
                  <a:pt x="30" y="113"/>
                  <a:pt x="28" y="114"/>
                  <a:pt x="28" y="115"/>
                </a:cubicBezTo>
                <a:cubicBezTo>
                  <a:pt x="27" y="115"/>
                  <a:pt x="27" y="114"/>
                  <a:pt x="27" y="113"/>
                </a:cubicBezTo>
                <a:cubicBezTo>
                  <a:pt x="28" y="114"/>
                  <a:pt x="29" y="113"/>
                  <a:pt x="28" y="111"/>
                </a:cubicBezTo>
                <a:cubicBezTo>
                  <a:pt x="29" y="113"/>
                  <a:pt x="30" y="112"/>
                  <a:pt x="30" y="110"/>
                </a:cubicBezTo>
                <a:close/>
                <a:moveTo>
                  <a:pt x="53" y="120"/>
                </a:moveTo>
                <a:cubicBezTo>
                  <a:pt x="54" y="120"/>
                  <a:pt x="55" y="121"/>
                  <a:pt x="55" y="122"/>
                </a:cubicBezTo>
                <a:cubicBezTo>
                  <a:pt x="52" y="121"/>
                  <a:pt x="51" y="122"/>
                  <a:pt x="49" y="123"/>
                </a:cubicBezTo>
                <a:cubicBezTo>
                  <a:pt x="50" y="120"/>
                  <a:pt x="52" y="122"/>
                  <a:pt x="53" y="120"/>
                </a:cubicBezTo>
                <a:close/>
                <a:moveTo>
                  <a:pt x="390" y="134"/>
                </a:moveTo>
                <a:cubicBezTo>
                  <a:pt x="389" y="132"/>
                  <a:pt x="392" y="130"/>
                  <a:pt x="390" y="134"/>
                </a:cubicBezTo>
                <a:close/>
                <a:moveTo>
                  <a:pt x="390" y="141"/>
                </a:moveTo>
                <a:cubicBezTo>
                  <a:pt x="391" y="141"/>
                  <a:pt x="391" y="142"/>
                  <a:pt x="393" y="141"/>
                </a:cubicBezTo>
                <a:cubicBezTo>
                  <a:pt x="392" y="143"/>
                  <a:pt x="390" y="144"/>
                  <a:pt x="391" y="146"/>
                </a:cubicBezTo>
                <a:cubicBezTo>
                  <a:pt x="390" y="145"/>
                  <a:pt x="391" y="148"/>
                  <a:pt x="389" y="147"/>
                </a:cubicBezTo>
                <a:cubicBezTo>
                  <a:pt x="388" y="146"/>
                  <a:pt x="388" y="144"/>
                  <a:pt x="389" y="141"/>
                </a:cubicBezTo>
                <a:cubicBezTo>
                  <a:pt x="389" y="142"/>
                  <a:pt x="390" y="142"/>
                  <a:pt x="390" y="141"/>
                </a:cubicBezTo>
                <a:close/>
                <a:moveTo>
                  <a:pt x="21" y="145"/>
                </a:moveTo>
                <a:cubicBezTo>
                  <a:pt x="22" y="144"/>
                  <a:pt x="22" y="146"/>
                  <a:pt x="22" y="146"/>
                </a:cubicBezTo>
                <a:cubicBezTo>
                  <a:pt x="22" y="146"/>
                  <a:pt x="22" y="146"/>
                  <a:pt x="21" y="146"/>
                </a:cubicBezTo>
                <a:cubicBezTo>
                  <a:pt x="21" y="145"/>
                  <a:pt x="21" y="145"/>
                  <a:pt x="21" y="145"/>
                </a:cubicBezTo>
                <a:close/>
                <a:moveTo>
                  <a:pt x="24" y="147"/>
                </a:moveTo>
                <a:cubicBezTo>
                  <a:pt x="24" y="148"/>
                  <a:pt x="25" y="151"/>
                  <a:pt x="22" y="150"/>
                </a:cubicBezTo>
                <a:cubicBezTo>
                  <a:pt x="22" y="149"/>
                  <a:pt x="23" y="148"/>
                  <a:pt x="24" y="147"/>
                </a:cubicBezTo>
                <a:close/>
                <a:moveTo>
                  <a:pt x="388" y="148"/>
                </a:moveTo>
                <a:cubicBezTo>
                  <a:pt x="389" y="148"/>
                  <a:pt x="389" y="150"/>
                  <a:pt x="390" y="150"/>
                </a:cubicBezTo>
                <a:cubicBezTo>
                  <a:pt x="389" y="151"/>
                  <a:pt x="387" y="150"/>
                  <a:pt x="388" y="148"/>
                </a:cubicBezTo>
                <a:close/>
                <a:moveTo>
                  <a:pt x="33" y="153"/>
                </a:moveTo>
                <a:cubicBezTo>
                  <a:pt x="31" y="153"/>
                  <a:pt x="32" y="151"/>
                  <a:pt x="30" y="151"/>
                </a:cubicBezTo>
                <a:cubicBezTo>
                  <a:pt x="31" y="149"/>
                  <a:pt x="33" y="151"/>
                  <a:pt x="33" y="153"/>
                </a:cubicBezTo>
                <a:close/>
                <a:moveTo>
                  <a:pt x="391" y="154"/>
                </a:moveTo>
                <a:cubicBezTo>
                  <a:pt x="391" y="155"/>
                  <a:pt x="389" y="156"/>
                  <a:pt x="390" y="158"/>
                </a:cubicBezTo>
                <a:cubicBezTo>
                  <a:pt x="390" y="157"/>
                  <a:pt x="389" y="157"/>
                  <a:pt x="388" y="157"/>
                </a:cubicBezTo>
                <a:cubicBezTo>
                  <a:pt x="389" y="156"/>
                  <a:pt x="389" y="154"/>
                  <a:pt x="391" y="154"/>
                </a:cubicBezTo>
                <a:close/>
                <a:moveTo>
                  <a:pt x="390" y="160"/>
                </a:moveTo>
                <a:cubicBezTo>
                  <a:pt x="390" y="160"/>
                  <a:pt x="390" y="160"/>
                  <a:pt x="389" y="160"/>
                </a:cubicBezTo>
                <a:cubicBezTo>
                  <a:pt x="387" y="160"/>
                  <a:pt x="389" y="161"/>
                  <a:pt x="388" y="162"/>
                </a:cubicBezTo>
                <a:cubicBezTo>
                  <a:pt x="387" y="162"/>
                  <a:pt x="389" y="159"/>
                  <a:pt x="387" y="160"/>
                </a:cubicBezTo>
                <a:cubicBezTo>
                  <a:pt x="388" y="158"/>
                  <a:pt x="390" y="158"/>
                  <a:pt x="390" y="160"/>
                </a:cubicBezTo>
                <a:close/>
                <a:moveTo>
                  <a:pt x="389" y="165"/>
                </a:moveTo>
                <a:cubicBezTo>
                  <a:pt x="389" y="166"/>
                  <a:pt x="389" y="166"/>
                  <a:pt x="389" y="166"/>
                </a:cubicBezTo>
                <a:cubicBezTo>
                  <a:pt x="389" y="166"/>
                  <a:pt x="390" y="166"/>
                  <a:pt x="390" y="166"/>
                </a:cubicBezTo>
                <a:cubicBezTo>
                  <a:pt x="390" y="168"/>
                  <a:pt x="389" y="166"/>
                  <a:pt x="387" y="167"/>
                </a:cubicBezTo>
                <a:cubicBezTo>
                  <a:pt x="388" y="166"/>
                  <a:pt x="388" y="165"/>
                  <a:pt x="389" y="165"/>
                </a:cubicBezTo>
                <a:close/>
                <a:moveTo>
                  <a:pt x="388" y="175"/>
                </a:moveTo>
                <a:cubicBezTo>
                  <a:pt x="388" y="174"/>
                  <a:pt x="391" y="174"/>
                  <a:pt x="390" y="175"/>
                </a:cubicBezTo>
                <a:cubicBezTo>
                  <a:pt x="389" y="175"/>
                  <a:pt x="389" y="175"/>
                  <a:pt x="389" y="175"/>
                </a:cubicBezTo>
                <a:cubicBezTo>
                  <a:pt x="389" y="175"/>
                  <a:pt x="389" y="175"/>
                  <a:pt x="388" y="175"/>
                </a:cubicBezTo>
                <a:close/>
                <a:moveTo>
                  <a:pt x="374" y="186"/>
                </a:moveTo>
                <a:cubicBezTo>
                  <a:pt x="375" y="186"/>
                  <a:pt x="375" y="187"/>
                  <a:pt x="375" y="188"/>
                </a:cubicBezTo>
                <a:cubicBezTo>
                  <a:pt x="373" y="188"/>
                  <a:pt x="373" y="187"/>
                  <a:pt x="374" y="186"/>
                </a:cubicBezTo>
                <a:close/>
                <a:moveTo>
                  <a:pt x="52" y="197"/>
                </a:moveTo>
                <a:cubicBezTo>
                  <a:pt x="53" y="197"/>
                  <a:pt x="53" y="198"/>
                  <a:pt x="53" y="199"/>
                </a:cubicBezTo>
                <a:cubicBezTo>
                  <a:pt x="52" y="199"/>
                  <a:pt x="52" y="198"/>
                  <a:pt x="52" y="197"/>
                </a:cubicBezTo>
                <a:close/>
                <a:moveTo>
                  <a:pt x="136" y="198"/>
                </a:moveTo>
                <a:cubicBezTo>
                  <a:pt x="137" y="200"/>
                  <a:pt x="135" y="199"/>
                  <a:pt x="135" y="200"/>
                </a:cubicBezTo>
                <a:cubicBezTo>
                  <a:pt x="134" y="200"/>
                  <a:pt x="135" y="198"/>
                  <a:pt x="136" y="198"/>
                </a:cubicBezTo>
                <a:close/>
                <a:moveTo>
                  <a:pt x="132" y="200"/>
                </a:moveTo>
                <a:cubicBezTo>
                  <a:pt x="132" y="200"/>
                  <a:pt x="133" y="201"/>
                  <a:pt x="133" y="201"/>
                </a:cubicBezTo>
                <a:cubicBezTo>
                  <a:pt x="132" y="201"/>
                  <a:pt x="132" y="202"/>
                  <a:pt x="132" y="202"/>
                </a:cubicBezTo>
                <a:cubicBezTo>
                  <a:pt x="131" y="202"/>
                  <a:pt x="132" y="201"/>
                  <a:pt x="132" y="200"/>
                </a:cubicBezTo>
                <a:close/>
                <a:moveTo>
                  <a:pt x="131" y="206"/>
                </a:moveTo>
                <a:cubicBezTo>
                  <a:pt x="133" y="207"/>
                  <a:pt x="130" y="208"/>
                  <a:pt x="131" y="209"/>
                </a:cubicBezTo>
                <a:cubicBezTo>
                  <a:pt x="130" y="209"/>
                  <a:pt x="131" y="207"/>
                  <a:pt x="131" y="206"/>
                </a:cubicBezTo>
                <a:close/>
                <a:moveTo>
                  <a:pt x="133" y="207"/>
                </a:moveTo>
                <a:cubicBezTo>
                  <a:pt x="131" y="210"/>
                  <a:pt x="135" y="210"/>
                  <a:pt x="133" y="207"/>
                </a:cubicBezTo>
                <a:close/>
                <a:moveTo>
                  <a:pt x="370" y="210"/>
                </a:moveTo>
                <a:cubicBezTo>
                  <a:pt x="371" y="212"/>
                  <a:pt x="369" y="212"/>
                  <a:pt x="370" y="213"/>
                </a:cubicBezTo>
                <a:cubicBezTo>
                  <a:pt x="368" y="213"/>
                  <a:pt x="368" y="211"/>
                  <a:pt x="367" y="211"/>
                </a:cubicBezTo>
                <a:cubicBezTo>
                  <a:pt x="368" y="210"/>
                  <a:pt x="369" y="210"/>
                  <a:pt x="370" y="210"/>
                </a:cubicBezTo>
                <a:close/>
                <a:moveTo>
                  <a:pt x="133" y="211"/>
                </a:moveTo>
                <a:cubicBezTo>
                  <a:pt x="133" y="211"/>
                  <a:pt x="134" y="211"/>
                  <a:pt x="135" y="211"/>
                </a:cubicBezTo>
                <a:cubicBezTo>
                  <a:pt x="135" y="213"/>
                  <a:pt x="134" y="213"/>
                  <a:pt x="134" y="215"/>
                </a:cubicBezTo>
                <a:cubicBezTo>
                  <a:pt x="132" y="215"/>
                  <a:pt x="133" y="213"/>
                  <a:pt x="133" y="211"/>
                </a:cubicBezTo>
                <a:close/>
                <a:moveTo>
                  <a:pt x="133" y="216"/>
                </a:moveTo>
                <a:cubicBezTo>
                  <a:pt x="134" y="217"/>
                  <a:pt x="134" y="219"/>
                  <a:pt x="134" y="220"/>
                </a:cubicBezTo>
                <a:cubicBezTo>
                  <a:pt x="132" y="220"/>
                  <a:pt x="134" y="217"/>
                  <a:pt x="133" y="216"/>
                </a:cubicBezTo>
                <a:close/>
                <a:moveTo>
                  <a:pt x="131" y="219"/>
                </a:moveTo>
                <a:cubicBezTo>
                  <a:pt x="132" y="219"/>
                  <a:pt x="132" y="219"/>
                  <a:pt x="132" y="220"/>
                </a:cubicBezTo>
                <a:cubicBezTo>
                  <a:pt x="132" y="220"/>
                  <a:pt x="132" y="220"/>
                  <a:pt x="132" y="221"/>
                </a:cubicBezTo>
                <a:cubicBezTo>
                  <a:pt x="131" y="220"/>
                  <a:pt x="131" y="220"/>
                  <a:pt x="131" y="219"/>
                </a:cubicBezTo>
                <a:close/>
                <a:moveTo>
                  <a:pt x="25" y="291"/>
                </a:moveTo>
                <a:cubicBezTo>
                  <a:pt x="26" y="292"/>
                  <a:pt x="26" y="292"/>
                  <a:pt x="27" y="292"/>
                </a:cubicBezTo>
                <a:cubicBezTo>
                  <a:pt x="28" y="294"/>
                  <a:pt x="25" y="292"/>
                  <a:pt x="26" y="294"/>
                </a:cubicBezTo>
                <a:cubicBezTo>
                  <a:pt x="24" y="294"/>
                  <a:pt x="25" y="293"/>
                  <a:pt x="25" y="291"/>
                </a:cubicBezTo>
                <a:close/>
                <a:moveTo>
                  <a:pt x="24" y="314"/>
                </a:moveTo>
                <a:cubicBezTo>
                  <a:pt x="27" y="315"/>
                  <a:pt x="24" y="316"/>
                  <a:pt x="22" y="317"/>
                </a:cubicBezTo>
                <a:cubicBezTo>
                  <a:pt x="22" y="315"/>
                  <a:pt x="24" y="315"/>
                  <a:pt x="24" y="314"/>
                </a:cubicBezTo>
                <a:close/>
                <a:moveTo>
                  <a:pt x="26" y="318"/>
                </a:moveTo>
                <a:cubicBezTo>
                  <a:pt x="27" y="318"/>
                  <a:pt x="27" y="319"/>
                  <a:pt x="27" y="320"/>
                </a:cubicBezTo>
                <a:cubicBezTo>
                  <a:pt x="26" y="320"/>
                  <a:pt x="25" y="319"/>
                  <a:pt x="26" y="318"/>
                </a:cubicBezTo>
                <a:close/>
                <a:moveTo>
                  <a:pt x="25" y="322"/>
                </a:moveTo>
                <a:cubicBezTo>
                  <a:pt x="26" y="322"/>
                  <a:pt x="27" y="321"/>
                  <a:pt x="27" y="321"/>
                </a:cubicBezTo>
                <a:cubicBezTo>
                  <a:pt x="28" y="322"/>
                  <a:pt x="24" y="323"/>
                  <a:pt x="25" y="322"/>
                </a:cubicBezTo>
                <a:close/>
                <a:moveTo>
                  <a:pt x="25" y="323"/>
                </a:moveTo>
                <a:cubicBezTo>
                  <a:pt x="23" y="322"/>
                  <a:pt x="24" y="324"/>
                  <a:pt x="23" y="324"/>
                </a:cubicBezTo>
                <a:cubicBezTo>
                  <a:pt x="24" y="325"/>
                  <a:pt x="25" y="324"/>
                  <a:pt x="25" y="323"/>
                </a:cubicBezTo>
                <a:close/>
                <a:moveTo>
                  <a:pt x="25" y="328"/>
                </a:moveTo>
                <a:cubicBezTo>
                  <a:pt x="29" y="328"/>
                  <a:pt x="27" y="333"/>
                  <a:pt x="31" y="333"/>
                </a:cubicBezTo>
                <a:cubicBezTo>
                  <a:pt x="31" y="335"/>
                  <a:pt x="29" y="335"/>
                  <a:pt x="30" y="337"/>
                </a:cubicBezTo>
                <a:cubicBezTo>
                  <a:pt x="26" y="336"/>
                  <a:pt x="26" y="331"/>
                  <a:pt x="25" y="328"/>
                </a:cubicBezTo>
                <a:close/>
                <a:moveTo>
                  <a:pt x="118" y="365"/>
                </a:moveTo>
                <a:cubicBezTo>
                  <a:pt x="113" y="368"/>
                  <a:pt x="113" y="363"/>
                  <a:pt x="111" y="362"/>
                </a:cubicBezTo>
                <a:cubicBezTo>
                  <a:pt x="110" y="350"/>
                  <a:pt x="119" y="357"/>
                  <a:pt x="118" y="365"/>
                </a:cubicBezTo>
                <a:close/>
                <a:moveTo>
                  <a:pt x="118" y="371"/>
                </a:moveTo>
                <a:cubicBezTo>
                  <a:pt x="119" y="370"/>
                  <a:pt x="119" y="371"/>
                  <a:pt x="118" y="371"/>
                </a:cubicBezTo>
                <a:cubicBezTo>
                  <a:pt x="119" y="372"/>
                  <a:pt x="120" y="372"/>
                  <a:pt x="121" y="372"/>
                </a:cubicBezTo>
                <a:cubicBezTo>
                  <a:pt x="120" y="373"/>
                  <a:pt x="118" y="374"/>
                  <a:pt x="116" y="374"/>
                </a:cubicBezTo>
                <a:cubicBezTo>
                  <a:pt x="117" y="373"/>
                  <a:pt x="118" y="373"/>
                  <a:pt x="118" y="371"/>
                </a:cubicBezTo>
                <a:close/>
                <a:moveTo>
                  <a:pt x="117" y="377"/>
                </a:moveTo>
                <a:cubicBezTo>
                  <a:pt x="117" y="375"/>
                  <a:pt x="119" y="376"/>
                  <a:pt x="120" y="376"/>
                </a:cubicBezTo>
                <a:cubicBezTo>
                  <a:pt x="120" y="378"/>
                  <a:pt x="118" y="377"/>
                  <a:pt x="117" y="377"/>
                </a:cubicBezTo>
                <a:close/>
                <a:moveTo>
                  <a:pt x="304" y="383"/>
                </a:moveTo>
                <a:cubicBezTo>
                  <a:pt x="305" y="383"/>
                  <a:pt x="305" y="384"/>
                  <a:pt x="305" y="384"/>
                </a:cubicBezTo>
                <a:cubicBezTo>
                  <a:pt x="305" y="384"/>
                  <a:pt x="305" y="385"/>
                  <a:pt x="305" y="385"/>
                </a:cubicBezTo>
                <a:cubicBezTo>
                  <a:pt x="304" y="385"/>
                  <a:pt x="303" y="385"/>
                  <a:pt x="302" y="385"/>
                </a:cubicBezTo>
                <a:cubicBezTo>
                  <a:pt x="303" y="384"/>
                  <a:pt x="304" y="385"/>
                  <a:pt x="304" y="383"/>
                </a:cubicBezTo>
                <a:close/>
                <a:moveTo>
                  <a:pt x="205" y="388"/>
                </a:moveTo>
                <a:cubicBezTo>
                  <a:pt x="206" y="387"/>
                  <a:pt x="206" y="389"/>
                  <a:pt x="208" y="388"/>
                </a:cubicBezTo>
                <a:cubicBezTo>
                  <a:pt x="207" y="389"/>
                  <a:pt x="206" y="390"/>
                  <a:pt x="205" y="390"/>
                </a:cubicBezTo>
                <a:cubicBezTo>
                  <a:pt x="204" y="390"/>
                  <a:pt x="206" y="389"/>
                  <a:pt x="205" y="388"/>
                </a:cubicBezTo>
                <a:close/>
                <a:moveTo>
                  <a:pt x="183" y="388"/>
                </a:moveTo>
                <a:cubicBezTo>
                  <a:pt x="184" y="388"/>
                  <a:pt x="184" y="389"/>
                  <a:pt x="185" y="389"/>
                </a:cubicBezTo>
                <a:cubicBezTo>
                  <a:pt x="185" y="390"/>
                  <a:pt x="182" y="390"/>
                  <a:pt x="183" y="388"/>
                </a:cubicBezTo>
                <a:close/>
                <a:moveTo>
                  <a:pt x="123" y="394"/>
                </a:moveTo>
                <a:cubicBezTo>
                  <a:pt x="124" y="393"/>
                  <a:pt x="124" y="396"/>
                  <a:pt x="122" y="395"/>
                </a:cubicBezTo>
                <a:cubicBezTo>
                  <a:pt x="122" y="395"/>
                  <a:pt x="122" y="395"/>
                  <a:pt x="122" y="394"/>
                </a:cubicBezTo>
                <a:cubicBezTo>
                  <a:pt x="123" y="394"/>
                  <a:pt x="123" y="394"/>
                  <a:pt x="123" y="394"/>
                </a:cubicBezTo>
                <a:close/>
                <a:moveTo>
                  <a:pt x="394" y="394"/>
                </a:moveTo>
                <a:cubicBezTo>
                  <a:pt x="395" y="394"/>
                  <a:pt x="394" y="396"/>
                  <a:pt x="394" y="396"/>
                </a:cubicBezTo>
                <a:cubicBezTo>
                  <a:pt x="393" y="396"/>
                  <a:pt x="393" y="396"/>
                  <a:pt x="393" y="396"/>
                </a:cubicBezTo>
                <a:cubicBezTo>
                  <a:pt x="393" y="396"/>
                  <a:pt x="393" y="395"/>
                  <a:pt x="393" y="395"/>
                </a:cubicBezTo>
                <a:cubicBezTo>
                  <a:pt x="393" y="395"/>
                  <a:pt x="394" y="395"/>
                  <a:pt x="394" y="394"/>
                </a:cubicBezTo>
                <a:close/>
                <a:moveTo>
                  <a:pt x="381" y="401"/>
                </a:moveTo>
                <a:cubicBezTo>
                  <a:pt x="382" y="404"/>
                  <a:pt x="379" y="404"/>
                  <a:pt x="379" y="402"/>
                </a:cubicBezTo>
                <a:cubicBezTo>
                  <a:pt x="380" y="402"/>
                  <a:pt x="380" y="401"/>
                  <a:pt x="381" y="401"/>
                </a:cubicBezTo>
                <a:close/>
                <a:moveTo>
                  <a:pt x="105" y="412"/>
                </a:moveTo>
                <a:cubicBezTo>
                  <a:pt x="106" y="412"/>
                  <a:pt x="106" y="415"/>
                  <a:pt x="104" y="414"/>
                </a:cubicBezTo>
                <a:cubicBezTo>
                  <a:pt x="104" y="414"/>
                  <a:pt x="105" y="413"/>
                  <a:pt x="105" y="412"/>
                </a:cubicBezTo>
                <a:close/>
                <a:moveTo>
                  <a:pt x="372" y="412"/>
                </a:moveTo>
                <a:cubicBezTo>
                  <a:pt x="373" y="411"/>
                  <a:pt x="375" y="414"/>
                  <a:pt x="375" y="416"/>
                </a:cubicBezTo>
                <a:cubicBezTo>
                  <a:pt x="373" y="416"/>
                  <a:pt x="374" y="413"/>
                  <a:pt x="372" y="412"/>
                </a:cubicBezTo>
                <a:close/>
                <a:moveTo>
                  <a:pt x="100" y="415"/>
                </a:moveTo>
                <a:cubicBezTo>
                  <a:pt x="101" y="415"/>
                  <a:pt x="101" y="416"/>
                  <a:pt x="101" y="417"/>
                </a:cubicBezTo>
                <a:cubicBezTo>
                  <a:pt x="100" y="417"/>
                  <a:pt x="100" y="416"/>
                  <a:pt x="100" y="415"/>
                </a:cubicBezTo>
                <a:close/>
                <a:moveTo>
                  <a:pt x="374" y="419"/>
                </a:moveTo>
                <a:cubicBezTo>
                  <a:pt x="374" y="418"/>
                  <a:pt x="376" y="419"/>
                  <a:pt x="375" y="420"/>
                </a:cubicBezTo>
                <a:cubicBezTo>
                  <a:pt x="374" y="420"/>
                  <a:pt x="375" y="419"/>
                  <a:pt x="374" y="419"/>
                </a:cubicBezTo>
                <a:close/>
                <a:moveTo>
                  <a:pt x="389" y="418"/>
                </a:moveTo>
                <a:cubicBezTo>
                  <a:pt x="390" y="419"/>
                  <a:pt x="391" y="420"/>
                  <a:pt x="391" y="422"/>
                </a:cubicBezTo>
                <a:cubicBezTo>
                  <a:pt x="390" y="421"/>
                  <a:pt x="388" y="420"/>
                  <a:pt x="389" y="418"/>
                </a:cubicBezTo>
                <a:close/>
                <a:moveTo>
                  <a:pt x="375" y="421"/>
                </a:moveTo>
                <a:cubicBezTo>
                  <a:pt x="377" y="423"/>
                  <a:pt x="374" y="423"/>
                  <a:pt x="375" y="421"/>
                </a:cubicBezTo>
                <a:close/>
                <a:moveTo>
                  <a:pt x="313" y="431"/>
                </a:moveTo>
                <a:cubicBezTo>
                  <a:pt x="312" y="432"/>
                  <a:pt x="309" y="433"/>
                  <a:pt x="307" y="432"/>
                </a:cubicBezTo>
                <a:cubicBezTo>
                  <a:pt x="309" y="432"/>
                  <a:pt x="310" y="429"/>
                  <a:pt x="313" y="431"/>
                </a:cubicBezTo>
                <a:close/>
                <a:moveTo>
                  <a:pt x="305" y="431"/>
                </a:moveTo>
                <a:cubicBezTo>
                  <a:pt x="307" y="431"/>
                  <a:pt x="305" y="433"/>
                  <a:pt x="304" y="433"/>
                </a:cubicBezTo>
                <a:cubicBezTo>
                  <a:pt x="304" y="432"/>
                  <a:pt x="305" y="432"/>
                  <a:pt x="305" y="431"/>
                </a:cubicBezTo>
                <a:close/>
                <a:moveTo>
                  <a:pt x="266" y="433"/>
                </a:moveTo>
                <a:cubicBezTo>
                  <a:pt x="268" y="434"/>
                  <a:pt x="266" y="435"/>
                  <a:pt x="265" y="435"/>
                </a:cubicBezTo>
                <a:cubicBezTo>
                  <a:pt x="265" y="434"/>
                  <a:pt x="266" y="434"/>
                  <a:pt x="266" y="433"/>
                </a:cubicBezTo>
                <a:close/>
                <a:moveTo>
                  <a:pt x="166" y="434"/>
                </a:moveTo>
                <a:cubicBezTo>
                  <a:pt x="166" y="435"/>
                  <a:pt x="166" y="435"/>
                  <a:pt x="166" y="436"/>
                </a:cubicBezTo>
                <a:cubicBezTo>
                  <a:pt x="166" y="436"/>
                  <a:pt x="165" y="435"/>
                  <a:pt x="164" y="435"/>
                </a:cubicBezTo>
                <a:cubicBezTo>
                  <a:pt x="164" y="435"/>
                  <a:pt x="164" y="435"/>
                  <a:pt x="164" y="434"/>
                </a:cubicBezTo>
                <a:cubicBezTo>
                  <a:pt x="165" y="434"/>
                  <a:pt x="165" y="434"/>
                  <a:pt x="166" y="434"/>
                </a:cubicBezTo>
                <a:close/>
                <a:moveTo>
                  <a:pt x="266" y="436"/>
                </a:moveTo>
                <a:cubicBezTo>
                  <a:pt x="264" y="435"/>
                  <a:pt x="263" y="435"/>
                  <a:pt x="262" y="437"/>
                </a:cubicBezTo>
                <a:cubicBezTo>
                  <a:pt x="263" y="436"/>
                  <a:pt x="266" y="437"/>
                  <a:pt x="266" y="436"/>
                </a:cubicBezTo>
                <a:close/>
                <a:moveTo>
                  <a:pt x="297" y="436"/>
                </a:moveTo>
                <a:cubicBezTo>
                  <a:pt x="298" y="437"/>
                  <a:pt x="298" y="438"/>
                  <a:pt x="297" y="438"/>
                </a:cubicBezTo>
                <a:cubicBezTo>
                  <a:pt x="296" y="438"/>
                  <a:pt x="296" y="437"/>
                  <a:pt x="297" y="436"/>
                </a:cubicBezTo>
                <a:close/>
                <a:moveTo>
                  <a:pt x="222" y="438"/>
                </a:moveTo>
                <a:cubicBezTo>
                  <a:pt x="225" y="438"/>
                  <a:pt x="218" y="438"/>
                  <a:pt x="222" y="438"/>
                </a:cubicBezTo>
                <a:close/>
                <a:moveTo>
                  <a:pt x="50" y="438"/>
                </a:moveTo>
                <a:cubicBezTo>
                  <a:pt x="52" y="438"/>
                  <a:pt x="54" y="438"/>
                  <a:pt x="55" y="439"/>
                </a:cubicBezTo>
                <a:cubicBezTo>
                  <a:pt x="54" y="441"/>
                  <a:pt x="50" y="442"/>
                  <a:pt x="50" y="438"/>
                </a:cubicBezTo>
                <a:close/>
                <a:moveTo>
                  <a:pt x="295" y="438"/>
                </a:moveTo>
                <a:cubicBezTo>
                  <a:pt x="293" y="439"/>
                  <a:pt x="292" y="442"/>
                  <a:pt x="290" y="443"/>
                </a:cubicBezTo>
                <a:cubicBezTo>
                  <a:pt x="289" y="443"/>
                  <a:pt x="289" y="442"/>
                  <a:pt x="288" y="442"/>
                </a:cubicBezTo>
                <a:cubicBezTo>
                  <a:pt x="289" y="438"/>
                  <a:pt x="292" y="439"/>
                  <a:pt x="295" y="438"/>
                </a:cubicBezTo>
                <a:close/>
                <a:moveTo>
                  <a:pt x="285" y="441"/>
                </a:moveTo>
                <a:cubicBezTo>
                  <a:pt x="285" y="440"/>
                  <a:pt x="288" y="440"/>
                  <a:pt x="287" y="442"/>
                </a:cubicBezTo>
                <a:cubicBezTo>
                  <a:pt x="287" y="442"/>
                  <a:pt x="286" y="442"/>
                  <a:pt x="286" y="442"/>
                </a:cubicBezTo>
                <a:cubicBezTo>
                  <a:pt x="286" y="441"/>
                  <a:pt x="286" y="441"/>
                  <a:pt x="285" y="441"/>
                </a:cubicBezTo>
                <a:close/>
                <a:moveTo>
                  <a:pt x="199" y="444"/>
                </a:moveTo>
                <a:cubicBezTo>
                  <a:pt x="201" y="442"/>
                  <a:pt x="203" y="446"/>
                  <a:pt x="199" y="444"/>
                </a:cubicBezTo>
                <a:close/>
                <a:moveTo>
                  <a:pt x="202" y="444"/>
                </a:moveTo>
                <a:cubicBezTo>
                  <a:pt x="202" y="446"/>
                  <a:pt x="205" y="446"/>
                  <a:pt x="205" y="445"/>
                </a:cubicBezTo>
                <a:cubicBezTo>
                  <a:pt x="204" y="445"/>
                  <a:pt x="204" y="444"/>
                  <a:pt x="202" y="444"/>
                </a:cubicBezTo>
                <a:close/>
                <a:moveTo>
                  <a:pt x="391" y="450"/>
                </a:moveTo>
                <a:cubicBezTo>
                  <a:pt x="392" y="450"/>
                  <a:pt x="393" y="451"/>
                  <a:pt x="393" y="453"/>
                </a:cubicBezTo>
                <a:cubicBezTo>
                  <a:pt x="392" y="453"/>
                  <a:pt x="392" y="452"/>
                  <a:pt x="391" y="451"/>
                </a:cubicBezTo>
                <a:cubicBezTo>
                  <a:pt x="391" y="451"/>
                  <a:pt x="391" y="452"/>
                  <a:pt x="391" y="452"/>
                </a:cubicBezTo>
                <a:cubicBezTo>
                  <a:pt x="389" y="451"/>
                  <a:pt x="392" y="451"/>
                  <a:pt x="391" y="450"/>
                </a:cubicBezTo>
                <a:close/>
                <a:moveTo>
                  <a:pt x="382" y="9"/>
                </a:moveTo>
                <a:cubicBezTo>
                  <a:pt x="382" y="8"/>
                  <a:pt x="383" y="7"/>
                  <a:pt x="383" y="7"/>
                </a:cubicBezTo>
                <a:cubicBezTo>
                  <a:pt x="382" y="5"/>
                  <a:pt x="382" y="4"/>
                  <a:pt x="380" y="2"/>
                </a:cubicBezTo>
                <a:cubicBezTo>
                  <a:pt x="382" y="3"/>
                  <a:pt x="382" y="0"/>
                  <a:pt x="381" y="0"/>
                </a:cubicBezTo>
                <a:cubicBezTo>
                  <a:pt x="379" y="1"/>
                  <a:pt x="379" y="2"/>
                  <a:pt x="377" y="2"/>
                </a:cubicBezTo>
                <a:cubicBezTo>
                  <a:pt x="376" y="5"/>
                  <a:pt x="378" y="8"/>
                  <a:pt x="377" y="11"/>
                </a:cubicBezTo>
                <a:cubicBezTo>
                  <a:pt x="378" y="11"/>
                  <a:pt x="379" y="10"/>
                  <a:pt x="381" y="10"/>
                </a:cubicBezTo>
                <a:cubicBezTo>
                  <a:pt x="381" y="13"/>
                  <a:pt x="384" y="15"/>
                  <a:pt x="385" y="17"/>
                </a:cubicBezTo>
                <a:cubicBezTo>
                  <a:pt x="386" y="17"/>
                  <a:pt x="386" y="16"/>
                  <a:pt x="387" y="16"/>
                </a:cubicBezTo>
                <a:cubicBezTo>
                  <a:pt x="388" y="17"/>
                  <a:pt x="388" y="16"/>
                  <a:pt x="389" y="17"/>
                </a:cubicBezTo>
                <a:cubicBezTo>
                  <a:pt x="381" y="23"/>
                  <a:pt x="385" y="34"/>
                  <a:pt x="384" y="44"/>
                </a:cubicBezTo>
                <a:cubicBezTo>
                  <a:pt x="385" y="43"/>
                  <a:pt x="383" y="41"/>
                  <a:pt x="385" y="41"/>
                </a:cubicBezTo>
                <a:cubicBezTo>
                  <a:pt x="385" y="44"/>
                  <a:pt x="383" y="44"/>
                  <a:pt x="381" y="45"/>
                </a:cubicBezTo>
                <a:cubicBezTo>
                  <a:pt x="381" y="44"/>
                  <a:pt x="381" y="43"/>
                  <a:pt x="380" y="43"/>
                </a:cubicBezTo>
                <a:cubicBezTo>
                  <a:pt x="377" y="45"/>
                  <a:pt x="377" y="37"/>
                  <a:pt x="376" y="36"/>
                </a:cubicBezTo>
                <a:cubicBezTo>
                  <a:pt x="375" y="37"/>
                  <a:pt x="376" y="37"/>
                  <a:pt x="376" y="38"/>
                </a:cubicBezTo>
                <a:cubicBezTo>
                  <a:pt x="375" y="38"/>
                  <a:pt x="374" y="37"/>
                  <a:pt x="374" y="36"/>
                </a:cubicBezTo>
                <a:cubicBezTo>
                  <a:pt x="374" y="35"/>
                  <a:pt x="377" y="36"/>
                  <a:pt x="378" y="35"/>
                </a:cubicBezTo>
                <a:cubicBezTo>
                  <a:pt x="375" y="35"/>
                  <a:pt x="376" y="30"/>
                  <a:pt x="373" y="31"/>
                </a:cubicBezTo>
                <a:cubicBezTo>
                  <a:pt x="374" y="33"/>
                  <a:pt x="375" y="33"/>
                  <a:pt x="373" y="34"/>
                </a:cubicBezTo>
                <a:cubicBezTo>
                  <a:pt x="373" y="35"/>
                  <a:pt x="374" y="35"/>
                  <a:pt x="374" y="36"/>
                </a:cubicBezTo>
                <a:cubicBezTo>
                  <a:pt x="372" y="36"/>
                  <a:pt x="374" y="37"/>
                  <a:pt x="373" y="39"/>
                </a:cubicBezTo>
                <a:cubicBezTo>
                  <a:pt x="375" y="39"/>
                  <a:pt x="375" y="38"/>
                  <a:pt x="376" y="39"/>
                </a:cubicBezTo>
                <a:cubicBezTo>
                  <a:pt x="375" y="40"/>
                  <a:pt x="376" y="41"/>
                  <a:pt x="375" y="41"/>
                </a:cubicBezTo>
                <a:cubicBezTo>
                  <a:pt x="375" y="39"/>
                  <a:pt x="375" y="41"/>
                  <a:pt x="373" y="40"/>
                </a:cubicBezTo>
                <a:cubicBezTo>
                  <a:pt x="374" y="42"/>
                  <a:pt x="374" y="42"/>
                  <a:pt x="373" y="44"/>
                </a:cubicBezTo>
                <a:cubicBezTo>
                  <a:pt x="374" y="45"/>
                  <a:pt x="375" y="42"/>
                  <a:pt x="376" y="44"/>
                </a:cubicBezTo>
                <a:cubicBezTo>
                  <a:pt x="374" y="44"/>
                  <a:pt x="376" y="45"/>
                  <a:pt x="375" y="45"/>
                </a:cubicBezTo>
                <a:cubicBezTo>
                  <a:pt x="374" y="45"/>
                  <a:pt x="372" y="43"/>
                  <a:pt x="372" y="44"/>
                </a:cubicBezTo>
                <a:cubicBezTo>
                  <a:pt x="373" y="45"/>
                  <a:pt x="371" y="48"/>
                  <a:pt x="373" y="49"/>
                </a:cubicBezTo>
                <a:cubicBezTo>
                  <a:pt x="372" y="49"/>
                  <a:pt x="372" y="49"/>
                  <a:pt x="371" y="49"/>
                </a:cubicBezTo>
                <a:cubicBezTo>
                  <a:pt x="371" y="51"/>
                  <a:pt x="371" y="53"/>
                  <a:pt x="370" y="54"/>
                </a:cubicBezTo>
                <a:cubicBezTo>
                  <a:pt x="367" y="54"/>
                  <a:pt x="366" y="53"/>
                  <a:pt x="364" y="51"/>
                </a:cubicBezTo>
                <a:cubicBezTo>
                  <a:pt x="364" y="51"/>
                  <a:pt x="361" y="52"/>
                  <a:pt x="361" y="51"/>
                </a:cubicBezTo>
                <a:cubicBezTo>
                  <a:pt x="361" y="51"/>
                  <a:pt x="361" y="51"/>
                  <a:pt x="362" y="51"/>
                </a:cubicBezTo>
                <a:cubicBezTo>
                  <a:pt x="362" y="49"/>
                  <a:pt x="361" y="49"/>
                  <a:pt x="360" y="48"/>
                </a:cubicBezTo>
                <a:cubicBezTo>
                  <a:pt x="363" y="48"/>
                  <a:pt x="361" y="44"/>
                  <a:pt x="363" y="44"/>
                </a:cubicBezTo>
                <a:cubicBezTo>
                  <a:pt x="361" y="43"/>
                  <a:pt x="361" y="45"/>
                  <a:pt x="360" y="43"/>
                </a:cubicBezTo>
                <a:cubicBezTo>
                  <a:pt x="361" y="43"/>
                  <a:pt x="361" y="42"/>
                  <a:pt x="360" y="41"/>
                </a:cubicBezTo>
                <a:cubicBezTo>
                  <a:pt x="363" y="42"/>
                  <a:pt x="361" y="40"/>
                  <a:pt x="362" y="40"/>
                </a:cubicBezTo>
                <a:cubicBezTo>
                  <a:pt x="362" y="40"/>
                  <a:pt x="362" y="39"/>
                  <a:pt x="363" y="39"/>
                </a:cubicBezTo>
                <a:cubicBezTo>
                  <a:pt x="364" y="41"/>
                  <a:pt x="362" y="42"/>
                  <a:pt x="363" y="43"/>
                </a:cubicBezTo>
                <a:cubicBezTo>
                  <a:pt x="364" y="42"/>
                  <a:pt x="364" y="41"/>
                  <a:pt x="364" y="39"/>
                </a:cubicBezTo>
                <a:cubicBezTo>
                  <a:pt x="363" y="38"/>
                  <a:pt x="362" y="40"/>
                  <a:pt x="361" y="38"/>
                </a:cubicBezTo>
                <a:cubicBezTo>
                  <a:pt x="362" y="37"/>
                  <a:pt x="363" y="32"/>
                  <a:pt x="361" y="31"/>
                </a:cubicBezTo>
                <a:cubicBezTo>
                  <a:pt x="361" y="32"/>
                  <a:pt x="361" y="33"/>
                  <a:pt x="360" y="33"/>
                </a:cubicBezTo>
                <a:cubicBezTo>
                  <a:pt x="360" y="32"/>
                  <a:pt x="360" y="31"/>
                  <a:pt x="360" y="30"/>
                </a:cubicBezTo>
                <a:cubicBezTo>
                  <a:pt x="359" y="31"/>
                  <a:pt x="357" y="30"/>
                  <a:pt x="357" y="31"/>
                </a:cubicBezTo>
                <a:cubicBezTo>
                  <a:pt x="359" y="31"/>
                  <a:pt x="359" y="33"/>
                  <a:pt x="358" y="35"/>
                </a:cubicBezTo>
                <a:cubicBezTo>
                  <a:pt x="357" y="35"/>
                  <a:pt x="357" y="33"/>
                  <a:pt x="356" y="33"/>
                </a:cubicBezTo>
                <a:cubicBezTo>
                  <a:pt x="355" y="35"/>
                  <a:pt x="358" y="35"/>
                  <a:pt x="356" y="36"/>
                </a:cubicBezTo>
                <a:cubicBezTo>
                  <a:pt x="356" y="35"/>
                  <a:pt x="353" y="35"/>
                  <a:pt x="353" y="33"/>
                </a:cubicBezTo>
                <a:cubicBezTo>
                  <a:pt x="349" y="33"/>
                  <a:pt x="352" y="38"/>
                  <a:pt x="349" y="36"/>
                </a:cubicBezTo>
                <a:cubicBezTo>
                  <a:pt x="349" y="39"/>
                  <a:pt x="352" y="37"/>
                  <a:pt x="352" y="38"/>
                </a:cubicBezTo>
                <a:cubicBezTo>
                  <a:pt x="352" y="40"/>
                  <a:pt x="351" y="40"/>
                  <a:pt x="351" y="42"/>
                </a:cubicBezTo>
                <a:cubicBezTo>
                  <a:pt x="354" y="43"/>
                  <a:pt x="354" y="45"/>
                  <a:pt x="354" y="47"/>
                </a:cubicBezTo>
                <a:cubicBezTo>
                  <a:pt x="355" y="49"/>
                  <a:pt x="357" y="47"/>
                  <a:pt x="357" y="48"/>
                </a:cubicBezTo>
                <a:cubicBezTo>
                  <a:pt x="357" y="49"/>
                  <a:pt x="354" y="48"/>
                  <a:pt x="355" y="50"/>
                </a:cubicBezTo>
                <a:cubicBezTo>
                  <a:pt x="356" y="55"/>
                  <a:pt x="358" y="64"/>
                  <a:pt x="355" y="69"/>
                </a:cubicBezTo>
                <a:cubicBezTo>
                  <a:pt x="348" y="69"/>
                  <a:pt x="344" y="69"/>
                  <a:pt x="339" y="68"/>
                </a:cubicBezTo>
                <a:cubicBezTo>
                  <a:pt x="338" y="69"/>
                  <a:pt x="338" y="69"/>
                  <a:pt x="338" y="70"/>
                </a:cubicBezTo>
                <a:cubicBezTo>
                  <a:pt x="339" y="70"/>
                  <a:pt x="339" y="69"/>
                  <a:pt x="340" y="69"/>
                </a:cubicBezTo>
                <a:cubicBezTo>
                  <a:pt x="340" y="70"/>
                  <a:pt x="341" y="70"/>
                  <a:pt x="341" y="71"/>
                </a:cubicBezTo>
                <a:cubicBezTo>
                  <a:pt x="338" y="71"/>
                  <a:pt x="337" y="73"/>
                  <a:pt x="335" y="71"/>
                </a:cubicBezTo>
                <a:cubicBezTo>
                  <a:pt x="336" y="73"/>
                  <a:pt x="335" y="72"/>
                  <a:pt x="335" y="74"/>
                </a:cubicBezTo>
                <a:cubicBezTo>
                  <a:pt x="337" y="75"/>
                  <a:pt x="336" y="77"/>
                  <a:pt x="337" y="80"/>
                </a:cubicBezTo>
                <a:cubicBezTo>
                  <a:pt x="334" y="79"/>
                  <a:pt x="335" y="81"/>
                  <a:pt x="333" y="81"/>
                </a:cubicBezTo>
                <a:cubicBezTo>
                  <a:pt x="333" y="80"/>
                  <a:pt x="332" y="80"/>
                  <a:pt x="332" y="79"/>
                </a:cubicBezTo>
                <a:cubicBezTo>
                  <a:pt x="326" y="82"/>
                  <a:pt x="323" y="76"/>
                  <a:pt x="317" y="78"/>
                </a:cubicBezTo>
                <a:cubicBezTo>
                  <a:pt x="316" y="75"/>
                  <a:pt x="312" y="73"/>
                  <a:pt x="309" y="74"/>
                </a:cubicBezTo>
                <a:cubicBezTo>
                  <a:pt x="309" y="74"/>
                  <a:pt x="310" y="72"/>
                  <a:pt x="308" y="73"/>
                </a:cubicBezTo>
                <a:cubicBezTo>
                  <a:pt x="307" y="73"/>
                  <a:pt x="308" y="74"/>
                  <a:pt x="307" y="75"/>
                </a:cubicBezTo>
                <a:cubicBezTo>
                  <a:pt x="308" y="76"/>
                  <a:pt x="309" y="75"/>
                  <a:pt x="309" y="76"/>
                </a:cubicBezTo>
                <a:cubicBezTo>
                  <a:pt x="308" y="77"/>
                  <a:pt x="306" y="76"/>
                  <a:pt x="307" y="74"/>
                </a:cubicBezTo>
                <a:cubicBezTo>
                  <a:pt x="303" y="74"/>
                  <a:pt x="300" y="74"/>
                  <a:pt x="297" y="72"/>
                </a:cubicBezTo>
                <a:cubicBezTo>
                  <a:pt x="298" y="72"/>
                  <a:pt x="299" y="73"/>
                  <a:pt x="300" y="71"/>
                </a:cubicBezTo>
                <a:cubicBezTo>
                  <a:pt x="297" y="73"/>
                  <a:pt x="298" y="67"/>
                  <a:pt x="296" y="67"/>
                </a:cubicBezTo>
                <a:cubicBezTo>
                  <a:pt x="294" y="68"/>
                  <a:pt x="287" y="70"/>
                  <a:pt x="289" y="66"/>
                </a:cubicBezTo>
                <a:cubicBezTo>
                  <a:pt x="288" y="65"/>
                  <a:pt x="287" y="64"/>
                  <a:pt x="285" y="64"/>
                </a:cubicBezTo>
                <a:cubicBezTo>
                  <a:pt x="285" y="66"/>
                  <a:pt x="285" y="67"/>
                  <a:pt x="284" y="67"/>
                </a:cubicBezTo>
                <a:cubicBezTo>
                  <a:pt x="283" y="66"/>
                  <a:pt x="283" y="66"/>
                  <a:pt x="282" y="67"/>
                </a:cubicBezTo>
                <a:cubicBezTo>
                  <a:pt x="282" y="66"/>
                  <a:pt x="282" y="65"/>
                  <a:pt x="282" y="64"/>
                </a:cubicBezTo>
                <a:cubicBezTo>
                  <a:pt x="280" y="64"/>
                  <a:pt x="280" y="65"/>
                  <a:pt x="279" y="66"/>
                </a:cubicBezTo>
                <a:cubicBezTo>
                  <a:pt x="278" y="63"/>
                  <a:pt x="275" y="61"/>
                  <a:pt x="272" y="61"/>
                </a:cubicBezTo>
                <a:cubicBezTo>
                  <a:pt x="272" y="63"/>
                  <a:pt x="275" y="62"/>
                  <a:pt x="275" y="64"/>
                </a:cubicBezTo>
                <a:cubicBezTo>
                  <a:pt x="274" y="63"/>
                  <a:pt x="274" y="64"/>
                  <a:pt x="273" y="63"/>
                </a:cubicBezTo>
                <a:cubicBezTo>
                  <a:pt x="273" y="64"/>
                  <a:pt x="272" y="64"/>
                  <a:pt x="273" y="64"/>
                </a:cubicBezTo>
                <a:cubicBezTo>
                  <a:pt x="271" y="65"/>
                  <a:pt x="271" y="64"/>
                  <a:pt x="269" y="66"/>
                </a:cubicBezTo>
                <a:cubicBezTo>
                  <a:pt x="266" y="67"/>
                  <a:pt x="267" y="62"/>
                  <a:pt x="265" y="61"/>
                </a:cubicBezTo>
                <a:cubicBezTo>
                  <a:pt x="264" y="61"/>
                  <a:pt x="265" y="63"/>
                  <a:pt x="263" y="63"/>
                </a:cubicBezTo>
                <a:cubicBezTo>
                  <a:pt x="261" y="63"/>
                  <a:pt x="260" y="60"/>
                  <a:pt x="262" y="58"/>
                </a:cubicBezTo>
                <a:cubicBezTo>
                  <a:pt x="261" y="59"/>
                  <a:pt x="258" y="60"/>
                  <a:pt x="259" y="62"/>
                </a:cubicBezTo>
                <a:cubicBezTo>
                  <a:pt x="259" y="61"/>
                  <a:pt x="260" y="61"/>
                  <a:pt x="260" y="62"/>
                </a:cubicBezTo>
                <a:cubicBezTo>
                  <a:pt x="258" y="62"/>
                  <a:pt x="261" y="63"/>
                  <a:pt x="261" y="63"/>
                </a:cubicBezTo>
                <a:cubicBezTo>
                  <a:pt x="260" y="64"/>
                  <a:pt x="259" y="64"/>
                  <a:pt x="258" y="64"/>
                </a:cubicBezTo>
                <a:cubicBezTo>
                  <a:pt x="258" y="63"/>
                  <a:pt x="258" y="63"/>
                  <a:pt x="257" y="62"/>
                </a:cubicBezTo>
                <a:cubicBezTo>
                  <a:pt x="260" y="56"/>
                  <a:pt x="256" y="62"/>
                  <a:pt x="256" y="64"/>
                </a:cubicBezTo>
                <a:cubicBezTo>
                  <a:pt x="255" y="63"/>
                  <a:pt x="246" y="65"/>
                  <a:pt x="249" y="61"/>
                </a:cubicBezTo>
                <a:cubicBezTo>
                  <a:pt x="249" y="61"/>
                  <a:pt x="249" y="61"/>
                  <a:pt x="249" y="60"/>
                </a:cubicBezTo>
                <a:cubicBezTo>
                  <a:pt x="247" y="60"/>
                  <a:pt x="247" y="62"/>
                  <a:pt x="245" y="61"/>
                </a:cubicBezTo>
                <a:cubicBezTo>
                  <a:pt x="245" y="60"/>
                  <a:pt x="245" y="59"/>
                  <a:pt x="245" y="58"/>
                </a:cubicBezTo>
                <a:cubicBezTo>
                  <a:pt x="242" y="58"/>
                  <a:pt x="244" y="60"/>
                  <a:pt x="242" y="61"/>
                </a:cubicBezTo>
                <a:cubicBezTo>
                  <a:pt x="243" y="62"/>
                  <a:pt x="244" y="59"/>
                  <a:pt x="244" y="62"/>
                </a:cubicBezTo>
                <a:cubicBezTo>
                  <a:pt x="243" y="62"/>
                  <a:pt x="239" y="60"/>
                  <a:pt x="240" y="62"/>
                </a:cubicBezTo>
                <a:cubicBezTo>
                  <a:pt x="240" y="62"/>
                  <a:pt x="242" y="62"/>
                  <a:pt x="242" y="62"/>
                </a:cubicBezTo>
                <a:cubicBezTo>
                  <a:pt x="240" y="63"/>
                  <a:pt x="239" y="61"/>
                  <a:pt x="236" y="62"/>
                </a:cubicBezTo>
                <a:cubicBezTo>
                  <a:pt x="236" y="61"/>
                  <a:pt x="236" y="60"/>
                  <a:pt x="236" y="60"/>
                </a:cubicBezTo>
                <a:cubicBezTo>
                  <a:pt x="233" y="59"/>
                  <a:pt x="233" y="61"/>
                  <a:pt x="230" y="62"/>
                </a:cubicBezTo>
                <a:cubicBezTo>
                  <a:pt x="232" y="61"/>
                  <a:pt x="228" y="62"/>
                  <a:pt x="230" y="59"/>
                </a:cubicBezTo>
                <a:cubicBezTo>
                  <a:pt x="229" y="59"/>
                  <a:pt x="228" y="57"/>
                  <a:pt x="228" y="59"/>
                </a:cubicBezTo>
                <a:cubicBezTo>
                  <a:pt x="229" y="59"/>
                  <a:pt x="228" y="61"/>
                  <a:pt x="228" y="62"/>
                </a:cubicBezTo>
                <a:cubicBezTo>
                  <a:pt x="228" y="62"/>
                  <a:pt x="228" y="62"/>
                  <a:pt x="228" y="61"/>
                </a:cubicBezTo>
                <a:cubicBezTo>
                  <a:pt x="227" y="62"/>
                  <a:pt x="225" y="62"/>
                  <a:pt x="224" y="62"/>
                </a:cubicBezTo>
                <a:cubicBezTo>
                  <a:pt x="225" y="60"/>
                  <a:pt x="222" y="62"/>
                  <a:pt x="222" y="61"/>
                </a:cubicBezTo>
                <a:cubicBezTo>
                  <a:pt x="223" y="61"/>
                  <a:pt x="223" y="61"/>
                  <a:pt x="223" y="60"/>
                </a:cubicBezTo>
                <a:cubicBezTo>
                  <a:pt x="221" y="60"/>
                  <a:pt x="223" y="63"/>
                  <a:pt x="221" y="63"/>
                </a:cubicBezTo>
                <a:cubicBezTo>
                  <a:pt x="218" y="64"/>
                  <a:pt x="218" y="60"/>
                  <a:pt x="216" y="61"/>
                </a:cubicBezTo>
                <a:cubicBezTo>
                  <a:pt x="217" y="61"/>
                  <a:pt x="217" y="62"/>
                  <a:pt x="217" y="63"/>
                </a:cubicBezTo>
                <a:cubicBezTo>
                  <a:pt x="216" y="63"/>
                  <a:pt x="216" y="64"/>
                  <a:pt x="215" y="63"/>
                </a:cubicBezTo>
                <a:cubicBezTo>
                  <a:pt x="215" y="62"/>
                  <a:pt x="215" y="61"/>
                  <a:pt x="214" y="61"/>
                </a:cubicBezTo>
                <a:cubicBezTo>
                  <a:pt x="214" y="62"/>
                  <a:pt x="214" y="63"/>
                  <a:pt x="213" y="63"/>
                </a:cubicBezTo>
                <a:cubicBezTo>
                  <a:pt x="211" y="64"/>
                  <a:pt x="210" y="63"/>
                  <a:pt x="211" y="62"/>
                </a:cubicBezTo>
                <a:cubicBezTo>
                  <a:pt x="206" y="64"/>
                  <a:pt x="203" y="63"/>
                  <a:pt x="199" y="65"/>
                </a:cubicBezTo>
                <a:cubicBezTo>
                  <a:pt x="200" y="63"/>
                  <a:pt x="202" y="64"/>
                  <a:pt x="202" y="62"/>
                </a:cubicBezTo>
                <a:cubicBezTo>
                  <a:pt x="202" y="61"/>
                  <a:pt x="196" y="60"/>
                  <a:pt x="196" y="63"/>
                </a:cubicBezTo>
                <a:cubicBezTo>
                  <a:pt x="197" y="63"/>
                  <a:pt x="198" y="63"/>
                  <a:pt x="199" y="63"/>
                </a:cubicBezTo>
                <a:cubicBezTo>
                  <a:pt x="198" y="64"/>
                  <a:pt x="198" y="65"/>
                  <a:pt x="197" y="66"/>
                </a:cubicBezTo>
                <a:cubicBezTo>
                  <a:pt x="193" y="63"/>
                  <a:pt x="189" y="67"/>
                  <a:pt x="186" y="63"/>
                </a:cubicBezTo>
                <a:cubicBezTo>
                  <a:pt x="186" y="67"/>
                  <a:pt x="179" y="62"/>
                  <a:pt x="181" y="66"/>
                </a:cubicBezTo>
                <a:cubicBezTo>
                  <a:pt x="178" y="67"/>
                  <a:pt x="174" y="65"/>
                  <a:pt x="172" y="69"/>
                </a:cubicBezTo>
                <a:cubicBezTo>
                  <a:pt x="171" y="69"/>
                  <a:pt x="172" y="68"/>
                  <a:pt x="171" y="68"/>
                </a:cubicBezTo>
                <a:cubicBezTo>
                  <a:pt x="171" y="69"/>
                  <a:pt x="168" y="71"/>
                  <a:pt x="167" y="69"/>
                </a:cubicBezTo>
                <a:cubicBezTo>
                  <a:pt x="167" y="71"/>
                  <a:pt x="167" y="71"/>
                  <a:pt x="166" y="72"/>
                </a:cubicBezTo>
                <a:cubicBezTo>
                  <a:pt x="164" y="71"/>
                  <a:pt x="163" y="74"/>
                  <a:pt x="161" y="72"/>
                </a:cubicBezTo>
                <a:cubicBezTo>
                  <a:pt x="161" y="75"/>
                  <a:pt x="158" y="74"/>
                  <a:pt x="157" y="76"/>
                </a:cubicBezTo>
                <a:cubicBezTo>
                  <a:pt x="156" y="76"/>
                  <a:pt x="156" y="75"/>
                  <a:pt x="156" y="75"/>
                </a:cubicBezTo>
                <a:cubicBezTo>
                  <a:pt x="156" y="73"/>
                  <a:pt x="158" y="76"/>
                  <a:pt x="158" y="73"/>
                </a:cubicBezTo>
                <a:cubicBezTo>
                  <a:pt x="155" y="73"/>
                  <a:pt x="148" y="80"/>
                  <a:pt x="147" y="78"/>
                </a:cubicBezTo>
                <a:cubicBezTo>
                  <a:pt x="145" y="80"/>
                  <a:pt x="140" y="80"/>
                  <a:pt x="139" y="83"/>
                </a:cubicBezTo>
                <a:cubicBezTo>
                  <a:pt x="139" y="82"/>
                  <a:pt x="138" y="82"/>
                  <a:pt x="138" y="82"/>
                </a:cubicBezTo>
                <a:cubicBezTo>
                  <a:pt x="137" y="83"/>
                  <a:pt x="136" y="84"/>
                  <a:pt x="136" y="85"/>
                </a:cubicBezTo>
                <a:cubicBezTo>
                  <a:pt x="136" y="84"/>
                  <a:pt x="133" y="85"/>
                  <a:pt x="132" y="85"/>
                </a:cubicBezTo>
                <a:cubicBezTo>
                  <a:pt x="128" y="91"/>
                  <a:pt x="119" y="89"/>
                  <a:pt x="115" y="86"/>
                </a:cubicBezTo>
                <a:cubicBezTo>
                  <a:pt x="116" y="87"/>
                  <a:pt x="117" y="90"/>
                  <a:pt x="115" y="92"/>
                </a:cubicBezTo>
                <a:cubicBezTo>
                  <a:pt x="116" y="89"/>
                  <a:pt x="114" y="89"/>
                  <a:pt x="112" y="88"/>
                </a:cubicBezTo>
                <a:cubicBezTo>
                  <a:pt x="113" y="83"/>
                  <a:pt x="120" y="83"/>
                  <a:pt x="122" y="79"/>
                </a:cubicBezTo>
                <a:cubicBezTo>
                  <a:pt x="119" y="80"/>
                  <a:pt x="116" y="81"/>
                  <a:pt x="113" y="82"/>
                </a:cubicBezTo>
                <a:cubicBezTo>
                  <a:pt x="114" y="86"/>
                  <a:pt x="106" y="85"/>
                  <a:pt x="105" y="84"/>
                </a:cubicBezTo>
                <a:cubicBezTo>
                  <a:pt x="103" y="89"/>
                  <a:pt x="98" y="95"/>
                  <a:pt x="93" y="95"/>
                </a:cubicBezTo>
                <a:cubicBezTo>
                  <a:pt x="94" y="98"/>
                  <a:pt x="91" y="99"/>
                  <a:pt x="90" y="97"/>
                </a:cubicBezTo>
                <a:cubicBezTo>
                  <a:pt x="90" y="97"/>
                  <a:pt x="90" y="96"/>
                  <a:pt x="90" y="96"/>
                </a:cubicBezTo>
                <a:cubicBezTo>
                  <a:pt x="89" y="96"/>
                  <a:pt x="88" y="96"/>
                  <a:pt x="87" y="96"/>
                </a:cubicBezTo>
                <a:cubicBezTo>
                  <a:pt x="89" y="99"/>
                  <a:pt x="84" y="99"/>
                  <a:pt x="84" y="102"/>
                </a:cubicBezTo>
                <a:cubicBezTo>
                  <a:pt x="79" y="103"/>
                  <a:pt x="74" y="107"/>
                  <a:pt x="69" y="109"/>
                </a:cubicBezTo>
                <a:cubicBezTo>
                  <a:pt x="69" y="110"/>
                  <a:pt x="69" y="111"/>
                  <a:pt x="69" y="111"/>
                </a:cubicBezTo>
                <a:cubicBezTo>
                  <a:pt x="66" y="112"/>
                  <a:pt x="63" y="111"/>
                  <a:pt x="60" y="113"/>
                </a:cubicBezTo>
                <a:cubicBezTo>
                  <a:pt x="60" y="114"/>
                  <a:pt x="60" y="114"/>
                  <a:pt x="61" y="114"/>
                </a:cubicBezTo>
                <a:cubicBezTo>
                  <a:pt x="58" y="114"/>
                  <a:pt x="58" y="116"/>
                  <a:pt x="55" y="117"/>
                </a:cubicBezTo>
                <a:cubicBezTo>
                  <a:pt x="55" y="118"/>
                  <a:pt x="55" y="119"/>
                  <a:pt x="55" y="121"/>
                </a:cubicBezTo>
                <a:cubicBezTo>
                  <a:pt x="59" y="121"/>
                  <a:pt x="59" y="119"/>
                  <a:pt x="63" y="119"/>
                </a:cubicBezTo>
                <a:cubicBezTo>
                  <a:pt x="63" y="116"/>
                  <a:pt x="60" y="119"/>
                  <a:pt x="60" y="118"/>
                </a:cubicBezTo>
                <a:cubicBezTo>
                  <a:pt x="61" y="116"/>
                  <a:pt x="63" y="117"/>
                  <a:pt x="64" y="118"/>
                </a:cubicBezTo>
                <a:cubicBezTo>
                  <a:pt x="66" y="117"/>
                  <a:pt x="65" y="116"/>
                  <a:pt x="68" y="116"/>
                </a:cubicBezTo>
                <a:cubicBezTo>
                  <a:pt x="68" y="114"/>
                  <a:pt x="66" y="114"/>
                  <a:pt x="67" y="113"/>
                </a:cubicBezTo>
                <a:cubicBezTo>
                  <a:pt x="68" y="113"/>
                  <a:pt x="68" y="113"/>
                  <a:pt x="69" y="113"/>
                </a:cubicBezTo>
                <a:cubicBezTo>
                  <a:pt x="68" y="117"/>
                  <a:pt x="71" y="117"/>
                  <a:pt x="70" y="120"/>
                </a:cubicBezTo>
                <a:cubicBezTo>
                  <a:pt x="67" y="120"/>
                  <a:pt x="68" y="123"/>
                  <a:pt x="66" y="124"/>
                </a:cubicBezTo>
                <a:cubicBezTo>
                  <a:pt x="66" y="125"/>
                  <a:pt x="66" y="126"/>
                  <a:pt x="66" y="128"/>
                </a:cubicBezTo>
                <a:cubicBezTo>
                  <a:pt x="64" y="130"/>
                  <a:pt x="62" y="137"/>
                  <a:pt x="56" y="136"/>
                </a:cubicBezTo>
                <a:cubicBezTo>
                  <a:pt x="55" y="137"/>
                  <a:pt x="56" y="137"/>
                  <a:pt x="56" y="138"/>
                </a:cubicBezTo>
                <a:cubicBezTo>
                  <a:pt x="54" y="137"/>
                  <a:pt x="51" y="138"/>
                  <a:pt x="50" y="136"/>
                </a:cubicBezTo>
                <a:cubicBezTo>
                  <a:pt x="49" y="138"/>
                  <a:pt x="45" y="136"/>
                  <a:pt x="45" y="139"/>
                </a:cubicBezTo>
                <a:cubicBezTo>
                  <a:pt x="46" y="139"/>
                  <a:pt x="44" y="143"/>
                  <a:pt x="46" y="143"/>
                </a:cubicBezTo>
                <a:cubicBezTo>
                  <a:pt x="48" y="142"/>
                  <a:pt x="47" y="139"/>
                  <a:pt x="49" y="139"/>
                </a:cubicBezTo>
                <a:cubicBezTo>
                  <a:pt x="49" y="142"/>
                  <a:pt x="47" y="142"/>
                  <a:pt x="46" y="145"/>
                </a:cubicBezTo>
                <a:cubicBezTo>
                  <a:pt x="49" y="147"/>
                  <a:pt x="46" y="151"/>
                  <a:pt x="47" y="155"/>
                </a:cubicBezTo>
                <a:cubicBezTo>
                  <a:pt x="44" y="157"/>
                  <a:pt x="37" y="157"/>
                  <a:pt x="35" y="153"/>
                </a:cubicBezTo>
                <a:cubicBezTo>
                  <a:pt x="34" y="153"/>
                  <a:pt x="34" y="154"/>
                  <a:pt x="32" y="154"/>
                </a:cubicBezTo>
                <a:cubicBezTo>
                  <a:pt x="31" y="153"/>
                  <a:pt x="31" y="152"/>
                  <a:pt x="29" y="152"/>
                </a:cubicBezTo>
                <a:cubicBezTo>
                  <a:pt x="28" y="155"/>
                  <a:pt x="28" y="156"/>
                  <a:pt x="29" y="160"/>
                </a:cubicBezTo>
                <a:cubicBezTo>
                  <a:pt x="30" y="160"/>
                  <a:pt x="30" y="159"/>
                  <a:pt x="30" y="158"/>
                </a:cubicBezTo>
                <a:cubicBezTo>
                  <a:pt x="31" y="163"/>
                  <a:pt x="30" y="171"/>
                  <a:pt x="29" y="175"/>
                </a:cubicBezTo>
                <a:cubicBezTo>
                  <a:pt x="26" y="188"/>
                  <a:pt x="12" y="194"/>
                  <a:pt x="9" y="206"/>
                </a:cubicBezTo>
                <a:cubicBezTo>
                  <a:pt x="8" y="206"/>
                  <a:pt x="8" y="206"/>
                  <a:pt x="7" y="206"/>
                </a:cubicBezTo>
                <a:cubicBezTo>
                  <a:pt x="3" y="217"/>
                  <a:pt x="3" y="231"/>
                  <a:pt x="0" y="241"/>
                </a:cubicBezTo>
                <a:cubicBezTo>
                  <a:pt x="0" y="243"/>
                  <a:pt x="1" y="245"/>
                  <a:pt x="2" y="246"/>
                </a:cubicBezTo>
                <a:cubicBezTo>
                  <a:pt x="2" y="246"/>
                  <a:pt x="1" y="246"/>
                  <a:pt x="1" y="245"/>
                </a:cubicBezTo>
                <a:cubicBezTo>
                  <a:pt x="2" y="248"/>
                  <a:pt x="0" y="250"/>
                  <a:pt x="1" y="253"/>
                </a:cubicBezTo>
                <a:cubicBezTo>
                  <a:pt x="2" y="256"/>
                  <a:pt x="5" y="257"/>
                  <a:pt x="4" y="262"/>
                </a:cubicBezTo>
                <a:cubicBezTo>
                  <a:pt x="6" y="262"/>
                  <a:pt x="6" y="259"/>
                  <a:pt x="7" y="261"/>
                </a:cubicBezTo>
                <a:cubicBezTo>
                  <a:pt x="7" y="261"/>
                  <a:pt x="5" y="261"/>
                  <a:pt x="5" y="263"/>
                </a:cubicBezTo>
                <a:cubicBezTo>
                  <a:pt x="6" y="263"/>
                  <a:pt x="7" y="263"/>
                  <a:pt x="7" y="264"/>
                </a:cubicBezTo>
                <a:cubicBezTo>
                  <a:pt x="5" y="262"/>
                  <a:pt x="2" y="263"/>
                  <a:pt x="3" y="266"/>
                </a:cubicBezTo>
                <a:cubicBezTo>
                  <a:pt x="4" y="267"/>
                  <a:pt x="6" y="266"/>
                  <a:pt x="6" y="268"/>
                </a:cubicBezTo>
                <a:cubicBezTo>
                  <a:pt x="5" y="268"/>
                  <a:pt x="4" y="268"/>
                  <a:pt x="4" y="269"/>
                </a:cubicBezTo>
                <a:cubicBezTo>
                  <a:pt x="6" y="269"/>
                  <a:pt x="5" y="270"/>
                  <a:pt x="5" y="271"/>
                </a:cubicBezTo>
                <a:cubicBezTo>
                  <a:pt x="7" y="275"/>
                  <a:pt x="6" y="278"/>
                  <a:pt x="6" y="283"/>
                </a:cubicBezTo>
                <a:cubicBezTo>
                  <a:pt x="7" y="284"/>
                  <a:pt x="8" y="282"/>
                  <a:pt x="8" y="283"/>
                </a:cubicBezTo>
                <a:cubicBezTo>
                  <a:pt x="7" y="284"/>
                  <a:pt x="8" y="287"/>
                  <a:pt x="9" y="288"/>
                </a:cubicBezTo>
                <a:cubicBezTo>
                  <a:pt x="10" y="285"/>
                  <a:pt x="9" y="284"/>
                  <a:pt x="10" y="282"/>
                </a:cubicBezTo>
                <a:cubicBezTo>
                  <a:pt x="11" y="283"/>
                  <a:pt x="11" y="286"/>
                  <a:pt x="12" y="287"/>
                </a:cubicBezTo>
                <a:cubicBezTo>
                  <a:pt x="10" y="287"/>
                  <a:pt x="11" y="286"/>
                  <a:pt x="9" y="287"/>
                </a:cubicBezTo>
                <a:cubicBezTo>
                  <a:pt x="10" y="288"/>
                  <a:pt x="10" y="288"/>
                  <a:pt x="9" y="289"/>
                </a:cubicBezTo>
                <a:cubicBezTo>
                  <a:pt x="12" y="289"/>
                  <a:pt x="11" y="293"/>
                  <a:pt x="11" y="294"/>
                </a:cubicBezTo>
                <a:cubicBezTo>
                  <a:pt x="13" y="295"/>
                  <a:pt x="12" y="292"/>
                  <a:pt x="13" y="293"/>
                </a:cubicBezTo>
                <a:cubicBezTo>
                  <a:pt x="13" y="295"/>
                  <a:pt x="13" y="295"/>
                  <a:pt x="13" y="296"/>
                </a:cubicBezTo>
                <a:cubicBezTo>
                  <a:pt x="12" y="296"/>
                  <a:pt x="12" y="295"/>
                  <a:pt x="11" y="296"/>
                </a:cubicBezTo>
                <a:cubicBezTo>
                  <a:pt x="13" y="296"/>
                  <a:pt x="11" y="297"/>
                  <a:pt x="12" y="299"/>
                </a:cubicBezTo>
                <a:cubicBezTo>
                  <a:pt x="13" y="299"/>
                  <a:pt x="14" y="297"/>
                  <a:pt x="14" y="299"/>
                </a:cubicBezTo>
                <a:cubicBezTo>
                  <a:pt x="14" y="301"/>
                  <a:pt x="13" y="301"/>
                  <a:pt x="13" y="303"/>
                </a:cubicBezTo>
                <a:cubicBezTo>
                  <a:pt x="16" y="304"/>
                  <a:pt x="15" y="306"/>
                  <a:pt x="18" y="308"/>
                </a:cubicBezTo>
                <a:cubicBezTo>
                  <a:pt x="17" y="308"/>
                  <a:pt x="16" y="308"/>
                  <a:pt x="16" y="310"/>
                </a:cubicBezTo>
                <a:cubicBezTo>
                  <a:pt x="18" y="311"/>
                  <a:pt x="19" y="309"/>
                  <a:pt x="20" y="312"/>
                </a:cubicBezTo>
                <a:cubicBezTo>
                  <a:pt x="20" y="310"/>
                  <a:pt x="20" y="310"/>
                  <a:pt x="21" y="309"/>
                </a:cubicBezTo>
                <a:cubicBezTo>
                  <a:pt x="19" y="308"/>
                  <a:pt x="17" y="307"/>
                  <a:pt x="19" y="305"/>
                </a:cubicBezTo>
                <a:cubicBezTo>
                  <a:pt x="17" y="305"/>
                  <a:pt x="18" y="307"/>
                  <a:pt x="16" y="306"/>
                </a:cubicBezTo>
                <a:cubicBezTo>
                  <a:pt x="16" y="306"/>
                  <a:pt x="15" y="306"/>
                  <a:pt x="16" y="305"/>
                </a:cubicBezTo>
                <a:cubicBezTo>
                  <a:pt x="19" y="305"/>
                  <a:pt x="20" y="302"/>
                  <a:pt x="22" y="301"/>
                </a:cubicBezTo>
                <a:cubicBezTo>
                  <a:pt x="20" y="301"/>
                  <a:pt x="19" y="301"/>
                  <a:pt x="18" y="299"/>
                </a:cubicBezTo>
                <a:cubicBezTo>
                  <a:pt x="19" y="299"/>
                  <a:pt x="19" y="298"/>
                  <a:pt x="20" y="299"/>
                </a:cubicBezTo>
                <a:cubicBezTo>
                  <a:pt x="21" y="297"/>
                  <a:pt x="18" y="298"/>
                  <a:pt x="19" y="296"/>
                </a:cubicBezTo>
                <a:cubicBezTo>
                  <a:pt x="20" y="295"/>
                  <a:pt x="20" y="297"/>
                  <a:pt x="22" y="297"/>
                </a:cubicBezTo>
                <a:cubicBezTo>
                  <a:pt x="21" y="296"/>
                  <a:pt x="22" y="295"/>
                  <a:pt x="22" y="294"/>
                </a:cubicBezTo>
                <a:cubicBezTo>
                  <a:pt x="18" y="297"/>
                  <a:pt x="19" y="292"/>
                  <a:pt x="18" y="289"/>
                </a:cubicBezTo>
                <a:cubicBezTo>
                  <a:pt x="18" y="290"/>
                  <a:pt x="16" y="291"/>
                  <a:pt x="17" y="290"/>
                </a:cubicBezTo>
                <a:cubicBezTo>
                  <a:pt x="17" y="287"/>
                  <a:pt x="16" y="287"/>
                  <a:pt x="16" y="285"/>
                </a:cubicBezTo>
                <a:cubicBezTo>
                  <a:pt x="17" y="285"/>
                  <a:pt x="17" y="282"/>
                  <a:pt x="18" y="284"/>
                </a:cubicBezTo>
                <a:cubicBezTo>
                  <a:pt x="18" y="285"/>
                  <a:pt x="17" y="284"/>
                  <a:pt x="17" y="285"/>
                </a:cubicBezTo>
                <a:cubicBezTo>
                  <a:pt x="19" y="285"/>
                  <a:pt x="19" y="283"/>
                  <a:pt x="19" y="282"/>
                </a:cubicBezTo>
                <a:cubicBezTo>
                  <a:pt x="17" y="282"/>
                  <a:pt x="17" y="283"/>
                  <a:pt x="16" y="282"/>
                </a:cubicBezTo>
                <a:cubicBezTo>
                  <a:pt x="16" y="281"/>
                  <a:pt x="18" y="281"/>
                  <a:pt x="18" y="279"/>
                </a:cubicBezTo>
                <a:cubicBezTo>
                  <a:pt x="18" y="276"/>
                  <a:pt x="13" y="279"/>
                  <a:pt x="12" y="277"/>
                </a:cubicBezTo>
                <a:cubicBezTo>
                  <a:pt x="15" y="279"/>
                  <a:pt x="13" y="273"/>
                  <a:pt x="16" y="273"/>
                </a:cubicBezTo>
                <a:cubicBezTo>
                  <a:pt x="16" y="275"/>
                  <a:pt x="15" y="275"/>
                  <a:pt x="15" y="276"/>
                </a:cubicBezTo>
                <a:cubicBezTo>
                  <a:pt x="15" y="276"/>
                  <a:pt x="17" y="277"/>
                  <a:pt x="17" y="276"/>
                </a:cubicBezTo>
                <a:cubicBezTo>
                  <a:pt x="17" y="276"/>
                  <a:pt x="16" y="276"/>
                  <a:pt x="16" y="276"/>
                </a:cubicBezTo>
                <a:cubicBezTo>
                  <a:pt x="16" y="276"/>
                  <a:pt x="17" y="275"/>
                  <a:pt x="18" y="275"/>
                </a:cubicBezTo>
                <a:cubicBezTo>
                  <a:pt x="17" y="273"/>
                  <a:pt x="16" y="272"/>
                  <a:pt x="17" y="269"/>
                </a:cubicBezTo>
                <a:cubicBezTo>
                  <a:pt x="15" y="269"/>
                  <a:pt x="14" y="267"/>
                  <a:pt x="13" y="266"/>
                </a:cubicBezTo>
                <a:cubicBezTo>
                  <a:pt x="14" y="265"/>
                  <a:pt x="13" y="265"/>
                  <a:pt x="13" y="264"/>
                </a:cubicBezTo>
                <a:cubicBezTo>
                  <a:pt x="13" y="264"/>
                  <a:pt x="13" y="264"/>
                  <a:pt x="14" y="263"/>
                </a:cubicBezTo>
                <a:cubicBezTo>
                  <a:pt x="15" y="264"/>
                  <a:pt x="14" y="266"/>
                  <a:pt x="16" y="265"/>
                </a:cubicBezTo>
                <a:cubicBezTo>
                  <a:pt x="16" y="263"/>
                  <a:pt x="14" y="261"/>
                  <a:pt x="16" y="261"/>
                </a:cubicBezTo>
                <a:cubicBezTo>
                  <a:pt x="23" y="268"/>
                  <a:pt x="18" y="277"/>
                  <a:pt x="24" y="288"/>
                </a:cubicBezTo>
                <a:cubicBezTo>
                  <a:pt x="24" y="287"/>
                  <a:pt x="25" y="287"/>
                  <a:pt x="25" y="288"/>
                </a:cubicBezTo>
                <a:cubicBezTo>
                  <a:pt x="24" y="288"/>
                  <a:pt x="23" y="289"/>
                  <a:pt x="24" y="290"/>
                </a:cubicBezTo>
                <a:cubicBezTo>
                  <a:pt x="25" y="290"/>
                  <a:pt x="26" y="290"/>
                  <a:pt x="27" y="289"/>
                </a:cubicBezTo>
                <a:cubicBezTo>
                  <a:pt x="28" y="290"/>
                  <a:pt x="28" y="296"/>
                  <a:pt x="30" y="293"/>
                </a:cubicBezTo>
                <a:cubicBezTo>
                  <a:pt x="31" y="295"/>
                  <a:pt x="30" y="296"/>
                  <a:pt x="29" y="298"/>
                </a:cubicBezTo>
                <a:cubicBezTo>
                  <a:pt x="29" y="296"/>
                  <a:pt x="29" y="295"/>
                  <a:pt x="27" y="294"/>
                </a:cubicBezTo>
                <a:cubicBezTo>
                  <a:pt x="27" y="301"/>
                  <a:pt x="29" y="305"/>
                  <a:pt x="31" y="310"/>
                </a:cubicBezTo>
                <a:cubicBezTo>
                  <a:pt x="32" y="309"/>
                  <a:pt x="32" y="311"/>
                  <a:pt x="34" y="310"/>
                </a:cubicBezTo>
                <a:cubicBezTo>
                  <a:pt x="33" y="311"/>
                  <a:pt x="32" y="311"/>
                  <a:pt x="33" y="312"/>
                </a:cubicBezTo>
                <a:cubicBezTo>
                  <a:pt x="34" y="314"/>
                  <a:pt x="35" y="311"/>
                  <a:pt x="35" y="312"/>
                </a:cubicBezTo>
                <a:cubicBezTo>
                  <a:pt x="35" y="312"/>
                  <a:pt x="35" y="313"/>
                  <a:pt x="35" y="313"/>
                </a:cubicBezTo>
                <a:cubicBezTo>
                  <a:pt x="34" y="313"/>
                  <a:pt x="33" y="313"/>
                  <a:pt x="33" y="313"/>
                </a:cubicBezTo>
                <a:cubicBezTo>
                  <a:pt x="32" y="316"/>
                  <a:pt x="34" y="315"/>
                  <a:pt x="34" y="316"/>
                </a:cubicBezTo>
                <a:cubicBezTo>
                  <a:pt x="36" y="316"/>
                  <a:pt x="36" y="314"/>
                  <a:pt x="36" y="316"/>
                </a:cubicBezTo>
                <a:cubicBezTo>
                  <a:pt x="35" y="316"/>
                  <a:pt x="33" y="319"/>
                  <a:pt x="34" y="320"/>
                </a:cubicBezTo>
                <a:cubicBezTo>
                  <a:pt x="35" y="318"/>
                  <a:pt x="35" y="320"/>
                  <a:pt x="34" y="321"/>
                </a:cubicBezTo>
                <a:cubicBezTo>
                  <a:pt x="36" y="321"/>
                  <a:pt x="37" y="322"/>
                  <a:pt x="39" y="321"/>
                </a:cubicBezTo>
                <a:cubicBezTo>
                  <a:pt x="39" y="321"/>
                  <a:pt x="39" y="322"/>
                  <a:pt x="39" y="322"/>
                </a:cubicBezTo>
                <a:cubicBezTo>
                  <a:pt x="38" y="323"/>
                  <a:pt x="37" y="322"/>
                  <a:pt x="35" y="323"/>
                </a:cubicBezTo>
                <a:cubicBezTo>
                  <a:pt x="36" y="328"/>
                  <a:pt x="37" y="332"/>
                  <a:pt x="34" y="335"/>
                </a:cubicBezTo>
                <a:cubicBezTo>
                  <a:pt x="35" y="336"/>
                  <a:pt x="35" y="334"/>
                  <a:pt x="37" y="334"/>
                </a:cubicBezTo>
                <a:cubicBezTo>
                  <a:pt x="37" y="335"/>
                  <a:pt x="36" y="336"/>
                  <a:pt x="35" y="337"/>
                </a:cubicBezTo>
                <a:cubicBezTo>
                  <a:pt x="37" y="337"/>
                  <a:pt x="37" y="336"/>
                  <a:pt x="38" y="336"/>
                </a:cubicBezTo>
                <a:cubicBezTo>
                  <a:pt x="40" y="337"/>
                  <a:pt x="40" y="340"/>
                  <a:pt x="41" y="343"/>
                </a:cubicBezTo>
                <a:cubicBezTo>
                  <a:pt x="44" y="348"/>
                  <a:pt x="50" y="354"/>
                  <a:pt x="50" y="357"/>
                </a:cubicBezTo>
                <a:cubicBezTo>
                  <a:pt x="53" y="357"/>
                  <a:pt x="52" y="364"/>
                  <a:pt x="55" y="362"/>
                </a:cubicBezTo>
                <a:cubicBezTo>
                  <a:pt x="53" y="363"/>
                  <a:pt x="53" y="361"/>
                  <a:pt x="53" y="360"/>
                </a:cubicBezTo>
                <a:cubicBezTo>
                  <a:pt x="54" y="360"/>
                  <a:pt x="54" y="359"/>
                  <a:pt x="55" y="359"/>
                </a:cubicBezTo>
                <a:cubicBezTo>
                  <a:pt x="57" y="360"/>
                  <a:pt x="61" y="365"/>
                  <a:pt x="61" y="363"/>
                </a:cubicBezTo>
                <a:cubicBezTo>
                  <a:pt x="62" y="364"/>
                  <a:pt x="60" y="365"/>
                  <a:pt x="61" y="366"/>
                </a:cubicBezTo>
                <a:cubicBezTo>
                  <a:pt x="61" y="364"/>
                  <a:pt x="62" y="364"/>
                  <a:pt x="63" y="364"/>
                </a:cubicBezTo>
                <a:cubicBezTo>
                  <a:pt x="64" y="366"/>
                  <a:pt x="62" y="368"/>
                  <a:pt x="63" y="371"/>
                </a:cubicBezTo>
                <a:cubicBezTo>
                  <a:pt x="65" y="371"/>
                  <a:pt x="64" y="369"/>
                  <a:pt x="66" y="370"/>
                </a:cubicBezTo>
                <a:cubicBezTo>
                  <a:pt x="71" y="379"/>
                  <a:pt x="81" y="385"/>
                  <a:pt x="82" y="398"/>
                </a:cubicBezTo>
                <a:cubicBezTo>
                  <a:pt x="85" y="399"/>
                  <a:pt x="85" y="400"/>
                  <a:pt x="86" y="403"/>
                </a:cubicBezTo>
                <a:cubicBezTo>
                  <a:pt x="88" y="402"/>
                  <a:pt x="91" y="406"/>
                  <a:pt x="91" y="409"/>
                </a:cubicBezTo>
                <a:cubicBezTo>
                  <a:pt x="93" y="407"/>
                  <a:pt x="94" y="410"/>
                  <a:pt x="95" y="411"/>
                </a:cubicBezTo>
                <a:cubicBezTo>
                  <a:pt x="99" y="411"/>
                  <a:pt x="102" y="408"/>
                  <a:pt x="105" y="410"/>
                </a:cubicBezTo>
                <a:cubicBezTo>
                  <a:pt x="105" y="409"/>
                  <a:pt x="105" y="408"/>
                  <a:pt x="106" y="408"/>
                </a:cubicBezTo>
                <a:cubicBezTo>
                  <a:pt x="107" y="409"/>
                  <a:pt x="107" y="411"/>
                  <a:pt x="108" y="413"/>
                </a:cubicBezTo>
                <a:cubicBezTo>
                  <a:pt x="107" y="414"/>
                  <a:pt x="106" y="412"/>
                  <a:pt x="106" y="413"/>
                </a:cubicBezTo>
                <a:cubicBezTo>
                  <a:pt x="108" y="414"/>
                  <a:pt x="111" y="416"/>
                  <a:pt x="108" y="417"/>
                </a:cubicBezTo>
                <a:cubicBezTo>
                  <a:pt x="110" y="418"/>
                  <a:pt x="111" y="418"/>
                  <a:pt x="112" y="421"/>
                </a:cubicBezTo>
                <a:cubicBezTo>
                  <a:pt x="109" y="421"/>
                  <a:pt x="112" y="423"/>
                  <a:pt x="110" y="423"/>
                </a:cubicBezTo>
                <a:cubicBezTo>
                  <a:pt x="111" y="424"/>
                  <a:pt x="111" y="424"/>
                  <a:pt x="113" y="423"/>
                </a:cubicBezTo>
                <a:cubicBezTo>
                  <a:pt x="113" y="424"/>
                  <a:pt x="112" y="426"/>
                  <a:pt x="114" y="425"/>
                </a:cubicBezTo>
                <a:cubicBezTo>
                  <a:pt x="115" y="424"/>
                  <a:pt x="115" y="422"/>
                  <a:pt x="117" y="422"/>
                </a:cubicBezTo>
                <a:cubicBezTo>
                  <a:pt x="117" y="424"/>
                  <a:pt x="114" y="425"/>
                  <a:pt x="115" y="426"/>
                </a:cubicBezTo>
                <a:cubicBezTo>
                  <a:pt x="116" y="425"/>
                  <a:pt x="118" y="424"/>
                  <a:pt x="118" y="427"/>
                </a:cubicBezTo>
                <a:cubicBezTo>
                  <a:pt x="120" y="426"/>
                  <a:pt x="121" y="426"/>
                  <a:pt x="122" y="424"/>
                </a:cubicBezTo>
                <a:cubicBezTo>
                  <a:pt x="121" y="424"/>
                  <a:pt x="123" y="422"/>
                  <a:pt x="123" y="421"/>
                </a:cubicBezTo>
                <a:cubicBezTo>
                  <a:pt x="128" y="424"/>
                  <a:pt x="132" y="425"/>
                  <a:pt x="136" y="426"/>
                </a:cubicBezTo>
                <a:cubicBezTo>
                  <a:pt x="137" y="425"/>
                  <a:pt x="135" y="423"/>
                  <a:pt x="136" y="423"/>
                </a:cubicBezTo>
                <a:cubicBezTo>
                  <a:pt x="139" y="423"/>
                  <a:pt x="143" y="424"/>
                  <a:pt x="145" y="425"/>
                </a:cubicBezTo>
                <a:cubicBezTo>
                  <a:pt x="145" y="423"/>
                  <a:pt x="142" y="423"/>
                  <a:pt x="142" y="422"/>
                </a:cubicBezTo>
                <a:cubicBezTo>
                  <a:pt x="142" y="421"/>
                  <a:pt x="145" y="422"/>
                  <a:pt x="146" y="421"/>
                </a:cubicBezTo>
                <a:cubicBezTo>
                  <a:pt x="145" y="421"/>
                  <a:pt x="144" y="418"/>
                  <a:pt x="145" y="417"/>
                </a:cubicBezTo>
                <a:cubicBezTo>
                  <a:pt x="150" y="419"/>
                  <a:pt x="157" y="418"/>
                  <a:pt x="161" y="415"/>
                </a:cubicBezTo>
                <a:cubicBezTo>
                  <a:pt x="165" y="417"/>
                  <a:pt x="166" y="422"/>
                  <a:pt x="172" y="422"/>
                </a:cubicBezTo>
                <a:cubicBezTo>
                  <a:pt x="174" y="428"/>
                  <a:pt x="183" y="427"/>
                  <a:pt x="187" y="429"/>
                </a:cubicBezTo>
                <a:cubicBezTo>
                  <a:pt x="187" y="429"/>
                  <a:pt x="186" y="429"/>
                  <a:pt x="186" y="429"/>
                </a:cubicBezTo>
                <a:cubicBezTo>
                  <a:pt x="190" y="433"/>
                  <a:pt x="194" y="431"/>
                  <a:pt x="199" y="434"/>
                </a:cubicBezTo>
                <a:cubicBezTo>
                  <a:pt x="199" y="432"/>
                  <a:pt x="201" y="432"/>
                  <a:pt x="202" y="432"/>
                </a:cubicBezTo>
                <a:cubicBezTo>
                  <a:pt x="202" y="433"/>
                  <a:pt x="204" y="433"/>
                  <a:pt x="204" y="435"/>
                </a:cubicBezTo>
                <a:cubicBezTo>
                  <a:pt x="208" y="436"/>
                  <a:pt x="207" y="433"/>
                  <a:pt x="210" y="433"/>
                </a:cubicBezTo>
                <a:cubicBezTo>
                  <a:pt x="211" y="429"/>
                  <a:pt x="208" y="427"/>
                  <a:pt x="210" y="426"/>
                </a:cubicBezTo>
                <a:cubicBezTo>
                  <a:pt x="210" y="429"/>
                  <a:pt x="211" y="426"/>
                  <a:pt x="212" y="426"/>
                </a:cubicBezTo>
                <a:cubicBezTo>
                  <a:pt x="213" y="427"/>
                  <a:pt x="212" y="430"/>
                  <a:pt x="211" y="429"/>
                </a:cubicBezTo>
                <a:cubicBezTo>
                  <a:pt x="211" y="430"/>
                  <a:pt x="212" y="431"/>
                  <a:pt x="211" y="432"/>
                </a:cubicBezTo>
                <a:cubicBezTo>
                  <a:pt x="212" y="432"/>
                  <a:pt x="212" y="433"/>
                  <a:pt x="213" y="433"/>
                </a:cubicBezTo>
                <a:cubicBezTo>
                  <a:pt x="215" y="434"/>
                  <a:pt x="214" y="431"/>
                  <a:pt x="215" y="432"/>
                </a:cubicBezTo>
                <a:cubicBezTo>
                  <a:pt x="215" y="435"/>
                  <a:pt x="216" y="433"/>
                  <a:pt x="216" y="432"/>
                </a:cubicBezTo>
                <a:cubicBezTo>
                  <a:pt x="218" y="432"/>
                  <a:pt x="217" y="433"/>
                  <a:pt x="217" y="434"/>
                </a:cubicBezTo>
                <a:cubicBezTo>
                  <a:pt x="218" y="434"/>
                  <a:pt x="218" y="435"/>
                  <a:pt x="219" y="435"/>
                </a:cubicBezTo>
                <a:cubicBezTo>
                  <a:pt x="220" y="434"/>
                  <a:pt x="219" y="434"/>
                  <a:pt x="218" y="433"/>
                </a:cubicBezTo>
                <a:cubicBezTo>
                  <a:pt x="221" y="434"/>
                  <a:pt x="218" y="430"/>
                  <a:pt x="221" y="431"/>
                </a:cubicBezTo>
                <a:cubicBezTo>
                  <a:pt x="220" y="433"/>
                  <a:pt x="220" y="434"/>
                  <a:pt x="221" y="435"/>
                </a:cubicBezTo>
                <a:cubicBezTo>
                  <a:pt x="222" y="436"/>
                  <a:pt x="221" y="434"/>
                  <a:pt x="223" y="433"/>
                </a:cubicBezTo>
                <a:cubicBezTo>
                  <a:pt x="223" y="434"/>
                  <a:pt x="223" y="435"/>
                  <a:pt x="224" y="435"/>
                </a:cubicBezTo>
                <a:cubicBezTo>
                  <a:pt x="223" y="434"/>
                  <a:pt x="226" y="434"/>
                  <a:pt x="226" y="435"/>
                </a:cubicBezTo>
                <a:cubicBezTo>
                  <a:pt x="226" y="436"/>
                  <a:pt x="225" y="434"/>
                  <a:pt x="225" y="436"/>
                </a:cubicBezTo>
                <a:cubicBezTo>
                  <a:pt x="227" y="436"/>
                  <a:pt x="227" y="435"/>
                  <a:pt x="229" y="434"/>
                </a:cubicBezTo>
                <a:cubicBezTo>
                  <a:pt x="227" y="436"/>
                  <a:pt x="230" y="437"/>
                  <a:pt x="229" y="439"/>
                </a:cubicBezTo>
                <a:cubicBezTo>
                  <a:pt x="230" y="439"/>
                  <a:pt x="232" y="439"/>
                  <a:pt x="233" y="439"/>
                </a:cubicBezTo>
                <a:cubicBezTo>
                  <a:pt x="232" y="436"/>
                  <a:pt x="235" y="436"/>
                  <a:pt x="236" y="437"/>
                </a:cubicBezTo>
                <a:cubicBezTo>
                  <a:pt x="236" y="434"/>
                  <a:pt x="238" y="435"/>
                  <a:pt x="239" y="436"/>
                </a:cubicBezTo>
                <a:cubicBezTo>
                  <a:pt x="239" y="435"/>
                  <a:pt x="239" y="434"/>
                  <a:pt x="239" y="433"/>
                </a:cubicBezTo>
                <a:cubicBezTo>
                  <a:pt x="241" y="434"/>
                  <a:pt x="241" y="432"/>
                  <a:pt x="241" y="432"/>
                </a:cubicBezTo>
                <a:cubicBezTo>
                  <a:pt x="241" y="434"/>
                  <a:pt x="242" y="437"/>
                  <a:pt x="240" y="438"/>
                </a:cubicBezTo>
                <a:cubicBezTo>
                  <a:pt x="238" y="439"/>
                  <a:pt x="237" y="436"/>
                  <a:pt x="237" y="438"/>
                </a:cubicBezTo>
                <a:cubicBezTo>
                  <a:pt x="239" y="440"/>
                  <a:pt x="244" y="439"/>
                  <a:pt x="244" y="437"/>
                </a:cubicBezTo>
                <a:cubicBezTo>
                  <a:pt x="243" y="437"/>
                  <a:pt x="243" y="436"/>
                  <a:pt x="243" y="434"/>
                </a:cubicBezTo>
                <a:cubicBezTo>
                  <a:pt x="247" y="434"/>
                  <a:pt x="250" y="431"/>
                  <a:pt x="252" y="434"/>
                </a:cubicBezTo>
                <a:cubicBezTo>
                  <a:pt x="251" y="434"/>
                  <a:pt x="251" y="435"/>
                  <a:pt x="250" y="435"/>
                </a:cubicBezTo>
                <a:cubicBezTo>
                  <a:pt x="246" y="432"/>
                  <a:pt x="244" y="436"/>
                  <a:pt x="247" y="439"/>
                </a:cubicBezTo>
                <a:cubicBezTo>
                  <a:pt x="249" y="439"/>
                  <a:pt x="247" y="436"/>
                  <a:pt x="249" y="435"/>
                </a:cubicBezTo>
                <a:cubicBezTo>
                  <a:pt x="249" y="437"/>
                  <a:pt x="253" y="435"/>
                  <a:pt x="252" y="438"/>
                </a:cubicBezTo>
                <a:cubicBezTo>
                  <a:pt x="254" y="439"/>
                  <a:pt x="255" y="438"/>
                  <a:pt x="256" y="437"/>
                </a:cubicBezTo>
                <a:cubicBezTo>
                  <a:pt x="256" y="438"/>
                  <a:pt x="256" y="438"/>
                  <a:pt x="256" y="439"/>
                </a:cubicBezTo>
                <a:cubicBezTo>
                  <a:pt x="258" y="439"/>
                  <a:pt x="259" y="439"/>
                  <a:pt x="259" y="437"/>
                </a:cubicBezTo>
                <a:cubicBezTo>
                  <a:pt x="258" y="437"/>
                  <a:pt x="256" y="438"/>
                  <a:pt x="256" y="437"/>
                </a:cubicBezTo>
                <a:cubicBezTo>
                  <a:pt x="257" y="435"/>
                  <a:pt x="258" y="433"/>
                  <a:pt x="258" y="432"/>
                </a:cubicBezTo>
                <a:cubicBezTo>
                  <a:pt x="260" y="434"/>
                  <a:pt x="264" y="432"/>
                  <a:pt x="265" y="434"/>
                </a:cubicBezTo>
                <a:cubicBezTo>
                  <a:pt x="264" y="432"/>
                  <a:pt x="267" y="433"/>
                  <a:pt x="266" y="431"/>
                </a:cubicBezTo>
                <a:cubicBezTo>
                  <a:pt x="265" y="430"/>
                  <a:pt x="264" y="431"/>
                  <a:pt x="263" y="432"/>
                </a:cubicBezTo>
                <a:cubicBezTo>
                  <a:pt x="264" y="430"/>
                  <a:pt x="262" y="431"/>
                  <a:pt x="262" y="429"/>
                </a:cubicBezTo>
                <a:cubicBezTo>
                  <a:pt x="263" y="429"/>
                  <a:pt x="263" y="429"/>
                  <a:pt x="263" y="429"/>
                </a:cubicBezTo>
                <a:cubicBezTo>
                  <a:pt x="266" y="430"/>
                  <a:pt x="268" y="432"/>
                  <a:pt x="272" y="432"/>
                </a:cubicBezTo>
                <a:cubicBezTo>
                  <a:pt x="272" y="429"/>
                  <a:pt x="274" y="430"/>
                  <a:pt x="275" y="428"/>
                </a:cubicBezTo>
                <a:cubicBezTo>
                  <a:pt x="280" y="429"/>
                  <a:pt x="289" y="426"/>
                  <a:pt x="293" y="423"/>
                </a:cubicBezTo>
                <a:cubicBezTo>
                  <a:pt x="296" y="424"/>
                  <a:pt x="295" y="425"/>
                  <a:pt x="294" y="426"/>
                </a:cubicBezTo>
                <a:cubicBezTo>
                  <a:pt x="296" y="426"/>
                  <a:pt x="297" y="423"/>
                  <a:pt x="299" y="422"/>
                </a:cubicBezTo>
                <a:cubicBezTo>
                  <a:pt x="299" y="424"/>
                  <a:pt x="300" y="424"/>
                  <a:pt x="301" y="424"/>
                </a:cubicBezTo>
                <a:cubicBezTo>
                  <a:pt x="302" y="423"/>
                  <a:pt x="303" y="421"/>
                  <a:pt x="306" y="422"/>
                </a:cubicBezTo>
                <a:cubicBezTo>
                  <a:pt x="306" y="421"/>
                  <a:pt x="305" y="421"/>
                  <a:pt x="305" y="420"/>
                </a:cubicBezTo>
                <a:cubicBezTo>
                  <a:pt x="305" y="420"/>
                  <a:pt x="306" y="420"/>
                  <a:pt x="306" y="421"/>
                </a:cubicBezTo>
                <a:cubicBezTo>
                  <a:pt x="308" y="413"/>
                  <a:pt x="314" y="414"/>
                  <a:pt x="319" y="411"/>
                </a:cubicBezTo>
                <a:cubicBezTo>
                  <a:pt x="319" y="413"/>
                  <a:pt x="321" y="411"/>
                  <a:pt x="322" y="411"/>
                </a:cubicBezTo>
                <a:cubicBezTo>
                  <a:pt x="322" y="410"/>
                  <a:pt x="321" y="410"/>
                  <a:pt x="322" y="409"/>
                </a:cubicBezTo>
                <a:cubicBezTo>
                  <a:pt x="326" y="408"/>
                  <a:pt x="330" y="411"/>
                  <a:pt x="333" y="409"/>
                </a:cubicBezTo>
                <a:cubicBezTo>
                  <a:pt x="334" y="410"/>
                  <a:pt x="334" y="411"/>
                  <a:pt x="334" y="411"/>
                </a:cubicBezTo>
                <a:cubicBezTo>
                  <a:pt x="334" y="409"/>
                  <a:pt x="337" y="410"/>
                  <a:pt x="337" y="408"/>
                </a:cubicBezTo>
                <a:cubicBezTo>
                  <a:pt x="336" y="408"/>
                  <a:pt x="335" y="408"/>
                  <a:pt x="335" y="409"/>
                </a:cubicBezTo>
                <a:cubicBezTo>
                  <a:pt x="335" y="407"/>
                  <a:pt x="334" y="407"/>
                  <a:pt x="334" y="406"/>
                </a:cubicBezTo>
                <a:cubicBezTo>
                  <a:pt x="336" y="406"/>
                  <a:pt x="336" y="405"/>
                  <a:pt x="337" y="405"/>
                </a:cubicBezTo>
                <a:cubicBezTo>
                  <a:pt x="338" y="406"/>
                  <a:pt x="338" y="407"/>
                  <a:pt x="339" y="407"/>
                </a:cubicBezTo>
                <a:cubicBezTo>
                  <a:pt x="341" y="406"/>
                  <a:pt x="340" y="404"/>
                  <a:pt x="341" y="402"/>
                </a:cubicBezTo>
                <a:cubicBezTo>
                  <a:pt x="342" y="403"/>
                  <a:pt x="341" y="407"/>
                  <a:pt x="343" y="407"/>
                </a:cubicBezTo>
                <a:cubicBezTo>
                  <a:pt x="344" y="405"/>
                  <a:pt x="342" y="405"/>
                  <a:pt x="343" y="404"/>
                </a:cubicBezTo>
                <a:cubicBezTo>
                  <a:pt x="343" y="404"/>
                  <a:pt x="343" y="403"/>
                  <a:pt x="344" y="403"/>
                </a:cubicBezTo>
                <a:cubicBezTo>
                  <a:pt x="347" y="406"/>
                  <a:pt x="345" y="404"/>
                  <a:pt x="348" y="403"/>
                </a:cubicBezTo>
                <a:cubicBezTo>
                  <a:pt x="346" y="402"/>
                  <a:pt x="345" y="403"/>
                  <a:pt x="344" y="402"/>
                </a:cubicBezTo>
                <a:cubicBezTo>
                  <a:pt x="344" y="401"/>
                  <a:pt x="344" y="401"/>
                  <a:pt x="344" y="401"/>
                </a:cubicBezTo>
                <a:cubicBezTo>
                  <a:pt x="344" y="401"/>
                  <a:pt x="345" y="400"/>
                  <a:pt x="346" y="400"/>
                </a:cubicBezTo>
                <a:cubicBezTo>
                  <a:pt x="347" y="400"/>
                  <a:pt x="349" y="403"/>
                  <a:pt x="350" y="401"/>
                </a:cubicBezTo>
                <a:cubicBezTo>
                  <a:pt x="351" y="399"/>
                  <a:pt x="357" y="399"/>
                  <a:pt x="358" y="395"/>
                </a:cubicBezTo>
                <a:cubicBezTo>
                  <a:pt x="357" y="394"/>
                  <a:pt x="356" y="393"/>
                  <a:pt x="356" y="392"/>
                </a:cubicBezTo>
                <a:cubicBezTo>
                  <a:pt x="356" y="391"/>
                  <a:pt x="356" y="390"/>
                  <a:pt x="357" y="390"/>
                </a:cubicBezTo>
                <a:cubicBezTo>
                  <a:pt x="357" y="391"/>
                  <a:pt x="356" y="391"/>
                  <a:pt x="357" y="392"/>
                </a:cubicBezTo>
                <a:cubicBezTo>
                  <a:pt x="357" y="390"/>
                  <a:pt x="359" y="391"/>
                  <a:pt x="359" y="389"/>
                </a:cubicBezTo>
                <a:cubicBezTo>
                  <a:pt x="358" y="389"/>
                  <a:pt x="357" y="388"/>
                  <a:pt x="356" y="387"/>
                </a:cubicBezTo>
                <a:cubicBezTo>
                  <a:pt x="355" y="389"/>
                  <a:pt x="354" y="389"/>
                  <a:pt x="354" y="391"/>
                </a:cubicBezTo>
                <a:cubicBezTo>
                  <a:pt x="354" y="390"/>
                  <a:pt x="352" y="390"/>
                  <a:pt x="351" y="389"/>
                </a:cubicBezTo>
                <a:cubicBezTo>
                  <a:pt x="352" y="388"/>
                  <a:pt x="353" y="386"/>
                  <a:pt x="351" y="385"/>
                </a:cubicBezTo>
                <a:cubicBezTo>
                  <a:pt x="355" y="385"/>
                  <a:pt x="355" y="383"/>
                  <a:pt x="358" y="385"/>
                </a:cubicBezTo>
                <a:cubicBezTo>
                  <a:pt x="360" y="391"/>
                  <a:pt x="365" y="397"/>
                  <a:pt x="367" y="403"/>
                </a:cubicBezTo>
                <a:cubicBezTo>
                  <a:pt x="368" y="400"/>
                  <a:pt x="369" y="398"/>
                  <a:pt x="373" y="398"/>
                </a:cubicBezTo>
                <a:cubicBezTo>
                  <a:pt x="372" y="399"/>
                  <a:pt x="372" y="401"/>
                  <a:pt x="373" y="401"/>
                </a:cubicBezTo>
                <a:cubicBezTo>
                  <a:pt x="372" y="397"/>
                  <a:pt x="376" y="394"/>
                  <a:pt x="373" y="391"/>
                </a:cubicBezTo>
                <a:cubicBezTo>
                  <a:pt x="374" y="390"/>
                  <a:pt x="373" y="387"/>
                  <a:pt x="374" y="387"/>
                </a:cubicBezTo>
                <a:cubicBezTo>
                  <a:pt x="374" y="391"/>
                  <a:pt x="378" y="391"/>
                  <a:pt x="377" y="396"/>
                </a:cubicBezTo>
                <a:cubicBezTo>
                  <a:pt x="379" y="398"/>
                  <a:pt x="378" y="398"/>
                  <a:pt x="378" y="401"/>
                </a:cubicBezTo>
                <a:cubicBezTo>
                  <a:pt x="380" y="402"/>
                  <a:pt x="381" y="401"/>
                  <a:pt x="381" y="400"/>
                </a:cubicBezTo>
                <a:cubicBezTo>
                  <a:pt x="379" y="400"/>
                  <a:pt x="381" y="399"/>
                  <a:pt x="381" y="399"/>
                </a:cubicBezTo>
                <a:cubicBezTo>
                  <a:pt x="381" y="399"/>
                  <a:pt x="380" y="399"/>
                  <a:pt x="380" y="398"/>
                </a:cubicBezTo>
                <a:cubicBezTo>
                  <a:pt x="381" y="397"/>
                  <a:pt x="382" y="397"/>
                  <a:pt x="382" y="395"/>
                </a:cubicBezTo>
                <a:cubicBezTo>
                  <a:pt x="381" y="394"/>
                  <a:pt x="380" y="393"/>
                  <a:pt x="378" y="392"/>
                </a:cubicBezTo>
                <a:cubicBezTo>
                  <a:pt x="381" y="391"/>
                  <a:pt x="378" y="386"/>
                  <a:pt x="380" y="385"/>
                </a:cubicBezTo>
                <a:cubicBezTo>
                  <a:pt x="379" y="377"/>
                  <a:pt x="379" y="368"/>
                  <a:pt x="379" y="354"/>
                </a:cubicBezTo>
                <a:cubicBezTo>
                  <a:pt x="381" y="354"/>
                  <a:pt x="382" y="352"/>
                  <a:pt x="382" y="350"/>
                </a:cubicBezTo>
                <a:cubicBezTo>
                  <a:pt x="381" y="350"/>
                  <a:pt x="379" y="350"/>
                  <a:pt x="379" y="348"/>
                </a:cubicBezTo>
                <a:cubicBezTo>
                  <a:pt x="380" y="349"/>
                  <a:pt x="382" y="349"/>
                  <a:pt x="382" y="347"/>
                </a:cubicBezTo>
                <a:cubicBezTo>
                  <a:pt x="381" y="347"/>
                  <a:pt x="380" y="347"/>
                  <a:pt x="380" y="346"/>
                </a:cubicBezTo>
                <a:cubicBezTo>
                  <a:pt x="379" y="335"/>
                  <a:pt x="381" y="318"/>
                  <a:pt x="382" y="309"/>
                </a:cubicBezTo>
                <a:cubicBezTo>
                  <a:pt x="379" y="307"/>
                  <a:pt x="385" y="296"/>
                  <a:pt x="382" y="293"/>
                </a:cubicBezTo>
                <a:cubicBezTo>
                  <a:pt x="382" y="294"/>
                  <a:pt x="381" y="292"/>
                  <a:pt x="380" y="293"/>
                </a:cubicBezTo>
                <a:cubicBezTo>
                  <a:pt x="372" y="298"/>
                  <a:pt x="378" y="318"/>
                  <a:pt x="371" y="326"/>
                </a:cubicBezTo>
                <a:cubicBezTo>
                  <a:pt x="374" y="327"/>
                  <a:pt x="369" y="331"/>
                  <a:pt x="372" y="332"/>
                </a:cubicBezTo>
                <a:cubicBezTo>
                  <a:pt x="370" y="332"/>
                  <a:pt x="371" y="335"/>
                  <a:pt x="368" y="335"/>
                </a:cubicBezTo>
                <a:cubicBezTo>
                  <a:pt x="368" y="333"/>
                  <a:pt x="368" y="331"/>
                  <a:pt x="367" y="333"/>
                </a:cubicBezTo>
                <a:cubicBezTo>
                  <a:pt x="367" y="330"/>
                  <a:pt x="366" y="326"/>
                  <a:pt x="367" y="323"/>
                </a:cubicBezTo>
                <a:cubicBezTo>
                  <a:pt x="364" y="324"/>
                  <a:pt x="366" y="321"/>
                  <a:pt x="365" y="318"/>
                </a:cubicBezTo>
                <a:cubicBezTo>
                  <a:pt x="364" y="319"/>
                  <a:pt x="360" y="323"/>
                  <a:pt x="362" y="327"/>
                </a:cubicBezTo>
                <a:cubicBezTo>
                  <a:pt x="362" y="327"/>
                  <a:pt x="361" y="327"/>
                  <a:pt x="361" y="327"/>
                </a:cubicBezTo>
                <a:cubicBezTo>
                  <a:pt x="363" y="330"/>
                  <a:pt x="360" y="335"/>
                  <a:pt x="363" y="337"/>
                </a:cubicBezTo>
                <a:cubicBezTo>
                  <a:pt x="360" y="339"/>
                  <a:pt x="363" y="347"/>
                  <a:pt x="362" y="351"/>
                </a:cubicBezTo>
                <a:cubicBezTo>
                  <a:pt x="355" y="358"/>
                  <a:pt x="353" y="367"/>
                  <a:pt x="344" y="372"/>
                </a:cubicBezTo>
                <a:cubicBezTo>
                  <a:pt x="343" y="373"/>
                  <a:pt x="338" y="376"/>
                  <a:pt x="337" y="376"/>
                </a:cubicBezTo>
                <a:cubicBezTo>
                  <a:pt x="337" y="376"/>
                  <a:pt x="337" y="377"/>
                  <a:pt x="336" y="377"/>
                </a:cubicBezTo>
                <a:cubicBezTo>
                  <a:pt x="336" y="376"/>
                  <a:pt x="337" y="376"/>
                  <a:pt x="337" y="375"/>
                </a:cubicBezTo>
                <a:cubicBezTo>
                  <a:pt x="332" y="378"/>
                  <a:pt x="327" y="380"/>
                  <a:pt x="324" y="384"/>
                </a:cubicBezTo>
                <a:cubicBezTo>
                  <a:pt x="321" y="383"/>
                  <a:pt x="314" y="387"/>
                  <a:pt x="312" y="383"/>
                </a:cubicBezTo>
                <a:cubicBezTo>
                  <a:pt x="310" y="382"/>
                  <a:pt x="311" y="384"/>
                  <a:pt x="310" y="385"/>
                </a:cubicBezTo>
                <a:cubicBezTo>
                  <a:pt x="310" y="384"/>
                  <a:pt x="308" y="384"/>
                  <a:pt x="309" y="383"/>
                </a:cubicBezTo>
                <a:cubicBezTo>
                  <a:pt x="309" y="383"/>
                  <a:pt x="310" y="383"/>
                  <a:pt x="310" y="382"/>
                </a:cubicBezTo>
                <a:cubicBezTo>
                  <a:pt x="307" y="383"/>
                  <a:pt x="308" y="386"/>
                  <a:pt x="309" y="387"/>
                </a:cubicBezTo>
                <a:cubicBezTo>
                  <a:pt x="306" y="386"/>
                  <a:pt x="305" y="387"/>
                  <a:pt x="304" y="388"/>
                </a:cubicBezTo>
                <a:cubicBezTo>
                  <a:pt x="305" y="386"/>
                  <a:pt x="301" y="388"/>
                  <a:pt x="302" y="385"/>
                </a:cubicBezTo>
                <a:cubicBezTo>
                  <a:pt x="298" y="386"/>
                  <a:pt x="298" y="386"/>
                  <a:pt x="295" y="388"/>
                </a:cubicBezTo>
                <a:cubicBezTo>
                  <a:pt x="295" y="387"/>
                  <a:pt x="295" y="387"/>
                  <a:pt x="295" y="386"/>
                </a:cubicBezTo>
                <a:cubicBezTo>
                  <a:pt x="293" y="386"/>
                  <a:pt x="292" y="387"/>
                  <a:pt x="292" y="388"/>
                </a:cubicBezTo>
                <a:cubicBezTo>
                  <a:pt x="285" y="387"/>
                  <a:pt x="280" y="392"/>
                  <a:pt x="272" y="393"/>
                </a:cubicBezTo>
                <a:cubicBezTo>
                  <a:pt x="273" y="393"/>
                  <a:pt x="273" y="394"/>
                  <a:pt x="272" y="394"/>
                </a:cubicBezTo>
                <a:cubicBezTo>
                  <a:pt x="269" y="392"/>
                  <a:pt x="268" y="395"/>
                  <a:pt x="267" y="396"/>
                </a:cubicBezTo>
                <a:cubicBezTo>
                  <a:pt x="266" y="393"/>
                  <a:pt x="257" y="397"/>
                  <a:pt x="255" y="398"/>
                </a:cubicBezTo>
                <a:cubicBezTo>
                  <a:pt x="255" y="398"/>
                  <a:pt x="254" y="397"/>
                  <a:pt x="254" y="399"/>
                </a:cubicBezTo>
                <a:cubicBezTo>
                  <a:pt x="253" y="398"/>
                  <a:pt x="253" y="398"/>
                  <a:pt x="254" y="397"/>
                </a:cubicBezTo>
                <a:cubicBezTo>
                  <a:pt x="251" y="398"/>
                  <a:pt x="248" y="397"/>
                  <a:pt x="246" y="399"/>
                </a:cubicBezTo>
                <a:cubicBezTo>
                  <a:pt x="232" y="400"/>
                  <a:pt x="215" y="400"/>
                  <a:pt x="201" y="399"/>
                </a:cubicBezTo>
                <a:cubicBezTo>
                  <a:pt x="192" y="398"/>
                  <a:pt x="186" y="396"/>
                  <a:pt x="178" y="393"/>
                </a:cubicBezTo>
                <a:cubicBezTo>
                  <a:pt x="176" y="392"/>
                  <a:pt x="174" y="393"/>
                  <a:pt x="172" y="392"/>
                </a:cubicBezTo>
                <a:cubicBezTo>
                  <a:pt x="171" y="391"/>
                  <a:pt x="170" y="390"/>
                  <a:pt x="169" y="389"/>
                </a:cubicBezTo>
                <a:cubicBezTo>
                  <a:pt x="172" y="389"/>
                  <a:pt x="174" y="391"/>
                  <a:pt x="177" y="392"/>
                </a:cubicBezTo>
                <a:cubicBezTo>
                  <a:pt x="178" y="390"/>
                  <a:pt x="176" y="389"/>
                  <a:pt x="178" y="388"/>
                </a:cubicBezTo>
                <a:cubicBezTo>
                  <a:pt x="180" y="390"/>
                  <a:pt x="182" y="389"/>
                  <a:pt x="184" y="388"/>
                </a:cubicBezTo>
                <a:cubicBezTo>
                  <a:pt x="184" y="386"/>
                  <a:pt x="182" y="386"/>
                  <a:pt x="182" y="384"/>
                </a:cubicBezTo>
                <a:cubicBezTo>
                  <a:pt x="183" y="385"/>
                  <a:pt x="185" y="383"/>
                  <a:pt x="183" y="382"/>
                </a:cubicBezTo>
                <a:cubicBezTo>
                  <a:pt x="183" y="384"/>
                  <a:pt x="182" y="384"/>
                  <a:pt x="181" y="385"/>
                </a:cubicBezTo>
                <a:cubicBezTo>
                  <a:pt x="180" y="384"/>
                  <a:pt x="180" y="385"/>
                  <a:pt x="179" y="384"/>
                </a:cubicBezTo>
                <a:cubicBezTo>
                  <a:pt x="179" y="385"/>
                  <a:pt x="177" y="385"/>
                  <a:pt x="175" y="385"/>
                </a:cubicBezTo>
                <a:cubicBezTo>
                  <a:pt x="176" y="384"/>
                  <a:pt x="177" y="383"/>
                  <a:pt x="179" y="383"/>
                </a:cubicBezTo>
                <a:cubicBezTo>
                  <a:pt x="179" y="383"/>
                  <a:pt x="179" y="382"/>
                  <a:pt x="179" y="381"/>
                </a:cubicBezTo>
                <a:cubicBezTo>
                  <a:pt x="176" y="382"/>
                  <a:pt x="176" y="382"/>
                  <a:pt x="175" y="380"/>
                </a:cubicBezTo>
                <a:cubicBezTo>
                  <a:pt x="176" y="381"/>
                  <a:pt x="174" y="381"/>
                  <a:pt x="174" y="382"/>
                </a:cubicBezTo>
                <a:cubicBezTo>
                  <a:pt x="175" y="382"/>
                  <a:pt x="176" y="382"/>
                  <a:pt x="175" y="383"/>
                </a:cubicBezTo>
                <a:cubicBezTo>
                  <a:pt x="174" y="383"/>
                  <a:pt x="175" y="385"/>
                  <a:pt x="173" y="384"/>
                </a:cubicBezTo>
                <a:cubicBezTo>
                  <a:pt x="175" y="383"/>
                  <a:pt x="173" y="382"/>
                  <a:pt x="172" y="383"/>
                </a:cubicBezTo>
                <a:cubicBezTo>
                  <a:pt x="171" y="380"/>
                  <a:pt x="167" y="379"/>
                  <a:pt x="164" y="378"/>
                </a:cubicBezTo>
                <a:cubicBezTo>
                  <a:pt x="161" y="383"/>
                  <a:pt x="156" y="376"/>
                  <a:pt x="153" y="374"/>
                </a:cubicBezTo>
                <a:cubicBezTo>
                  <a:pt x="152" y="377"/>
                  <a:pt x="148" y="373"/>
                  <a:pt x="148" y="376"/>
                </a:cubicBezTo>
                <a:cubicBezTo>
                  <a:pt x="146" y="376"/>
                  <a:pt x="146" y="374"/>
                  <a:pt x="146" y="372"/>
                </a:cubicBezTo>
                <a:cubicBezTo>
                  <a:pt x="139" y="369"/>
                  <a:pt x="138" y="360"/>
                  <a:pt x="136" y="352"/>
                </a:cubicBezTo>
                <a:cubicBezTo>
                  <a:pt x="139" y="353"/>
                  <a:pt x="137" y="349"/>
                  <a:pt x="138" y="349"/>
                </a:cubicBezTo>
                <a:cubicBezTo>
                  <a:pt x="138" y="350"/>
                  <a:pt x="139" y="349"/>
                  <a:pt x="140" y="349"/>
                </a:cubicBezTo>
                <a:cubicBezTo>
                  <a:pt x="139" y="352"/>
                  <a:pt x="143" y="349"/>
                  <a:pt x="143" y="351"/>
                </a:cubicBezTo>
                <a:cubicBezTo>
                  <a:pt x="143" y="352"/>
                  <a:pt x="142" y="352"/>
                  <a:pt x="142" y="353"/>
                </a:cubicBezTo>
                <a:cubicBezTo>
                  <a:pt x="144" y="353"/>
                  <a:pt x="144" y="356"/>
                  <a:pt x="146" y="355"/>
                </a:cubicBezTo>
                <a:cubicBezTo>
                  <a:pt x="143" y="343"/>
                  <a:pt x="136" y="335"/>
                  <a:pt x="133" y="326"/>
                </a:cubicBezTo>
                <a:cubicBezTo>
                  <a:pt x="135" y="325"/>
                  <a:pt x="131" y="318"/>
                  <a:pt x="133" y="315"/>
                </a:cubicBezTo>
                <a:cubicBezTo>
                  <a:pt x="135" y="314"/>
                  <a:pt x="135" y="316"/>
                  <a:pt x="136" y="316"/>
                </a:cubicBezTo>
                <a:cubicBezTo>
                  <a:pt x="136" y="314"/>
                  <a:pt x="137" y="313"/>
                  <a:pt x="135" y="311"/>
                </a:cubicBezTo>
                <a:cubicBezTo>
                  <a:pt x="134" y="311"/>
                  <a:pt x="134" y="312"/>
                  <a:pt x="133" y="312"/>
                </a:cubicBezTo>
                <a:cubicBezTo>
                  <a:pt x="132" y="309"/>
                  <a:pt x="130" y="304"/>
                  <a:pt x="131" y="301"/>
                </a:cubicBezTo>
                <a:cubicBezTo>
                  <a:pt x="133" y="300"/>
                  <a:pt x="132" y="303"/>
                  <a:pt x="133" y="303"/>
                </a:cubicBezTo>
                <a:cubicBezTo>
                  <a:pt x="131" y="298"/>
                  <a:pt x="135" y="294"/>
                  <a:pt x="134" y="292"/>
                </a:cubicBezTo>
                <a:cubicBezTo>
                  <a:pt x="133" y="289"/>
                  <a:pt x="133" y="291"/>
                  <a:pt x="134" y="288"/>
                </a:cubicBezTo>
                <a:cubicBezTo>
                  <a:pt x="135" y="284"/>
                  <a:pt x="134" y="280"/>
                  <a:pt x="134" y="274"/>
                </a:cubicBezTo>
                <a:cubicBezTo>
                  <a:pt x="129" y="274"/>
                  <a:pt x="134" y="282"/>
                  <a:pt x="131" y="284"/>
                </a:cubicBezTo>
                <a:cubicBezTo>
                  <a:pt x="129" y="278"/>
                  <a:pt x="130" y="269"/>
                  <a:pt x="128" y="265"/>
                </a:cubicBezTo>
                <a:cubicBezTo>
                  <a:pt x="128" y="266"/>
                  <a:pt x="128" y="267"/>
                  <a:pt x="128" y="267"/>
                </a:cubicBezTo>
                <a:cubicBezTo>
                  <a:pt x="128" y="266"/>
                  <a:pt x="125" y="267"/>
                  <a:pt x="124" y="267"/>
                </a:cubicBezTo>
                <a:cubicBezTo>
                  <a:pt x="125" y="264"/>
                  <a:pt x="123" y="263"/>
                  <a:pt x="124" y="260"/>
                </a:cubicBezTo>
                <a:cubicBezTo>
                  <a:pt x="125" y="260"/>
                  <a:pt x="125" y="259"/>
                  <a:pt x="125" y="260"/>
                </a:cubicBezTo>
                <a:cubicBezTo>
                  <a:pt x="124" y="257"/>
                  <a:pt x="125" y="258"/>
                  <a:pt x="125" y="255"/>
                </a:cubicBezTo>
                <a:cubicBezTo>
                  <a:pt x="124" y="254"/>
                  <a:pt x="123" y="254"/>
                  <a:pt x="123" y="252"/>
                </a:cubicBezTo>
                <a:cubicBezTo>
                  <a:pt x="123" y="250"/>
                  <a:pt x="124" y="248"/>
                  <a:pt x="125" y="247"/>
                </a:cubicBezTo>
                <a:cubicBezTo>
                  <a:pt x="127" y="247"/>
                  <a:pt x="127" y="250"/>
                  <a:pt x="128" y="251"/>
                </a:cubicBezTo>
                <a:cubicBezTo>
                  <a:pt x="128" y="248"/>
                  <a:pt x="128" y="246"/>
                  <a:pt x="127" y="245"/>
                </a:cubicBezTo>
                <a:cubicBezTo>
                  <a:pt x="129" y="248"/>
                  <a:pt x="124" y="243"/>
                  <a:pt x="124" y="246"/>
                </a:cubicBezTo>
                <a:cubicBezTo>
                  <a:pt x="123" y="243"/>
                  <a:pt x="121" y="234"/>
                  <a:pt x="125" y="232"/>
                </a:cubicBezTo>
                <a:cubicBezTo>
                  <a:pt x="124" y="232"/>
                  <a:pt x="124" y="230"/>
                  <a:pt x="124" y="228"/>
                </a:cubicBezTo>
                <a:cubicBezTo>
                  <a:pt x="125" y="228"/>
                  <a:pt x="126" y="228"/>
                  <a:pt x="126" y="227"/>
                </a:cubicBezTo>
                <a:cubicBezTo>
                  <a:pt x="127" y="220"/>
                  <a:pt x="124" y="213"/>
                  <a:pt x="128" y="207"/>
                </a:cubicBezTo>
                <a:cubicBezTo>
                  <a:pt x="124" y="198"/>
                  <a:pt x="133" y="192"/>
                  <a:pt x="130" y="182"/>
                </a:cubicBezTo>
                <a:cubicBezTo>
                  <a:pt x="131" y="182"/>
                  <a:pt x="132" y="182"/>
                  <a:pt x="133" y="182"/>
                </a:cubicBezTo>
                <a:cubicBezTo>
                  <a:pt x="133" y="176"/>
                  <a:pt x="136" y="173"/>
                  <a:pt x="136" y="168"/>
                </a:cubicBezTo>
                <a:cubicBezTo>
                  <a:pt x="141" y="166"/>
                  <a:pt x="141" y="159"/>
                  <a:pt x="144" y="156"/>
                </a:cubicBezTo>
                <a:cubicBezTo>
                  <a:pt x="144" y="161"/>
                  <a:pt x="140" y="165"/>
                  <a:pt x="141" y="169"/>
                </a:cubicBezTo>
                <a:cubicBezTo>
                  <a:pt x="142" y="168"/>
                  <a:pt x="141" y="166"/>
                  <a:pt x="143" y="167"/>
                </a:cubicBezTo>
                <a:cubicBezTo>
                  <a:pt x="142" y="169"/>
                  <a:pt x="141" y="172"/>
                  <a:pt x="140" y="174"/>
                </a:cubicBezTo>
                <a:cubicBezTo>
                  <a:pt x="140" y="174"/>
                  <a:pt x="139" y="174"/>
                  <a:pt x="139" y="173"/>
                </a:cubicBezTo>
                <a:cubicBezTo>
                  <a:pt x="137" y="180"/>
                  <a:pt x="134" y="185"/>
                  <a:pt x="134" y="192"/>
                </a:cubicBezTo>
                <a:cubicBezTo>
                  <a:pt x="136" y="190"/>
                  <a:pt x="136" y="193"/>
                  <a:pt x="138" y="194"/>
                </a:cubicBezTo>
                <a:cubicBezTo>
                  <a:pt x="138" y="193"/>
                  <a:pt x="138" y="191"/>
                  <a:pt x="139" y="193"/>
                </a:cubicBezTo>
                <a:cubicBezTo>
                  <a:pt x="139" y="187"/>
                  <a:pt x="140" y="172"/>
                  <a:pt x="143" y="171"/>
                </a:cubicBezTo>
                <a:cubicBezTo>
                  <a:pt x="143" y="171"/>
                  <a:pt x="144" y="172"/>
                  <a:pt x="144" y="172"/>
                </a:cubicBezTo>
                <a:cubicBezTo>
                  <a:pt x="144" y="170"/>
                  <a:pt x="144" y="167"/>
                  <a:pt x="143" y="166"/>
                </a:cubicBezTo>
                <a:cubicBezTo>
                  <a:pt x="145" y="163"/>
                  <a:pt x="148" y="158"/>
                  <a:pt x="147" y="154"/>
                </a:cubicBezTo>
                <a:cubicBezTo>
                  <a:pt x="151" y="153"/>
                  <a:pt x="151" y="148"/>
                  <a:pt x="154" y="147"/>
                </a:cubicBezTo>
                <a:cubicBezTo>
                  <a:pt x="151" y="146"/>
                  <a:pt x="156" y="142"/>
                  <a:pt x="152" y="141"/>
                </a:cubicBezTo>
                <a:cubicBezTo>
                  <a:pt x="152" y="140"/>
                  <a:pt x="153" y="140"/>
                  <a:pt x="153" y="139"/>
                </a:cubicBezTo>
                <a:cubicBezTo>
                  <a:pt x="154" y="140"/>
                  <a:pt x="154" y="140"/>
                  <a:pt x="154" y="140"/>
                </a:cubicBezTo>
                <a:cubicBezTo>
                  <a:pt x="156" y="136"/>
                  <a:pt x="163" y="131"/>
                  <a:pt x="162" y="127"/>
                </a:cubicBezTo>
                <a:cubicBezTo>
                  <a:pt x="164" y="129"/>
                  <a:pt x="165" y="125"/>
                  <a:pt x="167" y="127"/>
                </a:cubicBezTo>
                <a:cubicBezTo>
                  <a:pt x="167" y="126"/>
                  <a:pt x="167" y="124"/>
                  <a:pt x="168" y="124"/>
                </a:cubicBezTo>
                <a:cubicBezTo>
                  <a:pt x="173" y="122"/>
                  <a:pt x="173" y="116"/>
                  <a:pt x="178" y="116"/>
                </a:cubicBezTo>
                <a:cubicBezTo>
                  <a:pt x="178" y="115"/>
                  <a:pt x="178" y="114"/>
                  <a:pt x="178" y="113"/>
                </a:cubicBezTo>
                <a:cubicBezTo>
                  <a:pt x="184" y="109"/>
                  <a:pt x="192" y="102"/>
                  <a:pt x="200" y="103"/>
                </a:cubicBezTo>
                <a:cubicBezTo>
                  <a:pt x="199" y="103"/>
                  <a:pt x="200" y="102"/>
                  <a:pt x="200" y="102"/>
                </a:cubicBezTo>
                <a:cubicBezTo>
                  <a:pt x="200" y="103"/>
                  <a:pt x="202" y="103"/>
                  <a:pt x="203" y="104"/>
                </a:cubicBezTo>
                <a:cubicBezTo>
                  <a:pt x="204" y="102"/>
                  <a:pt x="201" y="104"/>
                  <a:pt x="202" y="102"/>
                </a:cubicBezTo>
                <a:cubicBezTo>
                  <a:pt x="203" y="103"/>
                  <a:pt x="205" y="102"/>
                  <a:pt x="204" y="101"/>
                </a:cubicBezTo>
                <a:cubicBezTo>
                  <a:pt x="203" y="102"/>
                  <a:pt x="201" y="101"/>
                  <a:pt x="201" y="100"/>
                </a:cubicBezTo>
                <a:cubicBezTo>
                  <a:pt x="209" y="100"/>
                  <a:pt x="212" y="98"/>
                  <a:pt x="218" y="96"/>
                </a:cubicBezTo>
                <a:cubicBezTo>
                  <a:pt x="220" y="98"/>
                  <a:pt x="222" y="95"/>
                  <a:pt x="225" y="96"/>
                </a:cubicBezTo>
                <a:cubicBezTo>
                  <a:pt x="227" y="95"/>
                  <a:pt x="226" y="93"/>
                  <a:pt x="227" y="93"/>
                </a:cubicBezTo>
                <a:cubicBezTo>
                  <a:pt x="228" y="93"/>
                  <a:pt x="229" y="91"/>
                  <a:pt x="231" y="93"/>
                </a:cubicBezTo>
                <a:cubicBezTo>
                  <a:pt x="230" y="93"/>
                  <a:pt x="230" y="93"/>
                  <a:pt x="230" y="94"/>
                </a:cubicBezTo>
                <a:cubicBezTo>
                  <a:pt x="230" y="94"/>
                  <a:pt x="231" y="94"/>
                  <a:pt x="231" y="94"/>
                </a:cubicBezTo>
                <a:cubicBezTo>
                  <a:pt x="231" y="94"/>
                  <a:pt x="231" y="95"/>
                  <a:pt x="232" y="95"/>
                </a:cubicBezTo>
                <a:cubicBezTo>
                  <a:pt x="232" y="94"/>
                  <a:pt x="232" y="93"/>
                  <a:pt x="232" y="91"/>
                </a:cubicBezTo>
                <a:cubicBezTo>
                  <a:pt x="233" y="91"/>
                  <a:pt x="233" y="90"/>
                  <a:pt x="235" y="90"/>
                </a:cubicBezTo>
                <a:cubicBezTo>
                  <a:pt x="235" y="91"/>
                  <a:pt x="235" y="92"/>
                  <a:pt x="234" y="92"/>
                </a:cubicBezTo>
                <a:cubicBezTo>
                  <a:pt x="234" y="92"/>
                  <a:pt x="234" y="91"/>
                  <a:pt x="234" y="91"/>
                </a:cubicBezTo>
                <a:cubicBezTo>
                  <a:pt x="234" y="92"/>
                  <a:pt x="232" y="92"/>
                  <a:pt x="233" y="94"/>
                </a:cubicBezTo>
                <a:cubicBezTo>
                  <a:pt x="234" y="93"/>
                  <a:pt x="235" y="94"/>
                  <a:pt x="235" y="94"/>
                </a:cubicBezTo>
                <a:cubicBezTo>
                  <a:pt x="236" y="92"/>
                  <a:pt x="238" y="92"/>
                  <a:pt x="239" y="93"/>
                </a:cubicBezTo>
                <a:cubicBezTo>
                  <a:pt x="240" y="91"/>
                  <a:pt x="238" y="90"/>
                  <a:pt x="239" y="90"/>
                </a:cubicBezTo>
                <a:cubicBezTo>
                  <a:pt x="240" y="90"/>
                  <a:pt x="241" y="91"/>
                  <a:pt x="241" y="91"/>
                </a:cubicBezTo>
                <a:cubicBezTo>
                  <a:pt x="243" y="89"/>
                  <a:pt x="245" y="89"/>
                  <a:pt x="248" y="88"/>
                </a:cubicBezTo>
                <a:cubicBezTo>
                  <a:pt x="248" y="89"/>
                  <a:pt x="247" y="89"/>
                  <a:pt x="247" y="90"/>
                </a:cubicBezTo>
                <a:cubicBezTo>
                  <a:pt x="249" y="89"/>
                  <a:pt x="250" y="91"/>
                  <a:pt x="251" y="90"/>
                </a:cubicBezTo>
                <a:cubicBezTo>
                  <a:pt x="250" y="90"/>
                  <a:pt x="249" y="90"/>
                  <a:pt x="250" y="89"/>
                </a:cubicBezTo>
                <a:cubicBezTo>
                  <a:pt x="253" y="89"/>
                  <a:pt x="256" y="88"/>
                  <a:pt x="258" y="91"/>
                </a:cubicBezTo>
                <a:cubicBezTo>
                  <a:pt x="264" y="90"/>
                  <a:pt x="272" y="94"/>
                  <a:pt x="279" y="95"/>
                </a:cubicBezTo>
                <a:cubicBezTo>
                  <a:pt x="279" y="92"/>
                  <a:pt x="274" y="92"/>
                  <a:pt x="277" y="89"/>
                </a:cubicBezTo>
                <a:cubicBezTo>
                  <a:pt x="276" y="89"/>
                  <a:pt x="274" y="89"/>
                  <a:pt x="274" y="88"/>
                </a:cubicBezTo>
                <a:cubicBezTo>
                  <a:pt x="278" y="88"/>
                  <a:pt x="282" y="86"/>
                  <a:pt x="282" y="90"/>
                </a:cubicBezTo>
                <a:cubicBezTo>
                  <a:pt x="280" y="90"/>
                  <a:pt x="278" y="93"/>
                  <a:pt x="280" y="95"/>
                </a:cubicBezTo>
                <a:cubicBezTo>
                  <a:pt x="280" y="91"/>
                  <a:pt x="282" y="96"/>
                  <a:pt x="283" y="94"/>
                </a:cubicBezTo>
                <a:cubicBezTo>
                  <a:pt x="283" y="91"/>
                  <a:pt x="281" y="94"/>
                  <a:pt x="281" y="91"/>
                </a:cubicBezTo>
                <a:cubicBezTo>
                  <a:pt x="282" y="91"/>
                  <a:pt x="283" y="92"/>
                  <a:pt x="284" y="91"/>
                </a:cubicBezTo>
                <a:cubicBezTo>
                  <a:pt x="282" y="91"/>
                  <a:pt x="282" y="89"/>
                  <a:pt x="282" y="88"/>
                </a:cubicBezTo>
                <a:cubicBezTo>
                  <a:pt x="286" y="87"/>
                  <a:pt x="289" y="93"/>
                  <a:pt x="294" y="91"/>
                </a:cubicBezTo>
                <a:cubicBezTo>
                  <a:pt x="293" y="93"/>
                  <a:pt x="296" y="95"/>
                  <a:pt x="294" y="94"/>
                </a:cubicBezTo>
                <a:cubicBezTo>
                  <a:pt x="294" y="95"/>
                  <a:pt x="296" y="96"/>
                  <a:pt x="297" y="96"/>
                </a:cubicBezTo>
                <a:cubicBezTo>
                  <a:pt x="297" y="95"/>
                  <a:pt x="296" y="94"/>
                  <a:pt x="297" y="92"/>
                </a:cubicBezTo>
                <a:cubicBezTo>
                  <a:pt x="302" y="93"/>
                  <a:pt x="304" y="96"/>
                  <a:pt x="307" y="95"/>
                </a:cubicBezTo>
                <a:cubicBezTo>
                  <a:pt x="307" y="96"/>
                  <a:pt x="307" y="97"/>
                  <a:pt x="308" y="97"/>
                </a:cubicBezTo>
                <a:cubicBezTo>
                  <a:pt x="308" y="96"/>
                  <a:pt x="311" y="95"/>
                  <a:pt x="311" y="97"/>
                </a:cubicBezTo>
                <a:cubicBezTo>
                  <a:pt x="313" y="97"/>
                  <a:pt x="311" y="96"/>
                  <a:pt x="313" y="97"/>
                </a:cubicBezTo>
                <a:cubicBezTo>
                  <a:pt x="313" y="95"/>
                  <a:pt x="313" y="94"/>
                  <a:pt x="315" y="94"/>
                </a:cubicBezTo>
                <a:cubicBezTo>
                  <a:pt x="316" y="96"/>
                  <a:pt x="319" y="97"/>
                  <a:pt x="319" y="100"/>
                </a:cubicBezTo>
                <a:cubicBezTo>
                  <a:pt x="323" y="100"/>
                  <a:pt x="322" y="103"/>
                  <a:pt x="325" y="103"/>
                </a:cubicBezTo>
                <a:cubicBezTo>
                  <a:pt x="325" y="107"/>
                  <a:pt x="325" y="108"/>
                  <a:pt x="327" y="108"/>
                </a:cubicBezTo>
                <a:cubicBezTo>
                  <a:pt x="324" y="108"/>
                  <a:pt x="325" y="109"/>
                  <a:pt x="321" y="108"/>
                </a:cubicBezTo>
                <a:cubicBezTo>
                  <a:pt x="321" y="105"/>
                  <a:pt x="317" y="108"/>
                  <a:pt x="317" y="105"/>
                </a:cubicBezTo>
                <a:cubicBezTo>
                  <a:pt x="319" y="105"/>
                  <a:pt x="319" y="104"/>
                  <a:pt x="319" y="104"/>
                </a:cubicBezTo>
                <a:cubicBezTo>
                  <a:pt x="318" y="103"/>
                  <a:pt x="317" y="104"/>
                  <a:pt x="316" y="105"/>
                </a:cubicBezTo>
                <a:cubicBezTo>
                  <a:pt x="314" y="103"/>
                  <a:pt x="309" y="102"/>
                  <a:pt x="310" y="100"/>
                </a:cubicBezTo>
                <a:cubicBezTo>
                  <a:pt x="311" y="101"/>
                  <a:pt x="313" y="101"/>
                  <a:pt x="313" y="101"/>
                </a:cubicBezTo>
                <a:cubicBezTo>
                  <a:pt x="312" y="100"/>
                  <a:pt x="309" y="99"/>
                  <a:pt x="308" y="97"/>
                </a:cubicBezTo>
                <a:cubicBezTo>
                  <a:pt x="306" y="98"/>
                  <a:pt x="309" y="98"/>
                  <a:pt x="309" y="100"/>
                </a:cubicBezTo>
                <a:cubicBezTo>
                  <a:pt x="308" y="100"/>
                  <a:pt x="306" y="100"/>
                  <a:pt x="305" y="101"/>
                </a:cubicBezTo>
                <a:cubicBezTo>
                  <a:pt x="305" y="101"/>
                  <a:pt x="305" y="100"/>
                  <a:pt x="305" y="100"/>
                </a:cubicBezTo>
                <a:cubicBezTo>
                  <a:pt x="304" y="101"/>
                  <a:pt x="303" y="102"/>
                  <a:pt x="302" y="102"/>
                </a:cubicBezTo>
                <a:cubicBezTo>
                  <a:pt x="305" y="104"/>
                  <a:pt x="304" y="102"/>
                  <a:pt x="305" y="102"/>
                </a:cubicBezTo>
                <a:cubicBezTo>
                  <a:pt x="305" y="103"/>
                  <a:pt x="304" y="103"/>
                  <a:pt x="305" y="105"/>
                </a:cubicBezTo>
                <a:cubicBezTo>
                  <a:pt x="308" y="105"/>
                  <a:pt x="309" y="108"/>
                  <a:pt x="312" y="108"/>
                </a:cubicBezTo>
                <a:cubicBezTo>
                  <a:pt x="312" y="107"/>
                  <a:pt x="313" y="106"/>
                  <a:pt x="313" y="106"/>
                </a:cubicBezTo>
                <a:cubicBezTo>
                  <a:pt x="322" y="109"/>
                  <a:pt x="328" y="116"/>
                  <a:pt x="337" y="122"/>
                </a:cubicBezTo>
                <a:cubicBezTo>
                  <a:pt x="336" y="120"/>
                  <a:pt x="337" y="120"/>
                  <a:pt x="338" y="119"/>
                </a:cubicBezTo>
                <a:cubicBezTo>
                  <a:pt x="340" y="121"/>
                  <a:pt x="342" y="121"/>
                  <a:pt x="344" y="123"/>
                </a:cubicBezTo>
                <a:cubicBezTo>
                  <a:pt x="340" y="124"/>
                  <a:pt x="345" y="126"/>
                  <a:pt x="344" y="128"/>
                </a:cubicBezTo>
                <a:cubicBezTo>
                  <a:pt x="344" y="128"/>
                  <a:pt x="343" y="128"/>
                  <a:pt x="343" y="128"/>
                </a:cubicBezTo>
                <a:cubicBezTo>
                  <a:pt x="344" y="132"/>
                  <a:pt x="344" y="139"/>
                  <a:pt x="349" y="139"/>
                </a:cubicBezTo>
                <a:cubicBezTo>
                  <a:pt x="347" y="139"/>
                  <a:pt x="349" y="140"/>
                  <a:pt x="349" y="141"/>
                </a:cubicBezTo>
                <a:cubicBezTo>
                  <a:pt x="348" y="142"/>
                  <a:pt x="347" y="140"/>
                  <a:pt x="346" y="141"/>
                </a:cubicBezTo>
                <a:cubicBezTo>
                  <a:pt x="347" y="143"/>
                  <a:pt x="350" y="142"/>
                  <a:pt x="348" y="145"/>
                </a:cubicBezTo>
                <a:cubicBezTo>
                  <a:pt x="349" y="145"/>
                  <a:pt x="350" y="142"/>
                  <a:pt x="351" y="144"/>
                </a:cubicBezTo>
                <a:cubicBezTo>
                  <a:pt x="350" y="146"/>
                  <a:pt x="351" y="146"/>
                  <a:pt x="351" y="147"/>
                </a:cubicBezTo>
                <a:cubicBezTo>
                  <a:pt x="349" y="148"/>
                  <a:pt x="350" y="152"/>
                  <a:pt x="350" y="153"/>
                </a:cubicBezTo>
                <a:cubicBezTo>
                  <a:pt x="350" y="152"/>
                  <a:pt x="351" y="152"/>
                  <a:pt x="351" y="152"/>
                </a:cubicBezTo>
                <a:cubicBezTo>
                  <a:pt x="350" y="156"/>
                  <a:pt x="352" y="157"/>
                  <a:pt x="352" y="160"/>
                </a:cubicBezTo>
                <a:cubicBezTo>
                  <a:pt x="354" y="161"/>
                  <a:pt x="353" y="158"/>
                  <a:pt x="354" y="158"/>
                </a:cubicBezTo>
                <a:cubicBezTo>
                  <a:pt x="356" y="159"/>
                  <a:pt x="353" y="158"/>
                  <a:pt x="354" y="160"/>
                </a:cubicBezTo>
                <a:cubicBezTo>
                  <a:pt x="356" y="160"/>
                  <a:pt x="356" y="159"/>
                  <a:pt x="357" y="161"/>
                </a:cubicBezTo>
                <a:cubicBezTo>
                  <a:pt x="356" y="162"/>
                  <a:pt x="354" y="162"/>
                  <a:pt x="354" y="161"/>
                </a:cubicBezTo>
                <a:cubicBezTo>
                  <a:pt x="354" y="163"/>
                  <a:pt x="353" y="164"/>
                  <a:pt x="353" y="165"/>
                </a:cubicBezTo>
                <a:cubicBezTo>
                  <a:pt x="355" y="166"/>
                  <a:pt x="356" y="164"/>
                  <a:pt x="356" y="165"/>
                </a:cubicBezTo>
                <a:cubicBezTo>
                  <a:pt x="356" y="168"/>
                  <a:pt x="354" y="169"/>
                  <a:pt x="355" y="173"/>
                </a:cubicBezTo>
                <a:cubicBezTo>
                  <a:pt x="356" y="173"/>
                  <a:pt x="356" y="171"/>
                  <a:pt x="357" y="171"/>
                </a:cubicBezTo>
                <a:cubicBezTo>
                  <a:pt x="358" y="172"/>
                  <a:pt x="360" y="172"/>
                  <a:pt x="360" y="173"/>
                </a:cubicBezTo>
                <a:cubicBezTo>
                  <a:pt x="359" y="171"/>
                  <a:pt x="357" y="174"/>
                  <a:pt x="356" y="173"/>
                </a:cubicBezTo>
                <a:cubicBezTo>
                  <a:pt x="356" y="176"/>
                  <a:pt x="358" y="173"/>
                  <a:pt x="359" y="175"/>
                </a:cubicBezTo>
                <a:cubicBezTo>
                  <a:pt x="357" y="176"/>
                  <a:pt x="355" y="178"/>
                  <a:pt x="357" y="179"/>
                </a:cubicBezTo>
                <a:cubicBezTo>
                  <a:pt x="357" y="178"/>
                  <a:pt x="357" y="177"/>
                  <a:pt x="358" y="177"/>
                </a:cubicBezTo>
                <a:cubicBezTo>
                  <a:pt x="359" y="177"/>
                  <a:pt x="359" y="178"/>
                  <a:pt x="360" y="178"/>
                </a:cubicBezTo>
                <a:cubicBezTo>
                  <a:pt x="357" y="177"/>
                  <a:pt x="359" y="179"/>
                  <a:pt x="357" y="182"/>
                </a:cubicBezTo>
                <a:cubicBezTo>
                  <a:pt x="362" y="180"/>
                  <a:pt x="359" y="184"/>
                  <a:pt x="362" y="185"/>
                </a:cubicBezTo>
                <a:cubicBezTo>
                  <a:pt x="364" y="183"/>
                  <a:pt x="360" y="182"/>
                  <a:pt x="363" y="179"/>
                </a:cubicBezTo>
                <a:cubicBezTo>
                  <a:pt x="363" y="181"/>
                  <a:pt x="364" y="183"/>
                  <a:pt x="363" y="185"/>
                </a:cubicBezTo>
                <a:cubicBezTo>
                  <a:pt x="365" y="185"/>
                  <a:pt x="364" y="182"/>
                  <a:pt x="365" y="182"/>
                </a:cubicBezTo>
                <a:cubicBezTo>
                  <a:pt x="367" y="182"/>
                  <a:pt x="365" y="185"/>
                  <a:pt x="367" y="185"/>
                </a:cubicBezTo>
                <a:cubicBezTo>
                  <a:pt x="365" y="186"/>
                  <a:pt x="362" y="187"/>
                  <a:pt x="361" y="189"/>
                </a:cubicBezTo>
                <a:cubicBezTo>
                  <a:pt x="363" y="189"/>
                  <a:pt x="362" y="187"/>
                  <a:pt x="364" y="187"/>
                </a:cubicBezTo>
                <a:cubicBezTo>
                  <a:pt x="365" y="189"/>
                  <a:pt x="367" y="187"/>
                  <a:pt x="368" y="188"/>
                </a:cubicBezTo>
                <a:cubicBezTo>
                  <a:pt x="368" y="189"/>
                  <a:pt x="368" y="189"/>
                  <a:pt x="368" y="190"/>
                </a:cubicBezTo>
                <a:cubicBezTo>
                  <a:pt x="366" y="190"/>
                  <a:pt x="366" y="189"/>
                  <a:pt x="366" y="190"/>
                </a:cubicBezTo>
                <a:cubicBezTo>
                  <a:pt x="368" y="191"/>
                  <a:pt x="367" y="192"/>
                  <a:pt x="368" y="194"/>
                </a:cubicBezTo>
                <a:cubicBezTo>
                  <a:pt x="367" y="193"/>
                  <a:pt x="364" y="194"/>
                  <a:pt x="363" y="196"/>
                </a:cubicBezTo>
                <a:cubicBezTo>
                  <a:pt x="367" y="196"/>
                  <a:pt x="363" y="197"/>
                  <a:pt x="366" y="199"/>
                </a:cubicBezTo>
                <a:cubicBezTo>
                  <a:pt x="365" y="199"/>
                  <a:pt x="364" y="199"/>
                  <a:pt x="364" y="200"/>
                </a:cubicBezTo>
                <a:cubicBezTo>
                  <a:pt x="365" y="202"/>
                  <a:pt x="365" y="203"/>
                  <a:pt x="367" y="205"/>
                </a:cubicBezTo>
                <a:cubicBezTo>
                  <a:pt x="365" y="205"/>
                  <a:pt x="366" y="209"/>
                  <a:pt x="367" y="210"/>
                </a:cubicBezTo>
                <a:cubicBezTo>
                  <a:pt x="367" y="209"/>
                  <a:pt x="368" y="209"/>
                  <a:pt x="368" y="210"/>
                </a:cubicBezTo>
                <a:cubicBezTo>
                  <a:pt x="371" y="200"/>
                  <a:pt x="372" y="198"/>
                  <a:pt x="371" y="189"/>
                </a:cubicBezTo>
                <a:cubicBezTo>
                  <a:pt x="373" y="190"/>
                  <a:pt x="371" y="188"/>
                  <a:pt x="372" y="187"/>
                </a:cubicBezTo>
                <a:cubicBezTo>
                  <a:pt x="370" y="185"/>
                  <a:pt x="367" y="177"/>
                  <a:pt x="372" y="176"/>
                </a:cubicBezTo>
                <a:cubicBezTo>
                  <a:pt x="372" y="177"/>
                  <a:pt x="371" y="179"/>
                  <a:pt x="373" y="179"/>
                </a:cubicBezTo>
                <a:cubicBezTo>
                  <a:pt x="373" y="173"/>
                  <a:pt x="376" y="168"/>
                  <a:pt x="372" y="162"/>
                </a:cubicBezTo>
                <a:cubicBezTo>
                  <a:pt x="373" y="162"/>
                  <a:pt x="373" y="160"/>
                  <a:pt x="374" y="159"/>
                </a:cubicBezTo>
                <a:cubicBezTo>
                  <a:pt x="376" y="162"/>
                  <a:pt x="376" y="166"/>
                  <a:pt x="379" y="169"/>
                </a:cubicBezTo>
                <a:cubicBezTo>
                  <a:pt x="380" y="170"/>
                  <a:pt x="379" y="168"/>
                  <a:pt x="379" y="171"/>
                </a:cubicBezTo>
                <a:cubicBezTo>
                  <a:pt x="379" y="173"/>
                  <a:pt x="383" y="179"/>
                  <a:pt x="382" y="183"/>
                </a:cubicBezTo>
                <a:cubicBezTo>
                  <a:pt x="384" y="183"/>
                  <a:pt x="386" y="191"/>
                  <a:pt x="388" y="193"/>
                </a:cubicBezTo>
                <a:cubicBezTo>
                  <a:pt x="389" y="192"/>
                  <a:pt x="392" y="189"/>
                  <a:pt x="390" y="188"/>
                </a:cubicBezTo>
                <a:cubicBezTo>
                  <a:pt x="389" y="189"/>
                  <a:pt x="389" y="191"/>
                  <a:pt x="388" y="191"/>
                </a:cubicBezTo>
                <a:cubicBezTo>
                  <a:pt x="388" y="191"/>
                  <a:pt x="387" y="190"/>
                  <a:pt x="387" y="189"/>
                </a:cubicBezTo>
                <a:cubicBezTo>
                  <a:pt x="390" y="190"/>
                  <a:pt x="389" y="184"/>
                  <a:pt x="386" y="183"/>
                </a:cubicBezTo>
                <a:cubicBezTo>
                  <a:pt x="387" y="183"/>
                  <a:pt x="388" y="181"/>
                  <a:pt x="387" y="181"/>
                </a:cubicBezTo>
                <a:cubicBezTo>
                  <a:pt x="386" y="182"/>
                  <a:pt x="386" y="182"/>
                  <a:pt x="385" y="182"/>
                </a:cubicBezTo>
                <a:cubicBezTo>
                  <a:pt x="385" y="180"/>
                  <a:pt x="384" y="178"/>
                  <a:pt x="383" y="178"/>
                </a:cubicBezTo>
                <a:cubicBezTo>
                  <a:pt x="385" y="172"/>
                  <a:pt x="381" y="163"/>
                  <a:pt x="384" y="159"/>
                </a:cubicBezTo>
                <a:cubicBezTo>
                  <a:pt x="377" y="149"/>
                  <a:pt x="386" y="131"/>
                  <a:pt x="384" y="121"/>
                </a:cubicBezTo>
                <a:cubicBezTo>
                  <a:pt x="385" y="121"/>
                  <a:pt x="385" y="122"/>
                  <a:pt x="386" y="121"/>
                </a:cubicBezTo>
                <a:cubicBezTo>
                  <a:pt x="383" y="112"/>
                  <a:pt x="386" y="101"/>
                  <a:pt x="384" y="92"/>
                </a:cubicBezTo>
                <a:cubicBezTo>
                  <a:pt x="387" y="90"/>
                  <a:pt x="383" y="87"/>
                  <a:pt x="385" y="84"/>
                </a:cubicBezTo>
                <a:cubicBezTo>
                  <a:pt x="388" y="83"/>
                  <a:pt x="386" y="86"/>
                  <a:pt x="388" y="85"/>
                </a:cubicBezTo>
                <a:cubicBezTo>
                  <a:pt x="388" y="84"/>
                  <a:pt x="385" y="83"/>
                  <a:pt x="388" y="83"/>
                </a:cubicBezTo>
                <a:cubicBezTo>
                  <a:pt x="388" y="85"/>
                  <a:pt x="390" y="83"/>
                  <a:pt x="390" y="82"/>
                </a:cubicBezTo>
                <a:cubicBezTo>
                  <a:pt x="391" y="83"/>
                  <a:pt x="392" y="83"/>
                  <a:pt x="392" y="85"/>
                </a:cubicBezTo>
                <a:cubicBezTo>
                  <a:pt x="394" y="85"/>
                  <a:pt x="394" y="82"/>
                  <a:pt x="398" y="83"/>
                </a:cubicBezTo>
                <a:cubicBezTo>
                  <a:pt x="397" y="82"/>
                  <a:pt x="398" y="81"/>
                  <a:pt x="398" y="80"/>
                </a:cubicBezTo>
                <a:cubicBezTo>
                  <a:pt x="397" y="80"/>
                  <a:pt x="395" y="79"/>
                  <a:pt x="395" y="77"/>
                </a:cubicBezTo>
                <a:cubicBezTo>
                  <a:pt x="393" y="78"/>
                  <a:pt x="391" y="81"/>
                  <a:pt x="388" y="82"/>
                </a:cubicBezTo>
                <a:cubicBezTo>
                  <a:pt x="388" y="80"/>
                  <a:pt x="387" y="78"/>
                  <a:pt x="387" y="77"/>
                </a:cubicBezTo>
                <a:cubicBezTo>
                  <a:pt x="384" y="78"/>
                  <a:pt x="384" y="75"/>
                  <a:pt x="384" y="73"/>
                </a:cubicBezTo>
                <a:cubicBezTo>
                  <a:pt x="387" y="73"/>
                  <a:pt x="385" y="71"/>
                  <a:pt x="386" y="70"/>
                </a:cubicBezTo>
                <a:cubicBezTo>
                  <a:pt x="385" y="70"/>
                  <a:pt x="384" y="70"/>
                  <a:pt x="384" y="69"/>
                </a:cubicBezTo>
                <a:cubicBezTo>
                  <a:pt x="384" y="68"/>
                  <a:pt x="386" y="69"/>
                  <a:pt x="386" y="68"/>
                </a:cubicBezTo>
                <a:cubicBezTo>
                  <a:pt x="386" y="68"/>
                  <a:pt x="385" y="68"/>
                  <a:pt x="385" y="67"/>
                </a:cubicBezTo>
                <a:cubicBezTo>
                  <a:pt x="386" y="67"/>
                  <a:pt x="386" y="67"/>
                  <a:pt x="387" y="67"/>
                </a:cubicBezTo>
                <a:cubicBezTo>
                  <a:pt x="386" y="68"/>
                  <a:pt x="388" y="70"/>
                  <a:pt x="389" y="68"/>
                </a:cubicBezTo>
                <a:cubicBezTo>
                  <a:pt x="387" y="65"/>
                  <a:pt x="389" y="64"/>
                  <a:pt x="387" y="62"/>
                </a:cubicBezTo>
                <a:cubicBezTo>
                  <a:pt x="388" y="62"/>
                  <a:pt x="389" y="62"/>
                  <a:pt x="390" y="61"/>
                </a:cubicBezTo>
                <a:cubicBezTo>
                  <a:pt x="390" y="59"/>
                  <a:pt x="388" y="60"/>
                  <a:pt x="388" y="58"/>
                </a:cubicBezTo>
                <a:cubicBezTo>
                  <a:pt x="389" y="58"/>
                  <a:pt x="391" y="59"/>
                  <a:pt x="390" y="57"/>
                </a:cubicBezTo>
                <a:cubicBezTo>
                  <a:pt x="388" y="58"/>
                  <a:pt x="387" y="51"/>
                  <a:pt x="390" y="51"/>
                </a:cubicBezTo>
                <a:cubicBezTo>
                  <a:pt x="389" y="49"/>
                  <a:pt x="388" y="45"/>
                  <a:pt x="390" y="44"/>
                </a:cubicBezTo>
                <a:cubicBezTo>
                  <a:pt x="390" y="42"/>
                  <a:pt x="388" y="43"/>
                  <a:pt x="388" y="42"/>
                </a:cubicBezTo>
                <a:cubicBezTo>
                  <a:pt x="390" y="41"/>
                  <a:pt x="389" y="39"/>
                  <a:pt x="388" y="39"/>
                </a:cubicBezTo>
                <a:cubicBezTo>
                  <a:pt x="388" y="38"/>
                  <a:pt x="389" y="37"/>
                  <a:pt x="389" y="37"/>
                </a:cubicBezTo>
                <a:cubicBezTo>
                  <a:pt x="389" y="38"/>
                  <a:pt x="389" y="38"/>
                  <a:pt x="389" y="39"/>
                </a:cubicBezTo>
                <a:cubicBezTo>
                  <a:pt x="391" y="38"/>
                  <a:pt x="394" y="35"/>
                  <a:pt x="392" y="33"/>
                </a:cubicBezTo>
                <a:cubicBezTo>
                  <a:pt x="392" y="34"/>
                  <a:pt x="389" y="34"/>
                  <a:pt x="390" y="33"/>
                </a:cubicBezTo>
                <a:cubicBezTo>
                  <a:pt x="391" y="32"/>
                  <a:pt x="393" y="34"/>
                  <a:pt x="394" y="33"/>
                </a:cubicBezTo>
                <a:cubicBezTo>
                  <a:pt x="393" y="31"/>
                  <a:pt x="393" y="32"/>
                  <a:pt x="391" y="31"/>
                </a:cubicBezTo>
                <a:cubicBezTo>
                  <a:pt x="392" y="29"/>
                  <a:pt x="391" y="28"/>
                  <a:pt x="394" y="30"/>
                </a:cubicBezTo>
                <a:cubicBezTo>
                  <a:pt x="393" y="27"/>
                  <a:pt x="393" y="27"/>
                  <a:pt x="392" y="24"/>
                </a:cubicBezTo>
                <a:cubicBezTo>
                  <a:pt x="393" y="24"/>
                  <a:pt x="394" y="24"/>
                  <a:pt x="394" y="24"/>
                </a:cubicBezTo>
                <a:cubicBezTo>
                  <a:pt x="392" y="21"/>
                  <a:pt x="393" y="20"/>
                  <a:pt x="394" y="17"/>
                </a:cubicBezTo>
                <a:cubicBezTo>
                  <a:pt x="392" y="17"/>
                  <a:pt x="393" y="20"/>
                  <a:pt x="390" y="18"/>
                </a:cubicBezTo>
                <a:cubicBezTo>
                  <a:pt x="390" y="20"/>
                  <a:pt x="392" y="20"/>
                  <a:pt x="390" y="21"/>
                </a:cubicBezTo>
                <a:cubicBezTo>
                  <a:pt x="390" y="20"/>
                  <a:pt x="390" y="21"/>
                  <a:pt x="389" y="21"/>
                </a:cubicBezTo>
                <a:cubicBezTo>
                  <a:pt x="390" y="19"/>
                  <a:pt x="388" y="21"/>
                  <a:pt x="388" y="20"/>
                </a:cubicBezTo>
                <a:cubicBezTo>
                  <a:pt x="390" y="18"/>
                  <a:pt x="391" y="16"/>
                  <a:pt x="393" y="16"/>
                </a:cubicBezTo>
                <a:cubicBezTo>
                  <a:pt x="393" y="13"/>
                  <a:pt x="392" y="16"/>
                  <a:pt x="391" y="16"/>
                </a:cubicBezTo>
                <a:cubicBezTo>
                  <a:pt x="391" y="15"/>
                  <a:pt x="391" y="15"/>
                  <a:pt x="391" y="14"/>
                </a:cubicBezTo>
                <a:cubicBezTo>
                  <a:pt x="388" y="14"/>
                  <a:pt x="387" y="14"/>
                  <a:pt x="386" y="14"/>
                </a:cubicBezTo>
                <a:cubicBezTo>
                  <a:pt x="388" y="14"/>
                  <a:pt x="384" y="14"/>
                  <a:pt x="384" y="13"/>
                </a:cubicBezTo>
                <a:cubicBezTo>
                  <a:pt x="386" y="12"/>
                  <a:pt x="384" y="9"/>
                  <a:pt x="385" y="9"/>
                </a:cubicBezTo>
                <a:cubicBezTo>
                  <a:pt x="384" y="9"/>
                  <a:pt x="384" y="10"/>
                  <a:pt x="383" y="10"/>
                </a:cubicBezTo>
                <a:cubicBezTo>
                  <a:pt x="383" y="8"/>
                  <a:pt x="383" y="8"/>
                  <a:pt x="382" y="9"/>
                </a:cubicBezTo>
                <a:close/>
                <a:moveTo>
                  <a:pt x="387" y="57"/>
                </a:moveTo>
                <a:cubicBezTo>
                  <a:pt x="389" y="57"/>
                  <a:pt x="388" y="60"/>
                  <a:pt x="388" y="61"/>
                </a:cubicBezTo>
                <a:cubicBezTo>
                  <a:pt x="386" y="60"/>
                  <a:pt x="387" y="58"/>
                  <a:pt x="387" y="57"/>
                </a:cubicBezTo>
                <a:cubicBezTo>
                  <a:pt x="387" y="57"/>
                  <a:pt x="387" y="57"/>
                  <a:pt x="387" y="57"/>
                </a:cubicBezTo>
                <a:close/>
                <a:moveTo>
                  <a:pt x="370" y="204"/>
                </a:moveTo>
                <a:cubicBezTo>
                  <a:pt x="369" y="206"/>
                  <a:pt x="368" y="206"/>
                  <a:pt x="368" y="208"/>
                </a:cubicBezTo>
                <a:cubicBezTo>
                  <a:pt x="368" y="208"/>
                  <a:pt x="368" y="207"/>
                  <a:pt x="367" y="207"/>
                </a:cubicBezTo>
                <a:cubicBezTo>
                  <a:pt x="367" y="207"/>
                  <a:pt x="368" y="204"/>
                  <a:pt x="367" y="204"/>
                </a:cubicBezTo>
                <a:cubicBezTo>
                  <a:pt x="368" y="203"/>
                  <a:pt x="368" y="204"/>
                  <a:pt x="370" y="204"/>
                </a:cubicBezTo>
                <a:cubicBezTo>
                  <a:pt x="370" y="204"/>
                  <a:pt x="370" y="204"/>
                  <a:pt x="370" y="204"/>
                </a:cubicBezTo>
                <a:close/>
                <a:moveTo>
                  <a:pt x="252" y="435"/>
                </a:moveTo>
                <a:cubicBezTo>
                  <a:pt x="253" y="435"/>
                  <a:pt x="253" y="437"/>
                  <a:pt x="252" y="437"/>
                </a:cubicBezTo>
                <a:cubicBezTo>
                  <a:pt x="251" y="436"/>
                  <a:pt x="252" y="435"/>
                  <a:pt x="252" y="435"/>
                </a:cubicBezTo>
                <a:cubicBezTo>
                  <a:pt x="252" y="435"/>
                  <a:pt x="252" y="435"/>
                  <a:pt x="252" y="435"/>
                </a:cubicBezTo>
                <a:close/>
                <a:moveTo>
                  <a:pt x="245" y="433"/>
                </a:moveTo>
                <a:cubicBezTo>
                  <a:pt x="246" y="435"/>
                  <a:pt x="244" y="432"/>
                  <a:pt x="244" y="434"/>
                </a:cubicBezTo>
                <a:cubicBezTo>
                  <a:pt x="243" y="434"/>
                  <a:pt x="243" y="432"/>
                  <a:pt x="243" y="432"/>
                </a:cubicBezTo>
                <a:cubicBezTo>
                  <a:pt x="241" y="431"/>
                  <a:pt x="241" y="432"/>
                  <a:pt x="240" y="432"/>
                </a:cubicBezTo>
                <a:cubicBezTo>
                  <a:pt x="239" y="429"/>
                  <a:pt x="243" y="432"/>
                  <a:pt x="243" y="431"/>
                </a:cubicBezTo>
                <a:cubicBezTo>
                  <a:pt x="244" y="432"/>
                  <a:pt x="244" y="433"/>
                  <a:pt x="245" y="433"/>
                </a:cubicBezTo>
                <a:cubicBezTo>
                  <a:pt x="245" y="433"/>
                  <a:pt x="245" y="433"/>
                  <a:pt x="245" y="433"/>
                </a:cubicBezTo>
                <a:close/>
                <a:moveTo>
                  <a:pt x="333" y="83"/>
                </a:moveTo>
                <a:cubicBezTo>
                  <a:pt x="334" y="82"/>
                  <a:pt x="335" y="81"/>
                  <a:pt x="335" y="80"/>
                </a:cubicBezTo>
                <a:cubicBezTo>
                  <a:pt x="337" y="81"/>
                  <a:pt x="337" y="82"/>
                  <a:pt x="337" y="83"/>
                </a:cubicBezTo>
                <a:cubicBezTo>
                  <a:pt x="335" y="83"/>
                  <a:pt x="336" y="85"/>
                  <a:pt x="335" y="85"/>
                </a:cubicBezTo>
                <a:cubicBezTo>
                  <a:pt x="333" y="85"/>
                  <a:pt x="333" y="84"/>
                  <a:pt x="333" y="83"/>
                </a:cubicBezTo>
                <a:cubicBezTo>
                  <a:pt x="333" y="83"/>
                  <a:pt x="333" y="83"/>
                  <a:pt x="333" y="83"/>
                </a:cubicBezTo>
                <a:close/>
                <a:moveTo>
                  <a:pt x="380" y="6"/>
                </a:moveTo>
                <a:cubicBezTo>
                  <a:pt x="379" y="6"/>
                  <a:pt x="380" y="4"/>
                  <a:pt x="379" y="4"/>
                </a:cubicBezTo>
                <a:cubicBezTo>
                  <a:pt x="379" y="3"/>
                  <a:pt x="380" y="4"/>
                  <a:pt x="380" y="3"/>
                </a:cubicBezTo>
                <a:cubicBezTo>
                  <a:pt x="380" y="4"/>
                  <a:pt x="380" y="5"/>
                  <a:pt x="380" y="6"/>
                </a:cubicBezTo>
                <a:cubicBezTo>
                  <a:pt x="380" y="6"/>
                  <a:pt x="380" y="6"/>
                  <a:pt x="380" y="6"/>
                </a:cubicBezTo>
                <a:close/>
                <a:moveTo>
                  <a:pt x="387" y="23"/>
                </a:moveTo>
                <a:cubicBezTo>
                  <a:pt x="386" y="22"/>
                  <a:pt x="389" y="23"/>
                  <a:pt x="389" y="22"/>
                </a:cubicBezTo>
                <a:cubicBezTo>
                  <a:pt x="389" y="22"/>
                  <a:pt x="390" y="25"/>
                  <a:pt x="390" y="28"/>
                </a:cubicBezTo>
                <a:cubicBezTo>
                  <a:pt x="390" y="27"/>
                  <a:pt x="388" y="26"/>
                  <a:pt x="388" y="28"/>
                </a:cubicBezTo>
                <a:cubicBezTo>
                  <a:pt x="388" y="28"/>
                  <a:pt x="388" y="27"/>
                  <a:pt x="388" y="27"/>
                </a:cubicBezTo>
                <a:cubicBezTo>
                  <a:pt x="387" y="25"/>
                  <a:pt x="387" y="25"/>
                  <a:pt x="387" y="23"/>
                </a:cubicBezTo>
                <a:cubicBezTo>
                  <a:pt x="387" y="23"/>
                  <a:pt x="387" y="23"/>
                  <a:pt x="387" y="23"/>
                </a:cubicBezTo>
                <a:close/>
                <a:moveTo>
                  <a:pt x="385" y="24"/>
                </a:moveTo>
                <a:cubicBezTo>
                  <a:pt x="386" y="25"/>
                  <a:pt x="387" y="25"/>
                  <a:pt x="387" y="27"/>
                </a:cubicBezTo>
                <a:cubicBezTo>
                  <a:pt x="386" y="26"/>
                  <a:pt x="385" y="26"/>
                  <a:pt x="385" y="24"/>
                </a:cubicBezTo>
                <a:cubicBezTo>
                  <a:pt x="385" y="24"/>
                  <a:pt x="385" y="24"/>
                  <a:pt x="385" y="24"/>
                </a:cubicBezTo>
                <a:close/>
                <a:moveTo>
                  <a:pt x="388" y="31"/>
                </a:moveTo>
                <a:cubicBezTo>
                  <a:pt x="387" y="32"/>
                  <a:pt x="386" y="31"/>
                  <a:pt x="387" y="30"/>
                </a:cubicBezTo>
                <a:cubicBezTo>
                  <a:pt x="387" y="30"/>
                  <a:pt x="389" y="30"/>
                  <a:pt x="388" y="31"/>
                </a:cubicBezTo>
                <a:cubicBezTo>
                  <a:pt x="388" y="31"/>
                  <a:pt x="388" y="31"/>
                  <a:pt x="388" y="31"/>
                </a:cubicBezTo>
                <a:close/>
                <a:moveTo>
                  <a:pt x="387" y="34"/>
                </a:moveTo>
                <a:cubicBezTo>
                  <a:pt x="385" y="36"/>
                  <a:pt x="384" y="32"/>
                  <a:pt x="387" y="34"/>
                </a:cubicBezTo>
                <a:cubicBezTo>
                  <a:pt x="387" y="34"/>
                  <a:pt x="387" y="34"/>
                  <a:pt x="387" y="34"/>
                </a:cubicBezTo>
                <a:close/>
                <a:moveTo>
                  <a:pt x="386" y="32"/>
                </a:moveTo>
                <a:cubicBezTo>
                  <a:pt x="387" y="32"/>
                  <a:pt x="388" y="34"/>
                  <a:pt x="388" y="33"/>
                </a:cubicBezTo>
                <a:cubicBezTo>
                  <a:pt x="389" y="33"/>
                  <a:pt x="387" y="34"/>
                  <a:pt x="388" y="35"/>
                </a:cubicBezTo>
                <a:cubicBezTo>
                  <a:pt x="388" y="35"/>
                  <a:pt x="387" y="35"/>
                  <a:pt x="387" y="35"/>
                </a:cubicBezTo>
                <a:cubicBezTo>
                  <a:pt x="386" y="34"/>
                  <a:pt x="387" y="34"/>
                  <a:pt x="387" y="34"/>
                </a:cubicBezTo>
                <a:cubicBezTo>
                  <a:pt x="387" y="33"/>
                  <a:pt x="386" y="33"/>
                  <a:pt x="386" y="32"/>
                </a:cubicBezTo>
                <a:cubicBezTo>
                  <a:pt x="386" y="32"/>
                  <a:pt x="386" y="32"/>
                  <a:pt x="386" y="32"/>
                </a:cubicBezTo>
                <a:close/>
                <a:moveTo>
                  <a:pt x="355" y="40"/>
                </a:moveTo>
                <a:cubicBezTo>
                  <a:pt x="353" y="39"/>
                  <a:pt x="356" y="39"/>
                  <a:pt x="356" y="38"/>
                </a:cubicBezTo>
                <a:cubicBezTo>
                  <a:pt x="357" y="37"/>
                  <a:pt x="357" y="38"/>
                  <a:pt x="357" y="38"/>
                </a:cubicBezTo>
                <a:cubicBezTo>
                  <a:pt x="357" y="39"/>
                  <a:pt x="357" y="39"/>
                  <a:pt x="357" y="40"/>
                </a:cubicBezTo>
                <a:cubicBezTo>
                  <a:pt x="356" y="40"/>
                  <a:pt x="356" y="38"/>
                  <a:pt x="355" y="40"/>
                </a:cubicBezTo>
                <a:cubicBezTo>
                  <a:pt x="355" y="40"/>
                  <a:pt x="355" y="40"/>
                  <a:pt x="355" y="40"/>
                </a:cubicBezTo>
                <a:close/>
                <a:moveTo>
                  <a:pt x="357" y="45"/>
                </a:moveTo>
                <a:cubicBezTo>
                  <a:pt x="356" y="44"/>
                  <a:pt x="355" y="43"/>
                  <a:pt x="355" y="41"/>
                </a:cubicBezTo>
                <a:cubicBezTo>
                  <a:pt x="356" y="42"/>
                  <a:pt x="358" y="43"/>
                  <a:pt x="357" y="45"/>
                </a:cubicBezTo>
                <a:cubicBezTo>
                  <a:pt x="357" y="45"/>
                  <a:pt x="357" y="45"/>
                  <a:pt x="357" y="45"/>
                </a:cubicBezTo>
                <a:close/>
                <a:moveTo>
                  <a:pt x="387" y="47"/>
                </a:moveTo>
                <a:cubicBezTo>
                  <a:pt x="387" y="47"/>
                  <a:pt x="387" y="46"/>
                  <a:pt x="387" y="45"/>
                </a:cubicBezTo>
                <a:cubicBezTo>
                  <a:pt x="387" y="45"/>
                  <a:pt x="388" y="45"/>
                  <a:pt x="388" y="45"/>
                </a:cubicBezTo>
                <a:cubicBezTo>
                  <a:pt x="388" y="46"/>
                  <a:pt x="388" y="47"/>
                  <a:pt x="388" y="47"/>
                </a:cubicBezTo>
                <a:cubicBezTo>
                  <a:pt x="388" y="47"/>
                  <a:pt x="387" y="47"/>
                  <a:pt x="387" y="47"/>
                </a:cubicBezTo>
                <a:cubicBezTo>
                  <a:pt x="387" y="47"/>
                  <a:pt x="387" y="47"/>
                  <a:pt x="387" y="47"/>
                </a:cubicBezTo>
                <a:close/>
                <a:moveTo>
                  <a:pt x="234" y="62"/>
                </a:moveTo>
                <a:cubicBezTo>
                  <a:pt x="234" y="62"/>
                  <a:pt x="234" y="62"/>
                  <a:pt x="234" y="61"/>
                </a:cubicBezTo>
                <a:cubicBezTo>
                  <a:pt x="235" y="61"/>
                  <a:pt x="235" y="61"/>
                  <a:pt x="235" y="61"/>
                </a:cubicBezTo>
                <a:cubicBezTo>
                  <a:pt x="236" y="62"/>
                  <a:pt x="235" y="62"/>
                  <a:pt x="234" y="62"/>
                </a:cubicBezTo>
                <a:cubicBezTo>
                  <a:pt x="234" y="62"/>
                  <a:pt x="234" y="62"/>
                  <a:pt x="234" y="62"/>
                </a:cubicBezTo>
                <a:close/>
                <a:moveTo>
                  <a:pt x="261" y="64"/>
                </a:moveTo>
                <a:cubicBezTo>
                  <a:pt x="261" y="63"/>
                  <a:pt x="262" y="65"/>
                  <a:pt x="262" y="63"/>
                </a:cubicBezTo>
                <a:cubicBezTo>
                  <a:pt x="264" y="64"/>
                  <a:pt x="262" y="65"/>
                  <a:pt x="261" y="64"/>
                </a:cubicBezTo>
                <a:cubicBezTo>
                  <a:pt x="261" y="64"/>
                  <a:pt x="261" y="64"/>
                  <a:pt x="261" y="64"/>
                </a:cubicBezTo>
                <a:close/>
                <a:moveTo>
                  <a:pt x="235" y="66"/>
                </a:moveTo>
                <a:cubicBezTo>
                  <a:pt x="235" y="66"/>
                  <a:pt x="235" y="66"/>
                  <a:pt x="235" y="66"/>
                </a:cubicBezTo>
                <a:cubicBezTo>
                  <a:pt x="235" y="67"/>
                  <a:pt x="237" y="67"/>
                  <a:pt x="235" y="68"/>
                </a:cubicBezTo>
                <a:cubicBezTo>
                  <a:pt x="234" y="67"/>
                  <a:pt x="233" y="66"/>
                  <a:pt x="233" y="64"/>
                </a:cubicBezTo>
                <a:cubicBezTo>
                  <a:pt x="231" y="65"/>
                  <a:pt x="228" y="64"/>
                  <a:pt x="227" y="67"/>
                </a:cubicBezTo>
                <a:cubicBezTo>
                  <a:pt x="226" y="67"/>
                  <a:pt x="227" y="65"/>
                  <a:pt x="227" y="64"/>
                </a:cubicBezTo>
                <a:cubicBezTo>
                  <a:pt x="223" y="65"/>
                  <a:pt x="221" y="65"/>
                  <a:pt x="219" y="64"/>
                </a:cubicBezTo>
                <a:cubicBezTo>
                  <a:pt x="219" y="66"/>
                  <a:pt x="218" y="66"/>
                  <a:pt x="218" y="67"/>
                </a:cubicBezTo>
                <a:cubicBezTo>
                  <a:pt x="221" y="69"/>
                  <a:pt x="225" y="69"/>
                  <a:pt x="228" y="67"/>
                </a:cubicBezTo>
                <a:cubicBezTo>
                  <a:pt x="228" y="70"/>
                  <a:pt x="232" y="68"/>
                  <a:pt x="230" y="71"/>
                </a:cubicBezTo>
                <a:cubicBezTo>
                  <a:pt x="232" y="69"/>
                  <a:pt x="235" y="69"/>
                  <a:pt x="238" y="68"/>
                </a:cubicBezTo>
                <a:cubicBezTo>
                  <a:pt x="238" y="69"/>
                  <a:pt x="238" y="70"/>
                  <a:pt x="237" y="71"/>
                </a:cubicBezTo>
                <a:cubicBezTo>
                  <a:pt x="236" y="69"/>
                  <a:pt x="234" y="73"/>
                  <a:pt x="233" y="71"/>
                </a:cubicBezTo>
                <a:cubicBezTo>
                  <a:pt x="233" y="72"/>
                  <a:pt x="233" y="73"/>
                  <a:pt x="233" y="73"/>
                </a:cubicBezTo>
                <a:cubicBezTo>
                  <a:pt x="235" y="74"/>
                  <a:pt x="235" y="72"/>
                  <a:pt x="236" y="72"/>
                </a:cubicBezTo>
                <a:cubicBezTo>
                  <a:pt x="240" y="74"/>
                  <a:pt x="244" y="73"/>
                  <a:pt x="247" y="71"/>
                </a:cubicBezTo>
                <a:cubicBezTo>
                  <a:pt x="249" y="72"/>
                  <a:pt x="250" y="73"/>
                  <a:pt x="250" y="75"/>
                </a:cubicBezTo>
                <a:cubicBezTo>
                  <a:pt x="254" y="76"/>
                  <a:pt x="264" y="74"/>
                  <a:pt x="264" y="75"/>
                </a:cubicBezTo>
                <a:cubicBezTo>
                  <a:pt x="266" y="76"/>
                  <a:pt x="268" y="75"/>
                  <a:pt x="269" y="74"/>
                </a:cubicBezTo>
                <a:cubicBezTo>
                  <a:pt x="271" y="79"/>
                  <a:pt x="280" y="74"/>
                  <a:pt x="280" y="73"/>
                </a:cubicBezTo>
                <a:cubicBezTo>
                  <a:pt x="279" y="74"/>
                  <a:pt x="277" y="69"/>
                  <a:pt x="276" y="72"/>
                </a:cubicBezTo>
                <a:cubicBezTo>
                  <a:pt x="277" y="70"/>
                  <a:pt x="273" y="68"/>
                  <a:pt x="272" y="69"/>
                </a:cubicBezTo>
                <a:cubicBezTo>
                  <a:pt x="274" y="69"/>
                  <a:pt x="272" y="72"/>
                  <a:pt x="271" y="72"/>
                </a:cubicBezTo>
                <a:cubicBezTo>
                  <a:pt x="270" y="71"/>
                  <a:pt x="271" y="68"/>
                  <a:pt x="269" y="69"/>
                </a:cubicBezTo>
                <a:cubicBezTo>
                  <a:pt x="268" y="72"/>
                  <a:pt x="266" y="70"/>
                  <a:pt x="265" y="72"/>
                </a:cubicBezTo>
                <a:cubicBezTo>
                  <a:pt x="265" y="69"/>
                  <a:pt x="259" y="70"/>
                  <a:pt x="261" y="68"/>
                </a:cubicBezTo>
                <a:cubicBezTo>
                  <a:pt x="262" y="69"/>
                  <a:pt x="264" y="69"/>
                  <a:pt x="265" y="70"/>
                </a:cubicBezTo>
                <a:cubicBezTo>
                  <a:pt x="266" y="70"/>
                  <a:pt x="269" y="69"/>
                  <a:pt x="267" y="67"/>
                </a:cubicBezTo>
                <a:cubicBezTo>
                  <a:pt x="267" y="67"/>
                  <a:pt x="266" y="68"/>
                  <a:pt x="265" y="68"/>
                </a:cubicBezTo>
                <a:cubicBezTo>
                  <a:pt x="265" y="66"/>
                  <a:pt x="261" y="68"/>
                  <a:pt x="262" y="66"/>
                </a:cubicBezTo>
                <a:cubicBezTo>
                  <a:pt x="260" y="66"/>
                  <a:pt x="261" y="67"/>
                  <a:pt x="260" y="67"/>
                </a:cubicBezTo>
                <a:cubicBezTo>
                  <a:pt x="259" y="64"/>
                  <a:pt x="253" y="67"/>
                  <a:pt x="251" y="65"/>
                </a:cubicBezTo>
                <a:cubicBezTo>
                  <a:pt x="251" y="67"/>
                  <a:pt x="250" y="67"/>
                  <a:pt x="248" y="68"/>
                </a:cubicBezTo>
                <a:cubicBezTo>
                  <a:pt x="247" y="66"/>
                  <a:pt x="249" y="67"/>
                  <a:pt x="249" y="66"/>
                </a:cubicBezTo>
                <a:cubicBezTo>
                  <a:pt x="248" y="65"/>
                  <a:pt x="246" y="64"/>
                  <a:pt x="246" y="66"/>
                </a:cubicBezTo>
                <a:cubicBezTo>
                  <a:pt x="247" y="67"/>
                  <a:pt x="247" y="69"/>
                  <a:pt x="245" y="69"/>
                </a:cubicBezTo>
                <a:cubicBezTo>
                  <a:pt x="245" y="68"/>
                  <a:pt x="246" y="67"/>
                  <a:pt x="246" y="65"/>
                </a:cubicBezTo>
                <a:cubicBezTo>
                  <a:pt x="245" y="65"/>
                  <a:pt x="244" y="65"/>
                  <a:pt x="244" y="65"/>
                </a:cubicBezTo>
                <a:cubicBezTo>
                  <a:pt x="244" y="66"/>
                  <a:pt x="244" y="66"/>
                  <a:pt x="244" y="67"/>
                </a:cubicBezTo>
                <a:cubicBezTo>
                  <a:pt x="243" y="67"/>
                  <a:pt x="242" y="67"/>
                  <a:pt x="242" y="68"/>
                </a:cubicBezTo>
                <a:cubicBezTo>
                  <a:pt x="242" y="66"/>
                  <a:pt x="241" y="66"/>
                  <a:pt x="241" y="65"/>
                </a:cubicBezTo>
                <a:cubicBezTo>
                  <a:pt x="238" y="66"/>
                  <a:pt x="239" y="65"/>
                  <a:pt x="238" y="64"/>
                </a:cubicBezTo>
                <a:cubicBezTo>
                  <a:pt x="236" y="64"/>
                  <a:pt x="236" y="66"/>
                  <a:pt x="235" y="66"/>
                </a:cubicBezTo>
                <a:close/>
                <a:moveTo>
                  <a:pt x="274" y="66"/>
                </a:moveTo>
                <a:cubicBezTo>
                  <a:pt x="275" y="65"/>
                  <a:pt x="276" y="65"/>
                  <a:pt x="277" y="64"/>
                </a:cubicBezTo>
                <a:cubicBezTo>
                  <a:pt x="277" y="66"/>
                  <a:pt x="278" y="66"/>
                  <a:pt x="279" y="66"/>
                </a:cubicBezTo>
                <a:cubicBezTo>
                  <a:pt x="279" y="67"/>
                  <a:pt x="279" y="67"/>
                  <a:pt x="279" y="68"/>
                </a:cubicBezTo>
                <a:cubicBezTo>
                  <a:pt x="278" y="68"/>
                  <a:pt x="277" y="67"/>
                  <a:pt x="275" y="67"/>
                </a:cubicBezTo>
                <a:cubicBezTo>
                  <a:pt x="275" y="67"/>
                  <a:pt x="276" y="67"/>
                  <a:pt x="276" y="67"/>
                </a:cubicBezTo>
                <a:cubicBezTo>
                  <a:pt x="276" y="66"/>
                  <a:pt x="275" y="66"/>
                  <a:pt x="274" y="66"/>
                </a:cubicBezTo>
                <a:cubicBezTo>
                  <a:pt x="274" y="66"/>
                  <a:pt x="274" y="66"/>
                  <a:pt x="274" y="66"/>
                </a:cubicBezTo>
                <a:close/>
                <a:moveTo>
                  <a:pt x="212" y="66"/>
                </a:moveTo>
                <a:cubicBezTo>
                  <a:pt x="213" y="67"/>
                  <a:pt x="213" y="66"/>
                  <a:pt x="214" y="65"/>
                </a:cubicBezTo>
                <a:cubicBezTo>
                  <a:pt x="215" y="65"/>
                  <a:pt x="213" y="66"/>
                  <a:pt x="215" y="67"/>
                </a:cubicBezTo>
                <a:cubicBezTo>
                  <a:pt x="216" y="66"/>
                  <a:pt x="217" y="66"/>
                  <a:pt x="217" y="65"/>
                </a:cubicBezTo>
                <a:cubicBezTo>
                  <a:pt x="217" y="65"/>
                  <a:pt x="217" y="67"/>
                  <a:pt x="218" y="67"/>
                </a:cubicBezTo>
                <a:cubicBezTo>
                  <a:pt x="216" y="67"/>
                  <a:pt x="213" y="67"/>
                  <a:pt x="211" y="68"/>
                </a:cubicBezTo>
                <a:cubicBezTo>
                  <a:pt x="211" y="68"/>
                  <a:pt x="212" y="67"/>
                  <a:pt x="212" y="66"/>
                </a:cubicBezTo>
                <a:cubicBezTo>
                  <a:pt x="212" y="66"/>
                  <a:pt x="212" y="66"/>
                  <a:pt x="212" y="66"/>
                </a:cubicBezTo>
                <a:close/>
                <a:moveTo>
                  <a:pt x="211" y="69"/>
                </a:moveTo>
                <a:cubicBezTo>
                  <a:pt x="210" y="68"/>
                  <a:pt x="209" y="67"/>
                  <a:pt x="209" y="66"/>
                </a:cubicBezTo>
                <a:cubicBezTo>
                  <a:pt x="209" y="66"/>
                  <a:pt x="210" y="67"/>
                  <a:pt x="211" y="67"/>
                </a:cubicBezTo>
                <a:cubicBezTo>
                  <a:pt x="211" y="68"/>
                  <a:pt x="211" y="69"/>
                  <a:pt x="211" y="69"/>
                </a:cubicBezTo>
                <a:cubicBezTo>
                  <a:pt x="211" y="69"/>
                  <a:pt x="211" y="69"/>
                  <a:pt x="211" y="69"/>
                </a:cubicBezTo>
                <a:close/>
                <a:moveTo>
                  <a:pt x="199" y="69"/>
                </a:moveTo>
                <a:cubicBezTo>
                  <a:pt x="198" y="68"/>
                  <a:pt x="199" y="67"/>
                  <a:pt x="199" y="67"/>
                </a:cubicBezTo>
                <a:cubicBezTo>
                  <a:pt x="201" y="67"/>
                  <a:pt x="202" y="68"/>
                  <a:pt x="204" y="67"/>
                </a:cubicBezTo>
                <a:cubicBezTo>
                  <a:pt x="205" y="68"/>
                  <a:pt x="204" y="70"/>
                  <a:pt x="203" y="70"/>
                </a:cubicBezTo>
                <a:cubicBezTo>
                  <a:pt x="202" y="69"/>
                  <a:pt x="200" y="68"/>
                  <a:pt x="199" y="69"/>
                </a:cubicBezTo>
                <a:cubicBezTo>
                  <a:pt x="199" y="69"/>
                  <a:pt x="199" y="69"/>
                  <a:pt x="199" y="69"/>
                </a:cubicBezTo>
                <a:close/>
                <a:moveTo>
                  <a:pt x="286" y="69"/>
                </a:moveTo>
                <a:cubicBezTo>
                  <a:pt x="284" y="69"/>
                  <a:pt x="287" y="68"/>
                  <a:pt x="289" y="68"/>
                </a:cubicBezTo>
                <a:cubicBezTo>
                  <a:pt x="289" y="71"/>
                  <a:pt x="287" y="68"/>
                  <a:pt x="286" y="69"/>
                </a:cubicBezTo>
                <a:cubicBezTo>
                  <a:pt x="286" y="69"/>
                  <a:pt x="286" y="69"/>
                  <a:pt x="286" y="69"/>
                </a:cubicBezTo>
                <a:close/>
                <a:moveTo>
                  <a:pt x="228" y="71"/>
                </a:moveTo>
                <a:cubicBezTo>
                  <a:pt x="226" y="71"/>
                  <a:pt x="225" y="71"/>
                  <a:pt x="225" y="69"/>
                </a:cubicBezTo>
                <a:cubicBezTo>
                  <a:pt x="225" y="71"/>
                  <a:pt x="228" y="69"/>
                  <a:pt x="228" y="71"/>
                </a:cubicBezTo>
                <a:cubicBezTo>
                  <a:pt x="228" y="71"/>
                  <a:pt x="228" y="71"/>
                  <a:pt x="228" y="71"/>
                </a:cubicBezTo>
                <a:close/>
                <a:moveTo>
                  <a:pt x="342" y="69"/>
                </a:moveTo>
                <a:cubicBezTo>
                  <a:pt x="343" y="70"/>
                  <a:pt x="343" y="70"/>
                  <a:pt x="343" y="69"/>
                </a:cubicBezTo>
                <a:cubicBezTo>
                  <a:pt x="344" y="70"/>
                  <a:pt x="344" y="70"/>
                  <a:pt x="344" y="71"/>
                </a:cubicBezTo>
                <a:cubicBezTo>
                  <a:pt x="346" y="72"/>
                  <a:pt x="343" y="71"/>
                  <a:pt x="344" y="70"/>
                </a:cubicBezTo>
                <a:cubicBezTo>
                  <a:pt x="343" y="70"/>
                  <a:pt x="343" y="71"/>
                  <a:pt x="342" y="71"/>
                </a:cubicBezTo>
                <a:cubicBezTo>
                  <a:pt x="342" y="71"/>
                  <a:pt x="342" y="70"/>
                  <a:pt x="342" y="69"/>
                </a:cubicBezTo>
                <a:cubicBezTo>
                  <a:pt x="342" y="69"/>
                  <a:pt x="342" y="69"/>
                  <a:pt x="342" y="69"/>
                </a:cubicBezTo>
                <a:close/>
                <a:moveTo>
                  <a:pt x="285" y="74"/>
                </a:moveTo>
                <a:cubicBezTo>
                  <a:pt x="284" y="73"/>
                  <a:pt x="282" y="72"/>
                  <a:pt x="280" y="72"/>
                </a:cubicBezTo>
                <a:cubicBezTo>
                  <a:pt x="281" y="69"/>
                  <a:pt x="283" y="73"/>
                  <a:pt x="284" y="71"/>
                </a:cubicBezTo>
                <a:cubicBezTo>
                  <a:pt x="285" y="72"/>
                  <a:pt x="284" y="74"/>
                  <a:pt x="287" y="74"/>
                </a:cubicBezTo>
                <a:cubicBezTo>
                  <a:pt x="288" y="74"/>
                  <a:pt x="286" y="71"/>
                  <a:pt x="289" y="72"/>
                </a:cubicBezTo>
                <a:cubicBezTo>
                  <a:pt x="289" y="75"/>
                  <a:pt x="287" y="76"/>
                  <a:pt x="285" y="74"/>
                </a:cubicBezTo>
                <a:cubicBezTo>
                  <a:pt x="285" y="75"/>
                  <a:pt x="286" y="76"/>
                  <a:pt x="287" y="76"/>
                </a:cubicBezTo>
                <a:cubicBezTo>
                  <a:pt x="286" y="78"/>
                  <a:pt x="284" y="75"/>
                  <a:pt x="285" y="74"/>
                </a:cubicBezTo>
                <a:cubicBezTo>
                  <a:pt x="285" y="74"/>
                  <a:pt x="285" y="74"/>
                  <a:pt x="285" y="74"/>
                </a:cubicBezTo>
                <a:close/>
                <a:moveTo>
                  <a:pt x="293" y="75"/>
                </a:moveTo>
                <a:cubicBezTo>
                  <a:pt x="293" y="75"/>
                  <a:pt x="291" y="74"/>
                  <a:pt x="289" y="75"/>
                </a:cubicBezTo>
                <a:cubicBezTo>
                  <a:pt x="290" y="73"/>
                  <a:pt x="293" y="72"/>
                  <a:pt x="293" y="75"/>
                </a:cubicBezTo>
                <a:cubicBezTo>
                  <a:pt x="293" y="75"/>
                  <a:pt x="293" y="75"/>
                  <a:pt x="293" y="75"/>
                </a:cubicBezTo>
                <a:close/>
                <a:moveTo>
                  <a:pt x="161" y="78"/>
                </a:moveTo>
                <a:cubicBezTo>
                  <a:pt x="161" y="77"/>
                  <a:pt x="161" y="77"/>
                  <a:pt x="161" y="77"/>
                </a:cubicBezTo>
                <a:cubicBezTo>
                  <a:pt x="162" y="77"/>
                  <a:pt x="162" y="77"/>
                  <a:pt x="162" y="78"/>
                </a:cubicBezTo>
                <a:cubicBezTo>
                  <a:pt x="161" y="78"/>
                  <a:pt x="161" y="78"/>
                  <a:pt x="161" y="78"/>
                </a:cubicBezTo>
                <a:cubicBezTo>
                  <a:pt x="161" y="78"/>
                  <a:pt x="161" y="78"/>
                  <a:pt x="161" y="78"/>
                </a:cubicBezTo>
                <a:close/>
                <a:moveTo>
                  <a:pt x="282" y="79"/>
                </a:moveTo>
                <a:cubicBezTo>
                  <a:pt x="280" y="79"/>
                  <a:pt x="283" y="77"/>
                  <a:pt x="281" y="77"/>
                </a:cubicBezTo>
                <a:cubicBezTo>
                  <a:pt x="282" y="75"/>
                  <a:pt x="283" y="78"/>
                  <a:pt x="282" y="79"/>
                </a:cubicBezTo>
                <a:cubicBezTo>
                  <a:pt x="282" y="79"/>
                  <a:pt x="282" y="79"/>
                  <a:pt x="282" y="79"/>
                </a:cubicBezTo>
                <a:close/>
                <a:moveTo>
                  <a:pt x="167" y="82"/>
                </a:moveTo>
                <a:cubicBezTo>
                  <a:pt x="165" y="82"/>
                  <a:pt x="166" y="79"/>
                  <a:pt x="167" y="78"/>
                </a:cubicBezTo>
                <a:cubicBezTo>
                  <a:pt x="168" y="78"/>
                  <a:pt x="167" y="81"/>
                  <a:pt x="167" y="82"/>
                </a:cubicBezTo>
                <a:cubicBezTo>
                  <a:pt x="167" y="82"/>
                  <a:pt x="167" y="82"/>
                  <a:pt x="167" y="82"/>
                </a:cubicBezTo>
                <a:close/>
                <a:moveTo>
                  <a:pt x="162" y="82"/>
                </a:moveTo>
                <a:cubicBezTo>
                  <a:pt x="160" y="80"/>
                  <a:pt x="164" y="79"/>
                  <a:pt x="162" y="82"/>
                </a:cubicBezTo>
                <a:cubicBezTo>
                  <a:pt x="162" y="82"/>
                  <a:pt x="162" y="82"/>
                  <a:pt x="162" y="82"/>
                </a:cubicBezTo>
                <a:close/>
                <a:moveTo>
                  <a:pt x="163" y="82"/>
                </a:moveTo>
                <a:cubicBezTo>
                  <a:pt x="161" y="81"/>
                  <a:pt x="164" y="81"/>
                  <a:pt x="163" y="79"/>
                </a:cubicBezTo>
                <a:cubicBezTo>
                  <a:pt x="164" y="79"/>
                  <a:pt x="165" y="83"/>
                  <a:pt x="163" y="82"/>
                </a:cubicBezTo>
                <a:cubicBezTo>
                  <a:pt x="163" y="82"/>
                  <a:pt x="163" y="82"/>
                  <a:pt x="163" y="82"/>
                </a:cubicBezTo>
                <a:close/>
                <a:moveTo>
                  <a:pt x="153" y="83"/>
                </a:moveTo>
                <a:cubicBezTo>
                  <a:pt x="153" y="82"/>
                  <a:pt x="153" y="81"/>
                  <a:pt x="151" y="81"/>
                </a:cubicBezTo>
                <a:cubicBezTo>
                  <a:pt x="153" y="79"/>
                  <a:pt x="155" y="83"/>
                  <a:pt x="155" y="80"/>
                </a:cubicBezTo>
                <a:cubicBezTo>
                  <a:pt x="156" y="80"/>
                  <a:pt x="156" y="82"/>
                  <a:pt x="156" y="83"/>
                </a:cubicBezTo>
                <a:cubicBezTo>
                  <a:pt x="155" y="83"/>
                  <a:pt x="154" y="83"/>
                  <a:pt x="153" y="83"/>
                </a:cubicBezTo>
                <a:cubicBezTo>
                  <a:pt x="153" y="83"/>
                  <a:pt x="153" y="83"/>
                  <a:pt x="153" y="83"/>
                </a:cubicBezTo>
                <a:close/>
                <a:moveTo>
                  <a:pt x="161" y="83"/>
                </a:moveTo>
                <a:cubicBezTo>
                  <a:pt x="160" y="83"/>
                  <a:pt x="158" y="82"/>
                  <a:pt x="160" y="81"/>
                </a:cubicBezTo>
                <a:cubicBezTo>
                  <a:pt x="160" y="82"/>
                  <a:pt x="161" y="82"/>
                  <a:pt x="161" y="83"/>
                </a:cubicBezTo>
                <a:cubicBezTo>
                  <a:pt x="161" y="83"/>
                  <a:pt x="161" y="83"/>
                  <a:pt x="161" y="83"/>
                </a:cubicBezTo>
                <a:close/>
                <a:moveTo>
                  <a:pt x="140" y="83"/>
                </a:moveTo>
                <a:cubicBezTo>
                  <a:pt x="140" y="83"/>
                  <a:pt x="140" y="82"/>
                  <a:pt x="140" y="82"/>
                </a:cubicBezTo>
                <a:cubicBezTo>
                  <a:pt x="141" y="82"/>
                  <a:pt x="141" y="85"/>
                  <a:pt x="140" y="84"/>
                </a:cubicBezTo>
                <a:cubicBezTo>
                  <a:pt x="140" y="83"/>
                  <a:pt x="140" y="83"/>
                  <a:pt x="140" y="83"/>
                </a:cubicBezTo>
                <a:cubicBezTo>
                  <a:pt x="140" y="83"/>
                  <a:pt x="140" y="83"/>
                  <a:pt x="140" y="83"/>
                </a:cubicBezTo>
                <a:close/>
                <a:moveTo>
                  <a:pt x="171" y="85"/>
                </a:moveTo>
                <a:cubicBezTo>
                  <a:pt x="169" y="84"/>
                  <a:pt x="171" y="83"/>
                  <a:pt x="171" y="82"/>
                </a:cubicBezTo>
                <a:cubicBezTo>
                  <a:pt x="172" y="82"/>
                  <a:pt x="171" y="84"/>
                  <a:pt x="171" y="85"/>
                </a:cubicBezTo>
                <a:cubicBezTo>
                  <a:pt x="171" y="85"/>
                  <a:pt x="171" y="85"/>
                  <a:pt x="171" y="85"/>
                </a:cubicBezTo>
                <a:close/>
                <a:moveTo>
                  <a:pt x="161" y="86"/>
                </a:moveTo>
                <a:cubicBezTo>
                  <a:pt x="161" y="84"/>
                  <a:pt x="162" y="84"/>
                  <a:pt x="163" y="84"/>
                </a:cubicBezTo>
                <a:cubicBezTo>
                  <a:pt x="164" y="86"/>
                  <a:pt x="162" y="86"/>
                  <a:pt x="161" y="86"/>
                </a:cubicBezTo>
                <a:cubicBezTo>
                  <a:pt x="161" y="86"/>
                  <a:pt x="161" y="86"/>
                  <a:pt x="161" y="86"/>
                </a:cubicBezTo>
                <a:close/>
                <a:moveTo>
                  <a:pt x="377" y="116"/>
                </a:moveTo>
                <a:cubicBezTo>
                  <a:pt x="376" y="108"/>
                  <a:pt x="374" y="96"/>
                  <a:pt x="377" y="85"/>
                </a:cubicBezTo>
                <a:cubicBezTo>
                  <a:pt x="380" y="94"/>
                  <a:pt x="379" y="106"/>
                  <a:pt x="382" y="116"/>
                </a:cubicBezTo>
                <a:cubicBezTo>
                  <a:pt x="381" y="119"/>
                  <a:pt x="379" y="116"/>
                  <a:pt x="378" y="119"/>
                </a:cubicBezTo>
                <a:cubicBezTo>
                  <a:pt x="377" y="118"/>
                  <a:pt x="376" y="117"/>
                  <a:pt x="374" y="117"/>
                </a:cubicBezTo>
                <a:cubicBezTo>
                  <a:pt x="375" y="115"/>
                  <a:pt x="375" y="116"/>
                  <a:pt x="377" y="116"/>
                </a:cubicBezTo>
                <a:cubicBezTo>
                  <a:pt x="377" y="116"/>
                  <a:pt x="377" y="116"/>
                  <a:pt x="377" y="116"/>
                </a:cubicBezTo>
                <a:close/>
                <a:moveTo>
                  <a:pt x="150" y="89"/>
                </a:moveTo>
                <a:cubicBezTo>
                  <a:pt x="149" y="88"/>
                  <a:pt x="150" y="87"/>
                  <a:pt x="151" y="87"/>
                </a:cubicBezTo>
                <a:cubicBezTo>
                  <a:pt x="152" y="87"/>
                  <a:pt x="152" y="85"/>
                  <a:pt x="153" y="85"/>
                </a:cubicBezTo>
                <a:cubicBezTo>
                  <a:pt x="153" y="87"/>
                  <a:pt x="154" y="87"/>
                  <a:pt x="153" y="89"/>
                </a:cubicBezTo>
                <a:cubicBezTo>
                  <a:pt x="152" y="89"/>
                  <a:pt x="151" y="87"/>
                  <a:pt x="150" y="89"/>
                </a:cubicBezTo>
                <a:cubicBezTo>
                  <a:pt x="150" y="89"/>
                  <a:pt x="150" y="89"/>
                  <a:pt x="150" y="89"/>
                </a:cubicBezTo>
                <a:close/>
                <a:moveTo>
                  <a:pt x="150" y="86"/>
                </a:moveTo>
                <a:cubicBezTo>
                  <a:pt x="151" y="87"/>
                  <a:pt x="149" y="88"/>
                  <a:pt x="148" y="88"/>
                </a:cubicBezTo>
                <a:cubicBezTo>
                  <a:pt x="148" y="85"/>
                  <a:pt x="149" y="88"/>
                  <a:pt x="150" y="86"/>
                </a:cubicBezTo>
                <a:cubicBezTo>
                  <a:pt x="150" y="86"/>
                  <a:pt x="150" y="86"/>
                  <a:pt x="150" y="86"/>
                </a:cubicBezTo>
                <a:close/>
                <a:moveTo>
                  <a:pt x="165" y="87"/>
                </a:moveTo>
                <a:cubicBezTo>
                  <a:pt x="164" y="87"/>
                  <a:pt x="164" y="86"/>
                  <a:pt x="164" y="85"/>
                </a:cubicBezTo>
                <a:cubicBezTo>
                  <a:pt x="164" y="85"/>
                  <a:pt x="165" y="85"/>
                  <a:pt x="166" y="85"/>
                </a:cubicBezTo>
                <a:cubicBezTo>
                  <a:pt x="165" y="86"/>
                  <a:pt x="165" y="86"/>
                  <a:pt x="165" y="87"/>
                </a:cubicBezTo>
                <a:cubicBezTo>
                  <a:pt x="165" y="87"/>
                  <a:pt x="165" y="87"/>
                  <a:pt x="165" y="87"/>
                </a:cubicBezTo>
                <a:close/>
                <a:moveTo>
                  <a:pt x="110" y="91"/>
                </a:moveTo>
                <a:cubicBezTo>
                  <a:pt x="108" y="91"/>
                  <a:pt x="109" y="89"/>
                  <a:pt x="111" y="89"/>
                </a:cubicBezTo>
                <a:cubicBezTo>
                  <a:pt x="111" y="90"/>
                  <a:pt x="110" y="90"/>
                  <a:pt x="110" y="91"/>
                </a:cubicBezTo>
                <a:cubicBezTo>
                  <a:pt x="110" y="91"/>
                  <a:pt x="110" y="91"/>
                  <a:pt x="110" y="91"/>
                </a:cubicBezTo>
                <a:close/>
                <a:moveTo>
                  <a:pt x="329" y="90"/>
                </a:moveTo>
                <a:cubicBezTo>
                  <a:pt x="329" y="92"/>
                  <a:pt x="325" y="91"/>
                  <a:pt x="327" y="89"/>
                </a:cubicBezTo>
                <a:cubicBezTo>
                  <a:pt x="328" y="89"/>
                  <a:pt x="329" y="89"/>
                  <a:pt x="329" y="90"/>
                </a:cubicBezTo>
                <a:cubicBezTo>
                  <a:pt x="329" y="90"/>
                  <a:pt x="329" y="90"/>
                  <a:pt x="329" y="90"/>
                </a:cubicBezTo>
                <a:close/>
                <a:moveTo>
                  <a:pt x="345" y="92"/>
                </a:moveTo>
                <a:cubicBezTo>
                  <a:pt x="344" y="91"/>
                  <a:pt x="344" y="91"/>
                  <a:pt x="343" y="91"/>
                </a:cubicBezTo>
                <a:cubicBezTo>
                  <a:pt x="343" y="90"/>
                  <a:pt x="344" y="90"/>
                  <a:pt x="345" y="90"/>
                </a:cubicBezTo>
                <a:cubicBezTo>
                  <a:pt x="345" y="91"/>
                  <a:pt x="345" y="92"/>
                  <a:pt x="346" y="93"/>
                </a:cubicBezTo>
                <a:cubicBezTo>
                  <a:pt x="346" y="94"/>
                  <a:pt x="343" y="92"/>
                  <a:pt x="345" y="92"/>
                </a:cubicBezTo>
                <a:cubicBezTo>
                  <a:pt x="345" y="92"/>
                  <a:pt x="345" y="92"/>
                  <a:pt x="345" y="92"/>
                </a:cubicBezTo>
                <a:close/>
                <a:moveTo>
                  <a:pt x="329" y="95"/>
                </a:moveTo>
                <a:cubicBezTo>
                  <a:pt x="329" y="96"/>
                  <a:pt x="328" y="94"/>
                  <a:pt x="327" y="95"/>
                </a:cubicBezTo>
                <a:cubicBezTo>
                  <a:pt x="328" y="92"/>
                  <a:pt x="326" y="93"/>
                  <a:pt x="326" y="91"/>
                </a:cubicBezTo>
                <a:cubicBezTo>
                  <a:pt x="327" y="91"/>
                  <a:pt x="328" y="91"/>
                  <a:pt x="328" y="91"/>
                </a:cubicBezTo>
                <a:cubicBezTo>
                  <a:pt x="329" y="93"/>
                  <a:pt x="328" y="94"/>
                  <a:pt x="329" y="95"/>
                </a:cubicBezTo>
                <a:cubicBezTo>
                  <a:pt x="329" y="95"/>
                  <a:pt x="329" y="95"/>
                  <a:pt x="329" y="95"/>
                </a:cubicBezTo>
                <a:close/>
                <a:moveTo>
                  <a:pt x="225" y="93"/>
                </a:moveTo>
                <a:cubicBezTo>
                  <a:pt x="225" y="91"/>
                  <a:pt x="224" y="97"/>
                  <a:pt x="225" y="93"/>
                </a:cubicBezTo>
                <a:cubicBezTo>
                  <a:pt x="225" y="93"/>
                  <a:pt x="225" y="93"/>
                  <a:pt x="225" y="93"/>
                </a:cubicBezTo>
                <a:close/>
                <a:moveTo>
                  <a:pt x="331" y="95"/>
                </a:moveTo>
                <a:cubicBezTo>
                  <a:pt x="330" y="93"/>
                  <a:pt x="331" y="94"/>
                  <a:pt x="330" y="92"/>
                </a:cubicBezTo>
                <a:cubicBezTo>
                  <a:pt x="331" y="93"/>
                  <a:pt x="335" y="92"/>
                  <a:pt x="335" y="93"/>
                </a:cubicBezTo>
                <a:cubicBezTo>
                  <a:pt x="334" y="94"/>
                  <a:pt x="333" y="94"/>
                  <a:pt x="331" y="95"/>
                </a:cubicBezTo>
                <a:cubicBezTo>
                  <a:pt x="331" y="95"/>
                  <a:pt x="331" y="95"/>
                  <a:pt x="331" y="95"/>
                </a:cubicBezTo>
                <a:close/>
                <a:moveTo>
                  <a:pt x="324" y="94"/>
                </a:moveTo>
                <a:cubicBezTo>
                  <a:pt x="324" y="94"/>
                  <a:pt x="324" y="93"/>
                  <a:pt x="324" y="93"/>
                </a:cubicBezTo>
                <a:cubicBezTo>
                  <a:pt x="326" y="93"/>
                  <a:pt x="325" y="94"/>
                  <a:pt x="326" y="95"/>
                </a:cubicBezTo>
                <a:cubicBezTo>
                  <a:pt x="325" y="95"/>
                  <a:pt x="325" y="94"/>
                  <a:pt x="324" y="94"/>
                </a:cubicBezTo>
                <a:cubicBezTo>
                  <a:pt x="324" y="94"/>
                  <a:pt x="324" y="94"/>
                  <a:pt x="324" y="94"/>
                </a:cubicBezTo>
                <a:close/>
                <a:moveTo>
                  <a:pt x="333" y="96"/>
                </a:moveTo>
                <a:cubicBezTo>
                  <a:pt x="335" y="94"/>
                  <a:pt x="334" y="98"/>
                  <a:pt x="337" y="97"/>
                </a:cubicBezTo>
                <a:cubicBezTo>
                  <a:pt x="336" y="100"/>
                  <a:pt x="333" y="98"/>
                  <a:pt x="333" y="96"/>
                </a:cubicBezTo>
                <a:cubicBezTo>
                  <a:pt x="333" y="96"/>
                  <a:pt x="333" y="96"/>
                  <a:pt x="333" y="96"/>
                </a:cubicBezTo>
                <a:close/>
                <a:moveTo>
                  <a:pt x="338" y="112"/>
                </a:moveTo>
                <a:cubicBezTo>
                  <a:pt x="333" y="108"/>
                  <a:pt x="325" y="106"/>
                  <a:pt x="325" y="99"/>
                </a:cubicBezTo>
                <a:cubicBezTo>
                  <a:pt x="329" y="99"/>
                  <a:pt x="335" y="104"/>
                  <a:pt x="339" y="101"/>
                </a:cubicBezTo>
                <a:cubicBezTo>
                  <a:pt x="339" y="103"/>
                  <a:pt x="338" y="101"/>
                  <a:pt x="337" y="102"/>
                </a:cubicBezTo>
                <a:cubicBezTo>
                  <a:pt x="341" y="104"/>
                  <a:pt x="341" y="109"/>
                  <a:pt x="338" y="112"/>
                </a:cubicBezTo>
                <a:cubicBezTo>
                  <a:pt x="338" y="112"/>
                  <a:pt x="338" y="112"/>
                  <a:pt x="338" y="112"/>
                </a:cubicBezTo>
                <a:close/>
                <a:moveTo>
                  <a:pt x="94" y="105"/>
                </a:moveTo>
                <a:cubicBezTo>
                  <a:pt x="93" y="104"/>
                  <a:pt x="95" y="103"/>
                  <a:pt x="95" y="102"/>
                </a:cubicBezTo>
                <a:cubicBezTo>
                  <a:pt x="96" y="102"/>
                  <a:pt x="96" y="103"/>
                  <a:pt x="97" y="103"/>
                </a:cubicBezTo>
                <a:cubicBezTo>
                  <a:pt x="97" y="104"/>
                  <a:pt x="95" y="104"/>
                  <a:pt x="94" y="105"/>
                </a:cubicBezTo>
                <a:cubicBezTo>
                  <a:pt x="94" y="105"/>
                  <a:pt x="94" y="105"/>
                  <a:pt x="94" y="105"/>
                </a:cubicBezTo>
                <a:close/>
                <a:moveTo>
                  <a:pt x="306" y="104"/>
                </a:moveTo>
                <a:cubicBezTo>
                  <a:pt x="306" y="104"/>
                  <a:pt x="306" y="103"/>
                  <a:pt x="306" y="102"/>
                </a:cubicBezTo>
                <a:cubicBezTo>
                  <a:pt x="307" y="102"/>
                  <a:pt x="307" y="103"/>
                  <a:pt x="306" y="104"/>
                </a:cubicBezTo>
                <a:cubicBezTo>
                  <a:pt x="306" y="104"/>
                  <a:pt x="306" y="104"/>
                  <a:pt x="306" y="104"/>
                </a:cubicBezTo>
                <a:close/>
                <a:moveTo>
                  <a:pt x="186" y="106"/>
                </a:moveTo>
                <a:cubicBezTo>
                  <a:pt x="185" y="105"/>
                  <a:pt x="184" y="103"/>
                  <a:pt x="186" y="102"/>
                </a:cubicBezTo>
                <a:cubicBezTo>
                  <a:pt x="186" y="104"/>
                  <a:pt x="185" y="105"/>
                  <a:pt x="187" y="106"/>
                </a:cubicBezTo>
                <a:cubicBezTo>
                  <a:pt x="185" y="108"/>
                  <a:pt x="182" y="108"/>
                  <a:pt x="180" y="111"/>
                </a:cubicBezTo>
                <a:cubicBezTo>
                  <a:pt x="180" y="109"/>
                  <a:pt x="184" y="107"/>
                  <a:pt x="186" y="106"/>
                </a:cubicBezTo>
                <a:cubicBezTo>
                  <a:pt x="186" y="106"/>
                  <a:pt x="186" y="106"/>
                  <a:pt x="186" y="106"/>
                </a:cubicBezTo>
                <a:close/>
                <a:moveTo>
                  <a:pt x="102" y="105"/>
                </a:moveTo>
                <a:cubicBezTo>
                  <a:pt x="104" y="105"/>
                  <a:pt x="105" y="106"/>
                  <a:pt x="105" y="103"/>
                </a:cubicBezTo>
                <a:cubicBezTo>
                  <a:pt x="107" y="105"/>
                  <a:pt x="104" y="107"/>
                  <a:pt x="103" y="107"/>
                </a:cubicBezTo>
                <a:cubicBezTo>
                  <a:pt x="103" y="107"/>
                  <a:pt x="104" y="107"/>
                  <a:pt x="104" y="107"/>
                </a:cubicBezTo>
                <a:cubicBezTo>
                  <a:pt x="104" y="108"/>
                  <a:pt x="99" y="110"/>
                  <a:pt x="99" y="107"/>
                </a:cubicBezTo>
                <a:cubicBezTo>
                  <a:pt x="100" y="106"/>
                  <a:pt x="102" y="107"/>
                  <a:pt x="102" y="105"/>
                </a:cubicBezTo>
                <a:cubicBezTo>
                  <a:pt x="102" y="105"/>
                  <a:pt x="102" y="105"/>
                  <a:pt x="102" y="105"/>
                </a:cubicBezTo>
                <a:close/>
                <a:moveTo>
                  <a:pt x="187" y="105"/>
                </a:moveTo>
                <a:cubicBezTo>
                  <a:pt x="187" y="105"/>
                  <a:pt x="188" y="105"/>
                  <a:pt x="188" y="104"/>
                </a:cubicBezTo>
                <a:cubicBezTo>
                  <a:pt x="188" y="104"/>
                  <a:pt x="188" y="104"/>
                  <a:pt x="189" y="104"/>
                </a:cubicBezTo>
                <a:cubicBezTo>
                  <a:pt x="189" y="105"/>
                  <a:pt x="188" y="105"/>
                  <a:pt x="187" y="105"/>
                </a:cubicBezTo>
                <a:cubicBezTo>
                  <a:pt x="187" y="105"/>
                  <a:pt x="187" y="105"/>
                  <a:pt x="187" y="105"/>
                </a:cubicBezTo>
                <a:close/>
                <a:moveTo>
                  <a:pt x="86" y="110"/>
                </a:moveTo>
                <a:cubicBezTo>
                  <a:pt x="85" y="108"/>
                  <a:pt x="90" y="109"/>
                  <a:pt x="94" y="108"/>
                </a:cubicBezTo>
                <a:cubicBezTo>
                  <a:pt x="94" y="109"/>
                  <a:pt x="94" y="110"/>
                  <a:pt x="94" y="111"/>
                </a:cubicBezTo>
                <a:cubicBezTo>
                  <a:pt x="91" y="112"/>
                  <a:pt x="88" y="114"/>
                  <a:pt x="89" y="117"/>
                </a:cubicBezTo>
                <a:cubicBezTo>
                  <a:pt x="78" y="113"/>
                  <a:pt x="87" y="133"/>
                  <a:pt x="79" y="134"/>
                </a:cubicBezTo>
                <a:cubicBezTo>
                  <a:pt x="78" y="134"/>
                  <a:pt x="77" y="133"/>
                  <a:pt x="77" y="133"/>
                </a:cubicBezTo>
                <a:cubicBezTo>
                  <a:pt x="75" y="133"/>
                  <a:pt x="71" y="134"/>
                  <a:pt x="66" y="132"/>
                </a:cubicBezTo>
                <a:cubicBezTo>
                  <a:pt x="65" y="130"/>
                  <a:pt x="69" y="130"/>
                  <a:pt x="66" y="129"/>
                </a:cubicBezTo>
                <a:cubicBezTo>
                  <a:pt x="68" y="129"/>
                  <a:pt x="69" y="127"/>
                  <a:pt x="72" y="125"/>
                </a:cubicBezTo>
                <a:cubicBezTo>
                  <a:pt x="71" y="122"/>
                  <a:pt x="72" y="117"/>
                  <a:pt x="76" y="117"/>
                </a:cubicBezTo>
                <a:cubicBezTo>
                  <a:pt x="79" y="114"/>
                  <a:pt x="81" y="108"/>
                  <a:pt x="86" y="110"/>
                </a:cubicBezTo>
                <a:cubicBezTo>
                  <a:pt x="86" y="110"/>
                  <a:pt x="86" y="110"/>
                  <a:pt x="86" y="110"/>
                </a:cubicBezTo>
                <a:close/>
                <a:moveTo>
                  <a:pt x="325" y="111"/>
                </a:moveTo>
                <a:cubicBezTo>
                  <a:pt x="325" y="111"/>
                  <a:pt x="326" y="111"/>
                  <a:pt x="326" y="110"/>
                </a:cubicBezTo>
                <a:cubicBezTo>
                  <a:pt x="328" y="111"/>
                  <a:pt x="329" y="112"/>
                  <a:pt x="329" y="114"/>
                </a:cubicBezTo>
                <a:cubicBezTo>
                  <a:pt x="327" y="114"/>
                  <a:pt x="327" y="111"/>
                  <a:pt x="325" y="111"/>
                </a:cubicBezTo>
                <a:cubicBezTo>
                  <a:pt x="325" y="111"/>
                  <a:pt x="325" y="111"/>
                  <a:pt x="325" y="111"/>
                </a:cubicBezTo>
                <a:close/>
                <a:moveTo>
                  <a:pt x="64" y="116"/>
                </a:moveTo>
                <a:cubicBezTo>
                  <a:pt x="64" y="114"/>
                  <a:pt x="65" y="115"/>
                  <a:pt x="66" y="114"/>
                </a:cubicBezTo>
                <a:cubicBezTo>
                  <a:pt x="67" y="114"/>
                  <a:pt x="66" y="116"/>
                  <a:pt x="64" y="116"/>
                </a:cubicBezTo>
                <a:cubicBezTo>
                  <a:pt x="64" y="116"/>
                  <a:pt x="64" y="116"/>
                  <a:pt x="64" y="116"/>
                </a:cubicBezTo>
                <a:close/>
                <a:moveTo>
                  <a:pt x="127" y="115"/>
                </a:moveTo>
                <a:cubicBezTo>
                  <a:pt x="127" y="114"/>
                  <a:pt x="128" y="115"/>
                  <a:pt x="128" y="114"/>
                </a:cubicBezTo>
                <a:cubicBezTo>
                  <a:pt x="129" y="114"/>
                  <a:pt x="129" y="114"/>
                  <a:pt x="129" y="114"/>
                </a:cubicBezTo>
                <a:cubicBezTo>
                  <a:pt x="129" y="115"/>
                  <a:pt x="129" y="115"/>
                  <a:pt x="129" y="116"/>
                </a:cubicBezTo>
                <a:cubicBezTo>
                  <a:pt x="128" y="116"/>
                  <a:pt x="128" y="115"/>
                  <a:pt x="127" y="115"/>
                </a:cubicBezTo>
                <a:cubicBezTo>
                  <a:pt x="127" y="115"/>
                  <a:pt x="127" y="115"/>
                  <a:pt x="127" y="115"/>
                </a:cubicBezTo>
                <a:close/>
                <a:moveTo>
                  <a:pt x="141" y="114"/>
                </a:moveTo>
                <a:cubicBezTo>
                  <a:pt x="143" y="114"/>
                  <a:pt x="143" y="116"/>
                  <a:pt x="142" y="117"/>
                </a:cubicBezTo>
                <a:cubicBezTo>
                  <a:pt x="141" y="116"/>
                  <a:pt x="141" y="116"/>
                  <a:pt x="141" y="114"/>
                </a:cubicBezTo>
                <a:cubicBezTo>
                  <a:pt x="141" y="114"/>
                  <a:pt x="141" y="114"/>
                  <a:pt x="141" y="114"/>
                </a:cubicBezTo>
                <a:close/>
                <a:moveTo>
                  <a:pt x="368" y="116"/>
                </a:moveTo>
                <a:cubicBezTo>
                  <a:pt x="368" y="114"/>
                  <a:pt x="370" y="115"/>
                  <a:pt x="370" y="114"/>
                </a:cubicBezTo>
                <a:cubicBezTo>
                  <a:pt x="371" y="114"/>
                  <a:pt x="370" y="116"/>
                  <a:pt x="368" y="116"/>
                </a:cubicBezTo>
                <a:cubicBezTo>
                  <a:pt x="368" y="116"/>
                  <a:pt x="368" y="116"/>
                  <a:pt x="368" y="116"/>
                </a:cubicBezTo>
                <a:close/>
                <a:moveTo>
                  <a:pt x="360" y="136"/>
                </a:moveTo>
                <a:cubicBezTo>
                  <a:pt x="359" y="134"/>
                  <a:pt x="359" y="132"/>
                  <a:pt x="357" y="132"/>
                </a:cubicBezTo>
                <a:cubicBezTo>
                  <a:pt x="358" y="130"/>
                  <a:pt x="359" y="132"/>
                  <a:pt x="359" y="132"/>
                </a:cubicBezTo>
                <a:cubicBezTo>
                  <a:pt x="360" y="131"/>
                  <a:pt x="357" y="127"/>
                  <a:pt x="360" y="126"/>
                </a:cubicBezTo>
                <a:cubicBezTo>
                  <a:pt x="360" y="125"/>
                  <a:pt x="358" y="126"/>
                  <a:pt x="358" y="124"/>
                </a:cubicBezTo>
                <a:cubicBezTo>
                  <a:pt x="359" y="122"/>
                  <a:pt x="361" y="120"/>
                  <a:pt x="360" y="117"/>
                </a:cubicBezTo>
                <a:cubicBezTo>
                  <a:pt x="363" y="117"/>
                  <a:pt x="363" y="122"/>
                  <a:pt x="364" y="124"/>
                </a:cubicBezTo>
                <a:cubicBezTo>
                  <a:pt x="365" y="131"/>
                  <a:pt x="368" y="139"/>
                  <a:pt x="368" y="149"/>
                </a:cubicBezTo>
                <a:cubicBezTo>
                  <a:pt x="368" y="152"/>
                  <a:pt x="367" y="156"/>
                  <a:pt x="369" y="159"/>
                </a:cubicBezTo>
                <a:cubicBezTo>
                  <a:pt x="367" y="161"/>
                  <a:pt x="369" y="163"/>
                  <a:pt x="369" y="166"/>
                </a:cubicBezTo>
                <a:cubicBezTo>
                  <a:pt x="368" y="166"/>
                  <a:pt x="367" y="164"/>
                  <a:pt x="367" y="166"/>
                </a:cubicBezTo>
                <a:cubicBezTo>
                  <a:pt x="366" y="166"/>
                  <a:pt x="368" y="164"/>
                  <a:pt x="368" y="163"/>
                </a:cubicBezTo>
                <a:cubicBezTo>
                  <a:pt x="367" y="163"/>
                  <a:pt x="366" y="164"/>
                  <a:pt x="364" y="163"/>
                </a:cubicBezTo>
                <a:cubicBezTo>
                  <a:pt x="363" y="161"/>
                  <a:pt x="364" y="157"/>
                  <a:pt x="361" y="157"/>
                </a:cubicBezTo>
                <a:cubicBezTo>
                  <a:pt x="361" y="156"/>
                  <a:pt x="363" y="156"/>
                  <a:pt x="363" y="156"/>
                </a:cubicBezTo>
                <a:cubicBezTo>
                  <a:pt x="363" y="154"/>
                  <a:pt x="362" y="153"/>
                  <a:pt x="360" y="154"/>
                </a:cubicBezTo>
                <a:cubicBezTo>
                  <a:pt x="360" y="152"/>
                  <a:pt x="360" y="150"/>
                  <a:pt x="360" y="149"/>
                </a:cubicBezTo>
                <a:cubicBezTo>
                  <a:pt x="360" y="148"/>
                  <a:pt x="360" y="149"/>
                  <a:pt x="361" y="149"/>
                </a:cubicBezTo>
                <a:cubicBezTo>
                  <a:pt x="360" y="147"/>
                  <a:pt x="359" y="145"/>
                  <a:pt x="357" y="144"/>
                </a:cubicBezTo>
                <a:cubicBezTo>
                  <a:pt x="358" y="143"/>
                  <a:pt x="359" y="143"/>
                  <a:pt x="359" y="141"/>
                </a:cubicBezTo>
                <a:cubicBezTo>
                  <a:pt x="359" y="140"/>
                  <a:pt x="358" y="143"/>
                  <a:pt x="357" y="141"/>
                </a:cubicBezTo>
                <a:cubicBezTo>
                  <a:pt x="357" y="140"/>
                  <a:pt x="359" y="140"/>
                  <a:pt x="359" y="138"/>
                </a:cubicBezTo>
                <a:cubicBezTo>
                  <a:pt x="358" y="138"/>
                  <a:pt x="358" y="139"/>
                  <a:pt x="356" y="139"/>
                </a:cubicBezTo>
                <a:cubicBezTo>
                  <a:pt x="357" y="137"/>
                  <a:pt x="358" y="136"/>
                  <a:pt x="360" y="136"/>
                </a:cubicBezTo>
                <a:cubicBezTo>
                  <a:pt x="360" y="136"/>
                  <a:pt x="360" y="136"/>
                  <a:pt x="360" y="136"/>
                </a:cubicBezTo>
                <a:close/>
                <a:moveTo>
                  <a:pt x="367" y="119"/>
                </a:moveTo>
                <a:cubicBezTo>
                  <a:pt x="367" y="119"/>
                  <a:pt x="367" y="118"/>
                  <a:pt x="367" y="118"/>
                </a:cubicBezTo>
                <a:cubicBezTo>
                  <a:pt x="367" y="118"/>
                  <a:pt x="368" y="118"/>
                  <a:pt x="370" y="118"/>
                </a:cubicBezTo>
                <a:cubicBezTo>
                  <a:pt x="371" y="119"/>
                  <a:pt x="371" y="121"/>
                  <a:pt x="372" y="121"/>
                </a:cubicBezTo>
                <a:cubicBezTo>
                  <a:pt x="371" y="122"/>
                  <a:pt x="370" y="122"/>
                  <a:pt x="369" y="123"/>
                </a:cubicBezTo>
                <a:cubicBezTo>
                  <a:pt x="371" y="120"/>
                  <a:pt x="368" y="121"/>
                  <a:pt x="369" y="119"/>
                </a:cubicBezTo>
                <a:cubicBezTo>
                  <a:pt x="369" y="119"/>
                  <a:pt x="368" y="119"/>
                  <a:pt x="367" y="119"/>
                </a:cubicBezTo>
                <a:cubicBezTo>
                  <a:pt x="367" y="119"/>
                  <a:pt x="367" y="119"/>
                  <a:pt x="367" y="119"/>
                </a:cubicBezTo>
                <a:close/>
                <a:moveTo>
                  <a:pt x="68" y="125"/>
                </a:moveTo>
                <a:cubicBezTo>
                  <a:pt x="68" y="124"/>
                  <a:pt x="69" y="125"/>
                  <a:pt x="69" y="124"/>
                </a:cubicBezTo>
                <a:cubicBezTo>
                  <a:pt x="71" y="122"/>
                  <a:pt x="69" y="127"/>
                  <a:pt x="68" y="125"/>
                </a:cubicBezTo>
                <a:cubicBezTo>
                  <a:pt x="68" y="125"/>
                  <a:pt x="68" y="125"/>
                  <a:pt x="68" y="125"/>
                </a:cubicBezTo>
                <a:close/>
                <a:moveTo>
                  <a:pt x="370" y="127"/>
                </a:moveTo>
                <a:cubicBezTo>
                  <a:pt x="371" y="126"/>
                  <a:pt x="371" y="127"/>
                  <a:pt x="373" y="125"/>
                </a:cubicBezTo>
                <a:cubicBezTo>
                  <a:pt x="373" y="127"/>
                  <a:pt x="372" y="127"/>
                  <a:pt x="370" y="127"/>
                </a:cubicBezTo>
                <a:cubicBezTo>
                  <a:pt x="370" y="127"/>
                  <a:pt x="370" y="127"/>
                  <a:pt x="370" y="127"/>
                </a:cubicBezTo>
                <a:close/>
                <a:moveTo>
                  <a:pt x="356" y="128"/>
                </a:moveTo>
                <a:cubicBezTo>
                  <a:pt x="356" y="127"/>
                  <a:pt x="356" y="127"/>
                  <a:pt x="356" y="127"/>
                </a:cubicBezTo>
                <a:cubicBezTo>
                  <a:pt x="357" y="126"/>
                  <a:pt x="357" y="127"/>
                  <a:pt x="357" y="128"/>
                </a:cubicBezTo>
                <a:cubicBezTo>
                  <a:pt x="356" y="128"/>
                  <a:pt x="356" y="128"/>
                  <a:pt x="356" y="128"/>
                </a:cubicBezTo>
                <a:cubicBezTo>
                  <a:pt x="356" y="128"/>
                  <a:pt x="356" y="128"/>
                  <a:pt x="356" y="128"/>
                </a:cubicBezTo>
                <a:close/>
                <a:moveTo>
                  <a:pt x="159" y="130"/>
                </a:moveTo>
                <a:cubicBezTo>
                  <a:pt x="157" y="130"/>
                  <a:pt x="160" y="129"/>
                  <a:pt x="158" y="129"/>
                </a:cubicBezTo>
                <a:cubicBezTo>
                  <a:pt x="159" y="128"/>
                  <a:pt x="159" y="128"/>
                  <a:pt x="160" y="128"/>
                </a:cubicBezTo>
                <a:cubicBezTo>
                  <a:pt x="160" y="129"/>
                  <a:pt x="161" y="129"/>
                  <a:pt x="161" y="130"/>
                </a:cubicBezTo>
                <a:cubicBezTo>
                  <a:pt x="160" y="130"/>
                  <a:pt x="159" y="130"/>
                  <a:pt x="159" y="130"/>
                </a:cubicBezTo>
                <a:cubicBezTo>
                  <a:pt x="159" y="130"/>
                  <a:pt x="159" y="130"/>
                  <a:pt x="159" y="130"/>
                </a:cubicBezTo>
                <a:close/>
                <a:moveTo>
                  <a:pt x="349" y="131"/>
                </a:moveTo>
                <a:cubicBezTo>
                  <a:pt x="348" y="131"/>
                  <a:pt x="348" y="130"/>
                  <a:pt x="348" y="130"/>
                </a:cubicBezTo>
                <a:cubicBezTo>
                  <a:pt x="348" y="129"/>
                  <a:pt x="350" y="130"/>
                  <a:pt x="349" y="131"/>
                </a:cubicBezTo>
                <a:cubicBezTo>
                  <a:pt x="349" y="131"/>
                  <a:pt x="349" y="131"/>
                  <a:pt x="349" y="131"/>
                </a:cubicBezTo>
                <a:close/>
                <a:moveTo>
                  <a:pt x="154" y="134"/>
                </a:moveTo>
                <a:cubicBezTo>
                  <a:pt x="152" y="133"/>
                  <a:pt x="157" y="134"/>
                  <a:pt x="157" y="132"/>
                </a:cubicBezTo>
                <a:cubicBezTo>
                  <a:pt x="160" y="132"/>
                  <a:pt x="156" y="133"/>
                  <a:pt x="156" y="134"/>
                </a:cubicBezTo>
                <a:cubicBezTo>
                  <a:pt x="155" y="133"/>
                  <a:pt x="156" y="133"/>
                  <a:pt x="154" y="134"/>
                </a:cubicBezTo>
                <a:cubicBezTo>
                  <a:pt x="154" y="134"/>
                  <a:pt x="154" y="134"/>
                  <a:pt x="154" y="134"/>
                </a:cubicBezTo>
                <a:close/>
                <a:moveTo>
                  <a:pt x="66" y="140"/>
                </a:moveTo>
                <a:cubicBezTo>
                  <a:pt x="66" y="141"/>
                  <a:pt x="63" y="141"/>
                  <a:pt x="64" y="140"/>
                </a:cubicBezTo>
                <a:cubicBezTo>
                  <a:pt x="65" y="140"/>
                  <a:pt x="65" y="140"/>
                  <a:pt x="66" y="140"/>
                </a:cubicBezTo>
                <a:cubicBezTo>
                  <a:pt x="66" y="140"/>
                  <a:pt x="66" y="140"/>
                  <a:pt x="66" y="140"/>
                </a:cubicBezTo>
                <a:close/>
                <a:moveTo>
                  <a:pt x="86" y="143"/>
                </a:moveTo>
                <a:cubicBezTo>
                  <a:pt x="85" y="145"/>
                  <a:pt x="83" y="143"/>
                  <a:pt x="83" y="141"/>
                </a:cubicBezTo>
                <a:cubicBezTo>
                  <a:pt x="84" y="142"/>
                  <a:pt x="84" y="143"/>
                  <a:pt x="86" y="143"/>
                </a:cubicBezTo>
                <a:cubicBezTo>
                  <a:pt x="86" y="143"/>
                  <a:pt x="86" y="143"/>
                  <a:pt x="86" y="143"/>
                </a:cubicBezTo>
                <a:close/>
                <a:moveTo>
                  <a:pt x="65" y="146"/>
                </a:moveTo>
                <a:cubicBezTo>
                  <a:pt x="64" y="146"/>
                  <a:pt x="63" y="145"/>
                  <a:pt x="63" y="144"/>
                </a:cubicBezTo>
                <a:cubicBezTo>
                  <a:pt x="65" y="144"/>
                  <a:pt x="65" y="145"/>
                  <a:pt x="65" y="146"/>
                </a:cubicBezTo>
                <a:cubicBezTo>
                  <a:pt x="65" y="146"/>
                  <a:pt x="65" y="146"/>
                  <a:pt x="65" y="146"/>
                </a:cubicBezTo>
                <a:close/>
                <a:moveTo>
                  <a:pt x="378" y="152"/>
                </a:moveTo>
                <a:cubicBezTo>
                  <a:pt x="378" y="154"/>
                  <a:pt x="376" y="152"/>
                  <a:pt x="376" y="152"/>
                </a:cubicBezTo>
                <a:cubicBezTo>
                  <a:pt x="376" y="150"/>
                  <a:pt x="377" y="152"/>
                  <a:pt x="378" y="152"/>
                </a:cubicBezTo>
                <a:cubicBezTo>
                  <a:pt x="378" y="152"/>
                  <a:pt x="378" y="152"/>
                  <a:pt x="378" y="152"/>
                </a:cubicBezTo>
                <a:close/>
                <a:moveTo>
                  <a:pt x="377" y="155"/>
                </a:moveTo>
                <a:cubicBezTo>
                  <a:pt x="377" y="154"/>
                  <a:pt x="377" y="154"/>
                  <a:pt x="377" y="154"/>
                </a:cubicBezTo>
                <a:cubicBezTo>
                  <a:pt x="378" y="153"/>
                  <a:pt x="378" y="154"/>
                  <a:pt x="378" y="155"/>
                </a:cubicBezTo>
                <a:cubicBezTo>
                  <a:pt x="378" y="155"/>
                  <a:pt x="378" y="155"/>
                  <a:pt x="377" y="155"/>
                </a:cubicBezTo>
                <a:cubicBezTo>
                  <a:pt x="377" y="155"/>
                  <a:pt x="377" y="155"/>
                  <a:pt x="377" y="155"/>
                </a:cubicBezTo>
                <a:close/>
                <a:moveTo>
                  <a:pt x="353" y="157"/>
                </a:moveTo>
                <a:cubicBezTo>
                  <a:pt x="352" y="157"/>
                  <a:pt x="354" y="154"/>
                  <a:pt x="355" y="156"/>
                </a:cubicBezTo>
                <a:cubicBezTo>
                  <a:pt x="355" y="157"/>
                  <a:pt x="352" y="155"/>
                  <a:pt x="353" y="157"/>
                </a:cubicBezTo>
                <a:cubicBezTo>
                  <a:pt x="353" y="157"/>
                  <a:pt x="353" y="157"/>
                  <a:pt x="353" y="157"/>
                </a:cubicBezTo>
                <a:close/>
                <a:moveTo>
                  <a:pt x="378" y="166"/>
                </a:moveTo>
                <a:cubicBezTo>
                  <a:pt x="378" y="165"/>
                  <a:pt x="378" y="165"/>
                  <a:pt x="378" y="164"/>
                </a:cubicBezTo>
                <a:cubicBezTo>
                  <a:pt x="378" y="164"/>
                  <a:pt x="378" y="165"/>
                  <a:pt x="378" y="166"/>
                </a:cubicBezTo>
                <a:cubicBezTo>
                  <a:pt x="379" y="166"/>
                  <a:pt x="379" y="165"/>
                  <a:pt x="379" y="165"/>
                </a:cubicBezTo>
                <a:cubicBezTo>
                  <a:pt x="380" y="165"/>
                  <a:pt x="379" y="167"/>
                  <a:pt x="378" y="166"/>
                </a:cubicBezTo>
                <a:cubicBezTo>
                  <a:pt x="378" y="166"/>
                  <a:pt x="378" y="166"/>
                  <a:pt x="378" y="166"/>
                </a:cubicBezTo>
                <a:close/>
                <a:moveTo>
                  <a:pt x="357" y="169"/>
                </a:moveTo>
                <a:cubicBezTo>
                  <a:pt x="357" y="169"/>
                  <a:pt x="358" y="169"/>
                  <a:pt x="358" y="168"/>
                </a:cubicBezTo>
                <a:cubicBezTo>
                  <a:pt x="359" y="168"/>
                  <a:pt x="359" y="169"/>
                  <a:pt x="359" y="171"/>
                </a:cubicBezTo>
                <a:cubicBezTo>
                  <a:pt x="358" y="170"/>
                  <a:pt x="359" y="169"/>
                  <a:pt x="357" y="169"/>
                </a:cubicBezTo>
                <a:cubicBezTo>
                  <a:pt x="357" y="169"/>
                  <a:pt x="357" y="169"/>
                  <a:pt x="357" y="169"/>
                </a:cubicBezTo>
                <a:close/>
                <a:moveTo>
                  <a:pt x="60" y="323"/>
                </a:moveTo>
                <a:cubicBezTo>
                  <a:pt x="60" y="323"/>
                  <a:pt x="60" y="323"/>
                  <a:pt x="60" y="323"/>
                </a:cubicBezTo>
                <a:cubicBezTo>
                  <a:pt x="59" y="323"/>
                  <a:pt x="57" y="312"/>
                  <a:pt x="57" y="311"/>
                </a:cubicBezTo>
                <a:cubicBezTo>
                  <a:pt x="58" y="309"/>
                  <a:pt x="59" y="311"/>
                  <a:pt x="57" y="310"/>
                </a:cubicBezTo>
                <a:cubicBezTo>
                  <a:pt x="57" y="309"/>
                  <a:pt x="57" y="308"/>
                  <a:pt x="58" y="307"/>
                </a:cubicBezTo>
                <a:cubicBezTo>
                  <a:pt x="56" y="301"/>
                  <a:pt x="53" y="294"/>
                  <a:pt x="58" y="290"/>
                </a:cubicBezTo>
                <a:cubicBezTo>
                  <a:pt x="57" y="290"/>
                  <a:pt x="57" y="291"/>
                  <a:pt x="56" y="291"/>
                </a:cubicBezTo>
                <a:cubicBezTo>
                  <a:pt x="56" y="290"/>
                  <a:pt x="54" y="287"/>
                  <a:pt x="56" y="286"/>
                </a:cubicBezTo>
                <a:cubicBezTo>
                  <a:pt x="57" y="287"/>
                  <a:pt x="58" y="288"/>
                  <a:pt x="60" y="286"/>
                </a:cubicBezTo>
                <a:cubicBezTo>
                  <a:pt x="56" y="286"/>
                  <a:pt x="56" y="282"/>
                  <a:pt x="54" y="280"/>
                </a:cubicBezTo>
                <a:cubicBezTo>
                  <a:pt x="56" y="278"/>
                  <a:pt x="55" y="272"/>
                  <a:pt x="57" y="271"/>
                </a:cubicBezTo>
                <a:cubicBezTo>
                  <a:pt x="56" y="269"/>
                  <a:pt x="56" y="266"/>
                  <a:pt x="56" y="265"/>
                </a:cubicBezTo>
                <a:cubicBezTo>
                  <a:pt x="60" y="248"/>
                  <a:pt x="55" y="228"/>
                  <a:pt x="49" y="221"/>
                </a:cubicBezTo>
                <a:cubicBezTo>
                  <a:pt x="51" y="219"/>
                  <a:pt x="56" y="219"/>
                  <a:pt x="53" y="222"/>
                </a:cubicBezTo>
                <a:cubicBezTo>
                  <a:pt x="56" y="221"/>
                  <a:pt x="56" y="224"/>
                  <a:pt x="58" y="224"/>
                </a:cubicBezTo>
                <a:cubicBezTo>
                  <a:pt x="60" y="221"/>
                  <a:pt x="62" y="216"/>
                  <a:pt x="60" y="212"/>
                </a:cubicBezTo>
                <a:cubicBezTo>
                  <a:pt x="61" y="211"/>
                  <a:pt x="62" y="211"/>
                  <a:pt x="62" y="209"/>
                </a:cubicBezTo>
                <a:cubicBezTo>
                  <a:pt x="61" y="206"/>
                  <a:pt x="57" y="205"/>
                  <a:pt x="58" y="200"/>
                </a:cubicBezTo>
                <a:cubicBezTo>
                  <a:pt x="57" y="200"/>
                  <a:pt x="56" y="199"/>
                  <a:pt x="56" y="198"/>
                </a:cubicBezTo>
                <a:cubicBezTo>
                  <a:pt x="57" y="198"/>
                  <a:pt x="57" y="196"/>
                  <a:pt x="57" y="195"/>
                </a:cubicBezTo>
                <a:cubicBezTo>
                  <a:pt x="55" y="194"/>
                  <a:pt x="55" y="195"/>
                  <a:pt x="55" y="194"/>
                </a:cubicBezTo>
                <a:cubicBezTo>
                  <a:pt x="60" y="188"/>
                  <a:pt x="59" y="177"/>
                  <a:pt x="51" y="175"/>
                </a:cubicBezTo>
                <a:cubicBezTo>
                  <a:pt x="47" y="181"/>
                  <a:pt x="45" y="195"/>
                  <a:pt x="48" y="201"/>
                </a:cubicBezTo>
                <a:cubicBezTo>
                  <a:pt x="49" y="202"/>
                  <a:pt x="50" y="200"/>
                  <a:pt x="51" y="201"/>
                </a:cubicBezTo>
                <a:cubicBezTo>
                  <a:pt x="49" y="205"/>
                  <a:pt x="52" y="210"/>
                  <a:pt x="50" y="215"/>
                </a:cubicBezTo>
                <a:cubicBezTo>
                  <a:pt x="51" y="215"/>
                  <a:pt x="52" y="214"/>
                  <a:pt x="52" y="215"/>
                </a:cubicBezTo>
                <a:cubicBezTo>
                  <a:pt x="51" y="216"/>
                  <a:pt x="52" y="217"/>
                  <a:pt x="52" y="217"/>
                </a:cubicBezTo>
                <a:cubicBezTo>
                  <a:pt x="50" y="217"/>
                  <a:pt x="50" y="219"/>
                  <a:pt x="49" y="219"/>
                </a:cubicBezTo>
                <a:cubicBezTo>
                  <a:pt x="43" y="216"/>
                  <a:pt x="43" y="212"/>
                  <a:pt x="44" y="204"/>
                </a:cubicBezTo>
                <a:cubicBezTo>
                  <a:pt x="41" y="204"/>
                  <a:pt x="40" y="200"/>
                  <a:pt x="42" y="198"/>
                </a:cubicBezTo>
                <a:cubicBezTo>
                  <a:pt x="40" y="198"/>
                  <a:pt x="39" y="201"/>
                  <a:pt x="39" y="202"/>
                </a:cubicBezTo>
                <a:cubicBezTo>
                  <a:pt x="36" y="208"/>
                  <a:pt x="34" y="216"/>
                  <a:pt x="34" y="223"/>
                </a:cubicBezTo>
                <a:cubicBezTo>
                  <a:pt x="31" y="227"/>
                  <a:pt x="33" y="235"/>
                  <a:pt x="29" y="238"/>
                </a:cubicBezTo>
                <a:cubicBezTo>
                  <a:pt x="31" y="252"/>
                  <a:pt x="28" y="270"/>
                  <a:pt x="34" y="285"/>
                </a:cubicBezTo>
                <a:cubicBezTo>
                  <a:pt x="34" y="284"/>
                  <a:pt x="34" y="284"/>
                  <a:pt x="35" y="284"/>
                </a:cubicBezTo>
                <a:cubicBezTo>
                  <a:pt x="36" y="282"/>
                  <a:pt x="33" y="283"/>
                  <a:pt x="34" y="282"/>
                </a:cubicBezTo>
                <a:cubicBezTo>
                  <a:pt x="35" y="282"/>
                  <a:pt x="34" y="280"/>
                  <a:pt x="35" y="280"/>
                </a:cubicBezTo>
                <a:cubicBezTo>
                  <a:pt x="35" y="285"/>
                  <a:pt x="38" y="291"/>
                  <a:pt x="35" y="295"/>
                </a:cubicBezTo>
                <a:cubicBezTo>
                  <a:pt x="37" y="295"/>
                  <a:pt x="38" y="299"/>
                  <a:pt x="36" y="300"/>
                </a:cubicBezTo>
                <a:cubicBezTo>
                  <a:pt x="38" y="304"/>
                  <a:pt x="42" y="309"/>
                  <a:pt x="39" y="315"/>
                </a:cubicBezTo>
                <a:cubicBezTo>
                  <a:pt x="41" y="314"/>
                  <a:pt x="41" y="314"/>
                  <a:pt x="41" y="315"/>
                </a:cubicBezTo>
                <a:cubicBezTo>
                  <a:pt x="40" y="318"/>
                  <a:pt x="42" y="321"/>
                  <a:pt x="44" y="324"/>
                </a:cubicBezTo>
                <a:cubicBezTo>
                  <a:pt x="44" y="323"/>
                  <a:pt x="44" y="322"/>
                  <a:pt x="45" y="322"/>
                </a:cubicBezTo>
                <a:cubicBezTo>
                  <a:pt x="45" y="324"/>
                  <a:pt x="46" y="325"/>
                  <a:pt x="47" y="327"/>
                </a:cubicBezTo>
                <a:cubicBezTo>
                  <a:pt x="46" y="327"/>
                  <a:pt x="45" y="327"/>
                  <a:pt x="45" y="327"/>
                </a:cubicBezTo>
                <a:cubicBezTo>
                  <a:pt x="45" y="328"/>
                  <a:pt x="45" y="329"/>
                  <a:pt x="46" y="330"/>
                </a:cubicBezTo>
                <a:cubicBezTo>
                  <a:pt x="46" y="329"/>
                  <a:pt x="46" y="328"/>
                  <a:pt x="46" y="328"/>
                </a:cubicBezTo>
                <a:cubicBezTo>
                  <a:pt x="48" y="330"/>
                  <a:pt x="48" y="336"/>
                  <a:pt x="51" y="334"/>
                </a:cubicBezTo>
                <a:cubicBezTo>
                  <a:pt x="50" y="334"/>
                  <a:pt x="50" y="332"/>
                  <a:pt x="50" y="330"/>
                </a:cubicBezTo>
                <a:cubicBezTo>
                  <a:pt x="52" y="330"/>
                  <a:pt x="52" y="329"/>
                  <a:pt x="53" y="330"/>
                </a:cubicBezTo>
                <a:cubicBezTo>
                  <a:pt x="53" y="332"/>
                  <a:pt x="51" y="332"/>
                  <a:pt x="51" y="333"/>
                </a:cubicBezTo>
                <a:cubicBezTo>
                  <a:pt x="53" y="334"/>
                  <a:pt x="55" y="336"/>
                  <a:pt x="56" y="337"/>
                </a:cubicBezTo>
                <a:cubicBezTo>
                  <a:pt x="58" y="336"/>
                  <a:pt x="55" y="337"/>
                  <a:pt x="56" y="335"/>
                </a:cubicBezTo>
                <a:cubicBezTo>
                  <a:pt x="56" y="335"/>
                  <a:pt x="57" y="334"/>
                  <a:pt x="58" y="334"/>
                </a:cubicBezTo>
                <a:cubicBezTo>
                  <a:pt x="59" y="335"/>
                  <a:pt x="58" y="336"/>
                  <a:pt x="57" y="337"/>
                </a:cubicBezTo>
                <a:cubicBezTo>
                  <a:pt x="63" y="336"/>
                  <a:pt x="60" y="343"/>
                  <a:pt x="65" y="341"/>
                </a:cubicBezTo>
                <a:cubicBezTo>
                  <a:pt x="63" y="337"/>
                  <a:pt x="61" y="333"/>
                  <a:pt x="60" y="329"/>
                </a:cubicBezTo>
                <a:cubicBezTo>
                  <a:pt x="60" y="329"/>
                  <a:pt x="61" y="329"/>
                  <a:pt x="61" y="328"/>
                </a:cubicBezTo>
                <a:cubicBezTo>
                  <a:pt x="61" y="328"/>
                  <a:pt x="60" y="327"/>
                  <a:pt x="61" y="327"/>
                </a:cubicBezTo>
                <a:cubicBezTo>
                  <a:pt x="60" y="326"/>
                  <a:pt x="60" y="326"/>
                  <a:pt x="60" y="323"/>
                </a:cubicBezTo>
                <a:close/>
                <a:moveTo>
                  <a:pt x="61" y="321"/>
                </a:moveTo>
                <a:cubicBezTo>
                  <a:pt x="60" y="322"/>
                  <a:pt x="58" y="318"/>
                  <a:pt x="61" y="318"/>
                </a:cubicBezTo>
                <a:cubicBezTo>
                  <a:pt x="61" y="320"/>
                  <a:pt x="59" y="320"/>
                  <a:pt x="61" y="321"/>
                </a:cubicBezTo>
                <a:cubicBezTo>
                  <a:pt x="61" y="321"/>
                  <a:pt x="61" y="321"/>
                  <a:pt x="61" y="321"/>
                </a:cubicBezTo>
                <a:close/>
                <a:moveTo>
                  <a:pt x="361" y="175"/>
                </a:moveTo>
                <a:cubicBezTo>
                  <a:pt x="362" y="175"/>
                  <a:pt x="362" y="176"/>
                  <a:pt x="361" y="176"/>
                </a:cubicBezTo>
                <a:cubicBezTo>
                  <a:pt x="361" y="177"/>
                  <a:pt x="363" y="175"/>
                  <a:pt x="363" y="178"/>
                </a:cubicBezTo>
                <a:cubicBezTo>
                  <a:pt x="361" y="178"/>
                  <a:pt x="361" y="176"/>
                  <a:pt x="360" y="177"/>
                </a:cubicBezTo>
                <a:cubicBezTo>
                  <a:pt x="360" y="176"/>
                  <a:pt x="361" y="176"/>
                  <a:pt x="361" y="175"/>
                </a:cubicBezTo>
                <a:cubicBezTo>
                  <a:pt x="361" y="175"/>
                  <a:pt x="361" y="175"/>
                  <a:pt x="361" y="175"/>
                </a:cubicBezTo>
                <a:close/>
                <a:moveTo>
                  <a:pt x="368" y="191"/>
                </a:moveTo>
                <a:cubicBezTo>
                  <a:pt x="368" y="191"/>
                  <a:pt x="368" y="190"/>
                  <a:pt x="368" y="190"/>
                </a:cubicBezTo>
                <a:cubicBezTo>
                  <a:pt x="370" y="190"/>
                  <a:pt x="369" y="191"/>
                  <a:pt x="370" y="191"/>
                </a:cubicBezTo>
                <a:cubicBezTo>
                  <a:pt x="369" y="191"/>
                  <a:pt x="369" y="191"/>
                  <a:pt x="368" y="191"/>
                </a:cubicBezTo>
                <a:cubicBezTo>
                  <a:pt x="368" y="191"/>
                  <a:pt x="368" y="191"/>
                  <a:pt x="368" y="191"/>
                </a:cubicBezTo>
                <a:close/>
                <a:moveTo>
                  <a:pt x="366" y="197"/>
                </a:moveTo>
                <a:cubicBezTo>
                  <a:pt x="365" y="196"/>
                  <a:pt x="366" y="195"/>
                  <a:pt x="366" y="194"/>
                </a:cubicBezTo>
                <a:cubicBezTo>
                  <a:pt x="367" y="194"/>
                  <a:pt x="367" y="195"/>
                  <a:pt x="367" y="195"/>
                </a:cubicBezTo>
                <a:cubicBezTo>
                  <a:pt x="367" y="195"/>
                  <a:pt x="367" y="195"/>
                  <a:pt x="367" y="196"/>
                </a:cubicBezTo>
                <a:cubicBezTo>
                  <a:pt x="366" y="196"/>
                  <a:pt x="366" y="196"/>
                  <a:pt x="366" y="197"/>
                </a:cubicBezTo>
                <a:cubicBezTo>
                  <a:pt x="366" y="197"/>
                  <a:pt x="366" y="197"/>
                  <a:pt x="366" y="197"/>
                </a:cubicBezTo>
                <a:close/>
                <a:moveTo>
                  <a:pt x="370" y="197"/>
                </a:moveTo>
                <a:cubicBezTo>
                  <a:pt x="368" y="200"/>
                  <a:pt x="366" y="198"/>
                  <a:pt x="370" y="197"/>
                </a:cubicBezTo>
                <a:cubicBezTo>
                  <a:pt x="370" y="197"/>
                  <a:pt x="370" y="197"/>
                  <a:pt x="370" y="197"/>
                </a:cubicBezTo>
                <a:close/>
                <a:moveTo>
                  <a:pt x="369" y="201"/>
                </a:moveTo>
                <a:cubicBezTo>
                  <a:pt x="368" y="201"/>
                  <a:pt x="368" y="200"/>
                  <a:pt x="367" y="200"/>
                </a:cubicBezTo>
                <a:cubicBezTo>
                  <a:pt x="367" y="199"/>
                  <a:pt x="368" y="199"/>
                  <a:pt x="369" y="199"/>
                </a:cubicBezTo>
                <a:cubicBezTo>
                  <a:pt x="369" y="200"/>
                  <a:pt x="369" y="200"/>
                  <a:pt x="369" y="201"/>
                </a:cubicBezTo>
                <a:cubicBezTo>
                  <a:pt x="369" y="201"/>
                  <a:pt x="369" y="201"/>
                  <a:pt x="369" y="201"/>
                </a:cubicBezTo>
                <a:close/>
                <a:moveTo>
                  <a:pt x="19" y="259"/>
                </a:moveTo>
                <a:cubicBezTo>
                  <a:pt x="19" y="259"/>
                  <a:pt x="18" y="259"/>
                  <a:pt x="18" y="258"/>
                </a:cubicBezTo>
                <a:cubicBezTo>
                  <a:pt x="17" y="259"/>
                  <a:pt x="19" y="261"/>
                  <a:pt x="17" y="261"/>
                </a:cubicBezTo>
                <a:cubicBezTo>
                  <a:pt x="16" y="256"/>
                  <a:pt x="15" y="254"/>
                  <a:pt x="14" y="250"/>
                </a:cubicBezTo>
                <a:cubicBezTo>
                  <a:pt x="17" y="247"/>
                  <a:pt x="16" y="244"/>
                  <a:pt x="16" y="239"/>
                </a:cubicBezTo>
                <a:cubicBezTo>
                  <a:pt x="17" y="239"/>
                  <a:pt x="18" y="239"/>
                  <a:pt x="18" y="239"/>
                </a:cubicBezTo>
                <a:cubicBezTo>
                  <a:pt x="17" y="246"/>
                  <a:pt x="18" y="251"/>
                  <a:pt x="17" y="257"/>
                </a:cubicBezTo>
                <a:cubicBezTo>
                  <a:pt x="17" y="259"/>
                  <a:pt x="20" y="257"/>
                  <a:pt x="19" y="259"/>
                </a:cubicBezTo>
                <a:cubicBezTo>
                  <a:pt x="19" y="259"/>
                  <a:pt x="19" y="259"/>
                  <a:pt x="19" y="259"/>
                </a:cubicBezTo>
                <a:close/>
                <a:moveTo>
                  <a:pt x="7" y="248"/>
                </a:moveTo>
                <a:cubicBezTo>
                  <a:pt x="7" y="247"/>
                  <a:pt x="6" y="247"/>
                  <a:pt x="6" y="246"/>
                </a:cubicBezTo>
                <a:cubicBezTo>
                  <a:pt x="6" y="245"/>
                  <a:pt x="8" y="246"/>
                  <a:pt x="7" y="248"/>
                </a:cubicBezTo>
                <a:cubicBezTo>
                  <a:pt x="7" y="248"/>
                  <a:pt x="7" y="248"/>
                  <a:pt x="7" y="248"/>
                </a:cubicBezTo>
                <a:close/>
                <a:moveTo>
                  <a:pt x="24" y="252"/>
                </a:moveTo>
                <a:cubicBezTo>
                  <a:pt x="22" y="252"/>
                  <a:pt x="23" y="250"/>
                  <a:pt x="25" y="250"/>
                </a:cubicBezTo>
                <a:cubicBezTo>
                  <a:pt x="26" y="252"/>
                  <a:pt x="23" y="251"/>
                  <a:pt x="24" y="252"/>
                </a:cubicBezTo>
                <a:cubicBezTo>
                  <a:pt x="24" y="252"/>
                  <a:pt x="24" y="252"/>
                  <a:pt x="24" y="252"/>
                </a:cubicBezTo>
                <a:close/>
                <a:moveTo>
                  <a:pt x="112" y="252"/>
                </a:moveTo>
                <a:cubicBezTo>
                  <a:pt x="113" y="251"/>
                  <a:pt x="112" y="251"/>
                  <a:pt x="113" y="250"/>
                </a:cubicBezTo>
                <a:cubicBezTo>
                  <a:pt x="114" y="251"/>
                  <a:pt x="114" y="253"/>
                  <a:pt x="112" y="252"/>
                </a:cubicBezTo>
                <a:cubicBezTo>
                  <a:pt x="112" y="252"/>
                  <a:pt x="112" y="252"/>
                  <a:pt x="112" y="252"/>
                </a:cubicBezTo>
                <a:close/>
                <a:moveTo>
                  <a:pt x="26" y="256"/>
                </a:moveTo>
                <a:cubicBezTo>
                  <a:pt x="24" y="257"/>
                  <a:pt x="26" y="254"/>
                  <a:pt x="24" y="254"/>
                </a:cubicBezTo>
                <a:cubicBezTo>
                  <a:pt x="25" y="252"/>
                  <a:pt x="25" y="255"/>
                  <a:pt x="27" y="255"/>
                </a:cubicBezTo>
                <a:cubicBezTo>
                  <a:pt x="27" y="255"/>
                  <a:pt x="26" y="256"/>
                  <a:pt x="26" y="256"/>
                </a:cubicBezTo>
                <a:cubicBezTo>
                  <a:pt x="26" y="256"/>
                  <a:pt x="26" y="256"/>
                  <a:pt x="26" y="256"/>
                </a:cubicBezTo>
                <a:close/>
                <a:moveTo>
                  <a:pt x="114" y="268"/>
                </a:moveTo>
                <a:cubicBezTo>
                  <a:pt x="114" y="270"/>
                  <a:pt x="115" y="273"/>
                  <a:pt x="113" y="276"/>
                </a:cubicBezTo>
                <a:cubicBezTo>
                  <a:pt x="113" y="276"/>
                  <a:pt x="114" y="278"/>
                  <a:pt x="115" y="277"/>
                </a:cubicBezTo>
                <a:cubicBezTo>
                  <a:pt x="115" y="278"/>
                  <a:pt x="112" y="283"/>
                  <a:pt x="117" y="285"/>
                </a:cubicBezTo>
                <a:cubicBezTo>
                  <a:pt x="116" y="287"/>
                  <a:pt x="118" y="291"/>
                  <a:pt x="119" y="293"/>
                </a:cubicBezTo>
                <a:cubicBezTo>
                  <a:pt x="119" y="295"/>
                  <a:pt x="118" y="295"/>
                  <a:pt x="117" y="295"/>
                </a:cubicBezTo>
                <a:cubicBezTo>
                  <a:pt x="119" y="295"/>
                  <a:pt x="119" y="297"/>
                  <a:pt x="119" y="300"/>
                </a:cubicBezTo>
                <a:cubicBezTo>
                  <a:pt x="109" y="302"/>
                  <a:pt x="111" y="290"/>
                  <a:pt x="110" y="281"/>
                </a:cubicBezTo>
                <a:cubicBezTo>
                  <a:pt x="109" y="280"/>
                  <a:pt x="108" y="280"/>
                  <a:pt x="108" y="279"/>
                </a:cubicBezTo>
                <a:cubicBezTo>
                  <a:pt x="107" y="275"/>
                  <a:pt x="110" y="272"/>
                  <a:pt x="108" y="268"/>
                </a:cubicBezTo>
                <a:cubicBezTo>
                  <a:pt x="113" y="265"/>
                  <a:pt x="110" y="259"/>
                  <a:pt x="110" y="256"/>
                </a:cubicBezTo>
                <a:cubicBezTo>
                  <a:pt x="111" y="255"/>
                  <a:pt x="111" y="254"/>
                  <a:pt x="112" y="253"/>
                </a:cubicBezTo>
                <a:cubicBezTo>
                  <a:pt x="115" y="256"/>
                  <a:pt x="111" y="261"/>
                  <a:pt x="114" y="266"/>
                </a:cubicBezTo>
                <a:cubicBezTo>
                  <a:pt x="112" y="266"/>
                  <a:pt x="113" y="264"/>
                  <a:pt x="111" y="265"/>
                </a:cubicBezTo>
                <a:cubicBezTo>
                  <a:pt x="111" y="267"/>
                  <a:pt x="113" y="267"/>
                  <a:pt x="114" y="268"/>
                </a:cubicBezTo>
                <a:cubicBezTo>
                  <a:pt x="114" y="268"/>
                  <a:pt x="114" y="268"/>
                  <a:pt x="114" y="268"/>
                </a:cubicBezTo>
                <a:close/>
                <a:moveTo>
                  <a:pt x="12" y="256"/>
                </a:moveTo>
                <a:cubicBezTo>
                  <a:pt x="12" y="257"/>
                  <a:pt x="9" y="257"/>
                  <a:pt x="10" y="255"/>
                </a:cubicBezTo>
                <a:cubicBezTo>
                  <a:pt x="11" y="255"/>
                  <a:pt x="11" y="256"/>
                  <a:pt x="12" y="256"/>
                </a:cubicBezTo>
                <a:cubicBezTo>
                  <a:pt x="12" y="256"/>
                  <a:pt x="12" y="256"/>
                  <a:pt x="12" y="256"/>
                </a:cubicBezTo>
                <a:close/>
                <a:moveTo>
                  <a:pt x="23" y="259"/>
                </a:moveTo>
                <a:cubicBezTo>
                  <a:pt x="21" y="258"/>
                  <a:pt x="24" y="257"/>
                  <a:pt x="24" y="255"/>
                </a:cubicBezTo>
                <a:cubicBezTo>
                  <a:pt x="25" y="256"/>
                  <a:pt x="23" y="257"/>
                  <a:pt x="23" y="259"/>
                </a:cubicBezTo>
                <a:cubicBezTo>
                  <a:pt x="23" y="259"/>
                  <a:pt x="23" y="259"/>
                  <a:pt x="23" y="259"/>
                </a:cubicBezTo>
                <a:close/>
                <a:moveTo>
                  <a:pt x="12" y="261"/>
                </a:moveTo>
                <a:cubicBezTo>
                  <a:pt x="11" y="260"/>
                  <a:pt x="15" y="259"/>
                  <a:pt x="14" y="261"/>
                </a:cubicBezTo>
                <a:cubicBezTo>
                  <a:pt x="13" y="262"/>
                  <a:pt x="13" y="259"/>
                  <a:pt x="12" y="261"/>
                </a:cubicBezTo>
                <a:cubicBezTo>
                  <a:pt x="12" y="261"/>
                  <a:pt x="12" y="261"/>
                  <a:pt x="12" y="261"/>
                </a:cubicBezTo>
                <a:close/>
                <a:moveTo>
                  <a:pt x="24" y="266"/>
                </a:moveTo>
                <a:cubicBezTo>
                  <a:pt x="25" y="265"/>
                  <a:pt x="26" y="265"/>
                  <a:pt x="27" y="265"/>
                </a:cubicBezTo>
                <a:cubicBezTo>
                  <a:pt x="27" y="266"/>
                  <a:pt x="25" y="266"/>
                  <a:pt x="24" y="266"/>
                </a:cubicBezTo>
                <a:cubicBezTo>
                  <a:pt x="24" y="266"/>
                  <a:pt x="24" y="266"/>
                  <a:pt x="24" y="266"/>
                </a:cubicBezTo>
                <a:close/>
                <a:moveTo>
                  <a:pt x="26" y="270"/>
                </a:moveTo>
                <a:cubicBezTo>
                  <a:pt x="25" y="270"/>
                  <a:pt x="26" y="269"/>
                  <a:pt x="25" y="268"/>
                </a:cubicBezTo>
                <a:cubicBezTo>
                  <a:pt x="24" y="268"/>
                  <a:pt x="24" y="270"/>
                  <a:pt x="24" y="271"/>
                </a:cubicBezTo>
                <a:cubicBezTo>
                  <a:pt x="24" y="271"/>
                  <a:pt x="25" y="271"/>
                  <a:pt x="25" y="271"/>
                </a:cubicBezTo>
                <a:cubicBezTo>
                  <a:pt x="26" y="271"/>
                  <a:pt x="25" y="272"/>
                  <a:pt x="25" y="273"/>
                </a:cubicBezTo>
                <a:cubicBezTo>
                  <a:pt x="24" y="273"/>
                  <a:pt x="24" y="272"/>
                  <a:pt x="23" y="272"/>
                </a:cubicBezTo>
                <a:cubicBezTo>
                  <a:pt x="23" y="269"/>
                  <a:pt x="23" y="269"/>
                  <a:pt x="24" y="266"/>
                </a:cubicBezTo>
                <a:cubicBezTo>
                  <a:pt x="25" y="267"/>
                  <a:pt x="27" y="269"/>
                  <a:pt x="26" y="270"/>
                </a:cubicBezTo>
                <a:cubicBezTo>
                  <a:pt x="26" y="270"/>
                  <a:pt x="26" y="270"/>
                  <a:pt x="26" y="270"/>
                </a:cubicBezTo>
                <a:close/>
                <a:moveTo>
                  <a:pt x="12" y="269"/>
                </a:moveTo>
                <a:cubicBezTo>
                  <a:pt x="12" y="269"/>
                  <a:pt x="12" y="268"/>
                  <a:pt x="12" y="267"/>
                </a:cubicBezTo>
                <a:cubicBezTo>
                  <a:pt x="14" y="267"/>
                  <a:pt x="13" y="269"/>
                  <a:pt x="14" y="270"/>
                </a:cubicBezTo>
                <a:cubicBezTo>
                  <a:pt x="13" y="270"/>
                  <a:pt x="12" y="270"/>
                  <a:pt x="12" y="269"/>
                </a:cubicBezTo>
                <a:cubicBezTo>
                  <a:pt x="12" y="269"/>
                  <a:pt x="12" y="269"/>
                  <a:pt x="12" y="269"/>
                </a:cubicBezTo>
                <a:close/>
                <a:moveTo>
                  <a:pt x="67" y="272"/>
                </a:moveTo>
                <a:cubicBezTo>
                  <a:pt x="66" y="271"/>
                  <a:pt x="67" y="270"/>
                  <a:pt x="67" y="269"/>
                </a:cubicBezTo>
                <a:cubicBezTo>
                  <a:pt x="68" y="269"/>
                  <a:pt x="68" y="273"/>
                  <a:pt x="67" y="272"/>
                </a:cubicBezTo>
                <a:cubicBezTo>
                  <a:pt x="67" y="272"/>
                  <a:pt x="67" y="272"/>
                  <a:pt x="67" y="272"/>
                </a:cubicBezTo>
                <a:close/>
                <a:moveTo>
                  <a:pt x="12" y="272"/>
                </a:moveTo>
                <a:cubicBezTo>
                  <a:pt x="12" y="272"/>
                  <a:pt x="12" y="272"/>
                  <a:pt x="12" y="271"/>
                </a:cubicBezTo>
                <a:cubicBezTo>
                  <a:pt x="13" y="271"/>
                  <a:pt x="13" y="271"/>
                  <a:pt x="13" y="271"/>
                </a:cubicBezTo>
                <a:cubicBezTo>
                  <a:pt x="14" y="272"/>
                  <a:pt x="13" y="272"/>
                  <a:pt x="12" y="272"/>
                </a:cubicBezTo>
                <a:cubicBezTo>
                  <a:pt x="12" y="272"/>
                  <a:pt x="12" y="272"/>
                  <a:pt x="12" y="272"/>
                </a:cubicBezTo>
                <a:close/>
                <a:moveTo>
                  <a:pt x="11" y="278"/>
                </a:moveTo>
                <a:cubicBezTo>
                  <a:pt x="11" y="278"/>
                  <a:pt x="11" y="278"/>
                  <a:pt x="11" y="278"/>
                </a:cubicBezTo>
                <a:cubicBezTo>
                  <a:pt x="10" y="278"/>
                  <a:pt x="10" y="278"/>
                  <a:pt x="11" y="278"/>
                </a:cubicBezTo>
                <a:cubicBezTo>
                  <a:pt x="11" y="280"/>
                  <a:pt x="8" y="279"/>
                  <a:pt x="7" y="279"/>
                </a:cubicBezTo>
                <a:cubicBezTo>
                  <a:pt x="7" y="278"/>
                  <a:pt x="7" y="277"/>
                  <a:pt x="7" y="277"/>
                </a:cubicBezTo>
                <a:cubicBezTo>
                  <a:pt x="10" y="277"/>
                  <a:pt x="9" y="275"/>
                  <a:pt x="9" y="273"/>
                </a:cubicBezTo>
                <a:cubicBezTo>
                  <a:pt x="10" y="274"/>
                  <a:pt x="9" y="275"/>
                  <a:pt x="11" y="275"/>
                </a:cubicBezTo>
                <a:cubicBezTo>
                  <a:pt x="11" y="277"/>
                  <a:pt x="11" y="276"/>
                  <a:pt x="11" y="278"/>
                </a:cubicBezTo>
                <a:cubicBezTo>
                  <a:pt x="11" y="278"/>
                  <a:pt x="11" y="278"/>
                  <a:pt x="11" y="278"/>
                </a:cubicBezTo>
                <a:close/>
                <a:moveTo>
                  <a:pt x="68" y="277"/>
                </a:moveTo>
                <a:cubicBezTo>
                  <a:pt x="68" y="276"/>
                  <a:pt x="70" y="274"/>
                  <a:pt x="69" y="276"/>
                </a:cubicBezTo>
                <a:cubicBezTo>
                  <a:pt x="69" y="277"/>
                  <a:pt x="67" y="278"/>
                  <a:pt x="68" y="277"/>
                </a:cubicBezTo>
                <a:cubicBezTo>
                  <a:pt x="68" y="277"/>
                  <a:pt x="68" y="277"/>
                  <a:pt x="68" y="277"/>
                </a:cubicBezTo>
                <a:close/>
                <a:moveTo>
                  <a:pt x="129" y="281"/>
                </a:moveTo>
                <a:cubicBezTo>
                  <a:pt x="127" y="281"/>
                  <a:pt x="128" y="279"/>
                  <a:pt x="127" y="278"/>
                </a:cubicBezTo>
                <a:cubicBezTo>
                  <a:pt x="127" y="278"/>
                  <a:pt x="127" y="278"/>
                  <a:pt x="127" y="278"/>
                </a:cubicBezTo>
                <a:cubicBezTo>
                  <a:pt x="128" y="278"/>
                  <a:pt x="127" y="276"/>
                  <a:pt x="128" y="275"/>
                </a:cubicBezTo>
                <a:cubicBezTo>
                  <a:pt x="129" y="276"/>
                  <a:pt x="130" y="279"/>
                  <a:pt x="129" y="281"/>
                </a:cubicBezTo>
                <a:cubicBezTo>
                  <a:pt x="129" y="281"/>
                  <a:pt x="129" y="281"/>
                  <a:pt x="129" y="281"/>
                </a:cubicBezTo>
                <a:close/>
                <a:moveTo>
                  <a:pt x="72" y="278"/>
                </a:moveTo>
                <a:cubicBezTo>
                  <a:pt x="71" y="277"/>
                  <a:pt x="70" y="277"/>
                  <a:pt x="70" y="276"/>
                </a:cubicBezTo>
                <a:cubicBezTo>
                  <a:pt x="71" y="276"/>
                  <a:pt x="71" y="276"/>
                  <a:pt x="72" y="276"/>
                </a:cubicBezTo>
                <a:cubicBezTo>
                  <a:pt x="72" y="276"/>
                  <a:pt x="73" y="277"/>
                  <a:pt x="72" y="278"/>
                </a:cubicBezTo>
                <a:cubicBezTo>
                  <a:pt x="72" y="278"/>
                  <a:pt x="72" y="278"/>
                  <a:pt x="72" y="278"/>
                </a:cubicBezTo>
                <a:close/>
                <a:moveTo>
                  <a:pt x="28" y="281"/>
                </a:moveTo>
                <a:cubicBezTo>
                  <a:pt x="27" y="282"/>
                  <a:pt x="25" y="280"/>
                  <a:pt x="25" y="278"/>
                </a:cubicBezTo>
                <a:cubicBezTo>
                  <a:pt x="25" y="277"/>
                  <a:pt x="28" y="278"/>
                  <a:pt x="27" y="277"/>
                </a:cubicBezTo>
                <a:cubicBezTo>
                  <a:pt x="28" y="278"/>
                  <a:pt x="26" y="280"/>
                  <a:pt x="28" y="281"/>
                </a:cubicBezTo>
                <a:cubicBezTo>
                  <a:pt x="28" y="281"/>
                  <a:pt x="28" y="281"/>
                  <a:pt x="28" y="281"/>
                </a:cubicBezTo>
                <a:close/>
                <a:moveTo>
                  <a:pt x="81" y="279"/>
                </a:moveTo>
                <a:cubicBezTo>
                  <a:pt x="81" y="278"/>
                  <a:pt x="83" y="277"/>
                  <a:pt x="84" y="278"/>
                </a:cubicBezTo>
                <a:cubicBezTo>
                  <a:pt x="83" y="280"/>
                  <a:pt x="82" y="279"/>
                  <a:pt x="81" y="279"/>
                </a:cubicBezTo>
                <a:cubicBezTo>
                  <a:pt x="81" y="279"/>
                  <a:pt x="81" y="279"/>
                  <a:pt x="81" y="279"/>
                </a:cubicBezTo>
                <a:close/>
                <a:moveTo>
                  <a:pt x="68" y="283"/>
                </a:moveTo>
                <a:cubicBezTo>
                  <a:pt x="69" y="281"/>
                  <a:pt x="71" y="282"/>
                  <a:pt x="72" y="283"/>
                </a:cubicBezTo>
                <a:cubicBezTo>
                  <a:pt x="73" y="283"/>
                  <a:pt x="69" y="283"/>
                  <a:pt x="68" y="283"/>
                </a:cubicBezTo>
                <a:cubicBezTo>
                  <a:pt x="68" y="283"/>
                  <a:pt x="68" y="283"/>
                  <a:pt x="68" y="283"/>
                </a:cubicBezTo>
                <a:close/>
                <a:moveTo>
                  <a:pt x="25" y="283"/>
                </a:moveTo>
                <a:cubicBezTo>
                  <a:pt x="26" y="281"/>
                  <a:pt x="27" y="283"/>
                  <a:pt x="28" y="283"/>
                </a:cubicBezTo>
                <a:cubicBezTo>
                  <a:pt x="28" y="285"/>
                  <a:pt x="26" y="283"/>
                  <a:pt x="25" y="283"/>
                </a:cubicBezTo>
                <a:cubicBezTo>
                  <a:pt x="25" y="283"/>
                  <a:pt x="25" y="283"/>
                  <a:pt x="25" y="283"/>
                </a:cubicBezTo>
                <a:close/>
                <a:moveTo>
                  <a:pt x="29" y="285"/>
                </a:moveTo>
                <a:cubicBezTo>
                  <a:pt x="28" y="285"/>
                  <a:pt x="29" y="283"/>
                  <a:pt x="28" y="283"/>
                </a:cubicBezTo>
                <a:cubicBezTo>
                  <a:pt x="28" y="282"/>
                  <a:pt x="30" y="282"/>
                  <a:pt x="30" y="282"/>
                </a:cubicBezTo>
                <a:cubicBezTo>
                  <a:pt x="29" y="284"/>
                  <a:pt x="31" y="285"/>
                  <a:pt x="29" y="285"/>
                </a:cubicBezTo>
                <a:cubicBezTo>
                  <a:pt x="29" y="285"/>
                  <a:pt x="29" y="285"/>
                  <a:pt x="29" y="285"/>
                </a:cubicBezTo>
                <a:close/>
                <a:moveTo>
                  <a:pt x="67" y="285"/>
                </a:moveTo>
                <a:cubicBezTo>
                  <a:pt x="69" y="284"/>
                  <a:pt x="70" y="286"/>
                  <a:pt x="70" y="283"/>
                </a:cubicBezTo>
                <a:cubicBezTo>
                  <a:pt x="71" y="283"/>
                  <a:pt x="71" y="285"/>
                  <a:pt x="71" y="285"/>
                </a:cubicBezTo>
                <a:cubicBezTo>
                  <a:pt x="70" y="286"/>
                  <a:pt x="67" y="287"/>
                  <a:pt x="67" y="285"/>
                </a:cubicBezTo>
                <a:cubicBezTo>
                  <a:pt x="67" y="285"/>
                  <a:pt x="67" y="285"/>
                  <a:pt x="67" y="285"/>
                </a:cubicBezTo>
                <a:close/>
                <a:moveTo>
                  <a:pt x="70" y="291"/>
                </a:moveTo>
                <a:cubicBezTo>
                  <a:pt x="68" y="291"/>
                  <a:pt x="69" y="289"/>
                  <a:pt x="69" y="287"/>
                </a:cubicBezTo>
                <a:cubicBezTo>
                  <a:pt x="71" y="288"/>
                  <a:pt x="69" y="289"/>
                  <a:pt x="70" y="291"/>
                </a:cubicBezTo>
                <a:cubicBezTo>
                  <a:pt x="70" y="291"/>
                  <a:pt x="70" y="291"/>
                  <a:pt x="70" y="291"/>
                </a:cubicBezTo>
                <a:close/>
                <a:moveTo>
                  <a:pt x="14" y="289"/>
                </a:moveTo>
                <a:cubicBezTo>
                  <a:pt x="14" y="289"/>
                  <a:pt x="15" y="289"/>
                  <a:pt x="15" y="288"/>
                </a:cubicBezTo>
                <a:cubicBezTo>
                  <a:pt x="13" y="290"/>
                  <a:pt x="20" y="293"/>
                  <a:pt x="16" y="295"/>
                </a:cubicBezTo>
                <a:cubicBezTo>
                  <a:pt x="15" y="294"/>
                  <a:pt x="16" y="294"/>
                  <a:pt x="16" y="293"/>
                </a:cubicBezTo>
                <a:cubicBezTo>
                  <a:pt x="14" y="292"/>
                  <a:pt x="16" y="294"/>
                  <a:pt x="14" y="294"/>
                </a:cubicBezTo>
                <a:cubicBezTo>
                  <a:pt x="14" y="292"/>
                  <a:pt x="13" y="292"/>
                  <a:pt x="12" y="292"/>
                </a:cubicBezTo>
                <a:cubicBezTo>
                  <a:pt x="14" y="290"/>
                  <a:pt x="12" y="292"/>
                  <a:pt x="12" y="289"/>
                </a:cubicBezTo>
                <a:cubicBezTo>
                  <a:pt x="12" y="289"/>
                  <a:pt x="13" y="289"/>
                  <a:pt x="14" y="289"/>
                </a:cubicBezTo>
                <a:cubicBezTo>
                  <a:pt x="14" y="289"/>
                  <a:pt x="14" y="289"/>
                  <a:pt x="14" y="289"/>
                </a:cubicBezTo>
                <a:close/>
                <a:moveTo>
                  <a:pt x="128" y="292"/>
                </a:moveTo>
                <a:cubicBezTo>
                  <a:pt x="128" y="291"/>
                  <a:pt x="129" y="291"/>
                  <a:pt x="129" y="289"/>
                </a:cubicBezTo>
                <a:cubicBezTo>
                  <a:pt x="131" y="289"/>
                  <a:pt x="130" y="293"/>
                  <a:pt x="128" y="292"/>
                </a:cubicBezTo>
                <a:cubicBezTo>
                  <a:pt x="128" y="292"/>
                  <a:pt x="128" y="292"/>
                  <a:pt x="128" y="292"/>
                </a:cubicBezTo>
                <a:close/>
                <a:moveTo>
                  <a:pt x="66" y="293"/>
                </a:moveTo>
                <a:cubicBezTo>
                  <a:pt x="66" y="292"/>
                  <a:pt x="66" y="291"/>
                  <a:pt x="66" y="290"/>
                </a:cubicBezTo>
                <a:cubicBezTo>
                  <a:pt x="67" y="290"/>
                  <a:pt x="67" y="293"/>
                  <a:pt x="66" y="293"/>
                </a:cubicBezTo>
                <a:cubicBezTo>
                  <a:pt x="66" y="293"/>
                  <a:pt x="66" y="293"/>
                  <a:pt x="66" y="293"/>
                </a:cubicBezTo>
                <a:close/>
                <a:moveTo>
                  <a:pt x="128" y="294"/>
                </a:moveTo>
                <a:cubicBezTo>
                  <a:pt x="128" y="293"/>
                  <a:pt x="128" y="293"/>
                  <a:pt x="128" y="293"/>
                </a:cubicBezTo>
                <a:cubicBezTo>
                  <a:pt x="129" y="293"/>
                  <a:pt x="129" y="293"/>
                  <a:pt x="129" y="293"/>
                </a:cubicBezTo>
                <a:cubicBezTo>
                  <a:pt x="129" y="293"/>
                  <a:pt x="129" y="294"/>
                  <a:pt x="129" y="294"/>
                </a:cubicBezTo>
                <a:cubicBezTo>
                  <a:pt x="129" y="295"/>
                  <a:pt x="128" y="294"/>
                  <a:pt x="128" y="294"/>
                </a:cubicBezTo>
                <a:cubicBezTo>
                  <a:pt x="128" y="294"/>
                  <a:pt x="128" y="294"/>
                  <a:pt x="128" y="294"/>
                </a:cubicBezTo>
                <a:close/>
                <a:moveTo>
                  <a:pt x="132" y="295"/>
                </a:moveTo>
                <a:cubicBezTo>
                  <a:pt x="132" y="294"/>
                  <a:pt x="132" y="294"/>
                  <a:pt x="132" y="294"/>
                </a:cubicBezTo>
                <a:cubicBezTo>
                  <a:pt x="133" y="293"/>
                  <a:pt x="133" y="294"/>
                  <a:pt x="133" y="295"/>
                </a:cubicBezTo>
                <a:cubicBezTo>
                  <a:pt x="133" y="295"/>
                  <a:pt x="133" y="295"/>
                  <a:pt x="132" y="295"/>
                </a:cubicBezTo>
                <a:cubicBezTo>
                  <a:pt x="132" y="295"/>
                  <a:pt x="132" y="295"/>
                  <a:pt x="132" y="295"/>
                </a:cubicBezTo>
                <a:close/>
                <a:moveTo>
                  <a:pt x="15" y="299"/>
                </a:moveTo>
                <a:cubicBezTo>
                  <a:pt x="17" y="299"/>
                  <a:pt x="17" y="298"/>
                  <a:pt x="17" y="297"/>
                </a:cubicBezTo>
                <a:cubicBezTo>
                  <a:pt x="19" y="298"/>
                  <a:pt x="14" y="302"/>
                  <a:pt x="15" y="299"/>
                </a:cubicBezTo>
                <a:cubicBezTo>
                  <a:pt x="15" y="299"/>
                  <a:pt x="15" y="299"/>
                  <a:pt x="15" y="299"/>
                </a:cubicBezTo>
                <a:close/>
                <a:moveTo>
                  <a:pt x="84" y="300"/>
                </a:moveTo>
                <a:cubicBezTo>
                  <a:pt x="84" y="299"/>
                  <a:pt x="85" y="298"/>
                  <a:pt x="86" y="298"/>
                </a:cubicBezTo>
                <a:cubicBezTo>
                  <a:pt x="86" y="299"/>
                  <a:pt x="87" y="301"/>
                  <a:pt x="84" y="300"/>
                </a:cubicBezTo>
                <a:cubicBezTo>
                  <a:pt x="84" y="300"/>
                  <a:pt x="84" y="300"/>
                  <a:pt x="84" y="300"/>
                </a:cubicBezTo>
                <a:close/>
                <a:moveTo>
                  <a:pt x="31" y="301"/>
                </a:moveTo>
                <a:cubicBezTo>
                  <a:pt x="30" y="303"/>
                  <a:pt x="29" y="300"/>
                  <a:pt x="29" y="299"/>
                </a:cubicBezTo>
                <a:cubicBezTo>
                  <a:pt x="31" y="298"/>
                  <a:pt x="29" y="302"/>
                  <a:pt x="31" y="301"/>
                </a:cubicBezTo>
                <a:cubicBezTo>
                  <a:pt x="31" y="301"/>
                  <a:pt x="31" y="301"/>
                  <a:pt x="31" y="301"/>
                </a:cubicBezTo>
                <a:close/>
                <a:moveTo>
                  <a:pt x="77" y="302"/>
                </a:moveTo>
                <a:cubicBezTo>
                  <a:pt x="75" y="302"/>
                  <a:pt x="76" y="301"/>
                  <a:pt x="75" y="301"/>
                </a:cubicBezTo>
                <a:cubicBezTo>
                  <a:pt x="75" y="299"/>
                  <a:pt x="77" y="301"/>
                  <a:pt x="77" y="302"/>
                </a:cubicBezTo>
                <a:cubicBezTo>
                  <a:pt x="77" y="302"/>
                  <a:pt x="77" y="302"/>
                  <a:pt x="77" y="302"/>
                </a:cubicBezTo>
                <a:close/>
                <a:moveTo>
                  <a:pt x="83" y="301"/>
                </a:moveTo>
                <a:cubicBezTo>
                  <a:pt x="83" y="302"/>
                  <a:pt x="80" y="302"/>
                  <a:pt x="81" y="300"/>
                </a:cubicBezTo>
                <a:cubicBezTo>
                  <a:pt x="82" y="300"/>
                  <a:pt x="82" y="301"/>
                  <a:pt x="83" y="301"/>
                </a:cubicBezTo>
                <a:cubicBezTo>
                  <a:pt x="83" y="301"/>
                  <a:pt x="83" y="301"/>
                  <a:pt x="83" y="301"/>
                </a:cubicBezTo>
                <a:close/>
                <a:moveTo>
                  <a:pt x="16" y="302"/>
                </a:moveTo>
                <a:cubicBezTo>
                  <a:pt x="17" y="303"/>
                  <a:pt x="17" y="302"/>
                  <a:pt x="17" y="302"/>
                </a:cubicBezTo>
                <a:cubicBezTo>
                  <a:pt x="17" y="302"/>
                  <a:pt x="17" y="302"/>
                  <a:pt x="17" y="302"/>
                </a:cubicBezTo>
                <a:cubicBezTo>
                  <a:pt x="17" y="303"/>
                  <a:pt x="17" y="303"/>
                  <a:pt x="17" y="304"/>
                </a:cubicBezTo>
                <a:cubicBezTo>
                  <a:pt x="16" y="305"/>
                  <a:pt x="15" y="302"/>
                  <a:pt x="14" y="302"/>
                </a:cubicBezTo>
                <a:cubicBezTo>
                  <a:pt x="14" y="300"/>
                  <a:pt x="16" y="302"/>
                  <a:pt x="16" y="302"/>
                </a:cubicBezTo>
                <a:cubicBezTo>
                  <a:pt x="16" y="302"/>
                  <a:pt x="16" y="302"/>
                  <a:pt x="16" y="302"/>
                </a:cubicBezTo>
                <a:close/>
                <a:moveTo>
                  <a:pt x="67" y="305"/>
                </a:moveTo>
                <a:cubicBezTo>
                  <a:pt x="68" y="303"/>
                  <a:pt x="66" y="303"/>
                  <a:pt x="66" y="301"/>
                </a:cubicBezTo>
                <a:cubicBezTo>
                  <a:pt x="67" y="302"/>
                  <a:pt x="67" y="301"/>
                  <a:pt x="68" y="301"/>
                </a:cubicBezTo>
                <a:cubicBezTo>
                  <a:pt x="68" y="302"/>
                  <a:pt x="68" y="303"/>
                  <a:pt x="68" y="304"/>
                </a:cubicBezTo>
                <a:cubicBezTo>
                  <a:pt x="69" y="303"/>
                  <a:pt x="68" y="301"/>
                  <a:pt x="70" y="301"/>
                </a:cubicBezTo>
                <a:cubicBezTo>
                  <a:pt x="70" y="303"/>
                  <a:pt x="69" y="303"/>
                  <a:pt x="69" y="305"/>
                </a:cubicBezTo>
                <a:cubicBezTo>
                  <a:pt x="68" y="304"/>
                  <a:pt x="68" y="304"/>
                  <a:pt x="67" y="305"/>
                </a:cubicBezTo>
                <a:cubicBezTo>
                  <a:pt x="67" y="305"/>
                  <a:pt x="67" y="305"/>
                  <a:pt x="67" y="305"/>
                </a:cubicBezTo>
                <a:close/>
                <a:moveTo>
                  <a:pt x="72" y="304"/>
                </a:moveTo>
                <a:cubicBezTo>
                  <a:pt x="71" y="303"/>
                  <a:pt x="71" y="303"/>
                  <a:pt x="71" y="302"/>
                </a:cubicBezTo>
                <a:cubicBezTo>
                  <a:pt x="72" y="302"/>
                  <a:pt x="72" y="302"/>
                  <a:pt x="72" y="303"/>
                </a:cubicBezTo>
                <a:cubicBezTo>
                  <a:pt x="72" y="303"/>
                  <a:pt x="72" y="303"/>
                  <a:pt x="72" y="304"/>
                </a:cubicBezTo>
                <a:cubicBezTo>
                  <a:pt x="72" y="304"/>
                  <a:pt x="72" y="304"/>
                  <a:pt x="72" y="304"/>
                </a:cubicBezTo>
                <a:close/>
                <a:moveTo>
                  <a:pt x="32" y="305"/>
                </a:moveTo>
                <a:cubicBezTo>
                  <a:pt x="32" y="304"/>
                  <a:pt x="31" y="310"/>
                  <a:pt x="32" y="305"/>
                </a:cubicBezTo>
                <a:cubicBezTo>
                  <a:pt x="32" y="305"/>
                  <a:pt x="32" y="305"/>
                  <a:pt x="32" y="305"/>
                </a:cubicBezTo>
                <a:close/>
                <a:moveTo>
                  <a:pt x="103" y="316"/>
                </a:moveTo>
                <a:cubicBezTo>
                  <a:pt x="101" y="320"/>
                  <a:pt x="100" y="314"/>
                  <a:pt x="101" y="313"/>
                </a:cubicBezTo>
                <a:cubicBezTo>
                  <a:pt x="103" y="313"/>
                  <a:pt x="100" y="316"/>
                  <a:pt x="103" y="316"/>
                </a:cubicBezTo>
                <a:cubicBezTo>
                  <a:pt x="103" y="316"/>
                  <a:pt x="103" y="316"/>
                  <a:pt x="103" y="316"/>
                </a:cubicBezTo>
                <a:close/>
                <a:moveTo>
                  <a:pt x="75" y="316"/>
                </a:moveTo>
                <a:cubicBezTo>
                  <a:pt x="75" y="316"/>
                  <a:pt x="75" y="316"/>
                  <a:pt x="75" y="315"/>
                </a:cubicBezTo>
                <a:cubicBezTo>
                  <a:pt x="76" y="315"/>
                  <a:pt x="76" y="315"/>
                  <a:pt x="77" y="315"/>
                </a:cubicBezTo>
                <a:cubicBezTo>
                  <a:pt x="77" y="316"/>
                  <a:pt x="76" y="316"/>
                  <a:pt x="75" y="316"/>
                </a:cubicBezTo>
                <a:cubicBezTo>
                  <a:pt x="75" y="316"/>
                  <a:pt x="75" y="316"/>
                  <a:pt x="75" y="316"/>
                </a:cubicBezTo>
                <a:close/>
                <a:moveTo>
                  <a:pt x="62" y="318"/>
                </a:moveTo>
                <a:cubicBezTo>
                  <a:pt x="61" y="318"/>
                  <a:pt x="61" y="317"/>
                  <a:pt x="61" y="316"/>
                </a:cubicBezTo>
                <a:cubicBezTo>
                  <a:pt x="62" y="316"/>
                  <a:pt x="62" y="317"/>
                  <a:pt x="62" y="318"/>
                </a:cubicBezTo>
                <a:cubicBezTo>
                  <a:pt x="62" y="318"/>
                  <a:pt x="62" y="318"/>
                  <a:pt x="62" y="318"/>
                </a:cubicBezTo>
                <a:close/>
                <a:moveTo>
                  <a:pt x="77" y="320"/>
                </a:moveTo>
                <a:cubicBezTo>
                  <a:pt x="76" y="319"/>
                  <a:pt x="77" y="318"/>
                  <a:pt x="78" y="317"/>
                </a:cubicBezTo>
                <a:cubicBezTo>
                  <a:pt x="79" y="318"/>
                  <a:pt x="79" y="321"/>
                  <a:pt x="77" y="320"/>
                </a:cubicBezTo>
                <a:cubicBezTo>
                  <a:pt x="77" y="320"/>
                  <a:pt x="77" y="320"/>
                  <a:pt x="77" y="320"/>
                </a:cubicBezTo>
                <a:close/>
                <a:moveTo>
                  <a:pt x="77" y="317"/>
                </a:moveTo>
                <a:cubicBezTo>
                  <a:pt x="77" y="318"/>
                  <a:pt x="77" y="318"/>
                  <a:pt x="77" y="319"/>
                </a:cubicBezTo>
                <a:cubicBezTo>
                  <a:pt x="75" y="320"/>
                  <a:pt x="75" y="316"/>
                  <a:pt x="77" y="317"/>
                </a:cubicBezTo>
                <a:cubicBezTo>
                  <a:pt x="77" y="317"/>
                  <a:pt x="77" y="317"/>
                  <a:pt x="77" y="317"/>
                </a:cubicBezTo>
                <a:close/>
                <a:moveTo>
                  <a:pt x="36" y="320"/>
                </a:moveTo>
                <a:cubicBezTo>
                  <a:pt x="36" y="318"/>
                  <a:pt x="38" y="319"/>
                  <a:pt x="39" y="320"/>
                </a:cubicBezTo>
                <a:cubicBezTo>
                  <a:pt x="38" y="321"/>
                  <a:pt x="37" y="319"/>
                  <a:pt x="36" y="320"/>
                </a:cubicBezTo>
                <a:cubicBezTo>
                  <a:pt x="36" y="320"/>
                  <a:pt x="36" y="320"/>
                  <a:pt x="36" y="320"/>
                </a:cubicBezTo>
                <a:close/>
                <a:moveTo>
                  <a:pt x="62" y="320"/>
                </a:moveTo>
                <a:cubicBezTo>
                  <a:pt x="63" y="320"/>
                  <a:pt x="63" y="320"/>
                  <a:pt x="63" y="320"/>
                </a:cubicBezTo>
                <a:cubicBezTo>
                  <a:pt x="64" y="320"/>
                  <a:pt x="63" y="320"/>
                  <a:pt x="63" y="321"/>
                </a:cubicBezTo>
                <a:cubicBezTo>
                  <a:pt x="63" y="321"/>
                  <a:pt x="63" y="322"/>
                  <a:pt x="63" y="322"/>
                </a:cubicBezTo>
                <a:cubicBezTo>
                  <a:pt x="63" y="323"/>
                  <a:pt x="61" y="322"/>
                  <a:pt x="61" y="322"/>
                </a:cubicBezTo>
                <a:cubicBezTo>
                  <a:pt x="61" y="321"/>
                  <a:pt x="62" y="320"/>
                  <a:pt x="62" y="320"/>
                </a:cubicBezTo>
                <a:cubicBezTo>
                  <a:pt x="62" y="320"/>
                  <a:pt x="62" y="320"/>
                  <a:pt x="62" y="320"/>
                </a:cubicBezTo>
                <a:close/>
                <a:moveTo>
                  <a:pt x="113" y="324"/>
                </a:moveTo>
                <a:cubicBezTo>
                  <a:pt x="113" y="324"/>
                  <a:pt x="113" y="323"/>
                  <a:pt x="112" y="322"/>
                </a:cubicBezTo>
                <a:cubicBezTo>
                  <a:pt x="113" y="323"/>
                  <a:pt x="114" y="323"/>
                  <a:pt x="113" y="324"/>
                </a:cubicBezTo>
                <a:cubicBezTo>
                  <a:pt x="113" y="324"/>
                  <a:pt x="113" y="324"/>
                  <a:pt x="113" y="324"/>
                </a:cubicBezTo>
                <a:close/>
                <a:moveTo>
                  <a:pt x="69" y="325"/>
                </a:moveTo>
                <a:cubicBezTo>
                  <a:pt x="69" y="324"/>
                  <a:pt x="70" y="324"/>
                  <a:pt x="71" y="324"/>
                </a:cubicBezTo>
                <a:cubicBezTo>
                  <a:pt x="71" y="325"/>
                  <a:pt x="70" y="325"/>
                  <a:pt x="69" y="325"/>
                </a:cubicBezTo>
                <a:cubicBezTo>
                  <a:pt x="69" y="325"/>
                  <a:pt x="69" y="325"/>
                  <a:pt x="69" y="325"/>
                </a:cubicBezTo>
                <a:close/>
                <a:moveTo>
                  <a:pt x="96" y="326"/>
                </a:moveTo>
                <a:cubicBezTo>
                  <a:pt x="96" y="326"/>
                  <a:pt x="96" y="326"/>
                  <a:pt x="96" y="326"/>
                </a:cubicBezTo>
                <a:cubicBezTo>
                  <a:pt x="97" y="328"/>
                  <a:pt x="95" y="328"/>
                  <a:pt x="95" y="331"/>
                </a:cubicBezTo>
                <a:cubicBezTo>
                  <a:pt x="100" y="335"/>
                  <a:pt x="97" y="341"/>
                  <a:pt x="98" y="345"/>
                </a:cubicBezTo>
                <a:cubicBezTo>
                  <a:pt x="98" y="345"/>
                  <a:pt x="99" y="346"/>
                  <a:pt x="100" y="346"/>
                </a:cubicBezTo>
                <a:cubicBezTo>
                  <a:pt x="102" y="350"/>
                  <a:pt x="100" y="352"/>
                  <a:pt x="98" y="354"/>
                </a:cubicBezTo>
                <a:cubicBezTo>
                  <a:pt x="96" y="357"/>
                  <a:pt x="97" y="360"/>
                  <a:pt x="94" y="360"/>
                </a:cubicBezTo>
                <a:cubicBezTo>
                  <a:pt x="94" y="363"/>
                  <a:pt x="97" y="362"/>
                  <a:pt x="97" y="364"/>
                </a:cubicBezTo>
                <a:cubicBezTo>
                  <a:pt x="95" y="364"/>
                  <a:pt x="95" y="366"/>
                  <a:pt x="93" y="367"/>
                </a:cubicBezTo>
                <a:cubicBezTo>
                  <a:pt x="91" y="364"/>
                  <a:pt x="88" y="364"/>
                  <a:pt x="85" y="366"/>
                </a:cubicBezTo>
                <a:cubicBezTo>
                  <a:pt x="85" y="369"/>
                  <a:pt x="87" y="370"/>
                  <a:pt x="88" y="372"/>
                </a:cubicBezTo>
                <a:cubicBezTo>
                  <a:pt x="87" y="372"/>
                  <a:pt x="86" y="372"/>
                  <a:pt x="86" y="373"/>
                </a:cubicBezTo>
                <a:cubicBezTo>
                  <a:pt x="89" y="373"/>
                  <a:pt x="89" y="374"/>
                  <a:pt x="89" y="376"/>
                </a:cubicBezTo>
                <a:cubicBezTo>
                  <a:pt x="91" y="375"/>
                  <a:pt x="92" y="377"/>
                  <a:pt x="94" y="378"/>
                </a:cubicBezTo>
                <a:cubicBezTo>
                  <a:pt x="94" y="377"/>
                  <a:pt x="94" y="376"/>
                  <a:pt x="96" y="376"/>
                </a:cubicBezTo>
                <a:cubicBezTo>
                  <a:pt x="97" y="378"/>
                  <a:pt x="98" y="380"/>
                  <a:pt x="100" y="381"/>
                </a:cubicBezTo>
                <a:cubicBezTo>
                  <a:pt x="100" y="380"/>
                  <a:pt x="98" y="378"/>
                  <a:pt x="99" y="377"/>
                </a:cubicBezTo>
                <a:cubicBezTo>
                  <a:pt x="100" y="379"/>
                  <a:pt x="102" y="379"/>
                  <a:pt x="104" y="378"/>
                </a:cubicBezTo>
                <a:cubicBezTo>
                  <a:pt x="107" y="378"/>
                  <a:pt x="109" y="380"/>
                  <a:pt x="112" y="380"/>
                </a:cubicBezTo>
                <a:cubicBezTo>
                  <a:pt x="113" y="380"/>
                  <a:pt x="114" y="379"/>
                  <a:pt x="114" y="379"/>
                </a:cubicBezTo>
                <a:cubicBezTo>
                  <a:pt x="117" y="379"/>
                  <a:pt x="119" y="380"/>
                  <a:pt x="121" y="379"/>
                </a:cubicBezTo>
                <a:cubicBezTo>
                  <a:pt x="122" y="381"/>
                  <a:pt x="127" y="381"/>
                  <a:pt x="128" y="383"/>
                </a:cubicBezTo>
                <a:cubicBezTo>
                  <a:pt x="129" y="381"/>
                  <a:pt x="133" y="382"/>
                  <a:pt x="134" y="383"/>
                </a:cubicBezTo>
                <a:cubicBezTo>
                  <a:pt x="127" y="370"/>
                  <a:pt x="123" y="355"/>
                  <a:pt x="113" y="344"/>
                </a:cubicBezTo>
                <a:cubicBezTo>
                  <a:pt x="114" y="345"/>
                  <a:pt x="115" y="348"/>
                  <a:pt x="113" y="349"/>
                </a:cubicBezTo>
                <a:cubicBezTo>
                  <a:pt x="110" y="347"/>
                  <a:pt x="108" y="342"/>
                  <a:pt x="106" y="340"/>
                </a:cubicBezTo>
                <a:cubicBezTo>
                  <a:pt x="106" y="340"/>
                  <a:pt x="106" y="340"/>
                  <a:pt x="105" y="340"/>
                </a:cubicBezTo>
                <a:cubicBezTo>
                  <a:pt x="104" y="342"/>
                  <a:pt x="106" y="343"/>
                  <a:pt x="105" y="345"/>
                </a:cubicBezTo>
                <a:cubicBezTo>
                  <a:pt x="104" y="343"/>
                  <a:pt x="104" y="343"/>
                  <a:pt x="105" y="342"/>
                </a:cubicBezTo>
                <a:cubicBezTo>
                  <a:pt x="100" y="339"/>
                  <a:pt x="103" y="327"/>
                  <a:pt x="96" y="326"/>
                </a:cubicBezTo>
                <a:close/>
                <a:moveTo>
                  <a:pt x="104" y="332"/>
                </a:moveTo>
                <a:cubicBezTo>
                  <a:pt x="105" y="334"/>
                  <a:pt x="107" y="337"/>
                  <a:pt x="106" y="340"/>
                </a:cubicBezTo>
                <a:cubicBezTo>
                  <a:pt x="105" y="340"/>
                  <a:pt x="105" y="339"/>
                  <a:pt x="105" y="339"/>
                </a:cubicBezTo>
                <a:cubicBezTo>
                  <a:pt x="106" y="336"/>
                  <a:pt x="104" y="335"/>
                  <a:pt x="103" y="333"/>
                </a:cubicBezTo>
                <a:cubicBezTo>
                  <a:pt x="103" y="333"/>
                  <a:pt x="103" y="333"/>
                  <a:pt x="103" y="334"/>
                </a:cubicBezTo>
                <a:cubicBezTo>
                  <a:pt x="104" y="334"/>
                  <a:pt x="104" y="333"/>
                  <a:pt x="104" y="332"/>
                </a:cubicBezTo>
                <a:cubicBezTo>
                  <a:pt x="104" y="332"/>
                  <a:pt x="104" y="332"/>
                  <a:pt x="104" y="332"/>
                </a:cubicBezTo>
                <a:close/>
                <a:moveTo>
                  <a:pt x="73" y="330"/>
                </a:moveTo>
                <a:cubicBezTo>
                  <a:pt x="72" y="330"/>
                  <a:pt x="72" y="330"/>
                  <a:pt x="73" y="330"/>
                </a:cubicBezTo>
                <a:cubicBezTo>
                  <a:pt x="73" y="329"/>
                  <a:pt x="72" y="329"/>
                  <a:pt x="72" y="327"/>
                </a:cubicBezTo>
                <a:cubicBezTo>
                  <a:pt x="74" y="327"/>
                  <a:pt x="73" y="330"/>
                  <a:pt x="73" y="330"/>
                </a:cubicBezTo>
                <a:cubicBezTo>
                  <a:pt x="73" y="330"/>
                  <a:pt x="73" y="330"/>
                  <a:pt x="73" y="330"/>
                </a:cubicBezTo>
                <a:close/>
                <a:moveTo>
                  <a:pt x="62" y="329"/>
                </a:moveTo>
                <a:cubicBezTo>
                  <a:pt x="62" y="329"/>
                  <a:pt x="63" y="329"/>
                  <a:pt x="64" y="328"/>
                </a:cubicBezTo>
                <a:cubicBezTo>
                  <a:pt x="64" y="331"/>
                  <a:pt x="63" y="329"/>
                  <a:pt x="62" y="329"/>
                </a:cubicBezTo>
                <a:cubicBezTo>
                  <a:pt x="62" y="329"/>
                  <a:pt x="62" y="329"/>
                  <a:pt x="62" y="329"/>
                </a:cubicBezTo>
                <a:close/>
                <a:moveTo>
                  <a:pt x="80" y="333"/>
                </a:moveTo>
                <a:cubicBezTo>
                  <a:pt x="80" y="332"/>
                  <a:pt x="81" y="333"/>
                  <a:pt x="81" y="331"/>
                </a:cubicBezTo>
                <a:cubicBezTo>
                  <a:pt x="82" y="331"/>
                  <a:pt x="81" y="334"/>
                  <a:pt x="80" y="333"/>
                </a:cubicBezTo>
                <a:cubicBezTo>
                  <a:pt x="80" y="333"/>
                  <a:pt x="80" y="333"/>
                  <a:pt x="80" y="333"/>
                </a:cubicBezTo>
                <a:close/>
                <a:moveTo>
                  <a:pt x="78" y="337"/>
                </a:moveTo>
                <a:cubicBezTo>
                  <a:pt x="78" y="337"/>
                  <a:pt x="78" y="336"/>
                  <a:pt x="78" y="335"/>
                </a:cubicBezTo>
                <a:cubicBezTo>
                  <a:pt x="79" y="335"/>
                  <a:pt x="79" y="336"/>
                  <a:pt x="80" y="336"/>
                </a:cubicBezTo>
                <a:cubicBezTo>
                  <a:pt x="80" y="336"/>
                  <a:pt x="79" y="337"/>
                  <a:pt x="79" y="337"/>
                </a:cubicBezTo>
                <a:cubicBezTo>
                  <a:pt x="79" y="337"/>
                  <a:pt x="79" y="337"/>
                  <a:pt x="78" y="337"/>
                </a:cubicBezTo>
                <a:cubicBezTo>
                  <a:pt x="78" y="337"/>
                  <a:pt x="78" y="337"/>
                  <a:pt x="78" y="337"/>
                </a:cubicBezTo>
                <a:close/>
                <a:moveTo>
                  <a:pt x="367" y="340"/>
                </a:moveTo>
                <a:cubicBezTo>
                  <a:pt x="367" y="339"/>
                  <a:pt x="368" y="339"/>
                  <a:pt x="368" y="340"/>
                </a:cubicBezTo>
                <a:cubicBezTo>
                  <a:pt x="369" y="340"/>
                  <a:pt x="367" y="335"/>
                  <a:pt x="370" y="335"/>
                </a:cubicBezTo>
                <a:cubicBezTo>
                  <a:pt x="370" y="338"/>
                  <a:pt x="369" y="341"/>
                  <a:pt x="367" y="340"/>
                </a:cubicBezTo>
                <a:cubicBezTo>
                  <a:pt x="367" y="340"/>
                  <a:pt x="367" y="340"/>
                  <a:pt x="367" y="340"/>
                </a:cubicBezTo>
                <a:close/>
                <a:moveTo>
                  <a:pt x="47" y="339"/>
                </a:moveTo>
                <a:cubicBezTo>
                  <a:pt x="46" y="340"/>
                  <a:pt x="44" y="338"/>
                  <a:pt x="45" y="337"/>
                </a:cubicBezTo>
                <a:cubicBezTo>
                  <a:pt x="46" y="336"/>
                  <a:pt x="46" y="339"/>
                  <a:pt x="47" y="339"/>
                </a:cubicBezTo>
                <a:cubicBezTo>
                  <a:pt x="47" y="339"/>
                  <a:pt x="47" y="339"/>
                  <a:pt x="47" y="339"/>
                </a:cubicBezTo>
                <a:close/>
                <a:moveTo>
                  <a:pt x="55" y="339"/>
                </a:moveTo>
                <a:cubicBezTo>
                  <a:pt x="53" y="339"/>
                  <a:pt x="53" y="338"/>
                  <a:pt x="53" y="337"/>
                </a:cubicBezTo>
                <a:cubicBezTo>
                  <a:pt x="55" y="336"/>
                  <a:pt x="55" y="338"/>
                  <a:pt x="55" y="339"/>
                </a:cubicBezTo>
                <a:cubicBezTo>
                  <a:pt x="55" y="339"/>
                  <a:pt x="55" y="339"/>
                  <a:pt x="55" y="339"/>
                </a:cubicBezTo>
                <a:close/>
                <a:moveTo>
                  <a:pt x="134" y="338"/>
                </a:moveTo>
                <a:cubicBezTo>
                  <a:pt x="136" y="335"/>
                  <a:pt x="132" y="341"/>
                  <a:pt x="134" y="338"/>
                </a:cubicBezTo>
                <a:cubicBezTo>
                  <a:pt x="134" y="338"/>
                  <a:pt x="134" y="338"/>
                  <a:pt x="134" y="338"/>
                </a:cubicBezTo>
                <a:close/>
                <a:moveTo>
                  <a:pt x="47" y="341"/>
                </a:moveTo>
                <a:cubicBezTo>
                  <a:pt x="50" y="340"/>
                  <a:pt x="51" y="345"/>
                  <a:pt x="52" y="347"/>
                </a:cubicBezTo>
                <a:cubicBezTo>
                  <a:pt x="54" y="346"/>
                  <a:pt x="52" y="344"/>
                  <a:pt x="51" y="344"/>
                </a:cubicBezTo>
                <a:cubicBezTo>
                  <a:pt x="52" y="342"/>
                  <a:pt x="53" y="345"/>
                  <a:pt x="54" y="346"/>
                </a:cubicBezTo>
                <a:cubicBezTo>
                  <a:pt x="55" y="344"/>
                  <a:pt x="55" y="346"/>
                  <a:pt x="57" y="346"/>
                </a:cubicBezTo>
                <a:cubicBezTo>
                  <a:pt x="57" y="345"/>
                  <a:pt x="57" y="341"/>
                  <a:pt x="55" y="341"/>
                </a:cubicBezTo>
                <a:cubicBezTo>
                  <a:pt x="54" y="339"/>
                  <a:pt x="57" y="340"/>
                  <a:pt x="57" y="338"/>
                </a:cubicBezTo>
                <a:cubicBezTo>
                  <a:pt x="58" y="339"/>
                  <a:pt x="61" y="342"/>
                  <a:pt x="58" y="342"/>
                </a:cubicBezTo>
                <a:cubicBezTo>
                  <a:pt x="59" y="344"/>
                  <a:pt x="59" y="342"/>
                  <a:pt x="61" y="344"/>
                </a:cubicBezTo>
                <a:cubicBezTo>
                  <a:pt x="62" y="351"/>
                  <a:pt x="68" y="357"/>
                  <a:pt x="66" y="362"/>
                </a:cubicBezTo>
                <a:cubicBezTo>
                  <a:pt x="62" y="365"/>
                  <a:pt x="58" y="357"/>
                  <a:pt x="61" y="354"/>
                </a:cubicBezTo>
                <a:cubicBezTo>
                  <a:pt x="61" y="353"/>
                  <a:pt x="60" y="354"/>
                  <a:pt x="60" y="354"/>
                </a:cubicBezTo>
                <a:cubicBezTo>
                  <a:pt x="60" y="352"/>
                  <a:pt x="61" y="353"/>
                  <a:pt x="61" y="351"/>
                </a:cubicBezTo>
                <a:cubicBezTo>
                  <a:pt x="59" y="351"/>
                  <a:pt x="60" y="353"/>
                  <a:pt x="58" y="352"/>
                </a:cubicBezTo>
                <a:cubicBezTo>
                  <a:pt x="55" y="350"/>
                  <a:pt x="49" y="347"/>
                  <a:pt x="47" y="341"/>
                </a:cubicBezTo>
                <a:cubicBezTo>
                  <a:pt x="47" y="341"/>
                  <a:pt x="47" y="341"/>
                  <a:pt x="47" y="341"/>
                </a:cubicBezTo>
                <a:close/>
                <a:moveTo>
                  <a:pt x="87" y="344"/>
                </a:moveTo>
                <a:cubicBezTo>
                  <a:pt x="87" y="345"/>
                  <a:pt x="85" y="342"/>
                  <a:pt x="85" y="341"/>
                </a:cubicBezTo>
                <a:cubicBezTo>
                  <a:pt x="87" y="341"/>
                  <a:pt x="86" y="344"/>
                  <a:pt x="87" y="344"/>
                </a:cubicBezTo>
                <a:cubicBezTo>
                  <a:pt x="87" y="344"/>
                  <a:pt x="87" y="344"/>
                  <a:pt x="87" y="344"/>
                </a:cubicBezTo>
                <a:close/>
                <a:moveTo>
                  <a:pt x="136" y="343"/>
                </a:moveTo>
                <a:cubicBezTo>
                  <a:pt x="137" y="342"/>
                  <a:pt x="139" y="343"/>
                  <a:pt x="139" y="345"/>
                </a:cubicBezTo>
                <a:cubicBezTo>
                  <a:pt x="138" y="344"/>
                  <a:pt x="136" y="345"/>
                  <a:pt x="136" y="343"/>
                </a:cubicBezTo>
                <a:cubicBezTo>
                  <a:pt x="136" y="343"/>
                  <a:pt x="136" y="343"/>
                  <a:pt x="136" y="343"/>
                </a:cubicBezTo>
                <a:close/>
                <a:moveTo>
                  <a:pt x="137" y="348"/>
                </a:moveTo>
                <a:cubicBezTo>
                  <a:pt x="135" y="347"/>
                  <a:pt x="136" y="346"/>
                  <a:pt x="136" y="345"/>
                </a:cubicBezTo>
                <a:cubicBezTo>
                  <a:pt x="138" y="345"/>
                  <a:pt x="138" y="347"/>
                  <a:pt x="137" y="348"/>
                </a:cubicBezTo>
                <a:cubicBezTo>
                  <a:pt x="137" y="348"/>
                  <a:pt x="137" y="348"/>
                  <a:pt x="137" y="348"/>
                </a:cubicBezTo>
                <a:close/>
                <a:moveTo>
                  <a:pt x="56" y="355"/>
                </a:moveTo>
                <a:cubicBezTo>
                  <a:pt x="55" y="354"/>
                  <a:pt x="53" y="353"/>
                  <a:pt x="53" y="351"/>
                </a:cubicBezTo>
                <a:cubicBezTo>
                  <a:pt x="55" y="351"/>
                  <a:pt x="56" y="353"/>
                  <a:pt x="56" y="355"/>
                </a:cubicBezTo>
                <a:cubicBezTo>
                  <a:pt x="56" y="355"/>
                  <a:pt x="56" y="355"/>
                  <a:pt x="56" y="355"/>
                </a:cubicBezTo>
                <a:close/>
                <a:moveTo>
                  <a:pt x="89" y="352"/>
                </a:moveTo>
                <a:cubicBezTo>
                  <a:pt x="89" y="351"/>
                  <a:pt x="90" y="351"/>
                  <a:pt x="91" y="351"/>
                </a:cubicBezTo>
                <a:cubicBezTo>
                  <a:pt x="90" y="351"/>
                  <a:pt x="91" y="353"/>
                  <a:pt x="89" y="352"/>
                </a:cubicBezTo>
                <a:cubicBezTo>
                  <a:pt x="89" y="352"/>
                  <a:pt x="89" y="352"/>
                  <a:pt x="89" y="352"/>
                </a:cubicBezTo>
                <a:close/>
                <a:moveTo>
                  <a:pt x="54" y="358"/>
                </a:moveTo>
                <a:cubicBezTo>
                  <a:pt x="53" y="357"/>
                  <a:pt x="53" y="356"/>
                  <a:pt x="53" y="355"/>
                </a:cubicBezTo>
                <a:cubicBezTo>
                  <a:pt x="55" y="355"/>
                  <a:pt x="55" y="357"/>
                  <a:pt x="54" y="358"/>
                </a:cubicBezTo>
                <a:cubicBezTo>
                  <a:pt x="54" y="358"/>
                  <a:pt x="54" y="358"/>
                  <a:pt x="54" y="358"/>
                </a:cubicBezTo>
                <a:close/>
                <a:moveTo>
                  <a:pt x="58" y="359"/>
                </a:moveTo>
                <a:cubicBezTo>
                  <a:pt x="57" y="358"/>
                  <a:pt x="56" y="357"/>
                  <a:pt x="56" y="355"/>
                </a:cubicBezTo>
                <a:cubicBezTo>
                  <a:pt x="57" y="356"/>
                  <a:pt x="58" y="357"/>
                  <a:pt x="58" y="359"/>
                </a:cubicBezTo>
                <a:cubicBezTo>
                  <a:pt x="58" y="359"/>
                  <a:pt x="58" y="359"/>
                  <a:pt x="58" y="359"/>
                </a:cubicBezTo>
                <a:close/>
                <a:moveTo>
                  <a:pt x="94" y="357"/>
                </a:moveTo>
                <a:cubicBezTo>
                  <a:pt x="93" y="357"/>
                  <a:pt x="93" y="356"/>
                  <a:pt x="93" y="356"/>
                </a:cubicBezTo>
                <a:cubicBezTo>
                  <a:pt x="94" y="356"/>
                  <a:pt x="95" y="356"/>
                  <a:pt x="95" y="357"/>
                </a:cubicBezTo>
                <a:cubicBezTo>
                  <a:pt x="95" y="357"/>
                  <a:pt x="94" y="357"/>
                  <a:pt x="94" y="357"/>
                </a:cubicBezTo>
                <a:cubicBezTo>
                  <a:pt x="94" y="357"/>
                  <a:pt x="94" y="357"/>
                  <a:pt x="94" y="357"/>
                </a:cubicBezTo>
                <a:close/>
                <a:moveTo>
                  <a:pt x="370" y="375"/>
                </a:moveTo>
                <a:cubicBezTo>
                  <a:pt x="373" y="374"/>
                  <a:pt x="370" y="369"/>
                  <a:pt x="374" y="368"/>
                </a:cubicBezTo>
                <a:cubicBezTo>
                  <a:pt x="374" y="372"/>
                  <a:pt x="375" y="374"/>
                  <a:pt x="376" y="378"/>
                </a:cubicBezTo>
                <a:cubicBezTo>
                  <a:pt x="374" y="379"/>
                  <a:pt x="373" y="377"/>
                  <a:pt x="372" y="378"/>
                </a:cubicBezTo>
                <a:cubicBezTo>
                  <a:pt x="372" y="376"/>
                  <a:pt x="372" y="374"/>
                  <a:pt x="370" y="375"/>
                </a:cubicBezTo>
                <a:cubicBezTo>
                  <a:pt x="370" y="375"/>
                  <a:pt x="370" y="375"/>
                  <a:pt x="370" y="375"/>
                </a:cubicBezTo>
                <a:close/>
                <a:moveTo>
                  <a:pt x="366" y="378"/>
                </a:moveTo>
                <a:cubicBezTo>
                  <a:pt x="366" y="377"/>
                  <a:pt x="369" y="376"/>
                  <a:pt x="367" y="375"/>
                </a:cubicBezTo>
                <a:cubicBezTo>
                  <a:pt x="367" y="374"/>
                  <a:pt x="369" y="375"/>
                  <a:pt x="370" y="374"/>
                </a:cubicBezTo>
                <a:cubicBezTo>
                  <a:pt x="370" y="375"/>
                  <a:pt x="370" y="376"/>
                  <a:pt x="370" y="377"/>
                </a:cubicBezTo>
                <a:cubicBezTo>
                  <a:pt x="367" y="377"/>
                  <a:pt x="368" y="379"/>
                  <a:pt x="366" y="378"/>
                </a:cubicBezTo>
                <a:cubicBezTo>
                  <a:pt x="366" y="378"/>
                  <a:pt x="366" y="378"/>
                  <a:pt x="366" y="378"/>
                </a:cubicBezTo>
                <a:close/>
                <a:moveTo>
                  <a:pt x="360" y="383"/>
                </a:moveTo>
                <a:cubicBezTo>
                  <a:pt x="359" y="382"/>
                  <a:pt x="362" y="382"/>
                  <a:pt x="363" y="381"/>
                </a:cubicBezTo>
                <a:cubicBezTo>
                  <a:pt x="361" y="379"/>
                  <a:pt x="365" y="380"/>
                  <a:pt x="365" y="378"/>
                </a:cubicBezTo>
                <a:cubicBezTo>
                  <a:pt x="367" y="378"/>
                  <a:pt x="365" y="382"/>
                  <a:pt x="367" y="381"/>
                </a:cubicBezTo>
                <a:cubicBezTo>
                  <a:pt x="367" y="382"/>
                  <a:pt x="365" y="383"/>
                  <a:pt x="364" y="382"/>
                </a:cubicBezTo>
                <a:cubicBezTo>
                  <a:pt x="364" y="381"/>
                  <a:pt x="364" y="381"/>
                  <a:pt x="365" y="381"/>
                </a:cubicBezTo>
                <a:cubicBezTo>
                  <a:pt x="365" y="381"/>
                  <a:pt x="365" y="381"/>
                  <a:pt x="365" y="380"/>
                </a:cubicBezTo>
                <a:cubicBezTo>
                  <a:pt x="364" y="380"/>
                  <a:pt x="364" y="381"/>
                  <a:pt x="363" y="381"/>
                </a:cubicBezTo>
                <a:cubicBezTo>
                  <a:pt x="363" y="382"/>
                  <a:pt x="364" y="382"/>
                  <a:pt x="363" y="383"/>
                </a:cubicBezTo>
                <a:cubicBezTo>
                  <a:pt x="362" y="383"/>
                  <a:pt x="361" y="383"/>
                  <a:pt x="360" y="383"/>
                </a:cubicBezTo>
                <a:cubicBezTo>
                  <a:pt x="360" y="383"/>
                  <a:pt x="360" y="383"/>
                  <a:pt x="360" y="383"/>
                </a:cubicBezTo>
                <a:close/>
                <a:moveTo>
                  <a:pt x="335" y="380"/>
                </a:moveTo>
                <a:cubicBezTo>
                  <a:pt x="336" y="379"/>
                  <a:pt x="337" y="380"/>
                  <a:pt x="337" y="379"/>
                </a:cubicBezTo>
                <a:cubicBezTo>
                  <a:pt x="338" y="379"/>
                  <a:pt x="336" y="381"/>
                  <a:pt x="335" y="380"/>
                </a:cubicBezTo>
                <a:cubicBezTo>
                  <a:pt x="335" y="380"/>
                  <a:pt x="335" y="380"/>
                  <a:pt x="335" y="380"/>
                </a:cubicBezTo>
                <a:close/>
                <a:moveTo>
                  <a:pt x="101" y="382"/>
                </a:moveTo>
                <a:cubicBezTo>
                  <a:pt x="101" y="381"/>
                  <a:pt x="101" y="381"/>
                  <a:pt x="101" y="381"/>
                </a:cubicBezTo>
                <a:cubicBezTo>
                  <a:pt x="102" y="381"/>
                  <a:pt x="102" y="381"/>
                  <a:pt x="102" y="381"/>
                </a:cubicBezTo>
                <a:cubicBezTo>
                  <a:pt x="103" y="382"/>
                  <a:pt x="102" y="382"/>
                  <a:pt x="101" y="382"/>
                </a:cubicBezTo>
                <a:cubicBezTo>
                  <a:pt x="101" y="382"/>
                  <a:pt x="101" y="382"/>
                  <a:pt x="101" y="382"/>
                </a:cubicBezTo>
                <a:close/>
                <a:moveTo>
                  <a:pt x="163" y="382"/>
                </a:moveTo>
                <a:cubicBezTo>
                  <a:pt x="163" y="384"/>
                  <a:pt x="161" y="383"/>
                  <a:pt x="162" y="381"/>
                </a:cubicBezTo>
                <a:cubicBezTo>
                  <a:pt x="163" y="381"/>
                  <a:pt x="163" y="382"/>
                  <a:pt x="163" y="382"/>
                </a:cubicBezTo>
                <a:cubicBezTo>
                  <a:pt x="163" y="382"/>
                  <a:pt x="163" y="382"/>
                  <a:pt x="163" y="382"/>
                </a:cubicBezTo>
                <a:close/>
                <a:moveTo>
                  <a:pt x="100" y="382"/>
                </a:moveTo>
                <a:cubicBezTo>
                  <a:pt x="102" y="384"/>
                  <a:pt x="98" y="384"/>
                  <a:pt x="100" y="382"/>
                </a:cubicBezTo>
                <a:cubicBezTo>
                  <a:pt x="100" y="382"/>
                  <a:pt x="100" y="382"/>
                  <a:pt x="100" y="382"/>
                </a:cubicBezTo>
                <a:close/>
                <a:moveTo>
                  <a:pt x="130" y="389"/>
                </a:moveTo>
                <a:cubicBezTo>
                  <a:pt x="130" y="389"/>
                  <a:pt x="130" y="389"/>
                  <a:pt x="130" y="389"/>
                </a:cubicBezTo>
                <a:cubicBezTo>
                  <a:pt x="127" y="388"/>
                  <a:pt x="126" y="391"/>
                  <a:pt x="123" y="390"/>
                </a:cubicBezTo>
                <a:cubicBezTo>
                  <a:pt x="123" y="392"/>
                  <a:pt x="125" y="392"/>
                  <a:pt x="125" y="393"/>
                </a:cubicBezTo>
                <a:cubicBezTo>
                  <a:pt x="123" y="391"/>
                  <a:pt x="121" y="390"/>
                  <a:pt x="118" y="388"/>
                </a:cubicBezTo>
                <a:cubicBezTo>
                  <a:pt x="117" y="392"/>
                  <a:pt x="112" y="386"/>
                  <a:pt x="110" y="389"/>
                </a:cubicBezTo>
                <a:cubicBezTo>
                  <a:pt x="110" y="387"/>
                  <a:pt x="108" y="388"/>
                  <a:pt x="106" y="388"/>
                </a:cubicBezTo>
                <a:cubicBezTo>
                  <a:pt x="107" y="389"/>
                  <a:pt x="108" y="390"/>
                  <a:pt x="111" y="390"/>
                </a:cubicBezTo>
                <a:cubicBezTo>
                  <a:pt x="111" y="393"/>
                  <a:pt x="116" y="395"/>
                  <a:pt x="118" y="395"/>
                </a:cubicBezTo>
                <a:cubicBezTo>
                  <a:pt x="118" y="396"/>
                  <a:pt x="118" y="396"/>
                  <a:pt x="118" y="396"/>
                </a:cubicBezTo>
                <a:cubicBezTo>
                  <a:pt x="119" y="397"/>
                  <a:pt x="121" y="396"/>
                  <a:pt x="122" y="398"/>
                </a:cubicBezTo>
                <a:cubicBezTo>
                  <a:pt x="122" y="397"/>
                  <a:pt x="122" y="396"/>
                  <a:pt x="123" y="396"/>
                </a:cubicBezTo>
                <a:cubicBezTo>
                  <a:pt x="124" y="397"/>
                  <a:pt x="124" y="399"/>
                  <a:pt x="126" y="398"/>
                </a:cubicBezTo>
                <a:cubicBezTo>
                  <a:pt x="126" y="399"/>
                  <a:pt x="125" y="400"/>
                  <a:pt x="125" y="401"/>
                </a:cubicBezTo>
                <a:cubicBezTo>
                  <a:pt x="127" y="402"/>
                  <a:pt x="128" y="404"/>
                  <a:pt x="129" y="406"/>
                </a:cubicBezTo>
                <a:cubicBezTo>
                  <a:pt x="136" y="404"/>
                  <a:pt x="140" y="406"/>
                  <a:pt x="147" y="405"/>
                </a:cubicBezTo>
                <a:cubicBezTo>
                  <a:pt x="149" y="402"/>
                  <a:pt x="146" y="399"/>
                  <a:pt x="145" y="396"/>
                </a:cubicBezTo>
                <a:cubicBezTo>
                  <a:pt x="144" y="396"/>
                  <a:pt x="144" y="397"/>
                  <a:pt x="144" y="397"/>
                </a:cubicBezTo>
                <a:cubicBezTo>
                  <a:pt x="142" y="393"/>
                  <a:pt x="139" y="386"/>
                  <a:pt x="134" y="389"/>
                </a:cubicBezTo>
                <a:cubicBezTo>
                  <a:pt x="134" y="388"/>
                  <a:pt x="132" y="388"/>
                  <a:pt x="131" y="389"/>
                </a:cubicBezTo>
                <a:cubicBezTo>
                  <a:pt x="129" y="387"/>
                  <a:pt x="133" y="385"/>
                  <a:pt x="130" y="385"/>
                </a:cubicBezTo>
                <a:cubicBezTo>
                  <a:pt x="130" y="387"/>
                  <a:pt x="129" y="387"/>
                  <a:pt x="130" y="389"/>
                </a:cubicBezTo>
                <a:close/>
                <a:moveTo>
                  <a:pt x="313" y="387"/>
                </a:moveTo>
                <a:cubicBezTo>
                  <a:pt x="313" y="385"/>
                  <a:pt x="315" y="385"/>
                  <a:pt x="316" y="386"/>
                </a:cubicBezTo>
                <a:cubicBezTo>
                  <a:pt x="315" y="387"/>
                  <a:pt x="314" y="387"/>
                  <a:pt x="313" y="387"/>
                </a:cubicBezTo>
                <a:cubicBezTo>
                  <a:pt x="313" y="387"/>
                  <a:pt x="313" y="387"/>
                  <a:pt x="313" y="387"/>
                </a:cubicBezTo>
                <a:close/>
                <a:moveTo>
                  <a:pt x="298" y="388"/>
                </a:moveTo>
                <a:cubicBezTo>
                  <a:pt x="298" y="387"/>
                  <a:pt x="299" y="387"/>
                  <a:pt x="300" y="387"/>
                </a:cubicBezTo>
                <a:cubicBezTo>
                  <a:pt x="300" y="388"/>
                  <a:pt x="299" y="388"/>
                  <a:pt x="298" y="388"/>
                </a:cubicBezTo>
                <a:cubicBezTo>
                  <a:pt x="298" y="388"/>
                  <a:pt x="298" y="388"/>
                  <a:pt x="298" y="388"/>
                </a:cubicBezTo>
                <a:close/>
                <a:moveTo>
                  <a:pt x="351" y="391"/>
                </a:moveTo>
                <a:cubicBezTo>
                  <a:pt x="351" y="392"/>
                  <a:pt x="351" y="391"/>
                  <a:pt x="351" y="391"/>
                </a:cubicBezTo>
                <a:cubicBezTo>
                  <a:pt x="349" y="390"/>
                  <a:pt x="350" y="393"/>
                  <a:pt x="349" y="393"/>
                </a:cubicBezTo>
                <a:cubicBezTo>
                  <a:pt x="347" y="392"/>
                  <a:pt x="349" y="391"/>
                  <a:pt x="348" y="389"/>
                </a:cubicBezTo>
                <a:cubicBezTo>
                  <a:pt x="350" y="390"/>
                  <a:pt x="350" y="389"/>
                  <a:pt x="351" y="391"/>
                </a:cubicBezTo>
                <a:cubicBezTo>
                  <a:pt x="351" y="391"/>
                  <a:pt x="351" y="391"/>
                  <a:pt x="351" y="391"/>
                </a:cubicBezTo>
                <a:close/>
                <a:moveTo>
                  <a:pt x="343" y="390"/>
                </a:moveTo>
                <a:cubicBezTo>
                  <a:pt x="343" y="389"/>
                  <a:pt x="344" y="389"/>
                  <a:pt x="345" y="389"/>
                </a:cubicBezTo>
                <a:cubicBezTo>
                  <a:pt x="345" y="390"/>
                  <a:pt x="345" y="391"/>
                  <a:pt x="344" y="391"/>
                </a:cubicBezTo>
                <a:cubicBezTo>
                  <a:pt x="345" y="391"/>
                  <a:pt x="345" y="392"/>
                  <a:pt x="346" y="392"/>
                </a:cubicBezTo>
                <a:cubicBezTo>
                  <a:pt x="344" y="394"/>
                  <a:pt x="342" y="392"/>
                  <a:pt x="343" y="390"/>
                </a:cubicBezTo>
                <a:cubicBezTo>
                  <a:pt x="343" y="390"/>
                  <a:pt x="343" y="390"/>
                  <a:pt x="343" y="390"/>
                </a:cubicBezTo>
                <a:close/>
                <a:moveTo>
                  <a:pt x="347" y="391"/>
                </a:moveTo>
                <a:cubicBezTo>
                  <a:pt x="346" y="391"/>
                  <a:pt x="345" y="391"/>
                  <a:pt x="345" y="389"/>
                </a:cubicBezTo>
                <a:cubicBezTo>
                  <a:pt x="346" y="390"/>
                  <a:pt x="347" y="389"/>
                  <a:pt x="347" y="391"/>
                </a:cubicBezTo>
                <a:cubicBezTo>
                  <a:pt x="347" y="391"/>
                  <a:pt x="347" y="391"/>
                  <a:pt x="347" y="391"/>
                </a:cubicBezTo>
                <a:close/>
                <a:moveTo>
                  <a:pt x="365" y="392"/>
                </a:moveTo>
                <a:cubicBezTo>
                  <a:pt x="365" y="392"/>
                  <a:pt x="365" y="391"/>
                  <a:pt x="365" y="391"/>
                </a:cubicBezTo>
                <a:cubicBezTo>
                  <a:pt x="366" y="391"/>
                  <a:pt x="366" y="392"/>
                  <a:pt x="366" y="393"/>
                </a:cubicBezTo>
                <a:cubicBezTo>
                  <a:pt x="365" y="393"/>
                  <a:pt x="365" y="392"/>
                  <a:pt x="365" y="392"/>
                </a:cubicBezTo>
                <a:cubicBezTo>
                  <a:pt x="365" y="392"/>
                  <a:pt x="365" y="392"/>
                  <a:pt x="365" y="392"/>
                </a:cubicBezTo>
                <a:close/>
                <a:moveTo>
                  <a:pt x="81" y="393"/>
                </a:moveTo>
                <a:cubicBezTo>
                  <a:pt x="83" y="392"/>
                  <a:pt x="85" y="395"/>
                  <a:pt x="86" y="395"/>
                </a:cubicBezTo>
                <a:cubicBezTo>
                  <a:pt x="88" y="393"/>
                  <a:pt x="84" y="393"/>
                  <a:pt x="84" y="393"/>
                </a:cubicBezTo>
                <a:cubicBezTo>
                  <a:pt x="84" y="390"/>
                  <a:pt x="86" y="393"/>
                  <a:pt x="88" y="392"/>
                </a:cubicBezTo>
                <a:cubicBezTo>
                  <a:pt x="90" y="395"/>
                  <a:pt x="94" y="395"/>
                  <a:pt x="96" y="399"/>
                </a:cubicBezTo>
                <a:cubicBezTo>
                  <a:pt x="94" y="400"/>
                  <a:pt x="92" y="398"/>
                  <a:pt x="92" y="396"/>
                </a:cubicBezTo>
                <a:cubicBezTo>
                  <a:pt x="90" y="398"/>
                  <a:pt x="92" y="402"/>
                  <a:pt x="88" y="400"/>
                </a:cubicBezTo>
                <a:cubicBezTo>
                  <a:pt x="87" y="398"/>
                  <a:pt x="87" y="398"/>
                  <a:pt x="88" y="396"/>
                </a:cubicBezTo>
                <a:cubicBezTo>
                  <a:pt x="85" y="398"/>
                  <a:pt x="83" y="395"/>
                  <a:pt x="81" y="393"/>
                </a:cubicBezTo>
                <a:cubicBezTo>
                  <a:pt x="81" y="393"/>
                  <a:pt x="81" y="393"/>
                  <a:pt x="81" y="393"/>
                </a:cubicBezTo>
                <a:close/>
                <a:moveTo>
                  <a:pt x="306" y="392"/>
                </a:moveTo>
                <a:cubicBezTo>
                  <a:pt x="308" y="392"/>
                  <a:pt x="305" y="395"/>
                  <a:pt x="306" y="392"/>
                </a:cubicBezTo>
                <a:cubicBezTo>
                  <a:pt x="306" y="392"/>
                  <a:pt x="306" y="392"/>
                  <a:pt x="306" y="392"/>
                </a:cubicBezTo>
                <a:close/>
                <a:moveTo>
                  <a:pt x="373" y="393"/>
                </a:moveTo>
                <a:cubicBezTo>
                  <a:pt x="371" y="394"/>
                  <a:pt x="371" y="392"/>
                  <a:pt x="372" y="392"/>
                </a:cubicBezTo>
                <a:cubicBezTo>
                  <a:pt x="372" y="392"/>
                  <a:pt x="373" y="392"/>
                  <a:pt x="373" y="393"/>
                </a:cubicBezTo>
                <a:cubicBezTo>
                  <a:pt x="373" y="393"/>
                  <a:pt x="373" y="393"/>
                  <a:pt x="373" y="393"/>
                </a:cubicBezTo>
                <a:close/>
                <a:moveTo>
                  <a:pt x="273" y="395"/>
                </a:moveTo>
                <a:cubicBezTo>
                  <a:pt x="273" y="394"/>
                  <a:pt x="273" y="394"/>
                  <a:pt x="273" y="394"/>
                </a:cubicBezTo>
                <a:cubicBezTo>
                  <a:pt x="274" y="393"/>
                  <a:pt x="274" y="394"/>
                  <a:pt x="274" y="395"/>
                </a:cubicBezTo>
                <a:cubicBezTo>
                  <a:pt x="274" y="395"/>
                  <a:pt x="274" y="395"/>
                  <a:pt x="273" y="395"/>
                </a:cubicBezTo>
                <a:cubicBezTo>
                  <a:pt x="273" y="395"/>
                  <a:pt x="273" y="395"/>
                  <a:pt x="273" y="395"/>
                </a:cubicBezTo>
                <a:close/>
                <a:moveTo>
                  <a:pt x="271" y="396"/>
                </a:moveTo>
                <a:cubicBezTo>
                  <a:pt x="270" y="396"/>
                  <a:pt x="270" y="395"/>
                  <a:pt x="269" y="395"/>
                </a:cubicBezTo>
                <a:cubicBezTo>
                  <a:pt x="269" y="394"/>
                  <a:pt x="270" y="394"/>
                  <a:pt x="271" y="394"/>
                </a:cubicBezTo>
                <a:cubicBezTo>
                  <a:pt x="271" y="395"/>
                  <a:pt x="271" y="395"/>
                  <a:pt x="271" y="396"/>
                </a:cubicBezTo>
                <a:cubicBezTo>
                  <a:pt x="271" y="396"/>
                  <a:pt x="271" y="396"/>
                  <a:pt x="271" y="396"/>
                </a:cubicBezTo>
                <a:close/>
                <a:moveTo>
                  <a:pt x="351" y="396"/>
                </a:moveTo>
                <a:cubicBezTo>
                  <a:pt x="351" y="395"/>
                  <a:pt x="355" y="395"/>
                  <a:pt x="354" y="397"/>
                </a:cubicBezTo>
                <a:cubicBezTo>
                  <a:pt x="353" y="397"/>
                  <a:pt x="352" y="396"/>
                  <a:pt x="351" y="396"/>
                </a:cubicBezTo>
                <a:cubicBezTo>
                  <a:pt x="351" y="396"/>
                  <a:pt x="351" y="396"/>
                  <a:pt x="351" y="396"/>
                </a:cubicBezTo>
                <a:close/>
                <a:moveTo>
                  <a:pt x="354" y="395"/>
                </a:moveTo>
                <a:cubicBezTo>
                  <a:pt x="354" y="395"/>
                  <a:pt x="353" y="395"/>
                  <a:pt x="353" y="395"/>
                </a:cubicBezTo>
                <a:cubicBezTo>
                  <a:pt x="353" y="394"/>
                  <a:pt x="354" y="394"/>
                  <a:pt x="355" y="394"/>
                </a:cubicBezTo>
                <a:cubicBezTo>
                  <a:pt x="355" y="395"/>
                  <a:pt x="354" y="395"/>
                  <a:pt x="354" y="395"/>
                </a:cubicBezTo>
                <a:cubicBezTo>
                  <a:pt x="354" y="395"/>
                  <a:pt x="354" y="395"/>
                  <a:pt x="354" y="395"/>
                </a:cubicBezTo>
                <a:close/>
                <a:moveTo>
                  <a:pt x="280" y="396"/>
                </a:moveTo>
                <a:cubicBezTo>
                  <a:pt x="278" y="397"/>
                  <a:pt x="279" y="394"/>
                  <a:pt x="280" y="395"/>
                </a:cubicBezTo>
                <a:cubicBezTo>
                  <a:pt x="280" y="396"/>
                  <a:pt x="280" y="396"/>
                  <a:pt x="280" y="396"/>
                </a:cubicBezTo>
                <a:cubicBezTo>
                  <a:pt x="280" y="396"/>
                  <a:pt x="280" y="396"/>
                  <a:pt x="280" y="396"/>
                </a:cubicBezTo>
                <a:close/>
                <a:moveTo>
                  <a:pt x="274" y="399"/>
                </a:moveTo>
                <a:cubicBezTo>
                  <a:pt x="274" y="397"/>
                  <a:pt x="276" y="398"/>
                  <a:pt x="276" y="396"/>
                </a:cubicBezTo>
                <a:cubicBezTo>
                  <a:pt x="276" y="396"/>
                  <a:pt x="277" y="396"/>
                  <a:pt x="277" y="396"/>
                </a:cubicBezTo>
                <a:cubicBezTo>
                  <a:pt x="276" y="398"/>
                  <a:pt x="279" y="397"/>
                  <a:pt x="278" y="399"/>
                </a:cubicBezTo>
                <a:cubicBezTo>
                  <a:pt x="276" y="398"/>
                  <a:pt x="275" y="401"/>
                  <a:pt x="274" y="399"/>
                </a:cubicBezTo>
                <a:cubicBezTo>
                  <a:pt x="274" y="399"/>
                  <a:pt x="274" y="399"/>
                  <a:pt x="274" y="399"/>
                </a:cubicBezTo>
                <a:close/>
                <a:moveTo>
                  <a:pt x="345" y="396"/>
                </a:moveTo>
                <a:cubicBezTo>
                  <a:pt x="345" y="398"/>
                  <a:pt x="343" y="397"/>
                  <a:pt x="343" y="396"/>
                </a:cubicBezTo>
                <a:cubicBezTo>
                  <a:pt x="341" y="395"/>
                  <a:pt x="344" y="397"/>
                  <a:pt x="345" y="396"/>
                </a:cubicBezTo>
                <a:cubicBezTo>
                  <a:pt x="345" y="396"/>
                  <a:pt x="345" y="396"/>
                  <a:pt x="345" y="396"/>
                </a:cubicBezTo>
                <a:close/>
                <a:moveTo>
                  <a:pt x="269" y="399"/>
                </a:moveTo>
                <a:cubicBezTo>
                  <a:pt x="269" y="398"/>
                  <a:pt x="269" y="398"/>
                  <a:pt x="269" y="397"/>
                </a:cubicBezTo>
                <a:cubicBezTo>
                  <a:pt x="271" y="396"/>
                  <a:pt x="271" y="399"/>
                  <a:pt x="269" y="399"/>
                </a:cubicBezTo>
                <a:cubicBezTo>
                  <a:pt x="269" y="399"/>
                  <a:pt x="269" y="399"/>
                  <a:pt x="269" y="399"/>
                </a:cubicBezTo>
                <a:close/>
                <a:moveTo>
                  <a:pt x="272" y="400"/>
                </a:moveTo>
                <a:cubicBezTo>
                  <a:pt x="272" y="399"/>
                  <a:pt x="272" y="399"/>
                  <a:pt x="272" y="397"/>
                </a:cubicBezTo>
                <a:cubicBezTo>
                  <a:pt x="273" y="397"/>
                  <a:pt x="273" y="399"/>
                  <a:pt x="272" y="399"/>
                </a:cubicBezTo>
                <a:cubicBezTo>
                  <a:pt x="272" y="400"/>
                  <a:pt x="275" y="398"/>
                  <a:pt x="274" y="400"/>
                </a:cubicBezTo>
                <a:cubicBezTo>
                  <a:pt x="273" y="400"/>
                  <a:pt x="273" y="400"/>
                  <a:pt x="272" y="400"/>
                </a:cubicBezTo>
                <a:cubicBezTo>
                  <a:pt x="272" y="400"/>
                  <a:pt x="272" y="400"/>
                  <a:pt x="272" y="400"/>
                </a:cubicBezTo>
                <a:close/>
                <a:moveTo>
                  <a:pt x="94" y="405"/>
                </a:moveTo>
                <a:cubicBezTo>
                  <a:pt x="92" y="405"/>
                  <a:pt x="92" y="403"/>
                  <a:pt x="91" y="402"/>
                </a:cubicBezTo>
                <a:cubicBezTo>
                  <a:pt x="94" y="401"/>
                  <a:pt x="94" y="404"/>
                  <a:pt x="94" y="405"/>
                </a:cubicBezTo>
                <a:cubicBezTo>
                  <a:pt x="94" y="405"/>
                  <a:pt x="94" y="405"/>
                  <a:pt x="94" y="405"/>
                </a:cubicBezTo>
                <a:close/>
                <a:moveTo>
                  <a:pt x="96" y="405"/>
                </a:moveTo>
                <a:cubicBezTo>
                  <a:pt x="96" y="405"/>
                  <a:pt x="97" y="404"/>
                  <a:pt x="96" y="404"/>
                </a:cubicBezTo>
                <a:cubicBezTo>
                  <a:pt x="97" y="403"/>
                  <a:pt x="98" y="404"/>
                  <a:pt x="99" y="404"/>
                </a:cubicBezTo>
                <a:cubicBezTo>
                  <a:pt x="99" y="404"/>
                  <a:pt x="99" y="405"/>
                  <a:pt x="99" y="406"/>
                </a:cubicBezTo>
                <a:cubicBezTo>
                  <a:pt x="98" y="406"/>
                  <a:pt x="97" y="405"/>
                  <a:pt x="96" y="405"/>
                </a:cubicBezTo>
                <a:cubicBezTo>
                  <a:pt x="96" y="405"/>
                  <a:pt x="96" y="405"/>
                  <a:pt x="96" y="405"/>
                </a:cubicBezTo>
                <a:close/>
                <a:moveTo>
                  <a:pt x="317" y="411"/>
                </a:moveTo>
                <a:cubicBezTo>
                  <a:pt x="316" y="410"/>
                  <a:pt x="317" y="409"/>
                  <a:pt x="317" y="408"/>
                </a:cubicBezTo>
                <a:cubicBezTo>
                  <a:pt x="318" y="409"/>
                  <a:pt x="318" y="410"/>
                  <a:pt x="317" y="411"/>
                </a:cubicBezTo>
                <a:cubicBezTo>
                  <a:pt x="317" y="411"/>
                  <a:pt x="317" y="411"/>
                  <a:pt x="317" y="411"/>
                </a:cubicBezTo>
                <a:close/>
                <a:moveTo>
                  <a:pt x="296" y="413"/>
                </a:moveTo>
                <a:cubicBezTo>
                  <a:pt x="297" y="412"/>
                  <a:pt x="296" y="412"/>
                  <a:pt x="296" y="412"/>
                </a:cubicBezTo>
                <a:cubicBezTo>
                  <a:pt x="296" y="411"/>
                  <a:pt x="298" y="412"/>
                  <a:pt x="297" y="413"/>
                </a:cubicBezTo>
                <a:cubicBezTo>
                  <a:pt x="297" y="413"/>
                  <a:pt x="297" y="413"/>
                  <a:pt x="296" y="413"/>
                </a:cubicBezTo>
                <a:cubicBezTo>
                  <a:pt x="296" y="413"/>
                  <a:pt x="296" y="413"/>
                  <a:pt x="296" y="413"/>
                </a:cubicBezTo>
                <a:close/>
                <a:moveTo>
                  <a:pt x="274" y="414"/>
                </a:moveTo>
                <a:cubicBezTo>
                  <a:pt x="274" y="414"/>
                  <a:pt x="274" y="415"/>
                  <a:pt x="275" y="415"/>
                </a:cubicBezTo>
                <a:cubicBezTo>
                  <a:pt x="275" y="415"/>
                  <a:pt x="275" y="415"/>
                  <a:pt x="275" y="416"/>
                </a:cubicBezTo>
                <a:cubicBezTo>
                  <a:pt x="274" y="416"/>
                  <a:pt x="274" y="415"/>
                  <a:pt x="274" y="414"/>
                </a:cubicBezTo>
                <a:cubicBezTo>
                  <a:pt x="274" y="414"/>
                  <a:pt x="274" y="414"/>
                  <a:pt x="274" y="414"/>
                </a:cubicBezTo>
                <a:close/>
                <a:moveTo>
                  <a:pt x="276" y="413"/>
                </a:moveTo>
                <a:cubicBezTo>
                  <a:pt x="276" y="415"/>
                  <a:pt x="279" y="416"/>
                  <a:pt x="278" y="418"/>
                </a:cubicBezTo>
                <a:cubicBezTo>
                  <a:pt x="277" y="418"/>
                  <a:pt x="277" y="418"/>
                  <a:pt x="277" y="418"/>
                </a:cubicBezTo>
                <a:cubicBezTo>
                  <a:pt x="275" y="415"/>
                  <a:pt x="276" y="416"/>
                  <a:pt x="276" y="413"/>
                </a:cubicBezTo>
                <a:cubicBezTo>
                  <a:pt x="276" y="413"/>
                  <a:pt x="276" y="413"/>
                  <a:pt x="276" y="413"/>
                </a:cubicBezTo>
                <a:close/>
                <a:moveTo>
                  <a:pt x="203" y="416"/>
                </a:moveTo>
                <a:cubicBezTo>
                  <a:pt x="203" y="416"/>
                  <a:pt x="203" y="415"/>
                  <a:pt x="203" y="415"/>
                </a:cubicBezTo>
                <a:cubicBezTo>
                  <a:pt x="205" y="414"/>
                  <a:pt x="205" y="417"/>
                  <a:pt x="203" y="416"/>
                </a:cubicBezTo>
                <a:cubicBezTo>
                  <a:pt x="203" y="416"/>
                  <a:pt x="203" y="416"/>
                  <a:pt x="203" y="416"/>
                </a:cubicBezTo>
                <a:close/>
                <a:moveTo>
                  <a:pt x="287" y="418"/>
                </a:moveTo>
                <a:cubicBezTo>
                  <a:pt x="286" y="418"/>
                  <a:pt x="287" y="416"/>
                  <a:pt x="285" y="416"/>
                </a:cubicBezTo>
                <a:cubicBezTo>
                  <a:pt x="286" y="415"/>
                  <a:pt x="287" y="416"/>
                  <a:pt x="287" y="417"/>
                </a:cubicBezTo>
                <a:cubicBezTo>
                  <a:pt x="287" y="417"/>
                  <a:pt x="289" y="417"/>
                  <a:pt x="289" y="418"/>
                </a:cubicBezTo>
                <a:cubicBezTo>
                  <a:pt x="288" y="419"/>
                  <a:pt x="287" y="418"/>
                  <a:pt x="287" y="418"/>
                </a:cubicBezTo>
                <a:cubicBezTo>
                  <a:pt x="287" y="418"/>
                  <a:pt x="287" y="418"/>
                  <a:pt x="287" y="418"/>
                </a:cubicBezTo>
                <a:close/>
                <a:moveTo>
                  <a:pt x="279" y="419"/>
                </a:moveTo>
                <a:cubicBezTo>
                  <a:pt x="279" y="418"/>
                  <a:pt x="283" y="420"/>
                  <a:pt x="283" y="417"/>
                </a:cubicBezTo>
                <a:cubicBezTo>
                  <a:pt x="284" y="417"/>
                  <a:pt x="284" y="418"/>
                  <a:pt x="285" y="418"/>
                </a:cubicBezTo>
                <a:cubicBezTo>
                  <a:pt x="285" y="418"/>
                  <a:pt x="284" y="419"/>
                  <a:pt x="284" y="420"/>
                </a:cubicBezTo>
                <a:cubicBezTo>
                  <a:pt x="282" y="419"/>
                  <a:pt x="281" y="420"/>
                  <a:pt x="279" y="419"/>
                </a:cubicBezTo>
                <a:cubicBezTo>
                  <a:pt x="279" y="419"/>
                  <a:pt x="279" y="419"/>
                  <a:pt x="279" y="419"/>
                </a:cubicBezTo>
                <a:close/>
                <a:moveTo>
                  <a:pt x="282" y="423"/>
                </a:moveTo>
                <a:cubicBezTo>
                  <a:pt x="281" y="423"/>
                  <a:pt x="280" y="421"/>
                  <a:pt x="279" y="421"/>
                </a:cubicBezTo>
                <a:cubicBezTo>
                  <a:pt x="279" y="419"/>
                  <a:pt x="281" y="422"/>
                  <a:pt x="281" y="420"/>
                </a:cubicBezTo>
                <a:cubicBezTo>
                  <a:pt x="282" y="421"/>
                  <a:pt x="283" y="422"/>
                  <a:pt x="282" y="423"/>
                </a:cubicBezTo>
                <a:cubicBezTo>
                  <a:pt x="282" y="423"/>
                  <a:pt x="282" y="423"/>
                  <a:pt x="282" y="423"/>
                </a:cubicBezTo>
                <a:close/>
                <a:moveTo>
                  <a:pt x="218" y="424"/>
                </a:moveTo>
                <a:cubicBezTo>
                  <a:pt x="217" y="423"/>
                  <a:pt x="220" y="422"/>
                  <a:pt x="221" y="421"/>
                </a:cubicBezTo>
                <a:cubicBezTo>
                  <a:pt x="221" y="421"/>
                  <a:pt x="221" y="421"/>
                  <a:pt x="222" y="421"/>
                </a:cubicBezTo>
                <a:cubicBezTo>
                  <a:pt x="220" y="422"/>
                  <a:pt x="220" y="422"/>
                  <a:pt x="221" y="424"/>
                </a:cubicBezTo>
                <a:cubicBezTo>
                  <a:pt x="220" y="424"/>
                  <a:pt x="219" y="422"/>
                  <a:pt x="218" y="424"/>
                </a:cubicBezTo>
                <a:cubicBezTo>
                  <a:pt x="218" y="424"/>
                  <a:pt x="218" y="424"/>
                  <a:pt x="218" y="424"/>
                </a:cubicBezTo>
                <a:close/>
                <a:moveTo>
                  <a:pt x="236" y="422"/>
                </a:moveTo>
                <a:cubicBezTo>
                  <a:pt x="236" y="421"/>
                  <a:pt x="236" y="421"/>
                  <a:pt x="236" y="421"/>
                </a:cubicBezTo>
                <a:cubicBezTo>
                  <a:pt x="237" y="421"/>
                  <a:pt x="237" y="421"/>
                  <a:pt x="238" y="421"/>
                </a:cubicBezTo>
                <a:cubicBezTo>
                  <a:pt x="238" y="423"/>
                  <a:pt x="237" y="421"/>
                  <a:pt x="236" y="422"/>
                </a:cubicBezTo>
                <a:cubicBezTo>
                  <a:pt x="236" y="422"/>
                  <a:pt x="236" y="422"/>
                  <a:pt x="236" y="422"/>
                </a:cubicBezTo>
                <a:cubicBezTo>
                  <a:pt x="236" y="422"/>
                  <a:pt x="236" y="422"/>
                  <a:pt x="236" y="422"/>
                </a:cubicBezTo>
                <a:close/>
                <a:moveTo>
                  <a:pt x="223" y="426"/>
                </a:moveTo>
                <a:cubicBezTo>
                  <a:pt x="224" y="425"/>
                  <a:pt x="224" y="424"/>
                  <a:pt x="225" y="423"/>
                </a:cubicBezTo>
                <a:cubicBezTo>
                  <a:pt x="226" y="423"/>
                  <a:pt x="225" y="425"/>
                  <a:pt x="225" y="426"/>
                </a:cubicBezTo>
                <a:cubicBezTo>
                  <a:pt x="225" y="426"/>
                  <a:pt x="224" y="426"/>
                  <a:pt x="223" y="426"/>
                </a:cubicBezTo>
                <a:cubicBezTo>
                  <a:pt x="223" y="426"/>
                  <a:pt x="223" y="426"/>
                  <a:pt x="223" y="426"/>
                </a:cubicBezTo>
                <a:close/>
                <a:moveTo>
                  <a:pt x="205" y="427"/>
                </a:moveTo>
                <a:cubicBezTo>
                  <a:pt x="204" y="428"/>
                  <a:pt x="204" y="427"/>
                  <a:pt x="203" y="427"/>
                </a:cubicBezTo>
                <a:cubicBezTo>
                  <a:pt x="204" y="429"/>
                  <a:pt x="205" y="430"/>
                  <a:pt x="204" y="432"/>
                </a:cubicBezTo>
                <a:cubicBezTo>
                  <a:pt x="203" y="431"/>
                  <a:pt x="202" y="431"/>
                  <a:pt x="201" y="431"/>
                </a:cubicBezTo>
                <a:cubicBezTo>
                  <a:pt x="201" y="429"/>
                  <a:pt x="202" y="428"/>
                  <a:pt x="203" y="427"/>
                </a:cubicBezTo>
                <a:cubicBezTo>
                  <a:pt x="203" y="425"/>
                  <a:pt x="200" y="427"/>
                  <a:pt x="201" y="425"/>
                </a:cubicBezTo>
                <a:cubicBezTo>
                  <a:pt x="200" y="426"/>
                  <a:pt x="202" y="428"/>
                  <a:pt x="199" y="427"/>
                </a:cubicBezTo>
                <a:cubicBezTo>
                  <a:pt x="199" y="426"/>
                  <a:pt x="198" y="425"/>
                  <a:pt x="200" y="424"/>
                </a:cubicBezTo>
                <a:cubicBezTo>
                  <a:pt x="202" y="424"/>
                  <a:pt x="203" y="426"/>
                  <a:pt x="205" y="427"/>
                </a:cubicBezTo>
                <a:cubicBezTo>
                  <a:pt x="205" y="427"/>
                  <a:pt x="205" y="427"/>
                  <a:pt x="205" y="427"/>
                </a:cubicBezTo>
                <a:close/>
                <a:moveTo>
                  <a:pt x="207" y="427"/>
                </a:moveTo>
                <a:cubicBezTo>
                  <a:pt x="204" y="426"/>
                  <a:pt x="207" y="423"/>
                  <a:pt x="209" y="424"/>
                </a:cubicBezTo>
                <a:cubicBezTo>
                  <a:pt x="208" y="426"/>
                  <a:pt x="206" y="425"/>
                  <a:pt x="207" y="427"/>
                </a:cubicBezTo>
                <a:cubicBezTo>
                  <a:pt x="207" y="427"/>
                  <a:pt x="207" y="427"/>
                  <a:pt x="207" y="427"/>
                </a:cubicBezTo>
                <a:close/>
                <a:moveTo>
                  <a:pt x="228" y="425"/>
                </a:moveTo>
                <a:cubicBezTo>
                  <a:pt x="230" y="425"/>
                  <a:pt x="228" y="427"/>
                  <a:pt x="228" y="427"/>
                </a:cubicBezTo>
                <a:cubicBezTo>
                  <a:pt x="228" y="429"/>
                  <a:pt x="229" y="429"/>
                  <a:pt x="230" y="428"/>
                </a:cubicBezTo>
                <a:cubicBezTo>
                  <a:pt x="230" y="429"/>
                  <a:pt x="230" y="429"/>
                  <a:pt x="230" y="430"/>
                </a:cubicBezTo>
                <a:cubicBezTo>
                  <a:pt x="230" y="430"/>
                  <a:pt x="230" y="430"/>
                  <a:pt x="230" y="429"/>
                </a:cubicBezTo>
                <a:cubicBezTo>
                  <a:pt x="229" y="431"/>
                  <a:pt x="228" y="429"/>
                  <a:pt x="227" y="431"/>
                </a:cubicBezTo>
                <a:cubicBezTo>
                  <a:pt x="226" y="430"/>
                  <a:pt x="229" y="428"/>
                  <a:pt x="226" y="427"/>
                </a:cubicBezTo>
                <a:cubicBezTo>
                  <a:pt x="226" y="426"/>
                  <a:pt x="227" y="426"/>
                  <a:pt x="227" y="425"/>
                </a:cubicBezTo>
                <a:cubicBezTo>
                  <a:pt x="228" y="425"/>
                  <a:pt x="228" y="426"/>
                  <a:pt x="228" y="425"/>
                </a:cubicBezTo>
                <a:cubicBezTo>
                  <a:pt x="228" y="425"/>
                  <a:pt x="228" y="425"/>
                  <a:pt x="228" y="425"/>
                </a:cubicBezTo>
                <a:close/>
                <a:moveTo>
                  <a:pt x="269" y="430"/>
                </a:moveTo>
                <a:cubicBezTo>
                  <a:pt x="269" y="428"/>
                  <a:pt x="270" y="427"/>
                  <a:pt x="271" y="426"/>
                </a:cubicBezTo>
                <a:cubicBezTo>
                  <a:pt x="271" y="426"/>
                  <a:pt x="273" y="426"/>
                  <a:pt x="274" y="426"/>
                </a:cubicBezTo>
                <a:cubicBezTo>
                  <a:pt x="273" y="429"/>
                  <a:pt x="270" y="427"/>
                  <a:pt x="269" y="430"/>
                </a:cubicBezTo>
                <a:cubicBezTo>
                  <a:pt x="269" y="430"/>
                  <a:pt x="269" y="430"/>
                  <a:pt x="269" y="430"/>
                </a:cubicBezTo>
                <a:close/>
                <a:moveTo>
                  <a:pt x="218" y="428"/>
                </a:moveTo>
                <a:cubicBezTo>
                  <a:pt x="218" y="427"/>
                  <a:pt x="216" y="428"/>
                  <a:pt x="217" y="426"/>
                </a:cubicBezTo>
                <a:cubicBezTo>
                  <a:pt x="217" y="427"/>
                  <a:pt x="219" y="426"/>
                  <a:pt x="218" y="428"/>
                </a:cubicBezTo>
                <a:cubicBezTo>
                  <a:pt x="218" y="428"/>
                  <a:pt x="218" y="428"/>
                  <a:pt x="218" y="428"/>
                </a:cubicBezTo>
                <a:close/>
                <a:moveTo>
                  <a:pt x="189" y="427"/>
                </a:moveTo>
                <a:cubicBezTo>
                  <a:pt x="190" y="428"/>
                  <a:pt x="186" y="429"/>
                  <a:pt x="187" y="427"/>
                </a:cubicBezTo>
                <a:cubicBezTo>
                  <a:pt x="187" y="427"/>
                  <a:pt x="188" y="426"/>
                  <a:pt x="189" y="427"/>
                </a:cubicBezTo>
                <a:cubicBezTo>
                  <a:pt x="189" y="427"/>
                  <a:pt x="189" y="427"/>
                  <a:pt x="189" y="427"/>
                </a:cubicBezTo>
                <a:close/>
                <a:moveTo>
                  <a:pt x="235" y="431"/>
                </a:moveTo>
                <a:cubicBezTo>
                  <a:pt x="235" y="430"/>
                  <a:pt x="234" y="429"/>
                  <a:pt x="235" y="428"/>
                </a:cubicBezTo>
                <a:cubicBezTo>
                  <a:pt x="236" y="428"/>
                  <a:pt x="234" y="429"/>
                  <a:pt x="236" y="429"/>
                </a:cubicBezTo>
                <a:cubicBezTo>
                  <a:pt x="238" y="429"/>
                  <a:pt x="235" y="428"/>
                  <a:pt x="236" y="427"/>
                </a:cubicBezTo>
                <a:cubicBezTo>
                  <a:pt x="238" y="426"/>
                  <a:pt x="236" y="430"/>
                  <a:pt x="238" y="429"/>
                </a:cubicBezTo>
                <a:cubicBezTo>
                  <a:pt x="238" y="430"/>
                  <a:pt x="238" y="430"/>
                  <a:pt x="238" y="431"/>
                </a:cubicBezTo>
                <a:cubicBezTo>
                  <a:pt x="238" y="431"/>
                  <a:pt x="239" y="430"/>
                  <a:pt x="239" y="430"/>
                </a:cubicBezTo>
                <a:cubicBezTo>
                  <a:pt x="239" y="431"/>
                  <a:pt x="238" y="433"/>
                  <a:pt x="238" y="434"/>
                </a:cubicBezTo>
                <a:cubicBezTo>
                  <a:pt x="237" y="434"/>
                  <a:pt x="236" y="434"/>
                  <a:pt x="236" y="432"/>
                </a:cubicBezTo>
                <a:cubicBezTo>
                  <a:pt x="236" y="432"/>
                  <a:pt x="237" y="433"/>
                  <a:pt x="238" y="433"/>
                </a:cubicBezTo>
                <a:cubicBezTo>
                  <a:pt x="237" y="431"/>
                  <a:pt x="236" y="433"/>
                  <a:pt x="235" y="432"/>
                </a:cubicBezTo>
                <a:cubicBezTo>
                  <a:pt x="234" y="432"/>
                  <a:pt x="233" y="433"/>
                  <a:pt x="234" y="433"/>
                </a:cubicBezTo>
                <a:cubicBezTo>
                  <a:pt x="234" y="434"/>
                  <a:pt x="231" y="430"/>
                  <a:pt x="233" y="429"/>
                </a:cubicBezTo>
                <a:cubicBezTo>
                  <a:pt x="234" y="429"/>
                  <a:pt x="234" y="430"/>
                  <a:pt x="234" y="431"/>
                </a:cubicBezTo>
                <a:cubicBezTo>
                  <a:pt x="235" y="431"/>
                  <a:pt x="235" y="431"/>
                  <a:pt x="235" y="431"/>
                </a:cubicBezTo>
                <a:cubicBezTo>
                  <a:pt x="235" y="431"/>
                  <a:pt x="235" y="431"/>
                  <a:pt x="235" y="431"/>
                </a:cubicBezTo>
                <a:close/>
                <a:moveTo>
                  <a:pt x="253" y="429"/>
                </a:moveTo>
                <a:cubicBezTo>
                  <a:pt x="253" y="428"/>
                  <a:pt x="254" y="428"/>
                  <a:pt x="254" y="427"/>
                </a:cubicBezTo>
                <a:cubicBezTo>
                  <a:pt x="254" y="427"/>
                  <a:pt x="254" y="429"/>
                  <a:pt x="255" y="429"/>
                </a:cubicBezTo>
                <a:cubicBezTo>
                  <a:pt x="255" y="429"/>
                  <a:pt x="254" y="429"/>
                  <a:pt x="254" y="429"/>
                </a:cubicBezTo>
                <a:cubicBezTo>
                  <a:pt x="254" y="429"/>
                  <a:pt x="253" y="429"/>
                  <a:pt x="253" y="429"/>
                </a:cubicBezTo>
                <a:cubicBezTo>
                  <a:pt x="253" y="429"/>
                  <a:pt x="253" y="429"/>
                  <a:pt x="253" y="429"/>
                </a:cubicBezTo>
                <a:close/>
                <a:moveTo>
                  <a:pt x="223" y="429"/>
                </a:moveTo>
                <a:cubicBezTo>
                  <a:pt x="223" y="428"/>
                  <a:pt x="224" y="428"/>
                  <a:pt x="225" y="428"/>
                </a:cubicBezTo>
                <a:cubicBezTo>
                  <a:pt x="226" y="429"/>
                  <a:pt x="224" y="429"/>
                  <a:pt x="224" y="430"/>
                </a:cubicBezTo>
                <a:cubicBezTo>
                  <a:pt x="224" y="430"/>
                  <a:pt x="224" y="429"/>
                  <a:pt x="223" y="429"/>
                </a:cubicBezTo>
                <a:cubicBezTo>
                  <a:pt x="223" y="429"/>
                  <a:pt x="223" y="429"/>
                  <a:pt x="223" y="429"/>
                </a:cubicBezTo>
                <a:close/>
                <a:moveTo>
                  <a:pt x="194" y="429"/>
                </a:moveTo>
                <a:cubicBezTo>
                  <a:pt x="194" y="431"/>
                  <a:pt x="193" y="429"/>
                  <a:pt x="192" y="429"/>
                </a:cubicBezTo>
                <a:cubicBezTo>
                  <a:pt x="192" y="427"/>
                  <a:pt x="193" y="429"/>
                  <a:pt x="194" y="429"/>
                </a:cubicBezTo>
                <a:cubicBezTo>
                  <a:pt x="194" y="429"/>
                  <a:pt x="194" y="429"/>
                  <a:pt x="194" y="429"/>
                </a:cubicBezTo>
                <a:close/>
                <a:moveTo>
                  <a:pt x="220" y="429"/>
                </a:moveTo>
                <a:cubicBezTo>
                  <a:pt x="220" y="429"/>
                  <a:pt x="220" y="429"/>
                  <a:pt x="220" y="428"/>
                </a:cubicBezTo>
                <a:cubicBezTo>
                  <a:pt x="221" y="428"/>
                  <a:pt x="221" y="428"/>
                  <a:pt x="222" y="428"/>
                </a:cubicBezTo>
                <a:cubicBezTo>
                  <a:pt x="222" y="429"/>
                  <a:pt x="222" y="429"/>
                  <a:pt x="222" y="429"/>
                </a:cubicBezTo>
                <a:cubicBezTo>
                  <a:pt x="221" y="429"/>
                  <a:pt x="221" y="429"/>
                  <a:pt x="220" y="429"/>
                </a:cubicBezTo>
                <a:cubicBezTo>
                  <a:pt x="220" y="429"/>
                  <a:pt x="220" y="429"/>
                  <a:pt x="220" y="429"/>
                </a:cubicBezTo>
                <a:close/>
                <a:moveTo>
                  <a:pt x="207" y="433"/>
                </a:moveTo>
                <a:cubicBezTo>
                  <a:pt x="207" y="432"/>
                  <a:pt x="207" y="431"/>
                  <a:pt x="207" y="430"/>
                </a:cubicBezTo>
                <a:cubicBezTo>
                  <a:pt x="209" y="429"/>
                  <a:pt x="209" y="434"/>
                  <a:pt x="207" y="433"/>
                </a:cubicBezTo>
                <a:cubicBezTo>
                  <a:pt x="207" y="433"/>
                  <a:pt x="207" y="433"/>
                  <a:pt x="207" y="433"/>
                </a:cubicBezTo>
                <a:close/>
                <a:moveTo>
                  <a:pt x="235" y="435"/>
                </a:moveTo>
                <a:cubicBezTo>
                  <a:pt x="235" y="435"/>
                  <a:pt x="235" y="434"/>
                  <a:pt x="235" y="434"/>
                </a:cubicBezTo>
                <a:cubicBezTo>
                  <a:pt x="236" y="433"/>
                  <a:pt x="236" y="436"/>
                  <a:pt x="235" y="435"/>
                </a:cubicBezTo>
                <a:cubicBezTo>
                  <a:pt x="235" y="435"/>
                  <a:pt x="235" y="435"/>
                  <a:pt x="235" y="435"/>
                </a:cubicBezTo>
                <a:close/>
                <a:moveTo>
                  <a:pt x="138" y="186"/>
                </a:moveTo>
                <a:cubicBezTo>
                  <a:pt x="135" y="183"/>
                  <a:pt x="138" y="181"/>
                  <a:pt x="138" y="176"/>
                </a:cubicBezTo>
                <a:cubicBezTo>
                  <a:pt x="141" y="178"/>
                  <a:pt x="136" y="185"/>
                  <a:pt x="138" y="186"/>
                </a:cubicBezTo>
                <a:cubicBezTo>
                  <a:pt x="138" y="186"/>
                  <a:pt x="138" y="186"/>
                  <a:pt x="138" y="186"/>
                </a:cubicBezTo>
                <a:close/>
                <a:moveTo>
                  <a:pt x="136" y="190"/>
                </a:moveTo>
                <a:cubicBezTo>
                  <a:pt x="135" y="191"/>
                  <a:pt x="136" y="189"/>
                  <a:pt x="135" y="189"/>
                </a:cubicBezTo>
                <a:cubicBezTo>
                  <a:pt x="135" y="188"/>
                  <a:pt x="137" y="189"/>
                  <a:pt x="136" y="190"/>
                </a:cubicBezTo>
                <a:cubicBezTo>
                  <a:pt x="136" y="190"/>
                  <a:pt x="136" y="190"/>
                  <a:pt x="136" y="190"/>
                </a:cubicBezTo>
                <a:close/>
                <a:moveTo>
                  <a:pt x="298" y="68"/>
                </a:moveTo>
                <a:cubicBezTo>
                  <a:pt x="300" y="69"/>
                  <a:pt x="302" y="71"/>
                  <a:pt x="306" y="71"/>
                </a:cubicBezTo>
                <a:cubicBezTo>
                  <a:pt x="306" y="72"/>
                  <a:pt x="306" y="73"/>
                  <a:pt x="306" y="73"/>
                </a:cubicBezTo>
                <a:cubicBezTo>
                  <a:pt x="304" y="73"/>
                  <a:pt x="304" y="72"/>
                  <a:pt x="304" y="72"/>
                </a:cubicBezTo>
                <a:cubicBezTo>
                  <a:pt x="303" y="74"/>
                  <a:pt x="303" y="72"/>
                  <a:pt x="300" y="72"/>
                </a:cubicBezTo>
                <a:cubicBezTo>
                  <a:pt x="300" y="71"/>
                  <a:pt x="301" y="71"/>
                  <a:pt x="301" y="71"/>
                </a:cubicBezTo>
                <a:cubicBezTo>
                  <a:pt x="300" y="70"/>
                  <a:pt x="298" y="70"/>
                  <a:pt x="298" y="68"/>
                </a:cubicBezTo>
                <a:close/>
                <a:moveTo>
                  <a:pt x="380" y="404"/>
                </a:moveTo>
                <a:cubicBezTo>
                  <a:pt x="380" y="404"/>
                  <a:pt x="380" y="406"/>
                  <a:pt x="379" y="407"/>
                </a:cubicBezTo>
                <a:cubicBezTo>
                  <a:pt x="380" y="408"/>
                  <a:pt x="382" y="407"/>
                  <a:pt x="382" y="408"/>
                </a:cubicBezTo>
                <a:cubicBezTo>
                  <a:pt x="379" y="412"/>
                  <a:pt x="382" y="418"/>
                  <a:pt x="377" y="420"/>
                </a:cubicBezTo>
                <a:cubicBezTo>
                  <a:pt x="377" y="424"/>
                  <a:pt x="378" y="423"/>
                  <a:pt x="377" y="426"/>
                </a:cubicBezTo>
                <a:cubicBezTo>
                  <a:pt x="378" y="426"/>
                  <a:pt x="378" y="424"/>
                  <a:pt x="379" y="423"/>
                </a:cubicBezTo>
                <a:cubicBezTo>
                  <a:pt x="377" y="427"/>
                  <a:pt x="380" y="429"/>
                  <a:pt x="378" y="432"/>
                </a:cubicBezTo>
                <a:cubicBezTo>
                  <a:pt x="382" y="434"/>
                  <a:pt x="381" y="440"/>
                  <a:pt x="379" y="443"/>
                </a:cubicBezTo>
                <a:cubicBezTo>
                  <a:pt x="381" y="443"/>
                  <a:pt x="381" y="443"/>
                  <a:pt x="382" y="444"/>
                </a:cubicBezTo>
                <a:cubicBezTo>
                  <a:pt x="382" y="446"/>
                  <a:pt x="381" y="445"/>
                  <a:pt x="380" y="447"/>
                </a:cubicBezTo>
                <a:cubicBezTo>
                  <a:pt x="382" y="447"/>
                  <a:pt x="382" y="446"/>
                  <a:pt x="383" y="448"/>
                </a:cubicBezTo>
                <a:cubicBezTo>
                  <a:pt x="381" y="448"/>
                  <a:pt x="382" y="450"/>
                  <a:pt x="382" y="451"/>
                </a:cubicBezTo>
                <a:cubicBezTo>
                  <a:pt x="384" y="452"/>
                  <a:pt x="382" y="453"/>
                  <a:pt x="384" y="454"/>
                </a:cubicBezTo>
                <a:cubicBezTo>
                  <a:pt x="388" y="455"/>
                  <a:pt x="388" y="451"/>
                  <a:pt x="390" y="451"/>
                </a:cubicBezTo>
                <a:cubicBezTo>
                  <a:pt x="388" y="451"/>
                  <a:pt x="390" y="450"/>
                  <a:pt x="390" y="449"/>
                </a:cubicBezTo>
                <a:cubicBezTo>
                  <a:pt x="388" y="446"/>
                  <a:pt x="390" y="445"/>
                  <a:pt x="387" y="442"/>
                </a:cubicBezTo>
                <a:cubicBezTo>
                  <a:pt x="389" y="439"/>
                  <a:pt x="387" y="432"/>
                  <a:pt x="386" y="430"/>
                </a:cubicBezTo>
                <a:cubicBezTo>
                  <a:pt x="387" y="430"/>
                  <a:pt x="388" y="428"/>
                  <a:pt x="389" y="429"/>
                </a:cubicBezTo>
                <a:cubicBezTo>
                  <a:pt x="389" y="428"/>
                  <a:pt x="390" y="426"/>
                  <a:pt x="388" y="426"/>
                </a:cubicBezTo>
                <a:cubicBezTo>
                  <a:pt x="388" y="427"/>
                  <a:pt x="388" y="427"/>
                  <a:pt x="387" y="428"/>
                </a:cubicBezTo>
                <a:cubicBezTo>
                  <a:pt x="384" y="421"/>
                  <a:pt x="384" y="413"/>
                  <a:pt x="383" y="406"/>
                </a:cubicBezTo>
                <a:cubicBezTo>
                  <a:pt x="381" y="408"/>
                  <a:pt x="384" y="405"/>
                  <a:pt x="382" y="405"/>
                </a:cubicBezTo>
                <a:cubicBezTo>
                  <a:pt x="382" y="406"/>
                  <a:pt x="381" y="407"/>
                  <a:pt x="380" y="406"/>
                </a:cubicBezTo>
                <a:cubicBezTo>
                  <a:pt x="380" y="404"/>
                  <a:pt x="383" y="406"/>
                  <a:pt x="382" y="404"/>
                </a:cubicBezTo>
                <a:cubicBezTo>
                  <a:pt x="382" y="404"/>
                  <a:pt x="381" y="404"/>
                  <a:pt x="380" y="404"/>
                </a:cubicBezTo>
                <a:close/>
                <a:moveTo>
                  <a:pt x="388" y="448"/>
                </a:moveTo>
                <a:cubicBezTo>
                  <a:pt x="388" y="448"/>
                  <a:pt x="388" y="448"/>
                  <a:pt x="388" y="448"/>
                </a:cubicBezTo>
                <a:cubicBezTo>
                  <a:pt x="389" y="447"/>
                  <a:pt x="389" y="450"/>
                  <a:pt x="388" y="449"/>
                </a:cubicBezTo>
                <a:cubicBezTo>
                  <a:pt x="388" y="449"/>
                  <a:pt x="388" y="448"/>
                  <a:pt x="388" y="448"/>
                </a:cubicBezTo>
                <a:cubicBezTo>
                  <a:pt x="388" y="448"/>
                  <a:pt x="388" y="448"/>
                  <a:pt x="388" y="448"/>
                </a:cubicBezTo>
                <a:close/>
                <a:moveTo>
                  <a:pt x="387" y="183"/>
                </a:moveTo>
                <a:cubicBezTo>
                  <a:pt x="388" y="183"/>
                  <a:pt x="390" y="183"/>
                  <a:pt x="390" y="181"/>
                </a:cubicBezTo>
                <a:cubicBezTo>
                  <a:pt x="393" y="182"/>
                  <a:pt x="387" y="185"/>
                  <a:pt x="390" y="185"/>
                </a:cubicBezTo>
                <a:cubicBezTo>
                  <a:pt x="389" y="187"/>
                  <a:pt x="388" y="183"/>
                  <a:pt x="387" y="183"/>
                </a:cubicBezTo>
                <a:close/>
                <a:moveTo>
                  <a:pt x="387" y="9"/>
                </a:moveTo>
                <a:cubicBezTo>
                  <a:pt x="388" y="9"/>
                  <a:pt x="388" y="11"/>
                  <a:pt x="388" y="12"/>
                </a:cubicBezTo>
                <a:cubicBezTo>
                  <a:pt x="387" y="12"/>
                  <a:pt x="387" y="9"/>
                  <a:pt x="386" y="11"/>
                </a:cubicBezTo>
                <a:cubicBezTo>
                  <a:pt x="384" y="10"/>
                  <a:pt x="388" y="10"/>
                  <a:pt x="387" y="9"/>
                </a:cubicBezTo>
                <a:close/>
                <a:moveTo>
                  <a:pt x="230" y="66"/>
                </a:moveTo>
                <a:cubicBezTo>
                  <a:pt x="231" y="69"/>
                  <a:pt x="228" y="67"/>
                  <a:pt x="230" y="66"/>
                </a:cubicBezTo>
                <a:close/>
                <a:moveTo>
                  <a:pt x="284" y="92"/>
                </a:moveTo>
                <a:cubicBezTo>
                  <a:pt x="285" y="90"/>
                  <a:pt x="287" y="92"/>
                  <a:pt x="289" y="93"/>
                </a:cubicBezTo>
                <a:cubicBezTo>
                  <a:pt x="288" y="93"/>
                  <a:pt x="286" y="92"/>
                  <a:pt x="284" y="92"/>
                </a:cubicBezTo>
                <a:close/>
                <a:moveTo>
                  <a:pt x="289" y="92"/>
                </a:moveTo>
                <a:cubicBezTo>
                  <a:pt x="290" y="92"/>
                  <a:pt x="291" y="93"/>
                  <a:pt x="291" y="93"/>
                </a:cubicBezTo>
                <a:cubicBezTo>
                  <a:pt x="292" y="94"/>
                  <a:pt x="289" y="93"/>
                  <a:pt x="289" y="92"/>
                </a:cubicBezTo>
                <a:close/>
                <a:moveTo>
                  <a:pt x="301" y="99"/>
                </a:moveTo>
                <a:cubicBezTo>
                  <a:pt x="301" y="99"/>
                  <a:pt x="301" y="99"/>
                  <a:pt x="301" y="99"/>
                </a:cubicBezTo>
                <a:cubicBezTo>
                  <a:pt x="301" y="100"/>
                  <a:pt x="301" y="100"/>
                  <a:pt x="302" y="100"/>
                </a:cubicBezTo>
                <a:cubicBezTo>
                  <a:pt x="302" y="101"/>
                  <a:pt x="301" y="101"/>
                  <a:pt x="301" y="102"/>
                </a:cubicBezTo>
                <a:cubicBezTo>
                  <a:pt x="301" y="102"/>
                  <a:pt x="300" y="101"/>
                  <a:pt x="300" y="102"/>
                </a:cubicBezTo>
                <a:cubicBezTo>
                  <a:pt x="299" y="102"/>
                  <a:pt x="299" y="101"/>
                  <a:pt x="299" y="100"/>
                </a:cubicBezTo>
                <a:cubicBezTo>
                  <a:pt x="300" y="100"/>
                  <a:pt x="301" y="99"/>
                  <a:pt x="301" y="99"/>
                </a:cubicBezTo>
                <a:close/>
                <a:moveTo>
                  <a:pt x="49" y="124"/>
                </a:moveTo>
                <a:cubicBezTo>
                  <a:pt x="43" y="127"/>
                  <a:pt x="34" y="128"/>
                  <a:pt x="33" y="135"/>
                </a:cubicBezTo>
                <a:cubicBezTo>
                  <a:pt x="32" y="135"/>
                  <a:pt x="31" y="136"/>
                  <a:pt x="30" y="137"/>
                </a:cubicBezTo>
                <a:cubicBezTo>
                  <a:pt x="31" y="137"/>
                  <a:pt x="31" y="138"/>
                  <a:pt x="31" y="139"/>
                </a:cubicBezTo>
                <a:cubicBezTo>
                  <a:pt x="31" y="139"/>
                  <a:pt x="31" y="139"/>
                  <a:pt x="30" y="139"/>
                </a:cubicBezTo>
                <a:cubicBezTo>
                  <a:pt x="30" y="138"/>
                  <a:pt x="31" y="138"/>
                  <a:pt x="30" y="137"/>
                </a:cubicBezTo>
                <a:cubicBezTo>
                  <a:pt x="28" y="137"/>
                  <a:pt x="29" y="140"/>
                  <a:pt x="27" y="139"/>
                </a:cubicBezTo>
                <a:cubicBezTo>
                  <a:pt x="27" y="140"/>
                  <a:pt x="28" y="140"/>
                  <a:pt x="28" y="141"/>
                </a:cubicBezTo>
                <a:cubicBezTo>
                  <a:pt x="26" y="142"/>
                  <a:pt x="24" y="141"/>
                  <a:pt x="24" y="143"/>
                </a:cubicBezTo>
                <a:cubicBezTo>
                  <a:pt x="25" y="143"/>
                  <a:pt x="27" y="142"/>
                  <a:pt x="27" y="144"/>
                </a:cubicBezTo>
                <a:cubicBezTo>
                  <a:pt x="26" y="144"/>
                  <a:pt x="27" y="145"/>
                  <a:pt x="26" y="145"/>
                </a:cubicBezTo>
                <a:cubicBezTo>
                  <a:pt x="26" y="143"/>
                  <a:pt x="25" y="145"/>
                  <a:pt x="24" y="144"/>
                </a:cubicBezTo>
                <a:cubicBezTo>
                  <a:pt x="23" y="146"/>
                  <a:pt x="25" y="147"/>
                  <a:pt x="27" y="147"/>
                </a:cubicBezTo>
                <a:cubicBezTo>
                  <a:pt x="26" y="146"/>
                  <a:pt x="28" y="147"/>
                  <a:pt x="28" y="146"/>
                </a:cubicBezTo>
                <a:cubicBezTo>
                  <a:pt x="27" y="143"/>
                  <a:pt x="31" y="146"/>
                  <a:pt x="28" y="143"/>
                </a:cubicBezTo>
                <a:cubicBezTo>
                  <a:pt x="29" y="143"/>
                  <a:pt x="29" y="142"/>
                  <a:pt x="29" y="142"/>
                </a:cubicBezTo>
                <a:cubicBezTo>
                  <a:pt x="30" y="144"/>
                  <a:pt x="31" y="141"/>
                  <a:pt x="31" y="143"/>
                </a:cubicBezTo>
                <a:cubicBezTo>
                  <a:pt x="32" y="141"/>
                  <a:pt x="33" y="139"/>
                  <a:pt x="35" y="138"/>
                </a:cubicBezTo>
                <a:cubicBezTo>
                  <a:pt x="34" y="138"/>
                  <a:pt x="34" y="137"/>
                  <a:pt x="33" y="136"/>
                </a:cubicBezTo>
                <a:cubicBezTo>
                  <a:pt x="35" y="135"/>
                  <a:pt x="34" y="136"/>
                  <a:pt x="35" y="134"/>
                </a:cubicBezTo>
                <a:cubicBezTo>
                  <a:pt x="37" y="136"/>
                  <a:pt x="34" y="139"/>
                  <a:pt x="35" y="140"/>
                </a:cubicBezTo>
                <a:cubicBezTo>
                  <a:pt x="36" y="137"/>
                  <a:pt x="37" y="138"/>
                  <a:pt x="39" y="136"/>
                </a:cubicBezTo>
                <a:cubicBezTo>
                  <a:pt x="38" y="136"/>
                  <a:pt x="37" y="136"/>
                  <a:pt x="37" y="135"/>
                </a:cubicBezTo>
                <a:cubicBezTo>
                  <a:pt x="38" y="135"/>
                  <a:pt x="38" y="134"/>
                  <a:pt x="39" y="134"/>
                </a:cubicBezTo>
                <a:cubicBezTo>
                  <a:pt x="39" y="135"/>
                  <a:pt x="40" y="136"/>
                  <a:pt x="42" y="135"/>
                </a:cubicBezTo>
                <a:cubicBezTo>
                  <a:pt x="43" y="134"/>
                  <a:pt x="43" y="132"/>
                  <a:pt x="46" y="132"/>
                </a:cubicBezTo>
                <a:cubicBezTo>
                  <a:pt x="46" y="130"/>
                  <a:pt x="46" y="130"/>
                  <a:pt x="47" y="129"/>
                </a:cubicBezTo>
                <a:cubicBezTo>
                  <a:pt x="41" y="128"/>
                  <a:pt x="50" y="125"/>
                  <a:pt x="49" y="124"/>
                </a:cubicBezTo>
                <a:close/>
                <a:moveTo>
                  <a:pt x="388" y="168"/>
                </a:moveTo>
                <a:cubicBezTo>
                  <a:pt x="389" y="169"/>
                  <a:pt x="388" y="171"/>
                  <a:pt x="387" y="169"/>
                </a:cubicBezTo>
                <a:cubicBezTo>
                  <a:pt x="388" y="171"/>
                  <a:pt x="387" y="173"/>
                  <a:pt x="388" y="174"/>
                </a:cubicBezTo>
                <a:cubicBezTo>
                  <a:pt x="388" y="173"/>
                  <a:pt x="390" y="173"/>
                  <a:pt x="390" y="172"/>
                </a:cubicBezTo>
                <a:cubicBezTo>
                  <a:pt x="389" y="171"/>
                  <a:pt x="390" y="171"/>
                  <a:pt x="390" y="169"/>
                </a:cubicBezTo>
                <a:cubicBezTo>
                  <a:pt x="389" y="169"/>
                  <a:pt x="388" y="166"/>
                  <a:pt x="388" y="168"/>
                </a:cubicBezTo>
                <a:close/>
                <a:moveTo>
                  <a:pt x="390" y="178"/>
                </a:moveTo>
                <a:cubicBezTo>
                  <a:pt x="388" y="180"/>
                  <a:pt x="390" y="174"/>
                  <a:pt x="387" y="175"/>
                </a:cubicBezTo>
                <a:cubicBezTo>
                  <a:pt x="389" y="177"/>
                  <a:pt x="387" y="176"/>
                  <a:pt x="387" y="179"/>
                </a:cubicBezTo>
                <a:cubicBezTo>
                  <a:pt x="388" y="178"/>
                  <a:pt x="389" y="179"/>
                  <a:pt x="390" y="179"/>
                </a:cubicBezTo>
                <a:cubicBezTo>
                  <a:pt x="390" y="178"/>
                  <a:pt x="391" y="178"/>
                  <a:pt x="390" y="178"/>
                </a:cubicBezTo>
                <a:close/>
                <a:moveTo>
                  <a:pt x="390" y="204"/>
                </a:moveTo>
                <a:cubicBezTo>
                  <a:pt x="390" y="204"/>
                  <a:pt x="389" y="205"/>
                  <a:pt x="388" y="205"/>
                </a:cubicBezTo>
                <a:cubicBezTo>
                  <a:pt x="388" y="205"/>
                  <a:pt x="388" y="204"/>
                  <a:pt x="388" y="203"/>
                </a:cubicBezTo>
                <a:cubicBezTo>
                  <a:pt x="387" y="205"/>
                  <a:pt x="386" y="204"/>
                  <a:pt x="386" y="201"/>
                </a:cubicBezTo>
                <a:cubicBezTo>
                  <a:pt x="387" y="201"/>
                  <a:pt x="387" y="202"/>
                  <a:pt x="388" y="202"/>
                </a:cubicBezTo>
                <a:cubicBezTo>
                  <a:pt x="388" y="202"/>
                  <a:pt x="388" y="202"/>
                  <a:pt x="389" y="202"/>
                </a:cubicBezTo>
                <a:cubicBezTo>
                  <a:pt x="388" y="198"/>
                  <a:pt x="387" y="200"/>
                  <a:pt x="387" y="196"/>
                </a:cubicBezTo>
                <a:cubicBezTo>
                  <a:pt x="389" y="196"/>
                  <a:pt x="389" y="191"/>
                  <a:pt x="391" y="193"/>
                </a:cubicBezTo>
                <a:cubicBezTo>
                  <a:pt x="389" y="195"/>
                  <a:pt x="389" y="200"/>
                  <a:pt x="391" y="204"/>
                </a:cubicBezTo>
                <a:cubicBezTo>
                  <a:pt x="391" y="204"/>
                  <a:pt x="390" y="204"/>
                  <a:pt x="390" y="204"/>
                </a:cubicBezTo>
                <a:close/>
                <a:moveTo>
                  <a:pt x="387" y="211"/>
                </a:moveTo>
                <a:cubicBezTo>
                  <a:pt x="387" y="211"/>
                  <a:pt x="388" y="211"/>
                  <a:pt x="388" y="211"/>
                </a:cubicBezTo>
                <a:cubicBezTo>
                  <a:pt x="389" y="212"/>
                  <a:pt x="386" y="216"/>
                  <a:pt x="389" y="217"/>
                </a:cubicBezTo>
                <a:cubicBezTo>
                  <a:pt x="389" y="218"/>
                  <a:pt x="388" y="219"/>
                  <a:pt x="387" y="219"/>
                </a:cubicBezTo>
                <a:cubicBezTo>
                  <a:pt x="389" y="221"/>
                  <a:pt x="385" y="222"/>
                  <a:pt x="388" y="223"/>
                </a:cubicBezTo>
                <a:cubicBezTo>
                  <a:pt x="385" y="223"/>
                  <a:pt x="385" y="218"/>
                  <a:pt x="387" y="216"/>
                </a:cubicBezTo>
                <a:cubicBezTo>
                  <a:pt x="386" y="215"/>
                  <a:pt x="386" y="215"/>
                  <a:pt x="385" y="215"/>
                </a:cubicBezTo>
                <a:cubicBezTo>
                  <a:pt x="386" y="214"/>
                  <a:pt x="385" y="211"/>
                  <a:pt x="385" y="210"/>
                </a:cubicBezTo>
                <a:cubicBezTo>
                  <a:pt x="388" y="211"/>
                  <a:pt x="386" y="208"/>
                  <a:pt x="387" y="207"/>
                </a:cubicBezTo>
                <a:cubicBezTo>
                  <a:pt x="387" y="208"/>
                  <a:pt x="388" y="209"/>
                  <a:pt x="390" y="208"/>
                </a:cubicBezTo>
                <a:cubicBezTo>
                  <a:pt x="390" y="211"/>
                  <a:pt x="389" y="210"/>
                  <a:pt x="388" y="209"/>
                </a:cubicBezTo>
                <a:cubicBezTo>
                  <a:pt x="388" y="210"/>
                  <a:pt x="388" y="211"/>
                  <a:pt x="387" y="211"/>
                </a:cubicBezTo>
                <a:close/>
                <a:moveTo>
                  <a:pt x="131" y="267"/>
                </a:moveTo>
                <a:cubicBezTo>
                  <a:pt x="132" y="267"/>
                  <a:pt x="132" y="267"/>
                  <a:pt x="133" y="267"/>
                </a:cubicBezTo>
                <a:cubicBezTo>
                  <a:pt x="133" y="269"/>
                  <a:pt x="132" y="270"/>
                  <a:pt x="132" y="271"/>
                </a:cubicBezTo>
                <a:cubicBezTo>
                  <a:pt x="131" y="270"/>
                  <a:pt x="131" y="269"/>
                  <a:pt x="131" y="267"/>
                </a:cubicBezTo>
                <a:close/>
                <a:moveTo>
                  <a:pt x="22" y="305"/>
                </a:moveTo>
                <a:cubicBezTo>
                  <a:pt x="22" y="303"/>
                  <a:pt x="23" y="305"/>
                  <a:pt x="24" y="305"/>
                </a:cubicBezTo>
                <a:cubicBezTo>
                  <a:pt x="24" y="307"/>
                  <a:pt x="23" y="307"/>
                  <a:pt x="23" y="308"/>
                </a:cubicBezTo>
                <a:cubicBezTo>
                  <a:pt x="22" y="308"/>
                  <a:pt x="23" y="305"/>
                  <a:pt x="22" y="305"/>
                </a:cubicBezTo>
                <a:close/>
                <a:moveTo>
                  <a:pt x="24" y="309"/>
                </a:moveTo>
                <a:cubicBezTo>
                  <a:pt x="24" y="311"/>
                  <a:pt x="22" y="311"/>
                  <a:pt x="22" y="311"/>
                </a:cubicBezTo>
                <a:cubicBezTo>
                  <a:pt x="20" y="311"/>
                  <a:pt x="23" y="309"/>
                  <a:pt x="24" y="309"/>
                </a:cubicBezTo>
                <a:close/>
                <a:moveTo>
                  <a:pt x="145" y="347"/>
                </a:moveTo>
                <a:cubicBezTo>
                  <a:pt x="148" y="350"/>
                  <a:pt x="149" y="356"/>
                  <a:pt x="152" y="360"/>
                </a:cubicBezTo>
                <a:cubicBezTo>
                  <a:pt x="149" y="358"/>
                  <a:pt x="147" y="352"/>
                  <a:pt x="145" y="347"/>
                </a:cubicBezTo>
                <a:close/>
                <a:moveTo>
                  <a:pt x="147" y="361"/>
                </a:moveTo>
                <a:cubicBezTo>
                  <a:pt x="148" y="360"/>
                  <a:pt x="149" y="362"/>
                  <a:pt x="150" y="363"/>
                </a:cubicBezTo>
                <a:cubicBezTo>
                  <a:pt x="148" y="365"/>
                  <a:pt x="149" y="361"/>
                  <a:pt x="147" y="361"/>
                </a:cubicBezTo>
                <a:close/>
                <a:moveTo>
                  <a:pt x="153" y="363"/>
                </a:moveTo>
                <a:cubicBezTo>
                  <a:pt x="153" y="362"/>
                  <a:pt x="155" y="367"/>
                  <a:pt x="157" y="368"/>
                </a:cubicBezTo>
                <a:cubicBezTo>
                  <a:pt x="155" y="369"/>
                  <a:pt x="154" y="365"/>
                  <a:pt x="153" y="363"/>
                </a:cubicBezTo>
                <a:close/>
                <a:moveTo>
                  <a:pt x="117" y="370"/>
                </a:moveTo>
                <a:cubicBezTo>
                  <a:pt x="112" y="368"/>
                  <a:pt x="105" y="364"/>
                  <a:pt x="98" y="363"/>
                </a:cubicBezTo>
                <a:cubicBezTo>
                  <a:pt x="98" y="365"/>
                  <a:pt x="100" y="365"/>
                  <a:pt x="100" y="367"/>
                </a:cubicBezTo>
                <a:cubicBezTo>
                  <a:pt x="102" y="367"/>
                  <a:pt x="102" y="368"/>
                  <a:pt x="103" y="367"/>
                </a:cubicBezTo>
                <a:cubicBezTo>
                  <a:pt x="104" y="368"/>
                  <a:pt x="104" y="369"/>
                  <a:pt x="105" y="370"/>
                </a:cubicBezTo>
                <a:cubicBezTo>
                  <a:pt x="109" y="366"/>
                  <a:pt x="112" y="373"/>
                  <a:pt x="117" y="372"/>
                </a:cubicBezTo>
                <a:cubicBezTo>
                  <a:pt x="116" y="370"/>
                  <a:pt x="119" y="370"/>
                  <a:pt x="117" y="370"/>
                </a:cubicBezTo>
                <a:close/>
                <a:moveTo>
                  <a:pt x="150" y="422"/>
                </a:moveTo>
                <a:cubicBezTo>
                  <a:pt x="148" y="425"/>
                  <a:pt x="152" y="419"/>
                  <a:pt x="150" y="422"/>
                </a:cubicBezTo>
                <a:close/>
                <a:moveTo>
                  <a:pt x="152" y="424"/>
                </a:moveTo>
                <a:cubicBezTo>
                  <a:pt x="154" y="425"/>
                  <a:pt x="155" y="427"/>
                  <a:pt x="156" y="428"/>
                </a:cubicBezTo>
                <a:cubicBezTo>
                  <a:pt x="156" y="427"/>
                  <a:pt x="158" y="428"/>
                  <a:pt x="159" y="428"/>
                </a:cubicBezTo>
                <a:cubicBezTo>
                  <a:pt x="159" y="430"/>
                  <a:pt x="162" y="430"/>
                  <a:pt x="162" y="432"/>
                </a:cubicBezTo>
                <a:cubicBezTo>
                  <a:pt x="162" y="431"/>
                  <a:pt x="165" y="432"/>
                  <a:pt x="163" y="433"/>
                </a:cubicBezTo>
                <a:cubicBezTo>
                  <a:pt x="166" y="433"/>
                  <a:pt x="166" y="432"/>
                  <a:pt x="169" y="431"/>
                </a:cubicBezTo>
                <a:cubicBezTo>
                  <a:pt x="171" y="433"/>
                  <a:pt x="175" y="434"/>
                  <a:pt x="178" y="434"/>
                </a:cubicBezTo>
                <a:cubicBezTo>
                  <a:pt x="180" y="433"/>
                  <a:pt x="177" y="433"/>
                  <a:pt x="177" y="432"/>
                </a:cubicBezTo>
                <a:cubicBezTo>
                  <a:pt x="173" y="433"/>
                  <a:pt x="171" y="432"/>
                  <a:pt x="169" y="429"/>
                </a:cubicBezTo>
                <a:cubicBezTo>
                  <a:pt x="169" y="431"/>
                  <a:pt x="168" y="430"/>
                  <a:pt x="167" y="431"/>
                </a:cubicBezTo>
                <a:cubicBezTo>
                  <a:pt x="169" y="430"/>
                  <a:pt x="167" y="429"/>
                  <a:pt x="167" y="428"/>
                </a:cubicBezTo>
                <a:cubicBezTo>
                  <a:pt x="164" y="428"/>
                  <a:pt x="161" y="428"/>
                  <a:pt x="160" y="428"/>
                </a:cubicBezTo>
                <a:cubicBezTo>
                  <a:pt x="160" y="427"/>
                  <a:pt x="162" y="427"/>
                  <a:pt x="161" y="426"/>
                </a:cubicBezTo>
                <a:cubicBezTo>
                  <a:pt x="158" y="426"/>
                  <a:pt x="157" y="425"/>
                  <a:pt x="156" y="424"/>
                </a:cubicBezTo>
                <a:cubicBezTo>
                  <a:pt x="156" y="425"/>
                  <a:pt x="156" y="426"/>
                  <a:pt x="155" y="426"/>
                </a:cubicBezTo>
                <a:cubicBezTo>
                  <a:pt x="154" y="424"/>
                  <a:pt x="152" y="424"/>
                  <a:pt x="150" y="424"/>
                </a:cubicBezTo>
                <a:cubicBezTo>
                  <a:pt x="150" y="427"/>
                  <a:pt x="148" y="425"/>
                  <a:pt x="146" y="424"/>
                </a:cubicBezTo>
                <a:cubicBezTo>
                  <a:pt x="146" y="426"/>
                  <a:pt x="151" y="426"/>
                  <a:pt x="151" y="426"/>
                </a:cubicBezTo>
                <a:cubicBezTo>
                  <a:pt x="150" y="426"/>
                  <a:pt x="151" y="424"/>
                  <a:pt x="152" y="424"/>
                </a:cubicBezTo>
                <a:close/>
                <a:moveTo>
                  <a:pt x="215" y="434"/>
                </a:moveTo>
                <a:cubicBezTo>
                  <a:pt x="216" y="435"/>
                  <a:pt x="215" y="435"/>
                  <a:pt x="215" y="436"/>
                </a:cubicBezTo>
                <a:cubicBezTo>
                  <a:pt x="213" y="435"/>
                  <a:pt x="212" y="437"/>
                  <a:pt x="211" y="435"/>
                </a:cubicBezTo>
                <a:cubicBezTo>
                  <a:pt x="211" y="433"/>
                  <a:pt x="214" y="436"/>
                  <a:pt x="215" y="434"/>
                </a:cubicBezTo>
                <a:close/>
                <a:moveTo>
                  <a:pt x="300" y="436"/>
                </a:moveTo>
                <a:cubicBezTo>
                  <a:pt x="299" y="436"/>
                  <a:pt x="300" y="434"/>
                  <a:pt x="300" y="434"/>
                </a:cubicBezTo>
                <a:cubicBezTo>
                  <a:pt x="301" y="434"/>
                  <a:pt x="301" y="434"/>
                  <a:pt x="301" y="434"/>
                </a:cubicBezTo>
                <a:cubicBezTo>
                  <a:pt x="301" y="435"/>
                  <a:pt x="300" y="435"/>
                  <a:pt x="300" y="436"/>
                </a:cubicBezTo>
                <a:close/>
                <a:moveTo>
                  <a:pt x="204" y="440"/>
                </a:moveTo>
                <a:cubicBezTo>
                  <a:pt x="205" y="440"/>
                  <a:pt x="205" y="440"/>
                  <a:pt x="205" y="440"/>
                </a:cubicBezTo>
                <a:cubicBezTo>
                  <a:pt x="204" y="440"/>
                  <a:pt x="203" y="441"/>
                  <a:pt x="202" y="441"/>
                </a:cubicBezTo>
                <a:cubicBezTo>
                  <a:pt x="202" y="440"/>
                  <a:pt x="202" y="440"/>
                  <a:pt x="202" y="439"/>
                </a:cubicBezTo>
                <a:cubicBezTo>
                  <a:pt x="202" y="438"/>
                  <a:pt x="204" y="439"/>
                  <a:pt x="204" y="437"/>
                </a:cubicBezTo>
                <a:cubicBezTo>
                  <a:pt x="200" y="437"/>
                  <a:pt x="197" y="437"/>
                  <a:pt x="194" y="436"/>
                </a:cubicBezTo>
                <a:cubicBezTo>
                  <a:pt x="194" y="438"/>
                  <a:pt x="192" y="439"/>
                  <a:pt x="190" y="439"/>
                </a:cubicBezTo>
                <a:cubicBezTo>
                  <a:pt x="190" y="438"/>
                  <a:pt x="191" y="438"/>
                  <a:pt x="191" y="437"/>
                </a:cubicBezTo>
                <a:cubicBezTo>
                  <a:pt x="186" y="439"/>
                  <a:pt x="185" y="434"/>
                  <a:pt x="180" y="434"/>
                </a:cubicBezTo>
                <a:cubicBezTo>
                  <a:pt x="180" y="436"/>
                  <a:pt x="179" y="436"/>
                  <a:pt x="179" y="437"/>
                </a:cubicBezTo>
                <a:cubicBezTo>
                  <a:pt x="184" y="440"/>
                  <a:pt x="190" y="438"/>
                  <a:pt x="194" y="442"/>
                </a:cubicBezTo>
                <a:cubicBezTo>
                  <a:pt x="196" y="440"/>
                  <a:pt x="194" y="440"/>
                  <a:pt x="194" y="439"/>
                </a:cubicBezTo>
                <a:cubicBezTo>
                  <a:pt x="194" y="439"/>
                  <a:pt x="195" y="439"/>
                  <a:pt x="195" y="438"/>
                </a:cubicBezTo>
                <a:cubicBezTo>
                  <a:pt x="195" y="441"/>
                  <a:pt x="196" y="441"/>
                  <a:pt x="197" y="442"/>
                </a:cubicBezTo>
                <a:cubicBezTo>
                  <a:pt x="197" y="440"/>
                  <a:pt x="199" y="440"/>
                  <a:pt x="200" y="439"/>
                </a:cubicBezTo>
                <a:cubicBezTo>
                  <a:pt x="199" y="439"/>
                  <a:pt x="199" y="443"/>
                  <a:pt x="200" y="442"/>
                </a:cubicBezTo>
                <a:cubicBezTo>
                  <a:pt x="200" y="441"/>
                  <a:pt x="200" y="440"/>
                  <a:pt x="200" y="440"/>
                </a:cubicBezTo>
                <a:cubicBezTo>
                  <a:pt x="201" y="441"/>
                  <a:pt x="202" y="441"/>
                  <a:pt x="203" y="442"/>
                </a:cubicBezTo>
                <a:cubicBezTo>
                  <a:pt x="202" y="442"/>
                  <a:pt x="202" y="443"/>
                  <a:pt x="201" y="443"/>
                </a:cubicBezTo>
                <a:cubicBezTo>
                  <a:pt x="204" y="442"/>
                  <a:pt x="203" y="444"/>
                  <a:pt x="205" y="444"/>
                </a:cubicBezTo>
                <a:cubicBezTo>
                  <a:pt x="204" y="442"/>
                  <a:pt x="205" y="443"/>
                  <a:pt x="204" y="440"/>
                </a:cubicBezTo>
                <a:close/>
                <a:moveTo>
                  <a:pt x="383" y="470"/>
                </a:moveTo>
                <a:cubicBezTo>
                  <a:pt x="383" y="470"/>
                  <a:pt x="383" y="471"/>
                  <a:pt x="382" y="471"/>
                </a:cubicBezTo>
                <a:cubicBezTo>
                  <a:pt x="382" y="472"/>
                  <a:pt x="383" y="472"/>
                  <a:pt x="383" y="473"/>
                </a:cubicBezTo>
                <a:cubicBezTo>
                  <a:pt x="380" y="473"/>
                  <a:pt x="381" y="471"/>
                  <a:pt x="380" y="471"/>
                </a:cubicBezTo>
                <a:cubicBezTo>
                  <a:pt x="380" y="469"/>
                  <a:pt x="383" y="471"/>
                  <a:pt x="383" y="470"/>
                </a:cubicBezTo>
                <a:close/>
                <a:moveTo>
                  <a:pt x="380" y="495"/>
                </a:moveTo>
                <a:cubicBezTo>
                  <a:pt x="382" y="495"/>
                  <a:pt x="380" y="496"/>
                  <a:pt x="380" y="497"/>
                </a:cubicBezTo>
                <a:cubicBezTo>
                  <a:pt x="380" y="497"/>
                  <a:pt x="380" y="496"/>
                  <a:pt x="379" y="496"/>
                </a:cubicBezTo>
                <a:cubicBezTo>
                  <a:pt x="379" y="496"/>
                  <a:pt x="379" y="496"/>
                  <a:pt x="379" y="495"/>
                </a:cubicBezTo>
                <a:cubicBezTo>
                  <a:pt x="380" y="495"/>
                  <a:pt x="380" y="496"/>
                  <a:pt x="380" y="496"/>
                </a:cubicBezTo>
                <a:cubicBezTo>
                  <a:pt x="380" y="496"/>
                  <a:pt x="380" y="495"/>
                  <a:pt x="380" y="495"/>
                </a:cubicBezTo>
                <a:close/>
                <a:moveTo>
                  <a:pt x="398" y="17"/>
                </a:moveTo>
                <a:cubicBezTo>
                  <a:pt x="398" y="19"/>
                  <a:pt x="396" y="20"/>
                  <a:pt x="395" y="19"/>
                </a:cubicBezTo>
                <a:cubicBezTo>
                  <a:pt x="395" y="18"/>
                  <a:pt x="396" y="17"/>
                  <a:pt x="398" y="17"/>
                </a:cubicBezTo>
                <a:close/>
                <a:moveTo>
                  <a:pt x="380" y="239"/>
                </a:moveTo>
                <a:cubicBezTo>
                  <a:pt x="379" y="237"/>
                  <a:pt x="381" y="234"/>
                  <a:pt x="381" y="232"/>
                </a:cubicBezTo>
                <a:cubicBezTo>
                  <a:pt x="382" y="231"/>
                  <a:pt x="383" y="231"/>
                  <a:pt x="384" y="231"/>
                </a:cubicBezTo>
                <a:cubicBezTo>
                  <a:pt x="384" y="230"/>
                  <a:pt x="383" y="229"/>
                  <a:pt x="383" y="227"/>
                </a:cubicBezTo>
                <a:cubicBezTo>
                  <a:pt x="384" y="228"/>
                  <a:pt x="385" y="228"/>
                  <a:pt x="385" y="226"/>
                </a:cubicBezTo>
                <a:cubicBezTo>
                  <a:pt x="386" y="227"/>
                  <a:pt x="386" y="228"/>
                  <a:pt x="388" y="227"/>
                </a:cubicBezTo>
                <a:cubicBezTo>
                  <a:pt x="387" y="228"/>
                  <a:pt x="387" y="229"/>
                  <a:pt x="385" y="229"/>
                </a:cubicBezTo>
                <a:cubicBezTo>
                  <a:pt x="388" y="230"/>
                  <a:pt x="385" y="234"/>
                  <a:pt x="383" y="234"/>
                </a:cubicBezTo>
                <a:cubicBezTo>
                  <a:pt x="384" y="236"/>
                  <a:pt x="385" y="237"/>
                  <a:pt x="385" y="239"/>
                </a:cubicBezTo>
                <a:cubicBezTo>
                  <a:pt x="384" y="239"/>
                  <a:pt x="382" y="240"/>
                  <a:pt x="383" y="240"/>
                </a:cubicBezTo>
                <a:cubicBezTo>
                  <a:pt x="381" y="242"/>
                  <a:pt x="383" y="237"/>
                  <a:pt x="380" y="239"/>
                </a:cubicBezTo>
                <a:close/>
              </a:path>
            </a:pathLst>
          </a:custGeom>
          <a:solidFill>
            <a:srgbClr val="FF0000"/>
          </a:solidFill>
          <a:ln>
            <a:noFill/>
          </a:ln>
        </p:spPr>
        <p:txBody>
          <a:bodyPr vert="horz" wrap="square" lIns="91440" tIns="45720" rIns="91440" bIns="45720" numCol="1" anchor="t" anchorCtr="0" compatLnSpc="1"/>
          <a:lstStyle/>
          <a:p>
            <a:endParaRPr lang="zh-CN" altLang="en-US">
              <a:latin typeface="方正舒体" panose="02010601030101010101" pitchFamily="2" charset="-122"/>
              <a:ea typeface="方正舒体"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600"/>
                                        <p:tgtEl>
                                          <p:spTgt spid="8"/>
                                        </p:tgtEl>
                                      </p:cBhvr>
                                    </p:animEffect>
                                    <p:anim calcmode="lin" valueType="num">
                                      <p:cBhvr>
                                        <p:cTn id="15" dur="600" fill="hold"/>
                                        <p:tgtEl>
                                          <p:spTgt spid="8"/>
                                        </p:tgtEl>
                                        <p:attrNameLst>
                                          <p:attrName>ppt_x</p:attrName>
                                        </p:attrNameLst>
                                      </p:cBhvr>
                                      <p:tavLst>
                                        <p:tav tm="0">
                                          <p:val>
                                            <p:strVal val="#ppt_x"/>
                                          </p:val>
                                        </p:tav>
                                        <p:tav tm="100000">
                                          <p:val>
                                            <p:strVal val="#ppt_x"/>
                                          </p:val>
                                        </p:tav>
                                      </p:tavLst>
                                    </p:anim>
                                    <p:anim calcmode="lin" valueType="num">
                                      <p:cBhvr>
                                        <p:cTn id="16" dur="600" fill="hold"/>
                                        <p:tgtEl>
                                          <p:spTgt spid="8"/>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31"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fltVal val="0"/>
                                          </p:val>
                                        </p:tav>
                                        <p:tav tm="100000">
                                          <p:val>
                                            <p:strVal val="#ppt_w"/>
                                          </p:val>
                                        </p:tav>
                                      </p:tavLst>
                                    </p:anim>
                                    <p:anim calcmode="lin" valueType="num">
                                      <p:cBhvr>
                                        <p:cTn id="21" dur="1000" fill="hold"/>
                                        <p:tgtEl>
                                          <p:spTgt spid="12"/>
                                        </p:tgtEl>
                                        <p:attrNameLst>
                                          <p:attrName>ppt_h</p:attrName>
                                        </p:attrNameLst>
                                      </p:cBhvr>
                                      <p:tavLst>
                                        <p:tav tm="0">
                                          <p:val>
                                            <p:fltVal val="0"/>
                                          </p:val>
                                        </p:tav>
                                        <p:tav tm="100000">
                                          <p:val>
                                            <p:strVal val="#ppt_h"/>
                                          </p:val>
                                        </p:tav>
                                      </p:tavLst>
                                    </p:anim>
                                    <p:anim calcmode="lin" valueType="num">
                                      <p:cBhvr>
                                        <p:cTn id="22" dur="1000" fill="hold"/>
                                        <p:tgtEl>
                                          <p:spTgt spid="12"/>
                                        </p:tgtEl>
                                        <p:attrNameLst>
                                          <p:attrName>style.rotation</p:attrName>
                                        </p:attrNameLst>
                                      </p:cBhvr>
                                      <p:tavLst>
                                        <p:tav tm="0">
                                          <p:val>
                                            <p:fltVal val="90"/>
                                          </p:val>
                                        </p:tav>
                                        <p:tav tm="100000">
                                          <p:val>
                                            <p:fltVal val="0"/>
                                          </p:val>
                                        </p:tav>
                                      </p:tavLst>
                                    </p:anim>
                                    <p:animEffect transition="in" filter="fade">
                                      <p:cBhvr>
                                        <p:cTn id="2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H_Other_1"/>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1852613" y="1926999"/>
            <a:ext cx="75438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MH_Other_6"/>
          <p:cNvPicPr/>
          <p:nvPr>
            <p:custDataLst>
              <p:tags r:id="rId3"/>
            </p:custDataLst>
          </p:nvPr>
        </p:nvPicPr>
        <p:blipFill>
          <a:blip r:embed="rId2">
            <a:extLst>
              <a:ext uri="{28A0092B-C50C-407E-A947-70E740481C1C}">
                <a14:useLocalDpi xmlns:a14="http://schemas.microsoft.com/office/drawing/2010/main" val="0"/>
              </a:ext>
            </a:extLst>
          </a:blip>
          <a:srcRect t="57356"/>
          <a:stretch>
            <a:fillRect/>
          </a:stretch>
        </p:blipFill>
        <p:spPr bwMode="auto">
          <a:xfrm>
            <a:off x="2136776" y="4611460"/>
            <a:ext cx="75438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MH_Other_7"/>
          <p:cNvPicPr/>
          <p:nvPr>
            <p:custDataLst>
              <p:tags r:id="rId4"/>
            </p:custDataLst>
          </p:nvPr>
        </p:nvPicPr>
        <p:blipFill>
          <a:blip r:embed="rId2">
            <a:extLst>
              <a:ext uri="{28A0092B-C50C-407E-A947-70E740481C1C}">
                <a14:useLocalDpi xmlns:a14="http://schemas.microsoft.com/office/drawing/2010/main" val="0"/>
              </a:ext>
            </a:extLst>
          </a:blip>
          <a:srcRect t="57356"/>
          <a:stretch>
            <a:fillRect/>
          </a:stretch>
        </p:blipFill>
        <p:spPr bwMode="auto">
          <a:xfrm>
            <a:off x="2136776" y="3852636"/>
            <a:ext cx="75438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MH_Other_8"/>
          <p:cNvPicPr/>
          <p:nvPr>
            <p:custDataLst>
              <p:tags r:id="rId5"/>
            </p:custDataLst>
          </p:nvPr>
        </p:nvPicPr>
        <p:blipFill>
          <a:blip r:embed="rId2">
            <a:extLst>
              <a:ext uri="{28A0092B-C50C-407E-A947-70E740481C1C}">
                <a14:useLocalDpi xmlns:a14="http://schemas.microsoft.com/office/drawing/2010/main" val="0"/>
              </a:ext>
            </a:extLst>
          </a:blip>
          <a:srcRect t="57356"/>
          <a:stretch>
            <a:fillRect/>
          </a:stretch>
        </p:blipFill>
        <p:spPr bwMode="auto">
          <a:xfrm>
            <a:off x="2136776" y="3179536"/>
            <a:ext cx="75438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a:xfrm>
            <a:off x="2773363" y="1963511"/>
            <a:ext cx="5572125" cy="3636963"/>
            <a:chOff x="2773363" y="1963511"/>
            <a:chExt cx="5572125" cy="3636963"/>
          </a:xfrm>
        </p:grpSpPr>
        <p:sp>
          <p:nvSpPr>
            <p:cNvPr id="11" name="MH_Other_2"/>
            <p:cNvSpPr/>
            <p:nvPr>
              <p:custDataLst>
                <p:tags r:id="rId6"/>
              </p:custDataLst>
            </p:nvPr>
          </p:nvSpPr>
          <p:spPr>
            <a:xfrm>
              <a:off x="4070352" y="4168549"/>
              <a:ext cx="1557337" cy="143192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5288"/>
                <a:gd name="connsiteY0-2" fmla="*/ 10000 h 10000"/>
                <a:gd name="connsiteX1-3" fmla="*/ 2000 w 15288"/>
                <a:gd name="connsiteY1-4" fmla="*/ 0 h 10000"/>
                <a:gd name="connsiteX2-5" fmla="*/ 15288 w 15288"/>
                <a:gd name="connsiteY2-6" fmla="*/ 299 h 10000"/>
                <a:gd name="connsiteX3-7" fmla="*/ 8000 w 15288"/>
                <a:gd name="connsiteY3-8" fmla="*/ 10000 h 10000"/>
                <a:gd name="connsiteX4-9" fmla="*/ 0 w 15288"/>
                <a:gd name="connsiteY4-10" fmla="*/ 10000 h 10000"/>
                <a:gd name="connsiteX0-11" fmla="*/ 0 w 15288"/>
                <a:gd name="connsiteY0-12" fmla="*/ 9776 h 9776"/>
                <a:gd name="connsiteX1-13" fmla="*/ 7577 w 15288"/>
                <a:gd name="connsiteY1-14" fmla="*/ 0 h 9776"/>
                <a:gd name="connsiteX2-15" fmla="*/ 15288 w 15288"/>
                <a:gd name="connsiteY2-16" fmla="*/ 75 h 9776"/>
                <a:gd name="connsiteX3-17" fmla="*/ 8000 w 15288"/>
                <a:gd name="connsiteY3-18" fmla="*/ 9776 h 9776"/>
                <a:gd name="connsiteX4-19" fmla="*/ 0 w 15288"/>
                <a:gd name="connsiteY4-20" fmla="*/ 9776 h 9776"/>
              </a:gdLst>
              <a:ahLst/>
              <a:cxnLst>
                <a:cxn ang="0">
                  <a:pos x="connsiteX0-11" y="connsiteY0-12"/>
                </a:cxn>
                <a:cxn ang="0">
                  <a:pos x="connsiteX1-13" y="connsiteY1-14"/>
                </a:cxn>
                <a:cxn ang="0">
                  <a:pos x="connsiteX2-15" y="connsiteY2-16"/>
                </a:cxn>
                <a:cxn ang="0">
                  <a:pos x="connsiteX3-17" y="connsiteY3-18"/>
                </a:cxn>
                <a:cxn ang="0">
                  <a:pos x="connsiteX4-19" y="connsiteY4-20"/>
                </a:cxn>
              </a:cxnLst>
              <a:rect l="l" t="t" r="r" b="b"/>
              <a:pathLst>
                <a:path w="15288" h="9776">
                  <a:moveTo>
                    <a:pt x="0" y="9776"/>
                  </a:moveTo>
                  <a:lnTo>
                    <a:pt x="7577" y="0"/>
                  </a:lnTo>
                  <a:lnTo>
                    <a:pt x="15288" y="75"/>
                  </a:lnTo>
                  <a:lnTo>
                    <a:pt x="8000" y="9776"/>
                  </a:lnTo>
                  <a:lnTo>
                    <a:pt x="0" y="9776"/>
                  </a:lnTo>
                  <a:close/>
                </a:path>
              </a:pathLst>
            </a:custGeom>
            <a:gradFill>
              <a:gsLst>
                <a:gs pos="100000">
                  <a:schemeClr val="accent4">
                    <a:lumMod val="75000"/>
                  </a:schemeClr>
                </a:gs>
                <a:gs pos="50000">
                  <a:schemeClr val="accent4">
                    <a:lumMod val="60000"/>
                    <a:lumOff val="40000"/>
                  </a:schemeClr>
                </a:gs>
                <a:gs pos="0">
                  <a:schemeClr val="accent4">
                    <a:lumMod val="75000"/>
                  </a:schemeClr>
                </a:gs>
              </a:gsLst>
              <a:lin ang="16200000" scaled="0"/>
            </a:gradFill>
            <a:ln w="25400" cap="flat" cmpd="sng" algn="ctr">
              <a:noFill/>
              <a:prstDash val="solid"/>
            </a:ln>
            <a:effectLst/>
          </p:spPr>
          <p:txBody>
            <a:bodyPr anchor="ctr"/>
            <a:lstStyle/>
            <a:p>
              <a:pPr algn="ctr">
                <a:defRPr/>
              </a:pPr>
              <a:endParaRPr lang="zh-CN" altLang="en-US" kern="0">
                <a:solidFill>
                  <a:prstClr val="white"/>
                </a:solidFill>
              </a:endParaRPr>
            </a:p>
          </p:txBody>
        </p:sp>
        <p:sp>
          <p:nvSpPr>
            <p:cNvPr id="12" name="MH_Other_3"/>
            <p:cNvSpPr/>
            <p:nvPr>
              <p:custDataLst>
                <p:tags r:id="rId7"/>
              </p:custDataLst>
            </p:nvPr>
          </p:nvSpPr>
          <p:spPr>
            <a:xfrm>
              <a:off x="2773363" y="2038124"/>
              <a:ext cx="1557338" cy="143192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5288"/>
                <a:gd name="connsiteY0-2" fmla="*/ 10000 h 10000"/>
                <a:gd name="connsiteX1-3" fmla="*/ 2000 w 15288"/>
                <a:gd name="connsiteY1-4" fmla="*/ 0 h 10000"/>
                <a:gd name="connsiteX2-5" fmla="*/ 15288 w 15288"/>
                <a:gd name="connsiteY2-6" fmla="*/ 299 h 10000"/>
                <a:gd name="connsiteX3-7" fmla="*/ 8000 w 15288"/>
                <a:gd name="connsiteY3-8" fmla="*/ 10000 h 10000"/>
                <a:gd name="connsiteX4-9" fmla="*/ 0 w 15288"/>
                <a:gd name="connsiteY4-10" fmla="*/ 10000 h 10000"/>
                <a:gd name="connsiteX0-11" fmla="*/ 0 w 15288"/>
                <a:gd name="connsiteY0-12" fmla="*/ 9776 h 9776"/>
                <a:gd name="connsiteX1-13" fmla="*/ 7577 w 15288"/>
                <a:gd name="connsiteY1-14" fmla="*/ 0 h 9776"/>
                <a:gd name="connsiteX2-15" fmla="*/ 15288 w 15288"/>
                <a:gd name="connsiteY2-16" fmla="*/ 75 h 9776"/>
                <a:gd name="connsiteX3-17" fmla="*/ 8000 w 15288"/>
                <a:gd name="connsiteY3-18" fmla="*/ 9776 h 9776"/>
                <a:gd name="connsiteX4-19" fmla="*/ 0 w 15288"/>
                <a:gd name="connsiteY4-20" fmla="*/ 9776 h 9776"/>
              </a:gdLst>
              <a:ahLst/>
              <a:cxnLst>
                <a:cxn ang="0">
                  <a:pos x="connsiteX0-11" y="connsiteY0-12"/>
                </a:cxn>
                <a:cxn ang="0">
                  <a:pos x="connsiteX1-13" y="connsiteY1-14"/>
                </a:cxn>
                <a:cxn ang="0">
                  <a:pos x="connsiteX2-15" y="connsiteY2-16"/>
                </a:cxn>
                <a:cxn ang="0">
                  <a:pos x="connsiteX3-17" y="connsiteY3-18"/>
                </a:cxn>
                <a:cxn ang="0">
                  <a:pos x="connsiteX4-19" y="connsiteY4-20"/>
                </a:cxn>
              </a:cxnLst>
              <a:rect l="l" t="t" r="r" b="b"/>
              <a:pathLst>
                <a:path w="15288" h="9776">
                  <a:moveTo>
                    <a:pt x="0" y="9776"/>
                  </a:moveTo>
                  <a:lnTo>
                    <a:pt x="7577" y="0"/>
                  </a:lnTo>
                  <a:lnTo>
                    <a:pt x="15288" y="75"/>
                  </a:lnTo>
                  <a:lnTo>
                    <a:pt x="8000" y="9776"/>
                  </a:lnTo>
                  <a:lnTo>
                    <a:pt x="0" y="9776"/>
                  </a:lnTo>
                  <a:close/>
                </a:path>
              </a:pathLst>
            </a:custGeom>
            <a:gradFill>
              <a:gsLst>
                <a:gs pos="100000">
                  <a:schemeClr val="accent1">
                    <a:lumMod val="75000"/>
                  </a:schemeClr>
                </a:gs>
                <a:gs pos="50000">
                  <a:schemeClr val="accent1">
                    <a:lumMod val="60000"/>
                    <a:lumOff val="40000"/>
                  </a:schemeClr>
                </a:gs>
                <a:gs pos="0">
                  <a:schemeClr val="accent1">
                    <a:lumMod val="75000"/>
                  </a:schemeClr>
                </a:gs>
              </a:gsLst>
              <a:lin ang="16200000" scaled="0"/>
            </a:gradFill>
            <a:ln w="25400" cap="flat" cmpd="sng" algn="ctr">
              <a:noFill/>
              <a:prstDash val="solid"/>
            </a:ln>
            <a:effectLst/>
          </p:spPr>
          <p:txBody>
            <a:bodyPr anchor="ctr"/>
            <a:lstStyle/>
            <a:p>
              <a:pPr algn="ctr">
                <a:defRPr/>
              </a:pPr>
              <a:endParaRPr lang="zh-CN" altLang="en-US" kern="0">
                <a:solidFill>
                  <a:prstClr val="white"/>
                </a:solidFill>
              </a:endParaRPr>
            </a:p>
          </p:txBody>
        </p:sp>
        <p:sp>
          <p:nvSpPr>
            <p:cNvPr id="13" name="MH_Other_4"/>
            <p:cNvSpPr/>
            <p:nvPr>
              <p:custDataLst>
                <p:tags r:id="rId8"/>
              </p:custDataLst>
            </p:nvPr>
          </p:nvSpPr>
          <p:spPr>
            <a:xfrm>
              <a:off x="3216277" y="2730274"/>
              <a:ext cx="1557337" cy="1430337"/>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5288"/>
                <a:gd name="connsiteY0-2" fmla="*/ 10000 h 10000"/>
                <a:gd name="connsiteX1-3" fmla="*/ 2000 w 15288"/>
                <a:gd name="connsiteY1-4" fmla="*/ 0 h 10000"/>
                <a:gd name="connsiteX2-5" fmla="*/ 15288 w 15288"/>
                <a:gd name="connsiteY2-6" fmla="*/ 299 h 10000"/>
                <a:gd name="connsiteX3-7" fmla="*/ 8000 w 15288"/>
                <a:gd name="connsiteY3-8" fmla="*/ 10000 h 10000"/>
                <a:gd name="connsiteX4-9" fmla="*/ 0 w 15288"/>
                <a:gd name="connsiteY4-10" fmla="*/ 10000 h 10000"/>
                <a:gd name="connsiteX0-11" fmla="*/ 0 w 15288"/>
                <a:gd name="connsiteY0-12" fmla="*/ 9776 h 9776"/>
                <a:gd name="connsiteX1-13" fmla="*/ 7577 w 15288"/>
                <a:gd name="connsiteY1-14" fmla="*/ 0 h 9776"/>
                <a:gd name="connsiteX2-15" fmla="*/ 15288 w 15288"/>
                <a:gd name="connsiteY2-16" fmla="*/ 75 h 9776"/>
                <a:gd name="connsiteX3-17" fmla="*/ 8000 w 15288"/>
                <a:gd name="connsiteY3-18" fmla="*/ 9776 h 9776"/>
                <a:gd name="connsiteX4-19" fmla="*/ 0 w 15288"/>
                <a:gd name="connsiteY4-20" fmla="*/ 9776 h 9776"/>
              </a:gdLst>
              <a:ahLst/>
              <a:cxnLst>
                <a:cxn ang="0">
                  <a:pos x="connsiteX0-11" y="connsiteY0-12"/>
                </a:cxn>
                <a:cxn ang="0">
                  <a:pos x="connsiteX1-13" y="connsiteY1-14"/>
                </a:cxn>
                <a:cxn ang="0">
                  <a:pos x="connsiteX2-15" y="connsiteY2-16"/>
                </a:cxn>
                <a:cxn ang="0">
                  <a:pos x="connsiteX3-17" y="connsiteY3-18"/>
                </a:cxn>
                <a:cxn ang="0">
                  <a:pos x="connsiteX4-19" y="connsiteY4-20"/>
                </a:cxn>
              </a:cxnLst>
              <a:rect l="l" t="t" r="r" b="b"/>
              <a:pathLst>
                <a:path w="15288" h="9776">
                  <a:moveTo>
                    <a:pt x="0" y="9776"/>
                  </a:moveTo>
                  <a:lnTo>
                    <a:pt x="7577" y="0"/>
                  </a:lnTo>
                  <a:lnTo>
                    <a:pt x="15288" y="75"/>
                  </a:lnTo>
                  <a:lnTo>
                    <a:pt x="8000" y="9776"/>
                  </a:lnTo>
                  <a:lnTo>
                    <a:pt x="0" y="9776"/>
                  </a:lnTo>
                  <a:close/>
                </a:path>
              </a:pathLst>
            </a:custGeom>
            <a:gradFill>
              <a:gsLst>
                <a:gs pos="100000">
                  <a:schemeClr val="accent2">
                    <a:lumMod val="75000"/>
                  </a:schemeClr>
                </a:gs>
                <a:gs pos="50000">
                  <a:schemeClr val="accent2">
                    <a:lumMod val="60000"/>
                    <a:lumOff val="40000"/>
                  </a:schemeClr>
                </a:gs>
                <a:gs pos="0">
                  <a:schemeClr val="accent2">
                    <a:lumMod val="75000"/>
                  </a:schemeClr>
                </a:gs>
              </a:gsLst>
              <a:lin ang="16200000" scaled="0"/>
            </a:gradFill>
            <a:ln w="25400" cap="flat" cmpd="sng" algn="ctr">
              <a:noFill/>
              <a:prstDash val="solid"/>
            </a:ln>
            <a:effectLst/>
          </p:spPr>
          <p:txBody>
            <a:bodyPr anchor="ctr"/>
            <a:lstStyle/>
            <a:p>
              <a:pPr algn="ctr">
                <a:defRPr/>
              </a:pPr>
              <a:endParaRPr lang="zh-CN" altLang="en-US" kern="0">
                <a:solidFill>
                  <a:prstClr val="white"/>
                </a:solidFill>
              </a:endParaRPr>
            </a:p>
          </p:txBody>
        </p:sp>
        <p:sp>
          <p:nvSpPr>
            <p:cNvPr id="14" name="MH_Other_5"/>
            <p:cNvSpPr/>
            <p:nvPr>
              <p:custDataLst>
                <p:tags r:id="rId9"/>
              </p:custDataLst>
            </p:nvPr>
          </p:nvSpPr>
          <p:spPr>
            <a:xfrm>
              <a:off x="3625852" y="3490685"/>
              <a:ext cx="1557337" cy="1430338"/>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5288"/>
                <a:gd name="connsiteY0-2" fmla="*/ 10000 h 10000"/>
                <a:gd name="connsiteX1-3" fmla="*/ 2000 w 15288"/>
                <a:gd name="connsiteY1-4" fmla="*/ 0 h 10000"/>
                <a:gd name="connsiteX2-5" fmla="*/ 15288 w 15288"/>
                <a:gd name="connsiteY2-6" fmla="*/ 299 h 10000"/>
                <a:gd name="connsiteX3-7" fmla="*/ 8000 w 15288"/>
                <a:gd name="connsiteY3-8" fmla="*/ 10000 h 10000"/>
                <a:gd name="connsiteX4-9" fmla="*/ 0 w 15288"/>
                <a:gd name="connsiteY4-10" fmla="*/ 10000 h 10000"/>
                <a:gd name="connsiteX0-11" fmla="*/ 0 w 15288"/>
                <a:gd name="connsiteY0-12" fmla="*/ 9776 h 9776"/>
                <a:gd name="connsiteX1-13" fmla="*/ 7577 w 15288"/>
                <a:gd name="connsiteY1-14" fmla="*/ 0 h 9776"/>
                <a:gd name="connsiteX2-15" fmla="*/ 15288 w 15288"/>
                <a:gd name="connsiteY2-16" fmla="*/ 75 h 9776"/>
                <a:gd name="connsiteX3-17" fmla="*/ 8000 w 15288"/>
                <a:gd name="connsiteY3-18" fmla="*/ 9776 h 9776"/>
                <a:gd name="connsiteX4-19" fmla="*/ 0 w 15288"/>
                <a:gd name="connsiteY4-20" fmla="*/ 9776 h 9776"/>
              </a:gdLst>
              <a:ahLst/>
              <a:cxnLst>
                <a:cxn ang="0">
                  <a:pos x="connsiteX0-11" y="connsiteY0-12"/>
                </a:cxn>
                <a:cxn ang="0">
                  <a:pos x="connsiteX1-13" y="connsiteY1-14"/>
                </a:cxn>
                <a:cxn ang="0">
                  <a:pos x="connsiteX2-15" y="connsiteY2-16"/>
                </a:cxn>
                <a:cxn ang="0">
                  <a:pos x="connsiteX3-17" y="connsiteY3-18"/>
                </a:cxn>
                <a:cxn ang="0">
                  <a:pos x="connsiteX4-19" y="connsiteY4-20"/>
                </a:cxn>
              </a:cxnLst>
              <a:rect l="l" t="t" r="r" b="b"/>
              <a:pathLst>
                <a:path w="15288" h="9776">
                  <a:moveTo>
                    <a:pt x="0" y="9776"/>
                  </a:moveTo>
                  <a:lnTo>
                    <a:pt x="7577" y="0"/>
                  </a:lnTo>
                  <a:lnTo>
                    <a:pt x="15288" y="75"/>
                  </a:lnTo>
                  <a:lnTo>
                    <a:pt x="8000" y="9776"/>
                  </a:lnTo>
                  <a:lnTo>
                    <a:pt x="0" y="9776"/>
                  </a:lnTo>
                  <a:close/>
                </a:path>
              </a:pathLst>
            </a:custGeom>
            <a:gradFill>
              <a:gsLst>
                <a:gs pos="100000">
                  <a:schemeClr val="accent3">
                    <a:lumMod val="75000"/>
                  </a:schemeClr>
                </a:gs>
                <a:gs pos="50000">
                  <a:schemeClr val="accent3">
                    <a:lumMod val="60000"/>
                    <a:lumOff val="40000"/>
                  </a:schemeClr>
                </a:gs>
                <a:gs pos="0">
                  <a:schemeClr val="accent3">
                    <a:lumMod val="75000"/>
                  </a:schemeClr>
                </a:gs>
              </a:gsLst>
              <a:lin ang="16200000" scaled="0"/>
            </a:gradFill>
            <a:ln w="25400" cap="flat" cmpd="sng" algn="ctr">
              <a:noFill/>
              <a:prstDash val="solid"/>
            </a:ln>
            <a:effectLst/>
          </p:spPr>
          <p:txBody>
            <a:bodyPr anchor="ctr"/>
            <a:lstStyle/>
            <a:p>
              <a:pPr algn="ctr">
                <a:defRPr/>
              </a:pPr>
              <a:endParaRPr lang="zh-CN" altLang="en-US" kern="0">
                <a:solidFill>
                  <a:prstClr val="white"/>
                </a:solidFill>
              </a:endParaRPr>
            </a:p>
          </p:txBody>
        </p:sp>
        <p:sp>
          <p:nvSpPr>
            <p:cNvPr id="21" name="MH_Other_9"/>
            <p:cNvSpPr txBox="1"/>
            <p:nvPr>
              <p:custDataLst>
                <p:tags r:id="rId10"/>
              </p:custDataLst>
            </p:nvPr>
          </p:nvSpPr>
          <p:spPr>
            <a:xfrm>
              <a:off x="3486151" y="1963511"/>
              <a:ext cx="577850" cy="715963"/>
            </a:xfrm>
            <a:prstGeom prst="rect">
              <a:avLst/>
            </a:prstGeom>
            <a:noFill/>
          </p:spPr>
          <p:txBody>
            <a:bodyPr wrap="none" anchor="ctr">
              <a:normAutofit/>
            </a:bodyPr>
            <a:lstStyle/>
            <a:p>
              <a:pPr>
                <a:defRPr/>
              </a:pPr>
              <a:r>
                <a:rPr lang="en-US" altLang="zh-CN" sz="4050" dirty="0">
                  <a:solidFill>
                    <a:prstClr val="white"/>
                  </a:solidFill>
                  <a:effectLst>
                    <a:outerShdw blurRad="292100" dist="152400" dir="2700000" algn="tl" rotWithShape="0">
                      <a:prstClr val="black">
                        <a:alpha val="40000"/>
                      </a:prstClr>
                    </a:outerShdw>
                  </a:effectLst>
                </a:rPr>
                <a:t>A</a:t>
              </a:r>
              <a:endParaRPr lang="zh-CN" altLang="en-US" sz="4050" dirty="0">
                <a:solidFill>
                  <a:prstClr val="white"/>
                </a:solidFill>
                <a:effectLst>
                  <a:outerShdw blurRad="292100" dist="152400" dir="2700000" algn="tl" rotWithShape="0">
                    <a:prstClr val="black">
                      <a:alpha val="40000"/>
                    </a:prstClr>
                  </a:outerShdw>
                </a:effectLst>
              </a:endParaRPr>
            </a:p>
          </p:txBody>
        </p:sp>
        <p:sp>
          <p:nvSpPr>
            <p:cNvPr id="22" name="MH_Other_10"/>
            <p:cNvSpPr txBox="1"/>
            <p:nvPr>
              <p:custDataLst>
                <p:tags r:id="rId11"/>
              </p:custDataLst>
            </p:nvPr>
          </p:nvSpPr>
          <p:spPr>
            <a:xfrm>
              <a:off x="3897314" y="2785836"/>
              <a:ext cx="506413" cy="715963"/>
            </a:xfrm>
            <a:prstGeom prst="rect">
              <a:avLst/>
            </a:prstGeom>
            <a:noFill/>
          </p:spPr>
          <p:txBody>
            <a:bodyPr wrap="none" anchor="ctr">
              <a:normAutofit/>
            </a:bodyPr>
            <a:lstStyle/>
            <a:p>
              <a:pPr>
                <a:defRPr/>
              </a:pPr>
              <a:r>
                <a:rPr lang="en-US" altLang="zh-CN" sz="4050" dirty="0">
                  <a:solidFill>
                    <a:prstClr val="white"/>
                  </a:solidFill>
                  <a:effectLst>
                    <a:outerShdw blurRad="292100" dist="152400" dir="2700000" algn="tl" rotWithShape="0">
                      <a:prstClr val="black">
                        <a:alpha val="40000"/>
                      </a:prstClr>
                    </a:outerShdw>
                  </a:effectLst>
                </a:rPr>
                <a:t>B</a:t>
              </a:r>
              <a:endParaRPr lang="zh-CN" altLang="en-US" sz="4050" dirty="0">
                <a:solidFill>
                  <a:prstClr val="white"/>
                </a:solidFill>
                <a:effectLst>
                  <a:outerShdw blurRad="292100" dist="152400" dir="2700000" algn="tl" rotWithShape="0">
                    <a:prstClr val="black">
                      <a:alpha val="40000"/>
                    </a:prstClr>
                  </a:outerShdw>
                </a:effectLst>
              </a:endParaRPr>
            </a:p>
          </p:txBody>
        </p:sp>
        <p:sp>
          <p:nvSpPr>
            <p:cNvPr id="23" name="MH_Other_11"/>
            <p:cNvSpPr txBox="1"/>
            <p:nvPr>
              <p:custDataLst>
                <p:tags r:id="rId12"/>
              </p:custDataLst>
            </p:nvPr>
          </p:nvSpPr>
          <p:spPr>
            <a:xfrm>
              <a:off x="4429126" y="3468461"/>
              <a:ext cx="520700" cy="715963"/>
            </a:xfrm>
            <a:prstGeom prst="rect">
              <a:avLst/>
            </a:prstGeom>
            <a:noFill/>
          </p:spPr>
          <p:txBody>
            <a:bodyPr wrap="none" anchor="ctr">
              <a:normAutofit/>
            </a:bodyPr>
            <a:lstStyle/>
            <a:p>
              <a:pPr>
                <a:defRPr/>
              </a:pPr>
              <a:r>
                <a:rPr lang="en-US" altLang="zh-CN" sz="4050" dirty="0">
                  <a:solidFill>
                    <a:prstClr val="white"/>
                  </a:solidFill>
                  <a:effectLst>
                    <a:outerShdw blurRad="292100" dist="152400" dir="2700000" algn="tl" rotWithShape="0">
                      <a:prstClr val="black">
                        <a:alpha val="40000"/>
                      </a:prstClr>
                    </a:outerShdw>
                  </a:effectLst>
                </a:rPr>
                <a:t>C</a:t>
              </a:r>
              <a:endParaRPr lang="zh-CN" altLang="en-US" sz="4050" dirty="0">
                <a:solidFill>
                  <a:prstClr val="white"/>
                </a:solidFill>
                <a:effectLst>
                  <a:outerShdw blurRad="292100" dist="152400" dir="2700000" algn="tl" rotWithShape="0">
                    <a:prstClr val="black">
                      <a:alpha val="40000"/>
                    </a:prstClr>
                  </a:outerShdw>
                </a:effectLst>
              </a:endParaRPr>
            </a:p>
          </p:txBody>
        </p:sp>
        <p:sp>
          <p:nvSpPr>
            <p:cNvPr id="25" name="MH_Other_12"/>
            <p:cNvSpPr txBox="1"/>
            <p:nvPr>
              <p:custDataLst>
                <p:tags r:id="rId13"/>
              </p:custDataLst>
            </p:nvPr>
          </p:nvSpPr>
          <p:spPr>
            <a:xfrm>
              <a:off x="4783139" y="4214586"/>
              <a:ext cx="519113" cy="715963"/>
            </a:xfrm>
            <a:prstGeom prst="rect">
              <a:avLst/>
            </a:prstGeom>
            <a:noFill/>
          </p:spPr>
          <p:txBody>
            <a:bodyPr wrap="none" anchor="ctr">
              <a:normAutofit/>
            </a:bodyPr>
            <a:lstStyle/>
            <a:p>
              <a:pPr>
                <a:defRPr/>
              </a:pPr>
              <a:r>
                <a:rPr lang="en-US" altLang="zh-CN" sz="4050" dirty="0">
                  <a:solidFill>
                    <a:prstClr val="white"/>
                  </a:solidFill>
                  <a:effectLst>
                    <a:outerShdw blurRad="292100" dist="152400" dir="2700000" algn="tl" rotWithShape="0">
                      <a:prstClr val="black">
                        <a:alpha val="40000"/>
                      </a:prstClr>
                    </a:outerShdw>
                  </a:effectLst>
                </a:rPr>
                <a:t>D</a:t>
              </a:r>
              <a:endParaRPr lang="zh-CN" altLang="en-US" sz="4050" dirty="0">
                <a:solidFill>
                  <a:prstClr val="white"/>
                </a:solidFill>
                <a:effectLst>
                  <a:outerShdw blurRad="292100" dist="152400" dir="2700000" algn="tl" rotWithShape="0">
                    <a:prstClr val="black">
                      <a:alpha val="40000"/>
                    </a:prstClr>
                  </a:outerShdw>
                </a:effectLst>
              </a:endParaRPr>
            </a:p>
          </p:txBody>
        </p:sp>
        <p:sp>
          <p:nvSpPr>
            <p:cNvPr id="26" name="MH_SubTitle_1"/>
            <p:cNvSpPr txBox="1">
              <a:spLocks noChangeArrowheads="1"/>
            </p:cNvSpPr>
            <p:nvPr>
              <p:custDataLst>
                <p:tags r:id="rId14"/>
              </p:custDataLst>
            </p:nvPr>
          </p:nvSpPr>
          <p:spPr bwMode="auto">
            <a:xfrm>
              <a:off x="6027739" y="2092098"/>
              <a:ext cx="2030413"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dirty="0">
                  <a:solidFill>
                    <a:schemeClr val="tx2"/>
                  </a:solidFill>
                  <a:latin typeface="+mn-lt"/>
                  <a:ea typeface="+mn-ea"/>
                </a:rPr>
                <a:t>添加标题</a:t>
              </a:r>
              <a:endParaRPr lang="zh-CN" altLang="en-US" dirty="0">
                <a:solidFill>
                  <a:schemeClr val="tx2"/>
                </a:solidFill>
                <a:latin typeface="+mn-lt"/>
                <a:ea typeface="+mn-ea"/>
              </a:endParaRPr>
            </a:p>
          </p:txBody>
        </p:sp>
        <p:sp>
          <p:nvSpPr>
            <p:cNvPr id="28" name="MH_Text_1"/>
            <p:cNvSpPr txBox="1">
              <a:spLocks noChangeArrowheads="1"/>
            </p:cNvSpPr>
            <p:nvPr>
              <p:custDataLst>
                <p:tags r:id="rId15"/>
              </p:custDataLst>
            </p:nvPr>
          </p:nvSpPr>
          <p:spPr bwMode="auto">
            <a:xfrm>
              <a:off x="6027738" y="2366736"/>
              <a:ext cx="2317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sz="1400">
                  <a:solidFill>
                    <a:schemeClr val="tx1">
                      <a:lumMod val="95000"/>
                    </a:schemeClr>
                  </a:solidFill>
                  <a:latin typeface="+mn-lt"/>
                  <a:ea typeface="+mn-ea"/>
                </a:rPr>
                <a:t>点击添加文字点击添加文字</a:t>
              </a:r>
              <a:endParaRPr lang="zh-CN" altLang="en-US" sz="1400">
                <a:solidFill>
                  <a:schemeClr val="tx1">
                    <a:lumMod val="95000"/>
                  </a:schemeClr>
                </a:solidFill>
                <a:latin typeface="+mn-lt"/>
                <a:ea typeface="+mn-ea"/>
              </a:endParaRPr>
            </a:p>
          </p:txBody>
        </p:sp>
        <p:sp>
          <p:nvSpPr>
            <p:cNvPr id="29" name="MH_SubTitle_2"/>
            <p:cNvSpPr txBox="1">
              <a:spLocks noChangeArrowheads="1"/>
            </p:cNvSpPr>
            <p:nvPr>
              <p:custDataLst>
                <p:tags r:id="rId16"/>
              </p:custDataLst>
            </p:nvPr>
          </p:nvSpPr>
          <p:spPr bwMode="auto">
            <a:xfrm>
              <a:off x="6027739" y="2800123"/>
              <a:ext cx="2030413"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a:solidFill>
                    <a:schemeClr val="accent2"/>
                  </a:solidFill>
                  <a:latin typeface="+mn-lt"/>
                  <a:ea typeface="+mn-ea"/>
                </a:rPr>
                <a:t>添加标题</a:t>
              </a:r>
              <a:endParaRPr lang="zh-CN" altLang="en-US">
                <a:solidFill>
                  <a:schemeClr val="accent2"/>
                </a:solidFill>
                <a:latin typeface="+mn-lt"/>
                <a:ea typeface="+mn-ea"/>
              </a:endParaRPr>
            </a:p>
          </p:txBody>
        </p:sp>
        <p:sp>
          <p:nvSpPr>
            <p:cNvPr id="30" name="MH_Text_2"/>
            <p:cNvSpPr txBox="1">
              <a:spLocks noChangeArrowheads="1"/>
            </p:cNvSpPr>
            <p:nvPr>
              <p:custDataLst>
                <p:tags r:id="rId17"/>
              </p:custDataLst>
            </p:nvPr>
          </p:nvSpPr>
          <p:spPr bwMode="auto">
            <a:xfrm>
              <a:off x="6027738" y="3103336"/>
              <a:ext cx="2317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sz="1400" dirty="0">
                  <a:solidFill>
                    <a:schemeClr val="tx1">
                      <a:lumMod val="95000"/>
                    </a:schemeClr>
                  </a:solidFill>
                  <a:latin typeface="+mn-lt"/>
                  <a:ea typeface="+mn-ea"/>
                </a:rPr>
                <a:t>点击添加文字点击添加文字</a:t>
              </a:r>
              <a:endParaRPr lang="zh-CN" altLang="en-US" sz="1400" dirty="0">
                <a:solidFill>
                  <a:schemeClr val="tx1">
                    <a:lumMod val="95000"/>
                  </a:schemeClr>
                </a:solidFill>
                <a:latin typeface="+mn-lt"/>
                <a:ea typeface="+mn-ea"/>
              </a:endParaRPr>
            </a:p>
          </p:txBody>
        </p:sp>
        <p:sp>
          <p:nvSpPr>
            <p:cNvPr id="31" name="MH_SubTitle_3"/>
            <p:cNvSpPr txBox="1">
              <a:spLocks noChangeArrowheads="1"/>
            </p:cNvSpPr>
            <p:nvPr>
              <p:custDataLst>
                <p:tags r:id="rId18"/>
              </p:custDataLst>
            </p:nvPr>
          </p:nvSpPr>
          <p:spPr bwMode="auto">
            <a:xfrm>
              <a:off x="6027739" y="3531960"/>
              <a:ext cx="20304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a:solidFill>
                    <a:schemeClr val="accent3"/>
                  </a:solidFill>
                  <a:latin typeface="+mn-lt"/>
                  <a:ea typeface="+mn-ea"/>
                </a:rPr>
                <a:t>添加标题</a:t>
              </a:r>
              <a:endParaRPr lang="zh-CN" altLang="en-US">
                <a:solidFill>
                  <a:schemeClr val="accent3"/>
                </a:solidFill>
                <a:latin typeface="+mn-lt"/>
                <a:ea typeface="+mn-ea"/>
              </a:endParaRPr>
            </a:p>
          </p:txBody>
        </p:sp>
        <p:sp>
          <p:nvSpPr>
            <p:cNvPr id="32" name="MH_Text_3"/>
            <p:cNvSpPr txBox="1">
              <a:spLocks noChangeArrowheads="1"/>
            </p:cNvSpPr>
            <p:nvPr>
              <p:custDataLst>
                <p:tags r:id="rId19"/>
              </p:custDataLst>
            </p:nvPr>
          </p:nvSpPr>
          <p:spPr bwMode="auto">
            <a:xfrm>
              <a:off x="6027738" y="3836761"/>
              <a:ext cx="2317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sz="1400">
                  <a:solidFill>
                    <a:schemeClr val="tx1">
                      <a:lumMod val="95000"/>
                    </a:schemeClr>
                  </a:solidFill>
                  <a:latin typeface="+mn-lt"/>
                  <a:ea typeface="+mn-ea"/>
                </a:rPr>
                <a:t>点击添加文字点击添加文字</a:t>
              </a:r>
              <a:endParaRPr lang="zh-CN" altLang="en-US" sz="1400">
                <a:solidFill>
                  <a:schemeClr val="tx1">
                    <a:lumMod val="95000"/>
                  </a:schemeClr>
                </a:solidFill>
                <a:latin typeface="+mn-lt"/>
                <a:ea typeface="+mn-ea"/>
              </a:endParaRPr>
            </a:p>
          </p:txBody>
        </p:sp>
        <p:sp>
          <p:nvSpPr>
            <p:cNvPr id="33" name="MH_SubTitle_4"/>
            <p:cNvSpPr txBox="1">
              <a:spLocks noChangeArrowheads="1"/>
            </p:cNvSpPr>
            <p:nvPr>
              <p:custDataLst>
                <p:tags r:id="rId20"/>
              </p:custDataLst>
            </p:nvPr>
          </p:nvSpPr>
          <p:spPr bwMode="auto">
            <a:xfrm>
              <a:off x="6027739" y="4319361"/>
              <a:ext cx="2030413"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a:solidFill>
                    <a:schemeClr val="accent4"/>
                  </a:solidFill>
                  <a:latin typeface="+mn-lt"/>
                  <a:ea typeface="+mn-ea"/>
                </a:rPr>
                <a:t>添加标题</a:t>
              </a:r>
              <a:endParaRPr lang="zh-CN" altLang="en-US">
                <a:solidFill>
                  <a:schemeClr val="accent4"/>
                </a:solidFill>
                <a:latin typeface="+mn-lt"/>
                <a:ea typeface="+mn-ea"/>
              </a:endParaRPr>
            </a:p>
          </p:txBody>
        </p:sp>
        <p:sp>
          <p:nvSpPr>
            <p:cNvPr id="34" name="MH_Text_4"/>
            <p:cNvSpPr txBox="1">
              <a:spLocks noChangeArrowheads="1"/>
            </p:cNvSpPr>
            <p:nvPr>
              <p:custDataLst>
                <p:tags r:id="rId21"/>
              </p:custDataLst>
            </p:nvPr>
          </p:nvSpPr>
          <p:spPr bwMode="auto">
            <a:xfrm>
              <a:off x="6027738" y="4622573"/>
              <a:ext cx="23177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sz="1400">
                  <a:solidFill>
                    <a:schemeClr val="tx1">
                      <a:lumMod val="95000"/>
                    </a:schemeClr>
                  </a:solidFill>
                  <a:latin typeface="+mn-lt"/>
                  <a:ea typeface="+mn-ea"/>
                </a:rPr>
                <a:t>点击添加文字点击添加文字</a:t>
              </a:r>
              <a:endParaRPr lang="zh-CN" altLang="en-US" sz="1400">
                <a:solidFill>
                  <a:schemeClr val="tx1">
                    <a:lumMod val="95000"/>
                  </a:schemeClr>
                </a:solidFill>
                <a:latin typeface="+mn-lt"/>
                <a:ea typeface="+mn-ea"/>
              </a:endParaRPr>
            </a:p>
          </p:txBody>
        </p:sp>
        <p:sp>
          <p:nvSpPr>
            <p:cNvPr id="35" name="MH_Other_13"/>
            <p:cNvSpPr>
              <a:spLocks noChangeAspect="1" noEditPoints="1"/>
            </p:cNvSpPr>
            <p:nvPr>
              <p:custDataLst>
                <p:tags r:id="rId22"/>
              </p:custDataLst>
            </p:nvPr>
          </p:nvSpPr>
          <p:spPr bwMode="auto">
            <a:xfrm>
              <a:off x="3248027" y="2884261"/>
              <a:ext cx="269875" cy="404813"/>
            </a:xfrm>
            <a:custGeom>
              <a:avLst/>
              <a:gdLst>
                <a:gd name="T0" fmla="*/ 15 w 49"/>
                <a:gd name="T1" fmla="*/ 62 h 74"/>
                <a:gd name="T2" fmla="*/ 34 w 49"/>
                <a:gd name="T3" fmla="*/ 60 h 74"/>
                <a:gd name="T4" fmla="*/ 36 w 49"/>
                <a:gd name="T5" fmla="*/ 62 h 74"/>
                <a:gd name="T6" fmla="*/ 36 w 49"/>
                <a:gd name="T7" fmla="*/ 62 h 74"/>
                <a:gd name="T8" fmla="*/ 34 w 49"/>
                <a:gd name="T9" fmla="*/ 65 h 74"/>
                <a:gd name="T10" fmla="*/ 15 w 49"/>
                <a:gd name="T11" fmla="*/ 68 h 74"/>
                <a:gd name="T12" fmla="*/ 13 w 49"/>
                <a:gd name="T13" fmla="*/ 65 h 74"/>
                <a:gd name="T14" fmla="*/ 13 w 49"/>
                <a:gd name="T15" fmla="*/ 65 h 74"/>
                <a:gd name="T16" fmla="*/ 15 w 49"/>
                <a:gd name="T17" fmla="*/ 62 h 74"/>
                <a:gd name="T18" fmla="*/ 34 w 49"/>
                <a:gd name="T19" fmla="*/ 47 h 74"/>
                <a:gd name="T20" fmla="*/ 49 w 49"/>
                <a:gd name="T21" fmla="*/ 25 h 74"/>
                <a:gd name="T22" fmla="*/ 45 w 49"/>
                <a:gd name="T23" fmla="*/ 11 h 74"/>
                <a:gd name="T24" fmla="*/ 43 w 49"/>
                <a:gd name="T25" fmla="*/ 12 h 74"/>
                <a:gd name="T26" fmla="*/ 43 w 49"/>
                <a:gd name="T27" fmla="*/ 15 h 74"/>
                <a:gd name="T28" fmla="*/ 36 w 49"/>
                <a:gd name="T29" fmla="*/ 16 h 74"/>
                <a:gd name="T30" fmla="*/ 37 w 49"/>
                <a:gd name="T31" fmla="*/ 20 h 74"/>
                <a:gd name="T32" fmla="*/ 27 w 49"/>
                <a:gd name="T33" fmla="*/ 23 h 74"/>
                <a:gd name="T34" fmla="*/ 33 w 49"/>
                <a:gd name="T35" fmla="*/ 19 h 74"/>
                <a:gd name="T36" fmla="*/ 31 w 49"/>
                <a:gd name="T37" fmla="*/ 15 h 74"/>
                <a:gd name="T38" fmla="*/ 39 w 49"/>
                <a:gd name="T39" fmla="*/ 12 h 74"/>
                <a:gd name="T40" fmla="*/ 36 w 49"/>
                <a:gd name="T41" fmla="*/ 10 h 74"/>
                <a:gd name="T42" fmla="*/ 40 w 49"/>
                <a:gd name="T43" fmla="*/ 6 h 74"/>
                <a:gd name="T44" fmla="*/ 25 w 49"/>
                <a:gd name="T45" fmla="*/ 0 h 74"/>
                <a:gd name="T46" fmla="*/ 0 w 49"/>
                <a:gd name="T47" fmla="*/ 25 h 74"/>
                <a:gd name="T48" fmla="*/ 6 w 49"/>
                <a:gd name="T49" fmla="*/ 40 h 74"/>
                <a:gd name="T50" fmla="*/ 13 w 49"/>
                <a:gd name="T51" fmla="*/ 36 h 74"/>
                <a:gd name="T52" fmla="*/ 11 w 49"/>
                <a:gd name="T53" fmla="*/ 34 h 74"/>
                <a:gd name="T54" fmla="*/ 17 w 49"/>
                <a:gd name="T55" fmla="*/ 33 h 74"/>
                <a:gd name="T56" fmla="*/ 19 w 49"/>
                <a:gd name="T57" fmla="*/ 30 h 74"/>
                <a:gd name="T58" fmla="*/ 18 w 49"/>
                <a:gd name="T59" fmla="*/ 34 h 74"/>
                <a:gd name="T60" fmla="*/ 15 w 49"/>
                <a:gd name="T61" fmla="*/ 35 h 74"/>
                <a:gd name="T62" fmla="*/ 17 w 49"/>
                <a:gd name="T63" fmla="*/ 39 h 74"/>
                <a:gd name="T64" fmla="*/ 9 w 49"/>
                <a:gd name="T65" fmla="*/ 43 h 74"/>
                <a:gd name="T66" fmla="*/ 15 w 49"/>
                <a:gd name="T67" fmla="*/ 47 h 74"/>
                <a:gd name="T68" fmla="*/ 15 w 49"/>
                <a:gd name="T69" fmla="*/ 53 h 74"/>
                <a:gd name="T70" fmla="*/ 30 w 49"/>
                <a:gd name="T71" fmla="*/ 53 h 74"/>
                <a:gd name="T72" fmla="*/ 15 w 49"/>
                <a:gd name="T73" fmla="*/ 55 h 74"/>
                <a:gd name="T74" fmla="*/ 13 w 49"/>
                <a:gd name="T75" fmla="*/ 58 h 74"/>
                <a:gd name="T76" fmla="*/ 13 w 49"/>
                <a:gd name="T77" fmla="*/ 58 h 74"/>
                <a:gd name="T78" fmla="*/ 15 w 49"/>
                <a:gd name="T79" fmla="*/ 60 h 74"/>
                <a:gd name="T80" fmla="*/ 34 w 49"/>
                <a:gd name="T81" fmla="*/ 58 h 74"/>
                <a:gd name="T82" fmla="*/ 36 w 49"/>
                <a:gd name="T83" fmla="*/ 55 h 74"/>
                <a:gd name="T84" fmla="*/ 36 w 49"/>
                <a:gd name="T85" fmla="*/ 55 h 74"/>
                <a:gd name="T86" fmla="*/ 34 w 49"/>
                <a:gd name="T87" fmla="*/ 52 h 74"/>
                <a:gd name="T88" fmla="*/ 34 w 49"/>
                <a:gd name="T89" fmla="*/ 47 h 74"/>
                <a:gd name="T90" fmla="*/ 30 w 49"/>
                <a:gd name="T91" fmla="*/ 68 h 74"/>
                <a:gd name="T92" fmla="*/ 30 w 49"/>
                <a:gd name="T93" fmla="*/ 68 h 74"/>
                <a:gd name="T94" fmla="*/ 24 w 49"/>
                <a:gd name="T95" fmla="*/ 74 h 74"/>
                <a:gd name="T96" fmla="*/ 19 w 49"/>
                <a:gd name="T97" fmla="*/ 70 h 74"/>
                <a:gd name="T98" fmla="*/ 30 w 49"/>
                <a:gd name="T99" fmla="*/ 6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 h="74">
                  <a:moveTo>
                    <a:pt x="15" y="62"/>
                  </a:moveTo>
                  <a:cubicBezTo>
                    <a:pt x="34" y="60"/>
                    <a:pt x="34" y="60"/>
                    <a:pt x="34" y="60"/>
                  </a:cubicBezTo>
                  <a:cubicBezTo>
                    <a:pt x="35" y="60"/>
                    <a:pt x="36" y="61"/>
                    <a:pt x="36" y="62"/>
                  </a:cubicBezTo>
                  <a:cubicBezTo>
                    <a:pt x="36" y="62"/>
                    <a:pt x="36" y="62"/>
                    <a:pt x="36" y="62"/>
                  </a:cubicBezTo>
                  <a:cubicBezTo>
                    <a:pt x="36" y="64"/>
                    <a:pt x="35" y="65"/>
                    <a:pt x="34" y="65"/>
                  </a:cubicBezTo>
                  <a:cubicBezTo>
                    <a:pt x="15" y="68"/>
                    <a:pt x="15" y="68"/>
                    <a:pt x="15" y="68"/>
                  </a:cubicBezTo>
                  <a:cubicBezTo>
                    <a:pt x="14" y="68"/>
                    <a:pt x="13" y="67"/>
                    <a:pt x="13" y="65"/>
                  </a:cubicBezTo>
                  <a:cubicBezTo>
                    <a:pt x="13" y="65"/>
                    <a:pt x="13" y="65"/>
                    <a:pt x="13" y="65"/>
                  </a:cubicBezTo>
                  <a:cubicBezTo>
                    <a:pt x="13" y="64"/>
                    <a:pt x="14" y="62"/>
                    <a:pt x="15" y="62"/>
                  </a:cubicBezTo>
                  <a:close/>
                  <a:moveTo>
                    <a:pt x="34" y="47"/>
                  </a:moveTo>
                  <a:cubicBezTo>
                    <a:pt x="43" y="43"/>
                    <a:pt x="49" y="35"/>
                    <a:pt x="49" y="25"/>
                  </a:cubicBezTo>
                  <a:cubicBezTo>
                    <a:pt x="49" y="20"/>
                    <a:pt x="47" y="15"/>
                    <a:pt x="45" y="11"/>
                  </a:cubicBezTo>
                  <a:cubicBezTo>
                    <a:pt x="43" y="12"/>
                    <a:pt x="43" y="12"/>
                    <a:pt x="43" y="12"/>
                  </a:cubicBezTo>
                  <a:cubicBezTo>
                    <a:pt x="43" y="15"/>
                    <a:pt x="43" y="15"/>
                    <a:pt x="43" y="15"/>
                  </a:cubicBezTo>
                  <a:cubicBezTo>
                    <a:pt x="36" y="16"/>
                    <a:pt x="36" y="16"/>
                    <a:pt x="36" y="16"/>
                  </a:cubicBezTo>
                  <a:cubicBezTo>
                    <a:pt x="37" y="20"/>
                    <a:pt x="37" y="20"/>
                    <a:pt x="37" y="20"/>
                  </a:cubicBezTo>
                  <a:cubicBezTo>
                    <a:pt x="27" y="23"/>
                    <a:pt x="27" y="23"/>
                    <a:pt x="27" y="23"/>
                  </a:cubicBezTo>
                  <a:cubicBezTo>
                    <a:pt x="33" y="19"/>
                    <a:pt x="33" y="19"/>
                    <a:pt x="33" y="19"/>
                  </a:cubicBezTo>
                  <a:cubicBezTo>
                    <a:pt x="31" y="15"/>
                    <a:pt x="31" y="15"/>
                    <a:pt x="31" y="15"/>
                  </a:cubicBezTo>
                  <a:cubicBezTo>
                    <a:pt x="39" y="12"/>
                    <a:pt x="39" y="12"/>
                    <a:pt x="39" y="12"/>
                  </a:cubicBezTo>
                  <a:cubicBezTo>
                    <a:pt x="36" y="10"/>
                    <a:pt x="36" y="10"/>
                    <a:pt x="36" y="10"/>
                  </a:cubicBezTo>
                  <a:cubicBezTo>
                    <a:pt x="40" y="6"/>
                    <a:pt x="40" y="6"/>
                    <a:pt x="40" y="6"/>
                  </a:cubicBezTo>
                  <a:cubicBezTo>
                    <a:pt x="36" y="3"/>
                    <a:pt x="31" y="0"/>
                    <a:pt x="25" y="0"/>
                  </a:cubicBezTo>
                  <a:cubicBezTo>
                    <a:pt x="11" y="0"/>
                    <a:pt x="0" y="11"/>
                    <a:pt x="0" y="25"/>
                  </a:cubicBezTo>
                  <a:cubicBezTo>
                    <a:pt x="0" y="30"/>
                    <a:pt x="2" y="36"/>
                    <a:pt x="6" y="40"/>
                  </a:cubicBezTo>
                  <a:cubicBezTo>
                    <a:pt x="13" y="36"/>
                    <a:pt x="13" y="36"/>
                    <a:pt x="13" y="36"/>
                  </a:cubicBezTo>
                  <a:cubicBezTo>
                    <a:pt x="11" y="34"/>
                    <a:pt x="11" y="34"/>
                    <a:pt x="11" y="34"/>
                  </a:cubicBezTo>
                  <a:cubicBezTo>
                    <a:pt x="17" y="33"/>
                    <a:pt x="17" y="33"/>
                    <a:pt x="17" y="33"/>
                  </a:cubicBezTo>
                  <a:cubicBezTo>
                    <a:pt x="19" y="30"/>
                    <a:pt x="19" y="30"/>
                    <a:pt x="19" y="30"/>
                  </a:cubicBezTo>
                  <a:cubicBezTo>
                    <a:pt x="18" y="34"/>
                    <a:pt x="18" y="34"/>
                    <a:pt x="18" y="34"/>
                  </a:cubicBezTo>
                  <a:cubicBezTo>
                    <a:pt x="15" y="35"/>
                    <a:pt x="15" y="35"/>
                    <a:pt x="15" y="35"/>
                  </a:cubicBezTo>
                  <a:cubicBezTo>
                    <a:pt x="17" y="39"/>
                    <a:pt x="17" y="39"/>
                    <a:pt x="17" y="39"/>
                  </a:cubicBezTo>
                  <a:cubicBezTo>
                    <a:pt x="9" y="43"/>
                    <a:pt x="9" y="43"/>
                    <a:pt x="9" y="43"/>
                  </a:cubicBezTo>
                  <a:cubicBezTo>
                    <a:pt x="11" y="45"/>
                    <a:pt x="13" y="46"/>
                    <a:pt x="15" y="47"/>
                  </a:cubicBezTo>
                  <a:cubicBezTo>
                    <a:pt x="15" y="53"/>
                    <a:pt x="15" y="53"/>
                    <a:pt x="15" y="53"/>
                  </a:cubicBezTo>
                  <a:cubicBezTo>
                    <a:pt x="30" y="53"/>
                    <a:pt x="30" y="53"/>
                    <a:pt x="30" y="53"/>
                  </a:cubicBezTo>
                  <a:cubicBezTo>
                    <a:pt x="15" y="55"/>
                    <a:pt x="15" y="55"/>
                    <a:pt x="15" y="55"/>
                  </a:cubicBezTo>
                  <a:cubicBezTo>
                    <a:pt x="14" y="55"/>
                    <a:pt x="13" y="56"/>
                    <a:pt x="13" y="58"/>
                  </a:cubicBezTo>
                  <a:cubicBezTo>
                    <a:pt x="13" y="58"/>
                    <a:pt x="13" y="58"/>
                    <a:pt x="13" y="58"/>
                  </a:cubicBezTo>
                  <a:cubicBezTo>
                    <a:pt x="13" y="59"/>
                    <a:pt x="14" y="60"/>
                    <a:pt x="15" y="60"/>
                  </a:cubicBezTo>
                  <a:cubicBezTo>
                    <a:pt x="34" y="58"/>
                    <a:pt x="34" y="58"/>
                    <a:pt x="34" y="58"/>
                  </a:cubicBezTo>
                  <a:cubicBezTo>
                    <a:pt x="35" y="58"/>
                    <a:pt x="36" y="56"/>
                    <a:pt x="36" y="55"/>
                  </a:cubicBezTo>
                  <a:cubicBezTo>
                    <a:pt x="36" y="55"/>
                    <a:pt x="36" y="55"/>
                    <a:pt x="36" y="55"/>
                  </a:cubicBezTo>
                  <a:cubicBezTo>
                    <a:pt x="36" y="53"/>
                    <a:pt x="35" y="52"/>
                    <a:pt x="34" y="52"/>
                  </a:cubicBezTo>
                  <a:cubicBezTo>
                    <a:pt x="34" y="47"/>
                    <a:pt x="34" y="47"/>
                    <a:pt x="34" y="47"/>
                  </a:cubicBezTo>
                  <a:close/>
                  <a:moveTo>
                    <a:pt x="30" y="68"/>
                  </a:moveTo>
                  <a:cubicBezTo>
                    <a:pt x="30" y="68"/>
                    <a:pt x="30" y="68"/>
                    <a:pt x="30" y="68"/>
                  </a:cubicBezTo>
                  <a:cubicBezTo>
                    <a:pt x="30" y="72"/>
                    <a:pt x="28" y="74"/>
                    <a:pt x="24" y="74"/>
                  </a:cubicBezTo>
                  <a:cubicBezTo>
                    <a:pt x="22" y="74"/>
                    <a:pt x="19" y="72"/>
                    <a:pt x="19" y="70"/>
                  </a:cubicBezTo>
                  <a:lnTo>
                    <a:pt x="30" y="68"/>
                  </a:lnTo>
                  <a:close/>
                </a:path>
              </a:pathLst>
            </a:custGeom>
            <a:solidFill>
              <a:sysClr val="window" lastClr="FFFFFF"/>
            </a:solidFill>
            <a:ln>
              <a:noFill/>
            </a:ln>
            <a:effectLst>
              <a:outerShdw blurRad="279400" dist="152400" dir="2700000" algn="tl" rotWithShape="0">
                <a:prstClr val="black">
                  <a:alpha val="40000"/>
                </a:prstClr>
              </a:outerShdw>
            </a:effectLst>
          </p:spPr>
          <p:txBody>
            <a:bodyPr lIns="68580" tIns="34290" rIns="68580" bIns="34290"/>
            <a:lstStyle/>
            <a:p>
              <a:pPr>
                <a:defRPr/>
              </a:pPr>
              <a:endParaRPr lang="zh-CN" altLang="en-US" kern="0">
                <a:solidFill>
                  <a:prstClr val="black"/>
                </a:solidFill>
              </a:endParaRPr>
            </a:p>
          </p:txBody>
        </p:sp>
        <p:sp>
          <p:nvSpPr>
            <p:cNvPr id="36" name="MH_Other_14"/>
            <p:cNvSpPr>
              <a:spLocks noChangeAspect="1" noEditPoints="1"/>
            </p:cNvSpPr>
            <p:nvPr>
              <p:custDataLst>
                <p:tags r:id="rId23"/>
              </p:custDataLst>
            </p:nvPr>
          </p:nvSpPr>
          <p:spPr bwMode="auto">
            <a:xfrm>
              <a:off x="4438652" y="5079773"/>
              <a:ext cx="409575" cy="406400"/>
            </a:xfrm>
            <a:custGeom>
              <a:avLst/>
              <a:gdLst>
                <a:gd name="T0" fmla="*/ 60 w 60"/>
                <a:gd name="T1" fmla="*/ 50 h 59"/>
                <a:gd name="T2" fmla="*/ 0 w 60"/>
                <a:gd name="T3" fmla="*/ 50 h 59"/>
                <a:gd name="T4" fmla="*/ 5 w 60"/>
                <a:gd name="T5" fmla="*/ 46 h 59"/>
                <a:gd name="T6" fmla="*/ 55 w 60"/>
                <a:gd name="T7" fmla="*/ 46 h 59"/>
                <a:gd name="T8" fmla="*/ 15 w 60"/>
                <a:gd name="T9" fmla="*/ 2 h 59"/>
                <a:gd name="T10" fmla="*/ 15 w 60"/>
                <a:gd name="T11" fmla="*/ 13 h 59"/>
                <a:gd name="T12" fmla="*/ 15 w 60"/>
                <a:gd name="T13" fmla="*/ 2 h 59"/>
                <a:gd name="T14" fmla="*/ 39 w 60"/>
                <a:gd name="T15" fmla="*/ 7 h 59"/>
                <a:gd name="T16" fmla="*/ 50 w 60"/>
                <a:gd name="T17" fmla="*/ 7 h 59"/>
                <a:gd name="T18" fmla="*/ 39 w 60"/>
                <a:gd name="T19" fmla="*/ 33 h 59"/>
                <a:gd name="T20" fmla="*/ 43 w 60"/>
                <a:gd name="T21" fmla="*/ 48 h 59"/>
                <a:gd name="T22" fmla="*/ 46 w 60"/>
                <a:gd name="T23" fmla="*/ 48 h 59"/>
                <a:gd name="T24" fmla="*/ 50 w 60"/>
                <a:gd name="T25" fmla="*/ 32 h 59"/>
                <a:gd name="T26" fmla="*/ 53 w 60"/>
                <a:gd name="T27" fmla="*/ 19 h 59"/>
                <a:gd name="T28" fmla="*/ 42 w 60"/>
                <a:gd name="T29" fmla="*/ 14 h 59"/>
                <a:gd name="T30" fmla="*/ 42 w 60"/>
                <a:gd name="T31" fmla="*/ 18 h 59"/>
                <a:gd name="T32" fmla="*/ 39 w 60"/>
                <a:gd name="T33" fmla="*/ 33 h 59"/>
                <a:gd name="T34" fmla="*/ 36 w 60"/>
                <a:gd name="T35" fmla="*/ 6 h 59"/>
                <a:gd name="T36" fmla="*/ 24 w 60"/>
                <a:gd name="T37" fmla="*/ 6 h 59"/>
                <a:gd name="T38" fmla="*/ 36 w 60"/>
                <a:gd name="T39" fmla="*/ 32 h 59"/>
                <a:gd name="T40" fmla="*/ 39 w 60"/>
                <a:gd name="T41" fmla="*/ 18 h 59"/>
                <a:gd name="T42" fmla="*/ 26 w 60"/>
                <a:gd name="T43" fmla="*/ 13 h 59"/>
                <a:gd name="T44" fmla="*/ 21 w 60"/>
                <a:gd name="T45" fmla="*/ 27 h 59"/>
                <a:gd name="T46" fmla="*/ 24 w 60"/>
                <a:gd name="T47" fmla="*/ 50 h 59"/>
                <a:gd name="T48" fmla="*/ 30 w 60"/>
                <a:gd name="T49" fmla="*/ 39 h 59"/>
                <a:gd name="T50" fmla="*/ 36 w 60"/>
                <a:gd name="T51" fmla="*/ 50 h 59"/>
                <a:gd name="T52" fmla="*/ 21 w 60"/>
                <a:gd name="T53" fmla="*/ 33 h 59"/>
                <a:gd name="T54" fmla="*/ 18 w 60"/>
                <a:gd name="T55" fmla="*/ 18 h 59"/>
                <a:gd name="T56" fmla="*/ 18 w 60"/>
                <a:gd name="T57" fmla="*/ 14 h 59"/>
                <a:gd name="T58" fmla="*/ 7 w 60"/>
                <a:gd name="T59" fmla="*/ 19 h 59"/>
                <a:gd name="T60" fmla="*/ 9 w 60"/>
                <a:gd name="T61" fmla="*/ 32 h 59"/>
                <a:gd name="T62" fmla="*/ 14 w 60"/>
                <a:gd name="T63" fmla="*/ 48 h 59"/>
                <a:gd name="T64" fmla="*/ 17 w 60"/>
                <a:gd name="T65" fmla="*/ 48 h 59"/>
                <a:gd name="T66" fmla="*/ 21 w 60"/>
                <a:gd name="T67" fmla="*/ 3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 h="59">
                  <a:moveTo>
                    <a:pt x="54" y="44"/>
                  </a:moveTo>
                  <a:cubicBezTo>
                    <a:pt x="58" y="45"/>
                    <a:pt x="60" y="47"/>
                    <a:pt x="60" y="50"/>
                  </a:cubicBezTo>
                  <a:cubicBezTo>
                    <a:pt x="60" y="55"/>
                    <a:pt x="47" y="59"/>
                    <a:pt x="30" y="59"/>
                  </a:cubicBezTo>
                  <a:cubicBezTo>
                    <a:pt x="13" y="59"/>
                    <a:pt x="0" y="55"/>
                    <a:pt x="0" y="50"/>
                  </a:cubicBezTo>
                  <a:cubicBezTo>
                    <a:pt x="0" y="47"/>
                    <a:pt x="2" y="45"/>
                    <a:pt x="6" y="44"/>
                  </a:cubicBezTo>
                  <a:cubicBezTo>
                    <a:pt x="5" y="45"/>
                    <a:pt x="5" y="45"/>
                    <a:pt x="5" y="46"/>
                  </a:cubicBezTo>
                  <a:cubicBezTo>
                    <a:pt x="5" y="49"/>
                    <a:pt x="16" y="52"/>
                    <a:pt x="30" y="52"/>
                  </a:cubicBezTo>
                  <a:cubicBezTo>
                    <a:pt x="44" y="52"/>
                    <a:pt x="55" y="49"/>
                    <a:pt x="55" y="46"/>
                  </a:cubicBezTo>
                  <a:cubicBezTo>
                    <a:pt x="55" y="45"/>
                    <a:pt x="55" y="45"/>
                    <a:pt x="54" y="44"/>
                  </a:cubicBezTo>
                  <a:close/>
                  <a:moveTo>
                    <a:pt x="15" y="2"/>
                  </a:moveTo>
                  <a:cubicBezTo>
                    <a:pt x="18" y="2"/>
                    <a:pt x="21" y="4"/>
                    <a:pt x="21" y="7"/>
                  </a:cubicBezTo>
                  <a:cubicBezTo>
                    <a:pt x="21" y="10"/>
                    <a:pt x="18" y="13"/>
                    <a:pt x="15" y="13"/>
                  </a:cubicBezTo>
                  <a:cubicBezTo>
                    <a:pt x="12" y="13"/>
                    <a:pt x="10" y="10"/>
                    <a:pt x="10" y="7"/>
                  </a:cubicBezTo>
                  <a:cubicBezTo>
                    <a:pt x="10" y="4"/>
                    <a:pt x="12" y="2"/>
                    <a:pt x="15" y="2"/>
                  </a:cubicBezTo>
                  <a:close/>
                  <a:moveTo>
                    <a:pt x="45" y="2"/>
                  </a:moveTo>
                  <a:cubicBezTo>
                    <a:pt x="42" y="2"/>
                    <a:pt x="39" y="4"/>
                    <a:pt x="39" y="7"/>
                  </a:cubicBezTo>
                  <a:cubicBezTo>
                    <a:pt x="39" y="10"/>
                    <a:pt x="42" y="13"/>
                    <a:pt x="45" y="13"/>
                  </a:cubicBezTo>
                  <a:cubicBezTo>
                    <a:pt x="48" y="13"/>
                    <a:pt x="50" y="10"/>
                    <a:pt x="50" y="7"/>
                  </a:cubicBezTo>
                  <a:cubicBezTo>
                    <a:pt x="50" y="4"/>
                    <a:pt x="48" y="2"/>
                    <a:pt x="45" y="2"/>
                  </a:cubicBezTo>
                  <a:close/>
                  <a:moveTo>
                    <a:pt x="39" y="33"/>
                  </a:moveTo>
                  <a:cubicBezTo>
                    <a:pt x="39" y="48"/>
                    <a:pt x="39" y="48"/>
                    <a:pt x="39" y="48"/>
                  </a:cubicBezTo>
                  <a:cubicBezTo>
                    <a:pt x="43" y="48"/>
                    <a:pt x="43" y="48"/>
                    <a:pt x="43" y="48"/>
                  </a:cubicBezTo>
                  <a:cubicBezTo>
                    <a:pt x="45" y="37"/>
                    <a:pt x="45" y="37"/>
                    <a:pt x="45" y="37"/>
                  </a:cubicBezTo>
                  <a:cubicBezTo>
                    <a:pt x="46" y="48"/>
                    <a:pt x="46" y="48"/>
                    <a:pt x="46" y="48"/>
                  </a:cubicBezTo>
                  <a:cubicBezTo>
                    <a:pt x="50" y="48"/>
                    <a:pt x="50" y="48"/>
                    <a:pt x="50" y="48"/>
                  </a:cubicBezTo>
                  <a:cubicBezTo>
                    <a:pt x="50" y="32"/>
                    <a:pt x="50" y="32"/>
                    <a:pt x="50" y="32"/>
                  </a:cubicBezTo>
                  <a:cubicBezTo>
                    <a:pt x="52" y="31"/>
                    <a:pt x="53" y="29"/>
                    <a:pt x="53" y="27"/>
                  </a:cubicBezTo>
                  <a:cubicBezTo>
                    <a:pt x="53" y="19"/>
                    <a:pt x="53" y="19"/>
                    <a:pt x="53" y="19"/>
                  </a:cubicBezTo>
                  <a:cubicBezTo>
                    <a:pt x="53" y="16"/>
                    <a:pt x="51" y="14"/>
                    <a:pt x="48" y="14"/>
                  </a:cubicBezTo>
                  <a:cubicBezTo>
                    <a:pt x="42" y="14"/>
                    <a:pt x="42" y="14"/>
                    <a:pt x="42" y="14"/>
                  </a:cubicBezTo>
                  <a:cubicBezTo>
                    <a:pt x="41" y="14"/>
                    <a:pt x="41" y="14"/>
                    <a:pt x="40" y="14"/>
                  </a:cubicBezTo>
                  <a:cubicBezTo>
                    <a:pt x="41" y="15"/>
                    <a:pt x="42" y="17"/>
                    <a:pt x="42" y="18"/>
                  </a:cubicBezTo>
                  <a:cubicBezTo>
                    <a:pt x="42" y="27"/>
                    <a:pt x="42" y="27"/>
                    <a:pt x="42" y="27"/>
                  </a:cubicBezTo>
                  <a:cubicBezTo>
                    <a:pt x="42" y="30"/>
                    <a:pt x="41" y="32"/>
                    <a:pt x="39" y="33"/>
                  </a:cubicBezTo>
                  <a:close/>
                  <a:moveTo>
                    <a:pt x="30" y="0"/>
                  </a:moveTo>
                  <a:cubicBezTo>
                    <a:pt x="33" y="0"/>
                    <a:pt x="36" y="2"/>
                    <a:pt x="36" y="6"/>
                  </a:cubicBezTo>
                  <a:cubicBezTo>
                    <a:pt x="36" y="9"/>
                    <a:pt x="33" y="12"/>
                    <a:pt x="30" y="12"/>
                  </a:cubicBezTo>
                  <a:cubicBezTo>
                    <a:pt x="27" y="12"/>
                    <a:pt x="24" y="9"/>
                    <a:pt x="24" y="6"/>
                  </a:cubicBezTo>
                  <a:cubicBezTo>
                    <a:pt x="24" y="2"/>
                    <a:pt x="27" y="0"/>
                    <a:pt x="30" y="0"/>
                  </a:cubicBezTo>
                  <a:close/>
                  <a:moveTo>
                    <a:pt x="36" y="32"/>
                  </a:moveTo>
                  <a:cubicBezTo>
                    <a:pt x="38" y="31"/>
                    <a:pt x="39" y="29"/>
                    <a:pt x="39" y="27"/>
                  </a:cubicBezTo>
                  <a:cubicBezTo>
                    <a:pt x="39" y="18"/>
                    <a:pt x="39" y="18"/>
                    <a:pt x="39" y="18"/>
                  </a:cubicBezTo>
                  <a:cubicBezTo>
                    <a:pt x="39" y="15"/>
                    <a:pt x="36" y="13"/>
                    <a:pt x="33" y="13"/>
                  </a:cubicBezTo>
                  <a:cubicBezTo>
                    <a:pt x="26" y="13"/>
                    <a:pt x="26" y="13"/>
                    <a:pt x="26" y="13"/>
                  </a:cubicBezTo>
                  <a:cubicBezTo>
                    <a:pt x="23" y="13"/>
                    <a:pt x="21" y="15"/>
                    <a:pt x="21" y="18"/>
                  </a:cubicBezTo>
                  <a:cubicBezTo>
                    <a:pt x="21" y="27"/>
                    <a:pt x="21" y="27"/>
                    <a:pt x="21" y="27"/>
                  </a:cubicBezTo>
                  <a:cubicBezTo>
                    <a:pt x="21" y="29"/>
                    <a:pt x="22" y="31"/>
                    <a:pt x="24" y="32"/>
                  </a:cubicBezTo>
                  <a:cubicBezTo>
                    <a:pt x="24" y="50"/>
                    <a:pt x="24" y="50"/>
                    <a:pt x="24" y="50"/>
                  </a:cubicBezTo>
                  <a:cubicBezTo>
                    <a:pt x="28" y="50"/>
                    <a:pt x="28" y="50"/>
                    <a:pt x="28" y="50"/>
                  </a:cubicBezTo>
                  <a:cubicBezTo>
                    <a:pt x="30" y="39"/>
                    <a:pt x="30" y="39"/>
                    <a:pt x="30" y="39"/>
                  </a:cubicBezTo>
                  <a:cubicBezTo>
                    <a:pt x="32" y="50"/>
                    <a:pt x="32" y="50"/>
                    <a:pt x="32" y="50"/>
                  </a:cubicBezTo>
                  <a:cubicBezTo>
                    <a:pt x="36" y="50"/>
                    <a:pt x="36" y="50"/>
                    <a:pt x="36" y="50"/>
                  </a:cubicBezTo>
                  <a:cubicBezTo>
                    <a:pt x="36" y="32"/>
                    <a:pt x="36" y="32"/>
                    <a:pt x="36" y="32"/>
                  </a:cubicBezTo>
                  <a:close/>
                  <a:moveTo>
                    <a:pt x="21" y="33"/>
                  </a:moveTo>
                  <a:cubicBezTo>
                    <a:pt x="19" y="32"/>
                    <a:pt x="18" y="30"/>
                    <a:pt x="18" y="27"/>
                  </a:cubicBezTo>
                  <a:cubicBezTo>
                    <a:pt x="18" y="18"/>
                    <a:pt x="18" y="18"/>
                    <a:pt x="18" y="18"/>
                  </a:cubicBezTo>
                  <a:cubicBezTo>
                    <a:pt x="18" y="17"/>
                    <a:pt x="19" y="15"/>
                    <a:pt x="19" y="14"/>
                  </a:cubicBezTo>
                  <a:cubicBezTo>
                    <a:pt x="19" y="14"/>
                    <a:pt x="19" y="14"/>
                    <a:pt x="18" y="14"/>
                  </a:cubicBezTo>
                  <a:cubicBezTo>
                    <a:pt x="12" y="14"/>
                    <a:pt x="12" y="14"/>
                    <a:pt x="12" y="14"/>
                  </a:cubicBezTo>
                  <a:cubicBezTo>
                    <a:pt x="9" y="14"/>
                    <a:pt x="7" y="16"/>
                    <a:pt x="7" y="19"/>
                  </a:cubicBezTo>
                  <a:cubicBezTo>
                    <a:pt x="7" y="27"/>
                    <a:pt x="7" y="27"/>
                    <a:pt x="7" y="27"/>
                  </a:cubicBezTo>
                  <a:cubicBezTo>
                    <a:pt x="7" y="29"/>
                    <a:pt x="8" y="31"/>
                    <a:pt x="9" y="32"/>
                  </a:cubicBezTo>
                  <a:cubicBezTo>
                    <a:pt x="9" y="48"/>
                    <a:pt x="9" y="48"/>
                    <a:pt x="9" y="48"/>
                  </a:cubicBezTo>
                  <a:cubicBezTo>
                    <a:pt x="14" y="48"/>
                    <a:pt x="14" y="48"/>
                    <a:pt x="14" y="48"/>
                  </a:cubicBezTo>
                  <a:cubicBezTo>
                    <a:pt x="15" y="37"/>
                    <a:pt x="15" y="37"/>
                    <a:pt x="15" y="37"/>
                  </a:cubicBezTo>
                  <a:cubicBezTo>
                    <a:pt x="17" y="48"/>
                    <a:pt x="17" y="48"/>
                    <a:pt x="17" y="48"/>
                  </a:cubicBezTo>
                  <a:cubicBezTo>
                    <a:pt x="21" y="48"/>
                    <a:pt x="21" y="48"/>
                    <a:pt x="21" y="48"/>
                  </a:cubicBezTo>
                  <a:lnTo>
                    <a:pt x="21" y="33"/>
                  </a:lnTo>
                  <a:close/>
                </a:path>
              </a:pathLst>
            </a:custGeom>
            <a:solidFill>
              <a:sysClr val="window" lastClr="FFFFFF"/>
            </a:solidFill>
            <a:ln>
              <a:noFill/>
            </a:ln>
            <a:effectLst>
              <a:outerShdw blurRad="279400" dist="152400" dir="2700000" algn="tl" rotWithShape="0">
                <a:prstClr val="black">
                  <a:alpha val="40000"/>
                </a:prstClr>
              </a:outerShdw>
            </a:effectLst>
          </p:spPr>
          <p:txBody>
            <a:bodyPr lIns="68580" tIns="34290" rIns="68580" bIns="34290"/>
            <a:lstStyle/>
            <a:p>
              <a:pPr>
                <a:defRPr/>
              </a:pPr>
              <a:endParaRPr lang="zh-CN" altLang="en-US" kern="0">
                <a:solidFill>
                  <a:prstClr val="black"/>
                </a:solidFill>
              </a:endParaRPr>
            </a:p>
          </p:txBody>
        </p:sp>
        <p:sp>
          <p:nvSpPr>
            <p:cNvPr id="37" name="MH_Other_15"/>
            <p:cNvSpPr>
              <a:spLocks noEditPoints="1"/>
            </p:cNvSpPr>
            <p:nvPr>
              <p:custDataLst>
                <p:tags r:id="rId24"/>
              </p:custDataLst>
            </p:nvPr>
          </p:nvSpPr>
          <p:spPr bwMode="auto">
            <a:xfrm>
              <a:off x="3581402" y="3624035"/>
              <a:ext cx="376237" cy="406400"/>
            </a:xfrm>
            <a:custGeom>
              <a:avLst/>
              <a:gdLst/>
              <a:ahLst/>
              <a:cxnLst>
                <a:cxn ang="0">
                  <a:pos x="135" y="71"/>
                </a:cxn>
                <a:cxn ang="0">
                  <a:pos x="127" y="38"/>
                </a:cxn>
                <a:cxn ang="0">
                  <a:pos x="133" y="36"/>
                </a:cxn>
                <a:cxn ang="0">
                  <a:pos x="127" y="12"/>
                </a:cxn>
                <a:cxn ang="0">
                  <a:pos x="103" y="5"/>
                </a:cxn>
                <a:cxn ang="0">
                  <a:pos x="100" y="12"/>
                </a:cxn>
                <a:cxn ang="0">
                  <a:pos x="68" y="4"/>
                </a:cxn>
                <a:cxn ang="0">
                  <a:pos x="39" y="11"/>
                </a:cxn>
                <a:cxn ang="0">
                  <a:pos x="37" y="5"/>
                </a:cxn>
                <a:cxn ang="0">
                  <a:pos x="12" y="12"/>
                </a:cxn>
                <a:cxn ang="0">
                  <a:pos x="6" y="36"/>
                </a:cxn>
                <a:cxn ang="0">
                  <a:pos x="9" y="38"/>
                </a:cxn>
                <a:cxn ang="0">
                  <a:pos x="0" y="71"/>
                </a:cxn>
                <a:cxn ang="0">
                  <a:pos x="28" y="125"/>
                </a:cxn>
                <a:cxn ang="0">
                  <a:pos x="13" y="140"/>
                </a:cxn>
                <a:cxn ang="0">
                  <a:pos x="22" y="148"/>
                </a:cxn>
                <a:cxn ang="0">
                  <a:pos x="38" y="132"/>
                </a:cxn>
                <a:cxn ang="0">
                  <a:pos x="68" y="139"/>
                </a:cxn>
                <a:cxn ang="0">
                  <a:pos x="98" y="132"/>
                </a:cxn>
                <a:cxn ang="0">
                  <a:pos x="114" y="148"/>
                </a:cxn>
                <a:cxn ang="0">
                  <a:pos x="122" y="140"/>
                </a:cxn>
                <a:cxn ang="0">
                  <a:pos x="108" y="125"/>
                </a:cxn>
                <a:cxn ang="0">
                  <a:pos x="135" y="71"/>
                </a:cxn>
                <a:cxn ang="0">
                  <a:pos x="12" y="74"/>
                </a:cxn>
                <a:cxn ang="0">
                  <a:pos x="21" y="74"/>
                </a:cxn>
                <a:cxn ang="0">
                  <a:pos x="24" y="71"/>
                </a:cxn>
                <a:cxn ang="0">
                  <a:pos x="21" y="69"/>
                </a:cxn>
                <a:cxn ang="0">
                  <a:pos x="12" y="69"/>
                </a:cxn>
                <a:cxn ang="0">
                  <a:pos x="65" y="15"/>
                </a:cxn>
                <a:cxn ang="0">
                  <a:pos x="65" y="15"/>
                </a:cxn>
                <a:cxn ang="0">
                  <a:pos x="65" y="26"/>
                </a:cxn>
                <a:cxn ang="0">
                  <a:pos x="68" y="29"/>
                </a:cxn>
                <a:cxn ang="0">
                  <a:pos x="71" y="26"/>
                </a:cxn>
                <a:cxn ang="0">
                  <a:pos x="71" y="15"/>
                </a:cxn>
                <a:cxn ang="0">
                  <a:pos x="71" y="15"/>
                </a:cxn>
                <a:cxn ang="0">
                  <a:pos x="124" y="69"/>
                </a:cxn>
                <a:cxn ang="0">
                  <a:pos x="114" y="69"/>
                </a:cxn>
                <a:cxn ang="0">
                  <a:pos x="112" y="71"/>
                </a:cxn>
                <a:cxn ang="0">
                  <a:pos x="114" y="74"/>
                </a:cxn>
                <a:cxn ang="0">
                  <a:pos x="124" y="74"/>
                </a:cxn>
                <a:cxn ang="0">
                  <a:pos x="71" y="128"/>
                </a:cxn>
                <a:cxn ang="0">
                  <a:pos x="71" y="118"/>
                </a:cxn>
                <a:cxn ang="0">
                  <a:pos x="68" y="115"/>
                </a:cxn>
                <a:cxn ang="0">
                  <a:pos x="65" y="118"/>
                </a:cxn>
                <a:cxn ang="0">
                  <a:pos x="65" y="128"/>
                </a:cxn>
                <a:cxn ang="0">
                  <a:pos x="12" y="74"/>
                </a:cxn>
              </a:cxnLst>
              <a:rect l="0" t="0" r="r" b="b"/>
              <a:pathLst>
                <a:path w="138" h="148">
                  <a:moveTo>
                    <a:pt x="135" y="71"/>
                  </a:moveTo>
                  <a:cubicBezTo>
                    <a:pt x="135" y="59"/>
                    <a:pt x="132" y="48"/>
                    <a:pt x="127" y="38"/>
                  </a:cubicBezTo>
                  <a:cubicBezTo>
                    <a:pt x="129" y="38"/>
                    <a:pt x="132" y="38"/>
                    <a:pt x="133" y="36"/>
                  </a:cubicBezTo>
                  <a:cubicBezTo>
                    <a:pt x="138" y="31"/>
                    <a:pt x="135" y="20"/>
                    <a:pt x="127" y="12"/>
                  </a:cubicBezTo>
                  <a:cubicBezTo>
                    <a:pt x="118" y="3"/>
                    <a:pt x="107" y="0"/>
                    <a:pt x="103" y="5"/>
                  </a:cubicBezTo>
                  <a:cubicBezTo>
                    <a:pt x="101" y="7"/>
                    <a:pt x="100" y="9"/>
                    <a:pt x="100" y="12"/>
                  </a:cubicBezTo>
                  <a:cubicBezTo>
                    <a:pt x="91" y="7"/>
                    <a:pt x="80" y="4"/>
                    <a:pt x="68" y="4"/>
                  </a:cubicBezTo>
                  <a:cubicBezTo>
                    <a:pt x="57" y="4"/>
                    <a:pt x="48" y="6"/>
                    <a:pt x="39" y="11"/>
                  </a:cubicBezTo>
                  <a:cubicBezTo>
                    <a:pt x="39" y="8"/>
                    <a:pt x="38" y="7"/>
                    <a:pt x="37" y="5"/>
                  </a:cubicBezTo>
                  <a:cubicBezTo>
                    <a:pt x="32" y="0"/>
                    <a:pt x="21" y="3"/>
                    <a:pt x="12" y="12"/>
                  </a:cubicBezTo>
                  <a:cubicBezTo>
                    <a:pt x="4" y="20"/>
                    <a:pt x="1" y="31"/>
                    <a:pt x="6" y="36"/>
                  </a:cubicBezTo>
                  <a:cubicBezTo>
                    <a:pt x="7" y="37"/>
                    <a:pt x="8" y="37"/>
                    <a:pt x="9" y="38"/>
                  </a:cubicBezTo>
                  <a:cubicBezTo>
                    <a:pt x="4" y="48"/>
                    <a:pt x="0" y="59"/>
                    <a:pt x="0" y="71"/>
                  </a:cubicBezTo>
                  <a:cubicBezTo>
                    <a:pt x="0" y="94"/>
                    <a:pt x="11" y="113"/>
                    <a:pt x="28" y="125"/>
                  </a:cubicBezTo>
                  <a:cubicBezTo>
                    <a:pt x="13" y="140"/>
                    <a:pt x="13" y="140"/>
                    <a:pt x="13" y="140"/>
                  </a:cubicBezTo>
                  <a:cubicBezTo>
                    <a:pt x="22" y="148"/>
                    <a:pt x="22" y="148"/>
                    <a:pt x="22" y="148"/>
                  </a:cubicBezTo>
                  <a:cubicBezTo>
                    <a:pt x="38" y="132"/>
                    <a:pt x="38" y="132"/>
                    <a:pt x="38" y="132"/>
                  </a:cubicBezTo>
                  <a:cubicBezTo>
                    <a:pt x="47" y="136"/>
                    <a:pt x="57" y="139"/>
                    <a:pt x="68" y="139"/>
                  </a:cubicBezTo>
                  <a:cubicBezTo>
                    <a:pt x="79" y="139"/>
                    <a:pt x="89" y="136"/>
                    <a:pt x="98" y="132"/>
                  </a:cubicBezTo>
                  <a:cubicBezTo>
                    <a:pt x="114" y="148"/>
                    <a:pt x="114" y="148"/>
                    <a:pt x="114" y="148"/>
                  </a:cubicBezTo>
                  <a:cubicBezTo>
                    <a:pt x="122" y="140"/>
                    <a:pt x="122" y="140"/>
                    <a:pt x="122" y="140"/>
                  </a:cubicBezTo>
                  <a:cubicBezTo>
                    <a:pt x="108" y="125"/>
                    <a:pt x="108" y="125"/>
                    <a:pt x="108" y="125"/>
                  </a:cubicBezTo>
                  <a:cubicBezTo>
                    <a:pt x="125" y="113"/>
                    <a:pt x="135" y="94"/>
                    <a:pt x="135" y="71"/>
                  </a:cubicBezTo>
                  <a:close/>
                  <a:moveTo>
                    <a:pt x="12" y="74"/>
                  </a:moveTo>
                  <a:cubicBezTo>
                    <a:pt x="21" y="74"/>
                    <a:pt x="21" y="74"/>
                    <a:pt x="21" y="74"/>
                  </a:cubicBezTo>
                  <a:cubicBezTo>
                    <a:pt x="23" y="74"/>
                    <a:pt x="24" y="73"/>
                    <a:pt x="24" y="71"/>
                  </a:cubicBezTo>
                  <a:cubicBezTo>
                    <a:pt x="24" y="70"/>
                    <a:pt x="23" y="69"/>
                    <a:pt x="21" y="69"/>
                  </a:cubicBezTo>
                  <a:cubicBezTo>
                    <a:pt x="12" y="69"/>
                    <a:pt x="12" y="69"/>
                    <a:pt x="12" y="69"/>
                  </a:cubicBezTo>
                  <a:cubicBezTo>
                    <a:pt x="13" y="40"/>
                    <a:pt x="36" y="17"/>
                    <a:pt x="65" y="15"/>
                  </a:cubicBezTo>
                  <a:cubicBezTo>
                    <a:pt x="65" y="15"/>
                    <a:pt x="65" y="15"/>
                    <a:pt x="65" y="15"/>
                  </a:cubicBezTo>
                  <a:cubicBezTo>
                    <a:pt x="65" y="26"/>
                    <a:pt x="65" y="26"/>
                    <a:pt x="65" y="26"/>
                  </a:cubicBezTo>
                  <a:cubicBezTo>
                    <a:pt x="65" y="27"/>
                    <a:pt x="66" y="29"/>
                    <a:pt x="68" y="29"/>
                  </a:cubicBezTo>
                  <a:cubicBezTo>
                    <a:pt x="69" y="29"/>
                    <a:pt x="71" y="27"/>
                    <a:pt x="71" y="26"/>
                  </a:cubicBezTo>
                  <a:cubicBezTo>
                    <a:pt x="71" y="15"/>
                    <a:pt x="71" y="15"/>
                    <a:pt x="71" y="15"/>
                  </a:cubicBezTo>
                  <a:cubicBezTo>
                    <a:pt x="71" y="15"/>
                    <a:pt x="71" y="15"/>
                    <a:pt x="71" y="15"/>
                  </a:cubicBezTo>
                  <a:cubicBezTo>
                    <a:pt x="100" y="17"/>
                    <a:pt x="123" y="40"/>
                    <a:pt x="124" y="69"/>
                  </a:cubicBezTo>
                  <a:cubicBezTo>
                    <a:pt x="114" y="69"/>
                    <a:pt x="114" y="69"/>
                    <a:pt x="114" y="69"/>
                  </a:cubicBezTo>
                  <a:cubicBezTo>
                    <a:pt x="113" y="69"/>
                    <a:pt x="112" y="70"/>
                    <a:pt x="112" y="71"/>
                  </a:cubicBezTo>
                  <a:cubicBezTo>
                    <a:pt x="112" y="73"/>
                    <a:pt x="113" y="74"/>
                    <a:pt x="114" y="74"/>
                  </a:cubicBezTo>
                  <a:cubicBezTo>
                    <a:pt x="124" y="74"/>
                    <a:pt x="124" y="74"/>
                    <a:pt x="124" y="74"/>
                  </a:cubicBezTo>
                  <a:cubicBezTo>
                    <a:pt x="123" y="103"/>
                    <a:pt x="100" y="126"/>
                    <a:pt x="71" y="128"/>
                  </a:cubicBezTo>
                  <a:cubicBezTo>
                    <a:pt x="71" y="118"/>
                    <a:pt x="71" y="118"/>
                    <a:pt x="71" y="118"/>
                  </a:cubicBezTo>
                  <a:cubicBezTo>
                    <a:pt x="71" y="116"/>
                    <a:pt x="69" y="115"/>
                    <a:pt x="68" y="115"/>
                  </a:cubicBezTo>
                  <a:cubicBezTo>
                    <a:pt x="66" y="115"/>
                    <a:pt x="65" y="116"/>
                    <a:pt x="65" y="118"/>
                  </a:cubicBezTo>
                  <a:cubicBezTo>
                    <a:pt x="65" y="128"/>
                    <a:pt x="65" y="128"/>
                    <a:pt x="65" y="128"/>
                  </a:cubicBezTo>
                  <a:cubicBezTo>
                    <a:pt x="36" y="126"/>
                    <a:pt x="13" y="103"/>
                    <a:pt x="12" y="74"/>
                  </a:cubicBezTo>
                  <a:close/>
                </a:path>
              </a:pathLst>
            </a:custGeom>
            <a:solidFill>
              <a:sysClr val="window" lastClr="FFFFFF"/>
            </a:solidFill>
            <a:ln>
              <a:noFill/>
            </a:ln>
            <a:effectLst>
              <a:outerShdw blurRad="279400" dist="152400" dir="2700000" algn="tl" rotWithShape="0">
                <a:prstClr val="black">
                  <a:alpha val="40000"/>
                </a:prstClr>
              </a:outerShdw>
            </a:effectLst>
          </p:spPr>
          <p:txBody>
            <a:bodyPr lIns="68580" tIns="34290" rIns="68580" bIns="34290"/>
            <a:lstStyle/>
            <a:p>
              <a:pPr>
                <a:defRPr/>
              </a:pPr>
              <a:endParaRPr lang="zh-CN" altLang="en-US" kern="0">
                <a:solidFill>
                  <a:prstClr val="black"/>
                </a:solidFill>
              </a:endParaRPr>
            </a:p>
          </p:txBody>
        </p:sp>
        <p:sp>
          <p:nvSpPr>
            <p:cNvPr id="38" name="MH_Other_16"/>
            <p:cNvSpPr/>
            <p:nvPr>
              <p:custDataLst>
                <p:tags r:id="rId25"/>
              </p:custDataLst>
            </p:nvPr>
          </p:nvSpPr>
          <p:spPr bwMode="auto">
            <a:xfrm>
              <a:off x="3759201" y="3720873"/>
              <a:ext cx="114300" cy="106362"/>
            </a:xfrm>
            <a:custGeom>
              <a:avLst/>
              <a:gdLst/>
              <a:ahLst/>
              <a:cxnLst>
                <a:cxn ang="0">
                  <a:pos x="2" y="39"/>
                </a:cxn>
                <a:cxn ang="0">
                  <a:pos x="3" y="39"/>
                </a:cxn>
                <a:cxn ang="0">
                  <a:pos x="40" y="39"/>
                </a:cxn>
                <a:cxn ang="0">
                  <a:pos x="42" y="36"/>
                </a:cxn>
                <a:cxn ang="0">
                  <a:pos x="40" y="34"/>
                </a:cxn>
                <a:cxn ang="0">
                  <a:pos x="6" y="34"/>
                </a:cxn>
                <a:cxn ang="0">
                  <a:pos x="6" y="3"/>
                </a:cxn>
                <a:cxn ang="0">
                  <a:pos x="3" y="0"/>
                </a:cxn>
                <a:cxn ang="0">
                  <a:pos x="0" y="3"/>
                </a:cxn>
                <a:cxn ang="0">
                  <a:pos x="0" y="36"/>
                </a:cxn>
                <a:cxn ang="0">
                  <a:pos x="2" y="39"/>
                </a:cxn>
              </a:cxnLst>
              <a:rect l="0" t="0" r="r" b="b"/>
              <a:pathLst>
                <a:path w="42" h="39">
                  <a:moveTo>
                    <a:pt x="2" y="39"/>
                  </a:moveTo>
                  <a:cubicBezTo>
                    <a:pt x="2" y="39"/>
                    <a:pt x="3" y="39"/>
                    <a:pt x="3" y="39"/>
                  </a:cubicBezTo>
                  <a:cubicBezTo>
                    <a:pt x="40" y="39"/>
                    <a:pt x="40" y="39"/>
                    <a:pt x="40" y="39"/>
                  </a:cubicBezTo>
                  <a:cubicBezTo>
                    <a:pt x="41" y="39"/>
                    <a:pt x="42" y="38"/>
                    <a:pt x="42" y="36"/>
                  </a:cubicBezTo>
                  <a:cubicBezTo>
                    <a:pt x="42" y="35"/>
                    <a:pt x="41" y="34"/>
                    <a:pt x="40" y="34"/>
                  </a:cubicBezTo>
                  <a:cubicBezTo>
                    <a:pt x="6" y="34"/>
                    <a:pt x="6" y="34"/>
                    <a:pt x="6" y="34"/>
                  </a:cubicBezTo>
                  <a:cubicBezTo>
                    <a:pt x="6" y="3"/>
                    <a:pt x="6" y="3"/>
                    <a:pt x="6" y="3"/>
                  </a:cubicBezTo>
                  <a:cubicBezTo>
                    <a:pt x="6" y="1"/>
                    <a:pt x="4" y="0"/>
                    <a:pt x="3" y="0"/>
                  </a:cubicBezTo>
                  <a:cubicBezTo>
                    <a:pt x="1" y="0"/>
                    <a:pt x="0" y="1"/>
                    <a:pt x="0" y="3"/>
                  </a:cubicBezTo>
                  <a:cubicBezTo>
                    <a:pt x="0" y="36"/>
                    <a:pt x="0" y="36"/>
                    <a:pt x="0" y="36"/>
                  </a:cubicBezTo>
                  <a:cubicBezTo>
                    <a:pt x="0" y="38"/>
                    <a:pt x="1" y="39"/>
                    <a:pt x="2" y="39"/>
                  </a:cubicBezTo>
                  <a:close/>
                </a:path>
              </a:pathLst>
            </a:custGeom>
            <a:solidFill>
              <a:sysClr val="window" lastClr="FFFFFF"/>
            </a:solidFill>
            <a:ln>
              <a:noFill/>
            </a:ln>
            <a:effectLst>
              <a:outerShdw blurRad="279400" dist="152400" dir="2700000" algn="tl" rotWithShape="0">
                <a:prstClr val="black">
                  <a:alpha val="40000"/>
                </a:prstClr>
              </a:outerShdw>
            </a:effectLst>
          </p:spPr>
          <p:txBody>
            <a:bodyPr lIns="68580" tIns="34290" rIns="68580" bIns="34290"/>
            <a:lstStyle/>
            <a:p>
              <a:pPr>
                <a:defRPr/>
              </a:pPr>
              <a:endParaRPr lang="zh-CN" altLang="en-US" kern="0">
                <a:solidFill>
                  <a:prstClr val="black"/>
                </a:solidFill>
              </a:endParaRPr>
            </a:p>
          </p:txBody>
        </p:sp>
        <p:sp>
          <p:nvSpPr>
            <p:cNvPr id="39" name="MH_Other_17"/>
            <p:cNvSpPr>
              <a:spLocks noChangeAspect="1" noEditPoints="1"/>
            </p:cNvSpPr>
            <p:nvPr>
              <p:custDataLst>
                <p:tags r:id="rId26"/>
              </p:custDataLst>
            </p:nvPr>
          </p:nvSpPr>
          <p:spPr bwMode="auto">
            <a:xfrm>
              <a:off x="4025901" y="4297136"/>
              <a:ext cx="379412" cy="404813"/>
            </a:xfrm>
            <a:custGeom>
              <a:avLst/>
              <a:gdLst>
                <a:gd name="T0" fmla="*/ 0 w 56"/>
                <a:gd name="T1" fmla="*/ 5 h 60"/>
                <a:gd name="T2" fmla="*/ 5 w 56"/>
                <a:gd name="T3" fmla="*/ 5 h 60"/>
                <a:gd name="T4" fmla="*/ 5 w 56"/>
                <a:gd name="T5" fmla="*/ 54 h 60"/>
                <a:gd name="T6" fmla="*/ 56 w 56"/>
                <a:gd name="T7" fmla="*/ 54 h 60"/>
                <a:gd name="T8" fmla="*/ 56 w 56"/>
                <a:gd name="T9" fmla="*/ 60 h 60"/>
                <a:gd name="T10" fmla="*/ 5 w 56"/>
                <a:gd name="T11" fmla="*/ 60 h 60"/>
                <a:gd name="T12" fmla="*/ 0 w 56"/>
                <a:gd name="T13" fmla="*/ 60 h 60"/>
                <a:gd name="T14" fmla="*/ 0 w 56"/>
                <a:gd name="T15" fmla="*/ 54 h 60"/>
                <a:gd name="T16" fmla="*/ 0 w 56"/>
                <a:gd name="T17" fmla="*/ 5 h 60"/>
                <a:gd name="T18" fmla="*/ 8 w 56"/>
                <a:gd name="T19" fmla="*/ 27 h 60"/>
                <a:gd name="T20" fmla="*/ 11 w 56"/>
                <a:gd name="T21" fmla="*/ 32 h 60"/>
                <a:gd name="T22" fmla="*/ 11 w 56"/>
                <a:gd name="T23" fmla="*/ 32 h 60"/>
                <a:gd name="T24" fmla="*/ 11 w 56"/>
                <a:gd name="T25" fmla="*/ 31 h 60"/>
                <a:gd name="T26" fmla="*/ 22 w 56"/>
                <a:gd name="T27" fmla="*/ 30 h 60"/>
                <a:gd name="T28" fmla="*/ 43 w 56"/>
                <a:gd name="T29" fmla="*/ 12 h 60"/>
                <a:gd name="T30" fmla="*/ 47 w 56"/>
                <a:gd name="T31" fmla="*/ 13 h 60"/>
                <a:gd name="T32" fmla="*/ 45 w 56"/>
                <a:gd name="T33" fmla="*/ 7 h 60"/>
                <a:gd name="T34" fmla="*/ 44 w 56"/>
                <a:gd name="T35" fmla="*/ 0 h 60"/>
                <a:gd name="T36" fmla="*/ 39 w 56"/>
                <a:gd name="T37" fmla="*/ 5 h 60"/>
                <a:gd name="T38" fmla="*/ 34 w 56"/>
                <a:gd name="T39" fmla="*/ 9 h 60"/>
                <a:gd name="T40" fmla="*/ 38 w 56"/>
                <a:gd name="T41" fmla="*/ 11 h 60"/>
                <a:gd name="T42" fmla="*/ 22 w 56"/>
                <a:gd name="T43" fmla="*/ 24 h 60"/>
                <a:gd name="T44" fmla="*/ 9 w 56"/>
                <a:gd name="T45" fmla="*/ 26 h 60"/>
                <a:gd name="T46" fmla="*/ 8 w 56"/>
                <a:gd name="T47" fmla="*/ 27 h 60"/>
                <a:gd name="T48" fmla="*/ 8 w 56"/>
                <a:gd name="T49" fmla="*/ 27 h 60"/>
                <a:gd name="T50" fmla="*/ 40 w 56"/>
                <a:gd name="T51" fmla="*/ 52 h 60"/>
                <a:gd name="T52" fmla="*/ 49 w 56"/>
                <a:gd name="T53" fmla="*/ 52 h 60"/>
                <a:gd name="T54" fmla="*/ 49 w 56"/>
                <a:gd name="T55" fmla="*/ 18 h 60"/>
                <a:gd name="T56" fmla="*/ 40 w 56"/>
                <a:gd name="T57" fmla="*/ 29 h 60"/>
                <a:gd name="T58" fmla="*/ 40 w 56"/>
                <a:gd name="T59" fmla="*/ 52 h 60"/>
                <a:gd name="T60" fmla="*/ 26 w 56"/>
                <a:gd name="T61" fmla="*/ 52 h 60"/>
                <a:gd name="T62" fmla="*/ 36 w 56"/>
                <a:gd name="T63" fmla="*/ 52 h 60"/>
                <a:gd name="T64" fmla="*/ 36 w 56"/>
                <a:gd name="T65" fmla="*/ 40 h 60"/>
                <a:gd name="T66" fmla="*/ 26 w 56"/>
                <a:gd name="T67" fmla="*/ 40 h 60"/>
                <a:gd name="T68" fmla="*/ 26 w 56"/>
                <a:gd name="T69" fmla="*/ 52 h 60"/>
                <a:gd name="T70" fmla="*/ 13 w 56"/>
                <a:gd name="T71" fmla="*/ 52 h 60"/>
                <a:gd name="T72" fmla="*/ 22 w 56"/>
                <a:gd name="T73" fmla="*/ 52 h 60"/>
                <a:gd name="T74" fmla="*/ 22 w 56"/>
                <a:gd name="T75" fmla="*/ 35 h 60"/>
                <a:gd name="T76" fmla="*/ 13 w 56"/>
                <a:gd name="T77" fmla="*/ 35 h 60"/>
                <a:gd name="T78" fmla="*/ 13 w 56"/>
                <a:gd name="T79" fmla="*/ 5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6" h="60">
                  <a:moveTo>
                    <a:pt x="0" y="5"/>
                  </a:moveTo>
                  <a:cubicBezTo>
                    <a:pt x="5" y="5"/>
                    <a:pt x="5" y="5"/>
                    <a:pt x="5" y="5"/>
                  </a:cubicBezTo>
                  <a:cubicBezTo>
                    <a:pt x="5" y="54"/>
                    <a:pt x="5" y="54"/>
                    <a:pt x="5" y="54"/>
                  </a:cubicBezTo>
                  <a:cubicBezTo>
                    <a:pt x="56" y="54"/>
                    <a:pt x="56" y="54"/>
                    <a:pt x="56" y="54"/>
                  </a:cubicBezTo>
                  <a:cubicBezTo>
                    <a:pt x="56" y="60"/>
                    <a:pt x="56" y="60"/>
                    <a:pt x="56" y="60"/>
                  </a:cubicBezTo>
                  <a:cubicBezTo>
                    <a:pt x="5" y="60"/>
                    <a:pt x="5" y="60"/>
                    <a:pt x="5" y="60"/>
                  </a:cubicBezTo>
                  <a:cubicBezTo>
                    <a:pt x="0" y="60"/>
                    <a:pt x="0" y="60"/>
                    <a:pt x="0" y="60"/>
                  </a:cubicBezTo>
                  <a:cubicBezTo>
                    <a:pt x="0" y="54"/>
                    <a:pt x="0" y="54"/>
                    <a:pt x="0" y="54"/>
                  </a:cubicBezTo>
                  <a:cubicBezTo>
                    <a:pt x="0" y="5"/>
                    <a:pt x="0" y="5"/>
                    <a:pt x="0" y="5"/>
                  </a:cubicBezTo>
                  <a:close/>
                  <a:moveTo>
                    <a:pt x="8" y="27"/>
                  </a:moveTo>
                  <a:cubicBezTo>
                    <a:pt x="11" y="32"/>
                    <a:pt x="11" y="32"/>
                    <a:pt x="11" y="32"/>
                  </a:cubicBezTo>
                  <a:cubicBezTo>
                    <a:pt x="11" y="32"/>
                    <a:pt x="11" y="32"/>
                    <a:pt x="11" y="32"/>
                  </a:cubicBezTo>
                  <a:cubicBezTo>
                    <a:pt x="11" y="32"/>
                    <a:pt x="11" y="31"/>
                    <a:pt x="11" y="31"/>
                  </a:cubicBezTo>
                  <a:cubicBezTo>
                    <a:pt x="15" y="30"/>
                    <a:pt x="18" y="30"/>
                    <a:pt x="22" y="30"/>
                  </a:cubicBezTo>
                  <a:cubicBezTo>
                    <a:pt x="30" y="30"/>
                    <a:pt x="38" y="30"/>
                    <a:pt x="43" y="12"/>
                  </a:cubicBezTo>
                  <a:cubicBezTo>
                    <a:pt x="47" y="13"/>
                    <a:pt x="47" y="13"/>
                    <a:pt x="47" y="13"/>
                  </a:cubicBezTo>
                  <a:cubicBezTo>
                    <a:pt x="45" y="7"/>
                    <a:pt x="45" y="7"/>
                    <a:pt x="45" y="7"/>
                  </a:cubicBezTo>
                  <a:cubicBezTo>
                    <a:pt x="44" y="0"/>
                    <a:pt x="44" y="0"/>
                    <a:pt x="44" y="0"/>
                  </a:cubicBezTo>
                  <a:cubicBezTo>
                    <a:pt x="39" y="5"/>
                    <a:pt x="39" y="5"/>
                    <a:pt x="39" y="5"/>
                  </a:cubicBezTo>
                  <a:cubicBezTo>
                    <a:pt x="34" y="9"/>
                    <a:pt x="34" y="9"/>
                    <a:pt x="34" y="9"/>
                  </a:cubicBezTo>
                  <a:cubicBezTo>
                    <a:pt x="38" y="11"/>
                    <a:pt x="38" y="11"/>
                    <a:pt x="38" y="11"/>
                  </a:cubicBezTo>
                  <a:cubicBezTo>
                    <a:pt x="33" y="24"/>
                    <a:pt x="28" y="24"/>
                    <a:pt x="22" y="24"/>
                  </a:cubicBezTo>
                  <a:cubicBezTo>
                    <a:pt x="18" y="24"/>
                    <a:pt x="13" y="24"/>
                    <a:pt x="9" y="26"/>
                  </a:cubicBezTo>
                  <a:cubicBezTo>
                    <a:pt x="9" y="26"/>
                    <a:pt x="9" y="27"/>
                    <a:pt x="8" y="27"/>
                  </a:cubicBezTo>
                  <a:cubicBezTo>
                    <a:pt x="8" y="27"/>
                    <a:pt x="8" y="27"/>
                    <a:pt x="8" y="27"/>
                  </a:cubicBezTo>
                  <a:close/>
                  <a:moveTo>
                    <a:pt x="40" y="52"/>
                  </a:moveTo>
                  <a:cubicBezTo>
                    <a:pt x="49" y="52"/>
                    <a:pt x="49" y="52"/>
                    <a:pt x="49" y="52"/>
                  </a:cubicBezTo>
                  <a:cubicBezTo>
                    <a:pt x="49" y="18"/>
                    <a:pt x="49" y="18"/>
                    <a:pt x="49" y="18"/>
                  </a:cubicBezTo>
                  <a:cubicBezTo>
                    <a:pt x="40" y="29"/>
                    <a:pt x="40" y="29"/>
                    <a:pt x="40" y="29"/>
                  </a:cubicBezTo>
                  <a:cubicBezTo>
                    <a:pt x="40" y="52"/>
                    <a:pt x="40" y="52"/>
                    <a:pt x="40" y="52"/>
                  </a:cubicBezTo>
                  <a:close/>
                  <a:moveTo>
                    <a:pt x="26" y="52"/>
                  </a:moveTo>
                  <a:cubicBezTo>
                    <a:pt x="36" y="52"/>
                    <a:pt x="36" y="52"/>
                    <a:pt x="36" y="52"/>
                  </a:cubicBezTo>
                  <a:cubicBezTo>
                    <a:pt x="36" y="40"/>
                    <a:pt x="36" y="40"/>
                    <a:pt x="36" y="40"/>
                  </a:cubicBezTo>
                  <a:cubicBezTo>
                    <a:pt x="26" y="40"/>
                    <a:pt x="26" y="40"/>
                    <a:pt x="26" y="40"/>
                  </a:cubicBezTo>
                  <a:cubicBezTo>
                    <a:pt x="26" y="52"/>
                    <a:pt x="26" y="52"/>
                    <a:pt x="26" y="52"/>
                  </a:cubicBezTo>
                  <a:close/>
                  <a:moveTo>
                    <a:pt x="13" y="52"/>
                  </a:moveTo>
                  <a:cubicBezTo>
                    <a:pt x="22" y="52"/>
                    <a:pt x="22" y="52"/>
                    <a:pt x="22" y="52"/>
                  </a:cubicBezTo>
                  <a:cubicBezTo>
                    <a:pt x="22" y="35"/>
                    <a:pt x="22" y="35"/>
                    <a:pt x="22" y="35"/>
                  </a:cubicBezTo>
                  <a:cubicBezTo>
                    <a:pt x="13" y="35"/>
                    <a:pt x="13" y="35"/>
                    <a:pt x="13" y="35"/>
                  </a:cubicBezTo>
                  <a:lnTo>
                    <a:pt x="13" y="52"/>
                  </a:lnTo>
                  <a:close/>
                </a:path>
              </a:pathLst>
            </a:custGeom>
            <a:solidFill>
              <a:sysClr val="window" lastClr="FFFFFF"/>
            </a:solidFill>
            <a:ln>
              <a:noFill/>
            </a:ln>
            <a:effectLst>
              <a:outerShdw blurRad="279400" dist="152400" dir="2700000" algn="tl" rotWithShape="0">
                <a:prstClr val="black">
                  <a:alpha val="40000"/>
                </a:prstClr>
              </a:outerShdw>
            </a:effectLst>
          </p:spPr>
          <p:txBody>
            <a:bodyPr lIns="68580" tIns="34290" rIns="68580" bIns="34290"/>
            <a:lstStyle/>
            <a:p>
              <a:pPr>
                <a:defRPr/>
              </a:pPr>
              <a:endParaRPr lang="zh-CN" altLang="en-US" kern="0">
                <a:solidFill>
                  <a:prstClr val="black"/>
                </a:solidFill>
              </a:endParaRPr>
            </a:p>
          </p:txBody>
        </p:sp>
        <p:sp>
          <p:nvSpPr>
            <p:cNvPr id="40" name="MH_Other_18"/>
            <p:cNvSpPr>
              <a:spLocks noChangeAspect="1" noChangeArrowheads="1"/>
            </p:cNvSpPr>
            <p:nvPr>
              <p:custDataLst>
                <p:tags r:id="rId27"/>
              </p:custDataLst>
            </p:nvPr>
          </p:nvSpPr>
          <p:spPr bwMode="auto">
            <a:xfrm>
              <a:off x="5868988" y="2195285"/>
              <a:ext cx="107950" cy="107950"/>
            </a:xfrm>
            <a:prstGeom prst="ellipse">
              <a:avLst/>
            </a:prstGeom>
            <a:solidFill>
              <a:schemeClr val="accent1"/>
            </a:solidFill>
            <a:ln>
              <a:noFill/>
            </a:ln>
          </p:spPr>
          <p:txBody>
            <a:bodyPr lIns="68580" tIns="34290" rIns="68580" bIns="3429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kern="0">
                <a:solidFill>
                  <a:srgbClr val="000000"/>
                </a:solidFill>
                <a:latin typeface="+mn-lt"/>
                <a:ea typeface="+mn-ea"/>
              </a:endParaRPr>
            </a:p>
          </p:txBody>
        </p:sp>
        <p:sp>
          <p:nvSpPr>
            <p:cNvPr id="41" name="MH_Other_19"/>
            <p:cNvSpPr>
              <a:spLocks noChangeAspect="1" noChangeArrowheads="1"/>
            </p:cNvSpPr>
            <p:nvPr>
              <p:custDataLst>
                <p:tags r:id="rId28"/>
              </p:custDataLst>
            </p:nvPr>
          </p:nvSpPr>
          <p:spPr bwMode="auto">
            <a:xfrm>
              <a:off x="5868988" y="2903310"/>
              <a:ext cx="107950" cy="107950"/>
            </a:xfrm>
            <a:prstGeom prst="ellipse">
              <a:avLst/>
            </a:prstGeom>
            <a:solidFill>
              <a:schemeClr val="accent2"/>
            </a:solidFill>
            <a:ln>
              <a:noFill/>
            </a:ln>
          </p:spPr>
          <p:txBody>
            <a:bodyPr lIns="68580" tIns="34290" rIns="68580" bIns="34290"/>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kern="0">
                <a:solidFill>
                  <a:srgbClr val="000000"/>
                </a:solidFill>
                <a:latin typeface="+mn-lt"/>
                <a:ea typeface="+mn-ea"/>
              </a:endParaRPr>
            </a:p>
          </p:txBody>
        </p:sp>
        <p:sp>
          <p:nvSpPr>
            <p:cNvPr id="42" name="MH_Other_20"/>
            <p:cNvSpPr>
              <a:spLocks noChangeAspect="1" noChangeArrowheads="1"/>
            </p:cNvSpPr>
            <p:nvPr>
              <p:custDataLst>
                <p:tags r:id="rId29"/>
              </p:custDataLst>
            </p:nvPr>
          </p:nvSpPr>
          <p:spPr bwMode="auto">
            <a:xfrm>
              <a:off x="5868988" y="3636735"/>
              <a:ext cx="107950" cy="107950"/>
            </a:xfrm>
            <a:prstGeom prst="ellipse">
              <a:avLst/>
            </a:prstGeom>
            <a:solidFill>
              <a:schemeClr val="accent3"/>
            </a:solidFill>
            <a:ln w="9525">
              <a:noFill/>
              <a:round/>
            </a:ln>
          </p:spPr>
          <p:txBody>
            <a:bodyPr lIns="68580" tIns="34290" rIns="68580" bIns="34290"/>
            <a:lstStyle/>
            <a:p>
              <a:pPr>
                <a:defRPr/>
              </a:pPr>
              <a:endParaRPr lang="zh-CN" altLang="en-US" kern="0">
                <a:solidFill>
                  <a:prstClr val="black"/>
                </a:solidFill>
              </a:endParaRPr>
            </a:p>
          </p:txBody>
        </p:sp>
        <p:sp>
          <p:nvSpPr>
            <p:cNvPr id="43" name="MH_Other_21"/>
            <p:cNvSpPr>
              <a:spLocks noChangeAspect="1" noChangeArrowheads="1"/>
            </p:cNvSpPr>
            <p:nvPr>
              <p:custDataLst>
                <p:tags r:id="rId30"/>
              </p:custDataLst>
            </p:nvPr>
          </p:nvSpPr>
          <p:spPr bwMode="auto">
            <a:xfrm>
              <a:off x="5868988" y="4422548"/>
              <a:ext cx="107950" cy="107950"/>
            </a:xfrm>
            <a:prstGeom prst="ellipse">
              <a:avLst/>
            </a:prstGeom>
            <a:solidFill>
              <a:schemeClr val="accent4"/>
            </a:solidFill>
            <a:ln w="9525">
              <a:noFill/>
              <a:round/>
            </a:ln>
          </p:spPr>
          <p:txBody>
            <a:bodyPr lIns="68580" tIns="34290" rIns="68580" bIns="34290"/>
            <a:lstStyle/>
            <a:p>
              <a:pPr>
                <a:defRPr/>
              </a:pPr>
              <a:endParaRPr lang="zh-CN" altLang="en-US" kern="0">
                <a:solidFill>
                  <a:prstClr val="black"/>
                </a:solidFill>
              </a:endParaRPr>
            </a:p>
          </p:txBody>
        </p:sp>
      </p:grpSp>
      <p:sp>
        <p:nvSpPr>
          <p:cNvPr id="44" name="矩形 43"/>
          <p:cNvSpPr/>
          <p:nvPr/>
        </p:nvSpPr>
        <p:spPr>
          <a:xfrm>
            <a:off x="318870" y="204461"/>
            <a:ext cx="433965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rPr>
              <a:t>请输入替换你的标题</a:t>
            </a:r>
            <a:endParaRPr lang="zh-CN" altLang="en-US" sz="360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endParaRPr>
          </a:p>
        </p:txBody>
      </p:sp>
    </p:spTree>
    <p:custDataLst>
      <p:tags r:id="rId31"/>
    </p:custData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22" presetClass="entr" presetSubtype="8"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par>
                                <p:cTn id="24" presetID="22" presetClass="entr" presetSubtype="8"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par>
                                <p:cTn id="27" presetID="22" presetClass="entr" presetSubtype="8"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580232" y="1198562"/>
            <a:ext cx="3657600" cy="4572000"/>
          </a:xfrm>
          <a:prstGeom prst="rect">
            <a:avLst/>
          </a:prstGeom>
        </p:spPr>
      </p:pic>
      <p:grpSp>
        <p:nvGrpSpPr>
          <p:cNvPr id="2" name="组合 1"/>
          <p:cNvGrpSpPr/>
          <p:nvPr/>
        </p:nvGrpSpPr>
        <p:grpSpPr>
          <a:xfrm>
            <a:off x="4379914" y="1122361"/>
            <a:ext cx="6704012" cy="4648201"/>
            <a:chOff x="4379914" y="1122361"/>
            <a:chExt cx="6704012" cy="4648201"/>
          </a:xfrm>
        </p:grpSpPr>
        <p:sp>
          <p:nvSpPr>
            <p:cNvPr id="6" name="MH_Other_1"/>
            <p:cNvSpPr/>
            <p:nvPr>
              <p:custDataLst>
                <p:tags r:id="rId2"/>
              </p:custDataLst>
            </p:nvPr>
          </p:nvSpPr>
          <p:spPr>
            <a:xfrm>
              <a:off x="7793039" y="1689100"/>
              <a:ext cx="1284287" cy="3813175"/>
            </a:xfrm>
            <a:custGeom>
              <a:avLst/>
              <a:gdLst>
                <a:gd name="connsiteX0" fmla="*/ 242455 w 1502447"/>
                <a:gd name="connsiteY0" fmla="*/ 0 h 4463446"/>
                <a:gd name="connsiteX1" fmla="*/ 484909 w 1502447"/>
                <a:gd name="connsiteY1" fmla="*/ 519546 h 4463446"/>
                <a:gd name="connsiteX2" fmla="*/ 363682 w 1502447"/>
                <a:gd name="connsiteY2" fmla="*/ 519546 h 4463446"/>
                <a:gd name="connsiteX3" fmla="*/ 363682 w 1502447"/>
                <a:gd name="connsiteY3" fmla="*/ 1837719 h 4463446"/>
                <a:gd name="connsiteX4" fmla="*/ 1373845 w 1502447"/>
                <a:gd name="connsiteY4" fmla="*/ 1837719 h 4463446"/>
                <a:gd name="connsiteX5" fmla="*/ 1373845 w 1502447"/>
                <a:gd name="connsiteY5" fmla="*/ 1838928 h 4463446"/>
                <a:gd name="connsiteX6" fmla="*/ 1378610 w 1502447"/>
                <a:gd name="connsiteY6" fmla="*/ 1837781 h 4463446"/>
                <a:gd name="connsiteX7" fmla="*/ 1443150 w 1502447"/>
                <a:gd name="connsiteY7" fmla="*/ 1857630 h 4463446"/>
                <a:gd name="connsiteX8" fmla="*/ 1502182 w 1502447"/>
                <a:gd name="connsiteY8" fmla="*/ 1973732 h 4463446"/>
                <a:gd name="connsiteX9" fmla="*/ 1500846 w 1502447"/>
                <a:gd name="connsiteY9" fmla="*/ 1973646 h 4463446"/>
                <a:gd name="connsiteX10" fmla="*/ 1500846 w 1502447"/>
                <a:gd name="connsiteY10" fmla="*/ 4463446 h 4463446"/>
                <a:gd name="connsiteX11" fmla="*/ 1246846 w 1502447"/>
                <a:gd name="connsiteY11" fmla="*/ 4463446 h 4463446"/>
                <a:gd name="connsiteX12" fmla="*/ 1246846 w 1502447"/>
                <a:gd name="connsiteY12" fmla="*/ 2093320 h 4463446"/>
                <a:gd name="connsiteX13" fmla="*/ 243256 w 1502447"/>
                <a:gd name="connsiteY13" fmla="*/ 2093320 h 4463446"/>
                <a:gd name="connsiteX14" fmla="*/ 243256 w 1502447"/>
                <a:gd name="connsiteY14" fmla="*/ 2091375 h 4463446"/>
                <a:gd name="connsiteX15" fmla="*/ 231327 w 1502447"/>
                <a:gd name="connsiteY15" fmla="*/ 2091983 h 4463446"/>
                <a:gd name="connsiteX16" fmla="*/ 122858 w 1502447"/>
                <a:gd name="connsiteY16" fmla="*/ 1950478 h 4463446"/>
                <a:gd name="connsiteX17" fmla="*/ 124618 w 1502447"/>
                <a:gd name="connsiteY17" fmla="*/ 1945055 h 4463446"/>
                <a:gd name="connsiteX18" fmla="*/ 121227 w 1502447"/>
                <a:gd name="connsiteY18" fmla="*/ 1945055 h 4463446"/>
                <a:gd name="connsiteX19" fmla="*/ 121227 w 1502447"/>
                <a:gd name="connsiteY19" fmla="*/ 519546 h 4463446"/>
                <a:gd name="connsiteX20" fmla="*/ 0 w 1502447"/>
                <a:gd name="connsiteY20" fmla="*/ 519546 h 446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2447" h="4463446">
                  <a:moveTo>
                    <a:pt x="242455" y="0"/>
                  </a:moveTo>
                  <a:lnTo>
                    <a:pt x="484909" y="519546"/>
                  </a:lnTo>
                  <a:lnTo>
                    <a:pt x="363682" y="519546"/>
                  </a:lnTo>
                  <a:lnTo>
                    <a:pt x="363682" y="1837719"/>
                  </a:lnTo>
                  <a:lnTo>
                    <a:pt x="1373845" y="1837719"/>
                  </a:lnTo>
                  <a:lnTo>
                    <a:pt x="1373845" y="1838928"/>
                  </a:lnTo>
                  <a:lnTo>
                    <a:pt x="1378610" y="1837781"/>
                  </a:lnTo>
                  <a:cubicBezTo>
                    <a:pt x="1401122" y="1838479"/>
                    <a:pt x="1423449" y="1845121"/>
                    <a:pt x="1443150" y="1857630"/>
                  </a:cubicBezTo>
                  <a:cubicBezTo>
                    <a:pt x="1482552" y="1882648"/>
                    <a:pt x="1505182" y="1927156"/>
                    <a:pt x="1502182" y="1973732"/>
                  </a:cubicBezTo>
                  <a:lnTo>
                    <a:pt x="1500846" y="1973646"/>
                  </a:lnTo>
                  <a:lnTo>
                    <a:pt x="1500846" y="4463446"/>
                  </a:lnTo>
                  <a:lnTo>
                    <a:pt x="1246846" y="4463446"/>
                  </a:lnTo>
                  <a:lnTo>
                    <a:pt x="1246846" y="2093320"/>
                  </a:lnTo>
                  <a:lnTo>
                    <a:pt x="243256" y="2093320"/>
                  </a:lnTo>
                  <a:lnTo>
                    <a:pt x="243256" y="2091375"/>
                  </a:lnTo>
                  <a:lnTo>
                    <a:pt x="231327" y="2091983"/>
                  </a:lnTo>
                  <a:cubicBezTo>
                    <a:pt x="162805" y="2081990"/>
                    <a:pt x="114707" y="2019243"/>
                    <a:pt x="122858" y="1950478"/>
                  </a:cubicBezTo>
                  <a:lnTo>
                    <a:pt x="124618" y="1945055"/>
                  </a:lnTo>
                  <a:lnTo>
                    <a:pt x="121227" y="1945055"/>
                  </a:lnTo>
                  <a:lnTo>
                    <a:pt x="121227" y="519546"/>
                  </a:lnTo>
                  <a:lnTo>
                    <a:pt x="0" y="519546"/>
                  </a:lnTo>
                  <a:close/>
                </a:path>
              </a:pathLst>
            </a:custGeom>
            <a:solidFill>
              <a:schemeClr val="accent2"/>
            </a:solidFill>
            <a:ln w="28575" cap="flat" cmpd="sng" algn="ctr">
              <a:noFill/>
              <a:prstDash val="solid"/>
            </a:ln>
            <a:effectLst>
              <a:outerShdw blurRad="317500" dist="165100" dir="2700000" algn="tl" rotWithShape="0">
                <a:prstClr val="black">
                  <a:alpha val="40000"/>
                </a:prstClr>
              </a:outerShdw>
            </a:effectLst>
          </p:spPr>
          <p:txBody>
            <a:bodyPr anchor="ctr"/>
            <a:lstStyle/>
            <a:p>
              <a:pPr algn="ctr">
                <a:defRPr/>
              </a:pPr>
              <a:endParaRPr lang="zh-CN" altLang="en-US" kern="0">
                <a:solidFill>
                  <a:prstClr val="white"/>
                </a:solidFill>
              </a:endParaRPr>
            </a:p>
          </p:txBody>
        </p:sp>
        <p:sp>
          <p:nvSpPr>
            <p:cNvPr id="7" name="MH_Other_2"/>
            <p:cNvSpPr/>
            <p:nvPr>
              <p:custDataLst>
                <p:tags r:id="rId3"/>
              </p:custDataLst>
            </p:nvPr>
          </p:nvSpPr>
          <p:spPr>
            <a:xfrm>
              <a:off x="6696075" y="2243136"/>
              <a:ext cx="1284288" cy="3259138"/>
            </a:xfrm>
            <a:custGeom>
              <a:avLst/>
              <a:gdLst>
                <a:gd name="connsiteX0" fmla="*/ 242455 w 1502447"/>
                <a:gd name="connsiteY0" fmla="*/ 0 h 3815746"/>
                <a:gd name="connsiteX1" fmla="*/ 484909 w 1502447"/>
                <a:gd name="connsiteY1" fmla="*/ 519546 h 3815746"/>
                <a:gd name="connsiteX2" fmla="*/ 363682 w 1502447"/>
                <a:gd name="connsiteY2" fmla="*/ 519546 h 3815746"/>
                <a:gd name="connsiteX3" fmla="*/ 363682 w 1502447"/>
                <a:gd name="connsiteY3" fmla="*/ 1837719 h 3815746"/>
                <a:gd name="connsiteX4" fmla="*/ 1373845 w 1502447"/>
                <a:gd name="connsiteY4" fmla="*/ 1837719 h 3815746"/>
                <a:gd name="connsiteX5" fmla="*/ 1373845 w 1502447"/>
                <a:gd name="connsiteY5" fmla="*/ 1838928 h 3815746"/>
                <a:gd name="connsiteX6" fmla="*/ 1378610 w 1502447"/>
                <a:gd name="connsiteY6" fmla="*/ 1837781 h 3815746"/>
                <a:gd name="connsiteX7" fmla="*/ 1443150 w 1502447"/>
                <a:gd name="connsiteY7" fmla="*/ 1857630 h 3815746"/>
                <a:gd name="connsiteX8" fmla="*/ 1502182 w 1502447"/>
                <a:gd name="connsiteY8" fmla="*/ 1973732 h 3815746"/>
                <a:gd name="connsiteX9" fmla="*/ 1500846 w 1502447"/>
                <a:gd name="connsiteY9" fmla="*/ 1973646 h 3815746"/>
                <a:gd name="connsiteX10" fmla="*/ 1500846 w 1502447"/>
                <a:gd name="connsiteY10" fmla="*/ 3815746 h 3815746"/>
                <a:gd name="connsiteX11" fmla="*/ 1246846 w 1502447"/>
                <a:gd name="connsiteY11" fmla="*/ 3815746 h 3815746"/>
                <a:gd name="connsiteX12" fmla="*/ 1246846 w 1502447"/>
                <a:gd name="connsiteY12" fmla="*/ 2093320 h 3815746"/>
                <a:gd name="connsiteX13" fmla="*/ 243256 w 1502447"/>
                <a:gd name="connsiteY13" fmla="*/ 2093320 h 3815746"/>
                <a:gd name="connsiteX14" fmla="*/ 243256 w 1502447"/>
                <a:gd name="connsiteY14" fmla="*/ 2091375 h 3815746"/>
                <a:gd name="connsiteX15" fmla="*/ 231327 w 1502447"/>
                <a:gd name="connsiteY15" fmla="*/ 2091983 h 3815746"/>
                <a:gd name="connsiteX16" fmla="*/ 122858 w 1502447"/>
                <a:gd name="connsiteY16" fmla="*/ 1950478 h 3815746"/>
                <a:gd name="connsiteX17" fmla="*/ 124618 w 1502447"/>
                <a:gd name="connsiteY17" fmla="*/ 1945055 h 3815746"/>
                <a:gd name="connsiteX18" fmla="*/ 121227 w 1502447"/>
                <a:gd name="connsiteY18" fmla="*/ 1945055 h 3815746"/>
                <a:gd name="connsiteX19" fmla="*/ 121227 w 1502447"/>
                <a:gd name="connsiteY19" fmla="*/ 519546 h 3815746"/>
                <a:gd name="connsiteX20" fmla="*/ 0 w 1502447"/>
                <a:gd name="connsiteY20" fmla="*/ 519546 h 381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2447" h="3815746">
                  <a:moveTo>
                    <a:pt x="242455" y="0"/>
                  </a:moveTo>
                  <a:lnTo>
                    <a:pt x="484909" y="519546"/>
                  </a:lnTo>
                  <a:lnTo>
                    <a:pt x="363682" y="519546"/>
                  </a:lnTo>
                  <a:lnTo>
                    <a:pt x="363682" y="1837719"/>
                  </a:lnTo>
                  <a:lnTo>
                    <a:pt x="1373845" y="1837719"/>
                  </a:lnTo>
                  <a:lnTo>
                    <a:pt x="1373845" y="1838928"/>
                  </a:lnTo>
                  <a:lnTo>
                    <a:pt x="1378610" y="1837781"/>
                  </a:lnTo>
                  <a:cubicBezTo>
                    <a:pt x="1401122" y="1838479"/>
                    <a:pt x="1423449" y="1845121"/>
                    <a:pt x="1443150" y="1857630"/>
                  </a:cubicBezTo>
                  <a:cubicBezTo>
                    <a:pt x="1482552" y="1882648"/>
                    <a:pt x="1505182" y="1927156"/>
                    <a:pt x="1502182" y="1973732"/>
                  </a:cubicBezTo>
                  <a:lnTo>
                    <a:pt x="1500846" y="1973646"/>
                  </a:lnTo>
                  <a:lnTo>
                    <a:pt x="1500846" y="3815746"/>
                  </a:lnTo>
                  <a:lnTo>
                    <a:pt x="1246846" y="3815746"/>
                  </a:lnTo>
                  <a:lnTo>
                    <a:pt x="1246846" y="2093320"/>
                  </a:lnTo>
                  <a:lnTo>
                    <a:pt x="243256" y="2093320"/>
                  </a:lnTo>
                  <a:lnTo>
                    <a:pt x="243256" y="2091375"/>
                  </a:lnTo>
                  <a:lnTo>
                    <a:pt x="231327" y="2091983"/>
                  </a:lnTo>
                  <a:cubicBezTo>
                    <a:pt x="162805" y="2081990"/>
                    <a:pt x="114707" y="2019243"/>
                    <a:pt x="122858" y="1950478"/>
                  </a:cubicBezTo>
                  <a:lnTo>
                    <a:pt x="124618" y="1945055"/>
                  </a:lnTo>
                  <a:lnTo>
                    <a:pt x="121227" y="1945055"/>
                  </a:lnTo>
                  <a:lnTo>
                    <a:pt x="121227" y="519546"/>
                  </a:lnTo>
                  <a:lnTo>
                    <a:pt x="0" y="519546"/>
                  </a:lnTo>
                  <a:close/>
                </a:path>
              </a:pathLst>
            </a:custGeom>
            <a:solidFill>
              <a:schemeClr val="accent3"/>
            </a:solidFill>
            <a:ln w="28575" cap="flat" cmpd="sng" algn="ctr">
              <a:noFill/>
              <a:prstDash val="solid"/>
            </a:ln>
            <a:effectLst>
              <a:outerShdw blurRad="317500" dist="165100" dir="2700000" algn="tl" rotWithShape="0">
                <a:prstClr val="black">
                  <a:alpha val="40000"/>
                </a:prstClr>
              </a:outerShdw>
            </a:effectLst>
          </p:spPr>
          <p:txBody>
            <a:bodyPr anchor="ctr"/>
            <a:lstStyle/>
            <a:p>
              <a:pPr algn="ctr">
                <a:defRPr/>
              </a:pPr>
              <a:endParaRPr lang="zh-CN" altLang="en-US" kern="0">
                <a:solidFill>
                  <a:prstClr val="white"/>
                </a:solidFill>
              </a:endParaRPr>
            </a:p>
          </p:txBody>
        </p:sp>
        <p:sp>
          <p:nvSpPr>
            <p:cNvPr id="8" name="MH_Other_3"/>
            <p:cNvSpPr/>
            <p:nvPr>
              <p:custDataLst>
                <p:tags r:id="rId4"/>
              </p:custDataLst>
            </p:nvPr>
          </p:nvSpPr>
          <p:spPr>
            <a:xfrm>
              <a:off x="5599113" y="2795586"/>
              <a:ext cx="1282700" cy="2706688"/>
            </a:xfrm>
            <a:custGeom>
              <a:avLst/>
              <a:gdLst>
                <a:gd name="connsiteX0" fmla="*/ 242455 w 1502447"/>
                <a:gd name="connsiteY0" fmla="*/ 0 h 3168045"/>
                <a:gd name="connsiteX1" fmla="*/ 484909 w 1502447"/>
                <a:gd name="connsiteY1" fmla="*/ 519546 h 3168045"/>
                <a:gd name="connsiteX2" fmla="*/ 363682 w 1502447"/>
                <a:gd name="connsiteY2" fmla="*/ 519546 h 3168045"/>
                <a:gd name="connsiteX3" fmla="*/ 363682 w 1502447"/>
                <a:gd name="connsiteY3" fmla="*/ 1837719 h 3168045"/>
                <a:gd name="connsiteX4" fmla="*/ 1373845 w 1502447"/>
                <a:gd name="connsiteY4" fmla="*/ 1837719 h 3168045"/>
                <a:gd name="connsiteX5" fmla="*/ 1373845 w 1502447"/>
                <a:gd name="connsiteY5" fmla="*/ 1838928 h 3168045"/>
                <a:gd name="connsiteX6" fmla="*/ 1378610 w 1502447"/>
                <a:gd name="connsiteY6" fmla="*/ 1837781 h 3168045"/>
                <a:gd name="connsiteX7" fmla="*/ 1443150 w 1502447"/>
                <a:gd name="connsiteY7" fmla="*/ 1857630 h 3168045"/>
                <a:gd name="connsiteX8" fmla="*/ 1502182 w 1502447"/>
                <a:gd name="connsiteY8" fmla="*/ 1973732 h 3168045"/>
                <a:gd name="connsiteX9" fmla="*/ 1500846 w 1502447"/>
                <a:gd name="connsiteY9" fmla="*/ 1973646 h 3168045"/>
                <a:gd name="connsiteX10" fmla="*/ 1500846 w 1502447"/>
                <a:gd name="connsiteY10" fmla="*/ 3168045 h 3168045"/>
                <a:gd name="connsiteX11" fmla="*/ 1246846 w 1502447"/>
                <a:gd name="connsiteY11" fmla="*/ 3168045 h 3168045"/>
                <a:gd name="connsiteX12" fmla="*/ 1246846 w 1502447"/>
                <a:gd name="connsiteY12" fmla="*/ 2093320 h 3168045"/>
                <a:gd name="connsiteX13" fmla="*/ 243256 w 1502447"/>
                <a:gd name="connsiteY13" fmla="*/ 2093320 h 3168045"/>
                <a:gd name="connsiteX14" fmla="*/ 243256 w 1502447"/>
                <a:gd name="connsiteY14" fmla="*/ 2091375 h 3168045"/>
                <a:gd name="connsiteX15" fmla="*/ 231327 w 1502447"/>
                <a:gd name="connsiteY15" fmla="*/ 2091983 h 3168045"/>
                <a:gd name="connsiteX16" fmla="*/ 122858 w 1502447"/>
                <a:gd name="connsiteY16" fmla="*/ 1950478 h 3168045"/>
                <a:gd name="connsiteX17" fmla="*/ 124618 w 1502447"/>
                <a:gd name="connsiteY17" fmla="*/ 1945055 h 3168045"/>
                <a:gd name="connsiteX18" fmla="*/ 121227 w 1502447"/>
                <a:gd name="connsiteY18" fmla="*/ 1945055 h 3168045"/>
                <a:gd name="connsiteX19" fmla="*/ 121227 w 1502447"/>
                <a:gd name="connsiteY19" fmla="*/ 519546 h 3168045"/>
                <a:gd name="connsiteX20" fmla="*/ 0 w 1502447"/>
                <a:gd name="connsiteY20" fmla="*/ 519546 h 316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2447" h="3168045">
                  <a:moveTo>
                    <a:pt x="242455" y="0"/>
                  </a:moveTo>
                  <a:lnTo>
                    <a:pt x="484909" y="519546"/>
                  </a:lnTo>
                  <a:lnTo>
                    <a:pt x="363682" y="519546"/>
                  </a:lnTo>
                  <a:lnTo>
                    <a:pt x="363682" y="1837719"/>
                  </a:lnTo>
                  <a:lnTo>
                    <a:pt x="1373845" y="1837719"/>
                  </a:lnTo>
                  <a:lnTo>
                    <a:pt x="1373845" y="1838928"/>
                  </a:lnTo>
                  <a:lnTo>
                    <a:pt x="1378610" y="1837781"/>
                  </a:lnTo>
                  <a:cubicBezTo>
                    <a:pt x="1401122" y="1838479"/>
                    <a:pt x="1423449" y="1845121"/>
                    <a:pt x="1443150" y="1857630"/>
                  </a:cubicBezTo>
                  <a:cubicBezTo>
                    <a:pt x="1482552" y="1882648"/>
                    <a:pt x="1505182" y="1927156"/>
                    <a:pt x="1502182" y="1973732"/>
                  </a:cubicBezTo>
                  <a:lnTo>
                    <a:pt x="1500846" y="1973646"/>
                  </a:lnTo>
                  <a:lnTo>
                    <a:pt x="1500846" y="3168045"/>
                  </a:lnTo>
                  <a:lnTo>
                    <a:pt x="1246846" y="3168045"/>
                  </a:lnTo>
                  <a:lnTo>
                    <a:pt x="1246846" y="2093320"/>
                  </a:lnTo>
                  <a:lnTo>
                    <a:pt x="243256" y="2093320"/>
                  </a:lnTo>
                  <a:lnTo>
                    <a:pt x="243256" y="2091375"/>
                  </a:lnTo>
                  <a:lnTo>
                    <a:pt x="231327" y="2091983"/>
                  </a:lnTo>
                  <a:cubicBezTo>
                    <a:pt x="162805" y="2081990"/>
                    <a:pt x="114707" y="2019243"/>
                    <a:pt x="122858" y="1950478"/>
                  </a:cubicBezTo>
                  <a:lnTo>
                    <a:pt x="124618" y="1945055"/>
                  </a:lnTo>
                  <a:lnTo>
                    <a:pt x="121227" y="1945055"/>
                  </a:lnTo>
                  <a:lnTo>
                    <a:pt x="121227" y="519546"/>
                  </a:lnTo>
                  <a:lnTo>
                    <a:pt x="0" y="519546"/>
                  </a:lnTo>
                  <a:close/>
                </a:path>
              </a:pathLst>
            </a:custGeom>
            <a:solidFill>
              <a:schemeClr val="accent4"/>
            </a:solidFill>
            <a:ln w="28575" cap="flat" cmpd="sng" algn="ctr">
              <a:noFill/>
              <a:prstDash val="solid"/>
            </a:ln>
            <a:effectLst>
              <a:outerShdw blurRad="317500" dist="165100" dir="2700000" algn="tl" rotWithShape="0">
                <a:prstClr val="black">
                  <a:alpha val="40000"/>
                </a:prstClr>
              </a:outerShdw>
            </a:effectLst>
          </p:spPr>
          <p:txBody>
            <a:bodyPr anchor="ctr"/>
            <a:lstStyle/>
            <a:p>
              <a:pPr algn="ctr">
                <a:defRPr/>
              </a:pPr>
              <a:endParaRPr lang="zh-CN" altLang="en-US" kern="0">
                <a:solidFill>
                  <a:prstClr val="white"/>
                </a:solidFill>
              </a:endParaRPr>
            </a:p>
          </p:txBody>
        </p:sp>
        <p:sp>
          <p:nvSpPr>
            <p:cNvPr id="9" name="MH_Other_4"/>
            <p:cNvSpPr/>
            <p:nvPr>
              <p:custDataLst>
                <p:tags r:id="rId5"/>
              </p:custDataLst>
            </p:nvPr>
          </p:nvSpPr>
          <p:spPr>
            <a:xfrm>
              <a:off x="4502150" y="3379786"/>
              <a:ext cx="1282700" cy="2152650"/>
            </a:xfrm>
            <a:custGeom>
              <a:avLst/>
              <a:gdLst>
                <a:gd name="connsiteX0" fmla="*/ 242455 w 1502447"/>
                <a:gd name="connsiteY0" fmla="*/ 0 h 2520345"/>
                <a:gd name="connsiteX1" fmla="*/ 484909 w 1502447"/>
                <a:gd name="connsiteY1" fmla="*/ 519546 h 2520345"/>
                <a:gd name="connsiteX2" fmla="*/ 363682 w 1502447"/>
                <a:gd name="connsiteY2" fmla="*/ 519546 h 2520345"/>
                <a:gd name="connsiteX3" fmla="*/ 363682 w 1502447"/>
                <a:gd name="connsiteY3" fmla="*/ 1837719 h 2520345"/>
                <a:gd name="connsiteX4" fmla="*/ 1373845 w 1502447"/>
                <a:gd name="connsiteY4" fmla="*/ 1837719 h 2520345"/>
                <a:gd name="connsiteX5" fmla="*/ 1373845 w 1502447"/>
                <a:gd name="connsiteY5" fmla="*/ 1838928 h 2520345"/>
                <a:gd name="connsiteX6" fmla="*/ 1378610 w 1502447"/>
                <a:gd name="connsiteY6" fmla="*/ 1837781 h 2520345"/>
                <a:gd name="connsiteX7" fmla="*/ 1443150 w 1502447"/>
                <a:gd name="connsiteY7" fmla="*/ 1857630 h 2520345"/>
                <a:gd name="connsiteX8" fmla="*/ 1502182 w 1502447"/>
                <a:gd name="connsiteY8" fmla="*/ 1973732 h 2520345"/>
                <a:gd name="connsiteX9" fmla="*/ 1500846 w 1502447"/>
                <a:gd name="connsiteY9" fmla="*/ 1973646 h 2520345"/>
                <a:gd name="connsiteX10" fmla="*/ 1500846 w 1502447"/>
                <a:gd name="connsiteY10" fmla="*/ 2520345 h 2520345"/>
                <a:gd name="connsiteX11" fmla="*/ 1246846 w 1502447"/>
                <a:gd name="connsiteY11" fmla="*/ 2520345 h 2520345"/>
                <a:gd name="connsiteX12" fmla="*/ 1246846 w 1502447"/>
                <a:gd name="connsiteY12" fmla="*/ 2093320 h 2520345"/>
                <a:gd name="connsiteX13" fmla="*/ 243256 w 1502447"/>
                <a:gd name="connsiteY13" fmla="*/ 2093320 h 2520345"/>
                <a:gd name="connsiteX14" fmla="*/ 243256 w 1502447"/>
                <a:gd name="connsiteY14" fmla="*/ 2091375 h 2520345"/>
                <a:gd name="connsiteX15" fmla="*/ 231327 w 1502447"/>
                <a:gd name="connsiteY15" fmla="*/ 2091983 h 2520345"/>
                <a:gd name="connsiteX16" fmla="*/ 122858 w 1502447"/>
                <a:gd name="connsiteY16" fmla="*/ 1950478 h 2520345"/>
                <a:gd name="connsiteX17" fmla="*/ 124618 w 1502447"/>
                <a:gd name="connsiteY17" fmla="*/ 1945055 h 2520345"/>
                <a:gd name="connsiteX18" fmla="*/ 121227 w 1502447"/>
                <a:gd name="connsiteY18" fmla="*/ 1945055 h 2520345"/>
                <a:gd name="connsiteX19" fmla="*/ 121227 w 1502447"/>
                <a:gd name="connsiteY19" fmla="*/ 519546 h 2520345"/>
                <a:gd name="connsiteX20" fmla="*/ 0 w 1502447"/>
                <a:gd name="connsiteY20" fmla="*/ 519546 h 252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2447" h="2520345">
                  <a:moveTo>
                    <a:pt x="242455" y="0"/>
                  </a:moveTo>
                  <a:lnTo>
                    <a:pt x="484909" y="519546"/>
                  </a:lnTo>
                  <a:lnTo>
                    <a:pt x="363682" y="519546"/>
                  </a:lnTo>
                  <a:lnTo>
                    <a:pt x="363682" y="1837719"/>
                  </a:lnTo>
                  <a:lnTo>
                    <a:pt x="1373845" y="1837719"/>
                  </a:lnTo>
                  <a:lnTo>
                    <a:pt x="1373845" y="1838928"/>
                  </a:lnTo>
                  <a:lnTo>
                    <a:pt x="1378610" y="1837781"/>
                  </a:lnTo>
                  <a:cubicBezTo>
                    <a:pt x="1401122" y="1838479"/>
                    <a:pt x="1423449" y="1845121"/>
                    <a:pt x="1443150" y="1857630"/>
                  </a:cubicBezTo>
                  <a:cubicBezTo>
                    <a:pt x="1482552" y="1882648"/>
                    <a:pt x="1505182" y="1927156"/>
                    <a:pt x="1502182" y="1973732"/>
                  </a:cubicBezTo>
                  <a:lnTo>
                    <a:pt x="1500846" y="1973646"/>
                  </a:lnTo>
                  <a:lnTo>
                    <a:pt x="1500846" y="2520345"/>
                  </a:lnTo>
                  <a:lnTo>
                    <a:pt x="1246846" y="2520345"/>
                  </a:lnTo>
                  <a:lnTo>
                    <a:pt x="1246846" y="2093320"/>
                  </a:lnTo>
                  <a:lnTo>
                    <a:pt x="243256" y="2093320"/>
                  </a:lnTo>
                  <a:lnTo>
                    <a:pt x="243256" y="2091375"/>
                  </a:lnTo>
                  <a:lnTo>
                    <a:pt x="231327" y="2091983"/>
                  </a:lnTo>
                  <a:cubicBezTo>
                    <a:pt x="162805" y="2081990"/>
                    <a:pt x="114707" y="2019243"/>
                    <a:pt x="122858" y="1950478"/>
                  </a:cubicBezTo>
                  <a:lnTo>
                    <a:pt x="124618" y="1945055"/>
                  </a:lnTo>
                  <a:lnTo>
                    <a:pt x="121227" y="1945055"/>
                  </a:lnTo>
                  <a:lnTo>
                    <a:pt x="121227" y="519546"/>
                  </a:lnTo>
                  <a:lnTo>
                    <a:pt x="0" y="519546"/>
                  </a:lnTo>
                  <a:close/>
                </a:path>
              </a:pathLst>
            </a:custGeom>
            <a:solidFill>
              <a:schemeClr val="accent5"/>
            </a:solidFill>
            <a:ln w="28575" cap="flat" cmpd="sng" algn="ctr">
              <a:noFill/>
              <a:prstDash val="solid"/>
            </a:ln>
            <a:effectLst>
              <a:outerShdw blurRad="317500" dist="165100" dir="2700000" algn="tl" rotWithShape="0">
                <a:prstClr val="black">
                  <a:alpha val="40000"/>
                </a:prstClr>
              </a:outerShdw>
            </a:effectLst>
          </p:spPr>
          <p:txBody>
            <a:bodyPr anchor="ctr"/>
            <a:lstStyle/>
            <a:p>
              <a:pPr algn="ctr">
                <a:defRPr/>
              </a:pPr>
              <a:endParaRPr lang="zh-CN" altLang="en-US" kern="0">
                <a:solidFill>
                  <a:prstClr val="white"/>
                </a:solidFill>
              </a:endParaRPr>
            </a:p>
          </p:txBody>
        </p:sp>
        <p:sp>
          <p:nvSpPr>
            <p:cNvPr id="10" name="MH_Other_5"/>
            <p:cNvSpPr/>
            <p:nvPr>
              <p:custDataLst>
                <p:tags r:id="rId6"/>
              </p:custDataLst>
            </p:nvPr>
          </p:nvSpPr>
          <p:spPr>
            <a:xfrm>
              <a:off x="8890000" y="1136650"/>
              <a:ext cx="1284288" cy="4365625"/>
            </a:xfrm>
            <a:custGeom>
              <a:avLst/>
              <a:gdLst>
                <a:gd name="connsiteX0" fmla="*/ 242455 w 1502447"/>
                <a:gd name="connsiteY0" fmla="*/ 0 h 5111146"/>
                <a:gd name="connsiteX1" fmla="*/ 484909 w 1502447"/>
                <a:gd name="connsiteY1" fmla="*/ 519546 h 5111146"/>
                <a:gd name="connsiteX2" fmla="*/ 363682 w 1502447"/>
                <a:gd name="connsiteY2" fmla="*/ 519546 h 5111146"/>
                <a:gd name="connsiteX3" fmla="*/ 363682 w 1502447"/>
                <a:gd name="connsiteY3" fmla="*/ 1837719 h 5111146"/>
                <a:gd name="connsiteX4" fmla="*/ 1373845 w 1502447"/>
                <a:gd name="connsiteY4" fmla="*/ 1837719 h 5111146"/>
                <a:gd name="connsiteX5" fmla="*/ 1373845 w 1502447"/>
                <a:gd name="connsiteY5" fmla="*/ 1838928 h 5111146"/>
                <a:gd name="connsiteX6" fmla="*/ 1378610 w 1502447"/>
                <a:gd name="connsiteY6" fmla="*/ 1837781 h 5111146"/>
                <a:gd name="connsiteX7" fmla="*/ 1443150 w 1502447"/>
                <a:gd name="connsiteY7" fmla="*/ 1857630 h 5111146"/>
                <a:gd name="connsiteX8" fmla="*/ 1502182 w 1502447"/>
                <a:gd name="connsiteY8" fmla="*/ 1973732 h 5111146"/>
                <a:gd name="connsiteX9" fmla="*/ 1500846 w 1502447"/>
                <a:gd name="connsiteY9" fmla="*/ 1973646 h 5111146"/>
                <a:gd name="connsiteX10" fmla="*/ 1500846 w 1502447"/>
                <a:gd name="connsiteY10" fmla="*/ 4528702 h 5111146"/>
                <a:gd name="connsiteX11" fmla="*/ 1502447 w 1502447"/>
                <a:gd name="connsiteY11" fmla="*/ 4528702 h 5111146"/>
                <a:gd name="connsiteX12" fmla="*/ 1502447 w 1502447"/>
                <a:gd name="connsiteY12" fmla="*/ 5111146 h 5111146"/>
                <a:gd name="connsiteX13" fmla="*/ 1246847 w 1502447"/>
                <a:gd name="connsiteY13" fmla="*/ 5111146 h 5111146"/>
                <a:gd name="connsiteX14" fmla="*/ 1246847 w 1502447"/>
                <a:gd name="connsiteY14" fmla="*/ 4809520 h 5111146"/>
                <a:gd name="connsiteX15" fmla="*/ 1246846 w 1502447"/>
                <a:gd name="connsiteY15" fmla="*/ 4809520 h 5111146"/>
                <a:gd name="connsiteX16" fmla="*/ 1246846 w 1502447"/>
                <a:gd name="connsiteY16" fmla="*/ 2093320 h 5111146"/>
                <a:gd name="connsiteX17" fmla="*/ 243256 w 1502447"/>
                <a:gd name="connsiteY17" fmla="*/ 2093320 h 5111146"/>
                <a:gd name="connsiteX18" fmla="*/ 243256 w 1502447"/>
                <a:gd name="connsiteY18" fmla="*/ 2091375 h 5111146"/>
                <a:gd name="connsiteX19" fmla="*/ 231327 w 1502447"/>
                <a:gd name="connsiteY19" fmla="*/ 2091983 h 5111146"/>
                <a:gd name="connsiteX20" fmla="*/ 122858 w 1502447"/>
                <a:gd name="connsiteY20" fmla="*/ 1950478 h 5111146"/>
                <a:gd name="connsiteX21" fmla="*/ 124618 w 1502447"/>
                <a:gd name="connsiteY21" fmla="*/ 1945055 h 5111146"/>
                <a:gd name="connsiteX22" fmla="*/ 121227 w 1502447"/>
                <a:gd name="connsiteY22" fmla="*/ 1945055 h 5111146"/>
                <a:gd name="connsiteX23" fmla="*/ 121227 w 1502447"/>
                <a:gd name="connsiteY23" fmla="*/ 519546 h 5111146"/>
                <a:gd name="connsiteX24" fmla="*/ 0 w 1502447"/>
                <a:gd name="connsiteY24" fmla="*/ 519546 h 511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02447" h="5111146">
                  <a:moveTo>
                    <a:pt x="242455" y="0"/>
                  </a:moveTo>
                  <a:lnTo>
                    <a:pt x="484909" y="519546"/>
                  </a:lnTo>
                  <a:lnTo>
                    <a:pt x="363682" y="519546"/>
                  </a:lnTo>
                  <a:lnTo>
                    <a:pt x="363682" y="1837719"/>
                  </a:lnTo>
                  <a:lnTo>
                    <a:pt x="1373845" y="1837719"/>
                  </a:lnTo>
                  <a:lnTo>
                    <a:pt x="1373845" y="1838928"/>
                  </a:lnTo>
                  <a:lnTo>
                    <a:pt x="1378610" y="1837781"/>
                  </a:lnTo>
                  <a:cubicBezTo>
                    <a:pt x="1401122" y="1838479"/>
                    <a:pt x="1423449" y="1845121"/>
                    <a:pt x="1443150" y="1857630"/>
                  </a:cubicBezTo>
                  <a:cubicBezTo>
                    <a:pt x="1482552" y="1882648"/>
                    <a:pt x="1505182" y="1927156"/>
                    <a:pt x="1502182" y="1973732"/>
                  </a:cubicBezTo>
                  <a:lnTo>
                    <a:pt x="1500846" y="1973646"/>
                  </a:lnTo>
                  <a:lnTo>
                    <a:pt x="1500846" y="4528702"/>
                  </a:lnTo>
                  <a:lnTo>
                    <a:pt x="1502447" y="4528702"/>
                  </a:lnTo>
                  <a:lnTo>
                    <a:pt x="1502447" y="5111146"/>
                  </a:lnTo>
                  <a:lnTo>
                    <a:pt x="1246847" y="5111146"/>
                  </a:lnTo>
                  <a:lnTo>
                    <a:pt x="1246847" y="4809520"/>
                  </a:lnTo>
                  <a:lnTo>
                    <a:pt x="1246846" y="4809520"/>
                  </a:lnTo>
                  <a:lnTo>
                    <a:pt x="1246846" y="2093320"/>
                  </a:lnTo>
                  <a:lnTo>
                    <a:pt x="243256" y="2093320"/>
                  </a:lnTo>
                  <a:lnTo>
                    <a:pt x="243256" y="2091375"/>
                  </a:lnTo>
                  <a:lnTo>
                    <a:pt x="231327" y="2091983"/>
                  </a:lnTo>
                  <a:cubicBezTo>
                    <a:pt x="162805" y="2081990"/>
                    <a:pt x="114707" y="2019243"/>
                    <a:pt x="122858" y="1950478"/>
                  </a:cubicBezTo>
                  <a:lnTo>
                    <a:pt x="124618" y="1945055"/>
                  </a:lnTo>
                  <a:lnTo>
                    <a:pt x="121227" y="1945055"/>
                  </a:lnTo>
                  <a:lnTo>
                    <a:pt x="121227" y="519546"/>
                  </a:lnTo>
                  <a:lnTo>
                    <a:pt x="0" y="519546"/>
                  </a:lnTo>
                  <a:close/>
                </a:path>
              </a:pathLst>
            </a:custGeom>
            <a:solidFill>
              <a:schemeClr val="accent1">
                <a:lumMod val="75000"/>
              </a:schemeClr>
            </a:solidFill>
            <a:ln w="28575" cap="flat" cmpd="sng" algn="ctr">
              <a:noFill/>
              <a:prstDash val="solid"/>
            </a:ln>
            <a:effectLst>
              <a:outerShdw blurRad="317500" dist="165100" dir="2700000" algn="tl" rotWithShape="0">
                <a:prstClr val="black">
                  <a:alpha val="40000"/>
                </a:prstClr>
              </a:outerShdw>
            </a:effectLst>
          </p:spPr>
          <p:txBody>
            <a:bodyPr anchor="ctr"/>
            <a:lstStyle/>
            <a:p>
              <a:pPr algn="ctr">
                <a:defRPr/>
              </a:pPr>
              <a:endParaRPr lang="zh-CN" altLang="en-US" kern="0">
                <a:solidFill>
                  <a:prstClr val="white"/>
                </a:solidFill>
              </a:endParaRPr>
            </a:p>
          </p:txBody>
        </p:sp>
        <p:pic>
          <p:nvPicPr>
            <p:cNvPr id="11" name="MH_Other_6"/>
            <p:cNvPicPr>
              <a:picLocks noChangeAspect="1"/>
            </p:cNvPicPr>
            <p:nvPr>
              <p:custDataLst>
                <p:tags r:id="rId7"/>
              </p:custDataLst>
            </p:nvPr>
          </p:nvPicPr>
          <p:blipFill>
            <a:blip r:embed="rId8" cstate="email"/>
            <a:srcRect/>
            <a:stretch>
              <a:fillRect/>
            </a:stretch>
          </p:blipFill>
          <p:spPr bwMode="auto">
            <a:xfrm>
              <a:off x="4379914" y="5438775"/>
              <a:ext cx="635952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MH_Other_7"/>
            <p:cNvSpPr txBox="1"/>
            <p:nvPr>
              <p:custDataLst>
                <p:tags r:id="rId9"/>
              </p:custDataLst>
            </p:nvPr>
          </p:nvSpPr>
          <p:spPr>
            <a:xfrm>
              <a:off x="9300960" y="2191915"/>
              <a:ext cx="534121" cy="507831"/>
            </a:xfrm>
            <a:prstGeom prst="rect">
              <a:avLst/>
            </a:prstGeom>
            <a:noFill/>
            <a:effectLst>
              <a:outerShdw blurRad="139700" dist="114300" dir="2700000" algn="tl" rotWithShape="0">
                <a:prstClr val="black">
                  <a:alpha val="29000"/>
                </a:prstClr>
              </a:outerShdw>
            </a:effectLst>
          </p:spPr>
          <p:txBody>
            <a:bodyPr wrap="none">
              <a:spAutoFit/>
            </a:bodyPr>
            <a:lstStyle>
              <a:defPPr>
                <a:defRPr lang="zh-CN"/>
              </a:defPPr>
              <a:lvl1pPr>
                <a:defRPr sz="5400">
                  <a:solidFill>
                    <a:schemeClr val="bg1"/>
                  </a:solidFill>
                  <a:effectLst>
                    <a:innerShdw blurRad="63500" dist="50800" dir="13500000">
                      <a:prstClr val="black">
                        <a:alpha val="50000"/>
                      </a:prstClr>
                    </a:innerShdw>
                  </a:effectLst>
                  <a:latin typeface="方正正中黑简体" panose="02000000000000000000" pitchFamily="2" charset="-122"/>
                  <a:ea typeface="方正正中黑简体" panose="02000000000000000000" pitchFamily="2" charset="-122"/>
                </a:defRPr>
              </a:lvl1pPr>
            </a:lstStyle>
            <a:p>
              <a:pPr>
                <a:defRPr/>
              </a:pPr>
              <a:r>
                <a:rPr lang="en-US" altLang="zh-CN" sz="2700" dirty="0">
                  <a:solidFill>
                    <a:schemeClr val="accent1"/>
                  </a:solidFill>
                  <a:latin typeface="+mn-lt"/>
                  <a:ea typeface="+mn-ea"/>
                </a:rPr>
                <a:t>01</a:t>
              </a:r>
              <a:endParaRPr lang="zh-CN" altLang="en-US" sz="2700" dirty="0">
                <a:solidFill>
                  <a:schemeClr val="accent1"/>
                </a:solidFill>
                <a:latin typeface="+mn-lt"/>
                <a:ea typeface="+mn-ea"/>
              </a:endParaRPr>
            </a:p>
          </p:txBody>
        </p:sp>
        <p:sp>
          <p:nvSpPr>
            <p:cNvPr id="13" name="MH_Other_8"/>
            <p:cNvSpPr txBox="1"/>
            <p:nvPr>
              <p:custDataLst>
                <p:tags r:id="rId10"/>
              </p:custDataLst>
            </p:nvPr>
          </p:nvSpPr>
          <p:spPr>
            <a:xfrm>
              <a:off x="8160067" y="2771198"/>
              <a:ext cx="534121" cy="507831"/>
            </a:xfrm>
            <a:prstGeom prst="rect">
              <a:avLst/>
            </a:prstGeom>
            <a:noFill/>
            <a:effectLst>
              <a:outerShdw blurRad="139700" dist="114300" dir="2700000" algn="tl" rotWithShape="0">
                <a:prstClr val="black">
                  <a:alpha val="29000"/>
                </a:prstClr>
              </a:outerShdw>
            </a:effectLst>
          </p:spPr>
          <p:txBody>
            <a:bodyPr wrap="none">
              <a:spAutoFit/>
            </a:bodyPr>
            <a:lstStyle>
              <a:defPPr>
                <a:defRPr lang="zh-CN"/>
              </a:defPPr>
              <a:lvl1pPr>
                <a:defRPr sz="3600">
                  <a:solidFill>
                    <a:srgbClr val="71E600"/>
                  </a:solidFill>
                  <a:effectLst>
                    <a:innerShdw blurRad="63500" dist="50800" dir="13500000">
                      <a:prstClr val="black">
                        <a:alpha val="50000"/>
                      </a:prstClr>
                    </a:innerShdw>
                  </a:effectLst>
                  <a:latin typeface="方正正中黑简体" panose="02000000000000000000" pitchFamily="2" charset="-122"/>
                  <a:ea typeface="方正正中黑简体" panose="02000000000000000000" pitchFamily="2" charset="-122"/>
                </a:defRPr>
              </a:lvl1pPr>
            </a:lstStyle>
            <a:p>
              <a:pPr>
                <a:defRPr/>
              </a:pPr>
              <a:r>
                <a:rPr lang="en-US" altLang="zh-CN" sz="2700" dirty="0">
                  <a:solidFill>
                    <a:schemeClr val="accent2"/>
                  </a:solidFill>
                  <a:latin typeface="+mn-lt"/>
                  <a:ea typeface="+mn-ea"/>
                </a:rPr>
                <a:t>02</a:t>
              </a:r>
              <a:endParaRPr lang="zh-CN" altLang="en-US" sz="2700" dirty="0">
                <a:solidFill>
                  <a:schemeClr val="accent2"/>
                </a:solidFill>
                <a:latin typeface="+mn-lt"/>
                <a:ea typeface="+mn-ea"/>
              </a:endParaRPr>
            </a:p>
          </p:txBody>
        </p:sp>
        <p:sp>
          <p:nvSpPr>
            <p:cNvPr id="14" name="MH_Other_9"/>
            <p:cNvSpPr txBox="1"/>
            <p:nvPr>
              <p:custDataLst>
                <p:tags r:id="rId11"/>
              </p:custDataLst>
            </p:nvPr>
          </p:nvSpPr>
          <p:spPr>
            <a:xfrm>
              <a:off x="7059580" y="3317740"/>
              <a:ext cx="534121" cy="507831"/>
            </a:xfrm>
            <a:prstGeom prst="rect">
              <a:avLst/>
            </a:prstGeom>
            <a:noFill/>
            <a:effectLst>
              <a:outerShdw blurRad="139700" dist="114300" dir="2700000" algn="tl" rotWithShape="0">
                <a:prstClr val="black">
                  <a:alpha val="29000"/>
                </a:prstClr>
              </a:outerShdw>
            </a:effectLst>
          </p:spPr>
          <p:txBody>
            <a:bodyPr wrap="none">
              <a:spAutoFit/>
            </a:bodyPr>
            <a:lstStyle>
              <a:defPPr>
                <a:defRPr lang="zh-CN"/>
              </a:defPPr>
              <a:lvl1pPr>
                <a:defRPr sz="3600">
                  <a:solidFill>
                    <a:srgbClr val="71E600"/>
                  </a:solidFill>
                  <a:effectLst>
                    <a:innerShdw blurRad="63500" dist="50800" dir="13500000">
                      <a:prstClr val="black">
                        <a:alpha val="50000"/>
                      </a:prstClr>
                    </a:innerShdw>
                  </a:effectLst>
                  <a:latin typeface="方正正中黑简体" panose="02000000000000000000" pitchFamily="2" charset="-122"/>
                  <a:ea typeface="方正正中黑简体" panose="02000000000000000000" pitchFamily="2" charset="-122"/>
                </a:defRPr>
              </a:lvl1pPr>
            </a:lstStyle>
            <a:p>
              <a:pPr>
                <a:defRPr/>
              </a:pPr>
              <a:r>
                <a:rPr lang="en-US" altLang="zh-CN" sz="2700" dirty="0">
                  <a:solidFill>
                    <a:schemeClr val="accent3"/>
                  </a:solidFill>
                  <a:latin typeface="+mn-lt"/>
                  <a:ea typeface="+mn-ea"/>
                </a:rPr>
                <a:t>03</a:t>
              </a:r>
              <a:endParaRPr lang="zh-CN" altLang="en-US" sz="2700" dirty="0">
                <a:solidFill>
                  <a:schemeClr val="accent3"/>
                </a:solidFill>
                <a:latin typeface="+mn-lt"/>
                <a:ea typeface="+mn-ea"/>
              </a:endParaRPr>
            </a:p>
          </p:txBody>
        </p:sp>
        <p:sp>
          <p:nvSpPr>
            <p:cNvPr id="15" name="MH_Other_10"/>
            <p:cNvSpPr txBox="1"/>
            <p:nvPr>
              <p:custDataLst>
                <p:tags r:id="rId12"/>
              </p:custDataLst>
            </p:nvPr>
          </p:nvSpPr>
          <p:spPr>
            <a:xfrm>
              <a:off x="5984419" y="3872437"/>
              <a:ext cx="534121" cy="507831"/>
            </a:xfrm>
            <a:prstGeom prst="rect">
              <a:avLst/>
            </a:prstGeom>
            <a:noFill/>
            <a:effectLst>
              <a:outerShdw blurRad="139700" dist="114300" dir="2700000" algn="tl" rotWithShape="0">
                <a:prstClr val="black">
                  <a:alpha val="29000"/>
                </a:prstClr>
              </a:outerShdw>
            </a:effectLst>
          </p:spPr>
          <p:txBody>
            <a:bodyPr wrap="none">
              <a:spAutoFit/>
            </a:bodyPr>
            <a:lstStyle>
              <a:defPPr>
                <a:defRPr lang="zh-CN"/>
              </a:defPPr>
              <a:lvl1pPr>
                <a:defRPr sz="3600">
                  <a:solidFill>
                    <a:srgbClr val="71E600"/>
                  </a:solidFill>
                  <a:effectLst>
                    <a:innerShdw blurRad="63500" dist="50800" dir="13500000">
                      <a:prstClr val="black">
                        <a:alpha val="50000"/>
                      </a:prstClr>
                    </a:innerShdw>
                  </a:effectLst>
                  <a:latin typeface="方正正中黑简体" panose="02000000000000000000" pitchFamily="2" charset="-122"/>
                  <a:ea typeface="方正正中黑简体" panose="02000000000000000000" pitchFamily="2" charset="-122"/>
                </a:defRPr>
              </a:lvl1pPr>
            </a:lstStyle>
            <a:p>
              <a:pPr>
                <a:defRPr/>
              </a:pPr>
              <a:r>
                <a:rPr lang="en-US" altLang="zh-CN" sz="2700" dirty="0">
                  <a:solidFill>
                    <a:schemeClr val="accent4"/>
                  </a:solidFill>
                  <a:latin typeface="+mn-lt"/>
                  <a:ea typeface="+mn-ea"/>
                </a:rPr>
                <a:t>04</a:t>
              </a:r>
              <a:endParaRPr lang="zh-CN" altLang="en-US" sz="2700" dirty="0">
                <a:solidFill>
                  <a:schemeClr val="accent4"/>
                </a:solidFill>
                <a:latin typeface="+mn-lt"/>
                <a:ea typeface="+mn-ea"/>
              </a:endParaRPr>
            </a:p>
          </p:txBody>
        </p:sp>
        <p:sp>
          <p:nvSpPr>
            <p:cNvPr id="16" name="MH_Other_11"/>
            <p:cNvSpPr txBox="1"/>
            <p:nvPr>
              <p:custDataLst>
                <p:tags r:id="rId13"/>
              </p:custDataLst>
            </p:nvPr>
          </p:nvSpPr>
          <p:spPr>
            <a:xfrm>
              <a:off x="4899691" y="4438370"/>
              <a:ext cx="534121" cy="507831"/>
            </a:xfrm>
            <a:prstGeom prst="rect">
              <a:avLst/>
            </a:prstGeom>
            <a:noFill/>
            <a:effectLst>
              <a:outerShdw blurRad="139700" dist="114300" dir="2700000" algn="tl" rotWithShape="0">
                <a:prstClr val="black">
                  <a:alpha val="29000"/>
                </a:prstClr>
              </a:outerShdw>
            </a:effectLst>
          </p:spPr>
          <p:txBody>
            <a:bodyPr wrap="none">
              <a:spAutoFit/>
            </a:bodyPr>
            <a:lstStyle>
              <a:defPPr>
                <a:defRPr lang="zh-CN"/>
              </a:defPPr>
              <a:lvl1pPr>
                <a:defRPr sz="3600">
                  <a:solidFill>
                    <a:srgbClr val="71E600"/>
                  </a:solidFill>
                  <a:effectLst>
                    <a:innerShdw blurRad="63500" dist="50800" dir="13500000">
                      <a:prstClr val="black">
                        <a:alpha val="50000"/>
                      </a:prstClr>
                    </a:innerShdw>
                  </a:effectLst>
                  <a:latin typeface="方正正中黑简体" panose="02000000000000000000" pitchFamily="2" charset="-122"/>
                  <a:ea typeface="方正正中黑简体" panose="02000000000000000000" pitchFamily="2" charset="-122"/>
                </a:defRPr>
              </a:lvl1pPr>
            </a:lstStyle>
            <a:p>
              <a:pPr>
                <a:defRPr/>
              </a:pPr>
              <a:r>
                <a:rPr lang="en-US" altLang="zh-CN" sz="2700" dirty="0">
                  <a:solidFill>
                    <a:schemeClr val="accent5"/>
                  </a:solidFill>
                  <a:latin typeface="+mn-lt"/>
                  <a:ea typeface="+mn-ea"/>
                </a:rPr>
                <a:t>05</a:t>
              </a:r>
              <a:endParaRPr lang="zh-CN" altLang="en-US" sz="2700" dirty="0">
                <a:solidFill>
                  <a:schemeClr val="accent5"/>
                </a:solidFill>
                <a:latin typeface="+mn-lt"/>
                <a:ea typeface="+mn-ea"/>
              </a:endParaRPr>
            </a:p>
          </p:txBody>
        </p:sp>
        <p:sp>
          <p:nvSpPr>
            <p:cNvPr id="17" name="MH_SubTitle_1"/>
            <p:cNvSpPr txBox="1"/>
            <p:nvPr>
              <p:custDataLst>
                <p:tags r:id="rId14"/>
              </p:custDataLst>
            </p:nvPr>
          </p:nvSpPr>
          <p:spPr>
            <a:xfrm>
              <a:off x="9248776" y="1574799"/>
              <a:ext cx="917575" cy="646112"/>
            </a:xfrm>
            <a:prstGeom prst="rect">
              <a:avLst/>
            </a:prstGeom>
            <a:noFill/>
            <a:effectLst>
              <a:outerShdw blurRad="330200" dist="165100" dir="2700000" algn="tl" rotWithShape="0">
                <a:prstClr val="black">
                  <a:alpha val="40000"/>
                </a:prstClr>
              </a:outerShdw>
            </a:effectLst>
          </p:spPr>
          <p:txBody>
            <a:bodyPr>
              <a:normAutofit/>
            </a:bodyPr>
            <a:lstStyle>
              <a:defPPr>
                <a:defRPr lang="zh-CN"/>
              </a:defPPr>
              <a:lvl1pPr>
                <a:defRPr sz="16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defRPr/>
              </a:pPr>
              <a:r>
                <a:rPr lang="zh-CN" altLang="en-US" kern="0">
                  <a:solidFill>
                    <a:schemeClr val="tx1">
                      <a:lumMod val="65000"/>
                      <a:lumOff val="35000"/>
                    </a:schemeClr>
                  </a:solidFill>
                  <a:latin typeface="+mn-lt"/>
                  <a:ea typeface="+mn-ea"/>
                </a:rPr>
                <a:t>添加</a:t>
              </a:r>
              <a:endParaRPr lang="en-US" altLang="zh-CN" kern="0">
                <a:solidFill>
                  <a:schemeClr val="tx1">
                    <a:lumMod val="65000"/>
                    <a:lumOff val="35000"/>
                  </a:schemeClr>
                </a:solidFill>
                <a:latin typeface="+mn-lt"/>
                <a:ea typeface="+mn-ea"/>
              </a:endParaRPr>
            </a:p>
            <a:p>
              <a:pPr algn="ctr">
                <a:defRPr/>
              </a:pPr>
              <a:r>
                <a:rPr lang="zh-CN" altLang="en-US" kern="0">
                  <a:solidFill>
                    <a:schemeClr val="tx1">
                      <a:lumMod val="65000"/>
                      <a:lumOff val="35000"/>
                    </a:schemeClr>
                  </a:solidFill>
                  <a:latin typeface="+mn-lt"/>
                  <a:ea typeface="+mn-ea"/>
                </a:rPr>
                <a:t>文字</a:t>
              </a:r>
              <a:endParaRPr lang="en-US" altLang="zh-CN" kern="0" dirty="0">
                <a:solidFill>
                  <a:schemeClr val="tx1">
                    <a:lumMod val="65000"/>
                    <a:lumOff val="35000"/>
                  </a:schemeClr>
                </a:solidFill>
                <a:latin typeface="+mn-lt"/>
                <a:ea typeface="+mn-ea"/>
              </a:endParaRPr>
            </a:p>
          </p:txBody>
        </p:sp>
        <p:sp>
          <p:nvSpPr>
            <p:cNvPr id="18" name="MH_SubTitle_2"/>
            <p:cNvSpPr txBox="1"/>
            <p:nvPr>
              <p:custDataLst>
                <p:tags r:id="rId15"/>
              </p:custDataLst>
            </p:nvPr>
          </p:nvSpPr>
          <p:spPr>
            <a:xfrm>
              <a:off x="8101014" y="2176462"/>
              <a:ext cx="917575" cy="646113"/>
            </a:xfrm>
            <a:prstGeom prst="rect">
              <a:avLst/>
            </a:prstGeom>
            <a:noFill/>
            <a:effectLst>
              <a:outerShdw blurRad="330200" dist="165100" dir="2700000" algn="tl" rotWithShape="0">
                <a:prstClr val="black">
                  <a:alpha val="40000"/>
                </a:prstClr>
              </a:outerShdw>
            </a:effectLst>
          </p:spPr>
          <p:txBody>
            <a:bodyPr>
              <a:normAutofit/>
            </a:bodyPr>
            <a:lstStyle>
              <a:defPPr>
                <a:defRPr lang="zh-CN"/>
              </a:defPPr>
              <a:lvl1pPr>
                <a:defRPr sz="16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defRPr/>
              </a:pPr>
              <a:r>
                <a:rPr lang="zh-CN" altLang="en-US" kern="0">
                  <a:solidFill>
                    <a:schemeClr val="tx1">
                      <a:lumMod val="65000"/>
                      <a:lumOff val="35000"/>
                    </a:schemeClr>
                  </a:solidFill>
                  <a:latin typeface="+mn-lt"/>
                  <a:ea typeface="+mn-ea"/>
                </a:rPr>
                <a:t>添加</a:t>
              </a:r>
              <a:endParaRPr lang="en-US" altLang="zh-CN" kern="0">
                <a:solidFill>
                  <a:schemeClr val="tx1">
                    <a:lumMod val="65000"/>
                    <a:lumOff val="35000"/>
                  </a:schemeClr>
                </a:solidFill>
                <a:latin typeface="+mn-lt"/>
                <a:ea typeface="+mn-ea"/>
              </a:endParaRPr>
            </a:p>
            <a:p>
              <a:pPr algn="ctr">
                <a:defRPr/>
              </a:pPr>
              <a:r>
                <a:rPr lang="zh-CN" altLang="en-US" kern="0">
                  <a:solidFill>
                    <a:schemeClr val="tx1">
                      <a:lumMod val="65000"/>
                      <a:lumOff val="35000"/>
                    </a:schemeClr>
                  </a:solidFill>
                  <a:latin typeface="+mn-lt"/>
                  <a:ea typeface="+mn-ea"/>
                </a:rPr>
                <a:t>文字</a:t>
              </a:r>
              <a:endParaRPr lang="en-US" altLang="zh-CN" kern="0" dirty="0">
                <a:solidFill>
                  <a:schemeClr val="tx1">
                    <a:lumMod val="65000"/>
                    <a:lumOff val="35000"/>
                  </a:schemeClr>
                </a:solidFill>
                <a:latin typeface="+mn-lt"/>
                <a:ea typeface="+mn-ea"/>
              </a:endParaRPr>
            </a:p>
          </p:txBody>
        </p:sp>
        <p:sp>
          <p:nvSpPr>
            <p:cNvPr id="19" name="MH_SubTitle_3"/>
            <p:cNvSpPr txBox="1"/>
            <p:nvPr>
              <p:custDataLst>
                <p:tags r:id="rId16"/>
              </p:custDataLst>
            </p:nvPr>
          </p:nvSpPr>
          <p:spPr>
            <a:xfrm>
              <a:off x="6996114" y="2749549"/>
              <a:ext cx="917575" cy="646112"/>
            </a:xfrm>
            <a:prstGeom prst="rect">
              <a:avLst/>
            </a:prstGeom>
            <a:noFill/>
            <a:effectLst>
              <a:outerShdw blurRad="330200" dist="165100" dir="2700000" algn="tl" rotWithShape="0">
                <a:prstClr val="black">
                  <a:alpha val="40000"/>
                </a:prstClr>
              </a:outerShdw>
            </a:effectLst>
          </p:spPr>
          <p:txBody>
            <a:bodyPr>
              <a:normAutofit/>
            </a:bodyPr>
            <a:lstStyle>
              <a:defPPr>
                <a:defRPr lang="zh-CN"/>
              </a:defPPr>
              <a:lvl1pPr>
                <a:defRPr sz="16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defRPr/>
              </a:pPr>
              <a:r>
                <a:rPr lang="zh-CN" altLang="en-US" kern="0">
                  <a:solidFill>
                    <a:schemeClr val="tx1">
                      <a:lumMod val="65000"/>
                      <a:lumOff val="35000"/>
                    </a:schemeClr>
                  </a:solidFill>
                  <a:latin typeface="+mn-lt"/>
                  <a:ea typeface="+mn-ea"/>
                </a:rPr>
                <a:t>添加</a:t>
              </a:r>
              <a:endParaRPr lang="en-US" altLang="zh-CN" kern="0">
                <a:solidFill>
                  <a:schemeClr val="tx1">
                    <a:lumMod val="65000"/>
                    <a:lumOff val="35000"/>
                  </a:schemeClr>
                </a:solidFill>
                <a:latin typeface="+mn-lt"/>
                <a:ea typeface="+mn-ea"/>
              </a:endParaRPr>
            </a:p>
            <a:p>
              <a:pPr algn="ctr">
                <a:defRPr/>
              </a:pPr>
              <a:r>
                <a:rPr lang="zh-CN" altLang="en-US" kern="0">
                  <a:solidFill>
                    <a:schemeClr val="tx1">
                      <a:lumMod val="65000"/>
                      <a:lumOff val="35000"/>
                    </a:schemeClr>
                  </a:solidFill>
                  <a:latin typeface="+mn-lt"/>
                  <a:ea typeface="+mn-ea"/>
                </a:rPr>
                <a:t>文字</a:t>
              </a:r>
              <a:endParaRPr lang="en-US" altLang="zh-CN" kern="0" dirty="0">
                <a:solidFill>
                  <a:schemeClr val="tx1">
                    <a:lumMod val="65000"/>
                    <a:lumOff val="35000"/>
                  </a:schemeClr>
                </a:solidFill>
                <a:latin typeface="+mn-lt"/>
                <a:ea typeface="+mn-ea"/>
              </a:endParaRPr>
            </a:p>
          </p:txBody>
        </p:sp>
        <p:sp>
          <p:nvSpPr>
            <p:cNvPr id="20" name="MH_SubTitle_4"/>
            <p:cNvSpPr txBox="1"/>
            <p:nvPr>
              <p:custDataLst>
                <p:tags r:id="rId17"/>
              </p:custDataLst>
            </p:nvPr>
          </p:nvSpPr>
          <p:spPr>
            <a:xfrm>
              <a:off x="5945189" y="3236912"/>
              <a:ext cx="915987" cy="646113"/>
            </a:xfrm>
            <a:prstGeom prst="rect">
              <a:avLst/>
            </a:prstGeom>
            <a:noFill/>
            <a:effectLst>
              <a:outerShdw blurRad="330200" dist="165100" dir="2700000" algn="tl" rotWithShape="0">
                <a:prstClr val="black">
                  <a:alpha val="40000"/>
                </a:prstClr>
              </a:outerShdw>
            </a:effectLst>
          </p:spPr>
          <p:txBody>
            <a:bodyPr>
              <a:normAutofit/>
            </a:bodyPr>
            <a:lstStyle>
              <a:defPPr>
                <a:defRPr lang="zh-CN"/>
              </a:defPPr>
              <a:lvl1pPr>
                <a:defRPr sz="16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defRPr/>
              </a:pPr>
              <a:r>
                <a:rPr lang="zh-CN" altLang="en-US" kern="0">
                  <a:solidFill>
                    <a:schemeClr val="tx1">
                      <a:lumMod val="65000"/>
                      <a:lumOff val="35000"/>
                    </a:schemeClr>
                  </a:solidFill>
                  <a:latin typeface="+mn-lt"/>
                  <a:ea typeface="+mn-ea"/>
                </a:rPr>
                <a:t>添加</a:t>
              </a:r>
              <a:endParaRPr lang="en-US" altLang="zh-CN" kern="0">
                <a:solidFill>
                  <a:schemeClr val="tx1">
                    <a:lumMod val="65000"/>
                    <a:lumOff val="35000"/>
                  </a:schemeClr>
                </a:solidFill>
                <a:latin typeface="+mn-lt"/>
                <a:ea typeface="+mn-ea"/>
              </a:endParaRPr>
            </a:p>
            <a:p>
              <a:pPr algn="ctr">
                <a:defRPr/>
              </a:pPr>
              <a:r>
                <a:rPr lang="zh-CN" altLang="en-US" kern="0">
                  <a:solidFill>
                    <a:schemeClr val="tx1">
                      <a:lumMod val="65000"/>
                      <a:lumOff val="35000"/>
                    </a:schemeClr>
                  </a:solidFill>
                  <a:latin typeface="+mn-lt"/>
                  <a:ea typeface="+mn-ea"/>
                </a:rPr>
                <a:t>文字</a:t>
              </a:r>
              <a:endParaRPr lang="en-US" altLang="zh-CN" kern="0" dirty="0">
                <a:solidFill>
                  <a:schemeClr val="tx1">
                    <a:lumMod val="65000"/>
                    <a:lumOff val="35000"/>
                  </a:schemeClr>
                </a:solidFill>
                <a:latin typeface="+mn-lt"/>
                <a:ea typeface="+mn-ea"/>
              </a:endParaRPr>
            </a:p>
          </p:txBody>
        </p:sp>
        <p:sp>
          <p:nvSpPr>
            <p:cNvPr id="21" name="MH_SubTitle_5"/>
            <p:cNvSpPr txBox="1"/>
            <p:nvPr>
              <p:custDataLst>
                <p:tags r:id="rId18"/>
              </p:custDataLst>
            </p:nvPr>
          </p:nvSpPr>
          <p:spPr>
            <a:xfrm>
              <a:off x="4851401" y="3825874"/>
              <a:ext cx="917575" cy="646112"/>
            </a:xfrm>
            <a:prstGeom prst="rect">
              <a:avLst/>
            </a:prstGeom>
            <a:noFill/>
            <a:effectLst>
              <a:outerShdw blurRad="330200" dist="165100" dir="2700000" algn="tl" rotWithShape="0">
                <a:prstClr val="black">
                  <a:alpha val="40000"/>
                </a:prstClr>
              </a:outerShdw>
            </a:effectLst>
          </p:spPr>
          <p:txBody>
            <a:bodyPr>
              <a:normAutofit/>
            </a:bodyPr>
            <a:lstStyle>
              <a:defPPr>
                <a:defRPr lang="zh-CN"/>
              </a:defPPr>
              <a:lvl1pPr>
                <a:defRPr sz="16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defRPr/>
              </a:pPr>
              <a:r>
                <a:rPr lang="zh-CN" altLang="en-US" kern="0">
                  <a:solidFill>
                    <a:schemeClr val="tx1">
                      <a:lumMod val="65000"/>
                      <a:lumOff val="35000"/>
                    </a:schemeClr>
                  </a:solidFill>
                  <a:latin typeface="+mn-lt"/>
                  <a:ea typeface="+mn-ea"/>
                </a:rPr>
                <a:t>添加</a:t>
              </a:r>
              <a:endParaRPr lang="en-US" altLang="zh-CN" kern="0">
                <a:solidFill>
                  <a:schemeClr val="tx1">
                    <a:lumMod val="65000"/>
                    <a:lumOff val="35000"/>
                  </a:schemeClr>
                </a:solidFill>
                <a:latin typeface="+mn-lt"/>
                <a:ea typeface="+mn-ea"/>
              </a:endParaRPr>
            </a:p>
            <a:p>
              <a:pPr algn="ctr">
                <a:defRPr/>
              </a:pPr>
              <a:r>
                <a:rPr lang="zh-CN" altLang="en-US" kern="0">
                  <a:solidFill>
                    <a:schemeClr val="tx1">
                      <a:lumMod val="65000"/>
                      <a:lumOff val="35000"/>
                    </a:schemeClr>
                  </a:solidFill>
                  <a:latin typeface="+mn-lt"/>
                  <a:ea typeface="+mn-ea"/>
                </a:rPr>
                <a:t>文字</a:t>
              </a:r>
              <a:endParaRPr lang="en-US" altLang="zh-CN" kern="0" dirty="0">
                <a:solidFill>
                  <a:schemeClr val="tx1">
                    <a:lumMod val="65000"/>
                    <a:lumOff val="35000"/>
                  </a:schemeClr>
                </a:solidFill>
                <a:latin typeface="+mn-lt"/>
                <a:ea typeface="+mn-ea"/>
              </a:endParaRPr>
            </a:p>
          </p:txBody>
        </p:sp>
        <p:sp>
          <p:nvSpPr>
            <p:cNvPr id="22" name="MH_Other_12"/>
            <p:cNvSpPr/>
            <p:nvPr>
              <p:custDataLst>
                <p:tags r:id="rId19"/>
              </p:custDataLst>
            </p:nvPr>
          </p:nvSpPr>
          <p:spPr bwMode="auto">
            <a:xfrm>
              <a:off x="10736263" y="3771899"/>
              <a:ext cx="120650" cy="176212"/>
            </a:xfrm>
            <a:custGeom>
              <a:avLst/>
              <a:gdLst>
                <a:gd name="T0" fmla="*/ 121388 w 9"/>
                <a:gd name="T1" fmla="*/ 80925 h 13"/>
                <a:gd name="T2" fmla="*/ 121388 w 9"/>
                <a:gd name="T3" fmla="*/ 0 h 13"/>
                <a:gd name="T4" fmla="*/ 40463 w 9"/>
                <a:gd name="T5" fmla="*/ 40463 h 13"/>
                <a:gd name="T6" fmla="*/ 13488 w 9"/>
                <a:gd name="T7" fmla="*/ 121388 h 13"/>
                <a:gd name="T8" fmla="*/ 67438 w 9"/>
                <a:gd name="T9" fmla="*/ 175338 h 13"/>
                <a:gd name="T10" fmla="*/ 121388 w 9"/>
                <a:gd name="T11" fmla="*/ 80925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13">
                  <a:moveTo>
                    <a:pt x="9" y="6"/>
                  </a:moveTo>
                  <a:cubicBezTo>
                    <a:pt x="9" y="6"/>
                    <a:pt x="9" y="1"/>
                    <a:pt x="9" y="0"/>
                  </a:cubicBezTo>
                  <a:cubicBezTo>
                    <a:pt x="9" y="0"/>
                    <a:pt x="3" y="3"/>
                    <a:pt x="3" y="3"/>
                  </a:cubicBezTo>
                  <a:cubicBezTo>
                    <a:pt x="3" y="3"/>
                    <a:pt x="1" y="7"/>
                    <a:pt x="1" y="9"/>
                  </a:cubicBezTo>
                  <a:cubicBezTo>
                    <a:pt x="0" y="11"/>
                    <a:pt x="5" y="13"/>
                    <a:pt x="5" y="13"/>
                  </a:cubicBezTo>
                  <a:lnTo>
                    <a:pt x="9" y="6"/>
                  </a:lnTo>
                  <a:close/>
                </a:path>
              </a:pathLst>
            </a:custGeom>
            <a:solidFill>
              <a:srgbClr val="D69B6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23" name="MH_Other_13"/>
            <p:cNvSpPr/>
            <p:nvPr>
              <p:custDataLst>
                <p:tags r:id="rId20"/>
              </p:custDataLst>
            </p:nvPr>
          </p:nvSpPr>
          <p:spPr bwMode="auto">
            <a:xfrm>
              <a:off x="10763251" y="5286374"/>
              <a:ext cx="188913" cy="171450"/>
            </a:xfrm>
            <a:custGeom>
              <a:avLst/>
              <a:gdLst>
                <a:gd name="T0" fmla="*/ 161852 w 14"/>
                <a:gd name="T1" fmla="*/ 13228 h 13"/>
                <a:gd name="T2" fmla="*/ 175339 w 14"/>
                <a:gd name="T3" fmla="*/ 92597 h 13"/>
                <a:gd name="T4" fmla="*/ 175339 w 14"/>
                <a:gd name="T5" fmla="*/ 119053 h 13"/>
                <a:gd name="T6" fmla="*/ 148364 w 14"/>
                <a:gd name="T7" fmla="*/ 119053 h 13"/>
                <a:gd name="T8" fmla="*/ 67438 w 14"/>
                <a:gd name="T9" fmla="*/ 158737 h 13"/>
                <a:gd name="T10" fmla="*/ 0 w 14"/>
                <a:gd name="T11" fmla="*/ 145509 h 13"/>
                <a:gd name="T12" fmla="*/ 40463 w 14"/>
                <a:gd name="T13" fmla="*/ 92597 h 13"/>
                <a:gd name="T14" fmla="*/ 67438 w 14"/>
                <a:gd name="T15" fmla="*/ 13228 h 13"/>
                <a:gd name="T16" fmla="*/ 161852 w 14"/>
                <a:gd name="T17" fmla="*/ 13228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13">
                  <a:moveTo>
                    <a:pt x="12" y="1"/>
                  </a:moveTo>
                  <a:cubicBezTo>
                    <a:pt x="12" y="1"/>
                    <a:pt x="14" y="6"/>
                    <a:pt x="13" y="7"/>
                  </a:cubicBezTo>
                  <a:cubicBezTo>
                    <a:pt x="13" y="9"/>
                    <a:pt x="13" y="9"/>
                    <a:pt x="13" y="9"/>
                  </a:cubicBezTo>
                  <a:cubicBezTo>
                    <a:pt x="11" y="9"/>
                    <a:pt x="11" y="9"/>
                    <a:pt x="11" y="9"/>
                  </a:cubicBezTo>
                  <a:cubicBezTo>
                    <a:pt x="11" y="9"/>
                    <a:pt x="11" y="13"/>
                    <a:pt x="5" y="12"/>
                  </a:cubicBezTo>
                  <a:cubicBezTo>
                    <a:pt x="0" y="11"/>
                    <a:pt x="0" y="11"/>
                    <a:pt x="0" y="11"/>
                  </a:cubicBezTo>
                  <a:cubicBezTo>
                    <a:pt x="0" y="11"/>
                    <a:pt x="2" y="7"/>
                    <a:pt x="3" y="7"/>
                  </a:cubicBezTo>
                  <a:cubicBezTo>
                    <a:pt x="3" y="6"/>
                    <a:pt x="5" y="2"/>
                    <a:pt x="5" y="1"/>
                  </a:cubicBezTo>
                  <a:cubicBezTo>
                    <a:pt x="6" y="0"/>
                    <a:pt x="12" y="1"/>
                    <a:pt x="12"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24" name="MH_Other_14"/>
            <p:cNvSpPr/>
            <p:nvPr>
              <p:custDataLst>
                <p:tags r:id="rId21"/>
              </p:custDataLst>
            </p:nvPr>
          </p:nvSpPr>
          <p:spPr bwMode="auto">
            <a:xfrm>
              <a:off x="10321926" y="4083050"/>
              <a:ext cx="161925" cy="90487"/>
            </a:xfrm>
            <a:custGeom>
              <a:avLst/>
              <a:gdLst>
                <a:gd name="T0" fmla="*/ 134876 w 12"/>
                <a:gd name="T1" fmla="*/ 91040 h 7"/>
                <a:gd name="T2" fmla="*/ 67438 w 12"/>
                <a:gd name="T3" fmla="*/ 91040 h 7"/>
                <a:gd name="T4" fmla="*/ 0 w 12"/>
                <a:gd name="T5" fmla="*/ 52023 h 7"/>
                <a:gd name="T6" fmla="*/ 0 w 12"/>
                <a:gd name="T7" fmla="*/ 39017 h 7"/>
                <a:gd name="T8" fmla="*/ 40463 w 12"/>
                <a:gd name="T9" fmla="*/ 39017 h 7"/>
                <a:gd name="T10" fmla="*/ 94413 w 12"/>
                <a:gd name="T11" fmla="*/ 39017 h 7"/>
                <a:gd name="T12" fmla="*/ 107901 w 12"/>
                <a:gd name="T13" fmla="*/ 26011 h 7"/>
                <a:gd name="T14" fmla="*/ 107901 w 12"/>
                <a:gd name="T15" fmla="*/ 0 h 7"/>
                <a:gd name="T16" fmla="*/ 134876 w 12"/>
                <a:gd name="T17" fmla="*/ 39017 h 7"/>
                <a:gd name="T18" fmla="*/ 161851 w 12"/>
                <a:gd name="T19" fmla="*/ 65029 h 7"/>
                <a:gd name="T20" fmla="*/ 134876 w 12"/>
                <a:gd name="T21" fmla="*/ 91040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 h="7">
                  <a:moveTo>
                    <a:pt x="10" y="7"/>
                  </a:moveTo>
                  <a:cubicBezTo>
                    <a:pt x="10" y="7"/>
                    <a:pt x="6" y="7"/>
                    <a:pt x="5" y="7"/>
                  </a:cubicBezTo>
                  <a:cubicBezTo>
                    <a:pt x="5" y="7"/>
                    <a:pt x="0" y="4"/>
                    <a:pt x="0" y="4"/>
                  </a:cubicBezTo>
                  <a:cubicBezTo>
                    <a:pt x="0" y="3"/>
                    <a:pt x="0" y="3"/>
                    <a:pt x="0" y="3"/>
                  </a:cubicBezTo>
                  <a:cubicBezTo>
                    <a:pt x="0" y="3"/>
                    <a:pt x="3" y="2"/>
                    <a:pt x="3" y="3"/>
                  </a:cubicBezTo>
                  <a:cubicBezTo>
                    <a:pt x="3" y="3"/>
                    <a:pt x="7" y="3"/>
                    <a:pt x="7" y="3"/>
                  </a:cubicBezTo>
                  <a:cubicBezTo>
                    <a:pt x="8" y="2"/>
                    <a:pt x="8" y="2"/>
                    <a:pt x="8" y="2"/>
                  </a:cubicBezTo>
                  <a:cubicBezTo>
                    <a:pt x="8" y="2"/>
                    <a:pt x="7" y="1"/>
                    <a:pt x="8" y="0"/>
                  </a:cubicBezTo>
                  <a:cubicBezTo>
                    <a:pt x="8" y="0"/>
                    <a:pt x="10" y="3"/>
                    <a:pt x="10" y="3"/>
                  </a:cubicBezTo>
                  <a:cubicBezTo>
                    <a:pt x="12" y="5"/>
                    <a:pt x="12" y="5"/>
                    <a:pt x="12" y="5"/>
                  </a:cubicBezTo>
                  <a:lnTo>
                    <a:pt x="10" y="7"/>
                  </a:lnTo>
                  <a:close/>
                </a:path>
              </a:pathLst>
            </a:custGeom>
            <a:solidFill>
              <a:srgbClr val="F2C279"/>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25" name="MH_Other_15"/>
            <p:cNvSpPr/>
            <p:nvPr>
              <p:custDataLst>
                <p:tags r:id="rId22"/>
              </p:custDataLst>
            </p:nvPr>
          </p:nvSpPr>
          <p:spPr bwMode="auto">
            <a:xfrm>
              <a:off x="10631489" y="5259387"/>
              <a:ext cx="225425" cy="104775"/>
            </a:xfrm>
            <a:custGeom>
              <a:avLst/>
              <a:gdLst>
                <a:gd name="T0" fmla="*/ 199340 w 17"/>
                <a:gd name="T1" fmla="*/ 78395 h 8"/>
                <a:gd name="T2" fmla="*/ 119604 w 17"/>
                <a:gd name="T3" fmla="*/ 104527 h 8"/>
                <a:gd name="T4" fmla="*/ 13289 w 17"/>
                <a:gd name="T5" fmla="*/ 104527 h 8"/>
                <a:gd name="T6" fmla="*/ 39868 w 17"/>
                <a:gd name="T7" fmla="*/ 78395 h 8"/>
                <a:gd name="T8" fmla="*/ 106315 w 17"/>
                <a:gd name="T9" fmla="*/ 65329 h 8"/>
                <a:gd name="T10" fmla="*/ 172762 w 17"/>
                <a:gd name="T11" fmla="*/ 0 h 8"/>
                <a:gd name="T12" fmla="*/ 225919 w 17"/>
                <a:gd name="T13" fmla="*/ 0 h 8"/>
                <a:gd name="T14" fmla="*/ 199340 w 17"/>
                <a:gd name="T15" fmla="*/ 78395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8">
                  <a:moveTo>
                    <a:pt x="15" y="6"/>
                  </a:moveTo>
                  <a:cubicBezTo>
                    <a:pt x="15" y="6"/>
                    <a:pt x="12" y="8"/>
                    <a:pt x="9" y="8"/>
                  </a:cubicBezTo>
                  <a:cubicBezTo>
                    <a:pt x="1" y="8"/>
                    <a:pt x="1" y="8"/>
                    <a:pt x="1" y="8"/>
                  </a:cubicBezTo>
                  <a:cubicBezTo>
                    <a:pt x="1" y="8"/>
                    <a:pt x="0" y="6"/>
                    <a:pt x="3" y="6"/>
                  </a:cubicBezTo>
                  <a:cubicBezTo>
                    <a:pt x="3" y="6"/>
                    <a:pt x="5" y="6"/>
                    <a:pt x="8" y="5"/>
                  </a:cubicBezTo>
                  <a:cubicBezTo>
                    <a:pt x="11" y="3"/>
                    <a:pt x="13" y="0"/>
                    <a:pt x="13" y="0"/>
                  </a:cubicBezTo>
                  <a:cubicBezTo>
                    <a:pt x="17" y="0"/>
                    <a:pt x="17" y="0"/>
                    <a:pt x="17" y="0"/>
                  </a:cubicBezTo>
                  <a:cubicBezTo>
                    <a:pt x="17" y="0"/>
                    <a:pt x="17"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26" name="MH_Other_16"/>
            <p:cNvSpPr/>
            <p:nvPr>
              <p:custDataLst>
                <p:tags r:id="rId23"/>
              </p:custDataLst>
            </p:nvPr>
          </p:nvSpPr>
          <p:spPr bwMode="auto">
            <a:xfrm>
              <a:off x="10669588" y="4403724"/>
              <a:ext cx="214312" cy="882650"/>
            </a:xfrm>
            <a:custGeom>
              <a:avLst/>
              <a:gdLst>
                <a:gd name="T0" fmla="*/ 188827 w 16"/>
                <a:gd name="T1" fmla="*/ 883434 h 66"/>
                <a:gd name="T2" fmla="*/ 121389 w 16"/>
                <a:gd name="T3" fmla="*/ 856663 h 66"/>
                <a:gd name="T4" fmla="*/ 121389 w 16"/>
                <a:gd name="T5" fmla="*/ 829893 h 66"/>
                <a:gd name="T6" fmla="*/ 148364 w 16"/>
                <a:gd name="T7" fmla="*/ 803122 h 66"/>
                <a:gd name="T8" fmla="*/ 134876 w 16"/>
                <a:gd name="T9" fmla="*/ 776351 h 66"/>
                <a:gd name="T10" fmla="*/ 148364 w 16"/>
                <a:gd name="T11" fmla="*/ 749580 h 66"/>
                <a:gd name="T12" fmla="*/ 121389 w 16"/>
                <a:gd name="T13" fmla="*/ 736195 h 66"/>
                <a:gd name="T14" fmla="*/ 134876 w 16"/>
                <a:gd name="T15" fmla="*/ 696039 h 66"/>
                <a:gd name="T16" fmla="*/ 121389 w 16"/>
                <a:gd name="T17" fmla="*/ 615727 h 66"/>
                <a:gd name="T18" fmla="*/ 121389 w 16"/>
                <a:gd name="T19" fmla="*/ 562185 h 66"/>
                <a:gd name="T20" fmla="*/ 121389 w 16"/>
                <a:gd name="T21" fmla="*/ 562185 h 66"/>
                <a:gd name="T22" fmla="*/ 94413 w 16"/>
                <a:gd name="T23" fmla="*/ 535415 h 66"/>
                <a:gd name="T24" fmla="*/ 94413 w 16"/>
                <a:gd name="T25" fmla="*/ 508644 h 66"/>
                <a:gd name="T26" fmla="*/ 80926 w 16"/>
                <a:gd name="T27" fmla="*/ 468488 h 66"/>
                <a:gd name="T28" fmla="*/ 13488 w 16"/>
                <a:gd name="T29" fmla="*/ 133854 h 66"/>
                <a:gd name="T30" fmla="*/ 13488 w 16"/>
                <a:gd name="T31" fmla="*/ 0 h 66"/>
                <a:gd name="T32" fmla="*/ 80926 w 16"/>
                <a:gd name="T33" fmla="*/ 13385 h 66"/>
                <a:gd name="T34" fmla="*/ 121389 w 16"/>
                <a:gd name="T35" fmla="*/ 53541 h 66"/>
                <a:gd name="T36" fmla="*/ 188827 w 16"/>
                <a:gd name="T37" fmla="*/ 254322 h 66"/>
                <a:gd name="T38" fmla="*/ 175339 w 16"/>
                <a:gd name="T39" fmla="*/ 441717 h 66"/>
                <a:gd name="T40" fmla="*/ 202314 w 16"/>
                <a:gd name="T41" fmla="*/ 588956 h 66"/>
                <a:gd name="T42" fmla="*/ 202314 w 16"/>
                <a:gd name="T43" fmla="*/ 816507 h 66"/>
                <a:gd name="T44" fmla="*/ 188827 w 16"/>
                <a:gd name="T45" fmla="*/ 883434 h 6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6" h="66">
                  <a:moveTo>
                    <a:pt x="14" y="66"/>
                  </a:moveTo>
                  <a:cubicBezTo>
                    <a:pt x="9" y="64"/>
                    <a:pt x="9" y="64"/>
                    <a:pt x="9" y="64"/>
                  </a:cubicBezTo>
                  <a:cubicBezTo>
                    <a:pt x="9" y="64"/>
                    <a:pt x="9" y="63"/>
                    <a:pt x="9" y="62"/>
                  </a:cubicBezTo>
                  <a:cubicBezTo>
                    <a:pt x="10" y="62"/>
                    <a:pt x="11" y="60"/>
                    <a:pt x="11" y="60"/>
                  </a:cubicBezTo>
                  <a:cubicBezTo>
                    <a:pt x="11" y="60"/>
                    <a:pt x="10" y="59"/>
                    <a:pt x="10" y="58"/>
                  </a:cubicBezTo>
                  <a:cubicBezTo>
                    <a:pt x="10" y="57"/>
                    <a:pt x="11" y="56"/>
                    <a:pt x="11" y="56"/>
                  </a:cubicBezTo>
                  <a:cubicBezTo>
                    <a:pt x="9" y="55"/>
                    <a:pt x="9" y="55"/>
                    <a:pt x="9" y="55"/>
                  </a:cubicBezTo>
                  <a:cubicBezTo>
                    <a:pt x="9" y="55"/>
                    <a:pt x="10" y="52"/>
                    <a:pt x="10" y="52"/>
                  </a:cubicBezTo>
                  <a:cubicBezTo>
                    <a:pt x="10" y="51"/>
                    <a:pt x="9" y="46"/>
                    <a:pt x="9" y="46"/>
                  </a:cubicBezTo>
                  <a:cubicBezTo>
                    <a:pt x="9" y="46"/>
                    <a:pt x="8" y="43"/>
                    <a:pt x="9" y="42"/>
                  </a:cubicBezTo>
                  <a:cubicBezTo>
                    <a:pt x="9" y="42"/>
                    <a:pt x="9" y="42"/>
                    <a:pt x="9" y="42"/>
                  </a:cubicBezTo>
                  <a:cubicBezTo>
                    <a:pt x="7" y="40"/>
                    <a:pt x="7" y="40"/>
                    <a:pt x="7" y="40"/>
                  </a:cubicBezTo>
                  <a:cubicBezTo>
                    <a:pt x="7" y="38"/>
                    <a:pt x="7" y="38"/>
                    <a:pt x="7" y="38"/>
                  </a:cubicBezTo>
                  <a:cubicBezTo>
                    <a:pt x="6" y="35"/>
                    <a:pt x="6" y="35"/>
                    <a:pt x="6" y="35"/>
                  </a:cubicBezTo>
                  <a:cubicBezTo>
                    <a:pt x="6" y="35"/>
                    <a:pt x="0" y="12"/>
                    <a:pt x="1" y="10"/>
                  </a:cubicBezTo>
                  <a:cubicBezTo>
                    <a:pt x="2" y="9"/>
                    <a:pt x="1" y="0"/>
                    <a:pt x="1" y="0"/>
                  </a:cubicBezTo>
                  <a:cubicBezTo>
                    <a:pt x="6" y="1"/>
                    <a:pt x="6" y="1"/>
                    <a:pt x="6" y="1"/>
                  </a:cubicBezTo>
                  <a:cubicBezTo>
                    <a:pt x="6" y="1"/>
                    <a:pt x="9" y="3"/>
                    <a:pt x="9" y="4"/>
                  </a:cubicBezTo>
                  <a:cubicBezTo>
                    <a:pt x="9" y="5"/>
                    <a:pt x="14" y="19"/>
                    <a:pt x="14" y="19"/>
                  </a:cubicBezTo>
                  <a:cubicBezTo>
                    <a:pt x="13" y="33"/>
                    <a:pt x="13" y="33"/>
                    <a:pt x="13" y="33"/>
                  </a:cubicBezTo>
                  <a:cubicBezTo>
                    <a:pt x="15" y="44"/>
                    <a:pt x="15" y="44"/>
                    <a:pt x="15" y="44"/>
                  </a:cubicBezTo>
                  <a:cubicBezTo>
                    <a:pt x="15" y="44"/>
                    <a:pt x="15" y="60"/>
                    <a:pt x="15" y="61"/>
                  </a:cubicBezTo>
                  <a:cubicBezTo>
                    <a:pt x="16" y="61"/>
                    <a:pt x="14" y="66"/>
                    <a:pt x="14" y="66"/>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27" name="MH_Other_17"/>
            <p:cNvSpPr/>
            <p:nvPr>
              <p:custDataLst>
                <p:tags r:id="rId24"/>
              </p:custDataLst>
            </p:nvPr>
          </p:nvSpPr>
          <p:spPr bwMode="auto">
            <a:xfrm>
              <a:off x="10682288" y="4403724"/>
              <a:ext cx="201612" cy="882650"/>
            </a:xfrm>
            <a:custGeom>
              <a:avLst/>
              <a:gdLst>
                <a:gd name="T0" fmla="*/ 0 w 15"/>
                <a:gd name="T1" fmla="*/ 0 h 66"/>
                <a:gd name="T2" fmla="*/ 67438 w 15"/>
                <a:gd name="T3" fmla="*/ 13385 h 66"/>
                <a:gd name="T4" fmla="*/ 107901 w 15"/>
                <a:gd name="T5" fmla="*/ 53541 h 66"/>
                <a:gd name="T6" fmla="*/ 175339 w 15"/>
                <a:gd name="T7" fmla="*/ 254322 h 66"/>
                <a:gd name="T8" fmla="*/ 161851 w 15"/>
                <a:gd name="T9" fmla="*/ 441717 h 66"/>
                <a:gd name="T10" fmla="*/ 188826 w 15"/>
                <a:gd name="T11" fmla="*/ 588956 h 66"/>
                <a:gd name="T12" fmla="*/ 188826 w 15"/>
                <a:gd name="T13" fmla="*/ 816507 h 66"/>
                <a:gd name="T14" fmla="*/ 175339 w 15"/>
                <a:gd name="T15" fmla="*/ 883434 h 66"/>
                <a:gd name="T16" fmla="*/ 107901 w 15"/>
                <a:gd name="T17" fmla="*/ 856663 h 66"/>
                <a:gd name="T18" fmla="*/ 107901 w 15"/>
                <a:gd name="T19" fmla="*/ 843278 h 66"/>
                <a:gd name="T20" fmla="*/ 148364 w 15"/>
                <a:gd name="T21" fmla="*/ 816507 h 66"/>
                <a:gd name="T22" fmla="*/ 134876 w 15"/>
                <a:gd name="T23" fmla="*/ 803122 h 66"/>
                <a:gd name="T24" fmla="*/ 134876 w 15"/>
                <a:gd name="T25" fmla="*/ 803122 h 66"/>
                <a:gd name="T26" fmla="*/ 121388 w 15"/>
                <a:gd name="T27" fmla="*/ 789736 h 66"/>
                <a:gd name="T28" fmla="*/ 148364 w 15"/>
                <a:gd name="T29" fmla="*/ 749580 h 66"/>
                <a:gd name="T30" fmla="*/ 134876 w 15"/>
                <a:gd name="T31" fmla="*/ 749580 h 66"/>
                <a:gd name="T32" fmla="*/ 107901 w 15"/>
                <a:gd name="T33" fmla="*/ 736195 h 66"/>
                <a:gd name="T34" fmla="*/ 107901 w 15"/>
                <a:gd name="T35" fmla="*/ 736195 h 66"/>
                <a:gd name="T36" fmla="*/ 148364 w 15"/>
                <a:gd name="T37" fmla="*/ 709424 h 66"/>
                <a:gd name="T38" fmla="*/ 161851 w 15"/>
                <a:gd name="T39" fmla="*/ 655883 h 66"/>
                <a:gd name="T40" fmla="*/ 121388 w 15"/>
                <a:gd name="T41" fmla="*/ 696039 h 66"/>
                <a:gd name="T42" fmla="*/ 134876 w 15"/>
                <a:gd name="T43" fmla="*/ 629112 h 66"/>
                <a:gd name="T44" fmla="*/ 121388 w 15"/>
                <a:gd name="T45" fmla="*/ 655883 h 66"/>
                <a:gd name="T46" fmla="*/ 107901 w 15"/>
                <a:gd name="T47" fmla="*/ 615727 h 66"/>
                <a:gd name="T48" fmla="*/ 134876 w 15"/>
                <a:gd name="T49" fmla="*/ 562185 h 66"/>
                <a:gd name="T50" fmla="*/ 121388 w 15"/>
                <a:gd name="T51" fmla="*/ 508644 h 66"/>
                <a:gd name="T52" fmla="*/ 94413 w 15"/>
                <a:gd name="T53" fmla="*/ 548800 h 66"/>
                <a:gd name="T54" fmla="*/ 80926 w 15"/>
                <a:gd name="T55" fmla="*/ 535415 h 66"/>
                <a:gd name="T56" fmla="*/ 121388 w 15"/>
                <a:gd name="T57" fmla="*/ 481873 h 66"/>
                <a:gd name="T58" fmla="*/ 107901 w 15"/>
                <a:gd name="T59" fmla="*/ 455102 h 66"/>
                <a:gd name="T60" fmla="*/ 67438 w 15"/>
                <a:gd name="T61" fmla="*/ 468488 h 66"/>
                <a:gd name="T62" fmla="*/ 67438 w 15"/>
                <a:gd name="T63" fmla="*/ 468488 h 66"/>
                <a:gd name="T64" fmla="*/ 107901 w 15"/>
                <a:gd name="T65" fmla="*/ 414946 h 66"/>
                <a:gd name="T66" fmla="*/ 67438 w 15"/>
                <a:gd name="T67" fmla="*/ 267707 h 66"/>
                <a:gd name="T68" fmla="*/ 0 w 15"/>
                <a:gd name="T69" fmla="*/ 133854 h 66"/>
                <a:gd name="T70" fmla="*/ 0 w 15"/>
                <a:gd name="T71" fmla="*/ 0 h 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5" h="66">
                  <a:moveTo>
                    <a:pt x="0" y="0"/>
                  </a:moveTo>
                  <a:cubicBezTo>
                    <a:pt x="5" y="1"/>
                    <a:pt x="5" y="1"/>
                    <a:pt x="5" y="1"/>
                  </a:cubicBezTo>
                  <a:cubicBezTo>
                    <a:pt x="5" y="1"/>
                    <a:pt x="8" y="3"/>
                    <a:pt x="8" y="4"/>
                  </a:cubicBezTo>
                  <a:cubicBezTo>
                    <a:pt x="8" y="5"/>
                    <a:pt x="13" y="19"/>
                    <a:pt x="13" y="19"/>
                  </a:cubicBezTo>
                  <a:cubicBezTo>
                    <a:pt x="12" y="33"/>
                    <a:pt x="12" y="33"/>
                    <a:pt x="12" y="33"/>
                  </a:cubicBezTo>
                  <a:cubicBezTo>
                    <a:pt x="14" y="44"/>
                    <a:pt x="14" y="44"/>
                    <a:pt x="14" y="44"/>
                  </a:cubicBezTo>
                  <a:cubicBezTo>
                    <a:pt x="14" y="44"/>
                    <a:pt x="14" y="60"/>
                    <a:pt x="14" y="61"/>
                  </a:cubicBezTo>
                  <a:cubicBezTo>
                    <a:pt x="15" y="61"/>
                    <a:pt x="13" y="66"/>
                    <a:pt x="13" y="66"/>
                  </a:cubicBezTo>
                  <a:cubicBezTo>
                    <a:pt x="8" y="64"/>
                    <a:pt x="8" y="64"/>
                    <a:pt x="8" y="64"/>
                  </a:cubicBezTo>
                  <a:cubicBezTo>
                    <a:pt x="8" y="64"/>
                    <a:pt x="8" y="64"/>
                    <a:pt x="8" y="63"/>
                  </a:cubicBezTo>
                  <a:cubicBezTo>
                    <a:pt x="10" y="63"/>
                    <a:pt x="11" y="62"/>
                    <a:pt x="11" y="61"/>
                  </a:cubicBezTo>
                  <a:cubicBezTo>
                    <a:pt x="10" y="61"/>
                    <a:pt x="10" y="61"/>
                    <a:pt x="10" y="60"/>
                  </a:cubicBezTo>
                  <a:cubicBezTo>
                    <a:pt x="10" y="60"/>
                    <a:pt x="10" y="60"/>
                    <a:pt x="10" y="60"/>
                  </a:cubicBezTo>
                  <a:cubicBezTo>
                    <a:pt x="10" y="60"/>
                    <a:pt x="9" y="60"/>
                    <a:pt x="9" y="59"/>
                  </a:cubicBezTo>
                  <a:cubicBezTo>
                    <a:pt x="13" y="60"/>
                    <a:pt x="11" y="56"/>
                    <a:pt x="11" y="56"/>
                  </a:cubicBezTo>
                  <a:cubicBezTo>
                    <a:pt x="11" y="56"/>
                    <a:pt x="10" y="56"/>
                    <a:pt x="10" y="56"/>
                  </a:cubicBezTo>
                  <a:cubicBezTo>
                    <a:pt x="8" y="55"/>
                    <a:pt x="8" y="55"/>
                    <a:pt x="8" y="55"/>
                  </a:cubicBezTo>
                  <a:cubicBezTo>
                    <a:pt x="8" y="55"/>
                    <a:pt x="8" y="55"/>
                    <a:pt x="8" y="55"/>
                  </a:cubicBezTo>
                  <a:cubicBezTo>
                    <a:pt x="9" y="54"/>
                    <a:pt x="10" y="54"/>
                    <a:pt x="11" y="53"/>
                  </a:cubicBezTo>
                  <a:cubicBezTo>
                    <a:pt x="12" y="52"/>
                    <a:pt x="12" y="49"/>
                    <a:pt x="12" y="49"/>
                  </a:cubicBezTo>
                  <a:cubicBezTo>
                    <a:pt x="11" y="51"/>
                    <a:pt x="9" y="52"/>
                    <a:pt x="9" y="52"/>
                  </a:cubicBezTo>
                  <a:cubicBezTo>
                    <a:pt x="10" y="47"/>
                    <a:pt x="10" y="47"/>
                    <a:pt x="10" y="47"/>
                  </a:cubicBezTo>
                  <a:cubicBezTo>
                    <a:pt x="9" y="49"/>
                    <a:pt x="9" y="49"/>
                    <a:pt x="9" y="49"/>
                  </a:cubicBezTo>
                  <a:cubicBezTo>
                    <a:pt x="9" y="48"/>
                    <a:pt x="8" y="47"/>
                    <a:pt x="8" y="46"/>
                  </a:cubicBezTo>
                  <a:cubicBezTo>
                    <a:pt x="9" y="44"/>
                    <a:pt x="10" y="43"/>
                    <a:pt x="10" y="42"/>
                  </a:cubicBezTo>
                  <a:cubicBezTo>
                    <a:pt x="11" y="40"/>
                    <a:pt x="9" y="38"/>
                    <a:pt x="9" y="38"/>
                  </a:cubicBezTo>
                  <a:cubicBezTo>
                    <a:pt x="9" y="40"/>
                    <a:pt x="8" y="41"/>
                    <a:pt x="7" y="41"/>
                  </a:cubicBezTo>
                  <a:cubicBezTo>
                    <a:pt x="6" y="40"/>
                    <a:pt x="6" y="40"/>
                    <a:pt x="6" y="40"/>
                  </a:cubicBezTo>
                  <a:cubicBezTo>
                    <a:pt x="9" y="36"/>
                    <a:pt x="9" y="36"/>
                    <a:pt x="9" y="36"/>
                  </a:cubicBezTo>
                  <a:cubicBezTo>
                    <a:pt x="8" y="34"/>
                    <a:pt x="8" y="34"/>
                    <a:pt x="8" y="34"/>
                  </a:cubicBezTo>
                  <a:cubicBezTo>
                    <a:pt x="8" y="34"/>
                    <a:pt x="6" y="34"/>
                    <a:pt x="5" y="35"/>
                  </a:cubicBezTo>
                  <a:cubicBezTo>
                    <a:pt x="5" y="35"/>
                    <a:pt x="5" y="35"/>
                    <a:pt x="5" y="35"/>
                  </a:cubicBezTo>
                  <a:cubicBezTo>
                    <a:pt x="8" y="31"/>
                    <a:pt x="8" y="31"/>
                    <a:pt x="8" y="31"/>
                  </a:cubicBezTo>
                  <a:cubicBezTo>
                    <a:pt x="9" y="29"/>
                    <a:pt x="6" y="22"/>
                    <a:pt x="5" y="20"/>
                  </a:cubicBezTo>
                  <a:cubicBezTo>
                    <a:pt x="4" y="19"/>
                    <a:pt x="2" y="14"/>
                    <a:pt x="0" y="10"/>
                  </a:cubicBezTo>
                  <a:cubicBezTo>
                    <a:pt x="1" y="8"/>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28" name="MH_Other_18"/>
            <p:cNvSpPr/>
            <p:nvPr>
              <p:custDataLst>
                <p:tags r:id="rId25"/>
              </p:custDataLst>
            </p:nvPr>
          </p:nvSpPr>
          <p:spPr bwMode="auto">
            <a:xfrm>
              <a:off x="10709276" y="4376737"/>
              <a:ext cx="282575" cy="950913"/>
            </a:xfrm>
            <a:custGeom>
              <a:avLst/>
              <a:gdLst>
                <a:gd name="T0" fmla="*/ 242777 w 21"/>
                <a:gd name="T1" fmla="*/ 803554 h 71"/>
                <a:gd name="T2" fmla="*/ 229290 w 21"/>
                <a:gd name="T3" fmla="*/ 950872 h 71"/>
                <a:gd name="T4" fmla="*/ 161851 w 21"/>
                <a:gd name="T5" fmla="*/ 950872 h 71"/>
                <a:gd name="T6" fmla="*/ 121389 w 21"/>
                <a:gd name="T7" fmla="*/ 924087 h 71"/>
                <a:gd name="T8" fmla="*/ 121389 w 21"/>
                <a:gd name="T9" fmla="*/ 857124 h 71"/>
                <a:gd name="T10" fmla="*/ 148364 w 21"/>
                <a:gd name="T11" fmla="*/ 803554 h 71"/>
                <a:gd name="T12" fmla="*/ 148364 w 21"/>
                <a:gd name="T13" fmla="*/ 709806 h 71"/>
                <a:gd name="T14" fmla="*/ 134876 w 21"/>
                <a:gd name="T15" fmla="*/ 549095 h 71"/>
                <a:gd name="T16" fmla="*/ 107901 w 21"/>
                <a:gd name="T17" fmla="*/ 468740 h 71"/>
                <a:gd name="T18" fmla="*/ 107901 w 21"/>
                <a:gd name="T19" fmla="*/ 361599 h 71"/>
                <a:gd name="T20" fmla="*/ 67438 w 21"/>
                <a:gd name="T21" fmla="*/ 281244 h 71"/>
                <a:gd name="T22" fmla="*/ 13488 w 21"/>
                <a:gd name="T23" fmla="*/ 107141 h 71"/>
                <a:gd name="T24" fmla="*/ 0 w 21"/>
                <a:gd name="T25" fmla="*/ 26785 h 71"/>
                <a:gd name="T26" fmla="*/ 121389 w 21"/>
                <a:gd name="T27" fmla="*/ 13393 h 71"/>
                <a:gd name="T28" fmla="*/ 229290 w 21"/>
                <a:gd name="T29" fmla="*/ 13393 h 71"/>
                <a:gd name="T30" fmla="*/ 269752 w 21"/>
                <a:gd name="T31" fmla="*/ 160711 h 71"/>
                <a:gd name="T32" fmla="*/ 256265 w 21"/>
                <a:gd name="T33" fmla="*/ 267851 h 71"/>
                <a:gd name="T34" fmla="*/ 256265 w 21"/>
                <a:gd name="T35" fmla="*/ 321422 h 71"/>
                <a:gd name="T36" fmla="*/ 242777 w 21"/>
                <a:gd name="T37" fmla="*/ 428562 h 71"/>
                <a:gd name="T38" fmla="*/ 269752 w 21"/>
                <a:gd name="T39" fmla="*/ 495525 h 71"/>
                <a:gd name="T40" fmla="*/ 269752 w 21"/>
                <a:gd name="T41" fmla="*/ 696413 h 71"/>
                <a:gd name="T42" fmla="*/ 242777 w 21"/>
                <a:gd name="T43" fmla="*/ 803554 h 7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 h="71">
                  <a:moveTo>
                    <a:pt x="18" y="60"/>
                  </a:moveTo>
                  <a:cubicBezTo>
                    <a:pt x="18" y="60"/>
                    <a:pt x="20" y="69"/>
                    <a:pt x="17" y="71"/>
                  </a:cubicBezTo>
                  <a:cubicBezTo>
                    <a:pt x="12" y="71"/>
                    <a:pt x="12" y="71"/>
                    <a:pt x="12" y="71"/>
                  </a:cubicBezTo>
                  <a:cubicBezTo>
                    <a:pt x="9" y="69"/>
                    <a:pt x="9" y="69"/>
                    <a:pt x="9" y="69"/>
                  </a:cubicBezTo>
                  <a:cubicBezTo>
                    <a:pt x="9" y="69"/>
                    <a:pt x="8" y="65"/>
                    <a:pt x="9" y="64"/>
                  </a:cubicBezTo>
                  <a:cubicBezTo>
                    <a:pt x="11" y="62"/>
                    <a:pt x="11" y="60"/>
                    <a:pt x="11" y="60"/>
                  </a:cubicBezTo>
                  <a:cubicBezTo>
                    <a:pt x="11" y="53"/>
                    <a:pt x="11" y="53"/>
                    <a:pt x="11" y="53"/>
                  </a:cubicBezTo>
                  <a:cubicBezTo>
                    <a:pt x="11" y="53"/>
                    <a:pt x="11" y="45"/>
                    <a:pt x="10" y="41"/>
                  </a:cubicBezTo>
                  <a:cubicBezTo>
                    <a:pt x="9" y="37"/>
                    <a:pt x="8" y="35"/>
                    <a:pt x="8" y="35"/>
                  </a:cubicBezTo>
                  <a:cubicBezTo>
                    <a:pt x="8" y="35"/>
                    <a:pt x="8" y="28"/>
                    <a:pt x="8" y="27"/>
                  </a:cubicBezTo>
                  <a:cubicBezTo>
                    <a:pt x="8" y="26"/>
                    <a:pt x="5" y="21"/>
                    <a:pt x="5" y="21"/>
                  </a:cubicBezTo>
                  <a:cubicBezTo>
                    <a:pt x="5" y="20"/>
                    <a:pt x="2" y="9"/>
                    <a:pt x="1" y="8"/>
                  </a:cubicBezTo>
                  <a:cubicBezTo>
                    <a:pt x="1" y="7"/>
                    <a:pt x="0" y="2"/>
                    <a:pt x="0" y="2"/>
                  </a:cubicBezTo>
                  <a:cubicBezTo>
                    <a:pt x="0" y="2"/>
                    <a:pt x="8" y="1"/>
                    <a:pt x="9" y="1"/>
                  </a:cubicBezTo>
                  <a:cubicBezTo>
                    <a:pt x="9" y="0"/>
                    <a:pt x="17" y="1"/>
                    <a:pt x="17" y="1"/>
                  </a:cubicBezTo>
                  <a:cubicBezTo>
                    <a:pt x="17" y="1"/>
                    <a:pt x="20" y="10"/>
                    <a:pt x="20" y="12"/>
                  </a:cubicBezTo>
                  <a:cubicBezTo>
                    <a:pt x="20" y="14"/>
                    <a:pt x="19" y="19"/>
                    <a:pt x="19" y="20"/>
                  </a:cubicBezTo>
                  <a:cubicBezTo>
                    <a:pt x="20" y="21"/>
                    <a:pt x="19" y="24"/>
                    <a:pt x="19" y="24"/>
                  </a:cubicBezTo>
                  <a:cubicBezTo>
                    <a:pt x="19" y="24"/>
                    <a:pt x="18" y="31"/>
                    <a:pt x="18" y="32"/>
                  </a:cubicBezTo>
                  <a:cubicBezTo>
                    <a:pt x="18" y="32"/>
                    <a:pt x="21" y="35"/>
                    <a:pt x="20" y="37"/>
                  </a:cubicBezTo>
                  <a:cubicBezTo>
                    <a:pt x="19" y="38"/>
                    <a:pt x="21" y="50"/>
                    <a:pt x="20" y="52"/>
                  </a:cubicBezTo>
                  <a:cubicBezTo>
                    <a:pt x="20" y="53"/>
                    <a:pt x="18" y="60"/>
                    <a:pt x="18" y="60"/>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29" name="MH_Other_19"/>
            <p:cNvSpPr/>
            <p:nvPr>
              <p:custDataLst>
                <p:tags r:id="rId26"/>
              </p:custDataLst>
            </p:nvPr>
          </p:nvSpPr>
          <p:spPr bwMode="auto">
            <a:xfrm>
              <a:off x="10829926" y="4803775"/>
              <a:ext cx="161925" cy="523875"/>
            </a:xfrm>
            <a:custGeom>
              <a:avLst/>
              <a:gdLst>
                <a:gd name="T0" fmla="*/ 0 w 12"/>
                <a:gd name="T1" fmla="*/ 53604 h 39"/>
                <a:gd name="T2" fmla="*/ 121388 w 12"/>
                <a:gd name="T3" fmla="*/ 0 h 39"/>
                <a:gd name="T4" fmla="*/ 148363 w 12"/>
                <a:gd name="T5" fmla="*/ 67005 h 39"/>
                <a:gd name="T6" fmla="*/ 148363 w 12"/>
                <a:gd name="T7" fmla="*/ 254620 h 39"/>
                <a:gd name="T8" fmla="*/ 148363 w 12"/>
                <a:gd name="T9" fmla="*/ 254620 h 39"/>
                <a:gd name="T10" fmla="*/ 148363 w 12"/>
                <a:gd name="T11" fmla="*/ 254620 h 39"/>
                <a:gd name="T12" fmla="*/ 148363 w 12"/>
                <a:gd name="T13" fmla="*/ 254620 h 39"/>
                <a:gd name="T14" fmla="*/ 148363 w 12"/>
                <a:gd name="T15" fmla="*/ 254620 h 39"/>
                <a:gd name="T16" fmla="*/ 148363 w 12"/>
                <a:gd name="T17" fmla="*/ 254620 h 39"/>
                <a:gd name="T18" fmla="*/ 148363 w 12"/>
                <a:gd name="T19" fmla="*/ 268021 h 39"/>
                <a:gd name="T20" fmla="*/ 121388 w 12"/>
                <a:gd name="T21" fmla="*/ 375229 h 39"/>
                <a:gd name="T22" fmla="*/ 107901 w 12"/>
                <a:gd name="T23" fmla="*/ 522641 h 39"/>
                <a:gd name="T24" fmla="*/ 107901 w 12"/>
                <a:gd name="T25" fmla="*/ 522641 h 39"/>
                <a:gd name="T26" fmla="*/ 107901 w 12"/>
                <a:gd name="T27" fmla="*/ 522641 h 39"/>
                <a:gd name="T28" fmla="*/ 40463 w 12"/>
                <a:gd name="T29" fmla="*/ 522641 h 39"/>
                <a:gd name="T30" fmla="*/ 13488 w 12"/>
                <a:gd name="T31" fmla="*/ 495839 h 39"/>
                <a:gd name="T32" fmla="*/ 26975 w 12"/>
                <a:gd name="T33" fmla="*/ 469037 h 39"/>
                <a:gd name="T34" fmla="*/ 94413 w 12"/>
                <a:gd name="T35" fmla="*/ 469037 h 39"/>
                <a:gd name="T36" fmla="*/ 0 w 12"/>
                <a:gd name="T37" fmla="*/ 428834 h 39"/>
                <a:gd name="T38" fmla="*/ 107901 w 12"/>
                <a:gd name="T39" fmla="*/ 442235 h 39"/>
                <a:gd name="T40" fmla="*/ 107901 w 12"/>
                <a:gd name="T41" fmla="*/ 388630 h 39"/>
                <a:gd name="T42" fmla="*/ 67438 w 12"/>
                <a:gd name="T43" fmla="*/ 402032 h 39"/>
                <a:gd name="T44" fmla="*/ 107901 w 12"/>
                <a:gd name="T45" fmla="*/ 348427 h 39"/>
                <a:gd name="T46" fmla="*/ 67438 w 12"/>
                <a:gd name="T47" fmla="*/ 348427 h 39"/>
                <a:gd name="T48" fmla="*/ 107901 w 12"/>
                <a:gd name="T49" fmla="*/ 308224 h 39"/>
                <a:gd name="T50" fmla="*/ 67438 w 12"/>
                <a:gd name="T51" fmla="*/ 268021 h 39"/>
                <a:gd name="T52" fmla="*/ 80926 w 12"/>
                <a:gd name="T53" fmla="*/ 227818 h 39"/>
                <a:gd name="T54" fmla="*/ 121388 w 12"/>
                <a:gd name="T55" fmla="*/ 214417 h 39"/>
                <a:gd name="T56" fmla="*/ 121388 w 12"/>
                <a:gd name="T57" fmla="*/ 201016 h 39"/>
                <a:gd name="T58" fmla="*/ 67438 w 12"/>
                <a:gd name="T59" fmla="*/ 134011 h 39"/>
                <a:gd name="T60" fmla="*/ 121388 w 12"/>
                <a:gd name="T61" fmla="*/ 134011 h 39"/>
                <a:gd name="T62" fmla="*/ 53950 w 12"/>
                <a:gd name="T63" fmla="*/ 93807 h 39"/>
                <a:gd name="T64" fmla="*/ 80926 w 12"/>
                <a:gd name="T65" fmla="*/ 93807 h 39"/>
                <a:gd name="T66" fmla="*/ 121388 w 12"/>
                <a:gd name="T67" fmla="*/ 80406 h 39"/>
                <a:gd name="T68" fmla="*/ 94413 w 12"/>
                <a:gd name="T69" fmla="*/ 67005 h 39"/>
                <a:gd name="T70" fmla="*/ 121388 w 12"/>
                <a:gd name="T71" fmla="*/ 53604 h 39"/>
                <a:gd name="T72" fmla="*/ 0 w 12"/>
                <a:gd name="T73" fmla="*/ 53604 h 3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 h="39">
                  <a:moveTo>
                    <a:pt x="0" y="4"/>
                  </a:moveTo>
                  <a:cubicBezTo>
                    <a:pt x="2" y="3"/>
                    <a:pt x="6" y="1"/>
                    <a:pt x="9" y="0"/>
                  </a:cubicBezTo>
                  <a:cubicBezTo>
                    <a:pt x="9" y="1"/>
                    <a:pt x="12" y="3"/>
                    <a:pt x="11" y="5"/>
                  </a:cubicBezTo>
                  <a:cubicBezTo>
                    <a:pt x="10" y="6"/>
                    <a:pt x="11" y="17"/>
                    <a:pt x="11" y="19"/>
                  </a:cubicBezTo>
                  <a:cubicBezTo>
                    <a:pt x="11" y="19"/>
                    <a:pt x="11" y="19"/>
                    <a:pt x="11" y="19"/>
                  </a:cubicBezTo>
                  <a:cubicBezTo>
                    <a:pt x="11" y="19"/>
                    <a:pt x="11" y="19"/>
                    <a:pt x="11" y="19"/>
                  </a:cubicBezTo>
                  <a:cubicBezTo>
                    <a:pt x="11" y="19"/>
                    <a:pt x="11" y="19"/>
                    <a:pt x="11" y="19"/>
                  </a:cubicBezTo>
                  <a:cubicBezTo>
                    <a:pt x="11" y="19"/>
                    <a:pt x="11" y="19"/>
                    <a:pt x="11" y="19"/>
                  </a:cubicBezTo>
                  <a:cubicBezTo>
                    <a:pt x="11" y="19"/>
                    <a:pt x="11" y="19"/>
                    <a:pt x="11" y="19"/>
                  </a:cubicBezTo>
                  <a:cubicBezTo>
                    <a:pt x="11" y="20"/>
                    <a:pt x="11" y="20"/>
                    <a:pt x="11" y="20"/>
                  </a:cubicBezTo>
                  <a:cubicBezTo>
                    <a:pt x="11" y="21"/>
                    <a:pt x="9" y="28"/>
                    <a:pt x="9" y="28"/>
                  </a:cubicBezTo>
                  <a:cubicBezTo>
                    <a:pt x="9" y="28"/>
                    <a:pt x="11" y="37"/>
                    <a:pt x="8" y="39"/>
                  </a:cubicBezTo>
                  <a:cubicBezTo>
                    <a:pt x="8" y="39"/>
                    <a:pt x="8" y="39"/>
                    <a:pt x="8" y="39"/>
                  </a:cubicBezTo>
                  <a:cubicBezTo>
                    <a:pt x="8" y="39"/>
                    <a:pt x="8" y="39"/>
                    <a:pt x="8" y="39"/>
                  </a:cubicBezTo>
                  <a:cubicBezTo>
                    <a:pt x="3" y="39"/>
                    <a:pt x="3" y="39"/>
                    <a:pt x="3" y="39"/>
                  </a:cubicBezTo>
                  <a:cubicBezTo>
                    <a:pt x="1" y="37"/>
                    <a:pt x="1" y="37"/>
                    <a:pt x="1" y="37"/>
                  </a:cubicBezTo>
                  <a:cubicBezTo>
                    <a:pt x="1" y="36"/>
                    <a:pt x="2" y="35"/>
                    <a:pt x="2" y="35"/>
                  </a:cubicBezTo>
                  <a:cubicBezTo>
                    <a:pt x="7" y="35"/>
                    <a:pt x="7" y="35"/>
                    <a:pt x="7" y="35"/>
                  </a:cubicBezTo>
                  <a:cubicBezTo>
                    <a:pt x="6" y="32"/>
                    <a:pt x="0" y="32"/>
                    <a:pt x="0" y="32"/>
                  </a:cubicBezTo>
                  <a:cubicBezTo>
                    <a:pt x="1" y="31"/>
                    <a:pt x="6" y="32"/>
                    <a:pt x="8" y="33"/>
                  </a:cubicBezTo>
                  <a:cubicBezTo>
                    <a:pt x="9" y="32"/>
                    <a:pt x="8" y="30"/>
                    <a:pt x="8" y="29"/>
                  </a:cubicBezTo>
                  <a:cubicBezTo>
                    <a:pt x="7" y="29"/>
                    <a:pt x="5" y="30"/>
                    <a:pt x="5" y="30"/>
                  </a:cubicBezTo>
                  <a:cubicBezTo>
                    <a:pt x="8" y="26"/>
                    <a:pt x="8" y="26"/>
                    <a:pt x="8" y="26"/>
                  </a:cubicBezTo>
                  <a:cubicBezTo>
                    <a:pt x="8" y="25"/>
                    <a:pt x="5" y="26"/>
                    <a:pt x="5" y="26"/>
                  </a:cubicBezTo>
                  <a:cubicBezTo>
                    <a:pt x="8" y="23"/>
                    <a:pt x="8" y="23"/>
                    <a:pt x="8" y="23"/>
                  </a:cubicBezTo>
                  <a:cubicBezTo>
                    <a:pt x="8" y="23"/>
                    <a:pt x="7" y="22"/>
                    <a:pt x="5" y="20"/>
                  </a:cubicBezTo>
                  <a:cubicBezTo>
                    <a:pt x="4" y="18"/>
                    <a:pt x="6" y="17"/>
                    <a:pt x="6" y="17"/>
                  </a:cubicBezTo>
                  <a:cubicBezTo>
                    <a:pt x="6" y="17"/>
                    <a:pt x="10" y="19"/>
                    <a:pt x="9" y="16"/>
                  </a:cubicBezTo>
                  <a:cubicBezTo>
                    <a:pt x="9" y="16"/>
                    <a:pt x="9" y="16"/>
                    <a:pt x="9" y="15"/>
                  </a:cubicBezTo>
                  <a:cubicBezTo>
                    <a:pt x="8" y="13"/>
                    <a:pt x="5" y="10"/>
                    <a:pt x="5" y="10"/>
                  </a:cubicBezTo>
                  <a:cubicBezTo>
                    <a:pt x="9" y="10"/>
                    <a:pt x="9" y="10"/>
                    <a:pt x="9" y="10"/>
                  </a:cubicBezTo>
                  <a:cubicBezTo>
                    <a:pt x="8" y="8"/>
                    <a:pt x="3" y="9"/>
                    <a:pt x="4" y="7"/>
                  </a:cubicBezTo>
                  <a:cubicBezTo>
                    <a:pt x="5" y="7"/>
                    <a:pt x="5" y="7"/>
                    <a:pt x="6" y="7"/>
                  </a:cubicBezTo>
                  <a:cubicBezTo>
                    <a:pt x="7" y="6"/>
                    <a:pt x="9" y="6"/>
                    <a:pt x="9" y="6"/>
                  </a:cubicBezTo>
                  <a:cubicBezTo>
                    <a:pt x="7" y="5"/>
                    <a:pt x="7" y="5"/>
                    <a:pt x="7" y="5"/>
                  </a:cubicBezTo>
                  <a:cubicBezTo>
                    <a:pt x="9" y="4"/>
                    <a:pt x="9" y="4"/>
                    <a:pt x="9" y="4"/>
                  </a:cubicBezTo>
                  <a:cubicBezTo>
                    <a:pt x="7" y="3"/>
                    <a:pt x="0" y="4"/>
                    <a:pt x="0" y="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0" name="MH_Other_20"/>
            <p:cNvSpPr/>
            <p:nvPr>
              <p:custDataLst>
                <p:tags r:id="rId27"/>
              </p:custDataLst>
            </p:nvPr>
          </p:nvSpPr>
          <p:spPr bwMode="auto">
            <a:xfrm>
              <a:off x="10709276" y="4376736"/>
              <a:ext cx="296863" cy="400050"/>
            </a:xfrm>
            <a:custGeom>
              <a:avLst/>
              <a:gdLst>
                <a:gd name="T0" fmla="*/ 121388 w 22"/>
                <a:gd name="T1" fmla="*/ 13375 h 30"/>
                <a:gd name="T2" fmla="*/ 229289 w 22"/>
                <a:gd name="T3" fmla="*/ 13375 h 30"/>
                <a:gd name="T4" fmla="*/ 283239 w 22"/>
                <a:gd name="T5" fmla="*/ 147126 h 30"/>
                <a:gd name="T6" fmla="*/ 283239 w 22"/>
                <a:gd name="T7" fmla="*/ 254127 h 30"/>
                <a:gd name="T8" fmla="*/ 269752 w 22"/>
                <a:gd name="T9" fmla="*/ 334378 h 30"/>
                <a:gd name="T10" fmla="*/ 242777 w 22"/>
                <a:gd name="T11" fmla="*/ 401253 h 30"/>
                <a:gd name="T12" fmla="*/ 188826 w 22"/>
                <a:gd name="T13" fmla="*/ 321002 h 30"/>
                <a:gd name="T14" fmla="*/ 229289 w 22"/>
                <a:gd name="T15" fmla="*/ 334378 h 30"/>
                <a:gd name="T16" fmla="*/ 202314 w 22"/>
                <a:gd name="T17" fmla="*/ 200627 h 30"/>
                <a:gd name="T18" fmla="*/ 188826 w 22"/>
                <a:gd name="T19" fmla="*/ 93626 h 30"/>
                <a:gd name="T20" fmla="*/ 67438 w 22"/>
                <a:gd name="T21" fmla="*/ 93626 h 30"/>
                <a:gd name="T22" fmla="*/ 26975 w 22"/>
                <a:gd name="T23" fmla="*/ 120376 h 30"/>
                <a:gd name="T24" fmla="*/ 13488 w 22"/>
                <a:gd name="T25" fmla="*/ 107001 h 30"/>
                <a:gd name="T26" fmla="*/ 0 w 22"/>
                <a:gd name="T27" fmla="*/ 26750 h 30"/>
                <a:gd name="T28" fmla="*/ 121388 w 22"/>
                <a:gd name="T29" fmla="*/ 13375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 h="30">
                  <a:moveTo>
                    <a:pt x="9" y="1"/>
                  </a:moveTo>
                  <a:cubicBezTo>
                    <a:pt x="9" y="0"/>
                    <a:pt x="17" y="1"/>
                    <a:pt x="17" y="1"/>
                  </a:cubicBezTo>
                  <a:cubicBezTo>
                    <a:pt x="17" y="1"/>
                    <a:pt x="22" y="9"/>
                    <a:pt x="21" y="11"/>
                  </a:cubicBezTo>
                  <a:cubicBezTo>
                    <a:pt x="21" y="12"/>
                    <a:pt x="21" y="18"/>
                    <a:pt x="21" y="19"/>
                  </a:cubicBezTo>
                  <a:cubicBezTo>
                    <a:pt x="21" y="20"/>
                    <a:pt x="20" y="25"/>
                    <a:pt x="20" y="25"/>
                  </a:cubicBezTo>
                  <a:cubicBezTo>
                    <a:pt x="20" y="25"/>
                    <a:pt x="19" y="28"/>
                    <a:pt x="18" y="30"/>
                  </a:cubicBezTo>
                  <a:cubicBezTo>
                    <a:pt x="16" y="27"/>
                    <a:pt x="14" y="24"/>
                    <a:pt x="14" y="24"/>
                  </a:cubicBezTo>
                  <a:cubicBezTo>
                    <a:pt x="15" y="24"/>
                    <a:pt x="17" y="25"/>
                    <a:pt x="17" y="25"/>
                  </a:cubicBezTo>
                  <a:cubicBezTo>
                    <a:pt x="17" y="23"/>
                    <a:pt x="15" y="15"/>
                    <a:pt x="15" y="15"/>
                  </a:cubicBezTo>
                  <a:cubicBezTo>
                    <a:pt x="15" y="15"/>
                    <a:pt x="8" y="9"/>
                    <a:pt x="14" y="7"/>
                  </a:cubicBezTo>
                  <a:cubicBezTo>
                    <a:pt x="14" y="5"/>
                    <a:pt x="5" y="7"/>
                    <a:pt x="5" y="7"/>
                  </a:cubicBezTo>
                  <a:cubicBezTo>
                    <a:pt x="2" y="9"/>
                    <a:pt x="2" y="9"/>
                    <a:pt x="2" y="9"/>
                  </a:cubicBezTo>
                  <a:cubicBezTo>
                    <a:pt x="1" y="8"/>
                    <a:pt x="1" y="8"/>
                    <a:pt x="1" y="8"/>
                  </a:cubicBezTo>
                  <a:cubicBezTo>
                    <a:pt x="1" y="7"/>
                    <a:pt x="0" y="2"/>
                    <a:pt x="0" y="2"/>
                  </a:cubicBezTo>
                  <a:cubicBezTo>
                    <a:pt x="0" y="2"/>
                    <a:pt x="8" y="1"/>
                    <a:pt x="9"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1" name="MH_Other_21"/>
            <p:cNvSpPr/>
            <p:nvPr>
              <p:custDataLst>
                <p:tags r:id="rId28"/>
              </p:custDataLst>
            </p:nvPr>
          </p:nvSpPr>
          <p:spPr bwMode="auto">
            <a:xfrm>
              <a:off x="10682288" y="4335462"/>
              <a:ext cx="215900" cy="80963"/>
            </a:xfrm>
            <a:custGeom>
              <a:avLst/>
              <a:gdLst>
                <a:gd name="T0" fmla="*/ 215802 w 16"/>
                <a:gd name="T1" fmla="*/ 40463 h 6"/>
                <a:gd name="T2" fmla="*/ 40463 w 16"/>
                <a:gd name="T3" fmla="*/ 80925 h 6"/>
                <a:gd name="T4" fmla="*/ 0 w 16"/>
                <a:gd name="T5" fmla="*/ 67438 h 6"/>
                <a:gd name="T6" fmla="*/ 0 w 16"/>
                <a:gd name="T7" fmla="*/ 26975 h 6"/>
                <a:gd name="T8" fmla="*/ 215802 w 16"/>
                <a:gd name="T9" fmla="*/ 0 h 6"/>
                <a:gd name="T10" fmla="*/ 215802 w 16"/>
                <a:gd name="T11" fmla="*/ 40463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6">
                  <a:moveTo>
                    <a:pt x="16" y="3"/>
                  </a:moveTo>
                  <a:cubicBezTo>
                    <a:pt x="16" y="3"/>
                    <a:pt x="7" y="6"/>
                    <a:pt x="3" y="6"/>
                  </a:cubicBezTo>
                  <a:cubicBezTo>
                    <a:pt x="0" y="5"/>
                    <a:pt x="0" y="5"/>
                    <a:pt x="0" y="5"/>
                  </a:cubicBezTo>
                  <a:cubicBezTo>
                    <a:pt x="0" y="2"/>
                    <a:pt x="0" y="2"/>
                    <a:pt x="0" y="2"/>
                  </a:cubicBezTo>
                  <a:cubicBezTo>
                    <a:pt x="16" y="0"/>
                    <a:pt x="16" y="0"/>
                    <a:pt x="16" y="0"/>
                  </a:cubicBezTo>
                  <a:lnTo>
                    <a:pt x="16" y="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2" name="MH_Other_22"/>
            <p:cNvSpPr/>
            <p:nvPr>
              <p:custDataLst>
                <p:tags r:id="rId29"/>
              </p:custDataLst>
            </p:nvPr>
          </p:nvSpPr>
          <p:spPr bwMode="auto">
            <a:xfrm>
              <a:off x="10682288" y="3825874"/>
              <a:ext cx="201612" cy="563562"/>
            </a:xfrm>
            <a:custGeom>
              <a:avLst/>
              <a:gdLst>
                <a:gd name="T0" fmla="*/ 202314 w 15"/>
                <a:gd name="T1" fmla="*/ 496068 h 42"/>
                <a:gd name="T2" fmla="*/ 134876 w 15"/>
                <a:gd name="T3" fmla="*/ 549697 h 42"/>
                <a:gd name="T4" fmla="*/ 0 w 15"/>
                <a:gd name="T5" fmla="*/ 536290 h 42"/>
                <a:gd name="T6" fmla="*/ 26975 w 15"/>
                <a:gd name="T7" fmla="*/ 361995 h 42"/>
                <a:gd name="T8" fmla="*/ 13488 w 15"/>
                <a:gd name="T9" fmla="*/ 254738 h 42"/>
                <a:gd name="T10" fmla="*/ 67438 w 15"/>
                <a:gd name="T11" fmla="*/ 107258 h 42"/>
                <a:gd name="T12" fmla="*/ 67438 w 15"/>
                <a:gd name="T13" fmla="*/ 40222 h 42"/>
                <a:gd name="T14" fmla="*/ 94413 w 15"/>
                <a:gd name="T15" fmla="*/ 80443 h 42"/>
                <a:gd name="T16" fmla="*/ 175339 w 15"/>
                <a:gd name="T17" fmla="*/ 0 h 42"/>
                <a:gd name="T18" fmla="*/ 202314 w 15"/>
                <a:gd name="T19" fmla="*/ 26814 h 42"/>
                <a:gd name="T20" fmla="*/ 202314 w 15"/>
                <a:gd name="T21" fmla="*/ 496068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 h="42">
                  <a:moveTo>
                    <a:pt x="15" y="37"/>
                  </a:moveTo>
                  <a:cubicBezTo>
                    <a:pt x="15" y="37"/>
                    <a:pt x="15" y="40"/>
                    <a:pt x="10" y="41"/>
                  </a:cubicBezTo>
                  <a:cubicBezTo>
                    <a:pt x="5" y="42"/>
                    <a:pt x="1" y="42"/>
                    <a:pt x="0" y="40"/>
                  </a:cubicBezTo>
                  <a:cubicBezTo>
                    <a:pt x="2" y="27"/>
                    <a:pt x="2" y="27"/>
                    <a:pt x="2" y="27"/>
                  </a:cubicBezTo>
                  <a:cubicBezTo>
                    <a:pt x="2" y="27"/>
                    <a:pt x="1" y="22"/>
                    <a:pt x="1" y="19"/>
                  </a:cubicBezTo>
                  <a:cubicBezTo>
                    <a:pt x="1" y="16"/>
                    <a:pt x="5" y="8"/>
                    <a:pt x="5" y="8"/>
                  </a:cubicBezTo>
                  <a:cubicBezTo>
                    <a:pt x="5" y="8"/>
                    <a:pt x="4" y="4"/>
                    <a:pt x="5" y="3"/>
                  </a:cubicBezTo>
                  <a:cubicBezTo>
                    <a:pt x="7" y="6"/>
                    <a:pt x="7" y="6"/>
                    <a:pt x="7" y="6"/>
                  </a:cubicBezTo>
                  <a:cubicBezTo>
                    <a:pt x="7" y="6"/>
                    <a:pt x="8" y="6"/>
                    <a:pt x="13" y="0"/>
                  </a:cubicBezTo>
                  <a:cubicBezTo>
                    <a:pt x="13" y="0"/>
                    <a:pt x="15" y="2"/>
                    <a:pt x="15" y="2"/>
                  </a:cubicBezTo>
                  <a:lnTo>
                    <a:pt x="15" y="37"/>
                  </a:lnTo>
                  <a:close/>
                </a:path>
              </a:pathLst>
            </a:custGeom>
            <a:solidFill>
              <a:srgbClr val="F5F7FC"/>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3" name="MH_Other_23"/>
            <p:cNvSpPr/>
            <p:nvPr>
              <p:custDataLst>
                <p:tags r:id="rId30"/>
              </p:custDataLst>
            </p:nvPr>
          </p:nvSpPr>
          <p:spPr bwMode="auto">
            <a:xfrm>
              <a:off x="10682288" y="3825874"/>
              <a:ext cx="201612" cy="563562"/>
            </a:xfrm>
            <a:custGeom>
              <a:avLst/>
              <a:gdLst>
                <a:gd name="T0" fmla="*/ 67438 w 15"/>
                <a:gd name="T1" fmla="*/ 536290 h 42"/>
                <a:gd name="T2" fmla="*/ 161851 w 15"/>
                <a:gd name="T3" fmla="*/ 482661 h 42"/>
                <a:gd name="T4" fmla="*/ 161851 w 15"/>
                <a:gd name="T5" fmla="*/ 442439 h 42"/>
                <a:gd name="T6" fmla="*/ 67438 w 15"/>
                <a:gd name="T7" fmla="*/ 496068 h 42"/>
                <a:gd name="T8" fmla="*/ 161851 w 15"/>
                <a:gd name="T9" fmla="*/ 348588 h 42"/>
                <a:gd name="T10" fmla="*/ 175339 w 15"/>
                <a:gd name="T11" fmla="*/ 80443 h 42"/>
                <a:gd name="T12" fmla="*/ 134876 w 15"/>
                <a:gd name="T13" fmla="*/ 120665 h 42"/>
                <a:gd name="T14" fmla="*/ 161851 w 15"/>
                <a:gd name="T15" fmla="*/ 67036 h 42"/>
                <a:gd name="T16" fmla="*/ 121388 w 15"/>
                <a:gd name="T17" fmla="*/ 67036 h 42"/>
                <a:gd name="T18" fmla="*/ 175339 w 15"/>
                <a:gd name="T19" fmla="*/ 0 h 42"/>
                <a:gd name="T20" fmla="*/ 202314 w 15"/>
                <a:gd name="T21" fmla="*/ 26814 h 42"/>
                <a:gd name="T22" fmla="*/ 202314 w 15"/>
                <a:gd name="T23" fmla="*/ 496068 h 42"/>
                <a:gd name="T24" fmla="*/ 134876 w 15"/>
                <a:gd name="T25" fmla="*/ 549697 h 42"/>
                <a:gd name="T26" fmla="*/ 0 w 15"/>
                <a:gd name="T27" fmla="*/ 536290 h 42"/>
                <a:gd name="T28" fmla="*/ 0 w 15"/>
                <a:gd name="T29" fmla="*/ 536290 h 42"/>
                <a:gd name="T30" fmla="*/ 67438 w 15"/>
                <a:gd name="T31" fmla="*/ 536290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 h="42">
                  <a:moveTo>
                    <a:pt x="5" y="40"/>
                  </a:moveTo>
                  <a:cubicBezTo>
                    <a:pt x="11" y="40"/>
                    <a:pt x="12" y="36"/>
                    <a:pt x="12" y="36"/>
                  </a:cubicBezTo>
                  <a:cubicBezTo>
                    <a:pt x="12" y="36"/>
                    <a:pt x="14" y="33"/>
                    <a:pt x="12" y="33"/>
                  </a:cubicBezTo>
                  <a:cubicBezTo>
                    <a:pt x="10" y="33"/>
                    <a:pt x="5" y="37"/>
                    <a:pt x="5" y="37"/>
                  </a:cubicBezTo>
                  <a:cubicBezTo>
                    <a:pt x="6" y="34"/>
                    <a:pt x="9" y="30"/>
                    <a:pt x="12" y="26"/>
                  </a:cubicBezTo>
                  <a:cubicBezTo>
                    <a:pt x="14" y="22"/>
                    <a:pt x="13" y="6"/>
                    <a:pt x="13" y="6"/>
                  </a:cubicBezTo>
                  <a:cubicBezTo>
                    <a:pt x="10" y="9"/>
                    <a:pt x="10" y="9"/>
                    <a:pt x="10" y="9"/>
                  </a:cubicBezTo>
                  <a:cubicBezTo>
                    <a:pt x="12" y="5"/>
                    <a:pt x="12" y="5"/>
                    <a:pt x="12" y="5"/>
                  </a:cubicBezTo>
                  <a:cubicBezTo>
                    <a:pt x="10" y="6"/>
                    <a:pt x="9" y="6"/>
                    <a:pt x="9" y="5"/>
                  </a:cubicBezTo>
                  <a:cubicBezTo>
                    <a:pt x="10" y="4"/>
                    <a:pt x="11" y="3"/>
                    <a:pt x="13" y="0"/>
                  </a:cubicBezTo>
                  <a:cubicBezTo>
                    <a:pt x="13" y="0"/>
                    <a:pt x="15" y="2"/>
                    <a:pt x="15" y="2"/>
                  </a:cubicBezTo>
                  <a:cubicBezTo>
                    <a:pt x="15" y="37"/>
                    <a:pt x="15" y="37"/>
                    <a:pt x="15" y="37"/>
                  </a:cubicBezTo>
                  <a:cubicBezTo>
                    <a:pt x="15" y="37"/>
                    <a:pt x="15" y="40"/>
                    <a:pt x="10" y="41"/>
                  </a:cubicBezTo>
                  <a:cubicBezTo>
                    <a:pt x="5" y="42"/>
                    <a:pt x="1" y="42"/>
                    <a:pt x="0" y="40"/>
                  </a:cubicBezTo>
                  <a:cubicBezTo>
                    <a:pt x="0" y="40"/>
                    <a:pt x="0" y="40"/>
                    <a:pt x="0" y="40"/>
                  </a:cubicBezTo>
                  <a:cubicBezTo>
                    <a:pt x="2" y="40"/>
                    <a:pt x="3" y="41"/>
                    <a:pt x="5" y="40"/>
                  </a:cubicBezTo>
                  <a:close/>
                </a:path>
              </a:pathLst>
            </a:custGeom>
            <a:solidFill>
              <a:srgbClr val="CFD0D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4" name="MH_Other_24"/>
            <p:cNvSpPr/>
            <p:nvPr>
              <p:custDataLst>
                <p:tags r:id="rId31"/>
              </p:custDataLst>
            </p:nvPr>
          </p:nvSpPr>
          <p:spPr bwMode="auto">
            <a:xfrm>
              <a:off x="10790239" y="3852862"/>
              <a:ext cx="293687" cy="708025"/>
            </a:xfrm>
            <a:custGeom>
              <a:avLst/>
              <a:gdLst>
                <a:gd name="T0" fmla="*/ 293357 w 22"/>
                <a:gd name="T1" fmla="*/ 668015 h 53"/>
                <a:gd name="T2" fmla="*/ 186682 w 22"/>
                <a:gd name="T3" fmla="*/ 708096 h 53"/>
                <a:gd name="T4" fmla="*/ 40003 w 22"/>
                <a:gd name="T5" fmla="*/ 454250 h 53"/>
                <a:gd name="T6" fmla="*/ 0 w 22"/>
                <a:gd name="T7" fmla="*/ 334008 h 53"/>
                <a:gd name="T8" fmla="*/ 93341 w 22"/>
                <a:gd name="T9" fmla="*/ 0 h 53"/>
                <a:gd name="T10" fmla="*/ 186682 w 22"/>
                <a:gd name="T11" fmla="*/ 40081 h 53"/>
                <a:gd name="T12" fmla="*/ 173347 w 22"/>
                <a:gd name="T13" fmla="*/ 213765 h 53"/>
                <a:gd name="T14" fmla="*/ 293357 w 22"/>
                <a:gd name="T15" fmla="*/ 668015 h 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53">
                  <a:moveTo>
                    <a:pt x="22" y="50"/>
                  </a:moveTo>
                  <a:cubicBezTo>
                    <a:pt x="14" y="53"/>
                    <a:pt x="14" y="53"/>
                    <a:pt x="14" y="53"/>
                  </a:cubicBezTo>
                  <a:cubicBezTo>
                    <a:pt x="14" y="53"/>
                    <a:pt x="4" y="35"/>
                    <a:pt x="3" y="34"/>
                  </a:cubicBezTo>
                  <a:cubicBezTo>
                    <a:pt x="2" y="33"/>
                    <a:pt x="0" y="30"/>
                    <a:pt x="0" y="25"/>
                  </a:cubicBezTo>
                  <a:cubicBezTo>
                    <a:pt x="1" y="19"/>
                    <a:pt x="1" y="7"/>
                    <a:pt x="7" y="0"/>
                  </a:cubicBezTo>
                  <a:cubicBezTo>
                    <a:pt x="7" y="0"/>
                    <a:pt x="10" y="3"/>
                    <a:pt x="14" y="3"/>
                  </a:cubicBezTo>
                  <a:cubicBezTo>
                    <a:pt x="13" y="16"/>
                    <a:pt x="13" y="16"/>
                    <a:pt x="13" y="16"/>
                  </a:cubicBezTo>
                  <a:cubicBezTo>
                    <a:pt x="13" y="16"/>
                    <a:pt x="15" y="38"/>
                    <a:pt x="22" y="50"/>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5" name="MH_Other_25"/>
            <p:cNvSpPr/>
            <p:nvPr>
              <p:custDataLst>
                <p:tags r:id="rId32"/>
              </p:custDataLst>
            </p:nvPr>
          </p:nvSpPr>
          <p:spPr bwMode="auto">
            <a:xfrm>
              <a:off x="10682288" y="3906836"/>
              <a:ext cx="120650" cy="469900"/>
            </a:xfrm>
            <a:custGeom>
              <a:avLst/>
              <a:gdLst>
                <a:gd name="T0" fmla="*/ 53950 w 9"/>
                <a:gd name="T1" fmla="*/ 441909 h 35"/>
                <a:gd name="T2" fmla="*/ 26975 w 9"/>
                <a:gd name="T3" fmla="*/ 468691 h 35"/>
                <a:gd name="T4" fmla="*/ 0 w 9"/>
                <a:gd name="T5" fmla="*/ 441909 h 35"/>
                <a:gd name="T6" fmla="*/ 26975 w 9"/>
                <a:gd name="T7" fmla="*/ 200868 h 35"/>
                <a:gd name="T8" fmla="*/ 80925 w 9"/>
                <a:gd name="T9" fmla="*/ 53565 h 35"/>
                <a:gd name="T10" fmla="*/ 94413 w 9"/>
                <a:gd name="T11" fmla="*/ 0 h 35"/>
                <a:gd name="T12" fmla="*/ 121388 w 9"/>
                <a:gd name="T13" fmla="*/ 26782 h 35"/>
                <a:gd name="T14" fmla="*/ 107900 w 9"/>
                <a:gd name="T15" fmla="*/ 53565 h 35"/>
                <a:gd name="T16" fmla="*/ 80925 w 9"/>
                <a:gd name="T17" fmla="*/ 174085 h 35"/>
                <a:gd name="T18" fmla="*/ 53950 w 9"/>
                <a:gd name="T19" fmla="*/ 441909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 h="35">
                  <a:moveTo>
                    <a:pt x="4" y="33"/>
                  </a:moveTo>
                  <a:cubicBezTo>
                    <a:pt x="2" y="35"/>
                    <a:pt x="2" y="35"/>
                    <a:pt x="2" y="35"/>
                  </a:cubicBezTo>
                  <a:cubicBezTo>
                    <a:pt x="0" y="33"/>
                    <a:pt x="0" y="33"/>
                    <a:pt x="0" y="33"/>
                  </a:cubicBezTo>
                  <a:cubicBezTo>
                    <a:pt x="0" y="33"/>
                    <a:pt x="1" y="19"/>
                    <a:pt x="2" y="15"/>
                  </a:cubicBezTo>
                  <a:cubicBezTo>
                    <a:pt x="3" y="11"/>
                    <a:pt x="6" y="4"/>
                    <a:pt x="6" y="4"/>
                  </a:cubicBezTo>
                  <a:cubicBezTo>
                    <a:pt x="6" y="4"/>
                    <a:pt x="5" y="1"/>
                    <a:pt x="7" y="0"/>
                  </a:cubicBezTo>
                  <a:cubicBezTo>
                    <a:pt x="7" y="0"/>
                    <a:pt x="8" y="0"/>
                    <a:pt x="9" y="2"/>
                  </a:cubicBezTo>
                  <a:cubicBezTo>
                    <a:pt x="8" y="4"/>
                    <a:pt x="8" y="4"/>
                    <a:pt x="8" y="4"/>
                  </a:cubicBezTo>
                  <a:cubicBezTo>
                    <a:pt x="8" y="4"/>
                    <a:pt x="6" y="10"/>
                    <a:pt x="6" y="13"/>
                  </a:cubicBezTo>
                  <a:cubicBezTo>
                    <a:pt x="6" y="15"/>
                    <a:pt x="5" y="31"/>
                    <a:pt x="4" y="33"/>
                  </a:cubicBezTo>
                  <a:close/>
                </a:path>
              </a:pathLst>
            </a:custGeom>
            <a:solidFill>
              <a:srgbClr val="A41F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6" name="MH_Other_26"/>
            <p:cNvSpPr/>
            <p:nvPr>
              <p:custDataLst>
                <p:tags r:id="rId33"/>
              </p:custDataLst>
            </p:nvPr>
          </p:nvSpPr>
          <p:spPr bwMode="auto">
            <a:xfrm>
              <a:off x="10415588" y="4083050"/>
              <a:ext cx="266700" cy="185737"/>
            </a:xfrm>
            <a:custGeom>
              <a:avLst/>
              <a:gdLst>
                <a:gd name="T0" fmla="*/ 13319 w 20"/>
                <a:gd name="T1" fmla="*/ 132466 h 14"/>
                <a:gd name="T2" fmla="*/ 39957 w 20"/>
                <a:gd name="T3" fmla="*/ 39740 h 14"/>
                <a:gd name="T4" fmla="*/ 119871 w 20"/>
                <a:gd name="T5" fmla="*/ 66233 h 14"/>
                <a:gd name="T6" fmla="*/ 146510 w 20"/>
                <a:gd name="T7" fmla="*/ 79480 h 14"/>
                <a:gd name="T8" fmla="*/ 186467 w 20"/>
                <a:gd name="T9" fmla="*/ 79480 h 14"/>
                <a:gd name="T10" fmla="*/ 213105 w 20"/>
                <a:gd name="T11" fmla="*/ 79480 h 14"/>
                <a:gd name="T12" fmla="*/ 226424 w 20"/>
                <a:gd name="T13" fmla="*/ 66233 h 14"/>
                <a:gd name="T14" fmla="*/ 253062 w 20"/>
                <a:gd name="T15" fmla="*/ 0 h 14"/>
                <a:gd name="T16" fmla="*/ 266381 w 20"/>
                <a:gd name="T17" fmla="*/ 158960 h 14"/>
                <a:gd name="T18" fmla="*/ 253062 w 20"/>
                <a:gd name="T19" fmla="*/ 185453 h 14"/>
                <a:gd name="T20" fmla="*/ 146510 w 20"/>
                <a:gd name="T21" fmla="*/ 172206 h 14"/>
                <a:gd name="T22" fmla="*/ 13319 w 20"/>
                <a:gd name="T23" fmla="*/ 132466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 h="14">
                  <a:moveTo>
                    <a:pt x="1" y="10"/>
                  </a:moveTo>
                  <a:cubicBezTo>
                    <a:pt x="1" y="10"/>
                    <a:pt x="0" y="6"/>
                    <a:pt x="3" y="3"/>
                  </a:cubicBezTo>
                  <a:cubicBezTo>
                    <a:pt x="3" y="3"/>
                    <a:pt x="9" y="5"/>
                    <a:pt x="9" y="5"/>
                  </a:cubicBezTo>
                  <a:cubicBezTo>
                    <a:pt x="9" y="5"/>
                    <a:pt x="11" y="6"/>
                    <a:pt x="11" y="6"/>
                  </a:cubicBezTo>
                  <a:cubicBezTo>
                    <a:pt x="11" y="6"/>
                    <a:pt x="14" y="6"/>
                    <a:pt x="14" y="6"/>
                  </a:cubicBezTo>
                  <a:cubicBezTo>
                    <a:pt x="14" y="6"/>
                    <a:pt x="16" y="5"/>
                    <a:pt x="16" y="6"/>
                  </a:cubicBezTo>
                  <a:cubicBezTo>
                    <a:pt x="17" y="5"/>
                    <a:pt x="17" y="5"/>
                    <a:pt x="17" y="5"/>
                  </a:cubicBezTo>
                  <a:cubicBezTo>
                    <a:pt x="17" y="5"/>
                    <a:pt x="17" y="2"/>
                    <a:pt x="19" y="0"/>
                  </a:cubicBezTo>
                  <a:cubicBezTo>
                    <a:pt x="20" y="12"/>
                    <a:pt x="20" y="12"/>
                    <a:pt x="20" y="12"/>
                  </a:cubicBezTo>
                  <a:cubicBezTo>
                    <a:pt x="19" y="14"/>
                    <a:pt x="19" y="14"/>
                    <a:pt x="19" y="14"/>
                  </a:cubicBezTo>
                  <a:cubicBezTo>
                    <a:pt x="19" y="14"/>
                    <a:pt x="13" y="14"/>
                    <a:pt x="11" y="13"/>
                  </a:cubicBezTo>
                  <a:cubicBezTo>
                    <a:pt x="10" y="12"/>
                    <a:pt x="2" y="11"/>
                    <a:pt x="1" y="10"/>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7" name="MH_Other_27"/>
            <p:cNvSpPr/>
            <p:nvPr>
              <p:custDataLst>
                <p:tags r:id="rId34"/>
              </p:custDataLst>
            </p:nvPr>
          </p:nvSpPr>
          <p:spPr bwMode="auto">
            <a:xfrm>
              <a:off x="10429876" y="4122737"/>
              <a:ext cx="225425" cy="131763"/>
            </a:xfrm>
            <a:custGeom>
              <a:avLst/>
              <a:gdLst>
                <a:gd name="T0" fmla="*/ 26579 w 17"/>
                <a:gd name="T1" fmla="*/ 0 h 10"/>
                <a:gd name="T2" fmla="*/ 106315 w 17"/>
                <a:gd name="T3" fmla="*/ 26300 h 10"/>
                <a:gd name="T4" fmla="*/ 132894 w 17"/>
                <a:gd name="T5" fmla="*/ 39451 h 10"/>
                <a:gd name="T6" fmla="*/ 172762 w 17"/>
                <a:gd name="T7" fmla="*/ 39451 h 10"/>
                <a:gd name="T8" fmla="*/ 199340 w 17"/>
                <a:gd name="T9" fmla="*/ 39451 h 10"/>
                <a:gd name="T10" fmla="*/ 212630 w 17"/>
                <a:gd name="T11" fmla="*/ 65751 h 10"/>
                <a:gd name="T12" fmla="*/ 186051 w 17"/>
                <a:gd name="T13" fmla="*/ 65751 h 10"/>
                <a:gd name="T14" fmla="*/ 225919 w 17"/>
                <a:gd name="T15" fmla="*/ 131502 h 10"/>
                <a:gd name="T16" fmla="*/ 172762 w 17"/>
                <a:gd name="T17" fmla="*/ 65751 h 10"/>
                <a:gd name="T18" fmla="*/ 119604 w 17"/>
                <a:gd name="T19" fmla="*/ 52601 h 10"/>
                <a:gd name="T20" fmla="*/ 146183 w 17"/>
                <a:gd name="T21" fmla="*/ 105202 h 10"/>
                <a:gd name="T22" fmla="*/ 79736 w 17"/>
                <a:gd name="T23" fmla="*/ 39451 h 10"/>
                <a:gd name="T24" fmla="*/ 39868 w 17"/>
                <a:gd name="T25" fmla="*/ 52601 h 10"/>
                <a:gd name="T26" fmla="*/ 0 w 17"/>
                <a:gd name="T27" fmla="*/ 65751 h 10"/>
                <a:gd name="T28" fmla="*/ 0 w 17"/>
                <a:gd name="T29" fmla="*/ 65751 h 10"/>
                <a:gd name="T30" fmla="*/ 26579 w 17"/>
                <a:gd name="T31" fmla="*/ 0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 h="10">
                  <a:moveTo>
                    <a:pt x="2" y="0"/>
                  </a:moveTo>
                  <a:cubicBezTo>
                    <a:pt x="2" y="0"/>
                    <a:pt x="8" y="2"/>
                    <a:pt x="8" y="2"/>
                  </a:cubicBezTo>
                  <a:cubicBezTo>
                    <a:pt x="8" y="2"/>
                    <a:pt x="10" y="3"/>
                    <a:pt x="10" y="3"/>
                  </a:cubicBezTo>
                  <a:cubicBezTo>
                    <a:pt x="10" y="3"/>
                    <a:pt x="13" y="3"/>
                    <a:pt x="13" y="3"/>
                  </a:cubicBezTo>
                  <a:cubicBezTo>
                    <a:pt x="13" y="3"/>
                    <a:pt x="14" y="3"/>
                    <a:pt x="15" y="3"/>
                  </a:cubicBezTo>
                  <a:cubicBezTo>
                    <a:pt x="15" y="4"/>
                    <a:pt x="15" y="5"/>
                    <a:pt x="16" y="5"/>
                  </a:cubicBezTo>
                  <a:cubicBezTo>
                    <a:pt x="14" y="5"/>
                    <a:pt x="14" y="5"/>
                    <a:pt x="14" y="5"/>
                  </a:cubicBezTo>
                  <a:cubicBezTo>
                    <a:pt x="14" y="5"/>
                    <a:pt x="16" y="9"/>
                    <a:pt x="17" y="10"/>
                  </a:cubicBezTo>
                  <a:cubicBezTo>
                    <a:pt x="17" y="10"/>
                    <a:pt x="13" y="7"/>
                    <a:pt x="13" y="5"/>
                  </a:cubicBezTo>
                  <a:cubicBezTo>
                    <a:pt x="13" y="3"/>
                    <a:pt x="9" y="4"/>
                    <a:pt x="9" y="4"/>
                  </a:cubicBezTo>
                  <a:cubicBezTo>
                    <a:pt x="9" y="4"/>
                    <a:pt x="7" y="6"/>
                    <a:pt x="11" y="8"/>
                  </a:cubicBezTo>
                  <a:cubicBezTo>
                    <a:pt x="11" y="8"/>
                    <a:pt x="7" y="6"/>
                    <a:pt x="6" y="3"/>
                  </a:cubicBezTo>
                  <a:cubicBezTo>
                    <a:pt x="5" y="0"/>
                    <a:pt x="3" y="4"/>
                    <a:pt x="3" y="4"/>
                  </a:cubicBezTo>
                  <a:cubicBezTo>
                    <a:pt x="3" y="4"/>
                    <a:pt x="0" y="5"/>
                    <a:pt x="0" y="5"/>
                  </a:cubicBezTo>
                  <a:cubicBezTo>
                    <a:pt x="0" y="5"/>
                    <a:pt x="0" y="5"/>
                    <a:pt x="0" y="5"/>
                  </a:cubicBezTo>
                  <a:cubicBezTo>
                    <a:pt x="0" y="4"/>
                    <a:pt x="1" y="2"/>
                    <a:pt x="2"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8" name="MH_Other_28"/>
            <p:cNvSpPr/>
            <p:nvPr>
              <p:custDataLst>
                <p:tags r:id="rId35"/>
              </p:custDataLst>
            </p:nvPr>
          </p:nvSpPr>
          <p:spPr bwMode="auto">
            <a:xfrm>
              <a:off x="10790238" y="3867149"/>
              <a:ext cx="120650" cy="495300"/>
            </a:xfrm>
            <a:custGeom>
              <a:avLst/>
              <a:gdLst>
                <a:gd name="T0" fmla="*/ 80925 w 9"/>
                <a:gd name="T1" fmla="*/ 495666 h 37"/>
                <a:gd name="T2" fmla="*/ 40463 w 9"/>
                <a:gd name="T3" fmla="*/ 442080 h 37"/>
                <a:gd name="T4" fmla="*/ 13488 w 9"/>
                <a:gd name="T5" fmla="*/ 388495 h 37"/>
                <a:gd name="T6" fmla="*/ 13488 w 9"/>
                <a:gd name="T7" fmla="*/ 308117 h 37"/>
                <a:gd name="T8" fmla="*/ 107900 w 9"/>
                <a:gd name="T9" fmla="*/ 66982 h 37"/>
                <a:gd name="T10" fmla="*/ 94413 w 9"/>
                <a:gd name="T11" fmla="*/ 53586 h 37"/>
                <a:gd name="T12" fmla="*/ 107900 w 9"/>
                <a:gd name="T13" fmla="*/ 0 h 37"/>
                <a:gd name="T14" fmla="*/ 121388 w 9"/>
                <a:gd name="T15" fmla="*/ 0 h 37"/>
                <a:gd name="T16" fmla="*/ 107900 w 9"/>
                <a:gd name="T17" fmla="*/ 40189 h 37"/>
                <a:gd name="T18" fmla="*/ 107900 w 9"/>
                <a:gd name="T19" fmla="*/ 66982 h 37"/>
                <a:gd name="T20" fmla="*/ 26975 w 9"/>
                <a:gd name="T21" fmla="*/ 308117 h 37"/>
                <a:gd name="T22" fmla="*/ 53950 w 9"/>
                <a:gd name="T23" fmla="*/ 428684 h 37"/>
                <a:gd name="T24" fmla="*/ 80925 w 9"/>
                <a:gd name="T25" fmla="*/ 495666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 h="37">
                  <a:moveTo>
                    <a:pt x="6" y="37"/>
                  </a:moveTo>
                  <a:cubicBezTo>
                    <a:pt x="5" y="35"/>
                    <a:pt x="4" y="33"/>
                    <a:pt x="3" y="33"/>
                  </a:cubicBezTo>
                  <a:cubicBezTo>
                    <a:pt x="3" y="32"/>
                    <a:pt x="2" y="31"/>
                    <a:pt x="1" y="29"/>
                  </a:cubicBezTo>
                  <a:cubicBezTo>
                    <a:pt x="1" y="27"/>
                    <a:pt x="0" y="24"/>
                    <a:pt x="1" y="23"/>
                  </a:cubicBezTo>
                  <a:cubicBezTo>
                    <a:pt x="1" y="20"/>
                    <a:pt x="8" y="5"/>
                    <a:pt x="8" y="5"/>
                  </a:cubicBezTo>
                  <a:cubicBezTo>
                    <a:pt x="7" y="4"/>
                    <a:pt x="7" y="4"/>
                    <a:pt x="7" y="4"/>
                  </a:cubicBezTo>
                  <a:cubicBezTo>
                    <a:pt x="8" y="0"/>
                    <a:pt x="8" y="0"/>
                    <a:pt x="8" y="0"/>
                  </a:cubicBezTo>
                  <a:cubicBezTo>
                    <a:pt x="9" y="0"/>
                    <a:pt x="9" y="0"/>
                    <a:pt x="9" y="0"/>
                  </a:cubicBezTo>
                  <a:cubicBezTo>
                    <a:pt x="8" y="3"/>
                    <a:pt x="8" y="3"/>
                    <a:pt x="8" y="3"/>
                  </a:cubicBezTo>
                  <a:cubicBezTo>
                    <a:pt x="8" y="5"/>
                    <a:pt x="8" y="5"/>
                    <a:pt x="8" y="5"/>
                  </a:cubicBezTo>
                  <a:cubicBezTo>
                    <a:pt x="8" y="5"/>
                    <a:pt x="2" y="21"/>
                    <a:pt x="2" y="23"/>
                  </a:cubicBezTo>
                  <a:cubicBezTo>
                    <a:pt x="1" y="25"/>
                    <a:pt x="4" y="30"/>
                    <a:pt x="4" y="32"/>
                  </a:cubicBezTo>
                  <a:cubicBezTo>
                    <a:pt x="5" y="33"/>
                    <a:pt x="5" y="35"/>
                    <a:pt x="6"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39" name="MH_Other_29"/>
            <p:cNvSpPr/>
            <p:nvPr>
              <p:custDataLst>
                <p:tags r:id="rId36"/>
              </p:custDataLst>
            </p:nvPr>
          </p:nvSpPr>
          <p:spPr bwMode="auto">
            <a:xfrm>
              <a:off x="10871200" y="3906837"/>
              <a:ext cx="134938" cy="550863"/>
            </a:xfrm>
            <a:custGeom>
              <a:avLst/>
              <a:gdLst>
                <a:gd name="T0" fmla="*/ 40463 w 10"/>
                <a:gd name="T1" fmla="*/ 107242 h 41"/>
                <a:gd name="T2" fmla="*/ 0 w 10"/>
                <a:gd name="T3" fmla="*/ 147458 h 41"/>
                <a:gd name="T4" fmla="*/ 80926 w 10"/>
                <a:gd name="T5" fmla="*/ 40216 h 41"/>
                <a:gd name="T6" fmla="*/ 107901 w 10"/>
                <a:gd name="T7" fmla="*/ 0 h 41"/>
                <a:gd name="T8" fmla="*/ 94413 w 10"/>
                <a:gd name="T9" fmla="*/ 160863 h 41"/>
                <a:gd name="T10" fmla="*/ 134876 w 10"/>
                <a:gd name="T11" fmla="*/ 375348 h 41"/>
                <a:gd name="T12" fmla="*/ 107901 w 10"/>
                <a:gd name="T13" fmla="*/ 428969 h 41"/>
                <a:gd name="T14" fmla="*/ 40463 w 10"/>
                <a:gd name="T15" fmla="*/ 549616 h 41"/>
                <a:gd name="T16" fmla="*/ 13488 w 10"/>
                <a:gd name="T17" fmla="*/ 482590 h 41"/>
                <a:gd name="T18" fmla="*/ 53950 w 10"/>
                <a:gd name="T19" fmla="*/ 361942 h 41"/>
                <a:gd name="T20" fmla="*/ 13488 w 10"/>
                <a:gd name="T21" fmla="*/ 361942 h 41"/>
                <a:gd name="T22" fmla="*/ 53950 w 10"/>
                <a:gd name="T23" fmla="*/ 348537 h 41"/>
                <a:gd name="T24" fmla="*/ 53950 w 10"/>
                <a:gd name="T25" fmla="*/ 268105 h 41"/>
                <a:gd name="T26" fmla="*/ 53950 w 10"/>
                <a:gd name="T27" fmla="*/ 214484 h 41"/>
                <a:gd name="T28" fmla="*/ 40463 w 10"/>
                <a:gd name="T29" fmla="*/ 174268 h 41"/>
                <a:gd name="T30" fmla="*/ 40463 w 10"/>
                <a:gd name="T31" fmla="*/ 107242 h 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 h="41">
                  <a:moveTo>
                    <a:pt x="3" y="8"/>
                  </a:moveTo>
                  <a:cubicBezTo>
                    <a:pt x="0" y="11"/>
                    <a:pt x="0" y="11"/>
                    <a:pt x="0" y="11"/>
                  </a:cubicBezTo>
                  <a:cubicBezTo>
                    <a:pt x="0" y="11"/>
                    <a:pt x="5" y="4"/>
                    <a:pt x="6" y="3"/>
                  </a:cubicBezTo>
                  <a:cubicBezTo>
                    <a:pt x="6" y="2"/>
                    <a:pt x="7" y="1"/>
                    <a:pt x="8" y="0"/>
                  </a:cubicBezTo>
                  <a:cubicBezTo>
                    <a:pt x="7" y="12"/>
                    <a:pt x="7" y="12"/>
                    <a:pt x="7" y="12"/>
                  </a:cubicBezTo>
                  <a:cubicBezTo>
                    <a:pt x="7" y="12"/>
                    <a:pt x="8" y="19"/>
                    <a:pt x="10" y="28"/>
                  </a:cubicBezTo>
                  <a:cubicBezTo>
                    <a:pt x="8" y="32"/>
                    <a:pt x="8" y="32"/>
                    <a:pt x="8" y="32"/>
                  </a:cubicBezTo>
                  <a:cubicBezTo>
                    <a:pt x="3" y="41"/>
                    <a:pt x="3" y="41"/>
                    <a:pt x="3" y="41"/>
                  </a:cubicBezTo>
                  <a:cubicBezTo>
                    <a:pt x="2" y="39"/>
                    <a:pt x="2" y="38"/>
                    <a:pt x="1" y="36"/>
                  </a:cubicBezTo>
                  <a:cubicBezTo>
                    <a:pt x="2" y="33"/>
                    <a:pt x="4" y="27"/>
                    <a:pt x="4" y="27"/>
                  </a:cubicBezTo>
                  <a:cubicBezTo>
                    <a:pt x="4" y="26"/>
                    <a:pt x="2" y="26"/>
                    <a:pt x="1" y="27"/>
                  </a:cubicBezTo>
                  <a:cubicBezTo>
                    <a:pt x="4" y="26"/>
                    <a:pt x="4" y="26"/>
                    <a:pt x="4" y="26"/>
                  </a:cubicBezTo>
                  <a:cubicBezTo>
                    <a:pt x="4" y="20"/>
                    <a:pt x="4" y="20"/>
                    <a:pt x="4" y="20"/>
                  </a:cubicBezTo>
                  <a:cubicBezTo>
                    <a:pt x="4" y="20"/>
                    <a:pt x="3" y="18"/>
                    <a:pt x="4" y="16"/>
                  </a:cubicBezTo>
                  <a:cubicBezTo>
                    <a:pt x="4" y="15"/>
                    <a:pt x="3" y="13"/>
                    <a:pt x="3" y="13"/>
                  </a:cubicBez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40" name="MH_Other_30"/>
            <p:cNvSpPr/>
            <p:nvPr>
              <p:custDataLst>
                <p:tags r:id="rId37"/>
              </p:custDataLst>
            </p:nvPr>
          </p:nvSpPr>
          <p:spPr bwMode="auto">
            <a:xfrm>
              <a:off x="10898189" y="3879849"/>
              <a:ext cx="53975" cy="95250"/>
            </a:xfrm>
            <a:custGeom>
              <a:avLst/>
              <a:gdLst>
                <a:gd name="T0" fmla="*/ 0 w 4"/>
                <a:gd name="T1" fmla="*/ 94413 h 7"/>
                <a:gd name="T2" fmla="*/ 40463 w 4"/>
                <a:gd name="T3" fmla="*/ 0 h 7"/>
                <a:gd name="T4" fmla="*/ 53950 w 4"/>
                <a:gd name="T5" fmla="*/ 13488 h 7"/>
                <a:gd name="T6" fmla="*/ 0 w 4"/>
                <a:gd name="T7" fmla="*/ 94413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7">
                  <a:moveTo>
                    <a:pt x="0" y="7"/>
                  </a:moveTo>
                  <a:cubicBezTo>
                    <a:pt x="3" y="0"/>
                    <a:pt x="3" y="0"/>
                    <a:pt x="3" y="0"/>
                  </a:cubicBezTo>
                  <a:cubicBezTo>
                    <a:pt x="3" y="1"/>
                    <a:pt x="4" y="1"/>
                    <a:pt x="4" y="1"/>
                  </a:cubicBezTo>
                  <a:cubicBezTo>
                    <a:pt x="3" y="2"/>
                    <a:pt x="2" y="4"/>
                    <a:pt x="0" y="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41" name="MH_Other_31"/>
            <p:cNvSpPr/>
            <p:nvPr>
              <p:custDataLst>
                <p:tags r:id="rId38"/>
              </p:custDataLst>
            </p:nvPr>
          </p:nvSpPr>
          <p:spPr bwMode="auto">
            <a:xfrm>
              <a:off x="10856913" y="4430712"/>
              <a:ext cx="80962" cy="130175"/>
            </a:xfrm>
            <a:custGeom>
              <a:avLst/>
              <a:gdLst>
                <a:gd name="T0" fmla="*/ 80926 w 6"/>
                <a:gd name="T1" fmla="*/ 39451 h 10"/>
                <a:gd name="T2" fmla="*/ 67438 w 6"/>
                <a:gd name="T3" fmla="*/ 105202 h 10"/>
                <a:gd name="T4" fmla="*/ 67438 w 6"/>
                <a:gd name="T5" fmla="*/ 131502 h 10"/>
                <a:gd name="T6" fmla="*/ 0 w 6"/>
                <a:gd name="T7" fmla="*/ 78901 h 10"/>
                <a:gd name="T8" fmla="*/ 26975 w 6"/>
                <a:gd name="T9" fmla="*/ 13150 h 10"/>
                <a:gd name="T10" fmla="*/ 80926 w 6"/>
                <a:gd name="T11" fmla="*/ 39451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0">
                  <a:moveTo>
                    <a:pt x="6" y="3"/>
                  </a:moveTo>
                  <a:cubicBezTo>
                    <a:pt x="6" y="3"/>
                    <a:pt x="6" y="7"/>
                    <a:pt x="5" y="8"/>
                  </a:cubicBezTo>
                  <a:cubicBezTo>
                    <a:pt x="5" y="10"/>
                    <a:pt x="5" y="10"/>
                    <a:pt x="5" y="10"/>
                  </a:cubicBezTo>
                  <a:cubicBezTo>
                    <a:pt x="0" y="6"/>
                    <a:pt x="0" y="6"/>
                    <a:pt x="0" y="6"/>
                  </a:cubicBezTo>
                  <a:cubicBezTo>
                    <a:pt x="0" y="6"/>
                    <a:pt x="1" y="3"/>
                    <a:pt x="2" y="1"/>
                  </a:cubicBezTo>
                  <a:cubicBezTo>
                    <a:pt x="3" y="0"/>
                    <a:pt x="6" y="3"/>
                    <a:pt x="6" y="3"/>
                  </a:cubicBezTo>
                  <a:close/>
                </a:path>
              </a:pathLst>
            </a:custGeom>
            <a:solidFill>
              <a:srgbClr val="F2C279"/>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42" name="MH_Other_32"/>
            <p:cNvSpPr/>
            <p:nvPr>
              <p:custDataLst>
                <p:tags r:id="rId39"/>
              </p:custDataLst>
            </p:nvPr>
          </p:nvSpPr>
          <p:spPr bwMode="auto">
            <a:xfrm>
              <a:off x="10883900" y="3894136"/>
              <a:ext cx="185738" cy="603250"/>
            </a:xfrm>
            <a:custGeom>
              <a:avLst/>
              <a:gdLst>
                <a:gd name="T0" fmla="*/ 79481 w 14"/>
                <a:gd name="T1" fmla="*/ 603566 h 45"/>
                <a:gd name="T2" fmla="*/ 0 w 14"/>
                <a:gd name="T3" fmla="*/ 549916 h 45"/>
                <a:gd name="T4" fmla="*/ 52987 w 14"/>
                <a:gd name="T5" fmla="*/ 362140 h 45"/>
                <a:gd name="T6" fmla="*/ 52987 w 14"/>
                <a:gd name="T7" fmla="*/ 228014 h 45"/>
                <a:gd name="T8" fmla="*/ 26494 w 14"/>
                <a:gd name="T9" fmla="*/ 120713 h 45"/>
                <a:gd name="T10" fmla="*/ 92728 w 14"/>
                <a:gd name="T11" fmla="*/ 0 h 45"/>
                <a:gd name="T12" fmla="*/ 132469 w 14"/>
                <a:gd name="T13" fmla="*/ 26825 h 45"/>
                <a:gd name="T14" fmla="*/ 145715 w 14"/>
                <a:gd name="T15" fmla="*/ 40238 h 45"/>
                <a:gd name="T16" fmla="*/ 158962 w 14"/>
                <a:gd name="T17" fmla="*/ 80475 h 45"/>
                <a:gd name="T18" fmla="*/ 158962 w 14"/>
                <a:gd name="T19" fmla="*/ 147538 h 45"/>
                <a:gd name="T20" fmla="*/ 172209 w 14"/>
                <a:gd name="T21" fmla="*/ 160951 h 45"/>
                <a:gd name="T22" fmla="*/ 172209 w 14"/>
                <a:gd name="T23" fmla="*/ 201189 h 45"/>
                <a:gd name="T24" fmla="*/ 158962 w 14"/>
                <a:gd name="T25" fmla="*/ 214601 h 45"/>
                <a:gd name="T26" fmla="*/ 172209 w 14"/>
                <a:gd name="T27" fmla="*/ 268252 h 45"/>
                <a:gd name="T28" fmla="*/ 172209 w 14"/>
                <a:gd name="T29" fmla="*/ 335314 h 45"/>
                <a:gd name="T30" fmla="*/ 158962 w 14"/>
                <a:gd name="T31" fmla="*/ 402377 h 45"/>
                <a:gd name="T32" fmla="*/ 79481 w 14"/>
                <a:gd name="T33" fmla="*/ 603566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45">
                  <a:moveTo>
                    <a:pt x="6" y="45"/>
                  </a:moveTo>
                  <a:cubicBezTo>
                    <a:pt x="6" y="45"/>
                    <a:pt x="2" y="41"/>
                    <a:pt x="0" y="41"/>
                  </a:cubicBezTo>
                  <a:cubicBezTo>
                    <a:pt x="0" y="41"/>
                    <a:pt x="4" y="28"/>
                    <a:pt x="4" y="27"/>
                  </a:cubicBezTo>
                  <a:cubicBezTo>
                    <a:pt x="4" y="17"/>
                    <a:pt x="4" y="17"/>
                    <a:pt x="4" y="17"/>
                  </a:cubicBezTo>
                  <a:cubicBezTo>
                    <a:pt x="4" y="17"/>
                    <a:pt x="2" y="11"/>
                    <a:pt x="2" y="9"/>
                  </a:cubicBezTo>
                  <a:cubicBezTo>
                    <a:pt x="2" y="8"/>
                    <a:pt x="7" y="0"/>
                    <a:pt x="7" y="0"/>
                  </a:cubicBezTo>
                  <a:cubicBezTo>
                    <a:pt x="7" y="0"/>
                    <a:pt x="9" y="1"/>
                    <a:pt x="10" y="2"/>
                  </a:cubicBezTo>
                  <a:cubicBezTo>
                    <a:pt x="11" y="3"/>
                    <a:pt x="11" y="3"/>
                    <a:pt x="11" y="3"/>
                  </a:cubicBezTo>
                  <a:cubicBezTo>
                    <a:pt x="11" y="3"/>
                    <a:pt x="12" y="6"/>
                    <a:pt x="12" y="6"/>
                  </a:cubicBezTo>
                  <a:cubicBezTo>
                    <a:pt x="13" y="7"/>
                    <a:pt x="12" y="11"/>
                    <a:pt x="12" y="11"/>
                  </a:cubicBezTo>
                  <a:cubicBezTo>
                    <a:pt x="12" y="11"/>
                    <a:pt x="13" y="11"/>
                    <a:pt x="13" y="12"/>
                  </a:cubicBezTo>
                  <a:cubicBezTo>
                    <a:pt x="13" y="13"/>
                    <a:pt x="14" y="14"/>
                    <a:pt x="13" y="15"/>
                  </a:cubicBezTo>
                  <a:cubicBezTo>
                    <a:pt x="13" y="15"/>
                    <a:pt x="12" y="16"/>
                    <a:pt x="12" y="16"/>
                  </a:cubicBezTo>
                  <a:cubicBezTo>
                    <a:pt x="12" y="16"/>
                    <a:pt x="13" y="19"/>
                    <a:pt x="13" y="20"/>
                  </a:cubicBezTo>
                  <a:cubicBezTo>
                    <a:pt x="13" y="21"/>
                    <a:pt x="13" y="24"/>
                    <a:pt x="13" y="25"/>
                  </a:cubicBezTo>
                  <a:cubicBezTo>
                    <a:pt x="13" y="26"/>
                    <a:pt x="12" y="30"/>
                    <a:pt x="12" y="30"/>
                  </a:cubicBezTo>
                  <a:cubicBezTo>
                    <a:pt x="12" y="30"/>
                    <a:pt x="7" y="44"/>
                    <a:pt x="6" y="45"/>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43" name="MH_Other_33"/>
            <p:cNvSpPr>
              <a:spLocks noEditPoints="1"/>
            </p:cNvSpPr>
            <p:nvPr>
              <p:custDataLst>
                <p:tags r:id="rId40"/>
              </p:custDataLst>
            </p:nvPr>
          </p:nvSpPr>
          <p:spPr bwMode="auto">
            <a:xfrm>
              <a:off x="10925176" y="3906836"/>
              <a:ext cx="144463" cy="590550"/>
            </a:xfrm>
            <a:custGeom>
              <a:avLst/>
              <a:gdLst>
                <a:gd name="T0" fmla="*/ 39544 w 11"/>
                <a:gd name="T1" fmla="*/ 549846 h 44"/>
                <a:gd name="T2" fmla="*/ 0 w 11"/>
                <a:gd name="T3" fmla="*/ 563257 h 44"/>
                <a:gd name="T4" fmla="*/ 39544 w 11"/>
                <a:gd name="T5" fmla="*/ 590079 h 44"/>
                <a:gd name="T6" fmla="*/ 118631 w 11"/>
                <a:gd name="T7" fmla="*/ 388916 h 44"/>
                <a:gd name="T8" fmla="*/ 131812 w 11"/>
                <a:gd name="T9" fmla="*/ 321861 h 44"/>
                <a:gd name="T10" fmla="*/ 131812 w 11"/>
                <a:gd name="T11" fmla="*/ 254807 h 44"/>
                <a:gd name="T12" fmla="*/ 118631 w 11"/>
                <a:gd name="T13" fmla="*/ 201163 h 44"/>
                <a:gd name="T14" fmla="*/ 131812 w 11"/>
                <a:gd name="T15" fmla="*/ 187752 h 44"/>
                <a:gd name="T16" fmla="*/ 131812 w 11"/>
                <a:gd name="T17" fmla="*/ 147520 h 44"/>
                <a:gd name="T18" fmla="*/ 118631 w 11"/>
                <a:gd name="T19" fmla="*/ 134109 h 44"/>
                <a:gd name="T20" fmla="*/ 118631 w 11"/>
                <a:gd name="T21" fmla="*/ 67054 h 44"/>
                <a:gd name="T22" fmla="*/ 105449 w 11"/>
                <a:gd name="T23" fmla="*/ 13411 h 44"/>
                <a:gd name="T24" fmla="*/ 92268 w 11"/>
                <a:gd name="T25" fmla="*/ 13411 h 44"/>
                <a:gd name="T26" fmla="*/ 92268 w 11"/>
                <a:gd name="T27" fmla="*/ 0 h 44"/>
                <a:gd name="T28" fmla="*/ 92268 w 11"/>
                <a:gd name="T29" fmla="*/ 40233 h 44"/>
                <a:gd name="T30" fmla="*/ 105449 w 11"/>
                <a:gd name="T31" fmla="*/ 80465 h 44"/>
                <a:gd name="T32" fmla="*/ 118631 w 11"/>
                <a:gd name="T33" fmla="*/ 93876 h 44"/>
                <a:gd name="T34" fmla="*/ 92268 w 11"/>
                <a:gd name="T35" fmla="*/ 93876 h 44"/>
                <a:gd name="T36" fmla="*/ 118631 w 11"/>
                <a:gd name="T37" fmla="*/ 120698 h 44"/>
                <a:gd name="T38" fmla="*/ 39544 w 11"/>
                <a:gd name="T39" fmla="*/ 120698 h 44"/>
                <a:gd name="T40" fmla="*/ 79087 w 11"/>
                <a:gd name="T41" fmla="*/ 134109 h 44"/>
                <a:gd name="T42" fmla="*/ 26362 w 11"/>
                <a:gd name="T43" fmla="*/ 160931 h 44"/>
                <a:gd name="T44" fmla="*/ 79087 w 11"/>
                <a:gd name="T45" fmla="*/ 160931 h 44"/>
                <a:gd name="T46" fmla="*/ 52725 w 11"/>
                <a:gd name="T47" fmla="*/ 187752 h 44"/>
                <a:gd name="T48" fmla="*/ 13181 w 11"/>
                <a:gd name="T49" fmla="*/ 227985 h 44"/>
                <a:gd name="T50" fmla="*/ 92268 w 11"/>
                <a:gd name="T51" fmla="*/ 187752 h 44"/>
                <a:gd name="T52" fmla="*/ 92268 w 11"/>
                <a:gd name="T53" fmla="*/ 227985 h 44"/>
                <a:gd name="T54" fmla="*/ 118631 w 11"/>
                <a:gd name="T55" fmla="*/ 281629 h 44"/>
                <a:gd name="T56" fmla="*/ 92268 w 11"/>
                <a:gd name="T57" fmla="*/ 308450 h 44"/>
                <a:gd name="T58" fmla="*/ 39544 w 11"/>
                <a:gd name="T59" fmla="*/ 281629 h 44"/>
                <a:gd name="T60" fmla="*/ 105449 w 11"/>
                <a:gd name="T61" fmla="*/ 321861 h 44"/>
                <a:gd name="T62" fmla="*/ 118631 w 11"/>
                <a:gd name="T63" fmla="*/ 321861 h 44"/>
                <a:gd name="T64" fmla="*/ 79087 w 11"/>
                <a:gd name="T65" fmla="*/ 455970 h 44"/>
                <a:gd name="T66" fmla="*/ 39544 w 11"/>
                <a:gd name="T67" fmla="*/ 549846 h 44"/>
                <a:gd name="T68" fmla="*/ 105449 w 11"/>
                <a:gd name="T69" fmla="*/ 107287 h 44"/>
                <a:gd name="T70" fmla="*/ 105449 w 11"/>
                <a:gd name="T71" fmla="*/ 107287 h 44"/>
                <a:gd name="T72" fmla="*/ 105449 w 11"/>
                <a:gd name="T73" fmla="*/ 107287 h 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1" h="44">
                  <a:moveTo>
                    <a:pt x="3" y="41"/>
                  </a:moveTo>
                  <a:cubicBezTo>
                    <a:pt x="0" y="42"/>
                    <a:pt x="0" y="42"/>
                    <a:pt x="0" y="42"/>
                  </a:cubicBezTo>
                  <a:cubicBezTo>
                    <a:pt x="2" y="43"/>
                    <a:pt x="3" y="44"/>
                    <a:pt x="3" y="44"/>
                  </a:cubicBezTo>
                  <a:cubicBezTo>
                    <a:pt x="4" y="43"/>
                    <a:pt x="9" y="29"/>
                    <a:pt x="9" y="29"/>
                  </a:cubicBezTo>
                  <a:cubicBezTo>
                    <a:pt x="9" y="29"/>
                    <a:pt x="10" y="25"/>
                    <a:pt x="10" y="24"/>
                  </a:cubicBezTo>
                  <a:cubicBezTo>
                    <a:pt x="10" y="23"/>
                    <a:pt x="10" y="20"/>
                    <a:pt x="10" y="19"/>
                  </a:cubicBezTo>
                  <a:cubicBezTo>
                    <a:pt x="10" y="18"/>
                    <a:pt x="9" y="15"/>
                    <a:pt x="9" y="15"/>
                  </a:cubicBezTo>
                  <a:cubicBezTo>
                    <a:pt x="9" y="15"/>
                    <a:pt x="10" y="14"/>
                    <a:pt x="10" y="14"/>
                  </a:cubicBezTo>
                  <a:cubicBezTo>
                    <a:pt x="11" y="13"/>
                    <a:pt x="10" y="12"/>
                    <a:pt x="10" y="11"/>
                  </a:cubicBezTo>
                  <a:cubicBezTo>
                    <a:pt x="10" y="10"/>
                    <a:pt x="9" y="10"/>
                    <a:pt x="9" y="10"/>
                  </a:cubicBezTo>
                  <a:cubicBezTo>
                    <a:pt x="9" y="10"/>
                    <a:pt x="10" y="6"/>
                    <a:pt x="9" y="5"/>
                  </a:cubicBezTo>
                  <a:cubicBezTo>
                    <a:pt x="9" y="5"/>
                    <a:pt x="8" y="1"/>
                    <a:pt x="8" y="1"/>
                  </a:cubicBezTo>
                  <a:cubicBezTo>
                    <a:pt x="8" y="1"/>
                    <a:pt x="7" y="1"/>
                    <a:pt x="7" y="1"/>
                  </a:cubicBezTo>
                  <a:cubicBezTo>
                    <a:pt x="7" y="1"/>
                    <a:pt x="7" y="1"/>
                    <a:pt x="7" y="0"/>
                  </a:cubicBezTo>
                  <a:cubicBezTo>
                    <a:pt x="7" y="3"/>
                    <a:pt x="7" y="3"/>
                    <a:pt x="7" y="3"/>
                  </a:cubicBezTo>
                  <a:cubicBezTo>
                    <a:pt x="8" y="6"/>
                    <a:pt x="8" y="6"/>
                    <a:pt x="8" y="6"/>
                  </a:cubicBezTo>
                  <a:cubicBezTo>
                    <a:pt x="8" y="6"/>
                    <a:pt x="9" y="7"/>
                    <a:pt x="9" y="7"/>
                  </a:cubicBezTo>
                  <a:cubicBezTo>
                    <a:pt x="7" y="7"/>
                    <a:pt x="7" y="7"/>
                    <a:pt x="7" y="7"/>
                  </a:cubicBezTo>
                  <a:cubicBezTo>
                    <a:pt x="7" y="7"/>
                    <a:pt x="9" y="9"/>
                    <a:pt x="9" y="9"/>
                  </a:cubicBezTo>
                  <a:cubicBezTo>
                    <a:pt x="9" y="9"/>
                    <a:pt x="5" y="7"/>
                    <a:pt x="3" y="9"/>
                  </a:cubicBezTo>
                  <a:cubicBezTo>
                    <a:pt x="3" y="9"/>
                    <a:pt x="5" y="9"/>
                    <a:pt x="6" y="10"/>
                  </a:cubicBezTo>
                  <a:cubicBezTo>
                    <a:pt x="5" y="11"/>
                    <a:pt x="3" y="12"/>
                    <a:pt x="2" y="12"/>
                  </a:cubicBezTo>
                  <a:cubicBezTo>
                    <a:pt x="3" y="12"/>
                    <a:pt x="5" y="12"/>
                    <a:pt x="6" y="12"/>
                  </a:cubicBezTo>
                  <a:cubicBezTo>
                    <a:pt x="6" y="12"/>
                    <a:pt x="5" y="13"/>
                    <a:pt x="4" y="14"/>
                  </a:cubicBezTo>
                  <a:cubicBezTo>
                    <a:pt x="2" y="15"/>
                    <a:pt x="1" y="17"/>
                    <a:pt x="1" y="17"/>
                  </a:cubicBezTo>
                  <a:cubicBezTo>
                    <a:pt x="1" y="17"/>
                    <a:pt x="4" y="13"/>
                    <a:pt x="7" y="14"/>
                  </a:cubicBezTo>
                  <a:cubicBezTo>
                    <a:pt x="7" y="15"/>
                    <a:pt x="7" y="17"/>
                    <a:pt x="7" y="17"/>
                  </a:cubicBezTo>
                  <a:cubicBezTo>
                    <a:pt x="8" y="18"/>
                    <a:pt x="8" y="20"/>
                    <a:pt x="9" y="21"/>
                  </a:cubicBezTo>
                  <a:cubicBezTo>
                    <a:pt x="9" y="22"/>
                    <a:pt x="7" y="23"/>
                    <a:pt x="7" y="23"/>
                  </a:cubicBezTo>
                  <a:cubicBezTo>
                    <a:pt x="6" y="22"/>
                    <a:pt x="3" y="21"/>
                    <a:pt x="3" y="21"/>
                  </a:cubicBezTo>
                  <a:cubicBezTo>
                    <a:pt x="3" y="21"/>
                    <a:pt x="5" y="24"/>
                    <a:pt x="8" y="24"/>
                  </a:cubicBezTo>
                  <a:cubicBezTo>
                    <a:pt x="10" y="23"/>
                    <a:pt x="9" y="24"/>
                    <a:pt x="9" y="24"/>
                  </a:cubicBezTo>
                  <a:cubicBezTo>
                    <a:pt x="9" y="24"/>
                    <a:pt x="7" y="34"/>
                    <a:pt x="6" y="34"/>
                  </a:cubicBezTo>
                  <a:cubicBezTo>
                    <a:pt x="5" y="35"/>
                    <a:pt x="3" y="41"/>
                    <a:pt x="3" y="41"/>
                  </a:cubicBezTo>
                  <a:close/>
                  <a:moveTo>
                    <a:pt x="8" y="8"/>
                  </a:moveTo>
                  <a:cubicBezTo>
                    <a:pt x="8" y="8"/>
                    <a:pt x="8" y="8"/>
                    <a:pt x="8" y="8"/>
                  </a:cubicBezTo>
                  <a:cubicBezTo>
                    <a:pt x="8" y="8"/>
                    <a:pt x="8" y="8"/>
                    <a:pt x="8" y="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44" name="MH_Other_34"/>
            <p:cNvSpPr/>
            <p:nvPr>
              <p:custDataLst>
                <p:tags r:id="rId41"/>
              </p:custDataLst>
            </p:nvPr>
          </p:nvSpPr>
          <p:spPr bwMode="auto">
            <a:xfrm>
              <a:off x="10925175" y="4068761"/>
              <a:ext cx="12700" cy="14288"/>
            </a:xfrm>
            <a:custGeom>
              <a:avLst/>
              <a:gdLst>
                <a:gd name="T0" fmla="*/ 0 w 1"/>
                <a:gd name="T1" fmla="*/ 13488 h 1"/>
                <a:gd name="T2" fmla="*/ 13488 w 1"/>
                <a:gd name="T3" fmla="*/ 0 h 1"/>
                <a:gd name="T4" fmla="*/ 0 w 1"/>
                <a:gd name="T5" fmla="*/ 13488 h 1"/>
                <a:gd name="T6" fmla="*/ 0 60000 65536"/>
                <a:gd name="T7" fmla="*/ 0 60000 65536"/>
                <a:gd name="T8" fmla="*/ 0 60000 65536"/>
              </a:gdLst>
              <a:ahLst/>
              <a:cxnLst>
                <a:cxn ang="T6">
                  <a:pos x="T0" y="T1"/>
                </a:cxn>
                <a:cxn ang="T7">
                  <a:pos x="T2" y="T3"/>
                </a:cxn>
                <a:cxn ang="T8">
                  <a:pos x="T4" y="T5"/>
                </a:cxn>
              </a:cxnLst>
              <a:rect l="0" t="0" r="r" b="b"/>
              <a:pathLst>
                <a:path w="1" h="1">
                  <a:moveTo>
                    <a:pt x="0" y="1"/>
                  </a:moveTo>
                  <a:cubicBezTo>
                    <a:pt x="0" y="1"/>
                    <a:pt x="0" y="1"/>
                    <a:pt x="1" y="0"/>
                  </a:cubicBezTo>
                  <a:cubicBezTo>
                    <a:pt x="0" y="1"/>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45" name="MH_Other_35"/>
            <p:cNvSpPr/>
            <p:nvPr>
              <p:custDataLst>
                <p:tags r:id="rId42"/>
              </p:custDataLst>
            </p:nvPr>
          </p:nvSpPr>
          <p:spPr bwMode="auto">
            <a:xfrm>
              <a:off x="10694988" y="3654425"/>
              <a:ext cx="188912" cy="225425"/>
            </a:xfrm>
            <a:custGeom>
              <a:avLst/>
              <a:gdLst>
                <a:gd name="T0" fmla="*/ 94414 w 14"/>
                <a:gd name="T1" fmla="*/ 225915 h 17"/>
                <a:gd name="T2" fmla="*/ 53951 w 14"/>
                <a:gd name="T3" fmla="*/ 212626 h 17"/>
                <a:gd name="T4" fmla="*/ 26975 w 14"/>
                <a:gd name="T5" fmla="*/ 146180 h 17"/>
                <a:gd name="T6" fmla="*/ 13488 w 14"/>
                <a:gd name="T7" fmla="*/ 146180 h 17"/>
                <a:gd name="T8" fmla="*/ 13488 w 14"/>
                <a:gd name="T9" fmla="*/ 119602 h 17"/>
                <a:gd name="T10" fmla="*/ 13488 w 14"/>
                <a:gd name="T11" fmla="*/ 93024 h 17"/>
                <a:gd name="T12" fmla="*/ 13488 w 14"/>
                <a:gd name="T13" fmla="*/ 13289 h 17"/>
                <a:gd name="T14" fmla="*/ 107901 w 14"/>
                <a:gd name="T15" fmla="*/ 0 h 17"/>
                <a:gd name="T16" fmla="*/ 161852 w 14"/>
                <a:gd name="T17" fmla="*/ 26578 h 17"/>
                <a:gd name="T18" fmla="*/ 161852 w 14"/>
                <a:gd name="T19" fmla="*/ 93024 h 17"/>
                <a:gd name="T20" fmla="*/ 175339 w 14"/>
                <a:gd name="T21" fmla="*/ 93024 h 17"/>
                <a:gd name="T22" fmla="*/ 161852 w 14"/>
                <a:gd name="T23" fmla="*/ 146180 h 17"/>
                <a:gd name="T24" fmla="*/ 148364 w 14"/>
                <a:gd name="T25" fmla="*/ 199337 h 17"/>
                <a:gd name="T26" fmla="*/ 94414 w 14"/>
                <a:gd name="T27" fmla="*/ 225915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 h="17">
                  <a:moveTo>
                    <a:pt x="7" y="17"/>
                  </a:moveTo>
                  <a:cubicBezTo>
                    <a:pt x="5" y="17"/>
                    <a:pt x="4" y="16"/>
                    <a:pt x="4" y="16"/>
                  </a:cubicBezTo>
                  <a:cubicBezTo>
                    <a:pt x="4" y="15"/>
                    <a:pt x="2" y="12"/>
                    <a:pt x="2" y="11"/>
                  </a:cubicBezTo>
                  <a:cubicBezTo>
                    <a:pt x="2" y="11"/>
                    <a:pt x="1" y="11"/>
                    <a:pt x="1" y="11"/>
                  </a:cubicBezTo>
                  <a:cubicBezTo>
                    <a:pt x="1" y="11"/>
                    <a:pt x="1" y="9"/>
                    <a:pt x="1" y="9"/>
                  </a:cubicBezTo>
                  <a:cubicBezTo>
                    <a:pt x="0" y="8"/>
                    <a:pt x="0" y="7"/>
                    <a:pt x="1" y="7"/>
                  </a:cubicBezTo>
                  <a:cubicBezTo>
                    <a:pt x="1" y="1"/>
                    <a:pt x="1" y="1"/>
                    <a:pt x="1" y="1"/>
                  </a:cubicBezTo>
                  <a:cubicBezTo>
                    <a:pt x="8" y="0"/>
                    <a:pt x="8" y="0"/>
                    <a:pt x="8" y="0"/>
                  </a:cubicBezTo>
                  <a:cubicBezTo>
                    <a:pt x="12" y="2"/>
                    <a:pt x="12" y="2"/>
                    <a:pt x="12" y="2"/>
                  </a:cubicBezTo>
                  <a:cubicBezTo>
                    <a:pt x="12" y="7"/>
                    <a:pt x="12" y="7"/>
                    <a:pt x="12" y="7"/>
                  </a:cubicBezTo>
                  <a:cubicBezTo>
                    <a:pt x="12" y="7"/>
                    <a:pt x="13" y="6"/>
                    <a:pt x="13" y="7"/>
                  </a:cubicBezTo>
                  <a:cubicBezTo>
                    <a:pt x="13" y="7"/>
                    <a:pt x="14" y="11"/>
                    <a:pt x="12" y="11"/>
                  </a:cubicBezTo>
                  <a:cubicBezTo>
                    <a:pt x="12" y="11"/>
                    <a:pt x="11" y="14"/>
                    <a:pt x="11" y="15"/>
                  </a:cubicBezTo>
                  <a:cubicBezTo>
                    <a:pt x="10" y="16"/>
                    <a:pt x="8" y="17"/>
                    <a:pt x="7" y="17"/>
                  </a:cubicBezTo>
                  <a:close/>
                </a:path>
              </a:pathLst>
            </a:custGeom>
            <a:solidFill>
              <a:srgbClr val="F2C279"/>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46" name="MH_Other_36"/>
            <p:cNvSpPr/>
            <p:nvPr>
              <p:custDataLst>
                <p:tags r:id="rId43"/>
              </p:custDataLst>
            </p:nvPr>
          </p:nvSpPr>
          <p:spPr bwMode="auto">
            <a:xfrm>
              <a:off x="10790238" y="3654425"/>
              <a:ext cx="93662" cy="225425"/>
            </a:xfrm>
            <a:custGeom>
              <a:avLst/>
              <a:gdLst>
                <a:gd name="T0" fmla="*/ 13488 w 7"/>
                <a:gd name="T1" fmla="*/ 225915 h 17"/>
                <a:gd name="T2" fmla="*/ 40463 w 7"/>
                <a:gd name="T3" fmla="*/ 159469 h 17"/>
                <a:gd name="T4" fmla="*/ 26975 w 7"/>
                <a:gd name="T5" fmla="*/ 132891 h 17"/>
                <a:gd name="T6" fmla="*/ 40463 w 7"/>
                <a:gd name="T7" fmla="*/ 106313 h 17"/>
                <a:gd name="T8" fmla="*/ 26975 w 7"/>
                <a:gd name="T9" fmla="*/ 93024 h 17"/>
                <a:gd name="T10" fmla="*/ 13488 w 7"/>
                <a:gd name="T11" fmla="*/ 53156 h 17"/>
                <a:gd name="T12" fmla="*/ 0 w 7"/>
                <a:gd name="T13" fmla="*/ 0 h 17"/>
                <a:gd name="T14" fmla="*/ 13488 w 7"/>
                <a:gd name="T15" fmla="*/ 0 h 17"/>
                <a:gd name="T16" fmla="*/ 67438 w 7"/>
                <a:gd name="T17" fmla="*/ 26578 h 17"/>
                <a:gd name="T18" fmla="*/ 67438 w 7"/>
                <a:gd name="T19" fmla="*/ 93024 h 17"/>
                <a:gd name="T20" fmla="*/ 80925 w 7"/>
                <a:gd name="T21" fmla="*/ 93024 h 17"/>
                <a:gd name="T22" fmla="*/ 67438 w 7"/>
                <a:gd name="T23" fmla="*/ 146180 h 17"/>
                <a:gd name="T24" fmla="*/ 53950 w 7"/>
                <a:gd name="T25" fmla="*/ 199337 h 17"/>
                <a:gd name="T26" fmla="*/ 13488 w 7"/>
                <a:gd name="T27" fmla="*/ 225915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 h="17">
                  <a:moveTo>
                    <a:pt x="1" y="17"/>
                  </a:moveTo>
                  <a:cubicBezTo>
                    <a:pt x="2" y="16"/>
                    <a:pt x="3" y="12"/>
                    <a:pt x="3" y="12"/>
                  </a:cubicBezTo>
                  <a:cubicBezTo>
                    <a:pt x="3" y="11"/>
                    <a:pt x="2" y="10"/>
                    <a:pt x="2" y="10"/>
                  </a:cubicBezTo>
                  <a:cubicBezTo>
                    <a:pt x="3" y="8"/>
                    <a:pt x="3" y="8"/>
                    <a:pt x="3" y="8"/>
                  </a:cubicBezTo>
                  <a:cubicBezTo>
                    <a:pt x="3" y="8"/>
                    <a:pt x="2" y="7"/>
                    <a:pt x="2" y="7"/>
                  </a:cubicBezTo>
                  <a:cubicBezTo>
                    <a:pt x="2" y="7"/>
                    <a:pt x="1" y="5"/>
                    <a:pt x="1" y="4"/>
                  </a:cubicBezTo>
                  <a:cubicBezTo>
                    <a:pt x="1" y="4"/>
                    <a:pt x="1" y="2"/>
                    <a:pt x="0" y="0"/>
                  </a:cubicBezTo>
                  <a:cubicBezTo>
                    <a:pt x="1" y="0"/>
                    <a:pt x="1" y="0"/>
                    <a:pt x="1" y="0"/>
                  </a:cubicBezTo>
                  <a:cubicBezTo>
                    <a:pt x="5" y="2"/>
                    <a:pt x="5" y="2"/>
                    <a:pt x="5" y="2"/>
                  </a:cubicBezTo>
                  <a:cubicBezTo>
                    <a:pt x="5" y="7"/>
                    <a:pt x="5" y="7"/>
                    <a:pt x="5" y="7"/>
                  </a:cubicBezTo>
                  <a:cubicBezTo>
                    <a:pt x="5" y="7"/>
                    <a:pt x="6" y="6"/>
                    <a:pt x="6" y="7"/>
                  </a:cubicBezTo>
                  <a:cubicBezTo>
                    <a:pt x="6" y="7"/>
                    <a:pt x="7" y="11"/>
                    <a:pt x="5" y="11"/>
                  </a:cubicBezTo>
                  <a:cubicBezTo>
                    <a:pt x="5" y="11"/>
                    <a:pt x="4" y="14"/>
                    <a:pt x="4" y="15"/>
                  </a:cubicBezTo>
                  <a:cubicBezTo>
                    <a:pt x="3" y="16"/>
                    <a:pt x="2" y="17"/>
                    <a:pt x="1" y="17"/>
                  </a:cubicBezTo>
                  <a:close/>
                </a:path>
              </a:pathLst>
            </a:custGeom>
            <a:solidFill>
              <a:srgbClr val="EBB27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47" name="MH_Other_37"/>
            <p:cNvSpPr/>
            <p:nvPr>
              <p:custDataLst>
                <p:tags r:id="rId44"/>
              </p:custDataLst>
            </p:nvPr>
          </p:nvSpPr>
          <p:spPr bwMode="auto">
            <a:xfrm>
              <a:off x="10694989" y="3749675"/>
              <a:ext cx="53975" cy="103187"/>
            </a:xfrm>
            <a:custGeom>
              <a:avLst/>
              <a:gdLst>
                <a:gd name="T0" fmla="*/ 26975 w 4"/>
                <a:gd name="T1" fmla="*/ 52264 h 8"/>
                <a:gd name="T2" fmla="*/ 13488 w 4"/>
                <a:gd name="T3" fmla="*/ 52264 h 8"/>
                <a:gd name="T4" fmla="*/ 0 w 4"/>
                <a:gd name="T5" fmla="*/ 13066 h 8"/>
                <a:gd name="T6" fmla="*/ 13488 w 4"/>
                <a:gd name="T7" fmla="*/ 0 h 8"/>
                <a:gd name="T8" fmla="*/ 26975 w 4"/>
                <a:gd name="T9" fmla="*/ 52264 h 8"/>
                <a:gd name="T10" fmla="*/ 53950 w 4"/>
                <a:gd name="T11" fmla="*/ 65329 h 8"/>
                <a:gd name="T12" fmla="*/ 40463 w 4"/>
                <a:gd name="T13" fmla="*/ 104527 h 8"/>
                <a:gd name="T14" fmla="*/ 26975 w 4"/>
                <a:gd name="T15" fmla="*/ 52264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8">
                  <a:moveTo>
                    <a:pt x="2" y="4"/>
                  </a:moveTo>
                  <a:cubicBezTo>
                    <a:pt x="2" y="4"/>
                    <a:pt x="1" y="4"/>
                    <a:pt x="1" y="4"/>
                  </a:cubicBezTo>
                  <a:cubicBezTo>
                    <a:pt x="1" y="4"/>
                    <a:pt x="0" y="2"/>
                    <a:pt x="0" y="1"/>
                  </a:cubicBezTo>
                  <a:cubicBezTo>
                    <a:pt x="0" y="1"/>
                    <a:pt x="0" y="0"/>
                    <a:pt x="1" y="0"/>
                  </a:cubicBezTo>
                  <a:cubicBezTo>
                    <a:pt x="1" y="0"/>
                    <a:pt x="2" y="3"/>
                    <a:pt x="2" y="4"/>
                  </a:cubicBezTo>
                  <a:cubicBezTo>
                    <a:pt x="2" y="4"/>
                    <a:pt x="4" y="5"/>
                    <a:pt x="4" y="5"/>
                  </a:cubicBezTo>
                  <a:cubicBezTo>
                    <a:pt x="3" y="5"/>
                    <a:pt x="3" y="6"/>
                    <a:pt x="3" y="8"/>
                  </a:cubicBezTo>
                  <a:cubicBezTo>
                    <a:pt x="3" y="7"/>
                    <a:pt x="2" y="5"/>
                    <a:pt x="2" y="4"/>
                  </a:cubicBezTo>
                  <a:close/>
                </a:path>
              </a:pathLst>
            </a:custGeom>
            <a:solidFill>
              <a:srgbClr val="EBB27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48" name="MH_Other_38"/>
            <p:cNvSpPr/>
            <p:nvPr>
              <p:custDataLst>
                <p:tags r:id="rId45"/>
              </p:custDataLst>
            </p:nvPr>
          </p:nvSpPr>
          <p:spPr bwMode="auto">
            <a:xfrm>
              <a:off x="10694988" y="3614737"/>
              <a:ext cx="176212" cy="157163"/>
            </a:xfrm>
            <a:custGeom>
              <a:avLst/>
              <a:gdLst>
                <a:gd name="T0" fmla="*/ 0 w 13"/>
                <a:gd name="T1" fmla="*/ 66033 h 12"/>
                <a:gd name="T2" fmla="*/ 53950 w 13"/>
                <a:gd name="T3" fmla="*/ 0 h 12"/>
                <a:gd name="T4" fmla="*/ 80926 w 13"/>
                <a:gd name="T5" fmla="*/ 0 h 12"/>
                <a:gd name="T6" fmla="*/ 121389 w 13"/>
                <a:gd name="T7" fmla="*/ 0 h 12"/>
                <a:gd name="T8" fmla="*/ 134876 w 13"/>
                <a:gd name="T9" fmla="*/ 13207 h 12"/>
                <a:gd name="T10" fmla="*/ 175339 w 13"/>
                <a:gd name="T11" fmla="*/ 66033 h 12"/>
                <a:gd name="T12" fmla="*/ 175339 w 13"/>
                <a:gd name="T13" fmla="*/ 118859 h 12"/>
                <a:gd name="T14" fmla="*/ 161851 w 13"/>
                <a:gd name="T15" fmla="*/ 132065 h 12"/>
                <a:gd name="T16" fmla="*/ 161851 w 13"/>
                <a:gd name="T17" fmla="*/ 145272 h 12"/>
                <a:gd name="T18" fmla="*/ 148364 w 13"/>
                <a:gd name="T19" fmla="*/ 145272 h 12"/>
                <a:gd name="T20" fmla="*/ 148364 w 13"/>
                <a:gd name="T21" fmla="*/ 105652 h 12"/>
                <a:gd name="T22" fmla="*/ 148364 w 13"/>
                <a:gd name="T23" fmla="*/ 79239 h 12"/>
                <a:gd name="T24" fmla="*/ 134876 w 13"/>
                <a:gd name="T25" fmla="*/ 66033 h 12"/>
                <a:gd name="T26" fmla="*/ 94413 w 13"/>
                <a:gd name="T27" fmla="*/ 79239 h 12"/>
                <a:gd name="T28" fmla="*/ 67438 w 13"/>
                <a:gd name="T29" fmla="*/ 92446 h 12"/>
                <a:gd name="T30" fmla="*/ 67438 w 13"/>
                <a:gd name="T31" fmla="*/ 92446 h 12"/>
                <a:gd name="T32" fmla="*/ 53950 w 13"/>
                <a:gd name="T33" fmla="*/ 92446 h 12"/>
                <a:gd name="T34" fmla="*/ 26975 w 13"/>
                <a:gd name="T35" fmla="*/ 105652 h 12"/>
                <a:gd name="T36" fmla="*/ 40463 w 13"/>
                <a:gd name="T37" fmla="*/ 79239 h 12"/>
                <a:gd name="T38" fmla="*/ 26975 w 13"/>
                <a:gd name="T39" fmla="*/ 79239 h 12"/>
                <a:gd name="T40" fmla="*/ 26975 w 13"/>
                <a:gd name="T41" fmla="*/ 92446 h 12"/>
                <a:gd name="T42" fmla="*/ 26975 w 13"/>
                <a:gd name="T43" fmla="*/ 132065 h 12"/>
                <a:gd name="T44" fmla="*/ 26975 w 13"/>
                <a:gd name="T45" fmla="*/ 158478 h 12"/>
                <a:gd name="T46" fmla="*/ 26975 w 13"/>
                <a:gd name="T47" fmla="*/ 158478 h 12"/>
                <a:gd name="T48" fmla="*/ 13488 w 13"/>
                <a:gd name="T49" fmla="*/ 132065 h 12"/>
                <a:gd name="T50" fmla="*/ 13488 w 13"/>
                <a:gd name="T51" fmla="*/ 132065 h 12"/>
                <a:gd name="T52" fmla="*/ 0 w 13"/>
                <a:gd name="T53" fmla="*/ 105652 h 12"/>
                <a:gd name="T54" fmla="*/ 0 w 13"/>
                <a:gd name="T55" fmla="*/ 66033 h 1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3" h="12">
                  <a:moveTo>
                    <a:pt x="0" y="5"/>
                  </a:moveTo>
                  <a:cubicBezTo>
                    <a:pt x="0" y="4"/>
                    <a:pt x="0" y="1"/>
                    <a:pt x="4" y="0"/>
                  </a:cubicBezTo>
                  <a:cubicBezTo>
                    <a:pt x="4" y="0"/>
                    <a:pt x="5" y="0"/>
                    <a:pt x="6" y="0"/>
                  </a:cubicBezTo>
                  <a:cubicBezTo>
                    <a:pt x="6" y="0"/>
                    <a:pt x="8" y="0"/>
                    <a:pt x="9" y="0"/>
                  </a:cubicBezTo>
                  <a:cubicBezTo>
                    <a:pt x="9" y="1"/>
                    <a:pt x="10" y="1"/>
                    <a:pt x="10" y="1"/>
                  </a:cubicBezTo>
                  <a:cubicBezTo>
                    <a:pt x="10" y="1"/>
                    <a:pt x="13" y="2"/>
                    <a:pt x="13" y="5"/>
                  </a:cubicBezTo>
                  <a:cubicBezTo>
                    <a:pt x="13" y="5"/>
                    <a:pt x="13" y="8"/>
                    <a:pt x="13" y="9"/>
                  </a:cubicBezTo>
                  <a:cubicBezTo>
                    <a:pt x="13" y="9"/>
                    <a:pt x="12" y="9"/>
                    <a:pt x="12" y="10"/>
                  </a:cubicBezTo>
                  <a:cubicBezTo>
                    <a:pt x="12" y="11"/>
                    <a:pt x="12" y="11"/>
                    <a:pt x="12" y="11"/>
                  </a:cubicBezTo>
                  <a:cubicBezTo>
                    <a:pt x="11" y="11"/>
                    <a:pt x="11" y="11"/>
                    <a:pt x="11" y="11"/>
                  </a:cubicBezTo>
                  <a:cubicBezTo>
                    <a:pt x="11" y="11"/>
                    <a:pt x="12" y="9"/>
                    <a:pt x="11" y="8"/>
                  </a:cubicBezTo>
                  <a:cubicBezTo>
                    <a:pt x="11" y="8"/>
                    <a:pt x="11" y="6"/>
                    <a:pt x="11" y="6"/>
                  </a:cubicBezTo>
                  <a:cubicBezTo>
                    <a:pt x="11" y="6"/>
                    <a:pt x="10" y="5"/>
                    <a:pt x="10" y="5"/>
                  </a:cubicBezTo>
                  <a:cubicBezTo>
                    <a:pt x="10" y="5"/>
                    <a:pt x="8" y="6"/>
                    <a:pt x="7" y="6"/>
                  </a:cubicBezTo>
                  <a:cubicBezTo>
                    <a:pt x="7" y="6"/>
                    <a:pt x="7" y="7"/>
                    <a:pt x="5" y="7"/>
                  </a:cubicBezTo>
                  <a:cubicBezTo>
                    <a:pt x="5" y="7"/>
                    <a:pt x="5" y="7"/>
                    <a:pt x="5" y="7"/>
                  </a:cubicBezTo>
                  <a:cubicBezTo>
                    <a:pt x="5" y="7"/>
                    <a:pt x="4" y="7"/>
                    <a:pt x="4" y="7"/>
                  </a:cubicBezTo>
                  <a:cubicBezTo>
                    <a:pt x="2" y="6"/>
                    <a:pt x="2" y="8"/>
                    <a:pt x="2" y="8"/>
                  </a:cubicBezTo>
                  <a:cubicBezTo>
                    <a:pt x="2" y="7"/>
                    <a:pt x="2" y="7"/>
                    <a:pt x="3" y="6"/>
                  </a:cubicBezTo>
                  <a:cubicBezTo>
                    <a:pt x="2" y="6"/>
                    <a:pt x="2" y="6"/>
                    <a:pt x="2" y="6"/>
                  </a:cubicBezTo>
                  <a:cubicBezTo>
                    <a:pt x="2" y="6"/>
                    <a:pt x="2" y="7"/>
                    <a:pt x="2" y="7"/>
                  </a:cubicBezTo>
                  <a:cubicBezTo>
                    <a:pt x="2" y="8"/>
                    <a:pt x="2" y="9"/>
                    <a:pt x="2" y="10"/>
                  </a:cubicBezTo>
                  <a:cubicBezTo>
                    <a:pt x="1" y="10"/>
                    <a:pt x="2" y="12"/>
                    <a:pt x="2" y="12"/>
                  </a:cubicBezTo>
                  <a:cubicBezTo>
                    <a:pt x="2" y="12"/>
                    <a:pt x="2" y="12"/>
                    <a:pt x="2" y="12"/>
                  </a:cubicBezTo>
                  <a:cubicBezTo>
                    <a:pt x="1" y="10"/>
                    <a:pt x="1" y="10"/>
                    <a:pt x="1" y="10"/>
                  </a:cubicBezTo>
                  <a:cubicBezTo>
                    <a:pt x="1" y="10"/>
                    <a:pt x="1" y="10"/>
                    <a:pt x="1" y="10"/>
                  </a:cubicBezTo>
                  <a:cubicBezTo>
                    <a:pt x="0" y="8"/>
                    <a:pt x="0" y="8"/>
                    <a:pt x="0" y="8"/>
                  </a:cubicBezTo>
                  <a:cubicBezTo>
                    <a:pt x="0" y="8"/>
                    <a:pt x="0" y="5"/>
                    <a:pt x="0" y="5"/>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49" name="MH_Other_39"/>
            <p:cNvSpPr/>
            <p:nvPr>
              <p:custDataLst>
                <p:tags r:id="rId46"/>
              </p:custDataLst>
            </p:nvPr>
          </p:nvSpPr>
          <p:spPr bwMode="auto">
            <a:xfrm>
              <a:off x="10642600" y="4083050"/>
              <a:ext cx="39688" cy="185737"/>
            </a:xfrm>
            <a:custGeom>
              <a:avLst/>
              <a:gdLst>
                <a:gd name="T0" fmla="*/ 13488 w 3"/>
                <a:gd name="T1" fmla="*/ 105973 h 14"/>
                <a:gd name="T2" fmla="*/ 26975 w 3"/>
                <a:gd name="T3" fmla="*/ 0 h 14"/>
                <a:gd name="T4" fmla="*/ 26975 w 3"/>
                <a:gd name="T5" fmla="*/ 0 h 14"/>
                <a:gd name="T6" fmla="*/ 40463 w 3"/>
                <a:gd name="T7" fmla="*/ 158960 h 14"/>
                <a:gd name="T8" fmla="*/ 26975 w 3"/>
                <a:gd name="T9" fmla="*/ 185453 h 14"/>
                <a:gd name="T10" fmla="*/ 13488 w 3"/>
                <a:gd name="T11" fmla="*/ 185453 h 14"/>
                <a:gd name="T12" fmla="*/ 13488 w 3"/>
                <a:gd name="T13" fmla="*/ 105973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4">
                  <a:moveTo>
                    <a:pt x="1" y="8"/>
                  </a:moveTo>
                  <a:cubicBezTo>
                    <a:pt x="0" y="6"/>
                    <a:pt x="2" y="2"/>
                    <a:pt x="2" y="0"/>
                  </a:cubicBezTo>
                  <a:cubicBezTo>
                    <a:pt x="2" y="0"/>
                    <a:pt x="2" y="0"/>
                    <a:pt x="2" y="0"/>
                  </a:cubicBezTo>
                  <a:cubicBezTo>
                    <a:pt x="3" y="12"/>
                    <a:pt x="3" y="12"/>
                    <a:pt x="3" y="12"/>
                  </a:cubicBezTo>
                  <a:cubicBezTo>
                    <a:pt x="2" y="14"/>
                    <a:pt x="2" y="14"/>
                    <a:pt x="2" y="14"/>
                  </a:cubicBezTo>
                  <a:cubicBezTo>
                    <a:pt x="2" y="14"/>
                    <a:pt x="2" y="14"/>
                    <a:pt x="1" y="14"/>
                  </a:cubicBezTo>
                  <a:cubicBezTo>
                    <a:pt x="1" y="12"/>
                    <a:pt x="1" y="9"/>
                    <a:pt x="1" y="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50" name="MH_Other_40"/>
            <p:cNvSpPr/>
            <p:nvPr>
              <p:custDataLst>
                <p:tags r:id="rId47"/>
              </p:custDataLst>
            </p:nvPr>
          </p:nvSpPr>
          <p:spPr bwMode="auto">
            <a:xfrm>
              <a:off x="10631489" y="3921124"/>
              <a:ext cx="117475" cy="654050"/>
            </a:xfrm>
            <a:custGeom>
              <a:avLst/>
              <a:gdLst>
                <a:gd name="T0" fmla="*/ 65566 w 9"/>
                <a:gd name="T1" fmla="*/ 640796 h 49"/>
                <a:gd name="T2" fmla="*/ 13113 w 9"/>
                <a:gd name="T3" fmla="*/ 654146 h 49"/>
                <a:gd name="T4" fmla="*/ 0 w 9"/>
                <a:gd name="T5" fmla="*/ 654146 h 49"/>
                <a:gd name="T6" fmla="*/ 39339 w 9"/>
                <a:gd name="T7" fmla="*/ 333748 h 49"/>
                <a:gd name="T8" fmla="*/ 39339 w 9"/>
                <a:gd name="T9" fmla="*/ 200249 h 49"/>
                <a:gd name="T10" fmla="*/ 39339 w 9"/>
                <a:gd name="T11" fmla="*/ 106799 h 49"/>
                <a:gd name="T12" fmla="*/ 65566 w 9"/>
                <a:gd name="T13" fmla="*/ 40050 h 49"/>
                <a:gd name="T14" fmla="*/ 118018 w 9"/>
                <a:gd name="T15" fmla="*/ 0 h 49"/>
                <a:gd name="T16" fmla="*/ 118018 w 9"/>
                <a:gd name="T17" fmla="*/ 40050 h 49"/>
                <a:gd name="T18" fmla="*/ 65566 w 9"/>
                <a:gd name="T19" fmla="*/ 173549 h 49"/>
                <a:gd name="T20" fmla="*/ 78679 w 9"/>
                <a:gd name="T21" fmla="*/ 266998 h 49"/>
                <a:gd name="T22" fmla="*/ 52452 w 9"/>
                <a:gd name="T23" fmla="*/ 467247 h 49"/>
                <a:gd name="T24" fmla="*/ 65566 w 9"/>
                <a:gd name="T25" fmla="*/ 640796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 h="49">
                  <a:moveTo>
                    <a:pt x="5" y="48"/>
                  </a:moveTo>
                  <a:cubicBezTo>
                    <a:pt x="1" y="49"/>
                    <a:pt x="1" y="49"/>
                    <a:pt x="1" y="49"/>
                  </a:cubicBezTo>
                  <a:cubicBezTo>
                    <a:pt x="0" y="49"/>
                    <a:pt x="0" y="49"/>
                    <a:pt x="0" y="49"/>
                  </a:cubicBezTo>
                  <a:cubicBezTo>
                    <a:pt x="0" y="49"/>
                    <a:pt x="1" y="30"/>
                    <a:pt x="3" y="25"/>
                  </a:cubicBezTo>
                  <a:cubicBezTo>
                    <a:pt x="3" y="25"/>
                    <a:pt x="3" y="17"/>
                    <a:pt x="3" y="15"/>
                  </a:cubicBezTo>
                  <a:cubicBezTo>
                    <a:pt x="3" y="13"/>
                    <a:pt x="3" y="9"/>
                    <a:pt x="3" y="8"/>
                  </a:cubicBezTo>
                  <a:cubicBezTo>
                    <a:pt x="3" y="8"/>
                    <a:pt x="4" y="4"/>
                    <a:pt x="5" y="3"/>
                  </a:cubicBezTo>
                  <a:cubicBezTo>
                    <a:pt x="9" y="0"/>
                    <a:pt x="9" y="0"/>
                    <a:pt x="9" y="0"/>
                  </a:cubicBezTo>
                  <a:cubicBezTo>
                    <a:pt x="9" y="3"/>
                    <a:pt x="9" y="3"/>
                    <a:pt x="9" y="3"/>
                  </a:cubicBezTo>
                  <a:cubicBezTo>
                    <a:pt x="9" y="3"/>
                    <a:pt x="5" y="11"/>
                    <a:pt x="5" y="13"/>
                  </a:cubicBezTo>
                  <a:cubicBezTo>
                    <a:pt x="5" y="13"/>
                    <a:pt x="6" y="20"/>
                    <a:pt x="6" y="20"/>
                  </a:cubicBezTo>
                  <a:cubicBezTo>
                    <a:pt x="6" y="21"/>
                    <a:pt x="4" y="34"/>
                    <a:pt x="4" y="35"/>
                  </a:cubicBezTo>
                  <a:cubicBezTo>
                    <a:pt x="4" y="36"/>
                    <a:pt x="5" y="48"/>
                    <a:pt x="5" y="48"/>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sp>
          <p:nvSpPr>
            <p:cNvPr id="51" name="MH_Other_41"/>
            <p:cNvSpPr>
              <a:spLocks noChangeAspect="1" noEditPoints="1"/>
            </p:cNvSpPr>
            <p:nvPr>
              <p:custDataLst>
                <p:tags r:id="rId48"/>
              </p:custDataLst>
            </p:nvPr>
          </p:nvSpPr>
          <p:spPr bwMode="auto">
            <a:xfrm>
              <a:off x="7229475" y="2195511"/>
              <a:ext cx="393700" cy="368300"/>
            </a:xfrm>
            <a:custGeom>
              <a:avLst/>
              <a:gdLst>
                <a:gd name="T0" fmla="*/ 7 w 66"/>
                <a:gd name="T1" fmla="*/ 51 h 62"/>
                <a:gd name="T2" fmla="*/ 30 w 66"/>
                <a:gd name="T3" fmla="*/ 47 h 62"/>
                <a:gd name="T4" fmla="*/ 36 w 66"/>
                <a:gd name="T5" fmla="*/ 53 h 62"/>
                <a:gd name="T6" fmla="*/ 59 w 66"/>
                <a:gd name="T7" fmla="*/ 14 h 62"/>
                <a:gd name="T8" fmla="*/ 61 w 66"/>
                <a:gd name="T9" fmla="*/ 12 h 62"/>
                <a:gd name="T10" fmla="*/ 62 w 66"/>
                <a:gd name="T11" fmla="*/ 17 h 62"/>
                <a:gd name="T12" fmla="*/ 37 w 66"/>
                <a:gd name="T13" fmla="*/ 59 h 62"/>
                <a:gd name="T14" fmla="*/ 29 w 66"/>
                <a:gd name="T15" fmla="*/ 59 h 62"/>
                <a:gd name="T16" fmla="*/ 5 w 66"/>
                <a:gd name="T17" fmla="*/ 17 h 62"/>
                <a:gd name="T18" fmla="*/ 6 w 66"/>
                <a:gd name="T19" fmla="*/ 12 h 62"/>
                <a:gd name="T20" fmla="*/ 25 w 66"/>
                <a:gd name="T21" fmla="*/ 30 h 62"/>
                <a:gd name="T22" fmla="*/ 33 w 66"/>
                <a:gd name="T23" fmla="*/ 41 h 62"/>
                <a:gd name="T24" fmla="*/ 41 w 66"/>
                <a:gd name="T25" fmla="*/ 30 h 62"/>
                <a:gd name="T26" fmla="*/ 31 w 66"/>
                <a:gd name="T27" fmla="*/ 27 h 62"/>
                <a:gd name="T28" fmla="*/ 31 w 66"/>
                <a:gd name="T29" fmla="*/ 17 h 62"/>
                <a:gd name="T30" fmla="*/ 33 w 66"/>
                <a:gd name="T31" fmla="*/ 17 h 62"/>
                <a:gd name="T32" fmla="*/ 35 w 66"/>
                <a:gd name="T33" fmla="*/ 17 h 62"/>
                <a:gd name="T34" fmla="*/ 36 w 66"/>
                <a:gd name="T35" fmla="*/ 27 h 62"/>
                <a:gd name="T36" fmla="*/ 38 w 66"/>
                <a:gd name="T37" fmla="*/ 16 h 62"/>
                <a:gd name="T38" fmla="*/ 31 w 66"/>
                <a:gd name="T39" fmla="*/ 16 h 62"/>
                <a:gd name="T40" fmla="*/ 27 w 66"/>
                <a:gd name="T41" fmla="*/ 16 h 62"/>
                <a:gd name="T42" fmla="*/ 24 w 66"/>
                <a:gd name="T43" fmla="*/ 27 h 62"/>
                <a:gd name="T44" fmla="*/ 23 w 66"/>
                <a:gd name="T45" fmla="*/ 11 h 62"/>
                <a:gd name="T46" fmla="*/ 38 w 66"/>
                <a:gd name="T47" fmla="*/ 5 h 62"/>
                <a:gd name="T48" fmla="*/ 38 w 66"/>
                <a:gd name="T49" fmla="*/ 27 h 62"/>
                <a:gd name="T50" fmla="*/ 47 w 66"/>
                <a:gd name="T51" fmla="*/ 10 h 62"/>
                <a:gd name="T52" fmla="*/ 26 w 66"/>
                <a:gd name="T53" fmla="*/ 1 h 62"/>
                <a:gd name="T54" fmla="*/ 24 w 66"/>
                <a:gd name="T55" fmla="*/ 27 h 62"/>
                <a:gd name="T56" fmla="*/ 57 w 66"/>
                <a:gd name="T57" fmla="*/ 20 h 62"/>
                <a:gd name="T58" fmla="*/ 43 w 66"/>
                <a:gd name="T59" fmla="*/ 44 h 62"/>
                <a:gd name="T60" fmla="*/ 57 w 66"/>
                <a:gd name="T61" fmla="*/ 45 h 62"/>
                <a:gd name="T62" fmla="*/ 43 w 66"/>
                <a:gd name="T63" fmla="*/ 44 h 62"/>
                <a:gd name="T64" fmla="*/ 49 w 66"/>
                <a:gd name="T65" fmla="*/ 41 h 62"/>
                <a:gd name="T66" fmla="*/ 49 w 66"/>
                <a:gd name="T67" fmla="*/ 40 h 62"/>
                <a:gd name="T68" fmla="*/ 47 w 66"/>
                <a:gd name="T69" fmla="*/ 27 h 62"/>
                <a:gd name="T70" fmla="*/ 49 w 66"/>
                <a:gd name="T71" fmla="*/ 28 h 62"/>
                <a:gd name="T72" fmla="*/ 49 w 66"/>
                <a:gd name="T73" fmla="*/ 27 h 62"/>
                <a:gd name="T74" fmla="*/ 48 w 66"/>
                <a:gd name="T75" fmla="*/ 24 h 62"/>
                <a:gd name="T76" fmla="*/ 57 w 66"/>
                <a:gd name="T77" fmla="*/ 23 h 62"/>
                <a:gd name="T78" fmla="*/ 10 w 66"/>
                <a:gd name="T79" fmla="*/ 18 h 62"/>
                <a:gd name="T80" fmla="*/ 15 w 66"/>
                <a:gd name="T81" fmla="*/ 18 h 62"/>
                <a:gd name="T82" fmla="*/ 10 w 66"/>
                <a:gd name="T83" fmla="*/ 43 h 62"/>
                <a:gd name="T84" fmla="*/ 23 w 66"/>
                <a:gd name="T85" fmla="*/ 46 h 62"/>
                <a:gd name="T86" fmla="*/ 18 w 66"/>
                <a:gd name="T87" fmla="*/ 40 h 62"/>
                <a:gd name="T88" fmla="*/ 17 w 66"/>
                <a:gd name="T89" fmla="*/ 41 h 62"/>
                <a:gd name="T90" fmla="*/ 19 w 66"/>
                <a:gd name="T91" fmla="*/ 27 h 62"/>
                <a:gd name="T92" fmla="*/ 10 w 66"/>
                <a:gd name="T93" fmla="*/ 28 h 62"/>
                <a:gd name="T94" fmla="*/ 19 w 66"/>
                <a:gd name="T95" fmla="*/ 27 h 62"/>
                <a:gd name="T96" fmla="*/ 10 w 66"/>
                <a:gd name="T97" fmla="*/ 24 h 62"/>
                <a:gd name="T98" fmla="*/ 17 w 66"/>
                <a:gd name="T99" fmla="*/ 2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6" h="62">
                  <a:moveTo>
                    <a:pt x="14" y="14"/>
                  </a:moveTo>
                  <a:cubicBezTo>
                    <a:pt x="11" y="14"/>
                    <a:pt x="9" y="14"/>
                    <a:pt x="7" y="14"/>
                  </a:cubicBezTo>
                  <a:cubicBezTo>
                    <a:pt x="7" y="51"/>
                    <a:pt x="7" y="51"/>
                    <a:pt x="7" y="51"/>
                  </a:cubicBezTo>
                  <a:cubicBezTo>
                    <a:pt x="15" y="49"/>
                    <a:pt x="22" y="51"/>
                    <a:pt x="29" y="52"/>
                  </a:cubicBezTo>
                  <a:cubicBezTo>
                    <a:pt x="30" y="53"/>
                    <a:pt x="30" y="53"/>
                    <a:pt x="30" y="53"/>
                  </a:cubicBezTo>
                  <a:cubicBezTo>
                    <a:pt x="30" y="47"/>
                    <a:pt x="30" y="47"/>
                    <a:pt x="30" y="47"/>
                  </a:cubicBezTo>
                  <a:cubicBezTo>
                    <a:pt x="31" y="48"/>
                    <a:pt x="32" y="48"/>
                    <a:pt x="33" y="48"/>
                  </a:cubicBezTo>
                  <a:cubicBezTo>
                    <a:pt x="34" y="48"/>
                    <a:pt x="35" y="48"/>
                    <a:pt x="36" y="47"/>
                  </a:cubicBezTo>
                  <a:cubicBezTo>
                    <a:pt x="36" y="53"/>
                    <a:pt x="36" y="53"/>
                    <a:pt x="36" y="53"/>
                  </a:cubicBezTo>
                  <a:cubicBezTo>
                    <a:pt x="37" y="52"/>
                    <a:pt x="37" y="52"/>
                    <a:pt x="37" y="52"/>
                  </a:cubicBezTo>
                  <a:cubicBezTo>
                    <a:pt x="44" y="51"/>
                    <a:pt x="52" y="49"/>
                    <a:pt x="59" y="51"/>
                  </a:cubicBezTo>
                  <a:cubicBezTo>
                    <a:pt x="59" y="14"/>
                    <a:pt x="59" y="14"/>
                    <a:pt x="59" y="14"/>
                  </a:cubicBezTo>
                  <a:cubicBezTo>
                    <a:pt x="57" y="14"/>
                    <a:pt x="55" y="14"/>
                    <a:pt x="52" y="14"/>
                  </a:cubicBezTo>
                  <a:cubicBezTo>
                    <a:pt x="52" y="13"/>
                    <a:pt x="52" y="12"/>
                    <a:pt x="52" y="11"/>
                  </a:cubicBezTo>
                  <a:cubicBezTo>
                    <a:pt x="55" y="11"/>
                    <a:pt x="58" y="11"/>
                    <a:pt x="61" y="12"/>
                  </a:cubicBezTo>
                  <a:cubicBezTo>
                    <a:pt x="62" y="13"/>
                    <a:pt x="62" y="13"/>
                    <a:pt x="62" y="13"/>
                  </a:cubicBezTo>
                  <a:cubicBezTo>
                    <a:pt x="62" y="14"/>
                    <a:pt x="62" y="14"/>
                    <a:pt x="62" y="14"/>
                  </a:cubicBezTo>
                  <a:cubicBezTo>
                    <a:pt x="62" y="17"/>
                    <a:pt x="62" y="17"/>
                    <a:pt x="62" y="17"/>
                  </a:cubicBezTo>
                  <a:cubicBezTo>
                    <a:pt x="66" y="18"/>
                    <a:pt x="66" y="18"/>
                    <a:pt x="66" y="18"/>
                  </a:cubicBezTo>
                  <a:cubicBezTo>
                    <a:pt x="66" y="59"/>
                    <a:pt x="66" y="59"/>
                    <a:pt x="66" y="59"/>
                  </a:cubicBezTo>
                  <a:cubicBezTo>
                    <a:pt x="59" y="58"/>
                    <a:pt x="53" y="56"/>
                    <a:pt x="37" y="59"/>
                  </a:cubicBezTo>
                  <a:cubicBezTo>
                    <a:pt x="37" y="60"/>
                    <a:pt x="37" y="60"/>
                    <a:pt x="37" y="60"/>
                  </a:cubicBezTo>
                  <a:cubicBezTo>
                    <a:pt x="32" y="62"/>
                    <a:pt x="34" y="62"/>
                    <a:pt x="29" y="60"/>
                  </a:cubicBezTo>
                  <a:cubicBezTo>
                    <a:pt x="29" y="59"/>
                    <a:pt x="29" y="59"/>
                    <a:pt x="29" y="59"/>
                  </a:cubicBezTo>
                  <a:cubicBezTo>
                    <a:pt x="14" y="56"/>
                    <a:pt x="7" y="58"/>
                    <a:pt x="0" y="59"/>
                  </a:cubicBezTo>
                  <a:cubicBezTo>
                    <a:pt x="0" y="18"/>
                    <a:pt x="0" y="18"/>
                    <a:pt x="0" y="18"/>
                  </a:cubicBezTo>
                  <a:cubicBezTo>
                    <a:pt x="5" y="17"/>
                    <a:pt x="5" y="17"/>
                    <a:pt x="5" y="17"/>
                  </a:cubicBezTo>
                  <a:cubicBezTo>
                    <a:pt x="5" y="14"/>
                    <a:pt x="5" y="14"/>
                    <a:pt x="5" y="14"/>
                  </a:cubicBezTo>
                  <a:cubicBezTo>
                    <a:pt x="5" y="13"/>
                    <a:pt x="5" y="13"/>
                    <a:pt x="5" y="13"/>
                  </a:cubicBezTo>
                  <a:cubicBezTo>
                    <a:pt x="6" y="12"/>
                    <a:pt x="6" y="12"/>
                    <a:pt x="6" y="12"/>
                  </a:cubicBezTo>
                  <a:cubicBezTo>
                    <a:pt x="8" y="11"/>
                    <a:pt x="11" y="11"/>
                    <a:pt x="14" y="11"/>
                  </a:cubicBezTo>
                  <a:cubicBezTo>
                    <a:pt x="14" y="12"/>
                    <a:pt x="14" y="13"/>
                    <a:pt x="14" y="14"/>
                  </a:cubicBezTo>
                  <a:close/>
                  <a:moveTo>
                    <a:pt x="25" y="30"/>
                  </a:moveTo>
                  <a:cubicBezTo>
                    <a:pt x="27" y="39"/>
                    <a:pt x="27" y="39"/>
                    <a:pt x="27" y="39"/>
                  </a:cubicBezTo>
                  <a:cubicBezTo>
                    <a:pt x="30" y="39"/>
                    <a:pt x="30" y="39"/>
                    <a:pt x="30" y="39"/>
                  </a:cubicBezTo>
                  <a:cubicBezTo>
                    <a:pt x="30" y="40"/>
                    <a:pt x="32" y="41"/>
                    <a:pt x="33" y="41"/>
                  </a:cubicBezTo>
                  <a:cubicBezTo>
                    <a:pt x="35" y="41"/>
                    <a:pt x="36" y="40"/>
                    <a:pt x="36" y="39"/>
                  </a:cubicBezTo>
                  <a:cubicBezTo>
                    <a:pt x="39" y="39"/>
                    <a:pt x="39" y="39"/>
                    <a:pt x="39" y="39"/>
                  </a:cubicBezTo>
                  <a:cubicBezTo>
                    <a:pt x="41" y="30"/>
                    <a:pt x="41" y="30"/>
                    <a:pt x="41" y="30"/>
                  </a:cubicBezTo>
                  <a:cubicBezTo>
                    <a:pt x="25" y="30"/>
                    <a:pt x="25" y="30"/>
                    <a:pt x="25" y="30"/>
                  </a:cubicBezTo>
                  <a:close/>
                  <a:moveTo>
                    <a:pt x="30" y="27"/>
                  </a:moveTo>
                  <a:cubicBezTo>
                    <a:pt x="31" y="27"/>
                    <a:pt x="31" y="27"/>
                    <a:pt x="31" y="27"/>
                  </a:cubicBezTo>
                  <a:cubicBezTo>
                    <a:pt x="29" y="17"/>
                    <a:pt x="29" y="17"/>
                    <a:pt x="29" y="17"/>
                  </a:cubicBezTo>
                  <a:cubicBezTo>
                    <a:pt x="29" y="17"/>
                    <a:pt x="29" y="17"/>
                    <a:pt x="30" y="17"/>
                  </a:cubicBezTo>
                  <a:cubicBezTo>
                    <a:pt x="30" y="17"/>
                    <a:pt x="31" y="17"/>
                    <a:pt x="31" y="17"/>
                  </a:cubicBezTo>
                  <a:cubicBezTo>
                    <a:pt x="32" y="17"/>
                    <a:pt x="32" y="17"/>
                    <a:pt x="32" y="17"/>
                  </a:cubicBezTo>
                  <a:cubicBezTo>
                    <a:pt x="32" y="17"/>
                    <a:pt x="32" y="17"/>
                    <a:pt x="32" y="17"/>
                  </a:cubicBezTo>
                  <a:cubicBezTo>
                    <a:pt x="32" y="17"/>
                    <a:pt x="33" y="17"/>
                    <a:pt x="33" y="17"/>
                  </a:cubicBezTo>
                  <a:cubicBezTo>
                    <a:pt x="33" y="17"/>
                    <a:pt x="34" y="17"/>
                    <a:pt x="34" y="17"/>
                  </a:cubicBezTo>
                  <a:cubicBezTo>
                    <a:pt x="35" y="17"/>
                    <a:pt x="35" y="17"/>
                    <a:pt x="35" y="17"/>
                  </a:cubicBezTo>
                  <a:cubicBezTo>
                    <a:pt x="35" y="17"/>
                    <a:pt x="35" y="17"/>
                    <a:pt x="35" y="17"/>
                  </a:cubicBezTo>
                  <a:cubicBezTo>
                    <a:pt x="36" y="17"/>
                    <a:pt x="36" y="17"/>
                    <a:pt x="37" y="17"/>
                  </a:cubicBezTo>
                  <a:cubicBezTo>
                    <a:pt x="35" y="27"/>
                    <a:pt x="35" y="27"/>
                    <a:pt x="35" y="27"/>
                  </a:cubicBezTo>
                  <a:cubicBezTo>
                    <a:pt x="36" y="27"/>
                    <a:pt x="36" y="27"/>
                    <a:pt x="36" y="27"/>
                  </a:cubicBezTo>
                  <a:cubicBezTo>
                    <a:pt x="39" y="17"/>
                    <a:pt x="39" y="17"/>
                    <a:pt x="39" y="17"/>
                  </a:cubicBezTo>
                  <a:cubicBezTo>
                    <a:pt x="39" y="16"/>
                    <a:pt x="39" y="16"/>
                    <a:pt x="39" y="16"/>
                  </a:cubicBezTo>
                  <a:cubicBezTo>
                    <a:pt x="38" y="16"/>
                    <a:pt x="38" y="16"/>
                    <a:pt x="38" y="16"/>
                  </a:cubicBezTo>
                  <a:cubicBezTo>
                    <a:pt x="37" y="15"/>
                    <a:pt x="36" y="15"/>
                    <a:pt x="35" y="16"/>
                  </a:cubicBezTo>
                  <a:cubicBezTo>
                    <a:pt x="34" y="15"/>
                    <a:pt x="34" y="15"/>
                    <a:pt x="33" y="15"/>
                  </a:cubicBezTo>
                  <a:cubicBezTo>
                    <a:pt x="33" y="15"/>
                    <a:pt x="32" y="15"/>
                    <a:pt x="31" y="16"/>
                  </a:cubicBezTo>
                  <a:cubicBezTo>
                    <a:pt x="31" y="15"/>
                    <a:pt x="30" y="15"/>
                    <a:pt x="30" y="15"/>
                  </a:cubicBezTo>
                  <a:cubicBezTo>
                    <a:pt x="29" y="15"/>
                    <a:pt x="28" y="16"/>
                    <a:pt x="28" y="16"/>
                  </a:cubicBezTo>
                  <a:cubicBezTo>
                    <a:pt x="27" y="16"/>
                    <a:pt x="27" y="16"/>
                    <a:pt x="27" y="16"/>
                  </a:cubicBezTo>
                  <a:cubicBezTo>
                    <a:pt x="27" y="17"/>
                    <a:pt x="27" y="17"/>
                    <a:pt x="27" y="17"/>
                  </a:cubicBezTo>
                  <a:cubicBezTo>
                    <a:pt x="30" y="27"/>
                    <a:pt x="30" y="27"/>
                    <a:pt x="30" y="27"/>
                  </a:cubicBezTo>
                  <a:close/>
                  <a:moveTo>
                    <a:pt x="24" y="27"/>
                  </a:moveTo>
                  <a:cubicBezTo>
                    <a:pt x="28" y="27"/>
                    <a:pt x="28" y="27"/>
                    <a:pt x="28" y="27"/>
                  </a:cubicBezTo>
                  <a:cubicBezTo>
                    <a:pt x="28" y="24"/>
                    <a:pt x="26" y="21"/>
                    <a:pt x="25" y="18"/>
                  </a:cubicBezTo>
                  <a:cubicBezTo>
                    <a:pt x="24" y="15"/>
                    <a:pt x="23" y="13"/>
                    <a:pt x="23" y="11"/>
                  </a:cubicBezTo>
                  <a:cubicBezTo>
                    <a:pt x="24" y="8"/>
                    <a:pt x="25" y="6"/>
                    <a:pt x="28" y="5"/>
                  </a:cubicBezTo>
                  <a:cubicBezTo>
                    <a:pt x="29" y="4"/>
                    <a:pt x="31" y="3"/>
                    <a:pt x="33" y="4"/>
                  </a:cubicBezTo>
                  <a:cubicBezTo>
                    <a:pt x="35" y="4"/>
                    <a:pt x="37" y="4"/>
                    <a:pt x="38" y="5"/>
                  </a:cubicBezTo>
                  <a:cubicBezTo>
                    <a:pt x="41" y="6"/>
                    <a:pt x="42" y="8"/>
                    <a:pt x="43" y="11"/>
                  </a:cubicBezTo>
                  <a:cubicBezTo>
                    <a:pt x="43" y="13"/>
                    <a:pt x="42" y="15"/>
                    <a:pt x="41" y="18"/>
                  </a:cubicBezTo>
                  <a:cubicBezTo>
                    <a:pt x="39" y="21"/>
                    <a:pt x="38" y="24"/>
                    <a:pt x="38" y="27"/>
                  </a:cubicBezTo>
                  <a:cubicBezTo>
                    <a:pt x="41" y="27"/>
                    <a:pt x="41" y="27"/>
                    <a:pt x="41" y="27"/>
                  </a:cubicBezTo>
                  <a:cubicBezTo>
                    <a:pt x="42" y="25"/>
                    <a:pt x="43" y="22"/>
                    <a:pt x="44" y="20"/>
                  </a:cubicBezTo>
                  <a:cubicBezTo>
                    <a:pt x="46" y="17"/>
                    <a:pt x="47" y="13"/>
                    <a:pt x="47" y="10"/>
                  </a:cubicBezTo>
                  <a:cubicBezTo>
                    <a:pt x="46" y="6"/>
                    <a:pt x="43" y="3"/>
                    <a:pt x="40" y="1"/>
                  </a:cubicBezTo>
                  <a:cubicBezTo>
                    <a:pt x="38" y="0"/>
                    <a:pt x="36" y="0"/>
                    <a:pt x="33" y="0"/>
                  </a:cubicBezTo>
                  <a:cubicBezTo>
                    <a:pt x="31" y="0"/>
                    <a:pt x="28" y="0"/>
                    <a:pt x="26" y="1"/>
                  </a:cubicBezTo>
                  <a:cubicBezTo>
                    <a:pt x="23" y="3"/>
                    <a:pt x="20" y="6"/>
                    <a:pt x="19" y="10"/>
                  </a:cubicBezTo>
                  <a:cubicBezTo>
                    <a:pt x="18" y="13"/>
                    <a:pt x="20" y="17"/>
                    <a:pt x="22" y="20"/>
                  </a:cubicBezTo>
                  <a:cubicBezTo>
                    <a:pt x="23" y="22"/>
                    <a:pt x="24" y="25"/>
                    <a:pt x="24" y="27"/>
                  </a:cubicBezTo>
                  <a:close/>
                  <a:moveTo>
                    <a:pt x="51" y="18"/>
                  </a:moveTo>
                  <a:cubicBezTo>
                    <a:pt x="50" y="19"/>
                    <a:pt x="50" y="19"/>
                    <a:pt x="50" y="20"/>
                  </a:cubicBezTo>
                  <a:cubicBezTo>
                    <a:pt x="53" y="19"/>
                    <a:pt x="55" y="19"/>
                    <a:pt x="57" y="20"/>
                  </a:cubicBezTo>
                  <a:cubicBezTo>
                    <a:pt x="57" y="18"/>
                    <a:pt x="57" y="18"/>
                    <a:pt x="57" y="18"/>
                  </a:cubicBezTo>
                  <a:cubicBezTo>
                    <a:pt x="55" y="18"/>
                    <a:pt x="53" y="18"/>
                    <a:pt x="51" y="18"/>
                  </a:cubicBezTo>
                  <a:close/>
                  <a:moveTo>
                    <a:pt x="43" y="44"/>
                  </a:moveTo>
                  <a:cubicBezTo>
                    <a:pt x="43" y="46"/>
                    <a:pt x="43" y="46"/>
                    <a:pt x="43" y="46"/>
                  </a:cubicBezTo>
                  <a:cubicBezTo>
                    <a:pt x="45" y="45"/>
                    <a:pt x="47" y="45"/>
                    <a:pt x="49" y="45"/>
                  </a:cubicBezTo>
                  <a:cubicBezTo>
                    <a:pt x="52" y="44"/>
                    <a:pt x="55" y="44"/>
                    <a:pt x="57" y="45"/>
                  </a:cubicBezTo>
                  <a:cubicBezTo>
                    <a:pt x="57" y="43"/>
                    <a:pt x="57" y="43"/>
                    <a:pt x="57" y="43"/>
                  </a:cubicBezTo>
                  <a:cubicBezTo>
                    <a:pt x="54" y="43"/>
                    <a:pt x="52" y="43"/>
                    <a:pt x="49" y="43"/>
                  </a:cubicBezTo>
                  <a:cubicBezTo>
                    <a:pt x="47" y="44"/>
                    <a:pt x="45" y="44"/>
                    <a:pt x="43" y="44"/>
                  </a:cubicBezTo>
                  <a:close/>
                  <a:moveTo>
                    <a:pt x="44" y="40"/>
                  </a:moveTo>
                  <a:cubicBezTo>
                    <a:pt x="44" y="42"/>
                    <a:pt x="44" y="42"/>
                    <a:pt x="44" y="42"/>
                  </a:cubicBezTo>
                  <a:cubicBezTo>
                    <a:pt x="45" y="42"/>
                    <a:pt x="47" y="41"/>
                    <a:pt x="49" y="41"/>
                  </a:cubicBezTo>
                  <a:cubicBezTo>
                    <a:pt x="52" y="41"/>
                    <a:pt x="55" y="41"/>
                    <a:pt x="57" y="41"/>
                  </a:cubicBezTo>
                  <a:cubicBezTo>
                    <a:pt x="57" y="40"/>
                    <a:pt x="57" y="40"/>
                    <a:pt x="57" y="40"/>
                  </a:cubicBezTo>
                  <a:cubicBezTo>
                    <a:pt x="54" y="39"/>
                    <a:pt x="52" y="39"/>
                    <a:pt x="49" y="40"/>
                  </a:cubicBezTo>
                  <a:cubicBezTo>
                    <a:pt x="47" y="40"/>
                    <a:pt x="46" y="40"/>
                    <a:pt x="44" y="40"/>
                  </a:cubicBezTo>
                  <a:close/>
                  <a:moveTo>
                    <a:pt x="47" y="27"/>
                  </a:moveTo>
                  <a:cubicBezTo>
                    <a:pt x="47" y="27"/>
                    <a:pt x="47" y="27"/>
                    <a:pt x="47" y="27"/>
                  </a:cubicBezTo>
                  <a:cubicBezTo>
                    <a:pt x="47" y="27"/>
                    <a:pt x="47" y="27"/>
                    <a:pt x="47" y="27"/>
                  </a:cubicBezTo>
                  <a:cubicBezTo>
                    <a:pt x="47" y="28"/>
                    <a:pt x="47" y="28"/>
                    <a:pt x="47" y="28"/>
                  </a:cubicBezTo>
                  <a:cubicBezTo>
                    <a:pt x="47" y="28"/>
                    <a:pt x="48" y="28"/>
                    <a:pt x="49" y="28"/>
                  </a:cubicBezTo>
                  <a:cubicBezTo>
                    <a:pt x="52" y="28"/>
                    <a:pt x="55" y="28"/>
                    <a:pt x="57" y="28"/>
                  </a:cubicBezTo>
                  <a:cubicBezTo>
                    <a:pt x="57" y="27"/>
                    <a:pt x="57" y="27"/>
                    <a:pt x="57" y="27"/>
                  </a:cubicBezTo>
                  <a:cubicBezTo>
                    <a:pt x="54" y="26"/>
                    <a:pt x="52" y="26"/>
                    <a:pt x="49" y="27"/>
                  </a:cubicBezTo>
                  <a:cubicBezTo>
                    <a:pt x="48" y="27"/>
                    <a:pt x="47" y="27"/>
                    <a:pt x="47" y="27"/>
                  </a:cubicBezTo>
                  <a:close/>
                  <a:moveTo>
                    <a:pt x="49" y="22"/>
                  </a:moveTo>
                  <a:cubicBezTo>
                    <a:pt x="49" y="23"/>
                    <a:pt x="48" y="23"/>
                    <a:pt x="48" y="24"/>
                  </a:cubicBezTo>
                  <a:cubicBezTo>
                    <a:pt x="48" y="24"/>
                    <a:pt x="49" y="24"/>
                    <a:pt x="49" y="24"/>
                  </a:cubicBezTo>
                  <a:cubicBezTo>
                    <a:pt x="52" y="24"/>
                    <a:pt x="55" y="23"/>
                    <a:pt x="57" y="24"/>
                  </a:cubicBezTo>
                  <a:cubicBezTo>
                    <a:pt x="57" y="23"/>
                    <a:pt x="57" y="23"/>
                    <a:pt x="57" y="23"/>
                  </a:cubicBezTo>
                  <a:cubicBezTo>
                    <a:pt x="55" y="22"/>
                    <a:pt x="52" y="22"/>
                    <a:pt x="49" y="22"/>
                  </a:cubicBezTo>
                  <a:close/>
                  <a:moveTo>
                    <a:pt x="15" y="18"/>
                  </a:moveTo>
                  <a:cubicBezTo>
                    <a:pt x="13" y="18"/>
                    <a:pt x="11" y="18"/>
                    <a:pt x="10" y="18"/>
                  </a:cubicBezTo>
                  <a:cubicBezTo>
                    <a:pt x="10" y="20"/>
                    <a:pt x="10" y="20"/>
                    <a:pt x="10" y="20"/>
                  </a:cubicBezTo>
                  <a:cubicBezTo>
                    <a:pt x="11" y="19"/>
                    <a:pt x="13" y="19"/>
                    <a:pt x="16" y="20"/>
                  </a:cubicBezTo>
                  <a:cubicBezTo>
                    <a:pt x="15" y="19"/>
                    <a:pt x="15" y="19"/>
                    <a:pt x="15" y="18"/>
                  </a:cubicBezTo>
                  <a:close/>
                  <a:moveTo>
                    <a:pt x="23" y="44"/>
                  </a:moveTo>
                  <a:cubicBezTo>
                    <a:pt x="21" y="44"/>
                    <a:pt x="19" y="44"/>
                    <a:pt x="18" y="43"/>
                  </a:cubicBezTo>
                  <a:cubicBezTo>
                    <a:pt x="15" y="43"/>
                    <a:pt x="12" y="43"/>
                    <a:pt x="10" y="43"/>
                  </a:cubicBezTo>
                  <a:cubicBezTo>
                    <a:pt x="10" y="45"/>
                    <a:pt x="10" y="45"/>
                    <a:pt x="10" y="45"/>
                  </a:cubicBezTo>
                  <a:cubicBezTo>
                    <a:pt x="12" y="44"/>
                    <a:pt x="14" y="44"/>
                    <a:pt x="17" y="45"/>
                  </a:cubicBezTo>
                  <a:cubicBezTo>
                    <a:pt x="19" y="45"/>
                    <a:pt x="21" y="45"/>
                    <a:pt x="23" y="46"/>
                  </a:cubicBezTo>
                  <a:cubicBezTo>
                    <a:pt x="23" y="44"/>
                    <a:pt x="23" y="44"/>
                    <a:pt x="23" y="44"/>
                  </a:cubicBezTo>
                  <a:close/>
                  <a:moveTo>
                    <a:pt x="22" y="40"/>
                  </a:moveTo>
                  <a:cubicBezTo>
                    <a:pt x="21" y="40"/>
                    <a:pt x="19" y="40"/>
                    <a:pt x="18" y="40"/>
                  </a:cubicBezTo>
                  <a:cubicBezTo>
                    <a:pt x="15" y="39"/>
                    <a:pt x="12" y="39"/>
                    <a:pt x="10" y="40"/>
                  </a:cubicBezTo>
                  <a:cubicBezTo>
                    <a:pt x="10" y="41"/>
                    <a:pt x="10" y="41"/>
                    <a:pt x="10" y="41"/>
                  </a:cubicBezTo>
                  <a:cubicBezTo>
                    <a:pt x="12" y="41"/>
                    <a:pt x="14" y="41"/>
                    <a:pt x="17" y="41"/>
                  </a:cubicBezTo>
                  <a:cubicBezTo>
                    <a:pt x="19" y="41"/>
                    <a:pt x="21" y="42"/>
                    <a:pt x="22" y="42"/>
                  </a:cubicBezTo>
                  <a:cubicBezTo>
                    <a:pt x="22" y="40"/>
                    <a:pt x="22" y="40"/>
                    <a:pt x="22" y="40"/>
                  </a:cubicBezTo>
                  <a:close/>
                  <a:moveTo>
                    <a:pt x="19" y="27"/>
                  </a:moveTo>
                  <a:cubicBezTo>
                    <a:pt x="19" y="27"/>
                    <a:pt x="18" y="27"/>
                    <a:pt x="18" y="27"/>
                  </a:cubicBezTo>
                  <a:cubicBezTo>
                    <a:pt x="15" y="26"/>
                    <a:pt x="12" y="26"/>
                    <a:pt x="10" y="27"/>
                  </a:cubicBezTo>
                  <a:cubicBezTo>
                    <a:pt x="10" y="28"/>
                    <a:pt x="10" y="28"/>
                    <a:pt x="10" y="28"/>
                  </a:cubicBezTo>
                  <a:cubicBezTo>
                    <a:pt x="12" y="28"/>
                    <a:pt x="14" y="28"/>
                    <a:pt x="17" y="28"/>
                  </a:cubicBezTo>
                  <a:cubicBezTo>
                    <a:pt x="18" y="28"/>
                    <a:pt x="19" y="28"/>
                    <a:pt x="19" y="28"/>
                  </a:cubicBezTo>
                  <a:cubicBezTo>
                    <a:pt x="19" y="28"/>
                    <a:pt x="19" y="27"/>
                    <a:pt x="19" y="27"/>
                  </a:cubicBezTo>
                  <a:close/>
                  <a:moveTo>
                    <a:pt x="17" y="22"/>
                  </a:moveTo>
                  <a:cubicBezTo>
                    <a:pt x="14" y="22"/>
                    <a:pt x="12" y="22"/>
                    <a:pt x="10" y="23"/>
                  </a:cubicBezTo>
                  <a:cubicBezTo>
                    <a:pt x="10" y="24"/>
                    <a:pt x="10" y="24"/>
                    <a:pt x="10" y="24"/>
                  </a:cubicBezTo>
                  <a:cubicBezTo>
                    <a:pt x="12" y="23"/>
                    <a:pt x="14" y="24"/>
                    <a:pt x="17" y="24"/>
                  </a:cubicBezTo>
                  <a:cubicBezTo>
                    <a:pt x="18" y="24"/>
                    <a:pt x="18" y="24"/>
                    <a:pt x="18" y="24"/>
                  </a:cubicBezTo>
                  <a:cubicBezTo>
                    <a:pt x="18" y="23"/>
                    <a:pt x="17" y="23"/>
                    <a:pt x="17" y="23"/>
                  </a:cubicBezTo>
                  <a:lnTo>
                    <a:pt x="17" y="22"/>
                  </a:lnTo>
                  <a:close/>
                </a:path>
              </a:pathLst>
            </a:custGeom>
            <a:solidFill>
              <a:schemeClr val="accent3"/>
            </a:solidFill>
            <a:ln w="28575" cap="flat" cmpd="sng" algn="ctr">
              <a:noFill/>
              <a:prstDash val="solid"/>
            </a:ln>
            <a:effectLst>
              <a:outerShdw blurRad="317500" dist="165100" dir="2700000" algn="tl" rotWithShape="0">
                <a:prstClr val="black">
                  <a:alpha val="40000"/>
                </a:prstClr>
              </a:outerShdw>
            </a:effectLst>
          </p:spPr>
          <p:txBody>
            <a:bodyPr anchor="ctr"/>
            <a:lstStyle/>
            <a:p>
              <a:pPr algn="ctr">
                <a:defRPr/>
              </a:pPr>
              <a:endParaRPr lang="zh-CN" altLang="en-US" kern="0">
                <a:solidFill>
                  <a:prstClr val="white"/>
                </a:solidFill>
              </a:endParaRPr>
            </a:p>
          </p:txBody>
        </p:sp>
        <p:sp>
          <p:nvSpPr>
            <p:cNvPr id="52" name="MH_Other_42"/>
            <p:cNvSpPr>
              <a:spLocks noChangeAspect="1" noEditPoints="1"/>
            </p:cNvSpPr>
            <p:nvPr>
              <p:custDataLst>
                <p:tags r:id="rId49"/>
              </p:custDataLst>
            </p:nvPr>
          </p:nvSpPr>
          <p:spPr bwMode="auto">
            <a:xfrm>
              <a:off x="8288338" y="1711324"/>
              <a:ext cx="482600" cy="368300"/>
            </a:xfrm>
            <a:custGeom>
              <a:avLst/>
              <a:gdLst>
                <a:gd name="T0" fmla="*/ 55 w 77"/>
                <a:gd name="T1" fmla="*/ 14 h 59"/>
                <a:gd name="T2" fmla="*/ 4 w 77"/>
                <a:gd name="T3" fmla="*/ 18 h 59"/>
                <a:gd name="T4" fmla="*/ 65 w 77"/>
                <a:gd name="T5" fmla="*/ 55 h 59"/>
                <a:gd name="T6" fmla="*/ 67 w 77"/>
                <a:gd name="T7" fmla="*/ 34 h 59"/>
                <a:gd name="T8" fmla="*/ 68 w 77"/>
                <a:gd name="T9" fmla="*/ 32 h 59"/>
                <a:gd name="T10" fmla="*/ 68 w 77"/>
                <a:gd name="T11" fmla="*/ 31 h 59"/>
                <a:gd name="T12" fmla="*/ 68 w 77"/>
                <a:gd name="T13" fmla="*/ 59 h 59"/>
                <a:gd name="T14" fmla="*/ 2 w 77"/>
                <a:gd name="T15" fmla="*/ 59 h 59"/>
                <a:gd name="T16" fmla="*/ 0 w 77"/>
                <a:gd name="T17" fmla="*/ 57 h 59"/>
                <a:gd name="T18" fmla="*/ 0 w 77"/>
                <a:gd name="T19" fmla="*/ 14 h 59"/>
                <a:gd name="T20" fmla="*/ 10 w 77"/>
                <a:gd name="T21" fmla="*/ 38 h 59"/>
                <a:gd name="T22" fmla="*/ 29 w 77"/>
                <a:gd name="T23" fmla="*/ 41 h 59"/>
                <a:gd name="T24" fmla="*/ 10 w 77"/>
                <a:gd name="T25" fmla="*/ 38 h 59"/>
                <a:gd name="T26" fmla="*/ 10 w 77"/>
                <a:gd name="T27" fmla="*/ 33 h 59"/>
                <a:gd name="T28" fmla="*/ 43 w 77"/>
                <a:gd name="T29" fmla="*/ 30 h 59"/>
                <a:gd name="T30" fmla="*/ 10 w 77"/>
                <a:gd name="T31" fmla="*/ 22 h 59"/>
                <a:gd name="T32" fmla="*/ 43 w 77"/>
                <a:gd name="T33" fmla="*/ 25 h 59"/>
                <a:gd name="T34" fmla="*/ 10 w 77"/>
                <a:gd name="T35" fmla="*/ 22 h 59"/>
                <a:gd name="T36" fmla="*/ 71 w 77"/>
                <a:gd name="T37" fmla="*/ 9 h 59"/>
                <a:gd name="T38" fmla="*/ 67 w 77"/>
                <a:gd name="T39" fmla="*/ 25 h 59"/>
                <a:gd name="T40" fmla="*/ 70 w 77"/>
                <a:gd name="T41" fmla="*/ 24 h 59"/>
                <a:gd name="T42" fmla="*/ 76 w 77"/>
                <a:gd name="T43" fmla="*/ 10 h 59"/>
                <a:gd name="T44" fmla="*/ 75 w 77"/>
                <a:gd name="T45" fmla="*/ 8 h 59"/>
                <a:gd name="T46" fmla="*/ 61 w 77"/>
                <a:gd name="T47" fmla="*/ 9 h 59"/>
                <a:gd name="T48" fmla="*/ 65 w 77"/>
                <a:gd name="T49" fmla="*/ 29 h 59"/>
                <a:gd name="T50" fmla="*/ 52 w 77"/>
                <a:gd name="T51" fmla="*/ 40 h 59"/>
                <a:gd name="T52" fmla="*/ 50 w 77"/>
                <a:gd name="T53" fmla="*/ 49 h 59"/>
                <a:gd name="T54" fmla="*/ 53 w 77"/>
                <a:gd name="T55" fmla="*/ 45 h 59"/>
                <a:gd name="T56" fmla="*/ 54 w 77"/>
                <a:gd name="T57" fmla="*/ 43 h 59"/>
                <a:gd name="T58" fmla="*/ 54 w 77"/>
                <a:gd name="T59" fmla="*/ 46 h 59"/>
                <a:gd name="T60" fmla="*/ 53 w 77"/>
                <a:gd name="T61" fmla="*/ 50 h 59"/>
                <a:gd name="T62" fmla="*/ 59 w 77"/>
                <a:gd name="T63" fmla="*/ 42 h 59"/>
                <a:gd name="T64" fmla="*/ 64 w 77"/>
                <a:gd name="T65" fmla="*/ 30 h 59"/>
                <a:gd name="T66" fmla="*/ 51 w 77"/>
                <a:gd name="T67" fmla="*/ 38 h 59"/>
                <a:gd name="T68" fmla="*/ 64 w 77"/>
                <a:gd name="T69" fmla="*/ 30 h 59"/>
                <a:gd name="T70" fmla="*/ 24 w 77"/>
                <a:gd name="T71" fmla="*/ 52 h 59"/>
                <a:gd name="T72" fmla="*/ 29 w 77"/>
                <a:gd name="T73" fmla="*/ 48 h 59"/>
                <a:gd name="T74" fmla="*/ 30 w 77"/>
                <a:gd name="T75" fmla="*/ 52 h 59"/>
                <a:gd name="T76" fmla="*/ 37 w 77"/>
                <a:gd name="T77" fmla="*/ 50 h 59"/>
                <a:gd name="T78" fmla="*/ 40 w 77"/>
                <a:gd name="T79" fmla="*/ 51 h 59"/>
                <a:gd name="T80" fmla="*/ 40 w 77"/>
                <a:gd name="T81" fmla="*/ 51 h 59"/>
                <a:gd name="T82" fmla="*/ 40 w 77"/>
                <a:gd name="T83" fmla="*/ 54 h 59"/>
                <a:gd name="T84" fmla="*/ 46 w 77"/>
                <a:gd name="T85" fmla="*/ 55 h 59"/>
                <a:gd name="T86" fmla="*/ 43 w 77"/>
                <a:gd name="T87" fmla="*/ 52 h 59"/>
                <a:gd name="T88" fmla="*/ 43 w 77"/>
                <a:gd name="T89" fmla="*/ 52 h 59"/>
                <a:gd name="T90" fmla="*/ 42 w 77"/>
                <a:gd name="T91" fmla="*/ 48 h 59"/>
                <a:gd name="T92" fmla="*/ 39 w 77"/>
                <a:gd name="T93" fmla="*/ 49 h 59"/>
                <a:gd name="T94" fmla="*/ 31 w 77"/>
                <a:gd name="T95" fmla="*/ 49 h 59"/>
                <a:gd name="T96" fmla="*/ 23 w 77"/>
                <a:gd name="T97" fmla="*/ 5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7" h="59">
                  <a:moveTo>
                    <a:pt x="2" y="14"/>
                  </a:moveTo>
                  <a:cubicBezTo>
                    <a:pt x="55" y="14"/>
                    <a:pt x="55" y="14"/>
                    <a:pt x="55" y="14"/>
                  </a:cubicBezTo>
                  <a:cubicBezTo>
                    <a:pt x="55" y="16"/>
                    <a:pt x="54" y="17"/>
                    <a:pt x="54" y="18"/>
                  </a:cubicBezTo>
                  <a:cubicBezTo>
                    <a:pt x="4" y="18"/>
                    <a:pt x="4" y="18"/>
                    <a:pt x="4" y="18"/>
                  </a:cubicBezTo>
                  <a:cubicBezTo>
                    <a:pt x="4" y="55"/>
                    <a:pt x="4" y="55"/>
                    <a:pt x="4" y="55"/>
                  </a:cubicBezTo>
                  <a:cubicBezTo>
                    <a:pt x="65" y="55"/>
                    <a:pt x="65" y="55"/>
                    <a:pt x="65" y="55"/>
                  </a:cubicBezTo>
                  <a:cubicBezTo>
                    <a:pt x="65" y="40"/>
                    <a:pt x="65" y="40"/>
                    <a:pt x="65" y="40"/>
                  </a:cubicBezTo>
                  <a:cubicBezTo>
                    <a:pt x="65" y="38"/>
                    <a:pt x="66" y="36"/>
                    <a:pt x="67" y="34"/>
                  </a:cubicBezTo>
                  <a:cubicBezTo>
                    <a:pt x="67" y="34"/>
                    <a:pt x="67" y="34"/>
                    <a:pt x="67" y="34"/>
                  </a:cubicBezTo>
                  <a:cubicBezTo>
                    <a:pt x="68" y="32"/>
                    <a:pt x="68" y="32"/>
                    <a:pt x="68" y="32"/>
                  </a:cubicBezTo>
                  <a:cubicBezTo>
                    <a:pt x="68" y="31"/>
                    <a:pt x="68" y="31"/>
                    <a:pt x="68" y="31"/>
                  </a:cubicBezTo>
                  <a:cubicBezTo>
                    <a:pt x="68" y="31"/>
                    <a:pt x="68" y="31"/>
                    <a:pt x="68" y="31"/>
                  </a:cubicBezTo>
                  <a:cubicBezTo>
                    <a:pt x="68" y="57"/>
                    <a:pt x="68" y="57"/>
                    <a:pt x="68" y="57"/>
                  </a:cubicBezTo>
                  <a:cubicBezTo>
                    <a:pt x="68" y="59"/>
                    <a:pt x="68" y="59"/>
                    <a:pt x="68" y="59"/>
                  </a:cubicBezTo>
                  <a:cubicBezTo>
                    <a:pt x="66" y="59"/>
                    <a:pt x="66" y="59"/>
                    <a:pt x="66" y="59"/>
                  </a:cubicBezTo>
                  <a:cubicBezTo>
                    <a:pt x="2" y="59"/>
                    <a:pt x="2" y="59"/>
                    <a:pt x="2" y="59"/>
                  </a:cubicBezTo>
                  <a:cubicBezTo>
                    <a:pt x="0" y="59"/>
                    <a:pt x="0" y="59"/>
                    <a:pt x="0" y="59"/>
                  </a:cubicBezTo>
                  <a:cubicBezTo>
                    <a:pt x="0" y="57"/>
                    <a:pt x="0" y="57"/>
                    <a:pt x="0" y="57"/>
                  </a:cubicBezTo>
                  <a:cubicBezTo>
                    <a:pt x="0" y="16"/>
                    <a:pt x="0" y="16"/>
                    <a:pt x="0" y="16"/>
                  </a:cubicBezTo>
                  <a:cubicBezTo>
                    <a:pt x="0" y="14"/>
                    <a:pt x="0" y="14"/>
                    <a:pt x="0" y="14"/>
                  </a:cubicBezTo>
                  <a:cubicBezTo>
                    <a:pt x="2" y="14"/>
                    <a:pt x="2" y="14"/>
                    <a:pt x="2" y="14"/>
                  </a:cubicBezTo>
                  <a:close/>
                  <a:moveTo>
                    <a:pt x="10" y="38"/>
                  </a:moveTo>
                  <a:cubicBezTo>
                    <a:pt x="10" y="41"/>
                    <a:pt x="10" y="41"/>
                    <a:pt x="10" y="41"/>
                  </a:cubicBezTo>
                  <a:cubicBezTo>
                    <a:pt x="29" y="41"/>
                    <a:pt x="29" y="41"/>
                    <a:pt x="29" y="41"/>
                  </a:cubicBezTo>
                  <a:cubicBezTo>
                    <a:pt x="29" y="38"/>
                    <a:pt x="29" y="38"/>
                    <a:pt x="29" y="38"/>
                  </a:cubicBezTo>
                  <a:cubicBezTo>
                    <a:pt x="10" y="38"/>
                    <a:pt x="10" y="38"/>
                    <a:pt x="10" y="38"/>
                  </a:cubicBezTo>
                  <a:close/>
                  <a:moveTo>
                    <a:pt x="10" y="30"/>
                  </a:moveTo>
                  <a:cubicBezTo>
                    <a:pt x="10" y="33"/>
                    <a:pt x="10" y="33"/>
                    <a:pt x="10" y="33"/>
                  </a:cubicBezTo>
                  <a:cubicBezTo>
                    <a:pt x="43" y="33"/>
                    <a:pt x="43" y="33"/>
                    <a:pt x="43" y="33"/>
                  </a:cubicBezTo>
                  <a:cubicBezTo>
                    <a:pt x="43" y="30"/>
                    <a:pt x="43" y="30"/>
                    <a:pt x="43" y="30"/>
                  </a:cubicBezTo>
                  <a:cubicBezTo>
                    <a:pt x="10" y="30"/>
                    <a:pt x="10" y="30"/>
                    <a:pt x="10" y="30"/>
                  </a:cubicBezTo>
                  <a:close/>
                  <a:moveTo>
                    <a:pt x="10" y="22"/>
                  </a:moveTo>
                  <a:cubicBezTo>
                    <a:pt x="10" y="25"/>
                    <a:pt x="10" y="25"/>
                    <a:pt x="10" y="25"/>
                  </a:cubicBezTo>
                  <a:cubicBezTo>
                    <a:pt x="43" y="25"/>
                    <a:pt x="43" y="25"/>
                    <a:pt x="43" y="25"/>
                  </a:cubicBezTo>
                  <a:cubicBezTo>
                    <a:pt x="43" y="22"/>
                    <a:pt x="43" y="22"/>
                    <a:pt x="43" y="22"/>
                  </a:cubicBezTo>
                  <a:cubicBezTo>
                    <a:pt x="10" y="22"/>
                    <a:pt x="10" y="22"/>
                    <a:pt x="10" y="22"/>
                  </a:cubicBezTo>
                  <a:close/>
                  <a:moveTo>
                    <a:pt x="70" y="12"/>
                  </a:moveTo>
                  <a:cubicBezTo>
                    <a:pt x="71" y="11"/>
                    <a:pt x="71" y="10"/>
                    <a:pt x="71" y="9"/>
                  </a:cubicBezTo>
                  <a:cubicBezTo>
                    <a:pt x="74" y="10"/>
                    <a:pt x="74" y="10"/>
                    <a:pt x="74" y="10"/>
                  </a:cubicBezTo>
                  <a:cubicBezTo>
                    <a:pt x="72" y="13"/>
                    <a:pt x="67" y="24"/>
                    <a:pt x="67" y="25"/>
                  </a:cubicBezTo>
                  <a:cubicBezTo>
                    <a:pt x="68" y="27"/>
                    <a:pt x="69" y="27"/>
                    <a:pt x="69" y="27"/>
                  </a:cubicBezTo>
                  <a:cubicBezTo>
                    <a:pt x="70" y="24"/>
                    <a:pt x="70" y="24"/>
                    <a:pt x="70" y="24"/>
                  </a:cubicBezTo>
                  <a:cubicBezTo>
                    <a:pt x="70" y="24"/>
                    <a:pt x="69" y="24"/>
                    <a:pt x="69" y="24"/>
                  </a:cubicBezTo>
                  <a:cubicBezTo>
                    <a:pt x="69" y="24"/>
                    <a:pt x="76" y="10"/>
                    <a:pt x="76" y="10"/>
                  </a:cubicBezTo>
                  <a:cubicBezTo>
                    <a:pt x="77" y="9"/>
                    <a:pt x="77" y="9"/>
                    <a:pt x="77" y="9"/>
                  </a:cubicBezTo>
                  <a:cubicBezTo>
                    <a:pt x="75" y="8"/>
                    <a:pt x="75" y="8"/>
                    <a:pt x="75" y="8"/>
                  </a:cubicBezTo>
                  <a:cubicBezTo>
                    <a:pt x="71" y="7"/>
                    <a:pt x="71" y="7"/>
                    <a:pt x="71" y="7"/>
                  </a:cubicBezTo>
                  <a:cubicBezTo>
                    <a:pt x="71" y="0"/>
                    <a:pt x="65" y="0"/>
                    <a:pt x="61" y="9"/>
                  </a:cubicBezTo>
                  <a:cubicBezTo>
                    <a:pt x="59" y="15"/>
                    <a:pt x="57" y="20"/>
                    <a:pt x="55" y="25"/>
                  </a:cubicBezTo>
                  <a:cubicBezTo>
                    <a:pt x="65" y="29"/>
                    <a:pt x="65" y="29"/>
                    <a:pt x="65" y="29"/>
                  </a:cubicBezTo>
                  <a:cubicBezTo>
                    <a:pt x="67" y="23"/>
                    <a:pt x="69" y="18"/>
                    <a:pt x="70" y="12"/>
                  </a:cubicBezTo>
                  <a:close/>
                  <a:moveTo>
                    <a:pt x="52" y="40"/>
                  </a:moveTo>
                  <a:cubicBezTo>
                    <a:pt x="49" y="42"/>
                    <a:pt x="49" y="42"/>
                    <a:pt x="49" y="42"/>
                  </a:cubicBezTo>
                  <a:cubicBezTo>
                    <a:pt x="50" y="49"/>
                    <a:pt x="50" y="49"/>
                    <a:pt x="50" y="49"/>
                  </a:cubicBezTo>
                  <a:cubicBezTo>
                    <a:pt x="51" y="49"/>
                    <a:pt x="51" y="49"/>
                    <a:pt x="51" y="49"/>
                  </a:cubicBezTo>
                  <a:cubicBezTo>
                    <a:pt x="53" y="45"/>
                    <a:pt x="53" y="45"/>
                    <a:pt x="53" y="45"/>
                  </a:cubicBezTo>
                  <a:cubicBezTo>
                    <a:pt x="52" y="45"/>
                    <a:pt x="52" y="44"/>
                    <a:pt x="52" y="44"/>
                  </a:cubicBezTo>
                  <a:cubicBezTo>
                    <a:pt x="53" y="43"/>
                    <a:pt x="54" y="42"/>
                    <a:pt x="54" y="43"/>
                  </a:cubicBezTo>
                  <a:cubicBezTo>
                    <a:pt x="55" y="43"/>
                    <a:pt x="55" y="44"/>
                    <a:pt x="55" y="45"/>
                  </a:cubicBezTo>
                  <a:cubicBezTo>
                    <a:pt x="55" y="45"/>
                    <a:pt x="54" y="46"/>
                    <a:pt x="54" y="46"/>
                  </a:cubicBezTo>
                  <a:cubicBezTo>
                    <a:pt x="52" y="50"/>
                    <a:pt x="52" y="50"/>
                    <a:pt x="52" y="50"/>
                  </a:cubicBezTo>
                  <a:cubicBezTo>
                    <a:pt x="53" y="50"/>
                    <a:pt x="53" y="50"/>
                    <a:pt x="53" y="50"/>
                  </a:cubicBezTo>
                  <a:cubicBezTo>
                    <a:pt x="58" y="46"/>
                    <a:pt x="58" y="46"/>
                    <a:pt x="58" y="46"/>
                  </a:cubicBezTo>
                  <a:cubicBezTo>
                    <a:pt x="59" y="42"/>
                    <a:pt x="59" y="42"/>
                    <a:pt x="59" y="42"/>
                  </a:cubicBezTo>
                  <a:cubicBezTo>
                    <a:pt x="52" y="40"/>
                    <a:pt x="52" y="40"/>
                    <a:pt x="52" y="40"/>
                  </a:cubicBezTo>
                  <a:close/>
                  <a:moveTo>
                    <a:pt x="64" y="30"/>
                  </a:moveTo>
                  <a:cubicBezTo>
                    <a:pt x="55" y="27"/>
                    <a:pt x="55" y="27"/>
                    <a:pt x="55" y="27"/>
                  </a:cubicBezTo>
                  <a:cubicBezTo>
                    <a:pt x="54" y="31"/>
                    <a:pt x="53" y="34"/>
                    <a:pt x="51" y="38"/>
                  </a:cubicBezTo>
                  <a:cubicBezTo>
                    <a:pt x="54" y="39"/>
                    <a:pt x="57" y="40"/>
                    <a:pt x="59" y="41"/>
                  </a:cubicBezTo>
                  <a:cubicBezTo>
                    <a:pt x="61" y="38"/>
                    <a:pt x="63" y="34"/>
                    <a:pt x="64" y="30"/>
                  </a:cubicBezTo>
                  <a:close/>
                  <a:moveTo>
                    <a:pt x="23" y="50"/>
                  </a:moveTo>
                  <a:cubicBezTo>
                    <a:pt x="24" y="52"/>
                    <a:pt x="24" y="52"/>
                    <a:pt x="24" y="52"/>
                  </a:cubicBezTo>
                  <a:cubicBezTo>
                    <a:pt x="24" y="52"/>
                    <a:pt x="30" y="46"/>
                    <a:pt x="30" y="47"/>
                  </a:cubicBezTo>
                  <a:cubicBezTo>
                    <a:pt x="30" y="47"/>
                    <a:pt x="30" y="47"/>
                    <a:pt x="29" y="48"/>
                  </a:cubicBezTo>
                  <a:cubicBezTo>
                    <a:pt x="28" y="49"/>
                    <a:pt x="28" y="49"/>
                    <a:pt x="28" y="50"/>
                  </a:cubicBezTo>
                  <a:cubicBezTo>
                    <a:pt x="28" y="51"/>
                    <a:pt x="28" y="52"/>
                    <a:pt x="30" y="52"/>
                  </a:cubicBezTo>
                  <a:cubicBezTo>
                    <a:pt x="32" y="52"/>
                    <a:pt x="33" y="51"/>
                    <a:pt x="34" y="51"/>
                  </a:cubicBezTo>
                  <a:cubicBezTo>
                    <a:pt x="35" y="51"/>
                    <a:pt x="36" y="50"/>
                    <a:pt x="37" y="50"/>
                  </a:cubicBezTo>
                  <a:cubicBezTo>
                    <a:pt x="37" y="51"/>
                    <a:pt x="37" y="51"/>
                    <a:pt x="38" y="51"/>
                  </a:cubicBezTo>
                  <a:cubicBezTo>
                    <a:pt x="38" y="51"/>
                    <a:pt x="39" y="51"/>
                    <a:pt x="40" y="51"/>
                  </a:cubicBezTo>
                  <a:cubicBezTo>
                    <a:pt x="40" y="51"/>
                    <a:pt x="40" y="51"/>
                    <a:pt x="40" y="51"/>
                  </a:cubicBezTo>
                  <a:cubicBezTo>
                    <a:pt x="40" y="51"/>
                    <a:pt x="40" y="51"/>
                    <a:pt x="40" y="51"/>
                  </a:cubicBezTo>
                  <a:cubicBezTo>
                    <a:pt x="40" y="51"/>
                    <a:pt x="40" y="51"/>
                    <a:pt x="40" y="51"/>
                  </a:cubicBezTo>
                  <a:cubicBezTo>
                    <a:pt x="40" y="52"/>
                    <a:pt x="40" y="53"/>
                    <a:pt x="40" y="54"/>
                  </a:cubicBezTo>
                  <a:cubicBezTo>
                    <a:pt x="40" y="55"/>
                    <a:pt x="41" y="55"/>
                    <a:pt x="42" y="55"/>
                  </a:cubicBezTo>
                  <a:cubicBezTo>
                    <a:pt x="43" y="54"/>
                    <a:pt x="46" y="55"/>
                    <a:pt x="46" y="55"/>
                  </a:cubicBezTo>
                  <a:cubicBezTo>
                    <a:pt x="46" y="52"/>
                    <a:pt x="46" y="52"/>
                    <a:pt x="46" y="52"/>
                  </a:cubicBezTo>
                  <a:cubicBezTo>
                    <a:pt x="46" y="52"/>
                    <a:pt x="44" y="52"/>
                    <a:pt x="43" y="52"/>
                  </a:cubicBezTo>
                  <a:cubicBezTo>
                    <a:pt x="43" y="52"/>
                    <a:pt x="43" y="52"/>
                    <a:pt x="43" y="52"/>
                  </a:cubicBezTo>
                  <a:cubicBezTo>
                    <a:pt x="43" y="52"/>
                    <a:pt x="43" y="52"/>
                    <a:pt x="43" y="52"/>
                  </a:cubicBezTo>
                  <a:cubicBezTo>
                    <a:pt x="43" y="51"/>
                    <a:pt x="43" y="51"/>
                    <a:pt x="43" y="51"/>
                  </a:cubicBezTo>
                  <a:cubicBezTo>
                    <a:pt x="43" y="49"/>
                    <a:pt x="43" y="48"/>
                    <a:pt x="42" y="48"/>
                  </a:cubicBezTo>
                  <a:cubicBezTo>
                    <a:pt x="41" y="48"/>
                    <a:pt x="40" y="48"/>
                    <a:pt x="39" y="49"/>
                  </a:cubicBezTo>
                  <a:cubicBezTo>
                    <a:pt x="39" y="49"/>
                    <a:pt x="39" y="49"/>
                    <a:pt x="39" y="49"/>
                  </a:cubicBezTo>
                  <a:cubicBezTo>
                    <a:pt x="37" y="47"/>
                    <a:pt x="35" y="48"/>
                    <a:pt x="33" y="49"/>
                  </a:cubicBezTo>
                  <a:cubicBezTo>
                    <a:pt x="33" y="49"/>
                    <a:pt x="32" y="49"/>
                    <a:pt x="31" y="49"/>
                  </a:cubicBezTo>
                  <a:cubicBezTo>
                    <a:pt x="32" y="48"/>
                    <a:pt x="33" y="48"/>
                    <a:pt x="33" y="47"/>
                  </a:cubicBezTo>
                  <a:cubicBezTo>
                    <a:pt x="33" y="42"/>
                    <a:pt x="23" y="50"/>
                    <a:pt x="23" y="50"/>
                  </a:cubicBezTo>
                  <a:close/>
                </a:path>
              </a:pathLst>
            </a:custGeom>
            <a:solidFill>
              <a:schemeClr val="accent2"/>
            </a:solidFill>
            <a:ln w="28575" cap="flat" cmpd="sng" algn="ctr">
              <a:noFill/>
              <a:prstDash val="solid"/>
            </a:ln>
            <a:effectLst>
              <a:outerShdw blurRad="317500" dist="165100" dir="2700000" algn="tl" rotWithShape="0">
                <a:prstClr val="black">
                  <a:alpha val="40000"/>
                </a:prstClr>
              </a:outerShdw>
            </a:effectLst>
          </p:spPr>
          <p:txBody>
            <a:bodyPr anchor="ctr"/>
            <a:lstStyle/>
            <a:p>
              <a:pPr algn="ctr">
                <a:defRPr/>
              </a:pPr>
              <a:endParaRPr lang="zh-CN" altLang="en-US" kern="0">
                <a:solidFill>
                  <a:prstClr val="white"/>
                </a:solidFill>
              </a:endParaRPr>
            </a:p>
          </p:txBody>
        </p:sp>
        <p:sp>
          <p:nvSpPr>
            <p:cNvPr id="53" name="MH_Other_43"/>
            <p:cNvSpPr>
              <a:spLocks noChangeAspect="1" noEditPoints="1"/>
            </p:cNvSpPr>
            <p:nvPr>
              <p:custDataLst>
                <p:tags r:id="rId50"/>
              </p:custDataLst>
            </p:nvPr>
          </p:nvSpPr>
          <p:spPr bwMode="auto">
            <a:xfrm>
              <a:off x="5141914" y="3425825"/>
              <a:ext cx="274637" cy="369887"/>
            </a:xfrm>
            <a:custGeom>
              <a:avLst/>
              <a:gdLst>
                <a:gd name="T0" fmla="*/ 42 w 47"/>
                <a:gd name="T1" fmla="*/ 5 h 63"/>
                <a:gd name="T2" fmla="*/ 42 w 47"/>
                <a:gd name="T3" fmla="*/ 5 h 63"/>
                <a:gd name="T4" fmla="*/ 47 w 47"/>
                <a:gd name="T5" fmla="*/ 16 h 63"/>
                <a:gd name="T6" fmla="*/ 42 w 47"/>
                <a:gd name="T7" fmla="*/ 27 h 63"/>
                <a:gd name="T8" fmla="*/ 32 w 47"/>
                <a:gd name="T9" fmla="*/ 37 h 63"/>
                <a:gd name="T10" fmla="*/ 21 w 47"/>
                <a:gd name="T11" fmla="*/ 42 h 63"/>
                <a:gd name="T12" fmla="*/ 14 w 47"/>
                <a:gd name="T13" fmla="*/ 41 h 63"/>
                <a:gd name="T14" fmla="*/ 22 w 47"/>
                <a:gd name="T15" fmla="*/ 33 h 63"/>
                <a:gd name="T16" fmla="*/ 26 w 47"/>
                <a:gd name="T17" fmla="*/ 31 h 63"/>
                <a:gd name="T18" fmla="*/ 36 w 47"/>
                <a:gd name="T19" fmla="*/ 21 h 63"/>
                <a:gd name="T20" fmla="*/ 38 w 47"/>
                <a:gd name="T21" fmla="*/ 16 h 63"/>
                <a:gd name="T22" fmla="*/ 36 w 47"/>
                <a:gd name="T23" fmla="*/ 11 h 63"/>
                <a:gd name="T24" fmla="*/ 36 w 47"/>
                <a:gd name="T25" fmla="*/ 11 h 63"/>
                <a:gd name="T26" fmla="*/ 31 w 47"/>
                <a:gd name="T27" fmla="*/ 9 h 63"/>
                <a:gd name="T28" fmla="*/ 26 w 47"/>
                <a:gd name="T29" fmla="*/ 11 h 63"/>
                <a:gd name="T30" fmla="*/ 16 w 47"/>
                <a:gd name="T31" fmla="*/ 21 h 63"/>
                <a:gd name="T32" fmla="*/ 15 w 47"/>
                <a:gd name="T33" fmla="*/ 22 h 63"/>
                <a:gd name="T34" fmla="*/ 5 w 47"/>
                <a:gd name="T35" fmla="*/ 31 h 63"/>
                <a:gd name="T36" fmla="*/ 5 w 47"/>
                <a:gd name="T37" fmla="*/ 26 h 63"/>
                <a:gd name="T38" fmla="*/ 9 w 47"/>
                <a:gd name="T39" fmla="*/ 15 h 63"/>
                <a:gd name="T40" fmla="*/ 19 w 47"/>
                <a:gd name="T41" fmla="*/ 5 h 63"/>
                <a:gd name="T42" fmla="*/ 31 w 47"/>
                <a:gd name="T43" fmla="*/ 0 h 63"/>
                <a:gd name="T44" fmla="*/ 42 w 47"/>
                <a:gd name="T45" fmla="*/ 5 h 63"/>
                <a:gd name="T46" fmla="*/ 41 w 47"/>
                <a:gd name="T47" fmla="*/ 32 h 63"/>
                <a:gd name="T48" fmla="*/ 31 w 47"/>
                <a:gd name="T49" fmla="*/ 42 h 63"/>
                <a:gd name="T50" fmla="*/ 23 w 47"/>
                <a:gd name="T51" fmla="*/ 50 h 63"/>
                <a:gd name="T52" fmla="*/ 21 w 47"/>
                <a:gd name="T53" fmla="*/ 52 h 63"/>
                <a:gd name="T54" fmla="*/ 16 w 47"/>
                <a:gd name="T55" fmla="*/ 54 h 63"/>
                <a:gd name="T56" fmla="*/ 11 w 47"/>
                <a:gd name="T57" fmla="*/ 52 h 63"/>
                <a:gd name="T58" fmla="*/ 11 w 47"/>
                <a:gd name="T59" fmla="*/ 52 h 63"/>
                <a:gd name="T60" fmla="*/ 8 w 47"/>
                <a:gd name="T61" fmla="*/ 47 h 63"/>
                <a:gd name="T62" fmla="*/ 11 w 47"/>
                <a:gd name="T63" fmla="*/ 41 h 63"/>
                <a:gd name="T64" fmla="*/ 21 w 47"/>
                <a:gd name="T65" fmla="*/ 31 h 63"/>
                <a:gd name="T66" fmla="*/ 25 w 47"/>
                <a:gd name="T67" fmla="*/ 29 h 63"/>
                <a:gd name="T68" fmla="*/ 32 w 47"/>
                <a:gd name="T69" fmla="*/ 22 h 63"/>
                <a:gd name="T70" fmla="*/ 26 w 47"/>
                <a:gd name="T71" fmla="*/ 21 h 63"/>
                <a:gd name="T72" fmla="*/ 14 w 47"/>
                <a:gd name="T73" fmla="*/ 25 h 63"/>
                <a:gd name="T74" fmla="*/ 4 w 47"/>
                <a:gd name="T75" fmla="*/ 35 h 63"/>
                <a:gd name="T76" fmla="*/ 0 w 47"/>
                <a:gd name="T77" fmla="*/ 47 h 63"/>
                <a:gd name="T78" fmla="*/ 4 w 47"/>
                <a:gd name="T79" fmla="*/ 58 h 63"/>
                <a:gd name="T80" fmla="*/ 4 w 47"/>
                <a:gd name="T81" fmla="*/ 58 h 63"/>
                <a:gd name="T82" fmla="*/ 16 w 47"/>
                <a:gd name="T83" fmla="*/ 63 h 63"/>
                <a:gd name="T84" fmla="*/ 27 w 47"/>
                <a:gd name="T85" fmla="*/ 58 h 63"/>
                <a:gd name="T86" fmla="*/ 37 w 47"/>
                <a:gd name="T87" fmla="*/ 48 h 63"/>
                <a:gd name="T88" fmla="*/ 42 w 47"/>
                <a:gd name="T89" fmla="*/ 37 h 63"/>
                <a:gd name="T90" fmla="*/ 41 w 47"/>
                <a:gd name="T91" fmla="*/ 3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 h="63">
                  <a:moveTo>
                    <a:pt x="42" y="5"/>
                  </a:moveTo>
                  <a:cubicBezTo>
                    <a:pt x="42" y="5"/>
                    <a:pt x="42" y="5"/>
                    <a:pt x="42" y="5"/>
                  </a:cubicBezTo>
                  <a:cubicBezTo>
                    <a:pt x="45" y="8"/>
                    <a:pt x="47" y="12"/>
                    <a:pt x="47" y="16"/>
                  </a:cubicBezTo>
                  <a:cubicBezTo>
                    <a:pt x="47" y="20"/>
                    <a:pt x="45" y="24"/>
                    <a:pt x="42" y="27"/>
                  </a:cubicBezTo>
                  <a:cubicBezTo>
                    <a:pt x="32" y="37"/>
                    <a:pt x="32" y="37"/>
                    <a:pt x="32" y="37"/>
                  </a:cubicBezTo>
                  <a:cubicBezTo>
                    <a:pt x="29" y="41"/>
                    <a:pt x="25" y="42"/>
                    <a:pt x="21" y="42"/>
                  </a:cubicBezTo>
                  <a:cubicBezTo>
                    <a:pt x="19" y="42"/>
                    <a:pt x="16" y="42"/>
                    <a:pt x="14" y="41"/>
                  </a:cubicBezTo>
                  <a:cubicBezTo>
                    <a:pt x="22" y="33"/>
                    <a:pt x="22" y="33"/>
                    <a:pt x="22" y="33"/>
                  </a:cubicBezTo>
                  <a:cubicBezTo>
                    <a:pt x="23" y="33"/>
                    <a:pt x="25" y="33"/>
                    <a:pt x="26" y="31"/>
                  </a:cubicBezTo>
                  <a:cubicBezTo>
                    <a:pt x="36" y="21"/>
                    <a:pt x="36" y="21"/>
                    <a:pt x="36" y="21"/>
                  </a:cubicBezTo>
                  <a:cubicBezTo>
                    <a:pt x="38" y="20"/>
                    <a:pt x="38" y="18"/>
                    <a:pt x="38" y="16"/>
                  </a:cubicBezTo>
                  <a:cubicBezTo>
                    <a:pt x="38" y="14"/>
                    <a:pt x="38" y="12"/>
                    <a:pt x="36" y="11"/>
                  </a:cubicBezTo>
                  <a:cubicBezTo>
                    <a:pt x="36" y="11"/>
                    <a:pt x="36" y="11"/>
                    <a:pt x="36" y="11"/>
                  </a:cubicBezTo>
                  <a:cubicBezTo>
                    <a:pt x="35" y="9"/>
                    <a:pt x="33" y="9"/>
                    <a:pt x="31" y="9"/>
                  </a:cubicBezTo>
                  <a:cubicBezTo>
                    <a:pt x="29" y="9"/>
                    <a:pt x="27" y="9"/>
                    <a:pt x="26" y="11"/>
                  </a:cubicBezTo>
                  <a:cubicBezTo>
                    <a:pt x="16" y="21"/>
                    <a:pt x="16" y="21"/>
                    <a:pt x="16" y="21"/>
                  </a:cubicBezTo>
                  <a:cubicBezTo>
                    <a:pt x="15" y="21"/>
                    <a:pt x="15" y="21"/>
                    <a:pt x="15" y="22"/>
                  </a:cubicBezTo>
                  <a:cubicBezTo>
                    <a:pt x="5" y="31"/>
                    <a:pt x="5" y="31"/>
                    <a:pt x="5" y="31"/>
                  </a:cubicBezTo>
                  <a:cubicBezTo>
                    <a:pt x="5" y="29"/>
                    <a:pt x="5" y="28"/>
                    <a:pt x="5" y="26"/>
                  </a:cubicBezTo>
                  <a:cubicBezTo>
                    <a:pt x="5" y="22"/>
                    <a:pt x="6" y="18"/>
                    <a:pt x="9" y="15"/>
                  </a:cubicBezTo>
                  <a:cubicBezTo>
                    <a:pt x="19" y="5"/>
                    <a:pt x="19" y="5"/>
                    <a:pt x="19" y="5"/>
                  </a:cubicBezTo>
                  <a:cubicBezTo>
                    <a:pt x="23" y="1"/>
                    <a:pt x="27" y="0"/>
                    <a:pt x="31" y="0"/>
                  </a:cubicBezTo>
                  <a:cubicBezTo>
                    <a:pt x="35" y="0"/>
                    <a:pt x="39" y="1"/>
                    <a:pt x="42" y="5"/>
                  </a:cubicBezTo>
                  <a:close/>
                  <a:moveTo>
                    <a:pt x="41" y="32"/>
                  </a:moveTo>
                  <a:cubicBezTo>
                    <a:pt x="31" y="42"/>
                    <a:pt x="31" y="42"/>
                    <a:pt x="31" y="42"/>
                  </a:cubicBezTo>
                  <a:cubicBezTo>
                    <a:pt x="23" y="50"/>
                    <a:pt x="23" y="50"/>
                    <a:pt x="23" y="50"/>
                  </a:cubicBezTo>
                  <a:cubicBezTo>
                    <a:pt x="21" y="52"/>
                    <a:pt x="21" y="52"/>
                    <a:pt x="21" y="52"/>
                  </a:cubicBezTo>
                  <a:cubicBezTo>
                    <a:pt x="20" y="53"/>
                    <a:pt x="18" y="54"/>
                    <a:pt x="16" y="54"/>
                  </a:cubicBezTo>
                  <a:cubicBezTo>
                    <a:pt x="14" y="54"/>
                    <a:pt x="12" y="53"/>
                    <a:pt x="11" y="52"/>
                  </a:cubicBezTo>
                  <a:cubicBezTo>
                    <a:pt x="11" y="52"/>
                    <a:pt x="11" y="52"/>
                    <a:pt x="11" y="52"/>
                  </a:cubicBezTo>
                  <a:cubicBezTo>
                    <a:pt x="9" y="51"/>
                    <a:pt x="8" y="49"/>
                    <a:pt x="8" y="47"/>
                  </a:cubicBezTo>
                  <a:cubicBezTo>
                    <a:pt x="8" y="45"/>
                    <a:pt x="9" y="43"/>
                    <a:pt x="11" y="41"/>
                  </a:cubicBezTo>
                  <a:cubicBezTo>
                    <a:pt x="21" y="31"/>
                    <a:pt x="21" y="31"/>
                    <a:pt x="21" y="31"/>
                  </a:cubicBezTo>
                  <a:cubicBezTo>
                    <a:pt x="22" y="30"/>
                    <a:pt x="23" y="30"/>
                    <a:pt x="25" y="29"/>
                  </a:cubicBezTo>
                  <a:cubicBezTo>
                    <a:pt x="32" y="22"/>
                    <a:pt x="32" y="22"/>
                    <a:pt x="32" y="22"/>
                  </a:cubicBezTo>
                  <a:cubicBezTo>
                    <a:pt x="30" y="21"/>
                    <a:pt x="28" y="21"/>
                    <a:pt x="26" y="21"/>
                  </a:cubicBezTo>
                  <a:cubicBezTo>
                    <a:pt x="22" y="21"/>
                    <a:pt x="18" y="22"/>
                    <a:pt x="14" y="25"/>
                  </a:cubicBezTo>
                  <a:cubicBezTo>
                    <a:pt x="4" y="35"/>
                    <a:pt x="4" y="35"/>
                    <a:pt x="4" y="35"/>
                  </a:cubicBezTo>
                  <a:cubicBezTo>
                    <a:pt x="1" y="38"/>
                    <a:pt x="0" y="43"/>
                    <a:pt x="0" y="47"/>
                  </a:cubicBezTo>
                  <a:cubicBezTo>
                    <a:pt x="0" y="51"/>
                    <a:pt x="1" y="55"/>
                    <a:pt x="4" y="58"/>
                  </a:cubicBezTo>
                  <a:cubicBezTo>
                    <a:pt x="4" y="58"/>
                    <a:pt x="4" y="58"/>
                    <a:pt x="4" y="58"/>
                  </a:cubicBezTo>
                  <a:cubicBezTo>
                    <a:pt x="8" y="61"/>
                    <a:pt x="12" y="63"/>
                    <a:pt x="16" y="63"/>
                  </a:cubicBezTo>
                  <a:cubicBezTo>
                    <a:pt x="20" y="63"/>
                    <a:pt x="24" y="61"/>
                    <a:pt x="27" y="58"/>
                  </a:cubicBezTo>
                  <a:cubicBezTo>
                    <a:pt x="37" y="48"/>
                    <a:pt x="37" y="48"/>
                    <a:pt x="37" y="48"/>
                  </a:cubicBezTo>
                  <a:cubicBezTo>
                    <a:pt x="41" y="45"/>
                    <a:pt x="42" y="41"/>
                    <a:pt x="42" y="37"/>
                  </a:cubicBezTo>
                  <a:cubicBezTo>
                    <a:pt x="42" y="35"/>
                    <a:pt x="42" y="33"/>
                    <a:pt x="41" y="32"/>
                  </a:cubicBezTo>
                  <a:close/>
                </a:path>
              </a:pathLst>
            </a:custGeom>
            <a:solidFill>
              <a:schemeClr val="accent5"/>
            </a:solidFill>
            <a:ln w="28575" cap="flat" cmpd="sng" algn="ctr">
              <a:noFill/>
              <a:prstDash val="solid"/>
            </a:ln>
            <a:effectLst>
              <a:outerShdw blurRad="317500" dist="165100" dir="2700000" algn="tl" rotWithShape="0">
                <a:prstClr val="black">
                  <a:alpha val="40000"/>
                </a:prstClr>
              </a:outerShdw>
            </a:effectLst>
          </p:spPr>
          <p:txBody>
            <a:bodyPr anchor="ctr"/>
            <a:lstStyle/>
            <a:p>
              <a:pPr algn="ctr">
                <a:defRPr/>
              </a:pPr>
              <a:endParaRPr lang="zh-CN" altLang="en-US" kern="0">
                <a:solidFill>
                  <a:prstClr val="white"/>
                </a:solidFill>
              </a:endParaRPr>
            </a:p>
          </p:txBody>
        </p:sp>
        <p:sp>
          <p:nvSpPr>
            <p:cNvPr id="54" name="MH_Other_44"/>
            <p:cNvSpPr>
              <a:spLocks noChangeAspect="1"/>
            </p:cNvSpPr>
            <p:nvPr>
              <p:custDataLst>
                <p:tags r:id="rId51"/>
              </p:custDataLst>
            </p:nvPr>
          </p:nvSpPr>
          <p:spPr bwMode="auto">
            <a:xfrm>
              <a:off x="6130925" y="2803524"/>
              <a:ext cx="484188" cy="368300"/>
            </a:xfrm>
            <a:custGeom>
              <a:avLst/>
              <a:gdLst>
                <a:gd name="T0" fmla="*/ 7 w 139"/>
                <a:gd name="T1" fmla="*/ 99 h 106"/>
                <a:gd name="T2" fmla="*/ 14 w 139"/>
                <a:gd name="T3" fmla="*/ 99 h 106"/>
                <a:gd name="T4" fmla="*/ 14 w 139"/>
                <a:gd name="T5" fmla="*/ 59 h 106"/>
                <a:gd name="T6" fmla="*/ 21 w 139"/>
                <a:gd name="T7" fmla="*/ 56 h 106"/>
                <a:gd name="T8" fmla="*/ 21 w 139"/>
                <a:gd name="T9" fmla="*/ 99 h 106"/>
                <a:gd name="T10" fmla="*/ 26 w 139"/>
                <a:gd name="T11" fmla="*/ 99 h 106"/>
                <a:gd name="T12" fmla="*/ 26 w 139"/>
                <a:gd name="T13" fmla="*/ 54 h 106"/>
                <a:gd name="T14" fmla="*/ 33 w 139"/>
                <a:gd name="T15" fmla="*/ 52 h 106"/>
                <a:gd name="T16" fmla="*/ 33 w 139"/>
                <a:gd name="T17" fmla="*/ 99 h 106"/>
                <a:gd name="T18" fmla="*/ 40 w 139"/>
                <a:gd name="T19" fmla="*/ 99 h 106"/>
                <a:gd name="T20" fmla="*/ 40 w 139"/>
                <a:gd name="T21" fmla="*/ 49 h 106"/>
                <a:gd name="T22" fmla="*/ 40 w 139"/>
                <a:gd name="T23" fmla="*/ 49 h 106"/>
                <a:gd name="T24" fmla="*/ 47 w 139"/>
                <a:gd name="T25" fmla="*/ 56 h 106"/>
                <a:gd name="T26" fmla="*/ 47 w 139"/>
                <a:gd name="T27" fmla="*/ 99 h 106"/>
                <a:gd name="T28" fmla="*/ 52 w 139"/>
                <a:gd name="T29" fmla="*/ 99 h 106"/>
                <a:gd name="T30" fmla="*/ 52 w 139"/>
                <a:gd name="T31" fmla="*/ 61 h 106"/>
                <a:gd name="T32" fmla="*/ 59 w 139"/>
                <a:gd name="T33" fmla="*/ 59 h 106"/>
                <a:gd name="T34" fmla="*/ 59 w 139"/>
                <a:gd name="T35" fmla="*/ 99 h 106"/>
                <a:gd name="T36" fmla="*/ 64 w 139"/>
                <a:gd name="T37" fmla="*/ 99 h 106"/>
                <a:gd name="T38" fmla="*/ 64 w 139"/>
                <a:gd name="T39" fmla="*/ 56 h 106"/>
                <a:gd name="T40" fmla="*/ 71 w 139"/>
                <a:gd name="T41" fmla="*/ 52 h 106"/>
                <a:gd name="T42" fmla="*/ 71 w 139"/>
                <a:gd name="T43" fmla="*/ 99 h 106"/>
                <a:gd name="T44" fmla="*/ 76 w 139"/>
                <a:gd name="T45" fmla="*/ 99 h 106"/>
                <a:gd name="T46" fmla="*/ 76 w 139"/>
                <a:gd name="T47" fmla="*/ 49 h 106"/>
                <a:gd name="T48" fmla="*/ 83 w 139"/>
                <a:gd name="T49" fmla="*/ 45 h 106"/>
                <a:gd name="T50" fmla="*/ 83 w 139"/>
                <a:gd name="T51" fmla="*/ 99 h 106"/>
                <a:gd name="T52" fmla="*/ 90 w 139"/>
                <a:gd name="T53" fmla="*/ 99 h 106"/>
                <a:gd name="T54" fmla="*/ 90 w 139"/>
                <a:gd name="T55" fmla="*/ 42 h 106"/>
                <a:gd name="T56" fmla="*/ 97 w 139"/>
                <a:gd name="T57" fmla="*/ 40 h 106"/>
                <a:gd name="T58" fmla="*/ 97 w 139"/>
                <a:gd name="T59" fmla="*/ 99 h 106"/>
                <a:gd name="T60" fmla="*/ 102 w 139"/>
                <a:gd name="T61" fmla="*/ 99 h 106"/>
                <a:gd name="T62" fmla="*/ 102 w 139"/>
                <a:gd name="T63" fmla="*/ 38 h 106"/>
                <a:gd name="T64" fmla="*/ 109 w 139"/>
                <a:gd name="T65" fmla="*/ 33 h 106"/>
                <a:gd name="T66" fmla="*/ 109 w 139"/>
                <a:gd name="T67" fmla="*/ 99 h 106"/>
                <a:gd name="T68" fmla="*/ 135 w 139"/>
                <a:gd name="T69" fmla="*/ 99 h 106"/>
                <a:gd name="T70" fmla="*/ 135 w 139"/>
                <a:gd name="T71" fmla="*/ 106 h 106"/>
                <a:gd name="T72" fmla="*/ 7 w 139"/>
                <a:gd name="T73" fmla="*/ 106 h 106"/>
                <a:gd name="T74" fmla="*/ 0 w 139"/>
                <a:gd name="T75" fmla="*/ 106 h 106"/>
                <a:gd name="T76" fmla="*/ 0 w 139"/>
                <a:gd name="T77" fmla="*/ 99 h 106"/>
                <a:gd name="T78" fmla="*/ 0 w 139"/>
                <a:gd name="T79" fmla="*/ 2 h 106"/>
                <a:gd name="T80" fmla="*/ 7 w 139"/>
                <a:gd name="T81" fmla="*/ 2 h 106"/>
                <a:gd name="T82" fmla="*/ 7 w 139"/>
                <a:gd name="T83" fmla="*/ 40 h 106"/>
                <a:gd name="T84" fmla="*/ 42 w 139"/>
                <a:gd name="T85" fmla="*/ 26 h 106"/>
                <a:gd name="T86" fmla="*/ 45 w 139"/>
                <a:gd name="T87" fmla="*/ 23 h 106"/>
                <a:gd name="T88" fmla="*/ 50 w 139"/>
                <a:gd name="T89" fmla="*/ 28 h 106"/>
                <a:gd name="T90" fmla="*/ 54 w 139"/>
                <a:gd name="T91" fmla="*/ 38 h 106"/>
                <a:gd name="T92" fmla="*/ 109 w 139"/>
                <a:gd name="T93" fmla="*/ 12 h 106"/>
                <a:gd name="T94" fmla="*/ 102 w 139"/>
                <a:gd name="T95" fmla="*/ 0 h 106"/>
                <a:gd name="T96" fmla="*/ 121 w 139"/>
                <a:gd name="T97" fmla="*/ 0 h 106"/>
                <a:gd name="T98" fmla="*/ 139 w 139"/>
                <a:gd name="T99" fmla="*/ 2 h 106"/>
                <a:gd name="T100" fmla="*/ 130 w 139"/>
                <a:gd name="T101" fmla="*/ 16 h 106"/>
                <a:gd name="T102" fmla="*/ 121 w 139"/>
                <a:gd name="T103" fmla="*/ 33 h 106"/>
                <a:gd name="T104" fmla="*/ 113 w 139"/>
                <a:gd name="T105" fmla="*/ 21 h 106"/>
                <a:gd name="T106" fmla="*/ 57 w 139"/>
                <a:gd name="T107" fmla="*/ 49 h 106"/>
                <a:gd name="T108" fmla="*/ 52 w 139"/>
                <a:gd name="T109" fmla="*/ 52 h 106"/>
                <a:gd name="T110" fmla="*/ 47 w 139"/>
                <a:gd name="T111" fmla="*/ 47 h 106"/>
                <a:gd name="T112" fmla="*/ 42 w 139"/>
                <a:gd name="T113" fmla="*/ 38 h 106"/>
                <a:gd name="T114" fmla="*/ 7 w 139"/>
                <a:gd name="T115" fmla="*/ 54 h 106"/>
                <a:gd name="T116" fmla="*/ 7 w 139"/>
                <a:gd name="T117" fmla="*/ 9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9" h="106">
                  <a:moveTo>
                    <a:pt x="7" y="99"/>
                  </a:moveTo>
                  <a:lnTo>
                    <a:pt x="14" y="99"/>
                  </a:lnTo>
                  <a:lnTo>
                    <a:pt x="14" y="59"/>
                  </a:lnTo>
                  <a:lnTo>
                    <a:pt x="21" y="56"/>
                  </a:lnTo>
                  <a:lnTo>
                    <a:pt x="21" y="99"/>
                  </a:lnTo>
                  <a:lnTo>
                    <a:pt x="26" y="99"/>
                  </a:lnTo>
                  <a:lnTo>
                    <a:pt x="26" y="54"/>
                  </a:lnTo>
                  <a:lnTo>
                    <a:pt x="33" y="52"/>
                  </a:lnTo>
                  <a:lnTo>
                    <a:pt x="33" y="99"/>
                  </a:lnTo>
                  <a:lnTo>
                    <a:pt x="40" y="99"/>
                  </a:lnTo>
                  <a:lnTo>
                    <a:pt x="40" y="49"/>
                  </a:lnTo>
                  <a:lnTo>
                    <a:pt x="40" y="49"/>
                  </a:lnTo>
                  <a:lnTo>
                    <a:pt x="47" y="56"/>
                  </a:lnTo>
                  <a:lnTo>
                    <a:pt x="47" y="99"/>
                  </a:lnTo>
                  <a:lnTo>
                    <a:pt x="52" y="99"/>
                  </a:lnTo>
                  <a:lnTo>
                    <a:pt x="52" y="61"/>
                  </a:lnTo>
                  <a:lnTo>
                    <a:pt x="59" y="59"/>
                  </a:lnTo>
                  <a:lnTo>
                    <a:pt x="59" y="99"/>
                  </a:lnTo>
                  <a:lnTo>
                    <a:pt x="64" y="99"/>
                  </a:lnTo>
                  <a:lnTo>
                    <a:pt x="64" y="56"/>
                  </a:lnTo>
                  <a:lnTo>
                    <a:pt x="71" y="52"/>
                  </a:lnTo>
                  <a:lnTo>
                    <a:pt x="71" y="99"/>
                  </a:lnTo>
                  <a:lnTo>
                    <a:pt x="76" y="99"/>
                  </a:lnTo>
                  <a:lnTo>
                    <a:pt x="76" y="49"/>
                  </a:lnTo>
                  <a:lnTo>
                    <a:pt x="83" y="45"/>
                  </a:lnTo>
                  <a:lnTo>
                    <a:pt x="83" y="99"/>
                  </a:lnTo>
                  <a:lnTo>
                    <a:pt x="90" y="99"/>
                  </a:lnTo>
                  <a:lnTo>
                    <a:pt x="90" y="42"/>
                  </a:lnTo>
                  <a:lnTo>
                    <a:pt x="97" y="40"/>
                  </a:lnTo>
                  <a:lnTo>
                    <a:pt x="97" y="99"/>
                  </a:lnTo>
                  <a:lnTo>
                    <a:pt x="102" y="99"/>
                  </a:lnTo>
                  <a:lnTo>
                    <a:pt x="102" y="38"/>
                  </a:lnTo>
                  <a:lnTo>
                    <a:pt x="109" y="33"/>
                  </a:lnTo>
                  <a:lnTo>
                    <a:pt x="109" y="99"/>
                  </a:lnTo>
                  <a:lnTo>
                    <a:pt x="135" y="99"/>
                  </a:lnTo>
                  <a:lnTo>
                    <a:pt x="135" y="106"/>
                  </a:lnTo>
                  <a:lnTo>
                    <a:pt x="7" y="106"/>
                  </a:lnTo>
                  <a:lnTo>
                    <a:pt x="0" y="106"/>
                  </a:lnTo>
                  <a:lnTo>
                    <a:pt x="0" y="99"/>
                  </a:lnTo>
                  <a:lnTo>
                    <a:pt x="0" y="2"/>
                  </a:lnTo>
                  <a:lnTo>
                    <a:pt x="7" y="2"/>
                  </a:lnTo>
                  <a:lnTo>
                    <a:pt x="7" y="40"/>
                  </a:lnTo>
                  <a:lnTo>
                    <a:pt x="42" y="26"/>
                  </a:lnTo>
                  <a:lnTo>
                    <a:pt x="45" y="23"/>
                  </a:lnTo>
                  <a:lnTo>
                    <a:pt x="50" y="28"/>
                  </a:lnTo>
                  <a:lnTo>
                    <a:pt x="54" y="38"/>
                  </a:lnTo>
                  <a:lnTo>
                    <a:pt x="109" y="12"/>
                  </a:lnTo>
                  <a:lnTo>
                    <a:pt x="102" y="0"/>
                  </a:lnTo>
                  <a:lnTo>
                    <a:pt x="121" y="0"/>
                  </a:lnTo>
                  <a:lnTo>
                    <a:pt x="139" y="2"/>
                  </a:lnTo>
                  <a:lnTo>
                    <a:pt x="130" y="16"/>
                  </a:lnTo>
                  <a:lnTo>
                    <a:pt x="121" y="33"/>
                  </a:lnTo>
                  <a:lnTo>
                    <a:pt x="113" y="21"/>
                  </a:lnTo>
                  <a:lnTo>
                    <a:pt x="57" y="49"/>
                  </a:lnTo>
                  <a:lnTo>
                    <a:pt x="52" y="52"/>
                  </a:lnTo>
                  <a:lnTo>
                    <a:pt x="47" y="47"/>
                  </a:lnTo>
                  <a:lnTo>
                    <a:pt x="42" y="38"/>
                  </a:lnTo>
                  <a:lnTo>
                    <a:pt x="7" y="54"/>
                  </a:lnTo>
                  <a:lnTo>
                    <a:pt x="7" y="99"/>
                  </a:lnTo>
                  <a:close/>
                </a:path>
              </a:pathLst>
            </a:custGeom>
            <a:solidFill>
              <a:schemeClr val="accent4"/>
            </a:solidFill>
            <a:ln w="28575" cap="flat" cmpd="sng" algn="ctr">
              <a:noFill/>
              <a:prstDash val="solid"/>
            </a:ln>
            <a:effectLst>
              <a:outerShdw blurRad="317500" dist="165100" dir="2700000" algn="tl" rotWithShape="0">
                <a:prstClr val="black">
                  <a:alpha val="40000"/>
                </a:prstClr>
              </a:outerShdw>
            </a:effectLst>
          </p:spPr>
          <p:txBody>
            <a:bodyPr anchor="ctr"/>
            <a:lstStyle/>
            <a:p>
              <a:pPr algn="ctr">
                <a:defRPr/>
              </a:pPr>
              <a:endParaRPr lang="zh-CN" altLang="en-US" kern="0">
                <a:solidFill>
                  <a:prstClr val="white"/>
                </a:solidFill>
              </a:endParaRPr>
            </a:p>
          </p:txBody>
        </p:sp>
        <p:sp>
          <p:nvSpPr>
            <p:cNvPr id="55" name="MH_Other_45"/>
            <p:cNvSpPr>
              <a:spLocks noChangeAspect="1" noEditPoints="1"/>
            </p:cNvSpPr>
            <p:nvPr>
              <p:custDataLst>
                <p:tags r:id="rId52"/>
              </p:custDataLst>
            </p:nvPr>
          </p:nvSpPr>
          <p:spPr bwMode="auto">
            <a:xfrm>
              <a:off x="9486900" y="1122361"/>
              <a:ext cx="381000" cy="368300"/>
            </a:xfrm>
            <a:custGeom>
              <a:avLst/>
              <a:gdLst>
                <a:gd name="T0" fmla="*/ 57 w 67"/>
                <a:gd name="T1" fmla="*/ 33 h 65"/>
                <a:gd name="T2" fmla="*/ 29 w 67"/>
                <a:gd name="T3" fmla="*/ 46 h 65"/>
                <a:gd name="T4" fmla="*/ 57 w 67"/>
                <a:gd name="T5" fmla="*/ 60 h 65"/>
                <a:gd name="T6" fmla="*/ 0 w 67"/>
                <a:gd name="T7" fmla="*/ 22 h 65"/>
                <a:gd name="T8" fmla="*/ 22 w 67"/>
                <a:gd name="T9" fmla="*/ 12 h 65"/>
                <a:gd name="T10" fmla="*/ 7 w 67"/>
                <a:gd name="T11" fmla="*/ 60 h 65"/>
                <a:gd name="T12" fmla="*/ 11 w 67"/>
                <a:gd name="T13" fmla="*/ 62 h 65"/>
                <a:gd name="T14" fmla="*/ 7 w 67"/>
                <a:gd name="T15" fmla="*/ 60 h 65"/>
                <a:gd name="T16" fmla="*/ 43 w 67"/>
                <a:gd name="T17" fmla="*/ 42 h 65"/>
                <a:gd name="T18" fmla="*/ 6 w 67"/>
                <a:gd name="T19" fmla="*/ 27 h 65"/>
                <a:gd name="T20" fmla="*/ 12 w 67"/>
                <a:gd name="T21" fmla="*/ 27 h 65"/>
                <a:gd name="T22" fmla="*/ 47 w 67"/>
                <a:gd name="T23" fmla="*/ 27 h 65"/>
                <a:gd name="T24" fmla="*/ 53 w 67"/>
                <a:gd name="T25" fmla="*/ 27 h 65"/>
                <a:gd name="T26" fmla="*/ 40 w 67"/>
                <a:gd name="T27" fmla="*/ 26 h 65"/>
                <a:gd name="T28" fmla="*/ 44 w 67"/>
                <a:gd name="T29" fmla="*/ 28 h 65"/>
                <a:gd name="T30" fmla="*/ 40 w 67"/>
                <a:gd name="T31" fmla="*/ 26 h 65"/>
                <a:gd name="T32" fmla="*/ 32 w 67"/>
                <a:gd name="T33" fmla="*/ 28 h 65"/>
                <a:gd name="T34" fmla="*/ 36 w 67"/>
                <a:gd name="T35" fmla="*/ 26 h 65"/>
                <a:gd name="T36" fmla="*/ 23 w 67"/>
                <a:gd name="T37" fmla="*/ 27 h 65"/>
                <a:gd name="T38" fmla="*/ 29 w 67"/>
                <a:gd name="T39" fmla="*/ 27 h 65"/>
                <a:gd name="T40" fmla="*/ 14 w 67"/>
                <a:gd name="T41" fmla="*/ 27 h 65"/>
                <a:gd name="T42" fmla="*/ 20 w 67"/>
                <a:gd name="T43" fmla="*/ 27 h 65"/>
                <a:gd name="T44" fmla="*/ 5 w 67"/>
                <a:gd name="T45" fmla="*/ 30 h 65"/>
                <a:gd name="T46" fmla="*/ 4 w 67"/>
                <a:gd name="T47" fmla="*/ 34 h 65"/>
                <a:gd name="T48" fmla="*/ 5 w 67"/>
                <a:gd name="T49" fmla="*/ 30 h 65"/>
                <a:gd name="T50" fmla="*/ 5 w 67"/>
                <a:gd name="T51" fmla="*/ 54 h 65"/>
                <a:gd name="T52" fmla="*/ 5 w 67"/>
                <a:gd name="T53" fmla="*/ 60 h 65"/>
                <a:gd name="T54" fmla="*/ 5 w 67"/>
                <a:gd name="T55" fmla="*/ 47 h 65"/>
                <a:gd name="T56" fmla="*/ 4 w 67"/>
                <a:gd name="T57" fmla="*/ 51 h 65"/>
                <a:gd name="T58" fmla="*/ 5 w 67"/>
                <a:gd name="T59" fmla="*/ 47 h 65"/>
                <a:gd name="T60" fmla="*/ 4 w 67"/>
                <a:gd name="T61" fmla="*/ 38 h 65"/>
                <a:gd name="T62" fmla="*/ 5 w 67"/>
                <a:gd name="T63" fmla="*/ 43 h 65"/>
                <a:gd name="T64" fmla="*/ 47 w 67"/>
                <a:gd name="T65" fmla="*/ 61 h 65"/>
                <a:gd name="T66" fmla="*/ 53 w 67"/>
                <a:gd name="T67" fmla="*/ 61 h 65"/>
                <a:gd name="T68" fmla="*/ 39 w 67"/>
                <a:gd name="T69" fmla="*/ 61 h 65"/>
                <a:gd name="T70" fmla="*/ 45 w 67"/>
                <a:gd name="T71" fmla="*/ 61 h 65"/>
                <a:gd name="T72" fmla="*/ 32 w 67"/>
                <a:gd name="T73" fmla="*/ 60 h 65"/>
                <a:gd name="T74" fmla="*/ 36 w 67"/>
                <a:gd name="T75" fmla="*/ 62 h 65"/>
                <a:gd name="T76" fmla="*/ 32 w 67"/>
                <a:gd name="T77" fmla="*/ 60 h 65"/>
                <a:gd name="T78" fmla="*/ 23 w 67"/>
                <a:gd name="T79" fmla="*/ 62 h 65"/>
                <a:gd name="T80" fmla="*/ 28 w 67"/>
                <a:gd name="T81" fmla="*/ 60 h 65"/>
                <a:gd name="T82" fmla="*/ 14 w 67"/>
                <a:gd name="T83" fmla="*/ 61 h 65"/>
                <a:gd name="T84" fmla="*/ 20 w 67"/>
                <a:gd name="T85" fmla="*/ 61 h 65"/>
                <a:gd name="T86" fmla="*/ 16 w 67"/>
                <a:gd name="T87" fmla="*/ 20 h 65"/>
                <a:gd name="T88" fmla="*/ 59 w 67"/>
                <a:gd name="T89" fmla="*/ 34 h 65"/>
                <a:gd name="T90" fmla="*/ 52 w 67"/>
                <a:gd name="T91" fmla="*/ 1 h 65"/>
                <a:gd name="T92" fmla="*/ 35 w 67"/>
                <a:gd name="T93" fmla="*/ 36 h 65"/>
                <a:gd name="T94" fmla="*/ 32 w 67"/>
                <a:gd name="T95" fmla="*/ 48 h 65"/>
                <a:gd name="T96" fmla="*/ 59 w 67"/>
                <a:gd name="T97" fmla="*/ 3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7" h="65">
                  <a:moveTo>
                    <a:pt x="7" y="21"/>
                  </a:moveTo>
                  <a:cubicBezTo>
                    <a:pt x="52" y="21"/>
                    <a:pt x="52" y="21"/>
                    <a:pt x="52" y="21"/>
                  </a:cubicBezTo>
                  <a:cubicBezTo>
                    <a:pt x="55" y="21"/>
                    <a:pt x="57" y="24"/>
                    <a:pt x="57" y="27"/>
                  </a:cubicBezTo>
                  <a:cubicBezTo>
                    <a:pt x="57" y="33"/>
                    <a:pt x="57" y="33"/>
                    <a:pt x="57" y="33"/>
                  </a:cubicBezTo>
                  <a:cubicBezTo>
                    <a:pt x="35" y="33"/>
                    <a:pt x="35" y="33"/>
                    <a:pt x="35" y="33"/>
                  </a:cubicBezTo>
                  <a:cubicBezTo>
                    <a:pt x="33" y="33"/>
                    <a:pt x="32" y="34"/>
                    <a:pt x="31" y="35"/>
                  </a:cubicBezTo>
                  <a:cubicBezTo>
                    <a:pt x="29" y="36"/>
                    <a:pt x="29" y="38"/>
                    <a:pt x="29" y="39"/>
                  </a:cubicBezTo>
                  <a:cubicBezTo>
                    <a:pt x="29" y="46"/>
                    <a:pt x="29" y="46"/>
                    <a:pt x="29" y="46"/>
                  </a:cubicBezTo>
                  <a:cubicBezTo>
                    <a:pt x="29" y="47"/>
                    <a:pt x="29" y="49"/>
                    <a:pt x="31" y="50"/>
                  </a:cubicBezTo>
                  <a:cubicBezTo>
                    <a:pt x="32" y="51"/>
                    <a:pt x="33" y="51"/>
                    <a:pt x="35" y="51"/>
                  </a:cubicBezTo>
                  <a:cubicBezTo>
                    <a:pt x="57" y="51"/>
                    <a:pt x="57" y="51"/>
                    <a:pt x="57" y="51"/>
                  </a:cubicBezTo>
                  <a:cubicBezTo>
                    <a:pt x="57" y="60"/>
                    <a:pt x="57" y="60"/>
                    <a:pt x="57" y="60"/>
                  </a:cubicBezTo>
                  <a:cubicBezTo>
                    <a:pt x="57" y="63"/>
                    <a:pt x="55" y="65"/>
                    <a:pt x="52" y="65"/>
                  </a:cubicBezTo>
                  <a:cubicBezTo>
                    <a:pt x="7" y="65"/>
                    <a:pt x="7" y="65"/>
                    <a:pt x="7" y="65"/>
                  </a:cubicBezTo>
                  <a:cubicBezTo>
                    <a:pt x="3" y="65"/>
                    <a:pt x="0" y="64"/>
                    <a:pt x="0" y="60"/>
                  </a:cubicBezTo>
                  <a:cubicBezTo>
                    <a:pt x="0" y="22"/>
                    <a:pt x="0" y="22"/>
                    <a:pt x="0" y="22"/>
                  </a:cubicBezTo>
                  <a:cubicBezTo>
                    <a:pt x="0" y="17"/>
                    <a:pt x="2" y="12"/>
                    <a:pt x="5" y="12"/>
                  </a:cubicBezTo>
                  <a:cubicBezTo>
                    <a:pt x="6" y="12"/>
                    <a:pt x="6" y="12"/>
                    <a:pt x="6" y="12"/>
                  </a:cubicBezTo>
                  <a:cubicBezTo>
                    <a:pt x="6" y="12"/>
                    <a:pt x="6" y="12"/>
                    <a:pt x="6" y="12"/>
                  </a:cubicBezTo>
                  <a:cubicBezTo>
                    <a:pt x="22" y="12"/>
                    <a:pt x="22" y="12"/>
                    <a:pt x="22" y="12"/>
                  </a:cubicBezTo>
                  <a:cubicBezTo>
                    <a:pt x="10" y="17"/>
                    <a:pt x="10" y="17"/>
                    <a:pt x="10" y="17"/>
                  </a:cubicBezTo>
                  <a:cubicBezTo>
                    <a:pt x="6" y="17"/>
                    <a:pt x="6" y="17"/>
                    <a:pt x="6" y="17"/>
                  </a:cubicBezTo>
                  <a:cubicBezTo>
                    <a:pt x="5" y="17"/>
                    <a:pt x="5" y="21"/>
                    <a:pt x="7" y="21"/>
                  </a:cubicBezTo>
                  <a:close/>
                  <a:moveTo>
                    <a:pt x="7" y="60"/>
                  </a:moveTo>
                  <a:cubicBezTo>
                    <a:pt x="6" y="60"/>
                    <a:pt x="6" y="61"/>
                    <a:pt x="6" y="61"/>
                  </a:cubicBezTo>
                  <a:cubicBezTo>
                    <a:pt x="6" y="61"/>
                    <a:pt x="6" y="61"/>
                    <a:pt x="6" y="61"/>
                  </a:cubicBezTo>
                  <a:cubicBezTo>
                    <a:pt x="6" y="62"/>
                    <a:pt x="6" y="62"/>
                    <a:pt x="7" y="62"/>
                  </a:cubicBezTo>
                  <a:cubicBezTo>
                    <a:pt x="11" y="62"/>
                    <a:pt x="11" y="62"/>
                    <a:pt x="11" y="62"/>
                  </a:cubicBezTo>
                  <a:cubicBezTo>
                    <a:pt x="12" y="62"/>
                    <a:pt x="12" y="62"/>
                    <a:pt x="12" y="61"/>
                  </a:cubicBezTo>
                  <a:cubicBezTo>
                    <a:pt x="12" y="61"/>
                    <a:pt x="12" y="61"/>
                    <a:pt x="12" y="61"/>
                  </a:cubicBezTo>
                  <a:cubicBezTo>
                    <a:pt x="12" y="61"/>
                    <a:pt x="12" y="60"/>
                    <a:pt x="11" y="60"/>
                  </a:cubicBezTo>
                  <a:cubicBezTo>
                    <a:pt x="7" y="60"/>
                    <a:pt x="7" y="60"/>
                    <a:pt x="7" y="60"/>
                  </a:cubicBezTo>
                  <a:close/>
                  <a:moveTo>
                    <a:pt x="39" y="38"/>
                  </a:moveTo>
                  <a:cubicBezTo>
                    <a:pt x="36" y="38"/>
                    <a:pt x="35" y="40"/>
                    <a:pt x="35" y="42"/>
                  </a:cubicBezTo>
                  <a:cubicBezTo>
                    <a:pt x="35" y="45"/>
                    <a:pt x="36" y="46"/>
                    <a:pt x="39" y="46"/>
                  </a:cubicBezTo>
                  <a:cubicBezTo>
                    <a:pt x="41" y="46"/>
                    <a:pt x="43" y="45"/>
                    <a:pt x="43" y="42"/>
                  </a:cubicBezTo>
                  <a:cubicBezTo>
                    <a:pt x="43" y="40"/>
                    <a:pt x="41" y="38"/>
                    <a:pt x="39" y="38"/>
                  </a:cubicBezTo>
                  <a:close/>
                  <a:moveTo>
                    <a:pt x="7" y="26"/>
                  </a:moveTo>
                  <a:cubicBezTo>
                    <a:pt x="6" y="26"/>
                    <a:pt x="6" y="27"/>
                    <a:pt x="6" y="27"/>
                  </a:cubicBezTo>
                  <a:cubicBezTo>
                    <a:pt x="6" y="27"/>
                    <a:pt x="6" y="27"/>
                    <a:pt x="6" y="27"/>
                  </a:cubicBezTo>
                  <a:cubicBezTo>
                    <a:pt x="6" y="27"/>
                    <a:pt x="6" y="28"/>
                    <a:pt x="7" y="28"/>
                  </a:cubicBezTo>
                  <a:cubicBezTo>
                    <a:pt x="11" y="28"/>
                    <a:pt x="11" y="28"/>
                    <a:pt x="11" y="28"/>
                  </a:cubicBezTo>
                  <a:cubicBezTo>
                    <a:pt x="12" y="28"/>
                    <a:pt x="12" y="27"/>
                    <a:pt x="12" y="27"/>
                  </a:cubicBezTo>
                  <a:cubicBezTo>
                    <a:pt x="12" y="27"/>
                    <a:pt x="12" y="27"/>
                    <a:pt x="12" y="27"/>
                  </a:cubicBezTo>
                  <a:cubicBezTo>
                    <a:pt x="12" y="27"/>
                    <a:pt x="12" y="26"/>
                    <a:pt x="11" y="26"/>
                  </a:cubicBezTo>
                  <a:cubicBezTo>
                    <a:pt x="7" y="26"/>
                    <a:pt x="7" y="26"/>
                    <a:pt x="7" y="26"/>
                  </a:cubicBezTo>
                  <a:close/>
                  <a:moveTo>
                    <a:pt x="48" y="26"/>
                  </a:moveTo>
                  <a:cubicBezTo>
                    <a:pt x="47" y="26"/>
                    <a:pt x="47" y="27"/>
                    <a:pt x="47" y="27"/>
                  </a:cubicBezTo>
                  <a:cubicBezTo>
                    <a:pt x="47" y="27"/>
                    <a:pt x="47" y="27"/>
                    <a:pt x="47" y="27"/>
                  </a:cubicBezTo>
                  <a:cubicBezTo>
                    <a:pt x="47" y="27"/>
                    <a:pt x="47" y="28"/>
                    <a:pt x="48" y="28"/>
                  </a:cubicBezTo>
                  <a:cubicBezTo>
                    <a:pt x="52" y="28"/>
                    <a:pt x="52" y="28"/>
                    <a:pt x="52" y="28"/>
                  </a:cubicBezTo>
                  <a:cubicBezTo>
                    <a:pt x="53" y="28"/>
                    <a:pt x="53" y="27"/>
                    <a:pt x="53" y="27"/>
                  </a:cubicBezTo>
                  <a:cubicBezTo>
                    <a:pt x="53" y="27"/>
                    <a:pt x="53" y="27"/>
                    <a:pt x="53" y="27"/>
                  </a:cubicBezTo>
                  <a:cubicBezTo>
                    <a:pt x="53" y="27"/>
                    <a:pt x="53" y="26"/>
                    <a:pt x="52" y="26"/>
                  </a:cubicBezTo>
                  <a:cubicBezTo>
                    <a:pt x="48" y="26"/>
                    <a:pt x="48" y="26"/>
                    <a:pt x="48" y="26"/>
                  </a:cubicBezTo>
                  <a:close/>
                  <a:moveTo>
                    <a:pt x="40" y="26"/>
                  </a:moveTo>
                  <a:cubicBezTo>
                    <a:pt x="39" y="26"/>
                    <a:pt x="39" y="27"/>
                    <a:pt x="39" y="27"/>
                  </a:cubicBezTo>
                  <a:cubicBezTo>
                    <a:pt x="39" y="27"/>
                    <a:pt x="39" y="27"/>
                    <a:pt x="39" y="27"/>
                  </a:cubicBezTo>
                  <a:cubicBezTo>
                    <a:pt x="39" y="27"/>
                    <a:pt x="39" y="28"/>
                    <a:pt x="40" y="28"/>
                  </a:cubicBezTo>
                  <a:cubicBezTo>
                    <a:pt x="44" y="28"/>
                    <a:pt x="44" y="28"/>
                    <a:pt x="44" y="28"/>
                  </a:cubicBezTo>
                  <a:cubicBezTo>
                    <a:pt x="44" y="28"/>
                    <a:pt x="45" y="27"/>
                    <a:pt x="45" y="27"/>
                  </a:cubicBezTo>
                  <a:cubicBezTo>
                    <a:pt x="45" y="27"/>
                    <a:pt x="45" y="27"/>
                    <a:pt x="45" y="27"/>
                  </a:cubicBezTo>
                  <a:cubicBezTo>
                    <a:pt x="45" y="27"/>
                    <a:pt x="44" y="26"/>
                    <a:pt x="44" y="26"/>
                  </a:cubicBezTo>
                  <a:cubicBezTo>
                    <a:pt x="40" y="26"/>
                    <a:pt x="40" y="26"/>
                    <a:pt x="40" y="26"/>
                  </a:cubicBezTo>
                  <a:close/>
                  <a:moveTo>
                    <a:pt x="32" y="26"/>
                  </a:moveTo>
                  <a:cubicBezTo>
                    <a:pt x="31" y="26"/>
                    <a:pt x="31" y="27"/>
                    <a:pt x="31" y="27"/>
                  </a:cubicBezTo>
                  <a:cubicBezTo>
                    <a:pt x="31" y="27"/>
                    <a:pt x="31" y="27"/>
                    <a:pt x="31" y="27"/>
                  </a:cubicBezTo>
                  <a:cubicBezTo>
                    <a:pt x="31" y="27"/>
                    <a:pt x="31" y="28"/>
                    <a:pt x="32" y="28"/>
                  </a:cubicBezTo>
                  <a:cubicBezTo>
                    <a:pt x="36" y="28"/>
                    <a:pt x="36" y="28"/>
                    <a:pt x="36" y="28"/>
                  </a:cubicBezTo>
                  <a:cubicBezTo>
                    <a:pt x="37" y="28"/>
                    <a:pt x="37" y="27"/>
                    <a:pt x="37" y="27"/>
                  </a:cubicBezTo>
                  <a:cubicBezTo>
                    <a:pt x="37" y="27"/>
                    <a:pt x="37" y="27"/>
                    <a:pt x="37" y="27"/>
                  </a:cubicBezTo>
                  <a:cubicBezTo>
                    <a:pt x="37" y="27"/>
                    <a:pt x="37" y="26"/>
                    <a:pt x="36" y="26"/>
                  </a:cubicBezTo>
                  <a:cubicBezTo>
                    <a:pt x="32" y="26"/>
                    <a:pt x="32" y="26"/>
                    <a:pt x="32" y="26"/>
                  </a:cubicBezTo>
                  <a:close/>
                  <a:moveTo>
                    <a:pt x="23" y="26"/>
                  </a:moveTo>
                  <a:cubicBezTo>
                    <a:pt x="23" y="26"/>
                    <a:pt x="23" y="27"/>
                    <a:pt x="23" y="27"/>
                  </a:cubicBezTo>
                  <a:cubicBezTo>
                    <a:pt x="23" y="27"/>
                    <a:pt x="23" y="27"/>
                    <a:pt x="23" y="27"/>
                  </a:cubicBezTo>
                  <a:cubicBezTo>
                    <a:pt x="23" y="27"/>
                    <a:pt x="23" y="28"/>
                    <a:pt x="23" y="28"/>
                  </a:cubicBezTo>
                  <a:cubicBezTo>
                    <a:pt x="28" y="28"/>
                    <a:pt x="28" y="28"/>
                    <a:pt x="28" y="28"/>
                  </a:cubicBezTo>
                  <a:cubicBezTo>
                    <a:pt x="28" y="28"/>
                    <a:pt x="29" y="27"/>
                    <a:pt x="29" y="27"/>
                  </a:cubicBezTo>
                  <a:cubicBezTo>
                    <a:pt x="29" y="27"/>
                    <a:pt x="29" y="27"/>
                    <a:pt x="29" y="27"/>
                  </a:cubicBezTo>
                  <a:cubicBezTo>
                    <a:pt x="29" y="27"/>
                    <a:pt x="28" y="26"/>
                    <a:pt x="28" y="26"/>
                  </a:cubicBezTo>
                  <a:cubicBezTo>
                    <a:pt x="23" y="26"/>
                    <a:pt x="23" y="26"/>
                    <a:pt x="23" y="26"/>
                  </a:cubicBezTo>
                  <a:close/>
                  <a:moveTo>
                    <a:pt x="15" y="26"/>
                  </a:moveTo>
                  <a:cubicBezTo>
                    <a:pt x="14" y="26"/>
                    <a:pt x="14" y="27"/>
                    <a:pt x="14" y="27"/>
                  </a:cubicBezTo>
                  <a:cubicBezTo>
                    <a:pt x="14" y="27"/>
                    <a:pt x="14" y="27"/>
                    <a:pt x="14" y="27"/>
                  </a:cubicBezTo>
                  <a:cubicBezTo>
                    <a:pt x="14" y="27"/>
                    <a:pt x="14" y="28"/>
                    <a:pt x="15" y="28"/>
                  </a:cubicBezTo>
                  <a:cubicBezTo>
                    <a:pt x="19" y="28"/>
                    <a:pt x="19" y="28"/>
                    <a:pt x="19" y="28"/>
                  </a:cubicBezTo>
                  <a:cubicBezTo>
                    <a:pt x="20" y="28"/>
                    <a:pt x="20" y="27"/>
                    <a:pt x="20" y="27"/>
                  </a:cubicBezTo>
                  <a:cubicBezTo>
                    <a:pt x="20" y="27"/>
                    <a:pt x="20" y="27"/>
                    <a:pt x="20" y="27"/>
                  </a:cubicBezTo>
                  <a:cubicBezTo>
                    <a:pt x="20" y="27"/>
                    <a:pt x="20" y="26"/>
                    <a:pt x="19" y="26"/>
                  </a:cubicBezTo>
                  <a:cubicBezTo>
                    <a:pt x="15" y="26"/>
                    <a:pt x="15" y="26"/>
                    <a:pt x="15" y="26"/>
                  </a:cubicBezTo>
                  <a:close/>
                  <a:moveTo>
                    <a:pt x="5" y="30"/>
                  </a:moveTo>
                  <a:cubicBezTo>
                    <a:pt x="5" y="30"/>
                    <a:pt x="5" y="29"/>
                    <a:pt x="5" y="29"/>
                  </a:cubicBezTo>
                  <a:cubicBezTo>
                    <a:pt x="5" y="29"/>
                    <a:pt x="5" y="29"/>
                    <a:pt x="5" y="29"/>
                  </a:cubicBezTo>
                  <a:cubicBezTo>
                    <a:pt x="4" y="29"/>
                    <a:pt x="4" y="30"/>
                    <a:pt x="4" y="30"/>
                  </a:cubicBezTo>
                  <a:cubicBezTo>
                    <a:pt x="4" y="34"/>
                    <a:pt x="4" y="34"/>
                    <a:pt x="4" y="34"/>
                  </a:cubicBezTo>
                  <a:cubicBezTo>
                    <a:pt x="4" y="35"/>
                    <a:pt x="4" y="35"/>
                    <a:pt x="5" y="35"/>
                  </a:cubicBezTo>
                  <a:cubicBezTo>
                    <a:pt x="5" y="35"/>
                    <a:pt x="5" y="35"/>
                    <a:pt x="5" y="35"/>
                  </a:cubicBezTo>
                  <a:cubicBezTo>
                    <a:pt x="5" y="35"/>
                    <a:pt x="5" y="35"/>
                    <a:pt x="5" y="34"/>
                  </a:cubicBezTo>
                  <a:cubicBezTo>
                    <a:pt x="5" y="30"/>
                    <a:pt x="5" y="30"/>
                    <a:pt x="5" y="30"/>
                  </a:cubicBezTo>
                  <a:close/>
                  <a:moveTo>
                    <a:pt x="5" y="62"/>
                  </a:moveTo>
                  <a:cubicBezTo>
                    <a:pt x="8" y="62"/>
                    <a:pt x="1" y="62"/>
                    <a:pt x="5" y="62"/>
                  </a:cubicBezTo>
                  <a:close/>
                  <a:moveTo>
                    <a:pt x="5" y="55"/>
                  </a:moveTo>
                  <a:cubicBezTo>
                    <a:pt x="5" y="55"/>
                    <a:pt x="5" y="54"/>
                    <a:pt x="5" y="54"/>
                  </a:cubicBezTo>
                  <a:cubicBezTo>
                    <a:pt x="5" y="54"/>
                    <a:pt x="5" y="54"/>
                    <a:pt x="5" y="54"/>
                  </a:cubicBezTo>
                  <a:cubicBezTo>
                    <a:pt x="4" y="54"/>
                    <a:pt x="4" y="55"/>
                    <a:pt x="4" y="55"/>
                  </a:cubicBezTo>
                  <a:cubicBezTo>
                    <a:pt x="4" y="59"/>
                    <a:pt x="4" y="59"/>
                    <a:pt x="4" y="59"/>
                  </a:cubicBezTo>
                  <a:cubicBezTo>
                    <a:pt x="4" y="60"/>
                    <a:pt x="4" y="60"/>
                    <a:pt x="5" y="60"/>
                  </a:cubicBezTo>
                  <a:cubicBezTo>
                    <a:pt x="5" y="60"/>
                    <a:pt x="5" y="60"/>
                    <a:pt x="5" y="60"/>
                  </a:cubicBezTo>
                  <a:cubicBezTo>
                    <a:pt x="5" y="60"/>
                    <a:pt x="5" y="60"/>
                    <a:pt x="5" y="59"/>
                  </a:cubicBezTo>
                  <a:cubicBezTo>
                    <a:pt x="5" y="55"/>
                    <a:pt x="5" y="55"/>
                    <a:pt x="5" y="55"/>
                  </a:cubicBezTo>
                  <a:close/>
                  <a:moveTo>
                    <a:pt x="5" y="47"/>
                  </a:moveTo>
                  <a:cubicBezTo>
                    <a:pt x="5" y="46"/>
                    <a:pt x="5" y="46"/>
                    <a:pt x="5" y="46"/>
                  </a:cubicBezTo>
                  <a:cubicBezTo>
                    <a:pt x="5" y="46"/>
                    <a:pt x="5" y="46"/>
                    <a:pt x="5" y="46"/>
                  </a:cubicBezTo>
                  <a:cubicBezTo>
                    <a:pt x="4" y="46"/>
                    <a:pt x="4" y="46"/>
                    <a:pt x="4" y="47"/>
                  </a:cubicBezTo>
                  <a:cubicBezTo>
                    <a:pt x="4" y="51"/>
                    <a:pt x="4" y="51"/>
                    <a:pt x="4" y="51"/>
                  </a:cubicBezTo>
                  <a:cubicBezTo>
                    <a:pt x="4" y="52"/>
                    <a:pt x="4" y="52"/>
                    <a:pt x="5" y="52"/>
                  </a:cubicBezTo>
                  <a:cubicBezTo>
                    <a:pt x="5" y="52"/>
                    <a:pt x="5" y="52"/>
                    <a:pt x="5" y="52"/>
                  </a:cubicBezTo>
                  <a:cubicBezTo>
                    <a:pt x="5" y="52"/>
                    <a:pt x="5" y="52"/>
                    <a:pt x="5" y="51"/>
                  </a:cubicBezTo>
                  <a:cubicBezTo>
                    <a:pt x="5" y="47"/>
                    <a:pt x="5" y="47"/>
                    <a:pt x="5" y="47"/>
                  </a:cubicBezTo>
                  <a:close/>
                  <a:moveTo>
                    <a:pt x="5" y="38"/>
                  </a:moveTo>
                  <a:cubicBezTo>
                    <a:pt x="5" y="38"/>
                    <a:pt x="5" y="37"/>
                    <a:pt x="5" y="37"/>
                  </a:cubicBezTo>
                  <a:cubicBezTo>
                    <a:pt x="5" y="37"/>
                    <a:pt x="5" y="37"/>
                    <a:pt x="5" y="37"/>
                  </a:cubicBezTo>
                  <a:cubicBezTo>
                    <a:pt x="4" y="37"/>
                    <a:pt x="4" y="38"/>
                    <a:pt x="4" y="38"/>
                  </a:cubicBezTo>
                  <a:cubicBezTo>
                    <a:pt x="4" y="43"/>
                    <a:pt x="4" y="43"/>
                    <a:pt x="4" y="43"/>
                  </a:cubicBezTo>
                  <a:cubicBezTo>
                    <a:pt x="4" y="43"/>
                    <a:pt x="4" y="43"/>
                    <a:pt x="5" y="43"/>
                  </a:cubicBezTo>
                  <a:cubicBezTo>
                    <a:pt x="5" y="43"/>
                    <a:pt x="5" y="43"/>
                    <a:pt x="5" y="43"/>
                  </a:cubicBezTo>
                  <a:cubicBezTo>
                    <a:pt x="5" y="43"/>
                    <a:pt x="5" y="43"/>
                    <a:pt x="5" y="43"/>
                  </a:cubicBezTo>
                  <a:cubicBezTo>
                    <a:pt x="5" y="38"/>
                    <a:pt x="5" y="38"/>
                    <a:pt x="5" y="38"/>
                  </a:cubicBezTo>
                  <a:close/>
                  <a:moveTo>
                    <a:pt x="48" y="60"/>
                  </a:moveTo>
                  <a:cubicBezTo>
                    <a:pt x="47" y="60"/>
                    <a:pt x="47" y="61"/>
                    <a:pt x="47" y="61"/>
                  </a:cubicBezTo>
                  <a:cubicBezTo>
                    <a:pt x="47" y="61"/>
                    <a:pt x="47" y="61"/>
                    <a:pt x="47" y="61"/>
                  </a:cubicBezTo>
                  <a:cubicBezTo>
                    <a:pt x="47" y="62"/>
                    <a:pt x="47" y="62"/>
                    <a:pt x="48" y="62"/>
                  </a:cubicBezTo>
                  <a:cubicBezTo>
                    <a:pt x="52" y="62"/>
                    <a:pt x="52" y="62"/>
                    <a:pt x="52" y="62"/>
                  </a:cubicBezTo>
                  <a:cubicBezTo>
                    <a:pt x="53" y="62"/>
                    <a:pt x="53" y="62"/>
                    <a:pt x="53" y="61"/>
                  </a:cubicBezTo>
                  <a:cubicBezTo>
                    <a:pt x="53" y="61"/>
                    <a:pt x="53" y="61"/>
                    <a:pt x="53" y="61"/>
                  </a:cubicBezTo>
                  <a:cubicBezTo>
                    <a:pt x="53" y="61"/>
                    <a:pt x="53" y="60"/>
                    <a:pt x="52" y="60"/>
                  </a:cubicBezTo>
                  <a:cubicBezTo>
                    <a:pt x="48" y="60"/>
                    <a:pt x="48" y="60"/>
                    <a:pt x="48" y="60"/>
                  </a:cubicBezTo>
                  <a:close/>
                  <a:moveTo>
                    <a:pt x="40" y="60"/>
                  </a:moveTo>
                  <a:cubicBezTo>
                    <a:pt x="39" y="60"/>
                    <a:pt x="39" y="61"/>
                    <a:pt x="39" y="61"/>
                  </a:cubicBezTo>
                  <a:cubicBezTo>
                    <a:pt x="39" y="61"/>
                    <a:pt x="39" y="61"/>
                    <a:pt x="39" y="61"/>
                  </a:cubicBezTo>
                  <a:cubicBezTo>
                    <a:pt x="39" y="62"/>
                    <a:pt x="39" y="62"/>
                    <a:pt x="40" y="62"/>
                  </a:cubicBezTo>
                  <a:cubicBezTo>
                    <a:pt x="44" y="62"/>
                    <a:pt x="44" y="62"/>
                    <a:pt x="44" y="62"/>
                  </a:cubicBezTo>
                  <a:cubicBezTo>
                    <a:pt x="44" y="62"/>
                    <a:pt x="45" y="62"/>
                    <a:pt x="45" y="61"/>
                  </a:cubicBezTo>
                  <a:cubicBezTo>
                    <a:pt x="45" y="61"/>
                    <a:pt x="45" y="61"/>
                    <a:pt x="45" y="61"/>
                  </a:cubicBezTo>
                  <a:cubicBezTo>
                    <a:pt x="45" y="61"/>
                    <a:pt x="44" y="60"/>
                    <a:pt x="44" y="60"/>
                  </a:cubicBezTo>
                  <a:cubicBezTo>
                    <a:pt x="40" y="60"/>
                    <a:pt x="40" y="60"/>
                    <a:pt x="40" y="60"/>
                  </a:cubicBezTo>
                  <a:close/>
                  <a:moveTo>
                    <a:pt x="32" y="60"/>
                  </a:moveTo>
                  <a:cubicBezTo>
                    <a:pt x="31" y="60"/>
                    <a:pt x="31" y="61"/>
                    <a:pt x="31" y="61"/>
                  </a:cubicBezTo>
                  <a:cubicBezTo>
                    <a:pt x="31" y="61"/>
                    <a:pt x="31" y="61"/>
                    <a:pt x="31" y="61"/>
                  </a:cubicBezTo>
                  <a:cubicBezTo>
                    <a:pt x="31" y="62"/>
                    <a:pt x="31" y="62"/>
                    <a:pt x="32" y="62"/>
                  </a:cubicBezTo>
                  <a:cubicBezTo>
                    <a:pt x="36" y="62"/>
                    <a:pt x="36" y="62"/>
                    <a:pt x="36" y="62"/>
                  </a:cubicBezTo>
                  <a:cubicBezTo>
                    <a:pt x="37" y="62"/>
                    <a:pt x="37" y="62"/>
                    <a:pt x="37" y="61"/>
                  </a:cubicBezTo>
                  <a:cubicBezTo>
                    <a:pt x="37" y="61"/>
                    <a:pt x="37" y="61"/>
                    <a:pt x="37" y="61"/>
                  </a:cubicBezTo>
                  <a:cubicBezTo>
                    <a:pt x="37" y="61"/>
                    <a:pt x="37" y="60"/>
                    <a:pt x="36" y="60"/>
                  </a:cubicBezTo>
                  <a:cubicBezTo>
                    <a:pt x="32" y="60"/>
                    <a:pt x="32" y="60"/>
                    <a:pt x="32" y="60"/>
                  </a:cubicBezTo>
                  <a:close/>
                  <a:moveTo>
                    <a:pt x="23" y="60"/>
                  </a:moveTo>
                  <a:cubicBezTo>
                    <a:pt x="23" y="60"/>
                    <a:pt x="23" y="61"/>
                    <a:pt x="23" y="61"/>
                  </a:cubicBezTo>
                  <a:cubicBezTo>
                    <a:pt x="23" y="61"/>
                    <a:pt x="23" y="61"/>
                    <a:pt x="23" y="61"/>
                  </a:cubicBezTo>
                  <a:cubicBezTo>
                    <a:pt x="23" y="62"/>
                    <a:pt x="23" y="62"/>
                    <a:pt x="23" y="62"/>
                  </a:cubicBezTo>
                  <a:cubicBezTo>
                    <a:pt x="28" y="62"/>
                    <a:pt x="28" y="62"/>
                    <a:pt x="28" y="62"/>
                  </a:cubicBezTo>
                  <a:cubicBezTo>
                    <a:pt x="28" y="62"/>
                    <a:pt x="29" y="62"/>
                    <a:pt x="29" y="61"/>
                  </a:cubicBezTo>
                  <a:cubicBezTo>
                    <a:pt x="29" y="61"/>
                    <a:pt x="29" y="61"/>
                    <a:pt x="29" y="61"/>
                  </a:cubicBezTo>
                  <a:cubicBezTo>
                    <a:pt x="29" y="61"/>
                    <a:pt x="28" y="60"/>
                    <a:pt x="28" y="60"/>
                  </a:cubicBezTo>
                  <a:cubicBezTo>
                    <a:pt x="23" y="60"/>
                    <a:pt x="23" y="60"/>
                    <a:pt x="23" y="60"/>
                  </a:cubicBezTo>
                  <a:close/>
                  <a:moveTo>
                    <a:pt x="15" y="60"/>
                  </a:moveTo>
                  <a:cubicBezTo>
                    <a:pt x="14" y="60"/>
                    <a:pt x="14" y="61"/>
                    <a:pt x="14" y="61"/>
                  </a:cubicBezTo>
                  <a:cubicBezTo>
                    <a:pt x="14" y="61"/>
                    <a:pt x="14" y="61"/>
                    <a:pt x="14" y="61"/>
                  </a:cubicBezTo>
                  <a:cubicBezTo>
                    <a:pt x="14" y="62"/>
                    <a:pt x="14" y="62"/>
                    <a:pt x="15" y="62"/>
                  </a:cubicBezTo>
                  <a:cubicBezTo>
                    <a:pt x="19" y="62"/>
                    <a:pt x="19" y="62"/>
                    <a:pt x="19" y="62"/>
                  </a:cubicBezTo>
                  <a:cubicBezTo>
                    <a:pt x="20" y="62"/>
                    <a:pt x="20" y="62"/>
                    <a:pt x="20" y="61"/>
                  </a:cubicBezTo>
                  <a:cubicBezTo>
                    <a:pt x="20" y="61"/>
                    <a:pt x="20" y="61"/>
                    <a:pt x="20" y="61"/>
                  </a:cubicBezTo>
                  <a:cubicBezTo>
                    <a:pt x="20" y="61"/>
                    <a:pt x="20" y="60"/>
                    <a:pt x="19" y="60"/>
                  </a:cubicBezTo>
                  <a:cubicBezTo>
                    <a:pt x="15" y="60"/>
                    <a:pt x="15" y="60"/>
                    <a:pt x="15" y="60"/>
                  </a:cubicBezTo>
                  <a:close/>
                  <a:moveTo>
                    <a:pt x="7" y="20"/>
                  </a:moveTo>
                  <a:cubicBezTo>
                    <a:pt x="16" y="20"/>
                    <a:pt x="16" y="20"/>
                    <a:pt x="16" y="20"/>
                  </a:cubicBezTo>
                  <a:cubicBezTo>
                    <a:pt x="51" y="5"/>
                    <a:pt x="51" y="5"/>
                    <a:pt x="51" y="5"/>
                  </a:cubicBezTo>
                  <a:cubicBezTo>
                    <a:pt x="62" y="28"/>
                    <a:pt x="62" y="28"/>
                    <a:pt x="62" y="28"/>
                  </a:cubicBezTo>
                  <a:cubicBezTo>
                    <a:pt x="59" y="30"/>
                    <a:pt x="59" y="30"/>
                    <a:pt x="59" y="30"/>
                  </a:cubicBezTo>
                  <a:cubicBezTo>
                    <a:pt x="59" y="34"/>
                    <a:pt x="59" y="34"/>
                    <a:pt x="59" y="34"/>
                  </a:cubicBezTo>
                  <a:cubicBezTo>
                    <a:pt x="67" y="30"/>
                    <a:pt x="67" y="30"/>
                    <a:pt x="67" y="30"/>
                  </a:cubicBezTo>
                  <a:cubicBezTo>
                    <a:pt x="54" y="2"/>
                    <a:pt x="54" y="2"/>
                    <a:pt x="54" y="2"/>
                  </a:cubicBezTo>
                  <a:cubicBezTo>
                    <a:pt x="53" y="0"/>
                    <a:pt x="53" y="0"/>
                    <a:pt x="53" y="0"/>
                  </a:cubicBezTo>
                  <a:cubicBezTo>
                    <a:pt x="52" y="1"/>
                    <a:pt x="52" y="1"/>
                    <a:pt x="52" y="1"/>
                  </a:cubicBezTo>
                  <a:cubicBezTo>
                    <a:pt x="7" y="20"/>
                    <a:pt x="7" y="20"/>
                    <a:pt x="7" y="20"/>
                  </a:cubicBezTo>
                  <a:close/>
                  <a:moveTo>
                    <a:pt x="59" y="36"/>
                  </a:moveTo>
                  <a:cubicBezTo>
                    <a:pt x="57" y="36"/>
                    <a:pt x="57" y="36"/>
                    <a:pt x="57" y="36"/>
                  </a:cubicBezTo>
                  <a:cubicBezTo>
                    <a:pt x="35" y="36"/>
                    <a:pt x="35" y="36"/>
                    <a:pt x="35" y="36"/>
                  </a:cubicBezTo>
                  <a:cubicBezTo>
                    <a:pt x="34" y="36"/>
                    <a:pt x="33" y="36"/>
                    <a:pt x="32" y="37"/>
                  </a:cubicBezTo>
                  <a:cubicBezTo>
                    <a:pt x="32" y="38"/>
                    <a:pt x="31" y="38"/>
                    <a:pt x="31" y="39"/>
                  </a:cubicBezTo>
                  <a:cubicBezTo>
                    <a:pt x="31" y="46"/>
                    <a:pt x="31" y="46"/>
                    <a:pt x="31" y="46"/>
                  </a:cubicBezTo>
                  <a:cubicBezTo>
                    <a:pt x="31" y="47"/>
                    <a:pt x="32" y="47"/>
                    <a:pt x="32" y="48"/>
                  </a:cubicBezTo>
                  <a:cubicBezTo>
                    <a:pt x="33" y="49"/>
                    <a:pt x="34" y="49"/>
                    <a:pt x="35" y="49"/>
                  </a:cubicBezTo>
                  <a:cubicBezTo>
                    <a:pt x="57" y="49"/>
                    <a:pt x="57" y="49"/>
                    <a:pt x="57" y="49"/>
                  </a:cubicBezTo>
                  <a:cubicBezTo>
                    <a:pt x="59" y="49"/>
                    <a:pt x="59" y="49"/>
                    <a:pt x="59" y="49"/>
                  </a:cubicBezTo>
                  <a:lnTo>
                    <a:pt x="59" y="36"/>
                  </a:lnTo>
                  <a:close/>
                </a:path>
              </a:pathLst>
            </a:custGeom>
            <a:solidFill>
              <a:schemeClr val="accent1">
                <a:lumMod val="75000"/>
              </a:schemeClr>
            </a:solidFill>
            <a:ln w="28575" cap="flat" cmpd="sng" algn="ctr">
              <a:noFill/>
              <a:prstDash val="solid"/>
            </a:ln>
            <a:effectLst>
              <a:outerShdw blurRad="317500" dist="165100" dir="2700000" algn="tl" rotWithShape="0">
                <a:prstClr val="black">
                  <a:alpha val="40000"/>
                </a:prstClr>
              </a:outerShdw>
            </a:effectLst>
          </p:spPr>
          <p:txBody>
            <a:bodyPr anchor="ctr"/>
            <a:lstStyle/>
            <a:p>
              <a:pPr algn="ctr">
                <a:defRPr/>
              </a:pPr>
              <a:endParaRPr lang="zh-CN" altLang="en-US" kern="0">
                <a:solidFill>
                  <a:prstClr val="white"/>
                </a:solidFill>
              </a:endParaRPr>
            </a:p>
          </p:txBody>
        </p:sp>
      </p:grpSp>
      <p:sp>
        <p:nvSpPr>
          <p:cNvPr id="56" name="矩形 55"/>
          <p:cNvSpPr/>
          <p:nvPr/>
        </p:nvSpPr>
        <p:spPr>
          <a:xfrm>
            <a:off x="1717001" y="346143"/>
            <a:ext cx="433965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rPr>
              <a:t>请输入替换你的标题</a:t>
            </a:r>
            <a:endParaRPr lang="zh-CN" altLang="en-US" sz="360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041143" y="0"/>
            <a:ext cx="4524375" cy="6057900"/>
          </a:xfrm>
          <a:prstGeom prst="rect">
            <a:avLst/>
          </a:prstGeom>
        </p:spPr>
      </p:pic>
      <p:cxnSp>
        <p:nvCxnSpPr>
          <p:cNvPr id="5" name="直接连接符 4"/>
          <p:cNvCxnSpPr>
            <a:stCxn id="10" idx="0"/>
            <a:endCxn id="9" idx="4"/>
          </p:cNvCxnSpPr>
          <p:nvPr/>
        </p:nvCxnSpPr>
        <p:spPr>
          <a:xfrm>
            <a:off x="1388304" y="3556000"/>
            <a:ext cx="83041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直接连接符 5"/>
          <p:cNvCxnSpPr>
            <a:stCxn id="7" idx="4"/>
            <a:endCxn id="8" idx="0"/>
          </p:cNvCxnSpPr>
          <p:nvPr/>
        </p:nvCxnSpPr>
        <p:spPr>
          <a:xfrm>
            <a:off x="1789221" y="3136905"/>
            <a:ext cx="0" cy="83041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椭圆 6"/>
          <p:cNvSpPr/>
          <p:nvPr/>
        </p:nvSpPr>
        <p:spPr>
          <a:xfrm>
            <a:off x="1147262" y="1852987"/>
            <a:ext cx="1283918" cy="1283918"/>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1147262" y="3967317"/>
            <a:ext cx="1283918" cy="128391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rot="5400000">
            <a:off x="2218716" y="2914041"/>
            <a:ext cx="1283918" cy="128391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rot="5400000">
            <a:off x="104386" y="2914041"/>
            <a:ext cx="1283918" cy="128391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1592794" y="3365500"/>
            <a:ext cx="381000" cy="381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KSO_Shape"/>
          <p:cNvSpPr/>
          <p:nvPr/>
        </p:nvSpPr>
        <p:spPr>
          <a:xfrm>
            <a:off x="1636290" y="3411085"/>
            <a:ext cx="280447" cy="281857"/>
          </a:xfrm>
          <a:custGeom>
            <a:avLst/>
            <a:gdLst/>
            <a:ahLst/>
            <a:cxnLst/>
            <a:rect l="l" t="t" r="r" b="b"/>
            <a:pathLst>
              <a:path w="1011944" h="1017468">
                <a:moveTo>
                  <a:pt x="302571" y="800429"/>
                </a:moveTo>
                <a:cubicBezTo>
                  <a:pt x="313716" y="810444"/>
                  <a:pt x="325855" y="819562"/>
                  <a:pt x="338737" y="827969"/>
                </a:cubicBezTo>
                <a:cubicBezTo>
                  <a:pt x="470225" y="913775"/>
                  <a:pt x="638330" y="898869"/>
                  <a:pt x="751224" y="801057"/>
                </a:cubicBezTo>
                <a:lnTo>
                  <a:pt x="829505" y="852141"/>
                </a:lnTo>
                <a:lnTo>
                  <a:pt x="867479" y="876922"/>
                </a:lnTo>
                <a:cubicBezTo>
                  <a:pt x="710485" y="1034336"/>
                  <a:pt x="459572" y="1065741"/>
                  <a:pt x="266005" y="939424"/>
                </a:cubicBezTo>
                <a:lnTo>
                  <a:pt x="229286" y="912728"/>
                </a:lnTo>
                <a:close/>
                <a:moveTo>
                  <a:pt x="936681" y="640575"/>
                </a:moveTo>
                <a:lnTo>
                  <a:pt x="922352" y="912731"/>
                </a:lnTo>
                <a:lnTo>
                  <a:pt x="867479" y="876922"/>
                </a:lnTo>
                <a:lnTo>
                  <a:pt x="867479" y="876922"/>
                </a:lnTo>
                <a:lnTo>
                  <a:pt x="829505" y="852141"/>
                </a:lnTo>
                <a:lnTo>
                  <a:pt x="693334" y="763279"/>
                </a:lnTo>
                <a:close/>
                <a:moveTo>
                  <a:pt x="241423" y="569919"/>
                </a:moveTo>
                <a:lnTo>
                  <a:pt x="231447" y="842269"/>
                </a:lnTo>
                <a:lnTo>
                  <a:pt x="0" y="698372"/>
                </a:lnTo>
                <a:close/>
                <a:moveTo>
                  <a:pt x="334488" y="91365"/>
                </a:moveTo>
                <a:lnTo>
                  <a:pt x="397475" y="209747"/>
                </a:lnTo>
                <a:cubicBezTo>
                  <a:pt x="383325" y="214674"/>
                  <a:pt x="369480" y="220906"/>
                  <a:pt x="355899" y="228131"/>
                </a:cubicBezTo>
                <a:cubicBezTo>
                  <a:pt x="217290" y="301881"/>
                  <a:pt x="149214" y="456306"/>
                  <a:pt x="180397" y="602388"/>
                </a:cubicBezTo>
                <a:lnTo>
                  <a:pt x="57845" y="667594"/>
                </a:lnTo>
                <a:cubicBezTo>
                  <a:pt x="-4255" y="454123"/>
                  <a:pt x="89335" y="219209"/>
                  <a:pt x="293386" y="110640"/>
                </a:cubicBezTo>
                <a:close/>
                <a:moveTo>
                  <a:pt x="656877" y="65422"/>
                </a:moveTo>
                <a:cubicBezTo>
                  <a:pt x="871633" y="122920"/>
                  <a:pt x="1024059" y="324688"/>
                  <a:pt x="1011187" y="555465"/>
                </a:cubicBezTo>
                <a:lnTo>
                  <a:pt x="1006376" y="600607"/>
                </a:lnTo>
                <a:lnTo>
                  <a:pt x="872488" y="593139"/>
                </a:lnTo>
                <a:cubicBezTo>
                  <a:pt x="875606" y="578483"/>
                  <a:pt x="877450" y="563413"/>
                  <a:pt x="878307" y="548054"/>
                </a:cubicBezTo>
                <a:cubicBezTo>
                  <a:pt x="887050" y="391290"/>
                  <a:pt x="790245" y="253049"/>
                  <a:pt x="649146" y="204027"/>
                </a:cubicBezTo>
                <a:close/>
                <a:moveTo>
                  <a:pt x="660526" y="0"/>
                </a:moveTo>
                <a:lnTo>
                  <a:pt x="645296" y="273045"/>
                </a:lnTo>
                <a:lnTo>
                  <a:pt x="417527" y="1233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3" name="KSO_Shape"/>
          <p:cNvSpPr/>
          <p:nvPr/>
        </p:nvSpPr>
        <p:spPr>
          <a:xfrm>
            <a:off x="1494136" y="2265395"/>
            <a:ext cx="578688" cy="460057"/>
          </a:xfrm>
          <a:custGeom>
            <a:avLst/>
            <a:gdLst/>
            <a:ahLst/>
            <a:cxnLst/>
            <a:rect l="l" t="t" r="r" b="b"/>
            <a:pathLst>
              <a:path w="3438144" h="2732506">
                <a:moveTo>
                  <a:pt x="1719072" y="1227183"/>
                </a:moveTo>
                <a:cubicBezTo>
                  <a:pt x="1961590" y="1227183"/>
                  <a:pt x="2158189" y="1423782"/>
                  <a:pt x="2158189" y="1666300"/>
                </a:cubicBezTo>
                <a:cubicBezTo>
                  <a:pt x="2158189" y="1908818"/>
                  <a:pt x="1961590" y="2105417"/>
                  <a:pt x="1719072" y="2105417"/>
                </a:cubicBezTo>
                <a:cubicBezTo>
                  <a:pt x="1476554" y="2105417"/>
                  <a:pt x="1279955" y="1908818"/>
                  <a:pt x="1279955" y="1666300"/>
                </a:cubicBezTo>
                <a:cubicBezTo>
                  <a:pt x="1279955" y="1423782"/>
                  <a:pt x="1476554" y="1227183"/>
                  <a:pt x="1719072" y="1227183"/>
                </a:cubicBezTo>
                <a:close/>
                <a:moveTo>
                  <a:pt x="1719072" y="997872"/>
                </a:moveTo>
                <a:cubicBezTo>
                  <a:pt x="1349909" y="997872"/>
                  <a:pt x="1050644" y="1297137"/>
                  <a:pt x="1050644" y="1666300"/>
                </a:cubicBezTo>
                <a:cubicBezTo>
                  <a:pt x="1050644" y="2035463"/>
                  <a:pt x="1349909" y="2334728"/>
                  <a:pt x="1719072" y="2334728"/>
                </a:cubicBezTo>
                <a:cubicBezTo>
                  <a:pt x="2088235" y="2334728"/>
                  <a:pt x="2387500" y="2035463"/>
                  <a:pt x="2387500" y="1666300"/>
                </a:cubicBezTo>
                <a:cubicBezTo>
                  <a:pt x="2387500" y="1297137"/>
                  <a:pt x="2088235" y="997872"/>
                  <a:pt x="1719072" y="997872"/>
                </a:cubicBezTo>
                <a:close/>
                <a:moveTo>
                  <a:pt x="575044" y="803862"/>
                </a:moveTo>
                <a:cubicBezTo>
                  <a:pt x="495506" y="803862"/>
                  <a:pt x="431028" y="868340"/>
                  <a:pt x="431028" y="947878"/>
                </a:cubicBezTo>
                <a:cubicBezTo>
                  <a:pt x="431028" y="1027416"/>
                  <a:pt x="495506" y="1091894"/>
                  <a:pt x="575044" y="1091894"/>
                </a:cubicBezTo>
                <a:cubicBezTo>
                  <a:pt x="654582" y="1091894"/>
                  <a:pt x="719060" y="1027416"/>
                  <a:pt x="719060" y="947878"/>
                </a:cubicBezTo>
                <a:cubicBezTo>
                  <a:pt x="719060" y="868340"/>
                  <a:pt x="654582" y="803862"/>
                  <a:pt x="575044" y="803862"/>
                </a:cubicBezTo>
                <a:close/>
                <a:moveTo>
                  <a:pt x="1365940" y="0"/>
                </a:moveTo>
                <a:lnTo>
                  <a:pt x="1998164" y="0"/>
                </a:lnTo>
                <a:cubicBezTo>
                  <a:pt x="2213188" y="0"/>
                  <a:pt x="2387500" y="174312"/>
                  <a:pt x="2387500" y="389336"/>
                </a:cubicBezTo>
                <a:lnTo>
                  <a:pt x="2384456" y="419529"/>
                </a:lnTo>
                <a:lnTo>
                  <a:pt x="3040081" y="419529"/>
                </a:lnTo>
                <a:cubicBezTo>
                  <a:pt x="3259925" y="419529"/>
                  <a:pt x="3438144" y="597748"/>
                  <a:pt x="3438144" y="817592"/>
                </a:cubicBezTo>
                <a:lnTo>
                  <a:pt x="3438144" y="2334443"/>
                </a:lnTo>
                <a:cubicBezTo>
                  <a:pt x="3438144" y="2554287"/>
                  <a:pt x="3259925" y="2732506"/>
                  <a:pt x="3040081" y="2732506"/>
                </a:cubicBezTo>
                <a:lnTo>
                  <a:pt x="398063" y="2732506"/>
                </a:lnTo>
                <a:cubicBezTo>
                  <a:pt x="178219" y="2732506"/>
                  <a:pt x="0" y="2554287"/>
                  <a:pt x="0" y="2334443"/>
                </a:cubicBezTo>
                <a:lnTo>
                  <a:pt x="0" y="817592"/>
                </a:lnTo>
                <a:cubicBezTo>
                  <a:pt x="0" y="597748"/>
                  <a:pt x="178219" y="419529"/>
                  <a:pt x="398063" y="419529"/>
                </a:cubicBezTo>
                <a:lnTo>
                  <a:pt x="979648" y="419529"/>
                </a:lnTo>
                <a:cubicBezTo>
                  <a:pt x="976997" y="409663"/>
                  <a:pt x="976604" y="399545"/>
                  <a:pt x="976604" y="389336"/>
                </a:cubicBezTo>
                <a:cubicBezTo>
                  <a:pt x="976604" y="174312"/>
                  <a:pt x="1150916" y="0"/>
                  <a:pt x="1365940" y="0"/>
                </a:cubicBez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4" name="KSO_Shape"/>
          <p:cNvSpPr/>
          <p:nvPr/>
        </p:nvSpPr>
        <p:spPr bwMode="auto">
          <a:xfrm>
            <a:off x="558385" y="3249248"/>
            <a:ext cx="375920" cy="605530"/>
          </a:xfrm>
          <a:custGeom>
            <a:avLst/>
            <a:gdLst>
              <a:gd name="T0" fmla="*/ 626709 w 2415"/>
              <a:gd name="T1" fmla="*/ 1437082 h 3895"/>
              <a:gd name="T2" fmla="*/ 626709 w 2415"/>
              <a:gd name="T3" fmla="*/ 1656643 h 3895"/>
              <a:gd name="T4" fmla="*/ 877670 w 2415"/>
              <a:gd name="T5" fmla="*/ 1656643 h 3895"/>
              <a:gd name="T6" fmla="*/ 877670 w 2415"/>
              <a:gd name="T7" fmla="*/ 1800397 h 3895"/>
              <a:gd name="T8" fmla="*/ 226466 w 2415"/>
              <a:gd name="T9" fmla="*/ 1800397 h 3895"/>
              <a:gd name="T10" fmla="*/ 226466 w 2415"/>
              <a:gd name="T11" fmla="*/ 1656643 h 3895"/>
              <a:gd name="T12" fmla="*/ 477427 w 2415"/>
              <a:gd name="T13" fmla="*/ 1656643 h 3895"/>
              <a:gd name="T14" fmla="*/ 477427 w 2415"/>
              <a:gd name="T15" fmla="*/ 1437082 h 3895"/>
              <a:gd name="T16" fmla="*/ 0 w 2415"/>
              <a:gd name="T17" fmla="*/ 883789 h 3895"/>
              <a:gd name="T18" fmla="*/ 0 w 2415"/>
              <a:gd name="T19" fmla="*/ 683180 h 3895"/>
              <a:gd name="T20" fmla="*/ 155291 w 2415"/>
              <a:gd name="T21" fmla="*/ 683180 h 3895"/>
              <a:gd name="T22" fmla="*/ 155291 w 2415"/>
              <a:gd name="T23" fmla="*/ 883789 h 3895"/>
              <a:gd name="T24" fmla="*/ 268986 w 2415"/>
              <a:gd name="T25" fmla="*/ 1172685 h 3895"/>
              <a:gd name="T26" fmla="*/ 557845 w 2415"/>
              <a:gd name="T27" fmla="*/ 1292403 h 3895"/>
              <a:gd name="T28" fmla="*/ 847166 w 2415"/>
              <a:gd name="T29" fmla="*/ 1172685 h 3895"/>
              <a:gd name="T30" fmla="*/ 948845 w 2415"/>
              <a:gd name="T31" fmla="*/ 883789 h 3895"/>
              <a:gd name="T32" fmla="*/ 948845 w 2415"/>
              <a:gd name="T33" fmla="*/ 683180 h 3895"/>
              <a:gd name="T34" fmla="*/ 1116152 w 2415"/>
              <a:gd name="T35" fmla="*/ 683180 h 3895"/>
              <a:gd name="T36" fmla="*/ 1116152 w 2415"/>
              <a:gd name="T37" fmla="*/ 883789 h 3895"/>
              <a:gd name="T38" fmla="*/ 626709 w 2415"/>
              <a:gd name="T39" fmla="*/ 1437082 h 3895"/>
              <a:gd name="T40" fmla="*/ 570786 w 2415"/>
              <a:gd name="T41" fmla="*/ 1187476 h 3895"/>
              <a:gd name="T42" fmla="*/ 264364 w 2415"/>
              <a:gd name="T43" fmla="*/ 868536 h 3895"/>
              <a:gd name="T44" fmla="*/ 264364 w 2415"/>
              <a:gd name="T45" fmla="*/ 793654 h 3895"/>
              <a:gd name="T46" fmla="*/ 694186 w 2415"/>
              <a:gd name="T47" fmla="*/ 793654 h 3895"/>
              <a:gd name="T48" fmla="*/ 694186 w 2415"/>
              <a:gd name="T49" fmla="*/ 718310 h 3895"/>
              <a:gd name="T50" fmla="*/ 264364 w 2415"/>
              <a:gd name="T51" fmla="*/ 718310 h 3895"/>
              <a:gd name="T52" fmla="*/ 264364 w 2415"/>
              <a:gd name="T53" fmla="*/ 578253 h 3895"/>
              <a:gd name="T54" fmla="*/ 694186 w 2415"/>
              <a:gd name="T55" fmla="*/ 578253 h 3895"/>
              <a:gd name="T56" fmla="*/ 694186 w 2415"/>
              <a:gd name="T57" fmla="*/ 502909 h 3895"/>
              <a:gd name="T58" fmla="*/ 264364 w 2415"/>
              <a:gd name="T59" fmla="*/ 502909 h 3895"/>
              <a:gd name="T60" fmla="*/ 264364 w 2415"/>
              <a:gd name="T61" fmla="*/ 394747 h 3895"/>
              <a:gd name="T62" fmla="*/ 694186 w 2415"/>
              <a:gd name="T63" fmla="*/ 394747 h 3895"/>
              <a:gd name="T64" fmla="*/ 694186 w 2415"/>
              <a:gd name="T65" fmla="*/ 324025 h 3895"/>
              <a:gd name="T66" fmla="*/ 264826 w 2415"/>
              <a:gd name="T67" fmla="*/ 324025 h 3895"/>
              <a:gd name="T68" fmla="*/ 570786 w 2415"/>
              <a:gd name="T69" fmla="*/ 0 h 3895"/>
              <a:gd name="T70" fmla="*/ 876745 w 2415"/>
              <a:gd name="T71" fmla="*/ 318941 h 3895"/>
              <a:gd name="T72" fmla="*/ 876745 w 2415"/>
              <a:gd name="T73" fmla="*/ 868536 h 3895"/>
              <a:gd name="T74" fmla="*/ 570786 w 2415"/>
              <a:gd name="T75" fmla="*/ 1187476 h 389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415" h="3895">
                <a:moveTo>
                  <a:pt x="1356" y="3109"/>
                </a:moveTo>
                <a:cubicBezTo>
                  <a:pt x="1356" y="3584"/>
                  <a:pt x="1356" y="3584"/>
                  <a:pt x="1356" y="3584"/>
                </a:cubicBezTo>
                <a:cubicBezTo>
                  <a:pt x="1899" y="3584"/>
                  <a:pt x="1899" y="3584"/>
                  <a:pt x="1899" y="3584"/>
                </a:cubicBezTo>
                <a:cubicBezTo>
                  <a:pt x="1899" y="3895"/>
                  <a:pt x="1899" y="3895"/>
                  <a:pt x="1899" y="3895"/>
                </a:cubicBezTo>
                <a:cubicBezTo>
                  <a:pt x="490" y="3895"/>
                  <a:pt x="490" y="3895"/>
                  <a:pt x="490" y="3895"/>
                </a:cubicBezTo>
                <a:cubicBezTo>
                  <a:pt x="490" y="3584"/>
                  <a:pt x="490" y="3584"/>
                  <a:pt x="490" y="3584"/>
                </a:cubicBezTo>
                <a:cubicBezTo>
                  <a:pt x="1033" y="3584"/>
                  <a:pt x="1033" y="3584"/>
                  <a:pt x="1033" y="3584"/>
                </a:cubicBezTo>
                <a:cubicBezTo>
                  <a:pt x="1033" y="3109"/>
                  <a:pt x="1033" y="3109"/>
                  <a:pt x="1033" y="3109"/>
                </a:cubicBezTo>
                <a:cubicBezTo>
                  <a:pt x="442" y="3030"/>
                  <a:pt x="0" y="2524"/>
                  <a:pt x="0" y="1912"/>
                </a:cubicBezTo>
                <a:cubicBezTo>
                  <a:pt x="0" y="1478"/>
                  <a:pt x="0" y="1478"/>
                  <a:pt x="0" y="1478"/>
                </a:cubicBezTo>
                <a:cubicBezTo>
                  <a:pt x="336" y="1478"/>
                  <a:pt x="336" y="1478"/>
                  <a:pt x="336" y="1478"/>
                </a:cubicBezTo>
                <a:cubicBezTo>
                  <a:pt x="336" y="1912"/>
                  <a:pt x="336" y="1912"/>
                  <a:pt x="336" y="1912"/>
                </a:cubicBezTo>
                <a:cubicBezTo>
                  <a:pt x="336" y="2157"/>
                  <a:pt x="422" y="2377"/>
                  <a:pt x="582" y="2537"/>
                </a:cubicBezTo>
                <a:cubicBezTo>
                  <a:pt x="743" y="2698"/>
                  <a:pt x="963" y="2796"/>
                  <a:pt x="1207" y="2796"/>
                </a:cubicBezTo>
                <a:cubicBezTo>
                  <a:pt x="1452" y="2796"/>
                  <a:pt x="1672" y="2698"/>
                  <a:pt x="1833" y="2537"/>
                </a:cubicBezTo>
                <a:cubicBezTo>
                  <a:pt x="1993" y="2377"/>
                  <a:pt x="2053" y="2157"/>
                  <a:pt x="2053" y="1912"/>
                </a:cubicBezTo>
                <a:cubicBezTo>
                  <a:pt x="2053" y="1478"/>
                  <a:pt x="2053" y="1478"/>
                  <a:pt x="2053" y="1478"/>
                </a:cubicBezTo>
                <a:cubicBezTo>
                  <a:pt x="2415" y="1478"/>
                  <a:pt x="2415" y="1478"/>
                  <a:pt x="2415" y="1478"/>
                </a:cubicBezTo>
                <a:cubicBezTo>
                  <a:pt x="2415" y="1912"/>
                  <a:pt x="2415" y="1912"/>
                  <a:pt x="2415" y="1912"/>
                </a:cubicBezTo>
                <a:cubicBezTo>
                  <a:pt x="2415" y="2524"/>
                  <a:pt x="1947" y="3030"/>
                  <a:pt x="1356" y="3109"/>
                </a:cubicBezTo>
                <a:close/>
                <a:moveTo>
                  <a:pt x="1235" y="2569"/>
                </a:moveTo>
                <a:cubicBezTo>
                  <a:pt x="879" y="2569"/>
                  <a:pt x="572" y="2260"/>
                  <a:pt x="572" y="1879"/>
                </a:cubicBezTo>
                <a:cubicBezTo>
                  <a:pt x="572" y="1717"/>
                  <a:pt x="572" y="1717"/>
                  <a:pt x="572" y="1717"/>
                </a:cubicBezTo>
                <a:cubicBezTo>
                  <a:pt x="1502" y="1717"/>
                  <a:pt x="1502" y="1717"/>
                  <a:pt x="1502" y="1717"/>
                </a:cubicBezTo>
                <a:cubicBezTo>
                  <a:pt x="1502" y="1554"/>
                  <a:pt x="1502" y="1554"/>
                  <a:pt x="1502" y="1554"/>
                </a:cubicBezTo>
                <a:cubicBezTo>
                  <a:pt x="572" y="1554"/>
                  <a:pt x="572" y="1554"/>
                  <a:pt x="572" y="1554"/>
                </a:cubicBezTo>
                <a:cubicBezTo>
                  <a:pt x="572" y="1251"/>
                  <a:pt x="572" y="1251"/>
                  <a:pt x="572" y="1251"/>
                </a:cubicBezTo>
                <a:cubicBezTo>
                  <a:pt x="1502" y="1251"/>
                  <a:pt x="1502" y="1251"/>
                  <a:pt x="1502" y="1251"/>
                </a:cubicBezTo>
                <a:cubicBezTo>
                  <a:pt x="1502" y="1088"/>
                  <a:pt x="1502" y="1088"/>
                  <a:pt x="1502" y="1088"/>
                </a:cubicBezTo>
                <a:cubicBezTo>
                  <a:pt x="572" y="1088"/>
                  <a:pt x="572" y="1088"/>
                  <a:pt x="572" y="1088"/>
                </a:cubicBezTo>
                <a:cubicBezTo>
                  <a:pt x="572" y="854"/>
                  <a:pt x="572" y="854"/>
                  <a:pt x="572" y="854"/>
                </a:cubicBezTo>
                <a:cubicBezTo>
                  <a:pt x="1502" y="854"/>
                  <a:pt x="1502" y="854"/>
                  <a:pt x="1502" y="854"/>
                </a:cubicBezTo>
                <a:cubicBezTo>
                  <a:pt x="1502" y="701"/>
                  <a:pt x="1502" y="701"/>
                  <a:pt x="1502" y="701"/>
                </a:cubicBezTo>
                <a:cubicBezTo>
                  <a:pt x="573" y="701"/>
                  <a:pt x="573" y="701"/>
                  <a:pt x="573" y="701"/>
                </a:cubicBezTo>
                <a:cubicBezTo>
                  <a:pt x="587" y="333"/>
                  <a:pt x="888" y="0"/>
                  <a:pt x="1235" y="0"/>
                </a:cubicBezTo>
                <a:cubicBezTo>
                  <a:pt x="1590" y="0"/>
                  <a:pt x="1897" y="309"/>
                  <a:pt x="1897" y="690"/>
                </a:cubicBezTo>
                <a:cubicBezTo>
                  <a:pt x="1897" y="1879"/>
                  <a:pt x="1897" y="1879"/>
                  <a:pt x="1897" y="1879"/>
                </a:cubicBezTo>
                <a:cubicBezTo>
                  <a:pt x="1897" y="2260"/>
                  <a:pt x="1590" y="2569"/>
                  <a:pt x="1235" y="2569"/>
                </a:cubicBez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15" name="KSO_Shape"/>
          <p:cNvSpPr/>
          <p:nvPr/>
        </p:nvSpPr>
        <p:spPr bwMode="auto">
          <a:xfrm>
            <a:off x="2632392" y="3319608"/>
            <a:ext cx="456565" cy="457372"/>
          </a:xfrm>
          <a:custGeom>
            <a:avLst/>
            <a:gdLst>
              <a:gd name="T0" fmla="*/ 1688022 w 2774"/>
              <a:gd name="T1" fmla="*/ 1800397 h 2779"/>
              <a:gd name="T2" fmla="*/ 107443 w 2774"/>
              <a:gd name="T3" fmla="*/ 1800397 h 2779"/>
              <a:gd name="T4" fmla="*/ 0 w 2774"/>
              <a:gd name="T5" fmla="*/ 1692853 h 2779"/>
              <a:gd name="T6" fmla="*/ 0 w 2774"/>
              <a:gd name="T7" fmla="*/ 647210 h 2779"/>
              <a:gd name="T8" fmla="*/ 0 w 2774"/>
              <a:gd name="T9" fmla="*/ 359561 h 2779"/>
              <a:gd name="T10" fmla="*/ 0 w 2774"/>
              <a:gd name="T11" fmla="*/ 107544 h 2779"/>
              <a:gd name="T12" fmla="*/ 107443 w 2774"/>
              <a:gd name="T13" fmla="*/ 0 h 2779"/>
              <a:gd name="T14" fmla="*/ 1507440 w 2774"/>
              <a:gd name="T15" fmla="*/ 0 h 2779"/>
              <a:gd name="T16" fmla="*/ 1794818 w 2774"/>
              <a:gd name="T17" fmla="*/ 289592 h 2779"/>
              <a:gd name="T18" fmla="*/ 1795465 w 2774"/>
              <a:gd name="T19" fmla="*/ 1692853 h 2779"/>
              <a:gd name="T20" fmla="*/ 1688022 w 2774"/>
              <a:gd name="T21" fmla="*/ 1800397 h 2779"/>
              <a:gd name="T22" fmla="*/ 1436243 w 2774"/>
              <a:gd name="T23" fmla="*/ 290240 h 2779"/>
              <a:gd name="T24" fmla="*/ 1328799 w 2774"/>
              <a:gd name="T25" fmla="*/ 182696 h 2779"/>
              <a:gd name="T26" fmla="*/ 394821 w 2774"/>
              <a:gd name="T27" fmla="*/ 182696 h 2779"/>
              <a:gd name="T28" fmla="*/ 287378 w 2774"/>
              <a:gd name="T29" fmla="*/ 290240 h 2779"/>
              <a:gd name="T30" fmla="*/ 287378 w 2774"/>
              <a:gd name="T31" fmla="*/ 614169 h 2779"/>
              <a:gd name="T32" fmla="*/ 394821 w 2774"/>
              <a:gd name="T33" fmla="*/ 721714 h 2779"/>
              <a:gd name="T34" fmla="*/ 1328799 w 2774"/>
              <a:gd name="T35" fmla="*/ 721714 h 2779"/>
              <a:gd name="T36" fmla="*/ 1436243 w 2774"/>
              <a:gd name="T37" fmla="*/ 614169 h 2779"/>
              <a:gd name="T38" fmla="*/ 1436243 w 2774"/>
              <a:gd name="T39" fmla="*/ 290240 h 2779"/>
              <a:gd name="T40" fmla="*/ 1544333 w 2774"/>
              <a:gd name="T41" fmla="*/ 865538 h 2779"/>
              <a:gd name="T42" fmla="*/ 251132 w 2774"/>
              <a:gd name="T43" fmla="*/ 865538 h 2779"/>
              <a:gd name="T44" fmla="*/ 251132 w 2774"/>
              <a:gd name="T45" fmla="*/ 1692853 h 2779"/>
              <a:gd name="T46" fmla="*/ 1544333 w 2774"/>
              <a:gd name="T47" fmla="*/ 1692853 h 2779"/>
              <a:gd name="T48" fmla="*/ 1544333 w 2774"/>
              <a:gd name="T49" fmla="*/ 865538 h 2779"/>
              <a:gd name="T50" fmla="*/ 1400644 w 2774"/>
              <a:gd name="T51" fmla="*/ 1117555 h 2779"/>
              <a:gd name="T52" fmla="*/ 394821 w 2774"/>
              <a:gd name="T53" fmla="*/ 1117555 h 2779"/>
              <a:gd name="T54" fmla="*/ 394821 w 2774"/>
              <a:gd name="T55" fmla="*/ 1045643 h 2779"/>
              <a:gd name="T56" fmla="*/ 1400644 w 2774"/>
              <a:gd name="T57" fmla="*/ 1045643 h 2779"/>
              <a:gd name="T58" fmla="*/ 1400644 w 2774"/>
              <a:gd name="T59" fmla="*/ 1117555 h 2779"/>
              <a:gd name="T60" fmla="*/ 1400644 w 2774"/>
              <a:gd name="T61" fmla="*/ 1261379 h 2779"/>
              <a:gd name="T62" fmla="*/ 394821 w 2774"/>
              <a:gd name="T63" fmla="*/ 1261379 h 2779"/>
              <a:gd name="T64" fmla="*/ 394821 w 2774"/>
              <a:gd name="T65" fmla="*/ 1189467 h 2779"/>
              <a:gd name="T66" fmla="*/ 1400644 w 2774"/>
              <a:gd name="T67" fmla="*/ 1189467 h 2779"/>
              <a:gd name="T68" fmla="*/ 1400644 w 2774"/>
              <a:gd name="T69" fmla="*/ 1261379 h 2779"/>
              <a:gd name="T70" fmla="*/ 1400644 w 2774"/>
              <a:gd name="T71" fmla="*/ 1405204 h 2779"/>
              <a:gd name="T72" fmla="*/ 394821 w 2774"/>
              <a:gd name="T73" fmla="*/ 1405204 h 2779"/>
              <a:gd name="T74" fmla="*/ 394821 w 2774"/>
              <a:gd name="T75" fmla="*/ 1333291 h 2779"/>
              <a:gd name="T76" fmla="*/ 1400644 w 2774"/>
              <a:gd name="T77" fmla="*/ 1333291 h 2779"/>
              <a:gd name="T78" fmla="*/ 1400644 w 2774"/>
              <a:gd name="T79" fmla="*/ 1405204 h 2779"/>
              <a:gd name="T80" fmla="*/ 1400644 w 2774"/>
              <a:gd name="T81" fmla="*/ 1549028 h 2779"/>
              <a:gd name="T82" fmla="*/ 394821 w 2774"/>
              <a:gd name="T83" fmla="*/ 1549028 h 2779"/>
              <a:gd name="T84" fmla="*/ 394821 w 2774"/>
              <a:gd name="T85" fmla="*/ 1477116 h 2779"/>
              <a:gd name="T86" fmla="*/ 1400644 w 2774"/>
              <a:gd name="T87" fmla="*/ 1477116 h 2779"/>
              <a:gd name="T88" fmla="*/ 1400644 w 2774"/>
              <a:gd name="T89" fmla="*/ 1549028 h 2779"/>
              <a:gd name="T90" fmla="*/ 1005823 w 2774"/>
              <a:gd name="T91" fmla="*/ 254608 h 2779"/>
              <a:gd name="T92" fmla="*/ 1220709 w 2774"/>
              <a:gd name="T93" fmla="*/ 254608 h 2779"/>
              <a:gd name="T94" fmla="*/ 1220709 w 2774"/>
              <a:gd name="T95" fmla="*/ 649801 h 2779"/>
              <a:gd name="T96" fmla="*/ 1005823 w 2774"/>
              <a:gd name="T97" fmla="*/ 649801 h 2779"/>
              <a:gd name="T98" fmla="*/ 1005823 w 2774"/>
              <a:gd name="T99" fmla="*/ 254608 h 277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74" h="2779">
                <a:moveTo>
                  <a:pt x="2608" y="2779"/>
                </a:moveTo>
                <a:cubicBezTo>
                  <a:pt x="166" y="2779"/>
                  <a:pt x="166" y="2779"/>
                  <a:pt x="166" y="2779"/>
                </a:cubicBezTo>
                <a:cubicBezTo>
                  <a:pt x="74" y="2779"/>
                  <a:pt x="0" y="2705"/>
                  <a:pt x="0" y="2613"/>
                </a:cubicBezTo>
                <a:cubicBezTo>
                  <a:pt x="0" y="999"/>
                  <a:pt x="0" y="999"/>
                  <a:pt x="0" y="999"/>
                </a:cubicBezTo>
                <a:cubicBezTo>
                  <a:pt x="0" y="555"/>
                  <a:pt x="0" y="555"/>
                  <a:pt x="0" y="555"/>
                </a:cubicBezTo>
                <a:cubicBezTo>
                  <a:pt x="0" y="166"/>
                  <a:pt x="0" y="166"/>
                  <a:pt x="0" y="166"/>
                </a:cubicBezTo>
                <a:cubicBezTo>
                  <a:pt x="0" y="74"/>
                  <a:pt x="74" y="0"/>
                  <a:pt x="166" y="0"/>
                </a:cubicBezTo>
                <a:cubicBezTo>
                  <a:pt x="2329" y="0"/>
                  <a:pt x="2329" y="0"/>
                  <a:pt x="2329" y="0"/>
                </a:cubicBezTo>
                <a:cubicBezTo>
                  <a:pt x="2773" y="447"/>
                  <a:pt x="2773" y="447"/>
                  <a:pt x="2773" y="447"/>
                </a:cubicBezTo>
                <a:cubicBezTo>
                  <a:pt x="2774" y="2613"/>
                  <a:pt x="2774" y="2613"/>
                  <a:pt x="2774" y="2613"/>
                </a:cubicBezTo>
                <a:cubicBezTo>
                  <a:pt x="2774" y="2705"/>
                  <a:pt x="2700" y="2779"/>
                  <a:pt x="2608" y="2779"/>
                </a:cubicBezTo>
                <a:close/>
                <a:moveTo>
                  <a:pt x="2219" y="448"/>
                </a:moveTo>
                <a:cubicBezTo>
                  <a:pt x="2219" y="357"/>
                  <a:pt x="2145" y="282"/>
                  <a:pt x="2053" y="282"/>
                </a:cubicBezTo>
                <a:cubicBezTo>
                  <a:pt x="610" y="282"/>
                  <a:pt x="610" y="282"/>
                  <a:pt x="610" y="282"/>
                </a:cubicBezTo>
                <a:cubicBezTo>
                  <a:pt x="518" y="282"/>
                  <a:pt x="444" y="357"/>
                  <a:pt x="444" y="448"/>
                </a:cubicBezTo>
                <a:cubicBezTo>
                  <a:pt x="444" y="948"/>
                  <a:pt x="444" y="948"/>
                  <a:pt x="444" y="948"/>
                </a:cubicBezTo>
                <a:cubicBezTo>
                  <a:pt x="444" y="1040"/>
                  <a:pt x="518" y="1114"/>
                  <a:pt x="610" y="1114"/>
                </a:cubicBezTo>
                <a:cubicBezTo>
                  <a:pt x="2053" y="1114"/>
                  <a:pt x="2053" y="1114"/>
                  <a:pt x="2053" y="1114"/>
                </a:cubicBezTo>
                <a:cubicBezTo>
                  <a:pt x="2145" y="1114"/>
                  <a:pt x="2219" y="1040"/>
                  <a:pt x="2219" y="948"/>
                </a:cubicBezTo>
                <a:lnTo>
                  <a:pt x="2219" y="448"/>
                </a:lnTo>
                <a:close/>
                <a:moveTo>
                  <a:pt x="2386" y="1336"/>
                </a:moveTo>
                <a:cubicBezTo>
                  <a:pt x="388" y="1336"/>
                  <a:pt x="388" y="1336"/>
                  <a:pt x="388" y="1336"/>
                </a:cubicBezTo>
                <a:cubicBezTo>
                  <a:pt x="388" y="2613"/>
                  <a:pt x="388" y="2613"/>
                  <a:pt x="388" y="2613"/>
                </a:cubicBezTo>
                <a:cubicBezTo>
                  <a:pt x="2386" y="2613"/>
                  <a:pt x="2386" y="2613"/>
                  <a:pt x="2386" y="2613"/>
                </a:cubicBezTo>
                <a:lnTo>
                  <a:pt x="2386" y="1336"/>
                </a:lnTo>
                <a:close/>
                <a:moveTo>
                  <a:pt x="2164" y="1725"/>
                </a:moveTo>
                <a:cubicBezTo>
                  <a:pt x="610" y="1725"/>
                  <a:pt x="610" y="1725"/>
                  <a:pt x="610" y="1725"/>
                </a:cubicBezTo>
                <a:cubicBezTo>
                  <a:pt x="610" y="1614"/>
                  <a:pt x="610" y="1614"/>
                  <a:pt x="610" y="1614"/>
                </a:cubicBezTo>
                <a:cubicBezTo>
                  <a:pt x="2164" y="1614"/>
                  <a:pt x="2164" y="1614"/>
                  <a:pt x="2164" y="1614"/>
                </a:cubicBezTo>
                <a:lnTo>
                  <a:pt x="2164" y="1725"/>
                </a:lnTo>
                <a:close/>
                <a:moveTo>
                  <a:pt x="2164" y="1947"/>
                </a:moveTo>
                <a:cubicBezTo>
                  <a:pt x="610" y="1947"/>
                  <a:pt x="610" y="1947"/>
                  <a:pt x="610" y="1947"/>
                </a:cubicBezTo>
                <a:cubicBezTo>
                  <a:pt x="610" y="1836"/>
                  <a:pt x="610" y="1836"/>
                  <a:pt x="610" y="1836"/>
                </a:cubicBezTo>
                <a:cubicBezTo>
                  <a:pt x="2164" y="1836"/>
                  <a:pt x="2164" y="1836"/>
                  <a:pt x="2164" y="1836"/>
                </a:cubicBezTo>
                <a:lnTo>
                  <a:pt x="2164" y="1947"/>
                </a:lnTo>
                <a:close/>
                <a:moveTo>
                  <a:pt x="2164" y="2169"/>
                </a:moveTo>
                <a:cubicBezTo>
                  <a:pt x="610" y="2169"/>
                  <a:pt x="610" y="2169"/>
                  <a:pt x="610" y="2169"/>
                </a:cubicBezTo>
                <a:cubicBezTo>
                  <a:pt x="610" y="2058"/>
                  <a:pt x="610" y="2058"/>
                  <a:pt x="610" y="2058"/>
                </a:cubicBezTo>
                <a:cubicBezTo>
                  <a:pt x="2164" y="2058"/>
                  <a:pt x="2164" y="2058"/>
                  <a:pt x="2164" y="2058"/>
                </a:cubicBezTo>
                <a:lnTo>
                  <a:pt x="2164" y="2169"/>
                </a:lnTo>
                <a:close/>
                <a:moveTo>
                  <a:pt x="2164" y="2391"/>
                </a:moveTo>
                <a:cubicBezTo>
                  <a:pt x="610" y="2391"/>
                  <a:pt x="610" y="2391"/>
                  <a:pt x="610" y="2391"/>
                </a:cubicBezTo>
                <a:cubicBezTo>
                  <a:pt x="610" y="2280"/>
                  <a:pt x="610" y="2280"/>
                  <a:pt x="610" y="2280"/>
                </a:cubicBezTo>
                <a:cubicBezTo>
                  <a:pt x="2164" y="2280"/>
                  <a:pt x="2164" y="2280"/>
                  <a:pt x="2164" y="2280"/>
                </a:cubicBezTo>
                <a:lnTo>
                  <a:pt x="2164" y="2391"/>
                </a:lnTo>
                <a:close/>
                <a:moveTo>
                  <a:pt x="1554" y="393"/>
                </a:moveTo>
                <a:cubicBezTo>
                  <a:pt x="1886" y="393"/>
                  <a:pt x="1886" y="393"/>
                  <a:pt x="1886" y="393"/>
                </a:cubicBezTo>
                <a:cubicBezTo>
                  <a:pt x="1886" y="1003"/>
                  <a:pt x="1886" y="1003"/>
                  <a:pt x="1886" y="1003"/>
                </a:cubicBezTo>
                <a:cubicBezTo>
                  <a:pt x="1554" y="1003"/>
                  <a:pt x="1554" y="1003"/>
                  <a:pt x="1554" y="1003"/>
                </a:cubicBezTo>
                <a:lnTo>
                  <a:pt x="1554" y="393"/>
                </a:ln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16" name="KSO_Shape"/>
          <p:cNvSpPr/>
          <p:nvPr/>
        </p:nvSpPr>
        <p:spPr bwMode="auto">
          <a:xfrm>
            <a:off x="1558848" y="4326427"/>
            <a:ext cx="400657" cy="596512"/>
          </a:xfrm>
          <a:custGeom>
            <a:avLst/>
            <a:gdLst>
              <a:gd name="T0" fmla="*/ 448083940 w 4030"/>
              <a:gd name="T1" fmla="*/ 2147483646 h 6002"/>
              <a:gd name="T2" fmla="*/ 32056388 w 4030"/>
              <a:gd name="T3" fmla="*/ 2147483646 h 6002"/>
              <a:gd name="T4" fmla="*/ 0 w 4030"/>
              <a:gd name="T5" fmla="*/ 2147483646 h 6002"/>
              <a:gd name="T6" fmla="*/ 416128200 w 4030"/>
              <a:gd name="T7" fmla="*/ 2147483646 h 6002"/>
              <a:gd name="T8" fmla="*/ 1216227565 w 4030"/>
              <a:gd name="T9" fmla="*/ 2147483646 h 6002"/>
              <a:gd name="T10" fmla="*/ 2147483646 w 4030"/>
              <a:gd name="T11" fmla="*/ 2147483646 h 6002"/>
              <a:gd name="T12" fmla="*/ 2147483646 w 4030"/>
              <a:gd name="T13" fmla="*/ 2147483646 h 6002"/>
              <a:gd name="T14" fmla="*/ 2147483646 w 4030"/>
              <a:gd name="T15" fmla="*/ 2147483646 h 6002"/>
              <a:gd name="T16" fmla="*/ 2147483646 w 4030"/>
              <a:gd name="T17" fmla="*/ 2147483646 h 6002"/>
              <a:gd name="T18" fmla="*/ 2147483646 w 4030"/>
              <a:gd name="T19" fmla="*/ 2147483646 h 6002"/>
              <a:gd name="T20" fmla="*/ 2147483646 w 4030"/>
              <a:gd name="T21" fmla="*/ 2147483646 h 6002"/>
              <a:gd name="T22" fmla="*/ 2147483646 w 4030"/>
              <a:gd name="T23" fmla="*/ 2147483646 h 6002"/>
              <a:gd name="T24" fmla="*/ 2147483646 w 4030"/>
              <a:gd name="T25" fmla="*/ 2147483646 h 6002"/>
              <a:gd name="T26" fmla="*/ 2147483646 w 4030"/>
              <a:gd name="T27" fmla="*/ 2147483646 h 6002"/>
              <a:gd name="T28" fmla="*/ 2147483646 w 4030"/>
              <a:gd name="T29" fmla="*/ 2147483646 h 6002"/>
              <a:gd name="T30" fmla="*/ 2147483646 w 4030"/>
              <a:gd name="T31" fmla="*/ 2147483646 h 6002"/>
              <a:gd name="T32" fmla="*/ 2147483646 w 4030"/>
              <a:gd name="T33" fmla="*/ 2147483646 h 6002"/>
              <a:gd name="T34" fmla="*/ 2147483646 w 4030"/>
              <a:gd name="T35" fmla="*/ 2147483646 h 6002"/>
              <a:gd name="T36" fmla="*/ 2147483646 w 4030"/>
              <a:gd name="T37" fmla="*/ 2147483646 h 6002"/>
              <a:gd name="T38" fmla="*/ 2147483646 w 4030"/>
              <a:gd name="T39" fmla="*/ 2147483646 h 6002"/>
              <a:gd name="T40" fmla="*/ 2147483646 w 4030"/>
              <a:gd name="T41" fmla="*/ 2147483646 h 6002"/>
              <a:gd name="T42" fmla="*/ 2147483646 w 4030"/>
              <a:gd name="T43" fmla="*/ 2147483646 h 6002"/>
              <a:gd name="T44" fmla="*/ 2147483646 w 4030"/>
              <a:gd name="T45" fmla="*/ 2147483646 h 6002"/>
              <a:gd name="T46" fmla="*/ 2147483646 w 4030"/>
              <a:gd name="T47" fmla="*/ 2147483646 h 6002"/>
              <a:gd name="T48" fmla="*/ 2147483646 w 4030"/>
              <a:gd name="T49" fmla="*/ 2147483646 h 6002"/>
              <a:gd name="T50" fmla="*/ 2147483646 w 4030"/>
              <a:gd name="T51" fmla="*/ 2147483646 h 6002"/>
              <a:gd name="T52" fmla="*/ 2147483646 w 4030"/>
              <a:gd name="T53" fmla="*/ 2147483646 h 6002"/>
              <a:gd name="T54" fmla="*/ 2147483646 w 4030"/>
              <a:gd name="T55" fmla="*/ 2147483646 h 6002"/>
              <a:gd name="T56" fmla="*/ 2147483646 w 4030"/>
              <a:gd name="T57" fmla="*/ 2147483646 h 6002"/>
              <a:gd name="T58" fmla="*/ 2147483646 w 4030"/>
              <a:gd name="T59" fmla="*/ 2147483646 h 6002"/>
              <a:gd name="T60" fmla="*/ 2147483646 w 4030"/>
              <a:gd name="T61" fmla="*/ 2147483646 h 6002"/>
              <a:gd name="T62" fmla="*/ 2147483646 w 4030"/>
              <a:gd name="T63" fmla="*/ 2147483646 h 6002"/>
              <a:gd name="T64" fmla="*/ 2147483646 w 4030"/>
              <a:gd name="T65" fmla="*/ 2147483646 h 6002"/>
              <a:gd name="T66" fmla="*/ 2147483646 w 4030"/>
              <a:gd name="T67" fmla="*/ 2147483646 h 6002"/>
              <a:gd name="T68" fmla="*/ 2147483646 w 4030"/>
              <a:gd name="T69" fmla="*/ 2147483646 h 6002"/>
              <a:gd name="T70" fmla="*/ 2147483646 w 4030"/>
              <a:gd name="T71" fmla="*/ 2147483646 h 6002"/>
              <a:gd name="T72" fmla="*/ 2147483646 w 4030"/>
              <a:gd name="T73" fmla="*/ 2147483646 h 6002"/>
              <a:gd name="T74" fmla="*/ 2147483646 w 4030"/>
              <a:gd name="T75" fmla="*/ 2147483646 h 6002"/>
              <a:gd name="T76" fmla="*/ 2147483646 w 4030"/>
              <a:gd name="T77" fmla="*/ 2147483646 h 6002"/>
              <a:gd name="T78" fmla="*/ 2147483646 w 4030"/>
              <a:gd name="T79" fmla="*/ 2147483646 h 6002"/>
              <a:gd name="T80" fmla="*/ 2147483646 w 4030"/>
              <a:gd name="T81" fmla="*/ 2147483646 h 6002"/>
              <a:gd name="T82" fmla="*/ 2147483646 w 4030"/>
              <a:gd name="T83" fmla="*/ 2147483646 h 6002"/>
              <a:gd name="T84" fmla="*/ 2147483646 w 4030"/>
              <a:gd name="T85" fmla="*/ 2147483646 h 6002"/>
              <a:gd name="T86" fmla="*/ 2147483646 w 4030"/>
              <a:gd name="T87" fmla="*/ 2147483646 h 6002"/>
              <a:gd name="T88" fmla="*/ 2147483646 w 4030"/>
              <a:gd name="T89" fmla="*/ 2147483646 h 6002"/>
              <a:gd name="T90" fmla="*/ 2147483646 w 4030"/>
              <a:gd name="T91" fmla="*/ 2147483646 h 6002"/>
              <a:gd name="T92" fmla="*/ 2147483646 w 4030"/>
              <a:gd name="T93" fmla="*/ 1598729195 h 6002"/>
              <a:gd name="T94" fmla="*/ 2147483646 w 4030"/>
              <a:gd name="T95" fmla="*/ 415649290 h 6002"/>
              <a:gd name="T96" fmla="*/ 2147483646 w 4030"/>
              <a:gd name="T97" fmla="*/ 0 h 6002"/>
              <a:gd name="T98" fmla="*/ 2147483646 w 4030"/>
              <a:gd name="T99" fmla="*/ 191807347 h 6002"/>
              <a:gd name="T100" fmla="*/ 2147483646 w 4030"/>
              <a:gd name="T101" fmla="*/ 1183079905 h 6002"/>
              <a:gd name="T102" fmla="*/ 2147483646 w 4030"/>
              <a:gd name="T103" fmla="*/ 2147483646 h 6002"/>
              <a:gd name="T104" fmla="*/ 2147483646 w 4030"/>
              <a:gd name="T105" fmla="*/ 2147483646 h 6002"/>
              <a:gd name="T106" fmla="*/ 2147483646 w 4030"/>
              <a:gd name="T107" fmla="*/ 2147483646 h 6002"/>
              <a:gd name="T108" fmla="*/ 2147483646 w 4030"/>
              <a:gd name="T109" fmla="*/ 2147483646 h 6002"/>
              <a:gd name="T110" fmla="*/ 2147483646 w 4030"/>
              <a:gd name="T111" fmla="*/ 2147483646 h 6002"/>
              <a:gd name="T112" fmla="*/ 2147483646 w 4030"/>
              <a:gd name="T113" fmla="*/ 2147483646 h 6002"/>
              <a:gd name="T114" fmla="*/ 2147483646 w 4030"/>
              <a:gd name="T115" fmla="*/ 2147483646 h 6002"/>
              <a:gd name="T116" fmla="*/ 2147483646 w 4030"/>
              <a:gd name="T117" fmla="*/ 2147483646 h 6002"/>
              <a:gd name="T118" fmla="*/ 2147483646 w 4030"/>
              <a:gd name="T119" fmla="*/ 2147483646 h 6002"/>
              <a:gd name="T120" fmla="*/ 2147483646 w 4030"/>
              <a:gd name="T121" fmla="*/ 2147483646 h 6002"/>
              <a:gd name="T122" fmla="*/ 2147483646 w 4030"/>
              <a:gd name="T123" fmla="*/ 2147483646 h 6002"/>
              <a:gd name="T124" fmla="*/ 1600299378 w 4030"/>
              <a:gd name="T125" fmla="*/ 2147483646 h 60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030" h="6002">
                <a:moveTo>
                  <a:pt x="4011" y="2762"/>
                </a:moveTo>
                <a:lnTo>
                  <a:pt x="28" y="2762"/>
                </a:lnTo>
                <a:lnTo>
                  <a:pt x="14" y="2948"/>
                </a:lnTo>
                <a:lnTo>
                  <a:pt x="9" y="3031"/>
                </a:lnTo>
                <a:lnTo>
                  <a:pt x="6" y="3111"/>
                </a:lnTo>
                <a:lnTo>
                  <a:pt x="3" y="3189"/>
                </a:lnTo>
                <a:lnTo>
                  <a:pt x="1" y="3270"/>
                </a:lnTo>
                <a:lnTo>
                  <a:pt x="0" y="3357"/>
                </a:lnTo>
                <a:lnTo>
                  <a:pt x="0" y="3453"/>
                </a:lnTo>
                <a:lnTo>
                  <a:pt x="0" y="3728"/>
                </a:lnTo>
                <a:lnTo>
                  <a:pt x="1" y="3861"/>
                </a:lnTo>
                <a:lnTo>
                  <a:pt x="3" y="3992"/>
                </a:lnTo>
                <a:lnTo>
                  <a:pt x="7" y="4120"/>
                </a:lnTo>
                <a:lnTo>
                  <a:pt x="13" y="4244"/>
                </a:lnTo>
                <a:lnTo>
                  <a:pt x="21" y="4365"/>
                </a:lnTo>
                <a:lnTo>
                  <a:pt x="26" y="4424"/>
                </a:lnTo>
                <a:lnTo>
                  <a:pt x="31" y="4482"/>
                </a:lnTo>
                <a:lnTo>
                  <a:pt x="38" y="4540"/>
                </a:lnTo>
                <a:lnTo>
                  <a:pt x="45" y="4597"/>
                </a:lnTo>
                <a:lnTo>
                  <a:pt x="52" y="4652"/>
                </a:lnTo>
                <a:lnTo>
                  <a:pt x="61" y="4707"/>
                </a:lnTo>
                <a:lnTo>
                  <a:pt x="71" y="4761"/>
                </a:lnTo>
                <a:lnTo>
                  <a:pt x="82" y="4813"/>
                </a:lnTo>
                <a:lnTo>
                  <a:pt x="93" y="4866"/>
                </a:lnTo>
                <a:lnTo>
                  <a:pt x="105" y="4916"/>
                </a:lnTo>
                <a:lnTo>
                  <a:pt x="119" y="4967"/>
                </a:lnTo>
                <a:lnTo>
                  <a:pt x="135" y="5016"/>
                </a:lnTo>
                <a:lnTo>
                  <a:pt x="150" y="5064"/>
                </a:lnTo>
                <a:lnTo>
                  <a:pt x="168" y="5111"/>
                </a:lnTo>
                <a:lnTo>
                  <a:pt x="187" y="5157"/>
                </a:lnTo>
                <a:lnTo>
                  <a:pt x="207" y="5202"/>
                </a:lnTo>
                <a:lnTo>
                  <a:pt x="228" y="5246"/>
                </a:lnTo>
                <a:lnTo>
                  <a:pt x="251" y="5288"/>
                </a:lnTo>
                <a:lnTo>
                  <a:pt x="276" y="5330"/>
                </a:lnTo>
                <a:lnTo>
                  <a:pt x="302" y="5371"/>
                </a:lnTo>
                <a:lnTo>
                  <a:pt x="329" y="5410"/>
                </a:lnTo>
                <a:lnTo>
                  <a:pt x="357" y="5448"/>
                </a:lnTo>
                <a:lnTo>
                  <a:pt x="388" y="5486"/>
                </a:lnTo>
                <a:lnTo>
                  <a:pt x="421" y="5522"/>
                </a:lnTo>
                <a:lnTo>
                  <a:pt x="455" y="5556"/>
                </a:lnTo>
                <a:lnTo>
                  <a:pt x="491" y="5590"/>
                </a:lnTo>
                <a:lnTo>
                  <a:pt x="529" y="5622"/>
                </a:lnTo>
                <a:lnTo>
                  <a:pt x="568" y="5653"/>
                </a:lnTo>
                <a:lnTo>
                  <a:pt x="610" y="5684"/>
                </a:lnTo>
                <a:lnTo>
                  <a:pt x="654" y="5712"/>
                </a:lnTo>
                <a:lnTo>
                  <a:pt x="700" y="5739"/>
                </a:lnTo>
                <a:lnTo>
                  <a:pt x="747" y="5765"/>
                </a:lnTo>
                <a:lnTo>
                  <a:pt x="797" y="5790"/>
                </a:lnTo>
                <a:lnTo>
                  <a:pt x="849" y="5814"/>
                </a:lnTo>
                <a:lnTo>
                  <a:pt x="903" y="5837"/>
                </a:lnTo>
                <a:lnTo>
                  <a:pt x="959" y="5857"/>
                </a:lnTo>
                <a:lnTo>
                  <a:pt x="1018" y="5877"/>
                </a:lnTo>
                <a:lnTo>
                  <a:pt x="1079" y="5895"/>
                </a:lnTo>
                <a:lnTo>
                  <a:pt x="1143" y="5911"/>
                </a:lnTo>
                <a:lnTo>
                  <a:pt x="1209" y="5928"/>
                </a:lnTo>
                <a:lnTo>
                  <a:pt x="1278" y="5941"/>
                </a:lnTo>
                <a:lnTo>
                  <a:pt x="1347" y="5954"/>
                </a:lnTo>
                <a:lnTo>
                  <a:pt x="1422" y="5964"/>
                </a:lnTo>
                <a:lnTo>
                  <a:pt x="1498" y="5975"/>
                </a:lnTo>
                <a:lnTo>
                  <a:pt x="1576" y="5983"/>
                </a:lnTo>
                <a:lnTo>
                  <a:pt x="1658" y="5989"/>
                </a:lnTo>
                <a:lnTo>
                  <a:pt x="1743" y="5995"/>
                </a:lnTo>
                <a:lnTo>
                  <a:pt x="1829" y="5999"/>
                </a:lnTo>
                <a:lnTo>
                  <a:pt x="1919" y="6001"/>
                </a:lnTo>
                <a:lnTo>
                  <a:pt x="2013" y="6002"/>
                </a:lnTo>
                <a:lnTo>
                  <a:pt x="2105" y="6001"/>
                </a:lnTo>
                <a:lnTo>
                  <a:pt x="2195" y="5999"/>
                </a:lnTo>
                <a:lnTo>
                  <a:pt x="2283" y="5995"/>
                </a:lnTo>
                <a:lnTo>
                  <a:pt x="2367" y="5989"/>
                </a:lnTo>
                <a:lnTo>
                  <a:pt x="2449" y="5983"/>
                </a:lnTo>
                <a:lnTo>
                  <a:pt x="2527" y="5975"/>
                </a:lnTo>
                <a:lnTo>
                  <a:pt x="2604" y="5964"/>
                </a:lnTo>
                <a:lnTo>
                  <a:pt x="2677" y="5954"/>
                </a:lnTo>
                <a:lnTo>
                  <a:pt x="2748" y="5941"/>
                </a:lnTo>
                <a:lnTo>
                  <a:pt x="2816" y="5928"/>
                </a:lnTo>
                <a:lnTo>
                  <a:pt x="2882" y="5911"/>
                </a:lnTo>
                <a:lnTo>
                  <a:pt x="2946" y="5895"/>
                </a:lnTo>
                <a:lnTo>
                  <a:pt x="3007" y="5877"/>
                </a:lnTo>
                <a:lnTo>
                  <a:pt x="3066" y="5857"/>
                </a:lnTo>
                <a:lnTo>
                  <a:pt x="3123" y="5837"/>
                </a:lnTo>
                <a:lnTo>
                  <a:pt x="3176" y="5814"/>
                </a:lnTo>
                <a:lnTo>
                  <a:pt x="3228" y="5790"/>
                </a:lnTo>
                <a:lnTo>
                  <a:pt x="3278" y="5765"/>
                </a:lnTo>
                <a:lnTo>
                  <a:pt x="3326" y="5739"/>
                </a:lnTo>
                <a:lnTo>
                  <a:pt x="3371" y="5712"/>
                </a:lnTo>
                <a:lnTo>
                  <a:pt x="3415" y="5684"/>
                </a:lnTo>
                <a:lnTo>
                  <a:pt x="3457" y="5653"/>
                </a:lnTo>
                <a:lnTo>
                  <a:pt x="3497" y="5622"/>
                </a:lnTo>
                <a:lnTo>
                  <a:pt x="3534" y="5590"/>
                </a:lnTo>
                <a:lnTo>
                  <a:pt x="3570" y="5556"/>
                </a:lnTo>
                <a:lnTo>
                  <a:pt x="3605" y="5522"/>
                </a:lnTo>
                <a:lnTo>
                  <a:pt x="3637" y="5486"/>
                </a:lnTo>
                <a:lnTo>
                  <a:pt x="3667" y="5448"/>
                </a:lnTo>
                <a:lnTo>
                  <a:pt x="3696" y="5410"/>
                </a:lnTo>
                <a:lnTo>
                  <a:pt x="3724" y="5371"/>
                </a:lnTo>
                <a:lnTo>
                  <a:pt x="3749" y="5330"/>
                </a:lnTo>
                <a:lnTo>
                  <a:pt x="3774" y="5288"/>
                </a:lnTo>
                <a:lnTo>
                  <a:pt x="3796" y="5246"/>
                </a:lnTo>
                <a:lnTo>
                  <a:pt x="3818" y="5202"/>
                </a:lnTo>
                <a:lnTo>
                  <a:pt x="3838" y="5157"/>
                </a:lnTo>
                <a:lnTo>
                  <a:pt x="3857" y="5111"/>
                </a:lnTo>
                <a:lnTo>
                  <a:pt x="3875" y="5064"/>
                </a:lnTo>
                <a:lnTo>
                  <a:pt x="3890" y="5016"/>
                </a:lnTo>
                <a:lnTo>
                  <a:pt x="3905" y="4967"/>
                </a:lnTo>
                <a:lnTo>
                  <a:pt x="3920" y="4916"/>
                </a:lnTo>
                <a:lnTo>
                  <a:pt x="3933" y="4866"/>
                </a:lnTo>
                <a:lnTo>
                  <a:pt x="3943" y="4813"/>
                </a:lnTo>
                <a:lnTo>
                  <a:pt x="3954" y="4761"/>
                </a:lnTo>
                <a:lnTo>
                  <a:pt x="3965" y="4707"/>
                </a:lnTo>
                <a:lnTo>
                  <a:pt x="3973" y="4652"/>
                </a:lnTo>
                <a:lnTo>
                  <a:pt x="3981" y="4597"/>
                </a:lnTo>
                <a:lnTo>
                  <a:pt x="3988" y="4540"/>
                </a:lnTo>
                <a:lnTo>
                  <a:pt x="3994" y="4482"/>
                </a:lnTo>
                <a:lnTo>
                  <a:pt x="4000" y="4424"/>
                </a:lnTo>
                <a:lnTo>
                  <a:pt x="4005" y="4365"/>
                </a:lnTo>
                <a:lnTo>
                  <a:pt x="4012" y="4244"/>
                </a:lnTo>
                <a:lnTo>
                  <a:pt x="4018" y="4120"/>
                </a:lnTo>
                <a:lnTo>
                  <a:pt x="4021" y="3992"/>
                </a:lnTo>
                <a:lnTo>
                  <a:pt x="4024" y="3861"/>
                </a:lnTo>
                <a:lnTo>
                  <a:pt x="4025" y="3728"/>
                </a:lnTo>
                <a:lnTo>
                  <a:pt x="4025" y="3453"/>
                </a:lnTo>
                <a:lnTo>
                  <a:pt x="4026" y="3357"/>
                </a:lnTo>
                <a:lnTo>
                  <a:pt x="4027" y="3270"/>
                </a:lnTo>
                <a:lnTo>
                  <a:pt x="4029" y="3189"/>
                </a:lnTo>
                <a:lnTo>
                  <a:pt x="4030" y="3111"/>
                </a:lnTo>
                <a:lnTo>
                  <a:pt x="4030" y="3031"/>
                </a:lnTo>
                <a:lnTo>
                  <a:pt x="4026" y="2948"/>
                </a:lnTo>
                <a:lnTo>
                  <a:pt x="4024" y="2906"/>
                </a:lnTo>
                <a:lnTo>
                  <a:pt x="4020" y="2860"/>
                </a:lnTo>
                <a:lnTo>
                  <a:pt x="4017" y="2812"/>
                </a:lnTo>
                <a:lnTo>
                  <a:pt x="4011" y="2762"/>
                </a:lnTo>
                <a:close/>
                <a:moveTo>
                  <a:pt x="2256" y="0"/>
                </a:moveTo>
                <a:lnTo>
                  <a:pt x="2256" y="2291"/>
                </a:lnTo>
                <a:lnTo>
                  <a:pt x="4005" y="2291"/>
                </a:lnTo>
                <a:lnTo>
                  <a:pt x="3990" y="2180"/>
                </a:lnTo>
                <a:lnTo>
                  <a:pt x="3973" y="2070"/>
                </a:lnTo>
                <a:lnTo>
                  <a:pt x="3954" y="1961"/>
                </a:lnTo>
                <a:lnTo>
                  <a:pt x="3934" y="1853"/>
                </a:lnTo>
                <a:lnTo>
                  <a:pt x="3913" y="1746"/>
                </a:lnTo>
                <a:lnTo>
                  <a:pt x="3889" y="1642"/>
                </a:lnTo>
                <a:lnTo>
                  <a:pt x="3863" y="1539"/>
                </a:lnTo>
                <a:lnTo>
                  <a:pt x="3836" y="1437"/>
                </a:lnTo>
                <a:lnTo>
                  <a:pt x="3805" y="1339"/>
                </a:lnTo>
                <a:lnTo>
                  <a:pt x="3789" y="1289"/>
                </a:lnTo>
                <a:lnTo>
                  <a:pt x="3773" y="1242"/>
                </a:lnTo>
                <a:lnTo>
                  <a:pt x="3756" y="1195"/>
                </a:lnTo>
                <a:lnTo>
                  <a:pt x="3738" y="1147"/>
                </a:lnTo>
                <a:lnTo>
                  <a:pt x="3720" y="1101"/>
                </a:lnTo>
                <a:lnTo>
                  <a:pt x="3701" y="1055"/>
                </a:lnTo>
                <a:lnTo>
                  <a:pt x="3682" y="1011"/>
                </a:lnTo>
                <a:lnTo>
                  <a:pt x="3661" y="966"/>
                </a:lnTo>
                <a:lnTo>
                  <a:pt x="3640" y="922"/>
                </a:lnTo>
                <a:lnTo>
                  <a:pt x="3619" y="880"/>
                </a:lnTo>
                <a:lnTo>
                  <a:pt x="3596" y="838"/>
                </a:lnTo>
                <a:lnTo>
                  <a:pt x="3574" y="797"/>
                </a:lnTo>
                <a:lnTo>
                  <a:pt x="3549" y="757"/>
                </a:lnTo>
                <a:lnTo>
                  <a:pt x="3525" y="716"/>
                </a:lnTo>
                <a:lnTo>
                  <a:pt x="3499" y="677"/>
                </a:lnTo>
                <a:lnTo>
                  <a:pt x="3473" y="639"/>
                </a:lnTo>
                <a:lnTo>
                  <a:pt x="3447" y="603"/>
                </a:lnTo>
                <a:lnTo>
                  <a:pt x="3419" y="567"/>
                </a:lnTo>
                <a:lnTo>
                  <a:pt x="3390" y="532"/>
                </a:lnTo>
                <a:lnTo>
                  <a:pt x="3361" y="497"/>
                </a:lnTo>
                <a:lnTo>
                  <a:pt x="3331" y="464"/>
                </a:lnTo>
                <a:lnTo>
                  <a:pt x="3299" y="431"/>
                </a:lnTo>
                <a:lnTo>
                  <a:pt x="3267" y="400"/>
                </a:lnTo>
                <a:lnTo>
                  <a:pt x="3235" y="369"/>
                </a:lnTo>
                <a:lnTo>
                  <a:pt x="3201" y="340"/>
                </a:lnTo>
                <a:lnTo>
                  <a:pt x="3166" y="312"/>
                </a:lnTo>
                <a:lnTo>
                  <a:pt x="3131" y="285"/>
                </a:lnTo>
                <a:lnTo>
                  <a:pt x="3094" y="259"/>
                </a:lnTo>
                <a:lnTo>
                  <a:pt x="3056" y="233"/>
                </a:lnTo>
                <a:lnTo>
                  <a:pt x="3017" y="209"/>
                </a:lnTo>
                <a:lnTo>
                  <a:pt x="2978" y="187"/>
                </a:lnTo>
                <a:lnTo>
                  <a:pt x="2938" y="166"/>
                </a:lnTo>
                <a:lnTo>
                  <a:pt x="2895" y="146"/>
                </a:lnTo>
                <a:lnTo>
                  <a:pt x="2853" y="127"/>
                </a:lnTo>
                <a:lnTo>
                  <a:pt x="2810" y="109"/>
                </a:lnTo>
                <a:lnTo>
                  <a:pt x="2765" y="92"/>
                </a:lnTo>
                <a:lnTo>
                  <a:pt x="2719" y="77"/>
                </a:lnTo>
                <a:lnTo>
                  <a:pt x="2671" y="63"/>
                </a:lnTo>
                <a:lnTo>
                  <a:pt x="2624" y="50"/>
                </a:lnTo>
                <a:lnTo>
                  <a:pt x="2574" y="39"/>
                </a:lnTo>
                <a:lnTo>
                  <a:pt x="2525" y="28"/>
                </a:lnTo>
                <a:lnTo>
                  <a:pt x="2473" y="20"/>
                </a:lnTo>
                <a:lnTo>
                  <a:pt x="2420" y="13"/>
                </a:lnTo>
                <a:lnTo>
                  <a:pt x="2367" y="7"/>
                </a:lnTo>
                <a:lnTo>
                  <a:pt x="2311" y="2"/>
                </a:lnTo>
                <a:lnTo>
                  <a:pt x="2256" y="0"/>
                </a:lnTo>
                <a:close/>
                <a:moveTo>
                  <a:pt x="1775" y="0"/>
                </a:moveTo>
                <a:lnTo>
                  <a:pt x="1775" y="0"/>
                </a:lnTo>
                <a:lnTo>
                  <a:pt x="1711" y="2"/>
                </a:lnTo>
                <a:lnTo>
                  <a:pt x="1649" y="6"/>
                </a:lnTo>
                <a:lnTo>
                  <a:pt x="1589" y="12"/>
                </a:lnTo>
                <a:lnTo>
                  <a:pt x="1531" y="19"/>
                </a:lnTo>
                <a:lnTo>
                  <a:pt x="1474" y="27"/>
                </a:lnTo>
                <a:lnTo>
                  <a:pt x="1419" y="37"/>
                </a:lnTo>
                <a:lnTo>
                  <a:pt x="1364" y="48"/>
                </a:lnTo>
                <a:lnTo>
                  <a:pt x="1312" y="60"/>
                </a:lnTo>
                <a:lnTo>
                  <a:pt x="1261" y="74"/>
                </a:lnTo>
                <a:lnTo>
                  <a:pt x="1211" y="90"/>
                </a:lnTo>
                <a:lnTo>
                  <a:pt x="1163" y="106"/>
                </a:lnTo>
                <a:lnTo>
                  <a:pt x="1115" y="124"/>
                </a:lnTo>
                <a:lnTo>
                  <a:pt x="1070" y="143"/>
                </a:lnTo>
                <a:lnTo>
                  <a:pt x="1027" y="163"/>
                </a:lnTo>
                <a:lnTo>
                  <a:pt x="983" y="185"/>
                </a:lnTo>
                <a:lnTo>
                  <a:pt x="941" y="207"/>
                </a:lnTo>
                <a:lnTo>
                  <a:pt x="901" y="231"/>
                </a:lnTo>
                <a:lnTo>
                  <a:pt x="862" y="256"/>
                </a:lnTo>
                <a:lnTo>
                  <a:pt x="825" y="282"/>
                </a:lnTo>
                <a:lnTo>
                  <a:pt x="789" y="309"/>
                </a:lnTo>
                <a:lnTo>
                  <a:pt x="753" y="337"/>
                </a:lnTo>
                <a:lnTo>
                  <a:pt x="719" y="367"/>
                </a:lnTo>
                <a:lnTo>
                  <a:pt x="686" y="397"/>
                </a:lnTo>
                <a:lnTo>
                  <a:pt x="654" y="429"/>
                </a:lnTo>
                <a:lnTo>
                  <a:pt x="623" y="460"/>
                </a:lnTo>
                <a:lnTo>
                  <a:pt x="593" y="494"/>
                </a:lnTo>
                <a:lnTo>
                  <a:pt x="565" y="528"/>
                </a:lnTo>
                <a:lnTo>
                  <a:pt x="536" y="564"/>
                </a:lnTo>
                <a:lnTo>
                  <a:pt x="510" y="600"/>
                </a:lnTo>
                <a:lnTo>
                  <a:pt x="484" y="637"/>
                </a:lnTo>
                <a:lnTo>
                  <a:pt x="459" y="675"/>
                </a:lnTo>
                <a:lnTo>
                  <a:pt x="436" y="714"/>
                </a:lnTo>
                <a:lnTo>
                  <a:pt x="413" y="753"/>
                </a:lnTo>
                <a:lnTo>
                  <a:pt x="391" y="793"/>
                </a:lnTo>
                <a:lnTo>
                  <a:pt x="370" y="835"/>
                </a:lnTo>
                <a:lnTo>
                  <a:pt x="349" y="877"/>
                </a:lnTo>
                <a:lnTo>
                  <a:pt x="330" y="920"/>
                </a:lnTo>
                <a:lnTo>
                  <a:pt x="311" y="964"/>
                </a:lnTo>
                <a:lnTo>
                  <a:pt x="294" y="1008"/>
                </a:lnTo>
                <a:lnTo>
                  <a:pt x="277" y="1053"/>
                </a:lnTo>
                <a:lnTo>
                  <a:pt x="260" y="1099"/>
                </a:lnTo>
                <a:lnTo>
                  <a:pt x="245" y="1145"/>
                </a:lnTo>
                <a:lnTo>
                  <a:pt x="230" y="1192"/>
                </a:lnTo>
                <a:lnTo>
                  <a:pt x="215" y="1240"/>
                </a:lnTo>
                <a:lnTo>
                  <a:pt x="202" y="1288"/>
                </a:lnTo>
                <a:lnTo>
                  <a:pt x="189" y="1337"/>
                </a:lnTo>
                <a:lnTo>
                  <a:pt x="166" y="1436"/>
                </a:lnTo>
                <a:lnTo>
                  <a:pt x="143" y="1537"/>
                </a:lnTo>
                <a:lnTo>
                  <a:pt x="124" y="1640"/>
                </a:lnTo>
                <a:lnTo>
                  <a:pt x="106" y="1745"/>
                </a:lnTo>
                <a:lnTo>
                  <a:pt x="90" y="1852"/>
                </a:lnTo>
                <a:lnTo>
                  <a:pt x="76" y="1960"/>
                </a:lnTo>
                <a:lnTo>
                  <a:pt x="63" y="2069"/>
                </a:lnTo>
                <a:lnTo>
                  <a:pt x="50" y="2180"/>
                </a:lnTo>
                <a:lnTo>
                  <a:pt x="39" y="2291"/>
                </a:lnTo>
                <a:lnTo>
                  <a:pt x="1775" y="2291"/>
                </a:lnTo>
                <a:lnTo>
                  <a:pt x="1775"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7" name="文本框 16"/>
          <p:cNvSpPr txBox="1"/>
          <p:nvPr/>
        </p:nvSpPr>
        <p:spPr>
          <a:xfrm>
            <a:off x="4320762" y="2041004"/>
            <a:ext cx="4092987" cy="369332"/>
          </a:xfrm>
          <a:prstGeom prst="rect">
            <a:avLst/>
          </a:prstGeom>
          <a:noFill/>
        </p:spPr>
        <p:txBody>
          <a:bodyPr wrap="square" rtlCol="0">
            <a:spAutoFit/>
          </a:bodyPr>
          <a:lstStyle/>
          <a:p>
            <a:r>
              <a:rPr lang="zh-CN" altLang="en-US" spc="100" dirty="0" smtClean="0">
                <a:latin typeface="幼圆" panose="02010509060101010101" pitchFamily="49" charset="-122"/>
                <a:ea typeface="幼圆" panose="02010509060101010101" pitchFamily="49" charset="-122"/>
              </a:rPr>
              <a:t>请替换您的文字，内容简洁明了即可</a:t>
            </a:r>
            <a:endParaRPr lang="zh-CN" altLang="en-US" spc="100" dirty="0">
              <a:latin typeface="幼圆" panose="02010509060101010101" pitchFamily="49" charset="-122"/>
              <a:ea typeface="幼圆" panose="02010509060101010101" pitchFamily="49" charset="-122"/>
            </a:endParaRPr>
          </a:p>
        </p:txBody>
      </p:sp>
      <p:sp>
        <p:nvSpPr>
          <p:cNvPr id="18" name="文本框 17"/>
          <p:cNvSpPr txBox="1"/>
          <p:nvPr/>
        </p:nvSpPr>
        <p:spPr>
          <a:xfrm>
            <a:off x="4315530" y="1629933"/>
            <a:ext cx="1574095" cy="400110"/>
          </a:xfrm>
          <a:prstGeom prst="rect">
            <a:avLst/>
          </a:prstGeom>
          <a:noFill/>
        </p:spPr>
        <p:txBody>
          <a:bodyPr wrap="square" rtlCol="0">
            <a:spAutoFit/>
          </a:bodyPr>
          <a:lstStyle/>
          <a:p>
            <a:r>
              <a:rPr lang="zh-CN" altLang="en-US" sz="2000" b="1" spc="100" dirty="0" smtClean="0">
                <a:solidFill>
                  <a:schemeClr val="accent1">
                    <a:lumMod val="75000"/>
                  </a:schemeClr>
                </a:solidFill>
                <a:latin typeface="幼圆" panose="02010509060101010101" pitchFamily="49" charset="-122"/>
                <a:ea typeface="幼圆" panose="02010509060101010101" pitchFamily="49" charset="-122"/>
              </a:rPr>
              <a:t>请替换标题</a:t>
            </a:r>
            <a:endParaRPr lang="zh-CN" altLang="en-US" sz="2000" b="1" spc="100" dirty="0">
              <a:solidFill>
                <a:schemeClr val="accent1">
                  <a:lumMod val="75000"/>
                </a:schemeClr>
              </a:solidFill>
              <a:latin typeface="幼圆" panose="02010509060101010101" pitchFamily="49" charset="-122"/>
              <a:ea typeface="幼圆" panose="02010509060101010101" pitchFamily="49" charset="-122"/>
            </a:endParaRPr>
          </a:p>
        </p:txBody>
      </p:sp>
      <p:sp>
        <p:nvSpPr>
          <p:cNvPr id="19" name="文本框 18"/>
          <p:cNvSpPr txBox="1"/>
          <p:nvPr/>
        </p:nvSpPr>
        <p:spPr>
          <a:xfrm>
            <a:off x="4320762" y="3054375"/>
            <a:ext cx="4092987" cy="369332"/>
          </a:xfrm>
          <a:prstGeom prst="rect">
            <a:avLst/>
          </a:prstGeom>
          <a:noFill/>
        </p:spPr>
        <p:txBody>
          <a:bodyPr wrap="square" rtlCol="0">
            <a:spAutoFit/>
          </a:bodyPr>
          <a:lstStyle/>
          <a:p>
            <a:r>
              <a:rPr lang="zh-CN" altLang="en-US" spc="100" dirty="0" smtClean="0">
                <a:latin typeface="幼圆" panose="02010509060101010101" pitchFamily="49" charset="-122"/>
                <a:ea typeface="幼圆" panose="02010509060101010101" pitchFamily="49" charset="-122"/>
              </a:rPr>
              <a:t>请替换您的文字，内容简洁明了即可</a:t>
            </a:r>
            <a:endParaRPr lang="zh-CN" altLang="en-US" spc="100" dirty="0">
              <a:latin typeface="幼圆" panose="02010509060101010101" pitchFamily="49" charset="-122"/>
              <a:ea typeface="幼圆" panose="02010509060101010101" pitchFamily="49" charset="-122"/>
            </a:endParaRPr>
          </a:p>
        </p:txBody>
      </p:sp>
      <p:sp>
        <p:nvSpPr>
          <p:cNvPr id="20" name="文本框 19"/>
          <p:cNvSpPr txBox="1"/>
          <p:nvPr/>
        </p:nvSpPr>
        <p:spPr>
          <a:xfrm>
            <a:off x="4315530" y="2643304"/>
            <a:ext cx="1574095" cy="400110"/>
          </a:xfrm>
          <a:prstGeom prst="rect">
            <a:avLst/>
          </a:prstGeom>
          <a:noFill/>
        </p:spPr>
        <p:txBody>
          <a:bodyPr wrap="square" rtlCol="0">
            <a:spAutoFit/>
          </a:bodyPr>
          <a:lstStyle/>
          <a:p>
            <a:r>
              <a:rPr lang="zh-CN" altLang="en-US" sz="2000" b="1" spc="100" dirty="0" smtClean="0">
                <a:solidFill>
                  <a:schemeClr val="accent4"/>
                </a:solidFill>
                <a:latin typeface="幼圆" panose="02010509060101010101" pitchFamily="49" charset="-122"/>
                <a:ea typeface="幼圆" panose="02010509060101010101" pitchFamily="49" charset="-122"/>
              </a:rPr>
              <a:t>请替换标题</a:t>
            </a:r>
            <a:endParaRPr lang="zh-CN" altLang="en-US" sz="2000" b="1" spc="100" dirty="0">
              <a:solidFill>
                <a:schemeClr val="accent4"/>
              </a:solidFill>
              <a:latin typeface="幼圆" panose="02010509060101010101" pitchFamily="49" charset="-122"/>
              <a:ea typeface="幼圆" panose="02010509060101010101" pitchFamily="49" charset="-122"/>
            </a:endParaRPr>
          </a:p>
        </p:txBody>
      </p:sp>
      <p:sp>
        <p:nvSpPr>
          <p:cNvPr id="21" name="文本框 20"/>
          <p:cNvSpPr txBox="1"/>
          <p:nvPr/>
        </p:nvSpPr>
        <p:spPr>
          <a:xfrm>
            <a:off x="4320762" y="4065794"/>
            <a:ext cx="4092987" cy="369332"/>
          </a:xfrm>
          <a:prstGeom prst="rect">
            <a:avLst/>
          </a:prstGeom>
          <a:noFill/>
        </p:spPr>
        <p:txBody>
          <a:bodyPr wrap="square" rtlCol="0">
            <a:spAutoFit/>
          </a:bodyPr>
          <a:lstStyle/>
          <a:p>
            <a:r>
              <a:rPr lang="zh-CN" altLang="en-US" spc="100" dirty="0" smtClean="0">
                <a:latin typeface="幼圆" panose="02010509060101010101" pitchFamily="49" charset="-122"/>
                <a:ea typeface="幼圆" panose="02010509060101010101" pitchFamily="49" charset="-122"/>
              </a:rPr>
              <a:t>请替换您的文字，内容简洁明了即可</a:t>
            </a:r>
            <a:endParaRPr lang="zh-CN" altLang="en-US" spc="100" dirty="0">
              <a:latin typeface="幼圆" panose="02010509060101010101" pitchFamily="49" charset="-122"/>
              <a:ea typeface="幼圆" panose="02010509060101010101" pitchFamily="49" charset="-122"/>
            </a:endParaRPr>
          </a:p>
        </p:txBody>
      </p:sp>
      <p:sp>
        <p:nvSpPr>
          <p:cNvPr id="22" name="文本框 21"/>
          <p:cNvSpPr txBox="1"/>
          <p:nvPr/>
        </p:nvSpPr>
        <p:spPr>
          <a:xfrm>
            <a:off x="4315530" y="3654723"/>
            <a:ext cx="1574095" cy="400110"/>
          </a:xfrm>
          <a:prstGeom prst="rect">
            <a:avLst/>
          </a:prstGeom>
          <a:noFill/>
        </p:spPr>
        <p:txBody>
          <a:bodyPr wrap="square" rtlCol="0">
            <a:spAutoFit/>
          </a:bodyPr>
          <a:lstStyle/>
          <a:p>
            <a:r>
              <a:rPr lang="zh-CN" altLang="en-US" sz="2000" b="1" spc="100" dirty="0" smtClean="0">
                <a:solidFill>
                  <a:schemeClr val="accent3"/>
                </a:solidFill>
                <a:latin typeface="幼圆" panose="02010509060101010101" pitchFamily="49" charset="-122"/>
                <a:ea typeface="幼圆" panose="02010509060101010101" pitchFamily="49" charset="-122"/>
              </a:rPr>
              <a:t>请替换标题</a:t>
            </a:r>
            <a:endParaRPr lang="zh-CN" altLang="en-US" sz="2000" b="1" spc="100" dirty="0">
              <a:solidFill>
                <a:schemeClr val="accent3"/>
              </a:solidFill>
              <a:latin typeface="幼圆" panose="02010509060101010101" pitchFamily="49" charset="-122"/>
              <a:ea typeface="幼圆" panose="02010509060101010101" pitchFamily="49" charset="-122"/>
            </a:endParaRPr>
          </a:p>
        </p:txBody>
      </p:sp>
      <p:sp>
        <p:nvSpPr>
          <p:cNvPr id="23" name="文本框 22"/>
          <p:cNvSpPr txBox="1"/>
          <p:nvPr/>
        </p:nvSpPr>
        <p:spPr>
          <a:xfrm>
            <a:off x="4320762" y="5077213"/>
            <a:ext cx="4092987" cy="369332"/>
          </a:xfrm>
          <a:prstGeom prst="rect">
            <a:avLst/>
          </a:prstGeom>
          <a:noFill/>
        </p:spPr>
        <p:txBody>
          <a:bodyPr wrap="square" rtlCol="0">
            <a:spAutoFit/>
          </a:bodyPr>
          <a:lstStyle/>
          <a:p>
            <a:r>
              <a:rPr lang="zh-CN" altLang="en-US" spc="100" dirty="0" smtClean="0">
                <a:latin typeface="幼圆" panose="02010509060101010101" pitchFamily="49" charset="-122"/>
                <a:ea typeface="幼圆" panose="02010509060101010101" pitchFamily="49" charset="-122"/>
              </a:rPr>
              <a:t>请替换您的文字，内容简洁明了即可</a:t>
            </a:r>
            <a:endParaRPr lang="zh-CN" altLang="en-US" spc="100" dirty="0">
              <a:latin typeface="幼圆" panose="02010509060101010101" pitchFamily="49" charset="-122"/>
              <a:ea typeface="幼圆" panose="02010509060101010101" pitchFamily="49" charset="-122"/>
            </a:endParaRPr>
          </a:p>
        </p:txBody>
      </p:sp>
      <p:sp>
        <p:nvSpPr>
          <p:cNvPr id="24" name="文本框 23"/>
          <p:cNvSpPr txBox="1"/>
          <p:nvPr/>
        </p:nvSpPr>
        <p:spPr>
          <a:xfrm>
            <a:off x="4315530" y="4666142"/>
            <a:ext cx="1574095" cy="400110"/>
          </a:xfrm>
          <a:prstGeom prst="rect">
            <a:avLst/>
          </a:prstGeom>
          <a:noFill/>
        </p:spPr>
        <p:txBody>
          <a:bodyPr wrap="square" rtlCol="0">
            <a:spAutoFit/>
          </a:bodyPr>
          <a:lstStyle/>
          <a:p>
            <a:r>
              <a:rPr lang="zh-CN" altLang="en-US" sz="2000" b="1" spc="100" dirty="0" smtClean="0">
                <a:solidFill>
                  <a:schemeClr val="accent2"/>
                </a:solidFill>
                <a:latin typeface="幼圆" panose="02010509060101010101" pitchFamily="49" charset="-122"/>
                <a:ea typeface="幼圆" panose="02010509060101010101" pitchFamily="49" charset="-122"/>
              </a:rPr>
              <a:t>请替换标题</a:t>
            </a:r>
            <a:endParaRPr lang="zh-CN" altLang="en-US" sz="2000" b="1" spc="100" dirty="0">
              <a:solidFill>
                <a:schemeClr val="accent2"/>
              </a:solidFill>
              <a:latin typeface="幼圆" panose="02010509060101010101" pitchFamily="49" charset="-122"/>
              <a:ea typeface="幼圆" panose="02010509060101010101" pitchFamily="49" charset="-122"/>
            </a:endParaRPr>
          </a:p>
        </p:txBody>
      </p:sp>
      <p:sp>
        <p:nvSpPr>
          <p:cNvPr id="25" name="矩形 24"/>
          <p:cNvSpPr/>
          <p:nvPr/>
        </p:nvSpPr>
        <p:spPr>
          <a:xfrm>
            <a:off x="4795559" y="191438"/>
            <a:ext cx="433965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rPr>
              <a:t>请输入替换你的标题</a:t>
            </a:r>
            <a:endParaRPr lang="zh-CN" altLang="en-US" sz="360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3" presetClass="entr" presetSubtype="16"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childTnLst>
                                </p:cTn>
                              </p:par>
                            </p:childTnLst>
                          </p:cTn>
                        </p:par>
                        <p:par>
                          <p:cTn id="21" fill="hold">
                            <p:stCondLst>
                              <p:cond delay="2500"/>
                            </p:stCondLst>
                            <p:childTnLst>
                              <p:par>
                                <p:cTn id="22" presetID="9"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dissolve">
                                      <p:cBhvr>
                                        <p:cTn id="24" dur="500"/>
                                        <p:tgtEl>
                                          <p:spTgt spid="14"/>
                                        </p:tgtEl>
                                      </p:cBhvr>
                                    </p:animEffect>
                                  </p:childTnLst>
                                </p:cTn>
                              </p:par>
                            </p:childTnLst>
                          </p:cTn>
                        </p:par>
                        <p:par>
                          <p:cTn id="25" fill="hold">
                            <p:stCondLst>
                              <p:cond delay="3000"/>
                            </p:stCondLst>
                            <p:childTnLst>
                              <p:par>
                                <p:cTn id="26" presetID="22" presetClass="entr" presetSubtype="8"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2500"/>
                                        <p:tgtEl>
                                          <p:spTgt spid="5"/>
                                        </p:tgtEl>
                                      </p:cBhvr>
                                    </p:animEffect>
                                  </p:childTnLst>
                                </p:cTn>
                              </p:par>
                              <p:par>
                                <p:cTn id="29" presetID="23" presetClass="entr" presetSubtype="16" restart="never" repeatDur="0" fill="hold" grpId="0" nodeType="withEffect">
                                  <p:stCondLst>
                                    <p:cond delay="50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childTnLst>
                                </p:cTn>
                              </p:par>
                              <p:par>
                                <p:cTn id="33" presetID="9" presetClass="entr" presetSubtype="0" restart="never" repeatDur="0" fill="hold" grpId="0" nodeType="withEffect">
                                  <p:stCondLst>
                                    <p:cond delay="1000"/>
                                  </p:stCondLst>
                                  <p:childTnLst>
                                    <p:set>
                                      <p:cBhvr additive="base">
                                        <p:cTn id="34" dur="1" fill="hold">
                                          <p:stCondLst>
                                            <p:cond delay="0"/>
                                          </p:stCondLst>
                                        </p:cTn>
                                        <p:tgtEl>
                                          <p:spTgt spid="12"/>
                                        </p:tgtEl>
                                        <p:attrNameLst>
                                          <p:attrName>style.visibility</p:attrName>
                                        </p:attrNameLst>
                                      </p:cBhvr>
                                      <p:to>
                                        <p:strVal val="visible"/>
                                      </p:to>
                                    </p:set>
                                    <p:animEffect transition="in" filter="dissolve">
                                      <p:cBhvr additive="base">
                                        <p:cTn id="35" dur="500" fill="hold">
                                          <p:stCondLst>
                                            <p:cond delay="0"/>
                                          </p:stCondLst>
                                        </p:cTn>
                                        <p:tgtEl>
                                          <p:spTgt spid="12"/>
                                        </p:tgtEl>
                                      </p:cBhvr>
                                    </p:animEffect>
                                  </p:childTnLst>
                                </p:cTn>
                              </p:par>
                            </p:childTnLst>
                          </p:cTn>
                        </p:par>
                        <p:par>
                          <p:cTn id="36" fill="hold">
                            <p:stCondLst>
                              <p:cond delay="5500"/>
                            </p:stCondLst>
                            <p:childTnLst>
                              <p:par>
                                <p:cTn id="37" presetID="23" presetClass="entr" presetSubtype="16" restart="never" repeatDur="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childTnLst>
                                </p:cTn>
                              </p:par>
                            </p:childTnLst>
                          </p:cTn>
                        </p:par>
                        <p:par>
                          <p:cTn id="41" fill="hold">
                            <p:stCondLst>
                              <p:cond delay="6000"/>
                            </p:stCondLst>
                            <p:childTnLst>
                              <p:par>
                                <p:cTn id="42" presetID="9" presetClass="entr" presetSubtype="0" restart="never" repeatDur="0" fill="hold" grpId="0" nodeType="afterEffect">
                                  <p:stCondLst>
                                    <p:cond delay="0"/>
                                  </p:stCondLst>
                                  <p:childTnLst>
                                    <p:set>
                                      <p:cBhvr additive="base">
                                        <p:cTn id="43" dur="1" fill="hold">
                                          <p:stCondLst>
                                            <p:cond delay="0"/>
                                          </p:stCondLst>
                                        </p:cTn>
                                        <p:tgtEl>
                                          <p:spTgt spid="15"/>
                                        </p:tgtEl>
                                        <p:attrNameLst>
                                          <p:attrName>style.visibility</p:attrName>
                                        </p:attrNameLst>
                                      </p:cBhvr>
                                      <p:to>
                                        <p:strVal val="visible"/>
                                      </p:to>
                                    </p:set>
                                    <p:animEffect transition="in" filter="dissolve">
                                      <p:cBhvr additive="base">
                                        <p:cTn id="44" dur="500" fill="hold">
                                          <p:stCondLst>
                                            <p:cond delay="0"/>
                                          </p:stCondLst>
                                        </p:cTn>
                                        <p:tgtEl>
                                          <p:spTgt spid="15"/>
                                        </p:tgtEl>
                                      </p:cBhvr>
                                    </p:animEffect>
                                  </p:childTnLst>
                                </p:cTn>
                              </p:par>
                            </p:childTnLst>
                          </p:cTn>
                        </p:par>
                        <p:par>
                          <p:cTn id="45" fill="hold">
                            <p:stCondLst>
                              <p:cond delay="6500"/>
                            </p:stCondLst>
                            <p:childTnLst>
                              <p:par>
                                <p:cTn id="46" presetID="23" presetClass="entr" presetSubtype="16" restart="never" repeatDur="0"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fltVal val="0"/>
                                          </p:val>
                                        </p:tav>
                                        <p:tav tm="100000">
                                          <p:val>
                                            <p:strVal val="#ppt_h"/>
                                          </p:val>
                                        </p:tav>
                                      </p:tavLst>
                                    </p:anim>
                                  </p:childTnLst>
                                </p:cTn>
                              </p:par>
                            </p:childTnLst>
                          </p:cTn>
                        </p:par>
                        <p:par>
                          <p:cTn id="50" fill="hold">
                            <p:stCondLst>
                              <p:cond delay="7000"/>
                            </p:stCondLst>
                            <p:childTnLst>
                              <p:par>
                                <p:cTn id="51" presetID="9" presetClass="entr" presetSubtype="0" restart="never" repeatDur="0" fill="hold" grpId="0" nodeType="afterEffect">
                                  <p:stCondLst>
                                    <p:cond delay="0"/>
                                  </p:stCondLst>
                                  <p:childTnLst>
                                    <p:set>
                                      <p:cBhvr additive="base">
                                        <p:cTn id="52" dur="1" fill="hold">
                                          <p:stCondLst>
                                            <p:cond delay="0"/>
                                          </p:stCondLst>
                                        </p:cTn>
                                        <p:tgtEl>
                                          <p:spTgt spid="16"/>
                                        </p:tgtEl>
                                        <p:attrNameLst>
                                          <p:attrName>style.visibility</p:attrName>
                                        </p:attrNameLst>
                                      </p:cBhvr>
                                      <p:to>
                                        <p:strVal val="visible"/>
                                      </p:to>
                                    </p:set>
                                    <p:animEffect transition="in" filter="dissolve">
                                      <p:cBhvr additive="base">
                                        <p:cTn id="53" dur="500" fill="hold">
                                          <p:stCondLst>
                                            <p:cond delay="0"/>
                                          </p:stCondLst>
                                        </p:cTn>
                                        <p:tgtEl>
                                          <p:spTgt spid="16"/>
                                        </p:tgtEl>
                                      </p:cBhvr>
                                    </p:animEffect>
                                  </p:childTnLst>
                                </p:cTn>
                              </p:par>
                            </p:childTnLst>
                          </p:cTn>
                        </p:par>
                        <p:par>
                          <p:cTn id="54" fill="hold">
                            <p:stCondLst>
                              <p:cond delay="7500"/>
                            </p:stCondLst>
                            <p:childTnLst>
                              <p:par>
                                <p:cTn id="55" presetID="22" presetClass="entr" presetSubtype="4" fill="hold" nodeType="after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down)">
                                      <p:cBhvr>
                                        <p:cTn id="57" dur="500"/>
                                        <p:tgtEl>
                                          <p:spTgt spid="6"/>
                                        </p:tgtEl>
                                      </p:cBhvr>
                                    </p:animEffect>
                                  </p:childTnLst>
                                </p:cTn>
                              </p:par>
                            </p:childTnLst>
                          </p:cTn>
                        </p:par>
                        <p:par>
                          <p:cTn id="58" fill="hold">
                            <p:stCondLst>
                              <p:cond delay="8000"/>
                            </p:stCondLst>
                            <p:childTnLst>
                              <p:par>
                                <p:cTn id="59" presetID="23" presetClass="entr" presetSubtype="16" restart="never" repeatDur="0" fill="hold" grpId="0" nodeType="after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500" fill="hold"/>
                                        <p:tgtEl>
                                          <p:spTgt spid="7"/>
                                        </p:tgtEl>
                                        <p:attrNameLst>
                                          <p:attrName>ppt_w</p:attrName>
                                        </p:attrNameLst>
                                      </p:cBhvr>
                                      <p:tavLst>
                                        <p:tav tm="0">
                                          <p:val>
                                            <p:fltVal val="0"/>
                                          </p:val>
                                        </p:tav>
                                        <p:tav tm="100000">
                                          <p:val>
                                            <p:strVal val="#ppt_w"/>
                                          </p:val>
                                        </p:tav>
                                      </p:tavLst>
                                    </p:anim>
                                    <p:anim calcmode="lin" valueType="num">
                                      <p:cBhvr>
                                        <p:cTn id="62" dur="500" fill="hold"/>
                                        <p:tgtEl>
                                          <p:spTgt spid="7"/>
                                        </p:tgtEl>
                                        <p:attrNameLst>
                                          <p:attrName>ppt_h</p:attrName>
                                        </p:attrNameLst>
                                      </p:cBhvr>
                                      <p:tavLst>
                                        <p:tav tm="0">
                                          <p:val>
                                            <p:fltVal val="0"/>
                                          </p:val>
                                        </p:tav>
                                        <p:tav tm="100000">
                                          <p:val>
                                            <p:strVal val="#ppt_h"/>
                                          </p:val>
                                        </p:tav>
                                      </p:tavLst>
                                    </p:anim>
                                  </p:childTnLst>
                                </p:cTn>
                              </p:par>
                            </p:childTnLst>
                          </p:cTn>
                        </p:par>
                        <p:par>
                          <p:cTn id="63" fill="hold">
                            <p:stCondLst>
                              <p:cond delay="8500"/>
                            </p:stCondLst>
                            <p:childTnLst>
                              <p:par>
                                <p:cTn id="64" presetID="9" presetClass="entr" presetSubtype="0" restart="never" repeatDur="0" fill="hold" grpId="0" nodeType="afterEffect">
                                  <p:stCondLst>
                                    <p:cond delay="0"/>
                                  </p:stCondLst>
                                  <p:childTnLst>
                                    <p:set>
                                      <p:cBhvr additive="base">
                                        <p:cTn id="65" dur="1" fill="hold">
                                          <p:stCondLst>
                                            <p:cond delay="0"/>
                                          </p:stCondLst>
                                        </p:cTn>
                                        <p:tgtEl>
                                          <p:spTgt spid="13"/>
                                        </p:tgtEl>
                                        <p:attrNameLst>
                                          <p:attrName>style.visibility</p:attrName>
                                        </p:attrNameLst>
                                      </p:cBhvr>
                                      <p:to>
                                        <p:strVal val="visible"/>
                                      </p:to>
                                    </p:set>
                                    <p:animEffect transition="in" filter="dissolve">
                                      <p:cBhvr additive="base">
                                        <p:cTn id="66" dur="500" fill="hold">
                                          <p:stCondLst>
                                            <p:cond delay="0"/>
                                          </p:stCondLst>
                                        </p:cTn>
                                        <p:tgtEl>
                                          <p:spTgt spid="13"/>
                                        </p:tgtEl>
                                      </p:cBhvr>
                                    </p:animEffect>
                                  </p:childTnLst>
                                </p:cTn>
                              </p:par>
                            </p:childTnLst>
                          </p:cTn>
                        </p:par>
                        <p:par>
                          <p:cTn id="67" fill="hold">
                            <p:stCondLst>
                              <p:cond delay="9000"/>
                            </p:stCondLst>
                            <p:childTnLst>
                              <p:par>
                                <p:cTn id="68" presetID="2" presetClass="entr" presetSubtype="2" fill="hold" grpId="0" nodeType="after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additive="base">
                                        <p:cTn id="70" dur="500" fill="hold"/>
                                        <p:tgtEl>
                                          <p:spTgt spid="18"/>
                                        </p:tgtEl>
                                        <p:attrNameLst>
                                          <p:attrName>ppt_x</p:attrName>
                                        </p:attrNameLst>
                                      </p:cBhvr>
                                      <p:tavLst>
                                        <p:tav tm="0">
                                          <p:val>
                                            <p:strVal val="1+#ppt_w/2"/>
                                          </p:val>
                                        </p:tav>
                                        <p:tav tm="100000">
                                          <p:val>
                                            <p:strVal val="#ppt_x"/>
                                          </p:val>
                                        </p:tav>
                                      </p:tavLst>
                                    </p:anim>
                                    <p:anim calcmode="lin" valueType="num">
                                      <p:cBhvr additive="base">
                                        <p:cTn id="71" dur="500" fill="hold"/>
                                        <p:tgtEl>
                                          <p:spTgt spid="18"/>
                                        </p:tgtEl>
                                        <p:attrNameLst>
                                          <p:attrName>ppt_y</p:attrName>
                                        </p:attrNameLst>
                                      </p:cBhvr>
                                      <p:tavLst>
                                        <p:tav tm="0">
                                          <p:val>
                                            <p:strVal val="#ppt_y"/>
                                          </p:val>
                                        </p:tav>
                                        <p:tav tm="100000">
                                          <p:val>
                                            <p:strVal val="#ppt_y"/>
                                          </p:val>
                                        </p:tav>
                                      </p:tavLst>
                                    </p:anim>
                                  </p:childTnLst>
                                </p:cTn>
                              </p:par>
                            </p:childTnLst>
                          </p:cTn>
                        </p:par>
                        <p:par>
                          <p:cTn id="72" fill="hold">
                            <p:stCondLst>
                              <p:cond delay="9500"/>
                            </p:stCondLst>
                            <p:childTnLst>
                              <p:par>
                                <p:cTn id="73" presetID="52" presetClass="entr" presetSubtype="0" fill="hold" grpId="0" nodeType="afterEffect">
                                  <p:stCondLst>
                                    <p:cond delay="0"/>
                                  </p:stCondLst>
                                  <p:childTnLst>
                                    <p:set>
                                      <p:cBhvr>
                                        <p:cTn id="74" dur="1" fill="hold">
                                          <p:stCondLst>
                                            <p:cond delay="0"/>
                                          </p:stCondLst>
                                        </p:cTn>
                                        <p:tgtEl>
                                          <p:spTgt spid="17"/>
                                        </p:tgtEl>
                                        <p:attrNameLst>
                                          <p:attrName>style.visibility</p:attrName>
                                        </p:attrNameLst>
                                      </p:cBhvr>
                                      <p:to>
                                        <p:strVal val="visible"/>
                                      </p:to>
                                    </p:set>
                                    <p:animScale>
                                      <p:cBhvr>
                                        <p:cTn id="75" dur="5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6" dur="500" decel="50000" fill="hold">
                                          <p:stCondLst>
                                            <p:cond delay="0"/>
                                          </p:stCondLst>
                                        </p:cTn>
                                        <p:tgtEl>
                                          <p:spTgt spid="17"/>
                                        </p:tgtEl>
                                        <p:attrNameLst>
                                          <p:attrName>ppt_x</p:attrName>
                                          <p:attrName>ppt_y</p:attrName>
                                        </p:attrNameLst>
                                      </p:cBhvr>
                                    </p:animMotion>
                                    <p:animEffect transition="in" filter="fade">
                                      <p:cBhvr>
                                        <p:cTn id="77" dur="500"/>
                                        <p:tgtEl>
                                          <p:spTgt spid="17"/>
                                        </p:tgtEl>
                                      </p:cBhvr>
                                    </p:animEffect>
                                  </p:childTnLst>
                                </p:cTn>
                              </p:par>
                            </p:childTnLst>
                          </p:cTn>
                        </p:par>
                        <p:par>
                          <p:cTn id="78" fill="hold">
                            <p:stCondLst>
                              <p:cond delay="10000"/>
                            </p:stCondLst>
                            <p:childTnLst>
                              <p:par>
                                <p:cTn id="79" presetID="2" presetClass="entr" presetSubtype="2" fill="hold" grpId="0" nodeType="afterEffect">
                                  <p:stCondLst>
                                    <p:cond delay="0"/>
                                  </p:stCondLst>
                                  <p:childTnLst>
                                    <p:set>
                                      <p:cBhvr>
                                        <p:cTn id="80" dur="1" fill="hold">
                                          <p:stCondLst>
                                            <p:cond delay="0"/>
                                          </p:stCondLst>
                                        </p:cTn>
                                        <p:tgtEl>
                                          <p:spTgt spid="20"/>
                                        </p:tgtEl>
                                        <p:attrNameLst>
                                          <p:attrName>style.visibility</p:attrName>
                                        </p:attrNameLst>
                                      </p:cBhvr>
                                      <p:to>
                                        <p:strVal val="visible"/>
                                      </p:to>
                                    </p:set>
                                    <p:anim calcmode="lin" valueType="num">
                                      <p:cBhvr additive="base">
                                        <p:cTn id="81" dur="500" fill="hold"/>
                                        <p:tgtEl>
                                          <p:spTgt spid="20"/>
                                        </p:tgtEl>
                                        <p:attrNameLst>
                                          <p:attrName>ppt_x</p:attrName>
                                        </p:attrNameLst>
                                      </p:cBhvr>
                                      <p:tavLst>
                                        <p:tav tm="0">
                                          <p:val>
                                            <p:strVal val="1+#ppt_w/2"/>
                                          </p:val>
                                        </p:tav>
                                        <p:tav tm="100000">
                                          <p:val>
                                            <p:strVal val="#ppt_x"/>
                                          </p:val>
                                        </p:tav>
                                      </p:tavLst>
                                    </p:anim>
                                    <p:anim calcmode="lin" valueType="num">
                                      <p:cBhvr additive="base">
                                        <p:cTn id="82" dur="500" fill="hold"/>
                                        <p:tgtEl>
                                          <p:spTgt spid="20"/>
                                        </p:tgtEl>
                                        <p:attrNameLst>
                                          <p:attrName>ppt_y</p:attrName>
                                        </p:attrNameLst>
                                      </p:cBhvr>
                                      <p:tavLst>
                                        <p:tav tm="0">
                                          <p:val>
                                            <p:strVal val="#ppt_y"/>
                                          </p:val>
                                        </p:tav>
                                        <p:tav tm="100000">
                                          <p:val>
                                            <p:strVal val="#ppt_y"/>
                                          </p:val>
                                        </p:tav>
                                      </p:tavLst>
                                    </p:anim>
                                  </p:childTnLst>
                                </p:cTn>
                              </p:par>
                            </p:childTnLst>
                          </p:cTn>
                        </p:par>
                        <p:par>
                          <p:cTn id="83" fill="hold">
                            <p:stCondLst>
                              <p:cond delay="10500"/>
                            </p:stCondLst>
                            <p:childTnLst>
                              <p:par>
                                <p:cTn id="84" presetID="52" presetClass="entr" presetSubtype="0" fill="hold" grpId="0" nodeType="afterEffect">
                                  <p:stCondLst>
                                    <p:cond delay="0"/>
                                  </p:stCondLst>
                                  <p:childTnLst>
                                    <p:set>
                                      <p:cBhvr>
                                        <p:cTn id="85" dur="1" fill="hold">
                                          <p:stCondLst>
                                            <p:cond delay="0"/>
                                          </p:stCondLst>
                                        </p:cTn>
                                        <p:tgtEl>
                                          <p:spTgt spid="19"/>
                                        </p:tgtEl>
                                        <p:attrNameLst>
                                          <p:attrName>style.visibility</p:attrName>
                                        </p:attrNameLst>
                                      </p:cBhvr>
                                      <p:to>
                                        <p:strVal val="visible"/>
                                      </p:to>
                                    </p:set>
                                    <p:animScale>
                                      <p:cBhvr>
                                        <p:cTn id="86" dur="5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7" dur="500" decel="50000" fill="hold">
                                          <p:stCondLst>
                                            <p:cond delay="0"/>
                                          </p:stCondLst>
                                        </p:cTn>
                                        <p:tgtEl>
                                          <p:spTgt spid="19"/>
                                        </p:tgtEl>
                                        <p:attrNameLst>
                                          <p:attrName>ppt_x</p:attrName>
                                          <p:attrName>ppt_y</p:attrName>
                                        </p:attrNameLst>
                                      </p:cBhvr>
                                    </p:animMotion>
                                    <p:animEffect transition="in" filter="fade">
                                      <p:cBhvr>
                                        <p:cTn id="88" dur="500"/>
                                        <p:tgtEl>
                                          <p:spTgt spid="19"/>
                                        </p:tgtEl>
                                      </p:cBhvr>
                                    </p:animEffect>
                                  </p:childTnLst>
                                </p:cTn>
                              </p:par>
                            </p:childTnLst>
                          </p:cTn>
                        </p:par>
                        <p:par>
                          <p:cTn id="89" fill="hold">
                            <p:stCondLst>
                              <p:cond delay="11000"/>
                            </p:stCondLst>
                            <p:childTnLst>
                              <p:par>
                                <p:cTn id="90" presetID="2" presetClass="entr" presetSubtype="2" fill="hold" grpId="0" nodeType="afterEffect">
                                  <p:stCondLst>
                                    <p:cond delay="0"/>
                                  </p:stCondLst>
                                  <p:childTnLst>
                                    <p:set>
                                      <p:cBhvr>
                                        <p:cTn id="91" dur="1" fill="hold">
                                          <p:stCondLst>
                                            <p:cond delay="0"/>
                                          </p:stCondLst>
                                        </p:cTn>
                                        <p:tgtEl>
                                          <p:spTgt spid="22"/>
                                        </p:tgtEl>
                                        <p:attrNameLst>
                                          <p:attrName>style.visibility</p:attrName>
                                        </p:attrNameLst>
                                      </p:cBhvr>
                                      <p:to>
                                        <p:strVal val="visible"/>
                                      </p:to>
                                    </p:set>
                                    <p:anim calcmode="lin" valueType="num">
                                      <p:cBhvr additive="base">
                                        <p:cTn id="92" dur="500" fill="hold"/>
                                        <p:tgtEl>
                                          <p:spTgt spid="22"/>
                                        </p:tgtEl>
                                        <p:attrNameLst>
                                          <p:attrName>ppt_x</p:attrName>
                                        </p:attrNameLst>
                                      </p:cBhvr>
                                      <p:tavLst>
                                        <p:tav tm="0">
                                          <p:val>
                                            <p:strVal val="1+#ppt_w/2"/>
                                          </p:val>
                                        </p:tav>
                                        <p:tav tm="100000">
                                          <p:val>
                                            <p:strVal val="#ppt_x"/>
                                          </p:val>
                                        </p:tav>
                                      </p:tavLst>
                                    </p:anim>
                                    <p:anim calcmode="lin" valueType="num">
                                      <p:cBhvr additive="base">
                                        <p:cTn id="93" dur="500" fill="hold"/>
                                        <p:tgtEl>
                                          <p:spTgt spid="22"/>
                                        </p:tgtEl>
                                        <p:attrNameLst>
                                          <p:attrName>ppt_y</p:attrName>
                                        </p:attrNameLst>
                                      </p:cBhvr>
                                      <p:tavLst>
                                        <p:tav tm="0">
                                          <p:val>
                                            <p:strVal val="#ppt_y"/>
                                          </p:val>
                                        </p:tav>
                                        <p:tav tm="100000">
                                          <p:val>
                                            <p:strVal val="#ppt_y"/>
                                          </p:val>
                                        </p:tav>
                                      </p:tavLst>
                                    </p:anim>
                                  </p:childTnLst>
                                </p:cTn>
                              </p:par>
                            </p:childTnLst>
                          </p:cTn>
                        </p:par>
                        <p:par>
                          <p:cTn id="94" fill="hold">
                            <p:stCondLst>
                              <p:cond delay="11500"/>
                            </p:stCondLst>
                            <p:childTnLst>
                              <p:par>
                                <p:cTn id="95" presetID="52" presetClass="entr" presetSubtype="0" fill="hold" grpId="0" nodeType="afterEffect">
                                  <p:stCondLst>
                                    <p:cond delay="0"/>
                                  </p:stCondLst>
                                  <p:childTnLst>
                                    <p:set>
                                      <p:cBhvr>
                                        <p:cTn id="96" dur="1" fill="hold">
                                          <p:stCondLst>
                                            <p:cond delay="0"/>
                                          </p:stCondLst>
                                        </p:cTn>
                                        <p:tgtEl>
                                          <p:spTgt spid="21"/>
                                        </p:tgtEl>
                                        <p:attrNameLst>
                                          <p:attrName>style.visibility</p:attrName>
                                        </p:attrNameLst>
                                      </p:cBhvr>
                                      <p:to>
                                        <p:strVal val="visible"/>
                                      </p:to>
                                    </p:set>
                                    <p:animScale>
                                      <p:cBhvr>
                                        <p:cTn id="97" dur="5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8" dur="500" decel="50000" fill="hold">
                                          <p:stCondLst>
                                            <p:cond delay="0"/>
                                          </p:stCondLst>
                                        </p:cTn>
                                        <p:tgtEl>
                                          <p:spTgt spid="21"/>
                                        </p:tgtEl>
                                        <p:attrNameLst>
                                          <p:attrName>ppt_x</p:attrName>
                                          <p:attrName>ppt_y</p:attrName>
                                        </p:attrNameLst>
                                      </p:cBhvr>
                                    </p:animMotion>
                                    <p:animEffect transition="in" filter="fade">
                                      <p:cBhvr>
                                        <p:cTn id="99" dur="500"/>
                                        <p:tgtEl>
                                          <p:spTgt spid="21"/>
                                        </p:tgtEl>
                                      </p:cBhvr>
                                    </p:animEffect>
                                  </p:childTnLst>
                                </p:cTn>
                              </p:par>
                            </p:childTnLst>
                          </p:cTn>
                        </p:par>
                        <p:par>
                          <p:cTn id="100" fill="hold">
                            <p:stCondLst>
                              <p:cond delay="12000"/>
                            </p:stCondLst>
                            <p:childTnLst>
                              <p:par>
                                <p:cTn id="101" presetID="2" presetClass="entr" presetSubtype="2" fill="hold" grpId="0" nodeType="afterEffect">
                                  <p:stCondLst>
                                    <p:cond delay="0"/>
                                  </p:stCondLst>
                                  <p:childTnLst>
                                    <p:set>
                                      <p:cBhvr>
                                        <p:cTn id="102" dur="1" fill="hold">
                                          <p:stCondLst>
                                            <p:cond delay="0"/>
                                          </p:stCondLst>
                                        </p:cTn>
                                        <p:tgtEl>
                                          <p:spTgt spid="24"/>
                                        </p:tgtEl>
                                        <p:attrNameLst>
                                          <p:attrName>style.visibility</p:attrName>
                                        </p:attrNameLst>
                                      </p:cBhvr>
                                      <p:to>
                                        <p:strVal val="visible"/>
                                      </p:to>
                                    </p:set>
                                    <p:anim calcmode="lin" valueType="num">
                                      <p:cBhvr additive="base">
                                        <p:cTn id="103" dur="500" fill="hold"/>
                                        <p:tgtEl>
                                          <p:spTgt spid="24"/>
                                        </p:tgtEl>
                                        <p:attrNameLst>
                                          <p:attrName>ppt_x</p:attrName>
                                        </p:attrNameLst>
                                      </p:cBhvr>
                                      <p:tavLst>
                                        <p:tav tm="0">
                                          <p:val>
                                            <p:strVal val="1+#ppt_w/2"/>
                                          </p:val>
                                        </p:tav>
                                        <p:tav tm="100000">
                                          <p:val>
                                            <p:strVal val="#ppt_x"/>
                                          </p:val>
                                        </p:tav>
                                      </p:tavLst>
                                    </p:anim>
                                    <p:anim calcmode="lin" valueType="num">
                                      <p:cBhvr additive="base">
                                        <p:cTn id="104" dur="500" fill="hold"/>
                                        <p:tgtEl>
                                          <p:spTgt spid="24"/>
                                        </p:tgtEl>
                                        <p:attrNameLst>
                                          <p:attrName>ppt_y</p:attrName>
                                        </p:attrNameLst>
                                      </p:cBhvr>
                                      <p:tavLst>
                                        <p:tav tm="0">
                                          <p:val>
                                            <p:strVal val="#ppt_y"/>
                                          </p:val>
                                        </p:tav>
                                        <p:tav tm="100000">
                                          <p:val>
                                            <p:strVal val="#ppt_y"/>
                                          </p:val>
                                        </p:tav>
                                      </p:tavLst>
                                    </p:anim>
                                  </p:childTnLst>
                                </p:cTn>
                              </p:par>
                            </p:childTnLst>
                          </p:cTn>
                        </p:par>
                        <p:par>
                          <p:cTn id="105" fill="hold">
                            <p:stCondLst>
                              <p:cond delay="12500"/>
                            </p:stCondLst>
                            <p:childTnLst>
                              <p:par>
                                <p:cTn id="106" presetID="52" presetClass="entr" presetSubtype="0" fill="hold" grpId="0" nodeType="afterEffect">
                                  <p:stCondLst>
                                    <p:cond delay="0"/>
                                  </p:stCondLst>
                                  <p:childTnLst>
                                    <p:set>
                                      <p:cBhvr>
                                        <p:cTn id="107" dur="1" fill="hold">
                                          <p:stCondLst>
                                            <p:cond delay="0"/>
                                          </p:stCondLst>
                                        </p:cTn>
                                        <p:tgtEl>
                                          <p:spTgt spid="23"/>
                                        </p:tgtEl>
                                        <p:attrNameLst>
                                          <p:attrName>style.visibility</p:attrName>
                                        </p:attrNameLst>
                                      </p:cBhvr>
                                      <p:to>
                                        <p:strVal val="visible"/>
                                      </p:to>
                                    </p:set>
                                    <p:animScale>
                                      <p:cBhvr>
                                        <p:cTn id="108" dur="5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9" dur="500" decel="50000" fill="hold">
                                          <p:stCondLst>
                                            <p:cond delay="0"/>
                                          </p:stCondLst>
                                        </p:cTn>
                                        <p:tgtEl>
                                          <p:spTgt spid="23"/>
                                        </p:tgtEl>
                                        <p:attrNameLst>
                                          <p:attrName>ppt_x</p:attrName>
                                          <p:attrName>ppt_y</p:attrName>
                                        </p:attrNameLst>
                                      </p:cBhvr>
                                    </p:animMotion>
                                    <p:animEffect transition="in" filter="fade">
                                      <p:cBhvr>
                                        <p:cTn id="1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p:bldP spid="18" grpId="0"/>
      <p:bldP spid="19" grpId="0"/>
      <p:bldP spid="20" grpId="0"/>
      <p:bldP spid="21" grpId="0"/>
      <p:bldP spid="22" grpId="0"/>
      <p:bldP spid="23" grpId="0"/>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9396026" y="5713680"/>
            <a:ext cx="1845378" cy="1323439"/>
          </a:xfrm>
          <a:prstGeom prst="rect">
            <a:avLst/>
          </a:prstGeom>
          <a:noFill/>
        </p:spPr>
        <p:txBody>
          <a:bodyPr wrap="none" lIns="91440" tIns="45720" rIns="91440" bIns="45720">
            <a:spAutoFit/>
          </a:bodyPr>
          <a:lstStyle/>
          <a:p>
            <a:pPr algn="ctr"/>
            <a:r>
              <a:rPr lang="en-US" altLang="zh-CN" sz="8000" b="0" cap="none" spc="0" dirty="0" smtClean="0">
                <a:ln w="0"/>
                <a:solidFill>
                  <a:schemeClr val="accent1">
                    <a:lumMod val="50000"/>
                  </a:schemeClr>
                </a:solidFill>
                <a:effectLst>
                  <a:outerShdw blurRad="38100" dist="25400" dir="5400000" algn="ctr" rotWithShape="0">
                    <a:srgbClr val="6E747A">
                      <a:alpha val="43000"/>
                    </a:srgbClr>
                  </a:outerShdw>
                </a:effectLst>
                <a:latin typeface="方正舒体" panose="02010601030101010101" pitchFamily="2" charset="-122"/>
                <a:ea typeface="方正舒体" panose="02010601030101010101" pitchFamily="2" charset="-122"/>
              </a:rPr>
              <a:t>NO.</a:t>
            </a:r>
            <a:endParaRPr lang="zh-CN" altLang="en-US" sz="8000" b="0" cap="none" spc="0" dirty="0">
              <a:ln w="0"/>
              <a:solidFill>
                <a:schemeClr val="accent1">
                  <a:lumMod val="50000"/>
                </a:schemeClr>
              </a:solidFill>
              <a:effectLst>
                <a:outerShdw blurRad="38100" dist="25400" dir="5400000" algn="ctr" rotWithShape="0">
                  <a:srgbClr val="6E747A">
                    <a:alpha val="43000"/>
                  </a:srgbClr>
                </a:outerShdw>
              </a:effectLst>
              <a:latin typeface="方正舒体" panose="02010601030101010101" pitchFamily="2" charset="-122"/>
              <a:ea typeface="方正舒体" panose="02010601030101010101" pitchFamily="2" charset="-122"/>
            </a:endParaRPr>
          </a:p>
        </p:txBody>
      </p:sp>
      <p:sp>
        <p:nvSpPr>
          <p:cNvPr id="9" name="矩形 8"/>
          <p:cNvSpPr/>
          <p:nvPr/>
        </p:nvSpPr>
        <p:spPr>
          <a:xfrm>
            <a:off x="5319825" y="3626416"/>
            <a:ext cx="5032148" cy="923330"/>
          </a:xfrm>
          <a:prstGeom prst="rect">
            <a:avLst/>
          </a:prstGeom>
          <a:noFill/>
        </p:spPr>
        <p:txBody>
          <a:bodyPr wrap="none" lIns="91440" tIns="45720" rIns="91440" bIns="45720">
            <a:spAutoFit/>
          </a:bodyPr>
          <a:lstStyle/>
          <a:p>
            <a:pPr algn="ctr"/>
            <a:r>
              <a:rPr lang="zh-CN" altLang="en-US" sz="5400" dirty="0" smtClean="0">
                <a:ln w="0"/>
                <a:solidFill>
                  <a:schemeClr val="bg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rPr>
              <a:t>改进对策与建议</a:t>
            </a:r>
            <a:endParaRPr lang="zh-CN" altLang="en-US" sz="5400" b="0" cap="none" spc="0" dirty="0">
              <a:ln w="0"/>
              <a:solidFill>
                <a:schemeClr val="bg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endParaRPr>
          </a:p>
        </p:txBody>
      </p:sp>
      <p:grpSp>
        <p:nvGrpSpPr>
          <p:cNvPr id="11" name="组合 10"/>
          <p:cNvGrpSpPr/>
          <p:nvPr/>
        </p:nvGrpSpPr>
        <p:grpSpPr>
          <a:xfrm>
            <a:off x="3998913" y="2179866"/>
            <a:ext cx="3200400" cy="1446550"/>
            <a:chOff x="3998913" y="2179866"/>
            <a:chExt cx="3200400" cy="1446550"/>
          </a:xfrm>
        </p:grpSpPr>
        <p:sp>
          <p:nvSpPr>
            <p:cNvPr id="6" name="矩形 5"/>
            <p:cNvSpPr/>
            <p:nvPr/>
          </p:nvSpPr>
          <p:spPr>
            <a:xfrm>
              <a:off x="3998913" y="2302977"/>
              <a:ext cx="2133600" cy="1323439"/>
            </a:xfrm>
            <a:prstGeom prst="rect">
              <a:avLst/>
            </a:prstGeom>
            <a:noFill/>
          </p:spPr>
          <p:txBody>
            <a:bodyPr wrap="square" lIns="91440" tIns="45720" rIns="91440" bIns="45720">
              <a:spAutoFit/>
            </a:bodyPr>
            <a:lstStyle/>
            <a:p>
              <a:pPr algn="ctr"/>
              <a:r>
                <a:rPr lang="zh-CN" altLang="en-US" sz="8000" cap="none" spc="-2000" dirty="0" smtClean="0">
                  <a:ln w="0"/>
                  <a:solidFill>
                    <a:schemeClr val="bg1"/>
                  </a:solidFill>
                  <a:effectLst>
                    <a:outerShdw blurRad="38100" dist="25400" dir="5400000" algn="ctr" rotWithShape="0">
                      <a:srgbClr val="6E747A">
                        <a:alpha val="43000"/>
                      </a:srgbClr>
                    </a:outerShdw>
                  </a:effectLst>
                  <a:latin typeface="方正舒体" panose="02010601030101010101" pitchFamily="2" charset="-122"/>
                  <a:ea typeface="方正舒体" panose="02010601030101010101" pitchFamily="2" charset="-122"/>
                </a:rPr>
                <a:t>章节</a:t>
              </a:r>
              <a:endParaRPr lang="zh-CN" altLang="en-US" sz="8000" cap="none" spc="-2000" dirty="0">
                <a:ln w="0"/>
                <a:solidFill>
                  <a:schemeClr val="bg1"/>
                </a:solidFill>
                <a:effectLst>
                  <a:outerShdw blurRad="38100" dist="25400" dir="5400000" algn="ctr" rotWithShape="0">
                    <a:srgbClr val="6E747A">
                      <a:alpha val="43000"/>
                    </a:srgbClr>
                  </a:outerShdw>
                </a:effectLst>
                <a:latin typeface="方正舒体" panose="02010601030101010101" pitchFamily="2" charset="-122"/>
                <a:ea typeface="方正舒体" panose="02010601030101010101" pitchFamily="2" charset="-122"/>
              </a:endParaRPr>
            </a:p>
          </p:txBody>
        </p:sp>
        <p:sp>
          <p:nvSpPr>
            <p:cNvPr id="10" name="矩形 9"/>
            <p:cNvSpPr/>
            <p:nvPr/>
          </p:nvSpPr>
          <p:spPr>
            <a:xfrm>
              <a:off x="5065713" y="2179866"/>
              <a:ext cx="2133600" cy="1446550"/>
            </a:xfrm>
            <a:prstGeom prst="rect">
              <a:avLst/>
            </a:prstGeom>
            <a:noFill/>
          </p:spPr>
          <p:txBody>
            <a:bodyPr wrap="square" lIns="91440" tIns="45720" rIns="91440" bIns="45720">
              <a:spAutoFit/>
            </a:bodyPr>
            <a:lstStyle/>
            <a:p>
              <a:pPr algn="ctr"/>
              <a:r>
                <a:rPr lang="en-US" altLang="zh-CN" sz="8800" spc="-2000" dirty="0">
                  <a:ln w="0"/>
                  <a:solidFill>
                    <a:schemeClr val="bg1"/>
                  </a:solidFill>
                  <a:effectLst>
                    <a:outerShdw blurRad="38100" dist="25400" dir="5400000" algn="ctr" rotWithShape="0">
                      <a:srgbClr val="6E747A">
                        <a:alpha val="43000"/>
                      </a:srgbClr>
                    </a:outerShdw>
                  </a:effectLst>
                  <a:latin typeface="方正舒体" panose="02010601030101010101" pitchFamily="2" charset="-122"/>
                  <a:ea typeface="方正舒体" panose="02010601030101010101" pitchFamily="2" charset="-122"/>
                </a:rPr>
                <a:t>4</a:t>
              </a:r>
              <a:endParaRPr lang="zh-CN" altLang="en-US" sz="6600" cap="none" spc="-2000" dirty="0">
                <a:ln w="0"/>
                <a:solidFill>
                  <a:schemeClr val="bg1"/>
                </a:solidFill>
                <a:effectLst>
                  <a:outerShdw blurRad="38100" dist="25400" dir="5400000" algn="ctr" rotWithShape="0">
                    <a:srgbClr val="6E747A">
                      <a:alpha val="43000"/>
                    </a:srgbClr>
                  </a:outerShdw>
                </a:effectLst>
                <a:latin typeface="方正舒体" panose="02010601030101010101" pitchFamily="2" charset="-122"/>
                <a:ea typeface="方正舒体" panose="02010601030101010101" pitchFamily="2" charset="-122"/>
              </a:endParaRPr>
            </a:p>
          </p:txBody>
        </p:sp>
      </p:grpSp>
      <p:sp>
        <p:nvSpPr>
          <p:cNvPr id="12" name="Freeform 29"/>
          <p:cNvSpPr>
            <a:spLocks noEditPoints="1"/>
          </p:cNvSpPr>
          <p:nvPr/>
        </p:nvSpPr>
        <p:spPr bwMode="auto">
          <a:xfrm>
            <a:off x="11010528" y="5854700"/>
            <a:ext cx="1092944" cy="1003300"/>
          </a:xfrm>
          <a:custGeom>
            <a:avLst/>
            <a:gdLst>
              <a:gd name="T0" fmla="*/ 29 w 433"/>
              <a:gd name="T1" fmla="*/ 62 h 447"/>
              <a:gd name="T2" fmla="*/ 78 w 433"/>
              <a:gd name="T3" fmla="*/ 119 h 447"/>
              <a:gd name="T4" fmla="*/ 188 w 433"/>
              <a:gd name="T5" fmla="*/ 205 h 447"/>
              <a:gd name="T6" fmla="*/ 188 w 433"/>
              <a:gd name="T7" fmla="*/ 243 h 447"/>
              <a:gd name="T8" fmla="*/ 366 w 433"/>
              <a:gd name="T9" fmla="*/ 268 h 447"/>
              <a:gd name="T10" fmla="*/ 204 w 433"/>
              <a:gd name="T11" fmla="*/ 326 h 447"/>
              <a:gd name="T12" fmla="*/ 11 w 433"/>
              <a:gd name="T13" fmla="*/ 431 h 447"/>
              <a:gd name="T14" fmla="*/ 93 w 433"/>
              <a:gd name="T15" fmla="*/ 38 h 447"/>
              <a:gd name="T16" fmla="*/ 212 w 433"/>
              <a:gd name="T17" fmla="*/ 71 h 447"/>
              <a:gd name="T18" fmla="*/ 371 w 433"/>
              <a:gd name="T19" fmla="*/ 114 h 447"/>
              <a:gd name="T20" fmla="*/ 418 w 433"/>
              <a:gd name="T21" fmla="*/ 210 h 447"/>
              <a:gd name="T22" fmla="*/ 369 w 433"/>
              <a:gd name="T23" fmla="*/ 389 h 447"/>
              <a:gd name="T24" fmla="*/ 253 w 433"/>
              <a:gd name="T25" fmla="*/ 425 h 447"/>
              <a:gd name="T26" fmla="*/ 39 w 433"/>
              <a:gd name="T27" fmla="*/ 439 h 447"/>
              <a:gd name="T28" fmla="*/ 107 w 433"/>
              <a:gd name="T29" fmla="*/ 256 h 447"/>
              <a:gd name="T30" fmla="*/ 101 w 433"/>
              <a:gd name="T31" fmla="*/ 153 h 447"/>
              <a:gd name="T32" fmla="*/ 76 w 433"/>
              <a:gd name="T33" fmla="*/ 90 h 447"/>
              <a:gd name="T34" fmla="*/ 62 w 433"/>
              <a:gd name="T35" fmla="*/ 107 h 447"/>
              <a:gd name="T36" fmla="*/ 62 w 433"/>
              <a:gd name="T37" fmla="*/ 78 h 447"/>
              <a:gd name="T38" fmla="*/ 305 w 433"/>
              <a:gd name="T39" fmla="*/ 119 h 447"/>
              <a:gd name="T40" fmla="*/ 318 w 433"/>
              <a:gd name="T41" fmla="*/ 170 h 447"/>
              <a:gd name="T42" fmla="*/ 330 w 433"/>
              <a:gd name="T43" fmla="*/ 265 h 447"/>
              <a:gd name="T44" fmla="*/ 252 w 433"/>
              <a:gd name="T45" fmla="*/ 404 h 447"/>
              <a:gd name="T46" fmla="*/ 187 w 433"/>
              <a:gd name="T47" fmla="*/ 301 h 447"/>
              <a:gd name="T48" fmla="*/ 198 w 433"/>
              <a:gd name="T49" fmla="*/ 91 h 447"/>
              <a:gd name="T50" fmla="*/ 329 w 433"/>
              <a:gd name="T51" fmla="*/ 124 h 447"/>
              <a:gd name="T52" fmla="*/ 105 w 433"/>
              <a:gd name="T53" fmla="*/ 107 h 447"/>
              <a:gd name="T54" fmla="*/ 311 w 433"/>
              <a:gd name="T55" fmla="*/ 118 h 447"/>
              <a:gd name="T56" fmla="*/ 325 w 433"/>
              <a:gd name="T57" fmla="*/ 132 h 447"/>
              <a:gd name="T58" fmla="*/ 399 w 433"/>
              <a:gd name="T59" fmla="*/ 153 h 447"/>
              <a:gd name="T60" fmla="*/ 157 w 433"/>
              <a:gd name="T61" fmla="*/ 229 h 447"/>
              <a:gd name="T62" fmla="*/ 382 w 433"/>
              <a:gd name="T63" fmla="*/ 207 h 447"/>
              <a:gd name="T64" fmla="*/ 371 w 433"/>
              <a:gd name="T65" fmla="*/ 193 h 447"/>
              <a:gd name="T66" fmla="*/ 375 w 433"/>
              <a:gd name="T67" fmla="*/ 248 h 447"/>
              <a:gd name="T68" fmla="*/ 183 w 433"/>
              <a:gd name="T69" fmla="*/ 193 h 447"/>
              <a:gd name="T70" fmla="*/ 112 w 433"/>
              <a:gd name="T71" fmla="*/ 208 h 447"/>
              <a:gd name="T72" fmla="*/ 133 w 433"/>
              <a:gd name="T73" fmla="*/ 231 h 447"/>
              <a:gd name="T74" fmla="*/ 129 w 433"/>
              <a:gd name="T75" fmla="*/ 298 h 447"/>
              <a:gd name="T76" fmla="*/ 135 w 433"/>
              <a:gd name="T77" fmla="*/ 289 h 447"/>
              <a:gd name="T78" fmla="*/ 417 w 433"/>
              <a:gd name="T79" fmla="*/ 217 h 447"/>
              <a:gd name="T80" fmla="*/ 414 w 433"/>
              <a:gd name="T81" fmla="*/ 246 h 447"/>
              <a:gd name="T82" fmla="*/ 132 w 433"/>
              <a:gd name="T83" fmla="*/ 226 h 447"/>
              <a:gd name="T84" fmla="*/ 394 w 433"/>
              <a:gd name="T85" fmla="*/ 237 h 447"/>
              <a:gd name="T86" fmla="*/ 392 w 433"/>
              <a:gd name="T87" fmla="*/ 262 h 447"/>
              <a:gd name="T88" fmla="*/ 363 w 433"/>
              <a:gd name="T89" fmla="*/ 299 h 447"/>
              <a:gd name="T90" fmla="*/ 373 w 433"/>
              <a:gd name="T91" fmla="*/ 284 h 447"/>
              <a:gd name="T92" fmla="*/ 146 w 433"/>
              <a:gd name="T93" fmla="*/ 309 h 447"/>
              <a:gd name="T94" fmla="*/ 181 w 433"/>
              <a:gd name="T95" fmla="*/ 347 h 447"/>
              <a:gd name="T96" fmla="*/ 131 w 433"/>
              <a:gd name="T97" fmla="*/ 319 h 447"/>
              <a:gd name="T98" fmla="*/ 377 w 433"/>
              <a:gd name="T99" fmla="*/ 342 h 447"/>
              <a:gd name="T100" fmla="*/ 192 w 433"/>
              <a:gd name="T101" fmla="*/ 349 h 447"/>
              <a:gd name="T102" fmla="*/ 326 w 433"/>
              <a:gd name="T103" fmla="*/ 354 h 447"/>
              <a:gd name="T104" fmla="*/ 361 w 433"/>
              <a:gd name="T105" fmla="*/ 363 h 447"/>
              <a:gd name="T106" fmla="*/ 351 w 433"/>
              <a:gd name="T107" fmla="*/ 370 h 447"/>
              <a:gd name="T108" fmla="*/ 350 w 433"/>
              <a:gd name="T109" fmla="*/ 383 h 447"/>
              <a:gd name="T110" fmla="*/ 95 w 433"/>
              <a:gd name="T111" fmla="*/ 398 h 447"/>
              <a:gd name="T112" fmla="*/ 237 w 433"/>
              <a:gd name="T113" fmla="*/ 408 h 447"/>
              <a:gd name="T114" fmla="*/ 299 w 433"/>
              <a:gd name="T115" fmla="*/ 413 h 447"/>
              <a:gd name="T116" fmla="*/ 288 w 433"/>
              <a:gd name="T117" fmla="*/ 422 h 447"/>
              <a:gd name="T118" fmla="*/ 297 w 433"/>
              <a:gd name="T119" fmla="*/ 84 h 447"/>
              <a:gd name="T120" fmla="*/ 61 w 433"/>
              <a:gd name="T121" fmla="*/ 89 h 447"/>
              <a:gd name="T122" fmla="*/ 187 w 433"/>
              <a:gd name="T123" fmla="*/ 228 h 447"/>
              <a:gd name="T124" fmla="*/ 375 w 433"/>
              <a:gd name="T125" fmla="*/ 29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3" h="447">
                <a:moveTo>
                  <a:pt x="90" y="35"/>
                </a:moveTo>
                <a:cubicBezTo>
                  <a:pt x="90" y="34"/>
                  <a:pt x="91" y="34"/>
                  <a:pt x="89" y="34"/>
                </a:cubicBezTo>
                <a:cubicBezTo>
                  <a:pt x="90" y="33"/>
                  <a:pt x="91" y="31"/>
                  <a:pt x="92" y="31"/>
                </a:cubicBezTo>
                <a:cubicBezTo>
                  <a:pt x="93" y="32"/>
                  <a:pt x="92" y="35"/>
                  <a:pt x="92" y="36"/>
                </a:cubicBezTo>
                <a:cubicBezTo>
                  <a:pt x="91" y="36"/>
                  <a:pt x="91" y="35"/>
                  <a:pt x="90" y="35"/>
                </a:cubicBezTo>
                <a:close/>
                <a:moveTo>
                  <a:pt x="92" y="39"/>
                </a:moveTo>
                <a:cubicBezTo>
                  <a:pt x="93" y="36"/>
                  <a:pt x="89" y="35"/>
                  <a:pt x="90" y="37"/>
                </a:cubicBezTo>
                <a:cubicBezTo>
                  <a:pt x="90" y="37"/>
                  <a:pt x="89" y="37"/>
                  <a:pt x="89" y="38"/>
                </a:cubicBezTo>
                <a:cubicBezTo>
                  <a:pt x="90" y="38"/>
                  <a:pt x="91" y="38"/>
                  <a:pt x="92" y="39"/>
                </a:cubicBezTo>
                <a:close/>
                <a:moveTo>
                  <a:pt x="90" y="39"/>
                </a:moveTo>
                <a:cubicBezTo>
                  <a:pt x="92" y="40"/>
                  <a:pt x="91" y="42"/>
                  <a:pt x="89" y="41"/>
                </a:cubicBezTo>
                <a:cubicBezTo>
                  <a:pt x="88" y="40"/>
                  <a:pt x="91" y="41"/>
                  <a:pt x="90" y="39"/>
                </a:cubicBezTo>
                <a:close/>
                <a:moveTo>
                  <a:pt x="2" y="46"/>
                </a:moveTo>
                <a:cubicBezTo>
                  <a:pt x="3" y="46"/>
                  <a:pt x="2" y="47"/>
                  <a:pt x="2" y="48"/>
                </a:cubicBezTo>
                <a:cubicBezTo>
                  <a:pt x="1" y="48"/>
                  <a:pt x="1" y="49"/>
                  <a:pt x="0" y="48"/>
                </a:cubicBezTo>
                <a:cubicBezTo>
                  <a:pt x="0" y="47"/>
                  <a:pt x="2" y="47"/>
                  <a:pt x="2" y="46"/>
                </a:cubicBezTo>
                <a:close/>
                <a:moveTo>
                  <a:pt x="91" y="46"/>
                </a:moveTo>
                <a:cubicBezTo>
                  <a:pt x="91" y="47"/>
                  <a:pt x="92" y="47"/>
                  <a:pt x="92" y="48"/>
                </a:cubicBezTo>
                <a:cubicBezTo>
                  <a:pt x="91" y="49"/>
                  <a:pt x="90" y="49"/>
                  <a:pt x="89" y="49"/>
                </a:cubicBezTo>
                <a:cubicBezTo>
                  <a:pt x="89" y="48"/>
                  <a:pt x="89" y="46"/>
                  <a:pt x="91" y="46"/>
                </a:cubicBezTo>
                <a:close/>
                <a:moveTo>
                  <a:pt x="6" y="48"/>
                </a:moveTo>
                <a:cubicBezTo>
                  <a:pt x="7" y="46"/>
                  <a:pt x="8" y="49"/>
                  <a:pt x="9" y="48"/>
                </a:cubicBezTo>
                <a:cubicBezTo>
                  <a:pt x="8" y="49"/>
                  <a:pt x="7" y="48"/>
                  <a:pt x="6" y="48"/>
                </a:cubicBezTo>
                <a:close/>
                <a:moveTo>
                  <a:pt x="17" y="52"/>
                </a:moveTo>
                <a:cubicBezTo>
                  <a:pt x="15" y="55"/>
                  <a:pt x="19" y="54"/>
                  <a:pt x="17" y="57"/>
                </a:cubicBezTo>
                <a:cubicBezTo>
                  <a:pt x="18" y="57"/>
                  <a:pt x="19" y="56"/>
                  <a:pt x="18" y="55"/>
                </a:cubicBezTo>
                <a:cubicBezTo>
                  <a:pt x="20" y="55"/>
                  <a:pt x="21" y="55"/>
                  <a:pt x="21" y="57"/>
                </a:cubicBezTo>
                <a:cubicBezTo>
                  <a:pt x="19" y="56"/>
                  <a:pt x="18" y="59"/>
                  <a:pt x="16" y="57"/>
                </a:cubicBezTo>
                <a:cubicBezTo>
                  <a:pt x="17" y="55"/>
                  <a:pt x="13" y="53"/>
                  <a:pt x="17" y="52"/>
                </a:cubicBezTo>
                <a:close/>
                <a:moveTo>
                  <a:pt x="20" y="58"/>
                </a:moveTo>
                <a:cubicBezTo>
                  <a:pt x="20" y="59"/>
                  <a:pt x="20" y="59"/>
                  <a:pt x="20" y="60"/>
                </a:cubicBezTo>
                <a:cubicBezTo>
                  <a:pt x="22" y="60"/>
                  <a:pt x="22" y="57"/>
                  <a:pt x="20" y="58"/>
                </a:cubicBezTo>
                <a:close/>
                <a:moveTo>
                  <a:pt x="30" y="59"/>
                </a:moveTo>
                <a:cubicBezTo>
                  <a:pt x="30" y="60"/>
                  <a:pt x="30" y="61"/>
                  <a:pt x="30" y="61"/>
                </a:cubicBezTo>
                <a:cubicBezTo>
                  <a:pt x="29" y="60"/>
                  <a:pt x="28" y="62"/>
                  <a:pt x="27" y="61"/>
                </a:cubicBezTo>
                <a:cubicBezTo>
                  <a:pt x="27" y="60"/>
                  <a:pt x="28" y="59"/>
                  <a:pt x="30" y="59"/>
                </a:cubicBezTo>
                <a:close/>
                <a:moveTo>
                  <a:pt x="89" y="59"/>
                </a:moveTo>
                <a:cubicBezTo>
                  <a:pt x="90" y="59"/>
                  <a:pt x="90" y="60"/>
                  <a:pt x="90" y="61"/>
                </a:cubicBezTo>
                <a:cubicBezTo>
                  <a:pt x="89" y="61"/>
                  <a:pt x="89" y="61"/>
                  <a:pt x="88" y="61"/>
                </a:cubicBezTo>
                <a:cubicBezTo>
                  <a:pt x="89" y="60"/>
                  <a:pt x="89" y="60"/>
                  <a:pt x="89" y="59"/>
                </a:cubicBezTo>
                <a:close/>
                <a:moveTo>
                  <a:pt x="23" y="61"/>
                </a:moveTo>
                <a:cubicBezTo>
                  <a:pt x="24" y="61"/>
                  <a:pt x="24" y="61"/>
                  <a:pt x="24" y="62"/>
                </a:cubicBezTo>
                <a:cubicBezTo>
                  <a:pt x="24" y="62"/>
                  <a:pt x="24" y="63"/>
                  <a:pt x="24" y="63"/>
                </a:cubicBezTo>
                <a:cubicBezTo>
                  <a:pt x="22" y="63"/>
                  <a:pt x="22" y="62"/>
                  <a:pt x="21" y="62"/>
                </a:cubicBezTo>
                <a:cubicBezTo>
                  <a:pt x="22" y="61"/>
                  <a:pt x="23" y="62"/>
                  <a:pt x="23" y="61"/>
                </a:cubicBezTo>
                <a:close/>
                <a:moveTo>
                  <a:pt x="29" y="62"/>
                </a:moveTo>
                <a:cubicBezTo>
                  <a:pt x="27" y="61"/>
                  <a:pt x="28" y="65"/>
                  <a:pt x="29" y="65"/>
                </a:cubicBezTo>
                <a:cubicBezTo>
                  <a:pt x="29" y="63"/>
                  <a:pt x="29" y="64"/>
                  <a:pt x="29" y="62"/>
                </a:cubicBezTo>
                <a:close/>
                <a:moveTo>
                  <a:pt x="199" y="65"/>
                </a:moveTo>
                <a:cubicBezTo>
                  <a:pt x="200" y="65"/>
                  <a:pt x="201" y="66"/>
                  <a:pt x="201" y="68"/>
                </a:cubicBezTo>
                <a:cubicBezTo>
                  <a:pt x="200" y="68"/>
                  <a:pt x="199" y="68"/>
                  <a:pt x="198" y="68"/>
                </a:cubicBezTo>
                <a:cubicBezTo>
                  <a:pt x="198" y="67"/>
                  <a:pt x="198" y="66"/>
                  <a:pt x="198" y="65"/>
                </a:cubicBezTo>
                <a:cubicBezTo>
                  <a:pt x="199" y="65"/>
                  <a:pt x="199" y="65"/>
                  <a:pt x="199" y="65"/>
                </a:cubicBezTo>
                <a:close/>
                <a:moveTo>
                  <a:pt x="28" y="65"/>
                </a:moveTo>
                <a:cubicBezTo>
                  <a:pt x="29" y="64"/>
                  <a:pt x="29" y="68"/>
                  <a:pt x="28" y="67"/>
                </a:cubicBezTo>
                <a:cubicBezTo>
                  <a:pt x="28" y="66"/>
                  <a:pt x="28" y="66"/>
                  <a:pt x="28" y="65"/>
                </a:cubicBezTo>
                <a:close/>
                <a:moveTo>
                  <a:pt x="320" y="72"/>
                </a:moveTo>
                <a:cubicBezTo>
                  <a:pt x="319" y="73"/>
                  <a:pt x="319" y="73"/>
                  <a:pt x="319" y="74"/>
                </a:cubicBezTo>
                <a:cubicBezTo>
                  <a:pt x="315" y="72"/>
                  <a:pt x="317" y="72"/>
                  <a:pt x="320" y="72"/>
                </a:cubicBezTo>
                <a:close/>
                <a:moveTo>
                  <a:pt x="295" y="81"/>
                </a:moveTo>
                <a:cubicBezTo>
                  <a:pt x="294" y="83"/>
                  <a:pt x="293" y="80"/>
                  <a:pt x="292" y="81"/>
                </a:cubicBezTo>
                <a:cubicBezTo>
                  <a:pt x="290" y="79"/>
                  <a:pt x="295" y="80"/>
                  <a:pt x="295" y="81"/>
                </a:cubicBezTo>
                <a:close/>
                <a:moveTo>
                  <a:pt x="295" y="83"/>
                </a:moveTo>
                <a:cubicBezTo>
                  <a:pt x="295" y="85"/>
                  <a:pt x="291" y="83"/>
                  <a:pt x="292" y="85"/>
                </a:cubicBezTo>
                <a:cubicBezTo>
                  <a:pt x="293" y="85"/>
                  <a:pt x="294" y="85"/>
                  <a:pt x="296" y="85"/>
                </a:cubicBezTo>
                <a:cubicBezTo>
                  <a:pt x="296" y="84"/>
                  <a:pt x="296" y="83"/>
                  <a:pt x="295" y="83"/>
                </a:cubicBezTo>
                <a:close/>
                <a:moveTo>
                  <a:pt x="321" y="84"/>
                </a:moveTo>
                <a:cubicBezTo>
                  <a:pt x="321" y="85"/>
                  <a:pt x="320" y="85"/>
                  <a:pt x="319" y="85"/>
                </a:cubicBezTo>
                <a:cubicBezTo>
                  <a:pt x="319" y="83"/>
                  <a:pt x="320" y="84"/>
                  <a:pt x="321" y="84"/>
                </a:cubicBezTo>
                <a:close/>
                <a:moveTo>
                  <a:pt x="317" y="88"/>
                </a:moveTo>
                <a:cubicBezTo>
                  <a:pt x="317" y="87"/>
                  <a:pt x="320" y="88"/>
                  <a:pt x="319" y="89"/>
                </a:cubicBezTo>
                <a:cubicBezTo>
                  <a:pt x="317" y="90"/>
                  <a:pt x="318" y="88"/>
                  <a:pt x="317" y="88"/>
                </a:cubicBezTo>
                <a:close/>
                <a:moveTo>
                  <a:pt x="78" y="93"/>
                </a:moveTo>
                <a:cubicBezTo>
                  <a:pt x="79" y="93"/>
                  <a:pt x="79" y="96"/>
                  <a:pt x="78" y="95"/>
                </a:cubicBezTo>
                <a:cubicBezTo>
                  <a:pt x="78" y="94"/>
                  <a:pt x="78" y="94"/>
                  <a:pt x="78" y="94"/>
                </a:cubicBezTo>
                <a:cubicBezTo>
                  <a:pt x="78" y="94"/>
                  <a:pt x="78" y="93"/>
                  <a:pt x="78" y="93"/>
                </a:cubicBezTo>
                <a:close/>
                <a:moveTo>
                  <a:pt x="77" y="109"/>
                </a:moveTo>
                <a:cubicBezTo>
                  <a:pt x="77" y="109"/>
                  <a:pt x="77" y="109"/>
                  <a:pt x="76" y="109"/>
                </a:cubicBezTo>
                <a:cubicBezTo>
                  <a:pt x="76" y="108"/>
                  <a:pt x="76" y="108"/>
                  <a:pt x="76" y="108"/>
                </a:cubicBezTo>
                <a:cubicBezTo>
                  <a:pt x="75" y="107"/>
                  <a:pt x="78" y="107"/>
                  <a:pt x="77" y="109"/>
                </a:cubicBezTo>
                <a:close/>
                <a:moveTo>
                  <a:pt x="311" y="111"/>
                </a:moveTo>
                <a:cubicBezTo>
                  <a:pt x="312" y="112"/>
                  <a:pt x="315" y="111"/>
                  <a:pt x="314" y="113"/>
                </a:cubicBezTo>
                <a:cubicBezTo>
                  <a:pt x="312" y="113"/>
                  <a:pt x="312" y="114"/>
                  <a:pt x="311" y="113"/>
                </a:cubicBezTo>
                <a:cubicBezTo>
                  <a:pt x="311" y="112"/>
                  <a:pt x="312" y="112"/>
                  <a:pt x="311" y="111"/>
                </a:cubicBezTo>
                <a:close/>
                <a:moveTo>
                  <a:pt x="67" y="116"/>
                </a:moveTo>
                <a:cubicBezTo>
                  <a:pt x="69" y="116"/>
                  <a:pt x="69" y="117"/>
                  <a:pt x="69" y="118"/>
                </a:cubicBezTo>
                <a:cubicBezTo>
                  <a:pt x="68" y="117"/>
                  <a:pt x="67" y="118"/>
                  <a:pt x="67" y="116"/>
                </a:cubicBezTo>
                <a:close/>
                <a:moveTo>
                  <a:pt x="291" y="117"/>
                </a:moveTo>
                <a:cubicBezTo>
                  <a:pt x="291" y="118"/>
                  <a:pt x="292" y="118"/>
                  <a:pt x="293" y="120"/>
                </a:cubicBezTo>
                <a:cubicBezTo>
                  <a:pt x="291" y="119"/>
                  <a:pt x="290" y="119"/>
                  <a:pt x="291" y="117"/>
                </a:cubicBezTo>
                <a:close/>
                <a:moveTo>
                  <a:pt x="78" y="117"/>
                </a:moveTo>
                <a:cubicBezTo>
                  <a:pt x="80" y="117"/>
                  <a:pt x="80" y="120"/>
                  <a:pt x="78" y="119"/>
                </a:cubicBezTo>
                <a:cubicBezTo>
                  <a:pt x="78" y="118"/>
                  <a:pt x="78" y="118"/>
                  <a:pt x="78" y="117"/>
                </a:cubicBezTo>
                <a:close/>
                <a:moveTo>
                  <a:pt x="195" y="117"/>
                </a:moveTo>
                <a:cubicBezTo>
                  <a:pt x="198" y="118"/>
                  <a:pt x="194" y="122"/>
                  <a:pt x="195" y="117"/>
                </a:cubicBezTo>
                <a:close/>
                <a:moveTo>
                  <a:pt x="200" y="122"/>
                </a:moveTo>
                <a:cubicBezTo>
                  <a:pt x="201" y="128"/>
                  <a:pt x="199" y="135"/>
                  <a:pt x="202" y="142"/>
                </a:cubicBezTo>
                <a:cubicBezTo>
                  <a:pt x="204" y="134"/>
                  <a:pt x="201" y="126"/>
                  <a:pt x="202" y="121"/>
                </a:cubicBezTo>
                <a:cubicBezTo>
                  <a:pt x="201" y="120"/>
                  <a:pt x="200" y="119"/>
                  <a:pt x="199" y="118"/>
                </a:cubicBezTo>
                <a:cubicBezTo>
                  <a:pt x="199" y="121"/>
                  <a:pt x="198" y="124"/>
                  <a:pt x="199" y="125"/>
                </a:cubicBezTo>
                <a:cubicBezTo>
                  <a:pt x="199" y="124"/>
                  <a:pt x="199" y="122"/>
                  <a:pt x="200" y="122"/>
                </a:cubicBezTo>
                <a:close/>
                <a:moveTo>
                  <a:pt x="326" y="127"/>
                </a:moveTo>
                <a:cubicBezTo>
                  <a:pt x="328" y="126"/>
                  <a:pt x="328" y="127"/>
                  <a:pt x="329" y="128"/>
                </a:cubicBezTo>
                <a:cubicBezTo>
                  <a:pt x="328" y="129"/>
                  <a:pt x="325" y="128"/>
                  <a:pt x="326" y="127"/>
                </a:cubicBezTo>
                <a:close/>
                <a:moveTo>
                  <a:pt x="199" y="132"/>
                </a:moveTo>
                <a:cubicBezTo>
                  <a:pt x="200" y="131"/>
                  <a:pt x="199" y="137"/>
                  <a:pt x="199" y="139"/>
                </a:cubicBezTo>
                <a:cubicBezTo>
                  <a:pt x="197" y="137"/>
                  <a:pt x="199" y="135"/>
                  <a:pt x="199" y="132"/>
                </a:cubicBezTo>
                <a:close/>
                <a:moveTo>
                  <a:pt x="402" y="133"/>
                </a:moveTo>
                <a:cubicBezTo>
                  <a:pt x="403" y="133"/>
                  <a:pt x="402" y="136"/>
                  <a:pt x="403" y="137"/>
                </a:cubicBezTo>
                <a:cubicBezTo>
                  <a:pt x="400" y="137"/>
                  <a:pt x="402" y="134"/>
                  <a:pt x="402" y="133"/>
                </a:cubicBezTo>
                <a:close/>
                <a:moveTo>
                  <a:pt x="66" y="135"/>
                </a:moveTo>
                <a:cubicBezTo>
                  <a:pt x="67" y="135"/>
                  <a:pt x="67" y="137"/>
                  <a:pt x="67" y="138"/>
                </a:cubicBezTo>
                <a:cubicBezTo>
                  <a:pt x="66" y="137"/>
                  <a:pt x="65" y="136"/>
                  <a:pt x="66" y="135"/>
                </a:cubicBezTo>
                <a:close/>
                <a:moveTo>
                  <a:pt x="118" y="149"/>
                </a:moveTo>
                <a:cubicBezTo>
                  <a:pt x="119" y="148"/>
                  <a:pt x="119" y="148"/>
                  <a:pt x="120" y="148"/>
                </a:cubicBezTo>
                <a:cubicBezTo>
                  <a:pt x="120" y="149"/>
                  <a:pt x="120" y="150"/>
                  <a:pt x="120" y="151"/>
                </a:cubicBezTo>
                <a:cubicBezTo>
                  <a:pt x="119" y="151"/>
                  <a:pt x="120" y="149"/>
                  <a:pt x="118" y="149"/>
                </a:cubicBezTo>
                <a:close/>
                <a:moveTo>
                  <a:pt x="314" y="153"/>
                </a:moveTo>
                <a:cubicBezTo>
                  <a:pt x="315" y="153"/>
                  <a:pt x="317" y="155"/>
                  <a:pt x="316" y="156"/>
                </a:cubicBezTo>
                <a:cubicBezTo>
                  <a:pt x="315" y="155"/>
                  <a:pt x="314" y="154"/>
                  <a:pt x="314" y="153"/>
                </a:cubicBezTo>
                <a:close/>
                <a:moveTo>
                  <a:pt x="319" y="161"/>
                </a:moveTo>
                <a:cubicBezTo>
                  <a:pt x="320" y="160"/>
                  <a:pt x="319" y="160"/>
                  <a:pt x="320" y="159"/>
                </a:cubicBezTo>
                <a:cubicBezTo>
                  <a:pt x="321" y="158"/>
                  <a:pt x="320" y="160"/>
                  <a:pt x="321" y="160"/>
                </a:cubicBezTo>
                <a:cubicBezTo>
                  <a:pt x="321" y="161"/>
                  <a:pt x="320" y="161"/>
                  <a:pt x="319" y="161"/>
                </a:cubicBezTo>
                <a:close/>
                <a:moveTo>
                  <a:pt x="406" y="162"/>
                </a:moveTo>
                <a:cubicBezTo>
                  <a:pt x="407" y="163"/>
                  <a:pt x="408" y="163"/>
                  <a:pt x="408" y="165"/>
                </a:cubicBezTo>
                <a:cubicBezTo>
                  <a:pt x="407" y="164"/>
                  <a:pt x="406" y="164"/>
                  <a:pt x="406" y="162"/>
                </a:cubicBezTo>
                <a:close/>
                <a:moveTo>
                  <a:pt x="104" y="178"/>
                </a:moveTo>
                <a:cubicBezTo>
                  <a:pt x="104" y="180"/>
                  <a:pt x="103" y="180"/>
                  <a:pt x="102" y="180"/>
                </a:cubicBezTo>
                <a:cubicBezTo>
                  <a:pt x="102" y="179"/>
                  <a:pt x="103" y="178"/>
                  <a:pt x="104" y="178"/>
                </a:cubicBezTo>
                <a:close/>
                <a:moveTo>
                  <a:pt x="327" y="192"/>
                </a:moveTo>
                <a:cubicBezTo>
                  <a:pt x="331" y="206"/>
                  <a:pt x="332" y="221"/>
                  <a:pt x="332" y="234"/>
                </a:cubicBezTo>
                <a:cubicBezTo>
                  <a:pt x="330" y="220"/>
                  <a:pt x="329" y="206"/>
                  <a:pt x="327" y="192"/>
                </a:cubicBezTo>
                <a:close/>
                <a:moveTo>
                  <a:pt x="382" y="193"/>
                </a:moveTo>
                <a:cubicBezTo>
                  <a:pt x="384" y="192"/>
                  <a:pt x="383" y="194"/>
                  <a:pt x="383" y="195"/>
                </a:cubicBezTo>
                <a:cubicBezTo>
                  <a:pt x="382" y="195"/>
                  <a:pt x="382" y="194"/>
                  <a:pt x="382" y="193"/>
                </a:cubicBezTo>
                <a:close/>
                <a:moveTo>
                  <a:pt x="187" y="203"/>
                </a:moveTo>
                <a:cubicBezTo>
                  <a:pt x="188" y="203"/>
                  <a:pt x="188" y="204"/>
                  <a:pt x="188" y="205"/>
                </a:cubicBezTo>
                <a:cubicBezTo>
                  <a:pt x="187" y="205"/>
                  <a:pt x="187" y="206"/>
                  <a:pt x="187" y="206"/>
                </a:cubicBezTo>
                <a:cubicBezTo>
                  <a:pt x="185" y="206"/>
                  <a:pt x="186" y="206"/>
                  <a:pt x="184" y="206"/>
                </a:cubicBezTo>
                <a:cubicBezTo>
                  <a:pt x="184" y="205"/>
                  <a:pt x="184" y="205"/>
                  <a:pt x="184" y="206"/>
                </a:cubicBezTo>
                <a:cubicBezTo>
                  <a:pt x="185" y="206"/>
                  <a:pt x="185" y="204"/>
                  <a:pt x="186" y="204"/>
                </a:cubicBezTo>
                <a:cubicBezTo>
                  <a:pt x="186" y="204"/>
                  <a:pt x="188" y="205"/>
                  <a:pt x="187" y="203"/>
                </a:cubicBezTo>
                <a:close/>
                <a:moveTo>
                  <a:pt x="369" y="215"/>
                </a:moveTo>
                <a:cubicBezTo>
                  <a:pt x="366" y="214"/>
                  <a:pt x="371" y="212"/>
                  <a:pt x="369" y="215"/>
                </a:cubicBezTo>
                <a:close/>
                <a:moveTo>
                  <a:pt x="427" y="214"/>
                </a:moveTo>
                <a:cubicBezTo>
                  <a:pt x="428" y="214"/>
                  <a:pt x="429" y="215"/>
                  <a:pt x="428" y="216"/>
                </a:cubicBezTo>
                <a:cubicBezTo>
                  <a:pt x="427" y="216"/>
                  <a:pt x="427" y="214"/>
                  <a:pt x="427" y="214"/>
                </a:cubicBezTo>
                <a:close/>
                <a:moveTo>
                  <a:pt x="187" y="215"/>
                </a:moveTo>
                <a:cubicBezTo>
                  <a:pt x="187" y="217"/>
                  <a:pt x="186" y="220"/>
                  <a:pt x="189" y="219"/>
                </a:cubicBezTo>
                <a:cubicBezTo>
                  <a:pt x="189" y="219"/>
                  <a:pt x="188" y="220"/>
                  <a:pt x="188" y="220"/>
                </a:cubicBezTo>
                <a:cubicBezTo>
                  <a:pt x="188" y="220"/>
                  <a:pt x="188" y="220"/>
                  <a:pt x="188" y="221"/>
                </a:cubicBezTo>
                <a:cubicBezTo>
                  <a:pt x="186" y="219"/>
                  <a:pt x="185" y="217"/>
                  <a:pt x="184" y="216"/>
                </a:cubicBezTo>
                <a:cubicBezTo>
                  <a:pt x="184" y="214"/>
                  <a:pt x="185" y="216"/>
                  <a:pt x="187" y="215"/>
                </a:cubicBezTo>
                <a:close/>
                <a:moveTo>
                  <a:pt x="84" y="216"/>
                </a:moveTo>
                <a:cubicBezTo>
                  <a:pt x="85" y="214"/>
                  <a:pt x="83" y="221"/>
                  <a:pt x="84" y="216"/>
                </a:cubicBezTo>
                <a:close/>
                <a:moveTo>
                  <a:pt x="347" y="216"/>
                </a:moveTo>
                <a:cubicBezTo>
                  <a:pt x="349" y="215"/>
                  <a:pt x="344" y="217"/>
                  <a:pt x="347" y="216"/>
                </a:cubicBezTo>
                <a:close/>
                <a:moveTo>
                  <a:pt x="428" y="217"/>
                </a:moveTo>
                <a:cubicBezTo>
                  <a:pt x="429" y="216"/>
                  <a:pt x="428" y="221"/>
                  <a:pt x="431" y="218"/>
                </a:cubicBezTo>
                <a:cubicBezTo>
                  <a:pt x="431" y="219"/>
                  <a:pt x="431" y="220"/>
                  <a:pt x="431" y="221"/>
                </a:cubicBezTo>
                <a:cubicBezTo>
                  <a:pt x="430" y="221"/>
                  <a:pt x="430" y="220"/>
                  <a:pt x="428" y="221"/>
                </a:cubicBezTo>
                <a:cubicBezTo>
                  <a:pt x="428" y="220"/>
                  <a:pt x="428" y="218"/>
                  <a:pt x="428" y="217"/>
                </a:cubicBezTo>
                <a:close/>
                <a:moveTo>
                  <a:pt x="339" y="219"/>
                </a:moveTo>
                <a:cubicBezTo>
                  <a:pt x="341" y="219"/>
                  <a:pt x="341" y="221"/>
                  <a:pt x="341" y="222"/>
                </a:cubicBezTo>
                <a:cubicBezTo>
                  <a:pt x="339" y="222"/>
                  <a:pt x="339" y="220"/>
                  <a:pt x="339" y="219"/>
                </a:cubicBezTo>
                <a:close/>
                <a:moveTo>
                  <a:pt x="386" y="220"/>
                </a:moveTo>
                <a:cubicBezTo>
                  <a:pt x="387" y="219"/>
                  <a:pt x="386" y="225"/>
                  <a:pt x="386" y="227"/>
                </a:cubicBezTo>
                <a:cubicBezTo>
                  <a:pt x="385" y="225"/>
                  <a:pt x="386" y="223"/>
                  <a:pt x="386" y="220"/>
                </a:cubicBezTo>
                <a:close/>
                <a:moveTo>
                  <a:pt x="187" y="229"/>
                </a:moveTo>
                <a:cubicBezTo>
                  <a:pt x="189" y="230"/>
                  <a:pt x="185" y="231"/>
                  <a:pt x="187" y="231"/>
                </a:cubicBezTo>
                <a:cubicBezTo>
                  <a:pt x="187" y="232"/>
                  <a:pt x="187" y="232"/>
                  <a:pt x="187" y="232"/>
                </a:cubicBezTo>
                <a:cubicBezTo>
                  <a:pt x="186" y="232"/>
                  <a:pt x="186" y="232"/>
                  <a:pt x="186" y="232"/>
                </a:cubicBezTo>
                <a:cubicBezTo>
                  <a:pt x="186" y="231"/>
                  <a:pt x="186" y="231"/>
                  <a:pt x="186" y="230"/>
                </a:cubicBezTo>
                <a:cubicBezTo>
                  <a:pt x="186" y="230"/>
                  <a:pt x="187" y="230"/>
                  <a:pt x="187" y="229"/>
                </a:cubicBezTo>
                <a:close/>
                <a:moveTo>
                  <a:pt x="318" y="236"/>
                </a:moveTo>
                <a:cubicBezTo>
                  <a:pt x="319" y="235"/>
                  <a:pt x="319" y="236"/>
                  <a:pt x="319" y="237"/>
                </a:cubicBezTo>
                <a:cubicBezTo>
                  <a:pt x="319" y="237"/>
                  <a:pt x="319" y="237"/>
                  <a:pt x="318" y="237"/>
                </a:cubicBezTo>
                <a:cubicBezTo>
                  <a:pt x="318" y="236"/>
                  <a:pt x="318" y="236"/>
                  <a:pt x="318" y="236"/>
                </a:cubicBezTo>
                <a:close/>
                <a:moveTo>
                  <a:pt x="368" y="238"/>
                </a:moveTo>
                <a:cubicBezTo>
                  <a:pt x="369" y="238"/>
                  <a:pt x="369" y="239"/>
                  <a:pt x="369" y="240"/>
                </a:cubicBezTo>
                <a:cubicBezTo>
                  <a:pt x="368" y="240"/>
                  <a:pt x="367" y="239"/>
                  <a:pt x="368" y="238"/>
                </a:cubicBezTo>
                <a:close/>
                <a:moveTo>
                  <a:pt x="190" y="238"/>
                </a:moveTo>
                <a:cubicBezTo>
                  <a:pt x="190" y="240"/>
                  <a:pt x="191" y="242"/>
                  <a:pt x="188" y="243"/>
                </a:cubicBezTo>
                <a:cubicBezTo>
                  <a:pt x="189" y="240"/>
                  <a:pt x="187" y="239"/>
                  <a:pt x="190" y="238"/>
                </a:cubicBezTo>
                <a:close/>
                <a:moveTo>
                  <a:pt x="321" y="240"/>
                </a:moveTo>
                <a:cubicBezTo>
                  <a:pt x="321" y="243"/>
                  <a:pt x="318" y="243"/>
                  <a:pt x="318" y="240"/>
                </a:cubicBezTo>
                <a:cubicBezTo>
                  <a:pt x="320" y="240"/>
                  <a:pt x="319" y="240"/>
                  <a:pt x="321" y="240"/>
                </a:cubicBezTo>
                <a:close/>
                <a:moveTo>
                  <a:pt x="189" y="245"/>
                </a:moveTo>
                <a:cubicBezTo>
                  <a:pt x="191" y="245"/>
                  <a:pt x="188" y="249"/>
                  <a:pt x="189" y="251"/>
                </a:cubicBezTo>
                <a:cubicBezTo>
                  <a:pt x="187" y="249"/>
                  <a:pt x="188" y="247"/>
                  <a:pt x="189" y="245"/>
                </a:cubicBezTo>
                <a:close/>
                <a:moveTo>
                  <a:pt x="390" y="245"/>
                </a:moveTo>
                <a:cubicBezTo>
                  <a:pt x="391" y="245"/>
                  <a:pt x="391" y="247"/>
                  <a:pt x="389" y="247"/>
                </a:cubicBezTo>
                <a:cubicBezTo>
                  <a:pt x="389" y="246"/>
                  <a:pt x="389" y="246"/>
                  <a:pt x="389" y="245"/>
                </a:cubicBezTo>
                <a:cubicBezTo>
                  <a:pt x="390" y="246"/>
                  <a:pt x="390" y="245"/>
                  <a:pt x="390" y="245"/>
                </a:cubicBezTo>
                <a:close/>
                <a:moveTo>
                  <a:pt x="134" y="248"/>
                </a:moveTo>
                <a:cubicBezTo>
                  <a:pt x="135" y="248"/>
                  <a:pt x="135" y="248"/>
                  <a:pt x="136" y="248"/>
                </a:cubicBezTo>
                <a:cubicBezTo>
                  <a:pt x="136" y="248"/>
                  <a:pt x="136" y="248"/>
                  <a:pt x="136" y="249"/>
                </a:cubicBezTo>
                <a:cubicBezTo>
                  <a:pt x="135" y="249"/>
                  <a:pt x="135" y="249"/>
                  <a:pt x="134" y="249"/>
                </a:cubicBezTo>
                <a:cubicBezTo>
                  <a:pt x="134" y="248"/>
                  <a:pt x="134" y="248"/>
                  <a:pt x="134" y="248"/>
                </a:cubicBezTo>
                <a:close/>
                <a:moveTo>
                  <a:pt x="188" y="254"/>
                </a:moveTo>
                <a:cubicBezTo>
                  <a:pt x="187" y="253"/>
                  <a:pt x="190" y="253"/>
                  <a:pt x="189" y="255"/>
                </a:cubicBezTo>
                <a:cubicBezTo>
                  <a:pt x="189" y="255"/>
                  <a:pt x="189" y="255"/>
                  <a:pt x="188" y="255"/>
                </a:cubicBezTo>
                <a:cubicBezTo>
                  <a:pt x="188" y="254"/>
                  <a:pt x="188" y="254"/>
                  <a:pt x="188" y="254"/>
                </a:cubicBezTo>
                <a:close/>
                <a:moveTo>
                  <a:pt x="326" y="255"/>
                </a:moveTo>
                <a:cubicBezTo>
                  <a:pt x="327" y="255"/>
                  <a:pt x="327" y="256"/>
                  <a:pt x="327" y="257"/>
                </a:cubicBezTo>
                <a:cubicBezTo>
                  <a:pt x="326" y="257"/>
                  <a:pt x="326" y="257"/>
                  <a:pt x="326" y="258"/>
                </a:cubicBezTo>
                <a:cubicBezTo>
                  <a:pt x="325" y="258"/>
                  <a:pt x="325" y="257"/>
                  <a:pt x="324" y="257"/>
                </a:cubicBezTo>
                <a:cubicBezTo>
                  <a:pt x="324" y="256"/>
                  <a:pt x="325" y="256"/>
                  <a:pt x="326" y="256"/>
                </a:cubicBezTo>
                <a:cubicBezTo>
                  <a:pt x="325" y="255"/>
                  <a:pt x="326" y="256"/>
                  <a:pt x="326" y="255"/>
                </a:cubicBezTo>
                <a:close/>
                <a:moveTo>
                  <a:pt x="340" y="255"/>
                </a:moveTo>
                <a:cubicBezTo>
                  <a:pt x="342" y="257"/>
                  <a:pt x="339" y="259"/>
                  <a:pt x="340" y="263"/>
                </a:cubicBezTo>
                <a:cubicBezTo>
                  <a:pt x="337" y="262"/>
                  <a:pt x="341" y="258"/>
                  <a:pt x="339" y="256"/>
                </a:cubicBezTo>
                <a:cubicBezTo>
                  <a:pt x="339" y="256"/>
                  <a:pt x="340" y="256"/>
                  <a:pt x="340" y="255"/>
                </a:cubicBezTo>
                <a:close/>
                <a:moveTo>
                  <a:pt x="370" y="257"/>
                </a:moveTo>
                <a:cubicBezTo>
                  <a:pt x="368" y="259"/>
                  <a:pt x="368" y="255"/>
                  <a:pt x="370" y="257"/>
                </a:cubicBezTo>
                <a:close/>
                <a:moveTo>
                  <a:pt x="136" y="260"/>
                </a:moveTo>
                <a:cubicBezTo>
                  <a:pt x="137" y="260"/>
                  <a:pt x="138" y="261"/>
                  <a:pt x="138" y="262"/>
                </a:cubicBezTo>
                <a:cubicBezTo>
                  <a:pt x="137" y="262"/>
                  <a:pt x="136" y="261"/>
                  <a:pt x="136" y="260"/>
                </a:cubicBezTo>
                <a:close/>
                <a:moveTo>
                  <a:pt x="374" y="260"/>
                </a:moveTo>
                <a:cubicBezTo>
                  <a:pt x="377" y="258"/>
                  <a:pt x="374" y="263"/>
                  <a:pt x="373" y="261"/>
                </a:cubicBezTo>
                <a:cubicBezTo>
                  <a:pt x="373" y="260"/>
                  <a:pt x="374" y="261"/>
                  <a:pt x="374" y="260"/>
                </a:cubicBezTo>
                <a:close/>
                <a:moveTo>
                  <a:pt x="137" y="267"/>
                </a:moveTo>
                <a:cubicBezTo>
                  <a:pt x="137" y="268"/>
                  <a:pt x="137" y="268"/>
                  <a:pt x="137" y="269"/>
                </a:cubicBezTo>
                <a:cubicBezTo>
                  <a:pt x="135" y="268"/>
                  <a:pt x="135" y="270"/>
                  <a:pt x="134" y="268"/>
                </a:cubicBezTo>
                <a:cubicBezTo>
                  <a:pt x="134" y="267"/>
                  <a:pt x="135" y="267"/>
                  <a:pt x="137" y="267"/>
                </a:cubicBezTo>
                <a:close/>
                <a:moveTo>
                  <a:pt x="368" y="267"/>
                </a:moveTo>
                <a:cubicBezTo>
                  <a:pt x="369" y="271"/>
                  <a:pt x="366" y="270"/>
                  <a:pt x="367" y="273"/>
                </a:cubicBezTo>
                <a:cubicBezTo>
                  <a:pt x="367" y="273"/>
                  <a:pt x="367" y="273"/>
                  <a:pt x="366" y="273"/>
                </a:cubicBezTo>
                <a:cubicBezTo>
                  <a:pt x="365" y="270"/>
                  <a:pt x="368" y="269"/>
                  <a:pt x="366" y="268"/>
                </a:cubicBezTo>
                <a:cubicBezTo>
                  <a:pt x="366" y="268"/>
                  <a:pt x="367" y="267"/>
                  <a:pt x="368" y="267"/>
                </a:cubicBezTo>
                <a:close/>
                <a:moveTo>
                  <a:pt x="190" y="270"/>
                </a:moveTo>
                <a:cubicBezTo>
                  <a:pt x="191" y="270"/>
                  <a:pt x="192" y="270"/>
                  <a:pt x="192" y="270"/>
                </a:cubicBezTo>
                <a:cubicBezTo>
                  <a:pt x="190" y="271"/>
                  <a:pt x="193" y="272"/>
                  <a:pt x="190" y="272"/>
                </a:cubicBezTo>
                <a:cubicBezTo>
                  <a:pt x="189" y="271"/>
                  <a:pt x="191" y="271"/>
                  <a:pt x="190" y="270"/>
                </a:cubicBezTo>
                <a:close/>
                <a:moveTo>
                  <a:pt x="186" y="278"/>
                </a:moveTo>
                <a:cubicBezTo>
                  <a:pt x="187" y="278"/>
                  <a:pt x="187" y="279"/>
                  <a:pt x="188" y="279"/>
                </a:cubicBezTo>
                <a:cubicBezTo>
                  <a:pt x="188" y="281"/>
                  <a:pt x="187" y="281"/>
                  <a:pt x="187" y="283"/>
                </a:cubicBezTo>
                <a:cubicBezTo>
                  <a:pt x="186" y="282"/>
                  <a:pt x="186" y="279"/>
                  <a:pt x="186" y="278"/>
                </a:cubicBezTo>
                <a:close/>
                <a:moveTo>
                  <a:pt x="140" y="279"/>
                </a:moveTo>
                <a:cubicBezTo>
                  <a:pt x="140" y="280"/>
                  <a:pt x="140" y="280"/>
                  <a:pt x="139" y="280"/>
                </a:cubicBezTo>
                <a:cubicBezTo>
                  <a:pt x="139" y="279"/>
                  <a:pt x="140" y="279"/>
                  <a:pt x="140" y="279"/>
                </a:cubicBezTo>
                <a:close/>
                <a:moveTo>
                  <a:pt x="366" y="297"/>
                </a:moveTo>
                <a:cubicBezTo>
                  <a:pt x="366" y="297"/>
                  <a:pt x="367" y="297"/>
                  <a:pt x="367" y="297"/>
                </a:cubicBezTo>
                <a:cubicBezTo>
                  <a:pt x="367" y="297"/>
                  <a:pt x="367" y="298"/>
                  <a:pt x="367" y="298"/>
                </a:cubicBezTo>
                <a:cubicBezTo>
                  <a:pt x="367" y="298"/>
                  <a:pt x="366" y="298"/>
                  <a:pt x="366" y="298"/>
                </a:cubicBezTo>
                <a:cubicBezTo>
                  <a:pt x="366" y="298"/>
                  <a:pt x="366" y="297"/>
                  <a:pt x="366" y="297"/>
                </a:cubicBezTo>
                <a:close/>
                <a:moveTo>
                  <a:pt x="375" y="299"/>
                </a:moveTo>
                <a:cubicBezTo>
                  <a:pt x="375" y="300"/>
                  <a:pt x="375" y="300"/>
                  <a:pt x="376" y="300"/>
                </a:cubicBezTo>
                <a:cubicBezTo>
                  <a:pt x="376" y="301"/>
                  <a:pt x="374" y="301"/>
                  <a:pt x="375" y="303"/>
                </a:cubicBezTo>
                <a:cubicBezTo>
                  <a:pt x="373" y="302"/>
                  <a:pt x="374" y="300"/>
                  <a:pt x="373" y="300"/>
                </a:cubicBezTo>
                <a:cubicBezTo>
                  <a:pt x="373" y="299"/>
                  <a:pt x="374" y="299"/>
                  <a:pt x="375" y="299"/>
                </a:cubicBezTo>
                <a:close/>
                <a:moveTo>
                  <a:pt x="128" y="304"/>
                </a:moveTo>
                <a:cubicBezTo>
                  <a:pt x="128" y="304"/>
                  <a:pt x="128" y="304"/>
                  <a:pt x="127" y="304"/>
                </a:cubicBezTo>
                <a:cubicBezTo>
                  <a:pt x="127" y="303"/>
                  <a:pt x="128" y="303"/>
                  <a:pt x="128" y="303"/>
                </a:cubicBezTo>
                <a:cubicBezTo>
                  <a:pt x="128" y="303"/>
                  <a:pt x="128" y="303"/>
                  <a:pt x="129" y="303"/>
                </a:cubicBezTo>
                <a:cubicBezTo>
                  <a:pt x="129" y="304"/>
                  <a:pt x="128" y="304"/>
                  <a:pt x="128" y="304"/>
                </a:cubicBezTo>
                <a:close/>
                <a:moveTo>
                  <a:pt x="367" y="307"/>
                </a:moveTo>
                <a:cubicBezTo>
                  <a:pt x="368" y="305"/>
                  <a:pt x="369" y="309"/>
                  <a:pt x="367" y="308"/>
                </a:cubicBezTo>
                <a:cubicBezTo>
                  <a:pt x="367" y="308"/>
                  <a:pt x="368" y="307"/>
                  <a:pt x="367" y="307"/>
                </a:cubicBezTo>
                <a:close/>
                <a:moveTo>
                  <a:pt x="411" y="309"/>
                </a:moveTo>
                <a:cubicBezTo>
                  <a:pt x="412" y="309"/>
                  <a:pt x="412" y="312"/>
                  <a:pt x="411" y="311"/>
                </a:cubicBezTo>
                <a:cubicBezTo>
                  <a:pt x="411" y="310"/>
                  <a:pt x="411" y="310"/>
                  <a:pt x="411" y="310"/>
                </a:cubicBezTo>
                <a:cubicBezTo>
                  <a:pt x="411" y="310"/>
                  <a:pt x="411" y="309"/>
                  <a:pt x="411" y="309"/>
                </a:cubicBezTo>
                <a:close/>
                <a:moveTo>
                  <a:pt x="186" y="314"/>
                </a:moveTo>
                <a:cubicBezTo>
                  <a:pt x="187" y="314"/>
                  <a:pt x="186" y="315"/>
                  <a:pt x="187" y="315"/>
                </a:cubicBezTo>
                <a:cubicBezTo>
                  <a:pt x="187" y="317"/>
                  <a:pt x="185" y="316"/>
                  <a:pt x="186" y="314"/>
                </a:cubicBezTo>
                <a:close/>
                <a:moveTo>
                  <a:pt x="199" y="321"/>
                </a:moveTo>
                <a:cubicBezTo>
                  <a:pt x="201" y="322"/>
                  <a:pt x="201" y="325"/>
                  <a:pt x="200" y="326"/>
                </a:cubicBezTo>
                <a:cubicBezTo>
                  <a:pt x="199" y="325"/>
                  <a:pt x="200" y="322"/>
                  <a:pt x="199" y="321"/>
                </a:cubicBezTo>
                <a:close/>
                <a:moveTo>
                  <a:pt x="204" y="326"/>
                </a:moveTo>
                <a:cubicBezTo>
                  <a:pt x="208" y="336"/>
                  <a:pt x="209" y="352"/>
                  <a:pt x="210" y="362"/>
                </a:cubicBezTo>
                <a:cubicBezTo>
                  <a:pt x="208" y="361"/>
                  <a:pt x="207" y="356"/>
                  <a:pt x="206" y="353"/>
                </a:cubicBezTo>
                <a:cubicBezTo>
                  <a:pt x="205" y="346"/>
                  <a:pt x="205" y="337"/>
                  <a:pt x="204" y="331"/>
                </a:cubicBezTo>
                <a:cubicBezTo>
                  <a:pt x="203" y="330"/>
                  <a:pt x="203" y="332"/>
                  <a:pt x="203" y="331"/>
                </a:cubicBezTo>
                <a:cubicBezTo>
                  <a:pt x="203" y="330"/>
                  <a:pt x="204" y="329"/>
                  <a:pt x="204" y="326"/>
                </a:cubicBezTo>
                <a:close/>
                <a:moveTo>
                  <a:pt x="175" y="329"/>
                </a:moveTo>
                <a:cubicBezTo>
                  <a:pt x="177" y="329"/>
                  <a:pt x="175" y="331"/>
                  <a:pt x="176" y="333"/>
                </a:cubicBezTo>
                <a:cubicBezTo>
                  <a:pt x="173" y="332"/>
                  <a:pt x="174" y="331"/>
                  <a:pt x="175" y="329"/>
                </a:cubicBezTo>
                <a:close/>
                <a:moveTo>
                  <a:pt x="175" y="336"/>
                </a:moveTo>
                <a:cubicBezTo>
                  <a:pt x="176" y="336"/>
                  <a:pt x="176" y="337"/>
                  <a:pt x="176" y="338"/>
                </a:cubicBezTo>
                <a:cubicBezTo>
                  <a:pt x="174" y="338"/>
                  <a:pt x="174" y="336"/>
                  <a:pt x="175" y="336"/>
                </a:cubicBezTo>
                <a:close/>
                <a:moveTo>
                  <a:pt x="175" y="339"/>
                </a:moveTo>
                <a:cubicBezTo>
                  <a:pt x="176" y="339"/>
                  <a:pt x="176" y="340"/>
                  <a:pt x="176" y="342"/>
                </a:cubicBezTo>
                <a:cubicBezTo>
                  <a:pt x="174" y="342"/>
                  <a:pt x="175" y="340"/>
                  <a:pt x="175" y="339"/>
                </a:cubicBezTo>
                <a:close/>
                <a:moveTo>
                  <a:pt x="406" y="348"/>
                </a:moveTo>
                <a:cubicBezTo>
                  <a:pt x="404" y="351"/>
                  <a:pt x="404" y="351"/>
                  <a:pt x="404" y="355"/>
                </a:cubicBezTo>
                <a:cubicBezTo>
                  <a:pt x="402" y="356"/>
                  <a:pt x="400" y="358"/>
                  <a:pt x="398" y="360"/>
                </a:cubicBezTo>
                <a:cubicBezTo>
                  <a:pt x="399" y="356"/>
                  <a:pt x="403" y="351"/>
                  <a:pt x="406" y="348"/>
                </a:cubicBezTo>
                <a:close/>
                <a:moveTo>
                  <a:pt x="391" y="363"/>
                </a:moveTo>
                <a:cubicBezTo>
                  <a:pt x="392" y="363"/>
                  <a:pt x="391" y="365"/>
                  <a:pt x="391" y="366"/>
                </a:cubicBezTo>
                <a:cubicBezTo>
                  <a:pt x="390" y="366"/>
                  <a:pt x="389" y="366"/>
                  <a:pt x="389" y="364"/>
                </a:cubicBezTo>
                <a:cubicBezTo>
                  <a:pt x="390" y="365"/>
                  <a:pt x="391" y="365"/>
                  <a:pt x="391" y="363"/>
                </a:cubicBezTo>
                <a:close/>
                <a:moveTo>
                  <a:pt x="387" y="366"/>
                </a:moveTo>
                <a:cubicBezTo>
                  <a:pt x="388" y="366"/>
                  <a:pt x="388" y="367"/>
                  <a:pt x="388" y="368"/>
                </a:cubicBezTo>
                <a:cubicBezTo>
                  <a:pt x="387" y="368"/>
                  <a:pt x="386" y="368"/>
                  <a:pt x="385" y="367"/>
                </a:cubicBezTo>
                <a:cubicBezTo>
                  <a:pt x="385" y="366"/>
                  <a:pt x="387" y="367"/>
                  <a:pt x="387" y="366"/>
                </a:cubicBezTo>
                <a:close/>
                <a:moveTo>
                  <a:pt x="350" y="385"/>
                </a:moveTo>
                <a:cubicBezTo>
                  <a:pt x="352" y="386"/>
                  <a:pt x="350" y="387"/>
                  <a:pt x="349" y="387"/>
                </a:cubicBezTo>
                <a:cubicBezTo>
                  <a:pt x="348" y="387"/>
                  <a:pt x="350" y="385"/>
                  <a:pt x="350" y="385"/>
                </a:cubicBezTo>
                <a:close/>
                <a:moveTo>
                  <a:pt x="258" y="398"/>
                </a:moveTo>
                <a:cubicBezTo>
                  <a:pt x="259" y="398"/>
                  <a:pt x="259" y="399"/>
                  <a:pt x="260" y="399"/>
                </a:cubicBezTo>
                <a:cubicBezTo>
                  <a:pt x="260" y="400"/>
                  <a:pt x="257" y="400"/>
                  <a:pt x="258" y="398"/>
                </a:cubicBezTo>
                <a:close/>
                <a:moveTo>
                  <a:pt x="254" y="399"/>
                </a:moveTo>
                <a:cubicBezTo>
                  <a:pt x="254" y="398"/>
                  <a:pt x="256" y="399"/>
                  <a:pt x="256" y="400"/>
                </a:cubicBezTo>
                <a:cubicBezTo>
                  <a:pt x="255" y="401"/>
                  <a:pt x="255" y="399"/>
                  <a:pt x="254" y="399"/>
                </a:cubicBezTo>
                <a:close/>
                <a:moveTo>
                  <a:pt x="217" y="402"/>
                </a:moveTo>
                <a:cubicBezTo>
                  <a:pt x="217" y="402"/>
                  <a:pt x="217" y="402"/>
                  <a:pt x="216" y="402"/>
                </a:cubicBezTo>
                <a:cubicBezTo>
                  <a:pt x="216" y="401"/>
                  <a:pt x="217" y="401"/>
                  <a:pt x="218" y="401"/>
                </a:cubicBezTo>
                <a:cubicBezTo>
                  <a:pt x="218" y="401"/>
                  <a:pt x="217" y="402"/>
                  <a:pt x="217" y="402"/>
                </a:cubicBezTo>
                <a:close/>
                <a:moveTo>
                  <a:pt x="216" y="411"/>
                </a:moveTo>
                <a:cubicBezTo>
                  <a:pt x="217" y="411"/>
                  <a:pt x="217" y="412"/>
                  <a:pt x="217" y="413"/>
                </a:cubicBezTo>
                <a:cubicBezTo>
                  <a:pt x="217" y="412"/>
                  <a:pt x="215" y="413"/>
                  <a:pt x="216" y="411"/>
                </a:cubicBezTo>
                <a:close/>
                <a:moveTo>
                  <a:pt x="311" y="422"/>
                </a:moveTo>
                <a:cubicBezTo>
                  <a:pt x="312" y="423"/>
                  <a:pt x="312" y="424"/>
                  <a:pt x="312" y="425"/>
                </a:cubicBezTo>
                <a:cubicBezTo>
                  <a:pt x="311" y="424"/>
                  <a:pt x="310" y="424"/>
                  <a:pt x="311" y="422"/>
                </a:cubicBezTo>
                <a:close/>
                <a:moveTo>
                  <a:pt x="326" y="425"/>
                </a:moveTo>
                <a:cubicBezTo>
                  <a:pt x="326" y="426"/>
                  <a:pt x="324" y="425"/>
                  <a:pt x="323" y="425"/>
                </a:cubicBezTo>
                <a:cubicBezTo>
                  <a:pt x="323" y="424"/>
                  <a:pt x="326" y="424"/>
                  <a:pt x="326" y="425"/>
                </a:cubicBezTo>
                <a:close/>
                <a:moveTo>
                  <a:pt x="13" y="430"/>
                </a:moveTo>
                <a:cubicBezTo>
                  <a:pt x="13" y="430"/>
                  <a:pt x="13" y="433"/>
                  <a:pt x="11" y="433"/>
                </a:cubicBezTo>
                <a:cubicBezTo>
                  <a:pt x="11" y="432"/>
                  <a:pt x="13" y="431"/>
                  <a:pt x="11" y="431"/>
                </a:cubicBezTo>
                <a:cubicBezTo>
                  <a:pt x="12" y="430"/>
                  <a:pt x="12" y="430"/>
                  <a:pt x="13" y="430"/>
                </a:cubicBezTo>
                <a:close/>
                <a:moveTo>
                  <a:pt x="53" y="442"/>
                </a:moveTo>
                <a:cubicBezTo>
                  <a:pt x="53" y="442"/>
                  <a:pt x="55" y="442"/>
                  <a:pt x="55" y="442"/>
                </a:cubicBezTo>
                <a:cubicBezTo>
                  <a:pt x="56" y="442"/>
                  <a:pt x="54" y="444"/>
                  <a:pt x="53" y="444"/>
                </a:cubicBezTo>
                <a:cubicBezTo>
                  <a:pt x="52" y="443"/>
                  <a:pt x="53" y="442"/>
                  <a:pt x="53" y="442"/>
                </a:cubicBezTo>
                <a:close/>
                <a:moveTo>
                  <a:pt x="40" y="444"/>
                </a:moveTo>
                <a:cubicBezTo>
                  <a:pt x="41" y="444"/>
                  <a:pt x="42" y="444"/>
                  <a:pt x="43" y="444"/>
                </a:cubicBezTo>
                <a:cubicBezTo>
                  <a:pt x="43" y="445"/>
                  <a:pt x="43" y="445"/>
                  <a:pt x="43" y="445"/>
                </a:cubicBezTo>
                <a:cubicBezTo>
                  <a:pt x="42" y="445"/>
                  <a:pt x="41" y="445"/>
                  <a:pt x="40" y="445"/>
                </a:cubicBezTo>
                <a:cubicBezTo>
                  <a:pt x="40" y="445"/>
                  <a:pt x="40" y="445"/>
                  <a:pt x="40" y="444"/>
                </a:cubicBezTo>
                <a:close/>
                <a:moveTo>
                  <a:pt x="49" y="444"/>
                </a:moveTo>
                <a:cubicBezTo>
                  <a:pt x="50" y="444"/>
                  <a:pt x="50" y="445"/>
                  <a:pt x="51" y="445"/>
                </a:cubicBezTo>
                <a:cubicBezTo>
                  <a:pt x="51" y="445"/>
                  <a:pt x="51" y="446"/>
                  <a:pt x="51" y="447"/>
                </a:cubicBezTo>
                <a:cubicBezTo>
                  <a:pt x="50" y="446"/>
                  <a:pt x="49" y="446"/>
                  <a:pt x="49" y="444"/>
                </a:cubicBezTo>
                <a:close/>
                <a:moveTo>
                  <a:pt x="101" y="3"/>
                </a:moveTo>
                <a:cubicBezTo>
                  <a:pt x="102" y="5"/>
                  <a:pt x="99" y="4"/>
                  <a:pt x="100" y="7"/>
                </a:cubicBezTo>
                <a:cubicBezTo>
                  <a:pt x="99" y="6"/>
                  <a:pt x="98" y="6"/>
                  <a:pt x="98" y="5"/>
                </a:cubicBezTo>
                <a:cubicBezTo>
                  <a:pt x="95" y="5"/>
                  <a:pt x="100" y="8"/>
                  <a:pt x="97" y="6"/>
                </a:cubicBezTo>
                <a:cubicBezTo>
                  <a:pt x="99" y="8"/>
                  <a:pt x="97" y="10"/>
                  <a:pt x="96" y="11"/>
                </a:cubicBezTo>
                <a:cubicBezTo>
                  <a:pt x="97" y="12"/>
                  <a:pt x="97" y="13"/>
                  <a:pt x="99" y="13"/>
                </a:cubicBezTo>
                <a:cubicBezTo>
                  <a:pt x="97" y="15"/>
                  <a:pt x="100" y="19"/>
                  <a:pt x="95" y="18"/>
                </a:cubicBezTo>
                <a:cubicBezTo>
                  <a:pt x="96" y="20"/>
                  <a:pt x="93" y="21"/>
                  <a:pt x="91" y="21"/>
                </a:cubicBezTo>
                <a:cubicBezTo>
                  <a:pt x="91" y="16"/>
                  <a:pt x="93" y="8"/>
                  <a:pt x="91" y="4"/>
                </a:cubicBezTo>
                <a:cubicBezTo>
                  <a:pt x="92" y="3"/>
                  <a:pt x="92" y="2"/>
                  <a:pt x="92" y="0"/>
                </a:cubicBezTo>
                <a:cubicBezTo>
                  <a:pt x="96" y="1"/>
                  <a:pt x="99" y="1"/>
                  <a:pt x="101" y="3"/>
                </a:cubicBezTo>
                <a:close/>
                <a:moveTo>
                  <a:pt x="96" y="12"/>
                </a:moveTo>
                <a:cubicBezTo>
                  <a:pt x="96" y="12"/>
                  <a:pt x="96" y="12"/>
                  <a:pt x="96" y="12"/>
                </a:cubicBezTo>
                <a:cubicBezTo>
                  <a:pt x="96" y="14"/>
                  <a:pt x="92" y="16"/>
                  <a:pt x="96" y="17"/>
                </a:cubicBezTo>
                <a:cubicBezTo>
                  <a:pt x="95" y="15"/>
                  <a:pt x="98" y="14"/>
                  <a:pt x="96" y="12"/>
                </a:cubicBezTo>
                <a:close/>
                <a:moveTo>
                  <a:pt x="92" y="23"/>
                </a:moveTo>
                <a:cubicBezTo>
                  <a:pt x="92" y="21"/>
                  <a:pt x="94" y="23"/>
                  <a:pt x="95" y="22"/>
                </a:cubicBezTo>
                <a:cubicBezTo>
                  <a:pt x="95" y="23"/>
                  <a:pt x="95" y="23"/>
                  <a:pt x="94" y="23"/>
                </a:cubicBezTo>
                <a:cubicBezTo>
                  <a:pt x="94" y="24"/>
                  <a:pt x="95" y="25"/>
                  <a:pt x="95" y="26"/>
                </a:cubicBezTo>
                <a:cubicBezTo>
                  <a:pt x="96" y="24"/>
                  <a:pt x="95" y="24"/>
                  <a:pt x="96" y="26"/>
                </a:cubicBezTo>
                <a:cubicBezTo>
                  <a:pt x="96" y="28"/>
                  <a:pt x="93" y="24"/>
                  <a:pt x="93" y="26"/>
                </a:cubicBezTo>
                <a:cubicBezTo>
                  <a:pt x="92" y="25"/>
                  <a:pt x="94" y="23"/>
                  <a:pt x="92" y="23"/>
                </a:cubicBezTo>
                <a:close/>
                <a:moveTo>
                  <a:pt x="92" y="26"/>
                </a:moveTo>
                <a:cubicBezTo>
                  <a:pt x="91" y="26"/>
                  <a:pt x="91" y="26"/>
                  <a:pt x="90" y="26"/>
                </a:cubicBezTo>
                <a:cubicBezTo>
                  <a:pt x="91" y="28"/>
                  <a:pt x="91" y="28"/>
                  <a:pt x="90" y="29"/>
                </a:cubicBezTo>
                <a:cubicBezTo>
                  <a:pt x="92" y="29"/>
                  <a:pt x="92" y="30"/>
                  <a:pt x="92" y="30"/>
                </a:cubicBezTo>
                <a:cubicBezTo>
                  <a:pt x="92" y="30"/>
                  <a:pt x="92" y="29"/>
                  <a:pt x="93" y="29"/>
                </a:cubicBezTo>
                <a:cubicBezTo>
                  <a:pt x="93" y="29"/>
                  <a:pt x="93" y="29"/>
                  <a:pt x="94" y="29"/>
                </a:cubicBezTo>
                <a:cubicBezTo>
                  <a:pt x="94" y="28"/>
                  <a:pt x="92" y="28"/>
                  <a:pt x="91" y="27"/>
                </a:cubicBezTo>
                <a:cubicBezTo>
                  <a:pt x="92" y="27"/>
                  <a:pt x="92" y="26"/>
                  <a:pt x="92" y="26"/>
                </a:cubicBezTo>
                <a:close/>
                <a:moveTo>
                  <a:pt x="95" y="38"/>
                </a:moveTo>
                <a:cubicBezTo>
                  <a:pt x="94" y="38"/>
                  <a:pt x="93" y="38"/>
                  <a:pt x="93" y="38"/>
                </a:cubicBezTo>
                <a:cubicBezTo>
                  <a:pt x="94" y="38"/>
                  <a:pt x="94" y="38"/>
                  <a:pt x="94" y="39"/>
                </a:cubicBezTo>
                <a:cubicBezTo>
                  <a:pt x="94" y="39"/>
                  <a:pt x="93" y="39"/>
                  <a:pt x="93" y="39"/>
                </a:cubicBezTo>
                <a:cubicBezTo>
                  <a:pt x="95" y="41"/>
                  <a:pt x="97" y="36"/>
                  <a:pt x="94" y="35"/>
                </a:cubicBezTo>
                <a:cubicBezTo>
                  <a:pt x="93" y="37"/>
                  <a:pt x="95" y="37"/>
                  <a:pt x="95" y="38"/>
                </a:cubicBezTo>
                <a:close/>
                <a:moveTo>
                  <a:pt x="93" y="45"/>
                </a:moveTo>
                <a:cubicBezTo>
                  <a:pt x="92" y="46"/>
                  <a:pt x="92" y="43"/>
                  <a:pt x="90" y="44"/>
                </a:cubicBezTo>
                <a:cubicBezTo>
                  <a:pt x="90" y="46"/>
                  <a:pt x="91" y="46"/>
                  <a:pt x="93" y="46"/>
                </a:cubicBezTo>
                <a:cubicBezTo>
                  <a:pt x="92" y="45"/>
                  <a:pt x="93" y="45"/>
                  <a:pt x="93" y="45"/>
                </a:cubicBezTo>
                <a:close/>
                <a:moveTo>
                  <a:pt x="4" y="49"/>
                </a:moveTo>
                <a:cubicBezTo>
                  <a:pt x="4" y="49"/>
                  <a:pt x="4" y="50"/>
                  <a:pt x="5" y="50"/>
                </a:cubicBezTo>
                <a:cubicBezTo>
                  <a:pt x="5" y="50"/>
                  <a:pt x="5" y="50"/>
                  <a:pt x="5" y="51"/>
                </a:cubicBezTo>
                <a:cubicBezTo>
                  <a:pt x="4" y="51"/>
                  <a:pt x="4" y="51"/>
                  <a:pt x="4" y="50"/>
                </a:cubicBezTo>
                <a:cubicBezTo>
                  <a:pt x="4" y="50"/>
                  <a:pt x="4" y="50"/>
                  <a:pt x="4" y="51"/>
                </a:cubicBezTo>
                <a:cubicBezTo>
                  <a:pt x="3" y="51"/>
                  <a:pt x="4" y="50"/>
                  <a:pt x="4" y="49"/>
                </a:cubicBezTo>
                <a:close/>
                <a:moveTo>
                  <a:pt x="15" y="53"/>
                </a:moveTo>
                <a:cubicBezTo>
                  <a:pt x="14" y="52"/>
                  <a:pt x="12" y="53"/>
                  <a:pt x="11" y="54"/>
                </a:cubicBezTo>
                <a:cubicBezTo>
                  <a:pt x="11" y="55"/>
                  <a:pt x="11" y="56"/>
                  <a:pt x="12" y="56"/>
                </a:cubicBezTo>
                <a:cubicBezTo>
                  <a:pt x="13" y="55"/>
                  <a:pt x="11" y="53"/>
                  <a:pt x="13" y="54"/>
                </a:cubicBezTo>
                <a:cubicBezTo>
                  <a:pt x="14" y="54"/>
                  <a:pt x="13" y="53"/>
                  <a:pt x="14" y="53"/>
                </a:cubicBezTo>
                <a:cubicBezTo>
                  <a:pt x="14" y="53"/>
                  <a:pt x="14" y="54"/>
                  <a:pt x="15" y="53"/>
                </a:cubicBezTo>
                <a:close/>
                <a:moveTo>
                  <a:pt x="15" y="59"/>
                </a:moveTo>
                <a:cubicBezTo>
                  <a:pt x="14" y="59"/>
                  <a:pt x="13" y="59"/>
                  <a:pt x="12" y="60"/>
                </a:cubicBezTo>
                <a:cubicBezTo>
                  <a:pt x="13" y="61"/>
                  <a:pt x="16" y="61"/>
                  <a:pt x="17" y="62"/>
                </a:cubicBezTo>
                <a:cubicBezTo>
                  <a:pt x="17" y="60"/>
                  <a:pt x="19" y="61"/>
                  <a:pt x="18" y="59"/>
                </a:cubicBezTo>
                <a:cubicBezTo>
                  <a:pt x="17" y="61"/>
                  <a:pt x="12" y="61"/>
                  <a:pt x="15" y="59"/>
                </a:cubicBezTo>
                <a:close/>
                <a:moveTo>
                  <a:pt x="90" y="63"/>
                </a:moveTo>
                <a:cubicBezTo>
                  <a:pt x="93" y="64"/>
                  <a:pt x="91" y="65"/>
                  <a:pt x="91" y="67"/>
                </a:cubicBezTo>
                <a:cubicBezTo>
                  <a:pt x="100" y="68"/>
                  <a:pt x="109" y="70"/>
                  <a:pt x="120" y="71"/>
                </a:cubicBezTo>
                <a:cubicBezTo>
                  <a:pt x="120" y="72"/>
                  <a:pt x="121" y="73"/>
                  <a:pt x="122" y="73"/>
                </a:cubicBezTo>
                <a:cubicBezTo>
                  <a:pt x="125" y="72"/>
                  <a:pt x="131" y="77"/>
                  <a:pt x="137" y="74"/>
                </a:cubicBezTo>
                <a:cubicBezTo>
                  <a:pt x="138" y="72"/>
                  <a:pt x="135" y="72"/>
                  <a:pt x="137" y="71"/>
                </a:cubicBezTo>
                <a:cubicBezTo>
                  <a:pt x="140" y="72"/>
                  <a:pt x="139" y="69"/>
                  <a:pt x="142" y="69"/>
                </a:cubicBezTo>
                <a:cubicBezTo>
                  <a:pt x="147" y="72"/>
                  <a:pt x="152" y="70"/>
                  <a:pt x="161" y="71"/>
                </a:cubicBezTo>
                <a:cubicBezTo>
                  <a:pt x="163" y="76"/>
                  <a:pt x="171" y="70"/>
                  <a:pt x="175" y="71"/>
                </a:cubicBezTo>
                <a:cubicBezTo>
                  <a:pt x="175" y="75"/>
                  <a:pt x="179" y="72"/>
                  <a:pt x="182" y="72"/>
                </a:cubicBezTo>
                <a:cubicBezTo>
                  <a:pt x="180" y="69"/>
                  <a:pt x="182" y="66"/>
                  <a:pt x="185" y="65"/>
                </a:cubicBezTo>
                <a:cubicBezTo>
                  <a:pt x="185" y="67"/>
                  <a:pt x="186" y="66"/>
                  <a:pt x="186" y="68"/>
                </a:cubicBezTo>
                <a:cubicBezTo>
                  <a:pt x="187" y="68"/>
                  <a:pt x="187" y="66"/>
                  <a:pt x="188" y="66"/>
                </a:cubicBezTo>
                <a:cubicBezTo>
                  <a:pt x="187" y="66"/>
                  <a:pt x="186" y="65"/>
                  <a:pt x="185" y="65"/>
                </a:cubicBezTo>
                <a:cubicBezTo>
                  <a:pt x="185" y="64"/>
                  <a:pt x="186" y="64"/>
                  <a:pt x="186" y="63"/>
                </a:cubicBezTo>
                <a:cubicBezTo>
                  <a:pt x="187" y="62"/>
                  <a:pt x="187" y="63"/>
                  <a:pt x="188" y="63"/>
                </a:cubicBezTo>
                <a:cubicBezTo>
                  <a:pt x="189" y="64"/>
                  <a:pt x="188" y="64"/>
                  <a:pt x="188" y="65"/>
                </a:cubicBezTo>
                <a:cubicBezTo>
                  <a:pt x="189" y="67"/>
                  <a:pt x="192" y="65"/>
                  <a:pt x="192" y="68"/>
                </a:cubicBezTo>
                <a:cubicBezTo>
                  <a:pt x="195" y="68"/>
                  <a:pt x="192" y="65"/>
                  <a:pt x="194" y="68"/>
                </a:cubicBezTo>
                <a:cubicBezTo>
                  <a:pt x="195" y="70"/>
                  <a:pt x="203" y="69"/>
                  <a:pt x="204" y="72"/>
                </a:cubicBezTo>
                <a:cubicBezTo>
                  <a:pt x="205" y="70"/>
                  <a:pt x="213" y="73"/>
                  <a:pt x="212" y="71"/>
                </a:cubicBezTo>
                <a:cubicBezTo>
                  <a:pt x="222" y="71"/>
                  <a:pt x="232" y="71"/>
                  <a:pt x="243" y="71"/>
                </a:cubicBezTo>
                <a:cubicBezTo>
                  <a:pt x="243" y="71"/>
                  <a:pt x="244" y="71"/>
                  <a:pt x="244" y="72"/>
                </a:cubicBezTo>
                <a:cubicBezTo>
                  <a:pt x="252" y="71"/>
                  <a:pt x="263" y="72"/>
                  <a:pt x="272" y="72"/>
                </a:cubicBezTo>
                <a:cubicBezTo>
                  <a:pt x="277" y="71"/>
                  <a:pt x="282" y="72"/>
                  <a:pt x="286" y="72"/>
                </a:cubicBezTo>
                <a:cubicBezTo>
                  <a:pt x="283" y="72"/>
                  <a:pt x="291" y="70"/>
                  <a:pt x="291" y="73"/>
                </a:cubicBezTo>
                <a:cubicBezTo>
                  <a:pt x="296" y="70"/>
                  <a:pt x="300" y="73"/>
                  <a:pt x="306" y="73"/>
                </a:cubicBezTo>
                <a:cubicBezTo>
                  <a:pt x="308" y="74"/>
                  <a:pt x="307" y="72"/>
                  <a:pt x="308" y="72"/>
                </a:cubicBezTo>
                <a:cubicBezTo>
                  <a:pt x="311" y="73"/>
                  <a:pt x="308" y="74"/>
                  <a:pt x="309" y="76"/>
                </a:cubicBezTo>
                <a:cubicBezTo>
                  <a:pt x="308" y="75"/>
                  <a:pt x="304" y="75"/>
                  <a:pt x="303" y="76"/>
                </a:cubicBezTo>
                <a:cubicBezTo>
                  <a:pt x="302" y="74"/>
                  <a:pt x="296" y="77"/>
                  <a:pt x="295" y="74"/>
                </a:cubicBezTo>
                <a:cubicBezTo>
                  <a:pt x="294" y="75"/>
                  <a:pt x="294" y="76"/>
                  <a:pt x="295" y="77"/>
                </a:cubicBezTo>
                <a:cubicBezTo>
                  <a:pt x="288" y="77"/>
                  <a:pt x="283" y="78"/>
                  <a:pt x="278" y="76"/>
                </a:cubicBezTo>
                <a:cubicBezTo>
                  <a:pt x="277" y="77"/>
                  <a:pt x="276" y="78"/>
                  <a:pt x="276" y="79"/>
                </a:cubicBezTo>
                <a:cubicBezTo>
                  <a:pt x="276" y="80"/>
                  <a:pt x="277" y="80"/>
                  <a:pt x="277" y="81"/>
                </a:cubicBezTo>
                <a:cubicBezTo>
                  <a:pt x="282" y="80"/>
                  <a:pt x="284" y="79"/>
                  <a:pt x="288" y="80"/>
                </a:cubicBezTo>
                <a:cubicBezTo>
                  <a:pt x="287" y="83"/>
                  <a:pt x="288" y="84"/>
                  <a:pt x="291" y="83"/>
                </a:cubicBezTo>
                <a:cubicBezTo>
                  <a:pt x="290" y="85"/>
                  <a:pt x="286" y="84"/>
                  <a:pt x="285" y="87"/>
                </a:cubicBezTo>
                <a:cubicBezTo>
                  <a:pt x="287" y="87"/>
                  <a:pt x="289" y="89"/>
                  <a:pt x="291" y="89"/>
                </a:cubicBezTo>
                <a:cubicBezTo>
                  <a:pt x="291" y="90"/>
                  <a:pt x="290" y="90"/>
                  <a:pt x="290" y="90"/>
                </a:cubicBezTo>
                <a:cubicBezTo>
                  <a:pt x="292" y="91"/>
                  <a:pt x="293" y="90"/>
                  <a:pt x="296" y="90"/>
                </a:cubicBezTo>
                <a:cubicBezTo>
                  <a:pt x="296" y="92"/>
                  <a:pt x="295" y="91"/>
                  <a:pt x="294" y="91"/>
                </a:cubicBezTo>
                <a:cubicBezTo>
                  <a:pt x="295" y="93"/>
                  <a:pt x="300" y="92"/>
                  <a:pt x="303" y="93"/>
                </a:cubicBezTo>
                <a:cubicBezTo>
                  <a:pt x="303" y="94"/>
                  <a:pt x="304" y="94"/>
                  <a:pt x="303" y="95"/>
                </a:cubicBezTo>
                <a:cubicBezTo>
                  <a:pt x="306" y="96"/>
                  <a:pt x="304" y="93"/>
                  <a:pt x="305" y="93"/>
                </a:cubicBezTo>
                <a:cubicBezTo>
                  <a:pt x="315" y="95"/>
                  <a:pt x="327" y="95"/>
                  <a:pt x="337" y="104"/>
                </a:cubicBezTo>
                <a:cubicBezTo>
                  <a:pt x="342" y="100"/>
                  <a:pt x="349" y="108"/>
                  <a:pt x="352" y="105"/>
                </a:cubicBezTo>
                <a:cubicBezTo>
                  <a:pt x="354" y="106"/>
                  <a:pt x="355" y="107"/>
                  <a:pt x="355" y="109"/>
                </a:cubicBezTo>
                <a:cubicBezTo>
                  <a:pt x="355" y="109"/>
                  <a:pt x="354" y="107"/>
                  <a:pt x="354" y="109"/>
                </a:cubicBezTo>
                <a:cubicBezTo>
                  <a:pt x="353" y="108"/>
                  <a:pt x="354" y="108"/>
                  <a:pt x="354" y="107"/>
                </a:cubicBezTo>
                <a:cubicBezTo>
                  <a:pt x="351" y="110"/>
                  <a:pt x="356" y="111"/>
                  <a:pt x="359" y="109"/>
                </a:cubicBezTo>
                <a:cubicBezTo>
                  <a:pt x="357" y="111"/>
                  <a:pt x="359" y="113"/>
                  <a:pt x="361" y="112"/>
                </a:cubicBezTo>
                <a:cubicBezTo>
                  <a:pt x="361" y="113"/>
                  <a:pt x="360" y="114"/>
                  <a:pt x="360" y="116"/>
                </a:cubicBezTo>
                <a:cubicBezTo>
                  <a:pt x="359" y="114"/>
                  <a:pt x="358" y="116"/>
                  <a:pt x="356" y="116"/>
                </a:cubicBezTo>
                <a:cubicBezTo>
                  <a:pt x="361" y="118"/>
                  <a:pt x="361" y="114"/>
                  <a:pt x="365" y="113"/>
                </a:cubicBezTo>
                <a:cubicBezTo>
                  <a:pt x="365" y="115"/>
                  <a:pt x="363" y="115"/>
                  <a:pt x="363" y="117"/>
                </a:cubicBezTo>
                <a:cubicBezTo>
                  <a:pt x="365" y="117"/>
                  <a:pt x="363" y="115"/>
                  <a:pt x="365" y="116"/>
                </a:cubicBezTo>
                <a:cubicBezTo>
                  <a:pt x="363" y="118"/>
                  <a:pt x="366" y="121"/>
                  <a:pt x="367" y="122"/>
                </a:cubicBezTo>
                <a:cubicBezTo>
                  <a:pt x="366" y="123"/>
                  <a:pt x="367" y="123"/>
                  <a:pt x="367" y="125"/>
                </a:cubicBezTo>
                <a:cubicBezTo>
                  <a:pt x="368" y="125"/>
                  <a:pt x="369" y="125"/>
                  <a:pt x="370" y="125"/>
                </a:cubicBezTo>
                <a:cubicBezTo>
                  <a:pt x="370" y="125"/>
                  <a:pt x="370" y="123"/>
                  <a:pt x="371" y="123"/>
                </a:cubicBezTo>
                <a:cubicBezTo>
                  <a:pt x="373" y="125"/>
                  <a:pt x="375" y="126"/>
                  <a:pt x="376" y="128"/>
                </a:cubicBezTo>
                <a:cubicBezTo>
                  <a:pt x="377" y="128"/>
                  <a:pt x="377" y="127"/>
                  <a:pt x="376" y="127"/>
                </a:cubicBezTo>
                <a:cubicBezTo>
                  <a:pt x="379" y="127"/>
                  <a:pt x="378" y="123"/>
                  <a:pt x="379" y="122"/>
                </a:cubicBezTo>
                <a:cubicBezTo>
                  <a:pt x="377" y="119"/>
                  <a:pt x="374" y="118"/>
                  <a:pt x="373" y="115"/>
                </a:cubicBezTo>
                <a:cubicBezTo>
                  <a:pt x="370" y="115"/>
                  <a:pt x="372" y="120"/>
                  <a:pt x="368" y="119"/>
                </a:cubicBezTo>
                <a:cubicBezTo>
                  <a:pt x="368" y="117"/>
                  <a:pt x="370" y="115"/>
                  <a:pt x="371" y="114"/>
                </a:cubicBezTo>
                <a:cubicBezTo>
                  <a:pt x="369" y="113"/>
                  <a:pt x="368" y="111"/>
                  <a:pt x="366" y="110"/>
                </a:cubicBezTo>
                <a:cubicBezTo>
                  <a:pt x="369" y="108"/>
                  <a:pt x="371" y="114"/>
                  <a:pt x="372" y="115"/>
                </a:cubicBezTo>
                <a:cubicBezTo>
                  <a:pt x="373" y="116"/>
                  <a:pt x="376" y="114"/>
                  <a:pt x="377" y="117"/>
                </a:cubicBezTo>
                <a:cubicBezTo>
                  <a:pt x="378" y="116"/>
                  <a:pt x="377" y="114"/>
                  <a:pt x="379" y="115"/>
                </a:cubicBezTo>
                <a:cubicBezTo>
                  <a:pt x="380" y="113"/>
                  <a:pt x="377" y="114"/>
                  <a:pt x="378" y="111"/>
                </a:cubicBezTo>
                <a:cubicBezTo>
                  <a:pt x="380" y="112"/>
                  <a:pt x="380" y="114"/>
                  <a:pt x="382" y="112"/>
                </a:cubicBezTo>
                <a:cubicBezTo>
                  <a:pt x="383" y="114"/>
                  <a:pt x="382" y="115"/>
                  <a:pt x="383" y="116"/>
                </a:cubicBezTo>
                <a:cubicBezTo>
                  <a:pt x="385" y="116"/>
                  <a:pt x="385" y="115"/>
                  <a:pt x="386" y="115"/>
                </a:cubicBezTo>
                <a:cubicBezTo>
                  <a:pt x="386" y="118"/>
                  <a:pt x="387" y="116"/>
                  <a:pt x="388" y="116"/>
                </a:cubicBezTo>
                <a:cubicBezTo>
                  <a:pt x="389" y="118"/>
                  <a:pt x="390" y="120"/>
                  <a:pt x="391" y="125"/>
                </a:cubicBezTo>
                <a:cubicBezTo>
                  <a:pt x="393" y="124"/>
                  <a:pt x="395" y="126"/>
                  <a:pt x="397" y="127"/>
                </a:cubicBezTo>
                <a:cubicBezTo>
                  <a:pt x="397" y="129"/>
                  <a:pt x="396" y="130"/>
                  <a:pt x="395" y="131"/>
                </a:cubicBezTo>
                <a:cubicBezTo>
                  <a:pt x="396" y="132"/>
                  <a:pt x="397" y="132"/>
                  <a:pt x="399" y="132"/>
                </a:cubicBezTo>
                <a:cubicBezTo>
                  <a:pt x="399" y="135"/>
                  <a:pt x="398" y="136"/>
                  <a:pt x="397" y="139"/>
                </a:cubicBezTo>
                <a:cubicBezTo>
                  <a:pt x="397" y="141"/>
                  <a:pt x="401" y="141"/>
                  <a:pt x="400" y="139"/>
                </a:cubicBezTo>
                <a:cubicBezTo>
                  <a:pt x="402" y="152"/>
                  <a:pt x="413" y="162"/>
                  <a:pt x="416" y="176"/>
                </a:cubicBezTo>
                <a:cubicBezTo>
                  <a:pt x="417" y="176"/>
                  <a:pt x="418" y="176"/>
                  <a:pt x="419" y="176"/>
                </a:cubicBezTo>
                <a:cubicBezTo>
                  <a:pt x="416" y="178"/>
                  <a:pt x="419" y="183"/>
                  <a:pt x="421" y="184"/>
                </a:cubicBezTo>
                <a:cubicBezTo>
                  <a:pt x="421" y="186"/>
                  <a:pt x="420" y="185"/>
                  <a:pt x="421" y="187"/>
                </a:cubicBezTo>
                <a:cubicBezTo>
                  <a:pt x="421" y="185"/>
                  <a:pt x="423" y="186"/>
                  <a:pt x="423" y="183"/>
                </a:cubicBezTo>
                <a:cubicBezTo>
                  <a:pt x="425" y="185"/>
                  <a:pt x="424" y="190"/>
                  <a:pt x="425" y="194"/>
                </a:cubicBezTo>
                <a:cubicBezTo>
                  <a:pt x="424" y="194"/>
                  <a:pt x="424" y="193"/>
                  <a:pt x="424" y="193"/>
                </a:cubicBezTo>
                <a:cubicBezTo>
                  <a:pt x="424" y="197"/>
                  <a:pt x="426" y="199"/>
                  <a:pt x="426" y="205"/>
                </a:cubicBezTo>
                <a:cubicBezTo>
                  <a:pt x="427" y="205"/>
                  <a:pt x="427" y="205"/>
                  <a:pt x="427" y="204"/>
                </a:cubicBezTo>
                <a:cubicBezTo>
                  <a:pt x="428" y="206"/>
                  <a:pt x="427" y="206"/>
                  <a:pt x="428" y="207"/>
                </a:cubicBezTo>
                <a:cubicBezTo>
                  <a:pt x="428" y="207"/>
                  <a:pt x="427" y="207"/>
                  <a:pt x="426" y="207"/>
                </a:cubicBezTo>
                <a:cubicBezTo>
                  <a:pt x="421" y="193"/>
                  <a:pt x="418" y="180"/>
                  <a:pt x="411" y="167"/>
                </a:cubicBezTo>
                <a:cubicBezTo>
                  <a:pt x="410" y="167"/>
                  <a:pt x="410" y="168"/>
                  <a:pt x="409" y="168"/>
                </a:cubicBezTo>
                <a:cubicBezTo>
                  <a:pt x="409" y="167"/>
                  <a:pt x="409" y="166"/>
                  <a:pt x="408" y="166"/>
                </a:cubicBezTo>
                <a:cubicBezTo>
                  <a:pt x="411" y="164"/>
                  <a:pt x="408" y="160"/>
                  <a:pt x="405" y="159"/>
                </a:cubicBezTo>
                <a:cubicBezTo>
                  <a:pt x="404" y="157"/>
                  <a:pt x="405" y="157"/>
                  <a:pt x="405" y="155"/>
                </a:cubicBezTo>
                <a:cubicBezTo>
                  <a:pt x="405" y="156"/>
                  <a:pt x="403" y="158"/>
                  <a:pt x="405" y="159"/>
                </a:cubicBezTo>
                <a:cubicBezTo>
                  <a:pt x="404" y="160"/>
                  <a:pt x="403" y="157"/>
                  <a:pt x="403" y="156"/>
                </a:cubicBezTo>
                <a:cubicBezTo>
                  <a:pt x="404" y="154"/>
                  <a:pt x="403" y="149"/>
                  <a:pt x="400" y="148"/>
                </a:cubicBezTo>
                <a:cubicBezTo>
                  <a:pt x="400" y="150"/>
                  <a:pt x="402" y="150"/>
                  <a:pt x="402" y="152"/>
                </a:cubicBezTo>
                <a:cubicBezTo>
                  <a:pt x="397" y="156"/>
                  <a:pt x="402" y="164"/>
                  <a:pt x="399" y="166"/>
                </a:cubicBezTo>
                <a:cubicBezTo>
                  <a:pt x="401" y="167"/>
                  <a:pt x="402" y="167"/>
                  <a:pt x="403" y="169"/>
                </a:cubicBezTo>
                <a:cubicBezTo>
                  <a:pt x="402" y="170"/>
                  <a:pt x="402" y="171"/>
                  <a:pt x="400" y="171"/>
                </a:cubicBezTo>
                <a:cubicBezTo>
                  <a:pt x="401" y="173"/>
                  <a:pt x="403" y="174"/>
                  <a:pt x="405" y="176"/>
                </a:cubicBezTo>
                <a:cubicBezTo>
                  <a:pt x="404" y="178"/>
                  <a:pt x="404" y="179"/>
                  <a:pt x="406" y="180"/>
                </a:cubicBezTo>
                <a:cubicBezTo>
                  <a:pt x="403" y="185"/>
                  <a:pt x="410" y="189"/>
                  <a:pt x="409" y="194"/>
                </a:cubicBezTo>
                <a:cubicBezTo>
                  <a:pt x="411" y="197"/>
                  <a:pt x="411" y="202"/>
                  <a:pt x="415" y="204"/>
                </a:cubicBezTo>
                <a:cubicBezTo>
                  <a:pt x="414" y="202"/>
                  <a:pt x="418" y="201"/>
                  <a:pt x="418" y="204"/>
                </a:cubicBezTo>
                <a:cubicBezTo>
                  <a:pt x="417" y="203"/>
                  <a:pt x="417" y="202"/>
                  <a:pt x="416" y="203"/>
                </a:cubicBezTo>
                <a:cubicBezTo>
                  <a:pt x="417" y="205"/>
                  <a:pt x="418" y="207"/>
                  <a:pt x="420" y="209"/>
                </a:cubicBezTo>
                <a:cubicBezTo>
                  <a:pt x="419" y="210"/>
                  <a:pt x="419" y="210"/>
                  <a:pt x="418" y="210"/>
                </a:cubicBezTo>
                <a:cubicBezTo>
                  <a:pt x="422" y="214"/>
                  <a:pt x="418" y="220"/>
                  <a:pt x="422" y="222"/>
                </a:cubicBezTo>
                <a:cubicBezTo>
                  <a:pt x="422" y="223"/>
                  <a:pt x="420" y="223"/>
                  <a:pt x="420" y="224"/>
                </a:cubicBezTo>
                <a:cubicBezTo>
                  <a:pt x="420" y="225"/>
                  <a:pt x="420" y="224"/>
                  <a:pt x="421" y="224"/>
                </a:cubicBezTo>
                <a:cubicBezTo>
                  <a:pt x="421" y="225"/>
                  <a:pt x="420" y="225"/>
                  <a:pt x="420" y="227"/>
                </a:cubicBezTo>
                <a:cubicBezTo>
                  <a:pt x="421" y="227"/>
                  <a:pt x="423" y="227"/>
                  <a:pt x="421" y="229"/>
                </a:cubicBezTo>
                <a:cubicBezTo>
                  <a:pt x="422" y="230"/>
                  <a:pt x="423" y="230"/>
                  <a:pt x="422" y="231"/>
                </a:cubicBezTo>
                <a:cubicBezTo>
                  <a:pt x="425" y="230"/>
                  <a:pt x="428" y="228"/>
                  <a:pt x="429" y="231"/>
                </a:cubicBezTo>
                <a:cubicBezTo>
                  <a:pt x="427" y="228"/>
                  <a:pt x="429" y="226"/>
                  <a:pt x="430" y="224"/>
                </a:cubicBezTo>
                <a:cubicBezTo>
                  <a:pt x="431" y="225"/>
                  <a:pt x="431" y="226"/>
                  <a:pt x="433" y="225"/>
                </a:cubicBezTo>
                <a:cubicBezTo>
                  <a:pt x="432" y="227"/>
                  <a:pt x="432" y="227"/>
                  <a:pt x="431" y="229"/>
                </a:cubicBezTo>
                <a:cubicBezTo>
                  <a:pt x="431" y="230"/>
                  <a:pt x="432" y="229"/>
                  <a:pt x="433" y="229"/>
                </a:cubicBezTo>
                <a:cubicBezTo>
                  <a:pt x="432" y="231"/>
                  <a:pt x="431" y="230"/>
                  <a:pt x="430" y="230"/>
                </a:cubicBezTo>
                <a:cubicBezTo>
                  <a:pt x="430" y="233"/>
                  <a:pt x="431" y="230"/>
                  <a:pt x="432" y="232"/>
                </a:cubicBezTo>
                <a:cubicBezTo>
                  <a:pt x="431" y="247"/>
                  <a:pt x="431" y="259"/>
                  <a:pt x="433" y="267"/>
                </a:cubicBezTo>
                <a:cubicBezTo>
                  <a:pt x="429" y="274"/>
                  <a:pt x="430" y="283"/>
                  <a:pt x="427" y="293"/>
                </a:cubicBezTo>
                <a:cubicBezTo>
                  <a:pt x="426" y="294"/>
                  <a:pt x="426" y="291"/>
                  <a:pt x="426" y="290"/>
                </a:cubicBezTo>
                <a:cubicBezTo>
                  <a:pt x="425" y="290"/>
                  <a:pt x="425" y="291"/>
                  <a:pt x="424" y="292"/>
                </a:cubicBezTo>
                <a:cubicBezTo>
                  <a:pt x="424" y="292"/>
                  <a:pt x="425" y="292"/>
                  <a:pt x="425" y="292"/>
                </a:cubicBezTo>
                <a:cubicBezTo>
                  <a:pt x="426" y="294"/>
                  <a:pt x="421" y="296"/>
                  <a:pt x="420" y="298"/>
                </a:cubicBezTo>
                <a:cubicBezTo>
                  <a:pt x="418" y="298"/>
                  <a:pt x="421" y="297"/>
                  <a:pt x="420" y="295"/>
                </a:cubicBezTo>
                <a:cubicBezTo>
                  <a:pt x="419" y="295"/>
                  <a:pt x="419" y="296"/>
                  <a:pt x="418" y="296"/>
                </a:cubicBezTo>
                <a:cubicBezTo>
                  <a:pt x="418" y="297"/>
                  <a:pt x="418" y="299"/>
                  <a:pt x="419" y="299"/>
                </a:cubicBezTo>
                <a:cubicBezTo>
                  <a:pt x="417" y="303"/>
                  <a:pt x="414" y="305"/>
                  <a:pt x="410" y="307"/>
                </a:cubicBezTo>
                <a:cubicBezTo>
                  <a:pt x="409" y="310"/>
                  <a:pt x="409" y="311"/>
                  <a:pt x="408" y="315"/>
                </a:cubicBezTo>
                <a:cubicBezTo>
                  <a:pt x="408" y="315"/>
                  <a:pt x="408" y="314"/>
                  <a:pt x="409" y="315"/>
                </a:cubicBezTo>
                <a:cubicBezTo>
                  <a:pt x="408" y="316"/>
                  <a:pt x="406" y="317"/>
                  <a:pt x="406" y="320"/>
                </a:cubicBezTo>
                <a:cubicBezTo>
                  <a:pt x="403" y="319"/>
                  <a:pt x="404" y="325"/>
                  <a:pt x="403" y="327"/>
                </a:cubicBezTo>
                <a:cubicBezTo>
                  <a:pt x="406" y="326"/>
                  <a:pt x="406" y="323"/>
                  <a:pt x="409" y="323"/>
                </a:cubicBezTo>
                <a:cubicBezTo>
                  <a:pt x="409" y="322"/>
                  <a:pt x="409" y="322"/>
                  <a:pt x="409" y="321"/>
                </a:cubicBezTo>
                <a:cubicBezTo>
                  <a:pt x="412" y="321"/>
                  <a:pt x="412" y="317"/>
                  <a:pt x="414" y="316"/>
                </a:cubicBezTo>
                <a:cubicBezTo>
                  <a:pt x="412" y="319"/>
                  <a:pt x="413" y="325"/>
                  <a:pt x="409" y="327"/>
                </a:cubicBezTo>
                <a:cubicBezTo>
                  <a:pt x="409" y="327"/>
                  <a:pt x="409" y="326"/>
                  <a:pt x="409" y="326"/>
                </a:cubicBezTo>
                <a:cubicBezTo>
                  <a:pt x="408" y="325"/>
                  <a:pt x="408" y="329"/>
                  <a:pt x="409" y="328"/>
                </a:cubicBezTo>
                <a:cubicBezTo>
                  <a:pt x="408" y="329"/>
                  <a:pt x="405" y="329"/>
                  <a:pt x="406" y="332"/>
                </a:cubicBezTo>
                <a:cubicBezTo>
                  <a:pt x="404" y="332"/>
                  <a:pt x="406" y="330"/>
                  <a:pt x="405" y="329"/>
                </a:cubicBezTo>
                <a:cubicBezTo>
                  <a:pt x="404" y="332"/>
                  <a:pt x="404" y="338"/>
                  <a:pt x="402" y="342"/>
                </a:cubicBezTo>
                <a:cubicBezTo>
                  <a:pt x="396" y="340"/>
                  <a:pt x="394" y="350"/>
                  <a:pt x="391" y="355"/>
                </a:cubicBezTo>
                <a:cubicBezTo>
                  <a:pt x="388" y="354"/>
                  <a:pt x="386" y="361"/>
                  <a:pt x="387" y="361"/>
                </a:cubicBezTo>
                <a:cubicBezTo>
                  <a:pt x="387" y="362"/>
                  <a:pt x="385" y="362"/>
                  <a:pt x="384" y="361"/>
                </a:cubicBezTo>
                <a:cubicBezTo>
                  <a:pt x="385" y="365"/>
                  <a:pt x="381" y="366"/>
                  <a:pt x="384" y="370"/>
                </a:cubicBezTo>
                <a:cubicBezTo>
                  <a:pt x="383" y="372"/>
                  <a:pt x="380" y="375"/>
                  <a:pt x="377" y="374"/>
                </a:cubicBezTo>
                <a:cubicBezTo>
                  <a:pt x="377" y="376"/>
                  <a:pt x="376" y="376"/>
                  <a:pt x="376" y="378"/>
                </a:cubicBezTo>
                <a:cubicBezTo>
                  <a:pt x="372" y="379"/>
                  <a:pt x="370" y="383"/>
                  <a:pt x="371" y="388"/>
                </a:cubicBezTo>
                <a:cubicBezTo>
                  <a:pt x="368" y="387"/>
                  <a:pt x="370" y="385"/>
                  <a:pt x="369" y="383"/>
                </a:cubicBezTo>
                <a:cubicBezTo>
                  <a:pt x="367" y="383"/>
                  <a:pt x="369" y="387"/>
                  <a:pt x="367" y="388"/>
                </a:cubicBezTo>
                <a:cubicBezTo>
                  <a:pt x="367" y="389"/>
                  <a:pt x="367" y="390"/>
                  <a:pt x="369" y="389"/>
                </a:cubicBezTo>
                <a:cubicBezTo>
                  <a:pt x="369" y="391"/>
                  <a:pt x="367" y="392"/>
                  <a:pt x="367" y="393"/>
                </a:cubicBezTo>
                <a:cubicBezTo>
                  <a:pt x="366" y="393"/>
                  <a:pt x="365" y="392"/>
                  <a:pt x="365" y="392"/>
                </a:cubicBezTo>
                <a:cubicBezTo>
                  <a:pt x="362" y="394"/>
                  <a:pt x="364" y="394"/>
                  <a:pt x="363" y="397"/>
                </a:cubicBezTo>
                <a:cubicBezTo>
                  <a:pt x="365" y="398"/>
                  <a:pt x="365" y="397"/>
                  <a:pt x="364" y="399"/>
                </a:cubicBezTo>
                <a:cubicBezTo>
                  <a:pt x="366" y="400"/>
                  <a:pt x="368" y="403"/>
                  <a:pt x="364" y="404"/>
                </a:cubicBezTo>
                <a:cubicBezTo>
                  <a:pt x="365" y="405"/>
                  <a:pt x="365" y="405"/>
                  <a:pt x="365" y="406"/>
                </a:cubicBezTo>
                <a:cubicBezTo>
                  <a:pt x="364" y="406"/>
                  <a:pt x="363" y="408"/>
                  <a:pt x="363" y="410"/>
                </a:cubicBezTo>
                <a:cubicBezTo>
                  <a:pt x="364" y="411"/>
                  <a:pt x="365" y="411"/>
                  <a:pt x="366" y="410"/>
                </a:cubicBezTo>
                <a:cubicBezTo>
                  <a:pt x="366" y="414"/>
                  <a:pt x="363" y="414"/>
                  <a:pt x="365" y="417"/>
                </a:cubicBezTo>
                <a:cubicBezTo>
                  <a:pt x="364" y="418"/>
                  <a:pt x="360" y="416"/>
                  <a:pt x="360" y="414"/>
                </a:cubicBezTo>
                <a:cubicBezTo>
                  <a:pt x="361" y="414"/>
                  <a:pt x="361" y="415"/>
                  <a:pt x="361" y="415"/>
                </a:cubicBezTo>
                <a:cubicBezTo>
                  <a:pt x="356" y="412"/>
                  <a:pt x="347" y="413"/>
                  <a:pt x="341" y="415"/>
                </a:cubicBezTo>
                <a:cubicBezTo>
                  <a:pt x="341" y="417"/>
                  <a:pt x="341" y="418"/>
                  <a:pt x="339" y="418"/>
                </a:cubicBezTo>
                <a:cubicBezTo>
                  <a:pt x="338" y="417"/>
                  <a:pt x="329" y="418"/>
                  <a:pt x="327" y="423"/>
                </a:cubicBezTo>
                <a:cubicBezTo>
                  <a:pt x="326" y="420"/>
                  <a:pt x="320" y="425"/>
                  <a:pt x="321" y="421"/>
                </a:cubicBezTo>
                <a:cubicBezTo>
                  <a:pt x="320" y="422"/>
                  <a:pt x="320" y="426"/>
                  <a:pt x="317" y="425"/>
                </a:cubicBezTo>
                <a:cubicBezTo>
                  <a:pt x="315" y="424"/>
                  <a:pt x="314" y="424"/>
                  <a:pt x="312" y="424"/>
                </a:cubicBezTo>
                <a:cubicBezTo>
                  <a:pt x="312" y="422"/>
                  <a:pt x="312" y="423"/>
                  <a:pt x="312" y="421"/>
                </a:cubicBezTo>
                <a:cubicBezTo>
                  <a:pt x="311" y="422"/>
                  <a:pt x="310" y="422"/>
                  <a:pt x="310" y="424"/>
                </a:cubicBezTo>
                <a:cubicBezTo>
                  <a:pt x="309" y="424"/>
                  <a:pt x="310" y="422"/>
                  <a:pt x="309" y="422"/>
                </a:cubicBezTo>
                <a:cubicBezTo>
                  <a:pt x="307" y="423"/>
                  <a:pt x="310" y="425"/>
                  <a:pt x="309" y="426"/>
                </a:cubicBezTo>
                <a:cubicBezTo>
                  <a:pt x="307" y="427"/>
                  <a:pt x="308" y="425"/>
                  <a:pt x="306" y="425"/>
                </a:cubicBezTo>
                <a:cubicBezTo>
                  <a:pt x="307" y="424"/>
                  <a:pt x="308" y="424"/>
                  <a:pt x="308" y="421"/>
                </a:cubicBezTo>
                <a:cubicBezTo>
                  <a:pt x="306" y="423"/>
                  <a:pt x="305" y="423"/>
                  <a:pt x="304" y="421"/>
                </a:cubicBezTo>
                <a:cubicBezTo>
                  <a:pt x="302" y="421"/>
                  <a:pt x="303" y="423"/>
                  <a:pt x="301" y="423"/>
                </a:cubicBezTo>
                <a:cubicBezTo>
                  <a:pt x="302" y="424"/>
                  <a:pt x="303" y="424"/>
                  <a:pt x="303" y="425"/>
                </a:cubicBezTo>
                <a:cubicBezTo>
                  <a:pt x="301" y="424"/>
                  <a:pt x="302" y="426"/>
                  <a:pt x="300" y="426"/>
                </a:cubicBezTo>
                <a:cubicBezTo>
                  <a:pt x="301" y="423"/>
                  <a:pt x="299" y="424"/>
                  <a:pt x="299" y="422"/>
                </a:cubicBezTo>
                <a:cubicBezTo>
                  <a:pt x="298" y="423"/>
                  <a:pt x="297" y="423"/>
                  <a:pt x="297" y="425"/>
                </a:cubicBezTo>
                <a:cubicBezTo>
                  <a:pt x="295" y="425"/>
                  <a:pt x="298" y="424"/>
                  <a:pt x="296" y="423"/>
                </a:cubicBezTo>
                <a:cubicBezTo>
                  <a:pt x="293" y="423"/>
                  <a:pt x="291" y="424"/>
                  <a:pt x="289" y="426"/>
                </a:cubicBezTo>
                <a:cubicBezTo>
                  <a:pt x="289" y="423"/>
                  <a:pt x="285" y="426"/>
                  <a:pt x="284" y="425"/>
                </a:cubicBezTo>
                <a:cubicBezTo>
                  <a:pt x="285" y="424"/>
                  <a:pt x="287" y="424"/>
                  <a:pt x="287" y="422"/>
                </a:cubicBezTo>
                <a:cubicBezTo>
                  <a:pt x="284" y="420"/>
                  <a:pt x="278" y="419"/>
                  <a:pt x="277" y="423"/>
                </a:cubicBezTo>
                <a:cubicBezTo>
                  <a:pt x="277" y="428"/>
                  <a:pt x="282" y="429"/>
                  <a:pt x="283" y="433"/>
                </a:cubicBezTo>
                <a:cubicBezTo>
                  <a:pt x="277" y="429"/>
                  <a:pt x="266" y="427"/>
                  <a:pt x="266" y="437"/>
                </a:cubicBezTo>
                <a:cubicBezTo>
                  <a:pt x="263" y="437"/>
                  <a:pt x="262" y="436"/>
                  <a:pt x="261" y="437"/>
                </a:cubicBezTo>
                <a:cubicBezTo>
                  <a:pt x="261" y="439"/>
                  <a:pt x="263" y="439"/>
                  <a:pt x="261" y="440"/>
                </a:cubicBezTo>
                <a:cubicBezTo>
                  <a:pt x="261" y="439"/>
                  <a:pt x="259" y="438"/>
                  <a:pt x="258" y="437"/>
                </a:cubicBezTo>
                <a:cubicBezTo>
                  <a:pt x="259" y="437"/>
                  <a:pt x="258" y="433"/>
                  <a:pt x="256" y="432"/>
                </a:cubicBezTo>
                <a:cubicBezTo>
                  <a:pt x="254" y="433"/>
                  <a:pt x="256" y="435"/>
                  <a:pt x="258" y="436"/>
                </a:cubicBezTo>
                <a:cubicBezTo>
                  <a:pt x="255" y="437"/>
                  <a:pt x="254" y="433"/>
                  <a:pt x="253" y="431"/>
                </a:cubicBezTo>
                <a:cubicBezTo>
                  <a:pt x="252" y="431"/>
                  <a:pt x="252" y="432"/>
                  <a:pt x="250" y="432"/>
                </a:cubicBezTo>
                <a:cubicBezTo>
                  <a:pt x="251" y="430"/>
                  <a:pt x="248" y="431"/>
                  <a:pt x="248" y="429"/>
                </a:cubicBezTo>
                <a:cubicBezTo>
                  <a:pt x="252" y="430"/>
                  <a:pt x="252" y="427"/>
                  <a:pt x="254" y="426"/>
                </a:cubicBezTo>
                <a:cubicBezTo>
                  <a:pt x="254" y="425"/>
                  <a:pt x="253" y="425"/>
                  <a:pt x="253" y="425"/>
                </a:cubicBezTo>
                <a:cubicBezTo>
                  <a:pt x="242" y="424"/>
                  <a:pt x="225" y="421"/>
                  <a:pt x="216" y="427"/>
                </a:cubicBezTo>
                <a:cubicBezTo>
                  <a:pt x="216" y="428"/>
                  <a:pt x="217" y="428"/>
                  <a:pt x="217" y="430"/>
                </a:cubicBezTo>
                <a:cubicBezTo>
                  <a:pt x="218" y="430"/>
                  <a:pt x="218" y="429"/>
                  <a:pt x="220" y="429"/>
                </a:cubicBezTo>
                <a:cubicBezTo>
                  <a:pt x="219" y="431"/>
                  <a:pt x="222" y="431"/>
                  <a:pt x="221" y="433"/>
                </a:cubicBezTo>
                <a:cubicBezTo>
                  <a:pt x="214" y="434"/>
                  <a:pt x="209" y="442"/>
                  <a:pt x="203" y="440"/>
                </a:cubicBezTo>
                <a:cubicBezTo>
                  <a:pt x="198" y="442"/>
                  <a:pt x="198" y="441"/>
                  <a:pt x="193" y="442"/>
                </a:cubicBezTo>
                <a:cubicBezTo>
                  <a:pt x="193" y="441"/>
                  <a:pt x="194" y="441"/>
                  <a:pt x="194" y="440"/>
                </a:cubicBezTo>
                <a:cubicBezTo>
                  <a:pt x="190" y="442"/>
                  <a:pt x="186" y="437"/>
                  <a:pt x="183" y="438"/>
                </a:cubicBezTo>
                <a:cubicBezTo>
                  <a:pt x="182" y="438"/>
                  <a:pt x="182" y="437"/>
                  <a:pt x="182" y="436"/>
                </a:cubicBezTo>
                <a:cubicBezTo>
                  <a:pt x="178" y="436"/>
                  <a:pt x="175" y="437"/>
                  <a:pt x="172" y="439"/>
                </a:cubicBezTo>
                <a:cubicBezTo>
                  <a:pt x="169" y="437"/>
                  <a:pt x="167" y="436"/>
                  <a:pt x="167" y="433"/>
                </a:cubicBezTo>
                <a:cubicBezTo>
                  <a:pt x="165" y="431"/>
                  <a:pt x="156" y="436"/>
                  <a:pt x="155" y="431"/>
                </a:cubicBezTo>
                <a:cubicBezTo>
                  <a:pt x="154" y="431"/>
                  <a:pt x="154" y="431"/>
                  <a:pt x="152" y="431"/>
                </a:cubicBezTo>
                <a:cubicBezTo>
                  <a:pt x="153" y="434"/>
                  <a:pt x="151" y="432"/>
                  <a:pt x="149" y="433"/>
                </a:cubicBezTo>
                <a:cubicBezTo>
                  <a:pt x="150" y="431"/>
                  <a:pt x="146" y="433"/>
                  <a:pt x="146" y="432"/>
                </a:cubicBezTo>
                <a:cubicBezTo>
                  <a:pt x="145" y="432"/>
                  <a:pt x="146" y="433"/>
                  <a:pt x="145" y="434"/>
                </a:cubicBezTo>
                <a:cubicBezTo>
                  <a:pt x="144" y="434"/>
                  <a:pt x="145" y="432"/>
                  <a:pt x="145" y="431"/>
                </a:cubicBezTo>
                <a:cubicBezTo>
                  <a:pt x="143" y="431"/>
                  <a:pt x="144" y="432"/>
                  <a:pt x="144" y="434"/>
                </a:cubicBezTo>
                <a:cubicBezTo>
                  <a:pt x="141" y="432"/>
                  <a:pt x="137" y="429"/>
                  <a:pt x="132" y="431"/>
                </a:cubicBezTo>
                <a:cubicBezTo>
                  <a:pt x="132" y="432"/>
                  <a:pt x="132" y="433"/>
                  <a:pt x="133" y="433"/>
                </a:cubicBezTo>
                <a:cubicBezTo>
                  <a:pt x="132" y="434"/>
                  <a:pt x="131" y="433"/>
                  <a:pt x="129" y="434"/>
                </a:cubicBezTo>
                <a:cubicBezTo>
                  <a:pt x="130" y="433"/>
                  <a:pt x="129" y="432"/>
                  <a:pt x="129" y="432"/>
                </a:cubicBezTo>
                <a:cubicBezTo>
                  <a:pt x="127" y="432"/>
                  <a:pt x="129" y="433"/>
                  <a:pt x="129" y="434"/>
                </a:cubicBezTo>
                <a:cubicBezTo>
                  <a:pt x="129" y="435"/>
                  <a:pt x="128" y="432"/>
                  <a:pt x="126" y="432"/>
                </a:cubicBezTo>
                <a:cubicBezTo>
                  <a:pt x="126" y="433"/>
                  <a:pt x="125" y="433"/>
                  <a:pt x="125" y="434"/>
                </a:cubicBezTo>
                <a:cubicBezTo>
                  <a:pt x="116" y="434"/>
                  <a:pt x="108" y="434"/>
                  <a:pt x="100" y="437"/>
                </a:cubicBezTo>
                <a:cubicBezTo>
                  <a:pt x="91" y="435"/>
                  <a:pt x="81" y="443"/>
                  <a:pt x="75" y="439"/>
                </a:cubicBezTo>
                <a:cubicBezTo>
                  <a:pt x="71" y="440"/>
                  <a:pt x="65" y="441"/>
                  <a:pt x="61" y="444"/>
                </a:cubicBezTo>
                <a:cubicBezTo>
                  <a:pt x="60" y="443"/>
                  <a:pt x="60" y="442"/>
                  <a:pt x="58" y="442"/>
                </a:cubicBezTo>
                <a:cubicBezTo>
                  <a:pt x="57" y="443"/>
                  <a:pt x="57" y="444"/>
                  <a:pt x="56" y="445"/>
                </a:cubicBezTo>
                <a:cubicBezTo>
                  <a:pt x="55" y="444"/>
                  <a:pt x="57" y="443"/>
                  <a:pt x="57" y="442"/>
                </a:cubicBezTo>
                <a:cubicBezTo>
                  <a:pt x="57" y="440"/>
                  <a:pt x="56" y="441"/>
                  <a:pt x="55" y="441"/>
                </a:cubicBezTo>
                <a:cubicBezTo>
                  <a:pt x="56" y="440"/>
                  <a:pt x="55" y="439"/>
                  <a:pt x="56" y="438"/>
                </a:cubicBezTo>
                <a:cubicBezTo>
                  <a:pt x="56" y="437"/>
                  <a:pt x="55" y="440"/>
                  <a:pt x="54" y="439"/>
                </a:cubicBezTo>
                <a:cubicBezTo>
                  <a:pt x="55" y="441"/>
                  <a:pt x="52" y="440"/>
                  <a:pt x="52" y="442"/>
                </a:cubicBezTo>
                <a:cubicBezTo>
                  <a:pt x="51" y="441"/>
                  <a:pt x="51" y="441"/>
                  <a:pt x="51" y="440"/>
                </a:cubicBezTo>
                <a:cubicBezTo>
                  <a:pt x="49" y="441"/>
                  <a:pt x="50" y="442"/>
                  <a:pt x="49" y="444"/>
                </a:cubicBezTo>
                <a:cubicBezTo>
                  <a:pt x="48" y="443"/>
                  <a:pt x="47" y="439"/>
                  <a:pt x="45" y="439"/>
                </a:cubicBezTo>
                <a:cubicBezTo>
                  <a:pt x="45" y="437"/>
                  <a:pt x="47" y="438"/>
                  <a:pt x="47" y="437"/>
                </a:cubicBezTo>
                <a:cubicBezTo>
                  <a:pt x="45" y="437"/>
                  <a:pt x="44" y="438"/>
                  <a:pt x="43" y="439"/>
                </a:cubicBezTo>
                <a:cubicBezTo>
                  <a:pt x="40" y="439"/>
                  <a:pt x="43" y="437"/>
                  <a:pt x="42" y="437"/>
                </a:cubicBezTo>
                <a:cubicBezTo>
                  <a:pt x="40" y="437"/>
                  <a:pt x="41" y="438"/>
                  <a:pt x="39" y="438"/>
                </a:cubicBezTo>
                <a:cubicBezTo>
                  <a:pt x="40" y="439"/>
                  <a:pt x="42" y="439"/>
                  <a:pt x="44" y="441"/>
                </a:cubicBezTo>
                <a:cubicBezTo>
                  <a:pt x="45" y="442"/>
                  <a:pt x="44" y="443"/>
                  <a:pt x="45" y="443"/>
                </a:cubicBezTo>
                <a:cubicBezTo>
                  <a:pt x="43" y="442"/>
                  <a:pt x="40" y="446"/>
                  <a:pt x="37" y="443"/>
                </a:cubicBezTo>
                <a:cubicBezTo>
                  <a:pt x="37" y="441"/>
                  <a:pt x="39" y="441"/>
                  <a:pt x="39" y="439"/>
                </a:cubicBezTo>
                <a:cubicBezTo>
                  <a:pt x="38" y="439"/>
                  <a:pt x="36" y="439"/>
                  <a:pt x="38" y="437"/>
                </a:cubicBezTo>
                <a:cubicBezTo>
                  <a:pt x="36" y="437"/>
                  <a:pt x="37" y="440"/>
                  <a:pt x="34" y="439"/>
                </a:cubicBezTo>
                <a:cubicBezTo>
                  <a:pt x="34" y="436"/>
                  <a:pt x="31" y="435"/>
                  <a:pt x="30" y="432"/>
                </a:cubicBezTo>
                <a:cubicBezTo>
                  <a:pt x="28" y="432"/>
                  <a:pt x="29" y="434"/>
                  <a:pt x="28" y="434"/>
                </a:cubicBezTo>
                <a:cubicBezTo>
                  <a:pt x="25" y="433"/>
                  <a:pt x="22" y="436"/>
                  <a:pt x="20" y="433"/>
                </a:cubicBezTo>
                <a:cubicBezTo>
                  <a:pt x="20" y="432"/>
                  <a:pt x="23" y="433"/>
                  <a:pt x="22" y="431"/>
                </a:cubicBezTo>
                <a:cubicBezTo>
                  <a:pt x="21" y="430"/>
                  <a:pt x="20" y="432"/>
                  <a:pt x="20" y="431"/>
                </a:cubicBezTo>
                <a:cubicBezTo>
                  <a:pt x="20" y="430"/>
                  <a:pt x="21" y="430"/>
                  <a:pt x="21" y="429"/>
                </a:cubicBezTo>
                <a:cubicBezTo>
                  <a:pt x="21" y="429"/>
                  <a:pt x="22" y="431"/>
                  <a:pt x="22" y="429"/>
                </a:cubicBezTo>
                <a:cubicBezTo>
                  <a:pt x="24" y="429"/>
                  <a:pt x="25" y="431"/>
                  <a:pt x="27" y="430"/>
                </a:cubicBezTo>
                <a:cubicBezTo>
                  <a:pt x="28" y="431"/>
                  <a:pt x="26" y="431"/>
                  <a:pt x="26" y="431"/>
                </a:cubicBezTo>
                <a:cubicBezTo>
                  <a:pt x="26" y="431"/>
                  <a:pt x="26" y="432"/>
                  <a:pt x="27" y="432"/>
                </a:cubicBezTo>
                <a:cubicBezTo>
                  <a:pt x="28" y="432"/>
                  <a:pt x="28" y="430"/>
                  <a:pt x="28" y="430"/>
                </a:cubicBezTo>
                <a:cubicBezTo>
                  <a:pt x="29" y="430"/>
                  <a:pt x="30" y="429"/>
                  <a:pt x="30" y="428"/>
                </a:cubicBezTo>
                <a:cubicBezTo>
                  <a:pt x="32" y="429"/>
                  <a:pt x="30" y="430"/>
                  <a:pt x="30" y="431"/>
                </a:cubicBezTo>
                <a:cubicBezTo>
                  <a:pt x="31" y="430"/>
                  <a:pt x="33" y="429"/>
                  <a:pt x="33" y="431"/>
                </a:cubicBezTo>
                <a:cubicBezTo>
                  <a:pt x="34" y="431"/>
                  <a:pt x="34" y="430"/>
                  <a:pt x="35" y="430"/>
                </a:cubicBezTo>
                <a:cubicBezTo>
                  <a:pt x="36" y="430"/>
                  <a:pt x="35" y="430"/>
                  <a:pt x="35" y="431"/>
                </a:cubicBezTo>
                <a:cubicBezTo>
                  <a:pt x="37" y="428"/>
                  <a:pt x="40" y="430"/>
                  <a:pt x="41" y="426"/>
                </a:cubicBezTo>
                <a:cubicBezTo>
                  <a:pt x="52" y="422"/>
                  <a:pt x="68" y="425"/>
                  <a:pt x="81" y="423"/>
                </a:cubicBezTo>
                <a:cubicBezTo>
                  <a:pt x="80" y="421"/>
                  <a:pt x="78" y="419"/>
                  <a:pt x="76" y="418"/>
                </a:cubicBezTo>
                <a:cubicBezTo>
                  <a:pt x="78" y="414"/>
                  <a:pt x="87" y="416"/>
                  <a:pt x="89" y="411"/>
                </a:cubicBezTo>
                <a:cubicBezTo>
                  <a:pt x="91" y="411"/>
                  <a:pt x="91" y="410"/>
                  <a:pt x="93" y="410"/>
                </a:cubicBezTo>
                <a:cubicBezTo>
                  <a:pt x="92" y="403"/>
                  <a:pt x="94" y="395"/>
                  <a:pt x="93" y="391"/>
                </a:cubicBezTo>
                <a:cubicBezTo>
                  <a:pt x="93" y="389"/>
                  <a:pt x="95" y="389"/>
                  <a:pt x="96" y="389"/>
                </a:cubicBezTo>
                <a:cubicBezTo>
                  <a:pt x="96" y="388"/>
                  <a:pt x="94" y="388"/>
                  <a:pt x="94" y="387"/>
                </a:cubicBezTo>
                <a:cubicBezTo>
                  <a:pt x="95" y="383"/>
                  <a:pt x="93" y="375"/>
                  <a:pt x="95" y="371"/>
                </a:cubicBezTo>
                <a:cubicBezTo>
                  <a:pt x="95" y="371"/>
                  <a:pt x="95" y="372"/>
                  <a:pt x="95" y="372"/>
                </a:cubicBezTo>
                <a:cubicBezTo>
                  <a:pt x="97" y="372"/>
                  <a:pt x="96" y="370"/>
                  <a:pt x="96" y="370"/>
                </a:cubicBezTo>
                <a:cubicBezTo>
                  <a:pt x="96" y="368"/>
                  <a:pt x="96" y="370"/>
                  <a:pt x="95" y="369"/>
                </a:cubicBezTo>
                <a:cubicBezTo>
                  <a:pt x="96" y="365"/>
                  <a:pt x="93" y="367"/>
                  <a:pt x="95" y="365"/>
                </a:cubicBezTo>
                <a:cubicBezTo>
                  <a:pt x="94" y="365"/>
                  <a:pt x="94" y="364"/>
                  <a:pt x="94" y="363"/>
                </a:cubicBezTo>
                <a:cubicBezTo>
                  <a:pt x="96" y="356"/>
                  <a:pt x="94" y="343"/>
                  <a:pt x="94" y="334"/>
                </a:cubicBezTo>
                <a:cubicBezTo>
                  <a:pt x="95" y="329"/>
                  <a:pt x="97" y="324"/>
                  <a:pt x="94" y="321"/>
                </a:cubicBezTo>
                <a:cubicBezTo>
                  <a:pt x="98" y="305"/>
                  <a:pt x="96" y="283"/>
                  <a:pt x="98" y="267"/>
                </a:cubicBezTo>
                <a:cubicBezTo>
                  <a:pt x="98" y="268"/>
                  <a:pt x="98" y="270"/>
                  <a:pt x="99" y="271"/>
                </a:cubicBezTo>
                <a:cubicBezTo>
                  <a:pt x="100" y="265"/>
                  <a:pt x="101" y="255"/>
                  <a:pt x="100" y="251"/>
                </a:cubicBezTo>
                <a:cubicBezTo>
                  <a:pt x="103" y="250"/>
                  <a:pt x="101" y="247"/>
                  <a:pt x="103" y="247"/>
                </a:cubicBezTo>
                <a:cubicBezTo>
                  <a:pt x="101" y="243"/>
                  <a:pt x="104" y="240"/>
                  <a:pt x="103" y="236"/>
                </a:cubicBezTo>
                <a:cubicBezTo>
                  <a:pt x="104" y="236"/>
                  <a:pt x="104" y="235"/>
                  <a:pt x="105" y="234"/>
                </a:cubicBezTo>
                <a:cubicBezTo>
                  <a:pt x="104" y="233"/>
                  <a:pt x="102" y="232"/>
                  <a:pt x="105" y="232"/>
                </a:cubicBezTo>
                <a:cubicBezTo>
                  <a:pt x="103" y="229"/>
                  <a:pt x="105" y="228"/>
                  <a:pt x="105" y="222"/>
                </a:cubicBezTo>
                <a:cubicBezTo>
                  <a:pt x="106" y="221"/>
                  <a:pt x="107" y="223"/>
                  <a:pt x="107" y="221"/>
                </a:cubicBezTo>
                <a:cubicBezTo>
                  <a:pt x="107" y="219"/>
                  <a:pt x="106" y="222"/>
                  <a:pt x="106" y="221"/>
                </a:cubicBezTo>
                <a:cubicBezTo>
                  <a:pt x="105" y="219"/>
                  <a:pt x="108" y="220"/>
                  <a:pt x="107" y="218"/>
                </a:cubicBezTo>
                <a:cubicBezTo>
                  <a:pt x="109" y="230"/>
                  <a:pt x="107" y="244"/>
                  <a:pt x="107" y="256"/>
                </a:cubicBezTo>
                <a:cubicBezTo>
                  <a:pt x="105" y="255"/>
                  <a:pt x="105" y="256"/>
                  <a:pt x="104" y="255"/>
                </a:cubicBezTo>
                <a:cubicBezTo>
                  <a:pt x="104" y="253"/>
                  <a:pt x="104" y="250"/>
                  <a:pt x="104" y="248"/>
                </a:cubicBezTo>
                <a:cubicBezTo>
                  <a:pt x="101" y="248"/>
                  <a:pt x="104" y="251"/>
                  <a:pt x="101" y="252"/>
                </a:cubicBezTo>
                <a:cubicBezTo>
                  <a:pt x="102" y="253"/>
                  <a:pt x="104" y="256"/>
                  <a:pt x="105" y="260"/>
                </a:cubicBezTo>
                <a:cubicBezTo>
                  <a:pt x="105" y="260"/>
                  <a:pt x="106" y="260"/>
                  <a:pt x="106" y="260"/>
                </a:cubicBezTo>
                <a:cubicBezTo>
                  <a:pt x="108" y="267"/>
                  <a:pt x="106" y="278"/>
                  <a:pt x="106" y="288"/>
                </a:cubicBezTo>
                <a:cubicBezTo>
                  <a:pt x="111" y="286"/>
                  <a:pt x="110" y="277"/>
                  <a:pt x="111" y="272"/>
                </a:cubicBezTo>
                <a:cubicBezTo>
                  <a:pt x="111" y="269"/>
                  <a:pt x="112" y="274"/>
                  <a:pt x="111" y="274"/>
                </a:cubicBezTo>
                <a:cubicBezTo>
                  <a:pt x="113" y="274"/>
                  <a:pt x="114" y="265"/>
                  <a:pt x="115" y="261"/>
                </a:cubicBezTo>
                <a:cubicBezTo>
                  <a:pt x="116" y="256"/>
                  <a:pt x="119" y="251"/>
                  <a:pt x="118" y="248"/>
                </a:cubicBezTo>
                <a:cubicBezTo>
                  <a:pt x="120" y="249"/>
                  <a:pt x="120" y="248"/>
                  <a:pt x="122" y="248"/>
                </a:cubicBezTo>
                <a:cubicBezTo>
                  <a:pt x="122" y="246"/>
                  <a:pt x="120" y="247"/>
                  <a:pt x="119" y="246"/>
                </a:cubicBezTo>
                <a:cubicBezTo>
                  <a:pt x="121" y="244"/>
                  <a:pt x="121" y="237"/>
                  <a:pt x="123" y="238"/>
                </a:cubicBezTo>
                <a:cubicBezTo>
                  <a:pt x="123" y="228"/>
                  <a:pt x="128" y="209"/>
                  <a:pt x="129" y="195"/>
                </a:cubicBezTo>
                <a:cubicBezTo>
                  <a:pt x="130" y="195"/>
                  <a:pt x="130" y="195"/>
                  <a:pt x="131" y="195"/>
                </a:cubicBezTo>
                <a:cubicBezTo>
                  <a:pt x="133" y="181"/>
                  <a:pt x="127" y="165"/>
                  <a:pt x="122" y="150"/>
                </a:cubicBezTo>
                <a:cubicBezTo>
                  <a:pt x="123" y="146"/>
                  <a:pt x="121" y="144"/>
                  <a:pt x="120" y="141"/>
                </a:cubicBezTo>
                <a:cubicBezTo>
                  <a:pt x="117" y="143"/>
                  <a:pt x="117" y="149"/>
                  <a:pt x="117" y="152"/>
                </a:cubicBezTo>
                <a:cubicBezTo>
                  <a:pt x="116" y="151"/>
                  <a:pt x="116" y="152"/>
                  <a:pt x="115" y="152"/>
                </a:cubicBezTo>
                <a:cubicBezTo>
                  <a:pt x="115" y="153"/>
                  <a:pt x="115" y="154"/>
                  <a:pt x="115" y="156"/>
                </a:cubicBezTo>
                <a:cubicBezTo>
                  <a:pt x="116" y="156"/>
                  <a:pt x="117" y="155"/>
                  <a:pt x="118" y="157"/>
                </a:cubicBezTo>
                <a:cubicBezTo>
                  <a:pt x="119" y="158"/>
                  <a:pt x="119" y="160"/>
                  <a:pt x="117" y="160"/>
                </a:cubicBezTo>
                <a:cubicBezTo>
                  <a:pt x="116" y="160"/>
                  <a:pt x="117" y="159"/>
                  <a:pt x="116" y="159"/>
                </a:cubicBezTo>
                <a:cubicBezTo>
                  <a:pt x="112" y="162"/>
                  <a:pt x="114" y="170"/>
                  <a:pt x="113" y="176"/>
                </a:cubicBezTo>
                <a:cubicBezTo>
                  <a:pt x="112" y="182"/>
                  <a:pt x="111" y="187"/>
                  <a:pt x="111" y="193"/>
                </a:cubicBezTo>
                <a:cubicBezTo>
                  <a:pt x="112" y="194"/>
                  <a:pt x="113" y="194"/>
                  <a:pt x="114" y="195"/>
                </a:cubicBezTo>
                <a:cubicBezTo>
                  <a:pt x="114" y="201"/>
                  <a:pt x="117" y="210"/>
                  <a:pt x="112" y="211"/>
                </a:cubicBezTo>
                <a:cubicBezTo>
                  <a:pt x="115" y="218"/>
                  <a:pt x="113" y="234"/>
                  <a:pt x="111" y="241"/>
                </a:cubicBezTo>
                <a:cubicBezTo>
                  <a:pt x="109" y="238"/>
                  <a:pt x="111" y="232"/>
                  <a:pt x="110" y="228"/>
                </a:cubicBezTo>
                <a:cubicBezTo>
                  <a:pt x="113" y="229"/>
                  <a:pt x="111" y="228"/>
                  <a:pt x="112" y="227"/>
                </a:cubicBezTo>
                <a:cubicBezTo>
                  <a:pt x="112" y="226"/>
                  <a:pt x="111" y="227"/>
                  <a:pt x="111" y="227"/>
                </a:cubicBezTo>
                <a:cubicBezTo>
                  <a:pt x="110" y="225"/>
                  <a:pt x="110" y="220"/>
                  <a:pt x="112" y="220"/>
                </a:cubicBezTo>
                <a:cubicBezTo>
                  <a:pt x="112" y="219"/>
                  <a:pt x="111" y="219"/>
                  <a:pt x="111" y="218"/>
                </a:cubicBezTo>
                <a:cubicBezTo>
                  <a:pt x="111" y="218"/>
                  <a:pt x="111" y="219"/>
                  <a:pt x="111" y="220"/>
                </a:cubicBezTo>
                <a:cubicBezTo>
                  <a:pt x="110" y="219"/>
                  <a:pt x="111" y="216"/>
                  <a:pt x="110" y="214"/>
                </a:cubicBezTo>
                <a:cubicBezTo>
                  <a:pt x="108" y="214"/>
                  <a:pt x="109" y="218"/>
                  <a:pt x="107" y="218"/>
                </a:cubicBezTo>
                <a:cubicBezTo>
                  <a:pt x="109" y="213"/>
                  <a:pt x="113" y="201"/>
                  <a:pt x="108" y="196"/>
                </a:cubicBezTo>
                <a:cubicBezTo>
                  <a:pt x="106" y="184"/>
                  <a:pt x="111" y="173"/>
                  <a:pt x="109" y="161"/>
                </a:cubicBezTo>
                <a:cubicBezTo>
                  <a:pt x="105" y="163"/>
                  <a:pt x="108" y="165"/>
                  <a:pt x="105" y="166"/>
                </a:cubicBezTo>
                <a:cubicBezTo>
                  <a:pt x="106" y="166"/>
                  <a:pt x="106" y="168"/>
                  <a:pt x="107" y="167"/>
                </a:cubicBezTo>
                <a:cubicBezTo>
                  <a:pt x="107" y="169"/>
                  <a:pt x="105" y="170"/>
                  <a:pt x="104" y="169"/>
                </a:cubicBezTo>
                <a:cubicBezTo>
                  <a:pt x="103" y="171"/>
                  <a:pt x="104" y="172"/>
                  <a:pt x="105" y="173"/>
                </a:cubicBezTo>
                <a:cubicBezTo>
                  <a:pt x="105" y="175"/>
                  <a:pt x="103" y="175"/>
                  <a:pt x="104" y="178"/>
                </a:cubicBezTo>
                <a:cubicBezTo>
                  <a:pt x="101" y="175"/>
                  <a:pt x="100" y="168"/>
                  <a:pt x="103" y="165"/>
                </a:cubicBezTo>
                <a:cubicBezTo>
                  <a:pt x="101" y="162"/>
                  <a:pt x="101" y="159"/>
                  <a:pt x="100" y="156"/>
                </a:cubicBezTo>
                <a:cubicBezTo>
                  <a:pt x="102" y="158"/>
                  <a:pt x="101" y="155"/>
                  <a:pt x="101" y="153"/>
                </a:cubicBezTo>
                <a:cubicBezTo>
                  <a:pt x="100" y="152"/>
                  <a:pt x="100" y="150"/>
                  <a:pt x="98" y="150"/>
                </a:cubicBezTo>
                <a:cubicBezTo>
                  <a:pt x="97" y="156"/>
                  <a:pt x="99" y="160"/>
                  <a:pt x="98" y="168"/>
                </a:cubicBezTo>
                <a:cubicBezTo>
                  <a:pt x="97" y="169"/>
                  <a:pt x="97" y="169"/>
                  <a:pt x="96" y="168"/>
                </a:cubicBezTo>
                <a:cubicBezTo>
                  <a:pt x="97" y="175"/>
                  <a:pt x="98" y="180"/>
                  <a:pt x="98" y="185"/>
                </a:cubicBezTo>
                <a:cubicBezTo>
                  <a:pt x="99" y="186"/>
                  <a:pt x="99" y="187"/>
                  <a:pt x="101" y="187"/>
                </a:cubicBezTo>
                <a:cubicBezTo>
                  <a:pt x="101" y="188"/>
                  <a:pt x="102" y="189"/>
                  <a:pt x="101" y="190"/>
                </a:cubicBezTo>
                <a:cubicBezTo>
                  <a:pt x="100" y="190"/>
                  <a:pt x="101" y="188"/>
                  <a:pt x="100" y="188"/>
                </a:cubicBezTo>
                <a:cubicBezTo>
                  <a:pt x="98" y="190"/>
                  <a:pt x="100" y="192"/>
                  <a:pt x="99" y="196"/>
                </a:cubicBezTo>
                <a:cubicBezTo>
                  <a:pt x="101" y="196"/>
                  <a:pt x="100" y="194"/>
                  <a:pt x="101" y="193"/>
                </a:cubicBezTo>
                <a:cubicBezTo>
                  <a:pt x="102" y="193"/>
                  <a:pt x="101" y="195"/>
                  <a:pt x="103" y="195"/>
                </a:cubicBezTo>
                <a:cubicBezTo>
                  <a:pt x="102" y="196"/>
                  <a:pt x="103" y="200"/>
                  <a:pt x="100" y="200"/>
                </a:cubicBezTo>
                <a:cubicBezTo>
                  <a:pt x="103" y="205"/>
                  <a:pt x="100" y="216"/>
                  <a:pt x="102" y="222"/>
                </a:cubicBezTo>
                <a:cubicBezTo>
                  <a:pt x="102" y="223"/>
                  <a:pt x="101" y="224"/>
                  <a:pt x="100" y="225"/>
                </a:cubicBezTo>
                <a:cubicBezTo>
                  <a:pt x="99" y="229"/>
                  <a:pt x="103" y="242"/>
                  <a:pt x="98" y="246"/>
                </a:cubicBezTo>
                <a:cubicBezTo>
                  <a:pt x="99" y="244"/>
                  <a:pt x="97" y="238"/>
                  <a:pt x="100" y="236"/>
                </a:cubicBezTo>
                <a:cubicBezTo>
                  <a:pt x="96" y="229"/>
                  <a:pt x="99" y="221"/>
                  <a:pt x="99" y="214"/>
                </a:cubicBezTo>
                <a:cubicBezTo>
                  <a:pt x="99" y="212"/>
                  <a:pt x="98" y="209"/>
                  <a:pt x="98" y="207"/>
                </a:cubicBezTo>
                <a:cubicBezTo>
                  <a:pt x="98" y="206"/>
                  <a:pt x="99" y="206"/>
                  <a:pt x="99" y="206"/>
                </a:cubicBezTo>
                <a:cubicBezTo>
                  <a:pt x="99" y="203"/>
                  <a:pt x="97" y="201"/>
                  <a:pt x="97" y="198"/>
                </a:cubicBezTo>
                <a:cubicBezTo>
                  <a:pt x="97" y="197"/>
                  <a:pt x="98" y="195"/>
                  <a:pt x="98" y="194"/>
                </a:cubicBezTo>
                <a:cubicBezTo>
                  <a:pt x="98" y="188"/>
                  <a:pt x="96" y="181"/>
                  <a:pt x="95" y="174"/>
                </a:cubicBezTo>
                <a:cubicBezTo>
                  <a:pt x="95" y="171"/>
                  <a:pt x="96" y="167"/>
                  <a:pt x="95" y="164"/>
                </a:cubicBezTo>
                <a:cubicBezTo>
                  <a:pt x="97" y="164"/>
                  <a:pt x="96" y="165"/>
                  <a:pt x="96" y="166"/>
                </a:cubicBezTo>
                <a:cubicBezTo>
                  <a:pt x="98" y="165"/>
                  <a:pt x="96" y="162"/>
                  <a:pt x="96" y="160"/>
                </a:cubicBezTo>
                <a:cubicBezTo>
                  <a:pt x="95" y="160"/>
                  <a:pt x="94" y="162"/>
                  <a:pt x="94" y="164"/>
                </a:cubicBezTo>
                <a:cubicBezTo>
                  <a:pt x="93" y="164"/>
                  <a:pt x="93" y="163"/>
                  <a:pt x="92" y="164"/>
                </a:cubicBezTo>
                <a:cubicBezTo>
                  <a:pt x="93" y="159"/>
                  <a:pt x="92" y="155"/>
                  <a:pt x="93" y="150"/>
                </a:cubicBezTo>
                <a:cubicBezTo>
                  <a:pt x="95" y="150"/>
                  <a:pt x="93" y="152"/>
                  <a:pt x="94" y="154"/>
                </a:cubicBezTo>
                <a:cubicBezTo>
                  <a:pt x="97" y="151"/>
                  <a:pt x="98" y="145"/>
                  <a:pt x="96" y="141"/>
                </a:cubicBezTo>
                <a:cubicBezTo>
                  <a:pt x="97" y="139"/>
                  <a:pt x="98" y="132"/>
                  <a:pt x="94" y="130"/>
                </a:cubicBezTo>
                <a:cubicBezTo>
                  <a:pt x="94" y="136"/>
                  <a:pt x="94" y="140"/>
                  <a:pt x="94" y="146"/>
                </a:cubicBezTo>
                <a:cubicBezTo>
                  <a:pt x="90" y="146"/>
                  <a:pt x="92" y="143"/>
                  <a:pt x="92" y="140"/>
                </a:cubicBezTo>
                <a:cubicBezTo>
                  <a:pt x="91" y="132"/>
                  <a:pt x="89" y="121"/>
                  <a:pt x="90" y="113"/>
                </a:cubicBezTo>
                <a:cubicBezTo>
                  <a:pt x="89" y="110"/>
                  <a:pt x="85" y="105"/>
                  <a:pt x="89" y="102"/>
                </a:cubicBezTo>
                <a:cubicBezTo>
                  <a:pt x="88" y="101"/>
                  <a:pt x="88" y="100"/>
                  <a:pt x="86" y="100"/>
                </a:cubicBezTo>
                <a:cubicBezTo>
                  <a:pt x="87" y="98"/>
                  <a:pt x="86" y="98"/>
                  <a:pt x="84" y="98"/>
                </a:cubicBezTo>
                <a:cubicBezTo>
                  <a:pt x="86" y="95"/>
                  <a:pt x="85" y="95"/>
                  <a:pt x="84" y="94"/>
                </a:cubicBezTo>
                <a:cubicBezTo>
                  <a:pt x="86" y="93"/>
                  <a:pt x="86" y="95"/>
                  <a:pt x="86" y="96"/>
                </a:cubicBezTo>
                <a:cubicBezTo>
                  <a:pt x="87" y="94"/>
                  <a:pt x="86" y="91"/>
                  <a:pt x="88" y="89"/>
                </a:cubicBezTo>
                <a:cubicBezTo>
                  <a:pt x="86" y="88"/>
                  <a:pt x="83" y="88"/>
                  <a:pt x="85" y="86"/>
                </a:cubicBezTo>
                <a:cubicBezTo>
                  <a:pt x="82" y="87"/>
                  <a:pt x="84" y="90"/>
                  <a:pt x="83" y="93"/>
                </a:cubicBezTo>
                <a:cubicBezTo>
                  <a:pt x="83" y="92"/>
                  <a:pt x="83" y="92"/>
                  <a:pt x="83" y="92"/>
                </a:cubicBezTo>
                <a:cubicBezTo>
                  <a:pt x="82" y="91"/>
                  <a:pt x="82" y="90"/>
                  <a:pt x="80" y="90"/>
                </a:cubicBezTo>
                <a:cubicBezTo>
                  <a:pt x="80" y="89"/>
                  <a:pt x="80" y="89"/>
                  <a:pt x="80" y="88"/>
                </a:cubicBezTo>
                <a:cubicBezTo>
                  <a:pt x="79" y="90"/>
                  <a:pt x="77" y="88"/>
                  <a:pt x="75" y="88"/>
                </a:cubicBezTo>
                <a:cubicBezTo>
                  <a:pt x="75" y="89"/>
                  <a:pt x="75" y="90"/>
                  <a:pt x="76" y="90"/>
                </a:cubicBezTo>
                <a:cubicBezTo>
                  <a:pt x="76" y="92"/>
                  <a:pt x="73" y="87"/>
                  <a:pt x="72" y="86"/>
                </a:cubicBezTo>
                <a:cubicBezTo>
                  <a:pt x="70" y="86"/>
                  <a:pt x="70" y="89"/>
                  <a:pt x="68" y="88"/>
                </a:cubicBezTo>
                <a:cubicBezTo>
                  <a:pt x="68" y="88"/>
                  <a:pt x="68" y="91"/>
                  <a:pt x="68" y="92"/>
                </a:cubicBezTo>
                <a:cubicBezTo>
                  <a:pt x="69" y="93"/>
                  <a:pt x="69" y="91"/>
                  <a:pt x="71" y="92"/>
                </a:cubicBezTo>
                <a:cubicBezTo>
                  <a:pt x="71" y="93"/>
                  <a:pt x="69" y="93"/>
                  <a:pt x="68" y="93"/>
                </a:cubicBezTo>
                <a:cubicBezTo>
                  <a:pt x="69" y="94"/>
                  <a:pt x="70" y="96"/>
                  <a:pt x="72" y="96"/>
                </a:cubicBezTo>
                <a:cubicBezTo>
                  <a:pt x="70" y="97"/>
                  <a:pt x="72" y="99"/>
                  <a:pt x="74" y="99"/>
                </a:cubicBezTo>
                <a:cubicBezTo>
                  <a:pt x="74" y="98"/>
                  <a:pt x="76" y="96"/>
                  <a:pt x="74" y="96"/>
                </a:cubicBezTo>
                <a:cubicBezTo>
                  <a:pt x="75" y="96"/>
                  <a:pt x="77" y="96"/>
                  <a:pt x="77" y="94"/>
                </a:cubicBezTo>
                <a:cubicBezTo>
                  <a:pt x="77" y="95"/>
                  <a:pt x="77" y="97"/>
                  <a:pt x="76" y="97"/>
                </a:cubicBezTo>
                <a:cubicBezTo>
                  <a:pt x="76" y="98"/>
                  <a:pt x="78" y="98"/>
                  <a:pt x="77" y="100"/>
                </a:cubicBezTo>
                <a:cubicBezTo>
                  <a:pt x="76" y="100"/>
                  <a:pt x="74" y="100"/>
                  <a:pt x="73" y="101"/>
                </a:cubicBezTo>
                <a:cubicBezTo>
                  <a:pt x="72" y="100"/>
                  <a:pt x="71" y="99"/>
                  <a:pt x="71" y="98"/>
                </a:cubicBezTo>
                <a:cubicBezTo>
                  <a:pt x="70" y="98"/>
                  <a:pt x="68" y="98"/>
                  <a:pt x="67" y="99"/>
                </a:cubicBezTo>
                <a:cubicBezTo>
                  <a:pt x="67" y="100"/>
                  <a:pt x="68" y="100"/>
                  <a:pt x="68" y="101"/>
                </a:cubicBezTo>
                <a:cubicBezTo>
                  <a:pt x="67" y="101"/>
                  <a:pt x="67" y="101"/>
                  <a:pt x="66" y="101"/>
                </a:cubicBezTo>
                <a:cubicBezTo>
                  <a:pt x="66" y="102"/>
                  <a:pt x="67" y="102"/>
                  <a:pt x="67" y="102"/>
                </a:cubicBezTo>
                <a:cubicBezTo>
                  <a:pt x="67" y="104"/>
                  <a:pt x="66" y="104"/>
                  <a:pt x="65" y="103"/>
                </a:cubicBezTo>
                <a:cubicBezTo>
                  <a:pt x="65" y="104"/>
                  <a:pt x="66" y="104"/>
                  <a:pt x="66" y="105"/>
                </a:cubicBezTo>
                <a:cubicBezTo>
                  <a:pt x="67" y="105"/>
                  <a:pt x="66" y="103"/>
                  <a:pt x="68" y="104"/>
                </a:cubicBezTo>
                <a:cubicBezTo>
                  <a:pt x="66" y="106"/>
                  <a:pt x="70" y="104"/>
                  <a:pt x="71" y="105"/>
                </a:cubicBezTo>
                <a:cubicBezTo>
                  <a:pt x="71" y="107"/>
                  <a:pt x="71" y="107"/>
                  <a:pt x="72" y="109"/>
                </a:cubicBezTo>
                <a:cubicBezTo>
                  <a:pt x="73" y="109"/>
                  <a:pt x="73" y="108"/>
                  <a:pt x="73" y="107"/>
                </a:cubicBezTo>
                <a:cubicBezTo>
                  <a:pt x="73" y="107"/>
                  <a:pt x="72" y="107"/>
                  <a:pt x="72" y="107"/>
                </a:cubicBezTo>
                <a:cubicBezTo>
                  <a:pt x="74" y="104"/>
                  <a:pt x="75" y="106"/>
                  <a:pt x="77" y="104"/>
                </a:cubicBezTo>
                <a:cubicBezTo>
                  <a:pt x="79" y="105"/>
                  <a:pt x="78" y="107"/>
                  <a:pt x="80" y="108"/>
                </a:cubicBezTo>
                <a:cubicBezTo>
                  <a:pt x="79" y="109"/>
                  <a:pt x="79" y="110"/>
                  <a:pt x="78" y="110"/>
                </a:cubicBezTo>
                <a:cubicBezTo>
                  <a:pt x="77" y="109"/>
                  <a:pt x="79" y="109"/>
                  <a:pt x="79" y="108"/>
                </a:cubicBezTo>
                <a:cubicBezTo>
                  <a:pt x="78" y="106"/>
                  <a:pt x="75" y="106"/>
                  <a:pt x="75" y="108"/>
                </a:cubicBezTo>
                <a:cubicBezTo>
                  <a:pt x="76" y="109"/>
                  <a:pt x="76" y="111"/>
                  <a:pt x="78" y="111"/>
                </a:cubicBezTo>
                <a:cubicBezTo>
                  <a:pt x="76" y="113"/>
                  <a:pt x="74" y="112"/>
                  <a:pt x="73" y="115"/>
                </a:cubicBezTo>
                <a:cubicBezTo>
                  <a:pt x="72" y="113"/>
                  <a:pt x="73" y="111"/>
                  <a:pt x="73" y="110"/>
                </a:cubicBezTo>
                <a:cubicBezTo>
                  <a:pt x="72" y="109"/>
                  <a:pt x="72" y="111"/>
                  <a:pt x="72" y="109"/>
                </a:cubicBezTo>
                <a:cubicBezTo>
                  <a:pt x="70" y="110"/>
                  <a:pt x="71" y="110"/>
                  <a:pt x="70" y="112"/>
                </a:cubicBezTo>
                <a:cubicBezTo>
                  <a:pt x="69" y="112"/>
                  <a:pt x="69" y="111"/>
                  <a:pt x="68" y="111"/>
                </a:cubicBezTo>
                <a:cubicBezTo>
                  <a:pt x="68" y="113"/>
                  <a:pt x="71" y="112"/>
                  <a:pt x="70" y="115"/>
                </a:cubicBezTo>
                <a:cubicBezTo>
                  <a:pt x="68" y="114"/>
                  <a:pt x="69" y="111"/>
                  <a:pt x="66" y="112"/>
                </a:cubicBezTo>
                <a:cubicBezTo>
                  <a:pt x="67" y="114"/>
                  <a:pt x="67" y="113"/>
                  <a:pt x="67" y="116"/>
                </a:cubicBezTo>
                <a:cubicBezTo>
                  <a:pt x="64" y="115"/>
                  <a:pt x="66" y="119"/>
                  <a:pt x="63" y="118"/>
                </a:cubicBezTo>
                <a:cubicBezTo>
                  <a:pt x="63" y="117"/>
                  <a:pt x="64" y="117"/>
                  <a:pt x="63" y="117"/>
                </a:cubicBezTo>
                <a:cubicBezTo>
                  <a:pt x="64" y="116"/>
                  <a:pt x="64" y="115"/>
                  <a:pt x="66" y="115"/>
                </a:cubicBezTo>
                <a:cubicBezTo>
                  <a:pt x="65" y="114"/>
                  <a:pt x="64" y="114"/>
                  <a:pt x="66" y="113"/>
                </a:cubicBezTo>
                <a:cubicBezTo>
                  <a:pt x="65" y="111"/>
                  <a:pt x="63" y="115"/>
                  <a:pt x="63" y="115"/>
                </a:cubicBezTo>
                <a:cubicBezTo>
                  <a:pt x="60" y="115"/>
                  <a:pt x="63" y="112"/>
                  <a:pt x="62" y="110"/>
                </a:cubicBezTo>
                <a:cubicBezTo>
                  <a:pt x="63" y="109"/>
                  <a:pt x="63" y="110"/>
                  <a:pt x="64" y="110"/>
                </a:cubicBezTo>
                <a:cubicBezTo>
                  <a:pt x="65" y="108"/>
                  <a:pt x="62" y="109"/>
                  <a:pt x="62" y="107"/>
                </a:cubicBezTo>
                <a:cubicBezTo>
                  <a:pt x="65" y="107"/>
                  <a:pt x="64" y="109"/>
                  <a:pt x="66" y="109"/>
                </a:cubicBezTo>
                <a:cubicBezTo>
                  <a:pt x="65" y="110"/>
                  <a:pt x="66" y="111"/>
                  <a:pt x="67" y="111"/>
                </a:cubicBezTo>
                <a:cubicBezTo>
                  <a:pt x="68" y="110"/>
                  <a:pt x="67" y="108"/>
                  <a:pt x="70" y="109"/>
                </a:cubicBezTo>
                <a:cubicBezTo>
                  <a:pt x="69" y="107"/>
                  <a:pt x="65" y="107"/>
                  <a:pt x="63" y="107"/>
                </a:cubicBezTo>
                <a:cubicBezTo>
                  <a:pt x="62" y="107"/>
                  <a:pt x="63" y="104"/>
                  <a:pt x="61" y="105"/>
                </a:cubicBezTo>
                <a:cubicBezTo>
                  <a:pt x="63" y="102"/>
                  <a:pt x="62" y="100"/>
                  <a:pt x="61" y="98"/>
                </a:cubicBezTo>
                <a:cubicBezTo>
                  <a:pt x="61" y="98"/>
                  <a:pt x="62" y="98"/>
                  <a:pt x="62" y="98"/>
                </a:cubicBezTo>
                <a:cubicBezTo>
                  <a:pt x="61" y="97"/>
                  <a:pt x="62" y="96"/>
                  <a:pt x="62" y="94"/>
                </a:cubicBezTo>
                <a:cubicBezTo>
                  <a:pt x="59" y="94"/>
                  <a:pt x="60" y="96"/>
                  <a:pt x="61" y="97"/>
                </a:cubicBezTo>
                <a:cubicBezTo>
                  <a:pt x="56" y="98"/>
                  <a:pt x="60" y="91"/>
                  <a:pt x="58" y="92"/>
                </a:cubicBezTo>
                <a:cubicBezTo>
                  <a:pt x="57" y="87"/>
                  <a:pt x="56" y="84"/>
                  <a:pt x="55" y="80"/>
                </a:cubicBezTo>
                <a:cubicBezTo>
                  <a:pt x="52" y="78"/>
                  <a:pt x="48" y="79"/>
                  <a:pt x="45" y="78"/>
                </a:cubicBezTo>
                <a:cubicBezTo>
                  <a:pt x="43" y="74"/>
                  <a:pt x="40" y="74"/>
                  <a:pt x="35" y="72"/>
                </a:cubicBezTo>
                <a:cubicBezTo>
                  <a:pt x="34" y="70"/>
                  <a:pt x="37" y="70"/>
                  <a:pt x="37" y="68"/>
                </a:cubicBezTo>
                <a:cubicBezTo>
                  <a:pt x="37" y="67"/>
                  <a:pt x="36" y="67"/>
                  <a:pt x="36" y="66"/>
                </a:cubicBezTo>
                <a:cubicBezTo>
                  <a:pt x="35" y="66"/>
                  <a:pt x="36" y="67"/>
                  <a:pt x="36" y="67"/>
                </a:cubicBezTo>
                <a:cubicBezTo>
                  <a:pt x="36" y="68"/>
                  <a:pt x="33" y="66"/>
                  <a:pt x="34" y="65"/>
                </a:cubicBezTo>
                <a:cubicBezTo>
                  <a:pt x="34" y="65"/>
                  <a:pt x="34" y="65"/>
                  <a:pt x="34" y="66"/>
                </a:cubicBezTo>
                <a:cubicBezTo>
                  <a:pt x="36" y="64"/>
                  <a:pt x="36" y="62"/>
                  <a:pt x="37" y="60"/>
                </a:cubicBezTo>
                <a:cubicBezTo>
                  <a:pt x="38" y="61"/>
                  <a:pt x="38" y="64"/>
                  <a:pt x="41" y="63"/>
                </a:cubicBezTo>
                <a:cubicBezTo>
                  <a:pt x="42" y="63"/>
                  <a:pt x="41" y="63"/>
                  <a:pt x="41" y="62"/>
                </a:cubicBezTo>
                <a:cubicBezTo>
                  <a:pt x="57" y="60"/>
                  <a:pt x="73" y="61"/>
                  <a:pt x="86" y="67"/>
                </a:cubicBezTo>
                <a:cubicBezTo>
                  <a:pt x="88" y="67"/>
                  <a:pt x="87" y="65"/>
                  <a:pt x="89" y="66"/>
                </a:cubicBezTo>
                <a:cubicBezTo>
                  <a:pt x="88" y="64"/>
                  <a:pt x="91" y="65"/>
                  <a:pt x="90" y="63"/>
                </a:cubicBezTo>
                <a:close/>
                <a:moveTo>
                  <a:pt x="363" y="118"/>
                </a:moveTo>
                <a:cubicBezTo>
                  <a:pt x="363" y="118"/>
                  <a:pt x="363" y="118"/>
                  <a:pt x="363" y="118"/>
                </a:cubicBezTo>
                <a:cubicBezTo>
                  <a:pt x="362" y="120"/>
                  <a:pt x="364" y="120"/>
                  <a:pt x="364" y="121"/>
                </a:cubicBezTo>
                <a:cubicBezTo>
                  <a:pt x="363" y="120"/>
                  <a:pt x="362" y="120"/>
                  <a:pt x="362" y="122"/>
                </a:cubicBezTo>
                <a:cubicBezTo>
                  <a:pt x="365" y="123"/>
                  <a:pt x="365" y="118"/>
                  <a:pt x="363" y="118"/>
                </a:cubicBezTo>
                <a:close/>
                <a:moveTo>
                  <a:pt x="431" y="227"/>
                </a:moveTo>
                <a:cubicBezTo>
                  <a:pt x="431" y="227"/>
                  <a:pt x="431" y="227"/>
                  <a:pt x="431" y="227"/>
                </a:cubicBezTo>
                <a:cubicBezTo>
                  <a:pt x="430" y="227"/>
                  <a:pt x="431" y="226"/>
                  <a:pt x="431" y="226"/>
                </a:cubicBezTo>
                <a:cubicBezTo>
                  <a:pt x="431" y="226"/>
                  <a:pt x="430" y="226"/>
                  <a:pt x="430" y="226"/>
                </a:cubicBezTo>
                <a:cubicBezTo>
                  <a:pt x="429" y="227"/>
                  <a:pt x="431" y="229"/>
                  <a:pt x="431" y="227"/>
                </a:cubicBezTo>
                <a:close/>
                <a:moveTo>
                  <a:pt x="37" y="72"/>
                </a:moveTo>
                <a:cubicBezTo>
                  <a:pt x="37" y="72"/>
                  <a:pt x="37" y="72"/>
                  <a:pt x="37" y="72"/>
                </a:cubicBezTo>
                <a:cubicBezTo>
                  <a:pt x="37" y="72"/>
                  <a:pt x="38" y="72"/>
                  <a:pt x="38" y="72"/>
                </a:cubicBezTo>
                <a:cubicBezTo>
                  <a:pt x="38" y="71"/>
                  <a:pt x="39" y="71"/>
                  <a:pt x="39" y="70"/>
                </a:cubicBezTo>
                <a:cubicBezTo>
                  <a:pt x="38" y="70"/>
                  <a:pt x="38" y="70"/>
                  <a:pt x="37" y="70"/>
                </a:cubicBezTo>
                <a:cubicBezTo>
                  <a:pt x="37" y="71"/>
                  <a:pt x="37" y="71"/>
                  <a:pt x="37" y="72"/>
                </a:cubicBezTo>
                <a:close/>
                <a:moveTo>
                  <a:pt x="61" y="77"/>
                </a:moveTo>
                <a:cubicBezTo>
                  <a:pt x="61" y="77"/>
                  <a:pt x="61" y="77"/>
                  <a:pt x="61" y="77"/>
                </a:cubicBezTo>
                <a:cubicBezTo>
                  <a:pt x="61" y="76"/>
                  <a:pt x="62" y="77"/>
                  <a:pt x="62" y="76"/>
                </a:cubicBezTo>
                <a:cubicBezTo>
                  <a:pt x="62" y="76"/>
                  <a:pt x="62" y="75"/>
                  <a:pt x="61" y="74"/>
                </a:cubicBezTo>
                <a:cubicBezTo>
                  <a:pt x="61" y="75"/>
                  <a:pt x="59" y="77"/>
                  <a:pt x="61" y="77"/>
                </a:cubicBezTo>
                <a:close/>
                <a:moveTo>
                  <a:pt x="62" y="78"/>
                </a:moveTo>
                <a:cubicBezTo>
                  <a:pt x="62" y="78"/>
                  <a:pt x="62" y="78"/>
                  <a:pt x="62" y="78"/>
                </a:cubicBezTo>
                <a:cubicBezTo>
                  <a:pt x="63" y="78"/>
                  <a:pt x="65" y="80"/>
                  <a:pt x="65" y="79"/>
                </a:cubicBezTo>
                <a:cubicBezTo>
                  <a:pt x="64" y="79"/>
                  <a:pt x="65" y="78"/>
                  <a:pt x="65" y="77"/>
                </a:cubicBezTo>
                <a:cubicBezTo>
                  <a:pt x="63" y="78"/>
                  <a:pt x="64" y="77"/>
                  <a:pt x="62" y="77"/>
                </a:cubicBezTo>
                <a:cubicBezTo>
                  <a:pt x="62" y="77"/>
                  <a:pt x="62" y="78"/>
                  <a:pt x="62" y="78"/>
                </a:cubicBezTo>
                <a:close/>
                <a:moveTo>
                  <a:pt x="264" y="77"/>
                </a:moveTo>
                <a:cubicBezTo>
                  <a:pt x="264" y="77"/>
                  <a:pt x="264" y="77"/>
                  <a:pt x="264" y="77"/>
                </a:cubicBezTo>
                <a:cubicBezTo>
                  <a:pt x="264" y="79"/>
                  <a:pt x="267" y="80"/>
                  <a:pt x="269" y="78"/>
                </a:cubicBezTo>
                <a:cubicBezTo>
                  <a:pt x="268" y="80"/>
                  <a:pt x="270" y="80"/>
                  <a:pt x="269" y="81"/>
                </a:cubicBezTo>
                <a:cubicBezTo>
                  <a:pt x="271" y="80"/>
                  <a:pt x="273" y="80"/>
                  <a:pt x="275" y="78"/>
                </a:cubicBezTo>
                <a:cubicBezTo>
                  <a:pt x="270" y="77"/>
                  <a:pt x="268" y="77"/>
                  <a:pt x="264" y="77"/>
                </a:cubicBezTo>
                <a:close/>
                <a:moveTo>
                  <a:pt x="61" y="82"/>
                </a:moveTo>
                <a:cubicBezTo>
                  <a:pt x="61" y="82"/>
                  <a:pt x="61" y="82"/>
                  <a:pt x="61" y="82"/>
                </a:cubicBezTo>
                <a:cubicBezTo>
                  <a:pt x="62" y="82"/>
                  <a:pt x="62" y="84"/>
                  <a:pt x="62" y="84"/>
                </a:cubicBezTo>
                <a:cubicBezTo>
                  <a:pt x="64" y="83"/>
                  <a:pt x="63" y="85"/>
                  <a:pt x="65" y="85"/>
                </a:cubicBezTo>
                <a:cubicBezTo>
                  <a:pt x="65" y="83"/>
                  <a:pt x="66" y="83"/>
                  <a:pt x="65" y="82"/>
                </a:cubicBezTo>
                <a:cubicBezTo>
                  <a:pt x="63" y="82"/>
                  <a:pt x="64" y="84"/>
                  <a:pt x="62" y="83"/>
                </a:cubicBezTo>
                <a:cubicBezTo>
                  <a:pt x="62" y="82"/>
                  <a:pt x="64" y="81"/>
                  <a:pt x="62" y="81"/>
                </a:cubicBezTo>
                <a:cubicBezTo>
                  <a:pt x="62" y="82"/>
                  <a:pt x="61" y="81"/>
                  <a:pt x="61" y="82"/>
                </a:cubicBezTo>
                <a:close/>
                <a:moveTo>
                  <a:pt x="60" y="84"/>
                </a:moveTo>
                <a:cubicBezTo>
                  <a:pt x="60" y="84"/>
                  <a:pt x="60" y="84"/>
                  <a:pt x="60" y="84"/>
                </a:cubicBezTo>
                <a:cubicBezTo>
                  <a:pt x="60" y="83"/>
                  <a:pt x="58" y="83"/>
                  <a:pt x="58" y="82"/>
                </a:cubicBezTo>
                <a:cubicBezTo>
                  <a:pt x="58" y="84"/>
                  <a:pt x="58" y="85"/>
                  <a:pt x="60" y="84"/>
                </a:cubicBezTo>
                <a:close/>
                <a:moveTo>
                  <a:pt x="268" y="84"/>
                </a:moveTo>
                <a:cubicBezTo>
                  <a:pt x="268" y="84"/>
                  <a:pt x="268" y="84"/>
                  <a:pt x="268" y="84"/>
                </a:cubicBezTo>
                <a:cubicBezTo>
                  <a:pt x="268" y="85"/>
                  <a:pt x="267" y="85"/>
                  <a:pt x="267" y="85"/>
                </a:cubicBezTo>
                <a:cubicBezTo>
                  <a:pt x="268" y="85"/>
                  <a:pt x="269" y="85"/>
                  <a:pt x="269" y="85"/>
                </a:cubicBezTo>
                <a:cubicBezTo>
                  <a:pt x="269" y="84"/>
                  <a:pt x="269" y="83"/>
                  <a:pt x="267" y="83"/>
                </a:cubicBezTo>
                <a:cubicBezTo>
                  <a:pt x="267" y="83"/>
                  <a:pt x="267" y="84"/>
                  <a:pt x="268" y="84"/>
                </a:cubicBezTo>
                <a:close/>
                <a:moveTo>
                  <a:pt x="248" y="87"/>
                </a:moveTo>
                <a:cubicBezTo>
                  <a:pt x="250" y="89"/>
                  <a:pt x="251" y="86"/>
                  <a:pt x="250" y="90"/>
                </a:cubicBezTo>
                <a:cubicBezTo>
                  <a:pt x="253" y="84"/>
                  <a:pt x="258" y="86"/>
                  <a:pt x="263" y="85"/>
                </a:cubicBezTo>
                <a:cubicBezTo>
                  <a:pt x="264" y="86"/>
                  <a:pt x="268" y="90"/>
                  <a:pt x="269" y="88"/>
                </a:cubicBezTo>
                <a:cubicBezTo>
                  <a:pt x="271" y="88"/>
                  <a:pt x="270" y="89"/>
                  <a:pt x="269" y="89"/>
                </a:cubicBezTo>
                <a:cubicBezTo>
                  <a:pt x="274" y="91"/>
                  <a:pt x="276" y="95"/>
                  <a:pt x="281" y="96"/>
                </a:cubicBezTo>
                <a:cubicBezTo>
                  <a:pt x="280" y="102"/>
                  <a:pt x="287" y="100"/>
                  <a:pt x="289" y="104"/>
                </a:cubicBezTo>
                <a:cubicBezTo>
                  <a:pt x="290" y="103"/>
                  <a:pt x="290" y="102"/>
                  <a:pt x="292" y="102"/>
                </a:cubicBezTo>
                <a:cubicBezTo>
                  <a:pt x="292" y="103"/>
                  <a:pt x="293" y="103"/>
                  <a:pt x="293" y="104"/>
                </a:cubicBezTo>
                <a:cubicBezTo>
                  <a:pt x="291" y="106"/>
                  <a:pt x="290" y="108"/>
                  <a:pt x="289" y="111"/>
                </a:cubicBezTo>
                <a:cubicBezTo>
                  <a:pt x="292" y="111"/>
                  <a:pt x="293" y="109"/>
                  <a:pt x="294" y="107"/>
                </a:cubicBezTo>
                <a:cubicBezTo>
                  <a:pt x="295" y="108"/>
                  <a:pt x="296" y="110"/>
                  <a:pt x="298" y="109"/>
                </a:cubicBezTo>
                <a:cubicBezTo>
                  <a:pt x="299" y="111"/>
                  <a:pt x="299" y="109"/>
                  <a:pt x="299" y="112"/>
                </a:cubicBezTo>
                <a:cubicBezTo>
                  <a:pt x="300" y="111"/>
                  <a:pt x="301" y="110"/>
                  <a:pt x="301" y="114"/>
                </a:cubicBezTo>
                <a:cubicBezTo>
                  <a:pt x="303" y="115"/>
                  <a:pt x="301" y="112"/>
                  <a:pt x="303" y="113"/>
                </a:cubicBezTo>
                <a:cubicBezTo>
                  <a:pt x="303" y="114"/>
                  <a:pt x="303" y="114"/>
                  <a:pt x="302" y="115"/>
                </a:cubicBezTo>
                <a:cubicBezTo>
                  <a:pt x="304" y="115"/>
                  <a:pt x="306" y="118"/>
                  <a:pt x="305" y="119"/>
                </a:cubicBezTo>
                <a:cubicBezTo>
                  <a:pt x="306" y="120"/>
                  <a:pt x="307" y="117"/>
                  <a:pt x="309" y="117"/>
                </a:cubicBezTo>
                <a:cubicBezTo>
                  <a:pt x="309" y="117"/>
                  <a:pt x="309" y="117"/>
                  <a:pt x="309" y="117"/>
                </a:cubicBezTo>
                <a:cubicBezTo>
                  <a:pt x="309" y="118"/>
                  <a:pt x="309" y="118"/>
                  <a:pt x="310" y="118"/>
                </a:cubicBezTo>
                <a:cubicBezTo>
                  <a:pt x="310" y="119"/>
                  <a:pt x="308" y="119"/>
                  <a:pt x="307" y="119"/>
                </a:cubicBezTo>
                <a:cubicBezTo>
                  <a:pt x="307" y="120"/>
                  <a:pt x="307" y="120"/>
                  <a:pt x="307" y="121"/>
                </a:cubicBezTo>
                <a:cubicBezTo>
                  <a:pt x="309" y="121"/>
                  <a:pt x="309" y="123"/>
                  <a:pt x="311" y="124"/>
                </a:cubicBezTo>
                <a:cubicBezTo>
                  <a:pt x="309" y="124"/>
                  <a:pt x="309" y="123"/>
                  <a:pt x="309" y="125"/>
                </a:cubicBezTo>
                <a:cubicBezTo>
                  <a:pt x="310" y="127"/>
                  <a:pt x="311" y="124"/>
                  <a:pt x="312" y="124"/>
                </a:cubicBezTo>
                <a:cubicBezTo>
                  <a:pt x="312" y="126"/>
                  <a:pt x="313" y="127"/>
                  <a:pt x="314" y="128"/>
                </a:cubicBezTo>
                <a:cubicBezTo>
                  <a:pt x="313" y="126"/>
                  <a:pt x="317" y="124"/>
                  <a:pt x="319" y="123"/>
                </a:cubicBezTo>
                <a:cubicBezTo>
                  <a:pt x="316" y="122"/>
                  <a:pt x="322" y="118"/>
                  <a:pt x="322" y="122"/>
                </a:cubicBezTo>
                <a:cubicBezTo>
                  <a:pt x="324" y="121"/>
                  <a:pt x="321" y="119"/>
                  <a:pt x="324" y="119"/>
                </a:cubicBezTo>
                <a:cubicBezTo>
                  <a:pt x="324" y="122"/>
                  <a:pt x="326" y="121"/>
                  <a:pt x="327" y="125"/>
                </a:cubicBezTo>
                <a:cubicBezTo>
                  <a:pt x="329" y="125"/>
                  <a:pt x="327" y="123"/>
                  <a:pt x="329" y="123"/>
                </a:cubicBezTo>
                <a:cubicBezTo>
                  <a:pt x="327" y="125"/>
                  <a:pt x="330" y="126"/>
                  <a:pt x="332" y="127"/>
                </a:cubicBezTo>
                <a:cubicBezTo>
                  <a:pt x="330" y="130"/>
                  <a:pt x="335" y="132"/>
                  <a:pt x="332" y="134"/>
                </a:cubicBezTo>
                <a:cubicBezTo>
                  <a:pt x="332" y="132"/>
                  <a:pt x="330" y="134"/>
                  <a:pt x="327" y="134"/>
                </a:cubicBezTo>
                <a:cubicBezTo>
                  <a:pt x="327" y="133"/>
                  <a:pt x="327" y="133"/>
                  <a:pt x="327" y="133"/>
                </a:cubicBezTo>
                <a:cubicBezTo>
                  <a:pt x="327" y="132"/>
                  <a:pt x="328" y="132"/>
                  <a:pt x="330" y="132"/>
                </a:cubicBezTo>
                <a:cubicBezTo>
                  <a:pt x="328" y="131"/>
                  <a:pt x="325" y="130"/>
                  <a:pt x="325" y="128"/>
                </a:cubicBezTo>
                <a:cubicBezTo>
                  <a:pt x="325" y="128"/>
                  <a:pt x="325" y="129"/>
                  <a:pt x="323" y="129"/>
                </a:cubicBezTo>
                <a:cubicBezTo>
                  <a:pt x="324" y="128"/>
                  <a:pt x="323" y="128"/>
                  <a:pt x="323" y="127"/>
                </a:cubicBezTo>
                <a:cubicBezTo>
                  <a:pt x="322" y="127"/>
                  <a:pt x="318" y="128"/>
                  <a:pt x="317" y="125"/>
                </a:cubicBezTo>
                <a:cubicBezTo>
                  <a:pt x="314" y="125"/>
                  <a:pt x="317" y="128"/>
                  <a:pt x="315" y="127"/>
                </a:cubicBezTo>
                <a:cubicBezTo>
                  <a:pt x="315" y="129"/>
                  <a:pt x="318" y="128"/>
                  <a:pt x="317" y="129"/>
                </a:cubicBezTo>
                <a:cubicBezTo>
                  <a:pt x="316" y="131"/>
                  <a:pt x="316" y="128"/>
                  <a:pt x="315" y="129"/>
                </a:cubicBezTo>
                <a:cubicBezTo>
                  <a:pt x="315" y="130"/>
                  <a:pt x="317" y="132"/>
                  <a:pt x="315" y="132"/>
                </a:cubicBezTo>
                <a:cubicBezTo>
                  <a:pt x="316" y="133"/>
                  <a:pt x="316" y="133"/>
                  <a:pt x="314" y="132"/>
                </a:cubicBezTo>
                <a:cubicBezTo>
                  <a:pt x="317" y="135"/>
                  <a:pt x="318" y="130"/>
                  <a:pt x="320" y="128"/>
                </a:cubicBezTo>
                <a:cubicBezTo>
                  <a:pt x="321" y="128"/>
                  <a:pt x="322" y="130"/>
                  <a:pt x="322" y="128"/>
                </a:cubicBezTo>
                <a:cubicBezTo>
                  <a:pt x="325" y="131"/>
                  <a:pt x="318" y="132"/>
                  <a:pt x="321" y="133"/>
                </a:cubicBezTo>
                <a:cubicBezTo>
                  <a:pt x="317" y="133"/>
                  <a:pt x="317" y="135"/>
                  <a:pt x="316" y="136"/>
                </a:cubicBezTo>
                <a:cubicBezTo>
                  <a:pt x="317" y="137"/>
                  <a:pt x="319" y="137"/>
                  <a:pt x="321" y="138"/>
                </a:cubicBezTo>
                <a:cubicBezTo>
                  <a:pt x="320" y="139"/>
                  <a:pt x="319" y="140"/>
                  <a:pt x="319" y="141"/>
                </a:cubicBezTo>
                <a:cubicBezTo>
                  <a:pt x="319" y="142"/>
                  <a:pt x="320" y="139"/>
                  <a:pt x="322" y="140"/>
                </a:cubicBezTo>
                <a:cubicBezTo>
                  <a:pt x="322" y="142"/>
                  <a:pt x="322" y="143"/>
                  <a:pt x="321" y="143"/>
                </a:cubicBezTo>
                <a:cubicBezTo>
                  <a:pt x="323" y="143"/>
                  <a:pt x="323" y="148"/>
                  <a:pt x="323" y="149"/>
                </a:cubicBezTo>
                <a:cubicBezTo>
                  <a:pt x="322" y="150"/>
                  <a:pt x="322" y="153"/>
                  <a:pt x="319" y="153"/>
                </a:cubicBezTo>
                <a:cubicBezTo>
                  <a:pt x="320" y="154"/>
                  <a:pt x="321" y="154"/>
                  <a:pt x="322" y="154"/>
                </a:cubicBezTo>
                <a:cubicBezTo>
                  <a:pt x="322" y="156"/>
                  <a:pt x="323" y="157"/>
                  <a:pt x="323" y="160"/>
                </a:cubicBezTo>
                <a:cubicBezTo>
                  <a:pt x="322" y="161"/>
                  <a:pt x="321" y="162"/>
                  <a:pt x="320" y="162"/>
                </a:cubicBezTo>
                <a:cubicBezTo>
                  <a:pt x="318" y="161"/>
                  <a:pt x="319" y="159"/>
                  <a:pt x="317" y="158"/>
                </a:cubicBezTo>
                <a:cubicBezTo>
                  <a:pt x="316" y="159"/>
                  <a:pt x="316" y="160"/>
                  <a:pt x="315" y="160"/>
                </a:cubicBezTo>
                <a:cubicBezTo>
                  <a:pt x="315" y="162"/>
                  <a:pt x="316" y="162"/>
                  <a:pt x="317" y="162"/>
                </a:cubicBezTo>
                <a:cubicBezTo>
                  <a:pt x="317" y="163"/>
                  <a:pt x="318" y="164"/>
                  <a:pt x="316" y="165"/>
                </a:cubicBezTo>
                <a:cubicBezTo>
                  <a:pt x="318" y="166"/>
                  <a:pt x="317" y="171"/>
                  <a:pt x="318" y="170"/>
                </a:cubicBezTo>
                <a:cubicBezTo>
                  <a:pt x="319" y="171"/>
                  <a:pt x="317" y="171"/>
                  <a:pt x="317" y="172"/>
                </a:cubicBezTo>
                <a:cubicBezTo>
                  <a:pt x="316" y="171"/>
                  <a:pt x="316" y="169"/>
                  <a:pt x="315" y="169"/>
                </a:cubicBezTo>
                <a:cubicBezTo>
                  <a:pt x="315" y="168"/>
                  <a:pt x="316" y="167"/>
                  <a:pt x="316" y="166"/>
                </a:cubicBezTo>
                <a:cubicBezTo>
                  <a:pt x="314" y="164"/>
                  <a:pt x="313" y="166"/>
                  <a:pt x="312" y="167"/>
                </a:cubicBezTo>
                <a:cubicBezTo>
                  <a:pt x="312" y="165"/>
                  <a:pt x="313" y="165"/>
                  <a:pt x="314" y="164"/>
                </a:cubicBezTo>
                <a:cubicBezTo>
                  <a:pt x="312" y="163"/>
                  <a:pt x="311" y="160"/>
                  <a:pt x="306" y="160"/>
                </a:cubicBezTo>
                <a:cubicBezTo>
                  <a:pt x="308" y="160"/>
                  <a:pt x="307" y="161"/>
                  <a:pt x="307" y="163"/>
                </a:cubicBezTo>
                <a:cubicBezTo>
                  <a:pt x="306" y="162"/>
                  <a:pt x="305" y="160"/>
                  <a:pt x="304" y="162"/>
                </a:cubicBezTo>
                <a:cubicBezTo>
                  <a:pt x="305" y="162"/>
                  <a:pt x="305" y="166"/>
                  <a:pt x="308" y="166"/>
                </a:cubicBezTo>
                <a:cubicBezTo>
                  <a:pt x="309" y="165"/>
                  <a:pt x="308" y="163"/>
                  <a:pt x="310" y="164"/>
                </a:cubicBezTo>
                <a:cubicBezTo>
                  <a:pt x="310" y="162"/>
                  <a:pt x="308" y="163"/>
                  <a:pt x="309" y="161"/>
                </a:cubicBezTo>
                <a:cubicBezTo>
                  <a:pt x="310" y="162"/>
                  <a:pt x="312" y="163"/>
                  <a:pt x="312" y="165"/>
                </a:cubicBezTo>
                <a:cubicBezTo>
                  <a:pt x="309" y="162"/>
                  <a:pt x="311" y="170"/>
                  <a:pt x="310" y="167"/>
                </a:cubicBezTo>
                <a:cubicBezTo>
                  <a:pt x="309" y="170"/>
                  <a:pt x="311" y="171"/>
                  <a:pt x="315" y="172"/>
                </a:cubicBezTo>
                <a:cubicBezTo>
                  <a:pt x="313" y="176"/>
                  <a:pt x="319" y="176"/>
                  <a:pt x="320" y="179"/>
                </a:cubicBezTo>
                <a:cubicBezTo>
                  <a:pt x="321" y="180"/>
                  <a:pt x="321" y="179"/>
                  <a:pt x="322" y="179"/>
                </a:cubicBezTo>
                <a:cubicBezTo>
                  <a:pt x="324" y="183"/>
                  <a:pt x="327" y="183"/>
                  <a:pt x="330" y="186"/>
                </a:cubicBezTo>
                <a:cubicBezTo>
                  <a:pt x="329" y="189"/>
                  <a:pt x="329" y="193"/>
                  <a:pt x="332" y="194"/>
                </a:cubicBezTo>
                <a:cubicBezTo>
                  <a:pt x="333" y="198"/>
                  <a:pt x="332" y="205"/>
                  <a:pt x="336" y="208"/>
                </a:cubicBezTo>
                <a:cubicBezTo>
                  <a:pt x="334" y="209"/>
                  <a:pt x="337" y="215"/>
                  <a:pt x="339" y="216"/>
                </a:cubicBezTo>
                <a:cubicBezTo>
                  <a:pt x="339" y="216"/>
                  <a:pt x="338" y="217"/>
                  <a:pt x="337" y="217"/>
                </a:cubicBezTo>
                <a:cubicBezTo>
                  <a:pt x="338" y="217"/>
                  <a:pt x="338" y="217"/>
                  <a:pt x="338" y="218"/>
                </a:cubicBezTo>
                <a:cubicBezTo>
                  <a:pt x="339" y="219"/>
                  <a:pt x="339" y="218"/>
                  <a:pt x="341" y="218"/>
                </a:cubicBezTo>
                <a:cubicBezTo>
                  <a:pt x="341" y="216"/>
                  <a:pt x="339" y="216"/>
                  <a:pt x="339" y="215"/>
                </a:cubicBezTo>
                <a:cubicBezTo>
                  <a:pt x="340" y="215"/>
                  <a:pt x="341" y="215"/>
                  <a:pt x="342" y="215"/>
                </a:cubicBezTo>
                <a:cubicBezTo>
                  <a:pt x="341" y="215"/>
                  <a:pt x="340" y="212"/>
                  <a:pt x="341" y="212"/>
                </a:cubicBezTo>
                <a:cubicBezTo>
                  <a:pt x="343" y="212"/>
                  <a:pt x="341" y="214"/>
                  <a:pt x="344" y="213"/>
                </a:cubicBezTo>
                <a:cubicBezTo>
                  <a:pt x="342" y="214"/>
                  <a:pt x="342" y="217"/>
                  <a:pt x="341" y="218"/>
                </a:cubicBezTo>
                <a:cubicBezTo>
                  <a:pt x="341" y="219"/>
                  <a:pt x="341" y="221"/>
                  <a:pt x="343" y="220"/>
                </a:cubicBezTo>
                <a:cubicBezTo>
                  <a:pt x="344" y="222"/>
                  <a:pt x="342" y="223"/>
                  <a:pt x="343" y="225"/>
                </a:cubicBezTo>
                <a:cubicBezTo>
                  <a:pt x="342" y="225"/>
                  <a:pt x="342" y="227"/>
                  <a:pt x="340" y="226"/>
                </a:cubicBezTo>
                <a:cubicBezTo>
                  <a:pt x="340" y="228"/>
                  <a:pt x="342" y="228"/>
                  <a:pt x="344" y="228"/>
                </a:cubicBezTo>
                <a:cubicBezTo>
                  <a:pt x="340" y="232"/>
                  <a:pt x="345" y="236"/>
                  <a:pt x="343" y="240"/>
                </a:cubicBezTo>
                <a:cubicBezTo>
                  <a:pt x="350" y="247"/>
                  <a:pt x="346" y="255"/>
                  <a:pt x="347" y="265"/>
                </a:cubicBezTo>
                <a:cubicBezTo>
                  <a:pt x="349" y="263"/>
                  <a:pt x="349" y="271"/>
                  <a:pt x="349" y="275"/>
                </a:cubicBezTo>
                <a:cubicBezTo>
                  <a:pt x="347" y="275"/>
                  <a:pt x="348" y="277"/>
                  <a:pt x="345" y="276"/>
                </a:cubicBezTo>
                <a:cubicBezTo>
                  <a:pt x="344" y="274"/>
                  <a:pt x="347" y="272"/>
                  <a:pt x="347" y="271"/>
                </a:cubicBezTo>
                <a:cubicBezTo>
                  <a:pt x="346" y="270"/>
                  <a:pt x="345" y="270"/>
                  <a:pt x="345" y="270"/>
                </a:cubicBezTo>
                <a:cubicBezTo>
                  <a:pt x="345" y="271"/>
                  <a:pt x="344" y="276"/>
                  <a:pt x="342" y="277"/>
                </a:cubicBezTo>
                <a:cubicBezTo>
                  <a:pt x="340" y="275"/>
                  <a:pt x="341" y="271"/>
                  <a:pt x="340" y="268"/>
                </a:cubicBezTo>
                <a:cubicBezTo>
                  <a:pt x="338" y="268"/>
                  <a:pt x="340" y="270"/>
                  <a:pt x="338" y="270"/>
                </a:cubicBezTo>
                <a:cubicBezTo>
                  <a:pt x="332" y="260"/>
                  <a:pt x="334" y="253"/>
                  <a:pt x="332" y="240"/>
                </a:cubicBezTo>
                <a:cubicBezTo>
                  <a:pt x="330" y="243"/>
                  <a:pt x="334" y="252"/>
                  <a:pt x="330" y="253"/>
                </a:cubicBezTo>
                <a:cubicBezTo>
                  <a:pt x="331" y="255"/>
                  <a:pt x="330" y="258"/>
                  <a:pt x="331" y="260"/>
                </a:cubicBezTo>
                <a:cubicBezTo>
                  <a:pt x="331" y="261"/>
                  <a:pt x="329" y="260"/>
                  <a:pt x="328" y="261"/>
                </a:cubicBezTo>
                <a:cubicBezTo>
                  <a:pt x="329" y="263"/>
                  <a:pt x="330" y="263"/>
                  <a:pt x="330" y="265"/>
                </a:cubicBezTo>
                <a:cubicBezTo>
                  <a:pt x="328" y="265"/>
                  <a:pt x="327" y="264"/>
                  <a:pt x="326" y="265"/>
                </a:cubicBezTo>
                <a:cubicBezTo>
                  <a:pt x="329" y="269"/>
                  <a:pt x="329" y="277"/>
                  <a:pt x="331" y="281"/>
                </a:cubicBezTo>
                <a:cubicBezTo>
                  <a:pt x="329" y="283"/>
                  <a:pt x="330" y="285"/>
                  <a:pt x="328" y="287"/>
                </a:cubicBezTo>
                <a:cubicBezTo>
                  <a:pt x="330" y="289"/>
                  <a:pt x="327" y="290"/>
                  <a:pt x="329" y="292"/>
                </a:cubicBezTo>
                <a:cubicBezTo>
                  <a:pt x="329" y="292"/>
                  <a:pt x="328" y="292"/>
                  <a:pt x="327" y="292"/>
                </a:cubicBezTo>
                <a:cubicBezTo>
                  <a:pt x="328" y="294"/>
                  <a:pt x="329" y="295"/>
                  <a:pt x="327" y="297"/>
                </a:cubicBezTo>
                <a:cubicBezTo>
                  <a:pt x="328" y="297"/>
                  <a:pt x="328" y="296"/>
                  <a:pt x="328" y="295"/>
                </a:cubicBezTo>
                <a:cubicBezTo>
                  <a:pt x="330" y="298"/>
                  <a:pt x="328" y="298"/>
                  <a:pt x="326" y="297"/>
                </a:cubicBezTo>
                <a:cubicBezTo>
                  <a:pt x="326" y="298"/>
                  <a:pt x="327" y="298"/>
                  <a:pt x="328" y="298"/>
                </a:cubicBezTo>
                <a:cubicBezTo>
                  <a:pt x="329" y="300"/>
                  <a:pt x="328" y="300"/>
                  <a:pt x="326" y="300"/>
                </a:cubicBezTo>
                <a:cubicBezTo>
                  <a:pt x="328" y="301"/>
                  <a:pt x="325" y="302"/>
                  <a:pt x="327" y="304"/>
                </a:cubicBezTo>
                <a:cubicBezTo>
                  <a:pt x="326" y="305"/>
                  <a:pt x="327" y="304"/>
                  <a:pt x="326" y="303"/>
                </a:cubicBezTo>
                <a:cubicBezTo>
                  <a:pt x="326" y="304"/>
                  <a:pt x="327" y="307"/>
                  <a:pt x="327" y="306"/>
                </a:cubicBezTo>
                <a:cubicBezTo>
                  <a:pt x="329" y="306"/>
                  <a:pt x="327" y="308"/>
                  <a:pt x="326" y="308"/>
                </a:cubicBezTo>
                <a:cubicBezTo>
                  <a:pt x="326" y="310"/>
                  <a:pt x="327" y="307"/>
                  <a:pt x="328" y="309"/>
                </a:cubicBezTo>
                <a:cubicBezTo>
                  <a:pt x="328" y="310"/>
                  <a:pt x="328" y="311"/>
                  <a:pt x="326" y="311"/>
                </a:cubicBezTo>
                <a:cubicBezTo>
                  <a:pt x="326" y="312"/>
                  <a:pt x="328" y="311"/>
                  <a:pt x="328" y="313"/>
                </a:cubicBezTo>
                <a:cubicBezTo>
                  <a:pt x="327" y="313"/>
                  <a:pt x="327" y="314"/>
                  <a:pt x="326" y="314"/>
                </a:cubicBezTo>
                <a:cubicBezTo>
                  <a:pt x="326" y="316"/>
                  <a:pt x="327" y="317"/>
                  <a:pt x="327" y="319"/>
                </a:cubicBezTo>
                <a:cubicBezTo>
                  <a:pt x="328" y="317"/>
                  <a:pt x="326" y="315"/>
                  <a:pt x="330" y="315"/>
                </a:cubicBezTo>
                <a:cubicBezTo>
                  <a:pt x="330" y="317"/>
                  <a:pt x="328" y="316"/>
                  <a:pt x="329" y="319"/>
                </a:cubicBezTo>
                <a:cubicBezTo>
                  <a:pt x="328" y="319"/>
                  <a:pt x="326" y="319"/>
                  <a:pt x="325" y="320"/>
                </a:cubicBezTo>
                <a:cubicBezTo>
                  <a:pt x="325" y="318"/>
                  <a:pt x="324" y="315"/>
                  <a:pt x="325" y="314"/>
                </a:cubicBezTo>
                <a:cubicBezTo>
                  <a:pt x="323" y="320"/>
                  <a:pt x="325" y="329"/>
                  <a:pt x="322" y="334"/>
                </a:cubicBezTo>
                <a:cubicBezTo>
                  <a:pt x="317" y="339"/>
                  <a:pt x="312" y="346"/>
                  <a:pt x="311" y="353"/>
                </a:cubicBezTo>
                <a:cubicBezTo>
                  <a:pt x="307" y="356"/>
                  <a:pt x="302" y="360"/>
                  <a:pt x="303" y="365"/>
                </a:cubicBezTo>
                <a:cubicBezTo>
                  <a:pt x="302" y="364"/>
                  <a:pt x="302" y="365"/>
                  <a:pt x="301" y="365"/>
                </a:cubicBezTo>
                <a:cubicBezTo>
                  <a:pt x="304" y="370"/>
                  <a:pt x="295" y="372"/>
                  <a:pt x="297" y="375"/>
                </a:cubicBezTo>
                <a:cubicBezTo>
                  <a:pt x="292" y="378"/>
                  <a:pt x="290" y="387"/>
                  <a:pt x="283" y="387"/>
                </a:cubicBezTo>
                <a:cubicBezTo>
                  <a:pt x="282" y="387"/>
                  <a:pt x="283" y="389"/>
                  <a:pt x="282" y="389"/>
                </a:cubicBezTo>
                <a:cubicBezTo>
                  <a:pt x="280" y="389"/>
                  <a:pt x="281" y="387"/>
                  <a:pt x="280" y="387"/>
                </a:cubicBezTo>
                <a:cubicBezTo>
                  <a:pt x="278" y="389"/>
                  <a:pt x="277" y="392"/>
                  <a:pt x="277" y="395"/>
                </a:cubicBezTo>
                <a:cubicBezTo>
                  <a:pt x="275" y="398"/>
                  <a:pt x="270" y="397"/>
                  <a:pt x="269" y="401"/>
                </a:cubicBezTo>
                <a:cubicBezTo>
                  <a:pt x="269" y="402"/>
                  <a:pt x="270" y="401"/>
                  <a:pt x="271" y="401"/>
                </a:cubicBezTo>
                <a:cubicBezTo>
                  <a:pt x="270" y="405"/>
                  <a:pt x="265" y="401"/>
                  <a:pt x="264" y="399"/>
                </a:cubicBezTo>
                <a:cubicBezTo>
                  <a:pt x="262" y="399"/>
                  <a:pt x="263" y="401"/>
                  <a:pt x="263" y="402"/>
                </a:cubicBezTo>
                <a:cubicBezTo>
                  <a:pt x="262" y="401"/>
                  <a:pt x="260" y="402"/>
                  <a:pt x="261" y="400"/>
                </a:cubicBezTo>
                <a:cubicBezTo>
                  <a:pt x="259" y="401"/>
                  <a:pt x="262" y="404"/>
                  <a:pt x="262" y="402"/>
                </a:cubicBezTo>
                <a:cubicBezTo>
                  <a:pt x="263" y="402"/>
                  <a:pt x="263" y="404"/>
                  <a:pt x="263" y="406"/>
                </a:cubicBezTo>
                <a:cubicBezTo>
                  <a:pt x="261" y="404"/>
                  <a:pt x="257" y="409"/>
                  <a:pt x="255" y="405"/>
                </a:cubicBezTo>
                <a:cubicBezTo>
                  <a:pt x="255" y="409"/>
                  <a:pt x="250" y="407"/>
                  <a:pt x="248" y="409"/>
                </a:cubicBezTo>
                <a:cubicBezTo>
                  <a:pt x="248" y="408"/>
                  <a:pt x="247" y="408"/>
                  <a:pt x="247" y="406"/>
                </a:cubicBezTo>
                <a:cubicBezTo>
                  <a:pt x="248" y="407"/>
                  <a:pt x="248" y="404"/>
                  <a:pt x="251" y="405"/>
                </a:cubicBezTo>
                <a:cubicBezTo>
                  <a:pt x="251" y="404"/>
                  <a:pt x="250" y="404"/>
                  <a:pt x="250" y="404"/>
                </a:cubicBezTo>
                <a:cubicBezTo>
                  <a:pt x="250" y="404"/>
                  <a:pt x="250" y="404"/>
                  <a:pt x="251" y="404"/>
                </a:cubicBezTo>
                <a:cubicBezTo>
                  <a:pt x="251" y="404"/>
                  <a:pt x="252" y="404"/>
                  <a:pt x="252" y="404"/>
                </a:cubicBezTo>
                <a:cubicBezTo>
                  <a:pt x="252" y="404"/>
                  <a:pt x="251" y="405"/>
                  <a:pt x="251" y="405"/>
                </a:cubicBezTo>
                <a:cubicBezTo>
                  <a:pt x="252" y="405"/>
                  <a:pt x="253" y="404"/>
                  <a:pt x="253" y="403"/>
                </a:cubicBezTo>
                <a:cubicBezTo>
                  <a:pt x="255" y="405"/>
                  <a:pt x="256" y="403"/>
                  <a:pt x="258" y="402"/>
                </a:cubicBezTo>
                <a:cubicBezTo>
                  <a:pt x="256" y="401"/>
                  <a:pt x="253" y="401"/>
                  <a:pt x="253" y="398"/>
                </a:cubicBezTo>
                <a:cubicBezTo>
                  <a:pt x="252" y="398"/>
                  <a:pt x="252" y="399"/>
                  <a:pt x="251" y="399"/>
                </a:cubicBezTo>
                <a:cubicBezTo>
                  <a:pt x="252" y="401"/>
                  <a:pt x="253" y="398"/>
                  <a:pt x="253" y="400"/>
                </a:cubicBezTo>
                <a:cubicBezTo>
                  <a:pt x="252" y="403"/>
                  <a:pt x="248" y="400"/>
                  <a:pt x="245" y="402"/>
                </a:cubicBezTo>
                <a:cubicBezTo>
                  <a:pt x="249" y="399"/>
                  <a:pt x="239" y="400"/>
                  <a:pt x="243" y="402"/>
                </a:cubicBezTo>
                <a:cubicBezTo>
                  <a:pt x="241" y="403"/>
                  <a:pt x="240" y="401"/>
                  <a:pt x="238" y="403"/>
                </a:cubicBezTo>
                <a:cubicBezTo>
                  <a:pt x="239" y="402"/>
                  <a:pt x="239" y="401"/>
                  <a:pt x="239" y="400"/>
                </a:cubicBezTo>
                <a:cubicBezTo>
                  <a:pt x="237" y="401"/>
                  <a:pt x="238" y="402"/>
                  <a:pt x="236" y="403"/>
                </a:cubicBezTo>
                <a:cubicBezTo>
                  <a:pt x="236" y="402"/>
                  <a:pt x="236" y="401"/>
                  <a:pt x="236" y="400"/>
                </a:cubicBezTo>
                <a:cubicBezTo>
                  <a:pt x="234" y="401"/>
                  <a:pt x="233" y="399"/>
                  <a:pt x="232" y="400"/>
                </a:cubicBezTo>
                <a:cubicBezTo>
                  <a:pt x="232" y="402"/>
                  <a:pt x="232" y="402"/>
                  <a:pt x="233" y="402"/>
                </a:cubicBezTo>
                <a:cubicBezTo>
                  <a:pt x="230" y="404"/>
                  <a:pt x="227" y="403"/>
                  <a:pt x="223" y="404"/>
                </a:cubicBezTo>
                <a:cubicBezTo>
                  <a:pt x="225" y="398"/>
                  <a:pt x="216" y="404"/>
                  <a:pt x="214" y="404"/>
                </a:cubicBezTo>
                <a:cubicBezTo>
                  <a:pt x="214" y="403"/>
                  <a:pt x="214" y="404"/>
                  <a:pt x="216" y="403"/>
                </a:cubicBezTo>
                <a:cubicBezTo>
                  <a:pt x="216" y="402"/>
                  <a:pt x="215" y="402"/>
                  <a:pt x="215" y="401"/>
                </a:cubicBezTo>
                <a:cubicBezTo>
                  <a:pt x="212" y="402"/>
                  <a:pt x="211" y="400"/>
                  <a:pt x="210" y="399"/>
                </a:cubicBezTo>
                <a:cubicBezTo>
                  <a:pt x="211" y="398"/>
                  <a:pt x="210" y="398"/>
                  <a:pt x="210" y="397"/>
                </a:cubicBezTo>
                <a:cubicBezTo>
                  <a:pt x="209" y="396"/>
                  <a:pt x="209" y="397"/>
                  <a:pt x="209" y="398"/>
                </a:cubicBezTo>
                <a:cubicBezTo>
                  <a:pt x="206" y="397"/>
                  <a:pt x="211" y="396"/>
                  <a:pt x="210" y="393"/>
                </a:cubicBezTo>
                <a:cubicBezTo>
                  <a:pt x="209" y="391"/>
                  <a:pt x="208" y="392"/>
                  <a:pt x="206" y="392"/>
                </a:cubicBezTo>
                <a:cubicBezTo>
                  <a:pt x="203" y="384"/>
                  <a:pt x="199" y="376"/>
                  <a:pt x="200" y="367"/>
                </a:cubicBezTo>
                <a:cubicBezTo>
                  <a:pt x="198" y="367"/>
                  <a:pt x="199" y="362"/>
                  <a:pt x="195" y="362"/>
                </a:cubicBezTo>
                <a:cubicBezTo>
                  <a:pt x="196" y="361"/>
                  <a:pt x="197" y="361"/>
                  <a:pt x="194" y="360"/>
                </a:cubicBezTo>
                <a:cubicBezTo>
                  <a:pt x="196" y="356"/>
                  <a:pt x="194" y="355"/>
                  <a:pt x="194" y="353"/>
                </a:cubicBezTo>
                <a:cubicBezTo>
                  <a:pt x="194" y="351"/>
                  <a:pt x="193" y="351"/>
                  <a:pt x="191" y="351"/>
                </a:cubicBezTo>
                <a:cubicBezTo>
                  <a:pt x="192" y="350"/>
                  <a:pt x="194" y="349"/>
                  <a:pt x="193" y="347"/>
                </a:cubicBezTo>
                <a:cubicBezTo>
                  <a:pt x="193" y="346"/>
                  <a:pt x="192" y="346"/>
                  <a:pt x="192" y="345"/>
                </a:cubicBezTo>
                <a:cubicBezTo>
                  <a:pt x="192" y="345"/>
                  <a:pt x="193" y="345"/>
                  <a:pt x="193" y="344"/>
                </a:cubicBezTo>
                <a:cubicBezTo>
                  <a:pt x="191" y="344"/>
                  <a:pt x="192" y="343"/>
                  <a:pt x="192" y="341"/>
                </a:cubicBezTo>
                <a:cubicBezTo>
                  <a:pt x="191" y="341"/>
                  <a:pt x="190" y="342"/>
                  <a:pt x="190" y="341"/>
                </a:cubicBezTo>
                <a:cubicBezTo>
                  <a:pt x="191" y="339"/>
                  <a:pt x="191" y="339"/>
                  <a:pt x="189" y="338"/>
                </a:cubicBezTo>
                <a:cubicBezTo>
                  <a:pt x="189" y="332"/>
                  <a:pt x="189" y="332"/>
                  <a:pt x="188" y="326"/>
                </a:cubicBezTo>
                <a:cubicBezTo>
                  <a:pt x="189" y="325"/>
                  <a:pt x="189" y="326"/>
                  <a:pt x="190" y="326"/>
                </a:cubicBezTo>
                <a:cubicBezTo>
                  <a:pt x="190" y="324"/>
                  <a:pt x="189" y="324"/>
                  <a:pt x="187" y="324"/>
                </a:cubicBezTo>
                <a:cubicBezTo>
                  <a:pt x="185" y="324"/>
                  <a:pt x="186" y="325"/>
                  <a:pt x="185" y="326"/>
                </a:cubicBezTo>
                <a:cubicBezTo>
                  <a:pt x="185" y="324"/>
                  <a:pt x="184" y="322"/>
                  <a:pt x="184" y="320"/>
                </a:cubicBezTo>
                <a:cubicBezTo>
                  <a:pt x="186" y="320"/>
                  <a:pt x="186" y="320"/>
                  <a:pt x="186" y="321"/>
                </a:cubicBezTo>
                <a:cubicBezTo>
                  <a:pt x="186" y="320"/>
                  <a:pt x="188" y="321"/>
                  <a:pt x="188" y="319"/>
                </a:cubicBezTo>
                <a:cubicBezTo>
                  <a:pt x="187" y="319"/>
                  <a:pt x="185" y="317"/>
                  <a:pt x="186" y="319"/>
                </a:cubicBezTo>
                <a:cubicBezTo>
                  <a:pt x="184" y="318"/>
                  <a:pt x="187" y="316"/>
                  <a:pt x="183" y="317"/>
                </a:cubicBezTo>
                <a:cubicBezTo>
                  <a:pt x="186" y="315"/>
                  <a:pt x="184" y="310"/>
                  <a:pt x="187" y="311"/>
                </a:cubicBezTo>
                <a:cubicBezTo>
                  <a:pt x="187" y="307"/>
                  <a:pt x="186" y="305"/>
                  <a:pt x="188" y="303"/>
                </a:cubicBezTo>
                <a:cubicBezTo>
                  <a:pt x="187" y="303"/>
                  <a:pt x="186" y="303"/>
                  <a:pt x="187" y="301"/>
                </a:cubicBezTo>
                <a:cubicBezTo>
                  <a:pt x="188" y="300"/>
                  <a:pt x="189" y="295"/>
                  <a:pt x="190" y="293"/>
                </a:cubicBezTo>
                <a:cubicBezTo>
                  <a:pt x="190" y="291"/>
                  <a:pt x="189" y="294"/>
                  <a:pt x="187" y="293"/>
                </a:cubicBezTo>
                <a:cubicBezTo>
                  <a:pt x="187" y="292"/>
                  <a:pt x="187" y="292"/>
                  <a:pt x="186" y="292"/>
                </a:cubicBezTo>
                <a:cubicBezTo>
                  <a:pt x="186" y="288"/>
                  <a:pt x="188" y="289"/>
                  <a:pt x="187" y="284"/>
                </a:cubicBezTo>
                <a:cubicBezTo>
                  <a:pt x="186" y="285"/>
                  <a:pt x="185" y="288"/>
                  <a:pt x="184" y="286"/>
                </a:cubicBezTo>
                <a:cubicBezTo>
                  <a:pt x="184" y="288"/>
                  <a:pt x="186" y="289"/>
                  <a:pt x="186" y="291"/>
                </a:cubicBezTo>
                <a:cubicBezTo>
                  <a:pt x="184" y="292"/>
                  <a:pt x="185" y="291"/>
                  <a:pt x="183" y="291"/>
                </a:cubicBezTo>
                <a:cubicBezTo>
                  <a:pt x="184" y="296"/>
                  <a:pt x="183" y="300"/>
                  <a:pt x="182" y="305"/>
                </a:cubicBezTo>
                <a:cubicBezTo>
                  <a:pt x="181" y="304"/>
                  <a:pt x="181" y="303"/>
                  <a:pt x="181" y="301"/>
                </a:cubicBezTo>
                <a:cubicBezTo>
                  <a:pt x="182" y="297"/>
                  <a:pt x="181" y="289"/>
                  <a:pt x="183" y="284"/>
                </a:cubicBezTo>
                <a:cubicBezTo>
                  <a:pt x="177" y="279"/>
                  <a:pt x="184" y="271"/>
                  <a:pt x="179" y="266"/>
                </a:cubicBezTo>
                <a:cubicBezTo>
                  <a:pt x="181" y="262"/>
                  <a:pt x="181" y="254"/>
                  <a:pt x="180" y="250"/>
                </a:cubicBezTo>
                <a:cubicBezTo>
                  <a:pt x="181" y="251"/>
                  <a:pt x="181" y="249"/>
                  <a:pt x="182" y="249"/>
                </a:cubicBezTo>
                <a:cubicBezTo>
                  <a:pt x="181" y="243"/>
                  <a:pt x="177" y="224"/>
                  <a:pt x="186" y="222"/>
                </a:cubicBezTo>
                <a:cubicBezTo>
                  <a:pt x="186" y="221"/>
                  <a:pt x="185" y="222"/>
                  <a:pt x="183" y="222"/>
                </a:cubicBezTo>
                <a:cubicBezTo>
                  <a:pt x="185" y="217"/>
                  <a:pt x="181" y="217"/>
                  <a:pt x="184" y="212"/>
                </a:cubicBezTo>
                <a:cubicBezTo>
                  <a:pt x="185" y="212"/>
                  <a:pt x="185" y="213"/>
                  <a:pt x="185" y="214"/>
                </a:cubicBezTo>
                <a:cubicBezTo>
                  <a:pt x="186" y="213"/>
                  <a:pt x="186" y="212"/>
                  <a:pt x="187" y="211"/>
                </a:cubicBezTo>
                <a:cubicBezTo>
                  <a:pt x="184" y="208"/>
                  <a:pt x="183" y="206"/>
                  <a:pt x="182" y="201"/>
                </a:cubicBezTo>
                <a:cubicBezTo>
                  <a:pt x="183" y="201"/>
                  <a:pt x="184" y="202"/>
                  <a:pt x="184" y="201"/>
                </a:cubicBezTo>
                <a:cubicBezTo>
                  <a:pt x="185" y="201"/>
                  <a:pt x="184" y="203"/>
                  <a:pt x="183" y="203"/>
                </a:cubicBezTo>
                <a:cubicBezTo>
                  <a:pt x="184" y="203"/>
                  <a:pt x="185" y="203"/>
                  <a:pt x="187" y="203"/>
                </a:cubicBezTo>
                <a:cubicBezTo>
                  <a:pt x="186" y="202"/>
                  <a:pt x="186" y="201"/>
                  <a:pt x="185" y="200"/>
                </a:cubicBezTo>
                <a:cubicBezTo>
                  <a:pt x="186" y="198"/>
                  <a:pt x="186" y="201"/>
                  <a:pt x="187" y="199"/>
                </a:cubicBezTo>
                <a:cubicBezTo>
                  <a:pt x="186" y="196"/>
                  <a:pt x="187" y="194"/>
                  <a:pt x="187" y="190"/>
                </a:cubicBezTo>
                <a:cubicBezTo>
                  <a:pt x="186" y="190"/>
                  <a:pt x="184" y="191"/>
                  <a:pt x="184" y="188"/>
                </a:cubicBezTo>
                <a:cubicBezTo>
                  <a:pt x="185" y="188"/>
                  <a:pt x="185" y="188"/>
                  <a:pt x="185" y="188"/>
                </a:cubicBezTo>
                <a:cubicBezTo>
                  <a:pt x="186" y="188"/>
                  <a:pt x="185" y="189"/>
                  <a:pt x="186" y="189"/>
                </a:cubicBezTo>
                <a:cubicBezTo>
                  <a:pt x="187" y="189"/>
                  <a:pt x="187" y="188"/>
                  <a:pt x="187" y="187"/>
                </a:cubicBezTo>
                <a:cubicBezTo>
                  <a:pt x="186" y="186"/>
                  <a:pt x="186" y="188"/>
                  <a:pt x="185" y="187"/>
                </a:cubicBezTo>
                <a:cubicBezTo>
                  <a:pt x="186" y="185"/>
                  <a:pt x="185" y="184"/>
                  <a:pt x="184" y="184"/>
                </a:cubicBezTo>
                <a:cubicBezTo>
                  <a:pt x="185" y="183"/>
                  <a:pt x="184" y="181"/>
                  <a:pt x="186" y="181"/>
                </a:cubicBezTo>
                <a:cubicBezTo>
                  <a:pt x="185" y="180"/>
                  <a:pt x="184" y="179"/>
                  <a:pt x="182" y="178"/>
                </a:cubicBezTo>
                <a:cubicBezTo>
                  <a:pt x="183" y="176"/>
                  <a:pt x="184" y="178"/>
                  <a:pt x="184" y="179"/>
                </a:cubicBezTo>
                <a:cubicBezTo>
                  <a:pt x="187" y="178"/>
                  <a:pt x="183" y="177"/>
                  <a:pt x="185" y="176"/>
                </a:cubicBezTo>
                <a:cubicBezTo>
                  <a:pt x="185" y="175"/>
                  <a:pt x="183" y="176"/>
                  <a:pt x="183" y="174"/>
                </a:cubicBezTo>
                <a:cubicBezTo>
                  <a:pt x="185" y="173"/>
                  <a:pt x="185" y="175"/>
                  <a:pt x="186" y="174"/>
                </a:cubicBezTo>
                <a:cubicBezTo>
                  <a:pt x="186" y="173"/>
                  <a:pt x="185" y="172"/>
                  <a:pt x="183" y="173"/>
                </a:cubicBezTo>
                <a:cubicBezTo>
                  <a:pt x="183" y="171"/>
                  <a:pt x="186" y="172"/>
                  <a:pt x="186" y="171"/>
                </a:cubicBezTo>
                <a:cubicBezTo>
                  <a:pt x="186" y="170"/>
                  <a:pt x="184" y="170"/>
                  <a:pt x="183" y="170"/>
                </a:cubicBezTo>
                <a:cubicBezTo>
                  <a:pt x="186" y="169"/>
                  <a:pt x="187" y="162"/>
                  <a:pt x="184" y="161"/>
                </a:cubicBezTo>
                <a:cubicBezTo>
                  <a:pt x="184" y="158"/>
                  <a:pt x="185" y="151"/>
                  <a:pt x="185" y="146"/>
                </a:cubicBezTo>
                <a:cubicBezTo>
                  <a:pt x="185" y="140"/>
                  <a:pt x="187" y="133"/>
                  <a:pt x="187" y="128"/>
                </a:cubicBezTo>
                <a:cubicBezTo>
                  <a:pt x="188" y="121"/>
                  <a:pt x="187" y="114"/>
                  <a:pt x="188" y="109"/>
                </a:cubicBezTo>
                <a:cubicBezTo>
                  <a:pt x="189" y="101"/>
                  <a:pt x="191" y="95"/>
                  <a:pt x="195" y="90"/>
                </a:cubicBezTo>
                <a:cubicBezTo>
                  <a:pt x="197" y="89"/>
                  <a:pt x="197" y="90"/>
                  <a:pt x="198" y="91"/>
                </a:cubicBezTo>
                <a:cubicBezTo>
                  <a:pt x="197" y="97"/>
                  <a:pt x="199" y="97"/>
                  <a:pt x="199" y="104"/>
                </a:cubicBezTo>
                <a:cubicBezTo>
                  <a:pt x="198" y="104"/>
                  <a:pt x="198" y="104"/>
                  <a:pt x="197" y="104"/>
                </a:cubicBezTo>
                <a:cubicBezTo>
                  <a:pt x="197" y="107"/>
                  <a:pt x="197" y="109"/>
                  <a:pt x="198" y="110"/>
                </a:cubicBezTo>
                <a:cubicBezTo>
                  <a:pt x="196" y="112"/>
                  <a:pt x="198" y="115"/>
                  <a:pt x="195" y="116"/>
                </a:cubicBezTo>
                <a:cubicBezTo>
                  <a:pt x="197" y="117"/>
                  <a:pt x="199" y="115"/>
                  <a:pt x="199" y="118"/>
                </a:cubicBezTo>
                <a:cubicBezTo>
                  <a:pt x="200" y="117"/>
                  <a:pt x="200" y="115"/>
                  <a:pt x="201" y="115"/>
                </a:cubicBezTo>
                <a:cubicBezTo>
                  <a:pt x="199" y="113"/>
                  <a:pt x="203" y="108"/>
                  <a:pt x="200" y="104"/>
                </a:cubicBezTo>
                <a:cubicBezTo>
                  <a:pt x="201" y="104"/>
                  <a:pt x="202" y="104"/>
                  <a:pt x="203" y="104"/>
                </a:cubicBezTo>
                <a:cubicBezTo>
                  <a:pt x="203" y="103"/>
                  <a:pt x="202" y="102"/>
                  <a:pt x="204" y="100"/>
                </a:cubicBezTo>
                <a:cubicBezTo>
                  <a:pt x="204" y="99"/>
                  <a:pt x="201" y="103"/>
                  <a:pt x="201" y="100"/>
                </a:cubicBezTo>
                <a:cubicBezTo>
                  <a:pt x="204" y="99"/>
                  <a:pt x="204" y="96"/>
                  <a:pt x="205" y="94"/>
                </a:cubicBezTo>
                <a:cubicBezTo>
                  <a:pt x="205" y="92"/>
                  <a:pt x="201" y="94"/>
                  <a:pt x="202" y="92"/>
                </a:cubicBezTo>
                <a:cubicBezTo>
                  <a:pt x="203" y="90"/>
                  <a:pt x="204" y="92"/>
                  <a:pt x="205" y="93"/>
                </a:cubicBezTo>
                <a:cubicBezTo>
                  <a:pt x="205" y="91"/>
                  <a:pt x="208" y="92"/>
                  <a:pt x="207" y="89"/>
                </a:cubicBezTo>
                <a:cubicBezTo>
                  <a:pt x="215" y="89"/>
                  <a:pt x="223" y="88"/>
                  <a:pt x="234" y="88"/>
                </a:cubicBezTo>
                <a:cubicBezTo>
                  <a:pt x="237" y="83"/>
                  <a:pt x="245" y="85"/>
                  <a:pt x="246" y="88"/>
                </a:cubicBezTo>
                <a:cubicBezTo>
                  <a:pt x="247" y="86"/>
                  <a:pt x="248" y="86"/>
                  <a:pt x="250" y="85"/>
                </a:cubicBezTo>
                <a:cubicBezTo>
                  <a:pt x="251" y="87"/>
                  <a:pt x="250" y="87"/>
                  <a:pt x="248" y="87"/>
                </a:cubicBezTo>
                <a:cubicBezTo>
                  <a:pt x="248" y="87"/>
                  <a:pt x="248" y="87"/>
                  <a:pt x="248" y="87"/>
                </a:cubicBezTo>
                <a:close/>
                <a:moveTo>
                  <a:pt x="195" y="362"/>
                </a:moveTo>
                <a:cubicBezTo>
                  <a:pt x="195" y="362"/>
                  <a:pt x="195" y="362"/>
                  <a:pt x="195" y="362"/>
                </a:cubicBezTo>
                <a:cubicBezTo>
                  <a:pt x="193" y="362"/>
                  <a:pt x="193" y="363"/>
                  <a:pt x="193" y="364"/>
                </a:cubicBezTo>
                <a:cubicBezTo>
                  <a:pt x="194" y="364"/>
                  <a:pt x="194" y="363"/>
                  <a:pt x="195" y="363"/>
                </a:cubicBezTo>
                <a:cubicBezTo>
                  <a:pt x="195" y="363"/>
                  <a:pt x="195" y="364"/>
                  <a:pt x="195" y="364"/>
                </a:cubicBezTo>
                <a:cubicBezTo>
                  <a:pt x="195" y="363"/>
                  <a:pt x="195" y="362"/>
                  <a:pt x="195" y="362"/>
                </a:cubicBezTo>
                <a:close/>
                <a:moveTo>
                  <a:pt x="345" y="226"/>
                </a:moveTo>
                <a:cubicBezTo>
                  <a:pt x="345" y="226"/>
                  <a:pt x="345" y="226"/>
                  <a:pt x="345" y="226"/>
                </a:cubicBezTo>
                <a:cubicBezTo>
                  <a:pt x="347" y="225"/>
                  <a:pt x="348" y="223"/>
                  <a:pt x="348" y="222"/>
                </a:cubicBezTo>
                <a:cubicBezTo>
                  <a:pt x="350" y="224"/>
                  <a:pt x="351" y="222"/>
                  <a:pt x="352" y="225"/>
                </a:cubicBezTo>
                <a:cubicBezTo>
                  <a:pt x="350" y="220"/>
                  <a:pt x="353" y="215"/>
                  <a:pt x="350" y="210"/>
                </a:cubicBezTo>
                <a:cubicBezTo>
                  <a:pt x="351" y="210"/>
                  <a:pt x="352" y="209"/>
                  <a:pt x="353" y="209"/>
                </a:cubicBezTo>
                <a:cubicBezTo>
                  <a:pt x="350" y="208"/>
                  <a:pt x="355" y="204"/>
                  <a:pt x="351" y="204"/>
                </a:cubicBezTo>
                <a:cubicBezTo>
                  <a:pt x="351" y="209"/>
                  <a:pt x="347" y="202"/>
                  <a:pt x="347" y="205"/>
                </a:cubicBezTo>
                <a:cubicBezTo>
                  <a:pt x="347" y="203"/>
                  <a:pt x="346" y="202"/>
                  <a:pt x="345" y="201"/>
                </a:cubicBezTo>
                <a:cubicBezTo>
                  <a:pt x="348" y="201"/>
                  <a:pt x="348" y="195"/>
                  <a:pt x="346" y="194"/>
                </a:cubicBezTo>
                <a:cubicBezTo>
                  <a:pt x="346" y="199"/>
                  <a:pt x="344" y="202"/>
                  <a:pt x="343" y="206"/>
                </a:cubicBezTo>
                <a:cubicBezTo>
                  <a:pt x="344" y="206"/>
                  <a:pt x="344" y="206"/>
                  <a:pt x="345" y="206"/>
                </a:cubicBezTo>
                <a:cubicBezTo>
                  <a:pt x="345" y="206"/>
                  <a:pt x="345" y="205"/>
                  <a:pt x="345" y="205"/>
                </a:cubicBezTo>
                <a:cubicBezTo>
                  <a:pt x="346" y="206"/>
                  <a:pt x="345" y="208"/>
                  <a:pt x="345" y="209"/>
                </a:cubicBezTo>
                <a:cubicBezTo>
                  <a:pt x="345" y="206"/>
                  <a:pt x="343" y="207"/>
                  <a:pt x="342" y="209"/>
                </a:cubicBezTo>
                <a:cubicBezTo>
                  <a:pt x="345" y="208"/>
                  <a:pt x="343" y="210"/>
                  <a:pt x="343" y="211"/>
                </a:cubicBezTo>
                <a:cubicBezTo>
                  <a:pt x="345" y="212"/>
                  <a:pt x="346" y="219"/>
                  <a:pt x="344" y="219"/>
                </a:cubicBezTo>
                <a:cubicBezTo>
                  <a:pt x="344" y="221"/>
                  <a:pt x="344" y="224"/>
                  <a:pt x="345" y="226"/>
                </a:cubicBezTo>
                <a:close/>
                <a:moveTo>
                  <a:pt x="331" y="124"/>
                </a:moveTo>
                <a:cubicBezTo>
                  <a:pt x="331" y="124"/>
                  <a:pt x="331" y="124"/>
                  <a:pt x="331" y="124"/>
                </a:cubicBezTo>
                <a:cubicBezTo>
                  <a:pt x="330" y="124"/>
                  <a:pt x="329" y="124"/>
                  <a:pt x="329" y="124"/>
                </a:cubicBezTo>
                <a:cubicBezTo>
                  <a:pt x="330" y="125"/>
                  <a:pt x="331" y="125"/>
                  <a:pt x="331" y="124"/>
                </a:cubicBezTo>
                <a:close/>
                <a:moveTo>
                  <a:pt x="62" y="88"/>
                </a:moveTo>
                <a:cubicBezTo>
                  <a:pt x="62" y="88"/>
                  <a:pt x="62" y="88"/>
                  <a:pt x="62" y="88"/>
                </a:cubicBezTo>
                <a:cubicBezTo>
                  <a:pt x="61" y="86"/>
                  <a:pt x="59" y="87"/>
                  <a:pt x="58" y="87"/>
                </a:cubicBezTo>
                <a:cubicBezTo>
                  <a:pt x="59" y="89"/>
                  <a:pt x="60" y="91"/>
                  <a:pt x="60" y="93"/>
                </a:cubicBezTo>
                <a:cubicBezTo>
                  <a:pt x="62" y="92"/>
                  <a:pt x="62" y="92"/>
                  <a:pt x="63" y="93"/>
                </a:cubicBezTo>
                <a:cubicBezTo>
                  <a:pt x="63" y="91"/>
                  <a:pt x="63" y="92"/>
                  <a:pt x="64" y="91"/>
                </a:cubicBezTo>
                <a:cubicBezTo>
                  <a:pt x="63" y="90"/>
                  <a:pt x="66" y="88"/>
                  <a:pt x="65" y="87"/>
                </a:cubicBezTo>
                <a:cubicBezTo>
                  <a:pt x="64" y="87"/>
                  <a:pt x="64" y="86"/>
                  <a:pt x="62" y="86"/>
                </a:cubicBezTo>
                <a:cubicBezTo>
                  <a:pt x="62" y="87"/>
                  <a:pt x="62" y="88"/>
                  <a:pt x="62" y="88"/>
                </a:cubicBezTo>
                <a:close/>
                <a:moveTo>
                  <a:pt x="275" y="90"/>
                </a:moveTo>
                <a:cubicBezTo>
                  <a:pt x="275" y="90"/>
                  <a:pt x="275" y="90"/>
                  <a:pt x="275" y="90"/>
                </a:cubicBezTo>
                <a:cubicBezTo>
                  <a:pt x="276" y="91"/>
                  <a:pt x="277" y="89"/>
                  <a:pt x="278" y="90"/>
                </a:cubicBezTo>
                <a:cubicBezTo>
                  <a:pt x="278" y="88"/>
                  <a:pt x="277" y="87"/>
                  <a:pt x="275" y="88"/>
                </a:cubicBezTo>
                <a:cubicBezTo>
                  <a:pt x="275" y="89"/>
                  <a:pt x="275" y="89"/>
                  <a:pt x="275" y="90"/>
                </a:cubicBezTo>
                <a:close/>
                <a:moveTo>
                  <a:pt x="279" y="90"/>
                </a:moveTo>
                <a:cubicBezTo>
                  <a:pt x="279" y="90"/>
                  <a:pt x="279" y="90"/>
                  <a:pt x="279" y="90"/>
                </a:cubicBezTo>
                <a:cubicBezTo>
                  <a:pt x="281" y="89"/>
                  <a:pt x="281" y="92"/>
                  <a:pt x="282" y="90"/>
                </a:cubicBezTo>
                <a:cubicBezTo>
                  <a:pt x="281" y="90"/>
                  <a:pt x="282" y="89"/>
                  <a:pt x="282" y="89"/>
                </a:cubicBezTo>
                <a:cubicBezTo>
                  <a:pt x="281" y="88"/>
                  <a:pt x="279" y="88"/>
                  <a:pt x="279" y="90"/>
                </a:cubicBezTo>
                <a:close/>
                <a:moveTo>
                  <a:pt x="65" y="95"/>
                </a:moveTo>
                <a:cubicBezTo>
                  <a:pt x="65" y="95"/>
                  <a:pt x="65" y="95"/>
                  <a:pt x="65" y="95"/>
                </a:cubicBezTo>
                <a:cubicBezTo>
                  <a:pt x="67" y="95"/>
                  <a:pt x="67" y="92"/>
                  <a:pt x="65" y="92"/>
                </a:cubicBezTo>
                <a:cubicBezTo>
                  <a:pt x="65" y="94"/>
                  <a:pt x="66" y="94"/>
                  <a:pt x="65" y="95"/>
                </a:cubicBezTo>
                <a:close/>
                <a:moveTo>
                  <a:pt x="67" y="95"/>
                </a:moveTo>
                <a:cubicBezTo>
                  <a:pt x="67" y="95"/>
                  <a:pt x="67" y="95"/>
                  <a:pt x="67" y="95"/>
                </a:cubicBezTo>
                <a:cubicBezTo>
                  <a:pt x="68" y="95"/>
                  <a:pt x="69" y="97"/>
                  <a:pt x="69" y="95"/>
                </a:cubicBezTo>
                <a:cubicBezTo>
                  <a:pt x="68" y="94"/>
                  <a:pt x="67" y="94"/>
                  <a:pt x="67" y="95"/>
                </a:cubicBezTo>
                <a:close/>
                <a:moveTo>
                  <a:pt x="66" y="98"/>
                </a:moveTo>
                <a:cubicBezTo>
                  <a:pt x="66" y="98"/>
                  <a:pt x="66" y="98"/>
                  <a:pt x="66" y="98"/>
                </a:cubicBezTo>
                <a:cubicBezTo>
                  <a:pt x="65" y="98"/>
                  <a:pt x="63" y="98"/>
                  <a:pt x="63" y="100"/>
                </a:cubicBezTo>
                <a:cubicBezTo>
                  <a:pt x="65" y="99"/>
                  <a:pt x="65" y="99"/>
                  <a:pt x="66" y="100"/>
                </a:cubicBezTo>
                <a:cubicBezTo>
                  <a:pt x="66" y="98"/>
                  <a:pt x="68" y="98"/>
                  <a:pt x="68" y="96"/>
                </a:cubicBezTo>
                <a:cubicBezTo>
                  <a:pt x="67" y="98"/>
                  <a:pt x="64" y="94"/>
                  <a:pt x="65" y="96"/>
                </a:cubicBezTo>
                <a:cubicBezTo>
                  <a:pt x="65" y="96"/>
                  <a:pt x="65" y="97"/>
                  <a:pt x="66" y="98"/>
                </a:cubicBezTo>
                <a:close/>
                <a:moveTo>
                  <a:pt x="167" y="162"/>
                </a:moveTo>
                <a:cubicBezTo>
                  <a:pt x="167" y="162"/>
                  <a:pt x="167" y="162"/>
                  <a:pt x="167" y="162"/>
                </a:cubicBezTo>
                <a:cubicBezTo>
                  <a:pt x="167" y="163"/>
                  <a:pt x="165" y="162"/>
                  <a:pt x="165" y="164"/>
                </a:cubicBezTo>
                <a:cubicBezTo>
                  <a:pt x="166" y="169"/>
                  <a:pt x="170" y="175"/>
                  <a:pt x="167" y="180"/>
                </a:cubicBezTo>
                <a:cubicBezTo>
                  <a:pt x="171" y="181"/>
                  <a:pt x="167" y="186"/>
                  <a:pt x="171" y="187"/>
                </a:cubicBezTo>
                <a:cubicBezTo>
                  <a:pt x="172" y="168"/>
                  <a:pt x="173" y="141"/>
                  <a:pt x="172" y="118"/>
                </a:cubicBezTo>
                <a:cubicBezTo>
                  <a:pt x="172" y="115"/>
                  <a:pt x="171" y="111"/>
                  <a:pt x="171" y="108"/>
                </a:cubicBezTo>
                <a:cubicBezTo>
                  <a:pt x="170" y="103"/>
                  <a:pt x="173" y="98"/>
                  <a:pt x="168" y="96"/>
                </a:cubicBezTo>
                <a:cubicBezTo>
                  <a:pt x="168" y="96"/>
                  <a:pt x="167" y="96"/>
                  <a:pt x="167" y="96"/>
                </a:cubicBezTo>
                <a:cubicBezTo>
                  <a:pt x="160" y="118"/>
                  <a:pt x="164" y="142"/>
                  <a:pt x="167" y="162"/>
                </a:cubicBezTo>
                <a:close/>
                <a:moveTo>
                  <a:pt x="105" y="107"/>
                </a:moveTo>
                <a:cubicBezTo>
                  <a:pt x="105" y="107"/>
                  <a:pt x="105" y="107"/>
                  <a:pt x="105" y="107"/>
                </a:cubicBezTo>
                <a:cubicBezTo>
                  <a:pt x="106" y="108"/>
                  <a:pt x="106" y="107"/>
                  <a:pt x="108" y="107"/>
                </a:cubicBezTo>
                <a:cubicBezTo>
                  <a:pt x="108" y="104"/>
                  <a:pt x="105" y="103"/>
                  <a:pt x="104" y="101"/>
                </a:cubicBezTo>
                <a:cubicBezTo>
                  <a:pt x="102" y="104"/>
                  <a:pt x="106" y="104"/>
                  <a:pt x="105" y="107"/>
                </a:cubicBezTo>
                <a:close/>
                <a:moveTo>
                  <a:pt x="317" y="107"/>
                </a:moveTo>
                <a:cubicBezTo>
                  <a:pt x="317" y="107"/>
                  <a:pt x="317" y="107"/>
                  <a:pt x="317" y="107"/>
                </a:cubicBezTo>
                <a:cubicBezTo>
                  <a:pt x="317" y="111"/>
                  <a:pt x="323" y="110"/>
                  <a:pt x="323" y="114"/>
                </a:cubicBezTo>
                <a:cubicBezTo>
                  <a:pt x="323" y="113"/>
                  <a:pt x="323" y="113"/>
                  <a:pt x="324" y="112"/>
                </a:cubicBezTo>
                <a:cubicBezTo>
                  <a:pt x="325" y="114"/>
                  <a:pt x="327" y="115"/>
                  <a:pt x="328" y="115"/>
                </a:cubicBezTo>
                <a:cubicBezTo>
                  <a:pt x="329" y="114"/>
                  <a:pt x="328" y="113"/>
                  <a:pt x="329" y="112"/>
                </a:cubicBezTo>
                <a:cubicBezTo>
                  <a:pt x="326" y="111"/>
                  <a:pt x="325" y="109"/>
                  <a:pt x="323" y="107"/>
                </a:cubicBezTo>
                <a:cubicBezTo>
                  <a:pt x="323" y="107"/>
                  <a:pt x="323" y="107"/>
                  <a:pt x="322" y="107"/>
                </a:cubicBezTo>
                <a:cubicBezTo>
                  <a:pt x="322" y="110"/>
                  <a:pt x="319" y="107"/>
                  <a:pt x="317" y="107"/>
                </a:cubicBezTo>
                <a:close/>
                <a:moveTo>
                  <a:pt x="99" y="111"/>
                </a:moveTo>
                <a:cubicBezTo>
                  <a:pt x="99" y="111"/>
                  <a:pt x="99" y="111"/>
                  <a:pt x="99" y="111"/>
                </a:cubicBezTo>
                <a:cubicBezTo>
                  <a:pt x="99" y="110"/>
                  <a:pt x="101" y="110"/>
                  <a:pt x="101" y="108"/>
                </a:cubicBezTo>
                <a:cubicBezTo>
                  <a:pt x="100" y="108"/>
                  <a:pt x="97" y="110"/>
                  <a:pt x="99" y="111"/>
                </a:cubicBezTo>
                <a:close/>
                <a:moveTo>
                  <a:pt x="315" y="116"/>
                </a:moveTo>
                <a:cubicBezTo>
                  <a:pt x="315" y="116"/>
                  <a:pt x="315" y="116"/>
                  <a:pt x="315" y="116"/>
                </a:cubicBezTo>
                <a:cubicBezTo>
                  <a:pt x="312" y="115"/>
                  <a:pt x="317" y="114"/>
                  <a:pt x="317" y="113"/>
                </a:cubicBezTo>
                <a:cubicBezTo>
                  <a:pt x="316" y="113"/>
                  <a:pt x="316" y="112"/>
                  <a:pt x="316" y="111"/>
                </a:cubicBezTo>
                <a:cubicBezTo>
                  <a:pt x="314" y="112"/>
                  <a:pt x="314" y="110"/>
                  <a:pt x="313" y="109"/>
                </a:cubicBezTo>
                <a:cubicBezTo>
                  <a:pt x="313" y="109"/>
                  <a:pt x="312" y="109"/>
                  <a:pt x="312" y="109"/>
                </a:cubicBezTo>
                <a:cubicBezTo>
                  <a:pt x="311" y="110"/>
                  <a:pt x="309" y="108"/>
                  <a:pt x="306" y="110"/>
                </a:cubicBezTo>
                <a:cubicBezTo>
                  <a:pt x="308" y="111"/>
                  <a:pt x="308" y="112"/>
                  <a:pt x="308" y="113"/>
                </a:cubicBezTo>
                <a:cubicBezTo>
                  <a:pt x="310" y="113"/>
                  <a:pt x="312" y="117"/>
                  <a:pt x="315" y="116"/>
                </a:cubicBezTo>
                <a:close/>
                <a:moveTo>
                  <a:pt x="93" y="116"/>
                </a:moveTo>
                <a:cubicBezTo>
                  <a:pt x="93" y="116"/>
                  <a:pt x="93" y="116"/>
                  <a:pt x="93" y="116"/>
                </a:cubicBezTo>
                <a:cubicBezTo>
                  <a:pt x="93" y="115"/>
                  <a:pt x="94" y="115"/>
                  <a:pt x="94" y="113"/>
                </a:cubicBezTo>
                <a:cubicBezTo>
                  <a:pt x="92" y="113"/>
                  <a:pt x="92" y="115"/>
                  <a:pt x="93" y="116"/>
                </a:cubicBezTo>
                <a:close/>
                <a:moveTo>
                  <a:pt x="350" y="116"/>
                </a:moveTo>
                <a:cubicBezTo>
                  <a:pt x="350" y="116"/>
                  <a:pt x="350" y="116"/>
                  <a:pt x="350" y="116"/>
                </a:cubicBezTo>
                <a:cubicBezTo>
                  <a:pt x="350" y="114"/>
                  <a:pt x="349" y="113"/>
                  <a:pt x="348" y="114"/>
                </a:cubicBezTo>
                <a:cubicBezTo>
                  <a:pt x="349" y="114"/>
                  <a:pt x="349" y="116"/>
                  <a:pt x="350" y="116"/>
                </a:cubicBezTo>
                <a:close/>
                <a:moveTo>
                  <a:pt x="320" y="120"/>
                </a:moveTo>
                <a:cubicBezTo>
                  <a:pt x="320" y="120"/>
                  <a:pt x="320" y="120"/>
                  <a:pt x="320" y="120"/>
                </a:cubicBezTo>
                <a:cubicBezTo>
                  <a:pt x="320" y="117"/>
                  <a:pt x="323" y="119"/>
                  <a:pt x="323" y="118"/>
                </a:cubicBezTo>
                <a:cubicBezTo>
                  <a:pt x="323" y="117"/>
                  <a:pt x="321" y="117"/>
                  <a:pt x="321" y="116"/>
                </a:cubicBezTo>
                <a:cubicBezTo>
                  <a:pt x="322" y="116"/>
                  <a:pt x="323" y="116"/>
                  <a:pt x="323" y="115"/>
                </a:cubicBezTo>
                <a:cubicBezTo>
                  <a:pt x="323" y="115"/>
                  <a:pt x="321" y="115"/>
                  <a:pt x="321" y="114"/>
                </a:cubicBezTo>
                <a:cubicBezTo>
                  <a:pt x="322" y="116"/>
                  <a:pt x="317" y="118"/>
                  <a:pt x="320" y="120"/>
                </a:cubicBezTo>
                <a:close/>
                <a:moveTo>
                  <a:pt x="380" y="117"/>
                </a:moveTo>
                <a:cubicBezTo>
                  <a:pt x="380" y="117"/>
                  <a:pt x="380" y="117"/>
                  <a:pt x="380" y="117"/>
                </a:cubicBezTo>
                <a:cubicBezTo>
                  <a:pt x="382" y="118"/>
                  <a:pt x="382" y="117"/>
                  <a:pt x="382" y="115"/>
                </a:cubicBezTo>
                <a:cubicBezTo>
                  <a:pt x="380" y="115"/>
                  <a:pt x="380" y="116"/>
                  <a:pt x="380" y="117"/>
                </a:cubicBezTo>
                <a:close/>
                <a:moveTo>
                  <a:pt x="311" y="118"/>
                </a:moveTo>
                <a:cubicBezTo>
                  <a:pt x="311" y="118"/>
                  <a:pt x="311" y="118"/>
                  <a:pt x="311" y="118"/>
                </a:cubicBezTo>
                <a:cubicBezTo>
                  <a:pt x="312" y="118"/>
                  <a:pt x="313" y="116"/>
                  <a:pt x="311" y="116"/>
                </a:cubicBezTo>
                <a:cubicBezTo>
                  <a:pt x="311" y="117"/>
                  <a:pt x="311" y="118"/>
                  <a:pt x="311" y="118"/>
                </a:cubicBezTo>
                <a:close/>
                <a:moveTo>
                  <a:pt x="355" y="118"/>
                </a:moveTo>
                <a:cubicBezTo>
                  <a:pt x="355" y="118"/>
                  <a:pt x="355" y="118"/>
                  <a:pt x="355" y="118"/>
                </a:cubicBezTo>
                <a:cubicBezTo>
                  <a:pt x="355" y="118"/>
                  <a:pt x="356" y="117"/>
                  <a:pt x="355" y="116"/>
                </a:cubicBezTo>
                <a:cubicBezTo>
                  <a:pt x="355" y="116"/>
                  <a:pt x="354" y="116"/>
                  <a:pt x="354" y="116"/>
                </a:cubicBezTo>
                <a:cubicBezTo>
                  <a:pt x="354" y="117"/>
                  <a:pt x="354" y="118"/>
                  <a:pt x="355" y="118"/>
                </a:cubicBezTo>
                <a:close/>
                <a:moveTo>
                  <a:pt x="326" y="121"/>
                </a:moveTo>
                <a:cubicBezTo>
                  <a:pt x="326" y="121"/>
                  <a:pt x="326" y="121"/>
                  <a:pt x="326" y="121"/>
                </a:cubicBezTo>
                <a:cubicBezTo>
                  <a:pt x="326" y="120"/>
                  <a:pt x="326" y="119"/>
                  <a:pt x="325" y="118"/>
                </a:cubicBezTo>
                <a:cubicBezTo>
                  <a:pt x="325" y="119"/>
                  <a:pt x="325" y="120"/>
                  <a:pt x="326" y="121"/>
                </a:cubicBezTo>
                <a:close/>
                <a:moveTo>
                  <a:pt x="355" y="121"/>
                </a:moveTo>
                <a:cubicBezTo>
                  <a:pt x="355" y="121"/>
                  <a:pt x="355" y="121"/>
                  <a:pt x="355" y="121"/>
                </a:cubicBezTo>
                <a:cubicBezTo>
                  <a:pt x="356" y="121"/>
                  <a:pt x="356" y="121"/>
                  <a:pt x="356" y="121"/>
                </a:cubicBezTo>
                <a:cubicBezTo>
                  <a:pt x="356" y="120"/>
                  <a:pt x="357" y="120"/>
                  <a:pt x="357" y="120"/>
                </a:cubicBezTo>
                <a:cubicBezTo>
                  <a:pt x="356" y="120"/>
                  <a:pt x="356" y="119"/>
                  <a:pt x="355" y="119"/>
                </a:cubicBezTo>
                <a:cubicBezTo>
                  <a:pt x="355" y="120"/>
                  <a:pt x="355" y="120"/>
                  <a:pt x="355" y="121"/>
                </a:cubicBezTo>
                <a:close/>
                <a:moveTo>
                  <a:pt x="93" y="122"/>
                </a:moveTo>
                <a:cubicBezTo>
                  <a:pt x="93" y="122"/>
                  <a:pt x="93" y="122"/>
                  <a:pt x="93" y="122"/>
                </a:cubicBezTo>
                <a:cubicBezTo>
                  <a:pt x="93" y="121"/>
                  <a:pt x="95" y="120"/>
                  <a:pt x="93" y="120"/>
                </a:cubicBezTo>
                <a:cubicBezTo>
                  <a:pt x="94" y="121"/>
                  <a:pt x="92" y="121"/>
                  <a:pt x="93" y="122"/>
                </a:cubicBezTo>
                <a:close/>
                <a:moveTo>
                  <a:pt x="93" y="124"/>
                </a:moveTo>
                <a:cubicBezTo>
                  <a:pt x="93" y="124"/>
                  <a:pt x="93" y="124"/>
                  <a:pt x="93" y="124"/>
                </a:cubicBezTo>
                <a:cubicBezTo>
                  <a:pt x="93" y="124"/>
                  <a:pt x="93" y="124"/>
                  <a:pt x="94" y="124"/>
                </a:cubicBezTo>
                <a:cubicBezTo>
                  <a:pt x="94" y="124"/>
                  <a:pt x="94" y="123"/>
                  <a:pt x="94" y="122"/>
                </a:cubicBezTo>
                <a:cubicBezTo>
                  <a:pt x="93" y="122"/>
                  <a:pt x="93" y="122"/>
                  <a:pt x="93" y="122"/>
                </a:cubicBezTo>
                <a:cubicBezTo>
                  <a:pt x="93" y="123"/>
                  <a:pt x="93" y="124"/>
                  <a:pt x="93" y="124"/>
                </a:cubicBezTo>
                <a:close/>
                <a:moveTo>
                  <a:pt x="314" y="123"/>
                </a:moveTo>
                <a:cubicBezTo>
                  <a:pt x="314" y="123"/>
                  <a:pt x="314" y="123"/>
                  <a:pt x="314" y="123"/>
                </a:cubicBezTo>
                <a:cubicBezTo>
                  <a:pt x="314" y="124"/>
                  <a:pt x="314" y="124"/>
                  <a:pt x="315" y="124"/>
                </a:cubicBezTo>
                <a:cubicBezTo>
                  <a:pt x="315" y="124"/>
                  <a:pt x="316" y="124"/>
                  <a:pt x="316" y="123"/>
                </a:cubicBezTo>
                <a:cubicBezTo>
                  <a:pt x="315" y="123"/>
                  <a:pt x="315" y="123"/>
                  <a:pt x="314" y="123"/>
                </a:cubicBezTo>
                <a:close/>
                <a:moveTo>
                  <a:pt x="365" y="127"/>
                </a:moveTo>
                <a:cubicBezTo>
                  <a:pt x="365" y="127"/>
                  <a:pt x="365" y="127"/>
                  <a:pt x="365" y="127"/>
                </a:cubicBezTo>
                <a:cubicBezTo>
                  <a:pt x="366" y="129"/>
                  <a:pt x="368" y="128"/>
                  <a:pt x="367" y="131"/>
                </a:cubicBezTo>
                <a:cubicBezTo>
                  <a:pt x="369" y="131"/>
                  <a:pt x="368" y="127"/>
                  <a:pt x="368" y="127"/>
                </a:cubicBezTo>
                <a:cubicBezTo>
                  <a:pt x="367" y="130"/>
                  <a:pt x="365" y="124"/>
                  <a:pt x="365" y="127"/>
                </a:cubicBezTo>
                <a:close/>
                <a:moveTo>
                  <a:pt x="334" y="129"/>
                </a:moveTo>
                <a:cubicBezTo>
                  <a:pt x="334" y="129"/>
                  <a:pt x="334" y="129"/>
                  <a:pt x="334" y="129"/>
                </a:cubicBezTo>
                <a:cubicBezTo>
                  <a:pt x="334" y="129"/>
                  <a:pt x="335" y="129"/>
                  <a:pt x="335" y="128"/>
                </a:cubicBezTo>
                <a:cubicBezTo>
                  <a:pt x="334" y="128"/>
                  <a:pt x="334" y="127"/>
                  <a:pt x="333" y="127"/>
                </a:cubicBezTo>
                <a:cubicBezTo>
                  <a:pt x="333" y="128"/>
                  <a:pt x="334" y="128"/>
                  <a:pt x="334" y="129"/>
                </a:cubicBezTo>
                <a:cubicBezTo>
                  <a:pt x="334" y="129"/>
                  <a:pt x="333" y="129"/>
                  <a:pt x="334" y="129"/>
                </a:cubicBezTo>
                <a:close/>
                <a:moveTo>
                  <a:pt x="325" y="132"/>
                </a:moveTo>
                <a:cubicBezTo>
                  <a:pt x="325" y="132"/>
                  <a:pt x="325" y="132"/>
                  <a:pt x="325" y="132"/>
                </a:cubicBezTo>
                <a:cubicBezTo>
                  <a:pt x="325" y="131"/>
                  <a:pt x="325" y="131"/>
                  <a:pt x="325" y="131"/>
                </a:cubicBezTo>
                <a:cubicBezTo>
                  <a:pt x="324" y="131"/>
                  <a:pt x="324" y="130"/>
                  <a:pt x="323" y="130"/>
                </a:cubicBezTo>
                <a:cubicBezTo>
                  <a:pt x="324" y="131"/>
                  <a:pt x="324" y="132"/>
                  <a:pt x="325" y="132"/>
                </a:cubicBezTo>
                <a:close/>
                <a:moveTo>
                  <a:pt x="334" y="134"/>
                </a:moveTo>
                <a:cubicBezTo>
                  <a:pt x="334" y="134"/>
                  <a:pt x="334" y="134"/>
                  <a:pt x="334" y="134"/>
                </a:cubicBezTo>
                <a:cubicBezTo>
                  <a:pt x="335" y="134"/>
                  <a:pt x="336" y="135"/>
                  <a:pt x="337" y="133"/>
                </a:cubicBezTo>
                <a:cubicBezTo>
                  <a:pt x="336" y="133"/>
                  <a:pt x="336" y="132"/>
                  <a:pt x="335" y="132"/>
                </a:cubicBezTo>
                <a:cubicBezTo>
                  <a:pt x="335" y="133"/>
                  <a:pt x="334" y="133"/>
                  <a:pt x="334" y="134"/>
                </a:cubicBezTo>
                <a:close/>
                <a:moveTo>
                  <a:pt x="321" y="135"/>
                </a:moveTo>
                <a:cubicBezTo>
                  <a:pt x="321" y="135"/>
                  <a:pt x="321" y="135"/>
                  <a:pt x="321" y="135"/>
                </a:cubicBezTo>
                <a:cubicBezTo>
                  <a:pt x="320" y="134"/>
                  <a:pt x="319" y="135"/>
                  <a:pt x="319" y="135"/>
                </a:cubicBezTo>
                <a:cubicBezTo>
                  <a:pt x="318" y="138"/>
                  <a:pt x="322" y="136"/>
                  <a:pt x="321" y="135"/>
                </a:cubicBezTo>
                <a:close/>
                <a:moveTo>
                  <a:pt x="330" y="138"/>
                </a:moveTo>
                <a:cubicBezTo>
                  <a:pt x="330" y="138"/>
                  <a:pt x="330" y="138"/>
                  <a:pt x="330" y="138"/>
                </a:cubicBezTo>
                <a:cubicBezTo>
                  <a:pt x="331" y="138"/>
                  <a:pt x="332" y="136"/>
                  <a:pt x="332" y="135"/>
                </a:cubicBezTo>
                <a:cubicBezTo>
                  <a:pt x="331" y="136"/>
                  <a:pt x="331" y="135"/>
                  <a:pt x="330" y="135"/>
                </a:cubicBezTo>
                <a:cubicBezTo>
                  <a:pt x="330" y="136"/>
                  <a:pt x="331" y="137"/>
                  <a:pt x="330" y="138"/>
                </a:cubicBezTo>
                <a:close/>
                <a:moveTo>
                  <a:pt x="336" y="139"/>
                </a:moveTo>
                <a:cubicBezTo>
                  <a:pt x="336" y="139"/>
                  <a:pt x="336" y="139"/>
                  <a:pt x="336" y="139"/>
                </a:cubicBezTo>
                <a:cubicBezTo>
                  <a:pt x="336" y="138"/>
                  <a:pt x="336" y="137"/>
                  <a:pt x="335" y="137"/>
                </a:cubicBezTo>
                <a:cubicBezTo>
                  <a:pt x="335" y="138"/>
                  <a:pt x="334" y="140"/>
                  <a:pt x="336" y="139"/>
                </a:cubicBezTo>
                <a:close/>
                <a:moveTo>
                  <a:pt x="330" y="140"/>
                </a:moveTo>
                <a:cubicBezTo>
                  <a:pt x="330" y="140"/>
                  <a:pt x="330" y="140"/>
                  <a:pt x="330" y="140"/>
                </a:cubicBezTo>
                <a:cubicBezTo>
                  <a:pt x="330" y="139"/>
                  <a:pt x="333" y="140"/>
                  <a:pt x="333" y="138"/>
                </a:cubicBezTo>
                <a:cubicBezTo>
                  <a:pt x="331" y="138"/>
                  <a:pt x="329" y="139"/>
                  <a:pt x="330" y="140"/>
                </a:cubicBezTo>
                <a:close/>
                <a:moveTo>
                  <a:pt x="326" y="140"/>
                </a:moveTo>
                <a:cubicBezTo>
                  <a:pt x="326" y="140"/>
                  <a:pt x="326" y="140"/>
                  <a:pt x="326" y="140"/>
                </a:cubicBezTo>
                <a:cubicBezTo>
                  <a:pt x="327" y="141"/>
                  <a:pt x="328" y="139"/>
                  <a:pt x="327" y="139"/>
                </a:cubicBezTo>
                <a:cubicBezTo>
                  <a:pt x="327" y="140"/>
                  <a:pt x="325" y="139"/>
                  <a:pt x="326" y="140"/>
                </a:cubicBezTo>
                <a:close/>
                <a:moveTo>
                  <a:pt x="332" y="141"/>
                </a:moveTo>
                <a:cubicBezTo>
                  <a:pt x="332" y="141"/>
                  <a:pt x="332" y="141"/>
                  <a:pt x="332" y="141"/>
                </a:cubicBezTo>
                <a:cubicBezTo>
                  <a:pt x="332" y="143"/>
                  <a:pt x="333" y="143"/>
                  <a:pt x="334" y="143"/>
                </a:cubicBezTo>
                <a:cubicBezTo>
                  <a:pt x="335" y="142"/>
                  <a:pt x="333" y="142"/>
                  <a:pt x="332" y="141"/>
                </a:cubicBezTo>
                <a:close/>
                <a:moveTo>
                  <a:pt x="395" y="149"/>
                </a:moveTo>
                <a:cubicBezTo>
                  <a:pt x="395" y="149"/>
                  <a:pt x="395" y="149"/>
                  <a:pt x="395" y="149"/>
                </a:cubicBezTo>
                <a:cubicBezTo>
                  <a:pt x="393" y="146"/>
                  <a:pt x="397" y="142"/>
                  <a:pt x="393" y="140"/>
                </a:cubicBezTo>
                <a:cubicBezTo>
                  <a:pt x="390" y="143"/>
                  <a:pt x="394" y="147"/>
                  <a:pt x="395" y="149"/>
                </a:cubicBezTo>
                <a:close/>
                <a:moveTo>
                  <a:pt x="332" y="147"/>
                </a:moveTo>
                <a:cubicBezTo>
                  <a:pt x="332" y="147"/>
                  <a:pt x="332" y="147"/>
                  <a:pt x="332" y="147"/>
                </a:cubicBezTo>
                <a:cubicBezTo>
                  <a:pt x="331" y="147"/>
                  <a:pt x="331" y="145"/>
                  <a:pt x="331" y="145"/>
                </a:cubicBezTo>
                <a:cubicBezTo>
                  <a:pt x="329" y="146"/>
                  <a:pt x="331" y="148"/>
                  <a:pt x="332" y="147"/>
                </a:cubicBezTo>
                <a:close/>
                <a:moveTo>
                  <a:pt x="337" y="149"/>
                </a:moveTo>
                <a:cubicBezTo>
                  <a:pt x="337" y="149"/>
                  <a:pt x="337" y="149"/>
                  <a:pt x="337" y="149"/>
                </a:cubicBezTo>
                <a:cubicBezTo>
                  <a:pt x="339" y="149"/>
                  <a:pt x="339" y="150"/>
                  <a:pt x="339" y="148"/>
                </a:cubicBezTo>
                <a:cubicBezTo>
                  <a:pt x="339" y="147"/>
                  <a:pt x="337" y="147"/>
                  <a:pt x="337" y="149"/>
                </a:cubicBezTo>
                <a:close/>
                <a:moveTo>
                  <a:pt x="399" y="153"/>
                </a:moveTo>
                <a:cubicBezTo>
                  <a:pt x="399" y="153"/>
                  <a:pt x="399" y="153"/>
                  <a:pt x="399" y="153"/>
                </a:cubicBezTo>
                <a:cubicBezTo>
                  <a:pt x="399" y="151"/>
                  <a:pt x="399" y="150"/>
                  <a:pt x="398" y="150"/>
                </a:cubicBezTo>
                <a:cubicBezTo>
                  <a:pt x="397" y="151"/>
                  <a:pt x="398" y="152"/>
                  <a:pt x="399" y="153"/>
                </a:cubicBezTo>
                <a:close/>
                <a:moveTo>
                  <a:pt x="109" y="152"/>
                </a:moveTo>
                <a:cubicBezTo>
                  <a:pt x="109" y="152"/>
                  <a:pt x="109" y="152"/>
                  <a:pt x="109" y="152"/>
                </a:cubicBezTo>
                <a:cubicBezTo>
                  <a:pt x="108" y="152"/>
                  <a:pt x="108" y="151"/>
                  <a:pt x="107" y="151"/>
                </a:cubicBezTo>
                <a:cubicBezTo>
                  <a:pt x="107" y="151"/>
                  <a:pt x="107" y="152"/>
                  <a:pt x="107" y="152"/>
                </a:cubicBezTo>
                <a:cubicBezTo>
                  <a:pt x="107" y="152"/>
                  <a:pt x="107" y="153"/>
                  <a:pt x="107" y="153"/>
                </a:cubicBezTo>
                <a:cubicBezTo>
                  <a:pt x="107" y="151"/>
                  <a:pt x="109" y="154"/>
                  <a:pt x="109" y="152"/>
                </a:cubicBezTo>
                <a:close/>
                <a:moveTo>
                  <a:pt x="397" y="156"/>
                </a:moveTo>
                <a:cubicBezTo>
                  <a:pt x="397" y="156"/>
                  <a:pt x="397" y="156"/>
                  <a:pt x="397" y="156"/>
                </a:cubicBezTo>
                <a:cubicBezTo>
                  <a:pt x="397" y="155"/>
                  <a:pt x="397" y="155"/>
                  <a:pt x="396" y="154"/>
                </a:cubicBezTo>
                <a:cubicBezTo>
                  <a:pt x="396" y="156"/>
                  <a:pt x="395" y="156"/>
                  <a:pt x="397" y="156"/>
                </a:cubicBezTo>
                <a:close/>
                <a:moveTo>
                  <a:pt x="340" y="159"/>
                </a:moveTo>
                <a:cubicBezTo>
                  <a:pt x="340" y="159"/>
                  <a:pt x="340" y="159"/>
                  <a:pt x="340" y="159"/>
                </a:cubicBezTo>
                <a:cubicBezTo>
                  <a:pt x="342" y="159"/>
                  <a:pt x="342" y="158"/>
                  <a:pt x="342" y="157"/>
                </a:cubicBezTo>
                <a:cubicBezTo>
                  <a:pt x="341" y="157"/>
                  <a:pt x="340" y="156"/>
                  <a:pt x="339" y="156"/>
                </a:cubicBezTo>
                <a:cubicBezTo>
                  <a:pt x="340" y="157"/>
                  <a:pt x="341" y="158"/>
                  <a:pt x="340" y="159"/>
                </a:cubicBezTo>
                <a:close/>
                <a:moveTo>
                  <a:pt x="355" y="170"/>
                </a:moveTo>
                <a:cubicBezTo>
                  <a:pt x="355" y="170"/>
                  <a:pt x="355" y="170"/>
                  <a:pt x="355" y="170"/>
                </a:cubicBezTo>
                <a:cubicBezTo>
                  <a:pt x="357" y="171"/>
                  <a:pt x="356" y="166"/>
                  <a:pt x="355" y="168"/>
                </a:cubicBezTo>
                <a:cubicBezTo>
                  <a:pt x="356" y="169"/>
                  <a:pt x="355" y="169"/>
                  <a:pt x="355" y="170"/>
                </a:cubicBezTo>
                <a:close/>
                <a:moveTo>
                  <a:pt x="372" y="178"/>
                </a:moveTo>
                <a:cubicBezTo>
                  <a:pt x="372" y="178"/>
                  <a:pt x="372" y="178"/>
                  <a:pt x="372" y="178"/>
                </a:cubicBezTo>
                <a:cubicBezTo>
                  <a:pt x="372" y="179"/>
                  <a:pt x="371" y="181"/>
                  <a:pt x="372" y="181"/>
                </a:cubicBezTo>
                <a:cubicBezTo>
                  <a:pt x="373" y="181"/>
                  <a:pt x="373" y="180"/>
                  <a:pt x="373" y="181"/>
                </a:cubicBezTo>
                <a:cubicBezTo>
                  <a:pt x="373" y="177"/>
                  <a:pt x="375" y="177"/>
                  <a:pt x="375" y="174"/>
                </a:cubicBezTo>
                <a:cubicBezTo>
                  <a:pt x="372" y="174"/>
                  <a:pt x="371" y="172"/>
                  <a:pt x="369" y="174"/>
                </a:cubicBezTo>
                <a:cubicBezTo>
                  <a:pt x="369" y="175"/>
                  <a:pt x="370" y="175"/>
                  <a:pt x="370" y="176"/>
                </a:cubicBezTo>
                <a:cubicBezTo>
                  <a:pt x="371" y="176"/>
                  <a:pt x="371" y="176"/>
                  <a:pt x="372" y="176"/>
                </a:cubicBezTo>
                <a:cubicBezTo>
                  <a:pt x="372" y="177"/>
                  <a:pt x="374" y="179"/>
                  <a:pt x="372" y="178"/>
                </a:cubicBezTo>
                <a:close/>
                <a:moveTo>
                  <a:pt x="378" y="177"/>
                </a:moveTo>
                <a:cubicBezTo>
                  <a:pt x="378" y="177"/>
                  <a:pt x="378" y="177"/>
                  <a:pt x="378" y="177"/>
                </a:cubicBezTo>
                <a:cubicBezTo>
                  <a:pt x="378" y="176"/>
                  <a:pt x="379" y="177"/>
                  <a:pt x="380" y="176"/>
                </a:cubicBezTo>
                <a:cubicBezTo>
                  <a:pt x="379" y="175"/>
                  <a:pt x="378" y="175"/>
                  <a:pt x="377" y="175"/>
                </a:cubicBezTo>
                <a:cubicBezTo>
                  <a:pt x="377" y="176"/>
                  <a:pt x="377" y="177"/>
                  <a:pt x="378" y="177"/>
                </a:cubicBezTo>
                <a:close/>
                <a:moveTo>
                  <a:pt x="375" y="182"/>
                </a:moveTo>
                <a:cubicBezTo>
                  <a:pt x="375" y="182"/>
                  <a:pt x="375" y="182"/>
                  <a:pt x="375" y="182"/>
                </a:cubicBezTo>
                <a:cubicBezTo>
                  <a:pt x="375" y="181"/>
                  <a:pt x="375" y="180"/>
                  <a:pt x="374" y="180"/>
                </a:cubicBezTo>
                <a:cubicBezTo>
                  <a:pt x="374" y="181"/>
                  <a:pt x="374" y="182"/>
                  <a:pt x="375" y="182"/>
                </a:cubicBezTo>
                <a:close/>
                <a:moveTo>
                  <a:pt x="158" y="196"/>
                </a:moveTo>
                <a:cubicBezTo>
                  <a:pt x="158" y="196"/>
                  <a:pt x="158" y="196"/>
                  <a:pt x="158" y="196"/>
                </a:cubicBezTo>
                <a:cubicBezTo>
                  <a:pt x="158" y="195"/>
                  <a:pt x="157" y="194"/>
                  <a:pt x="156" y="194"/>
                </a:cubicBezTo>
                <a:cubicBezTo>
                  <a:pt x="154" y="196"/>
                  <a:pt x="155" y="199"/>
                  <a:pt x="154" y="203"/>
                </a:cubicBezTo>
                <a:cubicBezTo>
                  <a:pt x="155" y="206"/>
                  <a:pt x="159" y="212"/>
                  <a:pt x="156" y="214"/>
                </a:cubicBezTo>
                <a:cubicBezTo>
                  <a:pt x="160" y="217"/>
                  <a:pt x="156" y="224"/>
                  <a:pt x="157" y="229"/>
                </a:cubicBezTo>
                <a:cubicBezTo>
                  <a:pt x="155" y="231"/>
                  <a:pt x="153" y="232"/>
                  <a:pt x="153" y="236"/>
                </a:cubicBezTo>
                <a:cubicBezTo>
                  <a:pt x="154" y="237"/>
                  <a:pt x="156" y="237"/>
                  <a:pt x="156" y="238"/>
                </a:cubicBezTo>
                <a:cubicBezTo>
                  <a:pt x="155" y="240"/>
                  <a:pt x="157" y="242"/>
                  <a:pt x="157" y="243"/>
                </a:cubicBezTo>
                <a:cubicBezTo>
                  <a:pt x="152" y="252"/>
                  <a:pt x="160" y="267"/>
                  <a:pt x="157" y="276"/>
                </a:cubicBezTo>
                <a:cubicBezTo>
                  <a:pt x="160" y="280"/>
                  <a:pt x="160" y="287"/>
                  <a:pt x="160" y="293"/>
                </a:cubicBezTo>
                <a:cubicBezTo>
                  <a:pt x="162" y="293"/>
                  <a:pt x="162" y="292"/>
                  <a:pt x="162" y="292"/>
                </a:cubicBezTo>
                <a:cubicBezTo>
                  <a:pt x="162" y="296"/>
                  <a:pt x="165" y="292"/>
                  <a:pt x="165" y="295"/>
                </a:cubicBezTo>
                <a:cubicBezTo>
                  <a:pt x="164" y="295"/>
                  <a:pt x="162" y="295"/>
                  <a:pt x="161" y="296"/>
                </a:cubicBezTo>
                <a:cubicBezTo>
                  <a:pt x="162" y="299"/>
                  <a:pt x="161" y="299"/>
                  <a:pt x="161" y="303"/>
                </a:cubicBezTo>
                <a:cubicBezTo>
                  <a:pt x="163" y="304"/>
                  <a:pt x="165" y="301"/>
                  <a:pt x="166" y="302"/>
                </a:cubicBezTo>
                <a:cubicBezTo>
                  <a:pt x="163" y="304"/>
                  <a:pt x="165" y="309"/>
                  <a:pt x="163" y="312"/>
                </a:cubicBezTo>
                <a:cubicBezTo>
                  <a:pt x="165" y="313"/>
                  <a:pt x="165" y="313"/>
                  <a:pt x="166" y="314"/>
                </a:cubicBezTo>
                <a:cubicBezTo>
                  <a:pt x="165" y="314"/>
                  <a:pt x="164" y="315"/>
                  <a:pt x="164" y="315"/>
                </a:cubicBezTo>
                <a:cubicBezTo>
                  <a:pt x="166" y="315"/>
                  <a:pt x="166" y="317"/>
                  <a:pt x="166" y="319"/>
                </a:cubicBezTo>
                <a:cubicBezTo>
                  <a:pt x="167" y="318"/>
                  <a:pt x="168" y="317"/>
                  <a:pt x="169" y="320"/>
                </a:cubicBezTo>
                <a:cubicBezTo>
                  <a:pt x="169" y="321"/>
                  <a:pt x="168" y="319"/>
                  <a:pt x="167" y="321"/>
                </a:cubicBezTo>
                <a:cubicBezTo>
                  <a:pt x="168" y="321"/>
                  <a:pt x="168" y="323"/>
                  <a:pt x="168" y="323"/>
                </a:cubicBezTo>
                <a:cubicBezTo>
                  <a:pt x="181" y="315"/>
                  <a:pt x="173" y="294"/>
                  <a:pt x="173" y="277"/>
                </a:cubicBezTo>
                <a:cubicBezTo>
                  <a:pt x="173" y="265"/>
                  <a:pt x="173" y="253"/>
                  <a:pt x="175" y="244"/>
                </a:cubicBezTo>
                <a:cubicBezTo>
                  <a:pt x="174" y="244"/>
                  <a:pt x="173" y="244"/>
                  <a:pt x="173" y="244"/>
                </a:cubicBezTo>
                <a:cubicBezTo>
                  <a:pt x="173" y="232"/>
                  <a:pt x="173" y="220"/>
                  <a:pt x="170" y="211"/>
                </a:cubicBezTo>
                <a:cubicBezTo>
                  <a:pt x="168" y="211"/>
                  <a:pt x="169" y="213"/>
                  <a:pt x="167" y="212"/>
                </a:cubicBezTo>
                <a:cubicBezTo>
                  <a:pt x="168" y="209"/>
                  <a:pt x="166" y="206"/>
                  <a:pt x="166" y="205"/>
                </a:cubicBezTo>
                <a:cubicBezTo>
                  <a:pt x="167" y="205"/>
                  <a:pt x="168" y="205"/>
                  <a:pt x="168" y="204"/>
                </a:cubicBezTo>
                <a:cubicBezTo>
                  <a:pt x="169" y="205"/>
                  <a:pt x="169" y="205"/>
                  <a:pt x="169" y="206"/>
                </a:cubicBezTo>
                <a:cubicBezTo>
                  <a:pt x="171" y="206"/>
                  <a:pt x="172" y="204"/>
                  <a:pt x="172" y="203"/>
                </a:cubicBezTo>
                <a:cubicBezTo>
                  <a:pt x="171" y="201"/>
                  <a:pt x="171" y="204"/>
                  <a:pt x="168" y="203"/>
                </a:cubicBezTo>
                <a:cubicBezTo>
                  <a:pt x="168" y="201"/>
                  <a:pt x="167" y="200"/>
                  <a:pt x="168" y="199"/>
                </a:cubicBezTo>
                <a:cubicBezTo>
                  <a:pt x="167" y="197"/>
                  <a:pt x="166" y="198"/>
                  <a:pt x="164" y="196"/>
                </a:cubicBezTo>
                <a:cubicBezTo>
                  <a:pt x="163" y="192"/>
                  <a:pt x="163" y="187"/>
                  <a:pt x="160" y="184"/>
                </a:cubicBezTo>
                <a:cubicBezTo>
                  <a:pt x="158" y="189"/>
                  <a:pt x="161" y="192"/>
                  <a:pt x="158" y="196"/>
                </a:cubicBezTo>
                <a:close/>
                <a:moveTo>
                  <a:pt x="387" y="237"/>
                </a:moveTo>
                <a:cubicBezTo>
                  <a:pt x="387" y="237"/>
                  <a:pt x="387" y="237"/>
                  <a:pt x="387" y="237"/>
                </a:cubicBezTo>
                <a:cubicBezTo>
                  <a:pt x="385" y="237"/>
                  <a:pt x="384" y="238"/>
                  <a:pt x="384" y="240"/>
                </a:cubicBezTo>
                <a:cubicBezTo>
                  <a:pt x="386" y="238"/>
                  <a:pt x="388" y="236"/>
                  <a:pt x="386" y="232"/>
                </a:cubicBezTo>
                <a:cubicBezTo>
                  <a:pt x="387" y="229"/>
                  <a:pt x="389" y="222"/>
                  <a:pt x="388" y="218"/>
                </a:cubicBezTo>
                <a:cubicBezTo>
                  <a:pt x="383" y="216"/>
                  <a:pt x="387" y="203"/>
                  <a:pt x="386" y="199"/>
                </a:cubicBezTo>
                <a:cubicBezTo>
                  <a:pt x="385" y="198"/>
                  <a:pt x="384" y="198"/>
                  <a:pt x="383" y="197"/>
                </a:cubicBezTo>
                <a:cubicBezTo>
                  <a:pt x="386" y="194"/>
                  <a:pt x="383" y="189"/>
                  <a:pt x="381" y="187"/>
                </a:cubicBezTo>
                <a:cubicBezTo>
                  <a:pt x="379" y="189"/>
                  <a:pt x="378" y="192"/>
                  <a:pt x="378" y="196"/>
                </a:cubicBezTo>
                <a:cubicBezTo>
                  <a:pt x="380" y="197"/>
                  <a:pt x="381" y="194"/>
                  <a:pt x="381" y="196"/>
                </a:cubicBezTo>
                <a:cubicBezTo>
                  <a:pt x="380" y="197"/>
                  <a:pt x="380" y="199"/>
                  <a:pt x="381" y="199"/>
                </a:cubicBezTo>
                <a:cubicBezTo>
                  <a:pt x="380" y="200"/>
                  <a:pt x="380" y="201"/>
                  <a:pt x="378" y="201"/>
                </a:cubicBezTo>
                <a:cubicBezTo>
                  <a:pt x="378" y="204"/>
                  <a:pt x="381" y="203"/>
                  <a:pt x="381" y="206"/>
                </a:cubicBezTo>
                <a:cubicBezTo>
                  <a:pt x="380" y="206"/>
                  <a:pt x="379" y="207"/>
                  <a:pt x="379" y="207"/>
                </a:cubicBezTo>
                <a:cubicBezTo>
                  <a:pt x="380" y="208"/>
                  <a:pt x="382" y="206"/>
                  <a:pt x="382" y="207"/>
                </a:cubicBezTo>
                <a:cubicBezTo>
                  <a:pt x="380" y="210"/>
                  <a:pt x="382" y="211"/>
                  <a:pt x="379" y="212"/>
                </a:cubicBezTo>
                <a:cubicBezTo>
                  <a:pt x="380" y="213"/>
                  <a:pt x="381" y="213"/>
                  <a:pt x="382" y="214"/>
                </a:cubicBezTo>
                <a:cubicBezTo>
                  <a:pt x="380" y="214"/>
                  <a:pt x="379" y="218"/>
                  <a:pt x="380" y="219"/>
                </a:cubicBezTo>
                <a:cubicBezTo>
                  <a:pt x="381" y="217"/>
                  <a:pt x="381" y="221"/>
                  <a:pt x="382" y="220"/>
                </a:cubicBezTo>
                <a:cubicBezTo>
                  <a:pt x="382" y="218"/>
                  <a:pt x="381" y="218"/>
                  <a:pt x="383" y="218"/>
                </a:cubicBezTo>
                <a:cubicBezTo>
                  <a:pt x="383" y="220"/>
                  <a:pt x="381" y="220"/>
                  <a:pt x="382" y="223"/>
                </a:cubicBezTo>
                <a:cubicBezTo>
                  <a:pt x="380" y="222"/>
                  <a:pt x="381" y="224"/>
                  <a:pt x="380" y="225"/>
                </a:cubicBezTo>
                <a:cubicBezTo>
                  <a:pt x="377" y="223"/>
                  <a:pt x="380" y="221"/>
                  <a:pt x="378" y="220"/>
                </a:cubicBezTo>
                <a:cubicBezTo>
                  <a:pt x="378" y="220"/>
                  <a:pt x="377" y="220"/>
                  <a:pt x="377" y="220"/>
                </a:cubicBezTo>
                <a:cubicBezTo>
                  <a:pt x="377" y="222"/>
                  <a:pt x="377" y="225"/>
                  <a:pt x="375" y="223"/>
                </a:cubicBezTo>
                <a:cubicBezTo>
                  <a:pt x="376" y="225"/>
                  <a:pt x="376" y="226"/>
                  <a:pt x="375" y="227"/>
                </a:cubicBezTo>
                <a:cubicBezTo>
                  <a:pt x="377" y="227"/>
                  <a:pt x="377" y="225"/>
                  <a:pt x="378" y="225"/>
                </a:cubicBezTo>
                <a:cubicBezTo>
                  <a:pt x="379" y="226"/>
                  <a:pt x="379" y="227"/>
                  <a:pt x="379" y="229"/>
                </a:cubicBezTo>
                <a:cubicBezTo>
                  <a:pt x="381" y="229"/>
                  <a:pt x="380" y="226"/>
                  <a:pt x="382" y="229"/>
                </a:cubicBezTo>
                <a:cubicBezTo>
                  <a:pt x="382" y="228"/>
                  <a:pt x="382" y="226"/>
                  <a:pt x="383" y="226"/>
                </a:cubicBezTo>
                <a:cubicBezTo>
                  <a:pt x="384" y="230"/>
                  <a:pt x="380" y="232"/>
                  <a:pt x="383" y="236"/>
                </a:cubicBezTo>
                <a:cubicBezTo>
                  <a:pt x="382" y="236"/>
                  <a:pt x="381" y="236"/>
                  <a:pt x="381" y="237"/>
                </a:cubicBezTo>
                <a:cubicBezTo>
                  <a:pt x="382" y="237"/>
                  <a:pt x="383" y="237"/>
                  <a:pt x="384" y="236"/>
                </a:cubicBezTo>
                <a:cubicBezTo>
                  <a:pt x="385" y="235"/>
                  <a:pt x="383" y="234"/>
                  <a:pt x="385" y="233"/>
                </a:cubicBezTo>
                <a:cubicBezTo>
                  <a:pt x="385" y="235"/>
                  <a:pt x="385" y="235"/>
                  <a:pt x="387" y="237"/>
                </a:cubicBezTo>
                <a:close/>
                <a:moveTo>
                  <a:pt x="168" y="194"/>
                </a:moveTo>
                <a:cubicBezTo>
                  <a:pt x="168" y="194"/>
                  <a:pt x="168" y="194"/>
                  <a:pt x="168" y="194"/>
                </a:cubicBezTo>
                <a:cubicBezTo>
                  <a:pt x="170" y="194"/>
                  <a:pt x="170" y="195"/>
                  <a:pt x="172" y="195"/>
                </a:cubicBezTo>
                <a:cubicBezTo>
                  <a:pt x="172" y="192"/>
                  <a:pt x="173" y="190"/>
                  <a:pt x="170" y="189"/>
                </a:cubicBezTo>
                <a:cubicBezTo>
                  <a:pt x="170" y="192"/>
                  <a:pt x="169" y="193"/>
                  <a:pt x="168" y="194"/>
                </a:cubicBezTo>
                <a:close/>
                <a:moveTo>
                  <a:pt x="364" y="191"/>
                </a:moveTo>
                <a:cubicBezTo>
                  <a:pt x="364" y="191"/>
                  <a:pt x="364" y="191"/>
                  <a:pt x="364" y="191"/>
                </a:cubicBezTo>
                <a:cubicBezTo>
                  <a:pt x="364" y="191"/>
                  <a:pt x="365" y="191"/>
                  <a:pt x="365" y="192"/>
                </a:cubicBezTo>
                <a:cubicBezTo>
                  <a:pt x="365" y="191"/>
                  <a:pt x="365" y="190"/>
                  <a:pt x="365" y="190"/>
                </a:cubicBezTo>
                <a:cubicBezTo>
                  <a:pt x="365" y="190"/>
                  <a:pt x="365" y="190"/>
                  <a:pt x="364" y="190"/>
                </a:cubicBezTo>
                <a:cubicBezTo>
                  <a:pt x="364" y="190"/>
                  <a:pt x="364" y="191"/>
                  <a:pt x="364" y="191"/>
                </a:cubicBezTo>
                <a:close/>
                <a:moveTo>
                  <a:pt x="355" y="193"/>
                </a:moveTo>
                <a:cubicBezTo>
                  <a:pt x="355" y="193"/>
                  <a:pt x="355" y="193"/>
                  <a:pt x="355" y="193"/>
                </a:cubicBezTo>
                <a:cubicBezTo>
                  <a:pt x="354" y="193"/>
                  <a:pt x="354" y="192"/>
                  <a:pt x="353" y="192"/>
                </a:cubicBezTo>
                <a:cubicBezTo>
                  <a:pt x="352" y="194"/>
                  <a:pt x="354" y="192"/>
                  <a:pt x="354" y="194"/>
                </a:cubicBezTo>
                <a:cubicBezTo>
                  <a:pt x="354" y="195"/>
                  <a:pt x="352" y="194"/>
                  <a:pt x="353" y="196"/>
                </a:cubicBezTo>
                <a:cubicBezTo>
                  <a:pt x="354" y="196"/>
                  <a:pt x="355" y="197"/>
                  <a:pt x="354" y="198"/>
                </a:cubicBezTo>
                <a:cubicBezTo>
                  <a:pt x="355" y="198"/>
                  <a:pt x="356" y="198"/>
                  <a:pt x="356" y="199"/>
                </a:cubicBezTo>
                <a:cubicBezTo>
                  <a:pt x="356" y="199"/>
                  <a:pt x="355" y="199"/>
                  <a:pt x="355" y="200"/>
                </a:cubicBezTo>
                <a:cubicBezTo>
                  <a:pt x="357" y="200"/>
                  <a:pt x="357" y="198"/>
                  <a:pt x="358" y="197"/>
                </a:cubicBezTo>
                <a:cubicBezTo>
                  <a:pt x="355" y="197"/>
                  <a:pt x="357" y="195"/>
                  <a:pt x="358" y="195"/>
                </a:cubicBezTo>
                <a:cubicBezTo>
                  <a:pt x="356" y="195"/>
                  <a:pt x="357" y="193"/>
                  <a:pt x="357" y="192"/>
                </a:cubicBezTo>
                <a:cubicBezTo>
                  <a:pt x="355" y="192"/>
                  <a:pt x="355" y="190"/>
                  <a:pt x="354" y="190"/>
                </a:cubicBezTo>
                <a:cubicBezTo>
                  <a:pt x="353" y="192"/>
                  <a:pt x="355" y="192"/>
                  <a:pt x="355" y="193"/>
                </a:cubicBezTo>
                <a:close/>
                <a:moveTo>
                  <a:pt x="371" y="193"/>
                </a:moveTo>
                <a:cubicBezTo>
                  <a:pt x="371" y="193"/>
                  <a:pt x="371" y="193"/>
                  <a:pt x="371" y="193"/>
                </a:cubicBezTo>
                <a:cubicBezTo>
                  <a:pt x="370" y="192"/>
                  <a:pt x="371" y="190"/>
                  <a:pt x="370" y="190"/>
                </a:cubicBezTo>
                <a:cubicBezTo>
                  <a:pt x="370" y="191"/>
                  <a:pt x="370" y="191"/>
                  <a:pt x="369" y="190"/>
                </a:cubicBezTo>
                <a:cubicBezTo>
                  <a:pt x="370" y="191"/>
                  <a:pt x="369" y="193"/>
                  <a:pt x="371" y="193"/>
                </a:cubicBezTo>
                <a:close/>
                <a:moveTo>
                  <a:pt x="362" y="210"/>
                </a:moveTo>
                <a:cubicBezTo>
                  <a:pt x="362" y="210"/>
                  <a:pt x="362" y="210"/>
                  <a:pt x="362" y="210"/>
                </a:cubicBezTo>
                <a:cubicBezTo>
                  <a:pt x="362" y="209"/>
                  <a:pt x="362" y="208"/>
                  <a:pt x="361" y="209"/>
                </a:cubicBezTo>
                <a:cubicBezTo>
                  <a:pt x="361" y="212"/>
                  <a:pt x="358" y="213"/>
                  <a:pt x="356" y="211"/>
                </a:cubicBezTo>
                <a:cubicBezTo>
                  <a:pt x="355" y="212"/>
                  <a:pt x="356" y="213"/>
                  <a:pt x="356" y="214"/>
                </a:cubicBezTo>
                <a:cubicBezTo>
                  <a:pt x="359" y="214"/>
                  <a:pt x="359" y="212"/>
                  <a:pt x="361" y="214"/>
                </a:cubicBezTo>
                <a:cubicBezTo>
                  <a:pt x="361" y="213"/>
                  <a:pt x="362" y="212"/>
                  <a:pt x="363" y="214"/>
                </a:cubicBezTo>
                <a:cubicBezTo>
                  <a:pt x="365" y="213"/>
                  <a:pt x="365" y="208"/>
                  <a:pt x="368" y="210"/>
                </a:cubicBezTo>
                <a:cubicBezTo>
                  <a:pt x="367" y="212"/>
                  <a:pt x="364" y="212"/>
                  <a:pt x="364" y="215"/>
                </a:cubicBezTo>
                <a:cubicBezTo>
                  <a:pt x="365" y="215"/>
                  <a:pt x="366" y="215"/>
                  <a:pt x="366" y="215"/>
                </a:cubicBezTo>
                <a:cubicBezTo>
                  <a:pt x="363" y="217"/>
                  <a:pt x="365" y="224"/>
                  <a:pt x="366" y="224"/>
                </a:cubicBezTo>
                <a:cubicBezTo>
                  <a:pt x="365" y="222"/>
                  <a:pt x="367" y="221"/>
                  <a:pt x="368" y="219"/>
                </a:cubicBezTo>
                <a:cubicBezTo>
                  <a:pt x="368" y="222"/>
                  <a:pt x="368" y="226"/>
                  <a:pt x="367" y="228"/>
                </a:cubicBezTo>
                <a:cubicBezTo>
                  <a:pt x="366" y="228"/>
                  <a:pt x="366" y="227"/>
                  <a:pt x="365" y="227"/>
                </a:cubicBezTo>
                <a:cubicBezTo>
                  <a:pt x="365" y="229"/>
                  <a:pt x="363" y="230"/>
                  <a:pt x="363" y="232"/>
                </a:cubicBezTo>
                <a:cubicBezTo>
                  <a:pt x="364" y="232"/>
                  <a:pt x="364" y="231"/>
                  <a:pt x="365" y="231"/>
                </a:cubicBezTo>
                <a:cubicBezTo>
                  <a:pt x="364" y="233"/>
                  <a:pt x="367" y="231"/>
                  <a:pt x="367" y="233"/>
                </a:cubicBezTo>
                <a:cubicBezTo>
                  <a:pt x="365" y="234"/>
                  <a:pt x="367" y="237"/>
                  <a:pt x="366" y="238"/>
                </a:cubicBezTo>
                <a:cubicBezTo>
                  <a:pt x="365" y="236"/>
                  <a:pt x="365" y="236"/>
                  <a:pt x="365" y="233"/>
                </a:cubicBezTo>
                <a:cubicBezTo>
                  <a:pt x="364" y="234"/>
                  <a:pt x="364" y="234"/>
                  <a:pt x="363" y="234"/>
                </a:cubicBezTo>
                <a:cubicBezTo>
                  <a:pt x="364" y="236"/>
                  <a:pt x="360" y="239"/>
                  <a:pt x="364" y="240"/>
                </a:cubicBezTo>
                <a:cubicBezTo>
                  <a:pt x="364" y="239"/>
                  <a:pt x="363" y="238"/>
                  <a:pt x="364" y="238"/>
                </a:cubicBezTo>
                <a:cubicBezTo>
                  <a:pt x="364" y="238"/>
                  <a:pt x="365" y="238"/>
                  <a:pt x="365" y="239"/>
                </a:cubicBezTo>
                <a:cubicBezTo>
                  <a:pt x="364" y="241"/>
                  <a:pt x="366" y="240"/>
                  <a:pt x="366" y="242"/>
                </a:cubicBezTo>
                <a:cubicBezTo>
                  <a:pt x="365" y="242"/>
                  <a:pt x="364" y="242"/>
                  <a:pt x="364" y="242"/>
                </a:cubicBezTo>
                <a:cubicBezTo>
                  <a:pt x="365" y="244"/>
                  <a:pt x="365" y="246"/>
                  <a:pt x="366" y="246"/>
                </a:cubicBezTo>
                <a:cubicBezTo>
                  <a:pt x="366" y="247"/>
                  <a:pt x="364" y="246"/>
                  <a:pt x="365" y="248"/>
                </a:cubicBezTo>
                <a:cubicBezTo>
                  <a:pt x="368" y="248"/>
                  <a:pt x="364" y="251"/>
                  <a:pt x="367" y="252"/>
                </a:cubicBezTo>
                <a:cubicBezTo>
                  <a:pt x="362" y="252"/>
                  <a:pt x="366" y="258"/>
                  <a:pt x="367" y="259"/>
                </a:cubicBezTo>
                <a:cubicBezTo>
                  <a:pt x="363" y="264"/>
                  <a:pt x="366" y="271"/>
                  <a:pt x="364" y="275"/>
                </a:cubicBezTo>
                <a:cubicBezTo>
                  <a:pt x="364" y="275"/>
                  <a:pt x="365" y="275"/>
                  <a:pt x="365" y="276"/>
                </a:cubicBezTo>
                <a:cubicBezTo>
                  <a:pt x="364" y="276"/>
                  <a:pt x="362" y="283"/>
                  <a:pt x="363" y="279"/>
                </a:cubicBezTo>
                <a:cubicBezTo>
                  <a:pt x="365" y="280"/>
                  <a:pt x="364" y="278"/>
                  <a:pt x="365" y="277"/>
                </a:cubicBezTo>
                <a:cubicBezTo>
                  <a:pt x="367" y="278"/>
                  <a:pt x="369" y="277"/>
                  <a:pt x="369" y="278"/>
                </a:cubicBezTo>
                <a:cubicBezTo>
                  <a:pt x="368" y="278"/>
                  <a:pt x="368" y="278"/>
                  <a:pt x="366" y="279"/>
                </a:cubicBezTo>
                <a:cubicBezTo>
                  <a:pt x="366" y="281"/>
                  <a:pt x="367" y="281"/>
                  <a:pt x="367" y="282"/>
                </a:cubicBezTo>
                <a:cubicBezTo>
                  <a:pt x="372" y="281"/>
                  <a:pt x="372" y="273"/>
                  <a:pt x="375" y="274"/>
                </a:cubicBezTo>
                <a:cubicBezTo>
                  <a:pt x="373" y="266"/>
                  <a:pt x="376" y="264"/>
                  <a:pt x="377" y="258"/>
                </a:cubicBezTo>
                <a:cubicBezTo>
                  <a:pt x="375" y="257"/>
                  <a:pt x="375" y="253"/>
                  <a:pt x="377" y="252"/>
                </a:cubicBezTo>
                <a:cubicBezTo>
                  <a:pt x="376" y="251"/>
                  <a:pt x="375" y="252"/>
                  <a:pt x="375" y="250"/>
                </a:cubicBezTo>
                <a:cubicBezTo>
                  <a:pt x="376" y="250"/>
                  <a:pt x="376" y="250"/>
                  <a:pt x="377" y="250"/>
                </a:cubicBezTo>
                <a:cubicBezTo>
                  <a:pt x="377" y="249"/>
                  <a:pt x="377" y="247"/>
                  <a:pt x="376" y="247"/>
                </a:cubicBezTo>
                <a:cubicBezTo>
                  <a:pt x="376" y="247"/>
                  <a:pt x="375" y="248"/>
                  <a:pt x="375" y="248"/>
                </a:cubicBezTo>
                <a:cubicBezTo>
                  <a:pt x="375" y="245"/>
                  <a:pt x="373" y="247"/>
                  <a:pt x="374" y="245"/>
                </a:cubicBezTo>
                <a:cubicBezTo>
                  <a:pt x="376" y="242"/>
                  <a:pt x="370" y="235"/>
                  <a:pt x="373" y="232"/>
                </a:cubicBezTo>
                <a:cubicBezTo>
                  <a:pt x="372" y="231"/>
                  <a:pt x="372" y="232"/>
                  <a:pt x="371" y="232"/>
                </a:cubicBezTo>
                <a:cubicBezTo>
                  <a:pt x="373" y="231"/>
                  <a:pt x="371" y="227"/>
                  <a:pt x="372" y="227"/>
                </a:cubicBezTo>
                <a:cubicBezTo>
                  <a:pt x="372" y="227"/>
                  <a:pt x="372" y="227"/>
                  <a:pt x="373" y="227"/>
                </a:cubicBezTo>
                <a:cubicBezTo>
                  <a:pt x="374" y="225"/>
                  <a:pt x="371" y="227"/>
                  <a:pt x="372" y="225"/>
                </a:cubicBezTo>
                <a:cubicBezTo>
                  <a:pt x="371" y="225"/>
                  <a:pt x="370" y="227"/>
                  <a:pt x="370" y="225"/>
                </a:cubicBezTo>
                <a:cubicBezTo>
                  <a:pt x="372" y="224"/>
                  <a:pt x="369" y="220"/>
                  <a:pt x="374" y="220"/>
                </a:cubicBezTo>
                <a:cubicBezTo>
                  <a:pt x="372" y="219"/>
                  <a:pt x="371" y="219"/>
                  <a:pt x="370" y="218"/>
                </a:cubicBezTo>
                <a:cubicBezTo>
                  <a:pt x="370" y="216"/>
                  <a:pt x="370" y="213"/>
                  <a:pt x="371" y="211"/>
                </a:cubicBezTo>
                <a:cubicBezTo>
                  <a:pt x="368" y="211"/>
                  <a:pt x="370" y="211"/>
                  <a:pt x="369" y="209"/>
                </a:cubicBezTo>
                <a:cubicBezTo>
                  <a:pt x="365" y="210"/>
                  <a:pt x="367" y="204"/>
                  <a:pt x="365" y="209"/>
                </a:cubicBezTo>
                <a:cubicBezTo>
                  <a:pt x="365" y="207"/>
                  <a:pt x="365" y="204"/>
                  <a:pt x="367" y="204"/>
                </a:cubicBezTo>
                <a:cubicBezTo>
                  <a:pt x="368" y="205"/>
                  <a:pt x="368" y="206"/>
                  <a:pt x="370" y="206"/>
                </a:cubicBezTo>
                <a:cubicBezTo>
                  <a:pt x="367" y="203"/>
                  <a:pt x="369" y="200"/>
                  <a:pt x="367" y="198"/>
                </a:cubicBezTo>
                <a:cubicBezTo>
                  <a:pt x="366" y="199"/>
                  <a:pt x="368" y="202"/>
                  <a:pt x="366" y="203"/>
                </a:cubicBezTo>
                <a:cubicBezTo>
                  <a:pt x="365" y="198"/>
                  <a:pt x="367" y="195"/>
                  <a:pt x="369" y="194"/>
                </a:cubicBezTo>
                <a:cubicBezTo>
                  <a:pt x="369" y="192"/>
                  <a:pt x="369" y="191"/>
                  <a:pt x="366" y="192"/>
                </a:cubicBezTo>
                <a:cubicBezTo>
                  <a:pt x="366" y="194"/>
                  <a:pt x="367" y="191"/>
                  <a:pt x="367" y="193"/>
                </a:cubicBezTo>
                <a:cubicBezTo>
                  <a:pt x="366" y="194"/>
                  <a:pt x="366" y="193"/>
                  <a:pt x="364" y="193"/>
                </a:cubicBezTo>
                <a:cubicBezTo>
                  <a:pt x="364" y="194"/>
                  <a:pt x="363" y="196"/>
                  <a:pt x="364" y="196"/>
                </a:cubicBezTo>
                <a:cubicBezTo>
                  <a:pt x="364" y="196"/>
                  <a:pt x="366" y="195"/>
                  <a:pt x="366" y="196"/>
                </a:cubicBezTo>
                <a:cubicBezTo>
                  <a:pt x="366" y="200"/>
                  <a:pt x="359" y="203"/>
                  <a:pt x="363" y="207"/>
                </a:cubicBezTo>
                <a:cubicBezTo>
                  <a:pt x="363" y="206"/>
                  <a:pt x="362" y="206"/>
                  <a:pt x="363" y="204"/>
                </a:cubicBezTo>
                <a:cubicBezTo>
                  <a:pt x="365" y="205"/>
                  <a:pt x="364" y="203"/>
                  <a:pt x="365" y="203"/>
                </a:cubicBezTo>
                <a:cubicBezTo>
                  <a:pt x="366" y="204"/>
                  <a:pt x="364" y="204"/>
                  <a:pt x="365" y="205"/>
                </a:cubicBezTo>
                <a:cubicBezTo>
                  <a:pt x="362" y="205"/>
                  <a:pt x="365" y="210"/>
                  <a:pt x="362" y="210"/>
                </a:cubicBezTo>
                <a:close/>
                <a:moveTo>
                  <a:pt x="375" y="196"/>
                </a:moveTo>
                <a:cubicBezTo>
                  <a:pt x="375" y="196"/>
                  <a:pt x="375" y="196"/>
                  <a:pt x="375" y="196"/>
                </a:cubicBezTo>
                <a:cubicBezTo>
                  <a:pt x="375" y="195"/>
                  <a:pt x="374" y="194"/>
                  <a:pt x="373" y="194"/>
                </a:cubicBezTo>
                <a:cubicBezTo>
                  <a:pt x="373" y="195"/>
                  <a:pt x="375" y="195"/>
                  <a:pt x="375" y="196"/>
                </a:cubicBezTo>
                <a:close/>
                <a:moveTo>
                  <a:pt x="372" y="192"/>
                </a:moveTo>
                <a:cubicBezTo>
                  <a:pt x="372" y="192"/>
                  <a:pt x="372" y="192"/>
                  <a:pt x="372" y="192"/>
                </a:cubicBezTo>
                <a:cubicBezTo>
                  <a:pt x="371" y="193"/>
                  <a:pt x="372" y="194"/>
                  <a:pt x="372" y="194"/>
                </a:cubicBezTo>
                <a:cubicBezTo>
                  <a:pt x="373" y="194"/>
                  <a:pt x="373" y="192"/>
                  <a:pt x="372" y="192"/>
                </a:cubicBezTo>
                <a:close/>
                <a:moveTo>
                  <a:pt x="393" y="195"/>
                </a:moveTo>
                <a:cubicBezTo>
                  <a:pt x="393" y="195"/>
                  <a:pt x="393" y="195"/>
                  <a:pt x="393" y="195"/>
                </a:cubicBezTo>
                <a:cubicBezTo>
                  <a:pt x="393" y="194"/>
                  <a:pt x="395" y="193"/>
                  <a:pt x="393" y="193"/>
                </a:cubicBezTo>
                <a:cubicBezTo>
                  <a:pt x="393" y="193"/>
                  <a:pt x="392" y="195"/>
                  <a:pt x="393" y="195"/>
                </a:cubicBezTo>
                <a:close/>
                <a:moveTo>
                  <a:pt x="167" y="196"/>
                </a:moveTo>
                <a:cubicBezTo>
                  <a:pt x="167" y="196"/>
                  <a:pt x="167" y="196"/>
                  <a:pt x="167" y="196"/>
                </a:cubicBezTo>
                <a:cubicBezTo>
                  <a:pt x="167" y="195"/>
                  <a:pt x="167" y="193"/>
                  <a:pt x="166" y="193"/>
                </a:cubicBezTo>
                <a:cubicBezTo>
                  <a:pt x="166" y="194"/>
                  <a:pt x="166" y="196"/>
                  <a:pt x="167" y="196"/>
                </a:cubicBezTo>
                <a:close/>
                <a:moveTo>
                  <a:pt x="184" y="199"/>
                </a:moveTo>
                <a:cubicBezTo>
                  <a:pt x="184" y="199"/>
                  <a:pt x="184" y="199"/>
                  <a:pt x="184" y="199"/>
                </a:cubicBezTo>
                <a:cubicBezTo>
                  <a:pt x="184" y="197"/>
                  <a:pt x="187" y="194"/>
                  <a:pt x="183" y="193"/>
                </a:cubicBezTo>
                <a:cubicBezTo>
                  <a:pt x="185" y="196"/>
                  <a:pt x="183" y="198"/>
                  <a:pt x="184" y="199"/>
                </a:cubicBezTo>
                <a:close/>
                <a:moveTo>
                  <a:pt x="352" y="196"/>
                </a:moveTo>
                <a:cubicBezTo>
                  <a:pt x="352" y="196"/>
                  <a:pt x="352" y="196"/>
                  <a:pt x="352" y="196"/>
                </a:cubicBezTo>
                <a:cubicBezTo>
                  <a:pt x="349" y="196"/>
                  <a:pt x="352" y="195"/>
                  <a:pt x="352" y="194"/>
                </a:cubicBezTo>
                <a:cubicBezTo>
                  <a:pt x="351" y="194"/>
                  <a:pt x="350" y="194"/>
                  <a:pt x="350" y="193"/>
                </a:cubicBezTo>
                <a:cubicBezTo>
                  <a:pt x="349" y="194"/>
                  <a:pt x="350" y="198"/>
                  <a:pt x="352" y="196"/>
                </a:cubicBezTo>
                <a:close/>
                <a:moveTo>
                  <a:pt x="372" y="196"/>
                </a:moveTo>
                <a:cubicBezTo>
                  <a:pt x="372" y="196"/>
                  <a:pt x="372" y="196"/>
                  <a:pt x="372" y="196"/>
                </a:cubicBezTo>
                <a:cubicBezTo>
                  <a:pt x="370" y="194"/>
                  <a:pt x="368" y="196"/>
                  <a:pt x="372" y="196"/>
                </a:cubicBezTo>
                <a:close/>
                <a:moveTo>
                  <a:pt x="375" y="198"/>
                </a:moveTo>
                <a:cubicBezTo>
                  <a:pt x="375" y="198"/>
                  <a:pt x="375" y="198"/>
                  <a:pt x="375" y="198"/>
                </a:cubicBezTo>
                <a:cubicBezTo>
                  <a:pt x="376" y="199"/>
                  <a:pt x="376" y="196"/>
                  <a:pt x="375" y="196"/>
                </a:cubicBezTo>
                <a:cubicBezTo>
                  <a:pt x="375" y="197"/>
                  <a:pt x="375" y="198"/>
                  <a:pt x="375" y="198"/>
                </a:cubicBezTo>
                <a:close/>
                <a:moveTo>
                  <a:pt x="377" y="198"/>
                </a:moveTo>
                <a:cubicBezTo>
                  <a:pt x="377" y="198"/>
                  <a:pt x="377" y="198"/>
                  <a:pt x="377" y="198"/>
                </a:cubicBezTo>
                <a:cubicBezTo>
                  <a:pt x="378" y="198"/>
                  <a:pt x="379" y="198"/>
                  <a:pt x="379" y="199"/>
                </a:cubicBezTo>
                <a:cubicBezTo>
                  <a:pt x="379" y="198"/>
                  <a:pt x="379" y="197"/>
                  <a:pt x="379" y="196"/>
                </a:cubicBezTo>
                <a:cubicBezTo>
                  <a:pt x="378" y="196"/>
                  <a:pt x="378" y="198"/>
                  <a:pt x="377" y="198"/>
                </a:cubicBezTo>
                <a:close/>
                <a:moveTo>
                  <a:pt x="395" y="200"/>
                </a:moveTo>
                <a:cubicBezTo>
                  <a:pt x="395" y="200"/>
                  <a:pt x="395" y="200"/>
                  <a:pt x="395" y="200"/>
                </a:cubicBezTo>
                <a:cubicBezTo>
                  <a:pt x="394" y="201"/>
                  <a:pt x="396" y="196"/>
                  <a:pt x="394" y="198"/>
                </a:cubicBezTo>
                <a:cubicBezTo>
                  <a:pt x="394" y="199"/>
                  <a:pt x="394" y="199"/>
                  <a:pt x="393" y="199"/>
                </a:cubicBezTo>
                <a:cubicBezTo>
                  <a:pt x="393" y="199"/>
                  <a:pt x="392" y="199"/>
                  <a:pt x="392" y="199"/>
                </a:cubicBezTo>
                <a:cubicBezTo>
                  <a:pt x="393" y="199"/>
                  <a:pt x="395" y="202"/>
                  <a:pt x="395" y="200"/>
                </a:cubicBezTo>
                <a:close/>
                <a:moveTo>
                  <a:pt x="343" y="201"/>
                </a:moveTo>
                <a:cubicBezTo>
                  <a:pt x="343" y="201"/>
                  <a:pt x="343" y="201"/>
                  <a:pt x="343" y="201"/>
                </a:cubicBezTo>
                <a:cubicBezTo>
                  <a:pt x="342" y="201"/>
                  <a:pt x="344" y="199"/>
                  <a:pt x="342" y="199"/>
                </a:cubicBezTo>
                <a:cubicBezTo>
                  <a:pt x="341" y="200"/>
                  <a:pt x="342" y="202"/>
                  <a:pt x="343" y="201"/>
                </a:cubicBezTo>
                <a:close/>
                <a:moveTo>
                  <a:pt x="339" y="209"/>
                </a:moveTo>
                <a:cubicBezTo>
                  <a:pt x="339" y="209"/>
                  <a:pt x="339" y="209"/>
                  <a:pt x="339" y="209"/>
                </a:cubicBezTo>
                <a:cubicBezTo>
                  <a:pt x="339" y="209"/>
                  <a:pt x="338" y="209"/>
                  <a:pt x="337" y="209"/>
                </a:cubicBezTo>
                <a:cubicBezTo>
                  <a:pt x="337" y="211"/>
                  <a:pt x="337" y="212"/>
                  <a:pt x="338" y="213"/>
                </a:cubicBezTo>
                <a:cubicBezTo>
                  <a:pt x="338" y="213"/>
                  <a:pt x="339" y="212"/>
                  <a:pt x="339" y="212"/>
                </a:cubicBezTo>
                <a:cubicBezTo>
                  <a:pt x="339" y="211"/>
                  <a:pt x="339" y="208"/>
                  <a:pt x="341" y="209"/>
                </a:cubicBezTo>
                <a:cubicBezTo>
                  <a:pt x="341" y="207"/>
                  <a:pt x="340" y="206"/>
                  <a:pt x="340" y="205"/>
                </a:cubicBezTo>
                <a:cubicBezTo>
                  <a:pt x="341" y="204"/>
                  <a:pt x="342" y="204"/>
                  <a:pt x="342" y="202"/>
                </a:cubicBezTo>
                <a:cubicBezTo>
                  <a:pt x="341" y="202"/>
                  <a:pt x="340" y="204"/>
                  <a:pt x="339" y="202"/>
                </a:cubicBezTo>
                <a:cubicBezTo>
                  <a:pt x="339" y="201"/>
                  <a:pt x="340" y="200"/>
                  <a:pt x="341" y="199"/>
                </a:cubicBezTo>
                <a:cubicBezTo>
                  <a:pt x="338" y="199"/>
                  <a:pt x="336" y="201"/>
                  <a:pt x="337" y="202"/>
                </a:cubicBezTo>
                <a:cubicBezTo>
                  <a:pt x="337" y="204"/>
                  <a:pt x="337" y="201"/>
                  <a:pt x="339" y="201"/>
                </a:cubicBezTo>
                <a:cubicBezTo>
                  <a:pt x="339" y="204"/>
                  <a:pt x="341" y="207"/>
                  <a:pt x="338" y="207"/>
                </a:cubicBezTo>
                <a:cubicBezTo>
                  <a:pt x="339" y="206"/>
                  <a:pt x="337" y="206"/>
                  <a:pt x="337" y="205"/>
                </a:cubicBezTo>
                <a:cubicBezTo>
                  <a:pt x="337" y="206"/>
                  <a:pt x="337" y="207"/>
                  <a:pt x="337" y="207"/>
                </a:cubicBezTo>
                <a:cubicBezTo>
                  <a:pt x="338" y="207"/>
                  <a:pt x="339" y="208"/>
                  <a:pt x="339" y="209"/>
                </a:cubicBezTo>
                <a:close/>
                <a:moveTo>
                  <a:pt x="112" y="208"/>
                </a:moveTo>
                <a:cubicBezTo>
                  <a:pt x="112" y="208"/>
                  <a:pt x="112" y="208"/>
                  <a:pt x="112" y="208"/>
                </a:cubicBezTo>
                <a:cubicBezTo>
                  <a:pt x="110" y="205"/>
                  <a:pt x="114" y="202"/>
                  <a:pt x="111" y="200"/>
                </a:cubicBezTo>
                <a:cubicBezTo>
                  <a:pt x="111" y="203"/>
                  <a:pt x="110" y="207"/>
                  <a:pt x="112" y="208"/>
                </a:cubicBezTo>
                <a:close/>
                <a:moveTo>
                  <a:pt x="348" y="201"/>
                </a:moveTo>
                <a:cubicBezTo>
                  <a:pt x="348" y="201"/>
                  <a:pt x="348" y="201"/>
                  <a:pt x="348" y="201"/>
                </a:cubicBezTo>
                <a:cubicBezTo>
                  <a:pt x="350" y="201"/>
                  <a:pt x="351" y="203"/>
                  <a:pt x="350" y="201"/>
                </a:cubicBezTo>
                <a:cubicBezTo>
                  <a:pt x="351" y="200"/>
                  <a:pt x="348" y="201"/>
                  <a:pt x="348" y="201"/>
                </a:cubicBezTo>
                <a:close/>
                <a:moveTo>
                  <a:pt x="371" y="204"/>
                </a:moveTo>
                <a:cubicBezTo>
                  <a:pt x="371" y="204"/>
                  <a:pt x="371" y="204"/>
                  <a:pt x="371" y="204"/>
                </a:cubicBezTo>
                <a:cubicBezTo>
                  <a:pt x="373" y="202"/>
                  <a:pt x="374" y="206"/>
                  <a:pt x="374" y="203"/>
                </a:cubicBezTo>
                <a:cubicBezTo>
                  <a:pt x="373" y="202"/>
                  <a:pt x="372" y="203"/>
                  <a:pt x="372" y="202"/>
                </a:cubicBezTo>
                <a:cubicBezTo>
                  <a:pt x="372" y="201"/>
                  <a:pt x="373" y="201"/>
                  <a:pt x="373" y="201"/>
                </a:cubicBezTo>
                <a:cubicBezTo>
                  <a:pt x="372" y="201"/>
                  <a:pt x="372" y="201"/>
                  <a:pt x="371" y="201"/>
                </a:cubicBezTo>
                <a:cubicBezTo>
                  <a:pt x="372" y="202"/>
                  <a:pt x="371" y="202"/>
                  <a:pt x="371" y="204"/>
                </a:cubicBezTo>
                <a:close/>
                <a:moveTo>
                  <a:pt x="134" y="205"/>
                </a:moveTo>
                <a:cubicBezTo>
                  <a:pt x="134" y="205"/>
                  <a:pt x="134" y="205"/>
                  <a:pt x="134" y="205"/>
                </a:cubicBezTo>
                <a:cubicBezTo>
                  <a:pt x="134" y="204"/>
                  <a:pt x="135" y="204"/>
                  <a:pt x="135" y="204"/>
                </a:cubicBezTo>
                <a:cubicBezTo>
                  <a:pt x="134" y="204"/>
                  <a:pt x="133" y="202"/>
                  <a:pt x="132" y="203"/>
                </a:cubicBezTo>
                <a:cubicBezTo>
                  <a:pt x="133" y="204"/>
                  <a:pt x="134" y="203"/>
                  <a:pt x="134" y="205"/>
                </a:cubicBezTo>
                <a:cubicBezTo>
                  <a:pt x="134" y="205"/>
                  <a:pt x="133" y="205"/>
                  <a:pt x="134" y="205"/>
                </a:cubicBezTo>
                <a:close/>
                <a:moveTo>
                  <a:pt x="413" y="204"/>
                </a:moveTo>
                <a:cubicBezTo>
                  <a:pt x="413" y="204"/>
                  <a:pt x="413" y="204"/>
                  <a:pt x="413" y="204"/>
                </a:cubicBezTo>
                <a:cubicBezTo>
                  <a:pt x="413" y="205"/>
                  <a:pt x="413" y="205"/>
                  <a:pt x="413" y="205"/>
                </a:cubicBezTo>
                <a:cubicBezTo>
                  <a:pt x="414" y="206"/>
                  <a:pt x="414" y="203"/>
                  <a:pt x="413" y="204"/>
                </a:cubicBezTo>
                <a:cubicBezTo>
                  <a:pt x="413" y="204"/>
                  <a:pt x="413" y="204"/>
                  <a:pt x="413" y="204"/>
                </a:cubicBezTo>
                <a:close/>
                <a:moveTo>
                  <a:pt x="144" y="299"/>
                </a:moveTo>
                <a:cubicBezTo>
                  <a:pt x="144" y="299"/>
                  <a:pt x="144" y="299"/>
                  <a:pt x="144" y="299"/>
                </a:cubicBezTo>
                <a:cubicBezTo>
                  <a:pt x="143" y="302"/>
                  <a:pt x="145" y="305"/>
                  <a:pt x="146" y="306"/>
                </a:cubicBezTo>
                <a:cubicBezTo>
                  <a:pt x="146" y="306"/>
                  <a:pt x="147" y="305"/>
                  <a:pt x="148" y="305"/>
                </a:cubicBezTo>
                <a:cubicBezTo>
                  <a:pt x="147" y="294"/>
                  <a:pt x="147" y="279"/>
                  <a:pt x="142" y="269"/>
                </a:cubicBezTo>
                <a:cubicBezTo>
                  <a:pt x="143" y="269"/>
                  <a:pt x="144" y="269"/>
                  <a:pt x="144" y="268"/>
                </a:cubicBezTo>
                <a:cubicBezTo>
                  <a:pt x="143" y="262"/>
                  <a:pt x="141" y="255"/>
                  <a:pt x="140" y="247"/>
                </a:cubicBezTo>
                <a:cubicBezTo>
                  <a:pt x="140" y="239"/>
                  <a:pt x="141" y="227"/>
                  <a:pt x="135" y="222"/>
                </a:cubicBezTo>
                <a:cubicBezTo>
                  <a:pt x="135" y="221"/>
                  <a:pt x="135" y="220"/>
                  <a:pt x="135" y="220"/>
                </a:cubicBezTo>
                <a:cubicBezTo>
                  <a:pt x="136" y="220"/>
                  <a:pt x="136" y="220"/>
                  <a:pt x="137" y="221"/>
                </a:cubicBezTo>
                <a:cubicBezTo>
                  <a:pt x="137" y="217"/>
                  <a:pt x="135" y="215"/>
                  <a:pt x="136" y="212"/>
                </a:cubicBezTo>
                <a:cubicBezTo>
                  <a:pt x="135" y="212"/>
                  <a:pt x="134" y="212"/>
                  <a:pt x="134" y="212"/>
                </a:cubicBezTo>
                <a:cubicBezTo>
                  <a:pt x="135" y="213"/>
                  <a:pt x="132" y="215"/>
                  <a:pt x="134" y="216"/>
                </a:cubicBezTo>
                <a:cubicBezTo>
                  <a:pt x="133" y="215"/>
                  <a:pt x="131" y="216"/>
                  <a:pt x="133" y="217"/>
                </a:cubicBezTo>
                <a:cubicBezTo>
                  <a:pt x="134" y="215"/>
                  <a:pt x="132" y="221"/>
                  <a:pt x="134" y="221"/>
                </a:cubicBezTo>
                <a:cubicBezTo>
                  <a:pt x="134" y="220"/>
                  <a:pt x="134" y="220"/>
                  <a:pt x="134" y="221"/>
                </a:cubicBezTo>
                <a:cubicBezTo>
                  <a:pt x="134" y="222"/>
                  <a:pt x="133" y="220"/>
                  <a:pt x="132" y="221"/>
                </a:cubicBezTo>
                <a:cubicBezTo>
                  <a:pt x="134" y="222"/>
                  <a:pt x="131" y="223"/>
                  <a:pt x="131" y="223"/>
                </a:cubicBezTo>
                <a:cubicBezTo>
                  <a:pt x="131" y="224"/>
                  <a:pt x="133" y="224"/>
                  <a:pt x="133" y="225"/>
                </a:cubicBezTo>
                <a:cubicBezTo>
                  <a:pt x="132" y="227"/>
                  <a:pt x="132" y="227"/>
                  <a:pt x="131" y="229"/>
                </a:cubicBezTo>
                <a:cubicBezTo>
                  <a:pt x="132" y="229"/>
                  <a:pt x="133" y="228"/>
                  <a:pt x="134" y="228"/>
                </a:cubicBezTo>
                <a:cubicBezTo>
                  <a:pt x="134" y="230"/>
                  <a:pt x="135" y="230"/>
                  <a:pt x="133" y="231"/>
                </a:cubicBezTo>
                <a:cubicBezTo>
                  <a:pt x="133" y="230"/>
                  <a:pt x="133" y="229"/>
                  <a:pt x="132" y="229"/>
                </a:cubicBezTo>
                <a:cubicBezTo>
                  <a:pt x="131" y="231"/>
                  <a:pt x="134" y="233"/>
                  <a:pt x="131" y="234"/>
                </a:cubicBezTo>
                <a:cubicBezTo>
                  <a:pt x="132" y="232"/>
                  <a:pt x="130" y="231"/>
                  <a:pt x="129" y="232"/>
                </a:cubicBezTo>
                <a:cubicBezTo>
                  <a:pt x="131" y="233"/>
                  <a:pt x="127" y="237"/>
                  <a:pt x="131" y="237"/>
                </a:cubicBezTo>
                <a:cubicBezTo>
                  <a:pt x="131" y="236"/>
                  <a:pt x="130" y="235"/>
                  <a:pt x="131" y="234"/>
                </a:cubicBezTo>
                <a:cubicBezTo>
                  <a:pt x="131" y="235"/>
                  <a:pt x="133" y="235"/>
                  <a:pt x="133" y="236"/>
                </a:cubicBezTo>
                <a:cubicBezTo>
                  <a:pt x="131" y="238"/>
                  <a:pt x="134" y="238"/>
                  <a:pt x="134" y="240"/>
                </a:cubicBezTo>
                <a:cubicBezTo>
                  <a:pt x="133" y="241"/>
                  <a:pt x="132" y="242"/>
                  <a:pt x="132" y="245"/>
                </a:cubicBezTo>
                <a:cubicBezTo>
                  <a:pt x="134" y="245"/>
                  <a:pt x="132" y="249"/>
                  <a:pt x="134" y="249"/>
                </a:cubicBezTo>
                <a:cubicBezTo>
                  <a:pt x="133" y="248"/>
                  <a:pt x="131" y="248"/>
                  <a:pt x="131" y="250"/>
                </a:cubicBezTo>
                <a:cubicBezTo>
                  <a:pt x="132" y="250"/>
                  <a:pt x="133" y="251"/>
                  <a:pt x="134" y="252"/>
                </a:cubicBezTo>
                <a:cubicBezTo>
                  <a:pt x="132" y="253"/>
                  <a:pt x="131" y="252"/>
                  <a:pt x="129" y="251"/>
                </a:cubicBezTo>
                <a:cubicBezTo>
                  <a:pt x="129" y="252"/>
                  <a:pt x="131" y="253"/>
                  <a:pt x="129" y="254"/>
                </a:cubicBezTo>
                <a:cubicBezTo>
                  <a:pt x="129" y="253"/>
                  <a:pt x="128" y="253"/>
                  <a:pt x="127" y="252"/>
                </a:cubicBezTo>
                <a:cubicBezTo>
                  <a:pt x="123" y="256"/>
                  <a:pt x="123" y="262"/>
                  <a:pt x="122" y="268"/>
                </a:cubicBezTo>
                <a:cubicBezTo>
                  <a:pt x="122" y="269"/>
                  <a:pt x="121" y="268"/>
                  <a:pt x="121" y="268"/>
                </a:cubicBezTo>
                <a:cubicBezTo>
                  <a:pt x="121" y="270"/>
                  <a:pt x="122" y="272"/>
                  <a:pt x="121" y="274"/>
                </a:cubicBezTo>
                <a:cubicBezTo>
                  <a:pt x="120" y="281"/>
                  <a:pt x="118" y="289"/>
                  <a:pt x="117" y="293"/>
                </a:cubicBezTo>
                <a:cubicBezTo>
                  <a:pt x="115" y="299"/>
                  <a:pt x="116" y="302"/>
                  <a:pt x="111" y="303"/>
                </a:cubicBezTo>
                <a:cubicBezTo>
                  <a:pt x="110" y="302"/>
                  <a:pt x="111" y="301"/>
                  <a:pt x="109" y="301"/>
                </a:cubicBezTo>
                <a:cubicBezTo>
                  <a:pt x="108" y="303"/>
                  <a:pt x="106" y="304"/>
                  <a:pt x="106" y="307"/>
                </a:cubicBezTo>
                <a:cubicBezTo>
                  <a:pt x="109" y="307"/>
                  <a:pt x="109" y="312"/>
                  <a:pt x="106" y="312"/>
                </a:cubicBezTo>
                <a:cubicBezTo>
                  <a:pt x="108" y="319"/>
                  <a:pt x="110" y="319"/>
                  <a:pt x="109" y="328"/>
                </a:cubicBezTo>
                <a:cubicBezTo>
                  <a:pt x="110" y="329"/>
                  <a:pt x="111" y="327"/>
                  <a:pt x="111" y="328"/>
                </a:cubicBezTo>
                <a:cubicBezTo>
                  <a:pt x="111" y="335"/>
                  <a:pt x="112" y="339"/>
                  <a:pt x="114" y="343"/>
                </a:cubicBezTo>
                <a:cubicBezTo>
                  <a:pt x="115" y="343"/>
                  <a:pt x="117" y="341"/>
                  <a:pt x="118" y="343"/>
                </a:cubicBezTo>
                <a:cubicBezTo>
                  <a:pt x="118" y="344"/>
                  <a:pt x="115" y="342"/>
                  <a:pt x="116" y="344"/>
                </a:cubicBezTo>
                <a:cubicBezTo>
                  <a:pt x="118" y="345"/>
                  <a:pt x="119" y="343"/>
                  <a:pt x="122" y="344"/>
                </a:cubicBezTo>
                <a:cubicBezTo>
                  <a:pt x="123" y="343"/>
                  <a:pt x="121" y="343"/>
                  <a:pt x="121" y="342"/>
                </a:cubicBezTo>
                <a:cubicBezTo>
                  <a:pt x="125" y="338"/>
                  <a:pt x="122" y="328"/>
                  <a:pt x="123" y="323"/>
                </a:cubicBezTo>
                <a:cubicBezTo>
                  <a:pt x="124" y="323"/>
                  <a:pt x="124" y="323"/>
                  <a:pt x="125" y="323"/>
                </a:cubicBezTo>
                <a:cubicBezTo>
                  <a:pt x="125" y="321"/>
                  <a:pt x="123" y="323"/>
                  <a:pt x="123" y="322"/>
                </a:cubicBezTo>
                <a:cubicBezTo>
                  <a:pt x="124" y="319"/>
                  <a:pt x="124" y="318"/>
                  <a:pt x="126" y="315"/>
                </a:cubicBezTo>
                <a:cubicBezTo>
                  <a:pt x="124" y="315"/>
                  <a:pt x="123" y="314"/>
                  <a:pt x="123" y="313"/>
                </a:cubicBezTo>
                <a:cubicBezTo>
                  <a:pt x="126" y="312"/>
                  <a:pt x="125" y="309"/>
                  <a:pt x="125" y="309"/>
                </a:cubicBezTo>
                <a:cubicBezTo>
                  <a:pt x="126" y="309"/>
                  <a:pt x="126" y="309"/>
                  <a:pt x="127" y="309"/>
                </a:cubicBezTo>
                <a:cubicBezTo>
                  <a:pt x="125" y="310"/>
                  <a:pt x="128" y="310"/>
                  <a:pt x="128" y="311"/>
                </a:cubicBezTo>
                <a:cubicBezTo>
                  <a:pt x="129" y="309"/>
                  <a:pt x="128" y="306"/>
                  <a:pt x="129" y="307"/>
                </a:cubicBezTo>
                <a:cubicBezTo>
                  <a:pt x="127" y="303"/>
                  <a:pt x="128" y="309"/>
                  <a:pt x="125" y="308"/>
                </a:cubicBezTo>
                <a:cubicBezTo>
                  <a:pt x="125" y="307"/>
                  <a:pt x="124" y="305"/>
                  <a:pt x="125" y="305"/>
                </a:cubicBezTo>
                <a:cubicBezTo>
                  <a:pt x="128" y="306"/>
                  <a:pt x="126" y="304"/>
                  <a:pt x="127" y="304"/>
                </a:cubicBezTo>
                <a:cubicBezTo>
                  <a:pt x="130" y="304"/>
                  <a:pt x="129" y="307"/>
                  <a:pt x="131" y="309"/>
                </a:cubicBezTo>
                <a:cubicBezTo>
                  <a:pt x="131" y="307"/>
                  <a:pt x="130" y="305"/>
                  <a:pt x="129" y="304"/>
                </a:cubicBezTo>
                <a:cubicBezTo>
                  <a:pt x="131" y="303"/>
                  <a:pt x="130" y="303"/>
                  <a:pt x="129" y="302"/>
                </a:cubicBezTo>
                <a:cubicBezTo>
                  <a:pt x="130" y="301"/>
                  <a:pt x="130" y="301"/>
                  <a:pt x="131" y="302"/>
                </a:cubicBezTo>
                <a:cubicBezTo>
                  <a:pt x="129" y="300"/>
                  <a:pt x="131" y="299"/>
                  <a:pt x="129" y="298"/>
                </a:cubicBezTo>
                <a:cubicBezTo>
                  <a:pt x="130" y="300"/>
                  <a:pt x="127" y="299"/>
                  <a:pt x="128" y="301"/>
                </a:cubicBezTo>
                <a:cubicBezTo>
                  <a:pt x="126" y="299"/>
                  <a:pt x="128" y="304"/>
                  <a:pt x="126" y="303"/>
                </a:cubicBezTo>
                <a:cubicBezTo>
                  <a:pt x="126" y="301"/>
                  <a:pt x="127" y="300"/>
                  <a:pt x="128" y="298"/>
                </a:cubicBezTo>
                <a:cubicBezTo>
                  <a:pt x="127" y="298"/>
                  <a:pt x="127" y="299"/>
                  <a:pt x="126" y="299"/>
                </a:cubicBezTo>
                <a:cubicBezTo>
                  <a:pt x="127" y="296"/>
                  <a:pt x="125" y="291"/>
                  <a:pt x="128" y="289"/>
                </a:cubicBezTo>
                <a:cubicBezTo>
                  <a:pt x="129" y="289"/>
                  <a:pt x="129" y="290"/>
                  <a:pt x="131" y="290"/>
                </a:cubicBezTo>
                <a:cubicBezTo>
                  <a:pt x="131" y="288"/>
                  <a:pt x="129" y="290"/>
                  <a:pt x="129" y="288"/>
                </a:cubicBezTo>
                <a:cubicBezTo>
                  <a:pt x="130" y="288"/>
                  <a:pt x="129" y="287"/>
                  <a:pt x="129" y="287"/>
                </a:cubicBezTo>
                <a:cubicBezTo>
                  <a:pt x="130" y="287"/>
                  <a:pt x="130" y="288"/>
                  <a:pt x="131" y="288"/>
                </a:cubicBezTo>
                <a:cubicBezTo>
                  <a:pt x="132" y="287"/>
                  <a:pt x="130" y="286"/>
                  <a:pt x="129" y="285"/>
                </a:cubicBezTo>
                <a:cubicBezTo>
                  <a:pt x="130" y="285"/>
                  <a:pt x="131" y="285"/>
                  <a:pt x="131" y="284"/>
                </a:cubicBezTo>
                <a:cubicBezTo>
                  <a:pt x="128" y="284"/>
                  <a:pt x="129" y="287"/>
                  <a:pt x="127" y="288"/>
                </a:cubicBezTo>
                <a:cubicBezTo>
                  <a:pt x="128" y="285"/>
                  <a:pt x="126" y="284"/>
                  <a:pt x="126" y="282"/>
                </a:cubicBezTo>
                <a:cubicBezTo>
                  <a:pt x="127" y="282"/>
                  <a:pt x="128" y="282"/>
                  <a:pt x="128" y="281"/>
                </a:cubicBezTo>
                <a:cubicBezTo>
                  <a:pt x="127" y="281"/>
                  <a:pt x="127" y="280"/>
                  <a:pt x="126" y="279"/>
                </a:cubicBezTo>
                <a:cubicBezTo>
                  <a:pt x="128" y="279"/>
                  <a:pt x="127" y="276"/>
                  <a:pt x="128" y="275"/>
                </a:cubicBezTo>
                <a:cubicBezTo>
                  <a:pt x="127" y="274"/>
                  <a:pt x="127" y="276"/>
                  <a:pt x="126" y="276"/>
                </a:cubicBezTo>
                <a:cubicBezTo>
                  <a:pt x="125" y="272"/>
                  <a:pt x="124" y="268"/>
                  <a:pt x="128" y="267"/>
                </a:cubicBezTo>
                <a:cubicBezTo>
                  <a:pt x="127" y="269"/>
                  <a:pt x="130" y="267"/>
                  <a:pt x="129" y="268"/>
                </a:cubicBezTo>
                <a:cubicBezTo>
                  <a:pt x="127" y="268"/>
                  <a:pt x="128" y="272"/>
                  <a:pt x="129" y="270"/>
                </a:cubicBezTo>
                <a:cubicBezTo>
                  <a:pt x="128" y="270"/>
                  <a:pt x="129" y="269"/>
                  <a:pt x="130" y="270"/>
                </a:cubicBezTo>
                <a:cubicBezTo>
                  <a:pt x="130" y="268"/>
                  <a:pt x="129" y="267"/>
                  <a:pt x="130" y="266"/>
                </a:cubicBezTo>
                <a:cubicBezTo>
                  <a:pt x="129" y="266"/>
                  <a:pt x="127" y="266"/>
                  <a:pt x="127" y="265"/>
                </a:cubicBezTo>
                <a:cubicBezTo>
                  <a:pt x="128" y="264"/>
                  <a:pt x="129" y="263"/>
                  <a:pt x="129" y="261"/>
                </a:cubicBezTo>
                <a:cubicBezTo>
                  <a:pt x="126" y="261"/>
                  <a:pt x="127" y="255"/>
                  <a:pt x="128" y="254"/>
                </a:cubicBezTo>
                <a:cubicBezTo>
                  <a:pt x="129" y="257"/>
                  <a:pt x="132" y="255"/>
                  <a:pt x="134" y="254"/>
                </a:cubicBezTo>
                <a:cubicBezTo>
                  <a:pt x="134" y="255"/>
                  <a:pt x="135" y="255"/>
                  <a:pt x="135" y="256"/>
                </a:cubicBezTo>
                <a:cubicBezTo>
                  <a:pt x="131" y="255"/>
                  <a:pt x="132" y="259"/>
                  <a:pt x="131" y="260"/>
                </a:cubicBezTo>
                <a:cubicBezTo>
                  <a:pt x="131" y="258"/>
                  <a:pt x="131" y="257"/>
                  <a:pt x="130" y="256"/>
                </a:cubicBezTo>
                <a:cubicBezTo>
                  <a:pt x="128" y="256"/>
                  <a:pt x="128" y="258"/>
                  <a:pt x="128" y="260"/>
                </a:cubicBezTo>
                <a:cubicBezTo>
                  <a:pt x="130" y="261"/>
                  <a:pt x="129" y="258"/>
                  <a:pt x="130" y="258"/>
                </a:cubicBezTo>
                <a:cubicBezTo>
                  <a:pt x="130" y="260"/>
                  <a:pt x="131" y="259"/>
                  <a:pt x="131" y="261"/>
                </a:cubicBezTo>
                <a:cubicBezTo>
                  <a:pt x="133" y="260"/>
                  <a:pt x="133" y="258"/>
                  <a:pt x="134" y="257"/>
                </a:cubicBezTo>
                <a:cubicBezTo>
                  <a:pt x="135" y="257"/>
                  <a:pt x="135" y="257"/>
                  <a:pt x="135" y="258"/>
                </a:cubicBezTo>
                <a:cubicBezTo>
                  <a:pt x="133" y="258"/>
                  <a:pt x="135" y="261"/>
                  <a:pt x="133" y="263"/>
                </a:cubicBezTo>
                <a:cubicBezTo>
                  <a:pt x="134" y="263"/>
                  <a:pt x="135" y="263"/>
                  <a:pt x="135" y="264"/>
                </a:cubicBezTo>
                <a:cubicBezTo>
                  <a:pt x="133" y="266"/>
                  <a:pt x="133" y="268"/>
                  <a:pt x="131" y="270"/>
                </a:cubicBezTo>
                <a:cubicBezTo>
                  <a:pt x="135" y="268"/>
                  <a:pt x="135" y="273"/>
                  <a:pt x="137" y="274"/>
                </a:cubicBezTo>
                <a:cubicBezTo>
                  <a:pt x="136" y="276"/>
                  <a:pt x="137" y="277"/>
                  <a:pt x="135" y="278"/>
                </a:cubicBezTo>
                <a:cubicBezTo>
                  <a:pt x="136" y="279"/>
                  <a:pt x="138" y="280"/>
                  <a:pt x="138" y="281"/>
                </a:cubicBezTo>
                <a:cubicBezTo>
                  <a:pt x="136" y="282"/>
                  <a:pt x="137" y="279"/>
                  <a:pt x="134" y="279"/>
                </a:cubicBezTo>
                <a:cubicBezTo>
                  <a:pt x="134" y="282"/>
                  <a:pt x="136" y="281"/>
                  <a:pt x="137" y="282"/>
                </a:cubicBezTo>
                <a:cubicBezTo>
                  <a:pt x="136" y="283"/>
                  <a:pt x="134" y="282"/>
                  <a:pt x="134" y="284"/>
                </a:cubicBezTo>
                <a:cubicBezTo>
                  <a:pt x="137" y="284"/>
                  <a:pt x="138" y="283"/>
                  <a:pt x="141" y="283"/>
                </a:cubicBezTo>
                <a:cubicBezTo>
                  <a:pt x="141" y="284"/>
                  <a:pt x="141" y="285"/>
                  <a:pt x="141" y="286"/>
                </a:cubicBezTo>
                <a:cubicBezTo>
                  <a:pt x="138" y="284"/>
                  <a:pt x="138" y="289"/>
                  <a:pt x="135" y="289"/>
                </a:cubicBezTo>
                <a:cubicBezTo>
                  <a:pt x="136" y="290"/>
                  <a:pt x="135" y="292"/>
                  <a:pt x="136" y="292"/>
                </a:cubicBezTo>
                <a:cubicBezTo>
                  <a:pt x="136" y="291"/>
                  <a:pt x="137" y="293"/>
                  <a:pt x="138" y="293"/>
                </a:cubicBezTo>
                <a:cubicBezTo>
                  <a:pt x="138" y="292"/>
                  <a:pt x="139" y="290"/>
                  <a:pt x="139" y="289"/>
                </a:cubicBezTo>
                <a:cubicBezTo>
                  <a:pt x="139" y="289"/>
                  <a:pt x="138" y="289"/>
                  <a:pt x="138" y="288"/>
                </a:cubicBezTo>
                <a:cubicBezTo>
                  <a:pt x="139" y="288"/>
                  <a:pt x="138" y="287"/>
                  <a:pt x="139" y="287"/>
                </a:cubicBezTo>
                <a:cubicBezTo>
                  <a:pt x="142" y="290"/>
                  <a:pt x="140" y="287"/>
                  <a:pt x="142" y="290"/>
                </a:cubicBezTo>
                <a:cubicBezTo>
                  <a:pt x="142" y="289"/>
                  <a:pt x="142" y="289"/>
                  <a:pt x="143" y="288"/>
                </a:cubicBezTo>
                <a:cubicBezTo>
                  <a:pt x="142" y="290"/>
                  <a:pt x="145" y="293"/>
                  <a:pt x="143" y="295"/>
                </a:cubicBezTo>
                <a:cubicBezTo>
                  <a:pt x="144" y="295"/>
                  <a:pt x="144" y="295"/>
                  <a:pt x="144" y="297"/>
                </a:cubicBezTo>
                <a:cubicBezTo>
                  <a:pt x="143" y="296"/>
                  <a:pt x="143" y="297"/>
                  <a:pt x="143" y="298"/>
                </a:cubicBezTo>
                <a:cubicBezTo>
                  <a:pt x="143" y="296"/>
                  <a:pt x="144" y="296"/>
                  <a:pt x="142" y="295"/>
                </a:cubicBezTo>
                <a:cubicBezTo>
                  <a:pt x="143" y="297"/>
                  <a:pt x="139" y="296"/>
                  <a:pt x="139" y="295"/>
                </a:cubicBezTo>
                <a:cubicBezTo>
                  <a:pt x="140" y="294"/>
                  <a:pt x="140" y="295"/>
                  <a:pt x="142" y="294"/>
                </a:cubicBezTo>
                <a:cubicBezTo>
                  <a:pt x="142" y="293"/>
                  <a:pt x="140" y="293"/>
                  <a:pt x="139" y="291"/>
                </a:cubicBezTo>
                <a:cubicBezTo>
                  <a:pt x="139" y="295"/>
                  <a:pt x="138" y="296"/>
                  <a:pt x="135" y="298"/>
                </a:cubicBezTo>
                <a:cubicBezTo>
                  <a:pt x="137" y="298"/>
                  <a:pt x="138" y="298"/>
                  <a:pt x="138" y="299"/>
                </a:cubicBezTo>
                <a:cubicBezTo>
                  <a:pt x="140" y="298"/>
                  <a:pt x="137" y="297"/>
                  <a:pt x="138" y="297"/>
                </a:cubicBezTo>
                <a:cubicBezTo>
                  <a:pt x="141" y="297"/>
                  <a:pt x="141" y="300"/>
                  <a:pt x="144" y="299"/>
                </a:cubicBezTo>
                <a:close/>
                <a:moveTo>
                  <a:pt x="408" y="219"/>
                </a:moveTo>
                <a:cubicBezTo>
                  <a:pt x="408" y="219"/>
                  <a:pt x="408" y="219"/>
                  <a:pt x="408" y="219"/>
                </a:cubicBezTo>
                <a:cubicBezTo>
                  <a:pt x="410" y="218"/>
                  <a:pt x="410" y="216"/>
                  <a:pt x="411" y="214"/>
                </a:cubicBezTo>
                <a:cubicBezTo>
                  <a:pt x="410" y="214"/>
                  <a:pt x="410" y="213"/>
                  <a:pt x="409" y="213"/>
                </a:cubicBezTo>
                <a:cubicBezTo>
                  <a:pt x="409" y="214"/>
                  <a:pt x="409" y="216"/>
                  <a:pt x="408" y="215"/>
                </a:cubicBezTo>
                <a:cubicBezTo>
                  <a:pt x="407" y="214"/>
                  <a:pt x="409" y="212"/>
                  <a:pt x="408" y="212"/>
                </a:cubicBezTo>
                <a:cubicBezTo>
                  <a:pt x="407" y="214"/>
                  <a:pt x="408" y="216"/>
                  <a:pt x="407" y="218"/>
                </a:cubicBezTo>
                <a:cubicBezTo>
                  <a:pt x="409" y="218"/>
                  <a:pt x="407" y="219"/>
                  <a:pt x="408" y="219"/>
                </a:cubicBezTo>
                <a:close/>
                <a:moveTo>
                  <a:pt x="182" y="217"/>
                </a:moveTo>
                <a:cubicBezTo>
                  <a:pt x="182" y="217"/>
                  <a:pt x="182" y="217"/>
                  <a:pt x="182" y="217"/>
                </a:cubicBezTo>
                <a:cubicBezTo>
                  <a:pt x="182" y="216"/>
                  <a:pt x="182" y="215"/>
                  <a:pt x="181" y="215"/>
                </a:cubicBezTo>
                <a:cubicBezTo>
                  <a:pt x="180" y="215"/>
                  <a:pt x="180" y="218"/>
                  <a:pt x="182" y="217"/>
                </a:cubicBezTo>
                <a:close/>
                <a:moveTo>
                  <a:pt x="344" y="217"/>
                </a:moveTo>
                <a:cubicBezTo>
                  <a:pt x="344" y="217"/>
                  <a:pt x="344" y="217"/>
                  <a:pt x="344" y="217"/>
                </a:cubicBezTo>
                <a:cubicBezTo>
                  <a:pt x="345" y="217"/>
                  <a:pt x="343" y="214"/>
                  <a:pt x="343" y="216"/>
                </a:cubicBezTo>
                <a:cubicBezTo>
                  <a:pt x="344" y="216"/>
                  <a:pt x="343" y="217"/>
                  <a:pt x="344" y="217"/>
                </a:cubicBezTo>
                <a:close/>
                <a:moveTo>
                  <a:pt x="361" y="219"/>
                </a:moveTo>
                <a:cubicBezTo>
                  <a:pt x="361" y="219"/>
                  <a:pt x="361" y="219"/>
                  <a:pt x="361" y="219"/>
                </a:cubicBezTo>
                <a:cubicBezTo>
                  <a:pt x="361" y="218"/>
                  <a:pt x="362" y="218"/>
                  <a:pt x="364" y="218"/>
                </a:cubicBezTo>
                <a:cubicBezTo>
                  <a:pt x="364" y="218"/>
                  <a:pt x="364" y="217"/>
                  <a:pt x="364" y="217"/>
                </a:cubicBezTo>
                <a:cubicBezTo>
                  <a:pt x="364" y="216"/>
                  <a:pt x="364" y="216"/>
                  <a:pt x="363" y="216"/>
                </a:cubicBezTo>
                <a:cubicBezTo>
                  <a:pt x="363" y="218"/>
                  <a:pt x="362" y="215"/>
                  <a:pt x="361" y="215"/>
                </a:cubicBezTo>
                <a:cubicBezTo>
                  <a:pt x="361" y="216"/>
                  <a:pt x="360" y="217"/>
                  <a:pt x="361" y="218"/>
                </a:cubicBezTo>
                <a:cubicBezTo>
                  <a:pt x="361" y="218"/>
                  <a:pt x="360" y="219"/>
                  <a:pt x="361" y="219"/>
                </a:cubicBezTo>
                <a:close/>
                <a:moveTo>
                  <a:pt x="416" y="220"/>
                </a:moveTo>
                <a:cubicBezTo>
                  <a:pt x="416" y="220"/>
                  <a:pt x="416" y="220"/>
                  <a:pt x="416" y="220"/>
                </a:cubicBezTo>
                <a:cubicBezTo>
                  <a:pt x="416" y="221"/>
                  <a:pt x="418" y="221"/>
                  <a:pt x="419" y="222"/>
                </a:cubicBezTo>
                <a:cubicBezTo>
                  <a:pt x="419" y="222"/>
                  <a:pt x="419" y="218"/>
                  <a:pt x="417" y="217"/>
                </a:cubicBezTo>
                <a:cubicBezTo>
                  <a:pt x="418" y="219"/>
                  <a:pt x="419" y="220"/>
                  <a:pt x="416" y="220"/>
                </a:cubicBezTo>
                <a:close/>
                <a:moveTo>
                  <a:pt x="391" y="225"/>
                </a:moveTo>
                <a:cubicBezTo>
                  <a:pt x="391" y="225"/>
                  <a:pt x="391" y="225"/>
                  <a:pt x="391" y="225"/>
                </a:cubicBezTo>
                <a:cubicBezTo>
                  <a:pt x="389" y="226"/>
                  <a:pt x="390" y="227"/>
                  <a:pt x="389" y="229"/>
                </a:cubicBezTo>
                <a:cubicBezTo>
                  <a:pt x="391" y="229"/>
                  <a:pt x="393" y="230"/>
                  <a:pt x="393" y="228"/>
                </a:cubicBezTo>
                <a:cubicBezTo>
                  <a:pt x="392" y="227"/>
                  <a:pt x="391" y="227"/>
                  <a:pt x="391" y="226"/>
                </a:cubicBezTo>
                <a:cubicBezTo>
                  <a:pt x="392" y="226"/>
                  <a:pt x="392" y="225"/>
                  <a:pt x="393" y="225"/>
                </a:cubicBezTo>
                <a:cubicBezTo>
                  <a:pt x="391" y="223"/>
                  <a:pt x="392" y="219"/>
                  <a:pt x="391" y="219"/>
                </a:cubicBezTo>
                <a:cubicBezTo>
                  <a:pt x="389" y="221"/>
                  <a:pt x="392" y="222"/>
                  <a:pt x="391" y="225"/>
                </a:cubicBezTo>
                <a:close/>
                <a:moveTo>
                  <a:pt x="410" y="225"/>
                </a:moveTo>
                <a:cubicBezTo>
                  <a:pt x="410" y="225"/>
                  <a:pt x="410" y="225"/>
                  <a:pt x="410" y="225"/>
                </a:cubicBezTo>
                <a:cubicBezTo>
                  <a:pt x="409" y="223"/>
                  <a:pt x="411" y="223"/>
                  <a:pt x="410" y="222"/>
                </a:cubicBezTo>
                <a:cubicBezTo>
                  <a:pt x="410" y="221"/>
                  <a:pt x="409" y="220"/>
                  <a:pt x="408" y="220"/>
                </a:cubicBezTo>
                <a:cubicBezTo>
                  <a:pt x="408" y="222"/>
                  <a:pt x="408" y="224"/>
                  <a:pt x="410" y="225"/>
                </a:cubicBezTo>
                <a:close/>
                <a:moveTo>
                  <a:pt x="407" y="223"/>
                </a:moveTo>
                <a:cubicBezTo>
                  <a:pt x="407" y="223"/>
                  <a:pt x="407" y="223"/>
                  <a:pt x="407" y="223"/>
                </a:cubicBezTo>
                <a:cubicBezTo>
                  <a:pt x="407" y="222"/>
                  <a:pt x="406" y="222"/>
                  <a:pt x="406" y="220"/>
                </a:cubicBezTo>
                <a:cubicBezTo>
                  <a:pt x="406" y="220"/>
                  <a:pt x="405" y="220"/>
                  <a:pt x="405" y="220"/>
                </a:cubicBezTo>
                <a:cubicBezTo>
                  <a:pt x="405" y="221"/>
                  <a:pt x="406" y="223"/>
                  <a:pt x="407" y="223"/>
                </a:cubicBezTo>
                <a:close/>
                <a:moveTo>
                  <a:pt x="182" y="223"/>
                </a:moveTo>
                <a:cubicBezTo>
                  <a:pt x="182" y="223"/>
                  <a:pt x="182" y="223"/>
                  <a:pt x="182" y="223"/>
                </a:cubicBezTo>
                <a:cubicBezTo>
                  <a:pt x="182" y="222"/>
                  <a:pt x="183" y="220"/>
                  <a:pt x="181" y="221"/>
                </a:cubicBezTo>
                <a:cubicBezTo>
                  <a:pt x="180" y="221"/>
                  <a:pt x="181" y="224"/>
                  <a:pt x="182" y="223"/>
                </a:cubicBezTo>
                <a:close/>
                <a:moveTo>
                  <a:pt x="361" y="227"/>
                </a:moveTo>
                <a:cubicBezTo>
                  <a:pt x="361" y="227"/>
                  <a:pt x="361" y="227"/>
                  <a:pt x="361" y="227"/>
                </a:cubicBezTo>
                <a:cubicBezTo>
                  <a:pt x="362" y="227"/>
                  <a:pt x="363" y="227"/>
                  <a:pt x="364" y="226"/>
                </a:cubicBezTo>
                <a:cubicBezTo>
                  <a:pt x="363" y="224"/>
                  <a:pt x="364" y="222"/>
                  <a:pt x="362" y="221"/>
                </a:cubicBezTo>
                <a:cubicBezTo>
                  <a:pt x="362" y="224"/>
                  <a:pt x="361" y="225"/>
                  <a:pt x="361" y="227"/>
                </a:cubicBezTo>
                <a:close/>
                <a:moveTo>
                  <a:pt x="411" y="227"/>
                </a:moveTo>
                <a:cubicBezTo>
                  <a:pt x="411" y="227"/>
                  <a:pt x="411" y="227"/>
                  <a:pt x="411" y="227"/>
                </a:cubicBezTo>
                <a:cubicBezTo>
                  <a:pt x="415" y="228"/>
                  <a:pt x="414" y="225"/>
                  <a:pt x="416" y="225"/>
                </a:cubicBezTo>
                <a:cubicBezTo>
                  <a:pt x="416" y="223"/>
                  <a:pt x="415" y="221"/>
                  <a:pt x="413" y="221"/>
                </a:cubicBezTo>
                <a:cubicBezTo>
                  <a:pt x="412" y="222"/>
                  <a:pt x="411" y="224"/>
                  <a:pt x="411" y="227"/>
                </a:cubicBezTo>
                <a:close/>
                <a:moveTo>
                  <a:pt x="112" y="225"/>
                </a:moveTo>
                <a:cubicBezTo>
                  <a:pt x="112" y="225"/>
                  <a:pt x="112" y="225"/>
                  <a:pt x="112" y="225"/>
                </a:cubicBezTo>
                <a:cubicBezTo>
                  <a:pt x="110" y="224"/>
                  <a:pt x="113" y="222"/>
                  <a:pt x="111" y="221"/>
                </a:cubicBezTo>
                <a:cubicBezTo>
                  <a:pt x="110" y="222"/>
                  <a:pt x="110" y="227"/>
                  <a:pt x="112" y="225"/>
                </a:cubicBezTo>
                <a:close/>
                <a:moveTo>
                  <a:pt x="418" y="227"/>
                </a:moveTo>
                <a:cubicBezTo>
                  <a:pt x="418" y="227"/>
                  <a:pt x="418" y="227"/>
                  <a:pt x="418" y="227"/>
                </a:cubicBezTo>
                <a:cubicBezTo>
                  <a:pt x="419" y="226"/>
                  <a:pt x="420" y="228"/>
                  <a:pt x="420" y="226"/>
                </a:cubicBezTo>
                <a:cubicBezTo>
                  <a:pt x="418" y="226"/>
                  <a:pt x="420" y="224"/>
                  <a:pt x="419" y="223"/>
                </a:cubicBezTo>
                <a:cubicBezTo>
                  <a:pt x="419" y="226"/>
                  <a:pt x="417" y="226"/>
                  <a:pt x="415" y="227"/>
                </a:cubicBezTo>
                <a:cubicBezTo>
                  <a:pt x="415" y="227"/>
                  <a:pt x="413" y="231"/>
                  <a:pt x="415" y="233"/>
                </a:cubicBezTo>
                <a:cubicBezTo>
                  <a:pt x="414" y="233"/>
                  <a:pt x="414" y="233"/>
                  <a:pt x="413" y="233"/>
                </a:cubicBezTo>
                <a:cubicBezTo>
                  <a:pt x="413" y="235"/>
                  <a:pt x="414" y="240"/>
                  <a:pt x="412" y="238"/>
                </a:cubicBezTo>
                <a:cubicBezTo>
                  <a:pt x="411" y="241"/>
                  <a:pt x="412" y="242"/>
                  <a:pt x="414" y="246"/>
                </a:cubicBezTo>
                <a:cubicBezTo>
                  <a:pt x="413" y="247"/>
                  <a:pt x="412" y="247"/>
                  <a:pt x="411" y="248"/>
                </a:cubicBezTo>
                <a:cubicBezTo>
                  <a:pt x="414" y="250"/>
                  <a:pt x="411" y="251"/>
                  <a:pt x="413" y="253"/>
                </a:cubicBezTo>
                <a:cubicBezTo>
                  <a:pt x="412" y="253"/>
                  <a:pt x="410" y="258"/>
                  <a:pt x="411" y="257"/>
                </a:cubicBezTo>
                <a:cubicBezTo>
                  <a:pt x="411" y="258"/>
                  <a:pt x="411" y="258"/>
                  <a:pt x="410" y="258"/>
                </a:cubicBezTo>
                <a:cubicBezTo>
                  <a:pt x="411" y="261"/>
                  <a:pt x="410" y="260"/>
                  <a:pt x="411" y="262"/>
                </a:cubicBezTo>
                <a:cubicBezTo>
                  <a:pt x="410" y="262"/>
                  <a:pt x="410" y="264"/>
                  <a:pt x="409" y="264"/>
                </a:cubicBezTo>
                <a:cubicBezTo>
                  <a:pt x="409" y="265"/>
                  <a:pt x="409" y="267"/>
                  <a:pt x="409" y="269"/>
                </a:cubicBezTo>
                <a:cubicBezTo>
                  <a:pt x="407" y="271"/>
                  <a:pt x="407" y="274"/>
                  <a:pt x="404" y="277"/>
                </a:cubicBezTo>
                <a:cubicBezTo>
                  <a:pt x="405" y="277"/>
                  <a:pt x="406" y="277"/>
                  <a:pt x="406" y="278"/>
                </a:cubicBezTo>
                <a:cubicBezTo>
                  <a:pt x="407" y="281"/>
                  <a:pt x="404" y="281"/>
                  <a:pt x="404" y="283"/>
                </a:cubicBezTo>
                <a:cubicBezTo>
                  <a:pt x="405" y="285"/>
                  <a:pt x="405" y="285"/>
                  <a:pt x="406" y="285"/>
                </a:cubicBezTo>
                <a:cubicBezTo>
                  <a:pt x="403" y="290"/>
                  <a:pt x="401" y="299"/>
                  <a:pt x="404" y="302"/>
                </a:cubicBezTo>
                <a:cubicBezTo>
                  <a:pt x="403" y="303"/>
                  <a:pt x="404" y="306"/>
                  <a:pt x="402" y="305"/>
                </a:cubicBezTo>
                <a:cubicBezTo>
                  <a:pt x="402" y="308"/>
                  <a:pt x="402" y="311"/>
                  <a:pt x="400" y="314"/>
                </a:cubicBezTo>
                <a:cubicBezTo>
                  <a:pt x="399" y="313"/>
                  <a:pt x="402" y="310"/>
                  <a:pt x="399" y="310"/>
                </a:cubicBezTo>
                <a:cubicBezTo>
                  <a:pt x="398" y="311"/>
                  <a:pt x="397" y="312"/>
                  <a:pt x="395" y="312"/>
                </a:cubicBezTo>
                <a:cubicBezTo>
                  <a:pt x="396" y="319"/>
                  <a:pt x="391" y="325"/>
                  <a:pt x="394" y="328"/>
                </a:cubicBezTo>
                <a:cubicBezTo>
                  <a:pt x="395" y="330"/>
                  <a:pt x="398" y="330"/>
                  <a:pt x="395" y="332"/>
                </a:cubicBezTo>
                <a:cubicBezTo>
                  <a:pt x="395" y="332"/>
                  <a:pt x="393" y="331"/>
                  <a:pt x="393" y="332"/>
                </a:cubicBezTo>
                <a:cubicBezTo>
                  <a:pt x="395" y="332"/>
                  <a:pt x="393" y="337"/>
                  <a:pt x="396" y="337"/>
                </a:cubicBezTo>
                <a:cubicBezTo>
                  <a:pt x="398" y="334"/>
                  <a:pt x="398" y="332"/>
                  <a:pt x="399" y="330"/>
                </a:cubicBezTo>
                <a:cubicBezTo>
                  <a:pt x="398" y="329"/>
                  <a:pt x="397" y="331"/>
                  <a:pt x="397" y="329"/>
                </a:cubicBezTo>
                <a:cubicBezTo>
                  <a:pt x="399" y="327"/>
                  <a:pt x="402" y="324"/>
                  <a:pt x="402" y="321"/>
                </a:cubicBezTo>
                <a:cubicBezTo>
                  <a:pt x="402" y="321"/>
                  <a:pt x="402" y="322"/>
                  <a:pt x="403" y="322"/>
                </a:cubicBezTo>
                <a:cubicBezTo>
                  <a:pt x="403" y="317"/>
                  <a:pt x="408" y="317"/>
                  <a:pt x="405" y="312"/>
                </a:cubicBezTo>
                <a:cubicBezTo>
                  <a:pt x="410" y="308"/>
                  <a:pt x="407" y="299"/>
                  <a:pt x="412" y="293"/>
                </a:cubicBezTo>
                <a:cubicBezTo>
                  <a:pt x="414" y="295"/>
                  <a:pt x="416" y="290"/>
                  <a:pt x="414" y="288"/>
                </a:cubicBezTo>
                <a:cubicBezTo>
                  <a:pt x="414" y="290"/>
                  <a:pt x="414" y="289"/>
                  <a:pt x="413" y="290"/>
                </a:cubicBezTo>
                <a:cubicBezTo>
                  <a:pt x="412" y="290"/>
                  <a:pt x="412" y="290"/>
                  <a:pt x="411" y="289"/>
                </a:cubicBezTo>
                <a:cubicBezTo>
                  <a:pt x="413" y="283"/>
                  <a:pt x="416" y="278"/>
                  <a:pt x="418" y="272"/>
                </a:cubicBezTo>
                <a:cubicBezTo>
                  <a:pt x="419" y="268"/>
                  <a:pt x="419" y="262"/>
                  <a:pt x="421" y="257"/>
                </a:cubicBezTo>
                <a:cubicBezTo>
                  <a:pt x="423" y="253"/>
                  <a:pt x="424" y="251"/>
                  <a:pt x="423" y="246"/>
                </a:cubicBezTo>
                <a:cubicBezTo>
                  <a:pt x="421" y="244"/>
                  <a:pt x="422" y="240"/>
                  <a:pt x="421" y="237"/>
                </a:cubicBezTo>
                <a:cubicBezTo>
                  <a:pt x="422" y="237"/>
                  <a:pt x="422" y="237"/>
                  <a:pt x="423" y="237"/>
                </a:cubicBezTo>
                <a:cubicBezTo>
                  <a:pt x="421" y="235"/>
                  <a:pt x="423" y="235"/>
                  <a:pt x="422" y="234"/>
                </a:cubicBezTo>
                <a:cubicBezTo>
                  <a:pt x="422" y="234"/>
                  <a:pt x="422" y="235"/>
                  <a:pt x="421" y="234"/>
                </a:cubicBezTo>
                <a:cubicBezTo>
                  <a:pt x="423" y="233"/>
                  <a:pt x="421" y="233"/>
                  <a:pt x="421" y="231"/>
                </a:cubicBezTo>
                <a:cubicBezTo>
                  <a:pt x="419" y="230"/>
                  <a:pt x="422" y="232"/>
                  <a:pt x="420" y="232"/>
                </a:cubicBezTo>
                <a:cubicBezTo>
                  <a:pt x="419" y="229"/>
                  <a:pt x="420" y="230"/>
                  <a:pt x="418" y="227"/>
                </a:cubicBezTo>
                <a:close/>
                <a:moveTo>
                  <a:pt x="395" y="311"/>
                </a:moveTo>
                <a:cubicBezTo>
                  <a:pt x="395" y="311"/>
                  <a:pt x="395" y="311"/>
                  <a:pt x="395" y="311"/>
                </a:cubicBezTo>
                <a:cubicBezTo>
                  <a:pt x="392" y="310"/>
                  <a:pt x="391" y="314"/>
                  <a:pt x="393" y="315"/>
                </a:cubicBezTo>
                <a:cubicBezTo>
                  <a:pt x="394" y="315"/>
                  <a:pt x="394" y="314"/>
                  <a:pt x="395" y="311"/>
                </a:cubicBezTo>
                <a:close/>
                <a:moveTo>
                  <a:pt x="130" y="225"/>
                </a:moveTo>
                <a:cubicBezTo>
                  <a:pt x="130" y="225"/>
                  <a:pt x="130" y="225"/>
                  <a:pt x="130" y="225"/>
                </a:cubicBezTo>
                <a:cubicBezTo>
                  <a:pt x="131" y="225"/>
                  <a:pt x="131" y="225"/>
                  <a:pt x="132" y="226"/>
                </a:cubicBezTo>
                <a:cubicBezTo>
                  <a:pt x="132" y="224"/>
                  <a:pt x="130" y="224"/>
                  <a:pt x="130" y="225"/>
                </a:cubicBezTo>
                <a:close/>
                <a:moveTo>
                  <a:pt x="348" y="226"/>
                </a:moveTo>
                <a:cubicBezTo>
                  <a:pt x="348" y="226"/>
                  <a:pt x="348" y="226"/>
                  <a:pt x="348" y="226"/>
                </a:cubicBezTo>
                <a:cubicBezTo>
                  <a:pt x="348" y="227"/>
                  <a:pt x="348" y="228"/>
                  <a:pt x="348" y="228"/>
                </a:cubicBezTo>
                <a:cubicBezTo>
                  <a:pt x="349" y="228"/>
                  <a:pt x="350" y="228"/>
                  <a:pt x="351" y="228"/>
                </a:cubicBezTo>
                <a:cubicBezTo>
                  <a:pt x="351" y="227"/>
                  <a:pt x="351" y="227"/>
                  <a:pt x="352" y="226"/>
                </a:cubicBezTo>
                <a:cubicBezTo>
                  <a:pt x="351" y="226"/>
                  <a:pt x="350" y="226"/>
                  <a:pt x="350" y="225"/>
                </a:cubicBezTo>
                <a:cubicBezTo>
                  <a:pt x="351" y="225"/>
                  <a:pt x="351" y="225"/>
                  <a:pt x="350" y="225"/>
                </a:cubicBezTo>
                <a:cubicBezTo>
                  <a:pt x="350" y="225"/>
                  <a:pt x="350" y="227"/>
                  <a:pt x="348" y="226"/>
                </a:cubicBezTo>
                <a:close/>
                <a:moveTo>
                  <a:pt x="353" y="227"/>
                </a:moveTo>
                <a:cubicBezTo>
                  <a:pt x="353" y="227"/>
                  <a:pt x="353" y="227"/>
                  <a:pt x="353" y="227"/>
                </a:cubicBezTo>
                <a:cubicBezTo>
                  <a:pt x="353" y="227"/>
                  <a:pt x="354" y="228"/>
                  <a:pt x="354" y="228"/>
                </a:cubicBezTo>
                <a:cubicBezTo>
                  <a:pt x="354" y="227"/>
                  <a:pt x="354" y="227"/>
                  <a:pt x="354" y="226"/>
                </a:cubicBezTo>
                <a:cubicBezTo>
                  <a:pt x="354" y="226"/>
                  <a:pt x="354" y="226"/>
                  <a:pt x="353" y="226"/>
                </a:cubicBezTo>
                <a:cubicBezTo>
                  <a:pt x="353" y="227"/>
                  <a:pt x="353" y="227"/>
                  <a:pt x="353" y="227"/>
                </a:cubicBezTo>
                <a:close/>
                <a:moveTo>
                  <a:pt x="411" y="230"/>
                </a:moveTo>
                <a:cubicBezTo>
                  <a:pt x="411" y="230"/>
                  <a:pt x="411" y="230"/>
                  <a:pt x="411" y="230"/>
                </a:cubicBezTo>
                <a:cubicBezTo>
                  <a:pt x="413" y="231"/>
                  <a:pt x="412" y="226"/>
                  <a:pt x="411" y="228"/>
                </a:cubicBezTo>
                <a:cubicBezTo>
                  <a:pt x="413" y="228"/>
                  <a:pt x="410" y="228"/>
                  <a:pt x="411" y="230"/>
                </a:cubicBezTo>
                <a:close/>
                <a:moveTo>
                  <a:pt x="376" y="229"/>
                </a:moveTo>
                <a:cubicBezTo>
                  <a:pt x="376" y="229"/>
                  <a:pt x="376" y="229"/>
                  <a:pt x="376" y="229"/>
                </a:cubicBezTo>
                <a:cubicBezTo>
                  <a:pt x="378" y="230"/>
                  <a:pt x="378" y="227"/>
                  <a:pt x="376" y="228"/>
                </a:cubicBezTo>
                <a:cubicBezTo>
                  <a:pt x="376" y="228"/>
                  <a:pt x="376" y="229"/>
                  <a:pt x="376" y="229"/>
                </a:cubicBezTo>
                <a:close/>
                <a:moveTo>
                  <a:pt x="345" y="232"/>
                </a:moveTo>
                <a:cubicBezTo>
                  <a:pt x="345" y="232"/>
                  <a:pt x="345" y="232"/>
                  <a:pt x="345" y="232"/>
                </a:cubicBezTo>
                <a:cubicBezTo>
                  <a:pt x="346" y="232"/>
                  <a:pt x="347" y="232"/>
                  <a:pt x="347" y="232"/>
                </a:cubicBezTo>
                <a:cubicBezTo>
                  <a:pt x="347" y="231"/>
                  <a:pt x="348" y="229"/>
                  <a:pt x="347" y="228"/>
                </a:cubicBezTo>
                <a:cubicBezTo>
                  <a:pt x="345" y="230"/>
                  <a:pt x="346" y="230"/>
                  <a:pt x="345" y="232"/>
                </a:cubicBezTo>
                <a:close/>
                <a:moveTo>
                  <a:pt x="395" y="236"/>
                </a:moveTo>
                <a:cubicBezTo>
                  <a:pt x="395" y="236"/>
                  <a:pt x="395" y="236"/>
                  <a:pt x="395" y="236"/>
                </a:cubicBezTo>
                <a:cubicBezTo>
                  <a:pt x="393" y="236"/>
                  <a:pt x="395" y="232"/>
                  <a:pt x="393" y="231"/>
                </a:cubicBezTo>
                <a:cubicBezTo>
                  <a:pt x="393" y="235"/>
                  <a:pt x="388" y="236"/>
                  <a:pt x="389" y="239"/>
                </a:cubicBezTo>
                <a:cubicBezTo>
                  <a:pt x="388" y="241"/>
                  <a:pt x="386" y="241"/>
                  <a:pt x="386" y="244"/>
                </a:cubicBezTo>
                <a:cubicBezTo>
                  <a:pt x="388" y="243"/>
                  <a:pt x="386" y="245"/>
                  <a:pt x="386" y="246"/>
                </a:cubicBezTo>
                <a:cubicBezTo>
                  <a:pt x="387" y="246"/>
                  <a:pt x="389" y="244"/>
                  <a:pt x="387" y="243"/>
                </a:cubicBezTo>
                <a:cubicBezTo>
                  <a:pt x="388" y="243"/>
                  <a:pt x="389" y="243"/>
                  <a:pt x="390" y="244"/>
                </a:cubicBezTo>
                <a:cubicBezTo>
                  <a:pt x="388" y="245"/>
                  <a:pt x="389" y="245"/>
                  <a:pt x="389" y="247"/>
                </a:cubicBezTo>
                <a:cubicBezTo>
                  <a:pt x="390" y="247"/>
                  <a:pt x="391" y="247"/>
                  <a:pt x="391" y="248"/>
                </a:cubicBezTo>
                <a:cubicBezTo>
                  <a:pt x="388" y="247"/>
                  <a:pt x="391" y="252"/>
                  <a:pt x="389" y="253"/>
                </a:cubicBezTo>
                <a:cubicBezTo>
                  <a:pt x="390" y="253"/>
                  <a:pt x="390" y="253"/>
                  <a:pt x="391" y="254"/>
                </a:cubicBezTo>
                <a:cubicBezTo>
                  <a:pt x="389" y="254"/>
                  <a:pt x="390" y="256"/>
                  <a:pt x="390" y="257"/>
                </a:cubicBezTo>
                <a:cubicBezTo>
                  <a:pt x="390" y="256"/>
                  <a:pt x="392" y="257"/>
                  <a:pt x="392" y="256"/>
                </a:cubicBezTo>
                <a:cubicBezTo>
                  <a:pt x="391" y="255"/>
                  <a:pt x="394" y="253"/>
                  <a:pt x="392" y="251"/>
                </a:cubicBezTo>
                <a:cubicBezTo>
                  <a:pt x="392" y="251"/>
                  <a:pt x="393" y="251"/>
                  <a:pt x="393" y="251"/>
                </a:cubicBezTo>
                <a:cubicBezTo>
                  <a:pt x="393" y="249"/>
                  <a:pt x="394" y="248"/>
                  <a:pt x="392" y="247"/>
                </a:cubicBezTo>
                <a:cubicBezTo>
                  <a:pt x="395" y="245"/>
                  <a:pt x="394" y="242"/>
                  <a:pt x="394" y="237"/>
                </a:cubicBezTo>
                <a:cubicBezTo>
                  <a:pt x="393" y="236"/>
                  <a:pt x="392" y="238"/>
                  <a:pt x="392" y="237"/>
                </a:cubicBezTo>
                <a:cubicBezTo>
                  <a:pt x="393" y="236"/>
                  <a:pt x="394" y="237"/>
                  <a:pt x="395" y="236"/>
                </a:cubicBezTo>
                <a:close/>
                <a:moveTo>
                  <a:pt x="380" y="237"/>
                </a:moveTo>
                <a:cubicBezTo>
                  <a:pt x="380" y="237"/>
                  <a:pt x="380" y="237"/>
                  <a:pt x="380" y="237"/>
                </a:cubicBezTo>
                <a:cubicBezTo>
                  <a:pt x="380" y="235"/>
                  <a:pt x="381" y="235"/>
                  <a:pt x="381" y="234"/>
                </a:cubicBezTo>
                <a:cubicBezTo>
                  <a:pt x="379" y="234"/>
                  <a:pt x="378" y="233"/>
                  <a:pt x="377" y="233"/>
                </a:cubicBezTo>
                <a:cubicBezTo>
                  <a:pt x="377" y="235"/>
                  <a:pt x="378" y="236"/>
                  <a:pt x="380" y="237"/>
                </a:cubicBezTo>
                <a:close/>
                <a:moveTo>
                  <a:pt x="390" y="235"/>
                </a:moveTo>
                <a:cubicBezTo>
                  <a:pt x="390" y="235"/>
                  <a:pt x="390" y="235"/>
                  <a:pt x="390" y="235"/>
                </a:cubicBezTo>
                <a:cubicBezTo>
                  <a:pt x="390" y="234"/>
                  <a:pt x="390" y="233"/>
                  <a:pt x="389" y="233"/>
                </a:cubicBezTo>
                <a:cubicBezTo>
                  <a:pt x="389" y="234"/>
                  <a:pt x="388" y="236"/>
                  <a:pt x="390" y="235"/>
                </a:cubicBezTo>
                <a:close/>
                <a:moveTo>
                  <a:pt x="426" y="238"/>
                </a:moveTo>
                <a:cubicBezTo>
                  <a:pt x="426" y="238"/>
                  <a:pt x="426" y="238"/>
                  <a:pt x="426" y="238"/>
                </a:cubicBezTo>
                <a:cubicBezTo>
                  <a:pt x="425" y="239"/>
                  <a:pt x="422" y="237"/>
                  <a:pt x="423" y="239"/>
                </a:cubicBezTo>
                <a:cubicBezTo>
                  <a:pt x="427" y="238"/>
                  <a:pt x="424" y="241"/>
                  <a:pt x="426" y="241"/>
                </a:cubicBezTo>
                <a:cubicBezTo>
                  <a:pt x="426" y="241"/>
                  <a:pt x="428" y="235"/>
                  <a:pt x="426" y="233"/>
                </a:cubicBezTo>
                <a:cubicBezTo>
                  <a:pt x="424" y="234"/>
                  <a:pt x="425" y="236"/>
                  <a:pt x="426" y="238"/>
                </a:cubicBezTo>
                <a:close/>
                <a:moveTo>
                  <a:pt x="128" y="244"/>
                </a:moveTo>
                <a:cubicBezTo>
                  <a:pt x="128" y="244"/>
                  <a:pt x="128" y="244"/>
                  <a:pt x="128" y="244"/>
                </a:cubicBezTo>
                <a:cubicBezTo>
                  <a:pt x="129" y="243"/>
                  <a:pt x="129" y="242"/>
                  <a:pt x="131" y="242"/>
                </a:cubicBezTo>
                <a:cubicBezTo>
                  <a:pt x="131" y="242"/>
                  <a:pt x="130" y="243"/>
                  <a:pt x="131" y="243"/>
                </a:cubicBezTo>
                <a:cubicBezTo>
                  <a:pt x="132" y="243"/>
                  <a:pt x="130" y="241"/>
                  <a:pt x="132" y="241"/>
                </a:cubicBezTo>
                <a:cubicBezTo>
                  <a:pt x="131" y="236"/>
                  <a:pt x="127" y="241"/>
                  <a:pt x="128" y="244"/>
                </a:cubicBezTo>
                <a:close/>
                <a:moveTo>
                  <a:pt x="427" y="243"/>
                </a:moveTo>
                <a:cubicBezTo>
                  <a:pt x="427" y="243"/>
                  <a:pt x="427" y="243"/>
                  <a:pt x="427" y="243"/>
                </a:cubicBezTo>
                <a:cubicBezTo>
                  <a:pt x="426" y="244"/>
                  <a:pt x="425" y="242"/>
                  <a:pt x="425" y="243"/>
                </a:cubicBezTo>
                <a:cubicBezTo>
                  <a:pt x="425" y="243"/>
                  <a:pt x="427" y="245"/>
                  <a:pt x="427" y="243"/>
                </a:cubicBezTo>
                <a:close/>
                <a:moveTo>
                  <a:pt x="129" y="248"/>
                </a:moveTo>
                <a:cubicBezTo>
                  <a:pt x="129" y="248"/>
                  <a:pt x="129" y="248"/>
                  <a:pt x="129" y="248"/>
                </a:cubicBezTo>
                <a:cubicBezTo>
                  <a:pt x="130" y="247"/>
                  <a:pt x="131" y="245"/>
                  <a:pt x="129" y="245"/>
                </a:cubicBezTo>
                <a:cubicBezTo>
                  <a:pt x="130" y="246"/>
                  <a:pt x="128" y="247"/>
                  <a:pt x="129" y="248"/>
                </a:cubicBezTo>
                <a:close/>
                <a:moveTo>
                  <a:pt x="378" y="248"/>
                </a:moveTo>
                <a:cubicBezTo>
                  <a:pt x="378" y="248"/>
                  <a:pt x="378" y="248"/>
                  <a:pt x="378" y="248"/>
                </a:cubicBezTo>
                <a:cubicBezTo>
                  <a:pt x="378" y="248"/>
                  <a:pt x="379" y="248"/>
                  <a:pt x="379" y="248"/>
                </a:cubicBezTo>
                <a:cubicBezTo>
                  <a:pt x="379" y="247"/>
                  <a:pt x="380" y="245"/>
                  <a:pt x="380" y="245"/>
                </a:cubicBezTo>
                <a:cubicBezTo>
                  <a:pt x="380" y="247"/>
                  <a:pt x="377" y="246"/>
                  <a:pt x="378" y="248"/>
                </a:cubicBezTo>
                <a:close/>
                <a:moveTo>
                  <a:pt x="430" y="260"/>
                </a:moveTo>
                <a:cubicBezTo>
                  <a:pt x="430" y="260"/>
                  <a:pt x="430" y="260"/>
                  <a:pt x="430" y="260"/>
                </a:cubicBezTo>
                <a:cubicBezTo>
                  <a:pt x="430" y="258"/>
                  <a:pt x="431" y="257"/>
                  <a:pt x="430" y="255"/>
                </a:cubicBezTo>
                <a:cubicBezTo>
                  <a:pt x="430" y="255"/>
                  <a:pt x="429" y="255"/>
                  <a:pt x="428" y="255"/>
                </a:cubicBezTo>
                <a:cubicBezTo>
                  <a:pt x="427" y="257"/>
                  <a:pt x="428" y="260"/>
                  <a:pt x="430" y="260"/>
                </a:cubicBezTo>
                <a:close/>
                <a:moveTo>
                  <a:pt x="133" y="263"/>
                </a:moveTo>
                <a:cubicBezTo>
                  <a:pt x="133" y="263"/>
                  <a:pt x="133" y="263"/>
                  <a:pt x="133" y="263"/>
                </a:cubicBezTo>
                <a:cubicBezTo>
                  <a:pt x="133" y="262"/>
                  <a:pt x="132" y="262"/>
                  <a:pt x="131" y="261"/>
                </a:cubicBezTo>
                <a:cubicBezTo>
                  <a:pt x="131" y="263"/>
                  <a:pt x="132" y="263"/>
                  <a:pt x="133" y="263"/>
                </a:cubicBezTo>
                <a:close/>
                <a:moveTo>
                  <a:pt x="392" y="262"/>
                </a:moveTo>
                <a:cubicBezTo>
                  <a:pt x="392" y="262"/>
                  <a:pt x="392" y="262"/>
                  <a:pt x="392" y="262"/>
                </a:cubicBezTo>
                <a:cubicBezTo>
                  <a:pt x="391" y="262"/>
                  <a:pt x="390" y="262"/>
                  <a:pt x="389" y="262"/>
                </a:cubicBezTo>
                <a:cubicBezTo>
                  <a:pt x="389" y="264"/>
                  <a:pt x="392" y="264"/>
                  <a:pt x="392" y="262"/>
                </a:cubicBezTo>
                <a:close/>
                <a:moveTo>
                  <a:pt x="429" y="265"/>
                </a:moveTo>
                <a:cubicBezTo>
                  <a:pt x="429" y="265"/>
                  <a:pt x="429" y="265"/>
                  <a:pt x="429" y="265"/>
                </a:cubicBezTo>
                <a:cubicBezTo>
                  <a:pt x="427" y="268"/>
                  <a:pt x="431" y="268"/>
                  <a:pt x="429" y="265"/>
                </a:cubicBezTo>
                <a:close/>
                <a:moveTo>
                  <a:pt x="134" y="271"/>
                </a:moveTo>
                <a:cubicBezTo>
                  <a:pt x="134" y="271"/>
                  <a:pt x="134" y="271"/>
                  <a:pt x="134" y="271"/>
                </a:cubicBezTo>
                <a:cubicBezTo>
                  <a:pt x="133" y="272"/>
                  <a:pt x="133" y="271"/>
                  <a:pt x="132" y="271"/>
                </a:cubicBezTo>
                <a:cubicBezTo>
                  <a:pt x="131" y="275"/>
                  <a:pt x="129" y="274"/>
                  <a:pt x="129" y="277"/>
                </a:cubicBezTo>
                <a:cubicBezTo>
                  <a:pt x="132" y="278"/>
                  <a:pt x="132" y="276"/>
                  <a:pt x="133" y="278"/>
                </a:cubicBezTo>
                <a:cubicBezTo>
                  <a:pt x="133" y="277"/>
                  <a:pt x="134" y="277"/>
                  <a:pt x="134" y="276"/>
                </a:cubicBezTo>
                <a:cubicBezTo>
                  <a:pt x="133" y="275"/>
                  <a:pt x="131" y="277"/>
                  <a:pt x="130" y="276"/>
                </a:cubicBezTo>
                <a:cubicBezTo>
                  <a:pt x="131" y="275"/>
                  <a:pt x="135" y="272"/>
                  <a:pt x="134" y="271"/>
                </a:cubicBezTo>
                <a:close/>
                <a:moveTo>
                  <a:pt x="133" y="275"/>
                </a:moveTo>
                <a:cubicBezTo>
                  <a:pt x="133" y="275"/>
                  <a:pt x="133" y="275"/>
                  <a:pt x="133" y="275"/>
                </a:cubicBezTo>
                <a:cubicBezTo>
                  <a:pt x="134" y="275"/>
                  <a:pt x="134" y="275"/>
                  <a:pt x="134" y="274"/>
                </a:cubicBezTo>
                <a:cubicBezTo>
                  <a:pt x="134" y="274"/>
                  <a:pt x="132" y="274"/>
                  <a:pt x="133" y="275"/>
                </a:cubicBezTo>
                <a:close/>
                <a:moveTo>
                  <a:pt x="389" y="273"/>
                </a:moveTo>
                <a:cubicBezTo>
                  <a:pt x="389" y="273"/>
                  <a:pt x="389" y="273"/>
                  <a:pt x="389" y="273"/>
                </a:cubicBezTo>
                <a:cubicBezTo>
                  <a:pt x="389" y="272"/>
                  <a:pt x="390" y="272"/>
                  <a:pt x="390" y="271"/>
                </a:cubicBezTo>
                <a:cubicBezTo>
                  <a:pt x="388" y="270"/>
                  <a:pt x="388" y="272"/>
                  <a:pt x="387" y="271"/>
                </a:cubicBezTo>
                <a:cubicBezTo>
                  <a:pt x="387" y="272"/>
                  <a:pt x="388" y="273"/>
                  <a:pt x="389" y="273"/>
                </a:cubicBezTo>
                <a:close/>
                <a:moveTo>
                  <a:pt x="378" y="277"/>
                </a:moveTo>
                <a:cubicBezTo>
                  <a:pt x="378" y="277"/>
                  <a:pt x="378" y="277"/>
                  <a:pt x="378" y="277"/>
                </a:cubicBezTo>
                <a:cubicBezTo>
                  <a:pt x="379" y="277"/>
                  <a:pt x="380" y="277"/>
                  <a:pt x="380" y="277"/>
                </a:cubicBezTo>
                <a:cubicBezTo>
                  <a:pt x="380" y="276"/>
                  <a:pt x="380" y="275"/>
                  <a:pt x="378" y="275"/>
                </a:cubicBezTo>
                <a:cubicBezTo>
                  <a:pt x="378" y="276"/>
                  <a:pt x="378" y="276"/>
                  <a:pt x="378" y="277"/>
                </a:cubicBezTo>
                <a:close/>
                <a:moveTo>
                  <a:pt x="417" y="281"/>
                </a:moveTo>
                <a:cubicBezTo>
                  <a:pt x="417" y="281"/>
                  <a:pt x="417" y="281"/>
                  <a:pt x="417" y="281"/>
                </a:cubicBezTo>
                <a:cubicBezTo>
                  <a:pt x="418" y="282"/>
                  <a:pt x="418" y="280"/>
                  <a:pt x="420" y="281"/>
                </a:cubicBezTo>
                <a:cubicBezTo>
                  <a:pt x="418" y="278"/>
                  <a:pt x="420" y="277"/>
                  <a:pt x="421" y="275"/>
                </a:cubicBezTo>
                <a:cubicBezTo>
                  <a:pt x="418" y="276"/>
                  <a:pt x="419" y="279"/>
                  <a:pt x="417" y="281"/>
                </a:cubicBezTo>
                <a:close/>
                <a:moveTo>
                  <a:pt x="378" y="291"/>
                </a:moveTo>
                <a:cubicBezTo>
                  <a:pt x="378" y="291"/>
                  <a:pt x="378" y="291"/>
                  <a:pt x="378" y="291"/>
                </a:cubicBezTo>
                <a:cubicBezTo>
                  <a:pt x="378" y="292"/>
                  <a:pt x="376" y="291"/>
                  <a:pt x="376" y="290"/>
                </a:cubicBezTo>
                <a:cubicBezTo>
                  <a:pt x="378" y="290"/>
                  <a:pt x="378" y="288"/>
                  <a:pt x="379" y="287"/>
                </a:cubicBezTo>
                <a:cubicBezTo>
                  <a:pt x="378" y="286"/>
                  <a:pt x="377" y="286"/>
                  <a:pt x="377" y="285"/>
                </a:cubicBezTo>
                <a:cubicBezTo>
                  <a:pt x="378" y="284"/>
                  <a:pt x="378" y="284"/>
                  <a:pt x="379" y="283"/>
                </a:cubicBezTo>
                <a:cubicBezTo>
                  <a:pt x="376" y="283"/>
                  <a:pt x="379" y="280"/>
                  <a:pt x="377" y="279"/>
                </a:cubicBezTo>
                <a:cubicBezTo>
                  <a:pt x="379" y="279"/>
                  <a:pt x="379" y="277"/>
                  <a:pt x="377" y="276"/>
                </a:cubicBezTo>
                <a:cubicBezTo>
                  <a:pt x="377" y="279"/>
                  <a:pt x="373" y="283"/>
                  <a:pt x="375" y="284"/>
                </a:cubicBezTo>
                <a:cubicBezTo>
                  <a:pt x="375" y="284"/>
                  <a:pt x="375" y="283"/>
                  <a:pt x="375" y="283"/>
                </a:cubicBezTo>
                <a:cubicBezTo>
                  <a:pt x="375" y="284"/>
                  <a:pt x="376" y="284"/>
                  <a:pt x="376" y="284"/>
                </a:cubicBezTo>
                <a:cubicBezTo>
                  <a:pt x="373" y="289"/>
                  <a:pt x="366" y="291"/>
                  <a:pt x="364" y="300"/>
                </a:cubicBezTo>
                <a:cubicBezTo>
                  <a:pt x="363" y="300"/>
                  <a:pt x="363" y="299"/>
                  <a:pt x="363" y="299"/>
                </a:cubicBezTo>
                <a:cubicBezTo>
                  <a:pt x="363" y="301"/>
                  <a:pt x="362" y="302"/>
                  <a:pt x="362" y="303"/>
                </a:cubicBezTo>
                <a:cubicBezTo>
                  <a:pt x="364" y="303"/>
                  <a:pt x="364" y="301"/>
                  <a:pt x="365" y="300"/>
                </a:cubicBezTo>
                <a:cubicBezTo>
                  <a:pt x="364" y="303"/>
                  <a:pt x="366" y="302"/>
                  <a:pt x="366" y="304"/>
                </a:cubicBezTo>
                <a:cubicBezTo>
                  <a:pt x="364" y="304"/>
                  <a:pt x="365" y="305"/>
                  <a:pt x="363" y="305"/>
                </a:cubicBezTo>
                <a:cubicBezTo>
                  <a:pt x="363" y="307"/>
                  <a:pt x="365" y="307"/>
                  <a:pt x="365" y="308"/>
                </a:cubicBezTo>
                <a:cubicBezTo>
                  <a:pt x="363" y="309"/>
                  <a:pt x="363" y="307"/>
                  <a:pt x="363" y="308"/>
                </a:cubicBezTo>
                <a:cubicBezTo>
                  <a:pt x="364" y="309"/>
                  <a:pt x="366" y="311"/>
                  <a:pt x="367" y="309"/>
                </a:cubicBezTo>
                <a:cubicBezTo>
                  <a:pt x="368" y="309"/>
                  <a:pt x="369" y="310"/>
                  <a:pt x="370" y="310"/>
                </a:cubicBezTo>
                <a:cubicBezTo>
                  <a:pt x="369" y="310"/>
                  <a:pt x="369" y="311"/>
                  <a:pt x="369" y="311"/>
                </a:cubicBezTo>
                <a:cubicBezTo>
                  <a:pt x="367" y="312"/>
                  <a:pt x="368" y="309"/>
                  <a:pt x="366" y="310"/>
                </a:cubicBezTo>
                <a:cubicBezTo>
                  <a:pt x="366" y="312"/>
                  <a:pt x="369" y="312"/>
                  <a:pt x="369" y="314"/>
                </a:cubicBezTo>
                <a:cubicBezTo>
                  <a:pt x="369" y="315"/>
                  <a:pt x="367" y="314"/>
                  <a:pt x="367" y="315"/>
                </a:cubicBezTo>
                <a:cubicBezTo>
                  <a:pt x="369" y="315"/>
                  <a:pt x="367" y="317"/>
                  <a:pt x="369" y="317"/>
                </a:cubicBezTo>
                <a:cubicBezTo>
                  <a:pt x="369" y="314"/>
                  <a:pt x="371" y="317"/>
                  <a:pt x="371" y="315"/>
                </a:cubicBezTo>
                <a:cubicBezTo>
                  <a:pt x="371" y="318"/>
                  <a:pt x="375" y="317"/>
                  <a:pt x="375" y="319"/>
                </a:cubicBezTo>
                <a:cubicBezTo>
                  <a:pt x="373" y="318"/>
                  <a:pt x="376" y="323"/>
                  <a:pt x="373" y="323"/>
                </a:cubicBezTo>
                <a:cubicBezTo>
                  <a:pt x="378" y="322"/>
                  <a:pt x="377" y="315"/>
                  <a:pt x="377" y="312"/>
                </a:cubicBezTo>
                <a:cubicBezTo>
                  <a:pt x="377" y="313"/>
                  <a:pt x="376" y="311"/>
                  <a:pt x="375" y="311"/>
                </a:cubicBezTo>
                <a:cubicBezTo>
                  <a:pt x="376" y="308"/>
                  <a:pt x="376" y="306"/>
                  <a:pt x="378" y="304"/>
                </a:cubicBezTo>
                <a:cubicBezTo>
                  <a:pt x="376" y="303"/>
                  <a:pt x="376" y="297"/>
                  <a:pt x="378" y="300"/>
                </a:cubicBezTo>
                <a:cubicBezTo>
                  <a:pt x="378" y="299"/>
                  <a:pt x="378" y="298"/>
                  <a:pt x="378" y="297"/>
                </a:cubicBezTo>
                <a:cubicBezTo>
                  <a:pt x="376" y="297"/>
                  <a:pt x="376" y="295"/>
                  <a:pt x="376" y="293"/>
                </a:cubicBezTo>
                <a:cubicBezTo>
                  <a:pt x="378" y="294"/>
                  <a:pt x="379" y="291"/>
                  <a:pt x="378" y="291"/>
                </a:cubicBezTo>
                <a:close/>
                <a:moveTo>
                  <a:pt x="131" y="281"/>
                </a:moveTo>
                <a:cubicBezTo>
                  <a:pt x="131" y="281"/>
                  <a:pt x="131" y="281"/>
                  <a:pt x="131" y="281"/>
                </a:cubicBezTo>
                <a:cubicBezTo>
                  <a:pt x="131" y="278"/>
                  <a:pt x="129" y="279"/>
                  <a:pt x="128" y="279"/>
                </a:cubicBezTo>
                <a:cubicBezTo>
                  <a:pt x="129" y="280"/>
                  <a:pt x="130" y="279"/>
                  <a:pt x="131" y="281"/>
                </a:cubicBezTo>
                <a:close/>
                <a:moveTo>
                  <a:pt x="387" y="281"/>
                </a:moveTo>
                <a:cubicBezTo>
                  <a:pt x="387" y="281"/>
                  <a:pt x="387" y="281"/>
                  <a:pt x="387" y="281"/>
                </a:cubicBezTo>
                <a:cubicBezTo>
                  <a:pt x="387" y="280"/>
                  <a:pt x="387" y="280"/>
                  <a:pt x="387" y="280"/>
                </a:cubicBezTo>
                <a:cubicBezTo>
                  <a:pt x="387" y="279"/>
                  <a:pt x="387" y="279"/>
                  <a:pt x="386" y="279"/>
                </a:cubicBezTo>
                <a:cubicBezTo>
                  <a:pt x="386" y="280"/>
                  <a:pt x="386" y="280"/>
                  <a:pt x="387" y="281"/>
                </a:cubicBezTo>
                <a:close/>
                <a:moveTo>
                  <a:pt x="416" y="285"/>
                </a:moveTo>
                <a:cubicBezTo>
                  <a:pt x="416" y="285"/>
                  <a:pt x="416" y="285"/>
                  <a:pt x="416" y="285"/>
                </a:cubicBezTo>
                <a:cubicBezTo>
                  <a:pt x="418" y="285"/>
                  <a:pt x="418" y="283"/>
                  <a:pt x="420" y="283"/>
                </a:cubicBezTo>
                <a:cubicBezTo>
                  <a:pt x="419" y="282"/>
                  <a:pt x="418" y="282"/>
                  <a:pt x="417" y="282"/>
                </a:cubicBezTo>
                <a:cubicBezTo>
                  <a:pt x="417" y="283"/>
                  <a:pt x="415" y="284"/>
                  <a:pt x="416" y="285"/>
                </a:cubicBezTo>
                <a:close/>
                <a:moveTo>
                  <a:pt x="427" y="286"/>
                </a:moveTo>
                <a:cubicBezTo>
                  <a:pt x="427" y="286"/>
                  <a:pt x="427" y="286"/>
                  <a:pt x="427" y="286"/>
                </a:cubicBezTo>
                <a:cubicBezTo>
                  <a:pt x="426" y="284"/>
                  <a:pt x="429" y="283"/>
                  <a:pt x="427" y="282"/>
                </a:cubicBezTo>
                <a:cubicBezTo>
                  <a:pt x="424" y="281"/>
                  <a:pt x="425" y="286"/>
                  <a:pt x="427" y="286"/>
                </a:cubicBezTo>
                <a:close/>
                <a:moveTo>
                  <a:pt x="373" y="284"/>
                </a:moveTo>
                <a:cubicBezTo>
                  <a:pt x="373" y="284"/>
                  <a:pt x="373" y="284"/>
                  <a:pt x="373" y="284"/>
                </a:cubicBezTo>
                <a:cubicBezTo>
                  <a:pt x="372" y="284"/>
                  <a:pt x="372" y="282"/>
                  <a:pt x="371" y="282"/>
                </a:cubicBezTo>
                <a:cubicBezTo>
                  <a:pt x="371" y="283"/>
                  <a:pt x="371" y="283"/>
                  <a:pt x="371" y="283"/>
                </a:cubicBezTo>
                <a:cubicBezTo>
                  <a:pt x="372" y="283"/>
                  <a:pt x="373" y="286"/>
                  <a:pt x="373" y="284"/>
                </a:cubicBezTo>
                <a:close/>
                <a:moveTo>
                  <a:pt x="134" y="287"/>
                </a:moveTo>
                <a:cubicBezTo>
                  <a:pt x="134" y="287"/>
                  <a:pt x="134" y="287"/>
                  <a:pt x="134" y="287"/>
                </a:cubicBezTo>
                <a:cubicBezTo>
                  <a:pt x="134" y="286"/>
                  <a:pt x="135" y="286"/>
                  <a:pt x="135" y="285"/>
                </a:cubicBezTo>
                <a:cubicBezTo>
                  <a:pt x="134" y="284"/>
                  <a:pt x="132" y="286"/>
                  <a:pt x="134" y="287"/>
                </a:cubicBezTo>
                <a:close/>
                <a:moveTo>
                  <a:pt x="394" y="289"/>
                </a:moveTo>
                <a:cubicBezTo>
                  <a:pt x="394" y="289"/>
                  <a:pt x="394" y="289"/>
                  <a:pt x="394" y="289"/>
                </a:cubicBezTo>
                <a:cubicBezTo>
                  <a:pt x="394" y="288"/>
                  <a:pt x="396" y="287"/>
                  <a:pt x="394" y="286"/>
                </a:cubicBezTo>
                <a:cubicBezTo>
                  <a:pt x="393" y="287"/>
                  <a:pt x="393" y="288"/>
                  <a:pt x="394" y="289"/>
                </a:cubicBezTo>
                <a:close/>
                <a:moveTo>
                  <a:pt x="403" y="286"/>
                </a:moveTo>
                <a:cubicBezTo>
                  <a:pt x="403" y="286"/>
                  <a:pt x="403" y="286"/>
                  <a:pt x="403" y="286"/>
                </a:cubicBezTo>
                <a:cubicBezTo>
                  <a:pt x="403" y="289"/>
                  <a:pt x="406" y="286"/>
                  <a:pt x="403" y="286"/>
                </a:cubicBezTo>
                <a:close/>
                <a:moveTo>
                  <a:pt x="134" y="291"/>
                </a:moveTo>
                <a:cubicBezTo>
                  <a:pt x="134" y="291"/>
                  <a:pt x="134" y="291"/>
                  <a:pt x="134" y="291"/>
                </a:cubicBezTo>
                <a:cubicBezTo>
                  <a:pt x="133" y="291"/>
                  <a:pt x="132" y="291"/>
                  <a:pt x="131" y="290"/>
                </a:cubicBezTo>
                <a:cubicBezTo>
                  <a:pt x="130" y="292"/>
                  <a:pt x="134" y="292"/>
                  <a:pt x="134" y="291"/>
                </a:cubicBezTo>
                <a:close/>
                <a:moveTo>
                  <a:pt x="399" y="300"/>
                </a:moveTo>
                <a:cubicBezTo>
                  <a:pt x="399" y="300"/>
                  <a:pt x="399" y="300"/>
                  <a:pt x="399" y="300"/>
                </a:cubicBezTo>
                <a:cubicBezTo>
                  <a:pt x="399" y="301"/>
                  <a:pt x="398" y="300"/>
                  <a:pt x="397" y="300"/>
                </a:cubicBezTo>
                <a:cubicBezTo>
                  <a:pt x="397" y="303"/>
                  <a:pt x="397" y="306"/>
                  <a:pt x="393" y="305"/>
                </a:cubicBezTo>
                <a:cubicBezTo>
                  <a:pt x="394" y="307"/>
                  <a:pt x="394" y="308"/>
                  <a:pt x="395" y="310"/>
                </a:cubicBezTo>
                <a:cubicBezTo>
                  <a:pt x="396" y="306"/>
                  <a:pt x="400" y="305"/>
                  <a:pt x="402" y="303"/>
                </a:cubicBezTo>
                <a:cubicBezTo>
                  <a:pt x="402" y="300"/>
                  <a:pt x="401" y="298"/>
                  <a:pt x="401" y="295"/>
                </a:cubicBezTo>
                <a:cubicBezTo>
                  <a:pt x="397" y="295"/>
                  <a:pt x="398" y="300"/>
                  <a:pt x="399" y="300"/>
                </a:cubicBezTo>
                <a:close/>
                <a:moveTo>
                  <a:pt x="176" y="299"/>
                </a:moveTo>
                <a:cubicBezTo>
                  <a:pt x="176" y="299"/>
                  <a:pt x="176" y="299"/>
                  <a:pt x="176" y="299"/>
                </a:cubicBezTo>
                <a:cubicBezTo>
                  <a:pt x="178" y="299"/>
                  <a:pt x="178" y="297"/>
                  <a:pt x="177" y="297"/>
                </a:cubicBezTo>
                <a:cubicBezTo>
                  <a:pt x="177" y="298"/>
                  <a:pt x="176" y="298"/>
                  <a:pt x="176" y="299"/>
                </a:cubicBezTo>
                <a:close/>
                <a:moveTo>
                  <a:pt x="137" y="304"/>
                </a:moveTo>
                <a:cubicBezTo>
                  <a:pt x="137" y="304"/>
                  <a:pt x="137" y="304"/>
                  <a:pt x="137" y="304"/>
                </a:cubicBezTo>
                <a:cubicBezTo>
                  <a:pt x="137" y="306"/>
                  <a:pt x="137" y="307"/>
                  <a:pt x="137" y="308"/>
                </a:cubicBezTo>
                <a:cubicBezTo>
                  <a:pt x="138" y="308"/>
                  <a:pt x="138" y="308"/>
                  <a:pt x="139" y="308"/>
                </a:cubicBezTo>
                <a:cubicBezTo>
                  <a:pt x="140" y="305"/>
                  <a:pt x="138" y="306"/>
                  <a:pt x="138" y="304"/>
                </a:cubicBezTo>
                <a:cubicBezTo>
                  <a:pt x="140" y="305"/>
                  <a:pt x="141" y="304"/>
                  <a:pt x="141" y="303"/>
                </a:cubicBezTo>
                <a:cubicBezTo>
                  <a:pt x="138" y="302"/>
                  <a:pt x="139" y="301"/>
                  <a:pt x="140" y="299"/>
                </a:cubicBezTo>
                <a:cubicBezTo>
                  <a:pt x="139" y="299"/>
                  <a:pt x="138" y="300"/>
                  <a:pt x="137" y="300"/>
                </a:cubicBezTo>
                <a:cubicBezTo>
                  <a:pt x="136" y="302"/>
                  <a:pt x="138" y="303"/>
                  <a:pt x="139" y="304"/>
                </a:cubicBezTo>
                <a:cubicBezTo>
                  <a:pt x="138" y="304"/>
                  <a:pt x="138" y="304"/>
                  <a:pt x="137" y="304"/>
                </a:cubicBezTo>
                <a:close/>
                <a:moveTo>
                  <a:pt x="133" y="303"/>
                </a:moveTo>
                <a:cubicBezTo>
                  <a:pt x="133" y="303"/>
                  <a:pt x="133" y="303"/>
                  <a:pt x="133" y="303"/>
                </a:cubicBezTo>
                <a:cubicBezTo>
                  <a:pt x="133" y="301"/>
                  <a:pt x="134" y="301"/>
                  <a:pt x="134" y="300"/>
                </a:cubicBezTo>
                <a:cubicBezTo>
                  <a:pt x="133" y="301"/>
                  <a:pt x="132" y="299"/>
                  <a:pt x="132" y="300"/>
                </a:cubicBezTo>
                <a:cubicBezTo>
                  <a:pt x="134" y="301"/>
                  <a:pt x="131" y="302"/>
                  <a:pt x="133" y="303"/>
                </a:cubicBezTo>
                <a:close/>
                <a:moveTo>
                  <a:pt x="143" y="308"/>
                </a:moveTo>
                <a:cubicBezTo>
                  <a:pt x="143" y="308"/>
                  <a:pt x="143" y="308"/>
                  <a:pt x="143" y="308"/>
                </a:cubicBezTo>
                <a:cubicBezTo>
                  <a:pt x="143" y="311"/>
                  <a:pt x="145" y="309"/>
                  <a:pt x="145" y="311"/>
                </a:cubicBezTo>
                <a:cubicBezTo>
                  <a:pt x="146" y="310"/>
                  <a:pt x="147" y="310"/>
                  <a:pt x="146" y="309"/>
                </a:cubicBezTo>
                <a:cubicBezTo>
                  <a:pt x="144" y="310"/>
                  <a:pt x="145" y="308"/>
                  <a:pt x="143" y="308"/>
                </a:cubicBezTo>
                <a:close/>
                <a:moveTo>
                  <a:pt x="364" y="312"/>
                </a:moveTo>
                <a:cubicBezTo>
                  <a:pt x="364" y="312"/>
                  <a:pt x="364" y="312"/>
                  <a:pt x="364" y="312"/>
                </a:cubicBezTo>
                <a:cubicBezTo>
                  <a:pt x="365" y="312"/>
                  <a:pt x="363" y="313"/>
                  <a:pt x="364" y="314"/>
                </a:cubicBezTo>
                <a:cubicBezTo>
                  <a:pt x="364" y="314"/>
                  <a:pt x="365" y="315"/>
                  <a:pt x="366" y="315"/>
                </a:cubicBezTo>
                <a:cubicBezTo>
                  <a:pt x="365" y="313"/>
                  <a:pt x="366" y="314"/>
                  <a:pt x="367" y="313"/>
                </a:cubicBezTo>
                <a:cubicBezTo>
                  <a:pt x="366" y="312"/>
                  <a:pt x="365" y="312"/>
                  <a:pt x="365" y="311"/>
                </a:cubicBezTo>
                <a:cubicBezTo>
                  <a:pt x="365" y="311"/>
                  <a:pt x="365" y="311"/>
                  <a:pt x="365" y="311"/>
                </a:cubicBezTo>
                <a:cubicBezTo>
                  <a:pt x="365" y="312"/>
                  <a:pt x="364" y="311"/>
                  <a:pt x="364" y="312"/>
                </a:cubicBezTo>
                <a:close/>
                <a:moveTo>
                  <a:pt x="145" y="315"/>
                </a:moveTo>
                <a:cubicBezTo>
                  <a:pt x="145" y="315"/>
                  <a:pt x="145" y="315"/>
                  <a:pt x="145" y="315"/>
                </a:cubicBezTo>
                <a:cubicBezTo>
                  <a:pt x="146" y="315"/>
                  <a:pt x="146" y="315"/>
                  <a:pt x="146" y="315"/>
                </a:cubicBezTo>
                <a:cubicBezTo>
                  <a:pt x="146" y="314"/>
                  <a:pt x="147" y="312"/>
                  <a:pt x="146" y="312"/>
                </a:cubicBezTo>
                <a:cubicBezTo>
                  <a:pt x="145" y="314"/>
                  <a:pt x="144" y="312"/>
                  <a:pt x="144" y="311"/>
                </a:cubicBezTo>
                <a:cubicBezTo>
                  <a:pt x="144" y="313"/>
                  <a:pt x="144" y="313"/>
                  <a:pt x="142" y="313"/>
                </a:cubicBezTo>
                <a:cubicBezTo>
                  <a:pt x="142" y="314"/>
                  <a:pt x="143" y="314"/>
                  <a:pt x="143" y="316"/>
                </a:cubicBezTo>
                <a:cubicBezTo>
                  <a:pt x="144" y="316"/>
                  <a:pt x="144" y="314"/>
                  <a:pt x="145" y="314"/>
                </a:cubicBezTo>
                <a:cubicBezTo>
                  <a:pt x="144" y="313"/>
                  <a:pt x="143" y="314"/>
                  <a:pt x="143" y="314"/>
                </a:cubicBezTo>
                <a:cubicBezTo>
                  <a:pt x="144" y="314"/>
                  <a:pt x="144" y="313"/>
                  <a:pt x="144" y="313"/>
                </a:cubicBezTo>
                <a:cubicBezTo>
                  <a:pt x="145" y="313"/>
                  <a:pt x="145" y="314"/>
                  <a:pt x="145" y="315"/>
                </a:cubicBezTo>
                <a:cubicBezTo>
                  <a:pt x="145" y="315"/>
                  <a:pt x="145" y="315"/>
                  <a:pt x="145" y="315"/>
                </a:cubicBezTo>
                <a:close/>
                <a:moveTo>
                  <a:pt x="181" y="337"/>
                </a:moveTo>
                <a:cubicBezTo>
                  <a:pt x="181" y="337"/>
                  <a:pt x="181" y="337"/>
                  <a:pt x="181" y="337"/>
                </a:cubicBezTo>
                <a:cubicBezTo>
                  <a:pt x="181" y="337"/>
                  <a:pt x="181" y="337"/>
                  <a:pt x="182" y="337"/>
                </a:cubicBezTo>
                <a:cubicBezTo>
                  <a:pt x="183" y="331"/>
                  <a:pt x="181" y="328"/>
                  <a:pt x="183" y="325"/>
                </a:cubicBezTo>
                <a:cubicBezTo>
                  <a:pt x="182" y="321"/>
                  <a:pt x="182" y="314"/>
                  <a:pt x="181" y="311"/>
                </a:cubicBezTo>
                <a:cubicBezTo>
                  <a:pt x="180" y="311"/>
                  <a:pt x="180" y="312"/>
                  <a:pt x="179" y="312"/>
                </a:cubicBezTo>
                <a:cubicBezTo>
                  <a:pt x="180" y="314"/>
                  <a:pt x="180" y="314"/>
                  <a:pt x="180" y="316"/>
                </a:cubicBezTo>
                <a:cubicBezTo>
                  <a:pt x="179" y="316"/>
                  <a:pt x="179" y="316"/>
                  <a:pt x="178" y="316"/>
                </a:cubicBezTo>
                <a:cubicBezTo>
                  <a:pt x="178" y="317"/>
                  <a:pt x="180" y="316"/>
                  <a:pt x="179" y="319"/>
                </a:cubicBezTo>
                <a:cubicBezTo>
                  <a:pt x="177" y="317"/>
                  <a:pt x="175" y="317"/>
                  <a:pt x="175" y="320"/>
                </a:cubicBezTo>
                <a:cubicBezTo>
                  <a:pt x="175" y="320"/>
                  <a:pt x="176" y="320"/>
                  <a:pt x="176" y="321"/>
                </a:cubicBezTo>
                <a:cubicBezTo>
                  <a:pt x="173" y="322"/>
                  <a:pt x="170" y="326"/>
                  <a:pt x="172" y="329"/>
                </a:cubicBezTo>
                <a:cubicBezTo>
                  <a:pt x="172" y="329"/>
                  <a:pt x="171" y="328"/>
                  <a:pt x="171" y="328"/>
                </a:cubicBezTo>
                <a:cubicBezTo>
                  <a:pt x="171" y="331"/>
                  <a:pt x="169" y="332"/>
                  <a:pt x="169" y="334"/>
                </a:cubicBezTo>
                <a:cubicBezTo>
                  <a:pt x="171" y="336"/>
                  <a:pt x="173" y="339"/>
                  <a:pt x="172" y="342"/>
                </a:cubicBezTo>
                <a:cubicBezTo>
                  <a:pt x="173" y="342"/>
                  <a:pt x="174" y="343"/>
                  <a:pt x="175" y="344"/>
                </a:cubicBezTo>
                <a:cubicBezTo>
                  <a:pt x="174" y="345"/>
                  <a:pt x="173" y="346"/>
                  <a:pt x="173" y="347"/>
                </a:cubicBezTo>
                <a:cubicBezTo>
                  <a:pt x="175" y="347"/>
                  <a:pt x="175" y="348"/>
                  <a:pt x="176" y="349"/>
                </a:cubicBezTo>
                <a:cubicBezTo>
                  <a:pt x="177" y="348"/>
                  <a:pt x="176" y="347"/>
                  <a:pt x="178" y="347"/>
                </a:cubicBezTo>
                <a:cubicBezTo>
                  <a:pt x="177" y="349"/>
                  <a:pt x="179" y="348"/>
                  <a:pt x="179" y="349"/>
                </a:cubicBezTo>
                <a:cubicBezTo>
                  <a:pt x="175" y="350"/>
                  <a:pt x="178" y="358"/>
                  <a:pt x="178" y="360"/>
                </a:cubicBezTo>
                <a:cubicBezTo>
                  <a:pt x="179" y="358"/>
                  <a:pt x="181" y="359"/>
                  <a:pt x="182" y="358"/>
                </a:cubicBezTo>
                <a:cubicBezTo>
                  <a:pt x="181" y="354"/>
                  <a:pt x="181" y="354"/>
                  <a:pt x="183" y="353"/>
                </a:cubicBezTo>
                <a:cubicBezTo>
                  <a:pt x="182" y="352"/>
                  <a:pt x="182" y="353"/>
                  <a:pt x="181" y="353"/>
                </a:cubicBezTo>
                <a:cubicBezTo>
                  <a:pt x="180" y="350"/>
                  <a:pt x="179" y="349"/>
                  <a:pt x="181" y="347"/>
                </a:cubicBezTo>
                <a:cubicBezTo>
                  <a:pt x="180" y="347"/>
                  <a:pt x="179" y="347"/>
                  <a:pt x="179" y="346"/>
                </a:cubicBezTo>
                <a:cubicBezTo>
                  <a:pt x="177" y="342"/>
                  <a:pt x="183" y="342"/>
                  <a:pt x="182" y="342"/>
                </a:cubicBezTo>
                <a:cubicBezTo>
                  <a:pt x="181" y="341"/>
                  <a:pt x="179" y="341"/>
                  <a:pt x="179" y="339"/>
                </a:cubicBezTo>
                <a:cubicBezTo>
                  <a:pt x="181" y="337"/>
                  <a:pt x="182" y="341"/>
                  <a:pt x="183" y="339"/>
                </a:cubicBezTo>
                <a:cubicBezTo>
                  <a:pt x="183" y="339"/>
                  <a:pt x="183" y="338"/>
                  <a:pt x="182" y="337"/>
                </a:cubicBezTo>
                <a:cubicBezTo>
                  <a:pt x="181" y="337"/>
                  <a:pt x="181" y="338"/>
                  <a:pt x="179" y="338"/>
                </a:cubicBezTo>
                <a:cubicBezTo>
                  <a:pt x="179" y="336"/>
                  <a:pt x="177" y="333"/>
                  <a:pt x="179" y="333"/>
                </a:cubicBezTo>
                <a:cubicBezTo>
                  <a:pt x="182" y="333"/>
                  <a:pt x="179" y="337"/>
                  <a:pt x="181" y="337"/>
                </a:cubicBezTo>
                <a:close/>
                <a:moveTo>
                  <a:pt x="328" y="313"/>
                </a:moveTo>
                <a:cubicBezTo>
                  <a:pt x="328" y="313"/>
                  <a:pt x="328" y="313"/>
                  <a:pt x="328" y="313"/>
                </a:cubicBezTo>
                <a:cubicBezTo>
                  <a:pt x="330" y="313"/>
                  <a:pt x="330" y="313"/>
                  <a:pt x="331" y="312"/>
                </a:cubicBezTo>
                <a:cubicBezTo>
                  <a:pt x="330" y="312"/>
                  <a:pt x="328" y="311"/>
                  <a:pt x="328" y="313"/>
                </a:cubicBezTo>
                <a:close/>
                <a:moveTo>
                  <a:pt x="126" y="314"/>
                </a:moveTo>
                <a:cubicBezTo>
                  <a:pt x="126" y="314"/>
                  <a:pt x="126" y="314"/>
                  <a:pt x="126" y="314"/>
                </a:cubicBezTo>
                <a:cubicBezTo>
                  <a:pt x="127" y="315"/>
                  <a:pt x="129" y="316"/>
                  <a:pt x="128" y="318"/>
                </a:cubicBezTo>
                <a:cubicBezTo>
                  <a:pt x="132" y="318"/>
                  <a:pt x="127" y="314"/>
                  <a:pt x="129" y="314"/>
                </a:cubicBezTo>
                <a:cubicBezTo>
                  <a:pt x="128" y="314"/>
                  <a:pt x="129" y="312"/>
                  <a:pt x="128" y="312"/>
                </a:cubicBezTo>
                <a:cubicBezTo>
                  <a:pt x="128" y="314"/>
                  <a:pt x="126" y="313"/>
                  <a:pt x="126" y="314"/>
                </a:cubicBezTo>
                <a:close/>
                <a:moveTo>
                  <a:pt x="367" y="329"/>
                </a:moveTo>
                <a:cubicBezTo>
                  <a:pt x="367" y="329"/>
                  <a:pt x="367" y="329"/>
                  <a:pt x="367" y="329"/>
                </a:cubicBezTo>
                <a:cubicBezTo>
                  <a:pt x="369" y="328"/>
                  <a:pt x="372" y="326"/>
                  <a:pt x="371" y="324"/>
                </a:cubicBezTo>
                <a:cubicBezTo>
                  <a:pt x="369" y="324"/>
                  <a:pt x="370" y="327"/>
                  <a:pt x="368" y="326"/>
                </a:cubicBezTo>
                <a:cubicBezTo>
                  <a:pt x="369" y="323"/>
                  <a:pt x="371" y="322"/>
                  <a:pt x="371" y="319"/>
                </a:cubicBezTo>
                <a:cubicBezTo>
                  <a:pt x="370" y="319"/>
                  <a:pt x="369" y="318"/>
                  <a:pt x="369" y="319"/>
                </a:cubicBezTo>
                <a:cubicBezTo>
                  <a:pt x="370" y="319"/>
                  <a:pt x="369" y="322"/>
                  <a:pt x="369" y="322"/>
                </a:cubicBezTo>
                <a:cubicBezTo>
                  <a:pt x="368" y="321"/>
                  <a:pt x="367" y="321"/>
                  <a:pt x="365" y="322"/>
                </a:cubicBezTo>
                <a:cubicBezTo>
                  <a:pt x="365" y="320"/>
                  <a:pt x="367" y="319"/>
                  <a:pt x="367" y="316"/>
                </a:cubicBezTo>
                <a:cubicBezTo>
                  <a:pt x="366" y="315"/>
                  <a:pt x="366" y="316"/>
                  <a:pt x="364" y="316"/>
                </a:cubicBezTo>
                <a:cubicBezTo>
                  <a:pt x="365" y="319"/>
                  <a:pt x="363" y="319"/>
                  <a:pt x="363" y="321"/>
                </a:cubicBezTo>
                <a:cubicBezTo>
                  <a:pt x="363" y="322"/>
                  <a:pt x="363" y="321"/>
                  <a:pt x="364" y="321"/>
                </a:cubicBezTo>
                <a:cubicBezTo>
                  <a:pt x="363" y="322"/>
                  <a:pt x="364" y="325"/>
                  <a:pt x="365" y="323"/>
                </a:cubicBezTo>
                <a:cubicBezTo>
                  <a:pt x="365" y="324"/>
                  <a:pt x="365" y="324"/>
                  <a:pt x="365" y="325"/>
                </a:cubicBezTo>
                <a:cubicBezTo>
                  <a:pt x="364" y="324"/>
                  <a:pt x="363" y="324"/>
                  <a:pt x="363" y="325"/>
                </a:cubicBezTo>
                <a:cubicBezTo>
                  <a:pt x="364" y="326"/>
                  <a:pt x="364" y="327"/>
                  <a:pt x="365" y="325"/>
                </a:cubicBezTo>
                <a:cubicBezTo>
                  <a:pt x="367" y="328"/>
                  <a:pt x="364" y="328"/>
                  <a:pt x="363" y="330"/>
                </a:cubicBezTo>
                <a:cubicBezTo>
                  <a:pt x="367" y="331"/>
                  <a:pt x="364" y="332"/>
                  <a:pt x="369" y="333"/>
                </a:cubicBezTo>
                <a:cubicBezTo>
                  <a:pt x="368" y="331"/>
                  <a:pt x="369" y="332"/>
                  <a:pt x="370" y="332"/>
                </a:cubicBezTo>
                <a:cubicBezTo>
                  <a:pt x="369" y="330"/>
                  <a:pt x="370" y="328"/>
                  <a:pt x="372" y="329"/>
                </a:cubicBezTo>
                <a:cubicBezTo>
                  <a:pt x="372" y="326"/>
                  <a:pt x="368" y="331"/>
                  <a:pt x="367" y="329"/>
                </a:cubicBezTo>
                <a:close/>
                <a:moveTo>
                  <a:pt x="145" y="319"/>
                </a:moveTo>
                <a:cubicBezTo>
                  <a:pt x="145" y="319"/>
                  <a:pt x="145" y="319"/>
                  <a:pt x="145" y="319"/>
                </a:cubicBezTo>
                <a:cubicBezTo>
                  <a:pt x="142" y="320"/>
                  <a:pt x="147" y="318"/>
                  <a:pt x="145" y="319"/>
                </a:cubicBezTo>
                <a:close/>
                <a:moveTo>
                  <a:pt x="133" y="320"/>
                </a:moveTo>
                <a:cubicBezTo>
                  <a:pt x="133" y="320"/>
                  <a:pt x="133" y="320"/>
                  <a:pt x="133" y="320"/>
                </a:cubicBezTo>
                <a:cubicBezTo>
                  <a:pt x="133" y="320"/>
                  <a:pt x="133" y="319"/>
                  <a:pt x="133" y="319"/>
                </a:cubicBezTo>
                <a:cubicBezTo>
                  <a:pt x="132" y="319"/>
                  <a:pt x="132" y="319"/>
                  <a:pt x="131" y="319"/>
                </a:cubicBezTo>
                <a:cubicBezTo>
                  <a:pt x="131" y="320"/>
                  <a:pt x="132" y="320"/>
                  <a:pt x="133" y="320"/>
                </a:cubicBezTo>
                <a:close/>
                <a:moveTo>
                  <a:pt x="136" y="320"/>
                </a:moveTo>
                <a:cubicBezTo>
                  <a:pt x="136" y="320"/>
                  <a:pt x="136" y="320"/>
                  <a:pt x="136" y="320"/>
                </a:cubicBezTo>
                <a:cubicBezTo>
                  <a:pt x="137" y="320"/>
                  <a:pt x="137" y="320"/>
                  <a:pt x="138" y="319"/>
                </a:cubicBezTo>
                <a:cubicBezTo>
                  <a:pt x="137" y="319"/>
                  <a:pt x="136" y="319"/>
                  <a:pt x="136" y="320"/>
                </a:cubicBezTo>
                <a:close/>
                <a:moveTo>
                  <a:pt x="140" y="321"/>
                </a:moveTo>
                <a:cubicBezTo>
                  <a:pt x="140" y="321"/>
                  <a:pt x="140" y="321"/>
                  <a:pt x="140" y="321"/>
                </a:cubicBezTo>
                <a:cubicBezTo>
                  <a:pt x="139" y="322"/>
                  <a:pt x="141" y="323"/>
                  <a:pt x="143" y="322"/>
                </a:cubicBezTo>
                <a:cubicBezTo>
                  <a:pt x="143" y="321"/>
                  <a:pt x="145" y="320"/>
                  <a:pt x="143" y="320"/>
                </a:cubicBezTo>
                <a:cubicBezTo>
                  <a:pt x="143" y="323"/>
                  <a:pt x="142" y="321"/>
                  <a:pt x="140" y="321"/>
                </a:cubicBezTo>
                <a:close/>
                <a:moveTo>
                  <a:pt x="392" y="328"/>
                </a:moveTo>
                <a:cubicBezTo>
                  <a:pt x="392" y="328"/>
                  <a:pt x="392" y="328"/>
                  <a:pt x="392" y="328"/>
                </a:cubicBezTo>
                <a:cubicBezTo>
                  <a:pt x="392" y="328"/>
                  <a:pt x="392" y="327"/>
                  <a:pt x="393" y="327"/>
                </a:cubicBezTo>
                <a:cubicBezTo>
                  <a:pt x="392" y="327"/>
                  <a:pt x="392" y="326"/>
                  <a:pt x="391" y="326"/>
                </a:cubicBezTo>
                <a:cubicBezTo>
                  <a:pt x="390" y="328"/>
                  <a:pt x="391" y="328"/>
                  <a:pt x="392" y="328"/>
                </a:cubicBezTo>
                <a:close/>
                <a:moveTo>
                  <a:pt x="146" y="328"/>
                </a:moveTo>
                <a:cubicBezTo>
                  <a:pt x="146" y="328"/>
                  <a:pt x="146" y="328"/>
                  <a:pt x="146" y="328"/>
                </a:cubicBezTo>
                <a:cubicBezTo>
                  <a:pt x="146" y="329"/>
                  <a:pt x="146" y="330"/>
                  <a:pt x="148" y="330"/>
                </a:cubicBezTo>
                <a:cubicBezTo>
                  <a:pt x="148" y="330"/>
                  <a:pt x="149" y="329"/>
                  <a:pt x="149" y="328"/>
                </a:cubicBezTo>
                <a:cubicBezTo>
                  <a:pt x="148" y="327"/>
                  <a:pt x="147" y="328"/>
                  <a:pt x="146" y="328"/>
                </a:cubicBezTo>
                <a:close/>
                <a:moveTo>
                  <a:pt x="388" y="329"/>
                </a:moveTo>
                <a:cubicBezTo>
                  <a:pt x="388" y="329"/>
                  <a:pt x="388" y="329"/>
                  <a:pt x="388" y="329"/>
                </a:cubicBezTo>
                <a:cubicBezTo>
                  <a:pt x="387" y="332"/>
                  <a:pt x="382" y="333"/>
                  <a:pt x="382" y="338"/>
                </a:cubicBezTo>
                <a:cubicBezTo>
                  <a:pt x="384" y="338"/>
                  <a:pt x="384" y="339"/>
                  <a:pt x="385" y="340"/>
                </a:cubicBezTo>
                <a:cubicBezTo>
                  <a:pt x="383" y="340"/>
                  <a:pt x="383" y="345"/>
                  <a:pt x="384" y="345"/>
                </a:cubicBezTo>
                <a:cubicBezTo>
                  <a:pt x="385" y="344"/>
                  <a:pt x="386" y="343"/>
                  <a:pt x="388" y="343"/>
                </a:cubicBezTo>
                <a:cubicBezTo>
                  <a:pt x="390" y="338"/>
                  <a:pt x="387" y="335"/>
                  <a:pt x="392" y="333"/>
                </a:cubicBezTo>
                <a:cubicBezTo>
                  <a:pt x="392" y="329"/>
                  <a:pt x="389" y="328"/>
                  <a:pt x="388" y="329"/>
                </a:cubicBezTo>
                <a:close/>
                <a:moveTo>
                  <a:pt x="398" y="337"/>
                </a:moveTo>
                <a:cubicBezTo>
                  <a:pt x="398" y="337"/>
                  <a:pt x="398" y="337"/>
                  <a:pt x="398" y="337"/>
                </a:cubicBezTo>
                <a:cubicBezTo>
                  <a:pt x="399" y="337"/>
                  <a:pt x="399" y="338"/>
                  <a:pt x="400" y="338"/>
                </a:cubicBezTo>
                <a:cubicBezTo>
                  <a:pt x="400" y="335"/>
                  <a:pt x="402" y="335"/>
                  <a:pt x="402" y="333"/>
                </a:cubicBezTo>
                <a:cubicBezTo>
                  <a:pt x="399" y="333"/>
                  <a:pt x="399" y="336"/>
                  <a:pt x="398" y="337"/>
                </a:cubicBezTo>
                <a:close/>
                <a:moveTo>
                  <a:pt x="322" y="341"/>
                </a:moveTo>
                <a:cubicBezTo>
                  <a:pt x="322" y="341"/>
                  <a:pt x="322" y="341"/>
                  <a:pt x="322" y="341"/>
                </a:cubicBezTo>
                <a:cubicBezTo>
                  <a:pt x="323" y="341"/>
                  <a:pt x="324" y="336"/>
                  <a:pt x="322" y="337"/>
                </a:cubicBezTo>
                <a:cubicBezTo>
                  <a:pt x="321" y="338"/>
                  <a:pt x="323" y="340"/>
                  <a:pt x="322" y="341"/>
                </a:cubicBezTo>
                <a:close/>
                <a:moveTo>
                  <a:pt x="377" y="340"/>
                </a:moveTo>
                <a:cubicBezTo>
                  <a:pt x="377" y="340"/>
                  <a:pt x="377" y="340"/>
                  <a:pt x="377" y="340"/>
                </a:cubicBezTo>
                <a:cubicBezTo>
                  <a:pt x="377" y="339"/>
                  <a:pt x="376" y="338"/>
                  <a:pt x="376" y="338"/>
                </a:cubicBezTo>
                <a:cubicBezTo>
                  <a:pt x="375" y="339"/>
                  <a:pt x="375" y="340"/>
                  <a:pt x="377" y="340"/>
                </a:cubicBezTo>
                <a:close/>
                <a:moveTo>
                  <a:pt x="368" y="361"/>
                </a:moveTo>
                <a:cubicBezTo>
                  <a:pt x="368" y="361"/>
                  <a:pt x="368" y="361"/>
                  <a:pt x="368" y="361"/>
                </a:cubicBezTo>
                <a:cubicBezTo>
                  <a:pt x="370" y="360"/>
                  <a:pt x="368" y="359"/>
                  <a:pt x="370" y="358"/>
                </a:cubicBezTo>
                <a:cubicBezTo>
                  <a:pt x="370" y="358"/>
                  <a:pt x="370" y="359"/>
                  <a:pt x="370" y="359"/>
                </a:cubicBezTo>
                <a:cubicBezTo>
                  <a:pt x="374" y="355"/>
                  <a:pt x="374" y="348"/>
                  <a:pt x="377" y="342"/>
                </a:cubicBezTo>
                <a:cubicBezTo>
                  <a:pt x="370" y="345"/>
                  <a:pt x="368" y="356"/>
                  <a:pt x="368" y="361"/>
                </a:cubicBezTo>
                <a:close/>
                <a:moveTo>
                  <a:pt x="375" y="340"/>
                </a:moveTo>
                <a:cubicBezTo>
                  <a:pt x="375" y="340"/>
                  <a:pt x="375" y="340"/>
                  <a:pt x="375" y="340"/>
                </a:cubicBezTo>
                <a:cubicBezTo>
                  <a:pt x="374" y="340"/>
                  <a:pt x="373" y="342"/>
                  <a:pt x="375" y="342"/>
                </a:cubicBezTo>
                <a:cubicBezTo>
                  <a:pt x="375" y="341"/>
                  <a:pt x="375" y="341"/>
                  <a:pt x="375" y="340"/>
                </a:cubicBezTo>
                <a:close/>
                <a:moveTo>
                  <a:pt x="334" y="342"/>
                </a:moveTo>
                <a:cubicBezTo>
                  <a:pt x="334" y="342"/>
                  <a:pt x="334" y="342"/>
                  <a:pt x="334" y="342"/>
                </a:cubicBezTo>
                <a:cubicBezTo>
                  <a:pt x="334" y="344"/>
                  <a:pt x="335" y="345"/>
                  <a:pt x="335" y="347"/>
                </a:cubicBezTo>
                <a:cubicBezTo>
                  <a:pt x="334" y="347"/>
                  <a:pt x="332" y="347"/>
                  <a:pt x="331" y="348"/>
                </a:cubicBezTo>
                <a:cubicBezTo>
                  <a:pt x="332" y="350"/>
                  <a:pt x="330" y="352"/>
                  <a:pt x="333" y="353"/>
                </a:cubicBezTo>
                <a:cubicBezTo>
                  <a:pt x="333" y="348"/>
                  <a:pt x="340" y="344"/>
                  <a:pt x="336" y="340"/>
                </a:cubicBezTo>
                <a:cubicBezTo>
                  <a:pt x="336" y="341"/>
                  <a:pt x="335" y="341"/>
                  <a:pt x="334" y="342"/>
                </a:cubicBezTo>
                <a:close/>
                <a:moveTo>
                  <a:pt x="320" y="345"/>
                </a:moveTo>
                <a:cubicBezTo>
                  <a:pt x="320" y="345"/>
                  <a:pt x="320" y="345"/>
                  <a:pt x="320" y="345"/>
                </a:cubicBezTo>
                <a:cubicBezTo>
                  <a:pt x="321" y="345"/>
                  <a:pt x="322" y="345"/>
                  <a:pt x="322" y="344"/>
                </a:cubicBezTo>
                <a:cubicBezTo>
                  <a:pt x="322" y="344"/>
                  <a:pt x="322" y="344"/>
                  <a:pt x="322" y="343"/>
                </a:cubicBezTo>
                <a:cubicBezTo>
                  <a:pt x="321" y="343"/>
                  <a:pt x="321" y="343"/>
                  <a:pt x="321" y="343"/>
                </a:cubicBezTo>
                <a:cubicBezTo>
                  <a:pt x="321" y="344"/>
                  <a:pt x="320" y="344"/>
                  <a:pt x="320" y="345"/>
                </a:cubicBezTo>
                <a:close/>
                <a:moveTo>
                  <a:pt x="366" y="346"/>
                </a:moveTo>
                <a:cubicBezTo>
                  <a:pt x="366" y="346"/>
                  <a:pt x="366" y="346"/>
                  <a:pt x="366" y="346"/>
                </a:cubicBezTo>
                <a:cubicBezTo>
                  <a:pt x="367" y="346"/>
                  <a:pt x="367" y="347"/>
                  <a:pt x="369" y="347"/>
                </a:cubicBezTo>
                <a:cubicBezTo>
                  <a:pt x="369" y="345"/>
                  <a:pt x="366" y="344"/>
                  <a:pt x="366" y="346"/>
                </a:cubicBezTo>
                <a:close/>
                <a:moveTo>
                  <a:pt x="314" y="348"/>
                </a:moveTo>
                <a:cubicBezTo>
                  <a:pt x="314" y="348"/>
                  <a:pt x="314" y="348"/>
                  <a:pt x="314" y="348"/>
                </a:cubicBezTo>
                <a:cubicBezTo>
                  <a:pt x="315" y="348"/>
                  <a:pt x="315" y="348"/>
                  <a:pt x="315" y="348"/>
                </a:cubicBezTo>
                <a:cubicBezTo>
                  <a:pt x="315" y="347"/>
                  <a:pt x="315" y="346"/>
                  <a:pt x="314" y="347"/>
                </a:cubicBezTo>
                <a:cubicBezTo>
                  <a:pt x="314" y="347"/>
                  <a:pt x="314" y="347"/>
                  <a:pt x="314" y="348"/>
                </a:cubicBezTo>
                <a:close/>
                <a:moveTo>
                  <a:pt x="381" y="350"/>
                </a:moveTo>
                <a:cubicBezTo>
                  <a:pt x="381" y="350"/>
                  <a:pt x="381" y="350"/>
                  <a:pt x="381" y="350"/>
                </a:cubicBezTo>
                <a:cubicBezTo>
                  <a:pt x="380" y="353"/>
                  <a:pt x="378" y="347"/>
                  <a:pt x="377" y="350"/>
                </a:cubicBezTo>
                <a:cubicBezTo>
                  <a:pt x="379" y="350"/>
                  <a:pt x="378" y="352"/>
                  <a:pt x="378" y="353"/>
                </a:cubicBezTo>
                <a:cubicBezTo>
                  <a:pt x="380" y="352"/>
                  <a:pt x="379" y="351"/>
                  <a:pt x="381" y="352"/>
                </a:cubicBezTo>
                <a:cubicBezTo>
                  <a:pt x="381" y="351"/>
                  <a:pt x="381" y="350"/>
                  <a:pt x="381" y="350"/>
                </a:cubicBezTo>
                <a:close/>
                <a:moveTo>
                  <a:pt x="379" y="360"/>
                </a:moveTo>
                <a:cubicBezTo>
                  <a:pt x="379" y="360"/>
                  <a:pt x="379" y="360"/>
                  <a:pt x="379" y="360"/>
                </a:cubicBezTo>
                <a:cubicBezTo>
                  <a:pt x="385" y="360"/>
                  <a:pt x="383" y="353"/>
                  <a:pt x="386" y="351"/>
                </a:cubicBezTo>
                <a:cubicBezTo>
                  <a:pt x="386" y="350"/>
                  <a:pt x="384" y="351"/>
                  <a:pt x="383" y="350"/>
                </a:cubicBezTo>
                <a:cubicBezTo>
                  <a:pt x="385" y="349"/>
                  <a:pt x="386" y="347"/>
                  <a:pt x="383" y="347"/>
                </a:cubicBezTo>
                <a:cubicBezTo>
                  <a:pt x="383" y="352"/>
                  <a:pt x="379" y="354"/>
                  <a:pt x="379" y="360"/>
                </a:cubicBezTo>
                <a:close/>
                <a:moveTo>
                  <a:pt x="365" y="349"/>
                </a:moveTo>
                <a:cubicBezTo>
                  <a:pt x="365" y="349"/>
                  <a:pt x="365" y="349"/>
                  <a:pt x="365" y="349"/>
                </a:cubicBezTo>
                <a:cubicBezTo>
                  <a:pt x="367" y="350"/>
                  <a:pt x="367" y="346"/>
                  <a:pt x="365" y="347"/>
                </a:cubicBezTo>
                <a:cubicBezTo>
                  <a:pt x="365" y="348"/>
                  <a:pt x="365" y="348"/>
                  <a:pt x="365" y="349"/>
                </a:cubicBezTo>
                <a:close/>
                <a:moveTo>
                  <a:pt x="190" y="350"/>
                </a:moveTo>
                <a:cubicBezTo>
                  <a:pt x="190" y="350"/>
                  <a:pt x="190" y="350"/>
                  <a:pt x="190" y="350"/>
                </a:cubicBezTo>
                <a:cubicBezTo>
                  <a:pt x="191" y="349"/>
                  <a:pt x="191" y="349"/>
                  <a:pt x="192" y="349"/>
                </a:cubicBezTo>
                <a:cubicBezTo>
                  <a:pt x="192" y="348"/>
                  <a:pt x="191" y="348"/>
                  <a:pt x="190" y="348"/>
                </a:cubicBezTo>
                <a:cubicBezTo>
                  <a:pt x="191" y="349"/>
                  <a:pt x="189" y="349"/>
                  <a:pt x="190" y="350"/>
                </a:cubicBezTo>
                <a:close/>
                <a:moveTo>
                  <a:pt x="347" y="359"/>
                </a:moveTo>
                <a:cubicBezTo>
                  <a:pt x="347" y="359"/>
                  <a:pt x="347" y="359"/>
                  <a:pt x="347" y="359"/>
                </a:cubicBezTo>
                <a:cubicBezTo>
                  <a:pt x="348" y="364"/>
                  <a:pt x="341" y="367"/>
                  <a:pt x="345" y="370"/>
                </a:cubicBezTo>
                <a:cubicBezTo>
                  <a:pt x="349" y="365"/>
                  <a:pt x="355" y="362"/>
                  <a:pt x="354" y="354"/>
                </a:cubicBezTo>
                <a:cubicBezTo>
                  <a:pt x="354" y="353"/>
                  <a:pt x="355" y="354"/>
                  <a:pt x="356" y="353"/>
                </a:cubicBezTo>
                <a:cubicBezTo>
                  <a:pt x="356" y="351"/>
                  <a:pt x="354" y="351"/>
                  <a:pt x="355" y="348"/>
                </a:cubicBezTo>
                <a:cubicBezTo>
                  <a:pt x="352" y="350"/>
                  <a:pt x="351" y="346"/>
                  <a:pt x="348" y="349"/>
                </a:cubicBezTo>
                <a:cubicBezTo>
                  <a:pt x="348" y="350"/>
                  <a:pt x="347" y="351"/>
                  <a:pt x="347" y="354"/>
                </a:cubicBezTo>
                <a:cubicBezTo>
                  <a:pt x="351" y="354"/>
                  <a:pt x="351" y="350"/>
                  <a:pt x="354" y="350"/>
                </a:cubicBezTo>
                <a:cubicBezTo>
                  <a:pt x="354" y="352"/>
                  <a:pt x="354" y="352"/>
                  <a:pt x="354" y="354"/>
                </a:cubicBezTo>
                <a:cubicBezTo>
                  <a:pt x="350" y="354"/>
                  <a:pt x="349" y="357"/>
                  <a:pt x="347" y="359"/>
                </a:cubicBezTo>
                <a:close/>
                <a:moveTo>
                  <a:pt x="110" y="349"/>
                </a:moveTo>
                <a:cubicBezTo>
                  <a:pt x="110" y="349"/>
                  <a:pt x="110" y="349"/>
                  <a:pt x="110" y="349"/>
                </a:cubicBezTo>
                <a:cubicBezTo>
                  <a:pt x="108" y="350"/>
                  <a:pt x="108" y="349"/>
                  <a:pt x="107" y="349"/>
                </a:cubicBezTo>
                <a:cubicBezTo>
                  <a:pt x="107" y="350"/>
                  <a:pt x="105" y="350"/>
                  <a:pt x="106" y="350"/>
                </a:cubicBezTo>
                <a:cubicBezTo>
                  <a:pt x="107" y="349"/>
                  <a:pt x="106" y="351"/>
                  <a:pt x="106" y="351"/>
                </a:cubicBezTo>
                <a:cubicBezTo>
                  <a:pt x="107" y="351"/>
                  <a:pt x="109" y="354"/>
                  <a:pt x="109" y="352"/>
                </a:cubicBezTo>
                <a:cubicBezTo>
                  <a:pt x="107" y="350"/>
                  <a:pt x="108" y="351"/>
                  <a:pt x="110" y="349"/>
                </a:cubicBezTo>
                <a:close/>
                <a:moveTo>
                  <a:pt x="100" y="354"/>
                </a:moveTo>
                <a:cubicBezTo>
                  <a:pt x="100" y="354"/>
                  <a:pt x="100" y="354"/>
                  <a:pt x="100" y="354"/>
                </a:cubicBezTo>
                <a:cubicBezTo>
                  <a:pt x="101" y="357"/>
                  <a:pt x="107" y="358"/>
                  <a:pt x="104" y="362"/>
                </a:cubicBezTo>
                <a:cubicBezTo>
                  <a:pt x="103" y="362"/>
                  <a:pt x="103" y="361"/>
                  <a:pt x="102" y="361"/>
                </a:cubicBezTo>
                <a:cubicBezTo>
                  <a:pt x="102" y="362"/>
                  <a:pt x="102" y="363"/>
                  <a:pt x="101" y="364"/>
                </a:cubicBezTo>
                <a:cubicBezTo>
                  <a:pt x="103" y="363"/>
                  <a:pt x="103" y="364"/>
                  <a:pt x="104" y="365"/>
                </a:cubicBezTo>
                <a:cubicBezTo>
                  <a:pt x="105" y="359"/>
                  <a:pt x="111" y="360"/>
                  <a:pt x="111" y="355"/>
                </a:cubicBezTo>
                <a:cubicBezTo>
                  <a:pt x="109" y="354"/>
                  <a:pt x="110" y="356"/>
                  <a:pt x="108" y="356"/>
                </a:cubicBezTo>
                <a:cubicBezTo>
                  <a:pt x="105" y="354"/>
                  <a:pt x="108" y="355"/>
                  <a:pt x="107" y="352"/>
                </a:cubicBezTo>
                <a:cubicBezTo>
                  <a:pt x="105" y="353"/>
                  <a:pt x="104" y="355"/>
                  <a:pt x="101" y="355"/>
                </a:cubicBezTo>
                <a:cubicBezTo>
                  <a:pt x="101" y="355"/>
                  <a:pt x="101" y="353"/>
                  <a:pt x="100" y="354"/>
                </a:cubicBezTo>
                <a:close/>
                <a:moveTo>
                  <a:pt x="113" y="354"/>
                </a:moveTo>
                <a:cubicBezTo>
                  <a:pt x="113" y="354"/>
                  <a:pt x="113" y="354"/>
                  <a:pt x="113" y="354"/>
                </a:cubicBezTo>
                <a:cubicBezTo>
                  <a:pt x="117" y="354"/>
                  <a:pt x="113" y="351"/>
                  <a:pt x="114" y="349"/>
                </a:cubicBezTo>
                <a:cubicBezTo>
                  <a:pt x="113" y="349"/>
                  <a:pt x="113" y="349"/>
                  <a:pt x="112" y="349"/>
                </a:cubicBezTo>
                <a:cubicBezTo>
                  <a:pt x="112" y="351"/>
                  <a:pt x="114" y="352"/>
                  <a:pt x="113" y="354"/>
                </a:cubicBezTo>
                <a:close/>
                <a:moveTo>
                  <a:pt x="312" y="354"/>
                </a:moveTo>
                <a:cubicBezTo>
                  <a:pt x="312" y="354"/>
                  <a:pt x="312" y="354"/>
                  <a:pt x="312" y="354"/>
                </a:cubicBezTo>
                <a:cubicBezTo>
                  <a:pt x="313" y="354"/>
                  <a:pt x="314" y="354"/>
                  <a:pt x="314" y="352"/>
                </a:cubicBezTo>
                <a:cubicBezTo>
                  <a:pt x="313" y="352"/>
                  <a:pt x="312" y="352"/>
                  <a:pt x="312" y="352"/>
                </a:cubicBezTo>
                <a:cubicBezTo>
                  <a:pt x="312" y="353"/>
                  <a:pt x="312" y="353"/>
                  <a:pt x="312" y="354"/>
                </a:cubicBezTo>
                <a:cubicBezTo>
                  <a:pt x="312" y="354"/>
                  <a:pt x="311" y="354"/>
                  <a:pt x="312" y="354"/>
                </a:cubicBezTo>
                <a:close/>
                <a:moveTo>
                  <a:pt x="328" y="356"/>
                </a:moveTo>
                <a:cubicBezTo>
                  <a:pt x="328" y="356"/>
                  <a:pt x="328" y="356"/>
                  <a:pt x="328" y="356"/>
                </a:cubicBezTo>
                <a:cubicBezTo>
                  <a:pt x="328" y="356"/>
                  <a:pt x="327" y="356"/>
                  <a:pt x="327" y="356"/>
                </a:cubicBezTo>
                <a:cubicBezTo>
                  <a:pt x="328" y="356"/>
                  <a:pt x="328" y="354"/>
                  <a:pt x="326" y="354"/>
                </a:cubicBezTo>
                <a:cubicBezTo>
                  <a:pt x="325" y="358"/>
                  <a:pt x="326" y="362"/>
                  <a:pt x="325" y="366"/>
                </a:cubicBezTo>
                <a:cubicBezTo>
                  <a:pt x="327" y="365"/>
                  <a:pt x="328" y="365"/>
                  <a:pt x="330" y="364"/>
                </a:cubicBezTo>
                <a:cubicBezTo>
                  <a:pt x="328" y="361"/>
                  <a:pt x="328" y="357"/>
                  <a:pt x="330" y="355"/>
                </a:cubicBezTo>
                <a:cubicBezTo>
                  <a:pt x="328" y="355"/>
                  <a:pt x="329" y="356"/>
                  <a:pt x="328" y="356"/>
                </a:cubicBezTo>
                <a:close/>
                <a:moveTo>
                  <a:pt x="367" y="356"/>
                </a:moveTo>
                <a:cubicBezTo>
                  <a:pt x="367" y="356"/>
                  <a:pt x="367" y="356"/>
                  <a:pt x="367" y="356"/>
                </a:cubicBezTo>
                <a:cubicBezTo>
                  <a:pt x="367" y="356"/>
                  <a:pt x="368" y="354"/>
                  <a:pt x="367" y="354"/>
                </a:cubicBezTo>
                <a:cubicBezTo>
                  <a:pt x="367" y="355"/>
                  <a:pt x="366" y="356"/>
                  <a:pt x="367" y="356"/>
                </a:cubicBezTo>
                <a:close/>
                <a:moveTo>
                  <a:pt x="363" y="362"/>
                </a:moveTo>
                <a:cubicBezTo>
                  <a:pt x="363" y="362"/>
                  <a:pt x="363" y="362"/>
                  <a:pt x="363" y="362"/>
                </a:cubicBezTo>
                <a:cubicBezTo>
                  <a:pt x="364" y="362"/>
                  <a:pt x="365" y="362"/>
                  <a:pt x="366" y="362"/>
                </a:cubicBezTo>
                <a:cubicBezTo>
                  <a:pt x="366" y="358"/>
                  <a:pt x="367" y="359"/>
                  <a:pt x="365" y="355"/>
                </a:cubicBezTo>
                <a:cubicBezTo>
                  <a:pt x="365" y="355"/>
                  <a:pt x="364" y="355"/>
                  <a:pt x="364" y="355"/>
                </a:cubicBezTo>
                <a:cubicBezTo>
                  <a:pt x="364" y="359"/>
                  <a:pt x="364" y="360"/>
                  <a:pt x="363" y="362"/>
                </a:cubicBezTo>
                <a:close/>
                <a:moveTo>
                  <a:pt x="111" y="358"/>
                </a:moveTo>
                <a:cubicBezTo>
                  <a:pt x="111" y="358"/>
                  <a:pt x="111" y="358"/>
                  <a:pt x="111" y="358"/>
                </a:cubicBezTo>
                <a:cubicBezTo>
                  <a:pt x="112" y="358"/>
                  <a:pt x="113" y="358"/>
                  <a:pt x="113" y="357"/>
                </a:cubicBezTo>
                <a:cubicBezTo>
                  <a:pt x="112" y="357"/>
                  <a:pt x="111" y="357"/>
                  <a:pt x="111" y="358"/>
                </a:cubicBezTo>
                <a:close/>
                <a:moveTo>
                  <a:pt x="377" y="358"/>
                </a:moveTo>
                <a:cubicBezTo>
                  <a:pt x="377" y="358"/>
                  <a:pt x="377" y="358"/>
                  <a:pt x="377" y="358"/>
                </a:cubicBezTo>
                <a:cubicBezTo>
                  <a:pt x="377" y="358"/>
                  <a:pt x="377" y="359"/>
                  <a:pt x="377" y="359"/>
                </a:cubicBezTo>
                <a:cubicBezTo>
                  <a:pt x="378" y="360"/>
                  <a:pt x="378" y="357"/>
                  <a:pt x="377" y="358"/>
                </a:cubicBezTo>
                <a:cubicBezTo>
                  <a:pt x="377" y="358"/>
                  <a:pt x="377" y="358"/>
                  <a:pt x="377" y="358"/>
                </a:cubicBezTo>
                <a:close/>
                <a:moveTo>
                  <a:pt x="104" y="360"/>
                </a:moveTo>
                <a:cubicBezTo>
                  <a:pt x="104" y="360"/>
                  <a:pt x="104" y="360"/>
                  <a:pt x="104" y="360"/>
                </a:cubicBezTo>
                <a:cubicBezTo>
                  <a:pt x="102" y="359"/>
                  <a:pt x="102" y="357"/>
                  <a:pt x="101" y="359"/>
                </a:cubicBezTo>
                <a:cubicBezTo>
                  <a:pt x="103" y="358"/>
                  <a:pt x="103" y="362"/>
                  <a:pt x="104" y="360"/>
                </a:cubicBezTo>
                <a:close/>
                <a:moveTo>
                  <a:pt x="334" y="362"/>
                </a:moveTo>
                <a:cubicBezTo>
                  <a:pt x="334" y="362"/>
                  <a:pt x="334" y="362"/>
                  <a:pt x="334" y="362"/>
                </a:cubicBezTo>
                <a:cubicBezTo>
                  <a:pt x="336" y="362"/>
                  <a:pt x="338" y="361"/>
                  <a:pt x="339" y="359"/>
                </a:cubicBezTo>
                <a:cubicBezTo>
                  <a:pt x="337" y="357"/>
                  <a:pt x="333" y="359"/>
                  <a:pt x="334" y="362"/>
                </a:cubicBezTo>
                <a:close/>
                <a:moveTo>
                  <a:pt x="179" y="362"/>
                </a:moveTo>
                <a:cubicBezTo>
                  <a:pt x="179" y="362"/>
                  <a:pt x="179" y="362"/>
                  <a:pt x="179" y="362"/>
                </a:cubicBezTo>
                <a:cubicBezTo>
                  <a:pt x="181" y="362"/>
                  <a:pt x="180" y="358"/>
                  <a:pt x="181" y="362"/>
                </a:cubicBezTo>
                <a:cubicBezTo>
                  <a:pt x="182" y="361"/>
                  <a:pt x="183" y="360"/>
                  <a:pt x="183" y="359"/>
                </a:cubicBezTo>
                <a:cubicBezTo>
                  <a:pt x="181" y="359"/>
                  <a:pt x="179" y="359"/>
                  <a:pt x="179" y="362"/>
                </a:cubicBezTo>
                <a:close/>
                <a:moveTo>
                  <a:pt x="370" y="366"/>
                </a:moveTo>
                <a:cubicBezTo>
                  <a:pt x="370" y="366"/>
                  <a:pt x="370" y="366"/>
                  <a:pt x="370" y="366"/>
                </a:cubicBezTo>
                <a:cubicBezTo>
                  <a:pt x="372" y="366"/>
                  <a:pt x="369" y="369"/>
                  <a:pt x="371" y="369"/>
                </a:cubicBezTo>
                <a:cubicBezTo>
                  <a:pt x="371" y="367"/>
                  <a:pt x="373" y="366"/>
                  <a:pt x="375" y="367"/>
                </a:cubicBezTo>
                <a:cubicBezTo>
                  <a:pt x="375" y="365"/>
                  <a:pt x="376" y="365"/>
                  <a:pt x="378" y="365"/>
                </a:cubicBezTo>
                <a:cubicBezTo>
                  <a:pt x="379" y="361"/>
                  <a:pt x="376" y="361"/>
                  <a:pt x="374" y="360"/>
                </a:cubicBezTo>
                <a:cubicBezTo>
                  <a:pt x="375" y="362"/>
                  <a:pt x="372" y="363"/>
                  <a:pt x="373" y="364"/>
                </a:cubicBezTo>
                <a:cubicBezTo>
                  <a:pt x="374" y="363"/>
                  <a:pt x="375" y="362"/>
                  <a:pt x="375" y="363"/>
                </a:cubicBezTo>
                <a:cubicBezTo>
                  <a:pt x="374" y="365"/>
                  <a:pt x="372" y="367"/>
                  <a:pt x="370" y="366"/>
                </a:cubicBezTo>
                <a:close/>
                <a:moveTo>
                  <a:pt x="361" y="363"/>
                </a:moveTo>
                <a:cubicBezTo>
                  <a:pt x="361" y="363"/>
                  <a:pt x="361" y="363"/>
                  <a:pt x="361" y="363"/>
                </a:cubicBezTo>
                <a:cubicBezTo>
                  <a:pt x="362" y="362"/>
                  <a:pt x="362" y="361"/>
                  <a:pt x="360" y="361"/>
                </a:cubicBezTo>
                <a:cubicBezTo>
                  <a:pt x="360" y="362"/>
                  <a:pt x="360" y="363"/>
                  <a:pt x="361" y="363"/>
                </a:cubicBezTo>
                <a:close/>
                <a:moveTo>
                  <a:pt x="370" y="364"/>
                </a:moveTo>
                <a:cubicBezTo>
                  <a:pt x="370" y="364"/>
                  <a:pt x="370" y="364"/>
                  <a:pt x="370" y="364"/>
                </a:cubicBezTo>
                <a:cubicBezTo>
                  <a:pt x="370" y="363"/>
                  <a:pt x="369" y="362"/>
                  <a:pt x="369" y="362"/>
                </a:cubicBezTo>
                <a:cubicBezTo>
                  <a:pt x="368" y="363"/>
                  <a:pt x="369" y="364"/>
                  <a:pt x="370" y="364"/>
                </a:cubicBezTo>
                <a:close/>
                <a:moveTo>
                  <a:pt x="314" y="370"/>
                </a:moveTo>
                <a:cubicBezTo>
                  <a:pt x="314" y="370"/>
                  <a:pt x="314" y="370"/>
                  <a:pt x="314" y="370"/>
                </a:cubicBezTo>
                <a:cubicBezTo>
                  <a:pt x="315" y="370"/>
                  <a:pt x="316" y="370"/>
                  <a:pt x="317" y="370"/>
                </a:cubicBezTo>
                <a:cubicBezTo>
                  <a:pt x="318" y="368"/>
                  <a:pt x="322" y="364"/>
                  <a:pt x="319" y="362"/>
                </a:cubicBezTo>
                <a:cubicBezTo>
                  <a:pt x="317" y="365"/>
                  <a:pt x="316" y="367"/>
                  <a:pt x="314" y="370"/>
                </a:cubicBezTo>
                <a:close/>
                <a:moveTo>
                  <a:pt x="181" y="365"/>
                </a:moveTo>
                <a:cubicBezTo>
                  <a:pt x="181" y="365"/>
                  <a:pt x="181" y="365"/>
                  <a:pt x="181" y="365"/>
                </a:cubicBezTo>
                <a:cubicBezTo>
                  <a:pt x="182" y="366"/>
                  <a:pt x="183" y="364"/>
                  <a:pt x="184" y="365"/>
                </a:cubicBezTo>
                <a:cubicBezTo>
                  <a:pt x="185" y="363"/>
                  <a:pt x="180" y="364"/>
                  <a:pt x="181" y="365"/>
                </a:cubicBezTo>
                <a:close/>
                <a:moveTo>
                  <a:pt x="331" y="367"/>
                </a:moveTo>
                <a:cubicBezTo>
                  <a:pt x="331" y="367"/>
                  <a:pt x="331" y="367"/>
                  <a:pt x="331" y="367"/>
                </a:cubicBezTo>
                <a:cubicBezTo>
                  <a:pt x="330" y="367"/>
                  <a:pt x="329" y="372"/>
                  <a:pt x="327" y="372"/>
                </a:cubicBezTo>
                <a:cubicBezTo>
                  <a:pt x="326" y="372"/>
                  <a:pt x="327" y="370"/>
                  <a:pt x="325" y="370"/>
                </a:cubicBezTo>
                <a:cubicBezTo>
                  <a:pt x="323" y="370"/>
                  <a:pt x="322" y="375"/>
                  <a:pt x="324" y="376"/>
                </a:cubicBezTo>
                <a:cubicBezTo>
                  <a:pt x="325" y="375"/>
                  <a:pt x="325" y="373"/>
                  <a:pt x="327" y="373"/>
                </a:cubicBezTo>
                <a:cubicBezTo>
                  <a:pt x="325" y="377"/>
                  <a:pt x="322" y="384"/>
                  <a:pt x="325" y="389"/>
                </a:cubicBezTo>
                <a:cubicBezTo>
                  <a:pt x="330" y="384"/>
                  <a:pt x="339" y="382"/>
                  <a:pt x="337" y="372"/>
                </a:cubicBezTo>
                <a:cubicBezTo>
                  <a:pt x="337" y="374"/>
                  <a:pt x="338" y="375"/>
                  <a:pt x="338" y="376"/>
                </a:cubicBezTo>
                <a:cubicBezTo>
                  <a:pt x="342" y="376"/>
                  <a:pt x="341" y="373"/>
                  <a:pt x="343" y="371"/>
                </a:cubicBezTo>
                <a:cubicBezTo>
                  <a:pt x="339" y="369"/>
                  <a:pt x="343" y="365"/>
                  <a:pt x="338" y="364"/>
                </a:cubicBezTo>
                <a:cubicBezTo>
                  <a:pt x="337" y="366"/>
                  <a:pt x="334" y="366"/>
                  <a:pt x="331" y="367"/>
                </a:cubicBezTo>
                <a:close/>
                <a:moveTo>
                  <a:pt x="108" y="367"/>
                </a:moveTo>
                <a:cubicBezTo>
                  <a:pt x="108" y="367"/>
                  <a:pt x="108" y="367"/>
                  <a:pt x="108" y="367"/>
                </a:cubicBezTo>
                <a:cubicBezTo>
                  <a:pt x="108" y="366"/>
                  <a:pt x="110" y="365"/>
                  <a:pt x="109" y="365"/>
                </a:cubicBezTo>
                <a:cubicBezTo>
                  <a:pt x="109" y="365"/>
                  <a:pt x="106" y="366"/>
                  <a:pt x="108" y="367"/>
                </a:cubicBezTo>
                <a:close/>
                <a:moveTo>
                  <a:pt x="197" y="365"/>
                </a:moveTo>
                <a:cubicBezTo>
                  <a:pt x="197" y="365"/>
                  <a:pt x="197" y="365"/>
                  <a:pt x="197" y="365"/>
                </a:cubicBezTo>
                <a:cubicBezTo>
                  <a:pt x="196" y="365"/>
                  <a:pt x="196" y="365"/>
                  <a:pt x="195" y="365"/>
                </a:cubicBezTo>
                <a:cubicBezTo>
                  <a:pt x="195" y="365"/>
                  <a:pt x="195" y="365"/>
                  <a:pt x="195" y="365"/>
                </a:cubicBezTo>
                <a:cubicBezTo>
                  <a:pt x="193" y="366"/>
                  <a:pt x="195" y="367"/>
                  <a:pt x="197" y="365"/>
                </a:cubicBezTo>
                <a:close/>
                <a:moveTo>
                  <a:pt x="104" y="370"/>
                </a:moveTo>
                <a:cubicBezTo>
                  <a:pt x="104" y="370"/>
                  <a:pt x="104" y="370"/>
                  <a:pt x="104" y="370"/>
                </a:cubicBezTo>
                <a:cubicBezTo>
                  <a:pt x="106" y="370"/>
                  <a:pt x="104" y="368"/>
                  <a:pt x="106" y="367"/>
                </a:cubicBezTo>
                <a:cubicBezTo>
                  <a:pt x="104" y="368"/>
                  <a:pt x="105" y="366"/>
                  <a:pt x="104" y="366"/>
                </a:cubicBezTo>
                <a:cubicBezTo>
                  <a:pt x="103" y="368"/>
                  <a:pt x="105" y="368"/>
                  <a:pt x="104" y="370"/>
                </a:cubicBezTo>
                <a:close/>
                <a:moveTo>
                  <a:pt x="351" y="370"/>
                </a:moveTo>
                <a:cubicBezTo>
                  <a:pt x="351" y="370"/>
                  <a:pt x="351" y="370"/>
                  <a:pt x="351" y="370"/>
                </a:cubicBezTo>
                <a:cubicBezTo>
                  <a:pt x="352" y="369"/>
                  <a:pt x="351" y="368"/>
                  <a:pt x="350" y="367"/>
                </a:cubicBezTo>
                <a:cubicBezTo>
                  <a:pt x="351" y="369"/>
                  <a:pt x="349" y="370"/>
                  <a:pt x="351" y="370"/>
                </a:cubicBezTo>
                <a:close/>
                <a:moveTo>
                  <a:pt x="366" y="369"/>
                </a:moveTo>
                <a:cubicBezTo>
                  <a:pt x="366" y="369"/>
                  <a:pt x="366" y="369"/>
                  <a:pt x="366" y="369"/>
                </a:cubicBezTo>
                <a:cubicBezTo>
                  <a:pt x="366" y="369"/>
                  <a:pt x="366" y="368"/>
                  <a:pt x="365" y="368"/>
                </a:cubicBezTo>
                <a:cubicBezTo>
                  <a:pt x="365" y="369"/>
                  <a:pt x="365" y="370"/>
                  <a:pt x="366" y="371"/>
                </a:cubicBezTo>
                <a:cubicBezTo>
                  <a:pt x="368" y="371"/>
                  <a:pt x="369" y="370"/>
                  <a:pt x="369" y="368"/>
                </a:cubicBezTo>
                <a:cubicBezTo>
                  <a:pt x="368" y="368"/>
                  <a:pt x="368" y="368"/>
                  <a:pt x="367" y="367"/>
                </a:cubicBezTo>
                <a:cubicBezTo>
                  <a:pt x="367" y="368"/>
                  <a:pt x="367" y="369"/>
                  <a:pt x="366" y="369"/>
                </a:cubicBezTo>
                <a:close/>
                <a:moveTo>
                  <a:pt x="357" y="373"/>
                </a:moveTo>
                <a:cubicBezTo>
                  <a:pt x="357" y="373"/>
                  <a:pt x="357" y="373"/>
                  <a:pt x="357" y="373"/>
                </a:cubicBezTo>
                <a:cubicBezTo>
                  <a:pt x="357" y="373"/>
                  <a:pt x="358" y="373"/>
                  <a:pt x="358" y="373"/>
                </a:cubicBezTo>
                <a:cubicBezTo>
                  <a:pt x="358" y="373"/>
                  <a:pt x="359" y="373"/>
                  <a:pt x="359" y="372"/>
                </a:cubicBezTo>
                <a:cubicBezTo>
                  <a:pt x="357" y="373"/>
                  <a:pt x="360" y="369"/>
                  <a:pt x="358" y="369"/>
                </a:cubicBezTo>
                <a:cubicBezTo>
                  <a:pt x="358" y="371"/>
                  <a:pt x="357" y="371"/>
                  <a:pt x="357" y="373"/>
                </a:cubicBezTo>
                <a:close/>
                <a:moveTo>
                  <a:pt x="105" y="371"/>
                </a:moveTo>
                <a:cubicBezTo>
                  <a:pt x="105" y="371"/>
                  <a:pt x="105" y="371"/>
                  <a:pt x="105" y="371"/>
                </a:cubicBezTo>
                <a:cubicBezTo>
                  <a:pt x="106" y="371"/>
                  <a:pt x="106" y="372"/>
                  <a:pt x="107" y="372"/>
                </a:cubicBezTo>
                <a:cubicBezTo>
                  <a:pt x="107" y="371"/>
                  <a:pt x="106" y="370"/>
                  <a:pt x="106" y="370"/>
                </a:cubicBezTo>
                <a:cubicBezTo>
                  <a:pt x="106" y="371"/>
                  <a:pt x="105" y="371"/>
                  <a:pt x="105" y="371"/>
                </a:cubicBezTo>
                <a:close/>
                <a:moveTo>
                  <a:pt x="106" y="373"/>
                </a:moveTo>
                <a:cubicBezTo>
                  <a:pt x="106" y="373"/>
                  <a:pt x="106" y="373"/>
                  <a:pt x="106" y="373"/>
                </a:cubicBezTo>
                <a:cubicBezTo>
                  <a:pt x="109" y="373"/>
                  <a:pt x="108" y="374"/>
                  <a:pt x="107" y="375"/>
                </a:cubicBezTo>
                <a:cubicBezTo>
                  <a:pt x="108" y="375"/>
                  <a:pt x="109" y="375"/>
                  <a:pt x="109" y="375"/>
                </a:cubicBezTo>
                <a:cubicBezTo>
                  <a:pt x="109" y="374"/>
                  <a:pt x="108" y="374"/>
                  <a:pt x="109" y="372"/>
                </a:cubicBezTo>
                <a:cubicBezTo>
                  <a:pt x="109" y="372"/>
                  <a:pt x="109" y="371"/>
                  <a:pt x="109" y="371"/>
                </a:cubicBezTo>
                <a:cubicBezTo>
                  <a:pt x="108" y="373"/>
                  <a:pt x="107" y="373"/>
                  <a:pt x="106" y="373"/>
                </a:cubicBezTo>
                <a:close/>
                <a:moveTo>
                  <a:pt x="360" y="376"/>
                </a:moveTo>
                <a:cubicBezTo>
                  <a:pt x="360" y="376"/>
                  <a:pt x="360" y="376"/>
                  <a:pt x="360" y="376"/>
                </a:cubicBezTo>
                <a:cubicBezTo>
                  <a:pt x="362" y="376"/>
                  <a:pt x="363" y="376"/>
                  <a:pt x="364" y="375"/>
                </a:cubicBezTo>
                <a:cubicBezTo>
                  <a:pt x="364" y="373"/>
                  <a:pt x="361" y="373"/>
                  <a:pt x="360" y="376"/>
                </a:cubicBezTo>
                <a:close/>
                <a:moveTo>
                  <a:pt x="309" y="386"/>
                </a:moveTo>
                <a:cubicBezTo>
                  <a:pt x="309" y="386"/>
                  <a:pt x="309" y="386"/>
                  <a:pt x="309" y="386"/>
                </a:cubicBezTo>
                <a:cubicBezTo>
                  <a:pt x="306" y="389"/>
                  <a:pt x="303" y="390"/>
                  <a:pt x="301" y="393"/>
                </a:cubicBezTo>
                <a:cubicBezTo>
                  <a:pt x="305" y="396"/>
                  <a:pt x="311" y="396"/>
                  <a:pt x="316" y="393"/>
                </a:cubicBezTo>
                <a:cubicBezTo>
                  <a:pt x="316" y="391"/>
                  <a:pt x="316" y="390"/>
                  <a:pt x="319" y="390"/>
                </a:cubicBezTo>
                <a:cubicBezTo>
                  <a:pt x="318" y="386"/>
                  <a:pt x="322" y="385"/>
                  <a:pt x="322" y="382"/>
                </a:cubicBezTo>
                <a:cubicBezTo>
                  <a:pt x="321" y="382"/>
                  <a:pt x="319" y="383"/>
                  <a:pt x="319" y="382"/>
                </a:cubicBezTo>
                <a:cubicBezTo>
                  <a:pt x="319" y="378"/>
                  <a:pt x="318" y="377"/>
                  <a:pt x="319" y="373"/>
                </a:cubicBezTo>
                <a:cubicBezTo>
                  <a:pt x="313" y="374"/>
                  <a:pt x="308" y="377"/>
                  <a:pt x="309" y="386"/>
                </a:cubicBezTo>
                <a:close/>
                <a:moveTo>
                  <a:pt x="358" y="380"/>
                </a:moveTo>
                <a:cubicBezTo>
                  <a:pt x="358" y="380"/>
                  <a:pt x="358" y="380"/>
                  <a:pt x="358" y="380"/>
                </a:cubicBezTo>
                <a:cubicBezTo>
                  <a:pt x="359" y="379"/>
                  <a:pt x="359" y="378"/>
                  <a:pt x="357" y="378"/>
                </a:cubicBezTo>
                <a:cubicBezTo>
                  <a:pt x="357" y="379"/>
                  <a:pt x="357" y="380"/>
                  <a:pt x="358" y="380"/>
                </a:cubicBezTo>
                <a:close/>
                <a:moveTo>
                  <a:pt x="356" y="383"/>
                </a:moveTo>
                <a:cubicBezTo>
                  <a:pt x="356" y="383"/>
                  <a:pt x="356" y="383"/>
                  <a:pt x="356" y="383"/>
                </a:cubicBezTo>
                <a:cubicBezTo>
                  <a:pt x="354" y="383"/>
                  <a:pt x="354" y="381"/>
                  <a:pt x="352" y="382"/>
                </a:cubicBezTo>
                <a:cubicBezTo>
                  <a:pt x="352" y="384"/>
                  <a:pt x="351" y="383"/>
                  <a:pt x="350" y="383"/>
                </a:cubicBezTo>
                <a:cubicBezTo>
                  <a:pt x="350" y="386"/>
                  <a:pt x="346" y="385"/>
                  <a:pt x="346" y="387"/>
                </a:cubicBezTo>
                <a:cubicBezTo>
                  <a:pt x="348" y="386"/>
                  <a:pt x="348" y="390"/>
                  <a:pt x="348" y="390"/>
                </a:cubicBezTo>
                <a:cubicBezTo>
                  <a:pt x="347" y="389"/>
                  <a:pt x="346" y="391"/>
                  <a:pt x="345" y="392"/>
                </a:cubicBezTo>
                <a:cubicBezTo>
                  <a:pt x="349" y="391"/>
                  <a:pt x="354" y="389"/>
                  <a:pt x="353" y="384"/>
                </a:cubicBezTo>
                <a:cubicBezTo>
                  <a:pt x="355" y="386"/>
                  <a:pt x="357" y="383"/>
                  <a:pt x="358" y="381"/>
                </a:cubicBezTo>
                <a:cubicBezTo>
                  <a:pt x="355" y="382"/>
                  <a:pt x="358" y="380"/>
                  <a:pt x="355" y="380"/>
                </a:cubicBezTo>
                <a:cubicBezTo>
                  <a:pt x="354" y="382"/>
                  <a:pt x="357" y="381"/>
                  <a:pt x="357" y="382"/>
                </a:cubicBezTo>
                <a:cubicBezTo>
                  <a:pt x="356" y="382"/>
                  <a:pt x="357" y="383"/>
                  <a:pt x="356" y="383"/>
                </a:cubicBezTo>
                <a:close/>
                <a:moveTo>
                  <a:pt x="347" y="384"/>
                </a:moveTo>
                <a:cubicBezTo>
                  <a:pt x="347" y="384"/>
                  <a:pt x="347" y="384"/>
                  <a:pt x="347" y="384"/>
                </a:cubicBezTo>
                <a:cubicBezTo>
                  <a:pt x="348" y="384"/>
                  <a:pt x="348" y="382"/>
                  <a:pt x="347" y="382"/>
                </a:cubicBezTo>
                <a:cubicBezTo>
                  <a:pt x="347" y="383"/>
                  <a:pt x="346" y="384"/>
                  <a:pt x="347" y="384"/>
                </a:cubicBezTo>
                <a:close/>
                <a:moveTo>
                  <a:pt x="303" y="386"/>
                </a:moveTo>
                <a:cubicBezTo>
                  <a:pt x="303" y="386"/>
                  <a:pt x="303" y="386"/>
                  <a:pt x="303" y="386"/>
                </a:cubicBezTo>
                <a:cubicBezTo>
                  <a:pt x="304" y="386"/>
                  <a:pt x="304" y="386"/>
                  <a:pt x="305" y="387"/>
                </a:cubicBezTo>
                <a:cubicBezTo>
                  <a:pt x="305" y="386"/>
                  <a:pt x="305" y="385"/>
                  <a:pt x="305" y="384"/>
                </a:cubicBezTo>
                <a:cubicBezTo>
                  <a:pt x="304" y="384"/>
                  <a:pt x="304" y="386"/>
                  <a:pt x="303" y="386"/>
                </a:cubicBezTo>
                <a:close/>
                <a:moveTo>
                  <a:pt x="342" y="387"/>
                </a:moveTo>
                <a:cubicBezTo>
                  <a:pt x="342" y="387"/>
                  <a:pt x="342" y="387"/>
                  <a:pt x="342" y="387"/>
                </a:cubicBezTo>
                <a:cubicBezTo>
                  <a:pt x="343" y="387"/>
                  <a:pt x="343" y="387"/>
                  <a:pt x="344" y="387"/>
                </a:cubicBezTo>
                <a:cubicBezTo>
                  <a:pt x="344" y="387"/>
                  <a:pt x="344" y="386"/>
                  <a:pt x="343" y="386"/>
                </a:cubicBezTo>
                <a:cubicBezTo>
                  <a:pt x="343" y="386"/>
                  <a:pt x="342" y="386"/>
                  <a:pt x="342" y="387"/>
                </a:cubicBezTo>
                <a:close/>
                <a:moveTo>
                  <a:pt x="301" y="388"/>
                </a:moveTo>
                <a:cubicBezTo>
                  <a:pt x="301" y="388"/>
                  <a:pt x="301" y="388"/>
                  <a:pt x="301" y="388"/>
                </a:cubicBezTo>
                <a:cubicBezTo>
                  <a:pt x="301" y="386"/>
                  <a:pt x="304" y="388"/>
                  <a:pt x="303" y="387"/>
                </a:cubicBezTo>
                <a:cubicBezTo>
                  <a:pt x="302" y="386"/>
                  <a:pt x="299" y="387"/>
                  <a:pt x="301" y="388"/>
                </a:cubicBezTo>
                <a:close/>
                <a:moveTo>
                  <a:pt x="342" y="390"/>
                </a:moveTo>
                <a:cubicBezTo>
                  <a:pt x="342" y="390"/>
                  <a:pt x="342" y="390"/>
                  <a:pt x="342" y="390"/>
                </a:cubicBezTo>
                <a:cubicBezTo>
                  <a:pt x="343" y="391"/>
                  <a:pt x="344" y="391"/>
                  <a:pt x="345" y="391"/>
                </a:cubicBezTo>
                <a:cubicBezTo>
                  <a:pt x="346" y="390"/>
                  <a:pt x="344" y="389"/>
                  <a:pt x="345" y="389"/>
                </a:cubicBezTo>
                <a:cubicBezTo>
                  <a:pt x="345" y="389"/>
                  <a:pt x="346" y="390"/>
                  <a:pt x="346" y="389"/>
                </a:cubicBezTo>
                <a:cubicBezTo>
                  <a:pt x="344" y="386"/>
                  <a:pt x="343" y="389"/>
                  <a:pt x="342" y="390"/>
                </a:cubicBezTo>
                <a:close/>
                <a:moveTo>
                  <a:pt x="150" y="391"/>
                </a:moveTo>
                <a:cubicBezTo>
                  <a:pt x="150" y="391"/>
                  <a:pt x="150" y="391"/>
                  <a:pt x="150" y="391"/>
                </a:cubicBezTo>
                <a:cubicBezTo>
                  <a:pt x="150" y="390"/>
                  <a:pt x="150" y="390"/>
                  <a:pt x="149" y="390"/>
                </a:cubicBezTo>
                <a:cubicBezTo>
                  <a:pt x="148" y="391"/>
                  <a:pt x="151" y="392"/>
                  <a:pt x="150" y="391"/>
                </a:cubicBezTo>
                <a:close/>
                <a:moveTo>
                  <a:pt x="300" y="393"/>
                </a:moveTo>
                <a:cubicBezTo>
                  <a:pt x="300" y="393"/>
                  <a:pt x="300" y="393"/>
                  <a:pt x="300" y="393"/>
                </a:cubicBezTo>
                <a:cubicBezTo>
                  <a:pt x="300" y="392"/>
                  <a:pt x="300" y="392"/>
                  <a:pt x="300" y="391"/>
                </a:cubicBezTo>
                <a:cubicBezTo>
                  <a:pt x="300" y="391"/>
                  <a:pt x="299" y="391"/>
                  <a:pt x="299" y="391"/>
                </a:cubicBezTo>
                <a:cubicBezTo>
                  <a:pt x="299" y="392"/>
                  <a:pt x="299" y="392"/>
                  <a:pt x="300" y="393"/>
                </a:cubicBezTo>
                <a:close/>
                <a:moveTo>
                  <a:pt x="95" y="400"/>
                </a:moveTo>
                <a:cubicBezTo>
                  <a:pt x="95" y="400"/>
                  <a:pt x="95" y="400"/>
                  <a:pt x="95" y="400"/>
                </a:cubicBezTo>
                <a:cubicBezTo>
                  <a:pt x="95" y="399"/>
                  <a:pt x="95" y="399"/>
                  <a:pt x="96" y="399"/>
                </a:cubicBezTo>
                <a:cubicBezTo>
                  <a:pt x="95" y="401"/>
                  <a:pt x="98" y="401"/>
                  <a:pt x="98" y="400"/>
                </a:cubicBezTo>
                <a:cubicBezTo>
                  <a:pt x="97" y="399"/>
                  <a:pt x="96" y="398"/>
                  <a:pt x="95" y="398"/>
                </a:cubicBezTo>
                <a:cubicBezTo>
                  <a:pt x="95" y="397"/>
                  <a:pt x="96" y="397"/>
                  <a:pt x="95" y="397"/>
                </a:cubicBezTo>
                <a:cubicBezTo>
                  <a:pt x="94" y="397"/>
                  <a:pt x="94" y="400"/>
                  <a:pt x="95" y="400"/>
                </a:cubicBezTo>
                <a:close/>
                <a:moveTo>
                  <a:pt x="95" y="404"/>
                </a:moveTo>
                <a:cubicBezTo>
                  <a:pt x="95" y="404"/>
                  <a:pt x="95" y="404"/>
                  <a:pt x="95" y="404"/>
                </a:cubicBezTo>
                <a:cubicBezTo>
                  <a:pt x="97" y="404"/>
                  <a:pt x="96" y="404"/>
                  <a:pt x="98" y="404"/>
                </a:cubicBezTo>
                <a:cubicBezTo>
                  <a:pt x="98" y="402"/>
                  <a:pt x="95" y="401"/>
                  <a:pt x="95" y="402"/>
                </a:cubicBezTo>
                <a:cubicBezTo>
                  <a:pt x="96" y="402"/>
                  <a:pt x="94" y="403"/>
                  <a:pt x="95" y="404"/>
                </a:cubicBezTo>
                <a:close/>
                <a:moveTo>
                  <a:pt x="233" y="402"/>
                </a:moveTo>
                <a:cubicBezTo>
                  <a:pt x="233" y="402"/>
                  <a:pt x="233" y="402"/>
                  <a:pt x="233" y="402"/>
                </a:cubicBezTo>
                <a:cubicBezTo>
                  <a:pt x="233" y="402"/>
                  <a:pt x="233" y="403"/>
                  <a:pt x="234" y="403"/>
                </a:cubicBezTo>
                <a:cubicBezTo>
                  <a:pt x="234" y="402"/>
                  <a:pt x="235" y="403"/>
                  <a:pt x="235" y="402"/>
                </a:cubicBezTo>
                <a:cubicBezTo>
                  <a:pt x="234" y="402"/>
                  <a:pt x="234" y="401"/>
                  <a:pt x="233" y="402"/>
                </a:cubicBezTo>
                <a:close/>
                <a:moveTo>
                  <a:pt x="246" y="405"/>
                </a:moveTo>
                <a:cubicBezTo>
                  <a:pt x="246" y="405"/>
                  <a:pt x="246" y="405"/>
                  <a:pt x="246" y="405"/>
                </a:cubicBezTo>
                <a:cubicBezTo>
                  <a:pt x="246" y="404"/>
                  <a:pt x="247" y="404"/>
                  <a:pt x="247" y="403"/>
                </a:cubicBezTo>
                <a:cubicBezTo>
                  <a:pt x="246" y="403"/>
                  <a:pt x="245" y="402"/>
                  <a:pt x="245" y="402"/>
                </a:cubicBezTo>
                <a:cubicBezTo>
                  <a:pt x="246" y="404"/>
                  <a:pt x="244" y="405"/>
                  <a:pt x="246" y="405"/>
                </a:cubicBezTo>
                <a:close/>
                <a:moveTo>
                  <a:pt x="267" y="403"/>
                </a:moveTo>
                <a:cubicBezTo>
                  <a:pt x="267" y="403"/>
                  <a:pt x="267" y="403"/>
                  <a:pt x="267" y="403"/>
                </a:cubicBezTo>
                <a:cubicBezTo>
                  <a:pt x="265" y="404"/>
                  <a:pt x="265" y="402"/>
                  <a:pt x="264" y="403"/>
                </a:cubicBezTo>
                <a:cubicBezTo>
                  <a:pt x="264" y="405"/>
                  <a:pt x="267" y="405"/>
                  <a:pt x="267" y="403"/>
                </a:cubicBezTo>
                <a:close/>
                <a:moveTo>
                  <a:pt x="240" y="407"/>
                </a:moveTo>
                <a:cubicBezTo>
                  <a:pt x="240" y="407"/>
                  <a:pt x="240" y="407"/>
                  <a:pt x="240" y="407"/>
                </a:cubicBezTo>
                <a:cubicBezTo>
                  <a:pt x="241" y="407"/>
                  <a:pt x="242" y="407"/>
                  <a:pt x="242" y="408"/>
                </a:cubicBezTo>
                <a:cubicBezTo>
                  <a:pt x="242" y="406"/>
                  <a:pt x="243" y="406"/>
                  <a:pt x="243" y="404"/>
                </a:cubicBezTo>
                <a:cubicBezTo>
                  <a:pt x="243" y="404"/>
                  <a:pt x="242" y="404"/>
                  <a:pt x="242" y="404"/>
                </a:cubicBezTo>
                <a:cubicBezTo>
                  <a:pt x="242" y="406"/>
                  <a:pt x="241" y="406"/>
                  <a:pt x="240" y="407"/>
                </a:cubicBezTo>
                <a:close/>
                <a:moveTo>
                  <a:pt x="216" y="409"/>
                </a:moveTo>
                <a:cubicBezTo>
                  <a:pt x="216" y="409"/>
                  <a:pt x="216" y="409"/>
                  <a:pt x="216" y="409"/>
                </a:cubicBezTo>
                <a:cubicBezTo>
                  <a:pt x="213" y="410"/>
                  <a:pt x="217" y="409"/>
                  <a:pt x="216" y="411"/>
                </a:cubicBezTo>
                <a:cubicBezTo>
                  <a:pt x="212" y="410"/>
                  <a:pt x="211" y="411"/>
                  <a:pt x="208" y="409"/>
                </a:cubicBezTo>
                <a:cubicBezTo>
                  <a:pt x="207" y="412"/>
                  <a:pt x="210" y="411"/>
                  <a:pt x="209" y="413"/>
                </a:cubicBezTo>
                <a:cubicBezTo>
                  <a:pt x="213" y="413"/>
                  <a:pt x="215" y="418"/>
                  <a:pt x="219" y="415"/>
                </a:cubicBezTo>
                <a:cubicBezTo>
                  <a:pt x="219" y="413"/>
                  <a:pt x="219" y="409"/>
                  <a:pt x="217" y="410"/>
                </a:cubicBezTo>
                <a:cubicBezTo>
                  <a:pt x="218" y="409"/>
                  <a:pt x="221" y="406"/>
                  <a:pt x="222" y="408"/>
                </a:cubicBezTo>
                <a:cubicBezTo>
                  <a:pt x="223" y="407"/>
                  <a:pt x="224" y="407"/>
                  <a:pt x="223" y="405"/>
                </a:cubicBezTo>
                <a:cubicBezTo>
                  <a:pt x="220" y="404"/>
                  <a:pt x="217" y="406"/>
                  <a:pt x="214" y="405"/>
                </a:cubicBezTo>
                <a:cubicBezTo>
                  <a:pt x="213" y="407"/>
                  <a:pt x="215" y="408"/>
                  <a:pt x="216" y="409"/>
                </a:cubicBezTo>
                <a:close/>
                <a:moveTo>
                  <a:pt x="149" y="409"/>
                </a:moveTo>
                <a:cubicBezTo>
                  <a:pt x="149" y="409"/>
                  <a:pt x="149" y="409"/>
                  <a:pt x="149" y="409"/>
                </a:cubicBezTo>
                <a:cubicBezTo>
                  <a:pt x="149" y="409"/>
                  <a:pt x="149" y="410"/>
                  <a:pt x="149" y="411"/>
                </a:cubicBezTo>
                <a:cubicBezTo>
                  <a:pt x="152" y="411"/>
                  <a:pt x="154" y="411"/>
                  <a:pt x="155" y="408"/>
                </a:cubicBezTo>
                <a:cubicBezTo>
                  <a:pt x="154" y="408"/>
                  <a:pt x="154" y="406"/>
                  <a:pt x="153" y="406"/>
                </a:cubicBezTo>
                <a:cubicBezTo>
                  <a:pt x="153" y="408"/>
                  <a:pt x="150" y="408"/>
                  <a:pt x="149" y="409"/>
                </a:cubicBezTo>
                <a:close/>
                <a:moveTo>
                  <a:pt x="237" y="408"/>
                </a:moveTo>
                <a:cubicBezTo>
                  <a:pt x="237" y="408"/>
                  <a:pt x="237" y="408"/>
                  <a:pt x="237" y="408"/>
                </a:cubicBezTo>
                <a:cubicBezTo>
                  <a:pt x="237" y="408"/>
                  <a:pt x="238" y="408"/>
                  <a:pt x="238" y="408"/>
                </a:cubicBezTo>
                <a:cubicBezTo>
                  <a:pt x="238" y="407"/>
                  <a:pt x="238" y="407"/>
                  <a:pt x="237" y="406"/>
                </a:cubicBezTo>
                <a:cubicBezTo>
                  <a:pt x="237" y="407"/>
                  <a:pt x="237" y="408"/>
                  <a:pt x="237" y="408"/>
                </a:cubicBezTo>
                <a:close/>
                <a:moveTo>
                  <a:pt x="361" y="409"/>
                </a:moveTo>
                <a:cubicBezTo>
                  <a:pt x="361" y="409"/>
                  <a:pt x="361" y="409"/>
                  <a:pt x="361" y="409"/>
                </a:cubicBezTo>
                <a:cubicBezTo>
                  <a:pt x="361" y="408"/>
                  <a:pt x="362" y="407"/>
                  <a:pt x="362" y="406"/>
                </a:cubicBezTo>
                <a:cubicBezTo>
                  <a:pt x="360" y="406"/>
                  <a:pt x="360" y="409"/>
                  <a:pt x="361" y="409"/>
                </a:cubicBezTo>
                <a:close/>
                <a:moveTo>
                  <a:pt x="228" y="409"/>
                </a:moveTo>
                <a:cubicBezTo>
                  <a:pt x="228" y="409"/>
                  <a:pt x="228" y="409"/>
                  <a:pt x="228" y="409"/>
                </a:cubicBezTo>
                <a:cubicBezTo>
                  <a:pt x="228" y="408"/>
                  <a:pt x="228" y="407"/>
                  <a:pt x="227" y="408"/>
                </a:cubicBezTo>
                <a:cubicBezTo>
                  <a:pt x="227" y="409"/>
                  <a:pt x="227" y="409"/>
                  <a:pt x="228" y="409"/>
                </a:cubicBezTo>
                <a:close/>
                <a:moveTo>
                  <a:pt x="234" y="410"/>
                </a:moveTo>
                <a:cubicBezTo>
                  <a:pt x="234" y="410"/>
                  <a:pt x="234" y="410"/>
                  <a:pt x="234" y="410"/>
                </a:cubicBezTo>
                <a:cubicBezTo>
                  <a:pt x="234" y="409"/>
                  <a:pt x="234" y="407"/>
                  <a:pt x="233" y="408"/>
                </a:cubicBezTo>
                <a:cubicBezTo>
                  <a:pt x="233" y="409"/>
                  <a:pt x="233" y="409"/>
                  <a:pt x="234" y="410"/>
                </a:cubicBezTo>
                <a:close/>
                <a:moveTo>
                  <a:pt x="241" y="409"/>
                </a:moveTo>
                <a:cubicBezTo>
                  <a:pt x="241" y="409"/>
                  <a:pt x="241" y="409"/>
                  <a:pt x="241" y="409"/>
                </a:cubicBezTo>
                <a:cubicBezTo>
                  <a:pt x="242" y="409"/>
                  <a:pt x="244" y="410"/>
                  <a:pt x="243" y="408"/>
                </a:cubicBezTo>
                <a:cubicBezTo>
                  <a:pt x="242" y="408"/>
                  <a:pt x="241" y="408"/>
                  <a:pt x="241" y="409"/>
                </a:cubicBezTo>
                <a:close/>
                <a:moveTo>
                  <a:pt x="314" y="411"/>
                </a:moveTo>
                <a:cubicBezTo>
                  <a:pt x="314" y="411"/>
                  <a:pt x="314" y="411"/>
                  <a:pt x="314" y="411"/>
                </a:cubicBezTo>
                <a:cubicBezTo>
                  <a:pt x="315" y="411"/>
                  <a:pt x="316" y="411"/>
                  <a:pt x="316" y="411"/>
                </a:cubicBezTo>
                <a:cubicBezTo>
                  <a:pt x="318" y="407"/>
                  <a:pt x="312" y="408"/>
                  <a:pt x="314" y="411"/>
                </a:cubicBezTo>
                <a:close/>
                <a:moveTo>
                  <a:pt x="354" y="411"/>
                </a:moveTo>
                <a:cubicBezTo>
                  <a:pt x="354" y="411"/>
                  <a:pt x="354" y="411"/>
                  <a:pt x="354" y="411"/>
                </a:cubicBezTo>
                <a:cubicBezTo>
                  <a:pt x="354" y="410"/>
                  <a:pt x="357" y="409"/>
                  <a:pt x="355" y="408"/>
                </a:cubicBezTo>
                <a:cubicBezTo>
                  <a:pt x="355" y="409"/>
                  <a:pt x="354" y="408"/>
                  <a:pt x="354" y="409"/>
                </a:cubicBezTo>
                <a:cubicBezTo>
                  <a:pt x="356" y="409"/>
                  <a:pt x="352" y="411"/>
                  <a:pt x="354" y="411"/>
                </a:cubicBezTo>
                <a:close/>
                <a:moveTo>
                  <a:pt x="250" y="414"/>
                </a:moveTo>
                <a:cubicBezTo>
                  <a:pt x="250" y="414"/>
                  <a:pt x="250" y="414"/>
                  <a:pt x="250" y="414"/>
                </a:cubicBezTo>
                <a:cubicBezTo>
                  <a:pt x="252" y="413"/>
                  <a:pt x="260" y="414"/>
                  <a:pt x="258" y="414"/>
                </a:cubicBezTo>
                <a:cubicBezTo>
                  <a:pt x="261" y="413"/>
                  <a:pt x="263" y="412"/>
                  <a:pt x="260" y="409"/>
                </a:cubicBezTo>
                <a:cubicBezTo>
                  <a:pt x="260" y="411"/>
                  <a:pt x="257" y="411"/>
                  <a:pt x="258" y="410"/>
                </a:cubicBezTo>
                <a:cubicBezTo>
                  <a:pt x="258" y="410"/>
                  <a:pt x="258" y="410"/>
                  <a:pt x="259" y="409"/>
                </a:cubicBezTo>
                <a:cubicBezTo>
                  <a:pt x="256" y="409"/>
                  <a:pt x="254" y="408"/>
                  <a:pt x="252" y="411"/>
                </a:cubicBezTo>
                <a:cubicBezTo>
                  <a:pt x="250" y="412"/>
                  <a:pt x="249" y="411"/>
                  <a:pt x="249" y="410"/>
                </a:cubicBezTo>
                <a:cubicBezTo>
                  <a:pt x="246" y="410"/>
                  <a:pt x="245" y="411"/>
                  <a:pt x="243" y="411"/>
                </a:cubicBezTo>
                <a:cubicBezTo>
                  <a:pt x="244" y="413"/>
                  <a:pt x="250" y="411"/>
                  <a:pt x="250" y="414"/>
                </a:cubicBezTo>
                <a:close/>
                <a:moveTo>
                  <a:pt x="296" y="411"/>
                </a:moveTo>
                <a:cubicBezTo>
                  <a:pt x="296" y="411"/>
                  <a:pt x="296" y="411"/>
                  <a:pt x="296" y="411"/>
                </a:cubicBezTo>
                <a:cubicBezTo>
                  <a:pt x="297" y="411"/>
                  <a:pt x="298" y="411"/>
                  <a:pt x="298" y="411"/>
                </a:cubicBezTo>
                <a:cubicBezTo>
                  <a:pt x="297" y="412"/>
                  <a:pt x="297" y="412"/>
                  <a:pt x="297" y="412"/>
                </a:cubicBezTo>
                <a:cubicBezTo>
                  <a:pt x="299" y="413"/>
                  <a:pt x="299" y="411"/>
                  <a:pt x="299" y="410"/>
                </a:cubicBezTo>
                <a:cubicBezTo>
                  <a:pt x="297" y="411"/>
                  <a:pt x="297" y="409"/>
                  <a:pt x="296" y="411"/>
                </a:cubicBezTo>
                <a:close/>
                <a:moveTo>
                  <a:pt x="299" y="413"/>
                </a:moveTo>
                <a:cubicBezTo>
                  <a:pt x="299" y="413"/>
                  <a:pt x="299" y="413"/>
                  <a:pt x="299" y="413"/>
                </a:cubicBezTo>
                <a:cubicBezTo>
                  <a:pt x="300" y="414"/>
                  <a:pt x="302" y="413"/>
                  <a:pt x="303" y="412"/>
                </a:cubicBezTo>
                <a:cubicBezTo>
                  <a:pt x="302" y="411"/>
                  <a:pt x="300" y="410"/>
                  <a:pt x="299" y="413"/>
                </a:cubicBezTo>
                <a:close/>
                <a:moveTo>
                  <a:pt x="304" y="414"/>
                </a:moveTo>
                <a:cubicBezTo>
                  <a:pt x="304" y="414"/>
                  <a:pt x="304" y="414"/>
                  <a:pt x="304" y="414"/>
                </a:cubicBezTo>
                <a:cubicBezTo>
                  <a:pt x="311" y="414"/>
                  <a:pt x="304" y="407"/>
                  <a:pt x="304" y="414"/>
                </a:cubicBezTo>
                <a:close/>
                <a:moveTo>
                  <a:pt x="220" y="415"/>
                </a:moveTo>
                <a:cubicBezTo>
                  <a:pt x="220" y="415"/>
                  <a:pt x="220" y="415"/>
                  <a:pt x="220" y="415"/>
                </a:cubicBezTo>
                <a:cubicBezTo>
                  <a:pt x="226" y="416"/>
                  <a:pt x="229" y="414"/>
                  <a:pt x="234" y="414"/>
                </a:cubicBezTo>
                <a:cubicBezTo>
                  <a:pt x="236" y="411"/>
                  <a:pt x="230" y="411"/>
                  <a:pt x="233" y="412"/>
                </a:cubicBezTo>
                <a:cubicBezTo>
                  <a:pt x="230" y="412"/>
                  <a:pt x="223" y="411"/>
                  <a:pt x="220" y="415"/>
                </a:cubicBezTo>
                <a:close/>
                <a:moveTo>
                  <a:pt x="364" y="412"/>
                </a:moveTo>
                <a:cubicBezTo>
                  <a:pt x="364" y="412"/>
                  <a:pt x="364" y="412"/>
                  <a:pt x="364" y="412"/>
                </a:cubicBezTo>
                <a:cubicBezTo>
                  <a:pt x="363" y="412"/>
                  <a:pt x="363" y="411"/>
                  <a:pt x="363" y="411"/>
                </a:cubicBezTo>
                <a:cubicBezTo>
                  <a:pt x="362" y="413"/>
                  <a:pt x="364" y="413"/>
                  <a:pt x="364" y="412"/>
                </a:cubicBezTo>
                <a:close/>
                <a:moveTo>
                  <a:pt x="236" y="414"/>
                </a:moveTo>
                <a:cubicBezTo>
                  <a:pt x="236" y="414"/>
                  <a:pt x="236" y="414"/>
                  <a:pt x="236" y="414"/>
                </a:cubicBezTo>
                <a:cubicBezTo>
                  <a:pt x="236" y="414"/>
                  <a:pt x="237" y="414"/>
                  <a:pt x="237" y="414"/>
                </a:cubicBezTo>
                <a:cubicBezTo>
                  <a:pt x="238" y="412"/>
                  <a:pt x="235" y="412"/>
                  <a:pt x="236" y="413"/>
                </a:cubicBezTo>
                <a:cubicBezTo>
                  <a:pt x="236" y="413"/>
                  <a:pt x="236" y="413"/>
                  <a:pt x="236" y="414"/>
                </a:cubicBezTo>
                <a:close/>
                <a:moveTo>
                  <a:pt x="336" y="416"/>
                </a:moveTo>
                <a:cubicBezTo>
                  <a:pt x="336" y="416"/>
                  <a:pt x="336" y="416"/>
                  <a:pt x="336" y="416"/>
                </a:cubicBezTo>
                <a:cubicBezTo>
                  <a:pt x="336" y="416"/>
                  <a:pt x="336" y="416"/>
                  <a:pt x="337" y="416"/>
                </a:cubicBezTo>
                <a:cubicBezTo>
                  <a:pt x="337" y="415"/>
                  <a:pt x="337" y="415"/>
                  <a:pt x="337" y="415"/>
                </a:cubicBezTo>
                <a:cubicBezTo>
                  <a:pt x="337" y="413"/>
                  <a:pt x="334" y="416"/>
                  <a:pt x="336" y="416"/>
                </a:cubicBezTo>
                <a:close/>
                <a:moveTo>
                  <a:pt x="159" y="419"/>
                </a:moveTo>
                <a:cubicBezTo>
                  <a:pt x="159" y="419"/>
                  <a:pt x="159" y="419"/>
                  <a:pt x="159" y="419"/>
                </a:cubicBezTo>
                <a:cubicBezTo>
                  <a:pt x="159" y="419"/>
                  <a:pt x="159" y="420"/>
                  <a:pt x="159" y="421"/>
                </a:cubicBezTo>
                <a:cubicBezTo>
                  <a:pt x="162" y="421"/>
                  <a:pt x="166" y="423"/>
                  <a:pt x="167" y="420"/>
                </a:cubicBezTo>
                <a:cubicBezTo>
                  <a:pt x="169" y="421"/>
                  <a:pt x="168" y="423"/>
                  <a:pt x="170" y="423"/>
                </a:cubicBezTo>
                <a:cubicBezTo>
                  <a:pt x="171" y="421"/>
                  <a:pt x="175" y="423"/>
                  <a:pt x="176" y="423"/>
                </a:cubicBezTo>
                <a:cubicBezTo>
                  <a:pt x="177" y="421"/>
                  <a:pt x="178" y="420"/>
                  <a:pt x="176" y="417"/>
                </a:cubicBezTo>
                <a:cubicBezTo>
                  <a:pt x="173" y="417"/>
                  <a:pt x="171" y="419"/>
                  <a:pt x="169" y="417"/>
                </a:cubicBezTo>
                <a:cubicBezTo>
                  <a:pt x="168" y="418"/>
                  <a:pt x="170" y="419"/>
                  <a:pt x="168" y="420"/>
                </a:cubicBezTo>
                <a:cubicBezTo>
                  <a:pt x="167" y="419"/>
                  <a:pt x="166" y="418"/>
                  <a:pt x="165" y="417"/>
                </a:cubicBezTo>
                <a:cubicBezTo>
                  <a:pt x="161" y="417"/>
                  <a:pt x="160" y="418"/>
                  <a:pt x="159" y="419"/>
                </a:cubicBezTo>
                <a:close/>
                <a:moveTo>
                  <a:pt x="295" y="419"/>
                </a:moveTo>
                <a:cubicBezTo>
                  <a:pt x="295" y="419"/>
                  <a:pt x="295" y="419"/>
                  <a:pt x="295" y="419"/>
                </a:cubicBezTo>
                <a:cubicBezTo>
                  <a:pt x="295" y="418"/>
                  <a:pt x="295" y="418"/>
                  <a:pt x="295" y="417"/>
                </a:cubicBezTo>
                <a:cubicBezTo>
                  <a:pt x="295" y="417"/>
                  <a:pt x="294" y="417"/>
                  <a:pt x="294" y="417"/>
                </a:cubicBezTo>
                <a:cubicBezTo>
                  <a:pt x="294" y="419"/>
                  <a:pt x="291" y="418"/>
                  <a:pt x="292" y="420"/>
                </a:cubicBezTo>
                <a:cubicBezTo>
                  <a:pt x="293" y="419"/>
                  <a:pt x="295" y="418"/>
                  <a:pt x="295" y="419"/>
                </a:cubicBezTo>
                <a:close/>
                <a:moveTo>
                  <a:pt x="299" y="419"/>
                </a:moveTo>
                <a:cubicBezTo>
                  <a:pt x="299" y="418"/>
                  <a:pt x="298" y="424"/>
                  <a:pt x="299" y="419"/>
                </a:cubicBezTo>
                <a:cubicBezTo>
                  <a:pt x="299" y="419"/>
                  <a:pt x="299" y="419"/>
                  <a:pt x="299" y="419"/>
                </a:cubicBezTo>
                <a:close/>
                <a:moveTo>
                  <a:pt x="288" y="422"/>
                </a:moveTo>
                <a:cubicBezTo>
                  <a:pt x="288" y="422"/>
                  <a:pt x="288" y="422"/>
                  <a:pt x="288" y="422"/>
                </a:cubicBezTo>
                <a:cubicBezTo>
                  <a:pt x="288" y="425"/>
                  <a:pt x="292" y="422"/>
                  <a:pt x="293" y="421"/>
                </a:cubicBezTo>
                <a:cubicBezTo>
                  <a:pt x="292" y="421"/>
                  <a:pt x="292" y="420"/>
                  <a:pt x="291" y="420"/>
                </a:cubicBezTo>
                <a:cubicBezTo>
                  <a:pt x="291" y="421"/>
                  <a:pt x="290" y="423"/>
                  <a:pt x="288" y="422"/>
                </a:cubicBezTo>
                <a:close/>
                <a:moveTo>
                  <a:pt x="326" y="422"/>
                </a:moveTo>
                <a:cubicBezTo>
                  <a:pt x="326" y="422"/>
                  <a:pt x="326" y="422"/>
                  <a:pt x="326" y="422"/>
                </a:cubicBezTo>
                <a:cubicBezTo>
                  <a:pt x="326" y="421"/>
                  <a:pt x="326" y="421"/>
                  <a:pt x="326" y="420"/>
                </a:cubicBezTo>
                <a:cubicBezTo>
                  <a:pt x="326" y="420"/>
                  <a:pt x="325" y="420"/>
                  <a:pt x="325" y="420"/>
                </a:cubicBezTo>
                <a:cubicBezTo>
                  <a:pt x="325" y="421"/>
                  <a:pt x="325" y="422"/>
                  <a:pt x="326" y="422"/>
                </a:cubicBezTo>
                <a:close/>
                <a:moveTo>
                  <a:pt x="258" y="431"/>
                </a:moveTo>
                <a:cubicBezTo>
                  <a:pt x="258" y="431"/>
                  <a:pt x="258" y="431"/>
                  <a:pt x="258" y="431"/>
                </a:cubicBezTo>
                <a:cubicBezTo>
                  <a:pt x="259" y="431"/>
                  <a:pt x="258" y="431"/>
                  <a:pt x="258" y="432"/>
                </a:cubicBezTo>
                <a:cubicBezTo>
                  <a:pt x="260" y="432"/>
                  <a:pt x="261" y="431"/>
                  <a:pt x="260" y="430"/>
                </a:cubicBezTo>
                <a:cubicBezTo>
                  <a:pt x="259" y="430"/>
                  <a:pt x="258" y="430"/>
                  <a:pt x="258" y="431"/>
                </a:cubicBezTo>
                <a:close/>
                <a:moveTo>
                  <a:pt x="212" y="432"/>
                </a:moveTo>
                <a:cubicBezTo>
                  <a:pt x="212" y="432"/>
                  <a:pt x="212" y="432"/>
                  <a:pt x="212" y="432"/>
                </a:cubicBezTo>
                <a:cubicBezTo>
                  <a:pt x="213" y="432"/>
                  <a:pt x="214" y="432"/>
                  <a:pt x="214" y="433"/>
                </a:cubicBezTo>
                <a:cubicBezTo>
                  <a:pt x="215" y="432"/>
                  <a:pt x="217" y="432"/>
                  <a:pt x="218" y="431"/>
                </a:cubicBezTo>
                <a:cubicBezTo>
                  <a:pt x="216" y="431"/>
                  <a:pt x="213" y="430"/>
                  <a:pt x="212" y="432"/>
                </a:cubicBezTo>
                <a:close/>
                <a:moveTo>
                  <a:pt x="23" y="432"/>
                </a:moveTo>
                <a:cubicBezTo>
                  <a:pt x="23" y="432"/>
                  <a:pt x="23" y="432"/>
                  <a:pt x="23" y="432"/>
                </a:cubicBezTo>
                <a:cubicBezTo>
                  <a:pt x="23" y="432"/>
                  <a:pt x="23" y="433"/>
                  <a:pt x="24" y="433"/>
                </a:cubicBezTo>
                <a:cubicBezTo>
                  <a:pt x="24" y="432"/>
                  <a:pt x="24" y="432"/>
                  <a:pt x="24" y="432"/>
                </a:cubicBezTo>
                <a:cubicBezTo>
                  <a:pt x="24" y="432"/>
                  <a:pt x="24" y="431"/>
                  <a:pt x="23" y="431"/>
                </a:cubicBezTo>
                <a:cubicBezTo>
                  <a:pt x="23" y="432"/>
                  <a:pt x="23" y="432"/>
                  <a:pt x="23" y="432"/>
                </a:cubicBezTo>
                <a:close/>
                <a:moveTo>
                  <a:pt x="261" y="435"/>
                </a:moveTo>
                <a:cubicBezTo>
                  <a:pt x="261" y="435"/>
                  <a:pt x="261" y="435"/>
                  <a:pt x="261" y="435"/>
                </a:cubicBezTo>
                <a:cubicBezTo>
                  <a:pt x="262" y="436"/>
                  <a:pt x="264" y="435"/>
                  <a:pt x="265" y="434"/>
                </a:cubicBezTo>
                <a:cubicBezTo>
                  <a:pt x="264" y="434"/>
                  <a:pt x="261" y="433"/>
                  <a:pt x="261" y="435"/>
                </a:cubicBezTo>
                <a:close/>
                <a:moveTo>
                  <a:pt x="192" y="438"/>
                </a:moveTo>
                <a:cubicBezTo>
                  <a:pt x="192" y="438"/>
                  <a:pt x="192" y="438"/>
                  <a:pt x="192" y="438"/>
                </a:cubicBezTo>
                <a:cubicBezTo>
                  <a:pt x="192" y="438"/>
                  <a:pt x="193" y="438"/>
                  <a:pt x="193" y="438"/>
                </a:cubicBezTo>
                <a:cubicBezTo>
                  <a:pt x="194" y="437"/>
                  <a:pt x="191" y="436"/>
                  <a:pt x="192" y="437"/>
                </a:cubicBezTo>
                <a:cubicBezTo>
                  <a:pt x="192" y="437"/>
                  <a:pt x="192" y="437"/>
                  <a:pt x="192" y="438"/>
                </a:cubicBezTo>
                <a:close/>
                <a:moveTo>
                  <a:pt x="25" y="65"/>
                </a:moveTo>
                <a:cubicBezTo>
                  <a:pt x="25" y="65"/>
                  <a:pt x="26" y="64"/>
                  <a:pt x="25" y="64"/>
                </a:cubicBezTo>
                <a:cubicBezTo>
                  <a:pt x="25" y="65"/>
                  <a:pt x="22" y="62"/>
                  <a:pt x="22" y="65"/>
                </a:cubicBezTo>
                <a:cubicBezTo>
                  <a:pt x="23" y="65"/>
                  <a:pt x="25" y="67"/>
                  <a:pt x="26" y="66"/>
                </a:cubicBezTo>
                <a:cubicBezTo>
                  <a:pt x="25" y="66"/>
                  <a:pt x="25" y="65"/>
                  <a:pt x="25" y="65"/>
                </a:cubicBezTo>
                <a:close/>
                <a:moveTo>
                  <a:pt x="33" y="70"/>
                </a:moveTo>
                <a:cubicBezTo>
                  <a:pt x="33" y="70"/>
                  <a:pt x="34" y="71"/>
                  <a:pt x="34" y="70"/>
                </a:cubicBezTo>
                <a:cubicBezTo>
                  <a:pt x="33" y="70"/>
                  <a:pt x="32" y="67"/>
                  <a:pt x="32" y="70"/>
                </a:cubicBezTo>
                <a:cubicBezTo>
                  <a:pt x="32" y="70"/>
                  <a:pt x="33" y="70"/>
                  <a:pt x="33" y="70"/>
                </a:cubicBezTo>
                <a:close/>
                <a:moveTo>
                  <a:pt x="317" y="84"/>
                </a:moveTo>
                <a:cubicBezTo>
                  <a:pt x="319" y="84"/>
                  <a:pt x="312" y="84"/>
                  <a:pt x="317" y="84"/>
                </a:cubicBezTo>
                <a:close/>
                <a:moveTo>
                  <a:pt x="306" y="85"/>
                </a:moveTo>
                <a:cubicBezTo>
                  <a:pt x="302" y="84"/>
                  <a:pt x="301" y="84"/>
                  <a:pt x="297" y="84"/>
                </a:cubicBezTo>
                <a:cubicBezTo>
                  <a:pt x="297" y="85"/>
                  <a:pt x="297" y="85"/>
                  <a:pt x="297" y="86"/>
                </a:cubicBezTo>
                <a:cubicBezTo>
                  <a:pt x="297" y="86"/>
                  <a:pt x="299" y="86"/>
                  <a:pt x="299" y="85"/>
                </a:cubicBezTo>
                <a:cubicBezTo>
                  <a:pt x="300" y="84"/>
                  <a:pt x="305" y="87"/>
                  <a:pt x="308" y="87"/>
                </a:cubicBezTo>
                <a:cubicBezTo>
                  <a:pt x="310" y="85"/>
                  <a:pt x="303" y="83"/>
                  <a:pt x="306" y="85"/>
                </a:cubicBezTo>
                <a:close/>
                <a:moveTo>
                  <a:pt x="259" y="88"/>
                </a:moveTo>
                <a:cubicBezTo>
                  <a:pt x="258" y="87"/>
                  <a:pt x="258" y="86"/>
                  <a:pt x="256" y="86"/>
                </a:cubicBezTo>
                <a:cubicBezTo>
                  <a:pt x="256" y="87"/>
                  <a:pt x="256" y="88"/>
                  <a:pt x="257" y="89"/>
                </a:cubicBezTo>
                <a:cubicBezTo>
                  <a:pt x="257" y="88"/>
                  <a:pt x="257" y="87"/>
                  <a:pt x="258" y="87"/>
                </a:cubicBezTo>
                <a:cubicBezTo>
                  <a:pt x="260" y="89"/>
                  <a:pt x="257" y="91"/>
                  <a:pt x="255" y="93"/>
                </a:cubicBezTo>
                <a:cubicBezTo>
                  <a:pt x="256" y="93"/>
                  <a:pt x="255" y="94"/>
                  <a:pt x="255" y="96"/>
                </a:cubicBezTo>
                <a:cubicBezTo>
                  <a:pt x="256" y="97"/>
                  <a:pt x="258" y="96"/>
                  <a:pt x="260" y="97"/>
                </a:cubicBezTo>
                <a:cubicBezTo>
                  <a:pt x="263" y="98"/>
                  <a:pt x="264" y="101"/>
                  <a:pt x="266" y="101"/>
                </a:cubicBezTo>
                <a:cubicBezTo>
                  <a:pt x="268" y="102"/>
                  <a:pt x="269" y="101"/>
                  <a:pt x="266" y="103"/>
                </a:cubicBezTo>
                <a:cubicBezTo>
                  <a:pt x="277" y="102"/>
                  <a:pt x="283" y="113"/>
                  <a:pt x="290" y="116"/>
                </a:cubicBezTo>
                <a:cubicBezTo>
                  <a:pt x="283" y="109"/>
                  <a:pt x="274" y="104"/>
                  <a:pt x="266" y="98"/>
                </a:cubicBezTo>
                <a:cubicBezTo>
                  <a:pt x="266" y="97"/>
                  <a:pt x="268" y="98"/>
                  <a:pt x="268" y="96"/>
                </a:cubicBezTo>
                <a:cubicBezTo>
                  <a:pt x="267" y="97"/>
                  <a:pt x="267" y="96"/>
                  <a:pt x="266" y="95"/>
                </a:cubicBezTo>
                <a:cubicBezTo>
                  <a:pt x="266" y="96"/>
                  <a:pt x="266" y="98"/>
                  <a:pt x="265" y="98"/>
                </a:cubicBezTo>
                <a:cubicBezTo>
                  <a:pt x="263" y="97"/>
                  <a:pt x="258" y="96"/>
                  <a:pt x="256" y="93"/>
                </a:cubicBezTo>
                <a:cubicBezTo>
                  <a:pt x="259" y="94"/>
                  <a:pt x="257" y="92"/>
                  <a:pt x="260" y="94"/>
                </a:cubicBezTo>
                <a:cubicBezTo>
                  <a:pt x="260" y="90"/>
                  <a:pt x="258" y="92"/>
                  <a:pt x="259" y="88"/>
                </a:cubicBezTo>
                <a:close/>
                <a:moveTo>
                  <a:pt x="187" y="225"/>
                </a:moveTo>
                <a:cubicBezTo>
                  <a:pt x="185" y="224"/>
                  <a:pt x="185" y="227"/>
                  <a:pt x="186" y="227"/>
                </a:cubicBezTo>
                <a:cubicBezTo>
                  <a:pt x="185" y="226"/>
                  <a:pt x="187" y="227"/>
                  <a:pt x="188" y="227"/>
                </a:cubicBezTo>
                <a:cubicBezTo>
                  <a:pt x="188" y="225"/>
                  <a:pt x="187" y="224"/>
                  <a:pt x="187" y="223"/>
                </a:cubicBezTo>
                <a:cubicBezTo>
                  <a:pt x="185" y="224"/>
                  <a:pt x="183" y="223"/>
                  <a:pt x="183" y="225"/>
                </a:cubicBezTo>
                <a:cubicBezTo>
                  <a:pt x="184" y="226"/>
                  <a:pt x="186" y="223"/>
                  <a:pt x="187" y="225"/>
                </a:cubicBezTo>
                <a:close/>
                <a:moveTo>
                  <a:pt x="312" y="85"/>
                </a:moveTo>
                <a:cubicBezTo>
                  <a:pt x="312" y="86"/>
                  <a:pt x="312" y="87"/>
                  <a:pt x="312" y="87"/>
                </a:cubicBezTo>
                <a:cubicBezTo>
                  <a:pt x="313" y="86"/>
                  <a:pt x="312" y="85"/>
                  <a:pt x="312" y="85"/>
                </a:cubicBezTo>
                <a:cubicBezTo>
                  <a:pt x="311" y="85"/>
                  <a:pt x="311" y="86"/>
                  <a:pt x="309" y="85"/>
                </a:cubicBezTo>
                <a:cubicBezTo>
                  <a:pt x="309" y="86"/>
                  <a:pt x="309" y="87"/>
                  <a:pt x="309" y="87"/>
                </a:cubicBezTo>
                <a:cubicBezTo>
                  <a:pt x="310" y="87"/>
                  <a:pt x="311" y="87"/>
                  <a:pt x="311" y="87"/>
                </a:cubicBezTo>
                <a:cubicBezTo>
                  <a:pt x="311" y="86"/>
                  <a:pt x="311" y="86"/>
                  <a:pt x="312" y="85"/>
                </a:cubicBezTo>
                <a:close/>
                <a:moveTo>
                  <a:pt x="316" y="85"/>
                </a:moveTo>
                <a:cubicBezTo>
                  <a:pt x="316" y="86"/>
                  <a:pt x="314" y="85"/>
                  <a:pt x="314" y="85"/>
                </a:cubicBezTo>
                <a:cubicBezTo>
                  <a:pt x="313" y="86"/>
                  <a:pt x="314" y="87"/>
                  <a:pt x="314" y="88"/>
                </a:cubicBezTo>
                <a:cubicBezTo>
                  <a:pt x="315" y="88"/>
                  <a:pt x="316" y="88"/>
                  <a:pt x="317" y="87"/>
                </a:cubicBezTo>
                <a:cubicBezTo>
                  <a:pt x="316" y="86"/>
                  <a:pt x="317" y="85"/>
                  <a:pt x="316" y="85"/>
                </a:cubicBezTo>
                <a:close/>
                <a:moveTo>
                  <a:pt x="320" y="88"/>
                </a:moveTo>
                <a:cubicBezTo>
                  <a:pt x="321" y="90"/>
                  <a:pt x="324" y="88"/>
                  <a:pt x="326" y="88"/>
                </a:cubicBezTo>
                <a:cubicBezTo>
                  <a:pt x="326" y="88"/>
                  <a:pt x="326" y="88"/>
                  <a:pt x="326" y="87"/>
                </a:cubicBezTo>
                <a:cubicBezTo>
                  <a:pt x="323" y="89"/>
                  <a:pt x="321" y="87"/>
                  <a:pt x="320" y="88"/>
                </a:cubicBezTo>
                <a:close/>
                <a:moveTo>
                  <a:pt x="63" y="88"/>
                </a:moveTo>
                <a:cubicBezTo>
                  <a:pt x="62" y="89"/>
                  <a:pt x="59" y="88"/>
                  <a:pt x="60" y="89"/>
                </a:cubicBezTo>
                <a:cubicBezTo>
                  <a:pt x="60" y="89"/>
                  <a:pt x="60" y="89"/>
                  <a:pt x="61" y="89"/>
                </a:cubicBezTo>
                <a:cubicBezTo>
                  <a:pt x="61" y="90"/>
                  <a:pt x="61" y="91"/>
                  <a:pt x="61" y="92"/>
                </a:cubicBezTo>
                <a:cubicBezTo>
                  <a:pt x="62" y="91"/>
                  <a:pt x="63" y="90"/>
                  <a:pt x="63" y="88"/>
                </a:cubicBezTo>
                <a:close/>
                <a:moveTo>
                  <a:pt x="333" y="90"/>
                </a:moveTo>
                <a:cubicBezTo>
                  <a:pt x="339" y="93"/>
                  <a:pt x="345" y="96"/>
                  <a:pt x="350" y="99"/>
                </a:cubicBezTo>
                <a:cubicBezTo>
                  <a:pt x="352" y="97"/>
                  <a:pt x="348" y="96"/>
                  <a:pt x="345" y="96"/>
                </a:cubicBezTo>
                <a:cubicBezTo>
                  <a:pt x="342" y="93"/>
                  <a:pt x="337" y="90"/>
                  <a:pt x="333" y="90"/>
                </a:cubicBezTo>
                <a:close/>
                <a:moveTo>
                  <a:pt x="77" y="101"/>
                </a:moveTo>
                <a:cubicBezTo>
                  <a:pt x="76" y="101"/>
                  <a:pt x="74" y="103"/>
                  <a:pt x="75" y="103"/>
                </a:cubicBezTo>
                <a:cubicBezTo>
                  <a:pt x="75" y="102"/>
                  <a:pt x="77" y="104"/>
                  <a:pt x="77" y="101"/>
                </a:cubicBezTo>
                <a:close/>
                <a:moveTo>
                  <a:pt x="270" y="110"/>
                </a:moveTo>
                <a:cubicBezTo>
                  <a:pt x="272" y="109"/>
                  <a:pt x="271" y="108"/>
                  <a:pt x="273" y="108"/>
                </a:cubicBezTo>
                <a:cubicBezTo>
                  <a:pt x="273" y="108"/>
                  <a:pt x="272" y="108"/>
                  <a:pt x="272" y="108"/>
                </a:cubicBezTo>
                <a:cubicBezTo>
                  <a:pt x="272" y="107"/>
                  <a:pt x="272" y="106"/>
                  <a:pt x="272" y="105"/>
                </a:cubicBezTo>
                <a:cubicBezTo>
                  <a:pt x="271" y="106"/>
                  <a:pt x="270" y="104"/>
                  <a:pt x="270" y="105"/>
                </a:cubicBezTo>
                <a:cubicBezTo>
                  <a:pt x="269" y="107"/>
                  <a:pt x="270" y="107"/>
                  <a:pt x="270" y="110"/>
                </a:cubicBezTo>
                <a:close/>
                <a:moveTo>
                  <a:pt x="275" y="112"/>
                </a:moveTo>
                <a:cubicBezTo>
                  <a:pt x="274" y="113"/>
                  <a:pt x="273" y="113"/>
                  <a:pt x="272" y="113"/>
                </a:cubicBezTo>
                <a:cubicBezTo>
                  <a:pt x="273" y="114"/>
                  <a:pt x="273" y="114"/>
                  <a:pt x="273" y="115"/>
                </a:cubicBezTo>
                <a:cubicBezTo>
                  <a:pt x="273" y="115"/>
                  <a:pt x="274" y="115"/>
                  <a:pt x="275" y="115"/>
                </a:cubicBezTo>
                <a:cubicBezTo>
                  <a:pt x="275" y="113"/>
                  <a:pt x="275" y="113"/>
                  <a:pt x="275" y="112"/>
                </a:cubicBezTo>
                <a:close/>
                <a:moveTo>
                  <a:pt x="276" y="119"/>
                </a:moveTo>
                <a:cubicBezTo>
                  <a:pt x="277" y="118"/>
                  <a:pt x="278" y="120"/>
                  <a:pt x="278" y="118"/>
                </a:cubicBezTo>
                <a:cubicBezTo>
                  <a:pt x="277" y="117"/>
                  <a:pt x="277" y="115"/>
                  <a:pt x="275" y="114"/>
                </a:cubicBezTo>
                <a:cubicBezTo>
                  <a:pt x="275" y="118"/>
                  <a:pt x="274" y="120"/>
                  <a:pt x="277" y="122"/>
                </a:cubicBezTo>
                <a:cubicBezTo>
                  <a:pt x="278" y="122"/>
                  <a:pt x="277" y="120"/>
                  <a:pt x="278" y="120"/>
                </a:cubicBezTo>
                <a:cubicBezTo>
                  <a:pt x="278" y="121"/>
                  <a:pt x="278" y="122"/>
                  <a:pt x="280" y="122"/>
                </a:cubicBezTo>
                <a:cubicBezTo>
                  <a:pt x="280" y="121"/>
                  <a:pt x="279" y="121"/>
                  <a:pt x="279" y="120"/>
                </a:cubicBezTo>
                <a:cubicBezTo>
                  <a:pt x="277" y="119"/>
                  <a:pt x="277" y="121"/>
                  <a:pt x="276" y="119"/>
                </a:cubicBezTo>
                <a:close/>
                <a:moveTo>
                  <a:pt x="321" y="123"/>
                </a:moveTo>
                <a:cubicBezTo>
                  <a:pt x="321" y="125"/>
                  <a:pt x="319" y="124"/>
                  <a:pt x="319" y="125"/>
                </a:cubicBezTo>
                <a:cubicBezTo>
                  <a:pt x="319" y="125"/>
                  <a:pt x="319" y="125"/>
                  <a:pt x="319" y="126"/>
                </a:cubicBezTo>
                <a:cubicBezTo>
                  <a:pt x="320" y="126"/>
                  <a:pt x="323" y="123"/>
                  <a:pt x="321" y="123"/>
                </a:cubicBezTo>
                <a:close/>
                <a:moveTo>
                  <a:pt x="84" y="201"/>
                </a:moveTo>
                <a:cubicBezTo>
                  <a:pt x="83" y="201"/>
                  <a:pt x="84" y="205"/>
                  <a:pt x="85" y="204"/>
                </a:cubicBezTo>
                <a:cubicBezTo>
                  <a:pt x="83" y="203"/>
                  <a:pt x="86" y="201"/>
                  <a:pt x="84" y="201"/>
                </a:cubicBezTo>
                <a:close/>
                <a:moveTo>
                  <a:pt x="185" y="207"/>
                </a:moveTo>
                <a:cubicBezTo>
                  <a:pt x="186" y="208"/>
                  <a:pt x="185" y="209"/>
                  <a:pt x="187" y="209"/>
                </a:cubicBezTo>
                <a:cubicBezTo>
                  <a:pt x="188" y="207"/>
                  <a:pt x="185" y="207"/>
                  <a:pt x="185" y="207"/>
                </a:cubicBezTo>
                <a:close/>
                <a:moveTo>
                  <a:pt x="133" y="232"/>
                </a:moveTo>
                <a:cubicBezTo>
                  <a:pt x="134" y="233"/>
                  <a:pt x="135" y="236"/>
                  <a:pt x="135" y="237"/>
                </a:cubicBezTo>
                <a:cubicBezTo>
                  <a:pt x="136" y="236"/>
                  <a:pt x="137" y="236"/>
                  <a:pt x="137" y="234"/>
                </a:cubicBezTo>
                <a:cubicBezTo>
                  <a:pt x="133" y="236"/>
                  <a:pt x="135" y="230"/>
                  <a:pt x="133" y="232"/>
                </a:cubicBezTo>
                <a:close/>
                <a:moveTo>
                  <a:pt x="101" y="225"/>
                </a:moveTo>
                <a:cubicBezTo>
                  <a:pt x="101" y="226"/>
                  <a:pt x="102" y="226"/>
                  <a:pt x="103" y="227"/>
                </a:cubicBezTo>
                <a:cubicBezTo>
                  <a:pt x="103" y="226"/>
                  <a:pt x="103" y="225"/>
                  <a:pt x="101" y="225"/>
                </a:cubicBezTo>
                <a:close/>
                <a:moveTo>
                  <a:pt x="187" y="228"/>
                </a:moveTo>
                <a:cubicBezTo>
                  <a:pt x="185" y="227"/>
                  <a:pt x="184" y="230"/>
                  <a:pt x="184" y="230"/>
                </a:cubicBezTo>
                <a:cubicBezTo>
                  <a:pt x="185" y="229"/>
                  <a:pt x="186" y="229"/>
                  <a:pt x="187" y="228"/>
                </a:cubicBezTo>
                <a:close/>
                <a:moveTo>
                  <a:pt x="188" y="235"/>
                </a:moveTo>
                <a:cubicBezTo>
                  <a:pt x="188" y="234"/>
                  <a:pt x="189" y="239"/>
                  <a:pt x="190" y="236"/>
                </a:cubicBezTo>
                <a:cubicBezTo>
                  <a:pt x="187" y="236"/>
                  <a:pt x="190" y="231"/>
                  <a:pt x="187" y="233"/>
                </a:cubicBezTo>
                <a:cubicBezTo>
                  <a:pt x="189" y="233"/>
                  <a:pt x="186" y="235"/>
                  <a:pt x="188" y="235"/>
                </a:cubicBezTo>
                <a:close/>
                <a:moveTo>
                  <a:pt x="187" y="234"/>
                </a:moveTo>
                <a:cubicBezTo>
                  <a:pt x="184" y="234"/>
                  <a:pt x="184" y="238"/>
                  <a:pt x="186" y="237"/>
                </a:cubicBezTo>
                <a:cubicBezTo>
                  <a:pt x="185" y="237"/>
                  <a:pt x="185" y="237"/>
                  <a:pt x="185" y="236"/>
                </a:cubicBezTo>
                <a:cubicBezTo>
                  <a:pt x="186" y="236"/>
                  <a:pt x="186" y="235"/>
                  <a:pt x="187" y="234"/>
                </a:cubicBezTo>
                <a:close/>
                <a:moveTo>
                  <a:pt x="110" y="244"/>
                </a:moveTo>
                <a:cubicBezTo>
                  <a:pt x="111" y="247"/>
                  <a:pt x="110" y="249"/>
                  <a:pt x="111" y="250"/>
                </a:cubicBezTo>
                <a:cubicBezTo>
                  <a:pt x="112" y="249"/>
                  <a:pt x="112" y="248"/>
                  <a:pt x="112" y="246"/>
                </a:cubicBezTo>
                <a:cubicBezTo>
                  <a:pt x="112" y="246"/>
                  <a:pt x="111" y="246"/>
                  <a:pt x="111" y="245"/>
                </a:cubicBezTo>
                <a:cubicBezTo>
                  <a:pt x="111" y="245"/>
                  <a:pt x="111" y="242"/>
                  <a:pt x="110" y="244"/>
                </a:cubicBezTo>
                <a:close/>
                <a:moveTo>
                  <a:pt x="338" y="251"/>
                </a:moveTo>
                <a:cubicBezTo>
                  <a:pt x="338" y="253"/>
                  <a:pt x="339" y="254"/>
                  <a:pt x="339" y="255"/>
                </a:cubicBezTo>
                <a:cubicBezTo>
                  <a:pt x="340" y="254"/>
                  <a:pt x="340" y="254"/>
                  <a:pt x="341" y="255"/>
                </a:cubicBezTo>
                <a:cubicBezTo>
                  <a:pt x="341" y="253"/>
                  <a:pt x="342" y="250"/>
                  <a:pt x="341" y="248"/>
                </a:cubicBezTo>
                <a:cubicBezTo>
                  <a:pt x="340" y="249"/>
                  <a:pt x="340" y="251"/>
                  <a:pt x="338" y="251"/>
                </a:cubicBezTo>
                <a:close/>
                <a:moveTo>
                  <a:pt x="190" y="263"/>
                </a:moveTo>
                <a:cubicBezTo>
                  <a:pt x="191" y="260"/>
                  <a:pt x="193" y="255"/>
                  <a:pt x="190" y="253"/>
                </a:cubicBezTo>
                <a:cubicBezTo>
                  <a:pt x="190" y="255"/>
                  <a:pt x="188" y="261"/>
                  <a:pt x="189" y="266"/>
                </a:cubicBezTo>
                <a:cubicBezTo>
                  <a:pt x="190" y="264"/>
                  <a:pt x="190" y="264"/>
                  <a:pt x="192" y="265"/>
                </a:cubicBezTo>
                <a:cubicBezTo>
                  <a:pt x="192" y="263"/>
                  <a:pt x="190" y="263"/>
                  <a:pt x="190" y="263"/>
                </a:cubicBezTo>
                <a:close/>
                <a:moveTo>
                  <a:pt x="98" y="256"/>
                </a:moveTo>
                <a:cubicBezTo>
                  <a:pt x="95" y="257"/>
                  <a:pt x="98" y="259"/>
                  <a:pt x="98" y="256"/>
                </a:cubicBezTo>
                <a:close/>
                <a:moveTo>
                  <a:pt x="372" y="262"/>
                </a:moveTo>
                <a:cubicBezTo>
                  <a:pt x="373" y="262"/>
                  <a:pt x="372" y="264"/>
                  <a:pt x="373" y="264"/>
                </a:cubicBezTo>
                <a:cubicBezTo>
                  <a:pt x="373" y="263"/>
                  <a:pt x="374" y="264"/>
                  <a:pt x="374" y="263"/>
                </a:cubicBezTo>
                <a:cubicBezTo>
                  <a:pt x="373" y="263"/>
                  <a:pt x="372" y="261"/>
                  <a:pt x="372" y="262"/>
                </a:cubicBezTo>
                <a:close/>
                <a:moveTo>
                  <a:pt x="190" y="267"/>
                </a:moveTo>
                <a:cubicBezTo>
                  <a:pt x="191" y="267"/>
                  <a:pt x="192" y="268"/>
                  <a:pt x="192" y="267"/>
                </a:cubicBezTo>
                <a:cubicBezTo>
                  <a:pt x="191" y="266"/>
                  <a:pt x="190" y="265"/>
                  <a:pt x="190" y="267"/>
                </a:cubicBezTo>
                <a:close/>
                <a:moveTo>
                  <a:pt x="192" y="290"/>
                </a:moveTo>
                <a:cubicBezTo>
                  <a:pt x="193" y="290"/>
                  <a:pt x="196" y="288"/>
                  <a:pt x="195" y="290"/>
                </a:cubicBezTo>
                <a:cubicBezTo>
                  <a:pt x="197" y="290"/>
                  <a:pt x="194" y="288"/>
                  <a:pt x="195" y="286"/>
                </a:cubicBezTo>
                <a:cubicBezTo>
                  <a:pt x="196" y="285"/>
                  <a:pt x="198" y="282"/>
                  <a:pt x="196" y="282"/>
                </a:cubicBezTo>
                <a:cubicBezTo>
                  <a:pt x="195" y="284"/>
                  <a:pt x="191" y="287"/>
                  <a:pt x="192" y="290"/>
                </a:cubicBezTo>
                <a:close/>
                <a:moveTo>
                  <a:pt x="164" y="286"/>
                </a:moveTo>
                <a:cubicBezTo>
                  <a:pt x="163" y="287"/>
                  <a:pt x="161" y="286"/>
                  <a:pt x="161" y="288"/>
                </a:cubicBezTo>
                <a:cubicBezTo>
                  <a:pt x="162" y="288"/>
                  <a:pt x="162" y="289"/>
                  <a:pt x="162" y="289"/>
                </a:cubicBezTo>
                <a:cubicBezTo>
                  <a:pt x="162" y="287"/>
                  <a:pt x="165" y="285"/>
                  <a:pt x="164" y="286"/>
                </a:cubicBezTo>
                <a:close/>
                <a:moveTo>
                  <a:pt x="373" y="297"/>
                </a:moveTo>
                <a:cubicBezTo>
                  <a:pt x="374" y="297"/>
                  <a:pt x="374" y="298"/>
                  <a:pt x="375" y="298"/>
                </a:cubicBezTo>
                <a:cubicBezTo>
                  <a:pt x="375" y="297"/>
                  <a:pt x="375" y="297"/>
                  <a:pt x="375" y="297"/>
                </a:cubicBezTo>
                <a:cubicBezTo>
                  <a:pt x="375" y="296"/>
                  <a:pt x="375" y="296"/>
                  <a:pt x="375" y="296"/>
                </a:cubicBezTo>
                <a:cubicBezTo>
                  <a:pt x="375" y="298"/>
                  <a:pt x="373" y="295"/>
                  <a:pt x="373" y="297"/>
                </a:cubicBezTo>
                <a:close/>
                <a:moveTo>
                  <a:pt x="178" y="328"/>
                </a:moveTo>
                <a:cubicBezTo>
                  <a:pt x="181" y="330"/>
                  <a:pt x="179" y="324"/>
                  <a:pt x="179" y="327"/>
                </a:cubicBezTo>
                <a:cubicBezTo>
                  <a:pt x="179" y="327"/>
                  <a:pt x="178" y="327"/>
                  <a:pt x="178" y="328"/>
                </a:cubicBezTo>
                <a:close/>
                <a:moveTo>
                  <a:pt x="305" y="426"/>
                </a:moveTo>
                <a:cubicBezTo>
                  <a:pt x="306" y="428"/>
                  <a:pt x="303" y="423"/>
                  <a:pt x="305" y="426"/>
                </a:cubicBezTo>
                <a:close/>
                <a:moveTo>
                  <a:pt x="14" y="430"/>
                </a:moveTo>
                <a:cubicBezTo>
                  <a:pt x="13" y="432"/>
                  <a:pt x="15" y="434"/>
                  <a:pt x="12" y="435"/>
                </a:cubicBezTo>
                <a:cubicBezTo>
                  <a:pt x="15" y="436"/>
                  <a:pt x="17" y="434"/>
                  <a:pt x="19" y="435"/>
                </a:cubicBezTo>
                <a:cubicBezTo>
                  <a:pt x="18" y="434"/>
                  <a:pt x="17" y="432"/>
                  <a:pt x="17" y="430"/>
                </a:cubicBezTo>
                <a:cubicBezTo>
                  <a:pt x="16" y="432"/>
                  <a:pt x="16" y="430"/>
                  <a:pt x="14" y="430"/>
                </a:cubicBezTo>
                <a:close/>
                <a:moveTo>
                  <a:pt x="383" y="207"/>
                </a:moveTo>
                <a:cubicBezTo>
                  <a:pt x="382" y="209"/>
                  <a:pt x="384" y="210"/>
                  <a:pt x="384" y="212"/>
                </a:cubicBezTo>
                <a:cubicBezTo>
                  <a:pt x="385" y="211"/>
                  <a:pt x="385" y="210"/>
                  <a:pt x="385" y="208"/>
                </a:cubicBezTo>
                <a:cubicBezTo>
                  <a:pt x="384" y="208"/>
                  <a:pt x="384" y="207"/>
                  <a:pt x="383" y="207"/>
                </a:cubicBezTo>
                <a:close/>
                <a:moveTo>
                  <a:pt x="199" y="297"/>
                </a:moveTo>
                <a:cubicBezTo>
                  <a:pt x="197" y="303"/>
                  <a:pt x="201" y="306"/>
                  <a:pt x="198" y="314"/>
                </a:cubicBezTo>
                <a:cubicBezTo>
                  <a:pt x="200" y="315"/>
                  <a:pt x="198" y="320"/>
                  <a:pt x="200" y="321"/>
                </a:cubicBezTo>
                <a:cubicBezTo>
                  <a:pt x="201" y="318"/>
                  <a:pt x="200" y="317"/>
                  <a:pt x="201" y="316"/>
                </a:cubicBezTo>
                <a:cubicBezTo>
                  <a:pt x="202" y="317"/>
                  <a:pt x="201" y="320"/>
                  <a:pt x="203" y="320"/>
                </a:cubicBezTo>
                <a:cubicBezTo>
                  <a:pt x="203" y="317"/>
                  <a:pt x="203" y="317"/>
                  <a:pt x="203" y="314"/>
                </a:cubicBezTo>
                <a:cubicBezTo>
                  <a:pt x="201" y="313"/>
                  <a:pt x="203" y="317"/>
                  <a:pt x="201" y="316"/>
                </a:cubicBezTo>
                <a:cubicBezTo>
                  <a:pt x="201" y="314"/>
                  <a:pt x="201" y="311"/>
                  <a:pt x="202" y="314"/>
                </a:cubicBezTo>
                <a:cubicBezTo>
                  <a:pt x="203" y="312"/>
                  <a:pt x="201" y="312"/>
                  <a:pt x="201" y="311"/>
                </a:cubicBezTo>
                <a:cubicBezTo>
                  <a:pt x="203" y="309"/>
                  <a:pt x="200" y="299"/>
                  <a:pt x="199" y="297"/>
                </a:cubicBezTo>
                <a:close/>
              </a:path>
            </a:pathLst>
          </a:custGeom>
          <a:solidFill>
            <a:srgbClr val="FF0000"/>
          </a:solidFill>
          <a:ln>
            <a:noFill/>
          </a:ln>
        </p:spPr>
        <p:txBody>
          <a:bodyPr vert="horz" wrap="square" lIns="91440" tIns="45720" rIns="91440" bIns="45720" numCol="1" anchor="t" anchorCtr="0" compatLnSpc="1"/>
          <a:lstStyle/>
          <a:p>
            <a:endParaRPr lang="zh-CN" altLang="en-US">
              <a:latin typeface="方正舒体" panose="02010601030101010101" pitchFamily="2" charset="-122"/>
              <a:ea typeface="方正舒体"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600"/>
                                        <p:tgtEl>
                                          <p:spTgt spid="8"/>
                                        </p:tgtEl>
                                      </p:cBhvr>
                                    </p:animEffect>
                                    <p:anim calcmode="lin" valueType="num">
                                      <p:cBhvr>
                                        <p:cTn id="15" dur="600" fill="hold"/>
                                        <p:tgtEl>
                                          <p:spTgt spid="8"/>
                                        </p:tgtEl>
                                        <p:attrNameLst>
                                          <p:attrName>ppt_x</p:attrName>
                                        </p:attrNameLst>
                                      </p:cBhvr>
                                      <p:tavLst>
                                        <p:tav tm="0">
                                          <p:val>
                                            <p:strVal val="#ppt_x"/>
                                          </p:val>
                                        </p:tav>
                                        <p:tav tm="100000">
                                          <p:val>
                                            <p:strVal val="#ppt_x"/>
                                          </p:val>
                                        </p:tav>
                                      </p:tavLst>
                                    </p:anim>
                                    <p:anim calcmode="lin" valueType="num">
                                      <p:cBhvr>
                                        <p:cTn id="16" dur="600" fill="hold"/>
                                        <p:tgtEl>
                                          <p:spTgt spid="8"/>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31"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fltVal val="0"/>
                                          </p:val>
                                        </p:tav>
                                        <p:tav tm="100000">
                                          <p:val>
                                            <p:strVal val="#ppt_w"/>
                                          </p:val>
                                        </p:tav>
                                      </p:tavLst>
                                    </p:anim>
                                    <p:anim calcmode="lin" valueType="num">
                                      <p:cBhvr>
                                        <p:cTn id="21" dur="1000" fill="hold"/>
                                        <p:tgtEl>
                                          <p:spTgt spid="12"/>
                                        </p:tgtEl>
                                        <p:attrNameLst>
                                          <p:attrName>ppt_h</p:attrName>
                                        </p:attrNameLst>
                                      </p:cBhvr>
                                      <p:tavLst>
                                        <p:tav tm="0">
                                          <p:val>
                                            <p:fltVal val="0"/>
                                          </p:val>
                                        </p:tav>
                                        <p:tav tm="100000">
                                          <p:val>
                                            <p:strVal val="#ppt_h"/>
                                          </p:val>
                                        </p:tav>
                                      </p:tavLst>
                                    </p:anim>
                                    <p:anim calcmode="lin" valueType="num">
                                      <p:cBhvr>
                                        <p:cTn id="22" dur="1000" fill="hold"/>
                                        <p:tgtEl>
                                          <p:spTgt spid="12"/>
                                        </p:tgtEl>
                                        <p:attrNameLst>
                                          <p:attrName>style.rotation</p:attrName>
                                        </p:attrNameLst>
                                      </p:cBhvr>
                                      <p:tavLst>
                                        <p:tav tm="0">
                                          <p:val>
                                            <p:fltVal val="90"/>
                                          </p:val>
                                        </p:tav>
                                        <p:tav tm="100000">
                                          <p:val>
                                            <p:fltVal val="0"/>
                                          </p:val>
                                        </p:tav>
                                      </p:tavLst>
                                    </p:anim>
                                    <p:animEffect transition="in" filter="fade">
                                      <p:cBhvr>
                                        <p:cTn id="2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413352" y="2160280"/>
            <a:ext cx="1980438" cy="3331237"/>
            <a:chOff x="5105781" y="2408837"/>
            <a:chExt cx="1980438" cy="3331237"/>
          </a:xfrm>
        </p:grpSpPr>
        <p:sp>
          <p:nvSpPr>
            <p:cNvPr id="3" name="任意多边形 2"/>
            <p:cNvSpPr/>
            <p:nvPr/>
          </p:nvSpPr>
          <p:spPr>
            <a:xfrm>
              <a:off x="5546092" y="4850469"/>
              <a:ext cx="1085965" cy="889605"/>
            </a:xfrm>
            <a:custGeom>
              <a:avLst/>
              <a:gdLst>
                <a:gd name="connsiteX0" fmla="*/ 179831 w 627851"/>
                <a:gd name="connsiteY0" fmla="*/ 229046 h 514326"/>
                <a:gd name="connsiteX1" fmla="*/ 179831 w 627851"/>
                <a:gd name="connsiteY1" fmla="*/ 273421 h 514326"/>
                <a:gd name="connsiteX2" fmla="*/ 448022 w 627851"/>
                <a:gd name="connsiteY2" fmla="*/ 273421 h 514326"/>
                <a:gd name="connsiteX3" fmla="*/ 448022 w 627851"/>
                <a:gd name="connsiteY3" fmla="*/ 229046 h 514326"/>
                <a:gd name="connsiteX4" fmla="*/ 179831 w 627851"/>
                <a:gd name="connsiteY4" fmla="*/ 110815 h 514326"/>
                <a:gd name="connsiteX5" fmla="*/ 179831 w 627851"/>
                <a:gd name="connsiteY5" fmla="*/ 155190 h 514326"/>
                <a:gd name="connsiteX6" fmla="*/ 448022 w 627851"/>
                <a:gd name="connsiteY6" fmla="*/ 155190 h 514326"/>
                <a:gd name="connsiteX7" fmla="*/ 448022 w 627851"/>
                <a:gd name="connsiteY7" fmla="*/ 110815 h 514326"/>
                <a:gd name="connsiteX8" fmla="*/ 68763 w 627851"/>
                <a:gd name="connsiteY8" fmla="*/ 0 h 514326"/>
                <a:gd name="connsiteX9" fmla="*/ 559089 w 627851"/>
                <a:gd name="connsiteY9" fmla="*/ 0 h 514326"/>
                <a:gd name="connsiteX10" fmla="*/ 627851 w 627851"/>
                <a:gd name="connsiteY10" fmla="*/ 65275 h 514326"/>
                <a:gd name="connsiteX11" fmla="*/ 559089 w 627851"/>
                <a:gd name="connsiteY11" fmla="*/ 130551 h 514326"/>
                <a:gd name="connsiteX12" fmla="*/ 627851 w 627851"/>
                <a:gd name="connsiteY12" fmla="*/ 195826 h 514326"/>
                <a:gd name="connsiteX13" fmla="*/ 559089 w 627851"/>
                <a:gd name="connsiteY13" fmla="*/ 261101 h 514326"/>
                <a:gd name="connsiteX14" fmla="*/ 627851 w 627851"/>
                <a:gd name="connsiteY14" fmla="*/ 326377 h 514326"/>
                <a:gd name="connsiteX15" fmla="*/ 559089 w 627851"/>
                <a:gd name="connsiteY15" fmla="*/ 391652 h 514326"/>
                <a:gd name="connsiteX16" fmla="*/ 447974 w 627851"/>
                <a:gd name="connsiteY16" fmla="*/ 391652 h 514326"/>
                <a:gd name="connsiteX17" fmla="*/ 439938 w 627851"/>
                <a:gd name="connsiteY17" fmla="*/ 431243 h 514326"/>
                <a:gd name="connsiteX18" fmla="*/ 313926 w 627851"/>
                <a:gd name="connsiteY18" fmla="*/ 514326 h 514326"/>
                <a:gd name="connsiteX19" fmla="*/ 187914 w 627851"/>
                <a:gd name="connsiteY19" fmla="*/ 431243 h 514326"/>
                <a:gd name="connsiteX20" fmla="*/ 179878 w 627851"/>
                <a:gd name="connsiteY20" fmla="*/ 391652 h 514326"/>
                <a:gd name="connsiteX21" fmla="*/ 68763 w 627851"/>
                <a:gd name="connsiteY21" fmla="*/ 391652 h 514326"/>
                <a:gd name="connsiteX22" fmla="*/ 0 w 627851"/>
                <a:gd name="connsiteY22" fmla="*/ 326377 h 514326"/>
                <a:gd name="connsiteX23" fmla="*/ 68763 w 627851"/>
                <a:gd name="connsiteY23" fmla="*/ 261101 h 514326"/>
                <a:gd name="connsiteX24" fmla="*/ 0 w 627851"/>
                <a:gd name="connsiteY24" fmla="*/ 195826 h 514326"/>
                <a:gd name="connsiteX25" fmla="*/ 68763 w 627851"/>
                <a:gd name="connsiteY25" fmla="*/ 130551 h 514326"/>
                <a:gd name="connsiteX26" fmla="*/ 0 w 627851"/>
                <a:gd name="connsiteY26" fmla="*/ 65275 h 514326"/>
                <a:gd name="connsiteX27" fmla="*/ 68763 w 627851"/>
                <a:gd name="connsiteY27" fmla="*/ 0 h 51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7851" h="514326">
                  <a:moveTo>
                    <a:pt x="179831" y="229046"/>
                  </a:moveTo>
                  <a:lnTo>
                    <a:pt x="179831" y="273421"/>
                  </a:lnTo>
                  <a:lnTo>
                    <a:pt x="448022" y="273421"/>
                  </a:lnTo>
                  <a:lnTo>
                    <a:pt x="448022" y="229046"/>
                  </a:lnTo>
                  <a:close/>
                  <a:moveTo>
                    <a:pt x="179831" y="110815"/>
                  </a:moveTo>
                  <a:lnTo>
                    <a:pt x="179831" y="155190"/>
                  </a:lnTo>
                  <a:lnTo>
                    <a:pt x="448022" y="155190"/>
                  </a:lnTo>
                  <a:lnTo>
                    <a:pt x="448022" y="110815"/>
                  </a:lnTo>
                  <a:close/>
                  <a:moveTo>
                    <a:pt x="68763" y="0"/>
                  </a:moveTo>
                  <a:lnTo>
                    <a:pt x="559089" y="0"/>
                  </a:lnTo>
                  <a:cubicBezTo>
                    <a:pt x="597065" y="0"/>
                    <a:pt x="627851" y="29224"/>
                    <a:pt x="627851" y="65275"/>
                  </a:cubicBezTo>
                  <a:cubicBezTo>
                    <a:pt x="627851" y="101326"/>
                    <a:pt x="597065" y="130551"/>
                    <a:pt x="559089" y="130551"/>
                  </a:cubicBezTo>
                  <a:cubicBezTo>
                    <a:pt x="597065" y="130551"/>
                    <a:pt x="627851" y="159775"/>
                    <a:pt x="627851" y="195826"/>
                  </a:cubicBezTo>
                  <a:cubicBezTo>
                    <a:pt x="627851" y="231877"/>
                    <a:pt x="597065" y="261101"/>
                    <a:pt x="559089" y="261101"/>
                  </a:cubicBezTo>
                  <a:cubicBezTo>
                    <a:pt x="597065" y="261101"/>
                    <a:pt x="627851" y="290326"/>
                    <a:pt x="627851" y="326377"/>
                  </a:cubicBezTo>
                  <a:cubicBezTo>
                    <a:pt x="627851" y="362428"/>
                    <a:pt x="597065" y="391652"/>
                    <a:pt x="559089" y="391652"/>
                  </a:cubicBezTo>
                  <a:lnTo>
                    <a:pt x="447974" y="391652"/>
                  </a:lnTo>
                  <a:lnTo>
                    <a:pt x="439938" y="431243"/>
                  </a:lnTo>
                  <a:cubicBezTo>
                    <a:pt x="419177" y="480068"/>
                    <a:pt x="370574" y="514326"/>
                    <a:pt x="313926" y="514326"/>
                  </a:cubicBezTo>
                  <a:cubicBezTo>
                    <a:pt x="257279" y="514326"/>
                    <a:pt x="208675" y="480068"/>
                    <a:pt x="187914" y="431243"/>
                  </a:cubicBezTo>
                  <a:lnTo>
                    <a:pt x="179878" y="391652"/>
                  </a:lnTo>
                  <a:lnTo>
                    <a:pt x="68763" y="391652"/>
                  </a:lnTo>
                  <a:cubicBezTo>
                    <a:pt x="30786" y="391652"/>
                    <a:pt x="0" y="362428"/>
                    <a:pt x="0" y="326377"/>
                  </a:cubicBezTo>
                  <a:cubicBezTo>
                    <a:pt x="0" y="290326"/>
                    <a:pt x="30786" y="261101"/>
                    <a:pt x="68763" y="261101"/>
                  </a:cubicBezTo>
                  <a:cubicBezTo>
                    <a:pt x="30786" y="261101"/>
                    <a:pt x="0" y="231877"/>
                    <a:pt x="0" y="195826"/>
                  </a:cubicBezTo>
                  <a:cubicBezTo>
                    <a:pt x="0" y="159775"/>
                    <a:pt x="30786" y="130551"/>
                    <a:pt x="68763" y="130551"/>
                  </a:cubicBezTo>
                  <a:cubicBezTo>
                    <a:pt x="30786" y="130551"/>
                    <a:pt x="0" y="101326"/>
                    <a:pt x="0" y="65275"/>
                  </a:cubicBezTo>
                  <a:cubicBezTo>
                    <a:pt x="0" y="29224"/>
                    <a:pt x="30786" y="0"/>
                    <a:pt x="6876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bIns="792000" anchor="ctr">
              <a:noAutofit/>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4" name="KSO_Shape"/>
            <p:cNvSpPr/>
            <p:nvPr/>
          </p:nvSpPr>
          <p:spPr bwMode="auto">
            <a:xfrm>
              <a:off x="5279507" y="2605511"/>
              <a:ext cx="687817" cy="677500"/>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lumMod val="60000"/>
                <a:lumOff val="40000"/>
              </a:schemeClr>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5" name="KSO_Shape"/>
            <p:cNvSpPr/>
            <p:nvPr/>
          </p:nvSpPr>
          <p:spPr bwMode="auto">
            <a:xfrm>
              <a:off x="5772962" y="2408837"/>
              <a:ext cx="316113" cy="311373"/>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6" name="KSO_Shape"/>
            <p:cNvSpPr/>
            <p:nvPr/>
          </p:nvSpPr>
          <p:spPr bwMode="auto">
            <a:xfrm>
              <a:off x="6089075" y="2449825"/>
              <a:ext cx="371704" cy="366130"/>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7" name="KSO_Shape"/>
            <p:cNvSpPr/>
            <p:nvPr/>
          </p:nvSpPr>
          <p:spPr bwMode="auto">
            <a:xfrm>
              <a:off x="6210499" y="2822347"/>
              <a:ext cx="542869" cy="534728"/>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2"/>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8" name="KSO_Shape"/>
            <p:cNvSpPr/>
            <p:nvPr/>
          </p:nvSpPr>
          <p:spPr bwMode="auto">
            <a:xfrm>
              <a:off x="6460779" y="2584239"/>
              <a:ext cx="197037" cy="194082"/>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9" name="KSO_Shape"/>
            <p:cNvSpPr/>
            <p:nvPr/>
          </p:nvSpPr>
          <p:spPr bwMode="auto">
            <a:xfrm>
              <a:off x="5770287" y="3147041"/>
              <a:ext cx="197037" cy="194082"/>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10" name="KSO_Shape"/>
            <p:cNvSpPr/>
            <p:nvPr/>
          </p:nvSpPr>
          <p:spPr bwMode="auto">
            <a:xfrm>
              <a:off x="5967325" y="2784083"/>
              <a:ext cx="307602" cy="302989"/>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11" name="KSO_Shape"/>
            <p:cNvSpPr/>
            <p:nvPr/>
          </p:nvSpPr>
          <p:spPr bwMode="auto">
            <a:xfrm>
              <a:off x="5927828" y="3081049"/>
              <a:ext cx="384796" cy="379026"/>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12" name="KSO_Shape"/>
            <p:cNvSpPr/>
            <p:nvPr/>
          </p:nvSpPr>
          <p:spPr bwMode="auto">
            <a:xfrm>
              <a:off x="5528898" y="4287205"/>
              <a:ext cx="482779" cy="475538"/>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13" name="KSO_Shape"/>
            <p:cNvSpPr/>
            <p:nvPr/>
          </p:nvSpPr>
          <p:spPr bwMode="auto">
            <a:xfrm>
              <a:off x="5989126" y="4491461"/>
              <a:ext cx="285802" cy="281515"/>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14" name="KSO_Shape"/>
            <p:cNvSpPr/>
            <p:nvPr/>
          </p:nvSpPr>
          <p:spPr bwMode="auto">
            <a:xfrm>
              <a:off x="6260409" y="4399866"/>
              <a:ext cx="371647" cy="366075"/>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15" name="KSO_Shape"/>
            <p:cNvSpPr/>
            <p:nvPr/>
          </p:nvSpPr>
          <p:spPr bwMode="auto">
            <a:xfrm>
              <a:off x="5904464" y="4001606"/>
              <a:ext cx="522797" cy="514958"/>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16" name="KSO_Shape"/>
            <p:cNvSpPr/>
            <p:nvPr/>
          </p:nvSpPr>
          <p:spPr bwMode="auto">
            <a:xfrm>
              <a:off x="6672293" y="3656658"/>
              <a:ext cx="297838" cy="293371"/>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17" name="KSO_Shape"/>
            <p:cNvSpPr/>
            <p:nvPr/>
          </p:nvSpPr>
          <p:spPr bwMode="auto">
            <a:xfrm>
              <a:off x="6220401" y="3640513"/>
              <a:ext cx="523063" cy="515221"/>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1"/>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18" name="KSO_Shape"/>
            <p:cNvSpPr/>
            <p:nvPr/>
          </p:nvSpPr>
          <p:spPr bwMode="auto">
            <a:xfrm>
              <a:off x="5321235" y="3570734"/>
              <a:ext cx="756866" cy="745518"/>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4"/>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19" name="KSO_Shape"/>
            <p:cNvSpPr/>
            <p:nvPr/>
          </p:nvSpPr>
          <p:spPr bwMode="auto">
            <a:xfrm rot="21050196">
              <a:off x="5105781" y="3209527"/>
              <a:ext cx="453703" cy="446901"/>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0" name="KSO_Shape"/>
            <p:cNvSpPr/>
            <p:nvPr/>
          </p:nvSpPr>
          <p:spPr bwMode="auto">
            <a:xfrm rot="20294331">
              <a:off x="5531238" y="3261656"/>
              <a:ext cx="364722" cy="359252"/>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1" name="KSO_Shape"/>
            <p:cNvSpPr/>
            <p:nvPr/>
          </p:nvSpPr>
          <p:spPr bwMode="auto">
            <a:xfrm rot="20294331">
              <a:off x="5218034" y="3665448"/>
              <a:ext cx="181663" cy="178940"/>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2" name="KSO_Shape"/>
            <p:cNvSpPr/>
            <p:nvPr/>
          </p:nvSpPr>
          <p:spPr bwMode="auto">
            <a:xfrm rot="20294331">
              <a:off x="5141270" y="3085616"/>
              <a:ext cx="181663" cy="178940"/>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3" name="KSO_Shape"/>
            <p:cNvSpPr/>
            <p:nvPr/>
          </p:nvSpPr>
          <p:spPr bwMode="auto">
            <a:xfrm>
              <a:off x="5956777" y="3476873"/>
              <a:ext cx="359729" cy="354335"/>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4" name="KSO_Shape"/>
            <p:cNvSpPr/>
            <p:nvPr/>
          </p:nvSpPr>
          <p:spPr bwMode="auto">
            <a:xfrm>
              <a:off x="6605529" y="3202237"/>
              <a:ext cx="480690" cy="473481"/>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5" name="KSO_Shape"/>
            <p:cNvSpPr/>
            <p:nvPr/>
          </p:nvSpPr>
          <p:spPr bwMode="auto">
            <a:xfrm>
              <a:off x="6743465" y="2925759"/>
              <a:ext cx="285372" cy="281093"/>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6" name="KSO_Shape"/>
            <p:cNvSpPr/>
            <p:nvPr/>
          </p:nvSpPr>
          <p:spPr bwMode="auto">
            <a:xfrm>
              <a:off x="6589419" y="2694993"/>
              <a:ext cx="285372" cy="281093"/>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7" name="KSO_Shape"/>
            <p:cNvSpPr/>
            <p:nvPr/>
          </p:nvSpPr>
          <p:spPr bwMode="auto">
            <a:xfrm>
              <a:off x="6232014" y="3283011"/>
              <a:ext cx="445211" cy="438535"/>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8" name="KSO_Shape"/>
            <p:cNvSpPr/>
            <p:nvPr/>
          </p:nvSpPr>
          <p:spPr bwMode="auto">
            <a:xfrm>
              <a:off x="6385197" y="4122436"/>
              <a:ext cx="285802" cy="281515"/>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9" name="KSO_Shape"/>
            <p:cNvSpPr/>
            <p:nvPr/>
          </p:nvSpPr>
          <p:spPr bwMode="auto">
            <a:xfrm>
              <a:off x="6683373" y="4021127"/>
              <a:ext cx="198952" cy="195968"/>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30" name="KSO_Shape"/>
            <p:cNvSpPr/>
            <p:nvPr/>
          </p:nvSpPr>
          <p:spPr bwMode="auto">
            <a:xfrm>
              <a:off x="6587272" y="4341677"/>
              <a:ext cx="153148" cy="150850"/>
            </a:xfrm>
            <a:custGeom>
              <a:avLst/>
              <a:gdLst>
                <a:gd name="T0" fmla="*/ 351815 w 2443615"/>
                <a:gd name="T1" fmla="*/ 127711 h 2406492"/>
                <a:gd name="T2" fmla="*/ 127265 w 2443615"/>
                <a:gd name="T3" fmla="*/ 352436 h 2406492"/>
                <a:gd name="T4" fmla="*/ 351815 w 2443615"/>
                <a:gd name="T5" fmla="*/ 577161 h 2406492"/>
                <a:gd name="T6" fmla="*/ 576364 w 2443615"/>
                <a:gd name="T7" fmla="*/ 352436 h 2406492"/>
                <a:gd name="T8" fmla="*/ 351815 w 2443615"/>
                <a:gd name="T9" fmla="*/ 127711 h 2406492"/>
                <a:gd name="T10" fmla="*/ 323002 w 2443615"/>
                <a:gd name="T11" fmla="*/ 0 h 2406492"/>
                <a:gd name="T12" fmla="*/ 380627 w 2443615"/>
                <a:gd name="T13" fmla="*/ 0 h 2406492"/>
                <a:gd name="T14" fmla="*/ 393151 w 2443615"/>
                <a:gd name="T15" fmla="*/ 71092 h 2406492"/>
                <a:gd name="T16" fmla="*/ 500853 w 2443615"/>
                <a:gd name="T17" fmla="*/ 110323 h 2406492"/>
                <a:gd name="T18" fmla="*/ 556109 w 2443615"/>
                <a:gd name="T19" fmla="*/ 63920 h 2406492"/>
                <a:gd name="T20" fmla="*/ 600251 w 2443615"/>
                <a:gd name="T21" fmla="*/ 100990 h 2406492"/>
                <a:gd name="T22" fmla="*/ 564182 w 2443615"/>
                <a:gd name="T23" fmla="*/ 163505 h 2406492"/>
                <a:gd name="T24" fmla="*/ 621490 w 2443615"/>
                <a:gd name="T25" fmla="*/ 262842 h 2406492"/>
                <a:gd name="T26" fmla="*/ 693623 w 2443615"/>
                <a:gd name="T27" fmla="*/ 262840 h 2406492"/>
                <a:gd name="T28" fmla="*/ 703629 w 2443615"/>
                <a:gd name="T29" fmla="*/ 319633 h 2406492"/>
                <a:gd name="T30" fmla="*/ 635846 w 2443615"/>
                <a:gd name="T31" fmla="*/ 344321 h 2406492"/>
                <a:gd name="T32" fmla="*/ 615944 w 2443615"/>
                <a:gd name="T33" fmla="*/ 457282 h 2406492"/>
                <a:gd name="T34" fmla="*/ 671201 w 2443615"/>
                <a:gd name="T35" fmla="*/ 503683 h 2406492"/>
                <a:gd name="T36" fmla="*/ 642389 w 2443615"/>
                <a:gd name="T37" fmla="*/ 553626 h 2406492"/>
                <a:gd name="T38" fmla="*/ 574608 w 2443615"/>
                <a:gd name="T39" fmla="*/ 528934 h 2406492"/>
                <a:gd name="T40" fmla="*/ 486808 w 2443615"/>
                <a:gd name="T41" fmla="*/ 602665 h 2406492"/>
                <a:gd name="T42" fmla="*/ 499336 w 2443615"/>
                <a:gd name="T43" fmla="*/ 673756 h 2406492"/>
                <a:gd name="T44" fmla="*/ 445187 w 2443615"/>
                <a:gd name="T45" fmla="*/ 693480 h 2406492"/>
                <a:gd name="T46" fmla="*/ 409122 w 2443615"/>
                <a:gd name="T47" fmla="*/ 630963 h 2406492"/>
                <a:gd name="T48" fmla="*/ 294507 w 2443615"/>
                <a:gd name="T49" fmla="*/ 630963 h 2406492"/>
                <a:gd name="T50" fmla="*/ 258443 w 2443615"/>
                <a:gd name="T51" fmla="*/ 693480 h 2406492"/>
                <a:gd name="T52" fmla="*/ 204294 w 2443615"/>
                <a:gd name="T53" fmla="*/ 673756 h 2406492"/>
                <a:gd name="T54" fmla="*/ 216821 w 2443615"/>
                <a:gd name="T55" fmla="*/ 602665 h 2406492"/>
                <a:gd name="T56" fmla="*/ 129022 w 2443615"/>
                <a:gd name="T57" fmla="*/ 528934 h 2406492"/>
                <a:gd name="T58" fmla="*/ 61240 w 2443615"/>
                <a:gd name="T59" fmla="*/ 553626 h 2406492"/>
                <a:gd name="T60" fmla="*/ 32428 w 2443615"/>
                <a:gd name="T61" fmla="*/ 503683 h 2406492"/>
                <a:gd name="T62" fmla="*/ 87685 w 2443615"/>
                <a:gd name="T63" fmla="*/ 457282 h 2406492"/>
                <a:gd name="T64" fmla="*/ 67783 w 2443615"/>
                <a:gd name="T65" fmla="*/ 344321 h 2406492"/>
                <a:gd name="T66" fmla="*/ 0 w 2443615"/>
                <a:gd name="T67" fmla="*/ 319633 h 2406492"/>
                <a:gd name="T68" fmla="*/ 10006 w 2443615"/>
                <a:gd name="T69" fmla="*/ 262840 h 2406492"/>
                <a:gd name="T70" fmla="*/ 82138 w 2443615"/>
                <a:gd name="T71" fmla="*/ 262842 h 2406492"/>
                <a:gd name="T72" fmla="*/ 139446 w 2443615"/>
                <a:gd name="T73" fmla="*/ 163505 h 2406492"/>
                <a:gd name="T74" fmla="*/ 103378 w 2443615"/>
                <a:gd name="T75" fmla="*/ 100990 h 2406492"/>
                <a:gd name="T76" fmla="*/ 147520 w 2443615"/>
                <a:gd name="T77" fmla="*/ 63920 h 2406492"/>
                <a:gd name="T78" fmla="*/ 202776 w 2443615"/>
                <a:gd name="T79" fmla="*/ 110323 h 2406492"/>
                <a:gd name="T80" fmla="*/ 310478 w 2443615"/>
                <a:gd name="T81" fmla="*/ 71092 h 2406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43615" h="2406492">
                  <a:moveTo>
                    <a:pt x="1221807" y="443178"/>
                  </a:moveTo>
                  <a:cubicBezTo>
                    <a:pt x="791117" y="443178"/>
                    <a:pt x="441973" y="792322"/>
                    <a:pt x="441973" y="1223012"/>
                  </a:cubicBezTo>
                  <a:cubicBezTo>
                    <a:pt x="441973" y="1653702"/>
                    <a:pt x="791117" y="2002846"/>
                    <a:pt x="1221807" y="2002846"/>
                  </a:cubicBezTo>
                  <a:cubicBezTo>
                    <a:pt x="1652497" y="2002846"/>
                    <a:pt x="2001641" y="1653702"/>
                    <a:pt x="2001641" y="1223012"/>
                  </a:cubicBezTo>
                  <a:cubicBezTo>
                    <a:pt x="2001641" y="792322"/>
                    <a:pt x="1652497" y="443178"/>
                    <a:pt x="1221807" y="443178"/>
                  </a:cubicBezTo>
                  <a:close/>
                  <a:moveTo>
                    <a:pt x="1121747" y="0"/>
                  </a:moveTo>
                  <a:lnTo>
                    <a:pt x="1321868" y="0"/>
                  </a:lnTo>
                  <a:lnTo>
                    <a:pt x="1365362" y="246702"/>
                  </a:lnTo>
                  <a:cubicBezTo>
                    <a:pt x="1497994" y="266203"/>
                    <a:pt x="1625261" y="312525"/>
                    <a:pt x="1739400" y="382840"/>
                  </a:cubicBezTo>
                  <a:lnTo>
                    <a:pt x="1931295" y="221813"/>
                  </a:lnTo>
                  <a:lnTo>
                    <a:pt x="2084596" y="350449"/>
                  </a:lnTo>
                  <a:lnTo>
                    <a:pt x="1959337" y="567390"/>
                  </a:lnTo>
                  <a:cubicBezTo>
                    <a:pt x="2048403" y="667584"/>
                    <a:pt x="2116120" y="784874"/>
                    <a:pt x="2158357" y="912104"/>
                  </a:cubicBezTo>
                  <a:lnTo>
                    <a:pt x="2408865" y="912098"/>
                  </a:lnTo>
                  <a:lnTo>
                    <a:pt x="2443615" y="1109179"/>
                  </a:lnTo>
                  <a:lnTo>
                    <a:pt x="2208214" y="1194851"/>
                  </a:lnTo>
                  <a:cubicBezTo>
                    <a:pt x="2212040" y="1328854"/>
                    <a:pt x="2188522" y="1462233"/>
                    <a:pt x="2139095" y="1586846"/>
                  </a:cubicBezTo>
                  <a:lnTo>
                    <a:pt x="2330998" y="1747864"/>
                  </a:lnTo>
                  <a:lnTo>
                    <a:pt x="2230938" y="1921175"/>
                  </a:lnTo>
                  <a:lnTo>
                    <a:pt x="1995541" y="1835490"/>
                  </a:lnTo>
                  <a:cubicBezTo>
                    <a:pt x="1912336" y="1940602"/>
                    <a:pt x="1808586" y="2027658"/>
                    <a:pt x="1690623" y="2091346"/>
                  </a:cubicBezTo>
                  <a:lnTo>
                    <a:pt x="1734130" y="2338046"/>
                  </a:lnTo>
                  <a:lnTo>
                    <a:pt x="1546077" y="2406492"/>
                  </a:lnTo>
                  <a:lnTo>
                    <a:pt x="1420828" y="2189544"/>
                  </a:lnTo>
                  <a:cubicBezTo>
                    <a:pt x="1289525" y="2216580"/>
                    <a:pt x="1154089" y="2216580"/>
                    <a:pt x="1022786" y="2189544"/>
                  </a:cubicBezTo>
                  <a:lnTo>
                    <a:pt x="897539" y="2406492"/>
                  </a:lnTo>
                  <a:lnTo>
                    <a:pt x="709486" y="2338046"/>
                  </a:lnTo>
                  <a:lnTo>
                    <a:pt x="752993" y="2091346"/>
                  </a:lnTo>
                  <a:cubicBezTo>
                    <a:pt x="635030" y="2027658"/>
                    <a:pt x="531280" y="1940601"/>
                    <a:pt x="448076" y="1835490"/>
                  </a:cubicBezTo>
                  <a:lnTo>
                    <a:pt x="212678" y="1921175"/>
                  </a:lnTo>
                  <a:lnTo>
                    <a:pt x="112617" y="1747864"/>
                  </a:lnTo>
                  <a:lnTo>
                    <a:pt x="304520" y="1586846"/>
                  </a:lnTo>
                  <a:cubicBezTo>
                    <a:pt x="255094" y="1462233"/>
                    <a:pt x="231575" y="1328854"/>
                    <a:pt x="235401" y="1194851"/>
                  </a:cubicBezTo>
                  <a:lnTo>
                    <a:pt x="0" y="1109179"/>
                  </a:lnTo>
                  <a:lnTo>
                    <a:pt x="34750" y="912098"/>
                  </a:lnTo>
                  <a:lnTo>
                    <a:pt x="285257" y="912104"/>
                  </a:lnTo>
                  <a:cubicBezTo>
                    <a:pt x="327494" y="784874"/>
                    <a:pt x="395211" y="667583"/>
                    <a:pt x="484278" y="567390"/>
                  </a:cubicBezTo>
                  <a:lnTo>
                    <a:pt x="359019" y="350449"/>
                  </a:lnTo>
                  <a:lnTo>
                    <a:pt x="512321" y="221813"/>
                  </a:lnTo>
                  <a:lnTo>
                    <a:pt x="704216" y="382840"/>
                  </a:lnTo>
                  <a:cubicBezTo>
                    <a:pt x="818353" y="312525"/>
                    <a:pt x="945621" y="266204"/>
                    <a:pt x="1078253" y="246702"/>
                  </a:cubicBezTo>
                  <a:lnTo>
                    <a:pt x="1121747" y="0"/>
                  </a:lnTo>
                  <a:close/>
                </a:path>
              </a:pathLst>
            </a:custGeom>
            <a:solidFill>
              <a:schemeClr val="accent3"/>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grpSp>
      <p:cxnSp>
        <p:nvCxnSpPr>
          <p:cNvPr id="31" name="直接连接符 30"/>
          <p:cNvCxnSpPr/>
          <p:nvPr/>
        </p:nvCxnSpPr>
        <p:spPr>
          <a:xfrm flipH="1" flipV="1">
            <a:off x="3975554" y="2387497"/>
            <a:ext cx="548486" cy="251433"/>
          </a:xfrm>
          <a:prstGeom prst="line">
            <a:avLst/>
          </a:prstGeom>
          <a:ln w="158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2" name="椭圆 31"/>
          <p:cNvSpPr/>
          <p:nvPr/>
        </p:nvSpPr>
        <p:spPr>
          <a:xfrm>
            <a:off x="3146255" y="1808425"/>
            <a:ext cx="785686" cy="78568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3" name="直接箭头连接符 32"/>
          <p:cNvCxnSpPr/>
          <p:nvPr/>
        </p:nvCxnSpPr>
        <p:spPr>
          <a:xfrm flipH="1" flipV="1">
            <a:off x="2709799" y="1774442"/>
            <a:ext cx="462993" cy="159997"/>
          </a:xfrm>
          <a:prstGeom prst="straightConnector1">
            <a:avLst/>
          </a:prstGeom>
          <a:ln w="15875">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V="1">
            <a:off x="5830641" y="2058430"/>
            <a:ext cx="906916" cy="557411"/>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椭圆 34"/>
          <p:cNvSpPr/>
          <p:nvPr/>
        </p:nvSpPr>
        <p:spPr>
          <a:xfrm>
            <a:off x="6756852" y="1541596"/>
            <a:ext cx="785686" cy="7856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6" name="直接箭头连接符 35"/>
          <p:cNvCxnSpPr/>
          <p:nvPr/>
        </p:nvCxnSpPr>
        <p:spPr>
          <a:xfrm>
            <a:off x="7556512" y="1840367"/>
            <a:ext cx="594537" cy="0"/>
          </a:xfrm>
          <a:prstGeom prst="straightConnector1">
            <a:avLst/>
          </a:prstGeom>
          <a:ln w="158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a:off x="4035420" y="3968538"/>
            <a:ext cx="551658" cy="307879"/>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sp>
        <p:nvSpPr>
          <p:cNvPr id="38" name="椭圆 37"/>
          <p:cNvSpPr/>
          <p:nvPr/>
        </p:nvSpPr>
        <p:spPr>
          <a:xfrm>
            <a:off x="3248082" y="4038648"/>
            <a:ext cx="785686" cy="78568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9" name="直接箭头连接符 38"/>
          <p:cNvCxnSpPr/>
          <p:nvPr/>
        </p:nvCxnSpPr>
        <p:spPr>
          <a:xfrm flipH="1">
            <a:off x="2594981" y="4524419"/>
            <a:ext cx="560502" cy="0"/>
          </a:xfrm>
          <a:prstGeom prst="straightConnector1">
            <a:avLst/>
          </a:prstGeom>
          <a:ln w="158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nvCxnSpPr>
        <p:spPr>
          <a:xfrm>
            <a:off x="3997004" y="4682959"/>
            <a:ext cx="314244" cy="343337"/>
          </a:xfrm>
          <a:prstGeom prst="straightConnector1">
            <a:avLst/>
          </a:prstGeom>
          <a:ln w="158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6024290" y="3701472"/>
            <a:ext cx="1025929" cy="489143"/>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椭圆 41"/>
          <p:cNvSpPr/>
          <p:nvPr/>
        </p:nvSpPr>
        <p:spPr>
          <a:xfrm>
            <a:off x="7113257" y="3879785"/>
            <a:ext cx="785686" cy="7856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3" name="直接箭头连接符 42"/>
          <p:cNvCxnSpPr/>
          <p:nvPr/>
        </p:nvCxnSpPr>
        <p:spPr>
          <a:xfrm flipV="1">
            <a:off x="7961981" y="4191532"/>
            <a:ext cx="640239" cy="14937"/>
          </a:xfrm>
          <a:prstGeom prst="straightConnector1">
            <a:avLst/>
          </a:prstGeom>
          <a:ln w="158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p:cNvCxnSpPr/>
          <p:nvPr/>
        </p:nvCxnSpPr>
        <p:spPr>
          <a:xfrm flipH="1">
            <a:off x="6743147" y="4519313"/>
            <a:ext cx="408228" cy="335314"/>
          </a:xfrm>
          <a:prstGeom prst="straightConnector1">
            <a:avLst/>
          </a:prstGeom>
          <a:ln w="158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5" name="KSO_Shape"/>
          <p:cNvSpPr/>
          <p:nvPr/>
        </p:nvSpPr>
        <p:spPr bwMode="auto">
          <a:xfrm>
            <a:off x="3384009" y="1976934"/>
            <a:ext cx="326413" cy="512676"/>
          </a:xfrm>
          <a:custGeom>
            <a:avLst/>
            <a:gdLst>
              <a:gd name="T0" fmla="*/ 487259 w 2187"/>
              <a:gd name="T1" fmla="*/ 1307949 h 3433"/>
              <a:gd name="T2" fmla="*/ 487259 w 2187"/>
              <a:gd name="T3" fmla="*/ 1629955 h 3433"/>
              <a:gd name="T4" fmla="*/ 422746 w 2187"/>
              <a:gd name="T5" fmla="*/ 1694460 h 3433"/>
              <a:gd name="T6" fmla="*/ 197736 w 2187"/>
              <a:gd name="T7" fmla="*/ 1690265 h 3433"/>
              <a:gd name="T8" fmla="*/ 129027 w 2187"/>
              <a:gd name="T9" fmla="*/ 1800397 h 3433"/>
              <a:gd name="T10" fmla="*/ 955112 w 2187"/>
              <a:gd name="T11" fmla="*/ 1800397 h 3433"/>
              <a:gd name="T12" fmla="*/ 890599 w 2187"/>
              <a:gd name="T13" fmla="*/ 1690265 h 3433"/>
              <a:gd name="T14" fmla="*/ 675030 w 2187"/>
              <a:gd name="T15" fmla="*/ 1690265 h 3433"/>
              <a:gd name="T16" fmla="*/ 635168 w 2187"/>
              <a:gd name="T17" fmla="*/ 1625759 h 3433"/>
              <a:gd name="T18" fmla="*/ 630972 w 2187"/>
              <a:gd name="T19" fmla="*/ 1307949 h 3433"/>
              <a:gd name="T20" fmla="*/ 1099350 w 2187"/>
              <a:gd name="T21" fmla="*/ 899412 h 3433"/>
              <a:gd name="T22" fmla="*/ 955112 w 2187"/>
              <a:gd name="T23" fmla="*/ 0 h 3433"/>
              <a:gd name="T24" fmla="*/ 142139 w 2187"/>
              <a:gd name="T25" fmla="*/ 0 h 3433"/>
              <a:gd name="T26" fmla="*/ 0 w 2187"/>
              <a:gd name="T27" fmla="*/ 899412 h 3433"/>
              <a:gd name="T28" fmla="*/ 487259 w 2187"/>
              <a:gd name="T29" fmla="*/ 1307949 h 3433"/>
              <a:gd name="T30" fmla="*/ 206653 w 2187"/>
              <a:gd name="T31" fmla="*/ 69226 h 3433"/>
              <a:gd name="T32" fmla="*/ 894795 w 2187"/>
              <a:gd name="T33" fmla="*/ 69226 h 3433"/>
              <a:gd name="T34" fmla="*/ 1028542 w 2187"/>
              <a:gd name="T35" fmla="*/ 946087 h 3433"/>
              <a:gd name="T36" fmla="*/ 553346 w 2187"/>
              <a:gd name="T37" fmla="*/ 1239248 h 3433"/>
              <a:gd name="T38" fmla="*/ 62940 w 2187"/>
              <a:gd name="T39" fmla="*/ 944514 h 3433"/>
              <a:gd name="T40" fmla="*/ 206653 w 2187"/>
              <a:gd name="T41" fmla="*/ 69226 h 3433"/>
              <a:gd name="T42" fmla="*/ 554920 w 2187"/>
              <a:gd name="T43" fmla="*/ 1172644 h 3433"/>
              <a:gd name="T44" fmla="*/ 957210 w 2187"/>
              <a:gd name="T45" fmla="*/ 948709 h 3433"/>
              <a:gd name="T46" fmla="*/ 864899 w 2187"/>
              <a:gd name="T47" fmla="*/ 428991 h 3433"/>
              <a:gd name="T48" fmla="*/ 240745 w 2187"/>
              <a:gd name="T49" fmla="*/ 431088 h 3433"/>
              <a:gd name="T50" fmla="*/ 142139 w 2187"/>
              <a:gd name="T51" fmla="*/ 955527 h 3433"/>
              <a:gd name="T52" fmla="*/ 554920 w 2187"/>
              <a:gd name="T53" fmla="*/ 1172644 h 3433"/>
              <a:gd name="T54" fmla="*/ 348267 w 2187"/>
              <a:gd name="T55" fmla="*/ 495070 h 3433"/>
              <a:gd name="T56" fmla="*/ 348267 w 2187"/>
              <a:gd name="T57" fmla="*/ 495070 h 3433"/>
              <a:gd name="T58" fmla="*/ 573277 w 2187"/>
              <a:gd name="T59" fmla="*/ 1088734 h 3433"/>
              <a:gd name="T60" fmla="*/ 291621 w 2187"/>
              <a:gd name="T61" fmla="*/ 951331 h 3433"/>
              <a:gd name="T62" fmla="*/ 348267 w 2187"/>
              <a:gd name="T63" fmla="*/ 495070 h 34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87" h="3433">
                <a:moveTo>
                  <a:pt x="929" y="2494"/>
                </a:moveTo>
                <a:cubicBezTo>
                  <a:pt x="929" y="3108"/>
                  <a:pt x="929" y="3108"/>
                  <a:pt x="929" y="3108"/>
                </a:cubicBezTo>
                <a:cubicBezTo>
                  <a:pt x="929" y="3239"/>
                  <a:pt x="806" y="3231"/>
                  <a:pt x="806" y="3231"/>
                </a:cubicBezTo>
                <a:cubicBezTo>
                  <a:pt x="377" y="3223"/>
                  <a:pt x="377" y="3223"/>
                  <a:pt x="377" y="3223"/>
                </a:cubicBezTo>
                <a:cubicBezTo>
                  <a:pt x="246" y="3223"/>
                  <a:pt x="246" y="3433"/>
                  <a:pt x="246" y="3433"/>
                </a:cubicBezTo>
                <a:cubicBezTo>
                  <a:pt x="1821" y="3433"/>
                  <a:pt x="1821" y="3433"/>
                  <a:pt x="1821" y="3433"/>
                </a:cubicBezTo>
                <a:cubicBezTo>
                  <a:pt x="1821" y="3326"/>
                  <a:pt x="1698" y="3223"/>
                  <a:pt x="1698" y="3223"/>
                </a:cubicBezTo>
                <a:cubicBezTo>
                  <a:pt x="1287" y="3223"/>
                  <a:pt x="1287" y="3223"/>
                  <a:pt x="1287" y="3223"/>
                </a:cubicBezTo>
                <a:cubicBezTo>
                  <a:pt x="1196" y="3223"/>
                  <a:pt x="1211" y="3100"/>
                  <a:pt x="1211" y="3100"/>
                </a:cubicBezTo>
                <a:cubicBezTo>
                  <a:pt x="1203" y="2494"/>
                  <a:pt x="1203" y="2494"/>
                  <a:pt x="1203" y="2494"/>
                </a:cubicBezTo>
                <a:cubicBezTo>
                  <a:pt x="2187" y="2494"/>
                  <a:pt x="2096" y="1715"/>
                  <a:pt x="2096" y="1715"/>
                </a:cubicBezTo>
                <a:cubicBezTo>
                  <a:pt x="1821" y="0"/>
                  <a:pt x="1821" y="0"/>
                  <a:pt x="1821" y="0"/>
                </a:cubicBezTo>
                <a:cubicBezTo>
                  <a:pt x="271" y="0"/>
                  <a:pt x="271" y="0"/>
                  <a:pt x="271" y="0"/>
                </a:cubicBezTo>
                <a:cubicBezTo>
                  <a:pt x="0" y="1715"/>
                  <a:pt x="0" y="1715"/>
                  <a:pt x="0" y="1715"/>
                </a:cubicBezTo>
                <a:cubicBezTo>
                  <a:pt x="0" y="2437"/>
                  <a:pt x="929" y="2494"/>
                  <a:pt x="929" y="2494"/>
                </a:cubicBezTo>
                <a:close/>
                <a:moveTo>
                  <a:pt x="394" y="132"/>
                </a:moveTo>
                <a:cubicBezTo>
                  <a:pt x="1706" y="132"/>
                  <a:pt x="1706" y="132"/>
                  <a:pt x="1706" y="132"/>
                </a:cubicBezTo>
                <a:cubicBezTo>
                  <a:pt x="1706" y="132"/>
                  <a:pt x="1961" y="1685"/>
                  <a:pt x="1961" y="1804"/>
                </a:cubicBezTo>
                <a:cubicBezTo>
                  <a:pt x="1961" y="1804"/>
                  <a:pt x="1884" y="2363"/>
                  <a:pt x="1055" y="2363"/>
                </a:cubicBezTo>
                <a:cubicBezTo>
                  <a:pt x="1055" y="2363"/>
                  <a:pt x="420" y="2432"/>
                  <a:pt x="120" y="1801"/>
                </a:cubicBezTo>
                <a:lnTo>
                  <a:pt x="394" y="132"/>
                </a:lnTo>
                <a:close/>
                <a:moveTo>
                  <a:pt x="1058" y="2236"/>
                </a:moveTo>
                <a:cubicBezTo>
                  <a:pt x="1592" y="2236"/>
                  <a:pt x="1801" y="1887"/>
                  <a:pt x="1825" y="1809"/>
                </a:cubicBezTo>
                <a:cubicBezTo>
                  <a:pt x="1649" y="818"/>
                  <a:pt x="1649" y="818"/>
                  <a:pt x="1649" y="818"/>
                </a:cubicBezTo>
                <a:cubicBezTo>
                  <a:pt x="459" y="822"/>
                  <a:pt x="459" y="822"/>
                  <a:pt x="459" y="822"/>
                </a:cubicBezTo>
                <a:cubicBezTo>
                  <a:pt x="459" y="822"/>
                  <a:pt x="275" y="1686"/>
                  <a:pt x="271" y="1822"/>
                </a:cubicBezTo>
                <a:cubicBezTo>
                  <a:pt x="271" y="1822"/>
                  <a:pt x="484" y="2236"/>
                  <a:pt x="1058" y="2236"/>
                </a:cubicBezTo>
                <a:close/>
                <a:moveTo>
                  <a:pt x="664" y="944"/>
                </a:moveTo>
                <a:cubicBezTo>
                  <a:pt x="666" y="940"/>
                  <a:pt x="666" y="941"/>
                  <a:pt x="664" y="944"/>
                </a:cubicBezTo>
                <a:cubicBezTo>
                  <a:pt x="676" y="1876"/>
                  <a:pt x="1093" y="2076"/>
                  <a:pt x="1093" y="2076"/>
                </a:cubicBezTo>
                <a:cubicBezTo>
                  <a:pt x="1093" y="2076"/>
                  <a:pt x="687" y="2082"/>
                  <a:pt x="556" y="1814"/>
                </a:cubicBezTo>
                <a:cubicBezTo>
                  <a:pt x="434" y="1565"/>
                  <a:pt x="648" y="988"/>
                  <a:pt x="664" y="944"/>
                </a:cubicBez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grpSp>
        <p:nvGrpSpPr>
          <p:cNvPr id="46" name="组合 45"/>
          <p:cNvGrpSpPr/>
          <p:nvPr/>
        </p:nvGrpSpPr>
        <p:grpSpPr>
          <a:xfrm>
            <a:off x="2169783" y="1398030"/>
            <a:ext cx="511028" cy="511028"/>
            <a:chOff x="2862212" y="1646587"/>
            <a:chExt cx="511028" cy="511028"/>
          </a:xfrm>
        </p:grpSpPr>
        <p:sp>
          <p:nvSpPr>
            <p:cNvPr id="47" name="椭圆 46"/>
            <p:cNvSpPr/>
            <p:nvPr/>
          </p:nvSpPr>
          <p:spPr>
            <a:xfrm>
              <a:off x="2862212" y="1646587"/>
              <a:ext cx="511028" cy="511028"/>
            </a:xfrm>
            <a:prstGeom prst="ellipse">
              <a:avLst/>
            </a:prstGeom>
            <a:no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KSO_Shape"/>
            <p:cNvSpPr/>
            <p:nvPr/>
          </p:nvSpPr>
          <p:spPr bwMode="auto">
            <a:xfrm>
              <a:off x="3004146" y="1731318"/>
              <a:ext cx="221565" cy="349937"/>
            </a:xfrm>
            <a:custGeom>
              <a:avLst/>
              <a:gdLst>
                <a:gd name="T0" fmla="*/ 955216 w 2128"/>
                <a:gd name="T1" fmla="*/ 1800397 h 3363"/>
                <a:gd name="T2" fmla="*/ 183654 w 2128"/>
                <a:gd name="T3" fmla="*/ 1800397 h 3363"/>
                <a:gd name="T4" fmla="*/ 0 w 2128"/>
                <a:gd name="T5" fmla="*/ 1616770 h 3363"/>
                <a:gd name="T6" fmla="*/ 0 w 2128"/>
                <a:gd name="T7" fmla="*/ 771446 h 3363"/>
                <a:gd name="T8" fmla="*/ 2142 w 2128"/>
                <a:gd name="T9" fmla="*/ 750567 h 3363"/>
                <a:gd name="T10" fmla="*/ 220599 w 2128"/>
                <a:gd name="T11" fmla="*/ 429354 h 3363"/>
                <a:gd name="T12" fmla="*/ 220599 w 2128"/>
                <a:gd name="T13" fmla="*/ 404193 h 3363"/>
                <a:gd name="T14" fmla="*/ 918807 w 2128"/>
                <a:gd name="T15" fmla="*/ 404193 h 3363"/>
                <a:gd name="T16" fmla="*/ 918807 w 2128"/>
                <a:gd name="T17" fmla="*/ 429354 h 3363"/>
                <a:gd name="T18" fmla="*/ 1137264 w 2128"/>
                <a:gd name="T19" fmla="*/ 750567 h 3363"/>
                <a:gd name="T20" fmla="*/ 1139406 w 2128"/>
                <a:gd name="T21" fmla="*/ 771446 h 3363"/>
                <a:gd name="T22" fmla="*/ 1139406 w 2128"/>
                <a:gd name="T23" fmla="*/ 1616770 h 3363"/>
                <a:gd name="T24" fmla="*/ 955216 w 2128"/>
                <a:gd name="T25" fmla="*/ 1800397 h 3363"/>
                <a:gd name="T26" fmla="*/ 1063374 w 2128"/>
                <a:gd name="T27" fmla="*/ 840506 h 3363"/>
                <a:gd name="T28" fmla="*/ 1061768 w 2128"/>
                <a:gd name="T29" fmla="*/ 821769 h 3363"/>
                <a:gd name="T30" fmla="*/ 851342 w 2128"/>
                <a:gd name="T31" fmla="*/ 500556 h 3363"/>
                <a:gd name="T32" fmla="*/ 851342 w 2128"/>
                <a:gd name="T33" fmla="*/ 475930 h 3363"/>
                <a:gd name="T34" fmla="*/ 291812 w 2128"/>
                <a:gd name="T35" fmla="*/ 475930 h 3363"/>
                <a:gd name="T36" fmla="*/ 291812 w 2128"/>
                <a:gd name="T37" fmla="*/ 500556 h 3363"/>
                <a:gd name="T38" fmla="*/ 77638 w 2128"/>
                <a:gd name="T39" fmla="*/ 821769 h 3363"/>
                <a:gd name="T40" fmla="*/ 76032 w 2128"/>
                <a:gd name="T41" fmla="*/ 840506 h 3363"/>
                <a:gd name="T42" fmla="*/ 76032 w 2128"/>
                <a:gd name="T43" fmla="*/ 844789 h 3363"/>
                <a:gd name="T44" fmla="*/ 735152 w 2128"/>
                <a:gd name="T45" fmla="*/ 844789 h 3363"/>
                <a:gd name="T46" fmla="*/ 735152 w 2128"/>
                <a:gd name="T47" fmla="*/ 1359265 h 3363"/>
                <a:gd name="T48" fmla="*/ 76032 w 2128"/>
                <a:gd name="T49" fmla="*/ 1359265 h 3363"/>
                <a:gd name="T50" fmla="*/ 76032 w 2128"/>
                <a:gd name="T51" fmla="*/ 1561629 h 3363"/>
                <a:gd name="T52" fmla="*/ 237733 w 2128"/>
                <a:gd name="T53" fmla="*/ 1725983 h 3363"/>
                <a:gd name="T54" fmla="*/ 901673 w 2128"/>
                <a:gd name="T55" fmla="*/ 1725983 h 3363"/>
                <a:gd name="T56" fmla="*/ 1063374 w 2128"/>
                <a:gd name="T57" fmla="*/ 1561629 h 3363"/>
                <a:gd name="T58" fmla="*/ 1063374 w 2128"/>
                <a:gd name="T59" fmla="*/ 840506 h 3363"/>
                <a:gd name="T60" fmla="*/ 183654 w 2128"/>
                <a:gd name="T61" fmla="*/ 327637 h 3363"/>
                <a:gd name="T62" fmla="*/ 183654 w 2128"/>
                <a:gd name="T63" fmla="*/ 73344 h 3363"/>
                <a:gd name="T64" fmla="*/ 257544 w 2128"/>
                <a:gd name="T65" fmla="*/ 0 h 3363"/>
                <a:gd name="T66" fmla="*/ 881862 w 2128"/>
                <a:gd name="T67" fmla="*/ 0 h 3363"/>
                <a:gd name="T68" fmla="*/ 955216 w 2128"/>
                <a:gd name="T69" fmla="*/ 73344 h 3363"/>
                <a:gd name="T70" fmla="*/ 955216 w 2128"/>
                <a:gd name="T71" fmla="*/ 327637 h 3363"/>
                <a:gd name="T72" fmla="*/ 183654 w 2128"/>
                <a:gd name="T73" fmla="*/ 327637 h 33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128" h="3363">
                  <a:moveTo>
                    <a:pt x="1784" y="3363"/>
                  </a:moveTo>
                  <a:cubicBezTo>
                    <a:pt x="343" y="3363"/>
                    <a:pt x="343" y="3363"/>
                    <a:pt x="343" y="3363"/>
                  </a:cubicBezTo>
                  <a:cubicBezTo>
                    <a:pt x="154" y="3363"/>
                    <a:pt x="0" y="3209"/>
                    <a:pt x="0" y="3020"/>
                  </a:cubicBezTo>
                  <a:cubicBezTo>
                    <a:pt x="0" y="1441"/>
                    <a:pt x="0" y="1441"/>
                    <a:pt x="0" y="1441"/>
                  </a:cubicBezTo>
                  <a:cubicBezTo>
                    <a:pt x="0" y="1428"/>
                    <a:pt x="3" y="1415"/>
                    <a:pt x="4" y="1402"/>
                  </a:cubicBezTo>
                  <a:cubicBezTo>
                    <a:pt x="43" y="919"/>
                    <a:pt x="412" y="1160"/>
                    <a:pt x="412" y="802"/>
                  </a:cubicBezTo>
                  <a:cubicBezTo>
                    <a:pt x="412" y="755"/>
                    <a:pt x="412" y="755"/>
                    <a:pt x="412" y="755"/>
                  </a:cubicBezTo>
                  <a:cubicBezTo>
                    <a:pt x="1716" y="755"/>
                    <a:pt x="1716" y="755"/>
                    <a:pt x="1716" y="755"/>
                  </a:cubicBezTo>
                  <a:cubicBezTo>
                    <a:pt x="1716" y="802"/>
                    <a:pt x="1716" y="802"/>
                    <a:pt x="1716" y="802"/>
                  </a:cubicBezTo>
                  <a:cubicBezTo>
                    <a:pt x="1716" y="1160"/>
                    <a:pt x="2085" y="919"/>
                    <a:pt x="2124" y="1402"/>
                  </a:cubicBezTo>
                  <a:cubicBezTo>
                    <a:pt x="2125" y="1415"/>
                    <a:pt x="2128" y="1428"/>
                    <a:pt x="2128" y="1441"/>
                  </a:cubicBezTo>
                  <a:cubicBezTo>
                    <a:pt x="2128" y="3020"/>
                    <a:pt x="2128" y="3020"/>
                    <a:pt x="2128" y="3020"/>
                  </a:cubicBezTo>
                  <a:cubicBezTo>
                    <a:pt x="2128" y="3209"/>
                    <a:pt x="1974" y="3363"/>
                    <a:pt x="1784" y="3363"/>
                  </a:cubicBezTo>
                  <a:close/>
                  <a:moveTo>
                    <a:pt x="1986" y="1570"/>
                  </a:moveTo>
                  <a:cubicBezTo>
                    <a:pt x="1986" y="1558"/>
                    <a:pt x="1984" y="1547"/>
                    <a:pt x="1983" y="1535"/>
                  </a:cubicBezTo>
                  <a:cubicBezTo>
                    <a:pt x="1948" y="1101"/>
                    <a:pt x="1590" y="1256"/>
                    <a:pt x="1590" y="935"/>
                  </a:cubicBezTo>
                  <a:cubicBezTo>
                    <a:pt x="1590" y="889"/>
                    <a:pt x="1590" y="889"/>
                    <a:pt x="1590" y="889"/>
                  </a:cubicBezTo>
                  <a:cubicBezTo>
                    <a:pt x="545" y="889"/>
                    <a:pt x="545" y="889"/>
                    <a:pt x="545" y="889"/>
                  </a:cubicBezTo>
                  <a:cubicBezTo>
                    <a:pt x="545" y="935"/>
                    <a:pt x="545" y="935"/>
                    <a:pt x="545" y="935"/>
                  </a:cubicBezTo>
                  <a:cubicBezTo>
                    <a:pt x="545" y="1256"/>
                    <a:pt x="180" y="1101"/>
                    <a:pt x="145" y="1535"/>
                  </a:cubicBezTo>
                  <a:cubicBezTo>
                    <a:pt x="144" y="1547"/>
                    <a:pt x="142" y="1558"/>
                    <a:pt x="142" y="1570"/>
                  </a:cubicBezTo>
                  <a:cubicBezTo>
                    <a:pt x="142" y="1578"/>
                    <a:pt x="142" y="1578"/>
                    <a:pt x="142" y="1578"/>
                  </a:cubicBezTo>
                  <a:cubicBezTo>
                    <a:pt x="1373" y="1578"/>
                    <a:pt x="1373" y="1578"/>
                    <a:pt x="1373" y="1578"/>
                  </a:cubicBezTo>
                  <a:cubicBezTo>
                    <a:pt x="1373" y="2539"/>
                    <a:pt x="1373" y="2539"/>
                    <a:pt x="1373" y="2539"/>
                  </a:cubicBezTo>
                  <a:cubicBezTo>
                    <a:pt x="142" y="2539"/>
                    <a:pt x="142" y="2539"/>
                    <a:pt x="142" y="2539"/>
                  </a:cubicBezTo>
                  <a:cubicBezTo>
                    <a:pt x="142" y="2917"/>
                    <a:pt x="142" y="2917"/>
                    <a:pt x="142" y="2917"/>
                  </a:cubicBezTo>
                  <a:cubicBezTo>
                    <a:pt x="142" y="3086"/>
                    <a:pt x="274" y="3224"/>
                    <a:pt x="444" y="3224"/>
                  </a:cubicBezTo>
                  <a:cubicBezTo>
                    <a:pt x="1684" y="3224"/>
                    <a:pt x="1684" y="3224"/>
                    <a:pt x="1684" y="3224"/>
                  </a:cubicBezTo>
                  <a:cubicBezTo>
                    <a:pt x="1854" y="3224"/>
                    <a:pt x="1986" y="3086"/>
                    <a:pt x="1986" y="2917"/>
                  </a:cubicBezTo>
                  <a:lnTo>
                    <a:pt x="1986" y="1570"/>
                  </a:lnTo>
                  <a:close/>
                  <a:moveTo>
                    <a:pt x="343" y="612"/>
                  </a:moveTo>
                  <a:cubicBezTo>
                    <a:pt x="343" y="137"/>
                    <a:pt x="343" y="137"/>
                    <a:pt x="343" y="137"/>
                  </a:cubicBezTo>
                  <a:cubicBezTo>
                    <a:pt x="343" y="61"/>
                    <a:pt x="405" y="0"/>
                    <a:pt x="481" y="0"/>
                  </a:cubicBezTo>
                  <a:cubicBezTo>
                    <a:pt x="1647" y="0"/>
                    <a:pt x="1647" y="0"/>
                    <a:pt x="1647" y="0"/>
                  </a:cubicBezTo>
                  <a:cubicBezTo>
                    <a:pt x="1723" y="0"/>
                    <a:pt x="1784" y="61"/>
                    <a:pt x="1784" y="137"/>
                  </a:cubicBezTo>
                  <a:cubicBezTo>
                    <a:pt x="1784" y="612"/>
                    <a:pt x="1784" y="612"/>
                    <a:pt x="1784" y="612"/>
                  </a:cubicBezTo>
                  <a:cubicBezTo>
                    <a:pt x="1121" y="612"/>
                    <a:pt x="1058" y="612"/>
                    <a:pt x="343" y="612"/>
                  </a:cubicBezTo>
                  <a:close/>
                </a:path>
              </a:pathLst>
            </a:custGeom>
            <a:solidFill>
              <a:schemeClr val="accent3">
                <a:lumMod val="60000"/>
                <a:lumOff val="40000"/>
              </a:schemeClr>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dirty="0"/>
            </a:p>
          </p:txBody>
        </p:sp>
      </p:grpSp>
      <p:sp>
        <p:nvSpPr>
          <p:cNvPr id="49" name="KSO_Shape"/>
          <p:cNvSpPr/>
          <p:nvPr/>
        </p:nvSpPr>
        <p:spPr bwMode="auto">
          <a:xfrm>
            <a:off x="6920096" y="1674862"/>
            <a:ext cx="449566" cy="519153"/>
          </a:xfrm>
          <a:custGeom>
            <a:avLst/>
            <a:gdLst>
              <a:gd name="T0" fmla="*/ 722049 w 6597698"/>
              <a:gd name="T1" fmla="*/ 874343 h 7617115"/>
              <a:gd name="T2" fmla="*/ 750323 w 6597698"/>
              <a:gd name="T3" fmla="*/ 885440 h 7617115"/>
              <a:gd name="T4" fmla="*/ 758665 w 6597698"/>
              <a:gd name="T5" fmla="*/ 959007 h 7617115"/>
              <a:gd name="T6" fmla="*/ 703528 w 6597698"/>
              <a:gd name="T7" fmla="*/ 976176 h 7617115"/>
              <a:gd name="T8" fmla="*/ 694514 w 6597698"/>
              <a:gd name="T9" fmla="*/ 971594 h 7617115"/>
              <a:gd name="T10" fmla="*/ 699028 w 6597698"/>
              <a:gd name="T11" fmla="*/ 976062 h 7617115"/>
              <a:gd name="T12" fmla="*/ 699648 w 6597698"/>
              <a:gd name="T13" fmla="*/ 1081054 h 7617115"/>
              <a:gd name="T14" fmla="*/ 147042 w 6597698"/>
              <a:gd name="T15" fmla="*/ 1769133 h 7617115"/>
              <a:gd name="T16" fmla="*/ 30787 w 6597698"/>
              <a:gd name="T17" fmla="*/ 1782165 h 7617115"/>
              <a:gd name="T18" fmla="*/ 18275 w 6597698"/>
              <a:gd name="T19" fmla="*/ 1665921 h 7617115"/>
              <a:gd name="T20" fmla="*/ 570880 w 6597698"/>
              <a:gd name="T21" fmla="*/ 977321 h 7617115"/>
              <a:gd name="T22" fmla="*/ 672989 w 6597698"/>
              <a:gd name="T23" fmla="*/ 955142 h 7617115"/>
              <a:gd name="T24" fmla="*/ 676204 w 6597698"/>
              <a:gd name="T25" fmla="*/ 957221 h 7617115"/>
              <a:gd name="T26" fmla="*/ 671902 w 6597698"/>
              <a:gd name="T27" fmla="*/ 950789 h 7617115"/>
              <a:gd name="T28" fmla="*/ 677328 w 6597698"/>
              <a:gd name="T29" fmla="*/ 893266 h 7617115"/>
              <a:gd name="T30" fmla="*/ 722049 w 6597698"/>
              <a:gd name="T31" fmla="*/ 874343 h 7617115"/>
              <a:gd name="T32" fmla="*/ 1267033 w 6597698"/>
              <a:gd name="T33" fmla="*/ 241665 h 7617115"/>
              <a:gd name="T34" fmla="*/ 1317603 w 6597698"/>
              <a:gd name="T35" fmla="*/ 700993 h 7617115"/>
              <a:gd name="T36" fmla="*/ 1057709 w 6597698"/>
              <a:gd name="T37" fmla="*/ 100974 h 7617115"/>
              <a:gd name="T38" fmla="*/ 754500 w 6597698"/>
              <a:gd name="T39" fmla="*/ 248946 h 7617115"/>
              <a:gd name="T40" fmla="*/ 814969 w 6597698"/>
              <a:gd name="T41" fmla="*/ 804684 h 7617115"/>
              <a:gd name="T42" fmla="*/ 1371177 w 6597698"/>
              <a:gd name="T43" fmla="*/ 743688 h 7617115"/>
              <a:gd name="T44" fmla="*/ 1310187 w 6597698"/>
              <a:gd name="T45" fmla="*/ 187951 h 7617115"/>
              <a:gd name="T46" fmla="*/ 1057709 w 6597698"/>
              <a:gd name="T47" fmla="*/ 100974 h 7617115"/>
              <a:gd name="T48" fmla="*/ 1056412 w 6597698"/>
              <a:gd name="T49" fmla="*/ 45 h 7617115"/>
              <a:gd name="T50" fmla="*/ 1373958 w 6597698"/>
              <a:gd name="T51" fmla="*/ 109301 h 7617115"/>
              <a:gd name="T52" fmla="*/ 1450081 w 6597698"/>
              <a:gd name="T53" fmla="*/ 807305 h 7617115"/>
              <a:gd name="T54" fmla="*/ 751940 w 6597698"/>
              <a:gd name="T55" fmla="*/ 883413 h 7617115"/>
              <a:gd name="T56" fmla="*/ 675817 w 6597698"/>
              <a:gd name="T57" fmla="*/ 185931 h 7617115"/>
              <a:gd name="T58" fmla="*/ 1056412 w 6597698"/>
              <a:gd name="T59" fmla="*/ 45 h 761711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597698" h="7617115">
                <a:moveTo>
                  <a:pt x="3054842" y="3699168"/>
                </a:moveTo>
                <a:cubicBezTo>
                  <a:pt x="3097120" y="3702556"/>
                  <a:pt x="3138894" y="3717974"/>
                  <a:pt x="3174464" y="3746118"/>
                </a:cubicBezTo>
                <a:cubicBezTo>
                  <a:pt x="3269318" y="3823378"/>
                  <a:pt x="3284759" y="3960238"/>
                  <a:pt x="3209759" y="4057364"/>
                </a:cubicBezTo>
                <a:cubicBezTo>
                  <a:pt x="3151854" y="4126897"/>
                  <a:pt x="3059206" y="4152972"/>
                  <a:pt x="2976485" y="4130002"/>
                </a:cubicBezTo>
                <a:lnTo>
                  <a:pt x="2938349" y="4110616"/>
                </a:lnTo>
                <a:lnTo>
                  <a:pt x="2957445" y="4129522"/>
                </a:lnTo>
                <a:cubicBezTo>
                  <a:pt x="3060906" y="4255074"/>
                  <a:pt x="3066214" y="4440569"/>
                  <a:pt x="2960068" y="4573720"/>
                </a:cubicBezTo>
                <a:cubicBezTo>
                  <a:pt x="2960068" y="4573720"/>
                  <a:pt x="2960068" y="4573720"/>
                  <a:pt x="622107" y="7484843"/>
                </a:cubicBezTo>
                <a:cubicBezTo>
                  <a:pt x="500798" y="7637016"/>
                  <a:pt x="280235" y="7661275"/>
                  <a:pt x="130253" y="7539978"/>
                </a:cubicBezTo>
                <a:cubicBezTo>
                  <a:pt x="-19729" y="7418681"/>
                  <a:pt x="-43991" y="7198142"/>
                  <a:pt x="77318" y="7048175"/>
                </a:cubicBezTo>
                <a:cubicBezTo>
                  <a:pt x="77318" y="7048175"/>
                  <a:pt x="77318" y="7048175"/>
                  <a:pt x="2415279" y="4134846"/>
                </a:cubicBezTo>
                <a:cubicBezTo>
                  <a:pt x="2521424" y="4001695"/>
                  <a:pt x="2701872" y="3966478"/>
                  <a:pt x="2847280" y="4041013"/>
                </a:cubicBezTo>
                <a:lnTo>
                  <a:pt x="2860883" y="4049808"/>
                </a:lnTo>
                <a:lnTo>
                  <a:pt x="2842684" y="4022597"/>
                </a:lnTo>
                <a:cubicBezTo>
                  <a:pt x="2801944" y="3946441"/>
                  <a:pt x="2807734" y="3850419"/>
                  <a:pt x="2865639" y="3779229"/>
                </a:cubicBezTo>
                <a:cubicBezTo>
                  <a:pt x="2912514" y="3721285"/>
                  <a:pt x="2984378" y="3693520"/>
                  <a:pt x="3054842" y="3699168"/>
                </a:cubicBezTo>
                <a:close/>
                <a:moveTo>
                  <a:pt x="5360563" y="1022434"/>
                </a:moveTo>
                <a:cubicBezTo>
                  <a:pt x="5956099" y="1501097"/>
                  <a:pt x="6050943" y="2370189"/>
                  <a:pt x="5574515" y="2965760"/>
                </a:cubicBezTo>
                <a:lnTo>
                  <a:pt x="5360563" y="1022434"/>
                </a:lnTo>
                <a:close/>
                <a:moveTo>
                  <a:pt x="4474955" y="427200"/>
                </a:moveTo>
                <a:cubicBezTo>
                  <a:pt x="3992919" y="433757"/>
                  <a:pt x="3517164" y="647541"/>
                  <a:pt x="3192137" y="1053241"/>
                </a:cubicBezTo>
                <a:cubicBezTo>
                  <a:pt x="2612105" y="1772280"/>
                  <a:pt x="2728993" y="2826575"/>
                  <a:pt x="3447968" y="3404453"/>
                </a:cubicBezTo>
                <a:cubicBezTo>
                  <a:pt x="4169147" y="3984537"/>
                  <a:pt x="5223349" y="3867638"/>
                  <a:pt x="5801174" y="3146394"/>
                </a:cubicBezTo>
                <a:cubicBezTo>
                  <a:pt x="6381205" y="2427354"/>
                  <a:pt x="6264317" y="1373059"/>
                  <a:pt x="5543138" y="795181"/>
                </a:cubicBezTo>
                <a:cubicBezTo>
                  <a:pt x="5228587" y="542359"/>
                  <a:pt x="4849871" y="422100"/>
                  <a:pt x="4474955" y="427200"/>
                </a:cubicBezTo>
                <a:close/>
                <a:moveTo>
                  <a:pt x="4469466" y="190"/>
                </a:moveTo>
                <a:cubicBezTo>
                  <a:pt x="4940266" y="-6142"/>
                  <a:pt x="5416292" y="144984"/>
                  <a:pt x="5812939" y="462432"/>
                </a:cubicBezTo>
                <a:cubicBezTo>
                  <a:pt x="6717357" y="1188029"/>
                  <a:pt x="6860740" y="2511305"/>
                  <a:pt x="6135000" y="3415545"/>
                </a:cubicBezTo>
                <a:cubicBezTo>
                  <a:pt x="5409261" y="4319783"/>
                  <a:pt x="4085723" y="4463138"/>
                  <a:pt x="3181306" y="3737542"/>
                </a:cubicBezTo>
                <a:cubicBezTo>
                  <a:pt x="2276888" y="3011945"/>
                  <a:pt x="2133505" y="1690874"/>
                  <a:pt x="2859245" y="786635"/>
                </a:cubicBezTo>
                <a:cubicBezTo>
                  <a:pt x="3267474" y="276760"/>
                  <a:pt x="3864151" y="8331"/>
                  <a:pt x="4469466" y="190"/>
                </a:cubicBez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grpSp>
        <p:nvGrpSpPr>
          <p:cNvPr id="50" name="组合 49"/>
          <p:cNvGrpSpPr/>
          <p:nvPr/>
        </p:nvGrpSpPr>
        <p:grpSpPr>
          <a:xfrm>
            <a:off x="8306796" y="1584853"/>
            <a:ext cx="511028" cy="511028"/>
            <a:chOff x="8999225" y="1833410"/>
            <a:chExt cx="511028" cy="511028"/>
          </a:xfrm>
        </p:grpSpPr>
        <p:sp>
          <p:nvSpPr>
            <p:cNvPr id="51" name="椭圆 50"/>
            <p:cNvSpPr/>
            <p:nvPr/>
          </p:nvSpPr>
          <p:spPr>
            <a:xfrm>
              <a:off x="8999225" y="1833410"/>
              <a:ext cx="511028" cy="51102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KSO_Shape"/>
            <p:cNvSpPr/>
            <p:nvPr/>
          </p:nvSpPr>
          <p:spPr bwMode="auto">
            <a:xfrm>
              <a:off x="9114112" y="1964199"/>
              <a:ext cx="281254" cy="298077"/>
            </a:xfrm>
            <a:custGeom>
              <a:avLst/>
              <a:gdLst>
                <a:gd name="T0" fmla="*/ 1462390 w 3658"/>
                <a:gd name="T1" fmla="*/ 575978 h 3876"/>
                <a:gd name="T2" fmla="*/ 450002 w 3658"/>
                <a:gd name="T3" fmla="*/ 575978 h 3876"/>
                <a:gd name="T4" fmla="*/ 224769 w 3658"/>
                <a:gd name="T5" fmla="*/ 325614 h 3876"/>
                <a:gd name="T6" fmla="*/ 216874 w 3658"/>
                <a:gd name="T7" fmla="*/ 325614 h 3876"/>
                <a:gd name="T8" fmla="*/ 108205 w 3658"/>
                <a:gd name="T9" fmla="*/ 434306 h 3876"/>
                <a:gd name="T10" fmla="*/ 108205 w 3658"/>
                <a:gd name="T11" fmla="*/ 615461 h 3876"/>
                <a:gd name="T12" fmla="*/ 216874 w 3658"/>
                <a:gd name="T13" fmla="*/ 724153 h 3876"/>
                <a:gd name="T14" fmla="*/ 904648 w 3658"/>
                <a:gd name="T15" fmla="*/ 724153 h 3876"/>
                <a:gd name="T16" fmla="*/ 1012853 w 3658"/>
                <a:gd name="T17" fmla="*/ 832382 h 3876"/>
                <a:gd name="T18" fmla="*/ 1013317 w 3658"/>
                <a:gd name="T19" fmla="*/ 1022362 h 3876"/>
                <a:gd name="T20" fmla="*/ 1122451 w 3658"/>
                <a:gd name="T21" fmla="*/ 1181220 h 3876"/>
                <a:gd name="T22" fmla="*/ 1122451 w 3658"/>
                <a:gd name="T23" fmla="*/ 1631319 h 3876"/>
                <a:gd name="T24" fmla="*/ 956196 w 3658"/>
                <a:gd name="T25" fmla="*/ 1800397 h 3876"/>
                <a:gd name="T26" fmla="*/ 796443 w 3658"/>
                <a:gd name="T27" fmla="*/ 1631319 h 3876"/>
                <a:gd name="T28" fmla="*/ 796443 w 3658"/>
                <a:gd name="T29" fmla="*/ 1181220 h 3876"/>
                <a:gd name="T30" fmla="*/ 903255 w 3658"/>
                <a:gd name="T31" fmla="*/ 1022362 h 3876"/>
                <a:gd name="T32" fmla="*/ 903255 w 3658"/>
                <a:gd name="T33" fmla="*/ 928068 h 3876"/>
                <a:gd name="T34" fmla="*/ 795979 w 3658"/>
                <a:gd name="T35" fmla="*/ 832382 h 3876"/>
                <a:gd name="T36" fmla="*/ 108205 w 3658"/>
                <a:gd name="T37" fmla="*/ 832382 h 3876"/>
                <a:gd name="T38" fmla="*/ 0 w 3658"/>
                <a:gd name="T39" fmla="*/ 724153 h 3876"/>
                <a:gd name="T40" fmla="*/ 0 w 3658"/>
                <a:gd name="T41" fmla="*/ 325614 h 3876"/>
                <a:gd name="T42" fmla="*/ 108205 w 3658"/>
                <a:gd name="T43" fmla="*/ 216921 h 3876"/>
                <a:gd name="T44" fmla="*/ 109134 w 3658"/>
                <a:gd name="T45" fmla="*/ 216921 h 3876"/>
                <a:gd name="T46" fmla="*/ 109134 w 3658"/>
                <a:gd name="T47" fmla="*/ 216921 h 3876"/>
                <a:gd name="T48" fmla="*/ 224769 w 3658"/>
                <a:gd name="T49" fmla="*/ 216921 h 3876"/>
                <a:gd name="T50" fmla="*/ 450002 w 3658"/>
                <a:gd name="T51" fmla="*/ 0 h 3876"/>
                <a:gd name="T52" fmla="*/ 1462390 w 3658"/>
                <a:gd name="T53" fmla="*/ 0 h 3876"/>
                <a:gd name="T54" fmla="*/ 1698769 w 3658"/>
                <a:gd name="T55" fmla="*/ 225282 h 3876"/>
                <a:gd name="T56" fmla="*/ 1698769 w 3658"/>
                <a:gd name="T57" fmla="*/ 337691 h 3876"/>
                <a:gd name="T58" fmla="*/ 1462390 w 3658"/>
                <a:gd name="T59" fmla="*/ 575978 h 3876"/>
                <a:gd name="T60" fmla="*/ 1537623 w 3658"/>
                <a:gd name="T61" fmla="*/ 144924 h 3876"/>
                <a:gd name="T62" fmla="*/ 379878 w 3658"/>
                <a:gd name="T63" fmla="*/ 144924 h 3876"/>
                <a:gd name="T64" fmla="*/ 325543 w 3658"/>
                <a:gd name="T65" fmla="*/ 199270 h 3876"/>
                <a:gd name="T66" fmla="*/ 379878 w 3658"/>
                <a:gd name="T67" fmla="*/ 253152 h 3876"/>
                <a:gd name="T68" fmla="*/ 1537623 w 3658"/>
                <a:gd name="T69" fmla="*/ 253152 h 3876"/>
                <a:gd name="T70" fmla="*/ 1591957 w 3658"/>
                <a:gd name="T71" fmla="*/ 199270 h 3876"/>
                <a:gd name="T72" fmla="*/ 1537623 w 3658"/>
                <a:gd name="T73" fmla="*/ 144924 h 38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58" h="3876">
                  <a:moveTo>
                    <a:pt x="3149" y="1240"/>
                  </a:moveTo>
                  <a:cubicBezTo>
                    <a:pt x="969" y="1240"/>
                    <a:pt x="969" y="1240"/>
                    <a:pt x="969" y="1240"/>
                  </a:cubicBezTo>
                  <a:cubicBezTo>
                    <a:pt x="702" y="1240"/>
                    <a:pt x="485" y="968"/>
                    <a:pt x="484" y="701"/>
                  </a:cubicBezTo>
                  <a:cubicBezTo>
                    <a:pt x="467" y="701"/>
                    <a:pt x="467" y="701"/>
                    <a:pt x="467" y="701"/>
                  </a:cubicBezTo>
                  <a:cubicBezTo>
                    <a:pt x="338" y="701"/>
                    <a:pt x="233" y="806"/>
                    <a:pt x="233" y="935"/>
                  </a:cubicBezTo>
                  <a:cubicBezTo>
                    <a:pt x="233" y="1325"/>
                    <a:pt x="233" y="1325"/>
                    <a:pt x="233" y="1325"/>
                  </a:cubicBezTo>
                  <a:cubicBezTo>
                    <a:pt x="233" y="1454"/>
                    <a:pt x="338" y="1559"/>
                    <a:pt x="467" y="1559"/>
                  </a:cubicBezTo>
                  <a:cubicBezTo>
                    <a:pt x="1948" y="1559"/>
                    <a:pt x="1948" y="1559"/>
                    <a:pt x="1948" y="1559"/>
                  </a:cubicBezTo>
                  <a:cubicBezTo>
                    <a:pt x="2077" y="1559"/>
                    <a:pt x="2181" y="1663"/>
                    <a:pt x="2181" y="1792"/>
                  </a:cubicBezTo>
                  <a:cubicBezTo>
                    <a:pt x="2182" y="2201"/>
                    <a:pt x="2182" y="2201"/>
                    <a:pt x="2182" y="2201"/>
                  </a:cubicBezTo>
                  <a:cubicBezTo>
                    <a:pt x="2323" y="2251"/>
                    <a:pt x="2417" y="2385"/>
                    <a:pt x="2417" y="2543"/>
                  </a:cubicBezTo>
                  <a:cubicBezTo>
                    <a:pt x="2417" y="3512"/>
                    <a:pt x="2417" y="3512"/>
                    <a:pt x="2417" y="3512"/>
                  </a:cubicBezTo>
                  <a:cubicBezTo>
                    <a:pt x="2417" y="3713"/>
                    <a:pt x="2259" y="3876"/>
                    <a:pt x="2059" y="3876"/>
                  </a:cubicBezTo>
                  <a:cubicBezTo>
                    <a:pt x="1858" y="3876"/>
                    <a:pt x="1715" y="3713"/>
                    <a:pt x="1715" y="3512"/>
                  </a:cubicBezTo>
                  <a:cubicBezTo>
                    <a:pt x="1715" y="2543"/>
                    <a:pt x="1715" y="2543"/>
                    <a:pt x="1715" y="2543"/>
                  </a:cubicBezTo>
                  <a:cubicBezTo>
                    <a:pt x="1715" y="2385"/>
                    <a:pt x="1804" y="2251"/>
                    <a:pt x="1945" y="2201"/>
                  </a:cubicBezTo>
                  <a:cubicBezTo>
                    <a:pt x="1945" y="1998"/>
                    <a:pt x="1945" y="1998"/>
                    <a:pt x="1945" y="1998"/>
                  </a:cubicBezTo>
                  <a:cubicBezTo>
                    <a:pt x="1931" y="1882"/>
                    <a:pt x="1833" y="1792"/>
                    <a:pt x="1714" y="1792"/>
                  </a:cubicBezTo>
                  <a:cubicBezTo>
                    <a:pt x="233" y="1792"/>
                    <a:pt x="233" y="1792"/>
                    <a:pt x="233" y="1792"/>
                  </a:cubicBezTo>
                  <a:cubicBezTo>
                    <a:pt x="104" y="1792"/>
                    <a:pt x="0" y="1688"/>
                    <a:pt x="0" y="1559"/>
                  </a:cubicBezTo>
                  <a:cubicBezTo>
                    <a:pt x="0" y="701"/>
                    <a:pt x="0" y="701"/>
                    <a:pt x="0" y="701"/>
                  </a:cubicBezTo>
                  <a:cubicBezTo>
                    <a:pt x="0" y="572"/>
                    <a:pt x="104" y="467"/>
                    <a:pt x="233" y="467"/>
                  </a:cubicBezTo>
                  <a:cubicBezTo>
                    <a:pt x="235" y="467"/>
                    <a:pt x="235" y="467"/>
                    <a:pt x="235" y="467"/>
                  </a:cubicBezTo>
                  <a:cubicBezTo>
                    <a:pt x="235" y="467"/>
                    <a:pt x="235" y="467"/>
                    <a:pt x="235" y="467"/>
                  </a:cubicBezTo>
                  <a:cubicBezTo>
                    <a:pt x="484" y="467"/>
                    <a:pt x="484" y="467"/>
                    <a:pt x="484" y="467"/>
                  </a:cubicBezTo>
                  <a:cubicBezTo>
                    <a:pt x="484" y="200"/>
                    <a:pt x="701" y="0"/>
                    <a:pt x="969" y="0"/>
                  </a:cubicBezTo>
                  <a:cubicBezTo>
                    <a:pt x="3149" y="0"/>
                    <a:pt x="3149" y="0"/>
                    <a:pt x="3149" y="0"/>
                  </a:cubicBezTo>
                  <a:cubicBezTo>
                    <a:pt x="3416" y="0"/>
                    <a:pt x="3658" y="217"/>
                    <a:pt x="3658" y="485"/>
                  </a:cubicBezTo>
                  <a:cubicBezTo>
                    <a:pt x="3658" y="727"/>
                    <a:pt x="3658" y="727"/>
                    <a:pt x="3658" y="727"/>
                  </a:cubicBezTo>
                  <a:cubicBezTo>
                    <a:pt x="3658" y="994"/>
                    <a:pt x="3416" y="1240"/>
                    <a:pt x="3149" y="1240"/>
                  </a:cubicBezTo>
                  <a:close/>
                  <a:moveTo>
                    <a:pt x="3311" y="312"/>
                  </a:moveTo>
                  <a:cubicBezTo>
                    <a:pt x="818" y="312"/>
                    <a:pt x="818" y="312"/>
                    <a:pt x="818" y="312"/>
                  </a:cubicBezTo>
                  <a:cubicBezTo>
                    <a:pt x="753" y="312"/>
                    <a:pt x="701" y="364"/>
                    <a:pt x="701" y="429"/>
                  </a:cubicBezTo>
                  <a:cubicBezTo>
                    <a:pt x="701" y="493"/>
                    <a:pt x="753" y="545"/>
                    <a:pt x="818" y="545"/>
                  </a:cubicBezTo>
                  <a:cubicBezTo>
                    <a:pt x="3311" y="545"/>
                    <a:pt x="3311" y="545"/>
                    <a:pt x="3311" y="545"/>
                  </a:cubicBezTo>
                  <a:cubicBezTo>
                    <a:pt x="3376" y="545"/>
                    <a:pt x="3428" y="493"/>
                    <a:pt x="3428" y="429"/>
                  </a:cubicBezTo>
                  <a:cubicBezTo>
                    <a:pt x="3428" y="364"/>
                    <a:pt x="3376" y="312"/>
                    <a:pt x="3311" y="312"/>
                  </a:cubicBezTo>
                  <a:close/>
                </a:path>
              </a:pathLst>
            </a:custGeom>
            <a:solidFill>
              <a:schemeClr val="accent2"/>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dirty="0"/>
            </a:p>
          </p:txBody>
        </p:sp>
      </p:grpSp>
      <p:sp>
        <p:nvSpPr>
          <p:cNvPr id="53" name="KSO_Shape"/>
          <p:cNvSpPr/>
          <p:nvPr/>
        </p:nvSpPr>
        <p:spPr bwMode="auto">
          <a:xfrm>
            <a:off x="3473451" y="4206127"/>
            <a:ext cx="352364" cy="489683"/>
          </a:xfrm>
          <a:custGeom>
            <a:avLst/>
            <a:gdLst>
              <a:gd name="T0" fmla="*/ 1260453 w 2358"/>
              <a:gd name="T1" fmla="*/ 1658275 h 3281"/>
              <a:gd name="T2" fmla="*/ 1293926 w 2358"/>
              <a:gd name="T3" fmla="*/ 1691748 h 3281"/>
              <a:gd name="T4" fmla="*/ 1293926 w 2358"/>
              <a:gd name="T5" fmla="*/ 1800397 h 3281"/>
              <a:gd name="T6" fmla="*/ 0 w 2358"/>
              <a:gd name="T7" fmla="*/ 1800397 h 3281"/>
              <a:gd name="T8" fmla="*/ 0 w 2358"/>
              <a:gd name="T9" fmla="*/ 1691748 h 3281"/>
              <a:gd name="T10" fmla="*/ 33473 w 2358"/>
              <a:gd name="T11" fmla="*/ 1658275 h 3281"/>
              <a:gd name="T12" fmla="*/ 144867 w 2358"/>
              <a:gd name="T13" fmla="*/ 1658275 h 3281"/>
              <a:gd name="T14" fmla="*/ 440088 w 2358"/>
              <a:gd name="T15" fmla="*/ 900473 h 3281"/>
              <a:gd name="T16" fmla="*/ 142123 w 2358"/>
              <a:gd name="T17" fmla="*/ 142671 h 3281"/>
              <a:gd name="T18" fmla="*/ 33473 w 2358"/>
              <a:gd name="T19" fmla="*/ 142671 h 3281"/>
              <a:gd name="T20" fmla="*/ 0 w 2358"/>
              <a:gd name="T21" fmla="*/ 109198 h 3281"/>
              <a:gd name="T22" fmla="*/ 0 w 2358"/>
              <a:gd name="T23" fmla="*/ 0 h 3281"/>
              <a:gd name="T24" fmla="*/ 1293926 w 2358"/>
              <a:gd name="T25" fmla="*/ 0 h 3281"/>
              <a:gd name="T26" fmla="*/ 1293926 w 2358"/>
              <a:gd name="T27" fmla="*/ 109198 h 3281"/>
              <a:gd name="T28" fmla="*/ 1260453 w 2358"/>
              <a:gd name="T29" fmla="*/ 142671 h 3281"/>
              <a:gd name="T30" fmla="*/ 1131499 w 2358"/>
              <a:gd name="T31" fmla="*/ 142671 h 3281"/>
              <a:gd name="T32" fmla="*/ 833534 w 2358"/>
              <a:gd name="T33" fmla="*/ 900473 h 3281"/>
              <a:gd name="T34" fmla="*/ 1128756 w 2358"/>
              <a:gd name="T35" fmla="*/ 1658275 h 3281"/>
              <a:gd name="T36" fmla="*/ 1260453 w 2358"/>
              <a:gd name="T37" fmla="*/ 1658275 h 3281"/>
              <a:gd name="T38" fmla="*/ 740797 w 2358"/>
              <a:gd name="T39" fmla="*/ 900473 h 3281"/>
              <a:gd name="T40" fmla="*/ 1038762 w 2358"/>
              <a:gd name="T41" fmla="*/ 142671 h 3281"/>
              <a:gd name="T42" fmla="*/ 234860 w 2358"/>
              <a:gd name="T43" fmla="*/ 142671 h 3281"/>
              <a:gd name="T44" fmla="*/ 532825 w 2358"/>
              <a:gd name="T45" fmla="*/ 900473 h 3281"/>
              <a:gd name="T46" fmla="*/ 237055 w 2358"/>
              <a:gd name="T47" fmla="*/ 1658275 h 3281"/>
              <a:gd name="T48" fmla="*/ 287539 w 2358"/>
              <a:gd name="T49" fmla="*/ 1658275 h 3281"/>
              <a:gd name="T50" fmla="*/ 407164 w 2358"/>
              <a:gd name="T51" fmla="*/ 1544687 h 3281"/>
              <a:gd name="T52" fmla="*/ 495511 w 2358"/>
              <a:gd name="T53" fmla="*/ 1499691 h 3281"/>
              <a:gd name="T54" fmla="*/ 595382 w 2358"/>
              <a:gd name="T55" fmla="*/ 1441525 h 3281"/>
              <a:gd name="T56" fmla="*/ 633245 w 2358"/>
              <a:gd name="T57" fmla="*/ 1374579 h 3281"/>
              <a:gd name="T58" fmla="*/ 671108 w 2358"/>
              <a:gd name="T59" fmla="*/ 1441525 h 3281"/>
              <a:gd name="T60" fmla="*/ 769880 w 2358"/>
              <a:gd name="T61" fmla="*/ 1499691 h 3281"/>
              <a:gd name="T62" fmla="*/ 858227 w 2358"/>
              <a:gd name="T63" fmla="*/ 1544687 h 3281"/>
              <a:gd name="T64" fmla="*/ 976755 w 2358"/>
              <a:gd name="T65" fmla="*/ 1658275 h 3281"/>
              <a:gd name="T66" fmla="*/ 1036568 w 2358"/>
              <a:gd name="T67" fmla="*/ 1658275 h 3281"/>
              <a:gd name="T68" fmla="*/ 740797 w 2358"/>
              <a:gd name="T69" fmla="*/ 900473 h 3281"/>
              <a:gd name="T70" fmla="*/ 671656 w 2358"/>
              <a:gd name="T71" fmla="*/ 802798 h 3281"/>
              <a:gd name="T72" fmla="*/ 651353 w 2358"/>
              <a:gd name="T73" fmla="*/ 892791 h 3281"/>
              <a:gd name="T74" fmla="*/ 642573 w 2358"/>
              <a:gd name="T75" fmla="*/ 952603 h 3281"/>
              <a:gd name="T76" fmla="*/ 633245 w 2358"/>
              <a:gd name="T77" fmla="*/ 892791 h 3281"/>
              <a:gd name="T78" fmla="*/ 613490 w 2358"/>
              <a:gd name="T79" fmla="*/ 802798 h 3281"/>
              <a:gd name="T80" fmla="*/ 544898 w 2358"/>
              <a:gd name="T81" fmla="*/ 718293 h 3281"/>
              <a:gd name="T82" fmla="*/ 461489 w 2358"/>
              <a:gd name="T83" fmla="*/ 627203 h 3281"/>
              <a:gd name="T84" fmla="*/ 351742 w 2358"/>
              <a:gd name="T85" fmla="*/ 494410 h 3281"/>
              <a:gd name="T86" fmla="*/ 641476 w 2358"/>
              <a:gd name="T87" fmla="*/ 589341 h 3281"/>
              <a:gd name="T88" fmla="*/ 932307 w 2358"/>
              <a:gd name="T89" fmla="*/ 494410 h 3281"/>
              <a:gd name="T90" fmla="*/ 822559 w 2358"/>
              <a:gd name="T91" fmla="*/ 627203 h 3281"/>
              <a:gd name="T92" fmla="*/ 739700 w 2358"/>
              <a:gd name="T93" fmla="*/ 718293 h 3281"/>
              <a:gd name="T94" fmla="*/ 671656 w 2358"/>
              <a:gd name="T95" fmla="*/ 802798 h 328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358" h="3281">
                <a:moveTo>
                  <a:pt x="2297" y="3022"/>
                </a:moveTo>
                <a:cubicBezTo>
                  <a:pt x="2331" y="3022"/>
                  <a:pt x="2358" y="3049"/>
                  <a:pt x="2358" y="3083"/>
                </a:cubicBezTo>
                <a:cubicBezTo>
                  <a:pt x="2358" y="3116"/>
                  <a:pt x="2358" y="3281"/>
                  <a:pt x="2358" y="3281"/>
                </a:cubicBezTo>
                <a:cubicBezTo>
                  <a:pt x="0" y="3281"/>
                  <a:pt x="0" y="3281"/>
                  <a:pt x="0" y="3281"/>
                </a:cubicBezTo>
                <a:cubicBezTo>
                  <a:pt x="0" y="3281"/>
                  <a:pt x="0" y="3116"/>
                  <a:pt x="0" y="3083"/>
                </a:cubicBezTo>
                <a:cubicBezTo>
                  <a:pt x="0" y="3049"/>
                  <a:pt x="27" y="3022"/>
                  <a:pt x="61" y="3022"/>
                </a:cubicBezTo>
                <a:cubicBezTo>
                  <a:pt x="264" y="3022"/>
                  <a:pt x="264" y="3022"/>
                  <a:pt x="264" y="3022"/>
                </a:cubicBezTo>
                <a:cubicBezTo>
                  <a:pt x="274" y="2213"/>
                  <a:pt x="802" y="1968"/>
                  <a:pt x="802" y="1641"/>
                </a:cubicBezTo>
                <a:cubicBezTo>
                  <a:pt x="802" y="1313"/>
                  <a:pt x="264" y="1307"/>
                  <a:pt x="259" y="260"/>
                </a:cubicBezTo>
                <a:cubicBezTo>
                  <a:pt x="61" y="260"/>
                  <a:pt x="61" y="260"/>
                  <a:pt x="61" y="260"/>
                </a:cubicBezTo>
                <a:cubicBezTo>
                  <a:pt x="27" y="260"/>
                  <a:pt x="0" y="233"/>
                  <a:pt x="0" y="199"/>
                </a:cubicBezTo>
                <a:cubicBezTo>
                  <a:pt x="0" y="166"/>
                  <a:pt x="0" y="0"/>
                  <a:pt x="0" y="0"/>
                </a:cubicBezTo>
                <a:cubicBezTo>
                  <a:pt x="2358" y="0"/>
                  <a:pt x="2358" y="0"/>
                  <a:pt x="2358" y="0"/>
                </a:cubicBezTo>
                <a:cubicBezTo>
                  <a:pt x="2358" y="0"/>
                  <a:pt x="2358" y="166"/>
                  <a:pt x="2358" y="199"/>
                </a:cubicBezTo>
                <a:cubicBezTo>
                  <a:pt x="2358" y="233"/>
                  <a:pt x="2331" y="260"/>
                  <a:pt x="2297" y="260"/>
                </a:cubicBezTo>
                <a:cubicBezTo>
                  <a:pt x="2062" y="260"/>
                  <a:pt x="2062" y="260"/>
                  <a:pt x="2062" y="260"/>
                </a:cubicBezTo>
                <a:cubicBezTo>
                  <a:pt x="2057" y="1307"/>
                  <a:pt x="1519" y="1313"/>
                  <a:pt x="1519" y="1641"/>
                </a:cubicBezTo>
                <a:cubicBezTo>
                  <a:pt x="1519" y="1968"/>
                  <a:pt x="2047" y="2213"/>
                  <a:pt x="2057" y="3022"/>
                </a:cubicBezTo>
                <a:lnTo>
                  <a:pt x="2297" y="3022"/>
                </a:lnTo>
                <a:close/>
                <a:moveTo>
                  <a:pt x="1350" y="1641"/>
                </a:moveTo>
                <a:cubicBezTo>
                  <a:pt x="1350" y="1311"/>
                  <a:pt x="1888" y="1307"/>
                  <a:pt x="1893" y="260"/>
                </a:cubicBezTo>
                <a:cubicBezTo>
                  <a:pt x="428" y="260"/>
                  <a:pt x="428" y="260"/>
                  <a:pt x="428" y="260"/>
                </a:cubicBezTo>
                <a:cubicBezTo>
                  <a:pt x="433" y="1307"/>
                  <a:pt x="971" y="1311"/>
                  <a:pt x="971" y="1641"/>
                </a:cubicBezTo>
                <a:cubicBezTo>
                  <a:pt x="971" y="1959"/>
                  <a:pt x="442" y="2210"/>
                  <a:pt x="432" y="3022"/>
                </a:cubicBezTo>
                <a:cubicBezTo>
                  <a:pt x="524" y="3022"/>
                  <a:pt x="524" y="3022"/>
                  <a:pt x="524" y="3022"/>
                </a:cubicBezTo>
                <a:cubicBezTo>
                  <a:pt x="546" y="2950"/>
                  <a:pt x="618" y="2880"/>
                  <a:pt x="742" y="2815"/>
                </a:cubicBezTo>
                <a:cubicBezTo>
                  <a:pt x="903" y="2733"/>
                  <a:pt x="903" y="2733"/>
                  <a:pt x="903" y="2733"/>
                </a:cubicBezTo>
                <a:cubicBezTo>
                  <a:pt x="1004" y="2681"/>
                  <a:pt x="1065" y="2645"/>
                  <a:pt x="1085" y="2627"/>
                </a:cubicBezTo>
                <a:cubicBezTo>
                  <a:pt x="1105" y="2609"/>
                  <a:pt x="1128" y="2568"/>
                  <a:pt x="1154" y="2505"/>
                </a:cubicBezTo>
                <a:cubicBezTo>
                  <a:pt x="1180" y="2568"/>
                  <a:pt x="1204" y="2609"/>
                  <a:pt x="1223" y="2627"/>
                </a:cubicBezTo>
                <a:cubicBezTo>
                  <a:pt x="1243" y="2645"/>
                  <a:pt x="1303" y="2681"/>
                  <a:pt x="1403" y="2733"/>
                </a:cubicBezTo>
                <a:cubicBezTo>
                  <a:pt x="1564" y="2815"/>
                  <a:pt x="1564" y="2815"/>
                  <a:pt x="1564" y="2815"/>
                </a:cubicBezTo>
                <a:cubicBezTo>
                  <a:pt x="1687" y="2880"/>
                  <a:pt x="1759" y="2950"/>
                  <a:pt x="1780" y="3022"/>
                </a:cubicBezTo>
                <a:cubicBezTo>
                  <a:pt x="1889" y="3022"/>
                  <a:pt x="1889" y="3022"/>
                  <a:pt x="1889" y="3022"/>
                </a:cubicBezTo>
                <a:cubicBezTo>
                  <a:pt x="1878" y="2210"/>
                  <a:pt x="1350" y="1959"/>
                  <a:pt x="1350" y="1641"/>
                </a:cubicBezTo>
                <a:close/>
                <a:moveTo>
                  <a:pt x="1224" y="1463"/>
                </a:moveTo>
                <a:cubicBezTo>
                  <a:pt x="1209" y="1492"/>
                  <a:pt x="1197" y="1546"/>
                  <a:pt x="1187" y="1627"/>
                </a:cubicBezTo>
                <a:cubicBezTo>
                  <a:pt x="1185" y="1651"/>
                  <a:pt x="1179" y="1688"/>
                  <a:pt x="1171" y="1736"/>
                </a:cubicBezTo>
                <a:cubicBezTo>
                  <a:pt x="1162" y="1688"/>
                  <a:pt x="1157" y="1651"/>
                  <a:pt x="1154" y="1627"/>
                </a:cubicBezTo>
                <a:cubicBezTo>
                  <a:pt x="1144" y="1546"/>
                  <a:pt x="1132" y="1492"/>
                  <a:pt x="1118" y="1463"/>
                </a:cubicBezTo>
                <a:cubicBezTo>
                  <a:pt x="1103" y="1435"/>
                  <a:pt x="1061" y="1383"/>
                  <a:pt x="993" y="1309"/>
                </a:cubicBezTo>
                <a:cubicBezTo>
                  <a:pt x="841" y="1143"/>
                  <a:pt x="841" y="1143"/>
                  <a:pt x="841" y="1143"/>
                </a:cubicBezTo>
                <a:cubicBezTo>
                  <a:pt x="737" y="1030"/>
                  <a:pt x="670" y="950"/>
                  <a:pt x="641" y="901"/>
                </a:cubicBezTo>
                <a:cubicBezTo>
                  <a:pt x="821" y="1016"/>
                  <a:pt x="997" y="1074"/>
                  <a:pt x="1169" y="1074"/>
                </a:cubicBezTo>
                <a:cubicBezTo>
                  <a:pt x="1341" y="1074"/>
                  <a:pt x="1518" y="1016"/>
                  <a:pt x="1699" y="901"/>
                </a:cubicBezTo>
                <a:cubicBezTo>
                  <a:pt x="1669" y="950"/>
                  <a:pt x="1602" y="1030"/>
                  <a:pt x="1499" y="1143"/>
                </a:cubicBezTo>
                <a:cubicBezTo>
                  <a:pt x="1348" y="1309"/>
                  <a:pt x="1348" y="1309"/>
                  <a:pt x="1348" y="1309"/>
                </a:cubicBezTo>
                <a:cubicBezTo>
                  <a:pt x="1279" y="1383"/>
                  <a:pt x="1238" y="1435"/>
                  <a:pt x="1224" y="1463"/>
                </a:cubicBez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grpSp>
        <p:nvGrpSpPr>
          <p:cNvPr id="54" name="组合 53"/>
          <p:cNvGrpSpPr/>
          <p:nvPr/>
        </p:nvGrpSpPr>
        <p:grpSpPr>
          <a:xfrm>
            <a:off x="2001784" y="4175977"/>
            <a:ext cx="511028" cy="511028"/>
            <a:chOff x="2694213" y="4424534"/>
            <a:chExt cx="511028" cy="511028"/>
          </a:xfrm>
        </p:grpSpPr>
        <p:sp>
          <p:nvSpPr>
            <p:cNvPr id="55" name="椭圆 54"/>
            <p:cNvSpPr/>
            <p:nvPr/>
          </p:nvSpPr>
          <p:spPr>
            <a:xfrm>
              <a:off x="2694213" y="4424534"/>
              <a:ext cx="511028" cy="511028"/>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KSO_Shape"/>
            <p:cNvSpPr/>
            <p:nvPr/>
          </p:nvSpPr>
          <p:spPr bwMode="auto">
            <a:xfrm>
              <a:off x="2783530" y="4516564"/>
              <a:ext cx="351545" cy="337905"/>
            </a:xfrm>
            <a:custGeom>
              <a:avLst/>
              <a:gdLst>
                <a:gd name="T0" fmla="*/ 992362 w 3360"/>
                <a:gd name="T1" fmla="*/ 999163 h 3231"/>
                <a:gd name="T2" fmla="*/ 312390 w 3360"/>
                <a:gd name="T3" fmla="*/ 1679387 h 3231"/>
                <a:gd name="T4" fmla="*/ 121634 w 3360"/>
                <a:gd name="T5" fmla="*/ 1678851 h 3231"/>
                <a:gd name="T6" fmla="*/ 121634 w 3360"/>
                <a:gd name="T7" fmla="*/ 1488024 h 3231"/>
                <a:gd name="T8" fmla="*/ 173074 w 3360"/>
                <a:gd name="T9" fmla="*/ 1436565 h 3231"/>
                <a:gd name="T10" fmla="*/ 26792 w 3360"/>
                <a:gd name="T11" fmla="*/ 1289692 h 3231"/>
                <a:gd name="T12" fmla="*/ 26256 w 3360"/>
                <a:gd name="T13" fmla="*/ 1194278 h 3231"/>
                <a:gd name="T14" fmla="*/ 121634 w 3360"/>
                <a:gd name="T15" fmla="*/ 1194278 h 3231"/>
                <a:gd name="T16" fmla="*/ 268452 w 3360"/>
                <a:gd name="T17" fmla="*/ 1341151 h 3231"/>
                <a:gd name="T18" fmla="*/ 316141 w 3360"/>
                <a:gd name="T19" fmla="*/ 1292908 h 3231"/>
                <a:gd name="T20" fmla="*/ 265237 w 3360"/>
                <a:gd name="T21" fmla="*/ 1242521 h 3231"/>
                <a:gd name="T22" fmla="*/ 265237 w 3360"/>
                <a:gd name="T23" fmla="*/ 1147108 h 3231"/>
                <a:gd name="T24" fmla="*/ 360615 w 3360"/>
                <a:gd name="T25" fmla="*/ 1147108 h 3231"/>
                <a:gd name="T26" fmla="*/ 411519 w 3360"/>
                <a:gd name="T27" fmla="*/ 1198031 h 3231"/>
                <a:gd name="T28" fmla="*/ 459208 w 3360"/>
                <a:gd name="T29" fmla="*/ 1150324 h 3231"/>
                <a:gd name="T30" fmla="*/ 312390 w 3360"/>
                <a:gd name="T31" fmla="*/ 1003451 h 3231"/>
                <a:gd name="T32" fmla="*/ 312390 w 3360"/>
                <a:gd name="T33" fmla="*/ 908037 h 3231"/>
                <a:gd name="T34" fmla="*/ 407768 w 3360"/>
                <a:gd name="T35" fmla="*/ 908037 h 3231"/>
                <a:gd name="T36" fmla="*/ 554587 w 3360"/>
                <a:gd name="T37" fmla="*/ 1054910 h 3231"/>
                <a:gd name="T38" fmla="*/ 801069 w 3360"/>
                <a:gd name="T39" fmla="*/ 807800 h 3231"/>
                <a:gd name="T40" fmla="*/ 768920 w 3360"/>
                <a:gd name="T41" fmla="*/ 171530 h 3231"/>
                <a:gd name="T42" fmla="*/ 1508904 w 3360"/>
                <a:gd name="T43" fmla="*/ 292137 h 3231"/>
                <a:gd name="T44" fmla="*/ 1629466 w 3360"/>
                <a:gd name="T45" fmla="*/ 1032397 h 3231"/>
                <a:gd name="T46" fmla="*/ 992362 w 3360"/>
                <a:gd name="T47" fmla="*/ 999163 h 3231"/>
                <a:gd name="T48" fmla="*/ 1364765 w 3360"/>
                <a:gd name="T49" fmla="*/ 435258 h 3231"/>
                <a:gd name="T50" fmla="*/ 1054518 w 3360"/>
                <a:gd name="T51" fmla="*/ 362893 h 3231"/>
                <a:gd name="T52" fmla="*/ 1126856 w 3360"/>
                <a:gd name="T53" fmla="*/ 673256 h 3231"/>
                <a:gd name="T54" fmla="*/ 1437103 w 3360"/>
                <a:gd name="T55" fmla="*/ 745620 h 3231"/>
                <a:gd name="T56" fmla="*/ 1364765 w 3360"/>
                <a:gd name="T57" fmla="*/ 435258 h 323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360" h="3231">
                  <a:moveTo>
                    <a:pt x="1852" y="1864"/>
                  </a:moveTo>
                  <a:cubicBezTo>
                    <a:pt x="583" y="3133"/>
                    <a:pt x="583" y="3133"/>
                    <a:pt x="583" y="3133"/>
                  </a:cubicBezTo>
                  <a:cubicBezTo>
                    <a:pt x="485" y="3231"/>
                    <a:pt x="326" y="3231"/>
                    <a:pt x="227" y="3132"/>
                  </a:cubicBezTo>
                  <a:cubicBezTo>
                    <a:pt x="129" y="3034"/>
                    <a:pt x="128" y="2874"/>
                    <a:pt x="227" y="2776"/>
                  </a:cubicBezTo>
                  <a:cubicBezTo>
                    <a:pt x="323" y="2680"/>
                    <a:pt x="323" y="2680"/>
                    <a:pt x="323" y="2680"/>
                  </a:cubicBezTo>
                  <a:cubicBezTo>
                    <a:pt x="50" y="2406"/>
                    <a:pt x="50" y="2406"/>
                    <a:pt x="50" y="2406"/>
                  </a:cubicBezTo>
                  <a:cubicBezTo>
                    <a:pt x="0" y="2357"/>
                    <a:pt x="0" y="2277"/>
                    <a:pt x="49" y="2228"/>
                  </a:cubicBezTo>
                  <a:cubicBezTo>
                    <a:pt x="98" y="2179"/>
                    <a:pt x="178" y="2179"/>
                    <a:pt x="227" y="2228"/>
                  </a:cubicBezTo>
                  <a:cubicBezTo>
                    <a:pt x="501" y="2502"/>
                    <a:pt x="501" y="2502"/>
                    <a:pt x="501" y="2502"/>
                  </a:cubicBezTo>
                  <a:cubicBezTo>
                    <a:pt x="590" y="2412"/>
                    <a:pt x="590" y="2412"/>
                    <a:pt x="590" y="2412"/>
                  </a:cubicBezTo>
                  <a:cubicBezTo>
                    <a:pt x="495" y="2318"/>
                    <a:pt x="495" y="2318"/>
                    <a:pt x="495" y="2318"/>
                  </a:cubicBezTo>
                  <a:cubicBezTo>
                    <a:pt x="446" y="2268"/>
                    <a:pt x="446" y="2189"/>
                    <a:pt x="495" y="2140"/>
                  </a:cubicBezTo>
                  <a:cubicBezTo>
                    <a:pt x="544" y="2090"/>
                    <a:pt x="623" y="2090"/>
                    <a:pt x="673" y="2140"/>
                  </a:cubicBezTo>
                  <a:cubicBezTo>
                    <a:pt x="768" y="2235"/>
                    <a:pt x="768" y="2235"/>
                    <a:pt x="768" y="2235"/>
                  </a:cubicBezTo>
                  <a:cubicBezTo>
                    <a:pt x="857" y="2146"/>
                    <a:pt x="857" y="2146"/>
                    <a:pt x="857" y="2146"/>
                  </a:cubicBezTo>
                  <a:cubicBezTo>
                    <a:pt x="583" y="1872"/>
                    <a:pt x="583" y="1872"/>
                    <a:pt x="583" y="1872"/>
                  </a:cubicBezTo>
                  <a:cubicBezTo>
                    <a:pt x="534" y="1823"/>
                    <a:pt x="534" y="1743"/>
                    <a:pt x="583" y="1694"/>
                  </a:cubicBezTo>
                  <a:cubicBezTo>
                    <a:pt x="632" y="1645"/>
                    <a:pt x="712" y="1645"/>
                    <a:pt x="761" y="1694"/>
                  </a:cubicBezTo>
                  <a:cubicBezTo>
                    <a:pt x="1035" y="1968"/>
                    <a:pt x="1035" y="1968"/>
                    <a:pt x="1035" y="1968"/>
                  </a:cubicBezTo>
                  <a:cubicBezTo>
                    <a:pt x="1495" y="1507"/>
                    <a:pt x="1495" y="1507"/>
                    <a:pt x="1495" y="1507"/>
                  </a:cubicBezTo>
                  <a:cubicBezTo>
                    <a:pt x="1197" y="1091"/>
                    <a:pt x="1160" y="595"/>
                    <a:pt x="1435" y="320"/>
                  </a:cubicBezTo>
                  <a:cubicBezTo>
                    <a:pt x="1754" y="0"/>
                    <a:pt x="2372" y="101"/>
                    <a:pt x="2816" y="545"/>
                  </a:cubicBezTo>
                  <a:cubicBezTo>
                    <a:pt x="3260" y="989"/>
                    <a:pt x="3360" y="1607"/>
                    <a:pt x="3041" y="1926"/>
                  </a:cubicBezTo>
                  <a:cubicBezTo>
                    <a:pt x="2766" y="2202"/>
                    <a:pt x="2268" y="2164"/>
                    <a:pt x="1852" y="1864"/>
                  </a:cubicBezTo>
                  <a:close/>
                  <a:moveTo>
                    <a:pt x="2547" y="812"/>
                  </a:moveTo>
                  <a:cubicBezTo>
                    <a:pt x="2350" y="615"/>
                    <a:pt x="2091" y="554"/>
                    <a:pt x="1968" y="677"/>
                  </a:cubicBezTo>
                  <a:cubicBezTo>
                    <a:pt x="1845" y="800"/>
                    <a:pt x="1906" y="1060"/>
                    <a:pt x="2103" y="1256"/>
                  </a:cubicBezTo>
                  <a:cubicBezTo>
                    <a:pt x="2300" y="1454"/>
                    <a:pt x="2559" y="1514"/>
                    <a:pt x="2682" y="1391"/>
                  </a:cubicBezTo>
                  <a:cubicBezTo>
                    <a:pt x="2805" y="1268"/>
                    <a:pt x="2745" y="1009"/>
                    <a:pt x="2547" y="812"/>
                  </a:cubicBezTo>
                  <a:close/>
                </a:path>
              </a:pathLst>
            </a:custGeom>
            <a:solidFill>
              <a:schemeClr val="accent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dirty="0"/>
            </a:p>
          </p:txBody>
        </p:sp>
      </p:grpSp>
      <p:grpSp>
        <p:nvGrpSpPr>
          <p:cNvPr id="57" name="组合 56"/>
          <p:cNvGrpSpPr/>
          <p:nvPr/>
        </p:nvGrpSpPr>
        <p:grpSpPr>
          <a:xfrm>
            <a:off x="4242513" y="5045679"/>
            <a:ext cx="511028" cy="511028"/>
            <a:chOff x="4934942" y="5294236"/>
            <a:chExt cx="511028" cy="511028"/>
          </a:xfrm>
        </p:grpSpPr>
        <p:sp>
          <p:nvSpPr>
            <p:cNvPr id="58" name="椭圆 57"/>
            <p:cNvSpPr/>
            <p:nvPr/>
          </p:nvSpPr>
          <p:spPr>
            <a:xfrm>
              <a:off x="4934942" y="5294236"/>
              <a:ext cx="511028" cy="511028"/>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KSO_Shape"/>
            <p:cNvSpPr/>
            <p:nvPr/>
          </p:nvSpPr>
          <p:spPr bwMode="auto">
            <a:xfrm>
              <a:off x="5052392" y="5423141"/>
              <a:ext cx="278270" cy="278270"/>
            </a:xfrm>
            <a:custGeom>
              <a:avLst/>
              <a:gdLst>
                <a:gd name="T0" fmla="*/ 179947 w 3280"/>
                <a:gd name="T1" fmla="*/ 1800397 h 3280"/>
                <a:gd name="T2" fmla="*/ 0 w 3280"/>
                <a:gd name="T3" fmla="*/ 792065 h 3280"/>
                <a:gd name="T4" fmla="*/ 108078 w 3280"/>
                <a:gd name="T5" fmla="*/ 1512224 h 3280"/>
                <a:gd name="T6" fmla="*/ 1475783 w 3280"/>
                <a:gd name="T7" fmla="*/ 1692263 h 3280"/>
                <a:gd name="T8" fmla="*/ 1688647 w 3280"/>
                <a:gd name="T9" fmla="*/ 792065 h 3280"/>
                <a:gd name="T10" fmla="*/ 1799468 w 3280"/>
                <a:gd name="T11" fmla="*/ 1620357 h 3280"/>
                <a:gd name="T12" fmla="*/ 1395685 w 3280"/>
                <a:gd name="T13" fmla="*/ 1228442 h 3280"/>
                <a:gd name="T14" fmla="*/ 1385261 w 3280"/>
                <a:gd name="T15" fmla="*/ 1390916 h 3280"/>
                <a:gd name="T16" fmla="*/ 1182821 w 3280"/>
                <a:gd name="T17" fmla="*/ 1485876 h 3280"/>
                <a:gd name="T18" fmla="*/ 986964 w 3280"/>
                <a:gd name="T19" fmla="*/ 1414519 h 3280"/>
                <a:gd name="T20" fmla="*/ 1100528 w 3280"/>
                <a:gd name="T21" fmla="*/ 1305288 h 3280"/>
                <a:gd name="T22" fmla="*/ 1178981 w 3280"/>
                <a:gd name="T23" fmla="*/ 1389819 h 3280"/>
                <a:gd name="T24" fmla="*/ 1252496 w 3280"/>
                <a:gd name="T25" fmla="*/ 1304739 h 3280"/>
                <a:gd name="T26" fmla="*/ 1177335 w 3280"/>
                <a:gd name="T27" fmla="*/ 1221855 h 3280"/>
                <a:gd name="T28" fmla="*/ 1134543 w 3280"/>
                <a:gd name="T29" fmla="*/ 1118661 h 3280"/>
                <a:gd name="T30" fmla="*/ 1206412 w 3280"/>
                <a:gd name="T31" fmla="*/ 1101096 h 3280"/>
                <a:gd name="T32" fmla="*/ 1211349 w 3280"/>
                <a:gd name="T33" fmla="*/ 1012723 h 3280"/>
                <a:gd name="T34" fmla="*/ 1124119 w 3280"/>
                <a:gd name="T35" fmla="*/ 1013821 h 3280"/>
                <a:gd name="T36" fmla="*/ 951304 w 3280"/>
                <a:gd name="T37" fmla="*/ 1046206 h 3280"/>
                <a:gd name="T38" fmla="*/ 1171849 w 3280"/>
                <a:gd name="T39" fmla="*/ 899101 h 3280"/>
                <a:gd name="T40" fmla="*/ 1381969 w 3280"/>
                <a:gd name="T41" fmla="*/ 1044560 h 3280"/>
                <a:gd name="T42" fmla="*/ 1301323 w 3280"/>
                <a:gd name="T43" fmla="*/ 1163671 h 3280"/>
                <a:gd name="T44" fmla="*/ 1395685 w 3280"/>
                <a:gd name="T45" fmla="*/ 1228442 h 3280"/>
                <a:gd name="T46" fmla="*/ 387873 w 3280"/>
                <a:gd name="T47" fmla="*/ 1475996 h 3280"/>
                <a:gd name="T48" fmla="*/ 591959 w 3280"/>
                <a:gd name="T49" fmla="*/ 1198801 h 3280"/>
                <a:gd name="T50" fmla="*/ 699488 w 3280"/>
                <a:gd name="T51" fmla="*/ 1069809 h 3280"/>
                <a:gd name="T52" fmla="*/ 632557 w 3280"/>
                <a:gd name="T53" fmla="*/ 1007234 h 3280"/>
                <a:gd name="T54" fmla="*/ 557396 w 3280"/>
                <a:gd name="T55" fmla="*/ 1078591 h 3280"/>
                <a:gd name="T56" fmla="*/ 433957 w 3280"/>
                <a:gd name="T57" fmla="*/ 976496 h 3280"/>
                <a:gd name="T58" fmla="*/ 628168 w 3280"/>
                <a:gd name="T59" fmla="*/ 899101 h 3280"/>
                <a:gd name="T60" fmla="*/ 830059 w 3280"/>
                <a:gd name="T61" fmla="*/ 976496 h 3280"/>
                <a:gd name="T62" fmla="*/ 826219 w 3280"/>
                <a:gd name="T63" fmla="*/ 1163671 h 3280"/>
                <a:gd name="T64" fmla="*/ 652307 w 3280"/>
                <a:gd name="T65" fmla="*/ 1312972 h 3280"/>
                <a:gd name="T66" fmla="*/ 860782 w 3280"/>
                <a:gd name="T67" fmla="*/ 1347553 h 3280"/>
                <a:gd name="T68" fmla="*/ 0 w 3280"/>
                <a:gd name="T69" fmla="*/ 323852 h 3280"/>
                <a:gd name="T70" fmla="*/ 252364 w 3280"/>
                <a:gd name="T71" fmla="*/ 143812 h 3280"/>
                <a:gd name="T72" fmla="*/ 396102 w 3280"/>
                <a:gd name="T73" fmla="*/ 647704 h 3280"/>
                <a:gd name="T74" fmla="*/ 539840 w 3280"/>
                <a:gd name="T75" fmla="*/ 143812 h 3280"/>
                <a:gd name="T76" fmla="*/ 1259628 w 3280"/>
                <a:gd name="T77" fmla="*/ 503892 h 3280"/>
                <a:gd name="T78" fmla="*/ 1547652 w 3280"/>
                <a:gd name="T79" fmla="*/ 503892 h 3280"/>
                <a:gd name="T80" fmla="*/ 1619521 w 3280"/>
                <a:gd name="T81" fmla="*/ 143812 h 3280"/>
                <a:gd name="T82" fmla="*/ 1799468 w 3280"/>
                <a:gd name="T83" fmla="*/ 720159 h 3280"/>
                <a:gd name="T84" fmla="*/ 0 w 3280"/>
                <a:gd name="T85" fmla="*/ 323852 h 3280"/>
                <a:gd name="T86" fmla="*/ 1295836 w 3280"/>
                <a:gd name="T87" fmla="*/ 467664 h 3280"/>
                <a:gd name="T88" fmla="*/ 1403914 w 3280"/>
                <a:gd name="T89" fmla="*/ 0 h 3280"/>
                <a:gd name="T90" fmla="*/ 1511443 w 3280"/>
                <a:gd name="T91" fmla="*/ 467664 h 3280"/>
                <a:gd name="T92" fmla="*/ 396102 w 3280"/>
                <a:gd name="T93" fmla="*/ 575798 h 3280"/>
                <a:gd name="T94" fmla="*/ 288025 w 3280"/>
                <a:gd name="T95" fmla="*/ 108134 h 3280"/>
                <a:gd name="T96" fmla="*/ 504180 w 3280"/>
                <a:gd name="T97" fmla="*/ 108134 h 3280"/>
                <a:gd name="T98" fmla="*/ 396102 w 3280"/>
                <a:gd name="T99" fmla="*/ 575798 h 328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280" h="3280">
                  <a:moveTo>
                    <a:pt x="2952" y="3280"/>
                  </a:moveTo>
                  <a:cubicBezTo>
                    <a:pt x="328" y="3280"/>
                    <a:pt x="328" y="3280"/>
                    <a:pt x="328" y="3280"/>
                  </a:cubicBezTo>
                  <a:cubicBezTo>
                    <a:pt x="147" y="3280"/>
                    <a:pt x="0" y="3133"/>
                    <a:pt x="0" y="2952"/>
                  </a:cubicBezTo>
                  <a:cubicBezTo>
                    <a:pt x="0" y="1443"/>
                    <a:pt x="0" y="1443"/>
                    <a:pt x="0" y="1443"/>
                  </a:cubicBezTo>
                  <a:cubicBezTo>
                    <a:pt x="203" y="1443"/>
                    <a:pt x="203" y="1443"/>
                    <a:pt x="203" y="1443"/>
                  </a:cubicBezTo>
                  <a:cubicBezTo>
                    <a:pt x="202" y="2013"/>
                    <a:pt x="197" y="2755"/>
                    <a:pt x="197" y="2755"/>
                  </a:cubicBezTo>
                  <a:cubicBezTo>
                    <a:pt x="197" y="2936"/>
                    <a:pt x="410" y="3083"/>
                    <a:pt x="591" y="3083"/>
                  </a:cubicBezTo>
                  <a:cubicBezTo>
                    <a:pt x="2690" y="3083"/>
                    <a:pt x="2690" y="3083"/>
                    <a:pt x="2690" y="3083"/>
                  </a:cubicBezTo>
                  <a:cubicBezTo>
                    <a:pt x="2871" y="3083"/>
                    <a:pt x="3083" y="2936"/>
                    <a:pt x="3083" y="2755"/>
                  </a:cubicBezTo>
                  <a:cubicBezTo>
                    <a:pt x="3083" y="2755"/>
                    <a:pt x="3079" y="1996"/>
                    <a:pt x="3078" y="1443"/>
                  </a:cubicBezTo>
                  <a:cubicBezTo>
                    <a:pt x="3280" y="1443"/>
                    <a:pt x="3280" y="1443"/>
                    <a:pt x="3280" y="1443"/>
                  </a:cubicBezTo>
                  <a:cubicBezTo>
                    <a:pt x="3280" y="2952"/>
                    <a:pt x="3280" y="2952"/>
                    <a:pt x="3280" y="2952"/>
                  </a:cubicBezTo>
                  <a:cubicBezTo>
                    <a:pt x="3280" y="3133"/>
                    <a:pt x="3133" y="3280"/>
                    <a:pt x="2952" y="3280"/>
                  </a:cubicBezTo>
                  <a:close/>
                  <a:moveTo>
                    <a:pt x="2544" y="2238"/>
                  </a:moveTo>
                  <a:cubicBezTo>
                    <a:pt x="2562" y="2272"/>
                    <a:pt x="2572" y="2313"/>
                    <a:pt x="2572" y="2361"/>
                  </a:cubicBezTo>
                  <a:cubicBezTo>
                    <a:pt x="2572" y="2422"/>
                    <a:pt x="2556" y="2479"/>
                    <a:pt x="2525" y="2534"/>
                  </a:cubicBezTo>
                  <a:cubicBezTo>
                    <a:pt x="2493" y="2590"/>
                    <a:pt x="2448" y="2632"/>
                    <a:pt x="2389" y="2662"/>
                  </a:cubicBezTo>
                  <a:cubicBezTo>
                    <a:pt x="2330" y="2692"/>
                    <a:pt x="2252" y="2707"/>
                    <a:pt x="2156" y="2707"/>
                  </a:cubicBezTo>
                  <a:cubicBezTo>
                    <a:pt x="2062" y="2707"/>
                    <a:pt x="1987" y="2696"/>
                    <a:pt x="1933" y="2674"/>
                  </a:cubicBezTo>
                  <a:cubicBezTo>
                    <a:pt x="1879" y="2651"/>
                    <a:pt x="1834" y="2619"/>
                    <a:pt x="1799" y="2577"/>
                  </a:cubicBezTo>
                  <a:cubicBezTo>
                    <a:pt x="1764" y="2534"/>
                    <a:pt x="1738" y="2481"/>
                    <a:pt x="1719" y="2416"/>
                  </a:cubicBezTo>
                  <a:cubicBezTo>
                    <a:pt x="2006" y="2378"/>
                    <a:pt x="2006" y="2378"/>
                    <a:pt x="2006" y="2378"/>
                  </a:cubicBezTo>
                  <a:cubicBezTo>
                    <a:pt x="2017" y="2436"/>
                    <a:pt x="2034" y="2476"/>
                    <a:pt x="2058" y="2498"/>
                  </a:cubicBezTo>
                  <a:cubicBezTo>
                    <a:pt x="2082" y="2521"/>
                    <a:pt x="2112" y="2532"/>
                    <a:pt x="2149" y="2532"/>
                  </a:cubicBezTo>
                  <a:cubicBezTo>
                    <a:pt x="2187" y="2532"/>
                    <a:pt x="2219" y="2518"/>
                    <a:pt x="2245" y="2490"/>
                  </a:cubicBezTo>
                  <a:cubicBezTo>
                    <a:pt x="2270" y="2461"/>
                    <a:pt x="2283" y="2424"/>
                    <a:pt x="2283" y="2377"/>
                  </a:cubicBezTo>
                  <a:cubicBezTo>
                    <a:pt x="2283" y="2329"/>
                    <a:pt x="2271" y="2292"/>
                    <a:pt x="2246" y="2265"/>
                  </a:cubicBezTo>
                  <a:cubicBezTo>
                    <a:pt x="2221" y="2239"/>
                    <a:pt x="2188" y="2226"/>
                    <a:pt x="2146" y="2226"/>
                  </a:cubicBezTo>
                  <a:cubicBezTo>
                    <a:pt x="2123" y="2226"/>
                    <a:pt x="2092" y="2232"/>
                    <a:pt x="2053" y="2243"/>
                  </a:cubicBezTo>
                  <a:cubicBezTo>
                    <a:pt x="2068" y="2038"/>
                    <a:pt x="2068" y="2038"/>
                    <a:pt x="2068" y="2038"/>
                  </a:cubicBezTo>
                  <a:cubicBezTo>
                    <a:pt x="2084" y="2040"/>
                    <a:pt x="2096" y="2042"/>
                    <a:pt x="2105" y="2042"/>
                  </a:cubicBezTo>
                  <a:cubicBezTo>
                    <a:pt x="2142" y="2042"/>
                    <a:pt x="2174" y="2030"/>
                    <a:pt x="2199" y="2006"/>
                  </a:cubicBezTo>
                  <a:cubicBezTo>
                    <a:pt x="2224" y="1982"/>
                    <a:pt x="2237" y="1953"/>
                    <a:pt x="2237" y="1920"/>
                  </a:cubicBezTo>
                  <a:cubicBezTo>
                    <a:pt x="2237" y="1889"/>
                    <a:pt x="2227" y="1864"/>
                    <a:pt x="2208" y="1845"/>
                  </a:cubicBezTo>
                  <a:cubicBezTo>
                    <a:pt x="2190" y="1826"/>
                    <a:pt x="2164" y="1817"/>
                    <a:pt x="2131" y="1817"/>
                  </a:cubicBezTo>
                  <a:cubicBezTo>
                    <a:pt x="2097" y="1817"/>
                    <a:pt x="2070" y="1827"/>
                    <a:pt x="2049" y="1847"/>
                  </a:cubicBezTo>
                  <a:cubicBezTo>
                    <a:pt x="2027" y="1868"/>
                    <a:pt x="2013" y="1904"/>
                    <a:pt x="2006" y="1955"/>
                  </a:cubicBezTo>
                  <a:cubicBezTo>
                    <a:pt x="1734" y="1906"/>
                    <a:pt x="1734" y="1906"/>
                    <a:pt x="1734" y="1906"/>
                  </a:cubicBezTo>
                  <a:cubicBezTo>
                    <a:pt x="1757" y="1820"/>
                    <a:pt x="1800" y="1753"/>
                    <a:pt x="1864" y="1708"/>
                  </a:cubicBezTo>
                  <a:cubicBezTo>
                    <a:pt x="1928" y="1662"/>
                    <a:pt x="2019" y="1638"/>
                    <a:pt x="2136" y="1638"/>
                  </a:cubicBezTo>
                  <a:cubicBezTo>
                    <a:pt x="2271" y="1638"/>
                    <a:pt x="2369" y="1664"/>
                    <a:pt x="2429" y="1714"/>
                  </a:cubicBezTo>
                  <a:cubicBezTo>
                    <a:pt x="2489" y="1764"/>
                    <a:pt x="2519" y="1827"/>
                    <a:pt x="2519" y="1903"/>
                  </a:cubicBezTo>
                  <a:cubicBezTo>
                    <a:pt x="2519" y="1948"/>
                    <a:pt x="2507" y="1989"/>
                    <a:pt x="2483" y="2025"/>
                  </a:cubicBezTo>
                  <a:cubicBezTo>
                    <a:pt x="2458" y="2061"/>
                    <a:pt x="2421" y="2092"/>
                    <a:pt x="2372" y="2120"/>
                  </a:cubicBezTo>
                  <a:cubicBezTo>
                    <a:pt x="2412" y="2130"/>
                    <a:pt x="2442" y="2141"/>
                    <a:pt x="2464" y="2154"/>
                  </a:cubicBezTo>
                  <a:cubicBezTo>
                    <a:pt x="2498" y="2175"/>
                    <a:pt x="2524" y="2203"/>
                    <a:pt x="2544" y="2238"/>
                  </a:cubicBezTo>
                  <a:close/>
                  <a:moveTo>
                    <a:pt x="1569" y="2689"/>
                  </a:moveTo>
                  <a:cubicBezTo>
                    <a:pt x="707" y="2689"/>
                    <a:pt x="707" y="2689"/>
                    <a:pt x="707" y="2689"/>
                  </a:cubicBezTo>
                  <a:cubicBezTo>
                    <a:pt x="717" y="2604"/>
                    <a:pt x="747" y="2524"/>
                    <a:pt x="797" y="2449"/>
                  </a:cubicBezTo>
                  <a:cubicBezTo>
                    <a:pt x="847" y="2374"/>
                    <a:pt x="941" y="2286"/>
                    <a:pt x="1079" y="2184"/>
                  </a:cubicBezTo>
                  <a:cubicBezTo>
                    <a:pt x="1163" y="2121"/>
                    <a:pt x="1217" y="2074"/>
                    <a:pt x="1240" y="2042"/>
                  </a:cubicBezTo>
                  <a:cubicBezTo>
                    <a:pt x="1264" y="2009"/>
                    <a:pt x="1275" y="1978"/>
                    <a:pt x="1275" y="1949"/>
                  </a:cubicBezTo>
                  <a:cubicBezTo>
                    <a:pt x="1275" y="1918"/>
                    <a:pt x="1264" y="1891"/>
                    <a:pt x="1241" y="1869"/>
                  </a:cubicBezTo>
                  <a:cubicBezTo>
                    <a:pt x="1217" y="1846"/>
                    <a:pt x="1188" y="1835"/>
                    <a:pt x="1153" y="1835"/>
                  </a:cubicBezTo>
                  <a:cubicBezTo>
                    <a:pt x="1116" y="1835"/>
                    <a:pt x="1086" y="1847"/>
                    <a:pt x="1063" y="1869"/>
                  </a:cubicBezTo>
                  <a:cubicBezTo>
                    <a:pt x="1040" y="1893"/>
                    <a:pt x="1024" y="1907"/>
                    <a:pt x="1016" y="1965"/>
                  </a:cubicBezTo>
                  <a:cubicBezTo>
                    <a:pt x="729" y="1968"/>
                    <a:pt x="729" y="1968"/>
                    <a:pt x="729" y="1968"/>
                  </a:cubicBezTo>
                  <a:cubicBezTo>
                    <a:pt x="740" y="1887"/>
                    <a:pt x="761" y="1824"/>
                    <a:pt x="791" y="1779"/>
                  </a:cubicBezTo>
                  <a:cubicBezTo>
                    <a:pt x="821" y="1734"/>
                    <a:pt x="863" y="1699"/>
                    <a:pt x="918" y="1675"/>
                  </a:cubicBezTo>
                  <a:cubicBezTo>
                    <a:pt x="972" y="1651"/>
                    <a:pt x="1048" y="1638"/>
                    <a:pt x="1145" y="1638"/>
                  </a:cubicBezTo>
                  <a:cubicBezTo>
                    <a:pt x="1246" y="1638"/>
                    <a:pt x="1325" y="1650"/>
                    <a:pt x="1381" y="1673"/>
                  </a:cubicBezTo>
                  <a:cubicBezTo>
                    <a:pt x="1437" y="1696"/>
                    <a:pt x="1481" y="1731"/>
                    <a:pt x="1513" y="1779"/>
                  </a:cubicBezTo>
                  <a:cubicBezTo>
                    <a:pt x="1545" y="1827"/>
                    <a:pt x="1561" y="1880"/>
                    <a:pt x="1561" y="1939"/>
                  </a:cubicBezTo>
                  <a:cubicBezTo>
                    <a:pt x="1561" y="2002"/>
                    <a:pt x="1543" y="2062"/>
                    <a:pt x="1506" y="2120"/>
                  </a:cubicBezTo>
                  <a:cubicBezTo>
                    <a:pt x="1469" y="2177"/>
                    <a:pt x="1402" y="2240"/>
                    <a:pt x="1305" y="2309"/>
                  </a:cubicBezTo>
                  <a:cubicBezTo>
                    <a:pt x="1247" y="2348"/>
                    <a:pt x="1209" y="2376"/>
                    <a:pt x="1189" y="2392"/>
                  </a:cubicBezTo>
                  <a:cubicBezTo>
                    <a:pt x="1170" y="2408"/>
                    <a:pt x="1147" y="2429"/>
                    <a:pt x="1120" y="2455"/>
                  </a:cubicBezTo>
                  <a:cubicBezTo>
                    <a:pt x="1569" y="2455"/>
                    <a:pt x="1569" y="2455"/>
                    <a:pt x="1569" y="2455"/>
                  </a:cubicBezTo>
                  <a:lnTo>
                    <a:pt x="1569" y="2689"/>
                  </a:lnTo>
                  <a:close/>
                  <a:moveTo>
                    <a:pt x="0" y="590"/>
                  </a:moveTo>
                  <a:cubicBezTo>
                    <a:pt x="0" y="409"/>
                    <a:pt x="147" y="262"/>
                    <a:pt x="328" y="262"/>
                  </a:cubicBezTo>
                  <a:cubicBezTo>
                    <a:pt x="460" y="262"/>
                    <a:pt x="460" y="262"/>
                    <a:pt x="460" y="262"/>
                  </a:cubicBezTo>
                  <a:cubicBezTo>
                    <a:pt x="460" y="918"/>
                    <a:pt x="460" y="918"/>
                    <a:pt x="460" y="918"/>
                  </a:cubicBezTo>
                  <a:cubicBezTo>
                    <a:pt x="460" y="1063"/>
                    <a:pt x="577" y="1180"/>
                    <a:pt x="722" y="1180"/>
                  </a:cubicBezTo>
                  <a:cubicBezTo>
                    <a:pt x="867" y="1180"/>
                    <a:pt x="984" y="1063"/>
                    <a:pt x="984" y="918"/>
                  </a:cubicBezTo>
                  <a:cubicBezTo>
                    <a:pt x="984" y="262"/>
                    <a:pt x="984" y="262"/>
                    <a:pt x="984" y="262"/>
                  </a:cubicBezTo>
                  <a:cubicBezTo>
                    <a:pt x="2296" y="262"/>
                    <a:pt x="2296" y="262"/>
                    <a:pt x="2296" y="262"/>
                  </a:cubicBezTo>
                  <a:cubicBezTo>
                    <a:pt x="2296" y="918"/>
                    <a:pt x="2296" y="918"/>
                    <a:pt x="2296" y="918"/>
                  </a:cubicBezTo>
                  <a:cubicBezTo>
                    <a:pt x="2296" y="1063"/>
                    <a:pt x="2414" y="1180"/>
                    <a:pt x="2559" y="1180"/>
                  </a:cubicBezTo>
                  <a:cubicBezTo>
                    <a:pt x="2703" y="1180"/>
                    <a:pt x="2821" y="1063"/>
                    <a:pt x="2821" y="918"/>
                  </a:cubicBezTo>
                  <a:cubicBezTo>
                    <a:pt x="2821" y="262"/>
                    <a:pt x="2821" y="262"/>
                    <a:pt x="2821" y="262"/>
                  </a:cubicBezTo>
                  <a:cubicBezTo>
                    <a:pt x="2952" y="262"/>
                    <a:pt x="2952" y="262"/>
                    <a:pt x="2952" y="262"/>
                  </a:cubicBezTo>
                  <a:cubicBezTo>
                    <a:pt x="3133" y="262"/>
                    <a:pt x="3280" y="409"/>
                    <a:pt x="3280" y="590"/>
                  </a:cubicBezTo>
                  <a:cubicBezTo>
                    <a:pt x="3280" y="1312"/>
                    <a:pt x="3280" y="1312"/>
                    <a:pt x="3280" y="1312"/>
                  </a:cubicBezTo>
                  <a:cubicBezTo>
                    <a:pt x="1876" y="1312"/>
                    <a:pt x="1575" y="1312"/>
                    <a:pt x="0" y="1312"/>
                  </a:cubicBezTo>
                  <a:lnTo>
                    <a:pt x="0" y="590"/>
                  </a:lnTo>
                  <a:close/>
                  <a:moveTo>
                    <a:pt x="2559" y="1049"/>
                  </a:moveTo>
                  <a:cubicBezTo>
                    <a:pt x="2450" y="1049"/>
                    <a:pt x="2362" y="961"/>
                    <a:pt x="2362" y="852"/>
                  </a:cubicBezTo>
                  <a:cubicBezTo>
                    <a:pt x="2362" y="197"/>
                    <a:pt x="2362" y="197"/>
                    <a:pt x="2362" y="197"/>
                  </a:cubicBezTo>
                  <a:cubicBezTo>
                    <a:pt x="2362" y="88"/>
                    <a:pt x="2450" y="0"/>
                    <a:pt x="2559" y="0"/>
                  </a:cubicBezTo>
                  <a:cubicBezTo>
                    <a:pt x="2667" y="0"/>
                    <a:pt x="2755" y="88"/>
                    <a:pt x="2755" y="197"/>
                  </a:cubicBezTo>
                  <a:cubicBezTo>
                    <a:pt x="2755" y="852"/>
                    <a:pt x="2755" y="852"/>
                    <a:pt x="2755" y="852"/>
                  </a:cubicBezTo>
                  <a:cubicBezTo>
                    <a:pt x="2755" y="961"/>
                    <a:pt x="2667" y="1049"/>
                    <a:pt x="2559" y="1049"/>
                  </a:cubicBezTo>
                  <a:close/>
                  <a:moveTo>
                    <a:pt x="722" y="1049"/>
                  </a:moveTo>
                  <a:cubicBezTo>
                    <a:pt x="613" y="1049"/>
                    <a:pt x="525" y="961"/>
                    <a:pt x="525" y="852"/>
                  </a:cubicBezTo>
                  <a:cubicBezTo>
                    <a:pt x="525" y="197"/>
                    <a:pt x="525" y="197"/>
                    <a:pt x="525" y="197"/>
                  </a:cubicBezTo>
                  <a:cubicBezTo>
                    <a:pt x="525" y="88"/>
                    <a:pt x="613" y="0"/>
                    <a:pt x="722" y="0"/>
                  </a:cubicBezTo>
                  <a:cubicBezTo>
                    <a:pt x="831" y="0"/>
                    <a:pt x="919" y="88"/>
                    <a:pt x="919" y="197"/>
                  </a:cubicBezTo>
                  <a:cubicBezTo>
                    <a:pt x="919" y="852"/>
                    <a:pt x="919" y="852"/>
                    <a:pt x="919" y="852"/>
                  </a:cubicBezTo>
                  <a:cubicBezTo>
                    <a:pt x="919" y="961"/>
                    <a:pt x="831" y="1049"/>
                    <a:pt x="722" y="1049"/>
                  </a:cubicBezTo>
                  <a:close/>
                </a:path>
              </a:pathLst>
            </a:custGeom>
            <a:solidFill>
              <a:schemeClr val="accent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grpSp>
      <p:sp>
        <p:nvSpPr>
          <p:cNvPr id="60" name="KSO_Shape"/>
          <p:cNvSpPr/>
          <p:nvPr/>
        </p:nvSpPr>
        <p:spPr bwMode="auto">
          <a:xfrm>
            <a:off x="7221621" y="4087266"/>
            <a:ext cx="516894" cy="448522"/>
          </a:xfrm>
          <a:custGeom>
            <a:avLst/>
            <a:gdLst>
              <a:gd name="T0" fmla="*/ 545634 w 2775"/>
              <a:gd name="T1" fmla="*/ 950811 h 2403"/>
              <a:gd name="T2" fmla="*/ 560556 w 2775"/>
              <a:gd name="T3" fmla="*/ 1020953 h 2403"/>
              <a:gd name="T4" fmla="*/ 1734220 w 2775"/>
              <a:gd name="T5" fmla="*/ 1130062 h 2403"/>
              <a:gd name="T6" fmla="*/ 480106 w 2775"/>
              <a:gd name="T7" fmla="*/ 880669 h 2403"/>
              <a:gd name="T8" fmla="*/ 184257 w 2775"/>
              <a:gd name="T9" fmla="*/ 138335 h 2403"/>
              <a:gd name="T10" fmla="*/ 97968 w 2775"/>
              <a:gd name="T11" fmla="*/ 0 h 2403"/>
              <a:gd name="T12" fmla="*/ 302337 w 2775"/>
              <a:gd name="T13" fmla="*/ 64946 h 2403"/>
              <a:gd name="T14" fmla="*/ 1719947 w 2775"/>
              <a:gd name="T15" fmla="*/ 250043 h 2403"/>
              <a:gd name="T16" fmla="*/ 1727084 w 2775"/>
              <a:gd name="T17" fmla="*/ 348111 h 2403"/>
              <a:gd name="T18" fmla="*/ 1726435 w 2775"/>
              <a:gd name="T19" fmla="*/ 316288 h 2403"/>
              <a:gd name="T20" fmla="*/ 1727084 w 2775"/>
              <a:gd name="T21" fmla="*/ 366946 h 2403"/>
              <a:gd name="T22" fmla="*/ 1799748 w 2775"/>
              <a:gd name="T23" fmla="*/ 348111 h 2403"/>
              <a:gd name="T24" fmla="*/ 1800397 w 2775"/>
              <a:gd name="T25" fmla="*/ 817672 h 2403"/>
              <a:gd name="T26" fmla="*/ 685773 w 2775"/>
              <a:gd name="T27" fmla="*/ 876123 h 2403"/>
              <a:gd name="T28" fmla="*/ 558610 w 2775"/>
              <a:gd name="T29" fmla="*/ 879370 h 2403"/>
              <a:gd name="T30" fmla="*/ 648792 w 2775"/>
              <a:gd name="T31" fmla="*/ 654007 h 2403"/>
              <a:gd name="T32" fmla="*/ 585859 w 2775"/>
              <a:gd name="T33" fmla="*/ 276021 h 2403"/>
              <a:gd name="T34" fmla="*/ 600781 w 2775"/>
              <a:gd name="T35" fmla="*/ 366946 h 2403"/>
              <a:gd name="T36" fmla="*/ 424310 w 2775"/>
              <a:gd name="T37" fmla="*/ 421500 h 2403"/>
              <a:gd name="T38" fmla="*/ 609864 w 2775"/>
              <a:gd name="T39" fmla="*/ 421500 h 2403"/>
              <a:gd name="T40" fmla="*/ 479457 w 2775"/>
              <a:gd name="T41" fmla="*/ 595556 h 2403"/>
              <a:gd name="T42" fmla="*/ 868083 w 2775"/>
              <a:gd name="T43" fmla="*/ 285763 h 2403"/>
              <a:gd name="T44" fmla="*/ 872625 w 2775"/>
              <a:gd name="T45" fmla="*/ 366946 h 2403"/>
              <a:gd name="T46" fmla="*/ 666309 w 2775"/>
              <a:gd name="T47" fmla="*/ 421500 h 2403"/>
              <a:gd name="T48" fmla="*/ 875220 w 2775"/>
              <a:gd name="T49" fmla="*/ 421500 h 2403"/>
              <a:gd name="T50" fmla="*/ 695505 w 2775"/>
              <a:gd name="T51" fmla="*/ 595556 h 2403"/>
              <a:gd name="T52" fmla="*/ 888196 w 2775"/>
              <a:gd name="T53" fmla="*/ 654007 h 2403"/>
              <a:gd name="T54" fmla="*/ 890791 w 2775"/>
              <a:gd name="T55" fmla="*/ 710510 h 2403"/>
              <a:gd name="T56" fmla="*/ 724052 w 2775"/>
              <a:gd name="T57" fmla="*/ 765715 h 2403"/>
              <a:gd name="T58" fmla="*/ 894035 w 2775"/>
              <a:gd name="T59" fmla="*/ 765715 h 2403"/>
              <a:gd name="T60" fmla="*/ 929070 w 2775"/>
              <a:gd name="T61" fmla="*/ 366946 h 2403"/>
              <a:gd name="T62" fmla="*/ 1163284 w 2775"/>
              <a:gd name="T63" fmla="*/ 421500 h 2403"/>
              <a:gd name="T64" fmla="*/ 1166527 w 2775"/>
              <a:gd name="T65" fmla="*/ 481251 h 2403"/>
              <a:gd name="T66" fmla="*/ 938153 w 2775"/>
              <a:gd name="T67" fmla="*/ 535805 h 2403"/>
              <a:gd name="T68" fmla="*/ 1168474 w 2775"/>
              <a:gd name="T69" fmla="*/ 535805 h 2403"/>
              <a:gd name="T70" fmla="*/ 947236 w 2775"/>
              <a:gd name="T71" fmla="*/ 710510 h 2403"/>
              <a:gd name="T72" fmla="*/ 1178855 w 2775"/>
              <a:gd name="T73" fmla="*/ 765715 h 2403"/>
              <a:gd name="T74" fmla="*/ 1183396 w 2775"/>
              <a:gd name="T75" fmla="*/ 863783 h 2403"/>
              <a:gd name="T76" fmla="*/ 1214538 w 2775"/>
              <a:gd name="T77" fmla="*/ 298103 h 2403"/>
              <a:gd name="T78" fmla="*/ 1468864 w 2775"/>
              <a:gd name="T79" fmla="*/ 307195 h 2403"/>
              <a:gd name="T80" fmla="*/ 1222324 w 2775"/>
              <a:gd name="T81" fmla="*/ 481251 h 2403"/>
              <a:gd name="T82" fmla="*/ 1468864 w 2775"/>
              <a:gd name="T83" fmla="*/ 535805 h 2403"/>
              <a:gd name="T84" fmla="*/ 1468864 w 2775"/>
              <a:gd name="T85" fmla="*/ 595556 h 2403"/>
              <a:gd name="T86" fmla="*/ 1230758 w 2775"/>
              <a:gd name="T87" fmla="*/ 654007 h 2403"/>
              <a:gd name="T88" fmla="*/ 1468864 w 2775"/>
              <a:gd name="T89" fmla="*/ 654007 h 2403"/>
              <a:gd name="T90" fmla="*/ 1239841 w 2775"/>
              <a:gd name="T91" fmla="*/ 862484 h 2403"/>
              <a:gd name="T92" fmla="*/ 1727084 w 2775"/>
              <a:gd name="T93" fmla="*/ 421500 h 2403"/>
              <a:gd name="T94" fmla="*/ 1727084 w 2775"/>
              <a:gd name="T95" fmla="*/ 481251 h 2403"/>
              <a:gd name="T96" fmla="*/ 1525309 w 2775"/>
              <a:gd name="T97" fmla="*/ 535805 h 2403"/>
              <a:gd name="T98" fmla="*/ 1727084 w 2775"/>
              <a:gd name="T99" fmla="*/ 535805 h 2403"/>
              <a:gd name="T100" fmla="*/ 1525309 w 2775"/>
              <a:gd name="T101" fmla="*/ 710510 h 2403"/>
              <a:gd name="T102" fmla="*/ 1727084 w 2775"/>
              <a:gd name="T103" fmla="*/ 765715 h 2403"/>
              <a:gd name="T104" fmla="*/ 1726435 w 2775"/>
              <a:gd name="T105" fmla="*/ 850145 h 2403"/>
              <a:gd name="T106" fmla="*/ 1727084 w 2775"/>
              <a:gd name="T107" fmla="*/ 765715 h 2403"/>
              <a:gd name="T108" fmla="*/ 771413 w 2775"/>
              <a:gd name="T109" fmla="*/ 1560655 h 2403"/>
              <a:gd name="T110" fmla="*/ 771413 w 2775"/>
              <a:gd name="T111" fmla="*/ 1459989 h 2403"/>
              <a:gd name="T112" fmla="*/ 687070 w 2775"/>
              <a:gd name="T113" fmla="*/ 1375559 h 2403"/>
              <a:gd name="T114" fmla="*/ 1724488 w 2775"/>
              <a:gd name="T115" fmla="*/ 1375559 h 2403"/>
              <a:gd name="T116" fmla="*/ 1539583 w 2775"/>
              <a:gd name="T117" fmla="*/ 1190462 h 2403"/>
              <a:gd name="T118" fmla="*/ 1539583 w 2775"/>
              <a:gd name="T119" fmla="*/ 1291129 h 2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75" h="2403">
                <a:moveTo>
                  <a:pt x="2651" y="1410"/>
                </a:moveTo>
                <a:cubicBezTo>
                  <a:pt x="2651" y="1412"/>
                  <a:pt x="2651" y="1412"/>
                  <a:pt x="2651" y="1412"/>
                </a:cubicBezTo>
                <a:cubicBezTo>
                  <a:pt x="841" y="1464"/>
                  <a:pt x="841" y="1464"/>
                  <a:pt x="841" y="1464"/>
                </a:cubicBezTo>
                <a:cubicBezTo>
                  <a:pt x="840" y="1465"/>
                  <a:pt x="839" y="1465"/>
                  <a:pt x="837" y="1466"/>
                </a:cubicBezTo>
                <a:cubicBezTo>
                  <a:pt x="754" y="1460"/>
                  <a:pt x="748" y="1577"/>
                  <a:pt x="850" y="1574"/>
                </a:cubicBezTo>
                <a:cubicBezTo>
                  <a:pt x="855" y="1573"/>
                  <a:pt x="859" y="1572"/>
                  <a:pt x="864" y="1572"/>
                </a:cubicBezTo>
                <a:cubicBezTo>
                  <a:pt x="2673" y="1572"/>
                  <a:pt x="2673" y="1572"/>
                  <a:pt x="2673" y="1572"/>
                </a:cubicBezTo>
                <a:cubicBezTo>
                  <a:pt x="2711" y="1572"/>
                  <a:pt x="2742" y="1598"/>
                  <a:pt x="2742" y="1635"/>
                </a:cubicBezTo>
                <a:cubicBezTo>
                  <a:pt x="2742" y="1673"/>
                  <a:pt x="2711" y="1740"/>
                  <a:pt x="2673" y="1740"/>
                </a:cubicBezTo>
                <a:cubicBezTo>
                  <a:pt x="864" y="1740"/>
                  <a:pt x="864" y="1740"/>
                  <a:pt x="864" y="1740"/>
                </a:cubicBezTo>
                <a:cubicBezTo>
                  <a:pt x="859" y="1740"/>
                  <a:pt x="855" y="1739"/>
                  <a:pt x="850" y="1738"/>
                </a:cubicBezTo>
                <a:cubicBezTo>
                  <a:pt x="563" y="1735"/>
                  <a:pt x="592" y="1356"/>
                  <a:pt x="740" y="1356"/>
                </a:cubicBezTo>
                <a:cubicBezTo>
                  <a:pt x="743" y="1353"/>
                  <a:pt x="748" y="1354"/>
                  <a:pt x="754" y="1357"/>
                </a:cubicBezTo>
                <a:cubicBezTo>
                  <a:pt x="407" y="213"/>
                  <a:pt x="407" y="213"/>
                  <a:pt x="407" y="213"/>
                </a:cubicBezTo>
                <a:cubicBezTo>
                  <a:pt x="284" y="213"/>
                  <a:pt x="284" y="213"/>
                  <a:pt x="284" y="213"/>
                </a:cubicBezTo>
                <a:cubicBezTo>
                  <a:pt x="259" y="261"/>
                  <a:pt x="209" y="301"/>
                  <a:pt x="151" y="301"/>
                </a:cubicBezTo>
                <a:cubicBezTo>
                  <a:pt x="67" y="301"/>
                  <a:pt x="0" y="234"/>
                  <a:pt x="0" y="150"/>
                </a:cubicBezTo>
                <a:cubicBezTo>
                  <a:pt x="0" y="67"/>
                  <a:pt x="67" y="0"/>
                  <a:pt x="151" y="0"/>
                </a:cubicBezTo>
                <a:cubicBezTo>
                  <a:pt x="212" y="0"/>
                  <a:pt x="264" y="46"/>
                  <a:pt x="288" y="99"/>
                </a:cubicBezTo>
                <a:cubicBezTo>
                  <a:pt x="466" y="99"/>
                  <a:pt x="466" y="99"/>
                  <a:pt x="466" y="99"/>
                </a:cubicBezTo>
                <a:cubicBezTo>
                  <a:pt x="466" y="100"/>
                  <a:pt x="466" y="100"/>
                  <a:pt x="466" y="100"/>
                </a:cubicBezTo>
                <a:cubicBezTo>
                  <a:pt x="486" y="100"/>
                  <a:pt x="486" y="100"/>
                  <a:pt x="486" y="100"/>
                </a:cubicBezTo>
                <a:cubicBezTo>
                  <a:pt x="558" y="304"/>
                  <a:pt x="558" y="304"/>
                  <a:pt x="558" y="304"/>
                </a:cubicBezTo>
                <a:cubicBezTo>
                  <a:pt x="2651" y="385"/>
                  <a:pt x="2651" y="385"/>
                  <a:pt x="2651" y="385"/>
                </a:cubicBezTo>
                <a:cubicBezTo>
                  <a:pt x="2651" y="385"/>
                  <a:pt x="2651" y="385"/>
                  <a:pt x="2651" y="385"/>
                </a:cubicBezTo>
                <a:cubicBezTo>
                  <a:pt x="2657" y="385"/>
                  <a:pt x="2774" y="390"/>
                  <a:pt x="2774" y="536"/>
                </a:cubicBezTo>
                <a:cubicBezTo>
                  <a:pt x="2662" y="536"/>
                  <a:pt x="2662" y="536"/>
                  <a:pt x="2662" y="536"/>
                </a:cubicBezTo>
                <a:cubicBezTo>
                  <a:pt x="2662" y="537"/>
                  <a:pt x="2662" y="537"/>
                  <a:pt x="2662" y="537"/>
                </a:cubicBezTo>
                <a:cubicBezTo>
                  <a:pt x="2661" y="489"/>
                  <a:pt x="2661" y="489"/>
                  <a:pt x="2661" y="489"/>
                </a:cubicBezTo>
                <a:cubicBezTo>
                  <a:pt x="2661" y="487"/>
                  <a:pt x="2661" y="487"/>
                  <a:pt x="2661" y="487"/>
                </a:cubicBezTo>
                <a:cubicBezTo>
                  <a:pt x="2351" y="476"/>
                  <a:pt x="2351" y="476"/>
                  <a:pt x="2351" y="476"/>
                </a:cubicBezTo>
                <a:cubicBezTo>
                  <a:pt x="2351" y="565"/>
                  <a:pt x="2351" y="565"/>
                  <a:pt x="2351" y="565"/>
                </a:cubicBezTo>
                <a:cubicBezTo>
                  <a:pt x="2662" y="565"/>
                  <a:pt x="2662" y="565"/>
                  <a:pt x="2662" y="565"/>
                </a:cubicBezTo>
                <a:cubicBezTo>
                  <a:pt x="2662" y="537"/>
                  <a:pt x="2662" y="537"/>
                  <a:pt x="2662" y="537"/>
                </a:cubicBezTo>
                <a:cubicBezTo>
                  <a:pt x="2662" y="537"/>
                  <a:pt x="2766" y="537"/>
                  <a:pt x="2774" y="537"/>
                </a:cubicBezTo>
                <a:cubicBezTo>
                  <a:pt x="2774" y="536"/>
                  <a:pt x="2774" y="536"/>
                  <a:pt x="2774" y="536"/>
                </a:cubicBezTo>
                <a:cubicBezTo>
                  <a:pt x="2774" y="536"/>
                  <a:pt x="2774" y="536"/>
                  <a:pt x="2774" y="536"/>
                </a:cubicBezTo>
                <a:cubicBezTo>
                  <a:pt x="2774" y="1259"/>
                  <a:pt x="2774" y="1259"/>
                  <a:pt x="2774" y="1259"/>
                </a:cubicBezTo>
                <a:cubicBezTo>
                  <a:pt x="2775" y="1259"/>
                  <a:pt x="2775" y="1259"/>
                  <a:pt x="2775" y="1259"/>
                </a:cubicBezTo>
                <a:cubicBezTo>
                  <a:pt x="2775" y="1406"/>
                  <a:pt x="2657" y="1410"/>
                  <a:pt x="2651" y="1410"/>
                </a:cubicBezTo>
                <a:close/>
                <a:moveTo>
                  <a:pt x="861" y="1354"/>
                </a:moveTo>
                <a:cubicBezTo>
                  <a:pt x="1057" y="1349"/>
                  <a:pt x="1057" y="1349"/>
                  <a:pt x="1057" y="1349"/>
                </a:cubicBezTo>
                <a:cubicBezTo>
                  <a:pt x="1029" y="1179"/>
                  <a:pt x="1029" y="1179"/>
                  <a:pt x="1029" y="1179"/>
                </a:cubicBezTo>
                <a:cubicBezTo>
                  <a:pt x="812" y="1179"/>
                  <a:pt x="812" y="1179"/>
                  <a:pt x="812" y="1179"/>
                </a:cubicBezTo>
                <a:lnTo>
                  <a:pt x="861" y="1354"/>
                </a:lnTo>
                <a:close/>
                <a:moveTo>
                  <a:pt x="795" y="1094"/>
                </a:moveTo>
                <a:cubicBezTo>
                  <a:pt x="1015" y="1094"/>
                  <a:pt x="1015" y="1094"/>
                  <a:pt x="1015" y="1094"/>
                </a:cubicBezTo>
                <a:cubicBezTo>
                  <a:pt x="1000" y="1007"/>
                  <a:pt x="1000" y="1007"/>
                  <a:pt x="1000" y="1007"/>
                </a:cubicBezTo>
                <a:cubicBezTo>
                  <a:pt x="756" y="1007"/>
                  <a:pt x="756" y="1007"/>
                  <a:pt x="756" y="1007"/>
                </a:cubicBezTo>
                <a:lnTo>
                  <a:pt x="795" y="1094"/>
                </a:lnTo>
                <a:close/>
                <a:moveTo>
                  <a:pt x="903" y="425"/>
                </a:moveTo>
                <a:cubicBezTo>
                  <a:pt x="589" y="414"/>
                  <a:pt x="589" y="414"/>
                  <a:pt x="589" y="414"/>
                </a:cubicBezTo>
                <a:cubicBezTo>
                  <a:pt x="638" y="565"/>
                  <a:pt x="638" y="565"/>
                  <a:pt x="638" y="565"/>
                </a:cubicBezTo>
                <a:cubicBezTo>
                  <a:pt x="926" y="565"/>
                  <a:pt x="926" y="565"/>
                  <a:pt x="926" y="565"/>
                </a:cubicBezTo>
                <a:lnTo>
                  <a:pt x="903" y="425"/>
                </a:lnTo>
                <a:close/>
                <a:moveTo>
                  <a:pt x="940" y="649"/>
                </a:moveTo>
                <a:cubicBezTo>
                  <a:pt x="654" y="649"/>
                  <a:pt x="654" y="649"/>
                  <a:pt x="654" y="649"/>
                </a:cubicBezTo>
                <a:cubicBezTo>
                  <a:pt x="690" y="741"/>
                  <a:pt x="690" y="741"/>
                  <a:pt x="690" y="741"/>
                </a:cubicBezTo>
                <a:cubicBezTo>
                  <a:pt x="956" y="741"/>
                  <a:pt x="956" y="741"/>
                  <a:pt x="956" y="741"/>
                </a:cubicBezTo>
                <a:lnTo>
                  <a:pt x="940" y="649"/>
                </a:lnTo>
                <a:close/>
                <a:moveTo>
                  <a:pt x="970" y="825"/>
                </a:moveTo>
                <a:cubicBezTo>
                  <a:pt x="707" y="825"/>
                  <a:pt x="707" y="825"/>
                  <a:pt x="707" y="825"/>
                </a:cubicBezTo>
                <a:cubicBezTo>
                  <a:pt x="739" y="917"/>
                  <a:pt x="739" y="917"/>
                  <a:pt x="739" y="917"/>
                </a:cubicBezTo>
                <a:cubicBezTo>
                  <a:pt x="985" y="917"/>
                  <a:pt x="985" y="917"/>
                  <a:pt x="985" y="917"/>
                </a:cubicBezTo>
                <a:lnTo>
                  <a:pt x="970" y="825"/>
                </a:lnTo>
                <a:close/>
                <a:moveTo>
                  <a:pt x="1338" y="440"/>
                </a:moveTo>
                <a:cubicBezTo>
                  <a:pt x="990" y="428"/>
                  <a:pt x="990" y="428"/>
                  <a:pt x="990" y="428"/>
                </a:cubicBezTo>
                <a:cubicBezTo>
                  <a:pt x="1013" y="565"/>
                  <a:pt x="1013" y="565"/>
                  <a:pt x="1013" y="565"/>
                </a:cubicBezTo>
                <a:cubicBezTo>
                  <a:pt x="1345" y="565"/>
                  <a:pt x="1345" y="565"/>
                  <a:pt x="1345" y="565"/>
                </a:cubicBezTo>
                <a:lnTo>
                  <a:pt x="1338" y="440"/>
                </a:lnTo>
                <a:close/>
                <a:moveTo>
                  <a:pt x="1349" y="649"/>
                </a:moveTo>
                <a:cubicBezTo>
                  <a:pt x="1027" y="649"/>
                  <a:pt x="1027" y="649"/>
                  <a:pt x="1027" y="649"/>
                </a:cubicBezTo>
                <a:cubicBezTo>
                  <a:pt x="1043" y="741"/>
                  <a:pt x="1043" y="741"/>
                  <a:pt x="1043" y="741"/>
                </a:cubicBezTo>
                <a:cubicBezTo>
                  <a:pt x="1354" y="741"/>
                  <a:pt x="1354" y="741"/>
                  <a:pt x="1354" y="741"/>
                </a:cubicBezTo>
                <a:lnTo>
                  <a:pt x="1349" y="649"/>
                </a:lnTo>
                <a:close/>
                <a:moveTo>
                  <a:pt x="1359" y="825"/>
                </a:moveTo>
                <a:cubicBezTo>
                  <a:pt x="1057" y="825"/>
                  <a:pt x="1057" y="825"/>
                  <a:pt x="1057" y="825"/>
                </a:cubicBezTo>
                <a:cubicBezTo>
                  <a:pt x="1072" y="917"/>
                  <a:pt x="1072" y="917"/>
                  <a:pt x="1072" y="917"/>
                </a:cubicBezTo>
                <a:cubicBezTo>
                  <a:pt x="1364" y="917"/>
                  <a:pt x="1364" y="917"/>
                  <a:pt x="1364" y="917"/>
                </a:cubicBezTo>
                <a:lnTo>
                  <a:pt x="1359" y="825"/>
                </a:lnTo>
                <a:close/>
                <a:moveTo>
                  <a:pt x="1369" y="1007"/>
                </a:moveTo>
                <a:cubicBezTo>
                  <a:pt x="1087" y="1007"/>
                  <a:pt x="1087" y="1007"/>
                  <a:pt x="1087" y="1007"/>
                </a:cubicBezTo>
                <a:cubicBezTo>
                  <a:pt x="1102" y="1094"/>
                  <a:pt x="1102" y="1094"/>
                  <a:pt x="1102" y="1094"/>
                </a:cubicBezTo>
                <a:cubicBezTo>
                  <a:pt x="1373" y="1094"/>
                  <a:pt x="1373" y="1094"/>
                  <a:pt x="1373" y="1094"/>
                </a:cubicBezTo>
                <a:lnTo>
                  <a:pt x="1369" y="1007"/>
                </a:lnTo>
                <a:close/>
                <a:moveTo>
                  <a:pt x="1378" y="1179"/>
                </a:moveTo>
                <a:cubicBezTo>
                  <a:pt x="1116" y="1179"/>
                  <a:pt x="1116" y="1179"/>
                  <a:pt x="1116" y="1179"/>
                </a:cubicBezTo>
                <a:cubicBezTo>
                  <a:pt x="1144" y="1347"/>
                  <a:pt x="1144" y="1347"/>
                  <a:pt x="1144" y="1347"/>
                </a:cubicBezTo>
                <a:cubicBezTo>
                  <a:pt x="1386" y="1341"/>
                  <a:pt x="1386" y="1341"/>
                  <a:pt x="1386" y="1341"/>
                </a:cubicBezTo>
                <a:lnTo>
                  <a:pt x="1378" y="1179"/>
                </a:lnTo>
                <a:close/>
                <a:moveTo>
                  <a:pt x="1785" y="456"/>
                </a:moveTo>
                <a:cubicBezTo>
                  <a:pt x="1426" y="443"/>
                  <a:pt x="1426" y="443"/>
                  <a:pt x="1426" y="443"/>
                </a:cubicBezTo>
                <a:cubicBezTo>
                  <a:pt x="1432" y="565"/>
                  <a:pt x="1432" y="565"/>
                  <a:pt x="1432" y="565"/>
                </a:cubicBezTo>
                <a:cubicBezTo>
                  <a:pt x="1790" y="565"/>
                  <a:pt x="1790" y="565"/>
                  <a:pt x="1790" y="565"/>
                </a:cubicBezTo>
                <a:lnTo>
                  <a:pt x="1785" y="456"/>
                </a:lnTo>
                <a:close/>
                <a:moveTo>
                  <a:pt x="1793" y="649"/>
                </a:moveTo>
                <a:cubicBezTo>
                  <a:pt x="1437" y="649"/>
                  <a:pt x="1437" y="649"/>
                  <a:pt x="1437" y="649"/>
                </a:cubicBezTo>
                <a:cubicBezTo>
                  <a:pt x="1441" y="741"/>
                  <a:pt x="1441" y="741"/>
                  <a:pt x="1441" y="741"/>
                </a:cubicBezTo>
                <a:cubicBezTo>
                  <a:pt x="1798" y="741"/>
                  <a:pt x="1798" y="741"/>
                  <a:pt x="1798" y="741"/>
                </a:cubicBezTo>
                <a:lnTo>
                  <a:pt x="1793" y="649"/>
                </a:lnTo>
                <a:close/>
                <a:moveTo>
                  <a:pt x="1801" y="825"/>
                </a:moveTo>
                <a:cubicBezTo>
                  <a:pt x="1446" y="825"/>
                  <a:pt x="1446" y="825"/>
                  <a:pt x="1446" y="825"/>
                </a:cubicBezTo>
                <a:cubicBezTo>
                  <a:pt x="1451" y="917"/>
                  <a:pt x="1451" y="917"/>
                  <a:pt x="1451" y="917"/>
                </a:cubicBezTo>
                <a:cubicBezTo>
                  <a:pt x="1805" y="917"/>
                  <a:pt x="1805" y="917"/>
                  <a:pt x="1805" y="917"/>
                </a:cubicBezTo>
                <a:lnTo>
                  <a:pt x="1801" y="825"/>
                </a:lnTo>
                <a:close/>
                <a:moveTo>
                  <a:pt x="1810" y="1007"/>
                </a:moveTo>
                <a:cubicBezTo>
                  <a:pt x="1455" y="1007"/>
                  <a:pt x="1455" y="1007"/>
                  <a:pt x="1455" y="1007"/>
                </a:cubicBezTo>
                <a:cubicBezTo>
                  <a:pt x="1460" y="1094"/>
                  <a:pt x="1460" y="1094"/>
                  <a:pt x="1460" y="1094"/>
                </a:cubicBezTo>
                <a:cubicBezTo>
                  <a:pt x="1814" y="1094"/>
                  <a:pt x="1814" y="1094"/>
                  <a:pt x="1814" y="1094"/>
                </a:cubicBezTo>
                <a:lnTo>
                  <a:pt x="1810" y="1007"/>
                </a:lnTo>
                <a:close/>
                <a:moveTo>
                  <a:pt x="1817" y="1179"/>
                </a:moveTo>
                <a:cubicBezTo>
                  <a:pt x="1465" y="1179"/>
                  <a:pt x="1465" y="1179"/>
                  <a:pt x="1465" y="1179"/>
                </a:cubicBezTo>
                <a:cubicBezTo>
                  <a:pt x="1473" y="1339"/>
                  <a:pt x="1473" y="1339"/>
                  <a:pt x="1473" y="1339"/>
                </a:cubicBezTo>
                <a:cubicBezTo>
                  <a:pt x="1824" y="1330"/>
                  <a:pt x="1824" y="1330"/>
                  <a:pt x="1824" y="1330"/>
                </a:cubicBezTo>
                <a:lnTo>
                  <a:pt x="1817" y="1179"/>
                </a:lnTo>
                <a:close/>
                <a:moveTo>
                  <a:pt x="2264" y="473"/>
                </a:moveTo>
                <a:cubicBezTo>
                  <a:pt x="1872" y="459"/>
                  <a:pt x="1872" y="459"/>
                  <a:pt x="1872" y="459"/>
                </a:cubicBezTo>
                <a:cubicBezTo>
                  <a:pt x="1877" y="565"/>
                  <a:pt x="1877" y="565"/>
                  <a:pt x="1877" y="565"/>
                </a:cubicBezTo>
                <a:cubicBezTo>
                  <a:pt x="2264" y="565"/>
                  <a:pt x="2264" y="565"/>
                  <a:pt x="2264" y="565"/>
                </a:cubicBezTo>
                <a:lnTo>
                  <a:pt x="2264" y="473"/>
                </a:lnTo>
                <a:close/>
                <a:moveTo>
                  <a:pt x="2264" y="649"/>
                </a:moveTo>
                <a:cubicBezTo>
                  <a:pt x="1880" y="649"/>
                  <a:pt x="1880" y="649"/>
                  <a:pt x="1880" y="649"/>
                </a:cubicBezTo>
                <a:cubicBezTo>
                  <a:pt x="1884" y="741"/>
                  <a:pt x="1884" y="741"/>
                  <a:pt x="1884" y="741"/>
                </a:cubicBezTo>
                <a:cubicBezTo>
                  <a:pt x="2264" y="741"/>
                  <a:pt x="2264" y="741"/>
                  <a:pt x="2264" y="741"/>
                </a:cubicBezTo>
                <a:lnTo>
                  <a:pt x="2264" y="649"/>
                </a:lnTo>
                <a:close/>
                <a:moveTo>
                  <a:pt x="2264" y="825"/>
                </a:moveTo>
                <a:cubicBezTo>
                  <a:pt x="1888" y="825"/>
                  <a:pt x="1888" y="825"/>
                  <a:pt x="1888" y="825"/>
                </a:cubicBezTo>
                <a:cubicBezTo>
                  <a:pt x="1893" y="917"/>
                  <a:pt x="1893" y="917"/>
                  <a:pt x="1893" y="917"/>
                </a:cubicBezTo>
                <a:cubicBezTo>
                  <a:pt x="2264" y="917"/>
                  <a:pt x="2264" y="917"/>
                  <a:pt x="2264" y="917"/>
                </a:cubicBezTo>
                <a:lnTo>
                  <a:pt x="2264" y="825"/>
                </a:lnTo>
                <a:close/>
                <a:moveTo>
                  <a:pt x="2264" y="1007"/>
                </a:moveTo>
                <a:cubicBezTo>
                  <a:pt x="1897" y="1007"/>
                  <a:pt x="1897" y="1007"/>
                  <a:pt x="1897" y="1007"/>
                </a:cubicBezTo>
                <a:cubicBezTo>
                  <a:pt x="1901" y="1094"/>
                  <a:pt x="1901" y="1094"/>
                  <a:pt x="1901" y="1094"/>
                </a:cubicBezTo>
                <a:cubicBezTo>
                  <a:pt x="2264" y="1094"/>
                  <a:pt x="2264" y="1094"/>
                  <a:pt x="2264" y="1094"/>
                </a:cubicBezTo>
                <a:lnTo>
                  <a:pt x="2264" y="1007"/>
                </a:lnTo>
                <a:close/>
                <a:moveTo>
                  <a:pt x="2264" y="1179"/>
                </a:moveTo>
                <a:cubicBezTo>
                  <a:pt x="1904" y="1179"/>
                  <a:pt x="1904" y="1179"/>
                  <a:pt x="1904" y="1179"/>
                </a:cubicBezTo>
                <a:cubicBezTo>
                  <a:pt x="1911" y="1328"/>
                  <a:pt x="1911" y="1328"/>
                  <a:pt x="1911" y="1328"/>
                </a:cubicBezTo>
                <a:cubicBezTo>
                  <a:pt x="2264" y="1319"/>
                  <a:pt x="2264" y="1319"/>
                  <a:pt x="2264" y="1319"/>
                </a:cubicBezTo>
                <a:lnTo>
                  <a:pt x="2264" y="1179"/>
                </a:lnTo>
                <a:close/>
                <a:moveTo>
                  <a:pt x="2662" y="649"/>
                </a:moveTo>
                <a:cubicBezTo>
                  <a:pt x="2351" y="649"/>
                  <a:pt x="2351" y="649"/>
                  <a:pt x="2351" y="649"/>
                </a:cubicBezTo>
                <a:cubicBezTo>
                  <a:pt x="2351" y="741"/>
                  <a:pt x="2351" y="741"/>
                  <a:pt x="2351" y="741"/>
                </a:cubicBezTo>
                <a:cubicBezTo>
                  <a:pt x="2662" y="741"/>
                  <a:pt x="2662" y="741"/>
                  <a:pt x="2662" y="741"/>
                </a:cubicBezTo>
                <a:lnTo>
                  <a:pt x="2662" y="649"/>
                </a:lnTo>
                <a:close/>
                <a:moveTo>
                  <a:pt x="2662" y="825"/>
                </a:moveTo>
                <a:cubicBezTo>
                  <a:pt x="2351" y="825"/>
                  <a:pt x="2351" y="825"/>
                  <a:pt x="2351" y="825"/>
                </a:cubicBezTo>
                <a:cubicBezTo>
                  <a:pt x="2351" y="917"/>
                  <a:pt x="2351" y="917"/>
                  <a:pt x="2351" y="917"/>
                </a:cubicBezTo>
                <a:cubicBezTo>
                  <a:pt x="2662" y="917"/>
                  <a:pt x="2662" y="917"/>
                  <a:pt x="2662" y="917"/>
                </a:cubicBezTo>
                <a:lnTo>
                  <a:pt x="2662" y="825"/>
                </a:lnTo>
                <a:close/>
                <a:moveTo>
                  <a:pt x="2662" y="1007"/>
                </a:moveTo>
                <a:cubicBezTo>
                  <a:pt x="2351" y="1007"/>
                  <a:pt x="2351" y="1007"/>
                  <a:pt x="2351" y="1007"/>
                </a:cubicBezTo>
                <a:cubicBezTo>
                  <a:pt x="2351" y="1094"/>
                  <a:pt x="2351" y="1094"/>
                  <a:pt x="2351" y="1094"/>
                </a:cubicBezTo>
                <a:cubicBezTo>
                  <a:pt x="2662" y="1094"/>
                  <a:pt x="2662" y="1094"/>
                  <a:pt x="2662" y="1094"/>
                </a:cubicBezTo>
                <a:lnTo>
                  <a:pt x="2662" y="1007"/>
                </a:lnTo>
                <a:close/>
                <a:moveTo>
                  <a:pt x="2662" y="1179"/>
                </a:moveTo>
                <a:cubicBezTo>
                  <a:pt x="2351" y="1179"/>
                  <a:pt x="2351" y="1179"/>
                  <a:pt x="2351" y="1179"/>
                </a:cubicBezTo>
                <a:cubicBezTo>
                  <a:pt x="2351" y="1317"/>
                  <a:pt x="2351" y="1317"/>
                  <a:pt x="2351" y="1317"/>
                </a:cubicBezTo>
                <a:cubicBezTo>
                  <a:pt x="2661" y="1309"/>
                  <a:pt x="2661" y="1309"/>
                  <a:pt x="2661" y="1309"/>
                </a:cubicBezTo>
                <a:cubicBezTo>
                  <a:pt x="2661" y="1305"/>
                  <a:pt x="2661" y="1305"/>
                  <a:pt x="2661" y="1305"/>
                </a:cubicBezTo>
                <a:cubicBezTo>
                  <a:pt x="2662" y="1259"/>
                  <a:pt x="2662" y="1259"/>
                  <a:pt x="2662" y="1259"/>
                </a:cubicBezTo>
                <a:lnTo>
                  <a:pt x="2662" y="1179"/>
                </a:lnTo>
                <a:close/>
                <a:moveTo>
                  <a:pt x="1189" y="1833"/>
                </a:moveTo>
                <a:cubicBezTo>
                  <a:pt x="1347" y="1833"/>
                  <a:pt x="1474" y="1960"/>
                  <a:pt x="1474" y="2118"/>
                </a:cubicBezTo>
                <a:cubicBezTo>
                  <a:pt x="1474" y="2275"/>
                  <a:pt x="1347" y="2403"/>
                  <a:pt x="1189" y="2403"/>
                </a:cubicBezTo>
                <a:cubicBezTo>
                  <a:pt x="1032" y="2403"/>
                  <a:pt x="904" y="2275"/>
                  <a:pt x="904" y="2118"/>
                </a:cubicBezTo>
                <a:cubicBezTo>
                  <a:pt x="904" y="1960"/>
                  <a:pt x="1032" y="1833"/>
                  <a:pt x="1189" y="1833"/>
                </a:cubicBezTo>
                <a:close/>
                <a:moveTo>
                  <a:pt x="1189" y="2248"/>
                </a:moveTo>
                <a:cubicBezTo>
                  <a:pt x="1261" y="2248"/>
                  <a:pt x="1320" y="2190"/>
                  <a:pt x="1320" y="2118"/>
                </a:cubicBezTo>
                <a:cubicBezTo>
                  <a:pt x="1320" y="2046"/>
                  <a:pt x="1261" y="1988"/>
                  <a:pt x="1189" y="1988"/>
                </a:cubicBezTo>
                <a:cubicBezTo>
                  <a:pt x="1117" y="1988"/>
                  <a:pt x="1059" y="2046"/>
                  <a:pt x="1059" y="2118"/>
                </a:cubicBezTo>
                <a:cubicBezTo>
                  <a:pt x="1059" y="2190"/>
                  <a:pt x="1117" y="2248"/>
                  <a:pt x="1189" y="2248"/>
                </a:cubicBezTo>
                <a:close/>
                <a:moveTo>
                  <a:pt x="2373" y="1833"/>
                </a:moveTo>
                <a:cubicBezTo>
                  <a:pt x="2531" y="1833"/>
                  <a:pt x="2658" y="1960"/>
                  <a:pt x="2658" y="2118"/>
                </a:cubicBezTo>
                <a:cubicBezTo>
                  <a:pt x="2658" y="2275"/>
                  <a:pt x="2531" y="2403"/>
                  <a:pt x="2373" y="2403"/>
                </a:cubicBezTo>
                <a:cubicBezTo>
                  <a:pt x="2216" y="2403"/>
                  <a:pt x="2088" y="2275"/>
                  <a:pt x="2088" y="2118"/>
                </a:cubicBezTo>
                <a:cubicBezTo>
                  <a:pt x="2088" y="1960"/>
                  <a:pt x="2216" y="1833"/>
                  <a:pt x="2373" y="1833"/>
                </a:cubicBezTo>
                <a:close/>
                <a:moveTo>
                  <a:pt x="2373" y="2248"/>
                </a:moveTo>
                <a:cubicBezTo>
                  <a:pt x="2445" y="2248"/>
                  <a:pt x="2504" y="2190"/>
                  <a:pt x="2504" y="2118"/>
                </a:cubicBezTo>
                <a:cubicBezTo>
                  <a:pt x="2504" y="2046"/>
                  <a:pt x="2445" y="1988"/>
                  <a:pt x="2373" y="1988"/>
                </a:cubicBezTo>
                <a:cubicBezTo>
                  <a:pt x="2301" y="1988"/>
                  <a:pt x="2243" y="2046"/>
                  <a:pt x="2243" y="2118"/>
                </a:cubicBezTo>
                <a:cubicBezTo>
                  <a:pt x="2243" y="2190"/>
                  <a:pt x="2301" y="2248"/>
                  <a:pt x="2373" y="2248"/>
                </a:cubicBez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grpSp>
        <p:nvGrpSpPr>
          <p:cNvPr id="61" name="组合 60"/>
          <p:cNvGrpSpPr/>
          <p:nvPr/>
        </p:nvGrpSpPr>
        <p:grpSpPr>
          <a:xfrm>
            <a:off x="8665258" y="3929256"/>
            <a:ext cx="511028" cy="511028"/>
            <a:chOff x="9357687" y="4177813"/>
            <a:chExt cx="511028" cy="511028"/>
          </a:xfrm>
        </p:grpSpPr>
        <p:sp>
          <p:nvSpPr>
            <p:cNvPr id="62" name="椭圆 61"/>
            <p:cNvSpPr/>
            <p:nvPr/>
          </p:nvSpPr>
          <p:spPr>
            <a:xfrm>
              <a:off x="9357687" y="4177813"/>
              <a:ext cx="511028" cy="5110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KSO_Shape"/>
            <p:cNvSpPr/>
            <p:nvPr/>
          </p:nvSpPr>
          <p:spPr bwMode="auto">
            <a:xfrm>
              <a:off x="9430614" y="4282779"/>
              <a:ext cx="365173" cy="300124"/>
            </a:xfrm>
            <a:custGeom>
              <a:avLst/>
              <a:gdLst>
                <a:gd name="T0" fmla="*/ 1703239 w 2724"/>
                <a:gd name="T1" fmla="*/ 849639 h 2235"/>
                <a:gd name="T2" fmla="*/ 1693325 w 2724"/>
                <a:gd name="T3" fmla="*/ 899929 h 2235"/>
                <a:gd name="T4" fmla="*/ 1583609 w 2724"/>
                <a:gd name="T5" fmla="*/ 1295633 h 2235"/>
                <a:gd name="T6" fmla="*/ 1316590 w 2724"/>
                <a:gd name="T7" fmla="*/ 1478927 h 2235"/>
                <a:gd name="T8" fmla="*/ 499670 w 2724"/>
                <a:gd name="T9" fmla="*/ 1478927 h 2235"/>
                <a:gd name="T10" fmla="*/ 234633 w 2724"/>
                <a:gd name="T11" fmla="*/ 1295633 h 2235"/>
                <a:gd name="T12" fmla="*/ 130205 w 2724"/>
                <a:gd name="T13" fmla="*/ 899929 h 2235"/>
                <a:gd name="T14" fmla="*/ 121613 w 2724"/>
                <a:gd name="T15" fmla="*/ 856917 h 2235"/>
                <a:gd name="T16" fmla="*/ 0 w 2724"/>
                <a:gd name="T17" fmla="*/ 702077 h 2235"/>
                <a:gd name="T18" fmla="*/ 146728 w 2724"/>
                <a:gd name="T19" fmla="*/ 561794 h 2235"/>
                <a:gd name="T20" fmla="*/ 345010 w 2724"/>
                <a:gd name="T21" fmla="*/ 561794 h 2235"/>
                <a:gd name="T22" fmla="*/ 347654 w 2724"/>
                <a:gd name="T23" fmla="*/ 557162 h 2235"/>
                <a:gd name="T24" fmla="*/ 621943 w 2724"/>
                <a:gd name="T25" fmla="*/ 63524 h 2235"/>
                <a:gd name="T26" fmla="*/ 756114 w 2724"/>
                <a:gd name="T27" fmla="*/ 27130 h 2235"/>
                <a:gd name="T28" fmla="*/ 792465 w 2724"/>
                <a:gd name="T29" fmla="*/ 161458 h 2235"/>
                <a:gd name="T30" fmla="*/ 571712 w 2724"/>
                <a:gd name="T31" fmla="*/ 561794 h 2235"/>
                <a:gd name="T32" fmla="*/ 1205552 w 2724"/>
                <a:gd name="T33" fmla="*/ 561794 h 2235"/>
                <a:gd name="T34" fmla="*/ 984799 w 2724"/>
                <a:gd name="T35" fmla="*/ 161458 h 2235"/>
                <a:gd name="T36" fmla="*/ 1020489 w 2724"/>
                <a:gd name="T37" fmla="*/ 27792 h 2235"/>
                <a:gd name="T38" fmla="*/ 1154660 w 2724"/>
                <a:gd name="T39" fmla="*/ 63524 h 2235"/>
                <a:gd name="T40" fmla="*/ 1429610 w 2724"/>
                <a:gd name="T41" fmla="*/ 557162 h 2235"/>
                <a:gd name="T42" fmla="*/ 1432254 w 2724"/>
                <a:gd name="T43" fmla="*/ 561794 h 2235"/>
                <a:gd name="T44" fmla="*/ 1653669 w 2724"/>
                <a:gd name="T45" fmla="*/ 561794 h 2235"/>
                <a:gd name="T46" fmla="*/ 1800397 w 2724"/>
                <a:gd name="T47" fmla="*/ 702077 h 2235"/>
                <a:gd name="T48" fmla="*/ 1703239 w 2724"/>
                <a:gd name="T49" fmla="*/ 849639 h 2235"/>
                <a:gd name="T50" fmla="*/ 633840 w 2724"/>
                <a:gd name="T51" fmla="*/ 1220859 h 2235"/>
                <a:gd name="T52" fmla="*/ 542631 w 2724"/>
                <a:gd name="T53" fmla="*/ 901252 h 2235"/>
                <a:gd name="T54" fmla="*/ 446134 w 2724"/>
                <a:gd name="T55" fmla="*/ 848977 h 2235"/>
                <a:gd name="T56" fmla="*/ 390615 w 2724"/>
                <a:gd name="T57" fmla="*/ 938970 h 2235"/>
                <a:gd name="T58" fmla="*/ 481824 w 2724"/>
                <a:gd name="T59" fmla="*/ 1258577 h 2235"/>
                <a:gd name="T60" fmla="*/ 578321 w 2724"/>
                <a:gd name="T61" fmla="*/ 1310852 h 2235"/>
                <a:gd name="T62" fmla="*/ 633840 w 2724"/>
                <a:gd name="T63" fmla="*/ 1220859 h 2235"/>
                <a:gd name="T64" fmla="*/ 978850 w 2724"/>
                <a:gd name="T65" fmla="*/ 914486 h 2235"/>
                <a:gd name="T66" fmla="*/ 900199 w 2724"/>
                <a:gd name="T67" fmla="*/ 841036 h 2235"/>
                <a:gd name="T68" fmla="*/ 821547 w 2724"/>
                <a:gd name="T69" fmla="*/ 914486 h 2235"/>
                <a:gd name="T70" fmla="*/ 821547 w 2724"/>
                <a:gd name="T71" fmla="*/ 1245343 h 2235"/>
                <a:gd name="T72" fmla="*/ 900199 w 2724"/>
                <a:gd name="T73" fmla="*/ 1318793 h 2235"/>
                <a:gd name="T74" fmla="*/ 978850 w 2724"/>
                <a:gd name="T75" fmla="*/ 1245343 h 2235"/>
                <a:gd name="T76" fmla="*/ 978850 w 2724"/>
                <a:gd name="T77" fmla="*/ 914486 h 2235"/>
                <a:gd name="T78" fmla="*/ 1230668 w 2724"/>
                <a:gd name="T79" fmla="*/ 1310852 h 2235"/>
                <a:gd name="T80" fmla="*/ 1326504 w 2724"/>
                <a:gd name="T81" fmla="*/ 1258577 h 2235"/>
                <a:gd name="T82" fmla="*/ 1418374 w 2724"/>
                <a:gd name="T83" fmla="*/ 938970 h 2235"/>
                <a:gd name="T84" fmla="*/ 1362856 w 2724"/>
                <a:gd name="T85" fmla="*/ 848977 h 2235"/>
                <a:gd name="T86" fmla="*/ 1266359 w 2724"/>
                <a:gd name="T87" fmla="*/ 901252 h 2235"/>
                <a:gd name="T88" fmla="*/ 1175149 w 2724"/>
                <a:gd name="T89" fmla="*/ 1220859 h 2235"/>
                <a:gd name="T90" fmla="*/ 1230668 w 2724"/>
                <a:gd name="T91" fmla="*/ 1310852 h 22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724" h="2235">
                  <a:moveTo>
                    <a:pt x="2577" y="1284"/>
                  </a:moveTo>
                  <a:cubicBezTo>
                    <a:pt x="2574" y="1309"/>
                    <a:pt x="2569" y="1334"/>
                    <a:pt x="2562" y="1360"/>
                  </a:cubicBezTo>
                  <a:cubicBezTo>
                    <a:pt x="2396" y="1958"/>
                    <a:pt x="2396" y="1958"/>
                    <a:pt x="2396" y="1958"/>
                  </a:cubicBezTo>
                  <a:cubicBezTo>
                    <a:pt x="2349" y="2130"/>
                    <a:pt x="2168" y="2235"/>
                    <a:pt x="1992" y="2235"/>
                  </a:cubicBezTo>
                  <a:cubicBezTo>
                    <a:pt x="756" y="2235"/>
                    <a:pt x="756" y="2235"/>
                    <a:pt x="756" y="2235"/>
                  </a:cubicBezTo>
                  <a:cubicBezTo>
                    <a:pt x="580" y="2235"/>
                    <a:pt x="401" y="2130"/>
                    <a:pt x="355" y="1958"/>
                  </a:cubicBezTo>
                  <a:cubicBezTo>
                    <a:pt x="197" y="1360"/>
                    <a:pt x="197" y="1360"/>
                    <a:pt x="197" y="1360"/>
                  </a:cubicBezTo>
                  <a:cubicBezTo>
                    <a:pt x="191" y="1338"/>
                    <a:pt x="187" y="1316"/>
                    <a:pt x="184" y="1295"/>
                  </a:cubicBezTo>
                  <a:cubicBezTo>
                    <a:pt x="80" y="1276"/>
                    <a:pt x="0" y="1178"/>
                    <a:pt x="0" y="1061"/>
                  </a:cubicBezTo>
                  <a:cubicBezTo>
                    <a:pt x="0" y="929"/>
                    <a:pt x="100" y="849"/>
                    <a:pt x="222" y="849"/>
                  </a:cubicBezTo>
                  <a:cubicBezTo>
                    <a:pt x="522" y="849"/>
                    <a:pt x="522" y="849"/>
                    <a:pt x="522" y="849"/>
                  </a:cubicBezTo>
                  <a:cubicBezTo>
                    <a:pt x="523" y="847"/>
                    <a:pt x="524" y="845"/>
                    <a:pt x="526" y="842"/>
                  </a:cubicBezTo>
                  <a:cubicBezTo>
                    <a:pt x="941" y="96"/>
                    <a:pt x="941" y="96"/>
                    <a:pt x="941" y="96"/>
                  </a:cubicBezTo>
                  <a:cubicBezTo>
                    <a:pt x="982" y="25"/>
                    <a:pt x="1073" y="0"/>
                    <a:pt x="1144" y="41"/>
                  </a:cubicBezTo>
                  <a:cubicBezTo>
                    <a:pt x="1215" y="82"/>
                    <a:pt x="1240" y="173"/>
                    <a:pt x="1199" y="244"/>
                  </a:cubicBezTo>
                  <a:cubicBezTo>
                    <a:pt x="865" y="849"/>
                    <a:pt x="865" y="849"/>
                    <a:pt x="865" y="849"/>
                  </a:cubicBezTo>
                  <a:cubicBezTo>
                    <a:pt x="1824" y="849"/>
                    <a:pt x="1824" y="849"/>
                    <a:pt x="1824" y="849"/>
                  </a:cubicBezTo>
                  <a:cubicBezTo>
                    <a:pt x="1490" y="244"/>
                    <a:pt x="1490" y="244"/>
                    <a:pt x="1490" y="244"/>
                  </a:cubicBezTo>
                  <a:cubicBezTo>
                    <a:pt x="1449" y="173"/>
                    <a:pt x="1473" y="83"/>
                    <a:pt x="1544" y="42"/>
                  </a:cubicBezTo>
                  <a:cubicBezTo>
                    <a:pt x="1615" y="1"/>
                    <a:pt x="1706" y="25"/>
                    <a:pt x="1747" y="96"/>
                  </a:cubicBezTo>
                  <a:cubicBezTo>
                    <a:pt x="2163" y="842"/>
                    <a:pt x="2163" y="842"/>
                    <a:pt x="2163" y="842"/>
                  </a:cubicBezTo>
                  <a:cubicBezTo>
                    <a:pt x="2164" y="845"/>
                    <a:pt x="2166" y="847"/>
                    <a:pt x="2167" y="849"/>
                  </a:cubicBezTo>
                  <a:cubicBezTo>
                    <a:pt x="2502" y="849"/>
                    <a:pt x="2502" y="849"/>
                    <a:pt x="2502" y="849"/>
                  </a:cubicBezTo>
                  <a:cubicBezTo>
                    <a:pt x="2625" y="849"/>
                    <a:pt x="2724" y="929"/>
                    <a:pt x="2724" y="1061"/>
                  </a:cubicBezTo>
                  <a:cubicBezTo>
                    <a:pt x="2724" y="1164"/>
                    <a:pt x="2663" y="1252"/>
                    <a:pt x="2577" y="1284"/>
                  </a:cubicBezTo>
                  <a:close/>
                  <a:moveTo>
                    <a:pt x="959" y="1845"/>
                  </a:moveTo>
                  <a:cubicBezTo>
                    <a:pt x="821" y="1362"/>
                    <a:pt x="821" y="1362"/>
                    <a:pt x="821" y="1362"/>
                  </a:cubicBezTo>
                  <a:cubicBezTo>
                    <a:pt x="804" y="1302"/>
                    <a:pt x="738" y="1267"/>
                    <a:pt x="675" y="1283"/>
                  </a:cubicBezTo>
                  <a:cubicBezTo>
                    <a:pt x="612" y="1299"/>
                    <a:pt x="574" y="1360"/>
                    <a:pt x="591" y="1419"/>
                  </a:cubicBezTo>
                  <a:cubicBezTo>
                    <a:pt x="729" y="1902"/>
                    <a:pt x="729" y="1902"/>
                    <a:pt x="729" y="1902"/>
                  </a:cubicBezTo>
                  <a:cubicBezTo>
                    <a:pt x="746" y="1961"/>
                    <a:pt x="811" y="1997"/>
                    <a:pt x="875" y="1981"/>
                  </a:cubicBezTo>
                  <a:cubicBezTo>
                    <a:pt x="938" y="1965"/>
                    <a:pt x="976" y="1904"/>
                    <a:pt x="959" y="1845"/>
                  </a:cubicBezTo>
                  <a:close/>
                  <a:moveTo>
                    <a:pt x="1481" y="1382"/>
                  </a:moveTo>
                  <a:cubicBezTo>
                    <a:pt x="1481" y="1320"/>
                    <a:pt x="1428" y="1271"/>
                    <a:pt x="1362" y="1271"/>
                  </a:cubicBezTo>
                  <a:cubicBezTo>
                    <a:pt x="1296" y="1271"/>
                    <a:pt x="1243" y="1320"/>
                    <a:pt x="1243" y="1382"/>
                  </a:cubicBezTo>
                  <a:cubicBezTo>
                    <a:pt x="1243" y="1882"/>
                    <a:pt x="1243" y="1882"/>
                    <a:pt x="1243" y="1882"/>
                  </a:cubicBezTo>
                  <a:cubicBezTo>
                    <a:pt x="1243" y="1943"/>
                    <a:pt x="1296" y="1993"/>
                    <a:pt x="1362" y="1993"/>
                  </a:cubicBezTo>
                  <a:cubicBezTo>
                    <a:pt x="1428" y="1993"/>
                    <a:pt x="1481" y="1943"/>
                    <a:pt x="1481" y="1882"/>
                  </a:cubicBezTo>
                  <a:lnTo>
                    <a:pt x="1481" y="1382"/>
                  </a:lnTo>
                  <a:close/>
                  <a:moveTo>
                    <a:pt x="1862" y="1981"/>
                  </a:moveTo>
                  <a:cubicBezTo>
                    <a:pt x="1925" y="1997"/>
                    <a:pt x="1990" y="1961"/>
                    <a:pt x="2007" y="1902"/>
                  </a:cubicBezTo>
                  <a:cubicBezTo>
                    <a:pt x="2146" y="1419"/>
                    <a:pt x="2146" y="1419"/>
                    <a:pt x="2146" y="1419"/>
                  </a:cubicBezTo>
                  <a:cubicBezTo>
                    <a:pt x="2163" y="1360"/>
                    <a:pt x="2125" y="1299"/>
                    <a:pt x="2062" y="1283"/>
                  </a:cubicBezTo>
                  <a:cubicBezTo>
                    <a:pt x="1998" y="1267"/>
                    <a:pt x="1933" y="1302"/>
                    <a:pt x="1916" y="1362"/>
                  </a:cubicBezTo>
                  <a:cubicBezTo>
                    <a:pt x="1778" y="1845"/>
                    <a:pt x="1778" y="1845"/>
                    <a:pt x="1778" y="1845"/>
                  </a:cubicBezTo>
                  <a:cubicBezTo>
                    <a:pt x="1761" y="1904"/>
                    <a:pt x="1798" y="1965"/>
                    <a:pt x="1862" y="1981"/>
                  </a:cubicBezTo>
                  <a:close/>
                </a:path>
              </a:pathLst>
            </a:custGeom>
            <a:solidFill>
              <a:schemeClr val="accent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grpSp>
      <p:grpSp>
        <p:nvGrpSpPr>
          <p:cNvPr id="64" name="组合 63"/>
          <p:cNvGrpSpPr/>
          <p:nvPr/>
        </p:nvGrpSpPr>
        <p:grpSpPr>
          <a:xfrm>
            <a:off x="6226529" y="4824334"/>
            <a:ext cx="511028" cy="511028"/>
            <a:chOff x="6918958" y="5072891"/>
            <a:chExt cx="511028" cy="511028"/>
          </a:xfrm>
        </p:grpSpPr>
        <p:sp>
          <p:nvSpPr>
            <p:cNvPr id="65" name="椭圆 64"/>
            <p:cNvSpPr/>
            <p:nvPr/>
          </p:nvSpPr>
          <p:spPr>
            <a:xfrm>
              <a:off x="6918958" y="5072891"/>
              <a:ext cx="511028" cy="5110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KSO_Shape"/>
            <p:cNvSpPr/>
            <p:nvPr/>
          </p:nvSpPr>
          <p:spPr bwMode="auto">
            <a:xfrm>
              <a:off x="6970131" y="5246659"/>
              <a:ext cx="376827" cy="163491"/>
            </a:xfrm>
            <a:custGeom>
              <a:avLst/>
              <a:gdLst>
                <a:gd name="T0" fmla="*/ 163985 w 3667"/>
                <a:gd name="T1" fmla="*/ 0 h 1591"/>
                <a:gd name="T2" fmla="*/ 163985 w 3667"/>
                <a:gd name="T3" fmla="*/ 215180 h 1591"/>
                <a:gd name="T4" fmla="*/ 100649 w 3667"/>
                <a:gd name="T5" fmla="*/ 215180 h 1591"/>
                <a:gd name="T6" fmla="*/ 0 w 3667"/>
                <a:gd name="T7" fmla="*/ 315892 h 1591"/>
                <a:gd name="T8" fmla="*/ 0 w 3667"/>
                <a:gd name="T9" fmla="*/ 465241 h 1591"/>
                <a:gd name="T10" fmla="*/ 100649 w 3667"/>
                <a:gd name="T11" fmla="*/ 565953 h 1591"/>
                <a:gd name="T12" fmla="*/ 163985 w 3667"/>
                <a:gd name="T13" fmla="*/ 565953 h 1591"/>
                <a:gd name="T14" fmla="*/ 163985 w 3667"/>
                <a:gd name="T15" fmla="*/ 781625 h 1591"/>
                <a:gd name="T16" fmla="*/ 1800397 w 3667"/>
                <a:gd name="T17" fmla="*/ 781625 h 1591"/>
                <a:gd name="T18" fmla="*/ 1800397 w 3667"/>
                <a:gd name="T19" fmla="*/ 0 h 1591"/>
                <a:gd name="T20" fmla="*/ 163985 w 3667"/>
                <a:gd name="T21" fmla="*/ 0 h 1591"/>
                <a:gd name="T22" fmla="*/ 163985 w 3667"/>
                <a:gd name="T23" fmla="*/ 465241 h 1591"/>
                <a:gd name="T24" fmla="*/ 100649 w 3667"/>
                <a:gd name="T25" fmla="*/ 465241 h 1591"/>
                <a:gd name="T26" fmla="*/ 100649 w 3667"/>
                <a:gd name="T27" fmla="*/ 315892 h 1591"/>
                <a:gd name="T28" fmla="*/ 163985 w 3667"/>
                <a:gd name="T29" fmla="*/ 315892 h 1591"/>
                <a:gd name="T30" fmla="*/ 163985 w 3667"/>
                <a:gd name="T31" fmla="*/ 465241 h 1591"/>
                <a:gd name="T32" fmla="*/ 1696802 w 3667"/>
                <a:gd name="T33" fmla="*/ 364038 h 1591"/>
                <a:gd name="T34" fmla="*/ 1374233 w 3667"/>
                <a:gd name="T35" fmla="*/ 680913 h 1591"/>
                <a:gd name="T36" fmla="*/ 264143 w 3667"/>
                <a:gd name="T37" fmla="*/ 680422 h 1591"/>
                <a:gd name="T38" fmla="*/ 264634 w 3667"/>
                <a:gd name="T39" fmla="*/ 98256 h 1591"/>
                <a:gd name="T40" fmla="*/ 1696802 w 3667"/>
                <a:gd name="T41" fmla="*/ 98256 h 1591"/>
                <a:gd name="T42" fmla="*/ 1696802 w 3667"/>
                <a:gd name="T43" fmla="*/ 364038 h 15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667" h="1591">
                  <a:moveTo>
                    <a:pt x="334" y="0"/>
                  </a:moveTo>
                  <a:cubicBezTo>
                    <a:pt x="334" y="438"/>
                    <a:pt x="334" y="438"/>
                    <a:pt x="334" y="438"/>
                  </a:cubicBezTo>
                  <a:cubicBezTo>
                    <a:pt x="205" y="438"/>
                    <a:pt x="205" y="438"/>
                    <a:pt x="205" y="438"/>
                  </a:cubicBezTo>
                  <a:cubicBezTo>
                    <a:pt x="92" y="438"/>
                    <a:pt x="0" y="530"/>
                    <a:pt x="0" y="643"/>
                  </a:cubicBezTo>
                  <a:cubicBezTo>
                    <a:pt x="0" y="947"/>
                    <a:pt x="0" y="947"/>
                    <a:pt x="0" y="947"/>
                  </a:cubicBezTo>
                  <a:cubicBezTo>
                    <a:pt x="0" y="1060"/>
                    <a:pt x="92" y="1152"/>
                    <a:pt x="205" y="1152"/>
                  </a:cubicBezTo>
                  <a:cubicBezTo>
                    <a:pt x="334" y="1152"/>
                    <a:pt x="334" y="1152"/>
                    <a:pt x="334" y="1152"/>
                  </a:cubicBezTo>
                  <a:cubicBezTo>
                    <a:pt x="334" y="1591"/>
                    <a:pt x="334" y="1591"/>
                    <a:pt x="334" y="1591"/>
                  </a:cubicBezTo>
                  <a:cubicBezTo>
                    <a:pt x="3667" y="1591"/>
                    <a:pt x="3667" y="1591"/>
                    <a:pt x="3667" y="1591"/>
                  </a:cubicBezTo>
                  <a:cubicBezTo>
                    <a:pt x="3667" y="0"/>
                    <a:pt x="3667" y="0"/>
                    <a:pt x="3667" y="0"/>
                  </a:cubicBezTo>
                  <a:cubicBezTo>
                    <a:pt x="334" y="0"/>
                    <a:pt x="334" y="0"/>
                    <a:pt x="334" y="0"/>
                  </a:cubicBezTo>
                  <a:close/>
                  <a:moveTo>
                    <a:pt x="334" y="947"/>
                  </a:moveTo>
                  <a:cubicBezTo>
                    <a:pt x="205" y="947"/>
                    <a:pt x="205" y="947"/>
                    <a:pt x="205" y="947"/>
                  </a:cubicBezTo>
                  <a:cubicBezTo>
                    <a:pt x="205" y="643"/>
                    <a:pt x="205" y="643"/>
                    <a:pt x="205" y="643"/>
                  </a:cubicBezTo>
                  <a:cubicBezTo>
                    <a:pt x="334" y="643"/>
                    <a:pt x="334" y="643"/>
                    <a:pt x="334" y="643"/>
                  </a:cubicBezTo>
                  <a:cubicBezTo>
                    <a:pt x="334" y="947"/>
                    <a:pt x="334" y="947"/>
                    <a:pt x="334" y="947"/>
                  </a:cubicBezTo>
                  <a:close/>
                  <a:moveTo>
                    <a:pt x="3456" y="741"/>
                  </a:moveTo>
                  <a:cubicBezTo>
                    <a:pt x="2799" y="1386"/>
                    <a:pt x="2799" y="1386"/>
                    <a:pt x="2799" y="1386"/>
                  </a:cubicBezTo>
                  <a:cubicBezTo>
                    <a:pt x="538" y="1385"/>
                    <a:pt x="538" y="1385"/>
                    <a:pt x="538" y="1385"/>
                  </a:cubicBezTo>
                  <a:cubicBezTo>
                    <a:pt x="539" y="200"/>
                    <a:pt x="539" y="200"/>
                    <a:pt x="539" y="200"/>
                  </a:cubicBezTo>
                  <a:cubicBezTo>
                    <a:pt x="3456" y="200"/>
                    <a:pt x="3456" y="200"/>
                    <a:pt x="3456" y="200"/>
                  </a:cubicBezTo>
                  <a:cubicBezTo>
                    <a:pt x="3456" y="741"/>
                    <a:pt x="3456" y="741"/>
                    <a:pt x="3456" y="741"/>
                  </a:cubicBezTo>
                  <a:close/>
                </a:path>
              </a:pathLst>
            </a:custGeom>
            <a:solidFill>
              <a:schemeClr val="accent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grpSp>
      <p:sp>
        <p:nvSpPr>
          <p:cNvPr id="67" name="文本框 66"/>
          <p:cNvSpPr txBox="1"/>
          <p:nvPr/>
        </p:nvSpPr>
        <p:spPr>
          <a:xfrm>
            <a:off x="1683398" y="2489610"/>
            <a:ext cx="2202630" cy="646331"/>
          </a:xfrm>
          <a:prstGeom prst="rect">
            <a:avLst/>
          </a:prstGeom>
          <a:noFill/>
        </p:spPr>
        <p:txBody>
          <a:bodyPr wrap="square" rtlCol="0">
            <a:spAutoFit/>
          </a:bodyPr>
          <a:lstStyle/>
          <a:p>
            <a:r>
              <a:rPr lang="zh-CN" altLang="en-US" spc="100" dirty="0" smtClean="0">
                <a:latin typeface="幼圆" panose="02010509060101010101" pitchFamily="49" charset="-122"/>
                <a:ea typeface="幼圆" panose="02010509060101010101" pitchFamily="49" charset="-122"/>
              </a:rPr>
              <a:t>请替换您的文字，内容简洁明了即可</a:t>
            </a:r>
            <a:endParaRPr lang="zh-CN" altLang="en-US" spc="100" dirty="0">
              <a:latin typeface="幼圆" panose="02010509060101010101" pitchFamily="49" charset="-122"/>
              <a:ea typeface="幼圆" panose="02010509060101010101" pitchFamily="49" charset="-122"/>
            </a:endParaRPr>
          </a:p>
        </p:txBody>
      </p:sp>
      <p:sp>
        <p:nvSpPr>
          <p:cNvPr id="68" name="文本框 67"/>
          <p:cNvSpPr txBox="1"/>
          <p:nvPr/>
        </p:nvSpPr>
        <p:spPr>
          <a:xfrm>
            <a:off x="1678165" y="2082083"/>
            <a:ext cx="1580356" cy="400110"/>
          </a:xfrm>
          <a:prstGeom prst="rect">
            <a:avLst/>
          </a:prstGeom>
          <a:noFill/>
        </p:spPr>
        <p:txBody>
          <a:bodyPr wrap="square" rtlCol="0">
            <a:spAutoFit/>
          </a:bodyPr>
          <a:lstStyle/>
          <a:p>
            <a:r>
              <a:rPr lang="zh-CN" altLang="en-US" sz="2000" b="1" spc="100" dirty="0" smtClean="0">
                <a:solidFill>
                  <a:schemeClr val="accent3">
                    <a:lumMod val="60000"/>
                    <a:lumOff val="40000"/>
                  </a:schemeClr>
                </a:solidFill>
                <a:latin typeface="幼圆" panose="02010509060101010101" pitchFamily="49" charset="-122"/>
                <a:ea typeface="幼圆" panose="02010509060101010101" pitchFamily="49" charset="-122"/>
              </a:rPr>
              <a:t>请替换标题</a:t>
            </a:r>
            <a:endParaRPr lang="zh-CN" altLang="en-US" sz="2000" b="1" spc="100" dirty="0">
              <a:solidFill>
                <a:schemeClr val="accent3">
                  <a:lumMod val="60000"/>
                  <a:lumOff val="40000"/>
                </a:schemeClr>
              </a:solidFill>
              <a:latin typeface="幼圆" panose="02010509060101010101" pitchFamily="49" charset="-122"/>
              <a:ea typeface="幼圆" panose="02010509060101010101" pitchFamily="49" charset="-122"/>
            </a:endParaRPr>
          </a:p>
        </p:txBody>
      </p:sp>
      <p:sp>
        <p:nvSpPr>
          <p:cNvPr id="69" name="文本框 68"/>
          <p:cNvSpPr txBox="1"/>
          <p:nvPr/>
        </p:nvSpPr>
        <p:spPr>
          <a:xfrm>
            <a:off x="1666513" y="5129688"/>
            <a:ext cx="2338010" cy="646331"/>
          </a:xfrm>
          <a:prstGeom prst="rect">
            <a:avLst/>
          </a:prstGeom>
          <a:noFill/>
        </p:spPr>
        <p:txBody>
          <a:bodyPr wrap="square" rtlCol="0">
            <a:spAutoFit/>
          </a:bodyPr>
          <a:lstStyle/>
          <a:p>
            <a:r>
              <a:rPr lang="zh-CN" altLang="en-US" spc="100" dirty="0" smtClean="0">
                <a:latin typeface="幼圆" panose="02010509060101010101" pitchFamily="49" charset="-122"/>
                <a:ea typeface="幼圆" panose="02010509060101010101" pitchFamily="49" charset="-122"/>
              </a:rPr>
              <a:t>请替换您的文字，内容简洁明了即可</a:t>
            </a:r>
            <a:endParaRPr lang="zh-CN" altLang="en-US" spc="100" dirty="0">
              <a:latin typeface="幼圆" panose="02010509060101010101" pitchFamily="49" charset="-122"/>
              <a:ea typeface="幼圆" panose="02010509060101010101" pitchFamily="49" charset="-122"/>
            </a:endParaRPr>
          </a:p>
        </p:txBody>
      </p:sp>
      <p:sp>
        <p:nvSpPr>
          <p:cNvPr id="70" name="文本框 69"/>
          <p:cNvSpPr txBox="1"/>
          <p:nvPr/>
        </p:nvSpPr>
        <p:spPr>
          <a:xfrm>
            <a:off x="1661280" y="4718617"/>
            <a:ext cx="1872208" cy="400110"/>
          </a:xfrm>
          <a:prstGeom prst="rect">
            <a:avLst/>
          </a:prstGeom>
          <a:noFill/>
        </p:spPr>
        <p:txBody>
          <a:bodyPr wrap="square" rtlCol="0">
            <a:spAutoFit/>
          </a:bodyPr>
          <a:lstStyle/>
          <a:p>
            <a:r>
              <a:rPr lang="zh-CN" altLang="en-US" sz="2000" b="1" spc="100" dirty="0" smtClean="0">
                <a:solidFill>
                  <a:schemeClr val="accent4"/>
                </a:solidFill>
                <a:latin typeface="幼圆" panose="02010509060101010101" pitchFamily="49" charset="-122"/>
                <a:ea typeface="幼圆" panose="02010509060101010101" pitchFamily="49" charset="-122"/>
              </a:rPr>
              <a:t>请替换标题</a:t>
            </a:r>
            <a:endParaRPr lang="zh-CN" altLang="en-US" sz="2000" b="1" spc="100" dirty="0">
              <a:solidFill>
                <a:schemeClr val="accent4"/>
              </a:solidFill>
              <a:latin typeface="幼圆" panose="02010509060101010101" pitchFamily="49" charset="-122"/>
              <a:ea typeface="幼圆" panose="02010509060101010101" pitchFamily="49" charset="-122"/>
            </a:endParaRPr>
          </a:p>
        </p:txBody>
      </p:sp>
      <p:sp>
        <p:nvSpPr>
          <p:cNvPr id="71" name="文本框 70"/>
          <p:cNvSpPr txBox="1"/>
          <p:nvPr/>
        </p:nvSpPr>
        <p:spPr>
          <a:xfrm>
            <a:off x="6867448" y="2750976"/>
            <a:ext cx="2208708" cy="646331"/>
          </a:xfrm>
          <a:prstGeom prst="rect">
            <a:avLst/>
          </a:prstGeom>
          <a:noFill/>
        </p:spPr>
        <p:txBody>
          <a:bodyPr wrap="square" rtlCol="0">
            <a:spAutoFit/>
          </a:bodyPr>
          <a:lstStyle/>
          <a:p>
            <a:r>
              <a:rPr lang="zh-CN" altLang="en-US" spc="100" dirty="0" smtClean="0">
                <a:latin typeface="幼圆" panose="02010509060101010101" pitchFamily="49" charset="-122"/>
                <a:ea typeface="幼圆" panose="02010509060101010101" pitchFamily="49" charset="-122"/>
              </a:rPr>
              <a:t>请替换您的文字，内容简洁明了即可</a:t>
            </a:r>
            <a:endParaRPr lang="zh-CN" altLang="en-US" spc="100" dirty="0">
              <a:latin typeface="幼圆" panose="02010509060101010101" pitchFamily="49" charset="-122"/>
              <a:ea typeface="幼圆" panose="02010509060101010101" pitchFamily="49" charset="-122"/>
            </a:endParaRPr>
          </a:p>
        </p:txBody>
      </p:sp>
      <p:sp>
        <p:nvSpPr>
          <p:cNvPr id="72" name="文本框 71"/>
          <p:cNvSpPr txBox="1"/>
          <p:nvPr/>
        </p:nvSpPr>
        <p:spPr>
          <a:xfrm>
            <a:off x="6862216" y="2296076"/>
            <a:ext cx="1872208" cy="400110"/>
          </a:xfrm>
          <a:prstGeom prst="rect">
            <a:avLst/>
          </a:prstGeom>
          <a:noFill/>
        </p:spPr>
        <p:txBody>
          <a:bodyPr wrap="square" rtlCol="0">
            <a:spAutoFit/>
          </a:bodyPr>
          <a:lstStyle/>
          <a:p>
            <a:r>
              <a:rPr lang="zh-CN" altLang="en-US" sz="2000" b="1" spc="100" dirty="0" smtClean="0">
                <a:solidFill>
                  <a:schemeClr val="accent2"/>
                </a:solidFill>
                <a:latin typeface="幼圆" panose="02010509060101010101" pitchFamily="49" charset="-122"/>
                <a:ea typeface="幼圆" panose="02010509060101010101" pitchFamily="49" charset="-122"/>
              </a:rPr>
              <a:t>请替换标题</a:t>
            </a:r>
            <a:endParaRPr lang="zh-CN" altLang="en-US" sz="2000" b="1" spc="100" dirty="0">
              <a:solidFill>
                <a:schemeClr val="accent2"/>
              </a:solidFill>
              <a:latin typeface="幼圆" panose="02010509060101010101" pitchFamily="49" charset="-122"/>
              <a:ea typeface="幼圆" panose="02010509060101010101" pitchFamily="49" charset="-122"/>
            </a:endParaRPr>
          </a:p>
        </p:txBody>
      </p:sp>
      <p:sp>
        <p:nvSpPr>
          <p:cNvPr id="73" name="文本框 72"/>
          <p:cNvSpPr txBox="1"/>
          <p:nvPr/>
        </p:nvSpPr>
        <p:spPr>
          <a:xfrm>
            <a:off x="6929945" y="5111062"/>
            <a:ext cx="2235666" cy="646331"/>
          </a:xfrm>
          <a:prstGeom prst="rect">
            <a:avLst/>
          </a:prstGeom>
          <a:noFill/>
        </p:spPr>
        <p:txBody>
          <a:bodyPr wrap="square" rtlCol="0">
            <a:spAutoFit/>
          </a:bodyPr>
          <a:lstStyle/>
          <a:p>
            <a:r>
              <a:rPr lang="zh-CN" altLang="en-US" spc="100" dirty="0" smtClean="0">
                <a:latin typeface="幼圆" panose="02010509060101010101" pitchFamily="49" charset="-122"/>
                <a:ea typeface="幼圆" panose="02010509060101010101" pitchFamily="49" charset="-122"/>
              </a:rPr>
              <a:t>请替换您的文字，内容简洁明了即可</a:t>
            </a:r>
            <a:endParaRPr lang="zh-CN" altLang="en-US" spc="100" dirty="0">
              <a:latin typeface="幼圆" panose="02010509060101010101" pitchFamily="49" charset="-122"/>
              <a:ea typeface="幼圆" panose="02010509060101010101" pitchFamily="49" charset="-122"/>
            </a:endParaRPr>
          </a:p>
        </p:txBody>
      </p:sp>
      <p:sp>
        <p:nvSpPr>
          <p:cNvPr id="74" name="文本框 73"/>
          <p:cNvSpPr txBox="1"/>
          <p:nvPr/>
        </p:nvSpPr>
        <p:spPr>
          <a:xfrm>
            <a:off x="7001479" y="4695747"/>
            <a:ext cx="1872208" cy="400110"/>
          </a:xfrm>
          <a:prstGeom prst="rect">
            <a:avLst/>
          </a:prstGeom>
          <a:noFill/>
        </p:spPr>
        <p:txBody>
          <a:bodyPr wrap="square" rtlCol="0">
            <a:spAutoFit/>
          </a:bodyPr>
          <a:lstStyle/>
          <a:p>
            <a:r>
              <a:rPr lang="zh-CN" altLang="en-US" sz="2000" b="1" spc="100" dirty="0" smtClean="0">
                <a:solidFill>
                  <a:schemeClr val="accent1">
                    <a:lumMod val="50000"/>
                  </a:schemeClr>
                </a:solidFill>
                <a:latin typeface="幼圆" panose="02010509060101010101" pitchFamily="49" charset="-122"/>
                <a:ea typeface="幼圆" panose="02010509060101010101" pitchFamily="49" charset="-122"/>
              </a:rPr>
              <a:t>请替换标题</a:t>
            </a:r>
            <a:endParaRPr lang="zh-CN" altLang="en-US" sz="2000" b="1" spc="100" dirty="0">
              <a:solidFill>
                <a:schemeClr val="accent1">
                  <a:lumMod val="50000"/>
                </a:schemeClr>
              </a:solidFill>
              <a:latin typeface="幼圆" panose="02010509060101010101" pitchFamily="49" charset="-122"/>
              <a:ea typeface="幼圆" panose="02010509060101010101" pitchFamily="49" charset="-122"/>
            </a:endParaRPr>
          </a:p>
        </p:txBody>
      </p:sp>
      <p:sp>
        <p:nvSpPr>
          <p:cNvPr id="75" name="矩形 74"/>
          <p:cNvSpPr/>
          <p:nvPr/>
        </p:nvSpPr>
        <p:spPr>
          <a:xfrm>
            <a:off x="6050297" y="51273"/>
            <a:ext cx="433965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rPr>
              <a:t>请输入替换你的标题</a:t>
            </a:r>
            <a:endParaRPr lang="zh-CN" altLang="en-US" sz="360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childTnLst>
                                </p:cTn>
                              </p:par>
                            </p:childTnLst>
                          </p:cTn>
                        </p:par>
                        <p:par>
                          <p:cTn id="15" fill="hold">
                            <p:stCondLst>
                              <p:cond delay="1500"/>
                            </p:stCondLst>
                            <p:childTnLst>
                              <p:par>
                                <p:cTn id="16" presetID="22" presetClass="entr" presetSubtype="2"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right)">
                                      <p:cBhvr>
                                        <p:cTn id="18" dur="500"/>
                                        <p:tgtEl>
                                          <p:spTgt spid="31"/>
                                        </p:tgtEl>
                                      </p:cBhvr>
                                    </p:animEffect>
                                  </p:childTnLst>
                                </p:cTn>
                              </p:par>
                            </p:childTnLst>
                          </p:cTn>
                        </p:par>
                        <p:par>
                          <p:cTn id="19" fill="hold">
                            <p:stCondLst>
                              <p:cond delay="2000"/>
                            </p:stCondLst>
                            <p:childTnLst>
                              <p:par>
                                <p:cTn id="20" presetID="14" presetClass="entr" presetSubtype="10" fill="hold" grpId="0" nodeType="after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randombar(horizontal)">
                                      <p:cBhvr>
                                        <p:cTn id="22" dur="500"/>
                                        <p:tgtEl>
                                          <p:spTgt spid="32"/>
                                        </p:tgtEl>
                                      </p:cBhvr>
                                    </p:animEffect>
                                  </p:childTnLst>
                                </p:cTn>
                              </p:par>
                            </p:childTnLst>
                          </p:cTn>
                        </p:par>
                        <p:par>
                          <p:cTn id="23" fill="hold">
                            <p:stCondLst>
                              <p:cond delay="2500"/>
                            </p:stCondLst>
                            <p:childTnLst>
                              <p:par>
                                <p:cTn id="24" presetID="9" presetClass="entr" presetSubtype="0" fill="hold" grpId="0" nodeType="after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dissolve">
                                      <p:cBhvr>
                                        <p:cTn id="26" dur="500"/>
                                        <p:tgtEl>
                                          <p:spTgt spid="45"/>
                                        </p:tgtEl>
                                      </p:cBhvr>
                                    </p:animEffect>
                                  </p:childTnLst>
                                </p:cTn>
                              </p:par>
                            </p:childTnLst>
                          </p:cTn>
                        </p:par>
                        <p:par>
                          <p:cTn id="27" fill="hold">
                            <p:stCondLst>
                              <p:cond delay="3000"/>
                            </p:stCondLst>
                            <p:childTnLst>
                              <p:par>
                                <p:cTn id="28" presetID="22" presetClass="entr" presetSubtype="2"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right)">
                                      <p:cBhvr>
                                        <p:cTn id="30" dur="500"/>
                                        <p:tgtEl>
                                          <p:spTgt spid="33"/>
                                        </p:tgtEl>
                                      </p:cBhvr>
                                    </p:animEffect>
                                  </p:childTnLst>
                                </p:cTn>
                              </p:par>
                            </p:childTnLst>
                          </p:cTn>
                        </p:par>
                        <p:par>
                          <p:cTn id="31" fill="hold">
                            <p:stCondLst>
                              <p:cond delay="3500"/>
                            </p:stCondLst>
                            <p:childTnLst>
                              <p:par>
                                <p:cTn id="32" presetID="2" presetClass="entr" presetSubtype="8" fill="hold" nodeType="afterEffect">
                                  <p:stCondLst>
                                    <p:cond delay="0"/>
                                  </p:stCondLst>
                                  <p:childTnLst>
                                    <p:set>
                                      <p:cBhvr>
                                        <p:cTn id="33" dur="1" fill="hold">
                                          <p:stCondLst>
                                            <p:cond delay="0"/>
                                          </p:stCondLst>
                                        </p:cTn>
                                        <p:tgtEl>
                                          <p:spTgt spid="46"/>
                                        </p:tgtEl>
                                        <p:attrNameLst>
                                          <p:attrName>style.visibility</p:attrName>
                                        </p:attrNameLst>
                                      </p:cBhvr>
                                      <p:to>
                                        <p:strVal val="visible"/>
                                      </p:to>
                                    </p:set>
                                    <p:anim calcmode="lin" valueType="num">
                                      <p:cBhvr additive="base">
                                        <p:cTn id="34" dur="500" fill="hold"/>
                                        <p:tgtEl>
                                          <p:spTgt spid="46"/>
                                        </p:tgtEl>
                                        <p:attrNameLst>
                                          <p:attrName>ppt_x</p:attrName>
                                        </p:attrNameLst>
                                      </p:cBhvr>
                                      <p:tavLst>
                                        <p:tav tm="0">
                                          <p:val>
                                            <p:strVal val="0-#ppt_w/2"/>
                                          </p:val>
                                        </p:tav>
                                        <p:tav tm="100000">
                                          <p:val>
                                            <p:strVal val="#ppt_x"/>
                                          </p:val>
                                        </p:tav>
                                      </p:tavLst>
                                    </p:anim>
                                    <p:anim calcmode="lin" valueType="num">
                                      <p:cBhvr additive="base">
                                        <p:cTn id="35" dur="500" fill="hold"/>
                                        <p:tgtEl>
                                          <p:spTgt spid="46"/>
                                        </p:tgtEl>
                                        <p:attrNameLst>
                                          <p:attrName>ppt_y</p:attrName>
                                        </p:attrNameLst>
                                      </p:cBhvr>
                                      <p:tavLst>
                                        <p:tav tm="0">
                                          <p:val>
                                            <p:strVal val="#ppt_y"/>
                                          </p:val>
                                        </p:tav>
                                        <p:tav tm="100000">
                                          <p:val>
                                            <p:strVal val="#ppt_y"/>
                                          </p:val>
                                        </p:tav>
                                      </p:tavLst>
                                    </p:anim>
                                  </p:childTnLst>
                                </p:cTn>
                              </p:par>
                            </p:childTnLst>
                          </p:cTn>
                        </p:par>
                        <p:par>
                          <p:cTn id="36" fill="hold">
                            <p:stCondLst>
                              <p:cond delay="4000"/>
                            </p:stCondLst>
                            <p:childTnLst>
                              <p:par>
                                <p:cTn id="37" presetID="47" presetClass="entr" presetSubtype="0" fill="hold" grpId="0" nodeType="after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fade">
                                      <p:cBhvr>
                                        <p:cTn id="39" dur="750"/>
                                        <p:tgtEl>
                                          <p:spTgt spid="68"/>
                                        </p:tgtEl>
                                      </p:cBhvr>
                                    </p:animEffect>
                                    <p:anim calcmode="lin" valueType="num">
                                      <p:cBhvr>
                                        <p:cTn id="40" dur="750" fill="hold"/>
                                        <p:tgtEl>
                                          <p:spTgt spid="68"/>
                                        </p:tgtEl>
                                        <p:attrNameLst>
                                          <p:attrName>ppt_x</p:attrName>
                                        </p:attrNameLst>
                                      </p:cBhvr>
                                      <p:tavLst>
                                        <p:tav tm="0">
                                          <p:val>
                                            <p:strVal val="#ppt_x"/>
                                          </p:val>
                                        </p:tav>
                                        <p:tav tm="100000">
                                          <p:val>
                                            <p:strVal val="#ppt_x"/>
                                          </p:val>
                                        </p:tav>
                                      </p:tavLst>
                                    </p:anim>
                                    <p:anim calcmode="lin" valueType="num">
                                      <p:cBhvr>
                                        <p:cTn id="41" dur="750" fill="hold"/>
                                        <p:tgtEl>
                                          <p:spTgt spid="68"/>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42" presetClass="entr" presetSubtype="0" fill="hold" grpId="0" nodeType="after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fade">
                                      <p:cBhvr>
                                        <p:cTn id="45" dur="750"/>
                                        <p:tgtEl>
                                          <p:spTgt spid="67"/>
                                        </p:tgtEl>
                                      </p:cBhvr>
                                    </p:animEffect>
                                    <p:anim calcmode="lin" valueType="num">
                                      <p:cBhvr>
                                        <p:cTn id="46" dur="750" fill="hold"/>
                                        <p:tgtEl>
                                          <p:spTgt spid="67"/>
                                        </p:tgtEl>
                                        <p:attrNameLst>
                                          <p:attrName>ppt_x</p:attrName>
                                        </p:attrNameLst>
                                      </p:cBhvr>
                                      <p:tavLst>
                                        <p:tav tm="0">
                                          <p:val>
                                            <p:strVal val="#ppt_x"/>
                                          </p:val>
                                        </p:tav>
                                        <p:tav tm="100000">
                                          <p:val>
                                            <p:strVal val="#ppt_x"/>
                                          </p:val>
                                        </p:tav>
                                      </p:tavLst>
                                    </p:anim>
                                    <p:anim calcmode="lin" valueType="num">
                                      <p:cBhvr>
                                        <p:cTn id="47" dur="750" fill="hold"/>
                                        <p:tgtEl>
                                          <p:spTgt spid="67"/>
                                        </p:tgtEl>
                                        <p:attrNameLst>
                                          <p:attrName>ppt_y</p:attrName>
                                        </p:attrNameLst>
                                      </p:cBhvr>
                                      <p:tavLst>
                                        <p:tav tm="0">
                                          <p:val>
                                            <p:strVal val="#ppt_y+.1"/>
                                          </p:val>
                                        </p:tav>
                                        <p:tav tm="100000">
                                          <p:val>
                                            <p:strVal val="#ppt_y"/>
                                          </p:val>
                                        </p:tav>
                                      </p:tavLst>
                                    </p:anim>
                                  </p:childTnLst>
                                </p:cTn>
                              </p:par>
                            </p:childTnLst>
                          </p:cTn>
                        </p:par>
                        <p:par>
                          <p:cTn id="48" fill="hold">
                            <p:stCondLst>
                              <p:cond delay="6000"/>
                            </p:stCondLst>
                            <p:childTnLst>
                              <p:par>
                                <p:cTn id="49" presetID="22" presetClass="entr" presetSubtype="8" restart="never" repeatDur="0" fill="hold" nodeType="after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left)">
                                      <p:cBhvr>
                                        <p:cTn id="51" dur="500"/>
                                        <p:tgtEl>
                                          <p:spTgt spid="34"/>
                                        </p:tgtEl>
                                      </p:cBhvr>
                                    </p:animEffect>
                                  </p:childTnLst>
                                </p:cTn>
                              </p:par>
                            </p:childTnLst>
                          </p:cTn>
                        </p:par>
                        <p:par>
                          <p:cTn id="52" fill="hold">
                            <p:stCondLst>
                              <p:cond delay="6500"/>
                            </p:stCondLst>
                            <p:childTnLst>
                              <p:par>
                                <p:cTn id="53" presetID="14" presetClass="entr" presetSubtype="10" restart="never" repeatDur="0" fill="hold" grpId="0" nodeType="after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randombar(horizontal)">
                                      <p:cBhvr>
                                        <p:cTn id="55" dur="500"/>
                                        <p:tgtEl>
                                          <p:spTgt spid="35"/>
                                        </p:tgtEl>
                                      </p:cBhvr>
                                    </p:animEffect>
                                  </p:childTnLst>
                                </p:cTn>
                              </p:par>
                            </p:childTnLst>
                          </p:cTn>
                        </p:par>
                        <p:par>
                          <p:cTn id="56" fill="hold">
                            <p:stCondLst>
                              <p:cond delay="7000"/>
                            </p:stCondLst>
                            <p:childTnLst>
                              <p:par>
                                <p:cTn id="57" presetID="9" presetClass="entr" presetSubtype="0" restart="never" repeatDur="0" fill="hold" grpId="0" nodeType="afterEffect">
                                  <p:stCondLst>
                                    <p:cond delay="0"/>
                                  </p:stCondLst>
                                  <p:childTnLst>
                                    <p:set>
                                      <p:cBhvr additive="base">
                                        <p:cTn id="58" dur="1" fill="hold">
                                          <p:stCondLst>
                                            <p:cond delay="0"/>
                                          </p:stCondLst>
                                        </p:cTn>
                                        <p:tgtEl>
                                          <p:spTgt spid="49"/>
                                        </p:tgtEl>
                                        <p:attrNameLst>
                                          <p:attrName>style.visibility</p:attrName>
                                        </p:attrNameLst>
                                      </p:cBhvr>
                                      <p:to>
                                        <p:strVal val="visible"/>
                                      </p:to>
                                    </p:set>
                                    <p:animEffect transition="in" filter="dissolve">
                                      <p:cBhvr additive="base">
                                        <p:cTn id="59" dur="500" fill="hold">
                                          <p:stCondLst>
                                            <p:cond delay="0"/>
                                          </p:stCondLst>
                                        </p:cTn>
                                        <p:tgtEl>
                                          <p:spTgt spid="49"/>
                                        </p:tgtEl>
                                      </p:cBhvr>
                                    </p:animEffect>
                                  </p:childTnLst>
                                </p:cTn>
                              </p:par>
                            </p:childTnLst>
                          </p:cTn>
                        </p:par>
                        <p:par>
                          <p:cTn id="60" fill="hold">
                            <p:stCondLst>
                              <p:cond delay="7500"/>
                            </p:stCondLst>
                            <p:childTnLst>
                              <p:par>
                                <p:cTn id="61" presetID="22" presetClass="entr" presetSubtype="8" restart="never" repeatDur="0" fill="hold" nodeType="after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childTnLst>
                          </p:cTn>
                        </p:par>
                        <p:par>
                          <p:cTn id="64" fill="hold">
                            <p:stCondLst>
                              <p:cond delay="8000"/>
                            </p:stCondLst>
                            <p:childTnLst>
                              <p:par>
                                <p:cTn id="65" presetID="2" presetClass="entr" presetSubtype="2" restart="never" repeatDur="0" fill="hold" nodeType="afterEffect">
                                  <p:stCondLst>
                                    <p:cond delay="0"/>
                                  </p:stCondLst>
                                  <p:childTnLst>
                                    <p:set>
                                      <p:cBhvr>
                                        <p:cTn id="66" dur="1" fill="hold">
                                          <p:stCondLst>
                                            <p:cond delay="0"/>
                                          </p:stCondLst>
                                        </p:cTn>
                                        <p:tgtEl>
                                          <p:spTgt spid="50"/>
                                        </p:tgtEl>
                                        <p:attrNameLst>
                                          <p:attrName>style.visibility</p:attrName>
                                        </p:attrNameLst>
                                      </p:cBhvr>
                                      <p:to>
                                        <p:strVal val="visible"/>
                                      </p:to>
                                    </p:set>
                                    <p:anim calcmode="lin" valueType="num">
                                      <p:cBhvr additive="base">
                                        <p:cTn id="67" dur="500" fill="hold"/>
                                        <p:tgtEl>
                                          <p:spTgt spid="50"/>
                                        </p:tgtEl>
                                        <p:attrNameLst>
                                          <p:attrName>ppt_x</p:attrName>
                                        </p:attrNameLst>
                                      </p:cBhvr>
                                      <p:tavLst>
                                        <p:tav tm="0">
                                          <p:val>
                                            <p:strVal val="1+#ppt_w/2"/>
                                          </p:val>
                                        </p:tav>
                                        <p:tav tm="100000">
                                          <p:val>
                                            <p:strVal val="#ppt_x"/>
                                          </p:val>
                                        </p:tav>
                                      </p:tavLst>
                                    </p:anim>
                                    <p:anim calcmode="lin" valueType="num">
                                      <p:cBhvr additive="base">
                                        <p:cTn id="68" dur="500" fill="hold"/>
                                        <p:tgtEl>
                                          <p:spTgt spid="50"/>
                                        </p:tgtEl>
                                        <p:attrNameLst>
                                          <p:attrName>ppt_y</p:attrName>
                                        </p:attrNameLst>
                                      </p:cBhvr>
                                      <p:tavLst>
                                        <p:tav tm="0">
                                          <p:val>
                                            <p:strVal val="#ppt_y"/>
                                          </p:val>
                                        </p:tav>
                                        <p:tav tm="100000">
                                          <p:val>
                                            <p:strVal val="#ppt_y"/>
                                          </p:val>
                                        </p:tav>
                                      </p:tavLst>
                                    </p:anim>
                                  </p:childTnLst>
                                </p:cTn>
                              </p:par>
                            </p:childTnLst>
                          </p:cTn>
                        </p:par>
                        <p:par>
                          <p:cTn id="69" fill="hold">
                            <p:stCondLst>
                              <p:cond delay="8500"/>
                            </p:stCondLst>
                            <p:childTnLst>
                              <p:par>
                                <p:cTn id="70" presetID="47" presetClass="entr" presetSubtype="0" restart="never" repeatDur="0" fill="hold" grpId="0" nodeType="afterEffect">
                                  <p:stCondLst>
                                    <p:cond delay="0"/>
                                  </p:stCondLst>
                                  <p:childTnLst>
                                    <p:set>
                                      <p:cBhvr additive="base">
                                        <p:cTn id="71" dur="1" fill="hold">
                                          <p:stCondLst>
                                            <p:cond delay="0"/>
                                          </p:stCondLst>
                                        </p:cTn>
                                        <p:tgtEl>
                                          <p:spTgt spid="72"/>
                                        </p:tgtEl>
                                        <p:attrNameLst>
                                          <p:attrName>style.visibility</p:attrName>
                                        </p:attrNameLst>
                                      </p:cBhvr>
                                      <p:to>
                                        <p:strVal val="visible"/>
                                      </p:to>
                                    </p:set>
                                    <p:animEffect transition="in" filter="fade">
                                      <p:cBhvr additive="base">
                                        <p:cTn id="72" dur="750" fill="hold">
                                          <p:stCondLst>
                                            <p:cond delay="0"/>
                                          </p:stCondLst>
                                        </p:cTn>
                                        <p:tgtEl>
                                          <p:spTgt spid="72"/>
                                        </p:tgtEl>
                                      </p:cBhvr>
                                    </p:animEffect>
                                    <p:anim from="0" to="0" calcmode="lin" valueType="num">
                                      <p:cBhvr additive="base">
                                        <p:cTn id="73" dur="750" fill="hold">
                                          <p:stCondLst>
                                            <p:cond delay="0"/>
                                          </p:stCondLst>
                                        </p:cTn>
                                        <p:tgtEl>
                                          <p:spTgt spid="72"/>
                                        </p:tgtEl>
                                        <p:attrNameLst>
                                          <p:attrName>ppt_x</p:attrName>
                                        </p:attrNameLst>
                                      </p:cBhvr>
                                      <p:tavLst>
                                        <p:tav tm="0">
                                          <p:val>
                                            <p:strVal val="#ppt_x"/>
                                          </p:val>
                                        </p:tav>
                                        <p:tav tm="100000">
                                          <p:val>
                                            <p:strVal val="#ppt_x"/>
                                          </p:val>
                                        </p:tav>
                                      </p:tavLst>
                                    </p:anim>
                                    <p:anim from="0" to="0" calcmode="lin" valueType="num">
                                      <p:cBhvr additive="base">
                                        <p:cTn id="74" dur="750" fill="hold">
                                          <p:stCondLst>
                                            <p:cond delay="0"/>
                                          </p:stCondLst>
                                        </p:cTn>
                                        <p:tgtEl>
                                          <p:spTgt spid="72"/>
                                        </p:tgtEl>
                                        <p:attrNameLst>
                                          <p:attrName>ppt_y</p:attrName>
                                        </p:attrNameLst>
                                      </p:cBhvr>
                                      <p:tavLst>
                                        <p:tav tm="0">
                                          <p:val>
                                            <p:strVal val="#ppt_y-.1"/>
                                          </p:val>
                                        </p:tav>
                                        <p:tav tm="100000">
                                          <p:val>
                                            <p:strVal val="#ppt_y"/>
                                          </p:val>
                                        </p:tav>
                                      </p:tavLst>
                                    </p:anim>
                                  </p:childTnLst>
                                </p:cTn>
                              </p:par>
                            </p:childTnLst>
                          </p:cTn>
                        </p:par>
                        <p:par>
                          <p:cTn id="75" fill="hold">
                            <p:stCondLst>
                              <p:cond delay="9500"/>
                            </p:stCondLst>
                            <p:childTnLst>
                              <p:par>
                                <p:cTn id="76" presetID="42" presetClass="entr" presetSubtype="0" restart="never" repeatDur="0" fill="hold" grpId="0" nodeType="afterEffect">
                                  <p:stCondLst>
                                    <p:cond delay="0"/>
                                  </p:stCondLst>
                                  <p:childTnLst>
                                    <p:set>
                                      <p:cBhvr additive="base">
                                        <p:cTn id="77" dur="1" fill="hold">
                                          <p:stCondLst>
                                            <p:cond delay="0"/>
                                          </p:stCondLst>
                                        </p:cTn>
                                        <p:tgtEl>
                                          <p:spTgt spid="71"/>
                                        </p:tgtEl>
                                        <p:attrNameLst>
                                          <p:attrName>style.visibility</p:attrName>
                                        </p:attrNameLst>
                                      </p:cBhvr>
                                      <p:to>
                                        <p:strVal val="visible"/>
                                      </p:to>
                                    </p:set>
                                    <p:animEffect transition="in" filter="fade">
                                      <p:cBhvr additive="base">
                                        <p:cTn id="78" dur="750" fill="hold">
                                          <p:stCondLst>
                                            <p:cond delay="0"/>
                                          </p:stCondLst>
                                        </p:cTn>
                                        <p:tgtEl>
                                          <p:spTgt spid="71"/>
                                        </p:tgtEl>
                                      </p:cBhvr>
                                    </p:animEffect>
                                    <p:anim from="0" to="0" calcmode="lin" valueType="num">
                                      <p:cBhvr additive="base">
                                        <p:cTn id="79" dur="750" fill="hold">
                                          <p:stCondLst>
                                            <p:cond delay="0"/>
                                          </p:stCondLst>
                                        </p:cTn>
                                        <p:tgtEl>
                                          <p:spTgt spid="71"/>
                                        </p:tgtEl>
                                        <p:attrNameLst>
                                          <p:attrName>ppt_x</p:attrName>
                                        </p:attrNameLst>
                                      </p:cBhvr>
                                      <p:tavLst>
                                        <p:tav tm="0">
                                          <p:val>
                                            <p:strVal val="#ppt_x"/>
                                          </p:val>
                                        </p:tav>
                                        <p:tav tm="100000">
                                          <p:val>
                                            <p:strVal val="#ppt_x"/>
                                          </p:val>
                                        </p:tav>
                                      </p:tavLst>
                                    </p:anim>
                                    <p:anim from="0" to="0" calcmode="lin" valueType="num">
                                      <p:cBhvr additive="base">
                                        <p:cTn id="80" dur="750" fill="hold">
                                          <p:stCondLst>
                                            <p:cond delay="0"/>
                                          </p:stCondLst>
                                        </p:cTn>
                                        <p:tgtEl>
                                          <p:spTgt spid="71"/>
                                        </p:tgtEl>
                                        <p:attrNameLst>
                                          <p:attrName>ppt_y</p:attrName>
                                        </p:attrNameLst>
                                      </p:cBhvr>
                                      <p:tavLst>
                                        <p:tav tm="0">
                                          <p:val>
                                            <p:strVal val="#ppt_y+.1"/>
                                          </p:val>
                                        </p:tav>
                                        <p:tav tm="100000">
                                          <p:val>
                                            <p:strVal val="#ppt_y"/>
                                          </p:val>
                                        </p:tav>
                                      </p:tavLst>
                                    </p:anim>
                                  </p:childTnLst>
                                </p:cTn>
                              </p:par>
                            </p:childTnLst>
                          </p:cTn>
                        </p:par>
                        <p:par>
                          <p:cTn id="81" fill="hold">
                            <p:stCondLst>
                              <p:cond delay="10500"/>
                            </p:stCondLst>
                            <p:childTnLst>
                              <p:par>
                                <p:cTn id="82" presetID="22" presetClass="entr" presetSubtype="2" restart="never" repeatDur="0" fill="hold" nodeType="after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wipe(right)">
                                      <p:cBhvr>
                                        <p:cTn id="84" dur="500"/>
                                        <p:tgtEl>
                                          <p:spTgt spid="37"/>
                                        </p:tgtEl>
                                      </p:cBhvr>
                                    </p:animEffect>
                                  </p:childTnLst>
                                </p:cTn>
                              </p:par>
                            </p:childTnLst>
                          </p:cTn>
                        </p:par>
                        <p:par>
                          <p:cTn id="85" fill="hold">
                            <p:stCondLst>
                              <p:cond delay="11000"/>
                            </p:stCondLst>
                            <p:childTnLst>
                              <p:par>
                                <p:cTn id="86" presetID="14" presetClass="entr" presetSubtype="10" restart="never" repeatDur="0" fill="hold" grpId="0" nodeType="after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randombar(horizontal)">
                                      <p:cBhvr>
                                        <p:cTn id="88" dur="500"/>
                                        <p:tgtEl>
                                          <p:spTgt spid="38"/>
                                        </p:tgtEl>
                                      </p:cBhvr>
                                    </p:animEffect>
                                  </p:childTnLst>
                                </p:cTn>
                              </p:par>
                            </p:childTnLst>
                          </p:cTn>
                        </p:par>
                        <p:par>
                          <p:cTn id="89" fill="hold">
                            <p:stCondLst>
                              <p:cond delay="11500"/>
                            </p:stCondLst>
                            <p:childTnLst>
                              <p:par>
                                <p:cTn id="90" presetID="9" presetClass="entr" presetSubtype="0" restart="never" repeatDur="0" fill="hold" grpId="0" nodeType="afterEffect">
                                  <p:stCondLst>
                                    <p:cond delay="0"/>
                                  </p:stCondLst>
                                  <p:childTnLst>
                                    <p:set>
                                      <p:cBhvr additive="base">
                                        <p:cTn id="91" dur="1" fill="hold">
                                          <p:stCondLst>
                                            <p:cond delay="0"/>
                                          </p:stCondLst>
                                        </p:cTn>
                                        <p:tgtEl>
                                          <p:spTgt spid="53"/>
                                        </p:tgtEl>
                                        <p:attrNameLst>
                                          <p:attrName>style.visibility</p:attrName>
                                        </p:attrNameLst>
                                      </p:cBhvr>
                                      <p:to>
                                        <p:strVal val="visible"/>
                                      </p:to>
                                    </p:set>
                                    <p:animEffect transition="in" filter="dissolve">
                                      <p:cBhvr additive="base">
                                        <p:cTn id="92" dur="500" fill="hold">
                                          <p:stCondLst>
                                            <p:cond delay="0"/>
                                          </p:stCondLst>
                                        </p:cTn>
                                        <p:tgtEl>
                                          <p:spTgt spid="53"/>
                                        </p:tgtEl>
                                      </p:cBhvr>
                                    </p:animEffect>
                                  </p:childTnLst>
                                </p:cTn>
                              </p:par>
                            </p:childTnLst>
                          </p:cTn>
                        </p:par>
                        <p:par>
                          <p:cTn id="93" fill="hold">
                            <p:stCondLst>
                              <p:cond delay="12000"/>
                            </p:stCondLst>
                            <p:childTnLst>
                              <p:par>
                                <p:cTn id="94" presetID="22" presetClass="entr" presetSubtype="2" restart="never" repeatDur="0" fill="hold" nodeType="afterEffect">
                                  <p:stCondLst>
                                    <p:cond delay="0"/>
                                  </p:stCondLst>
                                  <p:childTnLst>
                                    <p:set>
                                      <p:cBhvr>
                                        <p:cTn id="95" dur="1" fill="hold">
                                          <p:stCondLst>
                                            <p:cond delay="0"/>
                                          </p:stCondLst>
                                        </p:cTn>
                                        <p:tgtEl>
                                          <p:spTgt spid="39"/>
                                        </p:tgtEl>
                                        <p:attrNameLst>
                                          <p:attrName>style.visibility</p:attrName>
                                        </p:attrNameLst>
                                      </p:cBhvr>
                                      <p:to>
                                        <p:strVal val="visible"/>
                                      </p:to>
                                    </p:set>
                                    <p:animEffect transition="in" filter="wipe(right)">
                                      <p:cBhvr>
                                        <p:cTn id="96" dur="500"/>
                                        <p:tgtEl>
                                          <p:spTgt spid="39"/>
                                        </p:tgtEl>
                                      </p:cBhvr>
                                    </p:animEffect>
                                  </p:childTnLst>
                                </p:cTn>
                              </p:par>
                            </p:childTnLst>
                          </p:cTn>
                        </p:par>
                        <p:par>
                          <p:cTn id="97" fill="hold">
                            <p:stCondLst>
                              <p:cond delay="12500"/>
                            </p:stCondLst>
                            <p:childTnLst>
                              <p:par>
                                <p:cTn id="98" presetID="2" presetClass="entr" presetSubtype="8" restart="never" repeatDur="0" fill="hold" nodeType="afterEffect">
                                  <p:stCondLst>
                                    <p:cond delay="0"/>
                                  </p:stCondLst>
                                  <p:childTnLst>
                                    <p:set>
                                      <p:cBhvr>
                                        <p:cTn id="99" dur="1" fill="hold">
                                          <p:stCondLst>
                                            <p:cond delay="0"/>
                                          </p:stCondLst>
                                        </p:cTn>
                                        <p:tgtEl>
                                          <p:spTgt spid="54"/>
                                        </p:tgtEl>
                                        <p:attrNameLst>
                                          <p:attrName>style.visibility</p:attrName>
                                        </p:attrNameLst>
                                      </p:cBhvr>
                                      <p:to>
                                        <p:strVal val="visible"/>
                                      </p:to>
                                    </p:set>
                                    <p:anim calcmode="lin" valueType="num">
                                      <p:cBhvr additive="base">
                                        <p:cTn id="100" dur="500" fill="hold"/>
                                        <p:tgtEl>
                                          <p:spTgt spid="54"/>
                                        </p:tgtEl>
                                        <p:attrNameLst>
                                          <p:attrName>ppt_x</p:attrName>
                                        </p:attrNameLst>
                                      </p:cBhvr>
                                      <p:tavLst>
                                        <p:tav tm="0">
                                          <p:val>
                                            <p:strVal val="0-#ppt_w/2"/>
                                          </p:val>
                                        </p:tav>
                                        <p:tav tm="100000">
                                          <p:val>
                                            <p:strVal val="#ppt_x"/>
                                          </p:val>
                                        </p:tav>
                                      </p:tavLst>
                                    </p:anim>
                                    <p:anim calcmode="lin" valueType="num">
                                      <p:cBhvr additive="base">
                                        <p:cTn id="101" dur="500" fill="hold"/>
                                        <p:tgtEl>
                                          <p:spTgt spid="54"/>
                                        </p:tgtEl>
                                        <p:attrNameLst>
                                          <p:attrName>ppt_y</p:attrName>
                                        </p:attrNameLst>
                                      </p:cBhvr>
                                      <p:tavLst>
                                        <p:tav tm="0">
                                          <p:val>
                                            <p:strVal val="#ppt_y"/>
                                          </p:val>
                                        </p:tav>
                                        <p:tav tm="100000">
                                          <p:val>
                                            <p:strVal val="#ppt_y"/>
                                          </p:val>
                                        </p:tav>
                                      </p:tavLst>
                                    </p:anim>
                                  </p:childTnLst>
                                </p:cTn>
                              </p:par>
                            </p:childTnLst>
                          </p:cTn>
                        </p:par>
                        <p:par>
                          <p:cTn id="102" fill="hold">
                            <p:stCondLst>
                              <p:cond delay="13000"/>
                            </p:stCondLst>
                            <p:childTnLst>
                              <p:par>
                                <p:cTn id="103" presetID="22" presetClass="entr" presetSubtype="8" restart="never" repeatDur="0" fill="hold" nodeType="after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wipe(left)">
                                      <p:cBhvr>
                                        <p:cTn id="105" dur="500"/>
                                        <p:tgtEl>
                                          <p:spTgt spid="40"/>
                                        </p:tgtEl>
                                      </p:cBhvr>
                                    </p:animEffect>
                                  </p:childTnLst>
                                </p:cTn>
                              </p:par>
                            </p:childTnLst>
                          </p:cTn>
                        </p:par>
                        <p:par>
                          <p:cTn id="106" fill="hold">
                            <p:stCondLst>
                              <p:cond delay="13500"/>
                            </p:stCondLst>
                            <p:childTnLst>
                              <p:par>
                                <p:cTn id="107" presetID="2" presetClass="entr" presetSubtype="4" restart="never" repeatDur="0" fill="hold" nodeType="afterEffect">
                                  <p:stCondLst>
                                    <p:cond delay="0"/>
                                  </p:stCondLst>
                                  <p:childTnLst>
                                    <p:set>
                                      <p:cBhvr>
                                        <p:cTn id="108" dur="1" fill="hold">
                                          <p:stCondLst>
                                            <p:cond delay="0"/>
                                          </p:stCondLst>
                                        </p:cTn>
                                        <p:tgtEl>
                                          <p:spTgt spid="57"/>
                                        </p:tgtEl>
                                        <p:attrNameLst>
                                          <p:attrName>style.visibility</p:attrName>
                                        </p:attrNameLst>
                                      </p:cBhvr>
                                      <p:to>
                                        <p:strVal val="visible"/>
                                      </p:to>
                                    </p:set>
                                    <p:anim calcmode="lin" valueType="num">
                                      <p:cBhvr additive="base">
                                        <p:cTn id="109" dur="500" fill="hold"/>
                                        <p:tgtEl>
                                          <p:spTgt spid="57"/>
                                        </p:tgtEl>
                                        <p:attrNameLst>
                                          <p:attrName>ppt_x</p:attrName>
                                        </p:attrNameLst>
                                      </p:cBhvr>
                                      <p:tavLst>
                                        <p:tav tm="0">
                                          <p:val>
                                            <p:strVal val="#ppt_x"/>
                                          </p:val>
                                        </p:tav>
                                        <p:tav tm="100000">
                                          <p:val>
                                            <p:strVal val="#ppt_x"/>
                                          </p:val>
                                        </p:tav>
                                      </p:tavLst>
                                    </p:anim>
                                    <p:anim calcmode="lin" valueType="num">
                                      <p:cBhvr additive="base">
                                        <p:cTn id="110" dur="500" fill="hold"/>
                                        <p:tgtEl>
                                          <p:spTgt spid="57"/>
                                        </p:tgtEl>
                                        <p:attrNameLst>
                                          <p:attrName>ppt_y</p:attrName>
                                        </p:attrNameLst>
                                      </p:cBhvr>
                                      <p:tavLst>
                                        <p:tav tm="0">
                                          <p:val>
                                            <p:strVal val="1+#ppt_h/2"/>
                                          </p:val>
                                        </p:tav>
                                        <p:tav tm="100000">
                                          <p:val>
                                            <p:strVal val="#ppt_y"/>
                                          </p:val>
                                        </p:tav>
                                      </p:tavLst>
                                    </p:anim>
                                  </p:childTnLst>
                                </p:cTn>
                              </p:par>
                            </p:childTnLst>
                          </p:cTn>
                        </p:par>
                        <p:par>
                          <p:cTn id="111" fill="hold">
                            <p:stCondLst>
                              <p:cond delay="14000"/>
                            </p:stCondLst>
                            <p:childTnLst>
                              <p:par>
                                <p:cTn id="112" presetID="47" presetClass="entr" presetSubtype="0" restart="never" repeatDur="0" fill="hold" grpId="0" nodeType="afterEffect">
                                  <p:stCondLst>
                                    <p:cond delay="0"/>
                                  </p:stCondLst>
                                  <p:childTnLst>
                                    <p:set>
                                      <p:cBhvr additive="base">
                                        <p:cTn id="113" dur="1" fill="hold">
                                          <p:stCondLst>
                                            <p:cond delay="0"/>
                                          </p:stCondLst>
                                        </p:cTn>
                                        <p:tgtEl>
                                          <p:spTgt spid="70"/>
                                        </p:tgtEl>
                                        <p:attrNameLst>
                                          <p:attrName>style.visibility</p:attrName>
                                        </p:attrNameLst>
                                      </p:cBhvr>
                                      <p:to>
                                        <p:strVal val="visible"/>
                                      </p:to>
                                    </p:set>
                                    <p:animEffect transition="in" filter="fade">
                                      <p:cBhvr additive="base">
                                        <p:cTn id="114" dur="750" fill="hold">
                                          <p:stCondLst>
                                            <p:cond delay="0"/>
                                          </p:stCondLst>
                                        </p:cTn>
                                        <p:tgtEl>
                                          <p:spTgt spid="70"/>
                                        </p:tgtEl>
                                      </p:cBhvr>
                                    </p:animEffect>
                                    <p:anim from="0" to="0" calcmode="lin" valueType="num">
                                      <p:cBhvr additive="base">
                                        <p:cTn id="115" dur="750" fill="hold">
                                          <p:stCondLst>
                                            <p:cond delay="0"/>
                                          </p:stCondLst>
                                        </p:cTn>
                                        <p:tgtEl>
                                          <p:spTgt spid="70"/>
                                        </p:tgtEl>
                                        <p:attrNameLst>
                                          <p:attrName>ppt_x</p:attrName>
                                        </p:attrNameLst>
                                      </p:cBhvr>
                                      <p:tavLst>
                                        <p:tav tm="0">
                                          <p:val>
                                            <p:strVal val="#ppt_x"/>
                                          </p:val>
                                        </p:tav>
                                        <p:tav tm="100000">
                                          <p:val>
                                            <p:strVal val="#ppt_x"/>
                                          </p:val>
                                        </p:tav>
                                      </p:tavLst>
                                    </p:anim>
                                    <p:anim from="0" to="0" calcmode="lin" valueType="num">
                                      <p:cBhvr additive="base">
                                        <p:cTn id="116" dur="750" fill="hold">
                                          <p:stCondLst>
                                            <p:cond delay="0"/>
                                          </p:stCondLst>
                                        </p:cTn>
                                        <p:tgtEl>
                                          <p:spTgt spid="70"/>
                                        </p:tgtEl>
                                        <p:attrNameLst>
                                          <p:attrName>ppt_y</p:attrName>
                                        </p:attrNameLst>
                                      </p:cBhvr>
                                      <p:tavLst>
                                        <p:tav tm="0">
                                          <p:val>
                                            <p:strVal val="#ppt_y-.1"/>
                                          </p:val>
                                        </p:tav>
                                        <p:tav tm="100000">
                                          <p:val>
                                            <p:strVal val="#ppt_y"/>
                                          </p:val>
                                        </p:tav>
                                      </p:tavLst>
                                    </p:anim>
                                  </p:childTnLst>
                                </p:cTn>
                              </p:par>
                            </p:childTnLst>
                          </p:cTn>
                        </p:par>
                        <p:par>
                          <p:cTn id="117" fill="hold">
                            <p:stCondLst>
                              <p:cond delay="15000"/>
                            </p:stCondLst>
                            <p:childTnLst>
                              <p:par>
                                <p:cTn id="118" presetID="42" presetClass="entr" presetSubtype="0" restart="never" repeatDur="0" fill="hold" grpId="0" nodeType="afterEffect">
                                  <p:stCondLst>
                                    <p:cond delay="0"/>
                                  </p:stCondLst>
                                  <p:childTnLst>
                                    <p:set>
                                      <p:cBhvr additive="base">
                                        <p:cTn id="119" dur="1" fill="hold">
                                          <p:stCondLst>
                                            <p:cond delay="0"/>
                                          </p:stCondLst>
                                        </p:cTn>
                                        <p:tgtEl>
                                          <p:spTgt spid="69"/>
                                        </p:tgtEl>
                                        <p:attrNameLst>
                                          <p:attrName>style.visibility</p:attrName>
                                        </p:attrNameLst>
                                      </p:cBhvr>
                                      <p:to>
                                        <p:strVal val="visible"/>
                                      </p:to>
                                    </p:set>
                                    <p:animEffect transition="in" filter="fade">
                                      <p:cBhvr additive="base">
                                        <p:cTn id="120" dur="750" fill="hold">
                                          <p:stCondLst>
                                            <p:cond delay="0"/>
                                          </p:stCondLst>
                                        </p:cTn>
                                        <p:tgtEl>
                                          <p:spTgt spid="69"/>
                                        </p:tgtEl>
                                      </p:cBhvr>
                                    </p:animEffect>
                                    <p:anim from="0" to="0" calcmode="lin" valueType="num">
                                      <p:cBhvr additive="base">
                                        <p:cTn id="121" dur="750" fill="hold">
                                          <p:stCondLst>
                                            <p:cond delay="0"/>
                                          </p:stCondLst>
                                        </p:cTn>
                                        <p:tgtEl>
                                          <p:spTgt spid="69"/>
                                        </p:tgtEl>
                                        <p:attrNameLst>
                                          <p:attrName>ppt_x</p:attrName>
                                        </p:attrNameLst>
                                      </p:cBhvr>
                                      <p:tavLst>
                                        <p:tav tm="0">
                                          <p:val>
                                            <p:strVal val="#ppt_x"/>
                                          </p:val>
                                        </p:tav>
                                        <p:tav tm="100000">
                                          <p:val>
                                            <p:strVal val="#ppt_x"/>
                                          </p:val>
                                        </p:tav>
                                      </p:tavLst>
                                    </p:anim>
                                    <p:anim from="0" to="0" calcmode="lin" valueType="num">
                                      <p:cBhvr additive="base">
                                        <p:cTn id="122" dur="750" fill="hold">
                                          <p:stCondLst>
                                            <p:cond delay="0"/>
                                          </p:stCondLst>
                                        </p:cTn>
                                        <p:tgtEl>
                                          <p:spTgt spid="69"/>
                                        </p:tgtEl>
                                        <p:attrNameLst>
                                          <p:attrName>ppt_y</p:attrName>
                                        </p:attrNameLst>
                                      </p:cBhvr>
                                      <p:tavLst>
                                        <p:tav tm="0">
                                          <p:val>
                                            <p:strVal val="#ppt_y+.1"/>
                                          </p:val>
                                        </p:tav>
                                        <p:tav tm="100000">
                                          <p:val>
                                            <p:strVal val="#ppt_y"/>
                                          </p:val>
                                        </p:tav>
                                      </p:tavLst>
                                    </p:anim>
                                  </p:childTnLst>
                                </p:cTn>
                              </p:par>
                            </p:childTnLst>
                          </p:cTn>
                        </p:par>
                        <p:par>
                          <p:cTn id="123" fill="hold">
                            <p:stCondLst>
                              <p:cond delay="16000"/>
                            </p:stCondLst>
                            <p:childTnLst>
                              <p:par>
                                <p:cTn id="124" presetID="22" presetClass="entr" presetSubtype="8" restart="never" repeatDur="0" fill="hold" nodeType="afterEffect">
                                  <p:stCondLst>
                                    <p:cond delay="0"/>
                                  </p:stCondLst>
                                  <p:childTnLst>
                                    <p:set>
                                      <p:cBhvr>
                                        <p:cTn id="125" dur="1" fill="hold">
                                          <p:stCondLst>
                                            <p:cond delay="0"/>
                                          </p:stCondLst>
                                        </p:cTn>
                                        <p:tgtEl>
                                          <p:spTgt spid="41"/>
                                        </p:tgtEl>
                                        <p:attrNameLst>
                                          <p:attrName>style.visibility</p:attrName>
                                        </p:attrNameLst>
                                      </p:cBhvr>
                                      <p:to>
                                        <p:strVal val="visible"/>
                                      </p:to>
                                    </p:set>
                                    <p:animEffect transition="in" filter="wipe(left)">
                                      <p:cBhvr>
                                        <p:cTn id="126" dur="500"/>
                                        <p:tgtEl>
                                          <p:spTgt spid="41"/>
                                        </p:tgtEl>
                                      </p:cBhvr>
                                    </p:animEffect>
                                  </p:childTnLst>
                                </p:cTn>
                              </p:par>
                            </p:childTnLst>
                          </p:cTn>
                        </p:par>
                        <p:par>
                          <p:cTn id="127" fill="hold">
                            <p:stCondLst>
                              <p:cond delay="16500"/>
                            </p:stCondLst>
                            <p:childTnLst>
                              <p:par>
                                <p:cTn id="128" presetID="14" presetClass="entr" presetSubtype="10" restart="never" repeatDur="0" fill="hold" grpId="0" nodeType="afterEffect">
                                  <p:stCondLst>
                                    <p:cond delay="0"/>
                                  </p:stCondLst>
                                  <p:childTnLst>
                                    <p:set>
                                      <p:cBhvr>
                                        <p:cTn id="129" dur="1" fill="hold">
                                          <p:stCondLst>
                                            <p:cond delay="0"/>
                                          </p:stCondLst>
                                        </p:cTn>
                                        <p:tgtEl>
                                          <p:spTgt spid="42"/>
                                        </p:tgtEl>
                                        <p:attrNameLst>
                                          <p:attrName>style.visibility</p:attrName>
                                        </p:attrNameLst>
                                      </p:cBhvr>
                                      <p:to>
                                        <p:strVal val="visible"/>
                                      </p:to>
                                    </p:set>
                                    <p:animEffect transition="in" filter="randombar(horizontal)">
                                      <p:cBhvr>
                                        <p:cTn id="130" dur="500"/>
                                        <p:tgtEl>
                                          <p:spTgt spid="42"/>
                                        </p:tgtEl>
                                      </p:cBhvr>
                                    </p:animEffect>
                                  </p:childTnLst>
                                </p:cTn>
                              </p:par>
                            </p:childTnLst>
                          </p:cTn>
                        </p:par>
                        <p:par>
                          <p:cTn id="131" fill="hold">
                            <p:stCondLst>
                              <p:cond delay="17000"/>
                            </p:stCondLst>
                            <p:childTnLst>
                              <p:par>
                                <p:cTn id="132" presetID="9" presetClass="entr" presetSubtype="0" restart="never" repeatDur="0" fill="hold" grpId="0" nodeType="afterEffect">
                                  <p:stCondLst>
                                    <p:cond delay="0"/>
                                  </p:stCondLst>
                                  <p:childTnLst>
                                    <p:set>
                                      <p:cBhvr additive="base">
                                        <p:cTn id="133" dur="1" fill="hold">
                                          <p:stCondLst>
                                            <p:cond delay="0"/>
                                          </p:stCondLst>
                                        </p:cTn>
                                        <p:tgtEl>
                                          <p:spTgt spid="60"/>
                                        </p:tgtEl>
                                        <p:attrNameLst>
                                          <p:attrName>style.visibility</p:attrName>
                                        </p:attrNameLst>
                                      </p:cBhvr>
                                      <p:to>
                                        <p:strVal val="visible"/>
                                      </p:to>
                                    </p:set>
                                    <p:animEffect transition="in" filter="dissolve">
                                      <p:cBhvr additive="base">
                                        <p:cTn id="134" dur="500" fill="hold">
                                          <p:stCondLst>
                                            <p:cond delay="0"/>
                                          </p:stCondLst>
                                        </p:cTn>
                                        <p:tgtEl>
                                          <p:spTgt spid="60"/>
                                        </p:tgtEl>
                                      </p:cBhvr>
                                    </p:animEffect>
                                  </p:childTnLst>
                                </p:cTn>
                              </p:par>
                            </p:childTnLst>
                          </p:cTn>
                        </p:par>
                        <p:par>
                          <p:cTn id="135" fill="hold">
                            <p:stCondLst>
                              <p:cond delay="17500"/>
                            </p:stCondLst>
                            <p:childTnLst>
                              <p:par>
                                <p:cTn id="136" presetID="22" presetClass="entr" presetSubtype="8" restart="never" repeatDur="0" fill="hold" nodeType="afterEffect">
                                  <p:stCondLst>
                                    <p:cond delay="0"/>
                                  </p:stCondLst>
                                  <p:childTnLst>
                                    <p:set>
                                      <p:cBhvr>
                                        <p:cTn id="137" dur="1" fill="hold">
                                          <p:stCondLst>
                                            <p:cond delay="0"/>
                                          </p:stCondLst>
                                        </p:cTn>
                                        <p:tgtEl>
                                          <p:spTgt spid="43"/>
                                        </p:tgtEl>
                                        <p:attrNameLst>
                                          <p:attrName>style.visibility</p:attrName>
                                        </p:attrNameLst>
                                      </p:cBhvr>
                                      <p:to>
                                        <p:strVal val="visible"/>
                                      </p:to>
                                    </p:set>
                                    <p:animEffect transition="in" filter="wipe(left)">
                                      <p:cBhvr>
                                        <p:cTn id="138" dur="500"/>
                                        <p:tgtEl>
                                          <p:spTgt spid="43"/>
                                        </p:tgtEl>
                                      </p:cBhvr>
                                    </p:animEffect>
                                  </p:childTnLst>
                                </p:cTn>
                              </p:par>
                            </p:childTnLst>
                          </p:cTn>
                        </p:par>
                        <p:par>
                          <p:cTn id="139" fill="hold">
                            <p:stCondLst>
                              <p:cond delay="18000"/>
                            </p:stCondLst>
                            <p:childTnLst>
                              <p:par>
                                <p:cTn id="140" presetID="2" presetClass="entr" presetSubtype="2" restart="never" repeatDur="0" fill="hold" nodeType="afterEffect">
                                  <p:stCondLst>
                                    <p:cond delay="0"/>
                                  </p:stCondLst>
                                  <p:childTnLst>
                                    <p:set>
                                      <p:cBhvr>
                                        <p:cTn id="141" dur="1" fill="hold">
                                          <p:stCondLst>
                                            <p:cond delay="0"/>
                                          </p:stCondLst>
                                        </p:cTn>
                                        <p:tgtEl>
                                          <p:spTgt spid="61"/>
                                        </p:tgtEl>
                                        <p:attrNameLst>
                                          <p:attrName>style.visibility</p:attrName>
                                        </p:attrNameLst>
                                      </p:cBhvr>
                                      <p:to>
                                        <p:strVal val="visible"/>
                                      </p:to>
                                    </p:set>
                                    <p:anim calcmode="lin" valueType="num">
                                      <p:cBhvr additive="base">
                                        <p:cTn id="142" dur="500" fill="hold"/>
                                        <p:tgtEl>
                                          <p:spTgt spid="61"/>
                                        </p:tgtEl>
                                        <p:attrNameLst>
                                          <p:attrName>ppt_x</p:attrName>
                                        </p:attrNameLst>
                                      </p:cBhvr>
                                      <p:tavLst>
                                        <p:tav tm="0">
                                          <p:val>
                                            <p:strVal val="1+#ppt_w/2"/>
                                          </p:val>
                                        </p:tav>
                                        <p:tav tm="100000">
                                          <p:val>
                                            <p:strVal val="#ppt_x"/>
                                          </p:val>
                                        </p:tav>
                                      </p:tavLst>
                                    </p:anim>
                                    <p:anim calcmode="lin" valueType="num">
                                      <p:cBhvr additive="base">
                                        <p:cTn id="143" dur="500" fill="hold"/>
                                        <p:tgtEl>
                                          <p:spTgt spid="61"/>
                                        </p:tgtEl>
                                        <p:attrNameLst>
                                          <p:attrName>ppt_y</p:attrName>
                                        </p:attrNameLst>
                                      </p:cBhvr>
                                      <p:tavLst>
                                        <p:tav tm="0">
                                          <p:val>
                                            <p:strVal val="#ppt_y"/>
                                          </p:val>
                                        </p:tav>
                                        <p:tav tm="100000">
                                          <p:val>
                                            <p:strVal val="#ppt_y"/>
                                          </p:val>
                                        </p:tav>
                                      </p:tavLst>
                                    </p:anim>
                                  </p:childTnLst>
                                </p:cTn>
                              </p:par>
                            </p:childTnLst>
                          </p:cTn>
                        </p:par>
                        <p:par>
                          <p:cTn id="144" fill="hold">
                            <p:stCondLst>
                              <p:cond delay="18500"/>
                            </p:stCondLst>
                            <p:childTnLst>
                              <p:par>
                                <p:cTn id="145" presetID="22" presetClass="entr" presetSubtype="2" restart="never" repeatDur="0" fill="hold" nodeType="afterEffect">
                                  <p:stCondLst>
                                    <p:cond delay="0"/>
                                  </p:stCondLst>
                                  <p:childTnLst>
                                    <p:set>
                                      <p:cBhvr>
                                        <p:cTn id="146" dur="1" fill="hold">
                                          <p:stCondLst>
                                            <p:cond delay="0"/>
                                          </p:stCondLst>
                                        </p:cTn>
                                        <p:tgtEl>
                                          <p:spTgt spid="44"/>
                                        </p:tgtEl>
                                        <p:attrNameLst>
                                          <p:attrName>style.visibility</p:attrName>
                                        </p:attrNameLst>
                                      </p:cBhvr>
                                      <p:to>
                                        <p:strVal val="visible"/>
                                      </p:to>
                                    </p:set>
                                    <p:animEffect transition="in" filter="wipe(right)">
                                      <p:cBhvr>
                                        <p:cTn id="147" dur="500"/>
                                        <p:tgtEl>
                                          <p:spTgt spid="44"/>
                                        </p:tgtEl>
                                      </p:cBhvr>
                                    </p:animEffect>
                                  </p:childTnLst>
                                </p:cTn>
                              </p:par>
                            </p:childTnLst>
                          </p:cTn>
                        </p:par>
                        <p:par>
                          <p:cTn id="148" fill="hold">
                            <p:stCondLst>
                              <p:cond delay="19000"/>
                            </p:stCondLst>
                            <p:childTnLst>
                              <p:par>
                                <p:cTn id="149" presetID="2" presetClass="entr" presetSubtype="4" fill="hold" nodeType="afterEffect">
                                  <p:stCondLst>
                                    <p:cond delay="0"/>
                                  </p:stCondLst>
                                  <p:childTnLst>
                                    <p:set>
                                      <p:cBhvr>
                                        <p:cTn id="150" dur="1" fill="hold">
                                          <p:stCondLst>
                                            <p:cond delay="0"/>
                                          </p:stCondLst>
                                        </p:cTn>
                                        <p:tgtEl>
                                          <p:spTgt spid="64"/>
                                        </p:tgtEl>
                                        <p:attrNameLst>
                                          <p:attrName>style.visibility</p:attrName>
                                        </p:attrNameLst>
                                      </p:cBhvr>
                                      <p:to>
                                        <p:strVal val="visible"/>
                                      </p:to>
                                    </p:set>
                                    <p:anim calcmode="lin" valueType="num">
                                      <p:cBhvr additive="base">
                                        <p:cTn id="151" dur="500" fill="hold"/>
                                        <p:tgtEl>
                                          <p:spTgt spid="64"/>
                                        </p:tgtEl>
                                        <p:attrNameLst>
                                          <p:attrName>ppt_x</p:attrName>
                                        </p:attrNameLst>
                                      </p:cBhvr>
                                      <p:tavLst>
                                        <p:tav tm="0">
                                          <p:val>
                                            <p:strVal val="#ppt_x"/>
                                          </p:val>
                                        </p:tav>
                                        <p:tav tm="100000">
                                          <p:val>
                                            <p:strVal val="#ppt_x"/>
                                          </p:val>
                                        </p:tav>
                                      </p:tavLst>
                                    </p:anim>
                                    <p:anim calcmode="lin" valueType="num">
                                      <p:cBhvr additive="base">
                                        <p:cTn id="152" dur="500" fill="hold"/>
                                        <p:tgtEl>
                                          <p:spTgt spid="64"/>
                                        </p:tgtEl>
                                        <p:attrNameLst>
                                          <p:attrName>ppt_y</p:attrName>
                                        </p:attrNameLst>
                                      </p:cBhvr>
                                      <p:tavLst>
                                        <p:tav tm="0">
                                          <p:val>
                                            <p:strVal val="1+#ppt_h/2"/>
                                          </p:val>
                                        </p:tav>
                                        <p:tav tm="100000">
                                          <p:val>
                                            <p:strVal val="#ppt_y"/>
                                          </p:val>
                                        </p:tav>
                                      </p:tavLst>
                                    </p:anim>
                                  </p:childTnLst>
                                </p:cTn>
                              </p:par>
                            </p:childTnLst>
                          </p:cTn>
                        </p:par>
                        <p:par>
                          <p:cTn id="153" fill="hold">
                            <p:stCondLst>
                              <p:cond delay="19500"/>
                            </p:stCondLst>
                            <p:childTnLst>
                              <p:par>
                                <p:cTn id="154" presetID="47" presetClass="entr" presetSubtype="0" restart="never" repeatDur="0" fill="hold" grpId="0" nodeType="afterEffect">
                                  <p:stCondLst>
                                    <p:cond delay="0"/>
                                  </p:stCondLst>
                                  <p:childTnLst>
                                    <p:set>
                                      <p:cBhvr additive="base">
                                        <p:cTn id="155" dur="1" fill="hold">
                                          <p:stCondLst>
                                            <p:cond delay="0"/>
                                          </p:stCondLst>
                                        </p:cTn>
                                        <p:tgtEl>
                                          <p:spTgt spid="74"/>
                                        </p:tgtEl>
                                        <p:attrNameLst>
                                          <p:attrName>style.visibility</p:attrName>
                                        </p:attrNameLst>
                                      </p:cBhvr>
                                      <p:to>
                                        <p:strVal val="visible"/>
                                      </p:to>
                                    </p:set>
                                    <p:animEffect transition="in" filter="fade">
                                      <p:cBhvr additive="base">
                                        <p:cTn id="156" dur="750" fill="hold">
                                          <p:stCondLst>
                                            <p:cond delay="0"/>
                                          </p:stCondLst>
                                        </p:cTn>
                                        <p:tgtEl>
                                          <p:spTgt spid="74"/>
                                        </p:tgtEl>
                                      </p:cBhvr>
                                    </p:animEffect>
                                    <p:anim from="0" to="0" calcmode="lin" valueType="num">
                                      <p:cBhvr additive="base">
                                        <p:cTn id="157" dur="750" fill="hold">
                                          <p:stCondLst>
                                            <p:cond delay="0"/>
                                          </p:stCondLst>
                                        </p:cTn>
                                        <p:tgtEl>
                                          <p:spTgt spid="74"/>
                                        </p:tgtEl>
                                        <p:attrNameLst>
                                          <p:attrName>ppt_x</p:attrName>
                                        </p:attrNameLst>
                                      </p:cBhvr>
                                      <p:tavLst>
                                        <p:tav tm="0">
                                          <p:val>
                                            <p:strVal val="#ppt_x"/>
                                          </p:val>
                                        </p:tav>
                                        <p:tav tm="100000">
                                          <p:val>
                                            <p:strVal val="#ppt_x"/>
                                          </p:val>
                                        </p:tav>
                                      </p:tavLst>
                                    </p:anim>
                                    <p:anim from="0" to="0" calcmode="lin" valueType="num">
                                      <p:cBhvr additive="base">
                                        <p:cTn id="158" dur="750" fill="hold">
                                          <p:stCondLst>
                                            <p:cond delay="0"/>
                                          </p:stCondLst>
                                        </p:cTn>
                                        <p:tgtEl>
                                          <p:spTgt spid="74"/>
                                        </p:tgtEl>
                                        <p:attrNameLst>
                                          <p:attrName>ppt_y</p:attrName>
                                        </p:attrNameLst>
                                      </p:cBhvr>
                                      <p:tavLst>
                                        <p:tav tm="0">
                                          <p:val>
                                            <p:strVal val="#ppt_y-.1"/>
                                          </p:val>
                                        </p:tav>
                                        <p:tav tm="100000">
                                          <p:val>
                                            <p:strVal val="#ppt_y"/>
                                          </p:val>
                                        </p:tav>
                                      </p:tavLst>
                                    </p:anim>
                                  </p:childTnLst>
                                </p:cTn>
                              </p:par>
                            </p:childTnLst>
                          </p:cTn>
                        </p:par>
                        <p:par>
                          <p:cTn id="159" fill="hold">
                            <p:stCondLst>
                              <p:cond delay="20500"/>
                            </p:stCondLst>
                            <p:childTnLst>
                              <p:par>
                                <p:cTn id="160" presetID="42" presetClass="entr" presetSubtype="0" restart="never" repeatDur="0" fill="hold" grpId="0" nodeType="afterEffect">
                                  <p:stCondLst>
                                    <p:cond delay="0"/>
                                  </p:stCondLst>
                                  <p:childTnLst>
                                    <p:set>
                                      <p:cBhvr additive="base">
                                        <p:cTn id="161" dur="1" fill="hold">
                                          <p:stCondLst>
                                            <p:cond delay="0"/>
                                          </p:stCondLst>
                                        </p:cTn>
                                        <p:tgtEl>
                                          <p:spTgt spid="73"/>
                                        </p:tgtEl>
                                        <p:attrNameLst>
                                          <p:attrName>style.visibility</p:attrName>
                                        </p:attrNameLst>
                                      </p:cBhvr>
                                      <p:to>
                                        <p:strVal val="visible"/>
                                      </p:to>
                                    </p:set>
                                    <p:animEffect transition="in" filter="fade">
                                      <p:cBhvr additive="base">
                                        <p:cTn id="162" dur="750" fill="hold">
                                          <p:stCondLst>
                                            <p:cond delay="0"/>
                                          </p:stCondLst>
                                        </p:cTn>
                                        <p:tgtEl>
                                          <p:spTgt spid="73"/>
                                        </p:tgtEl>
                                      </p:cBhvr>
                                    </p:animEffect>
                                    <p:anim from="0" to="0" calcmode="lin" valueType="num">
                                      <p:cBhvr additive="base">
                                        <p:cTn id="163" dur="750" fill="hold">
                                          <p:stCondLst>
                                            <p:cond delay="0"/>
                                          </p:stCondLst>
                                        </p:cTn>
                                        <p:tgtEl>
                                          <p:spTgt spid="73"/>
                                        </p:tgtEl>
                                        <p:attrNameLst>
                                          <p:attrName>ppt_x</p:attrName>
                                        </p:attrNameLst>
                                      </p:cBhvr>
                                      <p:tavLst>
                                        <p:tav tm="0">
                                          <p:val>
                                            <p:strVal val="#ppt_x"/>
                                          </p:val>
                                        </p:tav>
                                        <p:tav tm="100000">
                                          <p:val>
                                            <p:strVal val="#ppt_x"/>
                                          </p:val>
                                        </p:tav>
                                      </p:tavLst>
                                    </p:anim>
                                    <p:anim from="0" to="0" calcmode="lin" valueType="num">
                                      <p:cBhvr additive="base">
                                        <p:cTn id="164" dur="750" fill="hold">
                                          <p:stCondLst>
                                            <p:cond delay="0"/>
                                          </p:stCondLst>
                                        </p:cTn>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5" grpId="0" animBg="1"/>
      <p:bldP spid="38" grpId="0" animBg="1"/>
      <p:bldP spid="42" grpId="0" animBg="1"/>
      <p:bldP spid="45" grpId="0" animBg="1"/>
      <p:bldP spid="49" grpId="0" animBg="1"/>
      <p:bldP spid="53" grpId="0" animBg="1"/>
      <p:bldP spid="60" grpId="0" animBg="1"/>
      <p:bldP spid="67" grpId="0"/>
      <p:bldP spid="68" grpId="0"/>
      <p:bldP spid="69" grpId="0"/>
      <p:bldP spid="70" grpId="0"/>
      <p:bldP spid="71" grpId="0"/>
      <p:bldP spid="72" grpId="0"/>
      <p:bldP spid="73" grpId="0"/>
      <p:bldP spid="74" grpId="0"/>
      <p:bldP spid="7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7440612" y="20637"/>
            <a:ext cx="4762500" cy="6837363"/>
          </a:xfrm>
          <a:prstGeom prst="rect">
            <a:avLst/>
          </a:prstGeom>
        </p:spPr>
      </p:pic>
      <p:sp>
        <p:nvSpPr>
          <p:cNvPr id="5" name="MH_Picture_2"/>
          <p:cNvSpPr/>
          <p:nvPr>
            <p:custDataLst>
              <p:tags r:id="rId2"/>
            </p:custDataLst>
          </p:nvPr>
        </p:nvSpPr>
        <p:spPr>
          <a:xfrm>
            <a:off x="933450" y="2982914"/>
            <a:ext cx="3448050" cy="2162175"/>
          </a:xfrm>
          <a:prstGeom prst="roundRect">
            <a:avLst>
              <a:gd name="adj" fmla="val 12702"/>
            </a:avLst>
          </a:prstGeom>
          <a:blipFill dpi="0" rotWithShape="1">
            <a:blip r:embed="rId3"/>
            <a:srcRect/>
            <a:tile tx="0" ty="0" sx="100000" sy="100000" flip="none" algn="tl"/>
          </a:blipFill>
          <a:ln w="3175">
            <a:solidFill>
              <a:schemeClr val="accent1">
                <a:lumMod val="20000"/>
                <a:lumOff val="8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 name="MH_Other_1"/>
          <p:cNvSpPr/>
          <p:nvPr>
            <p:custDataLst>
              <p:tags r:id="rId4"/>
            </p:custDataLst>
          </p:nvPr>
        </p:nvSpPr>
        <p:spPr>
          <a:xfrm>
            <a:off x="776288" y="2854325"/>
            <a:ext cx="838200" cy="838200"/>
          </a:xfrm>
          <a:custGeom>
            <a:avLst/>
            <a:gdLst>
              <a:gd name="connsiteX0" fmla="*/ 360370 w 838200"/>
              <a:gd name="connsiteY0" fmla="*/ 0 h 838200"/>
              <a:gd name="connsiteX1" fmla="*/ 838200 w 838200"/>
              <a:gd name="connsiteY1" fmla="*/ 0 h 838200"/>
              <a:gd name="connsiteX2" fmla="*/ 838200 w 838200"/>
              <a:gd name="connsiteY2" fmla="*/ 76200 h 838200"/>
              <a:gd name="connsiteX3" fmla="*/ 398462 w 838200"/>
              <a:gd name="connsiteY3" fmla="*/ 76200 h 838200"/>
              <a:gd name="connsiteX4" fmla="*/ 85725 w 838200"/>
              <a:gd name="connsiteY4" fmla="*/ 388937 h 838200"/>
              <a:gd name="connsiteX5" fmla="*/ 85725 w 838200"/>
              <a:gd name="connsiteY5" fmla="*/ 838200 h 838200"/>
              <a:gd name="connsiteX6" fmla="*/ 0 w 838200"/>
              <a:gd name="connsiteY6" fmla="*/ 838200 h 838200"/>
              <a:gd name="connsiteX7" fmla="*/ 0 w 838200"/>
              <a:gd name="connsiteY7" fmla="*/ 360370 h 838200"/>
              <a:gd name="connsiteX8" fmla="*/ 360370 w 838200"/>
              <a:gd name="connsiteY8" fmla="*/ 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 h="838200">
                <a:moveTo>
                  <a:pt x="360370" y="0"/>
                </a:moveTo>
                <a:lnTo>
                  <a:pt x="838200" y="0"/>
                </a:lnTo>
                <a:lnTo>
                  <a:pt x="838200" y="76200"/>
                </a:lnTo>
                <a:lnTo>
                  <a:pt x="398462" y="76200"/>
                </a:lnTo>
                <a:cubicBezTo>
                  <a:pt x="225742" y="76200"/>
                  <a:pt x="85725" y="216217"/>
                  <a:pt x="85725" y="388937"/>
                </a:cubicBezTo>
                <a:lnTo>
                  <a:pt x="85725" y="838200"/>
                </a:lnTo>
                <a:lnTo>
                  <a:pt x="0" y="838200"/>
                </a:lnTo>
                <a:lnTo>
                  <a:pt x="0" y="360370"/>
                </a:lnTo>
                <a:cubicBezTo>
                  <a:pt x="0" y="161343"/>
                  <a:pt x="161343" y="0"/>
                  <a:pt x="360370" y="0"/>
                </a:cubicBez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MH_Picture_1"/>
          <p:cNvSpPr/>
          <p:nvPr>
            <p:custDataLst>
              <p:tags r:id="rId5"/>
            </p:custDataLst>
          </p:nvPr>
        </p:nvSpPr>
        <p:spPr>
          <a:xfrm>
            <a:off x="3825875" y="1446214"/>
            <a:ext cx="3448050" cy="2162175"/>
          </a:xfrm>
          <a:prstGeom prst="roundRect">
            <a:avLst>
              <a:gd name="adj" fmla="val 12702"/>
            </a:avLst>
          </a:prstGeom>
          <a:blipFill dpi="0" rotWithShape="1">
            <a:blip r:embed="rId6" cstate="email"/>
            <a:srcRect/>
            <a:stretch>
              <a:fillRect/>
            </a:stretch>
          </a:blipFill>
          <a:ln w="3175">
            <a:solidFill>
              <a:schemeClr val="accent1">
                <a:lumMod val="20000"/>
                <a:lumOff val="8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MH_Other_2"/>
          <p:cNvSpPr/>
          <p:nvPr>
            <p:custDataLst>
              <p:tags r:id="rId7"/>
            </p:custDataLst>
          </p:nvPr>
        </p:nvSpPr>
        <p:spPr>
          <a:xfrm>
            <a:off x="3659188" y="1308100"/>
            <a:ext cx="838200" cy="838200"/>
          </a:xfrm>
          <a:custGeom>
            <a:avLst/>
            <a:gdLst>
              <a:gd name="connsiteX0" fmla="*/ 360370 w 838200"/>
              <a:gd name="connsiteY0" fmla="*/ 0 h 838200"/>
              <a:gd name="connsiteX1" fmla="*/ 838200 w 838200"/>
              <a:gd name="connsiteY1" fmla="*/ 0 h 838200"/>
              <a:gd name="connsiteX2" fmla="*/ 838200 w 838200"/>
              <a:gd name="connsiteY2" fmla="*/ 76200 h 838200"/>
              <a:gd name="connsiteX3" fmla="*/ 398462 w 838200"/>
              <a:gd name="connsiteY3" fmla="*/ 76200 h 838200"/>
              <a:gd name="connsiteX4" fmla="*/ 85725 w 838200"/>
              <a:gd name="connsiteY4" fmla="*/ 388937 h 838200"/>
              <a:gd name="connsiteX5" fmla="*/ 85725 w 838200"/>
              <a:gd name="connsiteY5" fmla="*/ 838200 h 838200"/>
              <a:gd name="connsiteX6" fmla="*/ 0 w 838200"/>
              <a:gd name="connsiteY6" fmla="*/ 838200 h 838200"/>
              <a:gd name="connsiteX7" fmla="*/ 0 w 838200"/>
              <a:gd name="connsiteY7" fmla="*/ 360370 h 838200"/>
              <a:gd name="connsiteX8" fmla="*/ 360370 w 838200"/>
              <a:gd name="connsiteY8" fmla="*/ 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 h="838200">
                <a:moveTo>
                  <a:pt x="360370" y="0"/>
                </a:moveTo>
                <a:lnTo>
                  <a:pt x="838200" y="0"/>
                </a:lnTo>
                <a:lnTo>
                  <a:pt x="838200" y="76200"/>
                </a:lnTo>
                <a:lnTo>
                  <a:pt x="398462" y="76200"/>
                </a:lnTo>
                <a:cubicBezTo>
                  <a:pt x="225742" y="76200"/>
                  <a:pt x="85725" y="216217"/>
                  <a:pt x="85725" y="388937"/>
                </a:cubicBezTo>
                <a:lnTo>
                  <a:pt x="85725" y="838200"/>
                </a:lnTo>
                <a:lnTo>
                  <a:pt x="0" y="838200"/>
                </a:lnTo>
                <a:lnTo>
                  <a:pt x="0" y="360370"/>
                </a:lnTo>
                <a:cubicBezTo>
                  <a:pt x="0" y="161343"/>
                  <a:pt x="161343" y="0"/>
                  <a:pt x="360370" y="0"/>
                </a:cubicBez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MH_Other_3"/>
          <p:cNvSpPr/>
          <p:nvPr>
            <p:custDataLst>
              <p:tags r:id="rId8"/>
            </p:custDataLst>
          </p:nvPr>
        </p:nvSpPr>
        <p:spPr>
          <a:xfrm rot="10800000" flipH="1" flipV="1">
            <a:off x="1538288" y="2936876"/>
            <a:ext cx="5892800" cy="3127375"/>
          </a:xfrm>
          <a:custGeom>
            <a:avLst/>
            <a:gdLst>
              <a:gd name="connsiteX0" fmla="*/ 5807923 w 5893648"/>
              <a:gd name="connsiteY0" fmla="*/ 0 h 3126974"/>
              <a:gd name="connsiteX1" fmla="*/ 5893648 w 5893648"/>
              <a:gd name="connsiteY1" fmla="*/ 0 h 3126974"/>
              <a:gd name="connsiteX2" fmla="*/ 5893648 w 5893648"/>
              <a:gd name="connsiteY2" fmla="*/ 477830 h 3126974"/>
              <a:gd name="connsiteX3" fmla="*/ 5533278 w 5893648"/>
              <a:gd name="connsiteY3" fmla="*/ 838200 h 3126974"/>
              <a:gd name="connsiteX4" fmla="*/ 5176948 w 5893648"/>
              <a:gd name="connsiteY4" fmla="*/ 838200 h 3126974"/>
              <a:gd name="connsiteX5" fmla="*/ 5055448 w 5893648"/>
              <a:gd name="connsiteY5" fmla="*/ 838200 h 3126974"/>
              <a:gd name="connsiteX6" fmla="*/ 3740998 w 5893648"/>
              <a:gd name="connsiteY6" fmla="*/ 838200 h 3126974"/>
              <a:gd name="connsiteX7" fmla="*/ 3340948 w 5893648"/>
              <a:gd name="connsiteY7" fmla="*/ 838200 h 3126974"/>
              <a:gd name="connsiteX8" fmla="*/ 3301260 w 5893648"/>
              <a:gd name="connsiteY8" fmla="*/ 838200 h 3126974"/>
              <a:gd name="connsiteX9" fmla="*/ 2988523 w 5893648"/>
              <a:gd name="connsiteY9" fmla="*/ 1150937 h 3126974"/>
              <a:gd name="connsiteX10" fmla="*/ 2988523 w 5893648"/>
              <a:gd name="connsiteY10" fmla="*/ 1526774 h 3126974"/>
              <a:gd name="connsiteX11" fmla="*/ 2990850 w 5893648"/>
              <a:gd name="connsiteY11" fmla="*/ 1526774 h 3126974"/>
              <a:gd name="connsiteX12" fmla="*/ 2990850 w 5893648"/>
              <a:gd name="connsiteY12" fmla="*/ 2004604 h 3126974"/>
              <a:gd name="connsiteX13" fmla="*/ 2630480 w 5893648"/>
              <a:gd name="connsiteY13" fmla="*/ 2364974 h 3126974"/>
              <a:gd name="connsiteX14" fmla="*/ 2274150 w 5893648"/>
              <a:gd name="connsiteY14" fmla="*/ 2364974 h 3126974"/>
              <a:gd name="connsiteX15" fmla="*/ 2152650 w 5893648"/>
              <a:gd name="connsiteY15" fmla="*/ 2364974 h 3126974"/>
              <a:gd name="connsiteX16" fmla="*/ 838200 w 5893648"/>
              <a:gd name="connsiteY16" fmla="*/ 2364974 h 3126974"/>
              <a:gd name="connsiteX17" fmla="*/ 438150 w 5893648"/>
              <a:gd name="connsiteY17" fmla="*/ 2364974 h 3126974"/>
              <a:gd name="connsiteX18" fmla="*/ 398462 w 5893648"/>
              <a:gd name="connsiteY18" fmla="*/ 2364974 h 3126974"/>
              <a:gd name="connsiteX19" fmla="*/ 85725 w 5893648"/>
              <a:gd name="connsiteY19" fmla="*/ 2677711 h 3126974"/>
              <a:gd name="connsiteX20" fmla="*/ 85725 w 5893648"/>
              <a:gd name="connsiteY20" fmla="*/ 3126974 h 3126974"/>
              <a:gd name="connsiteX21" fmla="*/ 0 w 5893648"/>
              <a:gd name="connsiteY21" fmla="*/ 3126974 h 3126974"/>
              <a:gd name="connsiteX22" fmla="*/ 0 w 5893648"/>
              <a:gd name="connsiteY22" fmla="*/ 2649144 h 3126974"/>
              <a:gd name="connsiteX23" fmla="*/ 360370 w 5893648"/>
              <a:gd name="connsiteY23" fmla="*/ 2288774 h 3126974"/>
              <a:gd name="connsiteX24" fmla="*/ 438150 w 5893648"/>
              <a:gd name="connsiteY24" fmla="*/ 2288774 h 3126974"/>
              <a:gd name="connsiteX25" fmla="*/ 838200 w 5893648"/>
              <a:gd name="connsiteY25" fmla="*/ 2288774 h 3126974"/>
              <a:gd name="connsiteX26" fmla="*/ 2152650 w 5893648"/>
              <a:gd name="connsiteY26" fmla="*/ 2288774 h 3126974"/>
              <a:gd name="connsiteX27" fmla="*/ 2274150 w 5893648"/>
              <a:gd name="connsiteY27" fmla="*/ 2288774 h 3126974"/>
              <a:gd name="connsiteX28" fmla="*/ 2592388 w 5893648"/>
              <a:gd name="connsiteY28" fmla="*/ 2288774 h 3126974"/>
              <a:gd name="connsiteX29" fmla="*/ 2905125 w 5893648"/>
              <a:gd name="connsiteY29" fmla="*/ 1976037 h 3126974"/>
              <a:gd name="connsiteX30" fmla="*/ 2905125 w 5893648"/>
              <a:gd name="connsiteY30" fmla="*/ 1600200 h 3126974"/>
              <a:gd name="connsiteX31" fmla="*/ 2902798 w 5893648"/>
              <a:gd name="connsiteY31" fmla="*/ 1600200 h 3126974"/>
              <a:gd name="connsiteX32" fmla="*/ 2902798 w 5893648"/>
              <a:gd name="connsiteY32" fmla="*/ 1122370 h 3126974"/>
              <a:gd name="connsiteX33" fmla="*/ 3263168 w 5893648"/>
              <a:gd name="connsiteY33" fmla="*/ 762000 h 3126974"/>
              <a:gd name="connsiteX34" fmla="*/ 3340948 w 5893648"/>
              <a:gd name="connsiteY34" fmla="*/ 762000 h 3126974"/>
              <a:gd name="connsiteX35" fmla="*/ 3740998 w 5893648"/>
              <a:gd name="connsiteY35" fmla="*/ 762000 h 3126974"/>
              <a:gd name="connsiteX36" fmla="*/ 5055448 w 5893648"/>
              <a:gd name="connsiteY36" fmla="*/ 762000 h 3126974"/>
              <a:gd name="connsiteX37" fmla="*/ 5176948 w 5893648"/>
              <a:gd name="connsiteY37" fmla="*/ 762000 h 3126974"/>
              <a:gd name="connsiteX38" fmla="*/ 5495186 w 5893648"/>
              <a:gd name="connsiteY38" fmla="*/ 762000 h 3126974"/>
              <a:gd name="connsiteX39" fmla="*/ 5807923 w 5893648"/>
              <a:gd name="connsiteY39" fmla="*/ 449263 h 312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893648" h="3126974">
                <a:moveTo>
                  <a:pt x="5807923" y="0"/>
                </a:moveTo>
                <a:lnTo>
                  <a:pt x="5893648" y="0"/>
                </a:lnTo>
                <a:lnTo>
                  <a:pt x="5893648" y="477830"/>
                </a:lnTo>
                <a:cubicBezTo>
                  <a:pt x="5893648" y="676857"/>
                  <a:pt x="5732305" y="838200"/>
                  <a:pt x="5533278" y="838200"/>
                </a:cubicBezTo>
                <a:lnTo>
                  <a:pt x="5176948" y="838200"/>
                </a:lnTo>
                <a:lnTo>
                  <a:pt x="5055448" y="838200"/>
                </a:lnTo>
                <a:lnTo>
                  <a:pt x="3740998" y="838200"/>
                </a:lnTo>
                <a:lnTo>
                  <a:pt x="3340948" y="838200"/>
                </a:lnTo>
                <a:lnTo>
                  <a:pt x="3301260" y="838200"/>
                </a:lnTo>
                <a:cubicBezTo>
                  <a:pt x="3128540" y="838200"/>
                  <a:pt x="2988523" y="978217"/>
                  <a:pt x="2988523" y="1150937"/>
                </a:cubicBezTo>
                <a:lnTo>
                  <a:pt x="2988523" y="1526774"/>
                </a:lnTo>
                <a:lnTo>
                  <a:pt x="2990850" y="1526774"/>
                </a:lnTo>
                <a:lnTo>
                  <a:pt x="2990850" y="2004604"/>
                </a:lnTo>
                <a:cubicBezTo>
                  <a:pt x="2990850" y="2203631"/>
                  <a:pt x="2829507" y="2364974"/>
                  <a:pt x="2630480" y="2364974"/>
                </a:cubicBezTo>
                <a:lnTo>
                  <a:pt x="2274150" y="2364974"/>
                </a:lnTo>
                <a:lnTo>
                  <a:pt x="2152650" y="2364974"/>
                </a:lnTo>
                <a:lnTo>
                  <a:pt x="838200" y="2364974"/>
                </a:lnTo>
                <a:lnTo>
                  <a:pt x="438150" y="2364974"/>
                </a:lnTo>
                <a:lnTo>
                  <a:pt x="398462" y="2364974"/>
                </a:lnTo>
                <a:cubicBezTo>
                  <a:pt x="225742" y="2364974"/>
                  <a:pt x="85725" y="2504991"/>
                  <a:pt x="85725" y="2677711"/>
                </a:cubicBezTo>
                <a:lnTo>
                  <a:pt x="85725" y="3126974"/>
                </a:lnTo>
                <a:lnTo>
                  <a:pt x="0" y="3126974"/>
                </a:lnTo>
                <a:lnTo>
                  <a:pt x="0" y="2649144"/>
                </a:lnTo>
                <a:cubicBezTo>
                  <a:pt x="0" y="2450117"/>
                  <a:pt x="161343" y="2288774"/>
                  <a:pt x="360370" y="2288774"/>
                </a:cubicBezTo>
                <a:lnTo>
                  <a:pt x="438150" y="2288774"/>
                </a:lnTo>
                <a:lnTo>
                  <a:pt x="838200" y="2288774"/>
                </a:lnTo>
                <a:lnTo>
                  <a:pt x="2152650" y="2288774"/>
                </a:lnTo>
                <a:lnTo>
                  <a:pt x="2274150" y="2288774"/>
                </a:lnTo>
                <a:lnTo>
                  <a:pt x="2592388" y="2288774"/>
                </a:lnTo>
                <a:cubicBezTo>
                  <a:pt x="2765108" y="2288774"/>
                  <a:pt x="2905125" y="2148757"/>
                  <a:pt x="2905125" y="1976037"/>
                </a:cubicBezTo>
                <a:lnTo>
                  <a:pt x="2905125" y="1600200"/>
                </a:lnTo>
                <a:lnTo>
                  <a:pt x="2902798" y="1600200"/>
                </a:lnTo>
                <a:lnTo>
                  <a:pt x="2902798" y="1122370"/>
                </a:lnTo>
                <a:cubicBezTo>
                  <a:pt x="2902798" y="923343"/>
                  <a:pt x="3064141" y="762000"/>
                  <a:pt x="3263168" y="762000"/>
                </a:cubicBezTo>
                <a:lnTo>
                  <a:pt x="3340948" y="762000"/>
                </a:lnTo>
                <a:lnTo>
                  <a:pt x="3740998" y="762000"/>
                </a:lnTo>
                <a:lnTo>
                  <a:pt x="5055448" y="762000"/>
                </a:lnTo>
                <a:lnTo>
                  <a:pt x="5176948" y="762000"/>
                </a:lnTo>
                <a:lnTo>
                  <a:pt x="5495186" y="762000"/>
                </a:lnTo>
                <a:cubicBezTo>
                  <a:pt x="5667906" y="762000"/>
                  <a:pt x="5807923" y="621983"/>
                  <a:pt x="5807923" y="449263"/>
                </a:cubicBez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MH_Text_1"/>
          <p:cNvSpPr/>
          <p:nvPr>
            <p:custDataLst>
              <p:tags r:id="rId9"/>
            </p:custDataLst>
          </p:nvPr>
        </p:nvSpPr>
        <p:spPr>
          <a:xfrm>
            <a:off x="4616450" y="3995739"/>
            <a:ext cx="25527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lnSpcReduction="10000"/>
          </a:bodyPr>
          <a:lstStyle/>
          <a:p>
            <a:pPr algn="ctr">
              <a:lnSpc>
                <a:spcPct val="130000"/>
              </a:lnSpc>
              <a:defRPr/>
            </a:pPr>
            <a:r>
              <a:rPr lang="zh-CN" altLang="en-US" dirty="0" smtClean="0">
                <a:solidFill>
                  <a:schemeClr val="accent1">
                    <a:lumMod val="50000"/>
                  </a:schemeClr>
                </a:solidFill>
              </a:rPr>
              <a:t>请输入替换你</a:t>
            </a:r>
            <a:r>
              <a:rPr lang="zh-CN" altLang="en-US" dirty="0">
                <a:solidFill>
                  <a:schemeClr val="accent1">
                    <a:lumMod val="50000"/>
                  </a:schemeClr>
                </a:solidFill>
              </a:rPr>
              <a:t>的内容请输入替换你的内容</a:t>
            </a:r>
            <a:endParaRPr lang="zh-CN" altLang="en-US" dirty="0">
              <a:solidFill>
                <a:schemeClr val="accent1">
                  <a:lumMod val="50000"/>
                </a:schemeClr>
              </a:solidFill>
            </a:endParaRPr>
          </a:p>
          <a:p>
            <a:pPr algn="ctr">
              <a:lnSpc>
                <a:spcPct val="130000"/>
              </a:lnSpc>
              <a:defRPr/>
            </a:pPr>
            <a:endParaRPr lang="zh-CN" altLang="en-US" dirty="0">
              <a:solidFill>
                <a:schemeClr val="accent1">
                  <a:lumMod val="50000"/>
                </a:schemeClr>
              </a:solidFill>
            </a:endParaRPr>
          </a:p>
        </p:txBody>
      </p:sp>
      <p:sp>
        <p:nvSpPr>
          <p:cNvPr id="12" name="矩形 11"/>
          <p:cNvSpPr/>
          <p:nvPr/>
        </p:nvSpPr>
        <p:spPr>
          <a:xfrm>
            <a:off x="157738" y="194358"/>
            <a:ext cx="433965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rPr>
              <a:t>请输入替换你的标题</a:t>
            </a:r>
            <a:endParaRPr lang="zh-CN" altLang="en-US" sz="360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endParaRPr>
          </a:p>
        </p:txBody>
      </p:sp>
      <p:sp>
        <p:nvSpPr>
          <p:cNvPr id="14" name="MH_Text_1"/>
          <p:cNvSpPr/>
          <p:nvPr>
            <p:custDataLst>
              <p:tags r:id="rId10"/>
            </p:custDataLst>
          </p:nvPr>
        </p:nvSpPr>
        <p:spPr>
          <a:xfrm>
            <a:off x="1828800" y="5522914"/>
            <a:ext cx="25527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lnSpcReduction="10000"/>
          </a:bodyPr>
          <a:lstStyle/>
          <a:p>
            <a:pPr algn="ctr">
              <a:lnSpc>
                <a:spcPct val="130000"/>
              </a:lnSpc>
              <a:defRPr/>
            </a:pPr>
            <a:r>
              <a:rPr lang="zh-CN" altLang="en-US" dirty="0" smtClean="0">
                <a:solidFill>
                  <a:schemeClr val="accent1">
                    <a:lumMod val="50000"/>
                  </a:schemeClr>
                </a:solidFill>
              </a:rPr>
              <a:t>请输入替换你</a:t>
            </a:r>
            <a:r>
              <a:rPr lang="zh-CN" altLang="en-US" dirty="0">
                <a:solidFill>
                  <a:schemeClr val="accent1">
                    <a:lumMod val="50000"/>
                  </a:schemeClr>
                </a:solidFill>
              </a:rPr>
              <a:t>的内容请输入替换你的内容</a:t>
            </a:r>
            <a:endParaRPr lang="zh-CN" altLang="en-US" dirty="0">
              <a:solidFill>
                <a:schemeClr val="accent1">
                  <a:lumMod val="50000"/>
                </a:schemeClr>
              </a:solidFill>
            </a:endParaRPr>
          </a:p>
          <a:p>
            <a:pPr algn="ctr">
              <a:lnSpc>
                <a:spcPct val="130000"/>
              </a:lnSpc>
              <a:defRPr/>
            </a:pPr>
            <a:endParaRPr lang="zh-CN" altLang="en-US" dirty="0">
              <a:solidFill>
                <a:schemeClr val="accent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par>
                          <p:cTn id="24" fill="hold">
                            <p:stCondLst>
                              <p:cond delay="1500"/>
                            </p:stCondLst>
                            <p:childTnLst>
                              <p:par>
                                <p:cTn id="25" presetID="53" presetClass="entr" presetSubtype="16"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par>
                          <p:cTn id="35" fill="hold">
                            <p:stCondLst>
                              <p:cond delay="2000"/>
                            </p:stCondLst>
                            <p:childTnLst>
                              <p:par>
                                <p:cTn id="36" presetID="42"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p:bldP spid="12"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ardrop 54"/>
          <p:cNvSpPr/>
          <p:nvPr/>
        </p:nvSpPr>
        <p:spPr>
          <a:xfrm>
            <a:off x="5685973" y="1928630"/>
            <a:ext cx="1682032" cy="1682029"/>
          </a:xfrm>
          <a:custGeom>
            <a:avLst/>
            <a:gdLst>
              <a:gd name="connsiteX0" fmla="*/ 841015 w 1682032"/>
              <a:gd name="connsiteY0" fmla="*/ 1 h 1682029"/>
              <a:gd name="connsiteX1" fmla="*/ 1682032 w 1682032"/>
              <a:gd name="connsiteY1" fmla="*/ 841013 h 1682029"/>
              <a:gd name="connsiteX2" fmla="*/ 841017 w 1682032"/>
              <a:gd name="connsiteY2" fmla="*/ 1682028 h 1682029"/>
              <a:gd name="connsiteX3" fmla="*/ 0 w 1682032"/>
              <a:gd name="connsiteY3" fmla="*/ 1682029 h 1682029"/>
              <a:gd name="connsiteX4" fmla="*/ 0 w 1682032"/>
              <a:gd name="connsiteY4" fmla="*/ 841013 h 1682029"/>
              <a:gd name="connsiteX5" fmla="*/ 841015 w 1682032"/>
              <a:gd name="connsiteY5" fmla="*/ 1 h 168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032" h="1682029">
                <a:moveTo>
                  <a:pt x="841015" y="1"/>
                </a:moveTo>
                <a:cubicBezTo>
                  <a:pt x="1305496" y="0"/>
                  <a:pt x="1682031" y="376534"/>
                  <a:pt x="1682032" y="841013"/>
                </a:cubicBezTo>
                <a:cubicBezTo>
                  <a:pt x="1682030" y="1305492"/>
                  <a:pt x="1305495" y="1682029"/>
                  <a:pt x="841017" y="1682028"/>
                </a:cubicBezTo>
                <a:lnTo>
                  <a:pt x="0" y="1682029"/>
                </a:lnTo>
                <a:lnTo>
                  <a:pt x="0" y="841013"/>
                </a:lnTo>
                <a:cubicBezTo>
                  <a:pt x="2" y="376535"/>
                  <a:pt x="376535" y="0"/>
                  <a:pt x="841015" y="1"/>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smtClean="0"/>
              <a:t>W</a:t>
            </a:r>
            <a:endParaRPr lang="zh-CN" altLang="en-US" sz="5400" dirty="0"/>
          </a:p>
        </p:txBody>
      </p:sp>
      <p:sp>
        <p:nvSpPr>
          <p:cNvPr id="3" name="Teardrop 55"/>
          <p:cNvSpPr/>
          <p:nvPr/>
        </p:nvSpPr>
        <p:spPr>
          <a:xfrm>
            <a:off x="4004770" y="1928625"/>
            <a:ext cx="1682029" cy="1682031"/>
          </a:xfrm>
          <a:custGeom>
            <a:avLst/>
            <a:gdLst>
              <a:gd name="connsiteX0" fmla="*/ 841014 w 1682029"/>
              <a:gd name="connsiteY0" fmla="*/ 1 h 1682031"/>
              <a:gd name="connsiteX1" fmla="*/ 1682028 w 1682029"/>
              <a:gd name="connsiteY1" fmla="*/ 841015 h 1682031"/>
              <a:gd name="connsiteX2" fmla="*/ 1682029 w 1682029"/>
              <a:gd name="connsiteY2" fmla="*/ 1682029 h 1682031"/>
              <a:gd name="connsiteX3" fmla="*/ 841013 w 1682029"/>
              <a:gd name="connsiteY3" fmla="*/ 1682031 h 1682031"/>
              <a:gd name="connsiteX4" fmla="*/ 1 w 1682029"/>
              <a:gd name="connsiteY4" fmla="*/ 841015 h 1682031"/>
              <a:gd name="connsiteX5" fmla="*/ 841014 w 1682029"/>
              <a:gd name="connsiteY5" fmla="*/ 1 h 168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029" h="1682031">
                <a:moveTo>
                  <a:pt x="841014" y="1"/>
                </a:moveTo>
                <a:cubicBezTo>
                  <a:pt x="1305494" y="0"/>
                  <a:pt x="1682029" y="376536"/>
                  <a:pt x="1682028" y="841015"/>
                </a:cubicBezTo>
                <a:lnTo>
                  <a:pt x="1682029" y="1682029"/>
                </a:lnTo>
                <a:lnTo>
                  <a:pt x="841013" y="1682031"/>
                </a:lnTo>
                <a:cubicBezTo>
                  <a:pt x="376534" y="1682029"/>
                  <a:pt x="-1" y="1305494"/>
                  <a:pt x="1" y="841015"/>
                </a:cubicBezTo>
                <a:cubicBezTo>
                  <a:pt x="-2" y="376535"/>
                  <a:pt x="376535" y="0"/>
                  <a:pt x="841014" y="1"/>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smtClean="0"/>
              <a:t>S</a:t>
            </a:r>
            <a:endParaRPr lang="zh-CN" altLang="en-US" sz="5400" dirty="0"/>
          </a:p>
        </p:txBody>
      </p:sp>
      <p:sp>
        <p:nvSpPr>
          <p:cNvPr id="4" name="Teardrop 56"/>
          <p:cNvSpPr/>
          <p:nvPr/>
        </p:nvSpPr>
        <p:spPr>
          <a:xfrm>
            <a:off x="4004774" y="3611149"/>
            <a:ext cx="1682029" cy="1682031"/>
          </a:xfrm>
          <a:custGeom>
            <a:avLst/>
            <a:gdLst>
              <a:gd name="connsiteX0" fmla="*/ 1682029 w 1682029"/>
              <a:gd name="connsiteY0" fmla="*/ 1 h 1682031"/>
              <a:gd name="connsiteX1" fmla="*/ 1682029 w 1682029"/>
              <a:gd name="connsiteY1" fmla="*/ 841015 h 1682031"/>
              <a:gd name="connsiteX2" fmla="*/ 841015 w 1682029"/>
              <a:gd name="connsiteY2" fmla="*/ 1682031 h 1682031"/>
              <a:gd name="connsiteX3" fmla="*/ 1 w 1682029"/>
              <a:gd name="connsiteY3" fmla="*/ 841016 h 1682031"/>
              <a:gd name="connsiteX4" fmla="*/ 841013 w 1682029"/>
              <a:gd name="connsiteY4" fmla="*/ 1 h 168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029" h="1682031">
                <a:moveTo>
                  <a:pt x="1682029" y="1"/>
                </a:moveTo>
                <a:lnTo>
                  <a:pt x="1682029" y="841015"/>
                </a:lnTo>
                <a:cubicBezTo>
                  <a:pt x="1682029" y="1305496"/>
                  <a:pt x="1305493" y="1682031"/>
                  <a:pt x="841015" y="1682031"/>
                </a:cubicBezTo>
                <a:cubicBezTo>
                  <a:pt x="376533" y="1682032"/>
                  <a:pt x="0" y="1305497"/>
                  <a:pt x="1" y="841016"/>
                </a:cubicBezTo>
                <a:cubicBezTo>
                  <a:pt x="0" y="376535"/>
                  <a:pt x="376533" y="0"/>
                  <a:pt x="841013" y="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smtClean="0"/>
              <a:t>T</a:t>
            </a:r>
            <a:endParaRPr lang="zh-CN" altLang="en-US" sz="5400" dirty="0"/>
          </a:p>
        </p:txBody>
      </p:sp>
      <p:sp>
        <p:nvSpPr>
          <p:cNvPr id="5" name="Teardrop 57"/>
          <p:cNvSpPr/>
          <p:nvPr/>
        </p:nvSpPr>
        <p:spPr>
          <a:xfrm>
            <a:off x="5685968" y="3611152"/>
            <a:ext cx="1682031" cy="1682031"/>
          </a:xfrm>
          <a:custGeom>
            <a:avLst/>
            <a:gdLst>
              <a:gd name="connsiteX0" fmla="*/ 0 w 1682031"/>
              <a:gd name="connsiteY0" fmla="*/ 0 h 1682031"/>
              <a:gd name="connsiteX1" fmla="*/ 841017 w 1682031"/>
              <a:gd name="connsiteY1" fmla="*/ 0 h 1682031"/>
              <a:gd name="connsiteX2" fmla="*/ 1682031 w 1682031"/>
              <a:gd name="connsiteY2" fmla="*/ 841018 h 1682031"/>
              <a:gd name="connsiteX3" fmla="*/ 841016 w 1682031"/>
              <a:gd name="connsiteY3" fmla="*/ 1682031 h 1682031"/>
              <a:gd name="connsiteX4" fmla="*/ 2 w 1682031"/>
              <a:gd name="connsiteY4" fmla="*/ 841015 h 168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031" h="1682031">
                <a:moveTo>
                  <a:pt x="0" y="0"/>
                </a:moveTo>
                <a:lnTo>
                  <a:pt x="841017" y="0"/>
                </a:lnTo>
                <a:cubicBezTo>
                  <a:pt x="1305498" y="2"/>
                  <a:pt x="1682033" y="376537"/>
                  <a:pt x="1682031" y="841018"/>
                </a:cubicBezTo>
                <a:cubicBezTo>
                  <a:pt x="1682033" y="1305499"/>
                  <a:pt x="1305498" y="1682034"/>
                  <a:pt x="841016" y="1682031"/>
                </a:cubicBezTo>
                <a:cubicBezTo>
                  <a:pt x="376536" y="1682033"/>
                  <a:pt x="3" y="1305495"/>
                  <a:pt x="2" y="84101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smtClean="0"/>
              <a:t>O</a:t>
            </a:r>
            <a:endParaRPr lang="zh-CN" altLang="en-US" sz="5400" dirty="0"/>
          </a:p>
        </p:txBody>
      </p:sp>
      <p:sp>
        <p:nvSpPr>
          <p:cNvPr id="6" name="椭圆 5"/>
          <p:cNvSpPr/>
          <p:nvPr/>
        </p:nvSpPr>
        <p:spPr>
          <a:xfrm>
            <a:off x="1014336" y="2048157"/>
            <a:ext cx="141402" cy="14140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155738" y="2319267"/>
            <a:ext cx="2619095" cy="923330"/>
          </a:xfrm>
          <a:prstGeom prst="rect">
            <a:avLst/>
          </a:prstGeom>
          <a:noFill/>
        </p:spPr>
        <p:txBody>
          <a:bodyPr wrap="square" rtlCol="0">
            <a:spAutoFit/>
          </a:bodyPr>
          <a:lstStyle/>
          <a:p>
            <a:r>
              <a:rPr lang="zh-CN" altLang="en-US" dirty="0" smtClean="0">
                <a:solidFill>
                  <a:schemeClr val="tx1">
                    <a:lumMod val="65000"/>
                    <a:lumOff val="35000"/>
                  </a:schemeClr>
                </a:solidFill>
              </a:rPr>
              <a:t>请点击替换您的文字，内容简洁，意思明了即可。</a:t>
            </a:r>
            <a:endParaRPr lang="zh-CN" altLang="en-US" dirty="0">
              <a:solidFill>
                <a:schemeClr val="tx1">
                  <a:lumMod val="65000"/>
                  <a:lumOff val="35000"/>
                </a:schemeClr>
              </a:solidFill>
            </a:endParaRPr>
          </a:p>
        </p:txBody>
      </p:sp>
      <p:sp>
        <p:nvSpPr>
          <p:cNvPr id="8" name="文本框 7"/>
          <p:cNvSpPr txBox="1"/>
          <p:nvPr/>
        </p:nvSpPr>
        <p:spPr>
          <a:xfrm>
            <a:off x="1168986" y="1928132"/>
            <a:ext cx="1741202" cy="307777"/>
          </a:xfrm>
          <a:prstGeom prst="rect">
            <a:avLst/>
          </a:prstGeom>
          <a:noFill/>
        </p:spPr>
        <p:txBody>
          <a:bodyPr wrap="square" tIns="0" bIns="0" rtlCol="0">
            <a:spAutoFit/>
          </a:bodyPr>
          <a:lstStyle/>
          <a:p>
            <a:r>
              <a:rPr lang="zh-CN" altLang="en-US" sz="2000" b="1" dirty="0" smtClean="0">
                <a:solidFill>
                  <a:schemeClr val="accent1">
                    <a:lumMod val="75000"/>
                  </a:schemeClr>
                </a:solidFill>
              </a:rPr>
              <a:t>请添加标题</a:t>
            </a:r>
            <a:endParaRPr lang="zh-CN" altLang="en-US" sz="2000" b="1" dirty="0">
              <a:solidFill>
                <a:schemeClr val="accent1">
                  <a:lumMod val="75000"/>
                </a:schemeClr>
              </a:solidFill>
            </a:endParaRPr>
          </a:p>
        </p:txBody>
      </p:sp>
      <p:sp>
        <p:nvSpPr>
          <p:cNvPr id="9" name="椭圆 8"/>
          <p:cNvSpPr/>
          <p:nvPr/>
        </p:nvSpPr>
        <p:spPr>
          <a:xfrm>
            <a:off x="1014336" y="4251633"/>
            <a:ext cx="141402" cy="14140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155738" y="4522743"/>
            <a:ext cx="2619095" cy="923330"/>
          </a:xfrm>
          <a:prstGeom prst="rect">
            <a:avLst/>
          </a:prstGeom>
          <a:noFill/>
        </p:spPr>
        <p:txBody>
          <a:bodyPr wrap="square" rtlCol="0">
            <a:spAutoFit/>
          </a:bodyPr>
          <a:lstStyle/>
          <a:p>
            <a:r>
              <a:rPr lang="zh-CN" altLang="en-US" dirty="0" smtClean="0">
                <a:solidFill>
                  <a:schemeClr val="tx1">
                    <a:lumMod val="65000"/>
                    <a:lumOff val="35000"/>
                  </a:schemeClr>
                </a:solidFill>
              </a:rPr>
              <a:t>请点击替换您的文字，内容简洁，意思明了即可。</a:t>
            </a:r>
            <a:endParaRPr lang="zh-CN" altLang="en-US" dirty="0">
              <a:solidFill>
                <a:schemeClr val="tx1">
                  <a:lumMod val="65000"/>
                  <a:lumOff val="35000"/>
                </a:schemeClr>
              </a:solidFill>
            </a:endParaRPr>
          </a:p>
        </p:txBody>
      </p:sp>
      <p:sp>
        <p:nvSpPr>
          <p:cNvPr id="11" name="文本框 10"/>
          <p:cNvSpPr txBox="1"/>
          <p:nvPr/>
        </p:nvSpPr>
        <p:spPr>
          <a:xfrm>
            <a:off x="1168986" y="4131608"/>
            <a:ext cx="1741202" cy="307777"/>
          </a:xfrm>
          <a:prstGeom prst="rect">
            <a:avLst/>
          </a:prstGeom>
          <a:noFill/>
        </p:spPr>
        <p:txBody>
          <a:bodyPr wrap="square" tIns="0" bIns="0" rtlCol="0">
            <a:spAutoFit/>
          </a:bodyPr>
          <a:lstStyle/>
          <a:p>
            <a:r>
              <a:rPr lang="zh-CN" altLang="en-US" sz="2000" b="1" dirty="0" smtClean="0">
                <a:solidFill>
                  <a:schemeClr val="accent3"/>
                </a:solidFill>
              </a:rPr>
              <a:t>请添加标题</a:t>
            </a:r>
            <a:endParaRPr lang="zh-CN" altLang="en-US" sz="2000" b="1" dirty="0">
              <a:solidFill>
                <a:schemeClr val="accent3"/>
              </a:solidFill>
            </a:endParaRPr>
          </a:p>
        </p:txBody>
      </p:sp>
      <p:sp>
        <p:nvSpPr>
          <p:cNvPr id="12" name="椭圆 11"/>
          <p:cNvSpPr/>
          <p:nvPr/>
        </p:nvSpPr>
        <p:spPr>
          <a:xfrm>
            <a:off x="7597942" y="2048157"/>
            <a:ext cx="141402" cy="14140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7739344" y="2319267"/>
            <a:ext cx="2215299" cy="923330"/>
          </a:xfrm>
          <a:prstGeom prst="rect">
            <a:avLst/>
          </a:prstGeom>
          <a:noFill/>
        </p:spPr>
        <p:txBody>
          <a:bodyPr wrap="square" rtlCol="0">
            <a:spAutoFit/>
          </a:bodyPr>
          <a:lstStyle/>
          <a:p>
            <a:r>
              <a:rPr lang="zh-CN" altLang="en-US" dirty="0" smtClean="0">
                <a:solidFill>
                  <a:schemeClr val="tx1">
                    <a:lumMod val="65000"/>
                    <a:lumOff val="35000"/>
                  </a:schemeClr>
                </a:solidFill>
              </a:rPr>
              <a:t>请点击替换您的文字，内容简洁，意思明了即可。</a:t>
            </a:r>
            <a:endParaRPr lang="zh-CN" altLang="en-US" dirty="0">
              <a:solidFill>
                <a:schemeClr val="tx1">
                  <a:lumMod val="65000"/>
                  <a:lumOff val="35000"/>
                </a:schemeClr>
              </a:solidFill>
            </a:endParaRPr>
          </a:p>
        </p:txBody>
      </p:sp>
      <p:sp>
        <p:nvSpPr>
          <p:cNvPr id="14" name="文本框 13"/>
          <p:cNvSpPr txBox="1"/>
          <p:nvPr/>
        </p:nvSpPr>
        <p:spPr>
          <a:xfrm>
            <a:off x="7752592" y="1928132"/>
            <a:ext cx="1741202" cy="307777"/>
          </a:xfrm>
          <a:prstGeom prst="rect">
            <a:avLst/>
          </a:prstGeom>
          <a:noFill/>
        </p:spPr>
        <p:txBody>
          <a:bodyPr wrap="square" tIns="0" bIns="0" rtlCol="0">
            <a:spAutoFit/>
          </a:bodyPr>
          <a:lstStyle/>
          <a:p>
            <a:r>
              <a:rPr lang="zh-CN" altLang="en-US" sz="2000" b="1" dirty="0" smtClean="0">
                <a:solidFill>
                  <a:schemeClr val="accent4"/>
                </a:solidFill>
              </a:rPr>
              <a:t>请添加标题</a:t>
            </a:r>
            <a:endParaRPr lang="zh-CN" altLang="en-US" sz="2000" b="1" dirty="0">
              <a:solidFill>
                <a:schemeClr val="accent4"/>
              </a:solidFill>
            </a:endParaRPr>
          </a:p>
        </p:txBody>
      </p:sp>
      <p:sp>
        <p:nvSpPr>
          <p:cNvPr id="15" name="椭圆 14"/>
          <p:cNvSpPr/>
          <p:nvPr/>
        </p:nvSpPr>
        <p:spPr>
          <a:xfrm>
            <a:off x="7597942" y="4251633"/>
            <a:ext cx="141402" cy="1414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7739344" y="4522743"/>
            <a:ext cx="2215299" cy="923330"/>
          </a:xfrm>
          <a:prstGeom prst="rect">
            <a:avLst/>
          </a:prstGeom>
          <a:noFill/>
        </p:spPr>
        <p:txBody>
          <a:bodyPr wrap="square" rtlCol="0">
            <a:spAutoFit/>
          </a:bodyPr>
          <a:lstStyle/>
          <a:p>
            <a:r>
              <a:rPr lang="zh-CN" altLang="en-US" dirty="0" smtClean="0">
                <a:solidFill>
                  <a:schemeClr val="tx1">
                    <a:lumMod val="65000"/>
                    <a:lumOff val="35000"/>
                  </a:schemeClr>
                </a:solidFill>
              </a:rPr>
              <a:t>请点击替换您的文字，内容简洁，意思明了即可。</a:t>
            </a:r>
            <a:endParaRPr lang="zh-CN" altLang="en-US" dirty="0">
              <a:solidFill>
                <a:schemeClr val="tx1">
                  <a:lumMod val="65000"/>
                  <a:lumOff val="35000"/>
                </a:schemeClr>
              </a:solidFill>
            </a:endParaRPr>
          </a:p>
        </p:txBody>
      </p:sp>
      <p:sp>
        <p:nvSpPr>
          <p:cNvPr id="17" name="文本框 16"/>
          <p:cNvSpPr txBox="1"/>
          <p:nvPr/>
        </p:nvSpPr>
        <p:spPr>
          <a:xfrm>
            <a:off x="7752592" y="4131608"/>
            <a:ext cx="1741202" cy="307777"/>
          </a:xfrm>
          <a:prstGeom prst="rect">
            <a:avLst/>
          </a:prstGeom>
          <a:noFill/>
        </p:spPr>
        <p:txBody>
          <a:bodyPr wrap="square" tIns="0" bIns="0" rtlCol="0">
            <a:spAutoFit/>
          </a:bodyPr>
          <a:lstStyle/>
          <a:p>
            <a:r>
              <a:rPr lang="zh-CN" altLang="en-US" sz="2000" b="1" dirty="0" smtClean="0">
                <a:solidFill>
                  <a:schemeClr val="accent2"/>
                </a:solidFill>
              </a:rPr>
              <a:t>请添加标题</a:t>
            </a:r>
            <a:endParaRPr lang="zh-CN" altLang="en-US" sz="2000" b="1" dirty="0">
              <a:solidFill>
                <a:schemeClr val="accent2"/>
              </a:solidFill>
            </a:endParaRPr>
          </a:p>
        </p:txBody>
      </p:sp>
      <p:sp>
        <p:nvSpPr>
          <p:cNvPr id="18" name="矩形 17"/>
          <p:cNvSpPr/>
          <p:nvPr/>
        </p:nvSpPr>
        <p:spPr>
          <a:xfrm>
            <a:off x="1887280" y="514130"/>
            <a:ext cx="433965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rPr>
              <a:t>请输入替换你的标题</a:t>
            </a:r>
            <a:endParaRPr lang="zh-CN" altLang="en-US" sz="360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1000"/>
                                        <p:tgtEl>
                                          <p:spTgt spid="3"/>
                                        </p:tgtEl>
                                      </p:cBhvr>
                                    </p:animEffect>
                                  </p:childTnLst>
                                </p:cTn>
                              </p:par>
                            </p:childTnLst>
                          </p:cTn>
                        </p:par>
                        <p:par>
                          <p:cTn id="15" fill="hold">
                            <p:stCondLst>
                              <p:cond delay="2000"/>
                            </p:stCondLst>
                            <p:childTnLst>
                              <p:par>
                                <p:cTn id="16" presetID="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par>
                          <p:cTn id="20" fill="hold">
                            <p:stCondLst>
                              <p:cond delay="2500"/>
                            </p:stCondLst>
                            <p:childTnLst>
                              <p:par>
                                <p:cTn id="21" presetID="23" presetClass="entr" presetSubtype="16"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childTnLst>
                                </p:cTn>
                              </p:par>
                            </p:childTnLst>
                          </p:cTn>
                        </p:par>
                        <p:par>
                          <p:cTn id="25" fill="hold">
                            <p:stCondLst>
                              <p:cond delay="3000"/>
                            </p:stCondLst>
                            <p:childTnLst>
                              <p:par>
                                <p:cTn id="26" presetID="52"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Scale>
                                      <p:cBhvr>
                                        <p:cTn id="28"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7"/>
                                        </p:tgtEl>
                                        <p:attrNameLst>
                                          <p:attrName>ppt_x</p:attrName>
                                          <p:attrName>ppt_y</p:attrName>
                                        </p:attrNameLst>
                                      </p:cBhvr>
                                    </p:animMotion>
                                    <p:animEffect transition="in" filter="fade">
                                      <p:cBhvr>
                                        <p:cTn id="30" dur="1000"/>
                                        <p:tgtEl>
                                          <p:spTgt spid="7"/>
                                        </p:tgtEl>
                                      </p:cBhvr>
                                    </p:animEffect>
                                  </p:childTnLst>
                                </p:cTn>
                              </p:par>
                            </p:childTnLst>
                          </p:cTn>
                        </p:par>
                        <p:par>
                          <p:cTn id="31" fill="hold">
                            <p:stCondLst>
                              <p:cond delay="4000"/>
                            </p:stCondLst>
                            <p:childTnLst>
                              <p:par>
                                <p:cTn id="32" presetID="22" presetClass="entr" presetSubtype="1"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up)">
                                      <p:cBhvr>
                                        <p:cTn id="34" dur="1000"/>
                                        <p:tgtEl>
                                          <p:spTgt spid="4"/>
                                        </p:tgtEl>
                                      </p:cBhvr>
                                    </p:animEffect>
                                  </p:childTnLst>
                                </p:cTn>
                              </p:par>
                            </p:childTnLst>
                          </p:cTn>
                        </p:par>
                        <p:par>
                          <p:cTn id="35" fill="hold">
                            <p:stCondLst>
                              <p:cond delay="5000"/>
                            </p:stCondLst>
                            <p:childTnLst>
                              <p:par>
                                <p:cTn id="36" presetID="2" presetClass="entr" presetSubtype="8"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0-#ppt_w/2"/>
                                          </p:val>
                                        </p:tav>
                                        <p:tav tm="100000">
                                          <p:val>
                                            <p:strVal val="#ppt_x"/>
                                          </p:val>
                                        </p:tav>
                                      </p:tavLst>
                                    </p:anim>
                                    <p:anim calcmode="lin" valueType="num">
                                      <p:cBhvr additive="base">
                                        <p:cTn id="39" dur="500" fill="hold"/>
                                        <p:tgtEl>
                                          <p:spTgt spid="9"/>
                                        </p:tgtEl>
                                        <p:attrNameLst>
                                          <p:attrName>ppt_y</p:attrName>
                                        </p:attrNameLst>
                                      </p:cBhvr>
                                      <p:tavLst>
                                        <p:tav tm="0">
                                          <p:val>
                                            <p:strVal val="#ppt_y"/>
                                          </p:val>
                                        </p:tav>
                                        <p:tav tm="100000">
                                          <p:val>
                                            <p:strVal val="#ppt_y"/>
                                          </p:val>
                                        </p:tav>
                                      </p:tavLst>
                                    </p:anim>
                                  </p:childTnLst>
                                </p:cTn>
                              </p:par>
                            </p:childTnLst>
                          </p:cTn>
                        </p:par>
                        <p:par>
                          <p:cTn id="40" fill="hold">
                            <p:stCondLst>
                              <p:cond delay="5500"/>
                            </p:stCondLst>
                            <p:childTnLst>
                              <p:par>
                                <p:cTn id="41" presetID="23" presetClass="entr" presetSubtype="16"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childTnLst>
                                </p:cTn>
                              </p:par>
                            </p:childTnLst>
                          </p:cTn>
                        </p:par>
                        <p:par>
                          <p:cTn id="45" fill="hold">
                            <p:stCondLst>
                              <p:cond delay="6000"/>
                            </p:stCondLst>
                            <p:childTnLst>
                              <p:par>
                                <p:cTn id="46" presetID="52"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Scale>
                                      <p:cBhvr>
                                        <p:cTn id="48"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10"/>
                                        </p:tgtEl>
                                        <p:attrNameLst>
                                          <p:attrName>ppt_x</p:attrName>
                                          <p:attrName>ppt_y</p:attrName>
                                        </p:attrNameLst>
                                      </p:cBhvr>
                                    </p:animMotion>
                                    <p:animEffect transition="in" filter="fade">
                                      <p:cBhvr>
                                        <p:cTn id="50" dur="1000"/>
                                        <p:tgtEl>
                                          <p:spTgt spid="10"/>
                                        </p:tgtEl>
                                      </p:cBhvr>
                                    </p:animEffect>
                                  </p:childTnLst>
                                </p:cTn>
                              </p:par>
                            </p:childTnLst>
                          </p:cTn>
                        </p:par>
                        <p:par>
                          <p:cTn id="51" fill="hold">
                            <p:stCondLst>
                              <p:cond delay="7000"/>
                            </p:stCondLst>
                            <p:childTnLst>
                              <p:par>
                                <p:cTn id="52" presetID="22" presetClass="entr" presetSubtype="1" fill="hold" grpId="0" nodeType="after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up)">
                                      <p:cBhvr>
                                        <p:cTn id="54" dur="1000"/>
                                        <p:tgtEl>
                                          <p:spTgt spid="5"/>
                                        </p:tgtEl>
                                      </p:cBhvr>
                                    </p:animEffect>
                                  </p:childTnLst>
                                </p:cTn>
                              </p:par>
                            </p:childTnLst>
                          </p:cTn>
                        </p:par>
                        <p:par>
                          <p:cTn id="55" fill="hold">
                            <p:stCondLst>
                              <p:cond delay="8000"/>
                            </p:stCondLst>
                            <p:childTnLst>
                              <p:par>
                                <p:cTn id="56" presetID="2" presetClass="entr" presetSubtype="2"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500" fill="hold"/>
                                        <p:tgtEl>
                                          <p:spTgt spid="15"/>
                                        </p:tgtEl>
                                        <p:attrNameLst>
                                          <p:attrName>ppt_x</p:attrName>
                                        </p:attrNameLst>
                                      </p:cBhvr>
                                      <p:tavLst>
                                        <p:tav tm="0">
                                          <p:val>
                                            <p:strVal val="1+#ppt_w/2"/>
                                          </p:val>
                                        </p:tav>
                                        <p:tav tm="100000">
                                          <p:val>
                                            <p:strVal val="#ppt_x"/>
                                          </p:val>
                                        </p:tav>
                                      </p:tavLst>
                                    </p:anim>
                                    <p:anim calcmode="lin" valueType="num">
                                      <p:cBhvr additive="base">
                                        <p:cTn id="59" dur="500" fill="hold"/>
                                        <p:tgtEl>
                                          <p:spTgt spid="15"/>
                                        </p:tgtEl>
                                        <p:attrNameLst>
                                          <p:attrName>ppt_y</p:attrName>
                                        </p:attrNameLst>
                                      </p:cBhvr>
                                      <p:tavLst>
                                        <p:tav tm="0">
                                          <p:val>
                                            <p:strVal val="#ppt_y"/>
                                          </p:val>
                                        </p:tav>
                                        <p:tav tm="100000">
                                          <p:val>
                                            <p:strVal val="#ppt_y"/>
                                          </p:val>
                                        </p:tav>
                                      </p:tavLst>
                                    </p:anim>
                                  </p:childTnLst>
                                </p:cTn>
                              </p:par>
                            </p:childTnLst>
                          </p:cTn>
                        </p:par>
                        <p:par>
                          <p:cTn id="60" fill="hold">
                            <p:stCondLst>
                              <p:cond delay="8500"/>
                            </p:stCondLst>
                            <p:childTnLst>
                              <p:par>
                                <p:cTn id="61" presetID="23" presetClass="entr" presetSubtype="16" fill="hold" grpId="0" nodeType="after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500" fill="hold"/>
                                        <p:tgtEl>
                                          <p:spTgt spid="17"/>
                                        </p:tgtEl>
                                        <p:attrNameLst>
                                          <p:attrName>ppt_w</p:attrName>
                                        </p:attrNameLst>
                                      </p:cBhvr>
                                      <p:tavLst>
                                        <p:tav tm="0">
                                          <p:val>
                                            <p:fltVal val="0"/>
                                          </p:val>
                                        </p:tav>
                                        <p:tav tm="100000">
                                          <p:val>
                                            <p:strVal val="#ppt_w"/>
                                          </p:val>
                                        </p:tav>
                                      </p:tavLst>
                                    </p:anim>
                                    <p:anim calcmode="lin" valueType="num">
                                      <p:cBhvr>
                                        <p:cTn id="64" dur="500" fill="hold"/>
                                        <p:tgtEl>
                                          <p:spTgt spid="17"/>
                                        </p:tgtEl>
                                        <p:attrNameLst>
                                          <p:attrName>ppt_h</p:attrName>
                                        </p:attrNameLst>
                                      </p:cBhvr>
                                      <p:tavLst>
                                        <p:tav tm="0">
                                          <p:val>
                                            <p:fltVal val="0"/>
                                          </p:val>
                                        </p:tav>
                                        <p:tav tm="100000">
                                          <p:val>
                                            <p:strVal val="#ppt_h"/>
                                          </p:val>
                                        </p:tav>
                                      </p:tavLst>
                                    </p:anim>
                                  </p:childTnLst>
                                </p:cTn>
                              </p:par>
                            </p:childTnLst>
                          </p:cTn>
                        </p:par>
                        <p:par>
                          <p:cTn id="65" fill="hold">
                            <p:stCondLst>
                              <p:cond delay="9000"/>
                            </p:stCondLst>
                            <p:childTnLst>
                              <p:par>
                                <p:cTn id="66" presetID="52" presetClass="entr" presetSubtype="0" fill="hold" grpId="0" nodeType="afterEffect">
                                  <p:stCondLst>
                                    <p:cond delay="0"/>
                                  </p:stCondLst>
                                  <p:childTnLst>
                                    <p:set>
                                      <p:cBhvr>
                                        <p:cTn id="67" dur="1" fill="hold">
                                          <p:stCondLst>
                                            <p:cond delay="0"/>
                                          </p:stCondLst>
                                        </p:cTn>
                                        <p:tgtEl>
                                          <p:spTgt spid="16"/>
                                        </p:tgtEl>
                                        <p:attrNameLst>
                                          <p:attrName>style.visibility</p:attrName>
                                        </p:attrNameLst>
                                      </p:cBhvr>
                                      <p:to>
                                        <p:strVal val="visible"/>
                                      </p:to>
                                    </p:set>
                                    <p:animScale>
                                      <p:cBhvr>
                                        <p:cTn id="68"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9" dur="1000" decel="50000" fill="hold">
                                          <p:stCondLst>
                                            <p:cond delay="0"/>
                                          </p:stCondLst>
                                        </p:cTn>
                                        <p:tgtEl>
                                          <p:spTgt spid="16"/>
                                        </p:tgtEl>
                                        <p:attrNameLst>
                                          <p:attrName>ppt_x</p:attrName>
                                          <p:attrName>ppt_y</p:attrName>
                                        </p:attrNameLst>
                                      </p:cBhvr>
                                    </p:animMotion>
                                    <p:animEffect transition="in" filter="fade">
                                      <p:cBhvr>
                                        <p:cTn id="70" dur="1000"/>
                                        <p:tgtEl>
                                          <p:spTgt spid="16"/>
                                        </p:tgtEl>
                                      </p:cBhvr>
                                    </p:animEffect>
                                  </p:childTnLst>
                                </p:cTn>
                              </p:par>
                            </p:childTnLst>
                          </p:cTn>
                        </p:par>
                        <p:par>
                          <p:cTn id="71" fill="hold">
                            <p:stCondLst>
                              <p:cond delay="10000"/>
                            </p:stCondLst>
                            <p:childTnLst>
                              <p:par>
                                <p:cTn id="72" presetID="22" presetClass="entr" presetSubtype="4" fill="hold" grpId="0" nodeType="after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wipe(down)">
                                      <p:cBhvr>
                                        <p:cTn id="74" dur="1000"/>
                                        <p:tgtEl>
                                          <p:spTgt spid="2"/>
                                        </p:tgtEl>
                                      </p:cBhvr>
                                    </p:animEffect>
                                  </p:childTnLst>
                                </p:cTn>
                              </p:par>
                            </p:childTnLst>
                          </p:cTn>
                        </p:par>
                        <p:par>
                          <p:cTn id="75" fill="hold">
                            <p:stCondLst>
                              <p:cond delay="11000"/>
                            </p:stCondLst>
                            <p:childTnLst>
                              <p:par>
                                <p:cTn id="76" presetID="2" presetClass="entr" presetSubtype="2" fill="hold" grpId="0" nodeType="afterEffect">
                                  <p:stCondLst>
                                    <p:cond delay="0"/>
                                  </p:stCondLst>
                                  <p:childTnLst>
                                    <p:set>
                                      <p:cBhvr>
                                        <p:cTn id="77" dur="1" fill="hold">
                                          <p:stCondLst>
                                            <p:cond delay="0"/>
                                          </p:stCondLst>
                                        </p:cTn>
                                        <p:tgtEl>
                                          <p:spTgt spid="12"/>
                                        </p:tgtEl>
                                        <p:attrNameLst>
                                          <p:attrName>style.visibility</p:attrName>
                                        </p:attrNameLst>
                                      </p:cBhvr>
                                      <p:to>
                                        <p:strVal val="visible"/>
                                      </p:to>
                                    </p:set>
                                    <p:anim calcmode="lin" valueType="num">
                                      <p:cBhvr additive="base">
                                        <p:cTn id="78" dur="500" fill="hold"/>
                                        <p:tgtEl>
                                          <p:spTgt spid="12"/>
                                        </p:tgtEl>
                                        <p:attrNameLst>
                                          <p:attrName>ppt_x</p:attrName>
                                        </p:attrNameLst>
                                      </p:cBhvr>
                                      <p:tavLst>
                                        <p:tav tm="0">
                                          <p:val>
                                            <p:strVal val="1+#ppt_w/2"/>
                                          </p:val>
                                        </p:tav>
                                        <p:tav tm="100000">
                                          <p:val>
                                            <p:strVal val="#ppt_x"/>
                                          </p:val>
                                        </p:tav>
                                      </p:tavLst>
                                    </p:anim>
                                    <p:anim calcmode="lin" valueType="num">
                                      <p:cBhvr additive="base">
                                        <p:cTn id="79" dur="500" fill="hold"/>
                                        <p:tgtEl>
                                          <p:spTgt spid="12"/>
                                        </p:tgtEl>
                                        <p:attrNameLst>
                                          <p:attrName>ppt_y</p:attrName>
                                        </p:attrNameLst>
                                      </p:cBhvr>
                                      <p:tavLst>
                                        <p:tav tm="0">
                                          <p:val>
                                            <p:strVal val="#ppt_y"/>
                                          </p:val>
                                        </p:tav>
                                        <p:tav tm="100000">
                                          <p:val>
                                            <p:strVal val="#ppt_y"/>
                                          </p:val>
                                        </p:tav>
                                      </p:tavLst>
                                    </p:anim>
                                  </p:childTnLst>
                                </p:cTn>
                              </p:par>
                            </p:childTnLst>
                          </p:cTn>
                        </p:par>
                        <p:par>
                          <p:cTn id="80" fill="hold">
                            <p:stCondLst>
                              <p:cond delay="11500"/>
                            </p:stCondLst>
                            <p:childTnLst>
                              <p:par>
                                <p:cTn id="81" presetID="23" presetClass="entr" presetSubtype="16" fill="hold" grpId="0" nodeType="afterEffect">
                                  <p:stCondLst>
                                    <p:cond delay="0"/>
                                  </p:stCondLst>
                                  <p:childTnLst>
                                    <p:set>
                                      <p:cBhvr>
                                        <p:cTn id="82" dur="1" fill="hold">
                                          <p:stCondLst>
                                            <p:cond delay="0"/>
                                          </p:stCondLst>
                                        </p:cTn>
                                        <p:tgtEl>
                                          <p:spTgt spid="14"/>
                                        </p:tgtEl>
                                        <p:attrNameLst>
                                          <p:attrName>style.visibility</p:attrName>
                                        </p:attrNameLst>
                                      </p:cBhvr>
                                      <p:to>
                                        <p:strVal val="visible"/>
                                      </p:to>
                                    </p:set>
                                    <p:anim calcmode="lin" valueType="num">
                                      <p:cBhvr>
                                        <p:cTn id="83" dur="500" fill="hold"/>
                                        <p:tgtEl>
                                          <p:spTgt spid="14"/>
                                        </p:tgtEl>
                                        <p:attrNameLst>
                                          <p:attrName>ppt_w</p:attrName>
                                        </p:attrNameLst>
                                      </p:cBhvr>
                                      <p:tavLst>
                                        <p:tav tm="0">
                                          <p:val>
                                            <p:fltVal val="0"/>
                                          </p:val>
                                        </p:tav>
                                        <p:tav tm="100000">
                                          <p:val>
                                            <p:strVal val="#ppt_w"/>
                                          </p:val>
                                        </p:tav>
                                      </p:tavLst>
                                    </p:anim>
                                    <p:anim calcmode="lin" valueType="num">
                                      <p:cBhvr>
                                        <p:cTn id="84" dur="500" fill="hold"/>
                                        <p:tgtEl>
                                          <p:spTgt spid="14"/>
                                        </p:tgtEl>
                                        <p:attrNameLst>
                                          <p:attrName>ppt_h</p:attrName>
                                        </p:attrNameLst>
                                      </p:cBhvr>
                                      <p:tavLst>
                                        <p:tav tm="0">
                                          <p:val>
                                            <p:fltVal val="0"/>
                                          </p:val>
                                        </p:tav>
                                        <p:tav tm="100000">
                                          <p:val>
                                            <p:strVal val="#ppt_h"/>
                                          </p:val>
                                        </p:tav>
                                      </p:tavLst>
                                    </p:anim>
                                  </p:childTnLst>
                                </p:cTn>
                              </p:par>
                            </p:childTnLst>
                          </p:cTn>
                        </p:par>
                        <p:par>
                          <p:cTn id="85" fill="hold">
                            <p:stCondLst>
                              <p:cond delay="12000"/>
                            </p:stCondLst>
                            <p:childTnLst>
                              <p:par>
                                <p:cTn id="86" presetID="52" presetClass="entr" presetSubtype="0" fill="hold" grpId="0" nodeType="afterEffect">
                                  <p:stCondLst>
                                    <p:cond delay="0"/>
                                  </p:stCondLst>
                                  <p:childTnLst>
                                    <p:set>
                                      <p:cBhvr>
                                        <p:cTn id="87" dur="1" fill="hold">
                                          <p:stCondLst>
                                            <p:cond delay="0"/>
                                          </p:stCondLst>
                                        </p:cTn>
                                        <p:tgtEl>
                                          <p:spTgt spid="13"/>
                                        </p:tgtEl>
                                        <p:attrNameLst>
                                          <p:attrName>style.visibility</p:attrName>
                                        </p:attrNameLst>
                                      </p:cBhvr>
                                      <p:to>
                                        <p:strVal val="visible"/>
                                      </p:to>
                                    </p:set>
                                    <p:animScale>
                                      <p:cBhvr>
                                        <p:cTn id="88"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9" dur="1000" decel="50000" fill="hold">
                                          <p:stCondLst>
                                            <p:cond delay="0"/>
                                          </p:stCondLst>
                                        </p:cTn>
                                        <p:tgtEl>
                                          <p:spTgt spid="13"/>
                                        </p:tgtEl>
                                        <p:attrNameLst>
                                          <p:attrName>ppt_x</p:attrName>
                                          <p:attrName>ppt_y</p:attrName>
                                        </p:attrNameLst>
                                      </p:cBhvr>
                                    </p:animMotion>
                                    <p:animEffect transition="in" filter="fade">
                                      <p:cBhvr>
                                        <p:cTn id="9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P spid="8" grpId="0"/>
      <p:bldP spid="9" grpId="0" animBg="1"/>
      <p:bldP spid="10" grpId="0"/>
      <p:bldP spid="11" grpId="0"/>
      <p:bldP spid="12" grpId="0" animBg="1"/>
      <p:bldP spid="13" grpId="0"/>
      <p:bldP spid="14" grpId="0"/>
      <p:bldP spid="15" grpId="0" animBg="1"/>
      <p:bldP spid="16"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Other_1"/>
          <p:cNvSpPr/>
          <p:nvPr/>
        </p:nvSpPr>
        <p:spPr>
          <a:xfrm rot="21600000">
            <a:off x="4467361" y="1737367"/>
            <a:ext cx="925532" cy="925532"/>
          </a:xfrm>
          <a:custGeom>
            <a:avLst/>
            <a:gdLst>
              <a:gd name="connsiteX0" fmla="*/ 465960 w 925532"/>
              <a:gd name="connsiteY0" fmla="*/ 182093 h 925532"/>
              <a:gd name="connsiteX1" fmla="*/ 830144 w 925532"/>
              <a:gd name="connsiteY1" fmla="*/ 182133 h 925532"/>
              <a:gd name="connsiteX2" fmla="*/ 875777 w 925532"/>
              <a:gd name="connsiteY2" fmla="*/ 253776 h 925532"/>
              <a:gd name="connsiteX3" fmla="*/ 869008 w 925532"/>
              <a:gd name="connsiteY3" fmla="*/ 684569 h 925532"/>
              <a:gd name="connsiteX4" fmla="*/ 839619 w 925532"/>
              <a:gd name="connsiteY4" fmla="*/ 727326 h 925532"/>
              <a:gd name="connsiteX5" fmla="*/ 465897 w 925532"/>
              <a:gd name="connsiteY5" fmla="*/ 727284 h 925532"/>
              <a:gd name="connsiteX6" fmla="*/ 273152 w 925532"/>
              <a:gd name="connsiteY6" fmla="*/ 647422 h 925532"/>
              <a:gd name="connsiteX7" fmla="*/ 193333 w 925532"/>
              <a:gd name="connsiteY7" fmla="*/ 454656 h 925532"/>
              <a:gd name="connsiteX8" fmla="*/ 465960 w 925532"/>
              <a:gd name="connsiteY8" fmla="*/ 182093 h 925532"/>
              <a:gd name="connsiteX9" fmla="*/ 424515 w 925532"/>
              <a:gd name="connsiteY9" fmla="*/ 1594 h 925532"/>
              <a:gd name="connsiteX10" fmla="*/ 761817 w 925532"/>
              <a:gd name="connsiteY10" fmla="*/ 109621 h 925532"/>
              <a:gd name="connsiteX11" fmla="*/ 813561 w 925532"/>
              <a:gd name="connsiteY11" fmla="*/ 163229 h 925532"/>
              <a:gd name="connsiteX12" fmla="*/ 461530 w 925532"/>
              <a:gd name="connsiteY12" fmla="*/ 163189 h 925532"/>
              <a:gd name="connsiteX13" fmla="*/ 170000 w 925532"/>
              <a:gd name="connsiteY13" fmla="*/ 454653 h 925532"/>
              <a:gd name="connsiteX14" fmla="*/ 169998 w 925532"/>
              <a:gd name="connsiteY14" fmla="*/ 454653 h 925532"/>
              <a:gd name="connsiteX15" fmla="*/ 461463 w 925532"/>
              <a:gd name="connsiteY15" fmla="*/ 746184 h 925532"/>
              <a:gd name="connsiteX16" fmla="*/ 826629 w 925532"/>
              <a:gd name="connsiteY16" fmla="*/ 746226 h 925532"/>
              <a:gd name="connsiteX17" fmla="*/ 815913 w 925532"/>
              <a:gd name="connsiteY17" fmla="*/ 761817 h 925532"/>
              <a:gd name="connsiteX18" fmla="*/ 163717 w 925532"/>
              <a:gd name="connsiteY18" fmla="*/ 815913 h 925532"/>
              <a:gd name="connsiteX19" fmla="*/ 109620 w 925532"/>
              <a:gd name="connsiteY19" fmla="*/ 163717 h 925532"/>
              <a:gd name="connsiteX20" fmla="*/ 424515 w 925532"/>
              <a:gd name="connsiteY20" fmla="*/ 1594 h 92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5532" h="925532">
                <a:moveTo>
                  <a:pt x="465960" y="182093"/>
                </a:moveTo>
                <a:lnTo>
                  <a:pt x="830144" y="182133"/>
                </a:lnTo>
                <a:lnTo>
                  <a:pt x="875777" y="253776"/>
                </a:lnTo>
                <a:cubicBezTo>
                  <a:pt x="943569" y="387894"/>
                  <a:pt x="942824" y="549707"/>
                  <a:pt x="869008" y="684569"/>
                </a:cubicBezTo>
                <a:lnTo>
                  <a:pt x="839619" y="727326"/>
                </a:lnTo>
                <a:lnTo>
                  <a:pt x="465897" y="727284"/>
                </a:lnTo>
                <a:cubicBezTo>
                  <a:pt x="390622" y="727276"/>
                  <a:pt x="322477" y="696757"/>
                  <a:pt x="273152" y="647422"/>
                </a:cubicBezTo>
                <a:cubicBezTo>
                  <a:pt x="223827" y="598085"/>
                  <a:pt x="193324" y="529933"/>
                  <a:pt x="193333" y="454656"/>
                </a:cubicBezTo>
                <a:cubicBezTo>
                  <a:pt x="193349" y="304105"/>
                  <a:pt x="315409" y="182074"/>
                  <a:pt x="465960" y="182093"/>
                </a:cubicBezTo>
                <a:close/>
                <a:moveTo>
                  <a:pt x="424515" y="1594"/>
                </a:moveTo>
                <a:cubicBezTo>
                  <a:pt x="542539" y="-8195"/>
                  <a:pt x="664298" y="27040"/>
                  <a:pt x="761817" y="109621"/>
                </a:cubicBezTo>
                <a:lnTo>
                  <a:pt x="813561" y="163229"/>
                </a:lnTo>
                <a:lnTo>
                  <a:pt x="461530" y="163189"/>
                </a:lnTo>
                <a:cubicBezTo>
                  <a:pt x="300541" y="163170"/>
                  <a:pt x="170017" y="293663"/>
                  <a:pt x="170000" y="454653"/>
                </a:cubicBezTo>
                <a:lnTo>
                  <a:pt x="169998" y="454653"/>
                </a:lnTo>
                <a:cubicBezTo>
                  <a:pt x="169980" y="615642"/>
                  <a:pt x="300473" y="746166"/>
                  <a:pt x="461463" y="746184"/>
                </a:cubicBezTo>
                <a:lnTo>
                  <a:pt x="826629" y="746226"/>
                </a:lnTo>
                <a:lnTo>
                  <a:pt x="815913" y="761817"/>
                </a:lnTo>
                <a:cubicBezTo>
                  <a:pt x="650752" y="956855"/>
                  <a:pt x="358754" y="981074"/>
                  <a:pt x="163717" y="815913"/>
                </a:cubicBezTo>
                <a:cubicBezTo>
                  <a:pt x="-31321" y="650751"/>
                  <a:pt x="-55542" y="358754"/>
                  <a:pt x="109620" y="163717"/>
                </a:cubicBezTo>
                <a:cubicBezTo>
                  <a:pt x="192199" y="66197"/>
                  <a:pt x="306491" y="11383"/>
                  <a:pt x="424515" y="1594"/>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r>
              <a:rPr lang="en-US" altLang="zh-CN" sz="3200" smtClean="0">
                <a:solidFill>
                  <a:srgbClr val="FEFFFF"/>
                </a:solidFill>
                <a:ea typeface="Adobe Gothic Std B" panose="020B0800000000000000" pitchFamily="34" charset="-128"/>
              </a:rPr>
              <a:t>A</a:t>
            </a:r>
            <a:endParaRPr lang="zh-CN" altLang="en-US" sz="3200">
              <a:solidFill>
                <a:srgbClr val="FEFFFF"/>
              </a:solidFill>
              <a:ea typeface="Adobe Gothic Std B" panose="020B0800000000000000" pitchFamily="34" charset="-128"/>
            </a:endParaRPr>
          </a:p>
        </p:txBody>
      </p:sp>
      <p:sp>
        <p:nvSpPr>
          <p:cNvPr id="3" name="MH_SubTitle_1"/>
          <p:cNvSpPr/>
          <p:nvPr/>
        </p:nvSpPr>
        <p:spPr>
          <a:xfrm rot="21600000">
            <a:off x="5281048" y="1142540"/>
            <a:ext cx="1985123" cy="781519"/>
          </a:xfrm>
          <a:custGeom>
            <a:avLst/>
            <a:gdLst>
              <a:gd name="connsiteX0" fmla="*/ 1595507 w 1985123"/>
              <a:gd name="connsiteY0" fmla="*/ 2 h 781519"/>
              <a:gd name="connsiteX1" fmla="*/ 1977044 w 1985123"/>
              <a:gd name="connsiteY1" fmla="*/ 309683 h 781519"/>
              <a:gd name="connsiteX2" fmla="*/ 1985123 w 1985123"/>
              <a:gd name="connsiteY2" fmla="*/ 388052 h 781519"/>
              <a:gd name="connsiteX3" fmla="*/ 1977407 w 1985123"/>
              <a:gd name="connsiteY3" fmla="*/ 466453 h 781519"/>
              <a:gd name="connsiteX4" fmla="*/ 1597281 w 1985123"/>
              <a:gd name="connsiteY4" fmla="*/ 777875 h 781519"/>
              <a:gd name="connsiteX5" fmla="*/ 1475 w 1985123"/>
              <a:gd name="connsiteY5" fmla="*/ 781519 h 781519"/>
              <a:gd name="connsiteX6" fmla="*/ 0 w 1985123"/>
              <a:gd name="connsiteY6" fmla="*/ 756307 h 781519"/>
              <a:gd name="connsiteX7" fmla="*/ 1591310 w 1985123"/>
              <a:gd name="connsiteY7" fmla="*/ 752673 h 781519"/>
              <a:gd name="connsiteX8" fmla="*/ 1954009 w 1985123"/>
              <a:gd name="connsiteY8" fmla="*/ 388121 h 781519"/>
              <a:gd name="connsiteX9" fmla="*/ 1589653 w 1985123"/>
              <a:gd name="connsiteY9" fmla="*/ 25233 h 781519"/>
              <a:gd name="connsiteX10" fmla="*/ 436077 w 1985123"/>
              <a:gd name="connsiteY10" fmla="*/ 27871 h 781519"/>
              <a:gd name="connsiteX11" fmla="*/ 419937 w 1985123"/>
              <a:gd name="connsiteY11" fmla="*/ 2688 h 78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5123" h="781519">
                <a:moveTo>
                  <a:pt x="1595507" y="2"/>
                </a:moveTo>
                <a:cubicBezTo>
                  <a:pt x="1783358" y="-425"/>
                  <a:pt x="1940394" y="132536"/>
                  <a:pt x="1977044" y="309683"/>
                </a:cubicBezTo>
                <a:lnTo>
                  <a:pt x="1985123" y="388052"/>
                </a:lnTo>
                <a:lnTo>
                  <a:pt x="1977407" y="466453"/>
                </a:lnTo>
                <a:cubicBezTo>
                  <a:pt x="1941567" y="643770"/>
                  <a:pt x="1785137" y="777446"/>
                  <a:pt x="1597281" y="777875"/>
                </a:cubicBezTo>
                <a:lnTo>
                  <a:pt x="1475" y="781519"/>
                </a:lnTo>
                <a:lnTo>
                  <a:pt x="0" y="756307"/>
                </a:lnTo>
                <a:lnTo>
                  <a:pt x="1591310" y="752673"/>
                </a:lnTo>
                <a:cubicBezTo>
                  <a:pt x="1792084" y="752214"/>
                  <a:pt x="1954466" y="588998"/>
                  <a:pt x="1954009" y="388121"/>
                </a:cubicBezTo>
                <a:cubicBezTo>
                  <a:pt x="1953549" y="187245"/>
                  <a:pt x="1790419" y="24779"/>
                  <a:pt x="1589653" y="25233"/>
                </a:cubicBezTo>
                <a:lnTo>
                  <a:pt x="436077" y="27871"/>
                </a:lnTo>
                <a:lnTo>
                  <a:pt x="419937" y="2688"/>
                </a:lnTo>
                <a:close/>
              </a:path>
            </a:pathLst>
          </a:cu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r>
              <a:rPr lang="zh-CN" altLang="en-US" sz="2000" b="1" dirty="0">
                <a:solidFill>
                  <a:schemeClr val="accent1">
                    <a:lumMod val="50000"/>
                  </a:schemeClr>
                </a:solidFill>
              </a:rPr>
              <a:t>请添加标题</a:t>
            </a:r>
            <a:endParaRPr lang="zh-CN" altLang="en-US" sz="2000" b="1" dirty="0">
              <a:solidFill>
                <a:schemeClr val="accent1">
                  <a:lumMod val="50000"/>
                </a:schemeClr>
              </a:solidFill>
            </a:endParaRPr>
          </a:p>
        </p:txBody>
      </p:sp>
      <p:sp>
        <p:nvSpPr>
          <p:cNvPr id="4" name="MH_Other_2"/>
          <p:cNvSpPr/>
          <p:nvPr/>
        </p:nvSpPr>
        <p:spPr>
          <a:xfrm rot="21600000">
            <a:off x="3816445" y="2729748"/>
            <a:ext cx="939490" cy="939212"/>
          </a:xfrm>
          <a:custGeom>
            <a:avLst/>
            <a:gdLst>
              <a:gd name="connsiteX0" fmla="*/ 465381 w 939490"/>
              <a:gd name="connsiteY0" fmla="*/ 184805 h 939212"/>
              <a:gd name="connsiteX1" fmla="*/ 743208 w 939490"/>
              <a:gd name="connsiteY1" fmla="*/ 459787 h 939212"/>
              <a:gd name="connsiteX2" fmla="*/ 662956 w 939490"/>
              <a:gd name="connsiteY2" fmla="*/ 655865 h 939212"/>
              <a:gd name="connsiteX3" fmla="*/ 467626 w 939490"/>
              <a:gd name="connsiteY3" fmla="*/ 738049 h 939212"/>
              <a:gd name="connsiteX4" fmla="*/ 88269 w 939490"/>
              <a:gd name="connsiteY4" fmla="*/ 740294 h 939212"/>
              <a:gd name="connsiteX5" fmla="*/ 58269 w 939490"/>
              <a:gd name="connsiteY5" fmla="*/ 697082 h 939212"/>
              <a:gd name="connsiteX6" fmla="*/ 49670 w 939490"/>
              <a:gd name="connsiteY6" fmla="*/ 259967 h 939212"/>
              <a:gd name="connsiteX7" fmla="*/ 95706 w 939490"/>
              <a:gd name="connsiteY7" fmla="*/ 186994 h 939212"/>
              <a:gd name="connsiteX8" fmla="*/ 506729 w 939490"/>
              <a:gd name="connsiteY8" fmla="*/ 1398 h 939212"/>
              <a:gd name="connsiteX9" fmla="*/ 827022 w 939490"/>
              <a:gd name="connsiteY9" fmla="*/ 164053 h 939212"/>
              <a:gd name="connsiteX10" fmla="*/ 774717 w 939490"/>
              <a:gd name="connsiteY10" fmla="*/ 826202 h 939212"/>
              <a:gd name="connsiteX11" fmla="*/ 112472 w 939490"/>
              <a:gd name="connsiteY11" fmla="*/ 775154 h 939212"/>
              <a:gd name="connsiteX12" fmla="*/ 101532 w 939490"/>
              <a:gd name="connsiteY12" fmla="*/ 759396 h 939212"/>
              <a:gd name="connsiteX13" fmla="*/ 472204 w 939490"/>
              <a:gd name="connsiteY13" fmla="*/ 757201 h 939212"/>
              <a:gd name="connsiteX14" fmla="*/ 766895 w 939490"/>
              <a:gd name="connsiteY14" fmla="*/ 459645 h 939212"/>
              <a:gd name="connsiteX15" fmla="*/ 766890 w 939490"/>
              <a:gd name="connsiteY15" fmla="*/ 459645 h 939212"/>
              <a:gd name="connsiteX16" fmla="*/ 469801 w 939490"/>
              <a:gd name="connsiteY16" fmla="*/ 165595 h 939212"/>
              <a:gd name="connsiteX17" fmla="*/ 112464 w 939490"/>
              <a:gd name="connsiteY17" fmla="*/ 167716 h 939212"/>
              <a:gd name="connsiteX18" fmla="*/ 164777 w 939490"/>
              <a:gd name="connsiteY18" fmla="*/ 113007 h 939212"/>
              <a:gd name="connsiteX19" fmla="*/ 506729 w 939490"/>
              <a:gd name="connsiteY19" fmla="*/ 1398 h 93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9490" h="939212">
                <a:moveTo>
                  <a:pt x="465381" y="184805"/>
                </a:moveTo>
                <a:cubicBezTo>
                  <a:pt x="618201" y="183897"/>
                  <a:pt x="742589" y="307012"/>
                  <a:pt x="743208" y="459787"/>
                </a:cubicBezTo>
                <a:cubicBezTo>
                  <a:pt x="743517" y="536173"/>
                  <a:pt x="712828" y="605512"/>
                  <a:pt x="662956" y="655865"/>
                </a:cubicBezTo>
                <a:cubicBezTo>
                  <a:pt x="613089" y="706219"/>
                  <a:pt x="544034" y="737596"/>
                  <a:pt x="467626" y="738049"/>
                </a:cubicBezTo>
                <a:lnTo>
                  <a:pt x="88269" y="740294"/>
                </a:lnTo>
                <a:lnTo>
                  <a:pt x="58269" y="697082"/>
                </a:lnTo>
                <a:cubicBezTo>
                  <a:pt x="-17200" y="560663"/>
                  <a:pt x="-18605" y="396466"/>
                  <a:pt x="49670" y="259967"/>
                </a:cubicBezTo>
                <a:lnTo>
                  <a:pt x="95706" y="186994"/>
                </a:lnTo>
                <a:close/>
                <a:moveTo>
                  <a:pt x="506729" y="1398"/>
                </a:moveTo>
                <a:cubicBezTo>
                  <a:pt x="626572" y="10630"/>
                  <a:pt x="742804" y="65583"/>
                  <a:pt x="827022" y="164053"/>
                </a:cubicBezTo>
                <a:cubicBezTo>
                  <a:pt x="995450" y="360996"/>
                  <a:pt x="972033" y="657448"/>
                  <a:pt x="774717" y="826202"/>
                </a:cubicBezTo>
                <a:cubicBezTo>
                  <a:pt x="577401" y="994954"/>
                  <a:pt x="280902" y="972100"/>
                  <a:pt x="112472" y="775154"/>
                </a:cubicBezTo>
                <a:lnTo>
                  <a:pt x="101532" y="759396"/>
                </a:lnTo>
                <a:lnTo>
                  <a:pt x="472204" y="757201"/>
                </a:lnTo>
                <a:cubicBezTo>
                  <a:pt x="635618" y="756233"/>
                  <a:pt x="767559" y="623010"/>
                  <a:pt x="766895" y="459645"/>
                </a:cubicBezTo>
                <a:lnTo>
                  <a:pt x="766890" y="459645"/>
                </a:lnTo>
                <a:cubicBezTo>
                  <a:pt x="766232" y="296278"/>
                  <a:pt x="633221" y="164629"/>
                  <a:pt x="469801" y="165595"/>
                </a:cubicBezTo>
                <a:lnTo>
                  <a:pt x="112464" y="167716"/>
                </a:lnTo>
                <a:lnTo>
                  <a:pt x="164777" y="113007"/>
                </a:lnTo>
                <a:cubicBezTo>
                  <a:pt x="263432" y="28632"/>
                  <a:pt x="386884" y="-7840"/>
                  <a:pt x="506729" y="1398"/>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r>
              <a:rPr lang="en-US" altLang="zh-CN" sz="3200" dirty="0" smtClean="0">
                <a:solidFill>
                  <a:srgbClr val="FEFFFF"/>
                </a:solidFill>
                <a:ea typeface="Adobe Gothic Std B" panose="020B0800000000000000" pitchFamily="34" charset="-128"/>
              </a:rPr>
              <a:t>B</a:t>
            </a:r>
            <a:endParaRPr lang="zh-CN" altLang="en-US" sz="3200" dirty="0">
              <a:solidFill>
                <a:srgbClr val="FEFFFF"/>
              </a:solidFill>
              <a:ea typeface="Adobe Gothic Std B" panose="020B0800000000000000" pitchFamily="34" charset="-128"/>
            </a:endParaRPr>
          </a:p>
        </p:txBody>
      </p:sp>
      <p:sp>
        <p:nvSpPr>
          <p:cNvPr id="5" name="MH_SubTitle_2"/>
          <p:cNvSpPr/>
          <p:nvPr/>
        </p:nvSpPr>
        <p:spPr>
          <a:xfrm rot="21600000">
            <a:off x="1911451" y="2134281"/>
            <a:ext cx="2018486" cy="791835"/>
          </a:xfrm>
          <a:custGeom>
            <a:avLst/>
            <a:gdLst>
              <a:gd name="connsiteX0" fmla="*/ 1588141 w 2018486"/>
              <a:gd name="connsiteY0" fmla="*/ 0 h 791835"/>
              <a:gd name="connsiteX1" fmla="*/ 1571877 w 2018486"/>
              <a:gd name="connsiteY1" fmla="*/ 25609 h 791835"/>
              <a:gd name="connsiteX2" fmla="*/ 399963 w 2018486"/>
              <a:gd name="connsiteY2" fmla="*/ 28650 h 791835"/>
              <a:gd name="connsiteX3" fmla="*/ 31615 w 2018486"/>
              <a:gd name="connsiteY3" fmla="*/ 398407 h 791835"/>
              <a:gd name="connsiteX4" fmla="*/ 401876 w 2018486"/>
              <a:gd name="connsiteY4" fmla="*/ 766249 h 791835"/>
              <a:gd name="connsiteX5" fmla="*/ 2018486 w 2018486"/>
              <a:gd name="connsiteY5" fmla="*/ 762051 h 791835"/>
              <a:gd name="connsiteX6" fmla="*/ 2017111 w 2018486"/>
              <a:gd name="connsiteY6" fmla="*/ 787629 h 791835"/>
              <a:gd name="connsiteX7" fmla="*/ 395935 w 2018486"/>
              <a:gd name="connsiteY7" fmla="*/ 791834 h 791835"/>
              <a:gd name="connsiteX8" fmla="*/ 2 w 2018486"/>
              <a:gd name="connsiteY8" fmla="*/ 398485 h 791835"/>
              <a:gd name="connsiteX9" fmla="*/ 393892 w 2018486"/>
              <a:gd name="connsiteY9" fmla="*/ 3093 h 79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8486" h="791835">
                <a:moveTo>
                  <a:pt x="1588141" y="0"/>
                </a:moveTo>
                <a:lnTo>
                  <a:pt x="1571877" y="25609"/>
                </a:lnTo>
                <a:lnTo>
                  <a:pt x="399963" y="28650"/>
                </a:lnTo>
                <a:cubicBezTo>
                  <a:pt x="196003" y="29178"/>
                  <a:pt x="31089" y="194721"/>
                  <a:pt x="31615" y="398407"/>
                </a:cubicBezTo>
                <a:cubicBezTo>
                  <a:pt x="32144" y="602086"/>
                  <a:pt x="197915" y="766778"/>
                  <a:pt x="401876" y="766249"/>
                </a:cubicBezTo>
                <a:lnTo>
                  <a:pt x="2018486" y="762051"/>
                </a:lnTo>
                <a:lnTo>
                  <a:pt x="2017111" y="787629"/>
                </a:lnTo>
                <a:lnTo>
                  <a:pt x="395935" y="791834"/>
                </a:lnTo>
                <a:cubicBezTo>
                  <a:pt x="177835" y="792399"/>
                  <a:pt x="566" y="616292"/>
                  <a:pt x="2" y="398485"/>
                </a:cubicBezTo>
                <a:cubicBezTo>
                  <a:pt x="-563" y="180681"/>
                  <a:pt x="175787" y="3659"/>
                  <a:pt x="393892" y="3093"/>
                </a:cubicBezTo>
                <a:close/>
              </a:path>
            </a:pathLst>
          </a:custGeom>
          <a:solidFill>
            <a:schemeClr val="accent4">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r>
              <a:rPr lang="zh-CN" altLang="en-US" sz="2000" b="1">
                <a:solidFill>
                  <a:schemeClr val="accent4"/>
                </a:solidFill>
              </a:rPr>
              <a:t>请添加标题</a:t>
            </a:r>
            <a:endParaRPr lang="zh-CN" altLang="en-US" sz="2000" b="1" dirty="0">
              <a:solidFill>
                <a:schemeClr val="accent4"/>
              </a:solidFill>
            </a:endParaRPr>
          </a:p>
        </p:txBody>
      </p:sp>
      <p:sp>
        <p:nvSpPr>
          <p:cNvPr id="6" name="MH_Other_1"/>
          <p:cNvSpPr/>
          <p:nvPr/>
        </p:nvSpPr>
        <p:spPr>
          <a:xfrm rot="21600000">
            <a:off x="4467369" y="3747140"/>
            <a:ext cx="925531" cy="925534"/>
          </a:xfrm>
          <a:custGeom>
            <a:avLst/>
            <a:gdLst>
              <a:gd name="connsiteX0" fmla="*/ 465963 w 925531"/>
              <a:gd name="connsiteY0" fmla="*/ 182094 h 925534"/>
              <a:gd name="connsiteX1" fmla="*/ 830139 w 925531"/>
              <a:gd name="connsiteY1" fmla="*/ 182133 h 925534"/>
              <a:gd name="connsiteX2" fmla="*/ 875778 w 925531"/>
              <a:gd name="connsiteY2" fmla="*/ 253776 h 925534"/>
              <a:gd name="connsiteX3" fmla="*/ 869005 w 925531"/>
              <a:gd name="connsiteY3" fmla="*/ 684570 h 925534"/>
              <a:gd name="connsiteX4" fmla="*/ 839616 w 925531"/>
              <a:gd name="connsiteY4" fmla="*/ 727327 h 925534"/>
              <a:gd name="connsiteX5" fmla="*/ 465895 w 925531"/>
              <a:gd name="connsiteY5" fmla="*/ 727286 h 925534"/>
              <a:gd name="connsiteX6" fmla="*/ 273154 w 925531"/>
              <a:gd name="connsiteY6" fmla="*/ 647424 h 925534"/>
              <a:gd name="connsiteX7" fmla="*/ 193337 w 925531"/>
              <a:gd name="connsiteY7" fmla="*/ 454658 h 925534"/>
              <a:gd name="connsiteX8" fmla="*/ 465963 w 925531"/>
              <a:gd name="connsiteY8" fmla="*/ 182094 h 925534"/>
              <a:gd name="connsiteX9" fmla="*/ 424518 w 925531"/>
              <a:gd name="connsiteY9" fmla="*/ 1594 h 925534"/>
              <a:gd name="connsiteX10" fmla="*/ 761817 w 925531"/>
              <a:gd name="connsiteY10" fmla="*/ 109623 h 925534"/>
              <a:gd name="connsiteX11" fmla="*/ 813559 w 925531"/>
              <a:gd name="connsiteY11" fmla="*/ 163236 h 925534"/>
              <a:gd name="connsiteX12" fmla="*/ 461529 w 925531"/>
              <a:gd name="connsiteY12" fmla="*/ 163190 h 925534"/>
              <a:gd name="connsiteX13" fmla="*/ 175930 w 925531"/>
              <a:gd name="connsiteY13" fmla="*/ 395908 h 925534"/>
              <a:gd name="connsiteX14" fmla="*/ 169999 w 925531"/>
              <a:gd name="connsiteY14" fmla="*/ 454657 h 925534"/>
              <a:gd name="connsiteX15" fmla="*/ 175915 w 925531"/>
              <a:gd name="connsiteY15" fmla="*/ 513405 h 925534"/>
              <a:gd name="connsiteX16" fmla="*/ 461462 w 925531"/>
              <a:gd name="connsiteY16" fmla="*/ 746186 h 925534"/>
              <a:gd name="connsiteX17" fmla="*/ 826631 w 925531"/>
              <a:gd name="connsiteY17" fmla="*/ 746228 h 925534"/>
              <a:gd name="connsiteX18" fmla="*/ 815914 w 925531"/>
              <a:gd name="connsiteY18" fmla="*/ 761820 h 925534"/>
              <a:gd name="connsiteX19" fmla="*/ 163716 w 925531"/>
              <a:gd name="connsiteY19" fmla="*/ 815914 h 925534"/>
              <a:gd name="connsiteX20" fmla="*/ 109622 w 925531"/>
              <a:gd name="connsiteY20" fmla="*/ 163718 h 925534"/>
              <a:gd name="connsiteX21" fmla="*/ 424518 w 925531"/>
              <a:gd name="connsiteY21" fmla="*/ 1594 h 92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25531" h="925534">
                <a:moveTo>
                  <a:pt x="465963" y="182094"/>
                </a:moveTo>
                <a:lnTo>
                  <a:pt x="830139" y="182133"/>
                </a:lnTo>
                <a:lnTo>
                  <a:pt x="875778" y="253776"/>
                </a:lnTo>
                <a:cubicBezTo>
                  <a:pt x="943567" y="387894"/>
                  <a:pt x="942824" y="549710"/>
                  <a:pt x="869005" y="684570"/>
                </a:cubicBezTo>
                <a:lnTo>
                  <a:pt x="839616" y="727327"/>
                </a:lnTo>
                <a:lnTo>
                  <a:pt x="465895" y="727286"/>
                </a:lnTo>
                <a:cubicBezTo>
                  <a:pt x="390625" y="727274"/>
                  <a:pt x="322477" y="696761"/>
                  <a:pt x="273154" y="647424"/>
                </a:cubicBezTo>
                <a:cubicBezTo>
                  <a:pt x="223826" y="598089"/>
                  <a:pt x="193330" y="529935"/>
                  <a:pt x="193337" y="454658"/>
                </a:cubicBezTo>
                <a:cubicBezTo>
                  <a:pt x="193351" y="304107"/>
                  <a:pt x="315408" y="182074"/>
                  <a:pt x="465963" y="182094"/>
                </a:cubicBezTo>
                <a:close/>
                <a:moveTo>
                  <a:pt x="424518" y="1594"/>
                </a:moveTo>
                <a:cubicBezTo>
                  <a:pt x="542537" y="-8195"/>
                  <a:pt x="664302" y="27044"/>
                  <a:pt x="761817" y="109623"/>
                </a:cubicBezTo>
                <a:lnTo>
                  <a:pt x="813559" y="163236"/>
                </a:lnTo>
                <a:lnTo>
                  <a:pt x="461529" y="163190"/>
                </a:lnTo>
                <a:cubicBezTo>
                  <a:pt x="320663" y="163174"/>
                  <a:pt x="203120" y="263079"/>
                  <a:pt x="175930" y="395908"/>
                </a:cubicBezTo>
                <a:lnTo>
                  <a:pt x="169999" y="454657"/>
                </a:lnTo>
                <a:lnTo>
                  <a:pt x="175915" y="513405"/>
                </a:lnTo>
                <a:cubicBezTo>
                  <a:pt x="203079" y="646238"/>
                  <a:pt x="320594" y="746169"/>
                  <a:pt x="461462" y="746186"/>
                </a:cubicBezTo>
                <a:lnTo>
                  <a:pt x="826631" y="746228"/>
                </a:lnTo>
                <a:lnTo>
                  <a:pt x="815914" y="761820"/>
                </a:lnTo>
                <a:cubicBezTo>
                  <a:pt x="650754" y="956858"/>
                  <a:pt x="358752" y="981075"/>
                  <a:pt x="163716" y="815914"/>
                </a:cubicBezTo>
                <a:cubicBezTo>
                  <a:pt x="-31321" y="650753"/>
                  <a:pt x="-55541" y="358757"/>
                  <a:pt x="109622" y="163718"/>
                </a:cubicBezTo>
                <a:cubicBezTo>
                  <a:pt x="192200" y="66201"/>
                  <a:pt x="306492" y="11384"/>
                  <a:pt x="424518" y="159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r>
              <a:rPr lang="en-US" altLang="zh-CN" sz="3200" dirty="0" smtClean="0">
                <a:solidFill>
                  <a:srgbClr val="FEFFFF"/>
                </a:solidFill>
                <a:ea typeface="Adobe Gothic Std B" panose="020B0800000000000000" pitchFamily="34" charset="-128"/>
              </a:rPr>
              <a:t>C</a:t>
            </a:r>
            <a:endParaRPr lang="zh-CN" altLang="en-US" sz="3200" dirty="0">
              <a:solidFill>
                <a:srgbClr val="FEFFFF"/>
              </a:solidFill>
              <a:ea typeface="Adobe Gothic Std B" panose="020B0800000000000000" pitchFamily="34" charset="-128"/>
            </a:endParaRPr>
          </a:p>
        </p:txBody>
      </p:sp>
      <p:sp>
        <p:nvSpPr>
          <p:cNvPr id="7" name="MH_SubTitle_1"/>
          <p:cNvSpPr/>
          <p:nvPr/>
        </p:nvSpPr>
        <p:spPr>
          <a:xfrm rot="21600000">
            <a:off x="5281053" y="3152322"/>
            <a:ext cx="1985123" cy="781524"/>
          </a:xfrm>
          <a:custGeom>
            <a:avLst/>
            <a:gdLst>
              <a:gd name="connsiteX0" fmla="*/ 1595504 w 1985123"/>
              <a:gd name="connsiteY0" fmla="*/ 2 h 781524"/>
              <a:gd name="connsiteX1" fmla="*/ 1977046 w 1985123"/>
              <a:gd name="connsiteY1" fmla="*/ 309685 h 781524"/>
              <a:gd name="connsiteX2" fmla="*/ 1985123 w 1985123"/>
              <a:gd name="connsiteY2" fmla="*/ 388052 h 781524"/>
              <a:gd name="connsiteX3" fmla="*/ 1977406 w 1985123"/>
              <a:gd name="connsiteY3" fmla="*/ 466450 h 781524"/>
              <a:gd name="connsiteX4" fmla="*/ 1597279 w 1985123"/>
              <a:gd name="connsiteY4" fmla="*/ 777880 h 781524"/>
              <a:gd name="connsiteX5" fmla="*/ 1472 w 1985123"/>
              <a:gd name="connsiteY5" fmla="*/ 781524 h 781524"/>
              <a:gd name="connsiteX6" fmla="*/ 0 w 1985123"/>
              <a:gd name="connsiteY6" fmla="*/ 756303 h 781524"/>
              <a:gd name="connsiteX7" fmla="*/ 1591309 w 1985123"/>
              <a:gd name="connsiteY7" fmla="*/ 752675 h 781524"/>
              <a:gd name="connsiteX8" fmla="*/ 1954004 w 1985123"/>
              <a:gd name="connsiteY8" fmla="*/ 388124 h 781524"/>
              <a:gd name="connsiteX9" fmla="*/ 1589647 w 1985123"/>
              <a:gd name="connsiteY9" fmla="*/ 25236 h 781524"/>
              <a:gd name="connsiteX10" fmla="*/ 436072 w 1985123"/>
              <a:gd name="connsiteY10" fmla="*/ 27875 h 781524"/>
              <a:gd name="connsiteX11" fmla="*/ 419935 w 1985123"/>
              <a:gd name="connsiteY11" fmla="*/ 2689 h 78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5123" h="781524">
                <a:moveTo>
                  <a:pt x="1595504" y="2"/>
                </a:moveTo>
                <a:cubicBezTo>
                  <a:pt x="1783354" y="-425"/>
                  <a:pt x="1940392" y="132538"/>
                  <a:pt x="1977046" y="309685"/>
                </a:cubicBezTo>
                <a:lnTo>
                  <a:pt x="1985123" y="388052"/>
                </a:lnTo>
                <a:lnTo>
                  <a:pt x="1977406" y="466450"/>
                </a:lnTo>
                <a:cubicBezTo>
                  <a:pt x="1941563" y="643769"/>
                  <a:pt x="1785133" y="777446"/>
                  <a:pt x="1597279" y="777880"/>
                </a:cubicBezTo>
                <a:lnTo>
                  <a:pt x="1472" y="781524"/>
                </a:lnTo>
                <a:lnTo>
                  <a:pt x="0" y="756303"/>
                </a:lnTo>
                <a:lnTo>
                  <a:pt x="1591309" y="752675"/>
                </a:lnTo>
                <a:cubicBezTo>
                  <a:pt x="1792080" y="752212"/>
                  <a:pt x="1954467" y="589003"/>
                  <a:pt x="1954004" y="388124"/>
                </a:cubicBezTo>
                <a:cubicBezTo>
                  <a:pt x="1953543" y="187250"/>
                  <a:pt x="1790421" y="24778"/>
                  <a:pt x="1589647" y="25236"/>
                </a:cubicBezTo>
                <a:lnTo>
                  <a:pt x="436072" y="27875"/>
                </a:lnTo>
                <a:lnTo>
                  <a:pt x="419935" y="2689"/>
                </a:lnTo>
                <a:close/>
              </a:path>
            </a:pathLst>
          </a:custGeom>
          <a:solidFill>
            <a:schemeClr val="accent3">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r>
              <a:rPr lang="zh-CN" altLang="en-US" sz="2000" b="1">
                <a:solidFill>
                  <a:schemeClr val="accent3"/>
                </a:solidFill>
              </a:rPr>
              <a:t>请添加标题</a:t>
            </a:r>
            <a:endParaRPr lang="zh-CN" altLang="en-US" sz="2000" b="1" dirty="0">
              <a:solidFill>
                <a:schemeClr val="accent3"/>
              </a:solidFill>
            </a:endParaRPr>
          </a:p>
        </p:txBody>
      </p:sp>
      <p:sp>
        <p:nvSpPr>
          <p:cNvPr id="8" name="MH_Other_2"/>
          <p:cNvSpPr/>
          <p:nvPr/>
        </p:nvSpPr>
        <p:spPr>
          <a:xfrm rot="21600000">
            <a:off x="3816443" y="4739520"/>
            <a:ext cx="939496" cy="939215"/>
          </a:xfrm>
          <a:custGeom>
            <a:avLst/>
            <a:gdLst>
              <a:gd name="connsiteX0" fmla="*/ 465386 w 939496"/>
              <a:gd name="connsiteY0" fmla="*/ 184807 h 939215"/>
              <a:gd name="connsiteX1" fmla="*/ 743210 w 939496"/>
              <a:gd name="connsiteY1" fmla="*/ 459788 h 939215"/>
              <a:gd name="connsiteX2" fmla="*/ 662960 w 939496"/>
              <a:gd name="connsiteY2" fmla="*/ 655870 h 939215"/>
              <a:gd name="connsiteX3" fmla="*/ 467630 w 939496"/>
              <a:gd name="connsiteY3" fmla="*/ 738051 h 939215"/>
              <a:gd name="connsiteX4" fmla="*/ 88271 w 939496"/>
              <a:gd name="connsiteY4" fmla="*/ 740296 h 939215"/>
              <a:gd name="connsiteX5" fmla="*/ 58270 w 939496"/>
              <a:gd name="connsiteY5" fmla="*/ 697083 h 939215"/>
              <a:gd name="connsiteX6" fmla="*/ 49675 w 939496"/>
              <a:gd name="connsiteY6" fmla="*/ 259967 h 939215"/>
              <a:gd name="connsiteX7" fmla="*/ 95713 w 939496"/>
              <a:gd name="connsiteY7" fmla="*/ 186998 h 939215"/>
              <a:gd name="connsiteX8" fmla="*/ 506736 w 939496"/>
              <a:gd name="connsiteY8" fmla="*/ 1398 h 939215"/>
              <a:gd name="connsiteX9" fmla="*/ 827024 w 939496"/>
              <a:gd name="connsiteY9" fmla="*/ 164059 h 939215"/>
              <a:gd name="connsiteX10" fmla="*/ 774722 w 939496"/>
              <a:gd name="connsiteY10" fmla="*/ 826205 h 939215"/>
              <a:gd name="connsiteX11" fmla="*/ 112475 w 939496"/>
              <a:gd name="connsiteY11" fmla="*/ 775156 h 939215"/>
              <a:gd name="connsiteX12" fmla="*/ 101534 w 939496"/>
              <a:gd name="connsiteY12" fmla="*/ 759400 h 939215"/>
              <a:gd name="connsiteX13" fmla="*/ 472208 w 939496"/>
              <a:gd name="connsiteY13" fmla="*/ 757206 h 939215"/>
              <a:gd name="connsiteX14" fmla="*/ 766903 w 939496"/>
              <a:gd name="connsiteY14" fmla="*/ 459644 h 939215"/>
              <a:gd name="connsiteX15" fmla="*/ 766898 w 939496"/>
              <a:gd name="connsiteY15" fmla="*/ 459643 h 939215"/>
              <a:gd name="connsiteX16" fmla="*/ 469810 w 939496"/>
              <a:gd name="connsiteY16" fmla="*/ 165598 h 939215"/>
              <a:gd name="connsiteX17" fmla="*/ 112471 w 939496"/>
              <a:gd name="connsiteY17" fmla="*/ 167717 h 939215"/>
              <a:gd name="connsiteX18" fmla="*/ 164780 w 939496"/>
              <a:gd name="connsiteY18" fmla="*/ 113010 h 939215"/>
              <a:gd name="connsiteX19" fmla="*/ 506736 w 939496"/>
              <a:gd name="connsiteY19" fmla="*/ 1398 h 93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9496" h="939215">
                <a:moveTo>
                  <a:pt x="465386" y="184807"/>
                </a:moveTo>
                <a:cubicBezTo>
                  <a:pt x="618208" y="183901"/>
                  <a:pt x="742595" y="307012"/>
                  <a:pt x="743210" y="459788"/>
                </a:cubicBezTo>
                <a:cubicBezTo>
                  <a:pt x="743522" y="536171"/>
                  <a:pt x="712832" y="605514"/>
                  <a:pt x="662960" y="655870"/>
                </a:cubicBezTo>
                <a:cubicBezTo>
                  <a:pt x="613088" y="706223"/>
                  <a:pt x="544042" y="737600"/>
                  <a:pt x="467630" y="738051"/>
                </a:cubicBezTo>
                <a:lnTo>
                  <a:pt x="88271" y="740296"/>
                </a:lnTo>
                <a:lnTo>
                  <a:pt x="58270" y="697083"/>
                </a:lnTo>
                <a:cubicBezTo>
                  <a:pt x="-17201" y="560661"/>
                  <a:pt x="-18605" y="396466"/>
                  <a:pt x="49675" y="259967"/>
                </a:cubicBezTo>
                <a:lnTo>
                  <a:pt x="95713" y="186998"/>
                </a:lnTo>
                <a:close/>
                <a:moveTo>
                  <a:pt x="506736" y="1398"/>
                </a:moveTo>
                <a:cubicBezTo>
                  <a:pt x="626576" y="10637"/>
                  <a:pt x="742808" y="65584"/>
                  <a:pt x="827024" y="164059"/>
                </a:cubicBezTo>
                <a:cubicBezTo>
                  <a:pt x="995457" y="361002"/>
                  <a:pt x="972038" y="657454"/>
                  <a:pt x="774722" y="826205"/>
                </a:cubicBezTo>
                <a:cubicBezTo>
                  <a:pt x="577405" y="994959"/>
                  <a:pt x="280906" y="972100"/>
                  <a:pt x="112475" y="775156"/>
                </a:cubicBezTo>
                <a:lnTo>
                  <a:pt x="101534" y="759400"/>
                </a:lnTo>
                <a:lnTo>
                  <a:pt x="472208" y="757206"/>
                </a:lnTo>
                <a:cubicBezTo>
                  <a:pt x="635622" y="756234"/>
                  <a:pt x="767563" y="623012"/>
                  <a:pt x="766903" y="459644"/>
                </a:cubicBezTo>
                <a:lnTo>
                  <a:pt x="766898" y="459643"/>
                </a:lnTo>
                <a:cubicBezTo>
                  <a:pt x="766232" y="296277"/>
                  <a:pt x="633225" y="164629"/>
                  <a:pt x="469810" y="165598"/>
                </a:cubicBezTo>
                <a:lnTo>
                  <a:pt x="112471" y="167717"/>
                </a:lnTo>
                <a:lnTo>
                  <a:pt x="164780" y="113010"/>
                </a:lnTo>
                <a:cubicBezTo>
                  <a:pt x="263436" y="28636"/>
                  <a:pt x="386888" y="-7838"/>
                  <a:pt x="506736" y="139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r>
              <a:rPr lang="en-US" altLang="zh-CN" sz="3200" dirty="0">
                <a:solidFill>
                  <a:srgbClr val="FEFFFF"/>
                </a:solidFill>
                <a:ea typeface="Adobe Gothic Std B" panose="020B0800000000000000" pitchFamily="34" charset="-128"/>
              </a:rPr>
              <a:t>D</a:t>
            </a:r>
            <a:endParaRPr lang="zh-CN" altLang="en-US" sz="3200" dirty="0">
              <a:solidFill>
                <a:srgbClr val="FEFFFF"/>
              </a:solidFill>
              <a:ea typeface="Adobe Gothic Std B" panose="020B0800000000000000" pitchFamily="34" charset="-128"/>
            </a:endParaRPr>
          </a:p>
        </p:txBody>
      </p:sp>
      <p:sp>
        <p:nvSpPr>
          <p:cNvPr id="9" name="MH_SubTitle_2"/>
          <p:cNvSpPr/>
          <p:nvPr/>
        </p:nvSpPr>
        <p:spPr>
          <a:xfrm rot="21600000">
            <a:off x="1911455" y="4144050"/>
            <a:ext cx="2018482" cy="791843"/>
          </a:xfrm>
          <a:custGeom>
            <a:avLst/>
            <a:gdLst>
              <a:gd name="connsiteX0" fmla="*/ 1588140 w 2018482"/>
              <a:gd name="connsiteY0" fmla="*/ 0 h 791843"/>
              <a:gd name="connsiteX1" fmla="*/ 1571873 w 2018482"/>
              <a:gd name="connsiteY1" fmla="*/ 25617 h 791843"/>
              <a:gd name="connsiteX2" fmla="*/ 399959 w 2018482"/>
              <a:gd name="connsiteY2" fmla="*/ 28657 h 791843"/>
              <a:gd name="connsiteX3" fmla="*/ 31611 w 2018482"/>
              <a:gd name="connsiteY3" fmla="*/ 398411 h 791843"/>
              <a:gd name="connsiteX4" fmla="*/ 401875 w 2018482"/>
              <a:gd name="connsiteY4" fmla="*/ 766253 h 791843"/>
              <a:gd name="connsiteX5" fmla="*/ 2018482 w 2018482"/>
              <a:gd name="connsiteY5" fmla="*/ 762062 h 791843"/>
              <a:gd name="connsiteX6" fmla="*/ 2017109 w 2018482"/>
              <a:gd name="connsiteY6" fmla="*/ 787637 h 791843"/>
              <a:gd name="connsiteX7" fmla="*/ 395937 w 2018482"/>
              <a:gd name="connsiteY7" fmla="*/ 791842 h 791843"/>
              <a:gd name="connsiteX8" fmla="*/ 2 w 2018482"/>
              <a:gd name="connsiteY8" fmla="*/ 398492 h 791843"/>
              <a:gd name="connsiteX9" fmla="*/ 393889 w 2018482"/>
              <a:gd name="connsiteY9" fmla="*/ 3100 h 79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8482" h="791843">
                <a:moveTo>
                  <a:pt x="1588140" y="0"/>
                </a:moveTo>
                <a:lnTo>
                  <a:pt x="1571873" y="25617"/>
                </a:lnTo>
                <a:lnTo>
                  <a:pt x="399959" y="28657"/>
                </a:lnTo>
                <a:cubicBezTo>
                  <a:pt x="196003" y="29186"/>
                  <a:pt x="31083" y="194729"/>
                  <a:pt x="31611" y="398411"/>
                </a:cubicBezTo>
                <a:cubicBezTo>
                  <a:pt x="32139" y="602091"/>
                  <a:pt x="197916" y="766783"/>
                  <a:pt x="401875" y="766253"/>
                </a:cubicBezTo>
                <a:lnTo>
                  <a:pt x="2018482" y="762062"/>
                </a:lnTo>
                <a:lnTo>
                  <a:pt x="2017109" y="787637"/>
                </a:lnTo>
                <a:lnTo>
                  <a:pt x="395937" y="791842"/>
                </a:lnTo>
                <a:cubicBezTo>
                  <a:pt x="177827" y="792404"/>
                  <a:pt x="563" y="616299"/>
                  <a:pt x="2" y="398492"/>
                </a:cubicBezTo>
                <a:cubicBezTo>
                  <a:pt x="-562" y="180691"/>
                  <a:pt x="175784" y="3666"/>
                  <a:pt x="393889" y="3100"/>
                </a:cubicBezTo>
                <a:close/>
              </a:path>
            </a:pathLst>
          </a:cu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r>
              <a:rPr lang="zh-CN" altLang="en-US" sz="2000" b="1">
                <a:solidFill>
                  <a:schemeClr val="accent2"/>
                </a:solidFill>
              </a:rPr>
              <a:t>请添加标题</a:t>
            </a:r>
            <a:endParaRPr lang="zh-CN" altLang="en-US" sz="2000" b="1" dirty="0">
              <a:solidFill>
                <a:schemeClr val="accent2"/>
              </a:solidFill>
            </a:endParaRPr>
          </a:p>
        </p:txBody>
      </p:sp>
      <p:sp>
        <p:nvSpPr>
          <p:cNvPr id="10" name="文本框 9"/>
          <p:cNvSpPr txBox="1"/>
          <p:nvPr/>
        </p:nvSpPr>
        <p:spPr>
          <a:xfrm>
            <a:off x="5791581" y="1990746"/>
            <a:ext cx="3315790" cy="646331"/>
          </a:xfrm>
          <a:prstGeom prst="rect">
            <a:avLst/>
          </a:prstGeom>
          <a:noFill/>
        </p:spPr>
        <p:txBody>
          <a:bodyPr wrap="square" rtlCol="0">
            <a:spAutoFit/>
          </a:bodyPr>
          <a:lstStyle/>
          <a:p>
            <a:r>
              <a:rPr lang="zh-CN" altLang="en-US" dirty="0" smtClean="0"/>
              <a:t>请点击替换您的文字，内容简洁，意思明了即可。</a:t>
            </a:r>
            <a:endParaRPr lang="zh-CN" altLang="en-US" dirty="0"/>
          </a:p>
        </p:txBody>
      </p:sp>
      <p:sp>
        <p:nvSpPr>
          <p:cNvPr id="11" name="文本框 10"/>
          <p:cNvSpPr txBox="1"/>
          <p:nvPr/>
        </p:nvSpPr>
        <p:spPr>
          <a:xfrm>
            <a:off x="5791581" y="3992590"/>
            <a:ext cx="3315790" cy="646331"/>
          </a:xfrm>
          <a:prstGeom prst="rect">
            <a:avLst/>
          </a:prstGeom>
          <a:noFill/>
        </p:spPr>
        <p:txBody>
          <a:bodyPr wrap="square" rtlCol="0">
            <a:spAutoFit/>
          </a:bodyPr>
          <a:lstStyle/>
          <a:p>
            <a:r>
              <a:rPr lang="zh-CN" altLang="en-US" dirty="0" smtClean="0"/>
              <a:t>请点击替换您的文字，内容简洁，意思明了即可。</a:t>
            </a:r>
            <a:endParaRPr lang="zh-CN" altLang="en-US" dirty="0"/>
          </a:p>
        </p:txBody>
      </p:sp>
      <p:sp>
        <p:nvSpPr>
          <p:cNvPr id="12" name="文本框 11"/>
          <p:cNvSpPr txBox="1"/>
          <p:nvPr/>
        </p:nvSpPr>
        <p:spPr>
          <a:xfrm>
            <a:off x="296903" y="3022629"/>
            <a:ext cx="3315790" cy="646331"/>
          </a:xfrm>
          <a:prstGeom prst="rect">
            <a:avLst/>
          </a:prstGeom>
          <a:noFill/>
        </p:spPr>
        <p:txBody>
          <a:bodyPr wrap="square" rtlCol="0">
            <a:spAutoFit/>
          </a:bodyPr>
          <a:lstStyle/>
          <a:p>
            <a:r>
              <a:rPr lang="zh-CN" altLang="en-US" dirty="0" smtClean="0"/>
              <a:t>请点击替换您的文字，内容简洁，意思明了即可。</a:t>
            </a:r>
            <a:endParaRPr lang="zh-CN" altLang="en-US" dirty="0"/>
          </a:p>
        </p:txBody>
      </p:sp>
      <p:sp>
        <p:nvSpPr>
          <p:cNvPr id="13" name="文本框 12"/>
          <p:cNvSpPr txBox="1"/>
          <p:nvPr/>
        </p:nvSpPr>
        <p:spPr>
          <a:xfrm>
            <a:off x="296903" y="5024473"/>
            <a:ext cx="3315790" cy="646331"/>
          </a:xfrm>
          <a:prstGeom prst="rect">
            <a:avLst/>
          </a:prstGeom>
          <a:noFill/>
        </p:spPr>
        <p:txBody>
          <a:bodyPr wrap="square" rtlCol="0">
            <a:spAutoFit/>
          </a:bodyPr>
          <a:lstStyle/>
          <a:p>
            <a:r>
              <a:rPr lang="zh-CN" altLang="en-US" dirty="0" smtClean="0"/>
              <a:t>请点击替换您的文字，内容简洁，意思明了即可。</a:t>
            </a:r>
            <a:endParaRPr lang="zh-CN" altLang="en-US" dirty="0"/>
          </a:p>
        </p:txBody>
      </p:sp>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069387" y="0"/>
            <a:ext cx="3242070" cy="6150962"/>
          </a:xfrm>
          <a:prstGeom prst="rect">
            <a:avLst/>
          </a:prstGeom>
        </p:spPr>
      </p:pic>
      <p:sp>
        <p:nvSpPr>
          <p:cNvPr id="15" name="矩形 14"/>
          <p:cNvSpPr/>
          <p:nvPr/>
        </p:nvSpPr>
        <p:spPr>
          <a:xfrm>
            <a:off x="296903" y="270017"/>
            <a:ext cx="433965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rPr>
              <a:t>请输入替换你的标题</a:t>
            </a:r>
            <a:endParaRPr lang="zh-CN" altLang="en-US" sz="360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750"/>
                                        <p:tgtEl>
                                          <p:spTgt spid="2"/>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750"/>
                                        <p:tgtEl>
                                          <p:spTgt spid="3"/>
                                        </p:tgtEl>
                                      </p:cBhvr>
                                    </p:animEffect>
                                  </p:childTnLst>
                                </p:cTn>
                              </p:par>
                            </p:childTnLst>
                          </p:cTn>
                        </p:par>
                        <p:par>
                          <p:cTn id="21" fill="hold">
                            <p:stCondLst>
                              <p:cond delay="3000"/>
                            </p:stCondLst>
                            <p:childTnLst>
                              <p:par>
                                <p:cTn id="22" presetID="2" presetClass="entr" presetSubtype="2" restart="never" repeatDur="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1+#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childTnLst>
                          </p:cTn>
                        </p:par>
                        <p:par>
                          <p:cTn id="26" fill="hold">
                            <p:stCondLst>
                              <p:cond delay="3500"/>
                            </p:stCondLst>
                            <p:childTnLst>
                              <p:par>
                                <p:cTn id="27" presetID="14" presetClass="entr" presetSubtype="10" restart="never" repeatDur="0"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randombar(horizontal)">
                                      <p:cBhvr>
                                        <p:cTn id="29" dur="750"/>
                                        <p:tgtEl>
                                          <p:spTgt spid="4"/>
                                        </p:tgtEl>
                                      </p:cBhvr>
                                    </p:animEffect>
                                  </p:childTnLst>
                                </p:cTn>
                              </p:par>
                            </p:childTnLst>
                          </p:cTn>
                        </p:par>
                        <p:par>
                          <p:cTn id="30" fill="hold">
                            <p:stCondLst>
                              <p:cond delay="4500"/>
                            </p:stCondLst>
                            <p:childTnLst>
                              <p:par>
                                <p:cTn id="31" presetID="22" presetClass="entr" presetSubtype="2" restart="never" repeatDur="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right)">
                                      <p:cBhvr>
                                        <p:cTn id="33" dur="750"/>
                                        <p:tgtEl>
                                          <p:spTgt spid="5"/>
                                        </p:tgtEl>
                                      </p:cBhvr>
                                    </p:animEffect>
                                  </p:childTnLst>
                                </p:cTn>
                              </p:par>
                            </p:childTnLst>
                          </p:cTn>
                        </p:par>
                        <p:par>
                          <p:cTn id="34" fill="hold">
                            <p:stCondLst>
                              <p:cond delay="5500"/>
                            </p:stCondLst>
                            <p:childTnLst>
                              <p:par>
                                <p:cTn id="35" presetID="2" presetClass="entr" presetSubtype="8" restart="never" repeatDur="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0-#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childTnLst>
                          </p:cTn>
                        </p:par>
                        <p:par>
                          <p:cTn id="39" fill="hold">
                            <p:stCondLst>
                              <p:cond delay="6000"/>
                            </p:stCondLst>
                            <p:childTnLst>
                              <p:par>
                                <p:cTn id="40" presetID="14" presetClass="entr" presetSubtype="10" restart="never" repeatDur="0"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randombar(horizontal)">
                                      <p:cBhvr>
                                        <p:cTn id="42" dur="750"/>
                                        <p:tgtEl>
                                          <p:spTgt spid="6"/>
                                        </p:tgtEl>
                                      </p:cBhvr>
                                    </p:animEffect>
                                  </p:childTnLst>
                                </p:cTn>
                              </p:par>
                            </p:childTnLst>
                          </p:cTn>
                        </p:par>
                        <p:par>
                          <p:cTn id="43" fill="hold">
                            <p:stCondLst>
                              <p:cond delay="7000"/>
                            </p:stCondLst>
                            <p:childTnLst>
                              <p:par>
                                <p:cTn id="44" presetID="22" presetClass="entr" presetSubtype="8" restart="never" repeatDur="0"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750"/>
                                        <p:tgtEl>
                                          <p:spTgt spid="7"/>
                                        </p:tgtEl>
                                      </p:cBhvr>
                                    </p:animEffect>
                                  </p:childTnLst>
                                </p:cTn>
                              </p:par>
                            </p:childTnLst>
                          </p:cTn>
                        </p:par>
                        <p:par>
                          <p:cTn id="47" fill="hold">
                            <p:stCondLst>
                              <p:cond delay="8000"/>
                            </p:stCondLst>
                            <p:childTnLst>
                              <p:par>
                                <p:cTn id="48" presetID="2" presetClass="entr" presetSubtype="2" restart="never" repeatDur="0"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500" fill="hold"/>
                                        <p:tgtEl>
                                          <p:spTgt spid="11"/>
                                        </p:tgtEl>
                                        <p:attrNameLst>
                                          <p:attrName>ppt_x</p:attrName>
                                        </p:attrNameLst>
                                      </p:cBhvr>
                                      <p:tavLst>
                                        <p:tav tm="0">
                                          <p:val>
                                            <p:strVal val="1+#ppt_w/2"/>
                                          </p:val>
                                        </p:tav>
                                        <p:tav tm="100000">
                                          <p:val>
                                            <p:strVal val="#ppt_x"/>
                                          </p:val>
                                        </p:tav>
                                      </p:tavLst>
                                    </p:anim>
                                    <p:anim calcmode="lin" valueType="num">
                                      <p:cBhvr additive="base">
                                        <p:cTn id="51" dur="500" fill="hold"/>
                                        <p:tgtEl>
                                          <p:spTgt spid="11"/>
                                        </p:tgtEl>
                                        <p:attrNameLst>
                                          <p:attrName>ppt_y</p:attrName>
                                        </p:attrNameLst>
                                      </p:cBhvr>
                                      <p:tavLst>
                                        <p:tav tm="0">
                                          <p:val>
                                            <p:strVal val="#ppt_y"/>
                                          </p:val>
                                        </p:tav>
                                        <p:tav tm="100000">
                                          <p:val>
                                            <p:strVal val="#ppt_y"/>
                                          </p:val>
                                        </p:tav>
                                      </p:tavLst>
                                    </p:anim>
                                  </p:childTnLst>
                                </p:cTn>
                              </p:par>
                            </p:childTnLst>
                          </p:cTn>
                        </p:par>
                        <p:par>
                          <p:cTn id="52" fill="hold">
                            <p:stCondLst>
                              <p:cond delay="8500"/>
                            </p:stCondLst>
                            <p:childTnLst>
                              <p:par>
                                <p:cTn id="53" presetID="14" presetClass="entr" presetSubtype="10" restart="never" repeatDur="0" fill="hold" grpId="0"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randombar(horizontal)">
                                      <p:cBhvr>
                                        <p:cTn id="55" dur="750"/>
                                        <p:tgtEl>
                                          <p:spTgt spid="8"/>
                                        </p:tgtEl>
                                      </p:cBhvr>
                                    </p:animEffect>
                                  </p:childTnLst>
                                </p:cTn>
                              </p:par>
                            </p:childTnLst>
                          </p:cTn>
                        </p:par>
                        <p:par>
                          <p:cTn id="56" fill="hold">
                            <p:stCondLst>
                              <p:cond delay="9500"/>
                            </p:stCondLst>
                            <p:childTnLst>
                              <p:par>
                                <p:cTn id="57" presetID="22" presetClass="entr" presetSubtype="2" restart="never" repeatDur="0" fill="hold" grpId="0"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right)">
                                      <p:cBhvr>
                                        <p:cTn id="59" dur="750"/>
                                        <p:tgtEl>
                                          <p:spTgt spid="9"/>
                                        </p:tgtEl>
                                      </p:cBhvr>
                                    </p:animEffect>
                                  </p:childTnLst>
                                </p:cTn>
                              </p:par>
                            </p:childTnLst>
                          </p:cTn>
                        </p:par>
                        <p:par>
                          <p:cTn id="60" fill="hold">
                            <p:stCondLst>
                              <p:cond delay="10500"/>
                            </p:stCondLst>
                            <p:childTnLst>
                              <p:par>
                                <p:cTn id="61" presetID="2" presetClass="entr" presetSubtype="8" restart="never" repeatDur="0" fill="hold" grpId="0" nodeType="after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500" fill="hold"/>
                                        <p:tgtEl>
                                          <p:spTgt spid="13"/>
                                        </p:tgtEl>
                                        <p:attrNameLst>
                                          <p:attrName>ppt_x</p:attrName>
                                        </p:attrNameLst>
                                      </p:cBhvr>
                                      <p:tavLst>
                                        <p:tav tm="0">
                                          <p:val>
                                            <p:strVal val="0-#ppt_w/2"/>
                                          </p:val>
                                        </p:tav>
                                        <p:tav tm="100000">
                                          <p:val>
                                            <p:strVal val="#ppt_x"/>
                                          </p:val>
                                        </p:tav>
                                      </p:tavLst>
                                    </p:anim>
                                    <p:anim calcmode="lin" valueType="num">
                                      <p:cBhvr additive="base">
                                        <p:cTn id="6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p:bldP spid="11" grpId="0"/>
      <p:bldP spid="12" grpId="0"/>
      <p:bldP spid="13"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BEBA8EAE-BF5A-486C-A8C5-ECC9F3942E4B}">
                <a14:imgProps xmlns:a14="http://schemas.microsoft.com/office/drawing/2010/main">
                  <a14:imgLayer r:embed="rId2">
                    <a14:imgEffect>
                      <a14:backgroundRemoval t="0" b="97340" l="0" r="98227"/>
                    </a14:imgEffect>
                  </a14:imgLayer>
                </a14:imgProps>
              </a:ext>
              <a:ext uri="{28A0092B-C50C-407E-A947-70E740481C1C}">
                <a14:useLocalDpi xmlns:a14="http://schemas.microsoft.com/office/drawing/2010/main" val="0"/>
              </a:ext>
            </a:extLst>
          </a:blip>
          <a:stretch>
            <a:fillRect/>
          </a:stretch>
        </p:blipFill>
        <p:spPr>
          <a:xfrm>
            <a:off x="0" y="0"/>
            <a:ext cx="4276725" cy="5702300"/>
          </a:xfrm>
          <a:prstGeom prst="rect">
            <a:avLst/>
          </a:prstGeom>
        </p:spPr>
      </p:pic>
      <p:sp>
        <p:nvSpPr>
          <p:cNvPr id="6" name="任意多边形 5"/>
          <p:cNvSpPr/>
          <p:nvPr>
            <p:custDataLst>
              <p:tags r:id="rId3"/>
            </p:custDataLst>
          </p:nvPr>
        </p:nvSpPr>
        <p:spPr bwMode="auto">
          <a:xfrm>
            <a:off x="9113838" y="-88899"/>
            <a:ext cx="3078162" cy="3554412"/>
          </a:xfrm>
          <a:custGeom>
            <a:avLst/>
            <a:gdLst>
              <a:gd name="connsiteX0" fmla="*/ 428228 w 1131888"/>
              <a:gd name="connsiteY0" fmla="*/ 1258888 h 1282701"/>
              <a:gd name="connsiteX1" fmla="*/ 428228 w 1131888"/>
              <a:gd name="connsiteY1" fmla="*/ 1282701 h 1282701"/>
              <a:gd name="connsiteX2" fmla="*/ 428228 w 1131888"/>
              <a:gd name="connsiteY2" fmla="*/ 1258888 h 1282701"/>
              <a:gd name="connsiteX3" fmla="*/ 46038 w 1131888"/>
              <a:gd name="connsiteY3" fmla="*/ 1222375 h 1282701"/>
              <a:gd name="connsiteX4" fmla="*/ 3836 w 1131888"/>
              <a:gd name="connsiteY4" fmla="*/ 1274763 h 1282701"/>
              <a:gd name="connsiteX5" fmla="*/ 0 w 1131888"/>
              <a:gd name="connsiteY5" fmla="*/ 1274763 h 1282701"/>
              <a:gd name="connsiteX6" fmla="*/ 0 w 1131888"/>
              <a:gd name="connsiteY6" fmla="*/ 1271021 h 1282701"/>
              <a:gd name="connsiteX7" fmla="*/ 46038 w 1131888"/>
              <a:gd name="connsiteY7" fmla="*/ 1222375 h 1282701"/>
              <a:gd name="connsiteX8" fmla="*/ 811337 w 1131888"/>
              <a:gd name="connsiteY8" fmla="*/ 1149747 h 1282701"/>
              <a:gd name="connsiteX9" fmla="*/ 819150 w 1131888"/>
              <a:gd name="connsiteY9" fmla="*/ 1150257 h 1282701"/>
              <a:gd name="connsiteX10" fmla="*/ 811337 w 1131888"/>
              <a:gd name="connsiteY10" fmla="*/ 1149747 h 1282701"/>
              <a:gd name="connsiteX11" fmla="*/ 374967 w 1131888"/>
              <a:gd name="connsiteY11" fmla="*/ 1130300 h 1282701"/>
              <a:gd name="connsiteX12" fmla="*/ 378777 w 1131888"/>
              <a:gd name="connsiteY12" fmla="*/ 1130300 h 1282701"/>
              <a:gd name="connsiteX13" fmla="*/ 378777 w 1131888"/>
              <a:gd name="connsiteY13" fmla="*/ 1134080 h 1282701"/>
              <a:gd name="connsiteX14" fmla="*/ 348297 w 1131888"/>
              <a:gd name="connsiteY14" fmla="*/ 1205895 h 1282701"/>
              <a:gd name="connsiteX15" fmla="*/ 344487 w 1131888"/>
              <a:gd name="connsiteY15" fmla="*/ 1205895 h 1282701"/>
              <a:gd name="connsiteX16" fmla="*/ 374967 w 1131888"/>
              <a:gd name="connsiteY16" fmla="*/ 1130300 h 1282701"/>
              <a:gd name="connsiteX17" fmla="*/ 129117 w 1131888"/>
              <a:gd name="connsiteY17" fmla="*/ 1108075 h 1282701"/>
              <a:gd name="connsiteX18" fmla="*/ 114300 w 1131888"/>
              <a:gd name="connsiteY18" fmla="*/ 1135063 h 1282701"/>
              <a:gd name="connsiteX19" fmla="*/ 129117 w 1131888"/>
              <a:gd name="connsiteY19" fmla="*/ 1108075 h 1282701"/>
              <a:gd name="connsiteX20" fmla="*/ 1033462 w 1131888"/>
              <a:gd name="connsiteY20" fmla="*/ 1093788 h 1282701"/>
              <a:gd name="connsiteX21" fmla="*/ 1049337 w 1131888"/>
              <a:gd name="connsiteY21" fmla="*/ 1116013 h 1282701"/>
              <a:gd name="connsiteX22" fmla="*/ 1033462 w 1131888"/>
              <a:gd name="connsiteY22" fmla="*/ 1093788 h 1282701"/>
              <a:gd name="connsiteX23" fmla="*/ 833437 w 1131888"/>
              <a:gd name="connsiteY23" fmla="*/ 1074738 h 1282701"/>
              <a:gd name="connsiteX24" fmla="*/ 837247 w 1131888"/>
              <a:gd name="connsiteY24" fmla="*/ 1074738 h 1282701"/>
              <a:gd name="connsiteX25" fmla="*/ 852487 w 1131888"/>
              <a:gd name="connsiteY25" fmla="*/ 1123384 h 1282701"/>
              <a:gd name="connsiteX26" fmla="*/ 848677 w 1131888"/>
              <a:gd name="connsiteY26" fmla="*/ 1123384 h 1282701"/>
              <a:gd name="connsiteX27" fmla="*/ 833437 w 1131888"/>
              <a:gd name="connsiteY27" fmla="*/ 1074738 h 1282701"/>
              <a:gd name="connsiteX28" fmla="*/ 401955 w 1131888"/>
              <a:gd name="connsiteY28" fmla="*/ 1069975 h 1282701"/>
              <a:gd name="connsiteX29" fmla="*/ 394335 w 1131888"/>
              <a:gd name="connsiteY29" fmla="*/ 1100138 h 1282701"/>
              <a:gd name="connsiteX30" fmla="*/ 401955 w 1131888"/>
              <a:gd name="connsiteY30" fmla="*/ 1069975 h 1282701"/>
              <a:gd name="connsiteX31" fmla="*/ 636984 w 1131888"/>
              <a:gd name="connsiteY31" fmla="*/ 1058863 h 1282701"/>
              <a:gd name="connsiteX32" fmla="*/ 640556 w 1131888"/>
              <a:gd name="connsiteY32" fmla="*/ 1062655 h 1282701"/>
              <a:gd name="connsiteX33" fmla="*/ 647700 w 1131888"/>
              <a:gd name="connsiteY33" fmla="*/ 1259859 h 1282701"/>
              <a:gd name="connsiteX34" fmla="*/ 644128 w 1131888"/>
              <a:gd name="connsiteY34" fmla="*/ 1263651 h 1282701"/>
              <a:gd name="connsiteX35" fmla="*/ 640556 w 1131888"/>
              <a:gd name="connsiteY35" fmla="*/ 1259859 h 1282701"/>
              <a:gd name="connsiteX36" fmla="*/ 633412 w 1131888"/>
              <a:gd name="connsiteY36" fmla="*/ 1062655 h 1282701"/>
              <a:gd name="connsiteX37" fmla="*/ 636984 w 1131888"/>
              <a:gd name="connsiteY37" fmla="*/ 1058863 h 1282701"/>
              <a:gd name="connsiteX38" fmla="*/ 140653 w 1131888"/>
              <a:gd name="connsiteY38" fmla="*/ 1058863 h 1282701"/>
              <a:gd name="connsiteX39" fmla="*/ 137160 w 1131888"/>
              <a:gd name="connsiteY39" fmla="*/ 1069976 h 1282701"/>
              <a:gd name="connsiteX40" fmla="*/ 140653 w 1131888"/>
              <a:gd name="connsiteY40" fmla="*/ 1058863 h 1282701"/>
              <a:gd name="connsiteX41" fmla="*/ 852487 w 1131888"/>
              <a:gd name="connsiteY41" fmla="*/ 1054781 h 1282701"/>
              <a:gd name="connsiteX42" fmla="*/ 868362 w 1131888"/>
              <a:gd name="connsiteY42" fmla="*/ 1074058 h 1282701"/>
              <a:gd name="connsiteX43" fmla="*/ 852487 w 1131888"/>
              <a:gd name="connsiteY43" fmla="*/ 1054781 h 1282701"/>
              <a:gd name="connsiteX44" fmla="*/ 625475 w 1131888"/>
              <a:gd name="connsiteY44" fmla="*/ 1025525 h 1282701"/>
              <a:gd name="connsiteX45" fmla="*/ 628650 w 1131888"/>
              <a:gd name="connsiteY45" fmla="*/ 1044575 h 1282701"/>
              <a:gd name="connsiteX46" fmla="*/ 625475 w 1131888"/>
              <a:gd name="connsiteY46" fmla="*/ 1025525 h 1282701"/>
              <a:gd name="connsiteX47" fmla="*/ 1064260 w 1131888"/>
              <a:gd name="connsiteY47" fmla="*/ 1018117 h 1282701"/>
              <a:gd name="connsiteX48" fmla="*/ 1073309 w 1131888"/>
              <a:gd name="connsiteY48" fmla="*/ 1018117 h 1282701"/>
              <a:gd name="connsiteX49" fmla="*/ 1079500 w 1131888"/>
              <a:gd name="connsiteY49" fmla="*/ 1018117 h 1282701"/>
              <a:gd name="connsiteX50" fmla="*/ 1071880 w 1131888"/>
              <a:gd name="connsiteY50" fmla="*/ 1036638 h 1282701"/>
              <a:gd name="connsiteX51" fmla="*/ 1064260 w 1131888"/>
              <a:gd name="connsiteY51" fmla="*/ 1018117 h 1282701"/>
              <a:gd name="connsiteX52" fmla="*/ 1022350 w 1131888"/>
              <a:gd name="connsiteY52" fmla="*/ 1014413 h 1282701"/>
              <a:gd name="connsiteX53" fmla="*/ 1030008 w 1131888"/>
              <a:gd name="connsiteY53" fmla="*/ 1014413 h 1282701"/>
              <a:gd name="connsiteX54" fmla="*/ 1087438 w 1131888"/>
              <a:gd name="connsiteY54" fmla="*/ 1081565 h 1282701"/>
              <a:gd name="connsiteX55" fmla="*/ 1087438 w 1131888"/>
              <a:gd name="connsiteY55" fmla="*/ 1085295 h 1282701"/>
              <a:gd name="connsiteX56" fmla="*/ 1079781 w 1131888"/>
              <a:gd name="connsiteY56" fmla="*/ 1085295 h 1282701"/>
              <a:gd name="connsiteX57" fmla="*/ 1022350 w 1131888"/>
              <a:gd name="connsiteY57" fmla="*/ 1021874 h 1282701"/>
              <a:gd name="connsiteX58" fmla="*/ 1022350 w 1131888"/>
              <a:gd name="connsiteY58" fmla="*/ 1014413 h 1282701"/>
              <a:gd name="connsiteX59" fmla="*/ 885825 w 1131888"/>
              <a:gd name="connsiteY59" fmla="*/ 998992 h 1282701"/>
              <a:gd name="connsiteX60" fmla="*/ 904875 w 1131888"/>
              <a:gd name="connsiteY60" fmla="*/ 1017135 h 1282701"/>
              <a:gd name="connsiteX61" fmla="*/ 885825 w 1131888"/>
              <a:gd name="connsiteY61" fmla="*/ 998992 h 1282701"/>
              <a:gd name="connsiteX62" fmla="*/ 647700 w 1131888"/>
              <a:gd name="connsiteY62" fmla="*/ 990600 h 1282701"/>
              <a:gd name="connsiteX63" fmla="*/ 651669 w 1131888"/>
              <a:gd name="connsiteY63" fmla="*/ 990600 h 1282701"/>
              <a:gd name="connsiteX64" fmla="*/ 651669 w 1131888"/>
              <a:gd name="connsiteY64" fmla="*/ 994370 h 1282701"/>
              <a:gd name="connsiteX65" fmla="*/ 655638 w 1131888"/>
              <a:gd name="connsiteY65" fmla="*/ 1047155 h 1282701"/>
              <a:gd name="connsiteX66" fmla="*/ 651669 w 1131888"/>
              <a:gd name="connsiteY66" fmla="*/ 1050925 h 1282701"/>
              <a:gd name="connsiteX67" fmla="*/ 651669 w 1131888"/>
              <a:gd name="connsiteY67" fmla="*/ 1047155 h 1282701"/>
              <a:gd name="connsiteX68" fmla="*/ 647700 w 1131888"/>
              <a:gd name="connsiteY68" fmla="*/ 994370 h 1282701"/>
              <a:gd name="connsiteX69" fmla="*/ 647700 w 1131888"/>
              <a:gd name="connsiteY69" fmla="*/ 990600 h 1282701"/>
              <a:gd name="connsiteX70" fmla="*/ 247054 w 1131888"/>
              <a:gd name="connsiteY70" fmla="*/ 990600 h 1282701"/>
              <a:gd name="connsiteX71" fmla="*/ 250825 w 1131888"/>
              <a:gd name="connsiteY71" fmla="*/ 990600 h 1282701"/>
              <a:gd name="connsiteX72" fmla="*/ 194270 w 1131888"/>
              <a:gd name="connsiteY72" fmla="*/ 1050925 h 1282701"/>
              <a:gd name="connsiteX73" fmla="*/ 190500 w 1131888"/>
              <a:gd name="connsiteY73" fmla="*/ 1050925 h 1282701"/>
              <a:gd name="connsiteX74" fmla="*/ 247054 w 1131888"/>
              <a:gd name="connsiteY74" fmla="*/ 990600 h 1282701"/>
              <a:gd name="connsiteX75" fmla="*/ 675580 w 1131888"/>
              <a:gd name="connsiteY75" fmla="*/ 988678 h 1282701"/>
              <a:gd name="connsiteX76" fmla="*/ 674687 w 1131888"/>
              <a:gd name="connsiteY76" fmla="*/ 990799 h 1282701"/>
              <a:gd name="connsiteX77" fmla="*/ 675580 w 1131888"/>
              <a:gd name="connsiteY77" fmla="*/ 988678 h 1282701"/>
              <a:gd name="connsiteX78" fmla="*/ 780073 w 1131888"/>
              <a:gd name="connsiteY78" fmla="*/ 976313 h 1282701"/>
              <a:gd name="connsiteX79" fmla="*/ 783858 w 1131888"/>
              <a:gd name="connsiteY79" fmla="*/ 976313 h 1282701"/>
              <a:gd name="connsiteX80" fmla="*/ 821715 w 1131888"/>
              <a:gd name="connsiteY80" fmla="*/ 1077346 h 1282701"/>
              <a:gd name="connsiteX81" fmla="*/ 817929 w 1131888"/>
              <a:gd name="connsiteY81" fmla="*/ 1077346 h 1282701"/>
              <a:gd name="connsiteX82" fmla="*/ 780073 w 1131888"/>
              <a:gd name="connsiteY82" fmla="*/ 980055 h 1282701"/>
              <a:gd name="connsiteX83" fmla="*/ 780073 w 1131888"/>
              <a:gd name="connsiteY83" fmla="*/ 976313 h 1282701"/>
              <a:gd name="connsiteX84" fmla="*/ 277812 w 1131888"/>
              <a:gd name="connsiteY84" fmla="*/ 976313 h 1282701"/>
              <a:gd name="connsiteX85" fmla="*/ 277812 w 1131888"/>
              <a:gd name="connsiteY85" fmla="*/ 980017 h 1282701"/>
              <a:gd name="connsiteX86" fmla="*/ 258762 w 1131888"/>
              <a:gd name="connsiteY86" fmla="*/ 998538 h 1282701"/>
              <a:gd name="connsiteX87" fmla="*/ 258762 w 1131888"/>
              <a:gd name="connsiteY87" fmla="*/ 994834 h 1282701"/>
              <a:gd name="connsiteX88" fmla="*/ 277812 w 1131888"/>
              <a:gd name="connsiteY88" fmla="*/ 976313 h 1282701"/>
              <a:gd name="connsiteX89" fmla="*/ 519642 w 1131888"/>
              <a:gd name="connsiteY89" fmla="*/ 957263 h 1282701"/>
              <a:gd name="connsiteX90" fmla="*/ 523875 w 1131888"/>
              <a:gd name="connsiteY90" fmla="*/ 960967 h 1282701"/>
              <a:gd name="connsiteX91" fmla="*/ 515409 w 1131888"/>
              <a:gd name="connsiteY91" fmla="*/ 986897 h 1282701"/>
              <a:gd name="connsiteX92" fmla="*/ 511175 w 1131888"/>
              <a:gd name="connsiteY92" fmla="*/ 990601 h 1282701"/>
              <a:gd name="connsiteX93" fmla="*/ 511175 w 1131888"/>
              <a:gd name="connsiteY93" fmla="*/ 986897 h 1282701"/>
              <a:gd name="connsiteX94" fmla="*/ 519642 w 1131888"/>
              <a:gd name="connsiteY94" fmla="*/ 960967 h 1282701"/>
              <a:gd name="connsiteX95" fmla="*/ 519642 w 1131888"/>
              <a:gd name="connsiteY95" fmla="*/ 957263 h 1282701"/>
              <a:gd name="connsiteX96" fmla="*/ 958850 w 1131888"/>
              <a:gd name="connsiteY96" fmla="*/ 952500 h 1282701"/>
              <a:gd name="connsiteX97" fmla="*/ 981075 w 1131888"/>
              <a:gd name="connsiteY97" fmla="*/ 978893 h 1282701"/>
              <a:gd name="connsiteX98" fmla="*/ 981075 w 1131888"/>
              <a:gd name="connsiteY98" fmla="*/ 982663 h 1282701"/>
              <a:gd name="connsiteX99" fmla="*/ 958850 w 1131888"/>
              <a:gd name="connsiteY99" fmla="*/ 956271 h 1282701"/>
              <a:gd name="connsiteX100" fmla="*/ 455612 w 1131888"/>
              <a:gd name="connsiteY100" fmla="*/ 952500 h 1282701"/>
              <a:gd name="connsiteX101" fmla="*/ 455612 w 1131888"/>
              <a:gd name="connsiteY101" fmla="*/ 956293 h 1282701"/>
              <a:gd name="connsiteX102" fmla="*/ 424568 w 1131888"/>
              <a:gd name="connsiteY102" fmla="*/ 1020763 h 1282701"/>
              <a:gd name="connsiteX103" fmla="*/ 420687 w 1131888"/>
              <a:gd name="connsiteY103" fmla="*/ 1020763 h 1282701"/>
              <a:gd name="connsiteX104" fmla="*/ 455612 w 1131888"/>
              <a:gd name="connsiteY104" fmla="*/ 952500 h 1282701"/>
              <a:gd name="connsiteX105" fmla="*/ 1030865 w 1131888"/>
              <a:gd name="connsiteY105" fmla="*/ 949325 h 1282701"/>
              <a:gd name="connsiteX106" fmla="*/ 1034617 w 1131888"/>
              <a:gd name="connsiteY106" fmla="*/ 949325 h 1282701"/>
              <a:gd name="connsiteX107" fmla="*/ 1068387 w 1131888"/>
              <a:gd name="connsiteY107" fmla="*/ 983615 h 1282701"/>
              <a:gd name="connsiteX108" fmla="*/ 1068387 w 1131888"/>
              <a:gd name="connsiteY108" fmla="*/ 987425 h 1282701"/>
              <a:gd name="connsiteX109" fmla="*/ 1064635 w 1131888"/>
              <a:gd name="connsiteY109" fmla="*/ 987425 h 1282701"/>
              <a:gd name="connsiteX110" fmla="*/ 1030865 w 1131888"/>
              <a:gd name="connsiteY110" fmla="*/ 953135 h 1282701"/>
              <a:gd name="connsiteX111" fmla="*/ 1030865 w 1131888"/>
              <a:gd name="connsiteY111" fmla="*/ 949325 h 1282701"/>
              <a:gd name="connsiteX112" fmla="*/ 927735 w 1131888"/>
              <a:gd name="connsiteY112" fmla="*/ 946150 h 1282701"/>
              <a:gd name="connsiteX113" fmla="*/ 931545 w 1131888"/>
              <a:gd name="connsiteY113" fmla="*/ 949936 h 1282701"/>
              <a:gd name="connsiteX114" fmla="*/ 962025 w 1131888"/>
              <a:gd name="connsiteY114" fmla="*/ 987792 h 1282701"/>
              <a:gd name="connsiteX115" fmla="*/ 962025 w 1131888"/>
              <a:gd name="connsiteY115" fmla="*/ 995363 h 1282701"/>
              <a:gd name="connsiteX116" fmla="*/ 954405 w 1131888"/>
              <a:gd name="connsiteY116" fmla="*/ 991578 h 1282701"/>
              <a:gd name="connsiteX117" fmla="*/ 923925 w 1131888"/>
              <a:gd name="connsiteY117" fmla="*/ 949936 h 1282701"/>
              <a:gd name="connsiteX118" fmla="*/ 927735 w 1131888"/>
              <a:gd name="connsiteY118" fmla="*/ 946150 h 1282701"/>
              <a:gd name="connsiteX119" fmla="*/ 852488 w 1131888"/>
              <a:gd name="connsiteY119" fmla="*/ 942069 h 1282701"/>
              <a:gd name="connsiteX120" fmla="*/ 864394 w 1131888"/>
              <a:gd name="connsiteY120" fmla="*/ 961346 h 1282701"/>
              <a:gd name="connsiteX121" fmla="*/ 852488 w 1131888"/>
              <a:gd name="connsiteY121" fmla="*/ 942069 h 1282701"/>
              <a:gd name="connsiteX122" fmla="*/ 795337 w 1131888"/>
              <a:gd name="connsiteY122" fmla="*/ 941388 h 1282701"/>
              <a:gd name="connsiteX123" fmla="*/ 810577 w 1131888"/>
              <a:gd name="connsiteY123" fmla="*/ 968376 h 1282701"/>
              <a:gd name="connsiteX124" fmla="*/ 795337 w 1131888"/>
              <a:gd name="connsiteY124" fmla="*/ 941388 h 1282701"/>
              <a:gd name="connsiteX125" fmla="*/ 594784 w 1131888"/>
              <a:gd name="connsiteY125" fmla="*/ 941388 h 1282701"/>
              <a:gd name="connsiteX126" fmla="*/ 598488 w 1131888"/>
              <a:gd name="connsiteY126" fmla="*/ 945225 h 1282701"/>
              <a:gd name="connsiteX127" fmla="*/ 591080 w 1131888"/>
              <a:gd name="connsiteY127" fmla="*/ 987426 h 1282701"/>
              <a:gd name="connsiteX128" fmla="*/ 587375 w 1131888"/>
              <a:gd name="connsiteY128" fmla="*/ 987426 h 1282701"/>
              <a:gd name="connsiteX129" fmla="*/ 594784 w 1131888"/>
              <a:gd name="connsiteY129" fmla="*/ 945225 h 1282701"/>
              <a:gd name="connsiteX130" fmla="*/ 594784 w 1131888"/>
              <a:gd name="connsiteY130" fmla="*/ 941388 h 1282701"/>
              <a:gd name="connsiteX131" fmla="*/ 474133 w 1131888"/>
              <a:gd name="connsiteY131" fmla="*/ 930275 h 1282701"/>
              <a:gd name="connsiteX132" fmla="*/ 477837 w 1131888"/>
              <a:gd name="connsiteY132" fmla="*/ 930275 h 1282701"/>
              <a:gd name="connsiteX133" fmla="*/ 459316 w 1131888"/>
              <a:gd name="connsiteY133" fmla="*/ 971550 h 1282701"/>
              <a:gd name="connsiteX134" fmla="*/ 455612 w 1131888"/>
              <a:gd name="connsiteY134" fmla="*/ 967798 h 1282701"/>
              <a:gd name="connsiteX135" fmla="*/ 474133 w 1131888"/>
              <a:gd name="connsiteY135" fmla="*/ 930275 h 1282701"/>
              <a:gd name="connsiteX136" fmla="*/ 754697 w 1131888"/>
              <a:gd name="connsiteY136" fmla="*/ 927100 h 1282701"/>
              <a:gd name="connsiteX137" fmla="*/ 769937 w 1131888"/>
              <a:gd name="connsiteY137" fmla="*/ 967846 h 1282701"/>
              <a:gd name="connsiteX138" fmla="*/ 766127 w 1131888"/>
              <a:gd name="connsiteY138" fmla="*/ 971550 h 1282701"/>
              <a:gd name="connsiteX139" fmla="*/ 750887 w 1131888"/>
              <a:gd name="connsiteY139" fmla="*/ 930804 h 1282701"/>
              <a:gd name="connsiteX140" fmla="*/ 254938 w 1131888"/>
              <a:gd name="connsiteY140" fmla="*/ 927100 h 1282701"/>
              <a:gd name="connsiteX141" fmla="*/ 254938 w 1131888"/>
              <a:gd name="connsiteY141" fmla="*/ 934660 h 1282701"/>
              <a:gd name="connsiteX142" fmla="*/ 182274 w 1131888"/>
              <a:gd name="connsiteY142" fmla="*/ 1006475 h 1282701"/>
              <a:gd name="connsiteX143" fmla="*/ 180789 w 1131888"/>
              <a:gd name="connsiteY143" fmla="*/ 1006475 h 1282701"/>
              <a:gd name="connsiteX144" fmla="*/ 178468 w 1131888"/>
              <a:gd name="connsiteY144" fmla="*/ 1007514 h 1282701"/>
              <a:gd name="connsiteX145" fmla="*/ 164340 w 1131888"/>
              <a:gd name="connsiteY145" fmla="*/ 1027528 h 1282701"/>
              <a:gd name="connsiteX146" fmla="*/ 140361 w 1131888"/>
              <a:gd name="connsiteY146" fmla="*/ 1044576 h 1282701"/>
              <a:gd name="connsiteX147" fmla="*/ 136525 w 1131888"/>
              <a:gd name="connsiteY147" fmla="*/ 1044576 h 1282701"/>
              <a:gd name="connsiteX148" fmla="*/ 140361 w 1131888"/>
              <a:gd name="connsiteY148" fmla="*/ 1040679 h 1282701"/>
              <a:gd name="connsiteX149" fmla="*/ 162421 w 1131888"/>
              <a:gd name="connsiteY149" fmla="*/ 1024119 h 1282701"/>
              <a:gd name="connsiteX150" fmla="*/ 172592 w 1131888"/>
              <a:gd name="connsiteY150" fmla="*/ 1010143 h 1282701"/>
              <a:gd name="connsiteX151" fmla="*/ 167040 w 1131888"/>
              <a:gd name="connsiteY151" fmla="*/ 1012627 h 1282701"/>
              <a:gd name="connsiteX152" fmla="*/ 151517 w 1131888"/>
              <a:gd name="connsiteY152" fmla="*/ 1025526 h 1282701"/>
              <a:gd name="connsiteX153" fmla="*/ 147637 w 1131888"/>
              <a:gd name="connsiteY153" fmla="*/ 1025526 h 1282701"/>
              <a:gd name="connsiteX154" fmla="*/ 147637 w 1131888"/>
              <a:gd name="connsiteY154" fmla="*/ 1021557 h 1282701"/>
              <a:gd name="connsiteX155" fmla="*/ 178681 w 1131888"/>
              <a:gd name="connsiteY155" fmla="*/ 1001713 h 1282701"/>
              <a:gd name="connsiteX156" fmla="*/ 178726 w 1131888"/>
              <a:gd name="connsiteY156" fmla="*/ 1001713 h 1282701"/>
              <a:gd name="connsiteX157" fmla="*/ 179443 w 1131888"/>
              <a:gd name="connsiteY157" fmla="*/ 1001713 h 1282701"/>
              <a:gd name="connsiteX158" fmla="*/ 251114 w 1131888"/>
              <a:gd name="connsiteY158" fmla="*/ 930880 h 1282701"/>
              <a:gd name="connsiteX159" fmla="*/ 254938 w 1131888"/>
              <a:gd name="connsiteY159" fmla="*/ 927100 h 1282701"/>
              <a:gd name="connsiteX160" fmla="*/ 975085 w 1131888"/>
              <a:gd name="connsiteY160" fmla="*/ 910365 h 1282701"/>
              <a:gd name="connsiteX161" fmla="*/ 977034 w 1131888"/>
              <a:gd name="connsiteY161" fmla="*/ 911754 h 1282701"/>
              <a:gd name="connsiteX162" fmla="*/ 1016000 w 1131888"/>
              <a:gd name="connsiteY162" fmla="*/ 948796 h 1282701"/>
              <a:gd name="connsiteX163" fmla="*/ 1016000 w 1131888"/>
              <a:gd name="connsiteY163" fmla="*/ 952500 h 1282701"/>
              <a:gd name="connsiteX164" fmla="*/ 1012104 w 1131888"/>
              <a:gd name="connsiteY164" fmla="*/ 952500 h 1282701"/>
              <a:gd name="connsiteX165" fmla="*/ 973137 w 1131888"/>
              <a:gd name="connsiteY165" fmla="*/ 915458 h 1282701"/>
              <a:gd name="connsiteX166" fmla="*/ 973137 w 1131888"/>
              <a:gd name="connsiteY166" fmla="*/ 911754 h 1282701"/>
              <a:gd name="connsiteX167" fmla="*/ 975085 w 1131888"/>
              <a:gd name="connsiteY167" fmla="*/ 910365 h 1282701"/>
              <a:gd name="connsiteX168" fmla="*/ 964382 w 1131888"/>
              <a:gd name="connsiteY168" fmla="*/ 895608 h 1282701"/>
              <a:gd name="connsiteX169" fmla="*/ 965994 w 1131888"/>
              <a:gd name="connsiteY169" fmla="*/ 896144 h 1282701"/>
              <a:gd name="connsiteX170" fmla="*/ 969963 w 1131888"/>
              <a:gd name="connsiteY170" fmla="*/ 900430 h 1282701"/>
              <a:gd name="connsiteX171" fmla="*/ 962025 w 1131888"/>
              <a:gd name="connsiteY171" fmla="*/ 900430 h 1282701"/>
              <a:gd name="connsiteX172" fmla="*/ 964382 w 1131888"/>
              <a:gd name="connsiteY172" fmla="*/ 895608 h 1282701"/>
              <a:gd name="connsiteX173" fmla="*/ 556684 w 1131888"/>
              <a:gd name="connsiteY173" fmla="*/ 889000 h 1282701"/>
              <a:gd name="connsiteX174" fmla="*/ 549275 w 1131888"/>
              <a:gd name="connsiteY174" fmla="*/ 922338 h 1282701"/>
              <a:gd name="connsiteX175" fmla="*/ 556684 w 1131888"/>
              <a:gd name="connsiteY175" fmla="*/ 889000 h 1282701"/>
              <a:gd name="connsiteX176" fmla="*/ 387350 w 1131888"/>
              <a:gd name="connsiteY176" fmla="*/ 877888 h 1282701"/>
              <a:gd name="connsiteX177" fmla="*/ 360362 w 1131888"/>
              <a:gd name="connsiteY177" fmla="*/ 908051 h 1282701"/>
              <a:gd name="connsiteX178" fmla="*/ 387350 w 1131888"/>
              <a:gd name="connsiteY178" fmla="*/ 877888 h 1282701"/>
              <a:gd name="connsiteX179" fmla="*/ 155257 w 1131888"/>
              <a:gd name="connsiteY179" fmla="*/ 877888 h 1282701"/>
              <a:gd name="connsiteX180" fmla="*/ 155257 w 1131888"/>
              <a:gd name="connsiteY180" fmla="*/ 908051 h 1282701"/>
              <a:gd name="connsiteX181" fmla="*/ 155257 w 1131888"/>
              <a:gd name="connsiteY181" fmla="*/ 877888 h 1282701"/>
              <a:gd name="connsiteX182" fmla="*/ 258127 w 1131888"/>
              <a:gd name="connsiteY182" fmla="*/ 866246 h 1282701"/>
              <a:gd name="connsiteX183" fmla="*/ 261937 w 1131888"/>
              <a:gd name="connsiteY183" fmla="*/ 866246 h 1282701"/>
              <a:gd name="connsiteX184" fmla="*/ 261937 w 1131888"/>
              <a:gd name="connsiteY184" fmla="*/ 869951 h 1282701"/>
              <a:gd name="connsiteX185" fmla="*/ 216217 w 1131888"/>
              <a:gd name="connsiteY185" fmla="*/ 903288 h 1282701"/>
              <a:gd name="connsiteX186" fmla="*/ 212407 w 1131888"/>
              <a:gd name="connsiteY186" fmla="*/ 903288 h 1282701"/>
              <a:gd name="connsiteX187" fmla="*/ 212407 w 1131888"/>
              <a:gd name="connsiteY187" fmla="*/ 899584 h 1282701"/>
              <a:gd name="connsiteX188" fmla="*/ 216217 w 1131888"/>
              <a:gd name="connsiteY188" fmla="*/ 899584 h 1282701"/>
              <a:gd name="connsiteX189" fmla="*/ 215991 w 1131888"/>
              <a:gd name="connsiteY189" fmla="*/ 897648 h 1282701"/>
              <a:gd name="connsiteX190" fmla="*/ 238124 w 1131888"/>
              <a:gd name="connsiteY190" fmla="*/ 885693 h 1282701"/>
              <a:gd name="connsiteX191" fmla="*/ 258127 w 1131888"/>
              <a:gd name="connsiteY191" fmla="*/ 866246 h 1282701"/>
              <a:gd name="connsiteX192" fmla="*/ 208597 w 1131888"/>
              <a:gd name="connsiteY192" fmla="*/ 858838 h 1282701"/>
              <a:gd name="connsiteX193" fmla="*/ 213836 w 1131888"/>
              <a:gd name="connsiteY193" fmla="*/ 879211 h 1282701"/>
              <a:gd name="connsiteX194" fmla="*/ 215991 w 1131888"/>
              <a:gd name="connsiteY194" fmla="*/ 897648 h 1282701"/>
              <a:gd name="connsiteX195" fmla="*/ 212407 w 1131888"/>
              <a:gd name="connsiteY195" fmla="*/ 899584 h 1282701"/>
              <a:gd name="connsiteX196" fmla="*/ 204787 w 1131888"/>
              <a:gd name="connsiteY196" fmla="*/ 862542 h 1282701"/>
              <a:gd name="connsiteX197" fmla="*/ 1007110 w 1131888"/>
              <a:gd name="connsiteY197" fmla="*/ 842963 h 1282701"/>
              <a:gd name="connsiteX198" fmla="*/ 1060450 w 1131888"/>
              <a:gd name="connsiteY198" fmla="*/ 880486 h 1282701"/>
              <a:gd name="connsiteX199" fmla="*/ 1060450 w 1131888"/>
              <a:gd name="connsiteY199" fmla="*/ 884238 h 1282701"/>
              <a:gd name="connsiteX200" fmla="*/ 1007110 w 1131888"/>
              <a:gd name="connsiteY200" fmla="*/ 846715 h 1282701"/>
              <a:gd name="connsiteX201" fmla="*/ 1007110 w 1131888"/>
              <a:gd name="connsiteY201" fmla="*/ 842963 h 1282701"/>
              <a:gd name="connsiteX202" fmla="*/ 1117600 w 1131888"/>
              <a:gd name="connsiteY202" fmla="*/ 840106 h 1282701"/>
              <a:gd name="connsiteX203" fmla="*/ 1131888 w 1131888"/>
              <a:gd name="connsiteY203" fmla="*/ 847091 h 1282701"/>
              <a:gd name="connsiteX204" fmla="*/ 1117600 w 1131888"/>
              <a:gd name="connsiteY204" fmla="*/ 840106 h 1282701"/>
              <a:gd name="connsiteX205" fmla="*/ 353219 w 1131888"/>
              <a:gd name="connsiteY205" fmla="*/ 839788 h 1282701"/>
              <a:gd name="connsiteX206" fmla="*/ 357188 w 1131888"/>
              <a:gd name="connsiteY206" fmla="*/ 839788 h 1282701"/>
              <a:gd name="connsiteX207" fmla="*/ 353219 w 1131888"/>
              <a:gd name="connsiteY207" fmla="*/ 847726 h 1282701"/>
              <a:gd name="connsiteX208" fmla="*/ 349250 w 1131888"/>
              <a:gd name="connsiteY208" fmla="*/ 847726 h 1282701"/>
              <a:gd name="connsiteX209" fmla="*/ 353219 w 1131888"/>
              <a:gd name="connsiteY209" fmla="*/ 839788 h 1282701"/>
              <a:gd name="connsiteX210" fmla="*/ 1108968 w 1131888"/>
              <a:gd name="connsiteY210" fmla="*/ 834331 h 1282701"/>
              <a:gd name="connsiteX211" fmla="*/ 1114425 w 1131888"/>
              <a:gd name="connsiteY211" fmla="*/ 835819 h 1282701"/>
              <a:gd name="connsiteX212" fmla="*/ 1106487 w 1131888"/>
              <a:gd name="connsiteY212" fmla="*/ 835819 h 1282701"/>
              <a:gd name="connsiteX213" fmla="*/ 1108968 w 1131888"/>
              <a:gd name="connsiteY213" fmla="*/ 834331 h 1282701"/>
              <a:gd name="connsiteX214" fmla="*/ 1016000 w 1131888"/>
              <a:gd name="connsiteY214" fmla="*/ 820738 h 1282701"/>
              <a:gd name="connsiteX215" fmla="*/ 1056746 w 1131888"/>
              <a:gd name="connsiteY215" fmla="*/ 847726 h 1282701"/>
              <a:gd name="connsiteX216" fmla="*/ 1016000 w 1131888"/>
              <a:gd name="connsiteY216" fmla="*/ 820738 h 1282701"/>
              <a:gd name="connsiteX217" fmla="*/ 943610 w 1131888"/>
              <a:gd name="connsiteY217" fmla="*/ 820738 h 1282701"/>
              <a:gd name="connsiteX218" fmla="*/ 947420 w 1131888"/>
              <a:gd name="connsiteY218" fmla="*/ 820738 h 1282701"/>
              <a:gd name="connsiteX219" fmla="*/ 1012190 w 1131888"/>
              <a:gd name="connsiteY219" fmla="*/ 876768 h 1282701"/>
              <a:gd name="connsiteX220" fmla="*/ 1012190 w 1131888"/>
              <a:gd name="connsiteY220" fmla="*/ 880503 h 1282701"/>
              <a:gd name="connsiteX221" fmla="*/ 1008380 w 1131888"/>
              <a:gd name="connsiteY221" fmla="*/ 880503 h 1282701"/>
              <a:gd name="connsiteX222" fmla="*/ 943610 w 1131888"/>
              <a:gd name="connsiteY222" fmla="*/ 824473 h 1282701"/>
              <a:gd name="connsiteX223" fmla="*/ 943610 w 1131888"/>
              <a:gd name="connsiteY223" fmla="*/ 820738 h 1282701"/>
              <a:gd name="connsiteX224" fmla="*/ 431172 w 1131888"/>
              <a:gd name="connsiteY224" fmla="*/ 817441 h 1282701"/>
              <a:gd name="connsiteX225" fmla="*/ 428451 w 1131888"/>
              <a:gd name="connsiteY225" fmla="*/ 821211 h 1282701"/>
              <a:gd name="connsiteX226" fmla="*/ 432219 w 1131888"/>
              <a:gd name="connsiteY226" fmla="*/ 817441 h 1282701"/>
              <a:gd name="connsiteX227" fmla="*/ 890587 w 1131888"/>
              <a:gd name="connsiteY227" fmla="*/ 812800 h 1282701"/>
              <a:gd name="connsiteX228" fmla="*/ 904875 w 1131888"/>
              <a:gd name="connsiteY228" fmla="*/ 828675 h 1282701"/>
              <a:gd name="connsiteX229" fmla="*/ 890587 w 1131888"/>
              <a:gd name="connsiteY229" fmla="*/ 812800 h 1282701"/>
              <a:gd name="connsiteX230" fmla="*/ 882650 w 1131888"/>
              <a:gd name="connsiteY230" fmla="*/ 801688 h 1282701"/>
              <a:gd name="connsiteX231" fmla="*/ 882650 w 1131888"/>
              <a:gd name="connsiteY231" fmla="*/ 801688 h 1282701"/>
              <a:gd name="connsiteX232" fmla="*/ 291107 w 1131888"/>
              <a:gd name="connsiteY232" fmla="*/ 783705 h 1282701"/>
              <a:gd name="connsiteX233" fmla="*/ 304006 w 1131888"/>
              <a:gd name="connsiteY233" fmla="*/ 787004 h 1282701"/>
              <a:gd name="connsiteX234" fmla="*/ 300037 w 1131888"/>
              <a:gd name="connsiteY234" fmla="*/ 805856 h 1282701"/>
              <a:gd name="connsiteX235" fmla="*/ 284162 w 1131888"/>
              <a:gd name="connsiteY235" fmla="*/ 794545 h 1282701"/>
              <a:gd name="connsiteX236" fmla="*/ 291107 w 1131888"/>
              <a:gd name="connsiteY236" fmla="*/ 783705 h 1282701"/>
              <a:gd name="connsiteX237" fmla="*/ 954722 w 1131888"/>
              <a:gd name="connsiteY237" fmla="*/ 774700 h 1282701"/>
              <a:gd name="connsiteX238" fmla="*/ 966152 w 1131888"/>
              <a:gd name="connsiteY238" fmla="*/ 778669 h 1282701"/>
              <a:gd name="connsiteX239" fmla="*/ 969962 w 1131888"/>
              <a:gd name="connsiteY239" fmla="*/ 786606 h 1282701"/>
              <a:gd name="connsiteX240" fmla="*/ 954722 w 1131888"/>
              <a:gd name="connsiteY240" fmla="*/ 774700 h 1282701"/>
              <a:gd name="connsiteX241" fmla="*/ 363538 w 1131888"/>
              <a:gd name="connsiteY241" fmla="*/ 774700 h 1282701"/>
              <a:gd name="connsiteX242" fmla="*/ 363538 w 1131888"/>
              <a:gd name="connsiteY242" fmla="*/ 774700 h 1282701"/>
              <a:gd name="connsiteX243" fmla="*/ 376953 w 1131888"/>
              <a:gd name="connsiteY243" fmla="*/ 766336 h 1282701"/>
              <a:gd name="connsiteX244" fmla="*/ 371684 w 1131888"/>
              <a:gd name="connsiteY244" fmla="*/ 772014 h 1282701"/>
              <a:gd name="connsiteX245" fmla="*/ 371212 w 1131888"/>
              <a:gd name="connsiteY245" fmla="*/ 771068 h 1282701"/>
              <a:gd name="connsiteX246" fmla="*/ 378142 w 1131888"/>
              <a:gd name="connsiteY246" fmla="*/ 765357 h 1282701"/>
              <a:gd name="connsiteX247" fmla="*/ 376953 w 1131888"/>
              <a:gd name="connsiteY247" fmla="*/ 766336 h 1282701"/>
              <a:gd name="connsiteX248" fmla="*/ 377832 w 1131888"/>
              <a:gd name="connsiteY248" fmla="*/ 765389 h 1282701"/>
              <a:gd name="connsiteX249" fmla="*/ 973137 w 1131888"/>
              <a:gd name="connsiteY249" fmla="*/ 738188 h 1282701"/>
              <a:gd name="connsiteX250" fmla="*/ 1000125 w 1131888"/>
              <a:gd name="connsiteY250" fmla="*/ 749301 h 1282701"/>
              <a:gd name="connsiteX251" fmla="*/ 973137 w 1131888"/>
              <a:gd name="connsiteY251" fmla="*/ 738188 h 1282701"/>
              <a:gd name="connsiteX252" fmla="*/ 118427 w 1131888"/>
              <a:gd name="connsiteY252" fmla="*/ 673100 h 1282701"/>
              <a:gd name="connsiteX253" fmla="*/ 122237 w 1131888"/>
              <a:gd name="connsiteY253" fmla="*/ 673100 h 1282701"/>
              <a:gd name="connsiteX254" fmla="*/ 118427 w 1131888"/>
              <a:gd name="connsiteY254" fmla="*/ 676804 h 1282701"/>
              <a:gd name="connsiteX255" fmla="*/ 84137 w 1131888"/>
              <a:gd name="connsiteY255" fmla="*/ 684213 h 1282701"/>
              <a:gd name="connsiteX256" fmla="*/ 84137 w 1131888"/>
              <a:gd name="connsiteY256" fmla="*/ 680509 h 1282701"/>
              <a:gd name="connsiteX257" fmla="*/ 118427 w 1131888"/>
              <a:gd name="connsiteY257" fmla="*/ 673100 h 1282701"/>
              <a:gd name="connsiteX258" fmla="*/ 250825 w 1131888"/>
              <a:gd name="connsiteY258" fmla="*/ 654579 h 1282701"/>
              <a:gd name="connsiteX259" fmla="*/ 234950 w 1131888"/>
              <a:gd name="connsiteY259" fmla="*/ 658284 h 1282701"/>
              <a:gd name="connsiteX260" fmla="*/ 250825 w 1131888"/>
              <a:gd name="connsiteY260" fmla="*/ 654579 h 1282701"/>
              <a:gd name="connsiteX261" fmla="*/ 275379 w 1131888"/>
              <a:gd name="connsiteY261" fmla="*/ 649010 h 1282701"/>
              <a:gd name="connsiteX262" fmla="*/ 288925 w 1131888"/>
              <a:gd name="connsiteY262" fmla="*/ 650558 h 1282701"/>
              <a:gd name="connsiteX263" fmla="*/ 273782 w 1131888"/>
              <a:gd name="connsiteY263" fmla="*/ 654368 h 1282701"/>
              <a:gd name="connsiteX264" fmla="*/ 275379 w 1131888"/>
              <a:gd name="connsiteY264" fmla="*/ 649010 h 1282701"/>
              <a:gd name="connsiteX265" fmla="*/ 976237 w 1131888"/>
              <a:gd name="connsiteY265" fmla="*/ 615768 h 1282701"/>
              <a:gd name="connsiteX266" fmla="*/ 988920 w 1131888"/>
              <a:gd name="connsiteY266" fmla="*/ 616347 h 1282701"/>
              <a:gd name="connsiteX267" fmla="*/ 1008063 w 1131888"/>
              <a:gd name="connsiteY267" fmla="*/ 619919 h 1282701"/>
              <a:gd name="connsiteX268" fmla="*/ 976237 w 1131888"/>
              <a:gd name="connsiteY268" fmla="*/ 615768 h 1282701"/>
              <a:gd name="connsiteX269" fmla="*/ 1030684 w 1131888"/>
              <a:gd name="connsiteY269" fmla="*/ 590550 h 1282701"/>
              <a:gd name="connsiteX270" fmla="*/ 1041400 w 1131888"/>
              <a:gd name="connsiteY270" fmla="*/ 593725 h 1282701"/>
              <a:gd name="connsiteX271" fmla="*/ 1030684 w 1131888"/>
              <a:gd name="connsiteY271" fmla="*/ 590550 h 1282701"/>
              <a:gd name="connsiteX272" fmla="*/ 295275 w 1131888"/>
              <a:gd name="connsiteY272" fmla="*/ 575204 h 1282701"/>
              <a:gd name="connsiteX273" fmla="*/ 311150 w 1131888"/>
              <a:gd name="connsiteY273" fmla="*/ 575204 h 1282701"/>
              <a:gd name="connsiteX274" fmla="*/ 295275 w 1131888"/>
              <a:gd name="connsiteY274" fmla="*/ 575204 h 1282701"/>
              <a:gd name="connsiteX275" fmla="*/ 1076325 w 1131888"/>
              <a:gd name="connsiteY275" fmla="*/ 566738 h 1282701"/>
              <a:gd name="connsiteX276" fmla="*/ 1079500 w 1131888"/>
              <a:gd name="connsiteY276" fmla="*/ 566738 h 1282701"/>
              <a:gd name="connsiteX277" fmla="*/ 1079500 w 1131888"/>
              <a:gd name="connsiteY277" fmla="*/ 574676 h 1282701"/>
              <a:gd name="connsiteX278" fmla="*/ 1076325 w 1131888"/>
              <a:gd name="connsiteY278" fmla="*/ 574676 h 1282701"/>
              <a:gd name="connsiteX279" fmla="*/ 1076325 w 1131888"/>
              <a:gd name="connsiteY279" fmla="*/ 566738 h 1282701"/>
              <a:gd name="connsiteX280" fmla="*/ 997131 w 1131888"/>
              <a:gd name="connsiteY280" fmla="*/ 554038 h 1282701"/>
              <a:gd name="connsiteX281" fmla="*/ 1019175 w 1131888"/>
              <a:gd name="connsiteY281" fmla="*/ 558800 h 1282701"/>
              <a:gd name="connsiteX282" fmla="*/ 977900 w 1131888"/>
              <a:gd name="connsiteY282" fmla="*/ 558800 h 1282701"/>
              <a:gd name="connsiteX283" fmla="*/ 997131 w 1131888"/>
              <a:gd name="connsiteY283" fmla="*/ 554038 h 1282701"/>
              <a:gd name="connsiteX284" fmla="*/ 1061085 w 1131888"/>
              <a:gd name="connsiteY284" fmla="*/ 552450 h 1282701"/>
              <a:gd name="connsiteX285" fmla="*/ 1080135 w 1131888"/>
              <a:gd name="connsiteY285" fmla="*/ 552450 h 1282701"/>
              <a:gd name="connsiteX286" fmla="*/ 1091565 w 1131888"/>
              <a:gd name="connsiteY286" fmla="*/ 552450 h 1282701"/>
              <a:gd name="connsiteX287" fmla="*/ 1095375 w 1131888"/>
              <a:gd name="connsiteY287" fmla="*/ 555625 h 1282701"/>
              <a:gd name="connsiteX288" fmla="*/ 1091565 w 1131888"/>
              <a:gd name="connsiteY288" fmla="*/ 558800 h 1282701"/>
              <a:gd name="connsiteX289" fmla="*/ 1080135 w 1131888"/>
              <a:gd name="connsiteY289" fmla="*/ 558800 h 1282701"/>
              <a:gd name="connsiteX290" fmla="*/ 1061085 w 1131888"/>
              <a:gd name="connsiteY290" fmla="*/ 558800 h 1282701"/>
              <a:gd name="connsiteX291" fmla="*/ 1057275 w 1131888"/>
              <a:gd name="connsiteY291" fmla="*/ 555625 h 1282701"/>
              <a:gd name="connsiteX292" fmla="*/ 1061085 w 1131888"/>
              <a:gd name="connsiteY292" fmla="*/ 552450 h 1282701"/>
              <a:gd name="connsiteX293" fmla="*/ 246063 w 1131888"/>
              <a:gd name="connsiteY293" fmla="*/ 552450 h 1282701"/>
              <a:gd name="connsiteX294" fmla="*/ 235347 w 1131888"/>
              <a:gd name="connsiteY294" fmla="*/ 558800 h 1282701"/>
              <a:gd name="connsiteX295" fmla="*/ 246063 w 1131888"/>
              <a:gd name="connsiteY295" fmla="*/ 552450 h 1282701"/>
              <a:gd name="connsiteX296" fmla="*/ 985185 w 1131888"/>
              <a:gd name="connsiteY296" fmla="*/ 543024 h 1282701"/>
              <a:gd name="connsiteX297" fmla="*/ 1000125 w 1131888"/>
              <a:gd name="connsiteY297" fmla="*/ 548481 h 1282701"/>
              <a:gd name="connsiteX298" fmla="*/ 973137 w 1131888"/>
              <a:gd name="connsiteY298" fmla="*/ 552450 h 1282701"/>
              <a:gd name="connsiteX299" fmla="*/ 985185 w 1131888"/>
              <a:gd name="connsiteY299" fmla="*/ 543024 h 1282701"/>
              <a:gd name="connsiteX300" fmla="*/ 1057275 w 1131888"/>
              <a:gd name="connsiteY300" fmla="*/ 537104 h 1282701"/>
              <a:gd name="connsiteX301" fmla="*/ 1030287 w 1131888"/>
              <a:gd name="connsiteY301" fmla="*/ 540809 h 1282701"/>
              <a:gd name="connsiteX302" fmla="*/ 1057275 w 1131888"/>
              <a:gd name="connsiteY302" fmla="*/ 537104 h 1282701"/>
              <a:gd name="connsiteX303" fmla="*/ 321526 w 1131888"/>
              <a:gd name="connsiteY303" fmla="*/ 536333 h 1282701"/>
              <a:gd name="connsiteX304" fmla="*/ 322500 w 1131888"/>
              <a:gd name="connsiteY304" fmla="*/ 537308 h 1282701"/>
              <a:gd name="connsiteX305" fmla="*/ 322500 w 1131888"/>
              <a:gd name="connsiteY305" fmla="*/ 536473 h 1282701"/>
              <a:gd name="connsiteX306" fmla="*/ 977900 w 1131888"/>
              <a:gd name="connsiteY306" fmla="*/ 525463 h 1282701"/>
              <a:gd name="connsiteX307" fmla="*/ 942975 w 1131888"/>
              <a:gd name="connsiteY307" fmla="*/ 533401 h 1282701"/>
              <a:gd name="connsiteX308" fmla="*/ 977900 w 1131888"/>
              <a:gd name="connsiteY308" fmla="*/ 525463 h 1282701"/>
              <a:gd name="connsiteX309" fmla="*/ 1109663 w 1131888"/>
              <a:gd name="connsiteY309" fmla="*/ 492125 h 1282701"/>
              <a:gd name="connsiteX310" fmla="*/ 1109663 w 1131888"/>
              <a:gd name="connsiteY310" fmla="*/ 495697 h 1282701"/>
              <a:gd name="connsiteX311" fmla="*/ 1026146 w 1131888"/>
              <a:gd name="connsiteY311" fmla="*/ 506413 h 1282701"/>
              <a:gd name="connsiteX312" fmla="*/ 1022350 w 1131888"/>
              <a:gd name="connsiteY312" fmla="*/ 502841 h 1282701"/>
              <a:gd name="connsiteX313" fmla="*/ 1026146 w 1131888"/>
              <a:gd name="connsiteY313" fmla="*/ 499269 h 1282701"/>
              <a:gd name="connsiteX314" fmla="*/ 1109663 w 1131888"/>
              <a:gd name="connsiteY314" fmla="*/ 492125 h 1282701"/>
              <a:gd name="connsiteX315" fmla="*/ 311785 w 1131888"/>
              <a:gd name="connsiteY315" fmla="*/ 465138 h 1282701"/>
              <a:gd name="connsiteX316" fmla="*/ 319405 w 1131888"/>
              <a:gd name="connsiteY316" fmla="*/ 484188 h 1282701"/>
              <a:gd name="connsiteX317" fmla="*/ 311785 w 1131888"/>
              <a:gd name="connsiteY317" fmla="*/ 465138 h 1282701"/>
              <a:gd name="connsiteX318" fmla="*/ 1128127 w 1131888"/>
              <a:gd name="connsiteY318" fmla="*/ 454025 h 1282701"/>
              <a:gd name="connsiteX319" fmla="*/ 1131888 w 1131888"/>
              <a:gd name="connsiteY319" fmla="*/ 454025 h 1282701"/>
              <a:gd name="connsiteX320" fmla="*/ 1128127 w 1131888"/>
              <a:gd name="connsiteY320" fmla="*/ 461509 h 1282701"/>
              <a:gd name="connsiteX321" fmla="*/ 962612 w 1131888"/>
              <a:gd name="connsiteY321" fmla="*/ 506413 h 1282701"/>
              <a:gd name="connsiteX322" fmla="*/ 958850 w 1131888"/>
              <a:gd name="connsiteY322" fmla="*/ 502671 h 1282701"/>
              <a:gd name="connsiteX323" fmla="*/ 962612 w 1131888"/>
              <a:gd name="connsiteY323" fmla="*/ 498929 h 1282701"/>
              <a:gd name="connsiteX324" fmla="*/ 1128127 w 1131888"/>
              <a:gd name="connsiteY324" fmla="*/ 454025 h 1282701"/>
              <a:gd name="connsiteX325" fmla="*/ 1041893 w 1131888"/>
              <a:gd name="connsiteY325" fmla="*/ 369082 h 1282701"/>
              <a:gd name="connsiteX326" fmla="*/ 1042367 w 1131888"/>
              <a:gd name="connsiteY326" fmla="*/ 370503 h 1282701"/>
              <a:gd name="connsiteX327" fmla="*/ 1046163 w 1131888"/>
              <a:gd name="connsiteY327" fmla="*/ 374292 h 1282701"/>
              <a:gd name="connsiteX328" fmla="*/ 966443 w 1131888"/>
              <a:gd name="connsiteY328" fmla="*/ 484188 h 1282701"/>
              <a:gd name="connsiteX329" fmla="*/ 962646 w 1131888"/>
              <a:gd name="connsiteY329" fmla="*/ 484188 h 1282701"/>
              <a:gd name="connsiteX330" fmla="*/ 962646 w 1131888"/>
              <a:gd name="connsiteY330" fmla="*/ 480399 h 1282701"/>
              <a:gd name="connsiteX331" fmla="*/ 1038571 w 1131888"/>
              <a:gd name="connsiteY331" fmla="*/ 370503 h 1282701"/>
              <a:gd name="connsiteX332" fmla="*/ 1041893 w 1131888"/>
              <a:gd name="connsiteY332" fmla="*/ 369082 h 1282701"/>
              <a:gd name="connsiteX333" fmla="*/ 106986 w 1131888"/>
              <a:gd name="connsiteY333" fmla="*/ 358775 h 1282701"/>
              <a:gd name="connsiteX334" fmla="*/ 205751 w 1131888"/>
              <a:gd name="connsiteY334" fmla="*/ 400977 h 1282701"/>
              <a:gd name="connsiteX335" fmla="*/ 209550 w 1131888"/>
              <a:gd name="connsiteY335" fmla="*/ 404813 h 1282701"/>
              <a:gd name="connsiteX336" fmla="*/ 205751 w 1131888"/>
              <a:gd name="connsiteY336" fmla="*/ 404813 h 1282701"/>
              <a:gd name="connsiteX337" fmla="*/ 106986 w 1131888"/>
              <a:gd name="connsiteY337" fmla="*/ 366448 h 1282701"/>
              <a:gd name="connsiteX338" fmla="*/ 103187 w 1131888"/>
              <a:gd name="connsiteY338" fmla="*/ 362612 h 1282701"/>
              <a:gd name="connsiteX339" fmla="*/ 106986 w 1131888"/>
              <a:gd name="connsiteY339" fmla="*/ 358775 h 1282701"/>
              <a:gd name="connsiteX340" fmla="*/ 327025 w 1131888"/>
              <a:gd name="connsiteY340" fmla="*/ 339725 h 1282701"/>
              <a:gd name="connsiteX341" fmla="*/ 344488 w 1131888"/>
              <a:gd name="connsiteY341" fmla="*/ 355600 h 1282701"/>
              <a:gd name="connsiteX342" fmla="*/ 327025 w 1131888"/>
              <a:gd name="connsiteY342" fmla="*/ 339725 h 1282701"/>
              <a:gd name="connsiteX343" fmla="*/ 46037 w 1131888"/>
              <a:gd name="connsiteY343" fmla="*/ 339725 h 1282701"/>
              <a:gd name="connsiteX344" fmla="*/ 53710 w 1131888"/>
              <a:gd name="connsiteY344" fmla="*/ 339725 h 1282701"/>
              <a:gd name="connsiteX345" fmla="*/ 57546 w 1131888"/>
              <a:gd name="connsiteY345" fmla="*/ 339725 h 1282701"/>
              <a:gd name="connsiteX346" fmla="*/ 65219 w 1131888"/>
              <a:gd name="connsiteY346" fmla="*/ 339725 h 1282701"/>
              <a:gd name="connsiteX347" fmla="*/ 69056 w 1131888"/>
              <a:gd name="connsiteY347" fmla="*/ 339725 h 1282701"/>
              <a:gd name="connsiteX348" fmla="*/ 72892 w 1131888"/>
              <a:gd name="connsiteY348" fmla="*/ 343581 h 1282701"/>
              <a:gd name="connsiteX349" fmla="*/ 76729 w 1131888"/>
              <a:gd name="connsiteY349" fmla="*/ 351291 h 1282701"/>
              <a:gd name="connsiteX350" fmla="*/ 92075 w 1131888"/>
              <a:gd name="connsiteY350" fmla="*/ 359002 h 1282701"/>
              <a:gd name="connsiteX351" fmla="*/ 92075 w 1131888"/>
              <a:gd name="connsiteY351" fmla="*/ 366713 h 1282701"/>
              <a:gd name="connsiteX352" fmla="*/ 88238 w 1131888"/>
              <a:gd name="connsiteY352" fmla="*/ 366713 h 1282701"/>
              <a:gd name="connsiteX353" fmla="*/ 72892 w 1131888"/>
              <a:gd name="connsiteY353" fmla="*/ 359002 h 1282701"/>
              <a:gd name="connsiteX354" fmla="*/ 64522 w 1131888"/>
              <a:gd name="connsiteY354" fmla="*/ 347786 h 1282701"/>
              <a:gd name="connsiteX355" fmla="*/ 65219 w 1131888"/>
              <a:gd name="connsiteY355" fmla="*/ 347436 h 1282701"/>
              <a:gd name="connsiteX356" fmla="*/ 65219 w 1131888"/>
              <a:gd name="connsiteY356" fmla="*/ 343581 h 1282701"/>
              <a:gd name="connsiteX357" fmla="*/ 61383 w 1131888"/>
              <a:gd name="connsiteY357" fmla="*/ 343581 h 1282701"/>
              <a:gd name="connsiteX358" fmla="*/ 64522 w 1131888"/>
              <a:gd name="connsiteY358" fmla="*/ 347786 h 1282701"/>
              <a:gd name="connsiteX359" fmla="*/ 57546 w 1131888"/>
              <a:gd name="connsiteY359" fmla="*/ 351291 h 1282701"/>
              <a:gd name="connsiteX360" fmla="*/ 46037 w 1131888"/>
              <a:gd name="connsiteY360" fmla="*/ 347436 h 1282701"/>
              <a:gd name="connsiteX361" fmla="*/ 46037 w 1131888"/>
              <a:gd name="connsiteY361" fmla="*/ 339725 h 1282701"/>
              <a:gd name="connsiteX362" fmla="*/ 387350 w 1131888"/>
              <a:gd name="connsiteY362" fmla="*/ 317500 h 1282701"/>
              <a:gd name="connsiteX363" fmla="*/ 391121 w 1131888"/>
              <a:gd name="connsiteY363" fmla="*/ 317500 h 1282701"/>
              <a:gd name="connsiteX364" fmla="*/ 417513 w 1131888"/>
              <a:gd name="connsiteY364" fmla="*/ 347663 h 1282701"/>
              <a:gd name="connsiteX365" fmla="*/ 413743 w 1131888"/>
              <a:gd name="connsiteY365" fmla="*/ 347663 h 1282701"/>
              <a:gd name="connsiteX366" fmla="*/ 387350 w 1131888"/>
              <a:gd name="connsiteY366" fmla="*/ 321271 h 1282701"/>
              <a:gd name="connsiteX367" fmla="*/ 387350 w 1131888"/>
              <a:gd name="connsiteY367" fmla="*/ 317500 h 1282701"/>
              <a:gd name="connsiteX368" fmla="*/ 924877 w 1131888"/>
              <a:gd name="connsiteY368" fmla="*/ 287338 h 1282701"/>
              <a:gd name="connsiteX369" fmla="*/ 928687 w 1131888"/>
              <a:gd name="connsiteY369" fmla="*/ 287338 h 1282701"/>
              <a:gd name="connsiteX370" fmla="*/ 928687 w 1131888"/>
              <a:gd name="connsiteY370" fmla="*/ 291042 h 1282701"/>
              <a:gd name="connsiteX371" fmla="*/ 894397 w 1131888"/>
              <a:gd name="connsiteY371" fmla="*/ 320676 h 1282701"/>
              <a:gd name="connsiteX372" fmla="*/ 890587 w 1131888"/>
              <a:gd name="connsiteY372" fmla="*/ 320676 h 1282701"/>
              <a:gd name="connsiteX373" fmla="*/ 890587 w 1131888"/>
              <a:gd name="connsiteY373" fmla="*/ 316972 h 1282701"/>
              <a:gd name="connsiteX374" fmla="*/ 924877 w 1131888"/>
              <a:gd name="connsiteY374" fmla="*/ 287338 h 1282701"/>
              <a:gd name="connsiteX375" fmla="*/ 390525 w 1131888"/>
              <a:gd name="connsiteY375" fmla="*/ 271992 h 1282701"/>
              <a:gd name="connsiteX376" fmla="*/ 412750 w 1131888"/>
              <a:gd name="connsiteY376" fmla="*/ 301626 h 1282701"/>
              <a:gd name="connsiteX377" fmla="*/ 390525 w 1131888"/>
              <a:gd name="connsiteY377" fmla="*/ 271992 h 1282701"/>
              <a:gd name="connsiteX378" fmla="*/ 311149 w 1131888"/>
              <a:gd name="connsiteY378" fmla="*/ 260350 h 1282701"/>
              <a:gd name="connsiteX379" fmla="*/ 327025 w 1131888"/>
              <a:gd name="connsiteY379" fmla="*/ 279400 h 1282701"/>
              <a:gd name="connsiteX380" fmla="*/ 311149 w 1131888"/>
              <a:gd name="connsiteY380" fmla="*/ 260350 h 1282701"/>
              <a:gd name="connsiteX381" fmla="*/ 731044 w 1131888"/>
              <a:gd name="connsiteY381" fmla="*/ 226021 h 1282701"/>
              <a:gd name="connsiteX382" fmla="*/ 727472 w 1131888"/>
              <a:gd name="connsiteY382" fmla="*/ 241102 h 1282701"/>
              <a:gd name="connsiteX383" fmla="*/ 727472 w 1131888"/>
              <a:gd name="connsiteY383" fmla="*/ 244872 h 1282701"/>
              <a:gd name="connsiteX384" fmla="*/ 728673 w 1131888"/>
              <a:gd name="connsiteY384" fmla="*/ 244872 h 1282701"/>
              <a:gd name="connsiteX385" fmla="*/ 734484 w 1131888"/>
              <a:gd name="connsiteY385" fmla="*/ 230642 h 1282701"/>
              <a:gd name="connsiteX386" fmla="*/ 734484 w 1131888"/>
              <a:gd name="connsiteY386" fmla="*/ 229791 h 1282701"/>
              <a:gd name="connsiteX387" fmla="*/ 731044 w 1131888"/>
              <a:gd name="connsiteY387" fmla="*/ 229791 h 1282701"/>
              <a:gd name="connsiteX388" fmla="*/ 731044 w 1131888"/>
              <a:gd name="connsiteY388" fmla="*/ 226021 h 1282701"/>
              <a:gd name="connsiteX389" fmla="*/ 508635 w 1131888"/>
              <a:gd name="connsiteY389" fmla="*/ 223441 h 1282701"/>
              <a:gd name="connsiteX390" fmla="*/ 516255 w 1131888"/>
              <a:gd name="connsiteY390" fmla="*/ 242293 h 1282701"/>
              <a:gd name="connsiteX391" fmla="*/ 508635 w 1131888"/>
              <a:gd name="connsiteY391" fmla="*/ 223441 h 1282701"/>
              <a:gd name="connsiteX392" fmla="*/ 276860 w 1131888"/>
              <a:gd name="connsiteY392" fmla="*/ 219075 h 1282701"/>
              <a:gd name="connsiteX393" fmla="*/ 280670 w 1131888"/>
              <a:gd name="connsiteY393" fmla="*/ 219075 h 1282701"/>
              <a:gd name="connsiteX394" fmla="*/ 303530 w 1131888"/>
              <a:gd name="connsiteY394" fmla="*/ 238258 h 1282701"/>
              <a:gd name="connsiteX395" fmla="*/ 326390 w 1131888"/>
              <a:gd name="connsiteY395" fmla="*/ 257440 h 1282701"/>
              <a:gd name="connsiteX396" fmla="*/ 326390 w 1131888"/>
              <a:gd name="connsiteY396" fmla="*/ 261277 h 1282701"/>
              <a:gd name="connsiteX397" fmla="*/ 322580 w 1131888"/>
              <a:gd name="connsiteY397" fmla="*/ 261277 h 1282701"/>
              <a:gd name="connsiteX398" fmla="*/ 299720 w 1131888"/>
              <a:gd name="connsiteY398" fmla="*/ 242094 h 1282701"/>
              <a:gd name="connsiteX399" fmla="*/ 276860 w 1131888"/>
              <a:gd name="connsiteY399" fmla="*/ 222912 h 1282701"/>
              <a:gd name="connsiteX400" fmla="*/ 276860 w 1131888"/>
              <a:gd name="connsiteY400" fmla="*/ 219075 h 1282701"/>
              <a:gd name="connsiteX401" fmla="*/ 693102 w 1131888"/>
              <a:gd name="connsiteY401" fmla="*/ 203200 h 1282701"/>
              <a:gd name="connsiteX402" fmla="*/ 696912 w 1131888"/>
              <a:gd name="connsiteY402" fmla="*/ 210873 h 1282701"/>
              <a:gd name="connsiteX403" fmla="*/ 685482 w 1131888"/>
              <a:gd name="connsiteY403" fmla="*/ 245402 h 1282701"/>
              <a:gd name="connsiteX404" fmla="*/ 681672 w 1131888"/>
              <a:gd name="connsiteY404" fmla="*/ 249238 h 1282701"/>
              <a:gd name="connsiteX405" fmla="*/ 677862 w 1131888"/>
              <a:gd name="connsiteY405" fmla="*/ 245402 h 1282701"/>
              <a:gd name="connsiteX406" fmla="*/ 689292 w 1131888"/>
              <a:gd name="connsiteY406" fmla="*/ 207037 h 1282701"/>
              <a:gd name="connsiteX407" fmla="*/ 693102 w 1131888"/>
              <a:gd name="connsiteY407" fmla="*/ 203200 h 1282701"/>
              <a:gd name="connsiteX408" fmla="*/ 193675 w 1131888"/>
              <a:gd name="connsiteY408" fmla="*/ 192088 h 1282701"/>
              <a:gd name="connsiteX409" fmla="*/ 197427 w 1131888"/>
              <a:gd name="connsiteY409" fmla="*/ 192088 h 1282701"/>
              <a:gd name="connsiteX410" fmla="*/ 234950 w 1131888"/>
              <a:gd name="connsiteY410" fmla="*/ 223133 h 1282701"/>
              <a:gd name="connsiteX411" fmla="*/ 234950 w 1131888"/>
              <a:gd name="connsiteY411" fmla="*/ 227013 h 1282701"/>
              <a:gd name="connsiteX412" fmla="*/ 193675 w 1131888"/>
              <a:gd name="connsiteY412" fmla="*/ 192088 h 1282701"/>
              <a:gd name="connsiteX413" fmla="*/ 508943 w 1131888"/>
              <a:gd name="connsiteY413" fmla="*/ 190649 h 1282701"/>
              <a:gd name="connsiteX414" fmla="*/ 511175 w 1131888"/>
              <a:gd name="connsiteY414" fmla="*/ 200025 h 1282701"/>
              <a:gd name="connsiteX415" fmla="*/ 508943 w 1131888"/>
              <a:gd name="connsiteY415" fmla="*/ 190649 h 1282701"/>
              <a:gd name="connsiteX416" fmla="*/ 401637 w 1131888"/>
              <a:gd name="connsiteY416" fmla="*/ 185738 h 1282701"/>
              <a:gd name="connsiteX417" fmla="*/ 420687 w 1131888"/>
              <a:gd name="connsiteY417" fmla="*/ 211138 h 1282701"/>
              <a:gd name="connsiteX418" fmla="*/ 401637 w 1131888"/>
              <a:gd name="connsiteY418" fmla="*/ 185738 h 1282701"/>
              <a:gd name="connsiteX419" fmla="*/ 753533 w 1131888"/>
              <a:gd name="connsiteY419" fmla="*/ 177800 h 1282701"/>
              <a:gd name="connsiteX420" fmla="*/ 757237 w 1131888"/>
              <a:gd name="connsiteY420" fmla="*/ 181542 h 1282701"/>
              <a:gd name="connsiteX421" fmla="*/ 738716 w 1131888"/>
              <a:gd name="connsiteY421" fmla="*/ 230188 h 1282701"/>
              <a:gd name="connsiteX422" fmla="*/ 737725 w 1131888"/>
              <a:gd name="connsiteY422" fmla="*/ 230188 h 1282701"/>
              <a:gd name="connsiteX423" fmla="*/ 738188 w 1131888"/>
              <a:gd name="connsiteY423" fmla="*/ 230642 h 1282701"/>
              <a:gd name="connsiteX424" fmla="*/ 734531 w 1131888"/>
              <a:gd name="connsiteY424" fmla="*/ 248553 h 1282701"/>
              <a:gd name="connsiteX425" fmla="*/ 734616 w 1131888"/>
              <a:gd name="connsiteY425" fmla="*/ 248643 h 1282701"/>
              <a:gd name="connsiteX426" fmla="*/ 734484 w 1131888"/>
              <a:gd name="connsiteY426" fmla="*/ 248782 h 1282701"/>
              <a:gd name="connsiteX427" fmla="*/ 734484 w 1131888"/>
              <a:gd name="connsiteY427" fmla="*/ 248785 h 1282701"/>
              <a:gd name="connsiteX428" fmla="*/ 734454 w 1131888"/>
              <a:gd name="connsiteY428" fmla="*/ 248813 h 1282701"/>
              <a:gd name="connsiteX429" fmla="*/ 734257 w 1131888"/>
              <a:gd name="connsiteY429" fmla="*/ 249021 h 1282701"/>
              <a:gd name="connsiteX430" fmla="*/ 735013 w 1131888"/>
              <a:gd name="connsiteY430" fmla="*/ 249815 h 1282701"/>
              <a:gd name="connsiteX431" fmla="*/ 724297 w 1131888"/>
              <a:gd name="connsiteY431" fmla="*/ 283586 h 1282701"/>
              <a:gd name="connsiteX432" fmla="*/ 724213 w 1131888"/>
              <a:gd name="connsiteY432" fmla="*/ 283674 h 1282701"/>
              <a:gd name="connsiteX433" fmla="*/ 727322 w 1131888"/>
              <a:gd name="connsiteY433" fmla="*/ 283674 h 1282701"/>
              <a:gd name="connsiteX434" fmla="*/ 734889 w 1131888"/>
              <a:gd name="connsiteY434" fmla="*/ 298817 h 1282701"/>
              <a:gd name="connsiteX435" fmla="*/ 852174 w 1131888"/>
              <a:gd name="connsiteY435" fmla="*/ 374528 h 1282701"/>
              <a:gd name="connsiteX436" fmla="*/ 852487 w 1131888"/>
              <a:gd name="connsiteY436" fmla="*/ 374528 h 1282701"/>
              <a:gd name="connsiteX437" fmla="*/ 852487 w 1131888"/>
              <a:gd name="connsiteY437" fmla="*/ 374197 h 1282701"/>
              <a:gd name="connsiteX438" fmla="*/ 863917 w 1131888"/>
              <a:gd name="connsiteY438" fmla="*/ 366486 h 1282701"/>
              <a:gd name="connsiteX439" fmla="*/ 882967 w 1131888"/>
              <a:gd name="connsiteY439" fmla="*/ 358776 h 1282701"/>
              <a:gd name="connsiteX440" fmla="*/ 886777 w 1131888"/>
              <a:gd name="connsiteY440" fmla="*/ 358776 h 1282701"/>
              <a:gd name="connsiteX441" fmla="*/ 886777 w 1131888"/>
              <a:gd name="connsiteY441" fmla="*/ 362631 h 1282701"/>
              <a:gd name="connsiteX442" fmla="*/ 890587 w 1131888"/>
              <a:gd name="connsiteY442" fmla="*/ 358776 h 1282701"/>
              <a:gd name="connsiteX443" fmla="*/ 886777 w 1131888"/>
              <a:gd name="connsiteY443" fmla="*/ 358776 h 1282701"/>
              <a:gd name="connsiteX444" fmla="*/ 902017 w 1131888"/>
              <a:gd name="connsiteY444" fmla="*/ 331788 h 1282701"/>
              <a:gd name="connsiteX445" fmla="*/ 909637 w 1131888"/>
              <a:gd name="connsiteY445" fmla="*/ 335643 h 1282701"/>
              <a:gd name="connsiteX446" fmla="*/ 905827 w 1131888"/>
              <a:gd name="connsiteY446" fmla="*/ 339499 h 1282701"/>
              <a:gd name="connsiteX447" fmla="*/ 894397 w 1131888"/>
              <a:gd name="connsiteY447" fmla="*/ 358776 h 1282701"/>
              <a:gd name="connsiteX448" fmla="*/ 894397 w 1131888"/>
              <a:gd name="connsiteY448" fmla="*/ 362631 h 1282701"/>
              <a:gd name="connsiteX449" fmla="*/ 890587 w 1131888"/>
              <a:gd name="connsiteY449" fmla="*/ 366486 h 1282701"/>
              <a:gd name="connsiteX450" fmla="*/ 886777 w 1131888"/>
              <a:gd name="connsiteY450" fmla="*/ 366486 h 1282701"/>
              <a:gd name="connsiteX451" fmla="*/ 882967 w 1131888"/>
              <a:gd name="connsiteY451" fmla="*/ 366486 h 1282701"/>
              <a:gd name="connsiteX452" fmla="*/ 871537 w 1131888"/>
              <a:gd name="connsiteY452" fmla="*/ 370342 h 1282701"/>
              <a:gd name="connsiteX453" fmla="*/ 861111 w 1131888"/>
              <a:gd name="connsiteY453" fmla="*/ 380892 h 1282701"/>
              <a:gd name="connsiteX454" fmla="*/ 863524 w 1131888"/>
              <a:gd name="connsiteY454" fmla="*/ 382099 h 1282701"/>
              <a:gd name="connsiteX455" fmla="*/ 863524 w 1131888"/>
              <a:gd name="connsiteY455" fmla="*/ 385885 h 1282701"/>
              <a:gd name="connsiteX456" fmla="*/ 871091 w 1131888"/>
              <a:gd name="connsiteY456" fmla="*/ 382099 h 1282701"/>
              <a:gd name="connsiteX457" fmla="*/ 875820 w 1131888"/>
              <a:gd name="connsiteY457" fmla="*/ 391090 h 1282701"/>
              <a:gd name="connsiteX458" fmla="*/ 885846 w 1131888"/>
              <a:gd name="connsiteY458" fmla="*/ 397018 h 1282701"/>
              <a:gd name="connsiteX459" fmla="*/ 909358 w 1131888"/>
              <a:gd name="connsiteY459" fmla="*/ 381795 h 1282701"/>
              <a:gd name="connsiteX460" fmla="*/ 931769 w 1131888"/>
              <a:gd name="connsiteY460" fmla="*/ 362447 h 1282701"/>
              <a:gd name="connsiteX461" fmla="*/ 931769 w 1131888"/>
              <a:gd name="connsiteY461" fmla="*/ 366316 h 1282701"/>
              <a:gd name="connsiteX462" fmla="*/ 935505 w 1131888"/>
              <a:gd name="connsiteY462" fmla="*/ 366316 h 1282701"/>
              <a:gd name="connsiteX463" fmla="*/ 931769 w 1131888"/>
              <a:gd name="connsiteY463" fmla="*/ 362447 h 1282701"/>
              <a:gd name="connsiteX464" fmla="*/ 929744 w 1131888"/>
              <a:gd name="connsiteY464" fmla="*/ 360349 h 1282701"/>
              <a:gd name="connsiteX465" fmla="*/ 920397 w 1131888"/>
              <a:gd name="connsiteY465" fmla="*/ 364173 h 1282701"/>
              <a:gd name="connsiteX466" fmla="*/ 908756 w 1131888"/>
              <a:gd name="connsiteY466" fmla="*/ 374650 h 1282701"/>
              <a:gd name="connsiteX467" fmla="*/ 904875 w 1131888"/>
              <a:gd name="connsiteY467" fmla="*/ 374650 h 1282701"/>
              <a:gd name="connsiteX468" fmla="*/ 904875 w 1131888"/>
              <a:gd name="connsiteY468" fmla="*/ 370840 h 1282701"/>
              <a:gd name="connsiteX469" fmla="*/ 917002 w 1131888"/>
              <a:gd name="connsiteY469" fmla="*/ 360363 h 1282701"/>
              <a:gd name="connsiteX470" fmla="*/ 930410 w 1131888"/>
              <a:gd name="connsiteY470" fmla="*/ 356116 h 1282701"/>
              <a:gd name="connsiteX471" fmla="*/ 935505 w 1131888"/>
              <a:gd name="connsiteY471" fmla="*/ 350838 h 1282701"/>
              <a:gd name="connsiteX472" fmla="*/ 935939 w 1131888"/>
              <a:gd name="connsiteY472" fmla="*/ 351288 h 1282701"/>
              <a:gd name="connsiteX473" fmla="*/ 946871 w 1131888"/>
              <a:gd name="connsiteY473" fmla="*/ 339726 h 1282701"/>
              <a:gd name="connsiteX474" fmla="*/ 965633 w 1131888"/>
              <a:gd name="connsiteY474" fmla="*/ 331788 h 1282701"/>
              <a:gd name="connsiteX475" fmla="*/ 969385 w 1131888"/>
              <a:gd name="connsiteY475" fmla="*/ 335757 h 1282701"/>
              <a:gd name="connsiteX476" fmla="*/ 969385 w 1131888"/>
              <a:gd name="connsiteY476" fmla="*/ 343694 h 1282701"/>
              <a:gd name="connsiteX477" fmla="*/ 950624 w 1131888"/>
              <a:gd name="connsiteY477" fmla="*/ 351632 h 1282701"/>
              <a:gd name="connsiteX478" fmla="*/ 943119 w 1131888"/>
              <a:gd name="connsiteY478" fmla="*/ 359569 h 1282701"/>
              <a:gd name="connsiteX479" fmla="*/ 942975 w 1131888"/>
              <a:gd name="connsiteY479" fmla="*/ 359646 h 1282701"/>
              <a:gd name="connsiteX480" fmla="*/ 942975 w 1131888"/>
              <a:gd name="connsiteY480" fmla="*/ 362447 h 1282701"/>
              <a:gd name="connsiteX481" fmla="*/ 942975 w 1131888"/>
              <a:gd name="connsiteY481" fmla="*/ 366316 h 1282701"/>
              <a:gd name="connsiteX482" fmla="*/ 942975 w 1131888"/>
              <a:gd name="connsiteY482" fmla="*/ 370186 h 1282701"/>
              <a:gd name="connsiteX483" fmla="*/ 913093 w 1131888"/>
              <a:gd name="connsiteY483" fmla="*/ 393403 h 1282701"/>
              <a:gd name="connsiteX484" fmla="*/ 891249 w 1131888"/>
              <a:gd name="connsiteY484" fmla="*/ 412261 h 1282701"/>
              <a:gd name="connsiteX485" fmla="*/ 899466 w 1131888"/>
              <a:gd name="connsiteY485" fmla="*/ 436517 h 1282701"/>
              <a:gd name="connsiteX486" fmla="*/ 908925 w 1131888"/>
              <a:gd name="connsiteY486" fmla="*/ 461596 h 1282701"/>
              <a:gd name="connsiteX487" fmla="*/ 916492 w 1131888"/>
              <a:gd name="connsiteY487" fmla="*/ 465382 h 1282701"/>
              <a:gd name="connsiteX488" fmla="*/ 927842 w 1131888"/>
              <a:gd name="connsiteY488" fmla="*/ 491881 h 1282701"/>
              <a:gd name="connsiteX489" fmla="*/ 942975 w 1131888"/>
              <a:gd name="connsiteY489" fmla="*/ 571378 h 1282701"/>
              <a:gd name="connsiteX490" fmla="*/ 912708 w 1131888"/>
              <a:gd name="connsiteY490" fmla="*/ 711445 h 1282701"/>
              <a:gd name="connsiteX491" fmla="*/ 871091 w 1131888"/>
              <a:gd name="connsiteY491" fmla="*/ 772014 h 1282701"/>
              <a:gd name="connsiteX492" fmla="*/ 886224 w 1131888"/>
              <a:gd name="connsiteY492" fmla="*/ 798513 h 1282701"/>
              <a:gd name="connsiteX493" fmla="*/ 863524 w 1131888"/>
              <a:gd name="connsiteY493" fmla="*/ 779585 h 1282701"/>
              <a:gd name="connsiteX494" fmla="*/ 761373 w 1131888"/>
              <a:gd name="connsiteY494" fmla="*/ 866654 h 1282701"/>
              <a:gd name="connsiteX495" fmla="*/ 640305 w 1131888"/>
              <a:gd name="connsiteY495" fmla="*/ 893153 h 1282701"/>
              <a:gd name="connsiteX496" fmla="*/ 639762 w 1131888"/>
              <a:gd name="connsiteY496" fmla="*/ 893153 h 1282701"/>
              <a:gd name="connsiteX497" fmla="*/ 639762 w 1131888"/>
              <a:gd name="connsiteY497" fmla="*/ 903941 h 1282701"/>
              <a:gd name="connsiteX498" fmla="*/ 639762 w 1131888"/>
              <a:gd name="connsiteY498" fmla="*/ 941294 h 1282701"/>
              <a:gd name="connsiteX499" fmla="*/ 639762 w 1131888"/>
              <a:gd name="connsiteY499" fmla="*/ 952500 h 1282701"/>
              <a:gd name="connsiteX500" fmla="*/ 636587 w 1131888"/>
              <a:gd name="connsiteY500" fmla="*/ 952500 h 1282701"/>
              <a:gd name="connsiteX501" fmla="*/ 636587 w 1131888"/>
              <a:gd name="connsiteY501" fmla="*/ 941294 h 1282701"/>
              <a:gd name="connsiteX502" fmla="*/ 636587 w 1131888"/>
              <a:gd name="connsiteY502" fmla="*/ 903941 h 1282701"/>
              <a:gd name="connsiteX503" fmla="*/ 636587 w 1131888"/>
              <a:gd name="connsiteY503" fmla="*/ 893153 h 1282701"/>
              <a:gd name="connsiteX504" fmla="*/ 636521 w 1131888"/>
              <a:gd name="connsiteY504" fmla="*/ 893153 h 1282701"/>
              <a:gd name="connsiteX505" fmla="*/ 636521 w 1131888"/>
              <a:gd name="connsiteY505" fmla="*/ 896938 h 1282701"/>
              <a:gd name="connsiteX506" fmla="*/ 632738 w 1131888"/>
              <a:gd name="connsiteY506" fmla="*/ 889367 h 1282701"/>
              <a:gd name="connsiteX507" fmla="*/ 610038 w 1131888"/>
              <a:gd name="connsiteY507" fmla="*/ 893153 h 1282701"/>
              <a:gd name="connsiteX508" fmla="*/ 609600 w 1131888"/>
              <a:gd name="connsiteY508" fmla="*/ 892715 h 1282701"/>
              <a:gd name="connsiteX509" fmla="*/ 609600 w 1131888"/>
              <a:gd name="connsiteY509" fmla="*/ 899760 h 1282701"/>
              <a:gd name="connsiteX510" fmla="*/ 609600 w 1131888"/>
              <a:gd name="connsiteY510" fmla="*/ 919163 h 1282701"/>
              <a:gd name="connsiteX511" fmla="*/ 606425 w 1131888"/>
              <a:gd name="connsiteY511" fmla="*/ 919163 h 1282701"/>
              <a:gd name="connsiteX512" fmla="*/ 603250 w 1131888"/>
              <a:gd name="connsiteY512" fmla="*/ 919163 h 1282701"/>
              <a:gd name="connsiteX513" fmla="*/ 606425 w 1131888"/>
              <a:gd name="connsiteY513" fmla="*/ 899760 h 1282701"/>
              <a:gd name="connsiteX514" fmla="*/ 606425 w 1131888"/>
              <a:gd name="connsiteY514" fmla="*/ 889538 h 1282701"/>
              <a:gd name="connsiteX515" fmla="*/ 606254 w 1131888"/>
              <a:gd name="connsiteY515" fmla="*/ 889367 h 1282701"/>
              <a:gd name="connsiteX516" fmla="*/ 606254 w 1131888"/>
              <a:gd name="connsiteY516" fmla="*/ 893153 h 1282701"/>
              <a:gd name="connsiteX517" fmla="*/ 541937 w 1131888"/>
              <a:gd name="connsiteY517" fmla="*/ 881796 h 1282701"/>
              <a:gd name="connsiteX518" fmla="*/ 540792 w 1131888"/>
              <a:gd name="connsiteY518" fmla="*/ 880651 h 1282701"/>
              <a:gd name="connsiteX519" fmla="*/ 535663 w 1131888"/>
              <a:gd name="connsiteY519" fmla="*/ 906596 h 1282701"/>
              <a:gd name="connsiteX520" fmla="*/ 527368 w 1131888"/>
              <a:gd name="connsiteY520" fmla="*/ 929747 h 1282701"/>
              <a:gd name="connsiteX521" fmla="*/ 527368 w 1131888"/>
              <a:gd name="connsiteY521" fmla="*/ 933451 h 1282701"/>
              <a:gd name="connsiteX522" fmla="*/ 523875 w 1131888"/>
              <a:gd name="connsiteY522" fmla="*/ 929747 h 1282701"/>
              <a:gd name="connsiteX523" fmla="*/ 532170 w 1131888"/>
              <a:gd name="connsiteY523" fmla="*/ 903817 h 1282701"/>
              <a:gd name="connsiteX524" fmla="*/ 537141 w 1131888"/>
              <a:gd name="connsiteY524" fmla="*/ 881107 h 1282701"/>
              <a:gd name="connsiteX525" fmla="*/ 514507 w 1131888"/>
              <a:gd name="connsiteY525" fmla="*/ 865707 h 1282701"/>
              <a:gd name="connsiteX526" fmla="*/ 485186 w 1131888"/>
              <a:gd name="connsiteY526" fmla="*/ 855297 h 1282701"/>
              <a:gd name="connsiteX527" fmla="*/ 473836 w 1131888"/>
              <a:gd name="connsiteY527" fmla="*/ 843940 h 1282701"/>
              <a:gd name="connsiteX528" fmla="*/ 452554 w 1131888"/>
              <a:gd name="connsiteY528" fmla="*/ 831164 h 1282701"/>
              <a:gd name="connsiteX529" fmla="*/ 428439 w 1131888"/>
              <a:gd name="connsiteY529" fmla="*/ 821228 h 1282701"/>
              <a:gd name="connsiteX530" fmla="*/ 412750 w 1131888"/>
              <a:gd name="connsiteY530" fmla="*/ 842963 h 1282701"/>
              <a:gd name="connsiteX531" fmla="*/ 412750 w 1131888"/>
              <a:gd name="connsiteY531" fmla="*/ 839193 h 1282701"/>
              <a:gd name="connsiteX532" fmla="*/ 414694 w 1131888"/>
              <a:gd name="connsiteY532" fmla="*/ 836307 h 1282701"/>
              <a:gd name="connsiteX533" fmla="*/ 410964 w 1131888"/>
              <a:gd name="connsiteY533" fmla="*/ 841058 h 1282701"/>
              <a:gd name="connsiteX534" fmla="*/ 398462 w 1131888"/>
              <a:gd name="connsiteY534" fmla="*/ 847725 h 1282701"/>
              <a:gd name="connsiteX535" fmla="*/ 418672 w 1131888"/>
              <a:gd name="connsiteY535" fmla="*/ 830403 h 1282701"/>
              <a:gd name="connsiteX536" fmla="*/ 427404 w 1131888"/>
              <a:gd name="connsiteY536" fmla="*/ 817441 h 1282701"/>
              <a:gd name="connsiteX537" fmla="*/ 425598 w 1131888"/>
              <a:gd name="connsiteY537" fmla="*/ 817441 h 1282701"/>
              <a:gd name="connsiteX538" fmla="*/ 424652 w 1131888"/>
              <a:gd name="connsiteY538" fmla="*/ 817441 h 1282701"/>
              <a:gd name="connsiteX539" fmla="*/ 424652 w 1131888"/>
              <a:gd name="connsiteY539" fmla="*/ 809870 h 1282701"/>
              <a:gd name="connsiteX540" fmla="*/ 405735 w 1131888"/>
              <a:gd name="connsiteY540" fmla="*/ 798513 h 1282701"/>
              <a:gd name="connsiteX541" fmla="*/ 386818 w 1131888"/>
              <a:gd name="connsiteY541" fmla="*/ 764443 h 1282701"/>
              <a:gd name="connsiteX542" fmla="*/ 378142 w 1131888"/>
              <a:gd name="connsiteY542" fmla="*/ 765357 h 1282701"/>
              <a:gd name="connsiteX543" fmla="*/ 379251 w 1131888"/>
              <a:gd name="connsiteY543" fmla="*/ 764443 h 1282701"/>
              <a:gd name="connsiteX544" fmla="*/ 360334 w 1131888"/>
              <a:gd name="connsiteY544" fmla="*/ 734158 h 1282701"/>
              <a:gd name="connsiteX545" fmla="*/ 337634 w 1131888"/>
              <a:gd name="connsiteY545" fmla="*/ 745515 h 1282701"/>
              <a:gd name="connsiteX546" fmla="*/ 345201 w 1131888"/>
              <a:gd name="connsiteY546" fmla="*/ 715230 h 1282701"/>
              <a:gd name="connsiteX547" fmla="*/ 337634 w 1131888"/>
              <a:gd name="connsiteY547" fmla="*/ 692517 h 1282701"/>
              <a:gd name="connsiteX548" fmla="*/ 330767 w 1131888"/>
              <a:gd name="connsiteY548" fmla="*/ 692517 h 1282701"/>
              <a:gd name="connsiteX549" fmla="*/ 299536 w 1131888"/>
              <a:gd name="connsiteY549" fmla="*/ 701651 h 1282701"/>
              <a:gd name="connsiteX550" fmla="*/ 265697 w 1131888"/>
              <a:gd name="connsiteY550" fmla="*/ 714376 h 1282701"/>
              <a:gd name="connsiteX551" fmla="*/ 261937 w 1131888"/>
              <a:gd name="connsiteY551" fmla="*/ 710606 h 1282701"/>
              <a:gd name="connsiteX552" fmla="*/ 261937 w 1131888"/>
              <a:gd name="connsiteY552" fmla="*/ 706835 h 1282701"/>
              <a:gd name="connsiteX553" fmla="*/ 329615 w 1131888"/>
              <a:gd name="connsiteY553" fmla="*/ 684213 h 1282701"/>
              <a:gd name="connsiteX554" fmla="*/ 330057 w 1131888"/>
              <a:gd name="connsiteY554" fmla="*/ 684656 h 1282701"/>
              <a:gd name="connsiteX555" fmla="*/ 328825 w 1131888"/>
              <a:gd name="connsiteY555" fmla="*/ 649042 h 1282701"/>
              <a:gd name="connsiteX556" fmla="*/ 319980 w 1131888"/>
              <a:gd name="connsiteY556" fmla="*/ 591083 h 1282701"/>
              <a:gd name="connsiteX557" fmla="*/ 318770 w 1131888"/>
              <a:gd name="connsiteY557" fmla="*/ 535937 h 1282701"/>
              <a:gd name="connsiteX558" fmla="*/ 309404 w 1131888"/>
              <a:gd name="connsiteY558" fmla="*/ 534592 h 1282701"/>
              <a:gd name="connsiteX559" fmla="*/ 292735 w 1131888"/>
              <a:gd name="connsiteY559" fmla="*/ 532607 h 1282701"/>
              <a:gd name="connsiteX560" fmla="*/ 292735 w 1131888"/>
              <a:gd name="connsiteY560" fmla="*/ 528638 h 1282701"/>
              <a:gd name="connsiteX561" fmla="*/ 309880 w 1131888"/>
              <a:gd name="connsiteY561" fmla="*/ 530623 h 1282701"/>
              <a:gd name="connsiteX562" fmla="*/ 322993 w 1131888"/>
              <a:gd name="connsiteY562" fmla="*/ 532140 h 1282701"/>
              <a:gd name="connsiteX563" fmla="*/ 327229 w 1131888"/>
              <a:gd name="connsiteY563" fmla="*/ 520273 h 1282701"/>
              <a:gd name="connsiteX564" fmla="*/ 326283 w 1131888"/>
              <a:gd name="connsiteY564" fmla="*/ 507023 h 1282701"/>
              <a:gd name="connsiteX565" fmla="*/ 371684 w 1131888"/>
              <a:gd name="connsiteY565" fmla="*/ 408598 h 1282701"/>
              <a:gd name="connsiteX566" fmla="*/ 428435 w 1131888"/>
              <a:gd name="connsiteY566" fmla="*/ 344243 h 1282701"/>
              <a:gd name="connsiteX567" fmla="*/ 507886 w 1131888"/>
              <a:gd name="connsiteY567" fmla="*/ 306388 h 1282701"/>
              <a:gd name="connsiteX568" fmla="*/ 511670 w 1131888"/>
              <a:gd name="connsiteY568" fmla="*/ 306388 h 1282701"/>
              <a:gd name="connsiteX569" fmla="*/ 512198 w 1131888"/>
              <a:gd name="connsiteY569" fmla="*/ 305859 h 1282701"/>
              <a:gd name="connsiteX570" fmla="*/ 511969 w 1131888"/>
              <a:gd name="connsiteY570" fmla="*/ 305859 h 1282701"/>
              <a:gd name="connsiteX571" fmla="*/ 492125 w 1131888"/>
              <a:gd name="connsiteY571" fmla="*/ 272521 h 1282701"/>
              <a:gd name="connsiteX572" fmla="*/ 492125 w 1131888"/>
              <a:gd name="connsiteY572" fmla="*/ 268817 h 1282701"/>
              <a:gd name="connsiteX573" fmla="*/ 496094 w 1131888"/>
              <a:gd name="connsiteY573" fmla="*/ 268817 h 1282701"/>
              <a:gd name="connsiteX574" fmla="*/ 515938 w 1131888"/>
              <a:gd name="connsiteY574" fmla="*/ 302155 h 1282701"/>
              <a:gd name="connsiteX575" fmla="*/ 515938 w 1131888"/>
              <a:gd name="connsiteY575" fmla="*/ 302440 h 1282701"/>
              <a:gd name="connsiteX576" fmla="*/ 526803 w 1131888"/>
              <a:gd name="connsiteY576" fmla="*/ 298817 h 1282701"/>
              <a:gd name="connsiteX577" fmla="*/ 538153 w 1131888"/>
              <a:gd name="connsiteY577" fmla="*/ 295031 h 1282701"/>
              <a:gd name="connsiteX578" fmla="*/ 530586 w 1131888"/>
              <a:gd name="connsiteY578" fmla="*/ 272317 h 1282701"/>
              <a:gd name="connsiteX579" fmla="*/ 538153 w 1131888"/>
              <a:gd name="connsiteY579" fmla="*/ 287460 h 1282701"/>
              <a:gd name="connsiteX580" fmla="*/ 632738 w 1131888"/>
              <a:gd name="connsiteY580" fmla="*/ 279889 h 1282701"/>
              <a:gd name="connsiteX581" fmla="*/ 636587 w 1131888"/>
              <a:gd name="connsiteY581" fmla="*/ 283740 h 1282701"/>
              <a:gd name="connsiteX582" fmla="*/ 636587 w 1131888"/>
              <a:gd name="connsiteY582" fmla="*/ 275696 h 1282701"/>
              <a:gd name="connsiteX583" fmla="*/ 636587 w 1131888"/>
              <a:gd name="connsiteY583" fmla="*/ 260879 h 1282701"/>
              <a:gd name="connsiteX584" fmla="*/ 636587 w 1131888"/>
              <a:gd name="connsiteY584" fmla="*/ 257175 h 1282701"/>
              <a:gd name="connsiteX585" fmla="*/ 640556 w 1131888"/>
              <a:gd name="connsiteY585" fmla="*/ 257175 h 1282701"/>
              <a:gd name="connsiteX586" fmla="*/ 644525 w 1131888"/>
              <a:gd name="connsiteY586" fmla="*/ 257175 h 1282701"/>
              <a:gd name="connsiteX587" fmla="*/ 644525 w 1131888"/>
              <a:gd name="connsiteY587" fmla="*/ 260879 h 1282701"/>
              <a:gd name="connsiteX588" fmla="*/ 640556 w 1131888"/>
              <a:gd name="connsiteY588" fmla="*/ 275696 h 1282701"/>
              <a:gd name="connsiteX589" fmla="*/ 641214 w 1131888"/>
              <a:gd name="connsiteY589" fmla="*/ 276924 h 1282701"/>
              <a:gd name="connsiteX590" fmla="*/ 643996 w 1131888"/>
              <a:gd name="connsiteY590" fmla="*/ 264319 h 1282701"/>
              <a:gd name="connsiteX591" fmla="*/ 648229 w 1131888"/>
              <a:gd name="connsiteY591" fmla="*/ 245137 h 1282701"/>
              <a:gd name="connsiteX592" fmla="*/ 648229 w 1131888"/>
              <a:gd name="connsiteY592" fmla="*/ 241300 h 1282701"/>
              <a:gd name="connsiteX593" fmla="*/ 652462 w 1131888"/>
              <a:gd name="connsiteY593" fmla="*/ 245137 h 1282701"/>
              <a:gd name="connsiteX594" fmla="*/ 652462 w 1131888"/>
              <a:gd name="connsiteY594" fmla="*/ 268156 h 1282701"/>
              <a:gd name="connsiteX595" fmla="*/ 645460 w 1131888"/>
              <a:gd name="connsiteY595" fmla="*/ 284021 h 1282701"/>
              <a:gd name="connsiteX596" fmla="*/ 650236 w 1131888"/>
              <a:gd name="connsiteY596" fmla="*/ 280835 h 1282701"/>
              <a:gd name="connsiteX597" fmla="*/ 651655 w 1131888"/>
              <a:gd name="connsiteY597" fmla="*/ 279889 h 1282701"/>
              <a:gd name="connsiteX598" fmla="*/ 700839 w 1131888"/>
              <a:gd name="connsiteY598" fmla="*/ 287460 h 1282701"/>
              <a:gd name="connsiteX599" fmla="*/ 715972 w 1131888"/>
              <a:gd name="connsiteY599" fmla="*/ 257175 h 1282701"/>
              <a:gd name="connsiteX600" fmla="*/ 712189 w 1131888"/>
              <a:gd name="connsiteY600" fmla="*/ 283674 h 1282701"/>
              <a:gd name="connsiteX601" fmla="*/ 719756 w 1131888"/>
              <a:gd name="connsiteY601" fmla="*/ 279889 h 1282701"/>
              <a:gd name="connsiteX602" fmla="*/ 721201 w 1131888"/>
              <a:gd name="connsiteY602" fmla="*/ 281335 h 1282701"/>
              <a:gd name="connsiteX603" fmla="*/ 727694 w 1131888"/>
              <a:gd name="connsiteY603" fmla="*/ 250645 h 1282701"/>
              <a:gd name="connsiteX604" fmla="*/ 723900 w 1131888"/>
              <a:gd name="connsiteY604" fmla="*/ 248643 h 1282701"/>
              <a:gd name="connsiteX605" fmla="*/ 723900 w 1131888"/>
              <a:gd name="connsiteY605" fmla="*/ 244872 h 1282701"/>
              <a:gd name="connsiteX606" fmla="*/ 723900 w 1131888"/>
              <a:gd name="connsiteY606" fmla="*/ 241102 h 1282701"/>
              <a:gd name="connsiteX607" fmla="*/ 727472 w 1131888"/>
              <a:gd name="connsiteY607" fmla="*/ 226021 h 1282701"/>
              <a:gd name="connsiteX608" fmla="*/ 731044 w 1131888"/>
              <a:gd name="connsiteY608" fmla="*/ 222250 h 1282701"/>
              <a:gd name="connsiteX609" fmla="*/ 735679 w 1131888"/>
              <a:gd name="connsiteY609" fmla="*/ 224696 h 1282701"/>
              <a:gd name="connsiteX610" fmla="*/ 502022 w 1131888"/>
              <a:gd name="connsiteY610" fmla="*/ 171541 h 1282701"/>
              <a:gd name="connsiteX611" fmla="*/ 504031 w 1131888"/>
              <a:gd name="connsiteY611" fmla="*/ 177271 h 1282701"/>
              <a:gd name="connsiteX612" fmla="*/ 502022 w 1131888"/>
              <a:gd name="connsiteY612" fmla="*/ 171541 h 1282701"/>
              <a:gd name="connsiteX613" fmla="*/ 174624 w 1131888"/>
              <a:gd name="connsiteY613" fmla="*/ 109538 h 1282701"/>
              <a:gd name="connsiteX614" fmla="*/ 182562 w 1131888"/>
              <a:gd name="connsiteY614" fmla="*/ 128059 h 1282701"/>
              <a:gd name="connsiteX615" fmla="*/ 174624 w 1131888"/>
              <a:gd name="connsiteY615" fmla="*/ 109538 h 1282701"/>
              <a:gd name="connsiteX616" fmla="*/ 174625 w 1131888"/>
              <a:gd name="connsiteY616" fmla="*/ 97440 h 1282701"/>
              <a:gd name="connsiteX617" fmla="*/ 178424 w 1131888"/>
              <a:gd name="connsiteY617" fmla="*/ 97440 h 1282701"/>
              <a:gd name="connsiteX618" fmla="*/ 277189 w 1131888"/>
              <a:gd name="connsiteY618" fmla="*/ 199424 h 1282701"/>
              <a:gd name="connsiteX619" fmla="*/ 277189 w 1131888"/>
              <a:gd name="connsiteY619" fmla="*/ 203201 h 1282701"/>
              <a:gd name="connsiteX620" fmla="*/ 273390 w 1131888"/>
              <a:gd name="connsiteY620" fmla="*/ 203201 h 1282701"/>
              <a:gd name="connsiteX621" fmla="*/ 174625 w 1131888"/>
              <a:gd name="connsiteY621" fmla="*/ 101217 h 1282701"/>
              <a:gd name="connsiteX622" fmla="*/ 174625 w 1131888"/>
              <a:gd name="connsiteY622" fmla="*/ 97440 h 1282701"/>
              <a:gd name="connsiteX623" fmla="*/ 432435 w 1131888"/>
              <a:gd name="connsiteY623" fmla="*/ 71438 h 1282701"/>
              <a:gd name="connsiteX624" fmla="*/ 447675 w 1131888"/>
              <a:gd name="connsiteY624" fmla="*/ 112713 h 1282701"/>
              <a:gd name="connsiteX625" fmla="*/ 443865 w 1131888"/>
              <a:gd name="connsiteY625" fmla="*/ 112713 h 1282701"/>
              <a:gd name="connsiteX626" fmla="*/ 428625 w 1131888"/>
              <a:gd name="connsiteY626" fmla="*/ 75190 h 1282701"/>
              <a:gd name="connsiteX627" fmla="*/ 432435 w 1131888"/>
              <a:gd name="connsiteY627" fmla="*/ 71438 h 1282701"/>
              <a:gd name="connsiteX628" fmla="*/ 166687 w 1131888"/>
              <a:gd name="connsiteY628" fmla="*/ 63500 h 1282701"/>
              <a:gd name="connsiteX629" fmla="*/ 170472 w 1131888"/>
              <a:gd name="connsiteY629" fmla="*/ 63500 h 1282701"/>
              <a:gd name="connsiteX630" fmla="*/ 215900 w 1131888"/>
              <a:gd name="connsiteY630" fmla="*/ 109538 h 1282701"/>
              <a:gd name="connsiteX631" fmla="*/ 212114 w 1131888"/>
              <a:gd name="connsiteY631" fmla="*/ 109538 h 1282701"/>
              <a:gd name="connsiteX632" fmla="*/ 166687 w 1131888"/>
              <a:gd name="connsiteY632" fmla="*/ 67337 h 1282701"/>
              <a:gd name="connsiteX633" fmla="*/ 155801 w 1131888"/>
              <a:gd name="connsiteY633" fmla="*/ 19050 h 1282701"/>
              <a:gd name="connsiteX634" fmla="*/ 155801 w 1131888"/>
              <a:gd name="connsiteY634" fmla="*/ 48684 h 1282701"/>
              <a:gd name="connsiteX635" fmla="*/ 141287 w 1131888"/>
              <a:gd name="connsiteY635" fmla="*/ 44980 h 1282701"/>
              <a:gd name="connsiteX636" fmla="*/ 367336 w 1131888"/>
              <a:gd name="connsiteY636" fmla="*/ 0 h 1282701"/>
              <a:gd name="connsiteX637" fmla="*/ 371135 w 1131888"/>
              <a:gd name="connsiteY637" fmla="*/ 3786 h 1282701"/>
              <a:gd name="connsiteX638" fmla="*/ 386329 w 1131888"/>
              <a:gd name="connsiteY638" fmla="*/ 34070 h 1282701"/>
              <a:gd name="connsiteX639" fmla="*/ 390128 w 1131888"/>
              <a:gd name="connsiteY639" fmla="*/ 49213 h 1282701"/>
              <a:gd name="connsiteX640" fmla="*/ 397725 w 1131888"/>
              <a:gd name="connsiteY640" fmla="*/ 71926 h 1282701"/>
              <a:gd name="connsiteX641" fmla="*/ 424316 w 1131888"/>
              <a:gd name="connsiteY641" fmla="*/ 109782 h 1282701"/>
              <a:gd name="connsiteX642" fmla="*/ 450907 w 1131888"/>
              <a:gd name="connsiteY642" fmla="*/ 143852 h 1282701"/>
              <a:gd name="connsiteX643" fmla="*/ 462303 w 1131888"/>
              <a:gd name="connsiteY643" fmla="*/ 177922 h 1282701"/>
              <a:gd name="connsiteX644" fmla="*/ 469900 w 1131888"/>
              <a:gd name="connsiteY644" fmla="*/ 185493 h 1282701"/>
              <a:gd name="connsiteX645" fmla="*/ 469900 w 1131888"/>
              <a:gd name="connsiteY645" fmla="*/ 193065 h 1282701"/>
              <a:gd name="connsiteX646" fmla="*/ 469900 w 1131888"/>
              <a:gd name="connsiteY646" fmla="*/ 196850 h 1282701"/>
              <a:gd name="connsiteX647" fmla="*/ 466102 w 1131888"/>
              <a:gd name="connsiteY647" fmla="*/ 193065 h 1282701"/>
              <a:gd name="connsiteX648" fmla="*/ 462303 w 1131888"/>
              <a:gd name="connsiteY648" fmla="*/ 185493 h 1282701"/>
              <a:gd name="connsiteX649" fmla="*/ 458504 w 1131888"/>
              <a:gd name="connsiteY649" fmla="*/ 181708 h 1282701"/>
              <a:gd name="connsiteX650" fmla="*/ 443309 w 1131888"/>
              <a:gd name="connsiteY650" fmla="*/ 143852 h 1282701"/>
              <a:gd name="connsiteX651" fmla="*/ 420517 w 1131888"/>
              <a:gd name="connsiteY651" fmla="*/ 113567 h 1282701"/>
              <a:gd name="connsiteX652" fmla="*/ 397725 w 1131888"/>
              <a:gd name="connsiteY652" fmla="*/ 83283 h 1282701"/>
              <a:gd name="connsiteX653" fmla="*/ 382531 w 1131888"/>
              <a:gd name="connsiteY653" fmla="*/ 49213 h 1282701"/>
              <a:gd name="connsiteX654" fmla="*/ 378732 w 1131888"/>
              <a:gd name="connsiteY654" fmla="*/ 34070 h 1282701"/>
              <a:gd name="connsiteX655" fmla="*/ 367336 w 1131888"/>
              <a:gd name="connsiteY655" fmla="*/ 3786 h 1282701"/>
              <a:gd name="connsiteX656" fmla="*/ 367336 w 1131888"/>
              <a:gd name="connsiteY656" fmla="*/ 0 h 1282701"/>
              <a:gd name="connsiteX657" fmla="*/ 334010 w 1131888"/>
              <a:gd name="connsiteY657" fmla="*/ 0 h 1282701"/>
              <a:gd name="connsiteX658" fmla="*/ 368300 w 1131888"/>
              <a:gd name="connsiteY658" fmla="*/ 60325 h 1282701"/>
              <a:gd name="connsiteX659" fmla="*/ 334010 w 1131888"/>
              <a:gd name="connsiteY659" fmla="*/ 0 h 128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Lst>
            <a:rect l="l" t="t" r="r" b="b"/>
            <a:pathLst>
              <a:path w="1131888" h="1282701">
                <a:moveTo>
                  <a:pt x="428228" y="1258888"/>
                </a:moveTo>
                <a:cubicBezTo>
                  <a:pt x="431800" y="1258888"/>
                  <a:pt x="428228" y="1274763"/>
                  <a:pt x="428228" y="1282701"/>
                </a:cubicBezTo>
                <a:cubicBezTo>
                  <a:pt x="417512" y="1278732"/>
                  <a:pt x="428228" y="1266826"/>
                  <a:pt x="428228" y="1258888"/>
                </a:cubicBezTo>
                <a:close/>
                <a:moveTo>
                  <a:pt x="46038" y="1222375"/>
                </a:moveTo>
                <a:cubicBezTo>
                  <a:pt x="34528" y="1241085"/>
                  <a:pt x="15346" y="1256053"/>
                  <a:pt x="3836" y="1274763"/>
                </a:cubicBezTo>
                <a:lnTo>
                  <a:pt x="0" y="1274763"/>
                </a:lnTo>
                <a:cubicBezTo>
                  <a:pt x="0" y="1274763"/>
                  <a:pt x="0" y="1274763"/>
                  <a:pt x="0" y="1271021"/>
                </a:cubicBezTo>
                <a:cubicBezTo>
                  <a:pt x="15346" y="1252311"/>
                  <a:pt x="30692" y="1237343"/>
                  <a:pt x="46038" y="1222375"/>
                </a:cubicBezTo>
                <a:close/>
                <a:moveTo>
                  <a:pt x="811337" y="1149747"/>
                </a:moveTo>
                <a:cubicBezTo>
                  <a:pt x="812701" y="1148670"/>
                  <a:pt x="815182" y="1148443"/>
                  <a:pt x="819150" y="1150257"/>
                </a:cubicBezTo>
                <a:cubicBezTo>
                  <a:pt x="813197" y="1163864"/>
                  <a:pt x="807244" y="1152979"/>
                  <a:pt x="811337" y="1149747"/>
                </a:cubicBezTo>
                <a:close/>
                <a:moveTo>
                  <a:pt x="374967" y="1130300"/>
                </a:moveTo>
                <a:cubicBezTo>
                  <a:pt x="374967" y="1130300"/>
                  <a:pt x="378777" y="1130300"/>
                  <a:pt x="378777" y="1130300"/>
                </a:cubicBezTo>
                <a:cubicBezTo>
                  <a:pt x="378777" y="1130300"/>
                  <a:pt x="382587" y="1130300"/>
                  <a:pt x="378777" y="1134080"/>
                </a:cubicBezTo>
                <a:cubicBezTo>
                  <a:pt x="371157" y="1156758"/>
                  <a:pt x="355917" y="1183217"/>
                  <a:pt x="348297" y="1205895"/>
                </a:cubicBezTo>
                <a:cubicBezTo>
                  <a:pt x="348297" y="1205895"/>
                  <a:pt x="344487" y="1209675"/>
                  <a:pt x="344487" y="1205895"/>
                </a:cubicBezTo>
                <a:cubicBezTo>
                  <a:pt x="352107" y="1179437"/>
                  <a:pt x="367347" y="1156758"/>
                  <a:pt x="374967" y="1130300"/>
                </a:cubicBezTo>
                <a:close/>
                <a:moveTo>
                  <a:pt x="129117" y="1108075"/>
                </a:moveTo>
                <a:cubicBezTo>
                  <a:pt x="136525" y="1119641"/>
                  <a:pt x="121708" y="1131208"/>
                  <a:pt x="114300" y="1135063"/>
                </a:cubicBezTo>
                <a:cubicBezTo>
                  <a:pt x="118004" y="1123497"/>
                  <a:pt x="129117" y="1119641"/>
                  <a:pt x="129117" y="1108075"/>
                </a:cubicBezTo>
                <a:close/>
                <a:moveTo>
                  <a:pt x="1033462" y="1093788"/>
                </a:moveTo>
                <a:cubicBezTo>
                  <a:pt x="1045368" y="1097492"/>
                  <a:pt x="1049337" y="1104901"/>
                  <a:pt x="1049337" y="1116013"/>
                </a:cubicBezTo>
                <a:cubicBezTo>
                  <a:pt x="1033462" y="1116013"/>
                  <a:pt x="1037431" y="1104901"/>
                  <a:pt x="1033462" y="1093788"/>
                </a:cubicBezTo>
                <a:close/>
                <a:moveTo>
                  <a:pt x="833437" y="1074738"/>
                </a:moveTo>
                <a:cubicBezTo>
                  <a:pt x="837247" y="1074738"/>
                  <a:pt x="837247" y="1074738"/>
                  <a:pt x="837247" y="1074738"/>
                </a:cubicBezTo>
                <a:cubicBezTo>
                  <a:pt x="841057" y="1089706"/>
                  <a:pt x="852487" y="1104674"/>
                  <a:pt x="852487" y="1123384"/>
                </a:cubicBezTo>
                <a:cubicBezTo>
                  <a:pt x="852487" y="1127126"/>
                  <a:pt x="848677" y="1123384"/>
                  <a:pt x="848677" y="1123384"/>
                </a:cubicBezTo>
                <a:cubicBezTo>
                  <a:pt x="848677" y="1108416"/>
                  <a:pt x="833437" y="1093448"/>
                  <a:pt x="833437" y="1074738"/>
                </a:cubicBezTo>
                <a:close/>
                <a:moveTo>
                  <a:pt x="401955" y="1069975"/>
                </a:moveTo>
                <a:cubicBezTo>
                  <a:pt x="409575" y="1077516"/>
                  <a:pt x="398145" y="1088827"/>
                  <a:pt x="394335" y="1100138"/>
                </a:cubicBezTo>
                <a:cubicBezTo>
                  <a:pt x="390525" y="1092597"/>
                  <a:pt x="401955" y="1081286"/>
                  <a:pt x="401955" y="1069975"/>
                </a:cubicBezTo>
                <a:close/>
                <a:moveTo>
                  <a:pt x="636984" y="1058863"/>
                </a:moveTo>
                <a:cubicBezTo>
                  <a:pt x="640556" y="1058863"/>
                  <a:pt x="640556" y="1062655"/>
                  <a:pt x="640556" y="1062655"/>
                </a:cubicBezTo>
                <a:cubicBezTo>
                  <a:pt x="640556" y="1127126"/>
                  <a:pt x="640556" y="1195388"/>
                  <a:pt x="647700" y="1259859"/>
                </a:cubicBezTo>
                <a:cubicBezTo>
                  <a:pt x="647700" y="1259859"/>
                  <a:pt x="647700" y="1263651"/>
                  <a:pt x="644128" y="1263651"/>
                </a:cubicBezTo>
                <a:cubicBezTo>
                  <a:pt x="644128" y="1263651"/>
                  <a:pt x="640556" y="1259859"/>
                  <a:pt x="640556" y="1259859"/>
                </a:cubicBezTo>
                <a:cubicBezTo>
                  <a:pt x="633412" y="1195388"/>
                  <a:pt x="633412" y="1130918"/>
                  <a:pt x="633412" y="1062655"/>
                </a:cubicBezTo>
                <a:cubicBezTo>
                  <a:pt x="633412" y="1062655"/>
                  <a:pt x="636984" y="1058863"/>
                  <a:pt x="636984" y="1058863"/>
                </a:cubicBezTo>
                <a:close/>
                <a:moveTo>
                  <a:pt x="140653" y="1058863"/>
                </a:moveTo>
                <a:cubicBezTo>
                  <a:pt x="147638" y="1058863"/>
                  <a:pt x="137160" y="1066272"/>
                  <a:pt x="137160" y="1069976"/>
                </a:cubicBezTo>
                <a:cubicBezTo>
                  <a:pt x="130175" y="1066272"/>
                  <a:pt x="137160" y="1058863"/>
                  <a:pt x="140653" y="1058863"/>
                </a:cubicBezTo>
                <a:close/>
                <a:moveTo>
                  <a:pt x="852487" y="1054781"/>
                </a:moveTo>
                <a:cubicBezTo>
                  <a:pt x="860425" y="1050925"/>
                  <a:pt x="860425" y="1070202"/>
                  <a:pt x="868362" y="1074058"/>
                </a:cubicBezTo>
                <a:cubicBezTo>
                  <a:pt x="860425" y="1077913"/>
                  <a:pt x="856456" y="1058636"/>
                  <a:pt x="852487" y="1054781"/>
                </a:cubicBezTo>
                <a:close/>
                <a:moveTo>
                  <a:pt x="625475" y="1025525"/>
                </a:moveTo>
                <a:cubicBezTo>
                  <a:pt x="628650" y="1029335"/>
                  <a:pt x="628650" y="1036955"/>
                  <a:pt x="628650" y="1044575"/>
                </a:cubicBezTo>
                <a:cubicBezTo>
                  <a:pt x="622300" y="1044575"/>
                  <a:pt x="625475" y="1033145"/>
                  <a:pt x="625475" y="1025525"/>
                </a:cubicBezTo>
                <a:close/>
                <a:moveTo>
                  <a:pt x="1064260" y="1018117"/>
                </a:moveTo>
                <a:cubicBezTo>
                  <a:pt x="1068070" y="1019969"/>
                  <a:pt x="1070928" y="1019043"/>
                  <a:pt x="1073309" y="1018117"/>
                </a:cubicBezTo>
                <a:cubicBezTo>
                  <a:pt x="1075690" y="1017191"/>
                  <a:pt x="1077595" y="1016265"/>
                  <a:pt x="1079500" y="1018117"/>
                </a:cubicBezTo>
                <a:cubicBezTo>
                  <a:pt x="1075690" y="1025526"/>
                  <a:pt x="1079500" y="1032934"/>
                  <a:pt x="1071880" y="1036638"/>
                </a:cubicBezTo>
                <a:cubicBezTo>
                  <a:pt x="1060450" y="1036638"/>
                  <a:pt x="1064260" y="1025526"/>
                  <a:pt x="1064260" y="1018117"/>
                </a:cubicBezTo>
                <a:close/>
                <a:moveTo>
                  <a:pt x="1022350" y="1014413"/>
                </a:moveTo>
                <a:cubicBezTo>
                  <a:pt x="1022350" y="1014413"/>
                  <a:pt x="1026179" y="1014413"/>
                  <a:pt x="1030008" y="1014413"/>
                </a:cubicBezTo>
                <a:cubicBezTo>
                  <a:pt x="1052980" y="1033066"/>
                  <a:pt x="1072123" y="1055450"/>
                  <a:pt x="1087438" y="1081565"/>
                </a:cubicBezTo>
                <a:cubicBezTo>
                  <a:pt x="1087438" y="1081565"/>
                  <a:pt x="1087438" y="1085295"/>
                  <a:pt x="1087438" y="1085295"/>
                </a:cubicBezTo>
                <a:cubicBezTo>
                  <a:pt x="1083610" y="1089026"/>
                  <a:pt x="1079781" y="1085295"/>
                  <a:pt x="1079781" y="1085295"/>
                </a:cubicBezTo>
                <a:cubicBezTo>
                  <a:pt x="1064466" y="1059181"/>
                  <a:pt x="1045322" y="1040528"/>
                  <a:pt x="1022350" y="1021874"/>
                </a:cubicBezTo>
                <a:cubicBezTo>
                  <a:pt x="1022350" y="1021874"/>
                  <a:pt x="1022350" y="1018144"/>
                  <a:pt x="1022350" y="1014413"/>
                </a:cubicBezTo>
                <a:close/>
                <a:moveTo>
                  <a:pt x="885825" y="998992"/>
                </a:moveTo>
                <a:cubicBezTo>
                  <a:pt x="893445" y="995363"/>
                  <a:pt x="901065" y="1013506"/>
                  <a:pt x="904875" y="1017135"/>
                </a:cubicBezTo>
                <a:cubicBezTo>
                  <a:pt x="897255" y="1020763"/>
                  <a:pt x="893445" y="1002620"/>
                  <a:pt x="885825" y="998992"/>
                </a:cubicBezTo>
                <a:close/>
                <a:moveTo>
                  <a:pt x="647700" y="990600"/>
                </a:moveTo>
                <a:cubicBezTo>
                  <a:pt x="647700" y="990600"/>
                  <a:pt x="647700" y="990600"/>
                  <a:pt x="651669" y="990600"/>
                </a:cubicBezTo>
                <a:cubicBezTo>
                  <a:pt x="651669" y="990600"/>
                  <a:pt x="651669" y="990600"/>
                  <a:pt x="651669" y="994370"/>
                </a:cubicBezTo>
                <a:cubicBezTo>
                  <a:pt x="651669" y="1013222"/>
                  <a:pt x="655638" y="1032074"/>
                  <a:pt x="655638" y="1047155"/>
                </a:cubicBezTo>
                <a:cubicBezTo>
                  <a:pt x="655638" y="1050925"/>
                  <a:pt x="655638" y="1050925"/>
                  <a:pt x="651669" y="1050925"/>
                </a:cubicBezTo>
                <a:cubicBezTo>
                  <a:pt x="651669" y="1050925"/>
                  <a:pt x="651669" y="1050925"/>
                  <a:pt x="651669" y="1047155"/>
                </a:cubicBezTo>
                <a:cubicBezTo>
                  <a:pt x="651669" y="1032074"/>
                  <a:pt x="647700" y="1013222"/>
                  <a:pt x="647700" y="994370"/>
                </a:cubicBezTo>
                <a:cubicBezTo>
                  <a:pt x="647700" y="994370"/>
                  <a:pt x="647700" y="994370"/>
                  <a:pt x="647700" y="990600"/>
                </a:cubicBezTo>
                <a:close/>
                <a:moveTo>
                  <a:pt x="247054" y="990600"/>
                </a:moveTo>
                <a:cubicBezTo>
                  <a:pt x="247054" y="990600"/>
                  <a:pt x="247054" y="990600"/>
                  <a:pt x="250825" y="990600"/>
                </a:cubicBezTo>
                <a:cubicBezTo>
                  <a:pt x="231973" y="1013222"/>
                  <a:pt x="213122" y="1032074"/>
                  <a:pt x="194270" y="1050925"/>
                </a:cubicBezTo>
                <a:lnTo>
                  <a:pt x="190500" y="1050925"/>
                </a:lnTo>
                <a:cubicBezTo>
                  <a:pt x="209351" y="1032074"/>
                  <a:pt x="228203" y="1009452"/>
                  <a:pt x="247054" y="990600"/>
                </a:cubicBezTo>
                <a:close/>
                <a:moveTo>
                  <a:pt x="675580" y="988678"/>
                </a:moveTo>
                <a:cubicBezTo>
                  <a:pt x="675283" y="991506"/>
                  <a:pt x="672306" y="1004938"/>
                  <a:pt x="674687" y="990799"/>
                </a:cubicBezTo>
                <a:cubicBezTo>
                  <a:pt x="675481" y="987971"/>
                  <a:pt x="675679" y="987736"/>
                  <a:pt x="675580" y="988678"/>
                </a:cubicBezTo>
                <a:close/>
                <a:moveTo>
                  <a:pt x="780073" y="976313"/>
                </a:moveTo>
                <a:cubicBezTo>
                  <a:pt x="780073" y="976313"/>
                  <a:pt x="783858" y="976313"/>
                  <a:pt x="783858" y="976313"/>
                </a:cubicBezTo>
                <a:cubicBezTo>
                  <a:pt x="795215" y="1009991"/>
                  <a:pt x="810358" y="1043668"/>
                  <a:pt x="821715" y="1077346"/>
                </a:cubicBezTo>
                <a:cubicBezTo>
                  <a:pt x="821715" y="1081088"/>
                  <a:pt x="817929" y="1077346"/>
                  <a:pt x="817929" y="1077346"/>
                </a:cubicBezTo>
                <a:cubicBezTo>
                  <a:pt x="802787" y="1043668"/>
                  <a:pt x="791430" y="1009991"/>
                  <a:pt x="780073" y="980055"/>
                </a:cubicBezTo>
                <a:cubicBezTo>
                  <a:pt x="776287" y="976313"/>
                  <a:pt x="780073" y="976313"/>
                  <a:pt x="780073" y="976313"/>
                </a:cubicBezTo>
                <a:close/>
                <a:moveTo>
                  <a:pt x="277812" y="976313"/>
                </a:moveTo>
                <a:cubicBezTo>
                  <a:pt x="277812" y="976313"/>
                  <a:pt x="277812" y="976313"/>
                  <a:pt x="277812" y="980017"/>
                </a:cubicBezTo>
                <a:cubicBezTo>
                  <a:pt x="274002" y="987426"/>
                  <a:pt x="266382" y="991130"/>
                  <a:pt x="258762" y="998538"/>
                </a:cubicBezTo>
                <a:cubicBezTo>
                  <a:pt x="258762" y="998538"/>
                  <a:pt x="258762" y="998538"/>
                  <a:pt x="258762" y="994834"/>
                </a:cubicBezTo>
                <a:cubicBezTo>
                  <a:pt x="266382" y="991130"/>
                  <a:pt x="270192" y="983721"/>
                  <a:pt x="277812" y="976313"/>
                </a:cubicBezTo>
                <a:close/>
                <a:moveTo>
                  <a:pt x="519642" y="957263"/>
                </a:moveTo>
                <a:cubicBezTo>
                  <a:pt x="523875" y="957263"/>
                  <a:pt x="523875" y="960967"/>
                  <a:pt x="523875" y="960967"/>
                </a:cubicBezTo>
                <a:cubicBezTo>
                  <a:pt x="519642" y="968376"/>
                  <a:pt x="515409" y="979488"/>
                  <a:pt x="515409" y="986897"/>
                </a:cubicBezTo>
                <a:cubicBezTo>
                  <a:pt x="515409" y="986897"/>
                  <a:pt x="515409" y="990601"/>
                  <a:pt x="511175" y="990601"/>
                </a:cubicBezTo>
                <a:cubicBezTo>
                  <a:pt x="511175" y="990601"/>
                  <a:pt x="511175" y="986897"/>
                  <a:pt x="511175" y="986897"/>
                </a:cubicBezTo>
                <a:cubicBezTo>
                  <a:pt x="511175" y="975784"/>
                  <a:pt x="515409" y="968376"/>
                  <a:pt x="519642" y="960967"/>
                </a:cubicBezTo>
                <a:cubicBezTo>
                  <a:pt x="519642" y="957263"/>
                  <a:pt x="519642" y="957263"/>
                  <a:pt x="519642" y="957263"/>
                </a:cubicBezTo>
                <a:close/>
                <a:moveTo>
                  <a:pt x="958850" y="952500"/>
                </a:moveTo>
                <a:cubicBezTo>
                  <a:pt x="966259" y="960041"/>
                  <a:pt x="973667" y="971352"/>
                  <a:pt x="981075" y="978893"/>
                </a:cubicBezTo>
                <a:cubicBezTo>
                  <a:pt x="981075" y="978893"/>
                  <a:pt x="981075" y="978893"/>
                  <a:pt x="981075" y="982663"/>
                </a:cubicBezTo>
                <a:cubicBezTo>
                  <a:pt x="973667" y="975122"/>
                  <a:pt x="966259" y="963811"/>
                  <a:pt x="958850" y="956271"/>
                </a:cubicBezTo>
                <a:close/>
                <a:moveTo>
                  <a:pt x="455612" y="952500"/>
                </a:moveTo>
                <a:cubicBezTo>
                  <a:pt x="455612" y="952500"/>
                  <a:pt x="455612" y="952500"/>
                  <a:pt x="455612" y="956293"/>
                </a:cubicBezTo>
                <a:cubicBezTo>
                  <a:pt x="443971" y="975254"/>
                  <a:pt x="436209" y="998009"/>
                  <a:pt x="424568" y="1020763"/>
                </a:cubicBezTo>
                <a:lnTo>
                  <a:pt x="420687" y="1020763"/>
                </a:lnTo>
                <a:cubicBezTo>
                  <a:pt x="432329" y="998009"/>
                  <a:pt x="440090" y="971462"/>
                  <a:pt x="455612" y="952500"/>
                </a:cubicBezTo>
                <a:close/>
                <a:moveTo>
                  <a:pt x="1030865" y="949325"/>
                </a:moveTo>
                <a:cubicBezTo>
                  <a:pt x="1030865" y="949325"/>
                  <a:pt x="1030865" y="949325"/>
                  <a:pt x="1034617" y="949325"/>
                </a:cubicBezTo>
                <a:cubicBezTo>
                  <a:pt x="1045874" y="960755"/>
                  <a:pt x="1057130" y="972185"/>
                  <a:pt x="1068387" y="983615"/>
                </a:cubicBezTo>
                <a:cubicBezTo>
                  <a:pt x="1068387" y="983615"/>
                  <a:pt x="1068387" y="983615"/>
                  <a:pt x="1068387" y="987425"/>
                </a:cubicBezTo>
                <a:cubicBezTo>
                  <a:pt x="1068387" y="987425"/>
                  <a:pt x="1064635" y="987425"/>
                  <a:pt x="1064635" y="987425"/>
                </a:cubicBezTo>
                <a:cubicBezTo>
                  <a:pt x="1053378" y="975995"/>
                  <a:pt x="1042121" y="964565"/>
                  <a:pt x="1030865" y="953135"/>
                </a:cubicBezTo>
                <a:cubicBezTo>
                  <a:pt x="1027112" y="953135"/>
                  <a:pt x="1027112" y="953135"/>
                  <a:pt x="1030865" y="949325"/>
                </a:cubicBezTo>
                <a:close/>
                <a:moveTo>
                  <a:pt x="927735" y="946150"/>
                </a:moveTo>
                <a:cubicBezTo>
                  <a:pt x="927735" y="946150"/>
                  <a:pt x="931545" y="946150"/>
                  <a:pt x="931545" y="949936"/>
                </a:cubicBezTo>
                <a:cubicBezTo>
                  <a:pt x="939165" y="961293"/>
                  <a:pt x="950595" y="972649"/>
                  <a:pt x="962025" y="987792"/>
                </a:cubicBezTo>
                <a:cubicBezTo>
                  <a:pt x="962025" y="991578"/>
                  <a:pt x="962025" y="991578"/>
                  <a:pt x="962025" y="995363"/>
                </a:cubicBezTo>
                <a:cubicBezTo>
                  <a:pt x="958215" y="995363"/>
                  <a:pt x="958215" y="995363"/>
                  <a:pt x="954405" y="991578"/>
                </a:cubicBezTo>
                <a:cubicBezTo>
                  <a:pt x="946785" y="980221"/>
                  <a:pt x="931545" y="968864"/>
                  <a:pt x="923925" y="949936"/>
                </a:cubicBezTo>
                <a:cubicBezTo>
                  <a:pt x="923925" y="949936"/>
                  <a:pt x="923925" y="946150"/>
                  <a:pt x="927735" y="946150"/>
                </a:cubicBezTo>
                <a:close/>
                <a:moveTo>
                  <a:pt x="852488" y="942069"/>
                </a:moveTo>
                <a:cubicBezTo>
                  <a:pt x="864394" y="938213"/>
                  <a:pt x="868363" y="953635"/>
                  <a:pt x="864394" y="961346"/>
                </a:cubicBezTo>
                <a:cubicBezTo>
                  <a:pt x="844550" y="965201"/>
                  <a:pt x="844550" y="949779"/>
                  <a:pt x="852488" y="942069"/>
                </a:cubicBezTo>
                <a:close/>
                <a:moveTo>
                  <a:pt x="795337" y="941388"/>
                </a:moveTo>
                <a:cubicBezTo>
                  <a:pt x="802957" y="949099"/>
                  <a:pt x="814387" y="960665"/>
                  <a:pt x="810577" y="968376"/>
                </a:cubicBezTo>
                <a:cubicBezTo>
                  <a:pt x="799147" y="964521"/>
                  <a:pt x="799147" y="949099"/>
                  <a:pt x="795337" y="941388"/>
                </a:cubicBezTo>
                <a:close/>
                <a:moveTo>
                  <a:pt x="594784" y="941388"/>
                </a:moveTo>
                <a:cubicBezTo>
                  <a:pt x="598488" y="941388"/>
                  <a:pt x="598488" y="941388"/>
                  <a:pt x="598488" y="945225"/>
                </a:cubicBezTo>
                <a:cubicBezTo>
                  <a:pt x="594784" y="956734"/>
                  <a:pt x="594784" y="972080"/>
                  <a:pt x="591080" y="987426"/>
                </a:cubicBezTo>
                <a:cubicBezTo>
                  <a:pt x="591080" y="987426"/>
                  <a:pt x="587375" y="987426"/>
                  <a:pt x="587375" y="987426"/>
                </a:cubicBezTo>
                <a:cubicBezTo>
                  <a:pt x="591080" y="972080"/>
                  <a:pt x="591080" y="956734"/>
                  <a:pt x="594784" y="945225"/>
                </a:cubicBezTo>
                <a:cubicBezTo>
                  <a:pt x="594784" y="941388"/>
                  <a:pt x="594784" y="941388"/>
                  <a:pt x="594784" y="941388"/>
                </a:cubicBezTo>
                <a:close/>
                <a:moveTo>
                  <a:pt x="474133" y="930275"/>
                </a:moveTo>
                <a:cubicBezTo>
                  <a:pt x="474133" y="930275"/>
                  <a:pt x="474133" y="930275"/>
                  <a:pt x="477837" y="930275"/>
                </a:cubicBezTo>
                <a:cubicBezTo>
                  <a:pt x="474133" y="945284"/>
                  <a:pt x="466725" y="956541"/>
                  <a:pt x="459316" y="971550"/>
                </a:cubicBezTo>
                <a:cubicBezTo>
                  <a:pt x="455612" y="971550"/>
                  <a:pt x="455612" y="971550"/>
                  <a:pt x="455612" y="967798"/>
                </a:cubicBezTo>
                <a:cubicBezTo>
                  <a:pt x="463021" y="956541"/>
                  <a:pt x="470429" y="941532"/>
                  <a:pt x="474133" y="930275"/>
                </a:cubicBezTo>
                <a:close/>
                <a:moveTo>
                  <a:pt x="754697" y="927100"/>
                </a:moveTo>
                <a:cubicBezTo>
                  <a:pt x="758507" y="941917"/>
                  <a:pt x="766127" y="956733"/>
                  <a:pt x="769937" y="967846"/>
                </a:cubicBezTo>
                <a:cubicBezTo>
                  <a:pt x="769937" y="967846"/>
                  <a:pt x="769937" y="967846"/>
                  <a:pt x="766127" y="971550"/>
                </a:cubicBezTo>
                <a:cubicBezTo>
                  <a:pt x="762317" y="956733"/>
                  <a:pt x="754697" y="941917"/>
                  <a:pt x="750887" y="930804"/>
                </a:cubicBezTo>
                <a:close/>
                <a:moveTo>
                  <a:pt x="254938" y="927100"/>
                </a:moveTo>
                <a:cubicBezTo>
                  <a:pt x="258763" y="930880"/>
                  <a:pt x="258763" y="930880"/>
                  <a:pt x="254938" y="934660"/>
                </a:cubicBezTo>
                <a:cubicBezTo>
                  <a:pt x="231992" y="957338"/>
                  <a:pt x="209045" y="983797"/>
                  <a:pt x="182274" y="1006475"/>
                </a:cubicBezTo>
                <a:lnTo>
                  <a:pt x="180789" y="1006475"/>
                </a:lnTo>
                <a:lnTo>
                  <a:pt x="178468" y="1007514"/>
                </a:lnTo>
                <a:lnTo>
                  <a:pt x="164340" y="1027528"/>
                </a:lnTo>
                <a:cubicBezTo>
                  <a:pt x="156667" y="1034835"/>
                  <a:pt x="148034" y="1040680"/>
                  <a:pt x="140361" y="1044576"/>
                </a:cubicBezTo>
                <a:lnTo>
                  <a:pt x="136525" y="1044576"/>
                </a:lnTo>
                <a:cubicBezTo>
                  <a:pt x="136525" y="1044576"/>
                  <a:pt x="136525" y="1044576"/>
                  <a:pt x="140361" y="1040679"/>
                </a:cubicBezTo>
                <a:cubicBezTo>
                  <a:pt x="148034" y="1036783"/>
                  <a:pt x="155707" y="1030938"/>
                  <a:pt x="162421" y="1024119"/>
                </a:cubicBezTo>
                <a:lnTo>
                  <a:pt x="172592" y="1010143"/>
                </a:lnTo>
                <a:lnTo>
                  <a:pt x="167040" y="1012627"/>
                </a:lnTo>
                <a:cubicBezTo>
                  <a:pt x="162189" y="1016596"/>
                  <a:pt x="157338" y="1021557"/>
                  <a:pt x="151517" y="1025526"/>
                </a:cubicBezTo>
                <a:cubicBezTo>
                  <a:pt x="151517" y="1025526"/>
                  <a:pt x="151517" y="1025526"/>
                  <a:pt x="147637" y="1025526"/>
                </a:cubicBezTo>
                <a:cubicBezTo>
                  <a:pt x="147637" y="1025526"/>
                  <a:pt x="147637" y="1025526"/>
                  <a:pt x="147637" y="1021557"/>
                </a:cubicBezTo>
                <a:cubicBezTo>
                  <a:pt x="159279" y="1013620"/>
                  <a:pt x="167040" y="1001713"/>
                  <a:pt x="178681" y="1001713"/>
                </a:cubicBezTo>
                <a:lnTo>
                  <a:pt x="178726" y="1001713"/>
                </a:lnTo>
                <a:lnTo>
                  <a:pt x="179443" y="1001713"/>
                </a:lnTo>
                <a:lnTo>
                  <a:pt x="251114" y="930880"/>
                </a:lnTo>
                <a:cubicBezTo>
                  <a:pt x="251114" y="927100"/>
                  <a:pt x="254938" y="927100"/>
                  <a:pt x="254938" y="927100"/>
                </a:cubicBezTo>
                <a:close/>
                <a:moveTo>
                  <a:pt x="975085" y="910365"/>
                </a:moveTo>
                <a:cubicBezTo>
                  <a:pt x="976060" y="909902"/>
                  <a:pt x="977034" y="909902"/>
                  <a:pt x="977034" y="911754"/>
                </a:cubicBezTo>
                <a:cubicBezTo>
                  <a:pt x="992620" y="919163"/>
                  <a:pt x="1004310" y="933979"/>
                  <a:pt x="1016000" y="948796"/>
                </a:cubicBezTo>
                <a:cubicBezTo>
                  <a:pt x="1016000" y="948796"/>
                  <a:pt x="1016000" y="948796"/>
                  <a:pt x="1016000" y="952500"/>
                </a:cubicBezTo>
                <a:cubicBezTo>
                  <a:pt x="1016000" y="952500"/>
                  <a:pt x="1012104" y="952500"/>
                  <a:pt x="1012104" y="952500"/>
                </a:cubicBezTo>
                <a:cubicBezTo>
                  <a:pt x="1000414" y="937683"/>
                  <a:pt x="988724" y="926571"/>
                  <a:pt x="973137" y="915458"/>
                </a:cubicBezTo>
                <a:cubicBezTo>
                  <a:pt x="973137" y="915458"/>
                  <a:pt x="973137" y="911754"/>
                  <a:pt x="973137" y="911754"/>
                </a:cubicBezTo>
                <a:cubicBezTo>
                  <a:pt x="973137" y="911754"/>
                  <a:pt x="974111" y="910828"/>
                  <a:pt x="975085" y="910365"/>
                </a:cubicBezTo>
                <a:close/>
                <a:moveTo>
                  <a:pt x="964382" y="895608"/>
                </a:moveTo>
                <a:cubicBezTo>
                  <a:pt x="965002" y="895072"/>
                  <a:pt x="965498" y="895429"/>
                  <a:pt x="965994" y="896144"/>
                </a:cubicBezTo>
                <a:cubicBezTo>
                  <a:pt x="966986" y="897573"/>
                  <a:pt x="967979" y="900430"/>
                  <a:pt x="969963" y="900430"/>
                </a:cubicBezTo>
                <a:cubicBezTo>
                  <a:pt x="969963" y="908050"/>
                  <a:pt x="965994" y="896620"/>
                  <a:pt x="962025" y="900430"/>
                </a:cubicBezTo>
                <a:cubicBezTo>
                  <a:pt x="963017" y="897573"/>
                  <a:pt x="963762" y="896144"/>
                  <a:pt x="964382" y="895608"/>
                </a:cubicBezTo>
                <a:close/>
                <a:moveTo>
                  <a:pt x="556684" y="889000"/>
                </a:moveTo>
                <a:cubicBezTo>
                  <a:pt x="560388" y="896409"/>
                  <a:pt x="556684" y="922338"/>
                  <a:pt x="549275" y="922338"/>
                </a:cubicBezTo>
                <a:cubicBezTo>
                  <a:pt x="549275" y="911225"/>
                  <a:pt x="552980" y="903817"/>
                  <a:pt x="556684" y="889000"/>
                </a:cubicBezTo>
                <a:close/>
                <a:moveTo>
                  <a:pt x="387350" y="877888"/>
                </a:moveTo>
                <a:cubicBezTo>
                  <a:pt x="387350" y="885429"/>
                  <a:pt x="371929" y="900510"/>
                  <a:pt x="360362" y="908051"/>
                </a:cubicBezTo>
                <a:cubicBezTo>
                  <a:pt x="368073" y="896740"/>
                  <a:pt x="379639" y="889199"/>
                  <a:pt x="387350" y="877888"/>
                </a:cubicBezTo>
                <a:close/>
                <a:moveTo>
                  <a:pt x="155257" y="877888"/>
                </a:moveTo>
                <a:cubicBezTo>
                  <a:pt x="155257" y="885429"/>
                  <a:pt x="166687" y="904281"/>
                  <a:pt x="155257" y="908051"/>
                </a:cubicBezTo>
                <a:cubicBezTo>
                  <a:pt x="147637" y="904281"/>
                  <a:pt x="155257" y="885429"/>
                  <a:pt x="155257" y="877888"/>
                </a:cubicBezTo>
                <a:close/>
                <a:moveTo>
                  <a:pt x="258127" y="866246"/>
                </a:moveTo>
                <a:cubicBezTo>
                  <a:pt x="258127" y="866246"/>
                  <a:pt x="258127" y="866246"/>
                  <a:pt x="261937" y="866246"/>
                </a:cubicBezTo>
                <a:cubicBezTo>
                  <a:pt x="261937" y="866246"/>
                  <a:pt x="261937" y="866246"/>
                  <a:pt x="261937" y="869951"/>
                </a:cubicBezTo>
                <a:cubicBezTo>
                  <a:pt x="250507" y="881063"/>
                  <a:pt x="231457" y="899584"/>
                  <a:pt x="216217" y="903288"/>
                </a:cubicBezTo>
                <a:cubicBezTo>
                  <a:pt x="216217" y="903288"/>
                  <a:pt x="216217" y="903288"/>
                  <a:pt x="212407" y="903288"/>
                </a:cubicBezTo>
                <a:cubicBezTo>
                  <a:pt x="212407" y="903288"/>
                  <a:pt x="212407" y="903288"/>
                  <a:pt x="212407" y="899584"/>
                </a:cubicBezTo>
                <a:cubicBezTo>
                  <a:pt x="216217" y="899584"/>
                  <a:pt x="216217" y="899584"/>
                  <a:pt x="216217" y="899584"/>
                </a:cubicBezTo>
                <a:lnTo>
                  <a:pt x="215991" y="897648"/>
                </a:lnTo>
                <a:lnTo>
                  <a:pt x="238124" y="885693"/>
                </a:lnTo>
                <a:cubicBezTo>
                  <a:pt x="245744" y="879211"/>
                  <a:pt x="252412" y="871803"/>
                  <a:pt x="258127" y="866246"/>
                </a:cubicBezTo>
                <a:close/>
                <a:moveTo>
                  <a:pt x="208597" y="858838"/>
                </a:moveTo>
                <a:cubicBezTo>
                  <a:pt x="212407" y="864394"/>
                  <a:pt x="213359" y="871803"/>
                  <a:pt x="213836" y="879211"/>
                </a:cubicBezTo>
                <a:lnTo>
                  <a:pt x="215991" y="897648"/>
                </a:lnTo>
                <a:lnTo>
                  <a:pt x="212407" y="899584"/>
                </a:lnTo>
                <a:cubicBezTo>
                  <a:pt x="208597" y="888471"/>
                  <a:pt x="212407" y="869951"/>
                  <a:pt x="204787" y="862542"/>
                </a:cubicBezTo>
                <a:close/>
                <a:moveTo>
                  <a:pt x="1007110" y="842963"/>
                </a:moveTo>
                <a:cubicBezTo>
                  <a:pt x="1026160" y="854220"/>
                  <a:pt x="1041400" y="869229"/>
                  <a:pt x="1060450" y="880486"/>
                </a:cubicBezTo>
                <a:cubicBezTo>
                  <a:pt x="1060450" y="884238"/>
                  <a:pt x="1060450" y="884238"/>
                  <a:pt x="1060450" y="884238"/>
                </a:cubicBezTo>
                <a:cubicBezTo>
                  <a:pt x="1041400" y="872981"/>
                  <a:pt x="1022350" y="857972"/>
                  <a:pt x="1007110" y="846715"/>
                </a:cubicBezTo>
                <a:cubicBezTo>
                  <a:pt x="1003300" y="846715"/>
                  <a:pt x="1003300" y="842963"/>
                  <a:pt x="1007110" y="842963"/>
                </a:cubicBezTo>
                <a:close/>
                <a:moveTo>
                  <a:pt x="1117600" y="840106"/>
                </a:moveTo>
                <a:cubicBezTo>
                  <a:pt x="1117600" y="836613"/>
                  <a:pt x="1124744" y="847091"/>
                  <a:pt x="1131888" y="847091"/>
                </a:cubicBezTo>
                <a:cubicBezTo>
                  <a:pt x="1128316" y="854076"/>
                  <a:pt x="1121172" y="843598"/>
                  <a:pt x="1117600" y="840106"/>
                </a:cubicBezTo>
                <a:close/>
                <a:moveTo>
                  <a:pt x="353219" y="839788"/>
                </a:moveTo>
                <a:cubicBezTo>
                  <a:pt x="353219" y="839788"/>
                  <a:pt x="357188" y="839788"/>
                  <a:pt x="357188" y="839788"/>
                </a:cubicBezTo>
                <a:cubicBezTo>
                  <a:pt x="357188" y="843757"/>
                  <a:pt x="353219" y="843757"/>
                  <a:pt x="353219" y="847726"/>
                </a:cubicBezTo>
                <a:cubicBezTo>
                  <a:pt x="353219" y="847726"/>
                  <a:pt x="349250" y="847726"/>
                  <a:pt x="349250" y="847726"/>
                </a:cubicBezTo>
                <a:cubicBezTo>
                  <a:pt x="349250" y="843757"/>
                  <a:pt x="353219" y="843757"/>
                  <a:pt x="353219" y="839788"/>
                </a:cubicBezTo>
                <a:close/>
                <a:moveTo>
                  <a:pt x="1108968" y="834331"/>
                </a:moveTo>
                <a:cubicBezTo>
                  <a:pt x="1110456" y="834827"/>
                  <a:pt x="1112441" y="835819"/>
                  <a:pt x="1114425" y="835819"/>
                </a:cubicBezTo>
                <a:cubicBezTo>
                  <a:pt x="1110456" y="839788"/>
                  <a:pt x="1110456" y="835819"/>
                  <a:pt x="1106487" y="835819"/>
                </a:cubicBezTo>
                <a:cubicBezTo>
                  <a:pt x="1106487" y="833835"/>
                  <a:pt x="1107479" y="833835"/>
                  <a:pt x="1108968" y="834331"/>
                </a:cubicBezTo>
                <a:close/>
                <a:moveTo>
                  <a:pt x="1016000" y="820738"/>
                </a:moveTo>
                <a:cubicBezTo>
                  <a:pt x="1027113" y="828449"/>
                  <a:pt x="1045634" y="840015"/>
                  <a:pt x="1056746" y="847726"/>
                </a:cubicBezTo>
                <a:cubicBezTo>
                  <a:pt x="1041929" y="843871"/>
                  <a:pt x="1027113" y="832304"/>
                  <a:pt x="1016000" y="820738"/>
                </a:cubicBezTo>
                <a:close/>
                <a:moveTo>
                  <a:pt x="943610" y="820738"/>
                </a:moveTo>
                <a:cubicBezTo>
                  <a:pt x="943610" y="820738"/>
                  <a:pt x="943610" y="820738"/>
                  <a:pt x="947420" y="820738"/>
                </a:cubicBezTo>
                <a:cubicBezTo>
                  <a:pt x="974090" y="835679"/>
                  <a:pt x="989330" y="861826"/>
                  <a:pt x="1012190" y="876768"/>
                </a:cubicBezTo>
                <a:cubicBezTo>
                  <a:pt x="1012190" y="876768"/>
                  <a:pt x="1016000" y="880503"/>
                  <a:pt x="1012190" y="880503"/>
                </a:cubicBezTo>
                <a:cubicBezTo>
                  <a:pt x="1012190" y="884238"/>
                  <a:pt x="1012190" y="884238"/>
                  <a:pt x="1008380" y="880503"/>
                </a:cubicBezTo>
                <a:cubicBezTo>
                  <a:pt x="981710" y="865562"/>
                  <a:pt x="970280" y="839415"/>
                  <a:pt x="943610" y="824473"/>
                </a:cubicBezTo>
                <a:cubicBezTo>
                  <a:pt x="943610" y="824473"/>
                  <a:pt x="939800" y="820738"/>
                  <a:pt x="943610" y="820738"/>
                </a:cubicBezTo>
                <a:close/>
                <a:moveTo>
                  <a:pt x="431172" y="817441"/>
                </a:moveTo>
                <a:lnTo>
                  <a:pt x="428451" y="821211"/>
                </a:lnTo>
                <a:lnTo>
                  <a:pt x="432219" y="817441"/>
                </a:lnTo>
                <a:close/>
                <a:moveTo>
                  <a:pt x="890587" y="812800"/>
                </a:moveTo>
                <a:cubicBezTo>
                  <a:pt x="897731" y="816769"/>
                  <a:pt x="904875" y="816769"/>
                  <a:pt x="904875" y="828675"/>
                </a:cubicBezTo>
                <a:cubicBezTo>
                  <a:pt x="894159" y="828675"/>
                  <a:pt x="890587" y="824706"/>
                  <a:pt x="890587" y="812800"/>
                </a:cubicBezTo>
                <a:close/>
                <a:moveTo>
                  <a:pt x="882650" y="801688"/>
                </a:moveTo>
                <a:cubicBezTo>
                  <a:pt x="893763" y="801688"/>
                  <a:pt x="882650" y="817563"/>
                  <a:pt x="882650" y="801688"/>
                </a:cubicBezTo>
                <a:close/>
                <a:moveTo>
                  <a:pt x="291107" y="783705"/>
                </a:moveTo>
                <a:cubicBezTo>
                  <a:pt x="295076" y="782291"/>
                  <a:pt x="300037" y="783234"/>
                  <a:pt x="304006" y="787004"/>
                </a:cubicBezTo>
                <a:cubicBezTo>
                  <a:pt x="304006" y="794545"/>
                  <a:pt x="307975" y="802085"/>
                  <a:pt x="300037" y="805856"/>
                </a:cubicBezTo>
                <a:cubicBezTo>
                  <a:pt x="288131" y="809626"/>
                  <a:pt x="288131" y="802085"/>
                  <a:pt x="284162" y="794545"/>
                </a:cubicBezTo>
                <a:cubicBezTo>
                  <a:pt x="284162" y="788889"/>
                  <a:pt x="287138" y="785119"/>
                  <a:pt x="291107" y="783705"/>
                </a:cubicBezTo>
                <a:close/>
                <a:moveTo>
                  <a:pt x="954722" y="774700"/>
                </a:moveTo>
                <a:cubicBezTo>
                  <a:pt x="954722" y="778669"/>
                  <a:pt x="958532" y="778669"/>
                  <a:pt x="966152" y="778669"/>
                </a:cubicBezTo>
                <a:cubicBezTo>
                  <a:pt x="962342" y="782638"/>
                  <a:pt x="966152" y="786606"/>
                  <a:pt x="969962" y="786606"/>
                </a:cubicBezTo>
                <a:cubicBezTo>
                  <a:pt x="966152" y="790575"/>
                  <a:pt x="950912" y="786606"/>
                  <a:pt x="954722" y="774700"/>
                </a:cubicBezTo>
                <a:close/>
                <a:moveTo>
                  <a:pt x="363538" y="774700"/>
                </a:moveTo>
                <a:cubicBezTo>
                  <a:pt x="363538" y="778510"/>
                  <a:pt x="333375" y="793750"/>
                  <a:pt x="363538" y="774700"/>
                </a:cubicBezTo>
                <a:close/>
                <a:moveTo>
                  <a:pt x="376953" y="766336"/>
                </a:moveTo>
                <a:lnTo>
                  <a:pt x="371684" y="772014"/>
                </a:lnTo>
                <a:cubicBezTo>
                  <a:pt x="369793" y="775800"/>
                  <a:pt x="369793" y="773907"/>
                  <a:pt x="371212" y="771068"/>
                </a:cubicBezTo>
                <a:close/>
                <a:moveTo>
                  <a:pt x="378142" y="765357"/>
                </a:moveTo>
                <a:lnTo>
                  <a:pt x="376953" y="766336"/>
                </a:lnTo>
                <a:lnTo>
                  <a:pt x="377832" y="765389"/>
                </a:lnTo>
                <a:close/>
                <a:moveTo>
                  <a:pt x="973137" y="738188"/>
                </a:moveTo>
                <a:cubicBezTo>
                  <a:pt x="976993" y="738188"/>
                  <a:pt x="1000125" y="741892"/>
                  <a:pt x="1000125" y="749301"/>
                </a:cubicBezTo>
                <a:cubicBezTo>
                  <a:pt x="992414" y="745597"/>
                  <a:pt x="980848" y="741892"/>
                  <a:pt x="973137" y="738188"/>
                </a:cubicBezTo>
                <a:close/>
                <a:moveTo>
                  <a:pt x="118427" y="673100"/>
                </a:moveTo>
                <a:cubicBezTo>
                  <a:pt x="118427" y="673100"/>
                  <a:pt x="118427" y="673100"/>
                  <a:pt x="122237" y="673100"/>
                </a:cubicBezTo>
                <a:cubicBezTo>
                  <a:pt x="122237" y="673100"/>
                  <a:pt x="122237" y="673100"/>
                  <a:pt x="118427" y="676804"/>
                </a:cubicBezTo>
                <a:cubicBezTo>
                  <a:pt x="106997" y="680509"/>
                  <a:pt x="95567" y="680509"/>
                  <a:pt x="84137" y="684213"/>
                </a:cubicBezTo>
                <a:lnTo>
                  <a:pt x="84137" y="680509"/>
                </a:lnTo>
                <a:cubicBezTo>
                  <a:pt x="95567" y="676804"/>
                  <a:pt x="106997" y="676804"/>
                  <a:pt x="118427" y="673100"/>
                </a:cubicBezTo>
                <a:close/>
                <a:moveTo>
                  <a:pt x="250825" y="654579"/>
                </a:moveTo>
                <a:cubicBezTo>
                  <a:pt x="250825" y="661988"/>
                  <a:pt x="238919" y="658284"/>
                  <a:pt x="234950" y="658284"/>
                </a:cubicBezTo>
                <a:cubicBezTo>
                  <a:pt x="234950" y="650875"/>
                  <a:pt x="246856" y="658284"/>
                  <a:pt x="250825" y="654579"/>
                </a:cubicBezTo>
                <a:close/>
                <a:moveTo>
                  <a:pt x="275379" y="649010"/>
                </a:moveTo>
                <a:cubicBezTo>
                  <a:pt x="280171" y="648415"/>
                  <a:pt x="285139" y="648653"/>
                  <a:pt x="288925" y="650558"/>
                </a:cubicBezTo>
                <a:cubicBezTo>
                  <a:pt x="281354" y="654368"/>
                  <a:pt x="277568" y="654368"/>
                  <a:pt x="273782" y="654368"/>
                </a:cubicBezTo>
                <a:cubicBezTo>
                  <a:pt x="248229" y="660083"/>
                  <a:pt x="261006" y="650796"/>
                  <a:pt x="275379" y="649010"/>
                </a:cubicBezTo>
                <a:close/>
                <a:moveTo>
                  <a:pt x="976237" y="615768"/>
                </a:moveTo>
                <a:cubicBezTo>
                  <a:pt x="979049" y="615733"/>
                  <a:pt x="983177" y="615901"/>
                  <a:pt x="988920" y="616347"/>
                </a:cubicBezTo>
                <a:cubicBezTo>
                  <a:pt x="996577" y="616347"/>
                  <a:pt x="1000406" y="619919"/>
                  <a:pt x="1008063" y="619919"/>
                </a:cubicBezTo>
                <a:cubicBezTo>
                  <a:pt x="1001363" y="626170"/>
                  <a:pt x="956555" y="616012"/>
                  <a:pt x="976237" y="615768"/>
                </a:cubicBezTo>
                <a:close/>
                <a:moveTo>
                  <a:pt x="1030684" y="590550"/>
                </a:moveTo>
                <a:cubicBezTo>
                  <a:pt x="1034256" y="590550"/>
                  <a:pt x="1037828" y="590550"/>
                  <a:pt x="1041400" y="593725"/>
                </a:cubicBezTo>
                <a:cubicBezTo>
                  <a:pt x="1041400" y="596900"/>
                  <a:pt x="1027112" y="596900"/>
                  <a:pt x="1030684" y="590550"/>
                </a:cubicBezTo>
                <a:close/>
                <a:moveTo>
                  <a:pt x="295275" y="575204"/>
                </a:moveTo>
                <a:cubicBezTo>
                  <a:pt x="299244" y="571500"/>
                  <a:pt x="303212" y="571500"/>
                  <a:pt x="311150" y="575204"/>
                </a:cubicBezTo>
                <a:cubicBezTo>
                  <a:pt x="307181" y="578909"/>
                  <a:pt x="299244" y="582613"/>
                  <a:pt x="295275" y="575204"/>
                </a:cubicBezTo>
                <a:close/>
                <a:moveTo>
                  <a:pt x="1076325" y="566738"/>
                </a:moveTo>
                <a:cubicBezTo>
                  <a:pt x="1076325" y="566738"/>
                  <a:pt x="1079500" y="566738"/>
                  <a:pt x="1079500" y="566738"/>
                </a:cubicBezTo>
                <a:cubicBezTo>
                  <a:pt x="1079500" y="570707"/>
                  <a:pt x="1079500" y="570707"/>
                  <a:pt x="1079500" y="574676"/>
                </a:cubicBezTo>
                <a:cubicBezTo>
                  <a:pt x="1079500" y="574676"/>
                  <a:pt x="1076325" y="574676"/>
                  <a:pt x="1076325" y="574676"/>
                </a:cubicBezTo>
                <a:cubicBezTo>
                  <a:pt x="1076325" y="570707"/>
                  <a:pt x="1076325" y="570707"/>
                  <a:pt x="1076325" y="566738"/>
                </a:cubicBezTo>
                <a:close/>
                <a:moveTo>
                  <a:pt x="997131" y="554038"/>
                </a:moveTo>
                <a:cubicBezTo>
                  <a:pt x="1006042" y="554038"/>
                  <a:pt x="1015423" y="555625"/>
                  <a:pt x="1019175" y="558800"/>
                </a:cubicBezTo>
                <a:cubicBezTo>
                  <a:pt x="1004166" y="558800"/>
                  <a:pt x="992909" y="558800"/>
                  <a:pt x="977900" y="558800"/>
                </a:cubicBezTo>
                <a:cubicBezTo>
                  <a:pt x="979776" y="555625"/>
                  <a:pt x="988219" y="554038"/>
                  <a:pt x="997131" y="554038"/>
                </a:cubicBezTo>
                <a:close/>
                <a:moveTo>
                  <a:pt x="1061085" y="552450"/>
                </a:moveTo>
                <a:cubicBezTo>
                  <a:pt x="1064895" y="552450"/>
                  <a:pt x="1072515" y="552450"/>
                  <a:pt x="1080135" y="552450"/>
                </a:cubicBezTo>
                <a:cubicBezTo>
                  <a:pt x="1083945" y="552450"/>
                  <a:pt x="1087755" y="552450"/>
                  <a:pt x="1091565" y="552450"/>
                </a:cubicBezTo>
                <a:cubicBezTo>
                  <a:pt x="1095375" y="552450"/>
                  <a:pt x="1095375" y="555625"/>
                  <a:pt x="1095375" y="555625"/>
                </a:cubicBezTo>
                <a:cubicBezTo>
                  <a:pt x="1095375" y="558800"/>
                  <a:pt x="1091565" y="558800"/>
                  <a:pt x="1091565" y="558800"/>
                </a:cubicBezTo>
                <a:cubicBezTo>
                  <a:pt x="1087755" y="558800"/>
                  <a:pt x="1083945" y="558800"/>
                  <a:pt x="1080135" y="558800"/>
                </a:cubicBezTo>
                <a:cubicBezTo>
                  <a:pt x="1076325" y="558800"/>
                  <a:pt x="1068705" y="558800"/>
                  <a:pt x="1061085" y="558800"/>
                </a:cubicBezTo>
                <a:cubicBezTo>
                  <a:pt x="1057275" y="558800"/>
                  <a:pt x="1057275" y="558800"/>
                  <a:pt x="1057275" y="555625"/>
                </a:cubicBezTo>
                <a:cubicBezTo>
                  <a:pt x="1057275" y="555625"/>
                  <a:pt x="1057275" y="552450"/>
                  <a:pt x="1061085" y="552450"/>
                </a:cubicBezTo>
                <a:close/>
                <a:moveTo>
                  <a:pt x="246063" y="552450"/>
                </a:moveTo>
                <a:cubicBezTo>
                  <a:pt x="246063" y="555625"/>
                  <a:pt x="242491" y="558800"/>
                  <a:pt x="235347" y="558800"/>
                </a:cubicBezTo>
                <a:cubicBezTo>
                  <a:pt x="231775" y="552450"/>
                  <a:pt x="242491" y="552450"/>
                  <a:pt x="246063" y="552450"/>
                </a:cubicBezTo>
                <a:close/>
                <a:moveTo>
                  <a:pt x="985185" y="543024"/>
                </a:moveTo>
                <a:cubicBezTo>
                  <a:pt x="991451" y="541536"/>
                  <a:pt x="998198" y="542528"/>
                  <a:pt x="1000125" y="548481"/>
                </a:cubicBezTo>
                <a:cubicBezTo>
                  <a:pt x="992414" y="548481"/>
                  <a:pt x="984704" y="552450"/>
                  <a:pt x="973137" y="552450"/>
                </a:cubicBezTo>
                <a:cubicBezTo>
                  <a:pt x="973137" y="548481"/>
                  <a:pt x="978920" y="544513"/>
                  <a:pt x="985185" y="543024"/>
                </a:cubicBezTo>
                <a:close/>
                <a:moveTo>
                  <a:pt x="1057275" y="537104"/>
                </a:moveTo>
                <a:cubicBezTo>
                  <a:pt x="1053420" y="540809"/>
                  <a:pt x="1041854" y="544513"/>
                  <a:pt x="1030287" y="540809"/>
                </a:cubicBezTo>
                <a:cubicBezTo>
                  <a:pt x="1037998" y="533400"/>
                  <a:pt x="1045709" y="540809"/>
                  <a:pt x="1057275" y="537104"/>
                </a:cubicBezTo>
                <a:close/>
                <a:moveTo>
                  <a:pt x="321526" y="536333"/>
                </a:moveTo>
                <a:lnTo>
                  <a:pt x="322500" y="537308"/>
                </a:lnTo>
                <a:lnTo>
                  <a:pt x="322500" y="536473"/>
                </a:lnTo>
                <a:close/>
                <a:moveTo>
                  <a:pt x="977900" y="525463"/>
                </a:moveTo>
                <a:cubicBezTo>
                  <a:pt x="970139" y="533401"/>
                  <a:pt x="958497" y="533401"/>
                  <a:pt x="942975" y="533401"/>
                </a:cubicBezTo>
                <a:cubicBezTo>
                  <a:pt x="950736" y="529432"/>
                  <a:pt x="966259" y="529432"/>
                  <a:pt x="977900" y="525463"/>
                </a:cubicBezTo>
                <a:close/>
                <a:moveTo>
                  <a:pt x="1109663" y="492125"/>
                </a:moveTo>
                <a:cubicBezTo>
                  <a:pt x="1109663" y="495697"/>
                  <a:pt x="1109663" y="495697"/>
                  <a:pt x="1109663" y="495697"/>
                </a:cubicBezTo>
                <a:cubicBezTo>
                  <a:pt x="1083090" y="499269"/>
                  <a:pt x="1056516" y="502841"/>
                  <a:pt x="1026146" y="506413"/>
                </a:cubicBezTo>
                <a:cubicBezTo>
                  <a:pt x="1026146" y="506413"/>
                  <a:pt x="1022350" y="506413"/>
                  <a:pt x="1022350" y="502841"/>
                </a:cubicBezTo>
                <a:cubicBezTo>
                  <a:pt x="1022350" y="502841"/>
                  <a:pt x="1026146" y="499269"/>
                  <a:pt x="1026146" y="499269"/>
                </a:cubicBezTo>
                <a:cubicBezTo>
                  <a:pt x="1052720" y="499269"/>
                  <a:pt x="1079294" y="492125"/>
                  <a:pt x="1109663" y="492125"/>
                </a:cubicBezTo>
                <a:close/>
                <a:moveTo>
                  <a:pt x="311785" y="465138"/>
                </a:moveTo>
                <a:cubicBezTo>
                  <a:pt x="323215" y="465138"/>
                  <a:pt x="327025" y="484188"/>
                  <a:pt x="319405" y="484188"/>
                </a:cubicBezTo>
                <a:cubicBezTo>
                  <a:pt x="307975" y="484188"/>
                  <a:pt x="311785" y="472758"/>
                  <a:pt x="311785" y="465138"/>
                </a:cubicBezTo>
                <a:close/>
                <a:moveTo>
                  <a:pt x="1128127" y="454025"/>
                </a:moveTo>
                <a:cubicBezTo>
                  <a:pt x="1128127" y="454025"/>
                  <a:pt x="1131888" y="454025"/>
                  <a:pt x="1131888" y="454025"/>
                </a:cubicBezTo>
                <a:cubicBezTo>
                  <a:pt x="1131888" y="457767"/>
                  <a:pt x="1128127" y="457767"/>
                  <a:pt x="1128127" y="461509"/>
                </a:cubicBezTo>
                <a:cubicBezTo>
                  <a:pt x="1071701" y="468993"/>
                  <a:pt x="1019037" y="498929"/>
                  <a:pt x="962612" y="506413"/>
                </a:cubicBezTo>
                <a:cubicBezTo>
                  <a:pt x="962612" y="506413"/>
                  <a:pt x="958850" y="506413"/>
                  <a:pt x="958850" y="502671"/>
                </a:cubicBezTo>
                <a:cubicBezTo>
                  <a:pt x="958850" y="502671"/>
                  <a:pt x="958850" y="498929"/>
                  <a:pt x="962612" y="498929"/>
                </a:cubicBezTo>
                <a:cubicBezTo>
                  <a:pt x="1019037" y="495187"/>
                  <a:pt x="1071701" y="465251"/>
                  <a:pt x="1128127" y="454025"/>
                </a:cubicBezTo>
                <a:close/>
                <a:moveTo>
                  <a:pt x="1041893" y="369082"/>
                </a:moveTo>
                <a:cubicBezTo>
                  <a:pt x="1042367" y="368608"/>
                  <a:pt x="1042367" y="368608"/>
                  <a:pt x="1042367" y="370503"/>
                </a:cubicBezTo>
                <a:cubicBezTo>
                  <a:pt x="1046163" y="370503"/>
                  <a:pt x="1046163" y="370503"/>
                  <a:pt x="1046163" y="374292"/>
                </a:cubicBezTo>
                <a:cubicBezTo>
                  <a:pt x="1019590" y="412187"/>
                  <a:pt x="993016" y="446293"/>
                  <a:pt x="966443" y="484188"/>
                </a:cubicBezTo>
                <a:cubicBezTo>
                  <a:pt x="966443" y="484188"/>
                  <a:pt x="962646" y="484188"/>
                  <a:pt x="962646" y="484188"/>
                </a:cubicBezTo>
                <a:cubicBezTo>
                  <a:pt x="962646" y="480399"/>
                  <a:pt x="958850" y="480399"/>
                  <a:pt x="962646" y="480399"/>
                </a:cubicBezTo>
                <a:cubicBezTo>
                  <a:pt x="989220" y="442503"/>
                  <a:pt x="1015794" y="408398"/>
                  <a:pt x="1038571" y="370503"/>
                </a:cubicBezTo>
                <a:cubicBezTo>
                  <a:pt x="1040469" y="370503"/>
                  <a:pt x="1041418" y="369555"/>
                  <a:pt x="1041893" y="369082"/>
                </a:cubicBezTo>
                <a:close/>
                <a:moveTo>
                  <a:pt x="106986" y="358775"/>
                </a:moveTo>
                <a:cubicBezTo>
                  <a:pt x="141174" y="374121"/>
                  <a:pt x="175362" y="389467"/>
                  <a:pt x="205751" y="400977"/>
                </a:cubicBezTo>
                <a:cubicBezTo>
                  <a:pt x="209550" y="400977"/>
                  <a:pt x="209550" y="400977"/>
                  <a:pt x="209550" y="404813"/>
                </a:cubicBezTo>
                <a:cubicBezTo>
                  <a:pt x="209550" y="404813"/>
                  <a:pt x="205751" y="404813"/>
                  <a:pt x="205751" y="404813"/>
                </a:cubicBezTo>
                <a:cubicBezTo>
                  <a:pt x="175362" y="393304"/>
                  <a:pt x="137375" y="377958"/>
                  <a:pt x="106986" y="366448"/>
                </a:cubicBezTo>
                <a:cubicBezTo>
                  <a:pt x="103187" y="366448"/>
                  <a:pt x="103187" y="362612"/>
                  <a:pt x="103187" y="362612"/>
                </a:cubicBezTo>
                <a:cubicBezTo>
                  <a:pt x="103187" y="358775"/>
                  <a:pt x="106986" y="358775"/>
                  <a:pt x="106986" y="358775"/>
                </a:cubicBezTo>
                <a:close/>
                <a:moveTo>
                  <a:pt x="327025" y="339725"/>
                </a:moveTo>
                <a:cubicBezTo>
                  <a:pt x="334010" y="339725"/>
                  <a:pt x="340996" y="347663"/>
                  <a:pt x="344488" y="355600"/>
                </a:cubicBezTo>
                <a:cubicBezTo>
                  <a:pt x="337503" y="351631"/>
                  <a:pt x="334010" y="343694"/>
                  <a:pt x="327025" y="339725"/>
                </a:cubicBezTo>
                <a:close/>
                <a:moveTo>
                  <a:pt x="46037" y="339725"/>
                </a:moveTo>
                <a:cubicBezTo>
                  <a:pt x="49873" y="339725"/>
                  <a:pt x="49873" y="339725"/>
                  <a:pt x="53710" y="339725"/>
                </a:cubicBezTo>
                <a:cubicBezTo>
                  <a:pt x="53710" y="339725"/>
                  <a:pt x="53710" y="339725"/>
                  <a:pt x="57546" y="339725"/>
                </a:cubicBezTo>
                <a:cubicBezTo>
                  <a:pt x="57546" y="339725"/>
                  <a:pt x="61383" y="339725"/>
                  <a:pt x="65219" y="339725"/>
                </a:cubicBezTo>
                <a:cubicBezTo>
                  <a:pt x="65219" y="339725"/>
                  <a:pt x="65219" y="339725"/>
                  <a:pt x="69056" y="339725"/>
                </a:cubicBezTo>
                <a:cubicBezTo>
                  <a:pt x="69056" y="339725"/>
                  <a:pt x="69056" y="339725"/>
                  <a:pt x="72892" y="343581"/>
                </a:cubicBezTo>
                <a:cubicBezTo>
                  <a:pt x="72892" y="347436"/>
                  <a:pt x="72892" y="351291"/>
                  <a:pt x="76729" y="351291"/>
                </a:cubicBezTo>
                <a:cubicBezTo>
                  <a:pt x="80565" y="355147"/>
                  <a:pt x="84402" y="355147"/>
                  <a:pt x="92075" y="359002"/>
                </a:cubicBezTo>
                <a:cubicBezTo>
                  <a:pt x="92075" y="359002"/>
                  <a:pt x="92075" y="362858"/>
                  <a:pt x="92075" y="366713"/>
                </a:cubicBezTo>
                <a:cubicBezTo>
                  <a:pt x="92075" y="366713"/>
                  <a:pt x="88238" y="366713"/>
                  <a:pt x="88238" y="366713"/>
                </a:cubicBezTo>
                <a:cubicBezTo>
                  <a:pt x="80565" y="366713"/>
                  <a:pt x="76729" y="362858"/>
                  <a:pt x="72892" y="359002"/>
                </a:cubicBezTo>
                <a:lnTo>
                  <a:pt x="64522" y="347786"/>
                </a:lnTo>
                <a:lnTo>
                  <a:pt x="65219" y="347436"/>
                </a:lnTo>
                <a:cubicBezTo>
                  <a:pt x="65219" y="343581"/>
                  <a:pt x="65219" y="343581"/>
                  <a:pt x="65219" y="343581"/>
                </a:cubicBezTo>
                <a:cubicBezTo>
                  <a:pt x="61383" y="343581"/>
                  <a:pt x="61383" y="343581"/>
                  <a:pt x="61383" y="343581"/>
                </a:cubicBezTo>
                <a:lnTo>
                  <a:pt x="64522" y="347786"/>
                </a:lnTo>
                <a:lnTo>
                  <a:pt x="57546" y="351291"/>
                </a:lnTo>
                <a:cubicBezTo>
                  <a:pt x="53710" y="351291"/>
                  <a:pt x="49873" y="347436"/>
                  <a:pt x="46037" y="347436"/>
                </a:cubicBezTo>
                <a:cubicBezTo>
                  <a:pt x="46037" y="343581"/>
                  <a:pt x="46037" y="343581"/>
                  <a:pt x="46037" y="339725"/>
                </a:cubicBezTo>
                <a:close/>
                <a:moveTo>
                  <a:pt x="387350" y="317500"/>
                </a:moveTo>
                <a:cubicBezTo>
                  <a:pt x="387350" y="317500"/>
                  <a:pt x="387350" y="317500"/>
                  <a:pt x="391121" y="317500"/>
                </a:cubicBezTo>
                <a:cubicBezTo>
                  <a:pt x="398661" y="325041"/>
                  <a:pt x="409972" y="336352"/>
                  <a:pt x="417513" y="347663"/>
                </a:cubicBezTo>
                <a:cubicBezTo>
                  <a:pt x="417513" y="347663"/>
                  <a:pt x="417513" y="347663"/>
                  <a:pt x="413743" y="347663"/>
                </a:cubicBezTo>
                <a:cubicBezTo>
                  <a:pt x="406202" y="336352"/>
                  <a:pt x="398661" y="328811"/>
                  <a:pt x="387350" y="321271"/>
                </a:cubicBezTo>
                <a:cubicBezTo>
                  <a:pt x="387350" y="321271"/>
                  <a:pt x="387350" y="321271"/>
                  <a:pt x="387350" y="317500"/>
                </a:cubicBezTo>
                <a:close/>
                <a:moveTo>
                  <a:pt x="924877" y="287338"/>
                </a:moveTo>
                <a:cubicBezTo>
                  <a:pt x="924877" y="287338"/>
                  <a:pt x="924877" y="287338"/>
                  <a:pt x="928687" y="287338"/>
                </a:cubicBezTo>
                <a:cubicBezTo>
                  <a:pt x="928687" y="287338"/>
                  <a:pt x="928687" y="287338"/>
                  <a:pt x="928687" y="291042"/>
                </a:cubicBezTo>
                <a:cubicBezTo>
                  <a:pt x="917257" y="302155"/>
                  <a:pt x="902017" y="309563"/>
                  <a:pt x="894397" y="320676"/>
                </a:cubicBezTo>
                <a:lnTo>
                  <a:pt x="890587" y="320676"/>
                </a:lnTo>
                <a:cubicBezTo>
                  <a:pt x="890587" y="320676"/>
                  <a:pt x="890587" y="320676"/>
                  <a:pt x="890587" y="316972"/>
                </a:cubicBezTo>
                <a:cubicBezTo>
                  <a:pt x="902017" y="305859"/>
                  <a:pt x="917257" y="298451"/>
                  <a:pt x="924877" y="287338"/>
                </a:cubicBezTo>
                <a:close/>
                <a:moveTo>
                  <a:pt x="390525" y="271992"/>
                </a:moveTo>
                <a:cubicBezTo>
                  <a:pt x="390525" y="268288"/>
                  <a:pt x="405342" y="294218"/>
                  <a:pt x="412750" y="301626"/>
                </a:cubicBezTo>
                <a:cubicBezTo>
                  <a:pt x="409046" y="301626"/>
                  <a:pt x="394229" y="283105"/>
                  <a:pt x="390525" y="271992"/>
                </a:cubicBezTo>
                <a:close/>
                <a:moveTo>
                  <a:pt x="311149" y="260350"/>
                </a:moveTo>
                <a:cubicBezTo>
                  <a:pt x="315118" y="264160"/>
                  <a:pt x="323056" y="271780"/>
                  <a:pt x="327025" y="279400"/>
                </a:cubicBezTo>
                <a:cubicBezTo>
                  <a:pt x="319087" y="271780"/>
                  <a:pt x="303212" y="267970"/>
                  <a:pt x="311149" y="260350"/>
                </a:cubicBezTo>
                <a:close/>
                <a:moveTo>
                  <a:pt x="731044" y="226021"/>
                </a:moveTo>
                <a:cubicBezTo>
                  <a:pt x="731044" y="229791"/>
                  <a:pt x="727472" y="237332"/>
                  <a:pt x="727472" y="241102"/>
                </a:cubicBezTo>
                <a:cubicBezTo>
                  <a:pt x="727472" y="244872"/>
                  <a:pt x="727472" y="244872"/>
                  <a:pt x="727472" y="244872"/>
                </a:cubicBezTo>
                <a:lnTo>
                  <a:pt x="728673" y="244872"/>
                </a:lnTo>
                <a:lnTo>
                  <a:pt x="734484" y="230642"/>
                </a:lnTo>
                <a:lnTo>
                  <a:pt x="734484" y="229791"/>
                </a:lnTo>
                <a:lnTo>
                  <a:pt x="731044" y="229791"/>
                </a:lnTo>
                <a:cubicBezTo>
                  <a:pt x="731044" y="229791"/>
                  <a:pt x="731044" y="229791"/>
                  <a:pt x="731044" y="226021"/>
                </a:cubicBezTo>
                <a:close/>
                <a:moveTo>
                  <a:pt x="508635" y="223441"/>
                </a:moveTo>
                <a:cubicBezTo>
                  <a:pt x="504825" y="215900"/>
                  <a:pt x="523875" y="246063"/>
                  <a:pt x="516255" y="242293"/>
                </a:cubicBezTo>
                <a:cubicBezTo>
                  <a:pt x="516255" y="234752"/>
                  <a:pt x="508635" y="234752"/>
                  <a:pt x="508635" y="223441"/>
                </a:cubicBezTo>
                <a:close/>
                <a:moveTo>
                  <a:pt x="276860" y="219075"/>
                </a:moveTo>
                <a:cubicBezTo>
                  <a:pt x="276860" y="219075"/>
                  <a:pt x="280670" y="219075"/>
                  <a:pt x="280670" y="219075"/>
                </a:cubicBezTo>
                <a:cubicBezTo>
                  <a:pt x="284480" y="226748"/>
                  <a:pt x="295910" y="230585"/>
                  <a:pt x="303530" y="238258"/>
                </a:cubicBezTo>
                <a:cubicBezTo>
                  <a:pt x="311150" y="242094"/>
                  <a:pt x="322580" y="249767"/>
                  <a:pt x="326390" y="257440"/>
                </a:cubicBezTo>
                <a:cubicBezTo>
                  <a:pt x="330200" y="261277"/>
                  <a:pt x="326390" y="261277"/>
                  <a:pt x="326390" y="261277"/>
                </a:cubicBezTo>
                <a:cubicBezTo>
                  <a:pt x="326390" y="265113"/>
                  <a:pt x="322580" y="265113"/>
                  <a:pt x="322580" y="261277"/>
                </a:cubicBezTo>
                <a:cubicBezTo>
                  <a:pt x="318770" y="253604"/>
                  <a:pt x="307340" y="245931"/>
                  <a:pt x="299720" y="242094"/>
                </a:cubicBezTo>
                <a:cubicBezTo>
                  <a:pt x="292100" y="238258"/>
                  <a:pt x="280670" y="230585"/>
                  <a:pt x="276860" y="222912"/>
                </a:cubicBezTo>
                <a:cubicBezTo>
                  <a:pt x="273050" y="222912"/>
                  <a:pt x="273050" y="219075"/>
                  <a:pt x="276860" y="219075"/>
                </a:cubicBezTo>
                <a:close/>
                <a:moveTo>
                  <a:pt x="693102" y="203200"/>
                </a:moveTo>
                <a:cubicBezTo>
                  <a:pt x="693102" y="207037"/>
                  <a:pt x="696912" y="207037"/>
                  <a:pt x="696912" y="210873"/>
                </a:cubicBezTo>
                <a:cubicBezTo>
                  <a:pt x="693102" y="222383"/>
                  <a:pt x="689292" y="233892"/>
                  <a:pt x="685482" y="245402"/>
                </a:cubicBezTo>
                <a:cubicBezTo>
                  <a:pt x="685482" y="249238"/>
                  <a:pt x="681672" y="249238"/>
                  <a:pt x="681672" y="249238"/>
                </a:cubicBezTo>
                <a:cubicBezTo>
                  <a:pt x="677862" y="249238"/>
                  <a:pt x="677862" y="245402"/>
                  <a:pt x="677862" y="245402"/>
                </a:cubicBezTo>
                <a:cubicBezTo>
                  <a:pt x="681672" y="233892"/>
                  <a:pt x="685482" y="218546"/>
                  <a:pt x="689292" y="207037"/>
                </a:cubicBezTo>
                <a:cubicBezTo>
                  <a:pt x="689292" y="207037"/>
                  <a:pt x="689292" y="203200"/>
                  <a:pt x="693102" y="203200"/>
                </a:cubicBezTo>
                <a:close/>
                <a:moveTo>
                  <a:pt x="193675" y="192088"/>
                </a:moveTo>
                <a:cubicBezTo>
                  <a:pt x="193675" y="192088"/>
                  <a:pt x="193675" y="192088"/>
                  <a:pt x="197427" y="192088"/>
                </a:cubicBezTo>
                <a:cubicBezTo>
                  <a:pt x="212436" y="199849"/>
                  <a:pt x="219941" y="215371"/>
                  <a:pt x="234950" y="223133"/>
                </a:cubicBezTo>
                <a:cubicBezTo>
                  <a:pt x="234950" y="223133"/>
                  <a:pt x="234950" y="223133"/>
                  <a:pt x="234950" y="227013"/>
                </a:cubicBezTo>
                <a:cubicBezTo>
                  <a:pt x="219941" y="219252"/>
                  <a:pt x="208684" y="203730"/>
                  <a:pt x="193675" y="192088"/>
                </a:cubicBezTo>
                <a:close/>
                <a:moveTo>
                  <a:pt x="508943" y="190649"/>
                </a:moveTo>
                <a:cubicBezTo>
                  <a:pt x="509588" y="191691"/>
                  <a:pt x="510382" y="194469"/>
                  <a:pt x="511175" y="200025"/>
                </a:cubicBezTo>
                <a:cubicBezTo>
                  <a:pt x="506413" y="200025"/>
                  <a:pt x="507008" y="187524"/>
                  <a:pt x="508943" y="190649"/>
                </a:cubicBezTo>
                <a:close/>
                <a:moveTo>
                  <a:pt x="401637" y="185738"/>
                </a:moveTo>
                <a:cubicBezTo>
                  <a:pt x="413067" y="189367"/>
                  <a:pt x="416877" y="200252"/>
                  <a:pt x="420687" y="211138"/>
                </a:cubicBezTo>
                <a:cubicBezTo>
                  <a:pt x="413067" y="203881"/>
                  <a:pt x="405447" y="192995"/>
                  <a:pt x="401637" y="185738"/>
                </a:cubicBezTo>
                <a:close/>
                <a:moveTo>
                  <a:pt x="753533" y="177800"/>
                </a:moveTo>
                <a:cubicBezTo>
                  <a:pt x="757237" y="177800"/>
                  <a:pt x="757237" y="177800"/>
                  <a:pt x="757237" y="181542"/>
                </a:cubicBezTo>
                <a:cubicBezTo>
                  <a:pt x="749829" y="196510"/>
                  <a:pt x="746125" y="215220"/>
                  <a:pt x="738716" y="230188"/>
                </a:cubicBezTo>
                <a:lnTo>
                  <a:pt x="737725" y="230188"/>
                </a:lnTo>
                <a:lnTo>
                  <a:pt x="738188" y="230642"/>
                </a:lnTo>
                <a:lnTo>
                  <a:pt x="734531" y="248553"/>
                </a:lnTo>
                <a:lnTo>
                  <a:pt x="734616" y="248643"/>
                </a:lnTo>
                <a:lnTo>
                  <a:pt x="734484" y="248782"/>
                </a:lnTo>
                <a:lnTo>
                  <a:pt x="734484" y="248785"/>
                </a:lnTo>
                <a:lnTo>
                  <a:pt x="734454" y="248813"/>
                </a:lnTo>
                <a:lnTo>
                  <a:pt x="734257" y="249021"/>
                </a:lnTo>
                <a:lnTo>
                  <a:pt x="735013" y="249815"/>
                </a:lnTo>
                <a:cubicBezTo>
                  <a:pt x="731441" y="261072"/>
                  <a:pt x="727869" y="272329"/>
                  <a:pt x="724297" y="283586"/>
                </a:cubicBezTo>
                <a:lnTo>
                  <a:pt x="724213" y="283674"/>
                </a:lnTo>
                <a:lnTo>
                  <a:pt x="727322" y="283674"/>
                </a:lnTo>
                <a:cubicBezTo>
                  <a:pt x="723539" y="291245"/>
                  <a:pt x="734889" y="291245"/>
                  <a:pt x="734889" y="298817"/>
                </a:cubicBezTo>
                <a:cubicBezTo>
                  <a:pt x="784073" y="310173"/>
                  <a:pt x="821907" y="336672"/>
                  <a:pt x="852174" y="374528"/>
                </a:cubicBezTo>
                <a:lnTo>
                  <a:pt x="852487" y="374528"/>
                </a:lnTo>
                <a:lnTo>
                  <a:pt x="852487" y="374197"/>
                </a:lnTo>
                <a:cubicBezTo>
                  <a:pt x="856297" y="374197"/>
                  <a:pt x="860107" y="366486"/>
                  <a:pt x="863917" y="366486"/>
                </a:cubicBezTo>
                <a:cubicBezTo>
                  <a:pt x="871537" y="362631"/>
                  <a:pt x="875347" y="358776"/>
                  <a:pt x="882967" y="358776"/>
                </a:cubicBezTo>
                <a:lnTo>
                  <a:pt x="886777" y="358776"/>
                </a:lnTo>
                <a:cubicBezTo>
                  <a:pt x="886777" y="362631"/>
                  <a:pt x="886777" y="362631"/>
                  <a:pt x="886777" y="362631"/>
                </a:cubicBezTo>
                <a:cubicBezTo>
                  <a:pt x="890587" y="358776"/>
                  <a:pt x="890587" y="358776"/>
                  <a:pt x="890587" y="358776"/>
                </a:cubicBezTo>
                <a:cubicBezTo>
                  <a:pt x="890587" y="358776"/>
                  <a:pt x="890587" y="358776"/>
                  <a:pt x="886777" y="358776"/>
                </a:cubicBezTo>
                <a:cubicBezTo>
                  <a:pt x="886777" y="347210"/>
                  <a:pt x="894397" y="339499"/>
                  <a:pt x="902017" y="331788"/>
                </a:cubicBezTo>
                <a:cubicBezTo>
                  <a:pt x="905827" y="331788"/>
                  <a:pt x="909637" y="331788"/>
                  <a:pt x="909637" y="335643"/>
                </a:cubicBezTo>
                <a:cubicBezTo>
                  <a:pt x="909637" y="335643"/>
                  <a:pt x="909637" y="339499"/>
                  <a:pt x="905827" y="339499"/>
                </a:cubicBezTo>
                <a:cubicBezTo>
                  <a:pt x="902017" y="343354"/>
                  <a:pt x="894397" y="351065"/>
                  <a:pt x="894397" y="358776"/>
                </a:cubicBezTo>
                <a:cubicBezTo>
                  <a:pt x="894397" y="358776"/>
                  <a:pt x="894397" y="358776"/>
                  <a:pt x="894397" y="362631"/>
                </a:cubicBezTo>
                <a:cubicBezTo>
                  <a:pt x="894397" y="362631"/>
                  <a:pt x="890587" y="366486"/>
                  <a:pt x="890587" y="366486"/>
                </a:cubicBezTo>
                <a:cubicBezTo>
                  <a:pt x="890587" y="366486"/>
                  <a:pt x="890587" y="366486"/>
                  <a:pt x="886777" y="366486"/>
                </a:cubicBezTo>
                <a:cubicBezTo>
                  <a:pt x="886777" y="366486"/>
                  <a:pt x="882967" y="366486"/>
                  <a:pt x="882967" y="366486"/>
                </a:cubicBezTo>
                <a:cubicBezTo>
                  <a:pt x="879157" y="366486"/>
                  <a:pt x="875347" y="366486"/>
                  <a:pt x="871537" y="370342"/>
                </a:cubicBezTo>
                <a:lnTo>
                  <a:pt x="861111" y="380892"/>
                </a:lnTo>
                <a:lnTo>
                  <a:pt x="863524" y="382099"/>
                </a:lnTo>
                <a:cubicBezTo>
                  <a:pt x="863524" y="382099"/>
                  <a:pt x="863524" y="385885"/>
                  <a:pt x="863524" y="385885"/>
                </a:cubicBezTo>
                <a:cubicBezTo>
                  <a:pt x="863524" y="393456"/>
                  <a:pt x="874874" y="385885"/>
                  <a:pt x="871091" y="382099"/>
                </a:cubicBezTo>
                <a:cubicBezTo>
                  <a:pt x="872982" y="383992"/>
                  <a:pt x="873928" y="387778"/>
                  <a:pt x="875820" y="391090"/>
                </a:cubicBezTo>
                <a:lnTo>
                  <a:pt x="885846" y="397018"/>
                </a:lnTo>
                <a:lnTo>
                  <a:pt x="909358" y="381795"/>
                </a:lnTo>
                <a:cubicBezTo>
                  <a:pt x="916828" y="377925"/>
                  <a:pt x="924299" y="370186"/>
                  <a:pt x="931769" y="362447"/>
                </a:cubicBezTo>
                <a:cubicBezTo>
                  <a:pt x="931769" y="366316"/>
                  <a:pt x="931769" y="366316"/>
                  <a:pt x="931769" y="366316"/>
                </a:cubicBezTo>
                <a:cubicBezTo>
                  <a:pt x="935505" y="366316"/>
                  <a:pt x="935505" y="366316"/>
                  <a:pt x="935505" y="366316"/>
                </a:cubicBezTo>
                <a:cubicBezTo>
                  <a:pt x="931769" y="362447"/>
                  <a:pt x="931769" y="362447"/>
                  <a:pt x="931769" y="362447"/>
                </a:cubicBezTo>
                <a:lnTo>
                  <a:pt x="929744" y="360349"/>
                </a:lnTo>
                <a:lnTo>
                  <a:pt x="920397" y="364173"/>
                </a:lnTo>
                <a:cubicBezTo>
                  <a:pt x="916517" y="367030"/>
                  <a:pt x="912636" y="370840"/>
                  <a:pt x="908756" y="374650"/>
                </a:cubicBezTo>
                <a:cubicBezTo>
                  <a:pt x="908756" y="374650"/>
                  <a:pt x="904875" y="374650"/>
                  <a:pt x="904875" y="374650"/>
                </a:cubicBezTo>
                <a:cubicBezTo>
                  <a:pt x="904875" y="370840"/>
                  <a:pt x="904875" y="370840"/>
                  <a:pt x="904875" y="370840"/>
                </a:cubicBezTo>
                <a:cubicBezTo>
                  <a:pt x="908756" y="367030"/>
                  <a:pt x="912636" y="363220"/>
                  <a:pt x="917002" y="360363"/>
                </a:cubicBezTo>
                <a:lnTo>
                  <a:pt x="930410" y="356116"/>
                </a:lnTo>
                <a:lnTo>
                  <a:pt x="935505" y="350838"/>
                </a:lnTo>
                <a:lnTo>
                  <a:pt x="935939" y="351288"/>
                </a:lnTo>
                <a:lnTo>
                  <a:pt x="946871" y="339726"/>
                </a:lnTo>
                <a:cubicBezTo>
                  <a:pt x="954376" y="339726"/>
                  <a:pt x="958128" y="335757"/>
                  <a:pt x="965633" y="331788"/>
                </a:cubicBezTo>
                <a:cubicBezTo>
                  <a:pt x="965633" y="331788"/>
                  <a:pt x="969385" y="331788"/>
                  <a:pt x="969385" y="335757"/>
                </a:cubicBezTo>
                <a:cubicBezTo>
                  <a:pt x="973137" y="335757"/>
                  <a:pt x="973137" y="339726"/>
                  <a:pt x="969385" y="343694"/>
                </a:cubicBezTo>
                <a:cubicBezTo>
                  <a:pt x="961880" y="347663"/>
                  <a:pt x="958128" y="347663"/>
                  <a:pt x="950624" y="351632"/>
                </a:cubicBezTo>
                <a:cubicBezTo>
                  <a:pt x="946871" y="355601"/>
                  <a:pt x="943119" y="355601"/>
                  <a:pt x="943119" y="359569"/>
                </a:cubicBezTo>
                <a:lnTo>
                  <a:pt x="942975" y="359646"/>
                </a:lnTo>
                <a:lnTo>
                  <a:pt x="942975" y="362447"/>
                </a:lnTo>
                <a:cubicBezTo>
                  <a:pt x="942975" y="366316"/>
                  <a:pt x="942975" y="366316"/>
                  <a:pt x="942975" y="366316"/>
                </a:cubicBezTo>
                <a:cubicBezTo>
                  <a:pt x="942975" y="366316"/>
                  <a:pt x="942975" y="366316"/>
                  <a:pt x="942975" y="370186"/>
                </a:cubicBezTo>
                <a:cubicBezTo>
                  <a:pt x="931769" y="381795"/>
                  <a:pt x="924299" y="389534"/>
                  <a:pt x="913093" y="393403"/>
                </a:cubicBezTo>
                <a:lnTo>
                  <a:pt x="891249" y="412261"/>
                </a:lnTo>
                <a:lnTo>
                  <a:pt x="899466" y="436517"/>
                </a:lnTo>
                <a:cubicBezTo>
                  <a:pt x="903250" y="444561"/>
                  <a:pt x="907033" y="452133"/>
                  <a:pt x="908925" y="461596"/>
                </a:cubicBezTo>
                <a:cubicBezTo>
                  <a:pt x="908925" y="465382"/>
                  <a:pt x="912708" y="465382"/>
                  <a:pt x="916492" y="465382"/>
                </a:cubicBezTo>
                <a:cubicBezTo>
                  <a:pt x="920275" y="476739"/>
                  <a:pt x="920275" y="488096"/>
                  <a:pt x="927842" y="491881"/>
                </a:cubicBezTo>
                <a:cubicBezTo>
                  <a:pt x="916492" y="522166"/>
                  <a:pt x="942975" y="541094"/>
                  <a:pt x="942975" y="571378"/>
                </a:cubicBezTo>
                <a:cubicBezTo>
                  <a:pt x="942975" y="616805"/>
                  <a:pt x="916492" y="662232"/>
                  <a:pt x="912708" y="711445"/>
                </a:cubicBezTo>
                <a:cubicBezTo>
                  <a:pt x="893791" y="726587"/>
                  <a:pt x="882441" y="749301"/>
                  <a:pt x="871091" y="772014"/>
                </a:cubicBezTo>
                <a:cubicBezTo>
                  <a:pt x="874874" y="783371"/>
                  <a:pt x="890008" y="783371"/>
                  <a:pt x="886224" y="798513"/>
                </a:cubicBezTo>
                <a:cubicBezTo>
                  <a:pt x="871091" y="798513"/>
                  <a:pt x="874874" y="783371"/>
                  <a:pt x="863524" y="779585"/>
                </a:cubicBezTo>
                <a:cubicBezTo>
                  <a:pt x="833257" y="809870"/>
                  <a:pt x="795423" y="836369"/>
                  <a:pt x="761373" y="866654"/>
                </a:cubicBezTo>
                <a:cubicBezTo>
                  <a:pt x="715972" y="881796"/>
                  <a:pt x="681922" y="881796"/>
                  <a:pt x="640305" y="893153"/>
                </a:cubicBezTo>
                <a:lnTo>
                  <a:pt x="639762" y="893153"/>
                </a:lnTo>
                <a:lnTo>
                  <a:pt x="639762" y="903941"/>
                </a:lnTo>
                <a:cubicBezTo>
                  <a:pt x="639762" y="918882"/>
                  <a:pt x="639762" y="930088"/>
                  <a:pt x="639762" y="941294"/>
                </a:cubicBezTo>
                <a:cubicBezTo>
                  <a:pt x="639762" y="945030"/>
                  <a:pt x="639762" y="948765"/>
                  <a:pt x="639762" y="952500"/>
                </a:cubicBezTo>
                <a:cubicBezTo>
                  <a:pt x="639762" y="952500"/>
                  <a:pt x="639762" y="952500"/>
                  <a:pt x="636587" y="952500"/>
                </a:cubicBezTo>
                <a:cubicBezTo>
                  <a:pt x="636587" y="948765"/>
                  <a:pt x="636587" y="945030"/>
                  <a:pt x="636587" y="941294"/>
                </a:cubicBezTo>
                <a:cubicBezTo>
                  <a:pt x="636587" y="926353"/>
                  <a:pt x="636587" y="915147"/>
                  <a:pt x="636587" y="903941"/>
                </a:cubicBezTo>
                <a:lnTo>
                  <a:pt x="636587" y="893153"/>
                </a:lnTo>
                <a:lnTo>
                  <a:pt x="636521" y="893153"/>
                </a:lnTo>
                <a:cubicBezTo>
                  <a:pt x="636521" y="896938"/>
                  <a:pt x="636521" y="896938"/>
                  <a:pt x="636521" y="896938"/>
                </a:cubicBezTo>
                <a:cubicBezTo>
                  <a:pt x="632738" y="896938"/>
                  <a:pt x="636521" y="893153"/>
                  <a:pt x="632738" y="889367"/>
                </a:cubicBezTo>
                <a:cubicBezTo>
                  <a:pt x="628954" y="885581"/>
                  <a:pt x="621388" y="893153"/>
                  <a:pt x="610038" y="893153"/>
                </a:cubicBezTo>
                <a:lnTo>
                  <a:pt x="609600" y="892715"/>
                </a:lnTo>
                <a:lnTo>
                  <a:pt x="609600" y="899760"/>
                </a:lnTo>
                <a:cubicBezTo>
                  <a:pt x="609600" y="903641"/>
                  <a:pt x="609600" y="911402"/>
                  <a:pt x="609600" y="919163"/>
                </a:cubicBezTo>
                <a:cubicBezTo>
                  <a:pt x="609600" y="919163"/>
                  <a:pt x="606425" y="919163"/>
                  <a:pt x="606425" y="919163"/>
                </a:cubicBezTo>
                <a:cubicBezTo>
                  <a:pt x="606425" y="919163"/>
                  <a:pt x="603250" y="919163"/>
                  <a:pt x="603250" y="919163"/>
                </a:cubicBezTo>
                <a:cubicBezTo>
                  <a:pt x="606425" y="911402"/>
                  <a:pt x="606425" y="903641"/>
                  <a:pt x="606425" y="899760"/>
                </a:cubicBezTo>
                <a:lnTo>
                  <a:pt x="606425" y="889538"/>
                </a:lnTo>
                <a:lnTo>
                  <a:pt x="606254" y="889367"/>
                </a:lnTo>
                <a:cubicBezTo>
                  <a:pt x="606254" y="893153"/>
                  <a:pt x="606254" y="893153"/>
                  <a:pt x="606254" y="893153"/>
                </a:cubicBezTo>
                <a:cubicBezTo>
                  <a:pt x="587337" y="885581"/>
                  <a:pt x="564637" y="874225"/>
                  <a:pt x="541937" y="881796"/>
                </a:cubicBezTo>
                <a:lnTo>
                  <a:pt x="540792" y="880651"/>
                </a:lnTo>
                <a:lnTo>
                  <a:pt x="535663" y="906596"/>
                </a:lnTo>
                <a:cubicBezTo>
                  <a:pt x="532607" y="914930"/>
                  <a:pt x="529114" y="922338"/>
                  <a:pt x="527368" y="929747"/>
                </a:cubicBezTo>
                <a:cubicBezTo>
                  <a:pt x="527368" y="933451"/>
                  <a:pt x="527368" y="933451"/>
                  <a:pt x="527368" y="933451"/>
                </a:cubicBezTo>
                <a:cubicBezTo>
                  <a:pt x="523875" y="933451"/>
                  <a:pt x="523875" y="929747"/>
                  <a:pt x="523875" y="929747"/>
                </a:cubicBezTo>
                <a:cubicBezTo>
                  <a:pt x="525622" y="920486"/>
                  <a:pt x="529114" y="912152"/>
                  <a:pt x="532170" y="903817"/>
                </a:cubicBezTo>
                <a:lnTo>
                  <a:pt x="537141" y="881107"/>
                </a:lnTo>
                <a:lnTo>
                  <a:pt x="514507" y="865707"/>
                </a:lnTo>
                <a:cubicBezTo>
                  <a:pt x="505049" y="862868"/>
                  <a:pt x="494644" y="860975"/>
                  <a:pt x="485186" y="855297"/>
                </a:cubicBezTo>
                <a:cubicBezTo>
                  <a:pt x="481402" y="855297"/>
                  <a:pt x="477619" y="843940"/>
                  <a:pt x="473836" y="843940"/>
                </a:cubicBezTo>
                <a:cubicBezTo>
                  <a:pt x="464377" y="840154"/>
                  <a:pt x="458702" y="835423"/>
                  <a:pt x="452554" y="831164"/>
                </a:cubicBezTo>
                <a:lnTo>
                  <a:pt x="428439" y="821228"/>
                </a:lnTo>
                <a:lnTo>
                  <a:pt x="412750" y="842963"/>
                </a:lnTo>
                <a:cubicBezTo>
                  <a:pt x="412750" y="842963"/>
                  <a:pt x="412750" y="842963"/>
                  <a:pt x="412750" y="839193"/>
                </a:cubicBezTo>
                <a:lnTo>
                  <a:pt x="414694" y="836307"/>
                </a:lnTo>
                <a:lnTo>
                  <a:pt x="410964" y="841058"/>
                </a:lnTo>
                <a:cubicBezTo>
                  <a:pt x="407723" y="844868"/>
                  <a:pt x="404019" y="847725"/>
                  <a:pt x="398462" y="847725"/>
                </a:cubicBezTo>
                <a:lnTo>
                  <a:pt x="418672" y="830403"/>
                </a:lnTo>
                <a:lnTo>
                  <a:pt x="427404" y="817441"/>
                </a:lnTo>
                <a:lnTo>
                  <a:pt x="425598" y="817441"/>
                </a:lnTo>
                <a:cubicBezTo>
                  <a:pt x="424652" y="817441"/>
                  <a:pt x="424652" y="817441"/>
                  <a:pt x="424652" y="817441"/>
                </a:cubicBezTo>
                <a:cubicBezTo>
                  <a:pt x="424652" y="813655"/>
                  <a:pt x="424652" y="813655"/>
                  <a:pt x="424652" y="809870"/>
                </a:cubicBezTo>
                <a:cubicBezTo>
                  <a:pt x="417085" y="806084"/>
                  <a:pt x="417085" y="794727"/>
                  <a:pt x="405735" y="798513"/>
                </a:cubicBezTo>
                <a:cubicBezTo>
                  <a:pt x="401951" y="783371"/>
                  <a:pt x="390601" y="779585"/>
                  <a:pt x="386818" y="764443"/>
                </a:cubicBezTo>
                <a:lnTo>
                  <a:pt x="378142" y="765357"/>
                </a:lnTo>
                <a:lnTo>
                  <a:pt x="379251" y="764443"/>
                </a:lnTo>
                <a:cubicBezTo>
                  <a:pt x="375468" y="753086"/>
                  <a:pt x="367901" y="745515"/>
                  <a:pt x="360334" y="734158"/>
                </a:cubicBezTo>
                <a:cubicBezTo>
                  <a:pt x="352767" y="737944"/>
                  <a:pt x="352767" y="749301"/>
                  <a:pt x="337634" y="745515"/>
                </a:cubicBezTo>
                <a:cubicBezTo>
                  <a:pt x="330067" y="737944"/>
                  <a:pt x="333851" y="719016"/>
                  <a:pt x="345201" y="715230"/>
                </a:cubicBezTo>
                <a:cubicBezTo>
                  <a:pt x="341417" y="707659"/>
                  <a:pt x="341417" y="700088"/>
                  <a:pt x="337634" y="692517"/>
                </a:cubicBezTo>
                <a:lnTo>
                  <a:pt x="330767" y="692517"/>
                </a:lnTo>
                <a:lnTo>
                  <a:pt x="299536" y="701651"/>
                </a:lnTo>
                <a:cubicBezTo>
                  <a:pt x="288256" y="705893"/>
                  <a:pt x="276977" y="710606"/>
                  <a:pt x="265697" y="714376"/>
                </a:cubicBezTo>
                <a:cubicBezTo>
                  <a:pt x="261937" y="714376"/>
                  <a:pt x="261937" y="714376"/>
                  <a:pt x="261937" y="710606"/>
                </a:cubicBezTo>
                <a:cubicBezTo>
                  <a:pt x="261937" y="710606"/>
                  <a:pt x="261937" y="710606"/>
                  <a:pt x="261937" y="706835"/>
                </a:cubicBezTo>
                <a:cubicBezTo>
                  <a:pt x="284496" y="699295"/>
                  <a:pt x="307055" y="691754"/>
                  <a:pt x="329615" y="684213"/>
                </a:cubicBezTo>
                <a:lnTo>
                  <a:pt x="330057" y="684656"/>
                </a:lnTo>
                <a:lnTo>
                  <a:pt x="328825" y="649042"/>
                </a:lnTo>
                <a:cubicBezTo>
                  <a:pt x="326609" y="630321"/>
                  <a:pt x="322663" y="610669"/>
                  <a:pt x="319980" y="591083"/>
                </a:cubicBezTo>
                <a:lnTo>
                  <a:pt x="318770" y="535937"/>
                </a:lnTo>
                <a:lnTo>
                  <a:pt x="309404" y="534592"/>
                </a:lnTo>
                <a:cubicBezTo>
                  <a:pt x="304165" y="534592"/>
                  <a:pt x="298450" y="534592"/>
                  <a:pt x="292735" y="532607"/>
                </a:cubicBezTo>
                <a:cubicBezTo>
                  <a:pt x="292735" y="532607"/>
                  <a:pt x="288925" y="528638"/>
                  <a:pt x="292735" y="528638"/>
                </a:cubicBezTo>
                <a:cubicBezTo>
                  <a:pt x="298450" y="530623"/>
                  <a:pt x="304165" y="530623"/>
                  <a:pt x="309880" y="530623"/>
                </a:cubicBezTo>
                <a:lnTo>
                  <a:pt x="322993" y="532140"/>
                </a:lnTo>
                <a:lnTo>
                  <a:pt x="327229" y="520273"/>
                </a:lnTo>
                <a:cubicBezTo>
                  <a:pt x="328175" y="514595"/>
                  <a:pt x="328175" y="508916"/>
                  <a:pt x="326283" y="507023"/>
                </a:cubicBezTo>
                <a:cubicBezTo>
                  <a:pt x="341417" y="472953"/>
                  <a:pt x="356551" y="442669"/>
                  <a:pt x="371684" y="408598"/>
                </a:cubicBezTo>
                <a:cubicBezTo>
                  <a:pt x="394385" y="393456"/>
                  <a:pt x="413302" y="370743"/>
                  <a:pt x="428435" y="344243"/>
                </a:cubicBezTo>
                <a:cubicBezTo>
                  <a:pt x="458702" y="340458"/>
                  <a:pt x="485186" y="325316"/>
                  <a:pt x="507886" y="306388"/>
                </a:cubicBezTo>
                <a:cubicBezTo>
                  <a:pt x="511670" y="306388"/>
                  <a:pt x="511670" y="306388"/>
                  <a:pt x="511670" y="306388"/>
                </a:cubicBezTo>
                <a:lnTo>
                  <a:pt x="512198" y="305859"/>
                </a:lnTo>
                <a:lnTo>
                  <a:pt x="511969" y="305859"/>
                </a:lnTo>
                <a:cubicBezTo>
                  <a:pt x="500063" y="294746"/>
                  <a:pt x="500063" y="283634"/>
                  <a:pt x="492125" y="272521"/>
                </a:cubicBezTo>
                <a:cubicBezTo>
                  <a:pt x="492125" y="268817"/>
                  <a:pt x="492125" y="268817"/>
                  <a:pt x="492125" y="268817"/>
                </a:cubicBezTo>
                <a:cubicBezTo>
                  <a:pt x="496094" y="265113"/>
                  <a:pt x="496094" y="268817"/>
                  <a:pt x="496094" y="268817"/>
                </a:cubicBezTo>
                <a:cubicBezTo>
                  <a:pt x="504032" y="279930"/>
                  <a:pt x="508001" y="294746"/>
                  <a:pt x="515938" y="302155"/>
                </a:cubicBezTo>
                <a:lnTo>
                  <a:pt x="515938" y="302440"/>
                </a:lnTo>
                <a:lnTo>
                  <a:pt x="526803" y="298817"/>
                </a:lnTo>
                <a:cubicBezTo>
                  <a:pt x="530586" y="296924"/>
                  <a:pt x="534370" y="295031"/>
                  <a:pt x="538153" y="295031"/>
                </a:cubicBezTo>
                <a:cubicBezTo>
                  <a:pt x="534370" y="287460"/>
                  <a:pt x="534370" y="279889"/>
                  <a:pt x="530586" y="272317"/>
                </a:cubicBezTo>
                <a:cubicBezTo>
                  <a:pt x="538153" y="276103"/>
                  <a:pt x="534370" y="283674"/>
                  <a:pt x="538153" y="287460"/>
                </a:cubicBezTo>
                <a:cubicBezTo>
                  <a:pt x="575987" y="287460"/>
                  <a:pt x="606254" y="287460"/>
                  <a:pt x="632738" y="279889"/>
                </a:cubicBezTo>
                <a:lnTo>
                  <a:pt x="636587" y="283740"/>
                </a:lnTo>
                <a:lnTo>
                  <a:pt x="636587" y="275696"/>
                </a:lnTo>
                <a:cubicBezTo>
                  <a:pt x="636587" y="268288"/>
                  <a:pt x="636587" y="264584"/>
                  <a:pt x="636587" y="260879"/>
                </a:cubicBezTo>
                <a:cubicBezTo>
                  <a:pt x="636587" y="260879"/>
                  <a:pt x="636587" y="260879"/>
                  <a:pt x="636587" y="257175"/>
                </a:cubicBezTo>
                <a:cubicBezTo>
                  <a:pt x="636587" y="257175"/>
                  <a:pt x="636587" y="257175"/>
                  <a:pt x="640556" y="257175"/>
                </a:cubicBezTo>
                <a:cubicBezTo>
                  <a:pt x="640556" y="257175"/>
                  <a:pt x="644525" y="257175"/>
                  <a:pt x="644525" y="257175"/>
                </a:cubicBezTo>
                <a:cubicBezTo>
                  <a:pt x="644525" y="257175"/>
                  <a:pt x="644525" y="257175"/>
                  <a:pt x="644525" y="260879"/>
                </a:cubicBezTo>
                <a:cubicBezTo>
                  <a:pt x="644525" y="264584"/>
                  <a:pt x="640556" y="271992"/>
                  <a:pt x="640556" y="275696"/>
                </a:cubicBezTo>
                <a:lnTo>
                  <a:pt x="641214" y="276924"/>
                </a:lnTo>
                <a:lnTo>
                  <a:pt x="643996" y="264319"/>
                </a:lnTo>
                <a:cubicBezTo>
                  <a:pt x="648229" y="260483"/>
                  <a:pt x="643996" y="252810"/>
                  <a:pt x="648229" y="245137"/>
                </a:cubicBezTo>
                <a:cubicBezTo>
                  <a:pt x="648229" y="245137"/>
                  <a:pt x="648229" y="241300"/>
                  <a:pt x="648229" y="241300"/>
                </a:cubicBezTo>
                <a:cubicBezTo>
                  <a:pt x="652462" y="241300"/>
                  <a:pt x="652462" y="245137"/>
                  <a:pt x="652462" y="245137"/>
                </a:cubicBezTo>
                <a:cubicBezTo>
                  <a:pt x="652462" y="252810"/>
                  <a:pt x="652462" y="260483"/>
                  <a:pt x="652462" y="268156"/>
                </a:cubicBezTo>
                <a:lnTo>
                  <a:pt x="645460" y="284021"/>
                </a:lnTo>
                <a:lnTo>
                  <a:pt x="650236" y="280835"/>
                </a:lnTo>
                <a:cubicBezTo>
                  <a:pt x="651655" y="279889"/>
                  <a:pt x="651655" y="279889"/>
                  <a:pt x="651655" y="279889"/>
                </a:cubicBezTo>
                <a:cubicBezTo>
                  <a:pt x="670572" y="283674"/>
                  <a:pt x="681922" y="279889"/>
                  <a:pt x="700839" y="287460"/>
                </a:cubicBezTo>
                <a:cubicBezTo>
                  <a:pt x="712189" y="279889"/>
                  <a:pt x="712189" y="268532"/>
                  <a:pt x="715972" y="257175"/>
                </a:cubicBezTo>
                <a:cubicBezTo>
                  <a:pt x="723539" y="264746"/>
                  <a:pt x="712189" y="272317"/>
                  <a:pt x="712189" y="283674"/>
                </a:cubicBezTo>
                <a:cubicBezTo>
                  <a:pt x="715972" y="283674"/>
                  <a:pt x="715972" y="279889"/>
                  <a:pt x="719756" y="279889"/>
                </a:cubicBezTo>
                <a:lnTo>
                  <a:pt x="721201" y="281335"/>
                </a:lnTo>
                <a:lnTo>
                  <a:pt x="727694" y="250645"/>
                </a:lnTo>
                <a:lnTo>
                  <a:pt x="723900" y="248643"/>
                </a:lnTo>
                <a:cubicBezTo>
                  <a:pt x="723900" y="248643"/>
                  <a:pt x="723900" y="248643"/>
                  <a:pt x="723900" y="244872"/>
                </a:cubicBezTo>
                <a:cubicBezTo>
                  <a:pt x="723900" y="244872"/>
                  <a:pt x="723900" y="244872"/>
                  <a:pt x="723900" y="241102"/>
                </a:cubicBezTo>
                <a:cubicBezTo>
                  <a:pt x="723900" y="237332"/>
                  <a:pt x="727472" y="229791"/>
                  <a:pt x="727472" y="226021"/>
                </a:cubicBezTo>
                <a:cubicBezTo>
                  <a:pt x="727472" y="226021"/>
                  <a:pt x="727472" y="226021"/>
                  <a:pt x="731044" y="222250"/>
                </a:cubicBezTo>
                <a:lnTo>
                  <a:pt x="735679" y="224696"/>
                </a:lnTo>
                <a:close/>
                <a:moveTo>
                  <a:pt x="502022" y="171541"/>
                </a:moveTo>
                <a:cubicBezTo>
                  <a:pt x="502692" y="172409"/>
                  <a:pt x="509389" y="188384"/>
                  <a:pt x="504031" y="177271"/>
                </a:cubicBezTo>
                <a:cubicBezTo>
                  <a:pt x="502245" y="172641"/>
                  <a:pt x="501799" y="171252"/>
                  <a:pt x="502022" y="171541"/>
                </a:cubicBezTo>
                <a:close/>
                <a:moveTo>
                  <a:pt x="174624" y="109538"/>
                </a:moveTo>
                <a:cubicBezTo>
                  <a:pt x="182562" y="109538"/>
                  <a:pt x="178593" y="120651"/>
                  <a:pt x="182562" y="128059"/>
                </a:cubicBezTo>
                <a:cubicBezTo>
                  <a:pt x="166687" y="131763"/>
                  <a:pt x="166687" y="116946"/>
                  <a:pt x="174624" y="109538"/>
                </a:cubicBezTo>
                <a:close/>
                <a:moveTo>
                  <a:pt x="174625" y="97440"/>
                </a:moveTo>
                <a:cubicBezTo>
                  <a:pt x="178424" y="93663"/>
                  <a:pt x="178424" y="93663"/>
                  <a:pt x="178424" y="97440"/>
                </a:cubicBezTo>
                <a:cubicBezTo>
                  <a:pt x="205014" y="135212"/>
                  <a:pt x="250598" y="161652"/>
                  <a:pt x="277189" y="199424"/>
                </a:cubicBezTo>
                <a:cubicBezTo>
                  <a:pt x="280988" y="199424"/>
                  <a:pt x="280988" y="203201"/>
                  <a:pt x="277189" y="203201"/>
                </a:cubicBezTo>
                <a:cubicBezTo>
                  <a:pt x="277189" y="203201"/>
                  <a:pt x="277189" y="203201"/>
                  <a:pt x="273390" y="203201"/>
                </a:cubicBezTo>
                <a:cubicBezTo>
                  <a:pt x="246800" y="165429"/>
                  <a:pt x="201216" y="138989"/>
                  <a:pt x="174625" y="101217"/>
                </a:cubicBezTo>
                <a:cubicBezTo>
                  <a:pt x="174625" y="97440"/>
                  <a:pt x="174625" y="97440"/>
                  <a:pt x="174625" y="97440"/>
                </a:cubicBezTo>
                <a:close/>
                <a:moveTo>
                  <a:pt x="432435" y="71438"/>
                </a:moveTo>
                <a:cubicBezTo>
                  <a:pt x="440055" y="82695"/>
                  <a:pt x="443865" y="97704"/>
                  <a:pt x="447675" y="112713"/>
                </a:cubicBezTo>
                <a:cubicBezTo>
                  <a:pt x="447675" y="112713"/>
                  <a:pt x="447675" y="112713"/>
                  <a:pt x="443865" y="112713"/>
                </a:cubicBezTo>
                <a:cubicBezTo>
                  <a:pt x="440055" y="97704"/>
                  <a:pt x="436245" y="86447"/>
                  <a:pt x="428625" y="75190"/>
                </a:cubicBezTo>
                <a:cubicBezTo>
                  <a:pt x="428625" y="71438"/>
                  <a:pt x="428625" y="71438"/>
                  <a:pt x="432435" y="71438"/>
                </a:cubicBezTo>
                <a:close/>
                <a:moveTo>
                  <a:pt x="166687" y="63500"/>
                </a:moveTo>
                <a:cubicBezTo>
                  <a:pt x="166687" y="63500"/>
                  <a:pt x="166687" y="63500"/>
                  <a:pt x="170472" y="63500"/>
                </a:cubicBezTo>
                <a:cubicBezTo>
                  <a:pt x="185615" y="75010"/>
                  <a:pt x="200757" y="94192"/>
                  <a:pt x="215900" y="109538"/>
                </a:cubicBezTo>
                <a:cubicBezTo>
                  <a:pt x="215900" y="109538"/>
                  <a:pt x="215900" y="109538"/>
                  <a:pt x="212114" y="109538"/>
                </a:cubicBezTo>
                <a:cubicBezTo>
                  <a:pt x="196972" y="98029"/>
                  <a:pt x="185615" y="78846"/>
                  <a:pt x="166687" y="67337"/>
                </a:cubicBezTo>
                <a:close/>
                <a:moveTo>
                  <a:pt x="155801" y="19050"/>
                </a:moveTo>
                <a:cubicBezTo>
                  <a:pt x="166687" y="26459"/>
                  <a:pt x="163058" y="44980"/>
                  <a:pt x="155801" y="48684"/>
                </a:cubicBezTo>
                <a:cubicBezTo>
                  <a:pt x="148544" y="52388"/>
                  <a:pt x="148544" y="44980"/>
                  <a:pt x="141287" y="44980"/>
                </a:cubicBezTo>
                <a:close/>
                <a:moveTo>
                  <a:pt x="367336" y="0"/>
                </a:moveTo>
                <a:cubicBezTo>
                  <a:pt x="371135" y="0"/>
                  <a:pt x="371135" y="0"/>
                  <a:pt x="371135" y="3786"/>
                </a:cubicBezTo>
                <a:cubicBezTo>
                  <a:pt x="374933" y="11357"/>
                  <a:pt x="378732" y="22714"/>
                  <a:pt x="386329" y="34070"/>
                </a:cubicBezTo>
                <a:cubicBezTo>
                  <a:pt x="386329" y="37856"/>
                  <a:pt x="390128" y="41641"/>
                  <a:pt x="390128" y="49213"/>
                </a:cubicBezTo>
                <a:cubicBezTo>
                  <a:pt x="393927" y="52998"/>
                  <a:pt x="393927" y="64355"/>
                  <a:pt x="397725" y="71926"/>
                </a:cubicBezTo>
                <a:cubicBezTo>
                  <a:pt x="405323" y="87068"/>
                  <a:pt x="412920" y="102211"/>
                  <a:pt x="424316" y="109782"/>
                </a:cubicBezTo>
                <a:cubicBezTo>
                  <a:pt x="435712" y="117353"/>
                  <a:pt x="443309" y="128710"/>
                  <a:pt x="450907" y="143852"/>
                </a:cubicBezTo>
                <a:cubicBezTo>
                  <a:pt x="454706" y="155209"/>
                  <a:pt x="458504" y="166566"/>
                  <a:pt x="462303" y="177922"/>
                </a:cubicBezTo>
                <a:cubicBezTo>
                  <a:pt x="466102" y="177922"/>
                  <a:pt x="466102" y="181708"/>
                  <a:pt x="469900" y="185493"/>
                </a:cubicBezTo>
                <a:cubicBezTo>
                  <a:pt x="469900" y="189279"/>
                  <a:pt x="469900" y="189279"/>
                  <a:pt x="469900" y="193065"/>
                </a:cubicBezTo>
                <a:cubicBezTo>
                  <a:pt x="469900" y="193065"/>
                  <a:pt x="469900" y="196850"/>
                  <a:pt x="469900" y="196850"/>
                </a:cubicBezTo>
                <a:cubicBezTo>
                  <a:pt x="466102" y="196850"/>
                  <a:pt x="466102" y="196850"/>
                  <a:pt x="466102" y="193065"/>
                </a:cubicBezTo>
                <a:cubicBezTo>
                  <a:pt x="462303" y="193065"/>
                  <a:pt x="462303" y="189279"/>
                  <a:pt x="462303" y="185493"/>
                </a:cubicBezTo>
                <a:cubicBezTo>
                  <a:pt x="462303" y="185493"/>
                  <a:pt x="458504" y="185493"/>
                  <a:pt x="458504" y="181708"/>
                </a:cubicBezTo>
                <a:cubicBezTo>
                  <a:pt x="450907" y="170351"/>
                  <a:pt x="447108" y="155209"/>
                  <a:pt x="443309" y="143852"/>
                </a:cubicBezTo>
                <a:cubicBezTo>
                  <a:pt x="439511" y="132495"/>
                  <a:pt x="431913" y="121139"/>
                  <a:pt x="420517" y="113567"/>
                </a:cubicBezTo>
                <a:cubicBezTo>
                  <a:pt x="409121" y="105996"/>
                  <a:pt x="405323" y="98425"/>
                  <a:pt x="397725" y="83283"/>
                </a:cubicBezTo>
                <a:cubicBezTo>
                  <a:pt x="390128" y="71926"/>
                  <a:pt x="386329" y="60569"/>
                  <a:pt x="382531" y="49213"/>
                </a:cubicBezTo>
                <a:cubicBezTo>
                  <a:pt x="382531" y="45427"/>
                  <a:pt x="378732" y="37856"/>
                  <a:pt x="378732" y="34070"/>
                </a:cubicBezTo>
                <a:cubicBezTo>
                  <a:pt x="374933" y="26499"/>
                  <a:pt x="371135" y="15142"/>
                  <a:pt x="367336" y="3786"/>
                </a:cubicBezTo>
                <a:cubicBezTo>
                  <a:pt x="363537" y="3786"/>
                  <a:pt x="367336" y="0"/>
                  <a:pt x="367336" y="0"/>
                </a:cubicBezTo>
                <a:close/>
                <a:moveTo>
                  <a:pt x="334010" y="0"/>
                </a:moveTo>
                <a:cubicBezTo>
                  <a:pt x="360680" y="7541"/>
                  <a:pt x="364490" y="33933"/>
                  <a:pt x="368300" y="60325"/>
                </a:cubicBezTo>
                <a:cubicBezTo>
                  <a:pt x="334010" y="90488"/>
                  <a:pt x="330200" y="30163"/>
                  <a:pt x="334010" y="0"/>
                </a:cubicBezTo>
                <a:close/>
              </a:path>
            </a:pathLst>
          </a:custGeom>
          <a:gradFill>
            <a:gsLst>
              <a:gs pos="0">
                <a:schemeClr val="bg2"/>
              </a:gs>
              <a:gs pos="17460">
                <a:schemeClr val="accent1"/>
              </a:gs>
              <a:gs pos="54000">
                <a:schemeClr val="accent1"/>
              </a:gs>
              <a:gs pos="84000">
                <a:schemeClr val="accent3"/>
              </a:gs>
              <a:gs pos="68000">
                <a:schemeClr val="bg2"/>
              </a:gs>
              <a:gs pos="36000">
                <a:schemeClr val="tx2"/>
              </a:gs>
              <a:gs pos="100000">
                <a:schemeClr val="tx2"/>
              </a:gs>
            </a:gsLst>
            <a:path path="circle">
              <a:fillToRect l="100000" t="100000"/>
            </a:path>
          </a:gradFill>
          <a:ln>
            <a:noFill/>
          </a:ln>
        </p:spPr>
        <p:txBody>
          <a:bodyPr lIns="288000" tIns="0" rIns="0" bIns="216000" anchor="ctr">
            <a:normAutofit/>
          </a:bodyPr>
          <a:lstStyle/>
          <a:p>
            <a:pPr algn="ctr">
              <a:defRPr/>
            </a:pPr>
            <a:r>
              <a:rPr lang="zh-CN" altLang="en-US" sz="6000" dirty="0">
                <a:solidFill>
                  <a:srgbClr val="FFFFFF"/>
                </a:solidFill>
                <a:latin typeface="幼圆" panose="02010509060101010101" pitchFamily="49" charset="-122"/>
                <a:ea typeface="幼圆" panose="02010509060101010101" pitchFamily="49" charset="-122"/>
              </a:rPr>
              <a:t>目录</a:t>
            </a:r>
            <a:endParaRPr lang="en-US" altLang="zh-CN" sz="6000" dirty="0">
              <a:solidFill>
                <a:srgbClr val="FFFFFF"/>
              </a:solidFill>
              <a:latin typeface="幼圆" panose="02010509060101010101" pitchFamily="49" charset="-122"/>
              <a:ea typeface="幼圆" panose="02010509060101010101" pitchFamily="49" charset="-122"/>
            </a:endParaRPr>
          </a:p>
        </p:txBody>
      </p:sp>
      <p:sp>
        <p:nvSpPr>
          <p:cNvPr id="7" name="Freeform 133"/>
          <p:cNvSpPr/>
          <p:nvPr>
            <p:custDataLst>
              <p:tags r:id="rId4"/>
            </p:custDataLst>
          </p:nvPr>
        </p:nvSpPr>
        <p:spPr bwMode="auto">
          <a:xfrm>
            <a:off x="4591050" y="3038482"/>
            <a:ext cx="409575" cy="593725"/>
          </a:xfrm>
          <a:custGeom>
            <a:avLst/>
            <a:gdLst>
              <a:gd name="T0" fmla="*/ 2147483646 w 98"/>
              <a:gd name="T1" fmla="*/ 2147483646 h 143"/>
              <a:gd name="T2" fmla="*/ 2147483646 w 98"/>
              <a:gd name="T3" fmla="*/ 2147483646 h 143"/>
              <a:gd name="T4" fmla="*/ 2147483646 w 98"/>
              <a:gd name="T5" fmla="*/ 2147483646 h 143"/>
              <a:gd name="T6" fmla="*/ 2147483646 w 98"/>
              <a:gd name="T7" fmla="*/ 2147483646 h 143"/>
              <a:gd name="T8" fmla="*/ 2147483646 w 98"/>
              <a:gd name="T9" fmla="*/ 2147483646 h 143"/>
              <a:gd name="T10" fmla="*/ 2147483646 w 98"/>
              <a:gd name="T11" fmla="*/ 2147483646 h 143"/>
              <a:gd name="T12" fmla="*/ 2147483646 w 98"/>
              <a:gd name="T13" fmla="*/ 2147483646 h 143"/>
              <a:gd name="T14" fmla="*/ 2147483646 w 98"/>
              <a:gd name="T15" fmla="*/ 2147483646 h 143"/>
              <a:gd name="T16" fmla="*/ 2147483646 w 98"/>
              <a:gd name="T17" fmla="*/ 2147483646 h 143"/>
              <a:gd name="T18" fmla="*/ 2147483646 w 98"/>
              <a:gd name="T19" fmla="*/ 2147483646 h 143"/>
              <a:gd name="T20" fmla="*/ 2147483646 w 98"/>
              <a:gd name="T21" fmla="*/ 2147483646 h 143"/>
              <a:gd name="T22" fmla="*/ 2147483646 w 98"/>
              <a:gd name="T23" fmla="*/ 2147483646 h 143"/>
              <a:gd name="T24" fmla="*/ 2147483646 w 98"/>
              <a:gd name="T25" fmla="*/ 2147483646 h 143"/>
              <a:gd name="T26" fmla="*/ 2147483646 w 98"/>
              <a:gd name="T27" fmla="*/ 2147483646 h 143"/>
              <a:gd name="T28" fmla="*/ 2147483646 w 98"/>
              <a:gd name="T29" fmla="*/ 2147483646 h 143"/>
              <a:gd name="T30" fmla="*/ 2147483646 w 98"/>
              <a:gd name="T31" fmla="*/ 2147483646 h 143"/>
              <a:gd name="T32" fmla="*/ 2147483646 w 98"/>
              <a:gd name="T33" fmla="*/ 2147483646 h 143"/>
              <a:gd name="T34" fmla="*/ 2147483646 w 98"/>
              <a:gd name="T35" fmla="*/ 2147483646 h 143"/>
              <a:gd name="T36" fmla="*/ 2147483646 w 98"/>
              <a:gd name="T37" fmla="*/ 2147483646 h 143"/>
              <a:gd name="T38" fmla="*/ 2147483646 w 98"/>
              <a:gd name="T39" fmla="*/ 2147483646 h 143"/>
              <a:gd name="T40" fmla="*/ 2147483646 w 98"/>
              <a:gd name="T41" fmla="*/ 2147483646 h 1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8" h="143">
                <a:moveTo>
                  <a:pt x="82" y="24"/>
                </a:moveTo>
                <a:cubicBezTo>
                  <a:pt x="85" y="29"/>
                  <a:pt x="91" y="30"/>
                  <a:pt x="92" y="37"/>
                </a:cubicBezTo>
                <a:cubicBezTo>
                  <a:pt x="90" y="45"/>
                  <a:pt x="95" y="55"/>
                  <a:pt x="96" y="62"/>
                </a:cubicBezTo>
                <a:cubicBezTo>
                  <a:pt x="98" y="74"/>
                  <a:pt x="95" y="85"/>
                  <a:pt x="89" y="91"/>
                </a:cubicBezTo>
                <a:cubicBezTo>
                  <a:pt x="86" y="96"/>
                  <a:pt x="83" y="100"/>
                  <a:pt x="79" y="102"/>
                </a:cubicBezTo>
                <a:cubicBezTo>
                  <a:pt x="83" y="109"/>
                  <a:pt x="84" y="117"/>
                  <a:pt x="82" y="126"/>
                </a:cubicBezTo>
                <a:cubicBezTo>
                  <a:pt x="79" y="128"/>
                  <a:pt x="79" y="133"/>
                  <a:pt x="76" y="135"/>
                </a:cubicBezTo>
                <a:cubicBezTo>
                  <a:pt x="67" y="143"/>
                  <a:pt x="62" y="129"/>
                  <a:pt x="59" y="119"/>
                </a:cubicBezTo>
                <a:cubicBezTo>
                  <a:pt x="58" y="109"/>
                  <a:pt x="61" y="104"/>
                  <a:pt x="64" y="100"/>
                </a:cubicBezTo>
                <a:cubicBezTo>
                  <a:pt x="64" y="96"/>
                  <a:pt x="61" y="97"/>
                  <a:pt x="61" y="94"/>
                </a:cubicBezTo>
                <a:cubicBezTo>
                  <a:pt x="55" y="95"/>
                  <a:pt x="49" y="88"/>
                  <a:pt x="42" y="86"/>
                </a:cubicBezTo>
                <a:cubicBezTo>
                  <a:pt x="40" y="86"/>
                  <a:pt x="39" y="87"/>
                  <a:pt x="37" y="87"/>
                </a:cubicBezTo>
                <a:cubicBezTo>
                  <a:pt x="33" y="87"/>
                  <a:pt x="28" y="83"/>
                  <a:pt x="25" y="87"/>
                </a:cubicBezTo>
                <a:cubicBezTo>
                  <a:pt x="17" y="85"/>
                  <a:pt x="11" y="79"/>
                  <a:pt x="6" y="71"/>
                </a:cubicBezTo>
                <a:cubicBezTo>
                  <a:pt x="3" y="67"/>
                  <a:pt x="1" y="64"/>
                  <a:pt x="1" y="60"/>
                </a:cubicBezTo>
                <a:cubicBezTo>
                  <a:pt x="0" y="53"/>
                  <a:pt x="2" y="46"/>
                  <a:pt x="1" y="37"/>
                </a:cubicBezTo>
                <a:cubicBezTo>
                  <a:pt x="7" y="27"/>
                  <a:pt x="13" y="14"/>
                  <a:pt x="24" y="13"/>
                </a:cubicBezTo>
                <a:cubicBezTo>
                  <a:pt x="33" y="5"/>
                  <a:pt x="46" y="0"/>
                  <a:pt x="56" y="9"/>
                </a:cubicBezTo>
                <a:cubicBezTo>
                  <a:pt x="57" y="8"/>
                  <a:pt x="57" y="8"/>
                  <a:pt x="59" y="8"/>
                </a:cubicBezTo>
                <a:cubicBezTo>
                  <a:pt x="63" y="11"/>
                  <a:pt x="66" y="13"/>
                  <a:pt x="69" y="16"/>
                </a:cubicBezTo>
                <a:cubicBezTo>
                  <a:pt x="74" y="14"/>
                  <a:pt x="85" y="12"/>
                  <a:pt x="82" y="24"/>
                </a:cubicBezTo>
                <a:close/>
              </a:path>
            </a:pathLst>
          </a:custGeom>
          <a:solidFill>
            <a:schemeClr val="tx2"/>
          </a:solidFill>
          <a:ln>
            <a:noFill/>
          </a:ln>
        </p:spPr>
        <p:txBody>
          <a:bodyPr/>
          <a:lstStyle/>
          <a:p>
            <a:endParaRPr lang="zh-CN" altLang="en-US"/>
          </a:p>
        </p:txBody>
      </p:sp>
      <p:sp>
        <p:nvSpPr>
          <p:cNvPr id="8" name="矩形 6"/>
          <p:cNvSpPr>
            <a:spLocks noChangeArrowheads="1"/>
          </p:cNvSpPr>
          <p:nvPr>
            <p:custDataLst>
              <p:tags r:id="rId5"/>
            </p:custDataLst>
          </p:nvPr>
        </p:nvSpPr>
        <p:spPr bwMode="auto">
          <a:xfrm>
            <a:off x="5137150" y="2020887"/>
            <a:ext cx="39766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10000"/>
              </a:lnSpc>
            </a:pPr>
            <a:r>
              <a:rPr lang="zh-CN" altLang="en-US" sz="3200" b="1" dirty="0" smtClean="0">
                <a:latin typeface="幼圆" panose="02010509060101010101" pitchFamily="49" charset="-122"/>
                <a:ea typeface="幼圆" panose="02010509060101010101" pitchFamily="49" charset="-122"/>
              </a:rPr>
              <a:t>章节</a:t>
            </a:r>
            <a:r>
              <a:rPr lang="en-US" altLang="zh-CN" sz="3200" b="1" dirty="0" smtClean="0">
                <a:latin typeface="幼圆" panose="02010509060101010101" pitchFamily="49" charset="-122"/>
                <a:ea typeface="幼圆" panose="02010509060101010101" pitchFamily="49" charset="-122"/>
              </a:rPr>
              <a:t>1    </a:t>
            </a:r>
            <a:r>
              <a:rPr lang="zh-CN" altLang="en-US" sz="3200" dirty="0" smtClean="0">
                <a:latin typeface="幼圆" panose="02010509060101010101" pitchFamily="49" charset="-122"/>
                <a:ea typeface="幼圆" panose="02010509060101010101" pitchFamily="49" charset="-122"/>
              </a:rPr>
              <a:t>绪论</a:t>
            </a:r>
            <a:endParaRPr lang="en-US" altLang="zh-CN" sz="3200" dirty="0">
              <a:latin typeface="幼圆" panose="02010509060101010101" pitchFamily="49" charset="-122"/>
              <a:ea typeface="幼圆" panose="02010509060101010101" pitchFamily="49" charset="-122"/>
            </a:endParaRPr>
          </a:p>
        </p:txBody>
      </p:sp>
      <p:sp>
        <p:nvSpPr>
          <p:cNvPr id="9" name="Freeform 133"/>
          <p:cNvSpPr/>
          <p:nvPr>
            <p:custDataLst>
              <p:tags r:id="rId6"/>
            </p:custDataLst>
          </p:nvPr>
        </p:nvSpPr>
        <p:spPr bwMode="auto">
          <a:xfrm>
            <a:off x="4606925" y="3876683"/>
            <a:ext cx="409575" cy="593725"/>
          </a:xfrm>
          <a:custGeom>
            <a:avLst/>
            <a:gdLst>
              <a:gd name="T0" fmla="*/ 2147483646 w 98"/>
              <a:gd name="T1" fmla="*/ 2147483646 h 143"/>
              <a:gd name="T2" fmla="*/ 2147483646 w 98"/>
              <a:gd name="T3" fmla="*/ 2147483646 h 143"/>
              <a:gd name="T4" fmla="*/ 2147483646 w 98"/>
              <a:gd name="T5" fmla="*/ 2147483646 h 143"/>
              <a:gd name="T6" fmla="*/ 2147483646 w 98"/>
              <a:gd name="T7" fmla="*/ 2147483646 h 143"/>
              <a:gd name="T8" fmla="*/ 2147483646 w 98"/>
              <a:gd name="T9" fmla="*/ 2147483646 h 143"/>
              <a:gd name="T10" fmla="*/ 2147483646 w 98"/>
              <a:gd name="T11" fmla="*/ 2147483646 h 143"/>
              <a:gd name="T12" fmla="*/ 2147483646 w 98"/>
              <a:gd name="T13" fmla="*/ 2147483646 h 143"/>
              <a:gd name="T14" fmla="*/ 2147483646 w 98"/>
              <a:gd name="T15" fmla="*/ 2147483646 h 143"/>
              <a:gd name="T16" fmla="*/ 2147483646 w 98"/>
              <a:gd name="T17" fmla="*/ 2147483646 h 143"/>
              <a:gd name="T18" fmla="*/ 2147483646 w 98"/>
              <a:gd name="T19" fmla="*/ 2147483646 h 143"/>
              <a:gd name="T20" fmla="*/ 2147483646 w 98"/>
              <a:gd name="T21" fmla="*/ 2147483646 h 143"/>
              <a:gd name="T22" fmla="*/ 2147483646 w 98"/>
              <a:gd name="T23" fmla="*/ 2147483646 h 143"/>
              <a:gd name="T24" fmla="*/ 2147483646 w 98"/>
              <a:gd name="T25" fmla="*/ 2147483646 h 143"/>
              <a:gd name="T26" fmla="*/ 2147483646 w 98"/>
              <a:gd name="T27" fmla="*/ 2147483646 h 143"/>
              <a:gd name="T28" fmla="*/ 2147483646 w 98"/>
              <a:gd name="T29" fmla="*/ 2147483646 h 143"/>
              <a:gd name="T30" fmla="*/ 2147483646 w 98"/>
              <a:gd name="T31" fmla="*/ 2147483646 h 143"/>
              <a:gd name="T32" fmla="*/ 2147483646 w 98"/>
              <a:gd name="T33" fmla="*/ 2147483646 h 143"/>
              <a:gd name="T34" fmla="*/ 2147483646 w 98"/>
              <a:gd name="T35" fmla="*/ 2147483646 h 143"/>
              <a:gd name="T36" fmla="*/ 2147483646 w 98"/>
              <a:gd name="T37" fmla="*/ 2147483646 h 143"/>
              <a:gd name="T38" fmla="*/ 2147483646 w 98"/>
              <a:gd name="T39" fmla="*/ 2147483646 h 143"/>
              <a:gd name="T40" fmla="*/ 2147483646 w 98"/>
              <a:gd name="T41" fmla="*/ 2147483646 h 1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8" h="143">
                <a:moveTo>
                  <a:pt x="82" y="24"/>
                </a:moveTo>
                <a:cubicBezTo>
                  <a:pt x="85" y="29"/>
                  <a:pt x="91" y="30"/>
                  <a:pt x="92" y="37"/>
                </a:cubicBezTo>
                <a:cubicBezTo>
                  <a:pt x="90" y="45"/>
                  <a:pt x="95" y="55"/>
                  <a:pt x="96" y="62"/>
                </a:cubicBezTo>
                <a:cubicBezTo>
                  <a:pt x="98" y="74"/>
                  <a:pt x="95" y="85"/>
                  <a:pt x="89" y="91"/>
                </a:cubicBezTo>
                <a:cubicBezTo>
                  <a:pt x="86" y="96"/>
                  <a:pt x="83" y="100"/>
                  <a:pt x="79" y="102"/>
                </a:cubicBezTo>
                <a:cubicBezTo>
                  <a:pt x="83" y="109"/>
                  <a:pt x="84" y="117"/>
                  <a:pt x="82" y="126"/>
                </a:cubicBezTo>
                <a:cubicBezTo>
                  <a:pt x="79" y="128"/>
                  <a:pt x="79" y="133"/>
                  <a:pt x="76" y="135"/>
                </a:cubicBezTo>
                <a:cubicBezTo>
                  <a:pt x="67" y="143"/>
                  <a:pt x="62" y="129"/>
                  <a:pt x="59" y="119"/>
                </a:cubicBezTo>
                <a:cubicBezTo>
                  <a:pt x="58" y="109"/>
                  <a:pt x="61" y="104"/>
                  <a:pt x="64" y="100"/>
                </a:cubicBezTo>
                <a:cubicBezTo>
                  <a:pt x="64" y="96"/>
                  <a:pt x="61" y="97"/>
                  <a:pt x="61" y="94"/>
                </a:cubicBezTo>
                <a:cubicBezTo>
                  <a:pt x="55" y="95"/>
                  <a:pt x="49" y="88"/>
                  <a:pt x="42" y="86"/>
                </a:cubicBezTo>
                <a:cubicBezTo>
                  <a:pt x="40" y="86"/>
                  <a:pt x="39" y="87"/>
                  <a:pt x="37" y="87"/>
                </a:cubicBezTo>
                <a:cubicBezTo>
                  <a:pt x="33" y="87"/>
                  <a:pt x="28" y="83"/>
                  <a:pt x="25" y="87"/>
                </a:cubicBezTo>
                <a:cubicBezTo>
                  <a:pt x="17" y="85"/>
                  <a:pt x="11" y="79"/>
                  <a:pt x="6" y="71"/>
                </a:cubicBezTo>
                <a:cubicBezTo>
                  <a:pt x="3" y="67"/>
                  <a:pt x="1" y="64"/>
                  <a:pt x="1" y="60"/>
                </a:cubicBezTo>
                <a:cubicBezTo>
                  <a:pt x="0" y="53"/>
                  <a:pt x="2" y="46"/>
                  <a:pt x="1" y="37"/>
                </a:cubicBezTo>
                <a:cubicBezTo>
                  <a:pt x="7" y="27"/>
                  <a:pt x="13" y="14"/>
                  <a:pt x="24" y="13"/>
                </a:cubicBezTo>
                <a:cubicBezTo>
                  <a:pt x="33" y="5"/>
                  <a:pt x="46" y="0"/>
                  <a:pt x="56" y="9"/>
                </a:cubicBezTo>
                <a:cubicBezTo>
                  <a:pt x="57" y="8"/>
                  <a:pt x="57" y="8"/>
                  <a:pt x="59" y="8"/>
                </a:cubicBezTo>
                <a:cubicBezTo>
                  <a:pt x="63" y="11"/>
                  <a:pt x="66" y="13"/>
                  <a:pt x="69" y="16"/>
                </a:cubicBezTo>
                <a:cubicBezTo>
                  <a:pt x="74" y="14"/>
                  <a:pt x="85" y="12"/>
                  <a:pt x="82" y="24"/>
                </a:cubicBezTo>
                <a:close/>
              </a:path>
            </a:pathLst>
          </a:custGeom>
          <a:solidFill>
            <a:schemeClr val="accent3"/>
          </a:solidFill>
          <a:ln>
            <a:noFill/>
          </a:ln>
        </p:spPr>
        <p:txBody>
          <a:bodyPr/>
          <a:lstStyle/>
          <a:p>
            <a:endParaRPr lang="zh-CN" altLang="en-US"/>
          </a:p>
        </p:txBody>
      </p:sp>
      <p:sp>
        <p:nvSpPr>
          <p:cNvPr id="11" name="Freeform 133"/>
          <p:cNvSpPr/>
          <p:nvPr>
            <p:custDataLst>
              <p:tags r:id="rId7"/>
            </p:custDataLst>
          </p:nvPr>
        </p:nvSpPr>
        <p:spPr bwMode="auto">
          <a:xfrm>
            <a:off x="4606924" y="4765684"/>
            <a:ext cx="409575" cy="593725"/>
          </a:xfrm>
          <a:custGeom>
            <a:avLst/>
            <a:gdLst>
              <a:gd name="T0" fmla="*/ 2147483646 w 98"/>
              <a:gd name="T1" fmla="*/ 2147483646 h 143"/>
              <a:gd name="T2" fmla="*/ 2147483646 w 98"/>
              <a:gd name="T3" fmla="*/ 2147483646 h 143"/>
              <a:gd name="T4" fmla="*/ 2147483646 w 98"/>
              <a:gd name="T5" fmla="*/ 2147483646 h 143"/>
              <a:gd name="T6" fmla="*/ 2147483646 w 98"/>
              <a:gd name="T7" fmla="*/ 2147483646 h 143"/>
              <a:gd name="T8" fmla="*/ 2147483646 w 98"/>
              <a:gd name="T9" fmla="*/ 2147483646 h 143"/>
              <a:gd name="T10" fmla="*/ 2147483646 w 98"/>
              <a:gd name="T11" fmla="*/ 2147483646 h 143"/>
              <a:gd name="T12" fmla="*/ 2147483646 w 98"/>
              <a:gd name="T13" fmla="*/ 2147483646 h 143"/>
              <a:gd name="T14" fmla="*/ 2147483646 w 98"/>
              <a:gd name="T15" fmla="*/ 2147483646 h 143"/>
              <a:gd name="T16" fmla="*/ 2147483646 w 98"/>
              <a:gd name="T17" fmla="*/ 2147483646 h 143"/>
              <a:gd name="T18" fmla="*/ 2147483646 w 98"/>
              <a:gd name="T19" fmla="*/ 2147483646 h 143"/>
              <a:gd name="T20" fmla="*/ 2147483646 w 98"/>
              <a:gd name="T21" fmla="*/ 2147483646 h 143"/>
              <a:gd name="T22" fmla="*/ 2147483646 w 98"/>
              <a:gd name="T23" fmla="*/ 2147483646 h 143"/>
              <a:gd name="T24" fmla="*/ 2147483646 w 98"/>
              <a:gd name="T25" fmla="*/ 2147483646 h 143"/>
              <a:gd name="T26" fmla="*/ 2147483646 w 98"/>
              <a:gd name="T27" fmla="*/ 2147483646 h 143"/>
              <a:gd name="T28" fmla="*/ 2147483646 w 98"/>
              <a:gd name="T29" fmla="*/ 2147483646 h 143"/>
              <a:gd name="T30" fmla="*/ 2147483646 w 98"/>
              <a:gd name="T31" fmla="*/ 2147483646 h 143"/>
              <a:gd name="T32" fmla="*/ 2147483646 w 98"/>
              <a:gd name="T33" fmla="*/ 2147483646 h 143"/>
              <a:gd name="T34" fmla="*/ 2147483646 w 98"/>
              <a:gd name="T35" fmla="*/ 2147483646 h 143"/>
              <a:gd name="T36" fmla="*/ 2147483646 w 98"/>
              <a:gd name="T37" fmla="*/ 2147483646 h 143"/>
              <a:gd name="T38" fmla="*/ 2147483646 w 98"/>
              <a:gd name="T39" fmla="*/ 2147483646 h 143"/>
              <a:gd name="T40" fmla="*/ 2147483646 w 98"/>
              <a:gd name="T41" fmla="*/ 2147483646 h 1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8" h="143">
                <a:moveTo>
                  <a:pt x="82" y="24"/>
                </a:moveTo>
                <a:cubicBezTo>
                  <a:pt x="85" y="29"/>
                  <a:pt x="91" y="30"/>
                  <a:pt x="92" y="37"/>
                </a:cubicBezTo>
                <a:cubicBezTo>
                  <a:pt x="90" y="45"/>
                  <a:pt x="95" y="55"/>
                  <a:pt x="96" y="62"/>
                </a:cubicBezTo>
                <a:cubicBezTo>
                  <a:pt x="98" y="74"/>
                  <a:pt x="95" y="85"/>
                  <a:pt x="89" y="91"/>
                </a:cubicBezTo>
                <a:cubicBezTo>
                  <a:pt x="86" y="96"/>
                  <a:pt x="83" y="100"/>
                  <a:pt x="79" y="102"/>
                </a:cubicBezTo>
                <a:cubicBezTo>
                  <a:pt x="83" y="109"/>
                  <a:pt x="84" y="117"/>
                  <a:pt x="82" y="126"/>
                </a:cubicBezTo>
                <a:cubicBezTo>
                  <a:pt x="79" y="128"/>
                  <a:pt x="79" y="133"/>
                  <a:pt x="76" y="135"/>
                </a:cubicBezTo>
                <a:cubicBezTo>
                  <a:pt x="67" y="143"/>
                  <a:pt x="62" y="129"/>
                  <a:pt x="59" y="119"/>
                </a:cubicBezTo>
                <a:cubicBezTo>
                  <a:pt x="58" y="109"/>
                  <a:pt x="61" y="104"/>
                  <a:pt x="64" y="100"/>
                </a:cubicBezTo>
                <a:cubicBezTo>
                  <a:pt x="64" y="96"/>
                  <a:pt x="61" y="97"/>
                  <a:pt x="61" y="94"/>
                </a:cubicBezTo>
                <a:cubicBezTo>
                  <a:pt x="55" y="95"/>
                  <a:pt x="49" y="88"/>
                  <a:pt x="42" y="86"/>
                </a:cubicBezTo>
                <a:cubicBezTo>
                  <a:pt x="40" y="86"/>
                  <a:pt x="39" y="87"/>
                  <a:pt x="37" y="87"/>
                </a:cubicBezTo>
                <a:cubicBezTo>
                  <a:pt x="33" y="87"/>
                  <a:pt x="28" y="83"/>
                  <a:pt x="25" y="87"/>
                </a:cubicBezTo>
                <a:cubicBezTo>
                  <a:pt x="17" y="85"/>
                  <a:pt x="11" y="79"/>
                  <a:pt x="6" y="71"/>
                </a:cubicBezTo>
                <a:cubicBezTo>
                  <a:pt x="3" y="67"/>
                  <a:pt x="1" y="64"/>
                  <a:pt x="1" y="60"/>
                </a:cubicBezTo>
                <a:cubicBezTo>
                  <a:pt x="0" y="53"/>
                  <a:pt x="2" y="46"/>
                  <a:pt x="1" y="37"/>
                </a:cubicBezTo>
                <a:cubicBezTo>
                  <a:pt x="7" y="27"/>
                  <a:pt x="13" y="14"/>
                  <a:pt x="24" y="13"/>
                </a:cubicBezTo>
                <a:cubicBezTo>
                  <a:pt x="33" y="5"/>
                  <a:pt x="46" y="0"/>
                  <a:pt x="56" y="9"/>
                </a:cubicBezTo>
                <a:cubicBezTo>
                  <a:pt x="57" y="8"/>
                  <a:pt x="57" y="8"/>
                  <a:pt x="59" y="8"/>
                </a:cubicBezTo>
                <a:cubicBezTo>
                  <a:pt x="63" y="11"/>
                  <a:pt x="66" y="13"/>
                  <a:pt x="69" y="16"/>
                </a:cubicBezTo>
                <a:cubicBezTo>
                  <a:pt x="74" y="14"/>
                  <a:pt x="85" y="12"/>
                  <a:pt x="82" y="24"/>
                </a:cubicBezTo>
                <a:close/>
              </a:path>
            </a:pathLst>
          </a:custGeom>
          <a:solidFill>
            <a:schemeClr val="accent2"/>
          </a:solidFill>
          <a:ln>
            <a:noFill/>
          </a:ln>
        </p:spPr>
        <p:txBody>
          <a:bodyPr/>
          <a:lstStyle/>
          <a:p>
            <a:endParaRPr lang="zh-CN" altLang="en-US"/>
          </a:p>
        </p:txBody>
      </p:sp>
      <p:sp>
        <p:nvSpPr>
          <p:cNvPr id="13" name="Freeform 133"/>
          <p:cNvSpPr/>
          <p:nvPr>
            <p:custDataLst>
              <p:tags r:id="rId8"/>
            </p:custDataLst>
          </p:nvPr>
        </p:nvSpPr>
        <p:spPr bwMode="auto">
          <a:xfrm>
            <a:off x="4606923" y="5616585"/>
            <a:ext cx="409575" cy="593725"/>
          </a:xfrm>
          <a:custGeom>
            <a:avLst/>
            <a:gdLst>
              <a:gd name="T0" fmla="*/ 2147483646 w 98"/>
              <a:gd name="T1" fmla="*/ 2147483646 h 143"/>
              <a:gd name="T2" fmla="*/ 2147483646 w 98"/>
              <a:gd name="T3" fmla="*/ 2147483646 h 143"/>
              <a:gd name="T4" fmla="*/ 2147483646 w 98"/>
              <a:gd name="T5" fmla="*/ 2147483646 h 143"/>
              <a:gd name="T6" fmla="*/ 2147483646 w 98"/>
              <a:gd name="T7" fmla="*/ 2147483646 h 143"/>
              <a:gd name="T8" fmla="*/ 2147483646 w 98"/>
              <a:gd name="T9" fmla="*/ 2147483646 h 143"/>
              <a:gd name="T10" fmla="*/ 2147483646 w 98"/>
              <a:gd name="T11" fmla="*/ 2147483646 h 143"/>
              <a:gd name="T12" fmla="*/ 2147483646 w 98"/>
              <a:gd name="T13" fmla="*/ 2147483646 h 143"/>
              <a:gd name="T14" fmla="*/ 2147483646 w 98"/>
              <a:gd name="T15" fmla="*/ 2147483646 h 143"/>
              <a:gd name="T16" fmla="*/ 2147483646 w 98"/>
              <a:gd name="T17" fmla="*/ 2147483646 h 143"/>
              <a:gd name="T18" fmla="*/ 2147483646 w 98"/>
              <a:gd name="T19" fmla="*/ 2147483646 h 143"/>
              <a:gd name="T20" fmla="*/ 2147483646 w 98"/>
              <a:gd name="T21" fmla="*/ 2147483646 h 143"/>
              <a:gd name="T22" fmla="*/ 2147483646 w 98"/>
              <a:gd name="T23" fmla="*/ 2147483646 h 143"/>
              <a:gd name="T24" fmla="*/ 2147483646 w 98"/>
              <a:gd name="T25" fmla="*/ 2147483646 h 143"/>
              <a:gd name="T26" fmla="*/ 2147483646 w 98"/>
              <a:gd name="T27" fmla="*/ 2147483646 h 143"/>
              <a:gd name="T28" fmla="*/ 2147483646 w 98"/>
              <a:gd name="T29" fmla="*/ 2147483646 h 143"/>
              <a:gd name="T30" fmla="*/ 2147483646 w 98"/>
              <a:gd name="T31" fmla="*/ 2147483646 h 143"/>
              <a:gd name="T32" fmla="*/ 2147483646 w 98"/>
              <a:gd name="T33" fmla="*/ 2147483646 h 143"/>
              <a:gd name="T34" fmla="*/ 2147483646 w 98"/>
              <a:gd name="T35" fmla="*/ 2147483646 h 143"/>
              <a:gd name="T36" fmla="*/ 2147483646 w 98"/>
              <a:gd name="T37" fmla="*/ 2147483646 h 143"/>
              <a:gd name="T38" fmla="*/ 2147483646 w 98"/>
              <a:gd name="T39" fmla="*/ 2147483646 h 143"/>
              <a:gd name="T40" fmla="*/ 2147483646 w 98"/>
              <a:gd name="T41" fmla="*/ 2147483646 h 1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8" h="143">
                <a:moveTo>
                  <a:pt x="82" y="24"/>
                </a:moveTo>
                <a:cubicBezTo>
                  <a:pt x="85" y="29"/>
                  <a:pt x="91" y="30"/>
                  <a:pt x="92" y="37"/>
                </a:cubicBezTo>
                <a:cubicBezTo>
                  <a:pt x="90" y="45"/>
                  <a:pt x="95" y="55"/>
                  <a:pt x="96" y="62"/>
                </a:cubicBezTo>
                <a:cubicBezTo>
                  <a:pt x="98" y="74"/>
                  <a:pt x="95" y="85"/>
                  <a:pt x="89" y="91"/>
                </a:cubicBezTo>
                <a:cubicBezTo>
                  <a:pt x="86" y="96"/>
                  <a:pt x="83" y="100"/>
                  <a:pt x="79" y="102"/>
                </a:cubicBezTo>
                <a:cubicBezTo>
                  <a:pt x="83" y="109"/>
                  <a:pt x="84" y="117"/>
                  <a:pt x="82" y="126"/>
                </a:cubicBezTo>
                <a:cubicBezTo>
                  <a:pt x="79" y="128"/>
                  <a:pt x="79" y="133"/>
                  <a:pt x="76" y="135"/>
                </a:cubicBezTo>
                <a:cubicBezTo>
                  <a:pt x="67" y="143"/>
                  <a:pt x="62" y="129"/>
                  <a:pt x="59" y="119"/>
                </a:cubicBezTo>
                <a:cubicBezTo>
                  <a:pt x="58" y="109"/>
                  <a:pt x="61" y="104"/>
                  <a:pt x="64" y="100"/>
                </a:cubicBezTo>
                <a:cubicBezTo>
                  <a:pt x="64" y="96"/>
                  <a:pt x="61" y="97"/>
                  <a:pt x="61" y="94"/>
                </a:cubicBezTo>
                <a:cubicBezTo>
                  <a:pt x="55" y="95"/>
                  <a:pt x="49" y="88"/>
                  <a:pt x="42" y="86"/>
                </a:cubicBezTo>
                <a:cubicBezTo>
                  <a:pt x="40" y="86"/>
                  <a:pt x="39" y="87"/>
                  <a:pt x="37" y="87"/>
                </a:cubicBezTo>
                <a:cubicBezTo>
                  <a:pt x="33" y="87"/>
                  <a:pt x="28" y="83"/>
                  <a:pt x="25" y="87"/>
                </a:cubicBezTo>
                <a:cubicBezTo>
                  <a:pt x="17" y="85"/>
                  <a:pt x="11" y="79"/>
                  <a:pt x="6" y="71"/>
                </a:cubicBezTo>
                <a:cubicBezTo>
                  <a:pt x="3" y="67"/>
                  <a:pt x="1" y="64"/>
                  <a:pt x="1" y="60"/>
                </a:cubicBezTo>
                <a:cubicBezTo>
                  <a:pt x="0" y="53"/>
                  <a:pt x="2" y="46"/>
                  <a:pt x="1" y="37"/>
                </a:cubicBezTo>
                <a:cubicBezTo>
                  <a:pt x="7" y="27"/>
                  <a:pt x="13" y="14"/>
                  <a:pt x="24" y="13"/>
                </a:cubicBezTo>
                <a:cubicBezTo>
                  <a:pt x="33" y="5"/>
                  <a:pt x="46" y="0"/>
                  <a:pt x="56" y="9"/>
                </a:cubicBezTo>
                <a:cubicBezTo>
                  <a:pt x="57" y="8"/>
                  <a:pt x="57" y="8"/>
                  <a:pt x="59" y="8"/>
                </a:cubicBezTo>
                <a:cubicBezTo>
                  <a:pt x="63" y="11"/>
                  <a:pt x="66" y="13"/>
                  <a:pt x="69" y="16"/>
                </a:cubicBezTo>
                <a:cubicBezTo>
                  <a:pt x="74" y="14"/>
                  <a:pt x="85" y="12"/>
                  <a:pt x="82" y="24"/>
                </a:cubicBezTo>
                <a:close/>
              </a:path>
            </a:pathLst>
          </a:custGeom>
          <a:solidFill>
            <a:schemeClr val="accent1">
              <a:lumMod val="75000"/>
            </a:schemeClr>
          </a:solidFill>
          <a:ln>
            <a:noFill/>
          </a:ln>
        </p:spPr>
        <p:txBody>
          <a:bodyPr/>
          <a:lstStyle/>
          <a:p>
            <a:endParaRPr lang="zh-CN" altLang="en-US"/>
          </a:p>
        </p:txBody>
      </p:sp>
      <p:sp>
        <p:nvSpPr>
          <p:cNvPr id="15" name="矩形 6"/>
          <p:cNvSpPr>
            <a:spLocks noChangeArrowheads="1"/>
          </p:cNvSpPr>
          <p:nvPr>
            <p:custDataLst>
              <p:tags r:id="rId9"/>
            </p:custDataLst>
          </p:nvPr>
        </p:nvSpPr>
        <p:spPr bwMode="auto">
          <a:xfrm>
            <a:off x="5137150" y="2860297"/>
            <a:ext cx="39766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10000"/>
              </a:lnSpc>
            </a:pPr>
            <a:r>
              <a:rPr lang="zh-CN" altLang="en-US" sz="3200" b="1" dirty="0" smtClean="0">
                <a:latin typeface="幼圆" panose="02010509060101010101" pitchFamily="49" charset="-122"/>
                <a:ea typeface="幼圆" panose="02010509060101010101" pitchFamily="49" charset="-122"/>
              </a:rPr>
              <a:t>章节</a:t>
            </a:r>
            <a:r>
              <a:rPr lang="en-US" altLang="zh-CN" sz="3200" b="1" dirty="0" smtClean="0">
                <a:latin typeface="幼圆" panose="02010509060101010101" pitchFamily="49" charset="-122"/>
                <a:ea typeface="幼圆" panose="02010509060101010101" pitchFamily="49" charset="-122"/>
              </a:rPr>
              <a:t>2    </a:t>
            </a:r>
            <a:r>
              <a:rPr lang="zh-CN" altLang="en-US" sz="3200" dirty="0" smtClean="0">
                <a:latin typeface="幼圆" panose="02010509060101010101" pitchFamily="49" charset="-122"/>
                <a:ea typeface="幼圆" panose="02010509060101010101" pitchFamily="49" charset="-122"/>
              </a:rPr>
              <a:t>理论综述</a:t>
            </a:r>
            <a:r>
              <a:rPr lang="en-US" altLang="zh-CN" sz="3200" dirty="0" smtClean="0">
                <a:latin typeface="幼圆" panose="02010509060101010101" pitchFamily="49" charset="-122"/>
                <a:ea typeface="幼圆" panose="02010509060101010101" pitchFamily="49" charset="-122"/>
              </a:rPr>
              <a:t>    </a:t>
            </a:r>
            <a:endParaRPr lang="en-US" altLang="zh-CN" sz="3200" dirty="0">
              <a:latin typeface="幼圆" panose="02010509060101010101" pitchFamily="49" charset="-122"/>
              <a:ea typeface="幼圆" panose="02010509060101010101" pitchFamily="49" charset="-122"/>
            </a:endParaRPr>
          </a:p>
        </p:txBody>
      </p:sp>
      <p:sp>
        <p:nvSpPr>
          <p:cNvPr id="16" name="Freeform 133"/>
          <p:cNvSpPr/>
          <p:nvPr>
            <p:custDataLst>
              <p:tags r:id="rId10"/>
            </p:custDataLst>
          </p:nvPr>
        </p:nvSpPr>
        <p:spPr bwMode="auto">
          <a:xfrm>
            <a:off x="4591050" y="2251081"/>
            <a:ext cx="409575" cy="593725"/>
          </a:xfrm>
          <a:custGeom>
            <a:avLst/>
            <a:gdLst>
              <a:gd name="T0" fmla="*/ 2147483646 w 98"/>
              <a:gd name="T1" fmla="*/ 2147483646 h 143"/>
              <a:gd name="T2" fmla="*/ 2147483646 w 98"/>
              <a:gd name="T3" fmla="*/ 2147483646 h 143"/>
              <a:gd name="T4" fmla="*/ 2147483646 w 98"/>
              <a:gd name="T5" fmla="*/ 2147483646 h 143"/>
              <a:gd name="T6" fmla="*/ 2147483646 w 98"/>
              <a:gd name="T7" fmla="*/ 2147483646 h 143"/>
              <a:gd name="T8" fmla="*/ 2147483646 w 98"/>
              <a:gd name="T9" fmla="*/ 2147483646 h 143"/>
              <a:gd name="T10" fmla="*/ 2147483646 w 98"/>
              <a:gd name="T11" fmla="*/ 2147483646 h 143"/>
              <a:gd name="T12" fmla="*/ 2147483646 w 98"/>
              <a:gd name="T13" fmla="*/ 2147483646 h 143"/>
              <a:gd name="T14" fmla="*/ 2147483646 w 98"/>
              <a:gd name="T15" fmla="*/ 2147483646 h 143"/>
              <a:gd name="T16" fmla="*/ 2147483646 w 98"/>
              <a:gd name="T17" fmla="*/ 2147483646 h 143"/>
              <a:gd name="T18" fmla="*/ 2147483646 w 98"/>
              <a:gd name="T19" fmla="*/ 2147483646 h 143"/>
              <a:gd name="T20" fmla="*/ 2147483646 w 98"/>
              <a:gd name="T21" fmla="*/ 2147483646 h 143"/>
              <a:gd name="T22" fmla="*/ 2147483646 w 98"/>
              <a:gd name="T23" fmla="*/ 2147483646 h 143"/>
              <a:gd name="T24" fmla="*/ 2147483646 w 98"/>
              <a:gd name="T25" fmla="*/ 2147483646 h 143"/>
              <a:gd name="T26" fmla="*/ 2147483646 w 98"/>
              <a:gd name="T27" fmla="*/ 2147483646 h 143"/>
              <a:gd name="T28" fmla="*/ 2147483646 w 98"/>
              <a:gd name="T29" fmla="*/ 2147483646 h 143"/>
              <a:gd name="T30" fmla="*/ 2147483646 w 98"/>
              <a:gd name="T31" fmla="*/ 2147483646 h 143"/>
              <a:gd name="T32" fmla="*/ 2147483646 w 98"/>
              <a:gd name="T33" fmla="*/ 2147483646 h 143"/>
              <a:gd name="T34" fmla="*/ 2147483646 w 98"/>
              <a:gd name="T35" fmla="*/ 2147483646 h 143"/>
              <a:gd name="T36" fmla="*/ 2147483646 w 98"/>
              <a:gd name="T37" fmla="*/ 2147483646 h 143"/>
              <a:gd name="T38" fmla="*/ 2147483646 w 98"/>
              <a:gd name="T39" fmla="*/ 2147483646 h 143"/>
              <a:gd name="T40" fmla="*/ 2147483646 w 98"/>
              <a:gd name="T41" fmla="*/ 2147483646 h 1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8" h="143">
                <a:moveTo>
                  <a:pt x="82" y="24"/>
                </a:moveTo>
                <a:cubicBezTo>
                  <a:pt x="85" y="29"/>
                  <a:pt x="91" y="30"/>
                  <a:pt x="92" y="37"/>
                </a:cubicBezTo>
                <a:cubicBezTo>
                  <a:pt x="90" y="45"/>
                  <a:pt x="95" y="55"/>
                  <a:pt x="96" y="62"/>
                </a:cubicBezTo>
                <a:cubicBezTo>
                  <a:pt x="98" y="74"/>
                  <a:pt x="95" y="85"/>
                  <a:pt x="89" y="91"/>
                </a:cubicBezTo>
                <a:cubicBezTo>
                  <a:pt x="86" y="96"/>
                  <a:pt x="83" y="100"/>
                  <a:pt x="79" y="102"/>
                </a:cubicBezTo>
                <a:cubicBezTo>
                  <a:pt x="83" y="109"/>
                  <a:pt x="84" y="117"/>
                  <a:pt x="82" y="126"/>
                </a:cubicBezTo>
                <a:cubicBezTo>
                  <a:pt x="79" y="128"/>
                  <a:pt x="79" y="133"/>
                  <a:pt x="76" y="135"/>
                </a:cubicBezTo>
                <a:cubicBezTo>
                  <a:pt x="67" y="143"/>
                  <a:pt x="62" y="129"/>
                  <a:pt x="59" y="119"/>
                </a:cubicBezTo>
                <a:cubicBezTo>
                  <a:pt x="58" y="109"/>
                  <a:pt x="61" y="104"/>
                  <a:pt x="64" y="100"/>
                </a:cubicBezTo>
                <a:cubicBezTo>
                  <a:pt x="64" y="96"/>
                  <a:pt x="61" y="97"/>
                  <a:pt x="61" y="94"/>
                </a:cubicBezTo>
                <a:cubicBezTo>
                  <a:pt x="55" y="95"/>
                  <a:pt x="49" y="88"/>
                  <a:pt x="42" y="86"/>
                </a:cubicBezTo>
                <a:cubicBezTo>
                  <a:pt x="40" y="86"/>
                  <a:pt x="39" y="87"/>
                  <a:pt x="37" y="87"/>
                </a:cubicBezTo>
                <a:cubicBezTo>
                  <a:pt x="33" y="87"/>
                  <a:pt x="28" y="83"/>
                  <a:pt x="25" y="87"/>
                </a:cubicBezTo>
                <a:cubicBezTo>
                  <a:pt x="17" y="85"/>
                  <a:pt x="11" y="79"/>
                  <a:pt x="6" y="71"/>
                </a:cubicBezTo>
                <a:cubicBezTo>
                  <a:pt x="3" y="67"/>
                  <a:pt x="1" y="64"/>
                  <a:pt x="1" y="60"/>
                </a:cubicBezTo>
                <a:cubicBezTo>
                  <a:pt x="0" y="53"/>
                  <a:pt x="2" y="46"/>
                  <a:pt x="1" y="37"/>
                </a:cubicBezTo>
                <a:cubicBezTo>
                  <a:pt x="7" y="27"/>
                  <a:pt x="13" y="14"/>
                  <a:pt x="24" y="13"/>
                </a:cubicBezTo>
                <a:cubicBezTo>
                  <a:pt x="33" y="5"/>
                  <a:pt x="46" y="0"/>
                  <a:pt x="56" y="9"/>
                </a:cubicBezTo>
                <a:cubicBezTo>
                  <a:pt x="57" y="8"/>
                  <a:pt x="57" y="8"/>
                  <a:pt x="59" y="8"/>
                </a:cubicBezTo>
                <a:cubicBezTo>
                  <a:pt x="63" y="11"/>
                  <a:pt x="66" y="13"/>
                  <a:pt x="69" y="16"/>
                </a:cubicBezTo>
                <a:cubicBezTo>
                  <a:pt x="74" y="14"/>
                  <a:pt x="85" y="12"/>
                  <a:pt x="82" y="24"/>
                </a:cubicBezTo>
                <a:close/>
              </a:path>
            </a:pathLst>
          </a:custGeom>
          <a:solidFill>
            <a:schemeClr val="bg2"/>
          </a:solidFill>
          <a:ln>
            <a:noFill/>
          </a:ln>
        </p:spPr>
        <p:txBody>
          <a:bodyPr/>
          <a:lstStyle/>
          <a:p>
            <a:endParaRPr lang="zh-CN" altLang="en-US"/>
          </a:p>
        </p:txBody>
      </p:sp>
      <p:sp>
        <p:nvSpPr>
          <p:cNvPr id="19" name="矩形 6"/>
          <p:cNvSpPr>
            <a:spLocks noChangeArrowheads="1"/>
          </p:cNvSpPr>
          <p:nvPr>
            <p:custDataLst>
              <p:tags r:id="rId11"/>
            </p:custDataLst>
          </p:nvPr>
        </p:nvSpPr>
        <p:spPr bwMode="auto">
          <a:xfrm>
            <a:off x="5137150" y="3699707"/>
            <a:ext cx="5534026"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10000"/>
              </a:lnSpc>
            </a:pPr>
            <a:r>
              <a:rPr lang="zh-CN" altLang="en-US" sz="3200" b="1" dirty="0" smtClean="0">
                <a:latin typeface="幼圆" panose="02010509060101010101" pitchFamily="49" charset="-122"/>
                <a:ea typeface="幼圆" panose="02010509060101010101" pitchFamily="49" charset="-122"/>
              </a:rPr>
              <a:t>章节</a:t>
            </a:r>
            <a:r>
              <a:rPr lang="en-US" altLang="zh-CN" sz="3200" b="1" dirty="0">
                <a:latin typeface="幼圆" panose="02010509060101010101" pitchFamily="49" charset="-122"/>
                <a:ea typeface="幼圆" panose="02010509060101010101" pitchFamily="49" charset="-122"/>
              </a:rPr>
              <a:t>3</a:t>
            </a:r>
            <a:r>
              <a:rPr lang="en-US" altLang="zh-CN" sz="3200" b="1" dirty="0" smtClean="0">
                <a:latin typeface="幼圆" panose="02010509060101010101" pitchFamily="49" charset="-122"/>
                <a:ea typeface="幼圆" panose="02010509060101010101" pitchFamily="49" charset="-122"/>
              </a:rPr>
              <a:t>    </a:t>
            </a:r>
            <a:r>
              <a:rPr lang="zh-CN" altLang="en-US" sz="3200" dirty="0" smtClean="0">
                <a:latin typeface="幼圆" panose="02010509060101010101" pitchFamily="49" charset="-122"/>
                <a:ea typeface="幼圆" panose="02010509060101010101" pitchFamily="49" charset="-122"/>
              </a:rPr>
              <a:t>发展现状与问题分析</a:t>
            </a:r>
            <a:endParaRPr lang="en-US" altLang="zh-CN" sz="3200" dirty="0">
              <a:latin typeface="幼圆" panose="02010509060101010101" pitchFamily="49" charset="-122"/>
              <a:ea typeface="幼圆" panose="02010509060101010101" pitchFamily="49" charset="-122"/>
            </a:endParaRPr>
          </a:p>
        </p:txBody>
      </p:sp>
      <p:sp>
        <p:nvSpPr>
          <p:cNvPr id="20" name="矩形 6"/>
          <p:cNvSpPr>
            <a:spLocks noChangeArrowheads="1"/>
          </p:cNvSpPr>
          <p:nvPr>
            <p:custDataLst>
              <p:tags r:id="rId12"/>
            </p:custDataLst>
          </p:nvPr>
        </p:nvSpPr>
        <p:spPr bwMode="auto">
          <a:xfrm>
            <a:off x="5137150" y="4539117"/>
            <a:ext cx="54292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10000"/>
              </a:lnSpc>
            </a:pPr>
            <a:r>
              <a:rPr lang="zh-CN" altLang="en-US" sz="3200" b="1" dirty="0" smtClean="0">
                <a:latin typeface="幼圆" panose="02010509060101010101" pitchFamily="49" charset="-122"/>
                <a:ea typeface="幼圆" panose="02010509060101010101" pitchFamily="49" charset="-122"/>
              </a:rPr>
              <a:t>章节</a:t>
            </a:r>
            <a:r>
              <a:rPr lang="en-US" altLang="zh-CN" sz="3200" b="1" dirty="0">
                <a:latin typeface="幼圆" panose="02010509060101010101" pitchFamily="49" charset="-122"/>
                <a:ea typeface="幼圆" panose="02010509060101010101" pitchFamily="49" charset="-122"/>
              </a:rPr>
              <a:t>4</a:t>
            </a:r>
            <a:r>
              <a:rPr lang="en-US" altLang="zh-CN" sz="3200" b="1" dirty="0" smtClean="0">
                <a:latin typeface="幼圆" panose="02010509060101010101" pitchFamily="49" charset="-122"/>
                <a:ea typeface="幼圆" panose="02010509060101010101" pitchFamily="49" charset="-122"/>
              </a:rPr>
              <a:t>    </a:t>
            </a:r>
            <a:r>
              <a:rPr lang="zh-CN" altLang="en-US" sz="3200" dirty="0" smtClean="0">
                <a:latin typeface="幼圆" panose="02010509060101010101" pitchFamily="49" charset="-122"/>
                <a:ea typeface="幼圆" panose="02010509060101010101" pitchFamily="49" charset="-122"/>
              </a:rPr>
              <a:t>改进对策以及建议</a:t>
            </a:r>
            <a:endParaRPr lang="en-US" altLang="zh-CN" sz="3200" dirty="0">
              <a:latin typeface="幼圆" panose="02010509060101010101" pitchFamily="49" charset="-122"/>
              <a:ea typeface="幼圆" panose="02010509060101010101" pitchFamily="49" charset="-122"/>
            </a:endParaRPr>
          </a:p>
        </p:txBody>
      </p:sp>
      <p:sp>
        <p:nvSpPr>
          <p:cNvPr id="21" name="矩形 6"/>
          <p:cNvSpPr>
            <a:spLocks noChangeArrowheads="1"/>
          </p:cNvSpPr>
          <p:nvPr>
            <p:custDataLst>
              <p:tags r:id="rId13"/>
            </p:custDataLst>
          </p:nvPr>
        </p:nvSpPr>
        <p:spPr bwMode="auto">
          <a:xfrm>
            <a:off x="5137150" y="5378528"/>
            <a:ext cx="39766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10000"/>
              </a:lnSpc>
            </a:pPr>
            <a:r>
              <a:rPr lang="zh-CN" altLang="en-US" sz="3200" b="1" dirty="0" smtClean="0">
                <a:latin typeface="幼圆" panose="02010509060101010101" pitchFamily="49" charset="-122"/>
                <a:ea typeface="幼圆" panose="02010509060101010101" pitchFamily="49" charset="-122"/>
              </a:rPr>
              <a:t>章节</a:t>
            </a:r>
            <a:r>
              <a:rPr lang="en-US" altLang="zh-CN" sz="3200" b="1" dirty="0">
                <a:latin typeface="幼圆" panose="02010509060101010101" pitchFamily="49" charset="-122"/>
                <a:ea typeface="幼圆" panose="02010509060101010101" pitchFamily="49" charset="-122"/>
              </a:rPr>
              <a:t>5</a:t>
            </a:r>
            <a:r>
              <a:rPr lang="en-US" altLang="zh-CN" sz="3200" b="1" dirty="0" smtClean="0">
                <a:latin typeface="幼圆" panose="02010509060101010101" pitchFamily="49" charset="-122"/>
                <a:ea typeface="幼圆" panose="02010509060101010101" pitchFamily="49" charset="-122"/>
              </a:rPr>
              <a:t>    </a:t>
            </a:r>
            <a:r>
              <a:rPr lang="zh-CN" altLang="en-US" sz="3200" dirty="0" smtClean="0">
                <a:latin typeface="幼圆" panose="02010509060101010101" pitchFamily="49" charset="-122"/>
                <a:ea typeface="幼圆" panose="02010509060101010101" pitchFamily="49" charset="-122"/>
              </a:rPr>
              <a:t>结论</a:t>
            </a:r>
            <a:endParaRPr lang="en-US" altLang="zh-CN" sz="3200" dirty="0">
              <a:latin typeface="幼圆" panose="02010509060101010101" pitchFamily="49" charset="-122"/>
              <a:ea typeface="幼圆"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56" presetClass="entr" presetSubtype="0" fill="hold" grpId="0" nodeType="afterEffect">
                                  <p:stCondLst>
                                    <p:cond delay="0"/>
                                  </p:stCondLst>
                                  <p:iterate type="lt">
                                    <p:tmPct val="10000"/>
                                  </p:iterate>
                                  <p:childTnLst>
                                    <p:set>
                                      <p:cBhvr>
                                        <p:cTn id="16" dur="1" fill="hold">
                                          <p:stCondLst>
                                            <p:cond delay="0"/>
                                          </p:stCondLst>
                                        </p:cTn>
                                        <p:tgtEl>
                                          <p:spTgt spid="16"/>
                                        </p:tgtEl>
                                        <p:attrNameLst>
                                          <p:attrName>style.visibility</p:attrName>
                                        </p:attrNameLst>
                                      </p:cBhvr>
                                      <p:to>
                                        <p:strVal val="visible"/>
                                      </p:to>
                                    </p:set>
                                    <p:anim by="(-#ppt_w*2)" calcmode="lin" valueType="num">
                                      <p:cBhvr rctx="PPT">
                                        <p:cTn id="17" dur="500" autoRev="1" fill="hold">
                                          <p:stCondLst>
                                            <p:cond delay="0"/>
                                          </p:stCondLst>
                                        </p:cTn>
                                        <p:tgtEl>
                                          <p:spTgt spid="16"/>
                                        </p:tgtEl>
                                        <p:attrNameLst>
                                          <p:attrName>ppt_w</p:attrName>
                                        </p:attrNameLst>
                                      </p:cBhvr>
                                    </p:anim>
                                    <p:anim by="(#ppt_w*0.50)" calcmode="lin" valueType="num">
                                      <p:cBhvr>
                                        <p:cTn id="18" dur="500" decel="50000" autoRev="1" fill="hold">
                                          <p:stCondLst>
                                            <p:cond delay="0"/>
                                          </p:stCondLst>
                                        </p:cTn>
                                        <p:tgtEl>
                                          <p:spTgt spid="16"/>
                                        </p:tgtEl>
                                        <p:attrNameLst>
                                          <p:attrName>ppt_x</p:attrName>
                                        </p:attrNameLst>
                                      </p:cBhvr>
                                    </p:anim>
                                    <p:anim from="(-#ppt_h/2)" to="(#ppt_y)" calcmode="lin" valueType="num">
                                      <p:cBhvr>
                                        <p:cTn id="19" dur="1000" fill="hold">
                                          <p:stCondLst>
                                            <p:cond delay="0"/>
                                          </p:stCondLst>
                                        </p:cTn>
                                        <p:tgtEl>
                                          <p:spTgt spid="16"/>
                                        </p:tgtEl>
                                        <p:attrNameLst>
                                          <p:attrName>ppt_y</p:attrName>
                                        </p:attrNameLst>
                                      </p:cBhvr>
                                    </p:anim>
                                    <p:animRot by="21600000">
                                      <p:cBhvr>
                                        <p:cTn id="20" dur="1000" fill="hold">
                                          <p:stCondLst>
                                            <p:cond delay="0"/>
                                          </p:stCondLst>
                                        </p:cTn>
                                        <p:tgtEl>
                                          <p:spTgt spid="16"/>
                                        </p:tgtEl>
                                        <p:attrNameLst>
                                          <p:attrName>r</p:attrName>
                                        </p:attrNameLst>
                                      </p:cBhvr>
                                    </p:animRot>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56" presetClass="entr" presetSubtype="0" fill="hold" grpId="0" nodeType="afterEffect">
                                  <p:stCondLst>
                                    <p:cond delay="0"/>
                                  </p:stCondLst>
                                  <p:iterate type="lt">
                                    <p:tmPct val="10000"/>
                                  </p:iterate>
                                  <p:childTnLst>
                                    <p:set>
                                      <p:cBhvr>
                                        <p:cTn id="29" dur="1" fill="hold">
                                          <p:stCondLst>
                                            <p:cond delay="0"/>
                                          </p:stCondLst>
                                        </p:cTn>
                                        <p:tgtEl>
                                          <p:spTgt spid="7"/>
                                        </p:tgtEl>
                                        <p:attrNameLst>
                                          <p:attrName>style.visibility</p:attrName>
                                        </p:attrNameLst>
                                      </p:cBhvr>
                                      <p:to>
                                        <p:strVal val="visible"/>
                                      </p:to>
                                    </p:set>
                                    <p:anim by="(-#ppt_w*2)" calcmode="lin" valueType="num">
                                      <p:cBhvr rctx="PPT">
                                        <p:cTn id="30" dur="500" autoRev="1" fill="hold">
                                          <p:stCondLst>
                                            <p:cond delay="0"/>
                                          </p:stCondLst>
                                        </p:cTn>
                                        <p:tgtEl>
                                          <p:spTgt spid="7"/>
                                        </p:tgtEl>
                                        <p:attrNameLst>
                                          <p:attrName>ppt_w</p:attrName>
                                        </p:attrNameLst>
                                      </p:cBhvr>
                                    </p:anim>
                                    <p:anim by="(#ppt_w*0.50)" calcmode="lin" valueType="num">
                                      <p:cBhvr>
                                        <p:cTn id="31" dur="500" decel="50000" autoRev="1" fill="hold">
                                          <p:stCondLst>
                                            <p:cond delay="0"/>
                                          </p:stCondLst>
                                        </p:cTn>
                                        <p:tgtEl>
                                          <p:spTgt spid="7"/>
                                        </p:tgtEl>
                                        <p:attrNameLst>
                                          <p:attrName>ppt_x</p:attrName>
                                        </p:attrNameLst>
                                      </p:cBhvr>
                                    </p:anim>
                                    <p:anim from="(-#ppt_h/2)" to="(#ppt_y)" calcmode="lin" valueType="num">
                                      <p:cBhvr>
                                        <p:cTn id="32" dur="1000" fill="hold">
                                          <p:stCondLst>
                                            <p:cond delay="0"/>
                                          </p:stCondLst>
                                        </p:cTn>
                                        <p:tgtEl>
                                          <p:spTgt spid="7"/>
                                        </p:tgtEl>
                                        <p:attrNameLst>
                                          <p:attrName>ppt_y</p:attrName>
                                        </p:attrNameLst>
                                      </p:cBhvr>
                                    </p:anim>
                                    <p:animRot by="21600000">
                                      <p:cBhvr>
                                        <p:cTn id="33" dur="1000" fill="hold">
                                          <p:stCondLst>
                                            <p:cond delay="0"/>
                                          </p:stCondLst>
                                        </p:cTn>
                                        <p:tgtEl>
                                          <p:spTgt spid="7"/>
                                        </p:tgtEl>
                                        <p:attrNameLst>
                                          <p:attrName>r</p:attrName>
                                        </p:attrNameLst>
                                      </p:cBhvr>
                                    </p:animRot>
                                  </p:childTnLst>
                                </p:cTn>
                              </p:par>
                            </p:childTnLst>
                          </p:cTn>
                        </p:par>
                        <p:par>
                          <p:cTn id="34" fill="hold">
                            <p:stCondLst>
                              <p:cond delay="4000"/>
                            </p:stCondLst>
                            <p:childTnLst>
                              <p:par>
                                <p:cTn id="35" presetID="42"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par>
                          <p:cTn id="40" fill="hold">
                            <p:stCondLst>
                              <p:cond delay="5000"/>
                            </p:stCondLst>
                            <p:childTnLst>
                              <p:par>
                                <p:cTn id="41" presetID="42"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par>
                          <p:cTn id="46" fill="hold">
                            <p:stCondLst>
                              <p:cond delay="6000"/>
                            </p:stCondLst>
                            <p:childTnLst>
                              <p:par>
                                <p:cTn id="47" presetID="42" presetClass="entr" presetSubtype="0"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par>
                          <p:cTn id="52" fill="hold">
                            <p:stCondLst>
                              <p:cond delay="7000"/>
                            </p:stCondLst>
                            <p:childTnLst>
                              <p:par>
                                <p:cTn id="53" presetID="42" presetClass="entr" presetSubtype="0"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1000"/>
                                        <p:tgtEl>
                                          <p:spTgt spid="11"/>
                                        </p:tgtEl>
                                      </p:cBhvr>
                                    </p:animEffect>
                                    <p:anim calcmode="lin" valueType="num">
                                      <p:cBhvr>
                                        <p:cTn id="56" dur="1000" fill="hold"/>
                                        <p:tgtEl>
                                          <p:spTgt spid="11"/>
                                        </p:tgtEl>
                                        <p:attrNameLst>
                                          <p:attrName>ppt_x</p:attrName>
                                        </p:attrNameLst>
                                      </p:cBhvr>
                                      <p:tavLst>
                                        <p:tav tm="0">
                                          <p:val>
                                            <p:strVal val="#ppt_x"/>
                                          </p:val>
                                        </p:tav>
                                        <p:tav tm="100000">
                                          <p:val>
                                            <p:strVal val="#ppt_x"/>
                                          </p:val>
                                        </p:tav>
                                      </p:tavLst>
                                    </p:anim>
                                    <p:anim calcmode="lin" valueType="num">
                                      <p:cBhvr>
                                        <p:cTn id="57" dur="1000" fill="hold"/>
                                        <p:tgtEl>
                                          <p:spTgt spid="11"/>
                                        </p:tgtEl>
                                        <p:attrNameLst>
                                          <p:attrName>ppt_y</p:attrName>
                                        </p:attrNameLst>
                                      </p:cBhvr>
                                      <p:tavLst>
                                        <p:tav tm="0">
                                          <p:val>
                                            <p:strVal val="#ppt_y+.1"/>
                                          </p:val>
                                        </p:tav>
                                        <p:tav tm="100000">
                                          <p:val>
                                            <p:strVal val="#ppt_y"/>
                                          </p:val>
                                        </p:tav>
                                      </p:tavLst>
                                    </p:anim>
                                  </p:childTnLst>
                                </p:cTn>
                              </p:par>
                            </p:childTnLst>
                          </p:cTn>
                        </p:par>
                        <p:par>
                          <p:cTn id="58" fill="hold">
                            <p:stCondLst>
                              <p:cond delay="8000"/>
                            </p:stCondLst>
                            <p:childTnLst>
                              <p:par>
                                <p:cTn id="59" presetID="42" presetClass="entr" presetSubtype="0" fill="hold" grpId="0" nodeType="after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1000"/>
                                        <p:tgtEl>
                                          <p:spTgt spid="20"/>
                                        </p:tgtEl>
                                      </p:cBhvr>
                                    </p:animEffect>
                                    <p:anim calcmode="lin" valueType="num">
                                      <p:cBhvr>
                                        <p:cTn id="62" dur="1000" fill="hold"/>
                                        <p:tgtEl>
                                          <p:spTgt spid="20"/>
                                        </p:tgtEl>
                                        <p:attrNameLst>
                                          <p:attrName>ppt_x</p:attrName>
                                        </p:attrNameLst>
                                      </p:cBhvr>
                                      <p:tavLst>
                                        <p:tav tm="0">
                                          <p:val>
                                            <p:strVal val="#ppt_x"/>
                                          </p:val>
                                        </p:tav>
                                        <p:tav tm="100000">
                                          <p:val>
                                            <p:strVal val="#ppt_x"/>
                                          </p:val>
                                        </p:tav>
                                      </p:tavLst>
                                    </p:anim>
                                    <p:anim calcmode="lin" valueType="num">
                                      <p:cBhvr>
                                        <p:cTn id="63" dur="1000" fill="hold"/>
                                        <p:tgtEl>
                                          <p:spTgt spid="20"/>
                                        </p:tgtEl>
                                        <p:attrNameLst>
                                          <p:attrName>ppt_y</p:attrName>
                                        </p:attrNameLst>
                                      </p:cBhvr>
                                      <p:tavLst>
                                        <p:tav tm="0">
                                          <p:val>
                                            <p:strVal val="#ppt_y+.1"/>
                                          </p:val>
                                        </p:tav>
                                        <p:tav tm="100000">
                                          <p:val>
                                            <p:strVal val="#ppt_y"/>
                                          </p:val>
                                        </p:tav>
                                      </p:tavLst>
                                    </p:anim>
                                  </p:childTnLst>
                                </p:cTn>
                              </p:par>
                            </p:childTnLst>
                          </p:cTn>
                        </p:par>
                        <p:par>
                          <p:cTn id="64" fill="hold">
                            <p:stCondLst>
                              <p:cond delay="9000"/>
                            </p:stCondLst>
                            <p:childTnLst>
                              <p:par>
                                <p:cTn id="65" presetID="42" presetClass="entr" presetSubtype="0" fill="hold" grpId="0"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000"/>
                                        <p:tgtEl>
                                          <p:spTgt spid="13"/>
                                        </p:tgtEl>
                                      </p:cBhvr>
                                    </p:animEffect>
                                    <p:anim calcmode="lin" valueType="num">
                                      <p:cBhvr>
                                        <p:cTn id="68" dur="1000" fill="hold"/>
                                        <p:tgtEl>
                                          <p:spTgt spid="13"/>
                                        </p:tgtEl>
                                        <p:attrNameLst>
                                          <p:attrName>ppt_x</p:attrName>
                                        </p:attrNameLst>
                                      </p:cBhvr>
                                      <p:tavLst>
                                        <p:tav tm="0">
                                          <p:val>
                                            <p:strVal val="#ppt_x"/>
                                          </p:val>
                                        </p:tav>
                                        <p:tav tm="100000">
                                          <p:val>
                                            <p:strVal val="#ppt_x"/>
                                          </p:val>
                                        </p:tav>
                                      </p:tavLst>
                                    </p:anim>
                                    <p:anim calcmode="lin" valueType="num">
                                      <p:cBhvr>
                                        <p:cTn id="69" dur="1000" fill="hold"/>
                                        <p:tgtEl>
                                          <p:spTgt spid="13"/>
                                        </p:tgtEl>
                                        <p:attrNameLst>
                                          <p:attrName>ppt_y</p:attrName>
                                        </p:attrNameLst>
                                      </p:cBhvr>
                                      <p:tavLst>
                                        <p:tav tm="0">
                                          <p:val>
                                            <p:strVal val="#ppt_y+.1"/>
                                          </p:val>
                                        </p:tav>
                                        <p:tav tm="100000">
                                          <p:val>
                                            <p:strVal val="#ppt_y"/>
                                          </p:val>
                                        </p:tav>
                                      </p:tavLst>
                                    </p:anim>
                                  </p:childTnLst>
                                </p:cTn>
                              </p:par>
                            </p:childTnLst>
                          </p:cTn>
                        </p:par>
                        <p:par>
                          <p:cTn id="70" fill="hold">
                            <p:stCondLst>
                              <p:cond delay="10000"/>
                            </p:stCondLst>
                            <p:childTnLst>
                              <p:par>
                                <p:cTn id="71" presetID="42" presetClass="entr" presetSubtype="0" fill="hold" grpId="0" nodeType="after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animBg="1"/>
      <p:bldP spid="11" grpId="0" animBg="1"/>
      <p:bldP spid="13" grpId="0" animBg="1"/>
      <p:bldP spid="15" grpId="0"/>
      <p:bldP spid="16" grpId="0" animBg="1"/>
      <p:bldP spid="19" grpId="0"/>
      <p:bldP spid="20"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1756229"/>
            <a:ext cx="4577411" cy="6858000"/>
          </a:xfrm>
          <a:prstGeom prst="rect">
            <a:avLst/>
          </a:prstGeom>
        </p:spPr>
      </p:pic>
      <p:graphicFrame>
        <p:nvGraphicFramePr>
          <p:cNvPr id="9" name="图表 8"/>
          <p:cNvGraphicFramePr/>
          <p:nvPr/>
        </p:nvGraphicFramePr>
        <p:xfrm>
          <a:off x="523988" y="973175"/>
          <a:ext cx="7477012" cy="4984675"/>
        </p:xfrm>
        <a:graphic>
          <a:graphicData uri="http://schemas.openxmlformats.org/drawingml/2006/chart">
            <c:chart xmlns:c="http://schemas.openxmlformats.org/drawingml/2006/chart" xmlns:r="http://schemas.openxmlformats.org/officeDocument/2006/relationships" r:id="rId1"/>
          </a:graphicData>
        </a:graphic>
      </p:graphicFrame>
      <p:sp>
        <p:nvSpPr>
          <p:cNvPr id="10" name="矩形 9"/>
          <p:cNvSpPr/>
          <p:nvPr/>
        </p:nvSpPr>
        <p:spPr>
          <a:xfrm>
            <a:off x="7356313" y="109848"/>
            <a:ext cx="433965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rPr>
              <a:t>请输入替换你的标题</a:t>
            </a:r>
            <a:endParaRPr lang="zh-CN" altLang="en-US" sz="360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endParaRPr>
          </a:p>
        </p:txBody>
      </p:sp>
      <p:sp>
        <p:nvSpPr>
          <p:cNvPr id="5" name="矩形 4"/>
          <p:cNvSpPr/>
          <p:nvPr/>
        </p:nvSpPr>
        <p:spPr>
          <a:xfrm>
            <a:off x="8648974" y="1109898"/>
            <a:ext cx="2031326" cy="646331"/>
          </a:xfrm>
          <a:prstGeom prst="rect">
            <a:avLst/>
          </a:prstGeom>
          <a:noFill/>
        </p:spPr>
        <p:txBody>
          <a:bodyPr wrap="none" lIns="91440" tIns="45720" rIns="91440" bIns="45720">
            <a:spAutoFit/>
          </a:bodyPr>
          <a:lstStyle/>
          <a:p>
            <a:pPr algn="ctr"/>
            <a:r>
              <a:rPr lang="zh-CN" altLang="en-US" sz="3600" dirty="0" smtClean="0">
                <a:ln w="0"/>
                <a:solidFill>
                  <a:schemeClr val="accent1">
                    <a:lumMod val="25000"/>
                  </a:schemeClr>
                </a:solidFill>
                <a:latin typeface="幼圆" panose="02010509060101010101" pitchFamily="49" charset="-122"/>
                <a:ea typeface="幼圆" panose="02010509060101010101" pitchFamily="49" charset="-122"/>
              </a:rPr>
              <a:t>文字标题</a:t>
            </a:r>
            <a:endParaRPr lang="zh-CN" altLang="en-US" sz="3600" dirty="0">
              <a:ln w="0"/>
              <a:solidFill>
                <a:schemeClr val="accent1">
                  <a:lumMod val="25000"/>
                </a:schemeClr>
              </a:solidFill>
              <a:latin typeface="幼圆" panose="02010509060101010101" pitchFamily="49" charset="-122"/>
              <a:ea typeface="幼圆" panose="02010509060101010101" pitchFamily="49" charset="-122"/>
            </a:endParaRPr>
          </a:p>
        </p:txBody>
      </p:sp>
      <p:sp>
        <p:nvSpPr>
          <p:cNvPr id="12" name="矩形 11"/>
          <p:cNvSpPr/>
          <p:nvPr/>
        </p:nvSpPr>
        <p:spPr>
          <a:xfrm>
            <a:off x="9895470" y="1862398"/>
            <a:ext cx="1569660" cy="646331"/>
          </a:xfrm>
          <a:prstGeom prst="rect">
            <a:avLst/>
          </a:prstGeom>
          <a:noFill/>
        </p:spPr>
        <p:txBody>
          <a:bodyPr wrap="none" lIns="91440" tIns="45720" rIns="91440" bIns="45720">
            <a:spAutoFit/>
          </a:bodyPr>
          <a:lstStyle/>
          <a:p>
            <a:pPr algn="ctr"/>
            <a:r>
              <a:rPr lang="zh-CN" altLang="en-US" sz="3600" dirty="0" smtClean="0">
                <a:ln w="0"/>
                <a:solidFill>
                  <a:schemeClr val="accent1">
                    <a:lumMod val="25000"/>
                  </a:schemeClr>
                </a:solidFill>
                <a:latin typeface="幼圆" panose="02010509060101010101" pitchFamily="49" charset="-122"/>
                <a:ea typeface="幼圆" panose="02010509060101010101" pitchFamily="49" charset="-122"/>
              </a:rPr>
              <a:t>小标题</a:t>
            </a:r>
            <a:endParaRPr lang="zh-CN" altLang="en-US" sz="3600" dirty="0">
              <a:ln w="0"/>
              <a:solidFill>
                <a:schemeClr val="accent1">
                  <a:lumMod val="25000"/>
                </a:schemeClr>
              </a:solidFill>
              <a:latin typeface="幼圆" panose="02010509060101010101" pitchFamily="49" charset="-122"/>
              <a:ea typeface="幼圆" panose="02010509060101010101" pitchFamily="49" charset="-122"/>
            </a:endParaRPr>
          </a:p>
        </p:txBody>
      </p:sp>
      <p:sp>
        <p:nvSpPr>
          <p:cNvPr id="13" name="矩形 12"/>
          <p:cNvSpPr/>
          <p:nvPr/>
        </p:nvSpPr>
        <p:spPr>
          <a:xfrm>
            <a:off x="8720045" y="2410263"/>
            <a:ext cx="1569660" cy="646331"/>
          </a:xfrm>
          <a:prstGeom prst="rect">
            <a:avLst/>
          </a:prstGeom>
          <a:noFill/>
        </p:spPr>
        <p:txBody>
          <a:bodyPr wrap="none" lIns="91440" tIns="45720" rIns="91440" bIns="45720">
            <a:spAutoFit/>
          </a:bodyPr>
          <a:lstStyle/>
          <a:p>
            <a:pPr algn="ctr"/>
            <a:r>
              <a:rPr lang="zh-CN" altLang="en-US" sz="3600" dirty="0" smtClean="0">
                <a:ln w="0"/>
                <a:solidFill>
                  <a:schemeClr val="accent1">
                    <a:lumMod val="25000"/>
                  </a:schemeClr>
                </a:solidFill>
                <a:latin typeface="幼圆" panose="02010509060101010101" pitchFamily="49" charset="-122"/>
                <a:ea typeface="幼圆" panose="02010509060101010101" pitchFamily="49" charset="-122"/>
              </a:rPr>
              <a:t>小标题</a:t>
            </a:r>
            <a:endParaRPr lang="zh-CN" altLang="en-US" sz="3600" dirty="0">
              <a:ln w="0"/>
              <a:solidFill>
                <a:schemeClr val="accent1">
                  <a:lumMod val="25000"/>
                </a:schemeClr>
              </a:solidFill>
              <a:latin typeface="幼圆" panose="02010509060101010101" pitchFamily="49" charset="-122"/>
              <a:ea typeface="幼圆"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 calcmode="lin" valueType="num">
                                      <p:cBhvr>
                                        <p:cTn id="16" dur="500" fill="hold"/>
                                        <p:tgtEl>
                                          <p:spTgt spid="3"/>
                                        </p:tgtEl>
                                        <p:attrNameLst>
                                          <p:attrName>style.rotation</p:attrName>
                                        </p:attrNameLst>
                                      </p:cBhvr>
                                      <p:tavLst>
                                        <p:tav tm="0">
                                          <p:val>
                                            <p:fltVal val="360"/>
                                          </p:val>
                                        </p:tav>
                                        <p:tav tm="100000">
                                          <p:val>
                                            <p:fltVal val="0"/>
                                          </p:val>
                                        </p:tav>
                                      </p:tavLst>
                                    </p:anim>
                                    <p:animEffect transition="in" filter="fade">
                                      <p:cBhvr>
                                        <p:cTn id="17" dur="500"/>
                                        <p:tgtEl>
                                          <p:spTgt spid="3"/>
                                        </p:tgtEl>
                                      </p:cBhvr>
                                    </p:animEffect>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49" presetClass="entr" presetSubtype="0" decel="10000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 calcmode="lin" valueType="num">
                                      <p:cBhvr>
                                        <p:cTn id="29" dur="500" fill="hold"/>
                                        <p:tgtEl>
                                          <p:spTgt spid="5"/>
                                        </p:tgtEl>
                                        <p:attrNameLst>
                                          <p:attrName>style.rotation</p:attrName>
                                        </p:attrNameLst>
                                      </p:cBhvr>
                                      <p:tavLst>
                                        <p:tav tm="0">
                                          <p:val>
                                            <p:fltVal val="360"/>
                                          </p:val>
                                        </p:tav>
                                        <p:tav tm="100000">
                                          <p:val>
                                            <p:fltVal val="0"/>
                                          </p:val>
                                        </p:tav>
                                      </p:tavLst>
                                    </p:anim>
                                    <p:animEffect transition="in" filter="fade">
                                      <p:cBhvr>
                                        <p:cTn id="30" dur="500"/>
                                        <p:tgtEl>
                                          <p:spTgt spid="5"/>
                                        </p:tgtEl>
                                      </p:cBhvr>
                                    </p:animEffect>
                                  </p:childTnLst>
                                </p:cTn>
                              </p:par>
                            </p:childTnLst>
                          </p:cTn>
                        </p:par>
                        <p:par>
                          <p:cTn id="31" fill="hold">
                            <p:stCondLst>
                              <p:cond delay="3000"/>
                            </p:stCondLst>
                            <p:childTnLst>
                              <p:par>
                                <p:cTn id="32" presetID="49" presetClass="entr" presetSubtype="0" decel="100000"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 calcmode="lin" valueType="num">
                                      <p:cBhvr>
                                        <p:cTn id="36" dur="500" fill="hold"/>
                                        <p:tgtEl>
                                          <p:spTgt spid="12"/>
                                        </p:tgtEl>
                                        <p:attrNameLst>
                                          <p:attrName>style.rotation</p:attrName>
                                        </p:attrNameLst>
                                      </p:cBhvr>
                                      <p:tavLst>
                                        <p:tav tm="0">
                                          <p:val>
                                            <p:fltVal val="360"/>
                                          </p:val>
                                        </p:tav>
                                        <p:tav tm="100000">
                                          <p:val>
                                            <p:fltVal val="0"/>
                                          </p:val>
                                        </p:tav>
                                      </p:tavLst>
                                    </p:anim>
                                    <p:animEffect transition="in" filter="fade">
                                      <p:cBhvr>
                                        <p:cTn id="37" dur="500"/>
                                        <p:tgtEl>
                                          <p:spTgt spid="12"/>
                                        </p:tgtEl>
                                      </p:cBhvr>
                                    </p:animEffect>
                                  </p:childTnLst>
                                </p:cTn>
                              </p:par>
                            </p:childTnLst>
                          </p:cTn>
                        </p:par>
                        <p:par>
                          <p:cTn id="38" fill="hold">
                            <p:stCondLst>
                              <p:cond delay="3500"/>
                            </p:stCondLst>
                            <p:childTnLst>
                              <p:par>
                                <p:cTn id="39" presetID="49" presetClass="entr" presetSubtype="0" decel="10000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 calcmode="lin" valueType="num">
                                      <p:cBhvr>
                                        <p:cTn id="43" dur="500" fill="hold"/>
                                        <p:tgtEl>
                                          <p:spTgt spid="13"/>
                                        </p:tgtEl>
                                        <p:attrNameLst>
                                          <p:attrName>style.rotation</p:attrName>
                                        </p:attrNameLst>
                                      </p:cBhvr>
                                      <p:tavLst>
                                        <p:tav tm="0">
                                          <p:val>
                                            <p:fltVal val="360"/>
                                          </p:val>
                                        </p:tav>
                                        <p:tav tm="100000">
                                          <p:val>
                                            <p:fltVal val="0"/>
                                          </p:val>
                                        </p:tav>
                                      </p:tavLst>
                                    </p:anim>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0" grpId="0"/>
      <p:bldP spid="5"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9396026" y="5713680"/>
            <a:ext cx="1845378" cy="1323439"/>
          </a:xfrm>
          <a:prstGeom prst="rect">
            <a:avLst/>
          </a:prstGeom>
          <a:noFill/>
        </p:spPr>
        <p:txBody>
          <a:bodyPr wrap="none" lIns="91440" tIns="45720" rIns="91440" bIns="45720">
            <a:spAutoFit/>
          </a:bodyPr>
          <a:lstStyle/>
          <a:p>
            <a:pPr algn="ctr"/>
            <a:r>
              <a:rPr lang="en-US" altLang="zh-CN" sz="8000" b="0" cap="none" spc="0" dirty="0" smtClean="0">
                <a:ln w="0"/>
                <a:solidFill>
                  <a:schemeClr val="accent1">
                    <a:lumMod val="50000"/>
                  </a:schemeClr>
                </a:solidFill>
                <a:effectLst>
                  <a:outerShdw blurRad="38100" dist="25400" dir="5400000" algn="ctr" rotWithShape="0">
                    <a:srgbClr val="6E747A">
                      <a:alpha val="43000"/>
                    </a:srgbClr>
                  </a:outerShdw>
                </a:effectLst>
                <a:latin typeface="方正舒体" panose="02010601030101010101" pitchFamily="2" charset="-122"/>
                <a:ea typeface="方正舒体" panose="02010601030101010101" pitchFamily="2" charset="-122"/>
              </a:rPr>
              <a:t>NO.</a:t>
            </a:r>
            <a:endParaRPr lang="zh-CN" altLang="en-US" sz="8000" b="0" cap="none" spc="0" dirty="0">
              <a:ln w="0"/>
              <a:solidFill>
                <a:schemeClr val="accent1">
                  <a:lumMod val="50000"/>
                </a:schemeClr>
              </a:solidFill>
              <a:effectLst>
                <a:outerShdw blurRad="38100" dist="25400" dir="5400000" algn="ctr" rotWithShape="0">
                  <a:srgbClr val="6E747A">
                    <a:alpha val="43000"/>
                  </a:srgbClr>
                </a:outerShdw>
              </a:effectLst>
              <a:latin typeface="方正舒体" panose="02010601030101010101" pitchFamily="2" charset="-122"/>
              <a:ea typeface="方正舒体" panose="02010601030101010101" pitchFamily="2" charset="-122"/>
            </a:endParaRPr>
          </a:p>
        </p:txBody>
      </p:sp>
      <p:sp>
        <p:nvSpPr>
          <p:cNvPr id="9" name="矩形 8"/>
          <p:cNvSpPr/>
          <p:nvPr/>
        </p:nvSpPr>
        <p:spPr>
          <a:xfrm>
            <a:off x="5406071" y="3743743"/>
            <a:ext cx="2954655" cy="923330"/>
          </a:xfrm>
          <a:prstGeom prst="rect">
            <a:avLst/>
          </a:prstGeom>
          <a:noFill/>
        </p:spPr>
        <p:txBody>
          <a:bodyPr wrap="none" lIns="91440" tIns="45720" rIns="91440" bIns="45720">
            <a:spAutoFit/>
          </a:bodyPr>
          <a:lstStyle/>
          <a:p>
            <a:pPr algn="ctr"/>
            <a:r>
              <a:rPr lang="zh-CN" altLang="en-US" sz="5400" dirty="0" smtClean="0">
                <a:ln w="0"/>
                <a:solidFill>
                  <a:schemeClr val="bg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rPr>
              <a:t>研究结论</a:t>
            </a:r>
            <a:endParaRPr lang="zh-CN" altLang="en-US" sz="5400" b="0" cap="none" spc="0" dirty="0">
              <a:ln w="0"/>
              <a:solidFill>
                <a:schemeClr val="bg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endParaRPr>
          </a:p>
        </p:txBody>
      </p:sp>
      <p:grpSp>
        <p:nvGrpSpPr>
          <p:cNvPr id="11" name="组合 10"/>
          <p:cNvGrpSpPr/>
          <p:nvPr/>
        </p:nvGrpSpPr>
        <p:grpSpPr>
          <a:xfrm>
            <a:off x="3998913" y="2179866"/>
            <a:ext cx="3200400" cy="1446550"/>
            <a:chOff x="3998913" y="2179866"/>
            <a:chExt cx="3200400" cy="1446550"/>
          </a:xfrm>
        </p:grpSpPr>
        <p:sp>
          <p:nvSpPr>
            <p:cNvPr id="6" name="矩形 5"/>
            <p:cNvSpPr/>
            <p:nvPr/>
          </p:nvSpPr>
          <p:spPr>
            <a:xfrm>
              <a:off x="3998913" y="2302977"/>
              <a:ext cx="2133600" cy="1323439"/>
            </a:xfrm>
            <a:prstGeom prst="rect">
              <a:avLst/>
            </a:prstGeom>
            <a:noFill/>
          </p:spPr>
          <p:txBody>
            <a:bodyPr wrap="square" lIns="91440" tIns="45720" rIns="91440" bIns="45720">
              <a:spAutoFit/>
            </a:bodyPr>
            <a:lstStyle/>
            <a:p>
              <a:pPr algn="ctr"/>
              <a:r>
                <a:rPr lang="zh-CN" altLang="en-US" sz="8000" cap="none" spc="-2000" dirty="0" smtClean="0">
                  <a:ln w="0"/>
                  <a:solidFill>
                    <a:schemeClr val="bg1"/>
                  </a:solidFill>
                  <a:effectLst>
                    <a:outerShdw blurRad="38100" dist="25400" dir="5400000" algn="ctr" rotWithShape="0">
                      <a:srgbClr val="6E747A">
                        <a:alpha val="43000"/>
                      </a:srgbClr>
                    </a:outerShdw>
                  </a:effectLst>
                  <a:latin typeface="方正舒体" panose="02010601030101010101" pitchFamily="2" charset="-122"/>
                  <a:ea typeface="方正舒体" panose="02010601030101010101" pitchFamily="2" charset="-122"/>
                </a:rPr>
                <a:t>章节</a:t>
              </a:r>
              <a:endParaRPr lang="zh-CN" altLang="en-US" sz="8000" cap="none" spc="-2000" dirty="0">
                <a:ln w="0"/>
                <a:solidFill>
                  <a:schemeClr val="bg1"/>
                </a:solidFill>
                <a:effectLst>
                  <a:outerShdw blurRad="38100" dist="25400" dir="5400000" algn="ctr" rotWithShape="0">
                    <a:srgbClr val="6E747A">
                      <a:alpha val="43000"/>
                    </a:srgbClr>
                  </a:outerShdw>
                </a:effectLst>
                <a:latin typeface="方正舒体" panose="02010601030101010101" pitchFamily="2" charset="-122"/>
                <a:ea typeface="方正舒体" panose="02010601030101010101" pitchFamily="2" charset="-122"/>
              </a:endParaRPr>
            </a:p>
          </p:txBody>
        </p:sp>
        <p:sp>
          <p:nvSpPr>
            <p:cNvPr id="10" name="矩形 9"/>
            <p:cNvSpPr/>
            <p:nvPr/>
          </p:nvSpPr>
          <p:spPr>
            <a:xfrm>
              <a:off x="5065713" y="2179866"/>
              <a:ext cx="2133600" cy="1446550"/>
            </a:xfrm>
            <a:prstGeom prst="rect">
              <a:avLst/>
            </a:prstGeom>
            <a:noFill/>
          </p:spPr>
          <p:txBody>
            <a:bodyPr wrap="square" lIns="91440" tIns="45720" rIns="91440" bIns="45720">
              <a:spAutoFit/>
            </a:bodyPr>
            <a:lstStyle/>
            <a:p>
              <a:pPr algn="ctr"/>
              <a:r>
                <a:rPr lang="en-US" altLang="zh-CN" sz="8800" spc="-2000" dirty="0">
                  <a:ln w="0"/>
                  <a:solidFill>
                    <a:schemeClr val="bg1"/>
                  </a:solidFill>
                  <a:effectLst>
                    <a:outerShdw blurRad="38100" dist="25400" dir="5400000" algn="ctr" rotWithShape="0">
                      <a:srgbClr val="6E747A">
                        <a:alpha val="43000"/>
                      </a:srgbClr>
                    </a:outerShdw>
                  </a:effectLst>
                  <a:latin typeface="方正舒体" panose="02010601030101010101" pitchFamily="2" charset="-122"/>
                  <a:ea typeface="方正舒体" panose="02010601030101010101" pitchFamily="2" charset="-122"/>
                </a:rPr>
                <a:t>5</a:t>
              </a:r>
              <a:endParaRPr lang="zh-CN" altLang="en-US" sz="6600" cap="none" spc="-2000" dirty="0">
                <a:ln w="0"/>
                <a:solidFill>
                  <a:schemeClr val="bg1"/>
                </a:solidFill>
                <a:effectLst>
                  <a:outerShdw blurRad="38100" dist="25400" dir="5400000" algn="ctr" rotWithShape="0">
                    <a:srgbClr val="6E747A">
                      <a:alpha val="43000"/>
                    </a:srgbClr>
                  </a:outerShdw>
                </a:effectLst>
                <a:latin typeface="方正舒体" panose="02010601030101010101" pitchFamily="2" charset="-122"/>
                <a:ea typeface="方正舒体" panose="02010601030101010101" pitchFamily="2" charset="-122"/>
              </a:endParaRPr>
            </a:p>
          </p:txBody>
        </p:sp>
      </p:grpSp>
      <p:sp>
        <p:nvSpPr>
          <p:cNvPr id="12" name="Freeform 26"/>
          <p:cNvSpPr>
            <a:spLocks noEditPoints="1"/>
          </p:cNvSpPr>
          <p:nvPr/>
        </p:nvSpPr>
        <p:spPr bwMode="auto">
          <a:xfrm>
            <a:off x="11099056" y="5713680"/>
            <a:ext cx="1092944" cy="1346200"/>
          </a:xfrm>
          <a:custGeom>
            <a:avLst/>
            <a:gdLst>
              <a:gd name="T0" fmla="*/ 234 w 382"/>
              <a:gd name="T1" fmla="*/ 131 h 540"/>
              <a:gd name="T2" fmla="*/ 231 w 382"/>
              <a:gd name="T3" fmla="*/ 191 h 540"/>
              <a:gd name="T4" fmla="*/ 149 w 382"/>
              <a:gd name="T5" fmla="*/ 224 h 540"/>
              <a:gd name="T6" fmla="*/ 367 w 382"/>
              <a:gd name="T7" fmla="*/ 247 h 540"/>
              <a:gd name="T8" fmla="*/ 360 w 382"/>
              <a:gd name="T9" fmla="*/ 264 h 540"/>
              <a:gd name="T10" fmla="*/ 152 w 382"/>
              <a:gd name="T11" fmla="*/ 309 h 540"/>
              <a:gd name="T12" fmla="*/ 319 w 382"/>
              <a:gd name="T13" fmla="*/ 331 h 540"/>
              <a:gd name="T14" fmla="*/ 362 w 382"/>
              <a:gd name="T15" fmla="*/ 386 h 540"/>
              <a:gd name="T16" fmla="*/ 154 w 382"/>
              <a:gd name="T17" fmla="*/ 484 h 540"/>
              <a:gd name="T18" fmla="*/ 312 w 382"/>
              <a:gd name="T19" fmla="*/ 71 h 540"/>
              <a:gd name="T20" fmla="*/ 143 w 382"/>
              <a:gd name="T21" fmla="*/ 64 h 540"/>
              <a:gd name="T22" fmla="*/ 77 w 382"/>
              <a:gd name="T23" fmla="*/ 127 h 540"/>
              <a:gd name="T24" fmla="*/ 5 w 382"/>
              <a:gd name="T25" fmla="*/ 414 h 540"/>
              <a:gd name="T26" fmla="*/ 207 w 382"/>
              <a:gd name="T27" fmla="*/ 418 h 540"/>
              <a:gd name="T28" fmla="*/ 366 w 382"/>
              <a:gd name="T29" fmla="*/ 406 h 540"/>
              <a:gd name="T30" fmla="*/ 365 w 382"/>
              <a:gd name="T31" fmla="*/ 279 h 540"/>
              <a:gd name="T32" fmla="*/ 312 w 382"/>
              <a:gd name="T33" fmla="*/ 353 h 540"/>
              <a:gd name="T34" fmla="*/ 277 w 382"/>
              <a:gd name="T35" fmla="*/ 356 h 540"/>
              <a:gd name="T36" fmla="*/ 216 w 382"/>
              <a:gd name="T37" fmla="*/ 230 h 540"/>
              <a:gd name="T38" fmla="*/ 177 w 382"/>
              <a:gd name="T39" fmla="*/ 229 h 540"/>
              <a:gd name="T40" fmla="*/ 150 w 382"/>
              <a:gd name="T41" fmla="*/ 215 h 540"/>
              <a:gd name="T42" fmla="*/ 288 w 382"/>
              <a:gd name="T43" fmla="*/ 109 h 540"/>
              <a:gd name="T44" fmla="*/ 313 w 382"/>
              <a:gd name="T45" fmla="*/ 184 h 540"/>
              <a:gd name="T46" fmla="*/ 337 w 382"/>
              <a:gd name="T47" fmla="*/ 59 h 540"/>
              <a:gd name="T48" fmla="*/ 329 w 382"/>
              <a:gd name="T49" fmla="*/ 11 h 540"/>
              <a:gd name="T50" fmla="*/ 168 w 382"/>
              <a:gd name="T51" fmla="*/ 66 h 540"/>
              <a:gd name="T52" fmla="*/ 340 w 382"/>
              <a:gd name="T53" fmla="*/ 47 h 540"/>
              <a:gd name="T54" fmla="*/ 344 w 382"/>
              <a:gd name="T55" fmla="*/ 56 h 540"/>
              <a:gd name="T56" fmla="*/ 56 w 382"/>
              <a:gd name="T57" fmla="*/ 64 h 540"/>
              <a:gd name="T58" fmla="*/ 339 w 382"/>
              <a:gd name="T59" fmla="*/ 76 h 540"/>
              <a:gd name="T60" fmla="*/ 332 w 382"/>
              <a:gd name="T61" fmla="*/ 93 h 540"/>
              <a:gd name="T62" fmla="*/ 337 w 382"/>
              <a:gd name="T63" fmla="*/ 101 h 540"/>
              <a:gd name="T64" fmla="*/ 339 w 382"/>
              <a:gd name="T65" fmla="*/ 111 h 540"/>
              <a:gd name="T66" fmla="*/ 87 w 382"/>
              <a:gd name="T67" fmla="*/ 352 h 540"/>
              <a:gd name="T68" fmla="*/ 77 w 382"/>
              <a:gd name="T69" fmla="*/ 347 h 540"/>
              <a:gd name="T70" fmla="*/ 193 w 382"/>
              <a:gd name="T71" fmla="*/ 232 h 540"/>
              <a:gd name="T72" fmla="*/ 164 w 382"/>
              <a:gd name="T73" fmla="*/ 362 h 540"/>
              <a:gd name="T74" fmla="*/ 208 w 382"/>
              <a:gd name="T75" fmla="*/ 245 h 540"/>
              <a:gd name="T76" fmla="*/ 202 w 382"/>
              <a:gd name="T77" fmla="*/ 238 h 540"/>
              <a:gd name="T78" fmla="*/ 161 w 382"/>
              <a:gd name="T79" fmla="*/ 245 h 540"/>
              <a:gd name="T80" fmla="*/ 74 w 382"/>
              <a:gd name="T81" fmla="*/ 319 h 540"/>
              <a:gd name="T82" fmla="*/ 104 w 382"/>
              <a:gd name="T83" fmla="*/ 334 h 540"/>
              <a:gd name="T84" fmla="*/ 108 w 382"/>
              <a:gd name="T85" fmla="*/ 331 h 540"/>
              <a:gd name="T86" fmla="*/ 337 w 382"/>
              <a:gd name="T87" fmla="*/ 356 h 540"/>
              <a:gd name="T88" fmla="*/ 326 w 382"/>
              <a:gd name="T89" fmla="*/ 375 h 540"/>
              <a:gd name="T90" fmla="*/ 310 w 382"/>
              <a:gd name="T91" fmla="*/ 388 h 540"/>
              <a:gd name="T92" fmla="*/ 52 w 382"/>
              <a:gd name="T93" fmla="*/ 414 h 540"/>
              <a:gd name="T94" fmla="*/ 226 w 382"/>
              <a:gd name="T95" fmla="*/ 419 h 540"/>
              <a:gd name="T96" fmla="*/ 235 w 382"/>
              <a:gd name="T97" fmla="*/ 163 h 540"/>
              <a:gd name="T98" fmla="*/ 233 w 382"/>
              <a:gd name="T99" fmla="*/ 219 h 540"/>
              <a:gd name="T100" fmla="*/ 262 w 382"/>
              <a:gd name="T101" fmla="*/ 180 h 540"/>
              <a:gd name="T102" fmla="*/ 242 w 382"/>
              <a:gd name="T103" fmla="*/ 133 h 540"/>
              <a:gd name="T104" fmla="*/ 233 w 382"/>
              <a:gd name="T105" fmla="*/ 156 h 540"/>
              <a:gd name="T106" fmla="*/ 254 w 382"/>
              <a:gd name="T107" fmla="*/ 174 h 540"/>
              <a:gd name="T108" fmla="*/ 230 w 382"/>
              <a:gd name="T109" fmla="*/ 175 h 540"/>
              <a:gd name="T110" fmla="*/ 238 w 382"/>
              <a:gd name="T111" fmla="*/ 226 h 540"/>
              <a:gd name="T112" fmla="*/ 206 w 382"/>
              <a:gd name="T113" fmla="*/ 250 h 540"/>
              <a:gd name="T114" fmla="*/ 321 w 382"/>
              <a:gd name="T115" fmla="*/ 313 h 540"/>
              <a:gd name="T116" fmla="*/ 289 w 382"/>
              <a:gd name="T117" fmla="*/ 349 h 540"/>
              <a:gd name="T118" fmla="*/ 179 w 382"/>
              <a:gd name="T119" fmla="*/ 331 h 540"/>
              <a:gd name="T120" fmla="*/ 86 w 382"/>
              <a:gd name="T121" fmla="*/ 467 h 540"/>
              <a:gd name="T122" fmla="*/ 25 w 382"/>
              <a:gd name="T123" fmla="*/ 61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2" h="540">
                <a:moveTo>
                  <a:pt x="320" y="5"/>
                </a:moveTo>
                <a:cubicBezTo>
                  <a:pt x="325" y="6"/>
                  <a:pt x="321" y="10"/>
                  <a:pt x="320" y="5"/>
                </a:cubicBezTo>
                <a:close/>
                <a:moveTo>
                  <a:pt x="322" y="14"/>
                </a:moveTo>
                <a:cubicBezTo>
                  <a:pt x="323" y="14"/>
                  <a:pt x="326" y="17"/>
                  <a:pt x="323" y="17"/>
                </a:cubicBezTo>
                <a:cubicBezTo>
                  <a:pt x="323" y="17"/>
                  <a:pt x="324" y="16"/>
                  <a:pt x="324" y="16"/>
                </a:cubicBezTo>
                <a:cubicBezTo>
                  <a:pt x="323" y="16"/>
                  <a:pt x="322" y="15"/>
                  <a:pt x="322" y="14"/>
                </a:cubicBezTo>
                <a:close/>
                <a:moveTo>
                  <a:pt x="328" y="14"/>
                </a:moveTo>
                <a:cubicBezTo>
                  <a:pt x="327" y="14"/>
                  <a:pt x="324" y="16"/>
                  <a:pt x="326" y="17"/>
                </a:cubicBezTo>
                <a:cubicBezTo>
                  <a:pt x="327" y="16"/>
                  <a:pt x="329" y="16"/>
                  <a:pt x="328" y="14"/>
                </a:cubicBezTo>
                <a:close/>
                <a:moveTo>
                  <a:pt x="320" y="19"/>
                </a:moveTo>
                <a:cubicBezTo>
                  <a:pt x="320" y="18"/>
                  <a:pt x="320" y="19"/>
                  <a:pt x="321" y="19"/>
                </a:cubicBezTo>
                <a:cubicBezTo>
                  <a:pt x="321" y="20"/>
                  <a:pt x="321" y="20"/>
                  <a:pt x="321" y="20"/>
                </a:cubicBezTo>
                <a:cubicBezTo>
                  <a:pt x="320" y="20"/>
                  <a:pt x="320" y="20"/>
                  <a:pt x="320" y="20"/>
                </a:cubicBezTo>
                <a:cubicBezTo>
                  <a:pt x="320" y="20"/>
                  <a:pt x="320" y="19"/>
                  <a:pt x="320" y="19"/>
                </a:cubicBezTo>
                <a:close/>
                <a:moveTo>
                  <a:pt x="3" y="43"/>
                </a:moveTo>
                <a:cubicBezTo>
                  <a:pt x="3" y="45"/>
                  <a:pt x="0" y="41"/>
                  <a:pt x="3" y="41"/>
                </a:cubicBezTo>
                <a:cubicBezTo>
                  <a:pt x="2" y="42"/>
                  <a:pt x="2" y="43"/>
                  <a:pt x="3" y="43"/>
                </a:cubicBezTo>
                <a:close/>
                <a:moveTo>
                  <a:pt x="346" y="125"/>
                </a:moveTo>
                <a:cubicBezTo>
                  <a:pt x="347" y="125"/>
                  <a:pt x="347" y="125"/>
                  <a:pt x="347" y="126"/>
                </a:cubicBezTo>
                <a:cubicBezTo>
                  <a:pt x="347" y="126"/>
                  <a:pt x="346" y="126"/>
                  <a:pt x="346" y="126"/>
                </a:cubicBezTo>
                <a:cubicBezTo>
                  <a:pt x="346" y="126"/>
                  <a:pt x="346" y="125"/>
                  <a:pt x="346" y="125"/>
                </a:cubicBezTo>
                <a:close/>
                <a:moveTo>
                  <a:pt x="226" y="128"/>
                </a:moveTo>
                <a:cubicBezTo>
                  <a:pt x="227" y="128"/>
                  <a:pt x="227" y="128"/>
                  <a:pt x="228" y="128"/>
                </a:cubicBezTo>
                <a:cubicBezTo>
                  <a:pt x="228" y="129"/>
                  <a:pt x="227" y="128"/>
                  <a:pt x="227" y="129"/>
                </a:cubicBezTo>
                <a:cubicBezTo>
                  <a:pt x="227" y="130"/>
                  <a:pt x="228" y="129"/>
                  <a:pt x="228" y="131"/>
                </a:cubicBezTo>
                <a:cubicBezTo>
                  <a:pt x="227" y="131"/>
                  <a:pt x="227" y="131"/>
                  <a:pt x="226" y="131"/>
                </a:cubicBezTo>
                <a:cubicBezTo>
                  <a:pt x="226" y="129"/>
                  <a:pt x="226" y="130"/>
                  <a:pt x="226" y="128"/>
                </a:cubicBezTo>
                <a:close/>
                <a:moveTo>
                  <a:pt x="349" y="131"/>
                </a:moveTo>
                <a:cubicBezTo>
                  <a:pt x="347" y="129"/>
                  <a:pt x="351" y="127"/>
                  <a:pt x="349" y="131"/>
                </a:cubicBezTo>
                <a:close/>
                <a:moveTo>
                  <a:pt x="260" y="129"/>
                </a:moveTo>
                <a:cubicBezTo>
                  <a:pt x="261" y="129"/>
                  <a:pt x="261" y="130"/>
                  <a:pt x="261" y="131"/>
                </a:cubicBezTo>
                <a:cubicBezTo>
                  <a:pt x="261" y="131"/>
                  <a:pt x="260" y="131"/>
                  <a:pt x="260" y="131"/>
                </a:cubicBezTo>
                <a:cubicBezTo>
                  <a:pt x="260" y="130"/>
                  <a:pt x="260" y="130"/>
                  <a:pt x="260" y="129"/>
                </a:cubicBezTo>
                <a:close/>
                <a:moveTo>
                  <a:pt x="249" y="131"/>
                </a:moveTo>
                <a:cubicBezTo>
                  <a:pt x="249" y="132"/>
                  <a:pt x="247" y="132"/>
                  <a:pt x="246" y="132"/>
                </a:cubicBezTo>
                <a:cubicBezTo>
                  <a:pt x="246" y="131"/>
                  <a:pt x="247" y="131"/>
                  <a:pt x="249" y="131"/>
                </a:cubicBezTo>
                <a:close/>
                <a:moveTo>
                  <a:pt x="234" y="131"/>
                </a:moveTo>
                <a:cubicBezTo>
                  <a:pt x="235" y="131"/>
                  <a:pt x="235" y="134"/>
                  <a:pt x="234" y="133"/>
                </a:cubicBezTo>
                <a:cubicBezTo>
                  <a:pt x="234" y="132"/>
                  <a:pt x="234" y="132"/>
                  <a:pt x="234" y="131"/>
                </a:cubicBezTo>
                <a:close/>
                <a:moveTo>
                  <a:pt x="324" y="149"/>
                </a:moveTo>
                <a:cubicBezTo>
                  <a:pt x="324" y="149"/>
                  <a:pt x="325" y="150"/>
                  <a:pt x="326" y="149"/>
                </a:cubicBezTo>
                <a:cubicBezTo>
                  <a:pt x="326" y="151"/>
                  <a:pt x="328" y="155"/>
                  <a:pt x="325" y="155"/>
                </a:cubicBezTo>
                <a:cubicBezTo>
                  <a:pt x="326" y="153"/>
                  <a:pt x="324" y="152"/>
                  <a:pt x="324" y="149"/>
                </a:cubicBezTo>
                <a:close/>
                <a:moveTo>
                  <a:pt x="292" y="149"/>
                </a:moveTo>
                <a:cubicBezTo>
                  <a:pt x="294" y="149"/>
                  <a:pt x="293" y="151"/>
                  <a:pt x="293" y="152"/>
                </a:cubicBezTo>
                <a:cubicBezTo>
                  <a:pt x="292" y="151"/>
                  <a:pt x="292" y="150"/>
                  <a:pt x="292" y="149"/>
                </a:cubicBezTo>
                <a:close/>
                <a:moveTo>
                  <a:pt x="326" y="156"/>
                </a:moveTo>
                <a:cubicBezTo>
                  <a:pt x="326" y="156"/>
                  <a:pt x="327" y="156"/>
                  <a:pt x="327" y="156"/>
                </a:cubicBezTo>
                <a:cubicBezTo>
                  <a:pt x="328" y="157"/>
                  <a:pt x="326" y="156"/>
                  <a:pt x="326" y="157"/>
                </a:cubicBezTo>
                <a:cubicBezTo>
                  <a:pt x="325" y="157"/>
                  <a:pt x="326" y="156"/>
                  <a:pt x="326" y="156"/>
                </a:cubicBezTo>
                <a:close/>
                <a:moveTo>
                  <a:pt x="329" y="164"/>
                </a:moveTo>
                <a:cubicBezTo>
                  <a:pt x="330" y="164"/>
                  <a:pt x="330" y="166"/>
                  <a:pt x="329" y="166"/>
                </a:cubicBezTo>
                <a:cubicBezTo>
                  <a:pt x="328" y="166"/>
                  <a:pt x="328" y="165"/>
                  <a:pt x="329" y="164"/>
                </a:cubicBezTo>
                <a:close/>
                <a:moveTo>
                  <a:pt x="237" y="166"/>
                </a:moveTo>
                <a:cubicBezTo>
                  <a:pt x="238" y="164"/>
                  <a:pt x="240" y="167"/>
                  <a:pt x="238" y="168"/>
                </a:cubicBezTo>
                <a:cubicBezTo>
                  <a:pt x="237" y="167"/>
                  <a:pt x="238" y="166"/>
                  <a:pt x="237" y="166"/>
                </a:cubicBezTo>
                <a:close/>
                <a:moveTo>
                  <a:pt x="310" y="168"/>
                </a:moveTo>
                <a:cubicBezTo>
                  <a:pt x="311" y="168"/>
                  <a:pt x="310" y="168"/>
                  <a:pt x="310" y="170"/>
                </a:cubicBezTo>
                <a:cubicBezTo>
                  <a:pt x="309" y="170"/>
                  <a:pt x="310" y="168"/>
                  <a:pt x="310" y="168"/>
                </a:cubicBezTo>
                <a:close/>
                <a:moveTo>
                  <a:pt x="230" y="168"/>
                </a:moveTo>
                <a:cubicBezTo>
                  <a:pt x="230" y="169"/>
                  <a:pt x="229" y="169"/>
                  <a:pt x="228" y="169"/>
                </a:cubicBezTo>
                <a:cubicBezTo>
                  <a:pt x="228" y="168"/>
                  <a:pt x="229" y="168"/>
                  <a:pt x="230" y="168"/>
                </a:cubicBezTo>
                <a:close/>
                <a:moveTo>
                  <a:pt x="169" y="169"/>
                </a:moveTo>
                <a:cubicBezTo>
                  <a:pt x="171" y="170"/>
                  <a:pt x="169" y="171"/>
                  <a:pt x="169" y="173"/>
                </a:cubicBezTo>
                <a:cubicBezTo>
                  <a:pt x="168" y="173"/>
                  <a:pt x="168" y="170"/>
                  <a:pt x="169" y="169"/>
                </a:cubicBezTo>
                <a:close/>
                <a:moveTo>
                  <a:pt x="332" y="174"/>
                </a:moveTo>
                <a:cubicBezTo>
                  <a:pt x="333" y="176"/>
                  <a:pt x="333" y="177"/>
                  <a:pt x="333" y="180"/>
                </a:cubicBezTo>
                <a:cubicBezTo>
                  <a:pt x="332" y="178"/>
                  <a:pt x="331" y="177"/>
                  <a:pt x="332" y="174"/>
                </a:cubicBezTo>
                <a:close/>
                <a:moveTo>
                  <a:pt x="153" y="181"/>
                </a:moveTo>
                <a:cubicBezTo>
                  <a:pt x="154" y="181"/>
                  <a:pt x="156" y="180"/>
                  <a:pt x="155" y="182"/>
                </a:cubicBezTo>
                <a:cubicBezTo>
                  <a:pt x="154" y="182"/>
                  <a:pt x="154" y="181"/>
                  <a:pt x="154" y="181"/>
                </a:cubicBezTo>
                <a:cubicBezTo>
                  <a:pt x="154" y="183"/>
                  <a:pt x="153" y="185"/>
                  <a:pt x="152" y="184"/>
                </a:cubicBezTo>
                <a:cubicBezTo>
                  <a:pt x="153" y="183"/>
                  <a:pt x="153" y="183"/>
                  <a:pt x="153" y="181"/>
                </a:cubicBezTo>
                <a:close/>
                <a:moveTo>
                  <a:pt x="227" y="183"/>
                </a:moveTo>
                <a:cubicBezTo>
                  <a:pt x="226" y="184"/>
                  <a:pt x="225" y="184"/>
                  <a:pt x="224" y="184"/>
                </a:cubicBezTo>
                <a:cubicBezTo>
                  <a:pt x="224" y="183"/>
                  <a:pt x="225" y="182"/>
                  <a:pt x="225" y="181"/>
                </a:cubicBezTo>
                <a:cubicBezTo>
                  <a:pt x="226" y="181"/>
                  <a:pt x="226" y="183"/>
                  <a:pt x="227" y="183"/>
                </a:cubicBezTo>
                <a:close/>
                <a:moveTo>
                  <a:pt x="231" y="191"/>
                </a:moveTo>
                <a:cubicBezTo>
                  <a:pt x="232" y="190"/>
                  <a:pt x="232" y="192"/>
                  <a:pt x="233" y="192"/>
                </a:cubicBezTo>
                <a:cubicBezTo>
                  <a:pt x="232" y="193"/>
                  <a:pt x="231" y="192"/>
                  <a:pt x="231" y="191"/>
                </a:cubicBezTo>
                <a:close/>
                <a:moveTo>
                  <a:pt x="151" y="191"/>
                </a:moveTo>
                <a:cubicBezTo>
                  <a:pt x="152" y="191"/>
                  <a:pt x="153" y="193"/>
                  <a:pt x="154" y="191"/>
                </a:cubicBezTo>
                <a:cubicBezTo>
                  <a:pt x="154" y="192"/>
                  <a:pt x="154" y="192"/>
                  <a:pt x="153" y="192"/>
                </a:cubicBezTo>
                <a:cubicBezTo>
                  <a:pt x="153" y="193"/>
                  <a:pt x="153" y="193"/>
                  <a:pt x="154" y="193"/>
                </a:cubicBezTo>
                <a:cubicBezTo>
                  <a:pt x="153" y="195"/>
                  <a:pt x="151" y="193"/>
                  <a:pt x="151" y="191"/>
                </a:cubicBezTo>
                <a:close/>
                <a:moveTo>
                  <a:pt x="224" y="197"/>
                </a:moveTo>
                <a:cubicBezTo>
                  <a:pt x="225" y="197"/>
                  <a:pt x="226" y="197"/>
                  <a:pt x="226" y="197"/>
                </a:cubicBezTo>
                <a:cubicBezTo>
                  <a:pt x="227" y="197"/>
                  <a:pt x="227" y="199"/>
                  <a:pt x="226" y="200"/>
                </a:cubicBezTo>
                <a:cubicBezTo>
                  <a:pt x="225" y="200"/>
                  <a:pt x="225" y="199"/>
                  <a:pt x="224" y="199"/>
                </a:cubicBezTo>
                <a:cubicBezTo>
                  <a:pt x="224" y="198"/>
                  <a:pt x="225" y="198"/>
                  <a:pt x="224" y="197"/>
                </a:cubicBezTo>
                <a:close/>
                <a:moveTo>
                  <a:pt x="223" y="198"/>
                </a:moveTo>
                <a:cubicBezTo>
                  <a:pt x="223" y="199"/>
                  <a:pt x="223" y="200"/>
                  <a:pt x="222" y="200"/>
                </a:cubicBezTo>
                <a:cubicBezTo>
                  <a:pt x="222" y="199"/>
                  <a:pt x="222" y="198"/>
                  <a:pt x="223" y="198"/>
                </a:cubicBezTo>
                <a:close/>
                <a:moveTo>
                  <a:pt x="260" y="199"/>
                </a:moveTo>
                <a:cubicBezTo>
                  <a:pt x="263" y="200"/>
                  <a:pt x="259" y="204"/>
                  <a:pt x="260" y="199"/>
                </a:cubicBezTo>
                <a:close/>
                <a:moveTo>
                  <a:pt x="258" y="204"/>
                </a:moveTo>
                <a:cubicBezTo>
                  <a:pt x="259" y="204"/>
                  <a:pt x="259" y="205"/>
                  <a:pt x="260" y="205"/>
                </a:cubicBezTo>
                <a:cubicBezTo>
                  <a:pt x="259" y="206"/>
                  <a:pt x="259" y="205"/>
                  <a:pt x="259" y="206"/>
                </a:cubicBezTo>
                <a:cubicBezTo>
                  <a:pt x="258" y="206"/>
                  <a:pt x="258" y="205"/>
                  <a:pt x="258" y="204"/>
                </a:cubicBezTo>
                <a:close/>
                <a:moveTo>
                  <a:pt x="169" y="206"/>
                </a:moveTo>
                <a:cubicBezTo>
                  <a:pt x="171" y="207"/>
                  <a:pt x="172" y="210"/>
                  <a:pt x="169" y="210"/>
                </a:cubicBezTo>
                <a:cubicBezTo>
                  <a:pt x="169" y="209"/>
                  <a:pt x="169" y="207"/>
                  <a:pt x="169" y="206"/>
                </a:cubicBezTo>
                <a:close/>
                <a:moveTo>
                  <a:pt x="145" y="211"/>
                </a:moveTo>
                <a:cubicBezTo>
                  <a:pt x="145" y="211"/>
                  <a:pt x="144" y="211"/>
                  <a:pt x="144" y="211"/>
                </a:cubicBezTo>
                <a:cubicBezTo>
                  <a:pt x="143" y="210"/>
                  <a:pt x="144" y="209"/>
                  <a:pt x="145" y="209"/>
                </a:cubicBezTo>
                <a:cubicBezTo>
                  <a:pt x="145" y="210"/>
                  <a:pt x="145" y="210"/>
                  <a:pt x="145" y="211"/>
                </a:cubicBezTo>
                <a:close/>
                <a:moveTo>
                  <a:pt x="170" y="213"/>
                </a:moveTo>
                <a:cubicBezTo>
                  <a:pt x="171" y="213"/>
                  <a:pt x="171" y="216"/>
                  <a:pt x="169" y="215"/>
                </a:cubicBezTo>
                <a:cubicBezTo>
                  <a:pt x="169" y="214"/>
                  <a:pt x="170" y="214"/>
                  <a:pt x="170" y="213"/>
                </a:cubicBezTo>
                <a:close/>
                <a:moveTo>
                  <a:pt x="240" y="219"/>
                </a:moveTo>
                <a:cubicBezTo>
                  <a:pt x="239" y="219"/>
                  <a:pt x="241" y="218"/>
                  <a:pt x="241" y="218"/>
                </a:cubicBezTo>
                <a:cubicBezTo>
                  <a:pt x="244" y="217"/>
                  <a:pt x="240" y="219"/>
                  <a:pt x="240" y="219"/>
                </a:cubicBezTo>
                <a:close/>
                <a:moveTo>
                  <a:pt x="172" y="220"/>
                </a:moveTo>
                <a:cubicBezTo>
                  <a:pt x="173" y="221"/>
                  <a:pt x="173" y="222"/>
                  <a:pt x="173" y="223"/>
                </a:cubicBezTo>
                <a:cubicBezTo>
                  <a:pt x="171" y="224"/>
                  <a:pt x="172" y="221"/>
                  <a:pt x="172" y="220"/>
                </a:cubicBezTo>
                <a:close/>
                <a:moveTo>
                  <a:pt x="149" y="222"/>
                </a:moveTo>
                <a:cubicBezTo>
                  <a:pt x="150" y="220"/>
                  <a:pt x="151" y="224"/>
                  <a:pt x="149" y="224"/>
                </a:cubicBezTo>
                <a:cubicBezTo>
                  <a:pt x="149" y="223"/>
                  <a:pt x="149" y="222"/>
                  <a:pt x="149" y="222"/>
                </a:cubicBezTo>
                <a:close/>
                <a:moveTo>
                  <a:pt x="213" y="224"/>
                </a:moveTo>
                <a:cubicBezTo>
                  <a:pt x="215" y="223"/>
                  <a:pt x="215" y="224"/>
                  <a:pt x="215" y="226"/>
                </a:cubicBezTo>
                <a:cubicBezTo>
                  <a:pt x="214" y="225"/>
                  <a:pt x="213" y="225"/>
                  <a:pt x="213" y="224"/>
                </a:cubicBezTo>
                <a:close/>
                <a:moveTo>
                  <a:pt x="381" y="224"/>
                </a:moveTo>
                <a:cubicBezTo>
                  <a:pt x="382" y="224"/>
                  <a:pt x="382" y="225"/>
                  <a:pt x="382" y="225"/>
                </a:cubicBezTo>
                <a:cubicBezTo>
                  <a:pt x="382" y="225"/>
                  <a:pt x="382" y="226"/>
                  <a:pt x="382" y="226"/>
                </a:cubicBezTo>
                <a:cubicBezTo>
                  <a:pt x="381" y="226"/>
                  <a:pt x="381" y="225"/>
                  <a:pt x="381" y="224"/>
                </a:cubicBezTo>
                <a:close/>
                <a:moveTo>
                  <a:pt x="205" y="228"/>
                </a:moveTo>
                <a:cubicBezTo>
                  <a:pt x="205" y="228"/>
                  <a:pt x="206" y="228"/>
                  <a:pt x="206" y="228"/>
                </a:cubicBezTo>
                <a:cubicBezTo>
                  <a:pt x="206" y="228"/>
                  <a:pt x="206" y="228"/>
                  <a:pt x="206" y="229"/>
                </a:cubicBezTo>
                <a:cubicBezTo>
                  <a:pt x="206" y="229"/>
                  <a:pt x="206" y="229"/>
                  <a:pt x="206" y="229"/>
                </a:cubicBezTo>
                <a:cubicBezTo>
                  <a:pt x="205" y="229"/>
                  <a:pt x="205" y="229"/>
                  <a:pt x="205" y="229"/>
                </a:cubicBezTo>
                <a:cubicBezTo>
                  <a:pt x="205" y="228"/>
                  <a:pt x="205" y="228"/>
                  <a:pt x="205" y="228"/>
                </a:cubicBezTo>
                <a:close/>
                <a:moveTo>
                  <a:pt x="375" y="232"/>
                </a:moveTo>
                <a:cubicBezTo>
                  <a:pt x="377" y="232"/>
                  <a:pt x="377" y="234"/>
                  <a:pt x="377" y="235"/>
                </a:cubicBezTo>
                <a:cubicBezTo>
                  <a:pt x="376" y="235"/>
                  <a:pt x="375" y="234"/>
                  <a:pt x="375" y="232"/>
                </a:cubicBezTo>
                <a:close/>
                <a:moveTo>
                  <a:pt x="374" y="237"/>
                </a:moveTo>
                <a:cubicBezTo>
                  <a:pt x="374" y="238"/>
                  <a:pt x="374" y="238"/>
                  <a:pt x="374" y="239"/>
                </a:cubicBezTo>
                <a:cubicBezTo>
                  <a:pt x="374" y="239"/>
                  <a:pt x="374" y="238"/>
                  <a:pt x="373" y="239"/>
                </a:cubicBezTo>
                <a:cubicBezTo>
                  <a:pt x="373" y="238"/>
                  <a:pt x="373" y="238"/>
                  <a:pt x="373" y="237"/>
                </a:cubicBezTo>
                <a:cubicBezTo>
                  <a:pt x="373" y="237"/>
                  <a:pt x="374" y="237"/>
                  <a:pt x="374" y="237"/>
                </a:cubicBezTo>
                <a:close/>
                <a:moveTo>
                  <a:pt x="235" y="240"/>
                </a:moveTo>
                <a:cubicBezTo>
                  <a:pt x="237" y="241"/>
                  <a:pt x="236" y="241"/>
                  <a:pt x="236" y="243"/>
                </a:cubicBezTo>
                <a:cubicBezTo>
                  <a:pt x="234" y="242"/>
                  <a:pt x="235" y="241"/>
                  <a:pt x="235" y="240"/>
                </a:cubicBezTo>
                <a:close/>
                <a:moveTo>
                  <a:pt x="373" y="241"/>
                </a:moveTo>
                <a:cubicBezTo>
                  <a:pt x="373" y="239"/>
                  <a:pt x="375" y="241"/>
                  <a:pt x="374" y="242"/>
                </a:cubicBezTo>
                <a:cubicBezTo>
                  <a:pt x="374" y="242"/>
                  <a:pt x="374" y="241"/>
                  <a:pt x="373" y="241"/>
                </a:cubicBezTo>
                <a:close/>
                <a:moveTo>
                  <a:pt x="241" y="242"/>
                </a:moveTo>
                <a:cubicBezTo>
                  <a:pt x="242" y="242"/>
                  <a:pt x="241" y="243"/>
                  <a:pt x="242" y="243"/>
                </a:cubicBezTo>
                <a:cubicBezTo>
                  <a:pt x="242" y="243"/>
                  <a:pt x="242" y="243"/>
                  <a:pt x="241" y="243"/>
                </a:cubicBezTo>
                <a:cubicBezTo>
                  <a:pt x="241" y="243"/>
                  <a:pt x="241" y="243"/>
                  <a:pt x="240" y="243"/>
                </a:cubicBezTo>
                <a:cubicBezTo>
                  <a:pt x="240" y="243"/>
                  <a:pt x="241" y="243"/>
                  <a:pt x="241" y="242"/>
                </a:cubicBezTo>
                <a:close/>
                <a:moveTo>
                  <a:pt x="368" y="243"/>
                </a:moveTo>
                <a:cubicBezTo>
                  <a:pt x="370" y="243"/>
                  <a:pt x="371" y="244"/>
                  <a:pt x="371" y="246"/>
                </a:cubicBezTo>
                <a:cubicBezTo>
                  <a:pt x="369" y="246"/>
                  <a:pt x="370" y="244"/>
                  <a:pt x="368" y="245"/>
                </a:cubicBezTo>
                <a:cubicBezTo>
                  <a:pt x="368" y="244"/>
                  <a:pt x="368" y="244"/>
                  <a:pt x="368" y="243"/>
                </a:cubicBezTo>
                <a:close/>
                <a:moveTo>
                  <a:pt x="367" y="246"/>
                </a:moveTo>
                <a:cubicBezTo>
                  <a:pt x="367" y="246"/>
                  <a:pt x="367" y="246"/>
                  <a:pt x="367" y="247"/>
                </a:cubicBezTo>
                <a:cubicBezTo>
                  <a:pt x="367" y="247"/>
                  <a:pt x="367" y="247"/>
                  <a:pt x="368" y="247"/>
                </a:cubicBezTo>
                <a:cubicBezTo>
                  <a:pt x="368" y="247"/>
                  <a:pt x="368" y="247"/>
                  <a:pt x="368" y="246"/>
                </a:cubicBezTo>
                <a:cubicBezTo>
                  <a:pt x="368" y="246"/>
                  <a:pt x="368" y="246"/>
                  <a:pt x="367" y="246"/>
                </a:cubicBezTo>
                <a:close/>
                <a:moveTo>
                  <a:pt x="169" y="248"/>
                </a:moveTo>
                <a:cubicBezTo>
                  <a:pt x="170" y="248"/>
                  <a:pt x="171" y="248"/>
                  <a:pt x="171" y="248"/>
                </a:cubicBezTo>
                <a:cubicBezTo>
                  <a:pt x="170" y="253"/>
                  <a:pt x="171" y="258"/>
                  <a:pt x="170" y="251"/>
                </a:cubicBezTo>
                <a:cubicBezTo>
                  <a:pt x="170" y="250"/>
                  <a:pt x="169" y="249"/>
                  <a:pt x="169" y="248"/>
                </a:cubicBezTo>
                <a:close/>
                <a:moveTo>
                  <a:pt x="157" y="249"/>
                </a:moveTo>
                <a:cubicBezTo>
                  <a:pt x="157" y="249"/>
                  <a:pt x="157" y="250"/>
                  <a:pt x="157" y="251"/>
                </a:cubicBezTo>
                <a:cubicBezTo>
                  <a:pt x="157" y="251"/>
                  <a:pt x="156" y="251"/>
                  <a:pt x="156" y="251"/>
                </a:cubicBezTo>
                <a:cubicBezTo>
                  <a:pt x="155" y="249"/>
                  <a:pt x="157" y="250"/>
                  <a:pt x="157" y="249"/>
                </a:cubicBezTo>
                <a:close/>
                <a:moveTo>
                  <a:pt x="368" y="249"/>
                </a:moveTo>
                <a:cubicBezTo>
                  <a:pt x="371" y="251"/>
                  <a:pt x="364" y="251"/>
                  <a:pt x="367" y="252"/>
                </a:cubicBezTo>
                <a:cubicBezTo>
                  <a:pt x="364" y="254"/>
                  <a:pt x="367" y="250"/>
                  <a:pt x="368" y="249"/>
                </a:cubicBezTo>
                <a:close/>
                <a:moveTo>
                  <a:pt x="166" y="251"/>
                </a:moveTo>
                <a:cubicBezTo>
                  <a:pt x="167" y="250"/>
                  <a:pt x="167" y="252"/>
                  <a:pt x="167" y="253"/>
                </a:cubicBezTo>
                <a:cubicBezTo>
                  <a:pt x="166" y="253"/>
                  <a:pt x="165" y="252"/>
                  <a:pt x="166" y="251"/>
                </a:cubicBezTo>
                <a:close/>
                <a:moveTo>
                  <a:pt x="259" y="257"/>
                </a:moveTo>
                <a:cubicBezTo>
                  <a:pt x="258" y="257"/>
                  <a:pt x="258" y="256"/>
                  <a:pt x="257" y="256"/>
                </a:cubicBezTo>
                <a:cubicBezTo>
                  <a:pt x="258" y="254"/>
                  <a:pt x="261" y="255"/>
                  <a:pt x="259" y="257"/>
                </a:cubicBezTo>
                <a:close/>
                <a:moveTo>
                  <a:pt x="170" y="257"/>
                </a:moveTo>
                <a:cubicBezTo>
                  <a:pt x="170" y="257"/>
                  <a:pt x="170" y="261"/>
                  <a:pt x="171" y="259"/>
                </a:cubicBezTo>
                <a:cubicBezTo>
                  <a:pt x="171" y="258"/>
                  <a:pt x="171" y="255"/>
                  <a:pt x="170" y="257"/>
                </a:cubicBezTo>
                <a:close/>
                <a:moveTo>
                  <a:pt x="259" y="258"/>
                </a:moveTo>
                <a:cubicBezTo>
                  <a:pt x="260" y="259"/>
                  <a:pt x="260" y="261"/>
                  <a:pt x="260" y="263"/>
                </a:cubicBezTo>
                <a:cubicBezTo>
                  <a:pt x="257" y="263"/>
                  <a:pt x="258" y="259"/>
                  <a:pt x="259" y="258"/>
                </a:cubicBezTo>
                <a:close/>
                <a:moveTo>
                  <a:pt x="358" y="261"/>
                </a:moveTo>
                <a:cubicBezTo>
                  <a:pt x="358" y="261"/>
                  <a:pt x="359" y="261"/>
                  <a:pt x="359" y="262"/>
                </a:cubicBezTo>
                <a:cubicBezTo>
                  <a:pt x="359" y="262"/>
                  <a:pt x="360" y="261"/>
                  <a:pt x="360" y="261"/>
                </a:cubicBezTo>
                <a:cubicBezTo>
                  <a:pt x="361" y="262"/>
                  <a:pt x="359" y="263"/>
                  <a:pt x="361" y="263"/>
                </a:cubicBezTo>
                <a:cubicBezTo>
                  <a:pt x="360" y="264"/>
                  <a:pt x="358" y="263"/>
                  <a:pt x="358" y="261"/>
                </a:cubicBezTo>
                <a:close/>
                <a:moveTo>
                  <a:pt x="170" y="263"/>
                </a:moveTo>
                <a:cubicBezTo>
                  <a:pt x="172" y="263"/>
                  <a:pt x="171" y="265"/>
                  <a:pt x="171" y="266"/>
                </a:cubicBezTo>
                <a:cubicBezTo>
                  <a:pt x="169" y="266"/>
                  <a:pt x="170" y="264"/>
                  <a:pt x="170" y="263"/>
                </a:cubicBezTo>
                <a:close/>
                <a:moveTo>
                  <a:pt x="360" y="264"/>
                </a:moveTo>
                <a:cubicBezTo>
                  <a:pt x="360" y="265"/>
                  <a:pt x="359" y="265"/>
                  <a:pt x="359" y="265"/>
                </a:cubicBezTo>
                <a:cubicBezTo>
                  <a:pt x="360" y="266"/>
                  <a:pt x="360" y="266"/>
                  <a:pt x="360" y="267"/>
                </a:cubicBezTo>
                <a:cubicBezTo>
                  <a:pt x="360" y="267"/>
                  <a:pt x="360" y="267"/>
                  <a:pt x="361" y="267"/>
                </a:cubicBezTo>
                <a:cubicBezTo>
                  <a:pt x="362" y="266"/>
                  <a:pt x="361" y="264"/>
                  <a:pt x="360" y="264"/>
                </a:cubicBezTo>
                <a:close/>
                <a:moveTo>
                  <a:pt x="259" y="266"/>
                </a:moveTo>
                <a:cubicBezTo>
                  <a:pt x="260" y="266"/>
                  <a:pt x="260" y="268"/>
                  <a:pt x="261" y="269"/>
                </a:cubicBezTo>
                <a:cubicBezTo>
                  <a:pt x="260" y="269"/>
                  <a:pt x="259" y="269"/>
                  <a:pt x="259" y="269"/>
                </a:cubicBezTo>
                <a:cubicBezTo>
                  <a:pt x="259" y="268"/>
                  <a:pt x="259" y="267"/>
                  <a:pt x="259" y="266"/>
                </a:cubicBezTo>
                <a:close/>
                <a:moveTo>
                  <a:pt x="358" y="270"/>
                </a:moveTo>
                <a:cubicBezTo>
                  <a:pt x="356" y="270"/>
                  <a:pt x="358" y="269"/>
                  <a:pt x="357" y="268"/>
                </a:cubicBezTo>
                <a:cubicBezTo>
                  <a:pt x="357" y="267"/>
                  <a:pt x="359" y="268"/>
                  <a:pt x="360" y="268"/>
                </a:cubicBezTo>
                <a:cubicBezTo>
                  <a:pt x="358" y="270"/>
                  <a:pt x="358" y="268"/>
                  <a:pt x="358" y="270"/>
                </a:cubicBezTo>
                <a:close/>
                <a:moveTo>
                  <a:pt x="353" y="271"/>
                </a:moveTo>
                <a:cubicBezTo>
                  <a:pt x="352" y="270"/>
                  <a:pt x="355" y="270"/>
                  <a:pt x="354" y="271"/>
                </a:cubicBezTo>
                <a:cubicBezTo>
                  <a:pt x="354" y="271"/>
                  <a:pt x="353" y="271"/>
                  <a:pt x="353" y="271"/>
                </a:cubicBezTo>
                <a:cubicBezTo>
                  <a:pt x="353" y="271"/>
                  <a:pt x="353" y="271"/>
                  <a:pt x="353" y="271"/>
                </a:cubicBezTo>
                <a:close/>
                <a:moveTo>
                  <a:pt x="259" y="271"/>
                </a:moveTo>
                <a:cubicBezTo>
                  <a:pt x="261" y="274"/>
                  <a:pt x="259" y="279"/>
                  <a:pt x="260" y="285"/>
                </a:cubicBezTo>
                <a:cubicBezTo>
                  <a:pt x="258" y="281"/>
                  <a:pt x="259" y="277"/>
                  <a:pt x="259" y="271"/>
                </a:cubicBezTo>
                <a:close/>
                <a:moveTo>
                  <a:pt x="334" y="273"/>
                </a:moveTo>
                <a:cubicBezTo>
                  <a:pt x="335" y="272"/>
                  <a:pt x="336" y="272"/>
                  <a:pt x="337" y="272"/>
                </a:cubicBezTo>
                <a:cubicBezTo>
                  <a:pt x="336" y="273"/>
                  <a:pt x="335" y="273"/>
                  <a:pt x="334" y="273"/>
                </a:cubicBezTo>
                <a:close/>
                <a:moveTo>
                  <a:pt x="350" y="285"/>
                </a:moveTo>
                <a:cubicBezTo>
                  <a:pt x="350" y="285"/>
                  <a:pt x="351" y="285"/>
                  <a:pt x="351" y="285"/>
                </a:cubicBezTo>
                <a:cubicBezTo>
                  <a:pt x="351" y="285"/>
                  <a:pt x="351" y="287"/>
                  <a:pt x="349" y="287"/>
                </a:cubicBezTo>
                <a:cubicBezTo>
                  <a:pt x="349" y="286"/>
                  <a:pt x="350" y="286"/>
                  <a:pt x="350" y="285"/>
                </a:cubicBezTo>
                <a:close/>
                <a:moveTo>
                  <a:pt x="348" y="287"/>
                </a:moveTo>
                <a:cubicBezTo>
                  <a:pt x="348" y="288"/>
                  <a:pt x="346" y="287"/>
                  <a:pt x="345" y="287"/>
                </a:cubicBezTo>
                <a:cubicBezTo>
                  <a:pt x="345" y="286"/>
                  <a:pt x="347" y="286"/>
                  <a:pt x="348" y="287"/>
                </a:cubicBezTo>
                <a:close/>
                <a:moveTo>
                  <a:pt x="259" y="289"/>
                </a:moveTo>
                <a:cubicBezTo>
                  <a:pt x="260" y="287"/>
                  <a:pt x="260" y="290"/>
                  <a:pt x="260" y="291"/>
                </a:cubicBezTo>
                <a:cubicBezTo>
                  <a:pt x="259" y="292"/>
                  <a:pt x="259" y="289"/>
                  <a:pt x="259" y="289"/>
                </a:cubicBezTo>
                <a:close/>
                <a:moveTo>
                  <a:pt x="331" y="289"/>
                </a:moveTo>
                <a:cubicBezTo>
                  <a:pt x="331" y="291"/>
                  <a:pt x="330" y="290"/>
                  <a:pt x="329" y="290"/>
                </a:cubicBezTo>
                <a:cubicBezTo>
                  <a:pt x="329" y="288"/>
                  <a:pt x="330" y="288"/>
                  <a:pt x="331" y="289"/>
                </a:cubicBezTo>
                <a:close/>
                <a:moveTo>
                  <a:pt x="259" y="293"/>
                </a:moveTo>
                <a:cubicBezTo>
                  <a:pt x="260" y="293"/>
                  <a:pt x="260" y="306"/>
                  <a:pt x="259" y="301"/>
                </a:cubicBezTo>
                <a:cubicBezTo>
                  <a:pt x="258" y="298"/>
                  <a:pt x="259" y="297"/>
                  <a:pt x="259" y="293"/>
                </a:cubicBezTo>
                <a:close/>
                <a:moveTo>
                  <a:pt x="153" y="300"/>
                </a:moveTo>
                <a:cubicBezTo>
                  <a:pt x="153" y="300"/>
                  <a:pt x="152" y="300"/>
                  <a:pt x="152" y="301"/>
                </a:cubicBezTo>
                <a:cubicBezTo>
                  <a:pt x="152" y="302"/>
                  <a:pt x="154" y="303"/>
                  <a:pt x="154" y="305"/>
                </a:cubicBezTo>
                <a:cubicBezTo>
                  <a:pt x="153" y="306"/>
                  <a:pt x="153" y="305"/>
                  <a:pt x="152" y="305"/>
                </a:cubicBezTo>
                <a:cubicBezTo>
                  <a:pt x="154" y="307"/>
                  <a:pt x="151" y="307"/>
                  <a:pt x="152" y="309"/>
                </a:cubicBezTo>
                <a:cubicBezTo>
                  <a:pt x="151" y="309"/>
                  <a:pt x="149" y="299"/>
                  <a:pt x="153" y="300"/>
                </a:cubicBezTo>
                <a:close/>
                <a:moveTo>
                  <a:pt x="259" y="305"/>
                </a:moveTo>
                <a:cubicBezTo>
                  <a:pt x="258" y="309"/>
                  <a:pt x="258" y="317"/>
                  <a:pt x="260" y="320"/>
                </a:cubicBezTo>
                <a:cubicBezTo>
                  <a:pt x="260" y="316"/>
                  <a:pt x="260" y="310"/>
                  <a:pt x="259" y="305"/>
                </a:cubicBezTo>
                <a:close/>
                <a:moveTo>
                  <a:pt x="171" y="311"/>
                </a:moveTo>
                <a:cubicBezTo>
                  <a:pt x="171" y="309"/>
                  <a:pt x="171" y="314"/>
                  <a:pt x="171" y="315"/>
                </a:cubicBezTo>
                <a:cubicBezTo>
                  <a:pt x="170" y="316"/>
                  <a:pt x="171" y="312"/>
                  <a:pt x="171" y="311"/>
                </a:cubicBezTo>
                <a:close/>
                <a:moveTo>
                  <a:pt x="89" y="315"/>
                </a:moveTo>
                <a:cubicBezTo>
                  <a:pt x="91" y="316"/>
                  <a:pt x="91" y="320"/>
                  <a:pt x="93" y="319"/>
                </a:cubicBezTo>
                <a:cubicBezTo>
                  <a:pt x="92" y="320"/>
                  <a:pt x="92" y="321"/>
                  <a:pt x="90" y="322"/>
                </a:cubicBezTo>
                <a:cubicBezTo>
                  <a:pt x="91" y="320"/>
                  <a:pt x="89" y="318"/>
                  <a:pt x="89" y="315"/>
                </a:cubicBezTo>
                <a:close/>
                <a:moveTo>
                  <a:pt x="317" y="316"/>
                </a:moveTo>
                <a:cubicBezTo>
                  <a:pt x="319" y="316"/>
                  <a:pt x="318" y="317"/>
                  <a:pt x="318" y="318"/>
                </a:cubicBezTo>
                <a:cubicBezTo>
                  <a:pt x="318" y="318"/>
                  <a:pt x="318" y="317"/>
                  <a:pt x="317" y="317"/>
                </a:cubicBezTo>
                <a:cubicBezTo>
                  <a:pt x="317" y="317"/>
                  <a:pt x="317" y="316"/>
                  <a:pt x="317" y="316"/>
                </a:cubicBezTo>
                <a:close/>
                <a:moveTo>
                  <a:pt x="316" y="319"/>
                </a:moveTo>
                <a:cubicBezTo>
                  <a:pt x="317" y="319"/>
                  <a:pt x="318" y="319"/>
                  <a:pt x="318" y="320"/>
                </a:cubicBezTo>
                <a:cubicBezTo>
                  <a:pt x="316" y="320"/>
                  <a:pt x="317" y="323"/>
                  <a:pt x="315" y="322"/>
                </a:cubicBezTo>
                <a:cubicBezTo>
                  <a:pt x="315" y="320"/>
                  <a:pt x="316" y="320"/>
                  <a:pt x="316" y="319"/>
                </a:cubicBezTo>
                <a:close/>
                <a:moveTo>
                  <a:pt x="259" y="321"/>
                </a:moveTo>
                <a:cubicBezTo>
                  <a:pt x="260" y="320"/>
                  <a:pt x="259" y="326"/>
                  <a:pt x="260" y="328"/>
                </a:cubicBezTo>
                <a:cubicBezTo>
                  <a:pt x="259" y="328"/>
                  <a:pt x="259" y="323"/>
                  <a:pt x="259" y="321"/>
                </a:cubicBezTo>
                <a:close/>
                <a:moveTo>
                  <a:pt x="93" y="324"/>
                </a:moveTo>
                <a:cubicBezTo>
                  <a:pt x="91" y="324"/>
                  <a:pt x="92" y="326"/>
                  <a:pt x="90" y="325"/>
                </a:cubicBezTo>
                <a:cubicBezTo>
                  <a:pt x="89" y="324"/>
                  <a:pt x="91" y="322"/>
                  <a:pt x="94" y="323"/>
                </a:cubicBezTo>
                <a:cubicBezTo>
                  <a:pt x="93" y="324"/>
                  <a:pt x="95" y="324"/>
                  <a:pt x="95" y="325"/>
                </a:cubicBezTo>
                <a:cubicBezTo>
                  <a:pt x="94" y="325"/>
                  <a:pt x="94" y="326"/>
                  <a:pt x="94" y="326"/>
                </a:cubicBezTo>
                <a:cubicBezTo>
                  <a:pt x="94" y="328"/>
                  <a:pt x="93" y="325"/>
                  <a:pt x="91" y="326"/>
                </a:cubicBezTo>
                <a:cubicBezTo>
                  <a:pt x="91" y="325"/>
                  <a:pt x="93" y="325"/>
                  <a:pt x="93" y="324"/>
                </a:cubicBezTo>
                <a:close/>
                <a:moveTo>
                  <a:pt x="171" y="329"/>
                </a:moveTo>
                <a:cubicBezTo>
                  <a:pt x="171" y="328"/>
                  <a:pt x="172" y="333"/>
                  <a:pt x="172" y="335"/>
                </a:cubicBezTo>
                <a:cubicBezTo>
                  <a:pt x="170" y="334"/>
                  <a:pt x="170" y="332"/>
                  <a:pt x="168" y="332"/>
                </a:cubicBezTo>
                <a:cubicBezTo>
                  <a:pt x="169" y="331"/>
                  <a:pt x="171" y="331"/>
                  <a:pt x="171" y="329"/>
                </a:cubicBezTo>
                <a:close/>
                <a:moveTo>
                  <a:pt x="319" y="331"/>
                </a:moveTo>
                <a:cubicBezTo>
                  <a:pt x="320" y="329"/>
                  <a:pt x="321" y="331"/>
                  <a:pt x="320" y="332"/>
                </a:cubicBezTo>
                <a:cubicBezTo>
                  <a:pt x="320" y="332"/>
                  <a:pt x="319" y="332"/>
                  <a:pt x="319" y="332"/>
                </a:cubicBezTo>
                <a:cubicBezTo>
                  <a:pt x="319" y="332"/>
                  <a:pt x="319" y="332"/>
                  <a:pt x="318" y="332"/>
                </a:cubicBezTo>
                <a:cubicBezTo>
                  <a:pt x="318" y="331"/>
                  <a:pt x="319" y="332"/>
                  <a:pt x="320" y="331"/>
                </a:cubicBezTo>
                <a:cubicBezTo>
                  <a:pt x="320" y="331"/>
                  <a:pt x="319" y="331"/>
                  <a:pt x="319" y="331"/>
                </a:cubicBezTo>
                <a:close/>
                <a:moveTo>
                  <a:pt x="318" y="333"/>
                </a:moveTo>
                <a:cubicBezTo>
                  <a:pt x="319" y="333"/>
                  <a:pt x="320" y="334"/>
                  <a:pt x="320" y="335"/>
                </a:cubicBezTo>
                <a:cubicBezTo>
                  <a:pt x="319" y="335"/>
                  <a:pt x="319" y="335"/>
                  <a:pt x="318" y="335"/>
                </a:cubicBezTo>
                <a:cubicBezTo>
                  <a:pt x="318" y="334"/>
                  <a:pt x="318" y="334"/>
                  <a:pt x="318" y="333"/>
                </a:cubicBezTo>
                <a:close/>
                <a:moveTo>
                  <a:pt x="318" y="338"/>
                </a:moveTo>
                <a:cubicBezTo>
                  <a:pt x="319" y="339"/>
                  <a:pt x="315" y="340"/>
                  <a:pt x="317" y="342"/>
                </a:cubicBezTo>
                <a:cubicBezTo>
                  <a:pt x="316" y="343"/>
                  <a:pt x="316" y="341"/>
                  <a:pt x="316" y="340"/>
                </a:cubicBezTo>
                <a:cubicBezTo>
                  <a:pt x="317" y="340"/>
                  <a:pt x="317" y="338"/>
                  <a:pt x="318" y="338"/>
                </a:cubicBezTo>
                <a:close/>
                <a:moveTo>
                  <a:pt x="175" y="341"/>
                </a:moveTo>
                <a:cubicBezTo>
                  <a:pt x="175" y="340"/>
                  <a:pt x="177" y="340"/>
                  <a:pt x="177" y="342"/>
                </a:cubicBezTo>
                <a:cubicBezTo>
                  <a:pt x="176" y="342"/>
                  <a:pt x="176" y="342"/>
                  <a:pt x="176" y="342"/>
                </a:cubicBezTo>
                <a:cubicBezTo>
                  <a:pt x="176" y="341"/>
                  <a:pt x="175" y="341"/>
                  <a:pt x="175" y="341"/>
                </a:cubicBezTo>
                <a:close/>
                <a:moveTo>
                  <a:pt x="102" y="343"/>
                </a:moveTo>
                <a:cubicBezTo>
                  <a:pt x="103" y="343"/>
                  <a:pt x="103" y="343"/>
                  <a:pt x="104" y="343"/>
                </a:cubicBezTo>
                <a:cubicBezTo>
                  <a:pt x="104" y="344"/>
                  <a:pt x="103" y="345"/>
                  <a:pt x="102" y="345"/>
                </a:cubicBezTo>
                <a:cubicBezTo>
                  <a:pt x="102" y="344"/>
                  <a:pt x="102" y="343"/>
                  <a:pt x="102" y="343"/>
                </a:cubicBezTo>
                <a:close/>
                <a:moveTo>
                  <a:pt x="316" y="343"/>
                </a:moveTo>
                <a:cubicBezTo>
                  <a:pt x="314" y="343"/>
                  <a:pt x="315" y="348"/>
                  <a:pt x="316" y="345"/>
                </a:cubicBezTo>
                <a:cubicBezTo>
                  <a:pt x="315" y="345"/>
                  <a:pt x="316" y="344"/>
                  <a:pt x="316" y="343"/>
                </a:cubicBezTo>
                <a:close/>
                <a:moveTo>
                  <a:pt x="164" y="345"/>
                </a:moveTo>
                <a:cubicBezTo>
                  <a:pt x="165" y="343"/>
                  <a:pt x="165" y="346"/>
                  <a:pt x="166" y="346"/>
                </a:cubicBezTo>
                <a:cubicBezTo>
                  <a:pt x="166" y="347"/>
                  <a:pt x="165" y="345"/>
                  <a:pt x="164" y="345"/>
                </a:cubicBezTo>
                <a:close/>
                <a:moveTo>
                  <a:pt x="314" y="350"/>
                </a:moveTo>
                <a:cubicBezTo>
                  <a:pt x="315" y="350"/>
                  <a:pt x="314" y="350"/>
                  <a:pt x="315" y="351"/>
                </a:cubicBezTo>
                <a:cubicBezTo>
                  <a:pt x="315" y="352"/>
                  <a:pt x="316" y="350"/>
                  <a:pt x="316" y="352"/>
                </a:cubicBezTo>
                <a:cubicBezTo>
                  <a:pt x="316" y="352"/>
                  <a:pt x="314" y="351"/>
                  <a:pt x="313" y="352"/>
                </a:cubicBezTo>
                <a:cubicBezTo>
                  <a:pt x="312" y="351"/>
                  <a:pt x="315" y="351"/>
                  <a:pt x="314" y="350"/>
                </a:cubicBezTo>
                <a:close/>
                <a:moveTo>
                  <a:pt x="278" y="352"/>
                </a:moveTo>
                <a:cubicBezTo>
                  <a:pt x="279" y="352"/>
                  <a:pt x="279" y="353"/>
                  <a:pt x="281" y="352"/>
                </a:cubicBezTo>
                <a:cubicBezTo>
                  <a:pt x="281" y="354"/>
                  <a:pt x="277" y="354"/>
                  <a:pt x="278" y="352"/>
                </a:cubicBezTo>
                <a:close/>
                <a:moveTo>
                  <a:pt x="105" y="353"/>
                </a:moveTo>
                <a:cubicBezTo>
                  <a:pt x="106" y="353"/>
                  <a:pt x="107" y="353"/>
                  <a:pt x="107" y="353"/>
                </a:cubicBezTo>
                <a:cubicBezTo>
                  <a:pt x="107" y="353"/>
                  <a:pt x="107" y="354"/>
                  <a:pt x="107" y="354"/>
                </a:cubicBezTo>
                <a:cubicBezTo>
                  <a:pt x="106" y="354"/>
                  <a:pt x="105" y="354"/>
                  <a:pt x="105" y="353"/>
                </a:cubicBezTo>
                <a:close/>
                <a:moveTo>
                  <a:pt x="278" y="366"/>
                </a:moveTo>
                <a:cubicBezTo>
                  <a:pt x="279" y="367"/>
                  <a:pt x="277" y="371"/>
                  <a:pt x="277" y="367"/>
                </a:cubicBezTo>
                <a:cubicBezTo>
                  <a:pt x="277" y="367"/>
                  <a:pt x="278" y="367"/>
                  <a:pt x="278" y="366"/>
                </a:cubicBezTo>
                <a:close/>
                <a:moveTo>
                  <a:pt x="358" y="384"/>
                </a:moveTo>
                <a:cubicBezTo>
                  <a:pt x="359" y="386"/>
                  <a:pt x="360" y="387"/>
                  <a:pt x="362" y="386"/>
                </a:cubicBezTo>
                <a:cubicBezTo>
                  <a:pt x="362" y="389"/>
                  <a:pt x="358" y="385"/>
                  <a:pt x="359" y="387"/>
                </a:cubicBezTo>
                <a:cubicBezTo>
                  <a:pt x="358" y="387"/>
                  <a:pt x="356" y="387"/>
                  <a:pt x="357" y="385"/>
                </a:cubicBezTo>
                <a:cubicBezTo>
                  <a:pt x="358" y="385"/>
                  <a:pt x="358" y="385"/>
                  <a:pt x="358" y="384"/>
                </a:cubicBezTo>
                <a:close/>
                <a:moveTo>
                  <a:pt x="261" y="386"/>
                </a:moveTo>
                <a:cubicBezTo>
                  <a:pt x="262" y="386"/>
                  <a:pt x="262" y="387"/>
                  <a:pt x="264" y="387"/>
                </a:cubicBezTo>
                <a:cubicBezTo>
                  <a:pt x="264" y="389"/>
                  <a:pt x="263" y="387"/>
                  <a:pt x="262" y="387"/>
                </a:cubicBezTo>
                <a:cubicBezTo>
                  <a:pt x="262" y="389"/>
                  <a:pt x="262" y="391"/>
                  <a:pt x="260" y="390"/>
                </a:cubicBezTo>
                <a:cubicBezTo>
                  <a:pt x="260" y="388"/>
                  <a:pt x="261" y="388"/>
                  <a:pt x="261" y="386"/>
                </a:cubicBezTo>
                <a:close/>
                <a:moveTo>
                  <a:pt x="355" y="387"/>
                </a:moveTo>
                <a:cubicBezTo>
                  <a:pt x="356" y="387"/>
                  <a:pt x="356" y="389"/>
                  <a:pt x="356" y="390"/>
                </a:cubicBezTo>
                <a:cubicBezTo>
                  <a:pt x="355" y="389"/>
                  <a:pt x="354" y="389"/>
                  <a:pt x="354" y="388"/>
                </a:cubicBezTo>
                <a:cubicBezTo>
                  <a:pt x="355" y="388"/>
                  <a:pt x="355" y="388"/>
                  <a:pt x="355" y="387"/>
                </a:cubicBezTo>
                <a:close/>
                <a:moveTo>
                  <a:pt x="267" y="391"/>
                </a:moveTo>
                <a:cubicBezTo>
                  <a:pt x="267" y="393"/>
                  <a:pt x="264" y="392"/>
                  <a:pt x="262" y="392"/>
                </a:cubicBezTo>
                <a:cubicBezTo>
                  <a:pt x="263" y="391"/>
                  <a:pt x="265" y="391"/>
                  <a:pt x="267" y="391"/>
                </a:cubicBezTo>
                <a:close/>
                <a:moveTo>
                  <a:pt x="260" y="419"/>
                </a:moveTo>
                <a:cubicBezTo>
                  <a:pt x="260" y="418"/>
                  <a:pt x="262" y="419"/>
                  <a:pt x="263" y="418"/>
                </a:cubicBezTo>
                <a:cubicBezTo>
                  <a:pt x="263" y="419"/>
                  <a:pt x="261" y="418"/>
                  <a:pt x="260" y="419"/>
                </a:cubicBezTo>
                <a:close/>
                <a:moveTo>
                  <a:pt x="150" y="445"/>
                </a:moveTo>
                <a:cubicBezTo>
                  <a:pt x="152" y="445"/>
                  <a:pt x="152" y="446"/>
                  <a:pt x="152" y="447"/>
                </a:cubicBezTo>
                <a:cubicBezTo>
                  <a:pt x="152" y="448"/>
                  <a:pt x="151" y="445"/>
                  <a:pt x="150" y="445"/>
                </a:cubicBezTo>
                <a:close/>
                <a:moveTo>
                  <a:pt x="85" y="459"/>
                </a:moveTo>
                <a:cubicBezTo>
                  <a:pt x="85" y="459"/>
                  <a:pt x="85" y="459"/>
                  <a:pt x="85" y="459"/>
                </a:cubicBezTo>
                <a:cubicBezTo>
                  <a:pt x="86" y="461"/>
                  <a:pt x="86" y="459"/>
                  <a:pt x="87" y="460"/>
                </a:cubicBezTo>
                <a:cubicBezTo>
                  <a:pt x="88" y="462"/>
                  <a:pt x="85" y="461"/>
                  <a:pt x="85" y="462"/>
                </a:cubicBezTo>
                <a:cubicBezTo>
                  <a:pt x="86" y="463"/>
                  <a:pt x="86" y="462"/>
                  <a:pt x="86" y="462"/>
                </a:cubicBezTo>
                <a:cubicBezTo>
                  <a:pt x="87" y="462"/>
                  <a:pt x="87" y="462"/>
                  <a:pt x="87" y="463"/>
                </a:cubicBezTo>
                <a:cubicBezTo>
                  <a:pt x="87" y="463"/>
                  <a:pt x="87" y="463"/>
                  <a:pt x="87" y="464"/>
                </a:cubicBezTo>
                <a:cubicBezTo>
                  <a:pt x="86" y="463"/>
                  <a:pt x="86" y="463"/>
                  <a:pt x="84" y="463"/>
                </a:cubicBezTo>
                <a:cubicBezTo>
                  <a:pt x="84" y="462"/>
                  <a:pt x="84" y="460"/>
                  <a:pt x="85" y="459"/>
                </a:cubicBezTo>
                <a:close/>
                <a:moveTo>
                  <a:pt x="151" y="464"/>
                </a:moveTo>
                <a:cubicBezTo>
                  <a:pt x="152" y="464"/>
                  <a:pt x="152" y="466"/>
                  <a:pt x="152" y="467"/>
                </a:cubicBezTo>
                <a:cubicBezTo>
                  <a:pt x="151" y="467"/>
                  <a:pt x="151" y="467"/>
                  <a:pt x="150" y="467"/>
                </a:cubicBezTo>
                <a:cubicBezTo>
                  <a:pt x="150" y="466"/>
                  <a:pt x="151" y="466"/>
                  <a:pt x="151" y="464"/>
                </a:cubicBezTo>
                <a:close/>
                <a:moveTo>
                  <a:pt x="150" y="473"/>
                </a:moveTo>
                <a:cubicBezTo>
                  <a:pt x="151" y="472"/>
                  <a:pt x="151" y="473"/>
                  <a:pt x="153" y="472"/>
                </a:cubicBezTo>
                <a:cubicBezTo>
                  <a:pt x="153" y="474"/>
                  <a:pt x="150" y="473"/>
                  <a:pt x="150" y="473"/>
                </a:cubicBezTo>
                <a:close/>
                <a:moveTo>
                  <a:pt x="151" y="481"/>
                </a:moveTo>
                <a:cubicBezTo>
                  <a:pt x="152" y="482"/>
                  <a:pt x="152" y="483"/>
                  <a:pt x="154" y="484"/>
                </a:cubicBezTo>
                <a:cubicBezTo>
                  <a:pt x="152" y="484"/>
                  <a:pt x="153" y="487"/>
                  <a:pt x="152" y="487"/>
                </a:cubicBezTo>
                <a:cubicBezTo>
                  <a:pt x="151" y="486"/>
                  <a:pt x="149" y="482"/>
                  <a:pt x="151" y="481"/>
                </a:cubicBezTo>
                <a:close/>
                <a:moveTo>
                  <a:pt x="154" y="481"/>
                </a:moveTo>
                <a:cubicBezTo>
                  <a:pt x="153" y="480"/>
                  <a:pt x="151" y="483"/>
                  <a:pt x="154" y="483"/>
                </a:cubicBezTo>
                <a:cubicBezTo>
                  <a:pt x="154" y="482"/>
                  <a:pt x="154" y="482"/>
                  <a:pt x="154" y="481"/>
                </a:cubicBezTo>
                <a:close/>
                <a:moveTo>
                  <a:pt x="152" y="489"/>
                </a:moveTo>
                <a:cubicBezTo>
                  <a:pt x="153" y="490"/>
                  <a:pt x="150" y="491"/>
                  <a:pt x="152" y="492"/>
                </a:cubicBezTo>
                <a:cubicBezTo>
                  <a:pt x="151" y="493"/>
                  <a:pt x="150" y="489"/>
                  <a:pt x="150" y="489"/>
                </a:cubicBezTo>
                <a:cubicBezTo>
                  <a:pt x="151" y="488"/>
                  <a:pt x="150" y="489"/>
                  <a:pt x="152" y="489"/>
                </a:cubicBezTo>
                <a:close/>
                <a:moveTo>
                  <a:pt x="151" y="494"/>
                </a:moveTo>
                <a:cubicBezTo>
                  <a:pt x="151" y="494"/>
                  <a:pt x="152" y="494"/>
                  <a:pt x="152" y="494"/>
                </a:cubicBezTo>
                <a:cubicBezTo>
                  <a:pt x="152" y="494"/>
                  <a:pt x="153" y="496"/>
                  <a:pt x="151" y="496"/>
                </a:cubicBezTo>
                <a:cubicBezTo>
                  <a:pt x="151" y="495"/>
                  <a:pt x="151" y="494"/>
                  <a:pt x="151" y="494"/>
                </a:cubicBezTo>
                <a:close/>
                <a:moveTo>
                  <a:pt x="145" y="496"/>
                </a:moveTo>
                <a:cubicBezTo>
                  <a:pt x="146" y="494"/>
                  <a:pt x="148" y="499"/>
                  <a:pt x="145" y="498"/>
                </a:cubicBezTo>
                <a:cubicBezTo>
                  <a:pt x="146" y="497"/>
                  <a:pt x="146" y="496"/>
                  <a:pt x="145" y="496"/>
                </a:cubicBezTo>
                <a:close/>
                <a:moveTo>
                  <a:pt x="152" y="496"/>
                </a:moveTo>
                <a:cubicBezTo>
                  <a:pt x="152" y="497"/>
                  <a:pt x="152" y="500"/>
                  <a:pt x="153" y="498"/>
                </a:cubicBezTo>
                <a:cubicBezTo>
                  <a:pt x="152" y="499"/>
                  <a:pt x="156" y="496"/>
                  <a:pt x="152" y="496"/>
                </a:cubicBezTo>
                <a:close/>
                <a:moveTo>
                  <a:pt x="152" y="517"/>
                </a:moveTo>
                <a:cubicBezTo>
                  <a:pt x="153" y="518"/>
                  <a:pt x="153" y="517"/>
                  <a:pt x="154" y="517"/>
                </a:cubicBezTo>
                <a:cubicBezTo>
                  <a:pt x="154" y="518"/>
                  <a:pt x="155" y="518"/>
                  <a:pt x="155" y="519"/>
                </a:cubicBezTo>
                <a:cubicBezTo>
                  <a:pt x="153" y="519"/>
                  <a:pt x="152" y="519"/>
                  <a:pt x="152" y="517"/>
                </a:cubicBezTo>
                <a:close/>
                <a:moveTo>
                  <a:pt x="158" y="536"/>
                </a:moveTo>
                <a:cubicBezTo>
                  <a:pt x="157" y="537"/>
                  <a:pt x="157" y="539"/>
                  <a:pt x="156" y="540"/>
                </a:cubicBezTo>
                <a:cubicBezTo>
                  <a:pt x="155" y="540"/>
                  <a:pt x="155" y="535"/>
                  <a:pt x="158" y="536"/>
                </a:cubicBezTo>
                <a:close/>
                <a:moveTo>
                  <a:pt x="313" y="26"/>
                </a:moveTo>
                <a:cubicBezTo>
                  <a:pt x="312" y="28"/>
                  <a:pt x="317" y="32"/>
                  <a:pt x="313" y="32"/>
                </a:cubicBezTo>
                <a:cubicBezTo>
                  <a:pt x="315" y="36"/>
                  <a:pt x="312" y="44"/>
                  <a:pt x="313" y="49"/>
                </a:cubicBezTo>
                <a:cubicBezTo>
                  <a:pt x="313" y="49"/>
                  <a:pt x="313" y="47"/>
                  <a:pt x="312" y="48"/>
                </a:cubicBezTo>
                <a:cubicBezTo>
                  <a:pt x="312" y="50"/>
                  <a:pt x="312" y="49"/>
                  <a:pt x="311" y="52"/>
                </a:cubicBezTo>
                <a:cubicBezTo>
                  <a:pt x="312" y="51"/>
                  <a:pt x="313" y="52"/>
                  <a:pt x="313" y="53"/>
                </a:cubicBezTo>
                <a:cubicBezTo>
                  <a:pt x="311" y="54"/>
                  <a:pt x="313" y="56"/>
                  <a:pt x="314" y="57"/>
                </a:cubicBezTo>
                <a:cubicBezTo>
                  <a:pt x="312" y="58"/>
                  <a:pt x="310" y="59"/>
                  <a:pt x="309" y="60"/>
                </a:cubicBezTo>
                <a:cubicBezTo>
                  <a:pt x="310" y="62"/>
                  <a:pt x="312" y="60"/>
                  <a:pt x="313" y="61"/>
                </a:cubicBezTo>
                <a:cubicBezTo>
                  <a:pt x="311" y="61"/>
                  <a:pt x="311" y="64"/>
                  <a:pt x="309" y="63"/>
                </a:cubicBezTo>
                <a:cubicBezTo>
                  <a:pt x="309" y="64"/>
                  <a:pt x="309" y="64"/>
                  <a:pt x="309" y="65"/>
                </a:cubicBezTo>
                <a:cubicBezTo>
                  <a:pt x="311" y="66"/>
                  <a:pt x="310" y="64"/>
                  <a:pt x="311" y="64"/>
                </a:cubicBezTo>
                <a:cubicBezTo>
                  <a:pt x="312" y="66"/>
                  <a:pt x="312" y="69"/>
                  <a:pt x="312" y="71"/>
                </a:cubicBezTo>
                <a:cubicBezTo>
                  <a:pt x="308" y="74"/>
                  <a:pt x="307" y="68"/>
                  <a:pt x="306" y="66"/>
                </a:cubicBezTo>
                <a:cubicBezTo>
                  <a:pt x="307" y="65"/>
                  <a:pt x="308" y="67"/>
                  <a:pt x="309" y="66"/>
                </a:cubicBezTo>
                <a:cubicBezTo>
                  <a:pt x="308" y="65"/>
                  <a:pt x="307" y="65"/>
                  <a:pt x="307" y="63"/>
                </a:cubicBezTo>
                <a:cubicBezTo>
                  <a:pt x="304" y="63"/>
                  <a:pt x="303" y="65"/>
                  <a:pt x="301" y="63"/>
                </a:cubicBezTo>
                <a:cubicBezTo>
                  <a:pt x="303" y="63"/>
                  <a:pt x="302" y="62"/>
                  <a:pt x="302" y="61"/>
                </a:cubicBezTo>
                <a:cubicBezTo>
                  <a:pt x="304" y="59"/>
                  <a:pt x="306" y="61"/>
                  <a:pt x="309" y="60"/>
                </a:cubicBezTo>
                <a:cubicBezTo>
                  <a:pt x="305" y="59"/>
                  <a:pt x="301" y="60"/>
                  <a:pt x="297" y="59"/>
                </a:cubicBezTo>
                <a:cubicBezTo>
                  <a:pt x="297" y="57"/>
                  <a:pt x="299" y="57"/>
                  <a:pt x="299" y="56"/>
                </a:cubicBezTo>
                <a:cubicBezTo>
                  <a:pt x="295" y="59"/>
                  <a:pt x="294" y="58"/>
                  <a:pt x="291" y="59"/>
                </a:cubicBezTo>
                <a:cubicBezTo>
                  <a:pt x="290" y="59"/>
                  <a:pt x="292" y="55"/>
                  <a:pt x="290" y="55"/>
                </a:cubicBezTo>
                <a:cubicBezTo>
                  <a:pt x="290" y="58"/>
                  <a:pt x="289" y="56"/>
                  <a:pt x="288" y="58"/>
                </a:cubicBezTo>
                <a:cubicBezTo>
                  <a:pt x="288" y="56"/>
                  <a:pt x="287" y="56"/>
                  <a:pt x="286" y="56"/>
                </a:cubicBezTo>
                <a:cubicBezTo>
                  <a:pt x="285" y="58"/>
                  <a:pt x="286" y="58"/>
                  <a:pt x="287" y="59"/>
                </a:cubicBezTo>
                <a:cubicBezTo>
                  <a:pt x="284" y="60"/>
                  <a:pt x="283" y="56"/>
                  <a:pt x="279" y="55"/>
                </a:cubicBezTo>
                <a:cubicBezTo>
                  <a:pt x="279" y="57"/>
                  <a:pt x="280" y="58"/>
                  <a:pt x="278" y="59"/>
                </a:cubicBezTo>
                <a:cubicBezTo>
                  <a:pt x="276" y="56"/>
                  <a:pt x="274" y="61"/>
                  <a:pt x="271" y="58"/>
                </a:cubicBezTo>
                <a:cubicBezTo>
                  <a:pt x="257" y="62"/>
                  <a:pt x="238" y="59"/>
                  <a:pt x="224" y="63"/>
                </a:cubicBezTo>
                <a:cubicBezTo>
                  <a:pt x="223" y="62"/>
                  <a:pt x="224" y="62"/>
                  <a:pt x="223" y="61"/>
                </a:cubicBezTo>
                <a:cubicBezTo>
                  <a:pt x="223" y="62"/>
                  <a:pt x="219" y="63"/>
                  <a:pt x="219" y="60"/>
                </a:cubicBezTo>
                <a:cubicBezTo>
                  <a:pt x="216" y="60"/>
                  <a:pt x="216" y="64"/>
                  <a:pt x="213" y="62"/>
                </a:cubicBezTo>
                <a:cubicBezTo>
                  <a:pt x="215" y="66"/>
                  <a:pt x="210" y="62"/>
                  <a:pt x="207" y="63"/>
                </a:cubicBezTo>
                <a:cubicBezTo>
                  <a:pt x="207" y="64"/>
                  <a:pt x="207" y="65"/>
                  <a:pt x="205" y="65"/>
                </a:cubicBezTo>
                <a:cubicBezTo>
                  <a:pt x="204" y="64"/>
                  <a:pt x="205" y="63"/>
                  <a:pt x="205" y="62"/>
                </a:cubicBezTo>
                <a:cubicBezTo>
                  <a:pt x="204" y="62"/>
                  <a:pt x="204" y="62"/>
                  <a:pt x="204" y="62"/>
                </a:cubicBezTo>
                <a:cubicBezTo>
                  <a:pt x="202" y="62"/>
                  <a:pt x="203" y="65"/>
                  <a:pt x="200" y="65"/>
                </a:cubicBezTo>
                <a:cubicBezTo>
                  <a:pt x="200" y="64"/>
                  <a:pt x="202" y="64"/>
                  <a:pt x="201" y="62"/>
                </a:cubicBezTo>
                <a:cubicBezTo>
                  <a:pt x="198" y="63"/>
                  <a:pt x="197" y="66"/>
                  <a:pt x="194" y="64"/>
                </a:cubicBezTo>
                <a:cubicBezTo>
                  <a:pt x="195" y="64"/>
                  <a:pt x="196" y="63"/>
                  <a:pt x="196" y="63"/>
                </a:cubicBezTo>
                <a:cubicBezTo>
                  <a:pt x="195" y="62"/>
                  <a:pt x="195" y="62"/>
                  <a:pt x="193" y="62"/>
                </a:cubicBezTo>
                <a:cubicBezTo>
                  <a:pt x="192" y="63"/>
                  <a:pt x="192" y="64"/>
                  <a:pt x="191" y="64"/>
                </a:cubicBezTo>
                <a:cubicBezTo>
                  <a:pt x="190" y="64"/>
                  <a:pt x="192" y="63"/>
                  <a:pt x="190" y="63"/>
                </a:cubicBezTo>
                <a:cubicBezTo>
                  <a:pt x="189" y="63"/>
                  <a:pt x="187" y="63"/>
                  <a:pt x="186" y="65"/>
                </a:cubicBezTo>
                <a:cubicBezTo>
                  <a:pt x="183" y="64"/>
                  <a:pt x="183" y="63"/>
                  <a:pt x="180" y="63"/>
                </a:cubicBezTo>
                <a:cubicBezTo>
                  <a:pt x="180" y="64"/>
                  <a:pt x="182" y="65"/>
                  <a:pt x="180" y="65"/>
                </a:cubicBezTo>
                <a:cubicBezTo>
                  <a:pt x="180" y="65"/>
                  <a:pt x="181" y="64"/>
                  <a:pt x="179" y="63"/>
                </a:cubicBezTo>
                <a:cubicBezTo>
                  <a:pt x="178" y="66"/>
                  <a:pt x="175" y="63"/>
                  <a:pt x="172" y="63"/>
                </a:cubicBezTo>
                <a:cubicBezTo>
                  <a:pt x="171" y="64"/>
                  <a:pt x="173" y="66"/>
                  <a:pt x="172" y="66"/>
                </a:cubicBezTo>
                <a:cubicBezTo>
                  <a:pt x="170" y="64"/>
                  <a:pt x="164" y="63"/>
                  <a:pt x="161" y="65"/>
                </a:cubicBezTo>
                <a:cubicBezTo>
                  <a:pt x="159" y="63"/>
                  <a:pt x="147" y="64"/>
                  <a:pt x="143" y="64"/>
                </a:cubicBezTo>
                <a:cubicBezTo>
                  <a:pt x="140" y="64"/>
                  <a:pt x="141" y="58"/>
                  <a:pt x="138" y="56"/>
                </a:cubicBezTo>
                <a:cubicBezTo>
                  <a:pt x="137" y="66"/>
                  <a:pt x="135" y="63"/>
                  <a:pt x="129" y="62"/>
                </a:cubicBezTo>
                <a:cubicBezTo>
                  <a:pt x="124" y="60"/>
                  <a:pt x="116" y="61"/>
                  <a:pt x="112" y="60"/>
                </a:cubicBezTo>
                <a:cubicBezTo>
                  <a:pt x="111" y="61"/>
                  <a:pt x="111" y="63"/>
                  <a:pt x="110" y="63"/>
                </a:cubicBezTo>
                <a:cubicBezTo>
                  <a:pt x="108" y="62"/>
                  <a:pt x="107" y="61"/>
                  <a:pt x="104" y="62"/>
                </a:cubicBezTo>
                <a:cubicBezTo>
                  <a:pt x="104" y="63"/>
                  <a:pt x="103" y="63"/>
                  <a:pt x="102" y="64"/>
                </a:cubicBezTo>
                <a:cubicBezTo>
                  <a:pt x="101" y="63"/>
                  <a:pt x="100" y="62"/>
                  <a:pt x="99" y="60"/>
                </a:cubicBezTo>
                <a:cubicBezTo>
                  <a:pt x="98" y="61"/>
                  <a:pt x="98" y="63"/>
                  <a:pt x="97" y="63"/>
                </a:cubicBezTo>
                <a:cubicBezTo>
                  <a:pt x="95" y="62"/>
                  <a:pt x="95" y="63"/>
                  <a:pt x="92" y="63"/>
                </a:cubicBezTo>
                <a:cubicBezTo>
                  <a:pt x="92" y="62"/>
                  <a:pt x="94" y="63"/>
                  <a:pt x="94" y="61"/>
                </a:cubicBezTo>
                <a:cubicBezTo>
                  <a:pt x="87" y="57"/>
                  <a:pt x="81" y="58"/>
                  <a:pt x="76" y="62"/>
                </a:cubicBezTo>
                <a:cubicBezTo>
                  <a:pt x="69" y="64"/>
                  <a:pt x="58" y="60"/>
                  <a:pt x="49" y="58"/>
                </a:cubicBezTo>
                <a:cubicBezTo>
                  <a:pt x="47" y="58"/>
                  <a:pt x="46" y="60"/>
                  <a:pt x="45" y="61"/>
                </a:cubicBezTo>
                <a:cubicBezTo>
                  <a:pt x="45" y="60"/>
                  <a:pt x="44" y="59"/>
                  <a:pt x="44" y="59"/>
                </a:cubicBezTo>
                <a:cubicBezTo>
                  <a:pt x="43" y="60"/>
                  <a:pt x="43" y="60"/>
                  <a:pt x="42" y="61"/>
                </a:cubicBezTo>
                <a:cubicBezTo>
                  <a:pt x="41" y="60"/>
                  <a:pt x="40" y="62"/>
                  <a:pt x="40" y="60"/>
                </a:cubicBezTo>
                <a:cubicBezTo>
                  <a:pt x="39" y="59"/>
                  <a:pt x="42" y="58"/>
                  <a:pt x="40" y="58"/>
                </a:cubicBezTo>
                <a:cubicBezTo>
                  <a:pt x="38" y="60"/>
                  <a:pt x="38" y="55"/>
                  <a:pt x="36" y="54"/>
                </a:cubicBezTo>
                <a:cubicBezTo>
                  <a:pt x="36" y="55"/>
                  <a:pt x="36" y="55"/>
                  <a:pt x="35" y="55"/>
                </a:cubicBezTo>
                <a:cubicBezTo>
                  <a:pt x="35" y="57"/>
                  <a:pt x="35" y="57"/>
                  <a:pt x="36" y="58"/>
                </a:cubicBezTo>
                <a:cubicBezTo>
                  <a:pt x="37" y="57"/>
                  <a:pt x="36" y="56"/>
                  <a:pt x="37" y="55"/>
                </a:cubicBezTo>
                <a:cubicBezTo>
                  <a:pt x="38" y="56"/>
                  <a:pt x="37" y="59"/>
                  <a:pt x="38" y="60"/>
                </a:cubicBezTo>
                <a:cubicBezTo>
                  <a:pt x="37" y="60"/>
                  <a:pt x="36" y="61"/>
                  <a:pt x="35" y="61"/>
                </a:cubicBezTo>
                <a:cubicBezTo>
                  <a:pt x="35" y="60"/>
                  <a:pt x="37" y="59"/>
                  <a:pt x="35" y="59"/>
                </a:cubicBezTo>
                <a:cubicBezTo>
                  <a:pt x="35" y="61"/>
                  <a:pt x="34" y="58"/>
                  <a:pt x="33" y="58"/>
                </a:cubicBezTo>
                <a:cubicBezTo>
                  <a:pt x="34" y="60"/>
                  <a:pt x="33" y="60"/>
                  <a:pt x="32" y="62"/>
                </a:cubicBezTo>
                <a:cubicBezTo>
                  <a:pt x="36" y="62"/>
                  <a:pt x="40" y="64"/>
                  <a:pt x="42" y="63"/>
                </a:cubicBezTo>
                <a:cubicBezTo>
                  <a:pt x="42" y="63"/>
                  <a:pt x="42" y="64"/>
                  <a:pt x="42" y="65"/>
                </a:cubicBezTo>
                <a:cubicBezTo>
                  <a:pt x="44" y="66"/>
                  <a:pt x="42" y="62"/>
                  <a:pt x="44" y="63"/>
                </a:cubicBezTo>
                <a:cubicBezTo>
                  <a:pt x="44" y="64"/>
                  <a:pt x="44" y="65"/>
                  <a:pt x="45" y="65"/>
                </a:cubicBezTo>
                <a:cubicBezTo>
                  <a:pt x="45" y="64"/>
                  <a:pt x="47" y="68"/>
                  <a:pt x="49" y="65"/>
                </a:cubicBezTo>
                <a:cubicBezTo>
                  <a:pt x="48" y="65"/>
                  <a:pt x="47" y="65"/>
                  <a:pt x="47" y="64"/>
                </a:cubicBezTo>
                <a:cubicBezTo>
                  <a:pt x="52" y="66"/>
                  <a:pt x="55" y="72"/>
                  <a:pt x="61" y="75"/>
                </a:cubicBezTo>
                <a:cubicBezTo>
                  <a:pt x="61" y="77"/>
                  <a:pt x="61" y="78"/>
                  <a:pt x="62" y="80"/>
                </a:cubicBezTo>
                <a:cubicBezTo>
                  <a:pt x="61" y="81"/>
                  <a:pt x="59" y="81"/>
                  <a:pt x="60" y="84"/>
                </a:cubicBezTo>
                <a:cubicBezTo>
                  <a:pt x="61" y="85"/>
                  <a:pt x="63" y="84"/>
                  <a:pt x="64" y="86"/>
                </a:cubicBezTo>
                <a:cubicBezTo>
                  <a:pt x="67" y="95"/>
                  <a:pt x="73" y="105"/>
                  <a:pt x="72" y="116"/>
                </a:cubicBezTo>
                <a:cubicBezTo>
                  <a:pt x="79" y="115"/>
                  <a:pt x="75" y="124"/>
                  <a:pt x="74" y="126"/>
                </a:cubicBezTo>
                <a:cubicBezTo>
                  <a:pt x="76" y="125"/>
                  <a:pt x="76" y="127"/>
                  <a:pt x="77" y="127"/>
                </a:cubicBezTo>
                <a:cubicBezTo>
                  <a:pt x="77" y="127"/>
                  <a:pt x="77" y="126"/>
                  <a:pt x="78" y="126"/>
                </a:cubicBezTo>
                <a:cubicBezTo>
                  <a:pt x="78" y="131"/>
                  <a:pt x="83" y="145"/>
                  <a:pt x="79" y="150"/>
                </a:cubicBezTo>
                <a:cubicBezTo>
                  <a:pt x="78" y="152"/>
                  <a:pt x="80" y="151"/>
                  <a:pt x="80" y="153"/>
                </a:cubicBezTo>
                <a:cubicBezTo>
                  <a:pt x="78" y="153"/>
                  <a:pt x="76" y="153"/>
                  <a:pt x="75" y="154"/>
                </a:cubicBezTo>
                <a:cubicBezTo>
                  <a:pt x="72" y="152"/>
                  <a:pt x="73" y="152"/>
                  <a:pt x="71" y="154"/>
                </a:cubicBezTo>
                <a:cubicBezTo>
                  <a:pt x="70" y="153"/>
                  <a:pt x="70" y="152"/>
                  <a:pt x="68" y="152"/>
                </a:cubicBezTo>
                <a:cubicBezTo>
                  <a:pt x="69" y="154"/>
                  <a:pt x="66" y="153"/>
                  <a:pt x="65" y="153"/>
                </a:cubicBezTo>
                <a:cubicBezTo>
                  <a:pt x="66" y="155"/>
                  <a:pt x="62" y="165"/>
                  <a:pt x="66" y="164"/>
                </a:cubicBezTo>
                <a:cubicBezTo>
                  <a:pt x="66" y="165"/>
                  <a:pt x="65" y="165"/>
                  <a:pt x="64" y="166"/>
                </a:cubicBezTo>
                <a:cubicBezTo>
                  <a:pt x="67" y="165"/>
                  <a:pt x="68" y="169"/>
                  <a:pt x="72" y="168"/>
                </a:cubicBezTo>
                <a:cubicBezTo>
                  <a:pt x="76" y="175"/>
                  <a:pt x="75" y="180"/>
                  <a:pt x="74" y="191"/>
                </a:cubicBezTo>
                <a:cubicBezTo>
                  <a:pt x="74" y="196"/>
                  <a:pt x="74" y="201"/>
                  <a:pt x="73" y="204"/>
                </a:cubicBezTo>
                <a:cubicBezTo>
                  <a:pt x="75" y="207"/>
                  <a:pt x="72" y="212"/>
                  <a:pt x="74" y="215"/>
                </a:cubicBezTo>
                <a:cubicBezTo>
                  <a:pt x="73" y="216"/>
                  <a:pt x="73" y="217"/>
                  <a:pt x="72" y="217"/>
                </a:cubicBezTo>
                <a:cubicBezTo>
                  <a:pt x="73" y="221"/>
                  <a:pt x="71" y="230"/>
                  <a:pt x="74" y="234"/>
                </a:cubicBezTo>
                <a:cubicBezTo>
                  <a:pt x="70" y="237"/>
                  <a:pt x="75" y="245"/>
                  <a:pt x="71" y="248"/>
                </a:cubicBezTo>
                <a:cubicBezTo>
                  <a:pt x="71" y="247"/>
                  <a:pt x="70" y="247"/>
                  <a:pt x="70" y="246"/>
                </a:cubicBezTo>
                <a:cubicBezTo>
                  <a:pt x="71" y="253"/>
                  <a:pt x="69" y="261"/>
                  <a:pt x="73" y="265"/>
                </a:cubicBezTo>
                <a:cubicBezTo>
                  <a:pt x="72" y="265"/>
                  <a:pt x="72" y="266"/>
                  <a:pt x="71" y="267"/>
                </a:cubicBezTo>
                <a:cubicBezTo>
                  <a:pt x="73" y="271"/>
                  <a:pt x="69" y="272"/>
                  <a:pt x="71" y="277"/>
                </a:cubicBezTo>
                <a:cubicBezTo>
                  <a:pt x="71" y="280"/>
                  <a:pt x="71" y="283"/>
                  <a:pt x="71" y="286"/>
                </a:cubicBezTo>
                <a:cubicBezTo>
                  <a:pt x="69" y="298"/>
                  <a:pt x="70" y="310"/>
                  <a:pt x="71" y="323"/>
                </a:cubicBezTo>
                <a:cubicBezTo>
                  <a:pt x="70" y="324"/>
                  <a:pt x="70" y="324"/>
                  <a:pt x="69" y="326"/>
                </a:cubicBezTo>
                <a:cubicBezTo>
                  <a:pt x="71" y="327"/>
                  <a:pt x="72" y="325"/>
                  <a:pt x="72" y="326"/>
                </a:cubicBezTo>
                <a:cubicBezTo>
                  <a:pt x="70" y="327"/>
                  <a:pt x="68" y="332"/>
                  <a:pt x="71" y="336"/>
                </a:cubicBezTo>
                <a:cubicBezTo>
                  <a:pt x="67" y="344"/>
                  <a:pt x="73" y="353"/>
                  <a:pt x="74" y="361"/>
                </a:cubicBezTo>
                <a:cubicBezTo>
                  <a:pt x="74" y="361"/>
                  <a:pt x="73" y="361"/>
                  <a:pt x="73" y="362"/>
                </a:cubicBezTo>
                <a:cubicBezTo>
                  <a:pt x="73" y="363"/>
                  <a:pt x="75" y="365"/>
                  <a:pt x="74" y="365"/>
                </a:cubicBezTo>
                <a:cubicBezTo>
                  <a:pt x="72" y="365"/>
                  <a:pt x="73" y="362"/>
                  <a:pt x="72" y="362"/>
                </a:cubicBezTo>
                <a:cubicBezTo>
                  <a:pt x="72" y="369"/>
                  <a:pt x="76" y="380"/>
                  <a:pt x="68" y="384"/>
                </a:cubicBezTo>
                <a:cubicBezTo>
                  <a:pt x="68" y="387"/>
                  <a:pt x="66" y="388"/>
                  <a:pt x="64" y="390"/>
                </a:cubicBezTo>
                <a:cubicBezTo>
                  <a:pt x="57" y="399"/>
                  <a:pt x="51" y="409"/>
                  <a:pt x="36" y="407"/>
                </a:cubicBezTo>
                <a:cubicBezTo>
                  <a:pt x="36" y="407"/>
                  <a:pt x="37" y="408"/>
                  <a:pt x="36" y="408"/>
                </a:cubicBezTo>
                <a:cubicBezTo>
                  <a:pt x="36" y="406"/>
                  <a:pt x="35" y="408"/>
                  <a:pt x="34" y="408"/>
                </a:cubicBezTo>
                <a:cubicBezTo>
                  <a:pt x="33" y="407"/>
                  <a:pt x="33" y="408"/>
                  <a:pt x="32" y="406"/>
                </a:cubicBezTo>
                <a:cubicBezTo>
                  <a:pt x="27" y="408"/>
                  <a:pt x="18" y="404"/>
                  <a:pt x="12" y="409"/>
                </a:cubicBezTo>
                <a:cubicBezTo>
                  <a:pt x="13" y="408"/>
                  <a:pt x="13" y="408"/>
                  <a:pt x="12" y="407"/>
                </a:cubicBezTo>
                <a:cubicBezTo>
                  <a:pt x="12" y="408"/>
                  <a:pt x="11" y="408"/>
                  <a:pt x="11" y="407"/>
                </a:cubicBezTo>
                <a:cubicBezTo>
                  <a:pt x="10" y="411"/>
                  <a:pt x="7" y="410"/>
                  <a:pt x="5" y="414"/>
                </a:cubicBezTo>
                <a:cubicBezTo>
                  <a:pt x="4" y="413"/>
                  <a:pt x="3" y="413"/>
                  <a:pt x="4" y="412"/>
                </a:cubicBezTo>
                <a:cubicBezTo>
                  <a:pt x="2" y="413"/>
                  <a:pt x="2" y="414"/>
                  <a:pt x="1" y="413"/>
                </a:cubicBezTo>
                <a:cubicBezTo>
                  <a:pt x="1" y="414"/>
                  <a:pt x="2" y="414"/>
                  <a:pt x="2" y="415"/>
                </a:cubicBezTo>
                <a:cubicBezTo>
                  <a:pt x="1" y="415"/>
                  <a:pt x="0" y="416"/>
                  <a:pt x="0" y="417"/>
                </a:cubicBezTo>
                <a:cubicBezTo>
                  <a:pt x="4" y="417"/>
                  <a:pt x="5" y="421"/>
                  <a:pt x="8" y="423"/>
                </a:cubicBezTo>
                <a:cubicBezTo>
                  <a:pt x="10" y="423"/>
                  <a:pt x="9" y="421"/>
                  <a:pt x="12" y="422"/>
                </a:cubicBezTo>
                <a:cubicBezTo>
                  <a:pt x="12" y="422"/>
                  <a:pt x="10" y="424"/>
                  <a:pt x="12" y="424"/>
                </a:cubicBezTo>
                <a:cubicBezTo>
                  <a:pt x="16" y="421"/>
                  <a:pt x="18" y="423"/>
                  <a:pt x="24" y="423"/>
                </a:cubicBezTo>
                <a:cubicBezTo>
                  <a:pt x="24" y="421"/>
                  <a:pt x="25" y="421"/>
                  <a:pt x="26" y="421"/>
                </a:cubicBezTo>
                <a:cubicBezTo>
                  <a:pt x="26" y="422"/>
                  <a:pt x="29" y="422"/>
                  <a:pt x="29" y="423"/>
                </a:cubicBezTo>
                <a:cubicBezTo>
                  <a:pt x="44" y="422"/>
                  <a:pt x="58" y="425"/>
                  <a:pt x="71" y="423"/>
                </a:cubicBezTo>
                <a:cubicBezTo>
                  <a:pt x="71" y="424"/>
                  <a:pt x="73" y="424"/>
                  <a:pt x="73" y="425"/>
                </a:cubicBezTo>
                <a:cubicBezTo>
                  <a:pt x="74" y="424"/>
                  <a:pt x="77" y="425"/>
                  <a:pt x="78" y="424"/>
                </a:cubicBezTo>
                <a:cubicBezTo>
                  <a:pt x="81" y="430"/>
                  <a:pt x="90" y="430"/>
                  <a:pt x="97" y="429"/>
                </a:cubicBezTo>
                <a:cubicBezTo>
                  <a:pt x="97" y="424"/>
                  <a:pt x="106" y="426"/>
                  <a:pt x="109" y="425"/>
                </a:cubicBezTo>
                <a:cubicBezTo>
                  <a:pt x="111" y="428"/>
                  <a:pt x="118" y="424"/>
                  <a:pt x="121" y="428"/>
                </a:cubicBezTo>
                <a:cubicBezTo>
                  <a:pt x="121" y="424"/>
                  <a:pt x="126" y="427"/>
                  <a:pt x="126" y="424"/>
                </a:cubicBezTo>
                <a:cubicBezTo>
                  <a:pt x="130" y="426"/>
                  <a:pt x="132" y="424"/>
                  <a:pt x="137" y="423"/>
                </a:cubicBezTo>
                <a:cubicBezTo>
                  <a:pt x="137" y="424"/>
                  <a:pt x="137" y="425"/>
                  <a:pt x="138" y="425"/>
                </a:cubicBezTo>
                <a:cubicBezTo>
                  <a:pt x="140" y="422"/>
                  <a:pt x="143" y="421"/>
                  <a:pt x="148" y="422"/>
                </a:cubicBezTo>
                <a:cubicBezTo>
                  <a:pt x="148" y="425"/>
                  <a:pt x="149" y="426"/>
                  <a:pt x="151" y="427"/>
                </a:cubicBezTo>
                <a:cubicBezTo>
                  <a:pt x="148" y="428"/>
                  <a:pt x="151" y="431"/>
                  <a:pt x="148" y="432"/>
                </a:cubicBezTo>
                <a:cubicBezTo>
                  <a:pt x="149" y="432"/>
                  <a:pt x="149" y="432"/>
                  <a:pt x="150" y="432"/>
                </a:cubicBezTo>
                <a:cubicBezTo>
                  <a:pt x="150" y="431"/>
                  <a:pt x="150" y="430"/>
                  <a:pt x="151" y="430"/>
                </a:cubicBezTo>
                <a:cubicBezTo>
                  <a:pt x="152" y="430"/>
                  <a:pt x="152" y="431"/>
                  <a:pt x="154" y="431"/>
                </a:cubicBezTo>
                <a:cubicBezTo>
                  <a:pt x="154" y="430"/>
                  <a:pt x="155" y="428"/>
                  <a:pt x="156" y="429"/>
                </a:cubicBezTo>
                <a:cubicBezTo>
                  <a:pt x="156" y="427"/>
                  <a:pt x="154" y="428"/>
                  <a:pt x="153" y="427"/>
                </a:cubicBezTo>
                <a:cubicBezTo>
                  <a:pt x="153" y="428"/>
                  <a:pt x="153" y="429"/>
                  <a:pt x="152" y="429"/>
                </a:cubicBezTo>
                <a:cubicBezTo>
                  <a:pt x="152" y="428"/>
                  <a:pt x="152" y="428"/>
                  <a:pt x="152" y="428"/>
                </a:cubicBezTo>
                <a:cubicBezTo>
                  <a:pt x="153" y="427"/>
                  <a:pt x="153" y="425"/>
                  <a:pt x="155" y="424"/>
                </a:cubicBezTo>
                <a:cubicBezTo>
                  <a:pt x="155" y="425"/>
                  <a:pt x="155" y="426"/>
                  <a:pt x="156" y="426"/>
                </a:cubicBezTo>
                <a:cubicBezTo>
                  <a:pt x="157" y="420"/>
                  <a:pt x="173" y="419"/>
                  <a:pt x="178" y="420"/>
                </a:cubicBezTo>
                <a:cubicBezTo>
                  <a:pt x="177" y="419"/>
                  <a:pt x="181" y="419"/>
                  <a:pt x="182" y="419"/>
                </a:cubicBezTo>
                <a:cubicBezTo>
                  <a:pt x="184" y="423"/>
                  <a:pt x="186" y="419"/>
                  <a:pt x="188" y="418"/>
                </a:cubicBezTo>
                <a:cubicBezTo>
                  <a:pt x="189" y="420"/>
                  <a:pt x="189" y="420"/>
                  <a:pt x="189" y="421"/>
                </a:cubicBezTo>
                <a:cubicBezTo>
                  <a:pt x="194" y="420"/>
                  <a:pt x="197" y="421"/>
                  <a:pt x="202" y="422"/>
                </a:cubicBezTo>
                <a:cubicBezTo>
                  <a:pt x="202" y="420"/>
                  <a:pt x="201" y="420"/>
                  <a:pt x="201" y="418"/>
                </a:cubicBezTo>
                <a:cubicBezTo>
                  <a:pt x="205" y="416"/>
                  <a:pt x="211" y="424"/>
                  <a:pt x="213" y="419"/>
                </a:cubicBezTo>
                <a:cubicBezTo>
                  <a:pt x="212" y="419"/>
                  <a:pt x="207" y="421"/>
                  <a:pt x="207" y="418"/>
                </a:cubicBezTo>
                <a:cubicBezTo>
                  <a:pt x="211" y="419"/>
                  <a:pt x="216" y="417"/>
                  <a:pt x="218" y="419"/>
                </a:cubicBezTo>
                <a:cubicBezTo>
                  <a:pt x="218" y="420"/>
                  <a:pt x="215" y="419"/>
                  <a:pt x="216" y="420"/>
                </a:cubicBezTo>
                <a:cubicBezTo>
                  <a:pt x="221" y="421"/>
                  <a:pt x="225" y="420"/>
                  <a:pt x="228" y="422"/>
                </a:cubicBezTo>
                <a:cubicBezTo>
                  <a:pt x="231" y="418"/>
                  <a:pt x="233" y="423"/>
                  <a:pt x="238" y="421"/>
                </a:cubicBezTo>
                <a:cubicBezTo>
                  <a:pt x="238" y="420"/>
                  <a:pt x="236" y="418"/>
                  <a:pt x="238" y="418"/>
                </a:cubicBezTo>
                <a:cubicBezTo>
                  <a:pt x="239" y="421"/>
                  <a:pt x="240" y="418"/>
                  <a:pt x="242" y="420"/>
                </a:cubicBezTo>
                <a:cubicBezTo>
                  <a:pt x="242" y="418"/>
                  <a:pt x="242" y="417"/>
                  <a:pt x="244" y="417"/>
                </a:cubicBezTo>
                <a:cubicBezTo>
                  <a:pt x="243" y="418"/>
                  <a:pt x="243" y="419"/>
                  <a:pt x="243" y="419"/>
                </a:cubicBezTo>
                <a:cubicBezTo>
                  <a:pt x="246" y="420"/>
                  <a:pt x="250" y="421"/>
                  <a:pt x="253" y="419"/>
                </a:cubicBezTo>
                <a:cubicBezTo>
                  <a:pt x="251" y="420"/>
                  <a:pt x="253" y="418"/>
                  <a:pt x="252" y="417"/>
                </a:cubicBezTo>
                <a:cubicBezTo>
                  <a:pt x="250" y="418"/>
                  <a:pt x="248" y="420"/>
                  <a:pt x="245" y="419"/>
                </a:cubicBezTo>
                <a:cubicBezTo>
                  <a:pt x="246" y="419"/>
                  <a:pt x="245" y="416"/>
                  <a:pt x="246" y="416"/>
                </a:cubicBezTo>
                <a:cubicBezTo>
                  <a:pt x="247" y="416"/>
                  <a:pt x="248" y="416"/>
                  <a:pt x="248" y="417"/>
                </a:cubicBezTo>
                <a:cubicBezTo>
                  <a:pt x="247" y="417"/>
                  <a:pt x="247" y="418"/>
                  <a:pt x="246" y="418"/>
                </a:cubicBezTo>
                <a:cubicBezTo>
                  <a:pt x="248" y="418"/>
                  <a:pt x="248" y="418"/>
                  <a:pt x="250" y="418"/>
                </a:cubicBezTo>
                <a:cubicBezTo>
                  <a:pt x="250" y="415"/>
                  <a:pt x="250" y="416"/>
                  <a:pt x="249" y="414"/>
                </a:cubicBezTo>
                <a:cubicBezTo>
                  <a:pt x="262" y="414"/>
                  <a:pt x="273" y="412"/>
                  <a:pt x="283" y="413"/>
                </a:cubicBezTo>
                <a:cubicBezTo>
                  <a:pt x="282" y="414"/>
                  <a:pt x="282" y="413"/>
                  <a:pt x="281" y="414"/>
                </a:cubicBezTo>
                <a:cubicBezTo>
                  <a:pt x="283" y="416"/>
                  <a:pt x="284" y="418"/>
                  <a:pt x="282" y="419"/>
                </a:cubicBezTo>
                <a:cubicBezTo>
                  <a:pt x="286" y="419"/>
                  <a:pt x="288" y="416"/>
                  <a:pt x="293" y="417"/>
                </a:cubicBezTo>
                <a:cubicBezTo>
                  <a:pt x="297" y="412"/>
                  <a:pt x="305" y="414"/>
                  <a:pt x="309" y="415"/>
                </a:cubicBezTo>
                <a:cubicBezTo>
                  <a:pt x="311" y="415"/>
                  <a:pt x="311" y="414"/>
                  <a:pt x="312" y="414"/>
                </a:cubicBezTo>
                <a:cubicBezTo>
                  <a:pt x="311" y="418"/>
                  <a:pt x="318" y="416"/>
                  <a:pt x="316" y="419"/>
                </a:cubicBezTo>
                <a:cubicBezTo>
                  <a:pt x="318" y="420"/>
                  <a:pt x="316" y="417"/>
                  <a:pt x="318" y="417"/>
                </a:cubicBezTo>
                <a:cubicBezTo>
                  <a:pt x="328" y="418"/>
                  <a:pt x="335" y="419"/>
                  <a:pt x="342" y="422"/>
                </a:cubicBezTo>
                <a:cubicBezTo>
                  <a:pt x="344" y="422"/>
                  <a:pt x="343" y="420"/>
                  <a:pt x="344" y="419"/>
                </a:cubicBezTo>
                <a:cubicBezTo>
                  <a:pt x="345" y="420"/>
                  <a:pt x="345" y="421"/>
                  <a:pt x="344" y="422"/>
                </a:cubicBezTo>
                <a:cubicBezTo>
                  <a:pt x="346" y="421"/>
                  <a:pt x="346" y="419"/>
                  <a:pt x="348" y="419"/>
                </a:cubicBezTo>
                <a:cubicBezTo>
                  <a:pt x="348" y="416"/>
                  <a:pt x="348" y="413"/>
                  <a:pt x="348" y="410"/>
                </a:cubicBezTo>
                <a:cubicBezTo>
                  <a:pt x="346" y="410"/>
                  <a:pt x="345" y="410"/>
                  <a:pt x="344" y="408"/>
                </a:cubicBezTo>
                <a:cubicBezTo>
                  <a:pt x="345" y="408"/>
                  <a:pt x="345" y="406"/>
                  <a:pt x="346" y="407"/>
                </a:cubicBezTo>
                <a:cubicBezTo>
                  <a:pt x="349" y="409"/>
                  <a:pt x="350" y="408"/>
                  <a:pt x="353" y="411"/>
                </a:cubicBezTo>
                <a:cubicBezTo>
                  <a:pt x="354" y="411"/>
                  <a:pt x="353" y="409"/>
                  <a:pt x="355" y="409"/>
                </a:cubicBezTo>
                <a:cubicBezTo>
                  <a:pt x="357" y="411"/>
                  <a:pt x="362" y="412"/>
                  <a:pt x="363" y="413"/>
                </a:cubicBezTo>
                <a:cubicBezTo>
                  <a:pt x="364" y="415"/>
                  <a:pt x="363" y="415"/>
                  <a:pt x="362" y="418"/>
                </a:cubicBezTo>
                <a:cubicBezTo>
                  <a:pt x="364" y="419"/>
                  <a:pt x="368" y="417"/>
                  <a:pt x="368" y="415"/>
                </a:cubicBezTo>
                <a:cubicBezTo>
                  <a:pt x="367" y="415"/>
                  <a:pt x="367" y="414"/>
                  <a:pt x="367" y="413"/>
                </a:cubicBezTo>
                <a:cubicBezTo>
                  <a:pt x="369" y="412"/>
                  <a:pt x="370" y="412"/>
                  <a:pt x="371" y="411"/>
                </a:cubicBezTo>
                <a:cubicBezTo>
                  <a:pt x="368" y="411"/>
                  <a:pt x="368" y="407"/>
                  <a:pt x="366" y="406"/>
                </a:cubicBezTo>
                <a:cubicBezTo>
                  <a:pt x="367" y="405"/>
                  <a:pt x="367" y="406"/>
                  <a:pt x="367" y="405"/>
                </a:cubicBezTo>
                <a:cubicBezTo>
                  <a:pt x="365" y="406"/>
                  <a:pt x="368" y="402"/>
                  <a:pt x="367" y="402"/>
                </a:cubicBezTo>
                <a:cubicBezTo>
                  <a:pt x="367" y="404"/>
                  <a:pt x="364" y="403"/>
                  <a:pt x="364" y="402"/>
                </a:cubicBezTo>
                <a:cubicBezTo>
                  <a:pt x="365" y="401"/>
                  <a:pt x="364" y="398"/>
                  <a:pt x="362" y="398"/>
                </a:cubicBezTo>
                <a:cubicBezTo>
                  <a:pt x="361" y="399"/>
                  <a:pt x="360" y="401"/>
                  <a:pt x="360" y="401"/>
                </a:cubicBezTo>
                <a:cubicBezTo>
                  <a:pt x="353" y="400"/>
                  <a:pt x="346" y="402"/>
                  <a:pt x="342" y="398"/>
                </a:cubicBezTo>
                <a:cubicBezTo>
                  <a:pt x="342" y="396"/>
                  <a:pt x="343" y="396"/>
                  <a:pt x="343" y="394"/>
                </a:cubicBezTo>
                <a:cubicBezTo>
                  <a:pt x="339" y="390"/>
                  <a:pt x="347" y="388"/>
                  <a:pt x="346" y="384"/>
                </a:cubicBezTo>
                <a:cubicBezTo>
                  <a:pt x="346" y="384"/>
                  <a:pt x="344" y="384"/>
                  <a:pt x="344" y="383"/>
                </a:cubicBezTo>
                <a:cubicBezTo>
                  <a:pt x="344" y="376"/>
                  <a:pt x="347" y="373"/>
                  <a:pt x="349" y="368"/>
                </a:cubicBezTo>
                <a:cubicBezTo>
                  <a:pt x="349" y="364"/>
                  <a:pt x="349" y="358"/>
                  <a:pt x="353" y="357"/>
                </a:cubicBezTo>
                <a:cubicBezTo>
                  <a:pt x="352" y="352"/>
                  <a:pt x="354" y="346"/>
                  <a:pt x="356" y="345"/>
                </a:cubicBezTo>
                <a:cubicBezTo>
                  <a:pt x="355" y="342"/>
                  <a:pt x="355" y="342"/>
                  <a:pt x="354" y="340"/>
                </a:cubicBezTo>
                <a:cubicBezTo>
                  <a:pt x="358" y="340"/>
                  <a:pt x="356" y="334"/>
                  <a:pt x="359" y="336"/>
                </a:cubicBezTo>
                <a:cubicBezTo>
                  <a:pt x="359" y="335"/>
                  <a:pt x="359" y="335"/>
                  <a:pt x="359" y="334"/>
                </a:cubicBezTo>
                <a:cubicBezTo>
                  <a:pt x="358" y="334"/>
                  <a:pt x="357" y="333"/>
                  <a:pt x="357" y="332"/>
                </a:cubicBezTo>
                <a:cubicBezTo>
                  <a:pt x="359" y="333"/>
                  <a:pt x="358" y="330"/>
                  <a:pt x="360" y="331"/>
                </a:cubicBezTo>
                <a:cubicBezTo>
                  <a:pt x="361" y="325"/>
                  <a:pt x="361" y="323"/>
                  <a:pt x="361" y="319"/>
                </a:cubicBezTo>
                <a:cubicBezTo>
                  <a:pt x="361" y="320"/>
                  <a:pt x="360" y="320"/>
                  <a:pt x="359" y="321"/>
                </a:cubicBezTo>
                <a:cubicBezTo>
                  <a:pt x="358" y="319"/>
                  <a:pt x="360" y="318"/>
                  <a:pt x="360" y="317"/>
                </a:cubicBezTo>
                <a:cubicBezTo>
                  <a:pt x="358" y="317"/>
                  <a:pt x="358" y="315"/>
                  <a:pt x="357" y="314"/>
                </a:cubicBezTo>
                <a:cubicBezTo>
                  <a:pt x="359" y="315"/>
                  <a:pt x="357" y="312"/>
                  <a:pt x="359" y="312"/>
                </a:cubicBezTo>
                <a:cubicBezTo>
                  <a:pt x="360" y="313"/>
                  <a:pt x="359" y="313"/>
                  <a:pt x="360" y="314"/>
                </a:cubicBezTo>
                <a:cubicBezTo>
                  <a:pt x="359" y="313"/>
                  <a:pt x="361" y="313"/>
                  <a:pt x="362" y="313"/>
                </a:cubicBezTo>
                <a:cubicBezTo>
                  <a:pt x="362" y="312"/>
                  <a:pt x="364" y="310"/>
                  <a:pt x="362" y="309"/>
                </a:cubicBezTo>
                <a:cubicBezTo>
                  <a:pt x="362" y="310"/>
                  <a:pt x="362" y="312"/>
                  <a:pt x="361" y="312"/>
                </a:cubicBezTo>
                <a:cubicBezTo>
                  <a:pt x="361" y="310"/>
                  <a:pt x="360" y="311"/>
                  <a:pt x="360" y="310"/>
                </a:cubicBezTo>
                <a:cubicBezTo>
                  <a:pt x="362" y="310"/>
                  <a:pt x="361" y="310"/>
                  <a:pt x="361" y="308"/>
                </a:cubicBezTo>
                <a:cubicBezTo>
                  <a:pt x="361" y="308"/>
                  <a:pt x="362" y="308"/>
                  <a:pt x="363" y="308"/>
                </a:cubicBezTo>
                <a:cubicBezTo>
                  <a:pt x="364" y="307"/>
                  <a:pt x="364" y="305"/>
                  <a:pt x="363" y="304"/>
                </a:cubicBezTo>
                <a:cubicBezTo>
                  <a:pt x="362" y="304"/>
                  <a:pt x="362" y="305"/>
                  <a:pt x="361" y="304"/>
                </a:cubicBezTo>
                <a:cubicBezTo>
                  <a:pt x="362" y="303"/>
                  <a:pt x="361" y="303"/>
                  <a:pt x="361" y="302"/>
                </a:cubicBezTo>
                <a:cubicBezTo>
                  <a:pt x="362" y="301"/>
                  <a:pt x="363" y="302"/>
                  <a:pt x="363" y="301"/>
                </a:cubicBezTo>
                <a:cubicBezTo>
                  <a:pt x="362" y="301"/>
                  <a:pt x="363" y="299"/>
                  <a:pt x="362" y="298"/>
                </a:cubicBezTo>
                <a:cubicBezTo>
                  <a:pt x="363" y="298"/>
                  <a:pt x="364" y="299"/>
                  <a:pt x="364" y="298"/>
                </a:cubicBezTo>
                <a:cubicBezTo>
                  <a:pt x="362" y="298"/>
                  <a:pt x="363" y="296"/>
                  <a:pt x="364" y="296"/>
                </a:cubicBezTo>
                <a:cubicBezTo>
                  <a:pt x="363" y="294"/>
                  <a:pt x="362" y="296"/>
                  <a:pt x="362" y="294"/>
                </a:cubicBezTo>
                <a:cubicBezTo>
                  <a:pt x="363" y="294"/>
                  <a:pt x="364" y="293"/>
                  <a:pt x="365" y="293"/>
                </a:cubicBezTo>
                <a:cubicBezTo>
                  <a:pt x="365" y="287"/>
                  <a:pt x="364" y="283"/>
                  <a:pt x="365" y="279"/>
                </a:cubicBezTo>
                <a:cubicBezTo>
                  <a:pt x="364" y="279"/>
                  <a:pt x="364" y="279"/>
                  <a:pt x="363" y="279"/>
                </a:cubicBezTo>
                <a:cubicBezTo>
                  <a:pt x="365" y="278"/>
                  <a:pt x="364" y="277"/>
                  <a:pt x="364" y="275"/>
                </a:cubicBezTo>
                <a:cubicBezTo>
                  <a:pt x="362" y="275"/>
                  <a:pt x="362" y="278"/>
                  <a:pt x="361" y="279"/>
                </a:cubicBezTo>
                <a:cubicBezTo>
                  <a:pt x="361" y="277"/>
                  <a:pt x="360" y="278"/>
                  <a:pt x="359" y="279"/>
                </a:cubicBezTo>
                <a:cubicBezTo>
                  <a:pt x="359" y="277"/>
                  <a:pt x="358" y="278"/>
                  <a:pt x="359" y="276"/>
                </a:cubicBezTo>
                <a:cubicBezTo>
                  <a:pt x="355" y="276"/>
                  <a:pt x="355" y="274"/>
                  <a:pt x="354" y="272"/>
                </a:cubicBezTo>
                <a:cubicBezTo>
                  <a:pt x="354" y="275"/>
                  <a:pt x="354" y="275"/>
                  <a:pt x="350" y="275"/>
                </a:cubicBezTo>
                <a:cubicBezTo>
                  <a:pt x="352" y="277"/>
                  <a:pt x="351" y="279"/>
                  <a:pt x="351" y="280"/>
                </a:cubicBezTo>
                <a:cubicBezTo>
                  <a:pt x="351" y="279"/>
                  <a:pt x="352" y="278"/>
                  <a:pt x="353" y="279"/>
                </a:cubicBezTo>
                <a:cubicBezTo>
                  <a:pt x="353" y="279"/>
                  <a:pt x="353" y="279"/>
                  <a:pt x="353" y="280"/>
                </a:cubicBezTo>
                <a:cubicBezTo>
                  <a:pt x="352" y="281"/>
                  <a:pt x="352" y="282"/>
                  <a:pt x="351" y="283"/>
                </a:cubicBezTo>
                <a:cubicBezTo>
                  <a:pt x="355" y="287"/>
                  <a:pt x="356" y="299"/>
                  <a:pt x="353" y="306"/>
                </a:cubicBezTo>
                <a:cubicBezTo>
                  <a:pt x="356" y="307"/>
                  <a:pt x="353" y="311"/>
                  <a:pt x="353" y="313"/>
                </a:cubicBezTo>
                <a:cubicBezTo>
                  <a:pt x="352" y="312"/>
                  <a:pt x="352" y="311"/>
                  <a:pt x="351" y="312"/>
                </a:cubicBezTo>
                <a:cubicBezTo>
                  <a:pt x="351" y="314"/>
                  <a:pt x="348" y="318"/>
                  <a:pt x="351" y="320"/>
                </a:cubicBezTo>
                <a:cubicBezTo>
                  <a:pt x="352" y="320"/>
                  <a:pt x="352" y="318"/>
                  <a:pt x="351" y="318"/>
                </a:cubicBezTo>
                <a:cubicBezTo>
                  <a:pt x="352" y="318"/>
                  <a:pt x="352" y="317"/>
                  <a:pt x="353" y="317"/>
                </a:cubicBezTo>
                <a:cubicBezTo>
                  <a:pt x="354" y="323"/>
                  <a:pt x="352" y="327"/>
                  <a:pt x="351" y="333"/>
                </a:cubicBezTo>
                <a:cubicBezTo>
                  <a:pt x="350" y="335"/>
                  <a:pt x="349" y="333"/>
                  <a:pt x="349" y="335"/>
                </a:cubicBezTo>
                <a:cubicBezTo>
                  <a:pt x="349" y="337"/>
                  <a:pt x="350" y="334"/>
                  <a:pt x="350" y="335"/>
                </a:cubicBezTo>
                <a:cubicBezTo>
                  <a:pt x="352" y="337"/>
                  <a:pt x="349" y="341"/>
                  <a:pt x="350" y="344"/>
                </a:cubicBezTo>
                <a:cubicBezTo>
                  <a:pt x="346" y="350"/>
                  <a:pt x="349" y="363"/>
                  <a:pt x="343" y="367"/>
                </a:cubicBezTo>
                <a:cubicBezTo>
                  <a:pt x="343" y="362"/>
                  <a:pt x="344" y="361"/>
                  <a:pt x="345" y="357"/>
                </a:cubicBezTo>
                <a:cubicBezTo>
                  <a:pt x="344" y="356"/>
                  <a:pt x="343" y="356"/>
                  <a:pt x="341" y="355"/>
                </a:cubicBezTo>
                <a:cubicBezTo>
                  <a:pt x="342" y="353"/>
                  <a:pt x="338" y="352"/>
                  <a:pt x="339" y="347"/>
                </a:cubicBezTo>
                <a:cubicBezTo>
                  <a:pt x="336" y="348"/>
                  <a:pt x="340" y="352"/>
                  <a:pt x="337" y="354"/>
                </a:cubicBezTo>
                <a:cubicBezTo>
                  <a:pt x="337" y="352"/>
                  <a:pt x="336" y="354"/>
                  <a:pt x="335" y="354"/>
                </a:cubicBezTo>
                <a:cubicBezTo>
                  <a:pt x="335" y="353"/>
                  <a:pt x="334" y="352"/>
                  <a:pt x="334" y="351"/>
                </a:cubicBezTo>
                <a:cubicBezTo>
                  <a:pt x="335" y="351"/>
                  <a:pt x="336" y="351"/>
                  <a:pt x="337" y="351"/>
                </a:cubicBezTo>
                <a:cubicBezTo>
                  <a:pt x="334" y="348"/>
                  <a:pt x="338" y="346"/>
                  <a:pt x="340" y="346"/>
                </a:cubicBezTo>
                <a:cubicBezTo>
                  <a:pt x="337" y="345"/>
                  <a:pt x="341" y="344"/>
                  <a:pt x="342" y="342"/>
                </a:cubicBezTo>
                <a:cubicBezTo>
                  <a:pt x="340" y="343"/>
                  <a:pt x="340" y="342"/>
                  <a:pt x="339" y="341"/>
                </a:cubicBezTo>
                <a:cubicBezTo>
                  <a:pt x="338" y="343"/>
                  <a:pt x="337" y="345"/>
                  <a:pt x="334" y="345"/>
                </a:cubicBezTo>
                <a:cubicBezTo>
                  <a:pt x="334" y="348"/>
                  <a:pt x="333" y="350"/>
                  <a:pt x="329" y="352"/>
                </a:cubicBezTo>
                <a:cubicBezTo>
                  <a:pt x="329" y="350"/>
                  <a:pt x="327" y="349"/>
                  <a:pt x="324" y="350"/>
                </a:cubicBezTo>
                <a:cubicBezTo>
                  <a:pt x="323" y="357"/>
                  <a:pt x="325" y="372"/>
                  <a:pt x="318" y="375"/>
                </a:cubicBezTo>
                <a:cubicBezTo>
                  <a:pt x="317" y="370"/>
                  <a:pt x="316" y="361"/>
                  <a:pt x="317" y="355"/>
                </a:cubicBezTo>
                <a:cubicBezTo>
                  <a:pt x="316" y="355"/>
                  <a:pt x="316" y="354"/>
                  <a:pt x="316" y="353"/>
                </a:cubicBezTo>
                <a:cubicBezTo>
                  <a:pt x="315" y="353"/>
                  <a:pt x="314" y="353"/>
                  <a:pt x="312" y="353"/>
                </a:cubicBezTo>
                <a:cubicBezTo>
                  <a:pt x="313" y="355"/>
                  <a:pt x="314" y="355"/>
                  <a:pt x="313" y="358"/>
                </a:cubicBezTo>
                <a:cubicBezTo>
                  <a:pt x="312" y="359"/>
                  <a:pt x="313" y="358"/>
                  <a:pt x="311" y="358"/>
                </a:cubicBezTo>
                <a:cubicBezTo>
                  <a:pt x="310" y="363"/>
                  <a:pt x="308" y="369"/>
                  <a:pt x="307" y="372"/>
                </a:cubicBezTo>
                <a:cubicBezTo>
                  <a:pt x="306" y="372"/>
                  <a:pt x="304" y="369"/>
                  <a:pt x="304" y="369"/>
                </a:cubicBezTo>
                <a:cubicBezTo>
                  <a:pt x="300" y="379"/>
                  <a:pt x="302" y="392"/>
                  <a:pt x="293" y="398"/>
                </a:cubicBezTo>
                <a:cubicBezTo>
                  <a:pt x="294" y="398"/>
                  <a:pt x="295" y="398"/>
                  <a:pt x="295" y="398"/>
                </a:cubicBezTo>
                <a:cubicBezTo>
                  <a:pt x="286" y="403"/>
                  <a:pt x="277" y="401"/>
                  <a:pt x="266" y="401"/>
                </a:cubicBezTo>
                <a:cubicBezTo>
                  <a:pt x="267" y="399"/>
                  <a:pt x="265" y="398"/>
                  <a:pt x="265" y="397"/>
                </a:cubicBezTo>
                <a:cubicBezTo>
                  <a:pt x="266" y="397"/>
                  <a:pt x="267" y="396"/>
                  <a:pt x="267" y="395"/>
                </a:cubicBezTo>
                <a:cubicBezTo>
                  <a:pt x="265" y="395"/>
                  <a:pt x="264" y="396"/>
                  <a:pt x="263" y="394"/>
                </a:cubicBezTo>
                <a:cubicBezTo>
                  <a:pt x="262" y="397"/>
                  <a:pt x="260" y="394"/>
                  <a:pt x="259" y="393"/>
                </a:cubicBezTo>
                <a:cubicBezTo>
                  <a:pt x="258" y="394"/>
                  <a:pt x="260" y="396"/>
                  <a:pt x="259" y="396"/>
                </a:cubicBezTo>
                <a:cubicBezTo>
                  <a:pt x="258" y="396"/>
                  <a:pt x="257" y="396"/>
                  <a:pt x="257" y="395"/>
                </a:cubicBezTo>
                <a:cubicBezTo>
                  <a:pt x="259" y="394"/>
                  <a:pt x="258" y="392"/>
                  <a:pt x="257" y="391"/>
                </a:cubicBezTo>
                <a:cubicBezTo>
                  <a:pt x="258" y="391"/>
                  <a:pt x="257" y="392"/>
                  <a:pt x="259" y="392"/>
                </a:cubicBezTo>
                <a:cubicBezTo>
                  <a:pt x="260" y="391"/>
                  <a:pt x="259" y="387"/>
                  <a:pt x="258" y="386"/>
                </a:cubicBezTo>
                <a:cubicBezTo>
                  <a:pt x="260" y="386"/>
                  <a:pt x="261" y="385"/>
                  <a:pt x="263" y="384"/>
                </a:cubicBezTo>
                <a:cubicBezTo>
                  <a:pt x="265" y="385"/>
                  <a:pt x="265" y="385"/>
                  <a:pt x="268" y="385"/>
                </a:cubicBezTo>
                <a:cubicBezTo>
                  <a:pt x="270" y="387"/>
                  <a:pt x="267" y="388"/>
                  <a:pt x="270" y="389"/>
                </a:cubicBezTo>
                <a:cubicBezTo>
                  <a:pt x="270" y="386"/>
                  <a:pt x="269" y="385"/>
                  <a:pt x="269" y="383"/>
                </a:cubicBezTo>
                <a:cubicBezTo>
                  <a:pt x="270" y="382"/>
                  <a:pt x="272" y="381"/>
                  <a:pt x="272" y="379"/>
                </a:cubicBezTo>
                <a:cubicBezTo>
                  <a:pt x="272" y="378"/>
                  <a:pt x="271" y="379"/>
                  <a:pt x="271" y="378"/>
                </a:cubicBezTo>
                <a:cubicBezTo>
                  <a:pt x="273" y="376"/>
                  <a:pt x="271" y="374"/>
                  <a:pt x="273" y="370"/>
                </a:cubicBezTo>
                <a:cubicBezTo>
                  <a:pt x="274" y="370"/>
                  <a:pt x="274" y="371"/>
                  <a:pt x="274" y="370"/>
                </a:cubicBezTo>
                <a:cubicBezTo>
                  <a:pt x="276" y="369"/>
                  <a:pt x="275" y="366"/>
                  <a:pt x="276" y="365"/>
                </a:cubicBezTo>
                <a:cubicBezTo>
                  <a:pt x="275" y="367"/>
                  <a:pt x="279" y="366"/>
                  <a:pt x="278" y="364"/>
                </a:cubicBezTo>
                <a:cubicBezTo>
                  <a:pt x="278" y="363"/>
                  <a:pt x="276" y="365"/>
                  <a:pt x="276" y="364"/>
                </a:cubicBezTo>
                <a:cubicBezTo>
                  <a:pt x="277" y="363"/>
                  <a:pt x="281" y="362"/>
                  <a:pt x="277" y="361"/>
                </a:cubicBezTo>
                <a:cubicBezTo>
                  <a:pt x="278" y="360"/>
                  <a:pt x="279" y="361"/>
                  <a:pt x="280" y="361"/>
                </a:cubicBezTo>
                <a:cubicBezTo>
                  <a:pt x="281" y="360"/>
                  <a:pt x="280" y="359"/>
                  <a:pt x="281" y="359"/>
                </a:cubicBezTo>
                <a:cubicBezTo>
                  <a:pt x="282" y="360"/>
                  <a:pt x="285" y="358"/>
                  <a:pt x="284" y="357"/>
                </a:cubicBezTo>
                <a:cubicBezTo>
                  <a:pt x="283" y="358"/>
                  <a:pt x="283" y="357"/>
                  <a:pt x="282" y="358"/>
                </a:cubicBezTo>
                <a:cubicBezTo>
                  <a:pt x="279" y="358"/>
                  <a:pt x="282" y="356"/>
                  <a:pt x="279" y="357"/>
                </a:cubicBezTo>
                <a:cubicBezTo>
                  <a:pt x="279" y="357"/>
                  <a:pt x="278" y="358"/>
                  <a:pt x="277" y="359"/>
                </a:cubicBezTo>
                <a:cubicBezTo>
                  <a:pt x="277" y="359"/>
                  <a:pt x="276" y="357"/>
                  <a:pt x="277" y="357"/>
                </a:cubicBezTo>
                <a:cubicBezTo>
                  <a:pt x="278" y="359"/>
                  <a:pt x="279" y="357"/>
                  <a:pt x="278" y="356"/>
                </a:cubicBezTo>
                <a:cubicBezTo>
                  <a:pt x="280" y="355"/>
                  <a:pt x="280" y="357"/>
                  <a:pt x="281" y="356"/>
                </a:cubicBezTo>
                <a:cubicBezTo>
                  <a:pt x="279" y="353"/>
                  <a:pt x="277" y="355"/>
                  <a:pt x="276" y="354"/>
                </a:cubicBezTo>
                <a:cubicBezTo>
                  <a:pt x="275" y="355"/>
                  <a:pt x="276" y="355"/>
                  <a:pt x="277" y="356"/>
                </a:cubicBezTo>
                <a:cubicBezTo>
                  <a:pt x="275" y="356"/>
                  <a:pt x="276" y="358"/>
                  <a:pt x="275" y="358"/>
                </a:cubicBezTo>
                <a:cubicBezTo>
                  <a:pt x="274" y="358"/>
                  <a:pt x="272" y="358"/>
                  <a:pt x="272" y="359"/>
                </a:cubicBezTo>
                <a:cubicBezTo>
                  <a:pt x="274" y="359"/>
                  <a:pt x="273" y="362"/>
                  <a:pt x="272" y="362"/>
                </a:cubicBezTo>
                <a:cubicBezTo>
                  <a:pt x="273" y="360"/>
                  <a:pt x="271" y="360"/>
                  <a:pt x="271" y="360"/>
                </a:cubicBezTo>
                <a:cubicBezTo>
                  <a:pt x="269" y="362"/>
                  <a:pt x="273" y="362"/>
                  <a:pt x="271" y="364"/>
                </a:cubicBezTo>
                <a:cubicBezTo>
                  <a:pt x="270" y="364"/>
                  <a:pt x="270" y="362"/>
                  <a:pt x="268" y="362"/>
                </a:cubicBezTo>
                <a:cubicBezTo>
                  <a:pt x="267" y="364"/>
                  <a:pt x="265" y="365"/>
                  <a:pt x="265" y="368"/>
                </a:cubicBezTo>
                <a:cubicBezTo>
                  <a:pt x="261" y="365"/>
                  <a:pt x="260" y="359"/>
                  <a:pt x="260" y="354"/>
                </a:cubicBezTo>
                <a:cubicBezTo>
                  <a:pt x="257" y="336"/>
                  <a:pt x="250" y="315"/>
                  <a:pt x="248" y="298"/>
                </a:cubicBezTo>
                <a:cubicBezTo>
                  <a:pt x="247" y="298"/>
                  <a:pt x="245" y="298"/>
                  <a:pt x="245" y="297"/>
                </a:cubicBezTo>
                <a:cubicBezTo>
                  <a:pt x="246" y="296"/>
                  <a:pt x="247" y="296"/>
                  <a:pt x="248" y="297"/>
                </a:cubicBezTo>
                <a:cubicBezTo>
                  <a:pt x="245" y="285"/>
                  <a:pt x="242" y="275"/>
                  <a:pt x="244" y="264"/>
                </a:cubicBezTo>
                <a:cubicBezTo>
                  <a:pt x="244" y="263"/>
                  <a:pt x="243" y="263"/>
                  <a:pt x="243" y="262"/>
                </a:cubicBezTo>
                <a:cubicBezTo>
                  <a:pt x="245" y="260"/>
                  <a:pt x="247" y="257"/>
                  <a:pt x="251" y="259"/>
                </a:cubicBezTo>
                <a:cubicBezTo>
                  <a:pt x="251" y="258"/>
                  <a:pt x="251" y="258"/>
                  <a:pt x="251" y="257"/>
                </a:cubicBezTo>
                <a:cubicBezTo>
                  <a:pt x="252" y="257"/>
                  <a:pt x="253" y="259"/>
                  <a:pt x="254" y="257"/>
                </a:cubicBezTo>
                <a:cubicBezTo>
                  <a:pt x="253" y="253"/>
                  <a:pt x="248" y="254"/>
                  <a:pt x="246" y="254"/>
                </a:cubicBezTo>
                <a:cubicBezTo>
                  <a:pt x="246" y="253"/>
                  <a:pt x="246" y="252"/>
                  <a:pt x="246" y="251"/>
                </a:cubicBezTo>
                <a:cubicBezTo>
                  <a:pt x="245" y="252"/>
                  <a:pt x="242" y="255"/>
                  <a:pt x="241" y="252"/>
                </a:cubicBezTo>
                <a:cubicBezTo>
                  <a:pt x="239" y="253"/>
                  <a:pt x="236" y="255"/>
                  <a:pt x="232" y="253"/>
                </a:cubicBezTo>
                <a:cubicBezTo>
                  <a:pt x="232" y="249"/>
                  <a:pt x="231" y="246"/>
                  <a:pt x="229" y="242"/>
                </a:cubicBezTo>
                <a:cubicBezTo>
                  <a:pt x="231" y="240"/>
                  <a:pt x="231" y="236"/>
                  <a:pt x="228" y="235"/>
                </a:cubicBezTo>
                <a:cubicBezTo>
                  <a:pt x="231" y="234"/>
                  <a:pt x="228" y="230"/>
                  <a:pt x="228" y="229"/>
                </a:cubicBezTo>
                <a:cubicBezTo>
                  <a:pt x="229" y="227"/>
                  <a:pt x="230" y="229"/>
                  <a:pt x="229" y="226"/>
                </a:cubicBezTo>
                <a:cubicBezTo>
                  <a:pt x="230" y="226"/>
                  <a:pt x="231" y="226"/>
                  <a:pt x="231" y="225"/>
                </a:cubicBezTo>
                <a:cubicBezTo>
                  <a:pt x="232" y="222"/>
                  <a:pt x="229" y="222"/>
                  <a:pt x="227" y="221"/>
                </a:cubicBezTo>
                <a:cubicBezTo>
                  <a:pt x="228" y="221"/>
                  <a:pt x="228" y="220"/>
                  <a:pt x="228" y="219"/>
                </a:cubicBezTo>
                <a:cubicBezTo>
                  <a:pt x="226" y="219"/>
                  <a:pt x="224" y="218"/>
                  <a:pt x="226" y="217"/>
                </a:cubicBezTo>
                <a:cubicBezTo>
                  <a:pt x="223" y="218"/>
                  <a:pt x="225" y="217"/>
                  <a:pt x="223" y="216"/>
                </a:cubicBezTo>
                <a:cubicBezTo>
                  <a:pt x="222" y="219"/>
                  <a:pt x="222" y="221"/>
                  <a:pt x="221" y="223"/>
                </a:cubicBezTo>
                <a:cubicBezTo>
                  <a:pt x="223" y="223"/>
                  <a:pt x="221" y="227"/>
                  <a:pt x="220" y="225"/>
                </a:cubicBezTo>
                <a:cubicBezTo>
                  <a:pt x="220" y="228"/>
                  <a:pt x="221" y="229"/>
                  <a:pt x="219" y="230"/>
                </a:cubicBezTo>
                <a:cubicBezTo>
                  <a:pt x="219" y="228"/>
                  <a:pt x="216" y="229"/>
                  <a:pt x="216" y="227"/>
                </a:cubicBezTo>
                <a:cubicBezTo>
                  <a:pt x="217" y="225"/>
                  <a:pt x="217" y="224"/>
                  <a:pt x="216" y="223"/>
                </a:cubicBezTo>
                <a:cubicBezTo>
                  <a:pt x="217" y="226"/>
                  <a:pt x="215" y="227"/>
                  <a:pt x="212" y="228"/>
                </a:cubicBezTo>
                <a:cubicBezTo>
                  <a:pt x="212" y="226"/>
                  <a:pt x="214" y="227"/>
                  <a:pt x="214" y="226"/>
                </a:cubicBezTo>
                <a:cubicBezTo>
                  <a:pt x="212" y="226"/>
                  <a:pt x="210" y="224"/>
                  <a:pt x="209" y="226"/>
                </a:cubicBezTo>
                <a:cubicBezTo>
                  <a:pt x="211" y="227"/>
                  <a:pt x="210" y="227"/>
                  <a:pt x="210" y="229"/>
                </a:cubicBezTo>
                <a:cubicBezTo>
                  <a:pt x="213" y="231"/>
                  <a:pt x="213" y="228"/>
                  <a:pt x="216" y="230"/>
                </a:cubicBezTo>
                <a:cubicBezTo>
                  <a:pt x="216" y="232"/>
                  <a:pt x="213" y="229"/>
                  <a:pt x="213" y="231"/>
                </a:cubicBezTo>
                <a:cubicBezTo>
                  <a:pt x="214" y="235"/>
                  <a:pt x="216" y="238"/>
                  <a:pt x="219" y="238"/>
                </a:cubicBezTo>
                <a:cubicBezTo>
                  <a:pt x="217" y="239"/>
                  <a:pt x="217" y="240"/>
                  <a:pt x="214" y="239"/>
                </a:cubicBezTo>
                <a:cubicBezTo>
                  <a:pt x="214" y="239"/>
                  <a:pt x="213" y="240"/>
                  <a:pt x="213" y="241"/>
                </a:cubicBezTo>
                <a:cubicBezTo>
                  <a:pt x="216" y="239"/>
                  <a:pt x="213" y="242"/>
                  <a:pt x="215" y="242"/>
                </a:cubicBezTo>
                <a:cubicBezTo>
                  <a:pt x="214" y="242"/>
                  <a:pt x="216" y="240"/>
                  <a:pt x="216" y="242"/>
                </a:cubicBezTo>
                <a:cubicBezTo>
                  <a:pt x="215" y="244"/>
                  <a:pt x="212" y="243"/>
                  <a:pt x="211" y="242"/>
                </a:cubicBezTo>
                <a:cubicBezTo>
                  <a:pt x="213" y="241"/>
                  <a:pt x="212" y="239"/>
                  <a:pt x="211" y="238"/>
                </a:cubicBezTo>
                <a:cubicBezTo>
                  <a:pt x="213" y="237"/>
                  <a:pt x="213" y="239"/>
                  <a:pt x="214" y="239"/>
                </a:cubicBezTo>
                <a:cubicBezTo>
                  <a:pt x="214" y="237"/>
                  <a:pt x="212" y="238"/>
                  <a:pt x="213" y="236"/>
                </a:cubicBezTo>
                <a:cubicBezTo>
                  <a:pt x="212" y="236"/>
                  <a:pt x="212" y="237"/>
                  <a:pt x="212" y="237"/>
                </a:cubicBezTo>
                <a:cubicBezTo>
                  <a:pt x="211" y="235"/>
                  <a:pt x="211" y="236"/>
                  <a:pt x="209" y="237"/>
                </a:cubicBezTo>
                <a:cubicBezTo>
                  <a:pt x="208" y="231"/>
                  <a:pt x="205" y="229"/>
                  <a:pt x="201" y="227"/>
                </a:cubicBezTo>
                <a:cubicBezTo>
                  <a:pt x="201" y="228"/>
                  <a:pt x="201" y="229"/>
                  <a:pt x="201" y="230"/>
                </a:cubicBezTo>
                <a:cubicBezTo>
                  <a:pt x="200" y="231"/>
                  <a:pt x="198" y="230"/>
                  <a:pt x="197" y="231"/>
                </a:cubicBezTo>
                <a:cubicBezTo>
                  <a:pt x="200" y="232"/>
                  <a:pt x="201" y="231"/>
                  <a:pt x="202" y="234"/>
                </a:cubicBezTo>
                <a:cubicBezTo>
                  <a:pt x="201" y="233"/>
                  <a:pt x="199" y="234"/>
                  <a:pt x="198" y="232"/>
                </a:cubicBezTo>
                <a:cubicBezTo>
                  <a:pt x="198" y="234"/>
                  <a:pt x="200" y="234"/>
                  <a:pt x="200" y="235"/>
                </a:cubicBezTo>
                <a:cubicBezTo>
                  <a:pt x="199" y="234"/>
                  <a:pt x="200" y="237"/>
                  <a:pt x="199" y="237"/>
                </a:cubicBezTo>
                <a:cubicBezTo>
                  <a:pt x="196" y="236"/>
                  <a:pt x="196" y="230"/>
                  <a:pt x="199" y="228"/>
                </a:cubicBezTo>
                <a:cubicBezTo>
                  <a:pt x="199" y="227"/>
                  <a:pt x="198" y="229"/>
                  <a:pt x="197" y="227"/>
                </a:cubicBezTo>
                <a:cubicBezTo>
                  <a:pt x="200" y="227"/>
                  <a:pt x="198" y="227"/>
                  <a:pt x="198" y="225"/>
                </a:cubicBezTo>
                <a:cubicBezTo>
                  <a:pt x="201" y="226"/>
                  <a:pt x="202" y="225"/>
                  <a:pt x="205" y="224"/>
                </a:cubicBezTo>
                <a:cubicBezTo>
                  <a:pt x="205" y="225"/>
                  <a:pt x="206" y="227"/>
                  <a:pt x="206" y="226"/>
                </a:cubicBezTo>
                <a:cubicBezTo>
                  <a:pt x="206" y="225"/>
                  <a:pt x="206" y="223"/>
                  <a:pt x="208" y="224"/>
                </a:cubicBezTo>
                <a:cubicBezTo>
                  <a:pt x="209" y="222"/>
                  <a:pt x="207" y="221"/>
                  <a:pt x="208" y="220"/>
                </a:cubicBezTo>
                <a:cubicBezTo>
                  <a:pt x="208" y="223"/>
                  <a:pt x="213" y="220"/>
                  <a:pt x="213" y="219"/>
                </a:cubicBezTo>
                <a:cubicBezTo>
                  <a:pt x="208" y="219"/>
                  <a:pt x="205" y="222"/>
                  <a:pt x="201" y="223"/>
                </a:cubicBezTo>
                <a:cubicBezTo>
                  <a:pt x="201" y="222"/>
                  <a:pt x="204" y="221"/>
                  <a:pt x="201" y="221"/>
                </a:cubicBezTo>
                <a:cubicBezTo>
                  <a:pt x="201" y="224"/>
                  <a:pt x="196" y="224"/>
                  <a:pt x="197" y="229"/>
                </a:cubicBezTo>
                <a:cubicBezTo>
                  <a:pt x="194" y="228"/>
                  <a:pt x="197" y="232"/>
                  <a:pt x="194" y="231"/>
                </a:cubicBezTo>
                <a:cubicBezTo>
                  <a:pt x="195" y="229"/>
                  <a:pt x="195" y="228"/>
                  <a:pt x="196" y="225"/>
                </a:cubicBezTo>
                <a:cubicBezTo>
                  <a:pt x="194" y="226"/>
                  <a:pt x="194" y="226"/>
                  <a:pt x="194" y="225"/>
                </a:cubicBezTo>
                <a:cubicBezTo>
                  <a:pt x="193" y="226"/>
                  <a:pt x="192" y="226"/>
                  <a:pt x="190" y="226"/>
                </a:cubicBezTo>
                <a:cubicBezTo>
                  <a:pt x="189" y="225"/>
                  <a:pt x="191" y="225"/>
                  <a:pt x="191" y="224"/>
                </a:cubicBezTo>
                <a:cubicBezTo>
                  <a:pt x="189" y="226"/>
                  <a:pt x="189" y="223"/>
                  <a:pt x="188" y="224"/>
                </a:cubicBezTo>
                <a:cubicBezTo>
                  <a:pt x="189" y="228"/>
                  <a:pt x="180" y="226"/>
                  <a:pt x="178" y="226"/>
                </a:cubicBezTo>
                <a:cubicBezTo>
                  <a:pt x="179" y="226"/>
                  <a:pt x="180" y="227"/>
                  <a:pt x="180" y="228"/>
                </a:cubicBezTo>
                <a:cubicBezTo>
                  <a:pt x="179" y="228"/>
                  <a:pt x="178" y="230"/>
                  <a:pt x="177" y="229"/>
                </a:cubicBezTo>
                <a:cubicBezTo>
                  <a:pt x="177" y="227"/>
                  <a:pt x="179" y="229"/>
                  <a:pt x="179" y="228"/>
                </a:cubicBezTo>
                <a:cubicBezTo>
                  <a:pt x="178" y="227"/>
                  <a:pt x="176" y="227"/>
                  <a:pt x="176" y="225"/>
                </a:cubicBezTo>
                <a:cubicBezTo>
                  <a:pt x="175" y="225"/>
                  <a:pt x="175" y="226"/>
                  <a:pt x="173" y="226"/>
                </a:cubicBezTo>
                <a:cubicBezTo>
                  <a:pt x="173" y="225"/>
                  <a:pt x="175" y="224"/>
                  <a:pt x="173" y="224"/>
                </a:cubicBezTo>
                <a:cubicBezTo>
                  <a:pt x="174" y="225"/>
                  <a:pt x="170" y="225"/>
                  <a:pt x="171" y="224"/>
                </a:cubicBezTo>
                <a:cubicBezTo>
                  <a:pt x="171" y="222"/>
                  <a:pt x="170" y="219"/>
                  <a:pt x="169" y="217"/>
                </a:cubicBezTo>
                <a:cubicBezTo>
                  <a:pt x="169" y="219"/>
                  <a:pt x="168" y="220"/>
                  <a:pt x="169" y="221"/>
                </a:cubicBezTo>
                <a:cubicBezTo>
                  <a:pt x="169" y="222"/>
                  <a:pt x="167" y="222"/>
                  <a:pt x="167" y="223"/>
                </a:cubicBezTo>
                <a:cubicBezTo>
                  <a:pt x="168" y="228"/>
                  <a:pt x="159" y="228"/>
                  <a:pt x="156" y="231"/>
                </a:cubicBezTo>
                <a:cubicBezTo>
                  <a:pt x="156" y="229"/>
                  <a:pt x="154" y="230"/>
                  <a:pt x="154" y="228"/>
                </a:cubicBezTo>
                <a:cubicBezTo>
                  <a:pt x="154" y="226"/>
                  <a:pt x="156" y="227"/>
                  <a:pt x="156" y="225"/>
                </a:cubicBezTo>
                <a:cubicBezTo>
                  <a:pt x="153" y="224"/>
                  <a:pt x="154" y="221"/>
                  <a:pt x="152" y="221"/>
                </a:cubicBezTo>
                <a:cubicBezTo>
                  <a:pt x="152" y="223"/>
                  <a:pt x="152" y="227"/>
                  <a:pt x="150" y="225"/>
                </a:cubicBezTo>
                <a:cubicBezTo>
                  <a:pt x="149" y="227"/>
                  <a:pt x="151" y="226"/>
                  <a:pt x="151" y="228"/>
                </a:cubicBezTo>
                <a:cubicBezTo>
                  <a:pt x="151" y="231"/>
                  <a:pt x="148" y="232"/>
                  <a:pt x="146" y="234"/>
                </a:cubicBezTo>
                <a:cubicBezTo>
                  <a:pt x="146" y="233"/>
                  <a:pt x="146" y="232"/>
                  <a:pt x="144" y="232"/>
                </a:cubicBezTo>
                <a:cubicBezTo>
                  <a:pt x="139" y="236"/>
                  <a:pt x="132" y="232"/>
                  <a:pt x="135" y="225"/>
                </a:cubicBezTo>
                <a:cubicBezTo>
                  <a:pt x="134" y="222"/>
                  <a:pt x="135" y="220"/>
                  <a:pt x="134" y="215"/>
                </a:cubicBezTo>
                <a:cubicBezTo>
                  <a:pt x="135" y="214"/>
                  <a:pt x="136" y="215"/>
                  <a:pt x="137" y="215"/>
                </a:cubicBezTo>
                <a:cubicBezTo>
                  <a:pt x="135" y="212"/>
                  <a:pt x="136" y="209"/>
                  <a:pt x="136" y="204"/>
                </a:cubicBezTo>
                <a:cubicBezTo>
                  <a:pt x="140" y="204"/>
                  <a:pt x="140" y="199"/>
                  <a:pt x="140" y="197"/>
                </a:cubicBezTo>
                <a:cubicBezTo>
                  <a:pt x="143" y="196"/>
                  <a:pt x="142" y="199"/>
                  <a:pt x="144" y="199"/>
                </a:cubicBezTo>
                <a:cubicBezTo>
                  <a:pt x="145" y="199"/>
                  <a:pt x="148" y="196"/>
                  <a:pt x="148" y="199"/>
                </a:cubicBezTo>
                <a:cubicBezTo>
                  <a:pt x="141" y="198"/>
                  <a:pt x="146" y="204"/>
                  <a:pt x="144" y="206"/>
                </a:cubicBezTo>
                <a:cubicBezTo>
                  <a:pt x="145" y="207"/>
                  <a:pt x="146" y="207"/>
                  <a:pt x="147" y="208"/>
                </a:cubicBezTo>
                <a:cubicBezTo>
                  <a:pt x="147" y="210"/>
                  <a:pt x="148" y="211"/>
                  <a:pt x="146" y="210"/>
                </a:cubicBezTo>
                <a:cubicBezTo>
                  <a:pt x="146" y="214"/>
                  <a:pt x="146" y="217"/>
                  <a:pt x="149" y="220"/>
                </a:cubicBezTo>
                <a:cubicBezTo>
                  <a:pt x="150" y="220"/>
                  <a:pt x="151" y="219"/>
                  <a:pt x="152" y="219"/>
                </a:cubicBezTo>
                <a:cubicBezTo>
                  <a:pt x="151" y="218"/>
                  <a:pt x="150" y="220"/>
                  <a:pt x="150" y="217"/>
                </a:cubicBezTo>
                <a:cubicBezTo>
                  <a:pt x="152" y="217"/>
                  <a:pt x="152" y="218"/>
                  <a:pt x="154" y="218"/>
                </a:cubicBezTo>
                <a:cubicBezTo>
                  <a:pt x="154" y="215"/>
                  <a:pt x="156" y="215"/>
                  <a:pt x="156" y="213"/>
                </a:cubicBezTo>
                <a:cubicBezTo>
                  <a:pt x="154" y="210"/>
                  <a:pt x="156" y="209"/>
                  <a:pt x="155" y="206"/>
                </a:cubicBezTo>
                <a:cubicBezTo>
                  <a:pt x="155" y="208"/>
                  <a:pt x="154" y="208"/>
                  <a:pt x="152" y="209"/>
                </a:cubicBezTo>
                <a:cubicBezTo>
                  <a:pt x="154" y="212"/>
                  <a:pt x="151" y="213"/>
                  <a:pt x="152" y="217"/>
                </a:cubicBezTo>
                <a:cubicBezTo>
                  <a:pt x="150" y="216"/>
                  <a:pt x="150" y="217"/>
                  <a:pt x="149" y="218"/>
                </a:cubicBezTo>
                <a:cubicBezTo>
                  <a:pt x="149" y="217"/>
                  <a:pt x="148" y="216"/>
                  <a:pt x="148" y="215"/>
                </a:cubicBezTo>
                <a:cubicBezTo>
                  <a:pt x="149" y="216"/>
                  <a:pt x="149" y="216"/>
                  <a:pt x="150" y="216"/>
                </a:cubicBezTo>
                <a:cubicBezTo>
                  <a:pt x="151" y="215"/>
                  <a:pt x="151" y="212"/>
                  <a:pt x="150" y="213"/>
                </a:cubicBezTo>
                <a:cubicBezTo>
                  <a:pt x="150" y="213"/>
                  <a:pt x="150" y="215"/>
                  <a:pt x="150" y="215"/>
                </a:cubicBezTo>
                <a:cubicBezTo>
                  <a:pt x="149" y="215"/>
                  <a:pt x="148" y="214"/>
                  <a:pt x="148" y="214"/>
                </a:cubicBezTo>
                <a:cubicBezTo>
                  <a:pt x="148" y="213"/>
                  <a:pt x="148" y="212"/>
                  <a:pt x="149" y="212"/>
                </a:cubicBezTo>
                <a:cubicBezTo>
                  <a:pt x="149" y="212"/>
                  <a:pt x="148" y="214"/>
                  <a:pt x="149" y="214"/>
                </a:cubicBezTo>
                <a:cubicBezTo>
                  <a:pt x="149" y="212"/>
                  <a:pt x="149" y="212"/>
                  <a:pt x="151" y="212"/>
                </a:cubicBezTo>
                <a:cubicBezTo>
                  <a:pt x="151" y="210"/>
                  <a:pt x="153" y="207"/>
                  <a:pt x="155" y="204"/>
                </a:cubicBezTo>
                <a:cubicBezTo>
                  <a:pt x="155" y="205"/>
                  <a:pt x="155" y="205"/>
                  <a:pt x="156" y="206"/>
                </a:cubicBezTo>
                <a:cubicBezTo>
                  <a:pt x="156" y="204"/>
                  <a:pt x="155" y="202"/>
                  <a:pt x="156" y="202"/>
                </a:cubicBezTo>
                <a:cubicBezTo>
                  <a:pt x="157" y="202"/>
                  <a:pt x="157" y="203"/>
                  <a:pt x="157" y="203"/>
                </a:cubicBezTo>
                <a:cubicBezTo>
                  <a:pt x="157" y="200"/>
                  <a:pt x="157" y="199"/>
                  <a:pt x="158" y="197"/>
                </a:cubicBezTo>
                <a:cubicBezTo>
                  <a:pt x="155" y="198"/>
                  <a:pt x="155" y="200"/>
                  <a:pt x="153" y="200"/>
                </a:cubicBezTo>
                <a:cubicBezTo>
                  <a:pt x="154" y="202"/>
                  <a:pt x="153" y="202"/>
                  <a:pt x="152" y="202"/>
                </a:cubicBezTo>
                <a:cubicBezTo>
                  <a:pt x="152" y="204"/>
                  <a:pt x="154" y="206"/>
                  <a:pt x="151" y="206"/>
                </a:cubicBezTo>
                <a:cubicBezTo>
                  <a:pt x="151" y="202"/>
                  <a:pt x="150" y="200"/>
                  <a:pt x="149" y="196"/>
                </a:cubicBezTo>
                <a:cubicBezTo>
                  <a:pt x="150" y="196"/>
                  <a:pt x="150" y="196"/>
                  <a:pt x="151" y="196"/>
                </a:cubicBezTo>
                <a:cubicBezTo>
                  <a:pt x="151" y="194"/>
                  <a:pt x="149" y="195"/>
                  <a:pt x="149" y="193"/>
                </a:cubicBezTo>
                <a:cubicBezTo>
                  <a:pt x="149" y="191"/>
                  <a:pt x="151" y="191"/>
                  <a:pt x="152" y="190"/>
                </a:cubicBezTo>
                <a:cubicBezTo>
                  <a:pt x="150" y="187"/>
                  <a:pt x="151" y="186"/>
                  <a:pt x="151" y="182"/>
                </a:cubicBezTo>
                <a:cubicBezTo>
                  <a:pt x="150" y="182"/>
                  <a:pt x="149" y="184"/>
                  <a:pt x="149" y="182"/>
                </a:cubicBezTo>
                <a:cubicBezTo>
                  <a:pt x="151" y="181"/>
                  <a:pt x="154" y="180"/>
                  <a:pt x="154" y="176"/>
                </a:cubicBezTo>
                <a:cubicBezTo>
                  <a:pt x="152" y="176"/>
                  <a:pt x="153" y="174"/>
                  <a:pt x="151" y="173"/>
                </a:cubicBezTo>
                <a:cubicBezTo>
                  <a:pt x="153" y="174"/>
                  <a:pt x="154" y="173"/>
                  <a:pt x="155" y="172"/>
                </a:cubicBezTo>
                <a:cubicBezTo>
                  <a:pt x="153" y="172"/>
                  <a:pt x="153" y="171"/>
                  <a:pt x="152" y="170"/>
                </a:cubicBezTo>
                <a:cubicBezTo>
                  <a:pt x="154" y="164"/>
                  <a:pt x="154" y="156"/>
                  <a:pt x="160" y="154"/>
                </a:cubicBezTo>
                <a:cubicBezTo>
                  <a:pt x="158" y="154"/>
                  <a:pt x="160" y="152"/>
                  <a:pt x="160" y="152"/>
                </a:cubicBezTo>
                <a:cubicBezTo>
                  <a:pt x="161" y="153"/>
                  <a:pt x="162" y="154"/>
                  <a:pt x="164" y="154"/>
                </a:cubicBezTo>
                <a:cubicBezTo>
                  <a:pt x="165" y="151"/>
                  <a:pt x="165" y="147"/>
                  <a:pt x="166" y="146"/>
                </a:cubicBezTo>
                <a:cubicBezTo>
                  <a:pt x="172" y="150"/>
                  <a:pt x="167" y="162"/>
                  <a:pt x="168" y="169"/>
                </a:cubicBezTo>
                <a:cubicBezTo>
                  <a:pt x="173" y="157"/>
                  <a:pt x="168" y="147"/>
                  <a:pt x="173" y="133"/>
                </a:cubicBezTo>
                <a:cubicBezTo>
                  <a:pt x="174" y="133"/>
                  <a:pt x="176" y="133"/>
                  <a:pt x="177" y="133"/>
                </a:cubicBezTo>
                <a:cubicBezTo>
                  <a:pt x="177" y="131"/>
                  <a:pt x="178" y="129"/>
                  <a:pt x="180" y="128"/>
                </a:cubicBezTo>
                <a:cubicBezTo>
                  <a:pt x="184" y="128"/>
                  <a:pt x="182" y="134"/>
                  <a:pt x="186" y="133"/>
                </a:cubicBezTo>
                <a:cubicBezTo>
                  <a:pt x="188" y="126"/>
                  <a:pt x="200" y="121"/>
                  <a:pt x="195" y="113"/>
                </a:cubicBezTo>
                <a:cubicBezTo>
                  <a:pt x="198" y="114"/>
                  <a:pt x="195" y="109"/>
                  <a:pt x="197" y="109"/>
                </a:cubicBezTo>
                <a:cubicBezTo>
                  <a:pt x="195" y="102"/>
                  <a:pt x="191" y="94"/>
                  <a:pt x="190" y="87"/>
                </a:cubicBezTo>
                <a:cubicBezTo>
                  <a:pt x="192" y="86"/>
                  <a:pt x="194" y="86"/>
                  <a:pt x="196" y="87"/>
                </a:cubicBezTo>
                <a:cubicBezTo>
                  <a:pt x="218" y="83"/>
                  <a:pt x="245" y="86"/>
                  <a:pt x="269" y="81"/>
                </a:cubicBezTo>
                <a:cubicBezTo>
                  <a:pt x="271" y="83"/>
                  <a:pt x="275" y="80"/>
                  <a:pt x="278" y="82"/>
                </a:cubicBezTo>
                <a:cubicBezTo>
                  <a:pt x="279" y="86"/>
                  <a:pt x="281" y="90"/>
                  <a:pt x="282" y="93"/>
                </a:cubicBezTo>
                <a:cubicBezTo>
                  <a:pt x="285" y="97"/>
                  <a:pt x="284" y="107"/>
                  <a:pt x="288" y="109"/>
                </a:cubicBezTo>
                <a:cubicBezTo>
                  <a:pt x="287" y="112"/>
                  <a:pt x="288" y="117"/>
                  <a:pt x="289" y="123"/>
                </a:cubicBezTo>
                <a:cubicBezTo>
                  <a:pt x="290" y="131"/>
                  <a:pt x="290" y="141"/>
                  <a:pt x="293" y="145"/>
                </a:cubicBezTo>
                <a:cubicBezTo>
                  <a:pt x="292" y="145"/>
                  <a:pt x="291" y="147"/>
                  <a:pt x="293" y="146"/>
                </a:cubicBezTo>
                <a:cubicBezTo>
                  <a:pt x="294" y="145"/>
                  <a:pt x="293" y="142"/>
                  <a:pt x="295" y="145"/>
                </a:cubicBezTo>
                <a:cubicBezTo>
                  <a:pt x="294" y="139"/>
                  <a:pt x="297" y="137"/>
                  <a:pt x="294" y="132"/>
                </a:cubicBezTo>
                <a:cubicBezTo>
                  <a:pt x="295" y="133"/>
                  <a:pt x="295" y="131"/>
                  <a:pt x="295" y="130"/>
                </a:cubicBezTo>
                <a:cubicBezTo>
                  <a:pt x="294" y="130"/>
                  <a:pt x="293" y="130"/>
                  <a:pt x="293" y="129"/>
                </a:cubicBezTo>
                <a:cubicBezTo>
                  <a:pt x="297" y="129"/>
                  <a:pt x="295" y="123"/>
                  <a:pt x="296" y="121"/>
                </a:cubicBezTo>
                <a:cubicBezTo>
                  <a:pt x="295" y="121"/>
                  <a:pt x="293" y="121"/>
                  <a:pt x="294" y="119"/>
                </a:cubicBezTo>
                <a:cubicBezTo>
                  <a:pt x="294" y="119"/>
                  <a:pt x="295" y="119"/>
                  <a:pt x="295" y="119"/>
                </a:cubicBezTo>
                <a:cubicBezTo>
                  <a:pt x="295" y="118"/>
                  <a:pt x="295" y="117"/>
                  <a:pt x="295" y="116"/>
                </a:cubicBezTo>
                <a:cubicBezTo>
                  <a:pt x="294" y="115"/>
                  <a:pt x="293" y="117"/>
                  <a:pt x="292" y="116"/>
                </a:cubicBezTo>
                <a:cubicBezTo>
                  <a:pt x="293" y="114"/>
                  <a:pt x="294" y="114"/>
                  <a:pt x="295" y="115"/>
                </a:cubicBezTo>
                <a:cubicBezTo>
                  <a:pt x="295" y="108"/>
                  <a:pt x="297" y="104"/>
                  <a:pt x="295" y="97"/>
                </a:cubicBezTo>
                <a:cubicBezTo>
                  <a:pt x="293" y="96"/>
                  <a:pt x="294" y="98"/>
                  <a:pt x="293" y="98"/>
                </a:cubicBezTo>
                <a:cubicBezTo>
                  <a:pt x="293" y="96"/>
                  <a:pt x="294" y="96"/>
                  <a:pt x="296" y="96"/>
                </a:cubicBezTo>
                <a:cubicBezTo>
                  <a:pt x="294" y="93"/>
                  <a:pt x="297" y="89"/>
                  <a:pt x="296" y="87"/>
                </a:cubicBezTo>
                <a:cubicBezTo>
                  <a:pt x="296" y="89"/>
                  <a:pt x="295" y="87"/>
                  <a:pt x="295" y="86"/>
                </a:cubicBezTo>
                <a:cubicBezTo>
                  <a:pt x="303" y="88"/>
                  <a:pt x="301" y="96"/>
                  <a:pt x="304" y="101"/>
                </a:cubicBezTo>
                <a:cubicBezTo>
                  <a:pt x="303" y="104"/>
                  <a:pt x="305" y="107"/>
                  <a:pt x="305" y="112"/>
                </a:cubicBezTo>
                <a:cubicBezTo>
                  <a:pt x="305" y="112"/>
                  <a:pt x="306" y="112"/>
                  <a:pt x="306" y="113"/>
                </a:cubicBezTo>
                <a:cubicBezTo>
                  <a:pt x="306" y="126"/>
                  <a:pt x="309" y="137"/>
                  <a:pt x="309" y="149"/>
                </a:cubicBezTo>
                <a:cubicBezTo>
                  <a:pt x="311" y="148"/>
                  <a:pt x="309" y="153"/>
                  <a:pt x="310" y="151"/>
                </a:cubicBezTo>
                <a:cubicBezTo>
                  <a:pt x="310" y="150"/>
                  <a:pt x="310" y="149"/>
                  <a:pt x="311" y="149"/>
                </a:cubicBezTo>
                <a:cubicBezTo>
                  <a:pt x="311" y="148"/>
                  <a:pt x="312" y="149"/>
                  <a:pt x="313" y="149"/>
                </a:cubicBezTo>
                <a:cubicBezTo>
                  <a:pt x="312" y="150"/>
                  <a:pt x="313" y="152"/>
                  <a:pt x="312" y="153"/>
                </a:cubicBezTo>
                <a:cubicBezTo>
                  <a:pt x="311" y="152"/>
                  <a:pt x="310" y="151"/>
                  <a:pt x="309" y="152"/>
                </a:cubicBezTo>
                <a:cubicBezTo>
                  <a:pt x="310" y="154"/>
                  <a:pt x="309" y="153"/>
                  <a:pt x="309" y="156"/>
                </a:cubicBezTo>
                <a:cubicBezTo>
                  <a:pt x="311" y="156"/>
                  <a:pt x="312" y="153"/>
                  <a:pt x="312" y="154"/>
                </a:cubicBezTo>
                <a:cubicBezTo>
                  <a:pt x="311" y="155"/>
                  <a:pt x="310" y="157"/>
                  <a:pt x="311" y="159"/>
                </a:cubicBezTo>
                <a:cubicBezTo>
                  <a:pt x="310" y="160"/>
                  <a:pt x="309" y="159"/>
                  <a:pt x="309" y="158"/>
                </a:cubicBezTo>
                <a:cubicBezTo>
                  <a:pt x="309" y="163"/>
                  <a:pt x="310" y="161"/>
                  <a:pt x="310" y="166"/>
                </a:cubicBezTo>
                <a:cubicBezTo>
                  <a:pt x="311" y="167"/>
                  <a:pt x="311" y="167"/>
                  <a:pt x="312" y="166"/>
                </a:cubicBezTo>
                <a:cubicBezTo>
                  <a:pt x="312" y="169"/>
                  <a:pt x="313" y="169"/>
                  <a:pt x="315" y="169"/>
                </a:cubicBezTo>
                <a:cubicBezTo>
                  <a:pt x="313" y="170"/>
                  <a:pt x="312" y="170"/>
                  <a:pt x="311" y="169"/>
                </a:cubicBezTo>
                <a:cubicBezTo>
                  <a:pt x="311" y="170"/>
                  <a:pt x="311" y="170"/>
                  <a:pt x="310" y="170"/>
                </a:cubicBezTo>
                <a:cubicBezTo>
                  <a:pt x="310" y="172"/>
                  <a:pt x="312" y="171"/>
                  <a:pt x="312" y="173"/>
                </a:cubicBezTo>
                <a:cubicBezTo>
                  <a:pt x="311" y="173"/>
                  <a:pt x="311" y="174"/>
                  <a:pt x="310" y="174"/>
                </a:cubicBezTo>
                <a:cubicBezTo>
                  <a:pt x="313" y="175"/>
                  <a:pt x="310" y="182"/>
                  <a:pt x="313" y="184"/>
                </a:cubicBezTo>
                <a:cubicBezTo>
                  <a:pt x="313" y="181"/>
                  <a:pt x="312" y="178"/>
                  <a:pt x="314" y="176"/>
                </a:cubicBezTo>
                <a:cubicBezTo>
                  <a:pt x="315" y="175"/>
                  <a:pt x="315" y="176"/>
                  <a:pt x="316" y="176"/>
                </a:cubicBezTo>
                <a:cubicBezTo>
                  <a:pt x="316" y="170"/>
                  <a:pt x="318" y="162"/>
                  <a:pt x="316" y="157"/>
                </a:cubicBezTo>
                <a:cubicBezTo>
                  <a:pt x="318" y="154"/>
                  <a:pt x="319" y="149"/>
                  <a:pt x="318" y="146"/>
                </a:cubicBezTo>
                <a:cubicBezTo>
                  <a:pt x="319" y="146"/>
                  <a:pt x="320" y="146"/>
                  <a:pt x="321" y="146"/>
                </a:cubicBezTo>
                <a:cubicBezTo>
                  <a:pt x="320" y="143"/>
                  <a:pt x="319" y="141"/>
                  <a:pt x="321" y="140"/>
                </a:cubicBezTo>
                <a:cubicBezTo>
                  <a:pt x="322" y="143"/>
                  <a:pt x="323" y="145"/>
                  <a:pt x="324" y="148"/>
                </a:cubicBezTo>
                <a:cubicBezTo>
                  <a:pt x="325" y="142"/>
                  <a:pt x="325" y="131"/>
                  <a:pt x="324" y="120"/>
                </a:cubicBezTo>
                <a:cubicBezTo>
                  <a:pt x="326" y="119"/>
                  <a:pt x="328" y="119"/>
                  <a:pt x="329" y="118"/>
                </a:cubicBezTo>
                <a:cubicBezTo>
                  <a:pt x="328" y="117"/>
                  <a:pt x="327" y="117"/>
                  <a:pt x="327" y="115"/>
                </a:cubicBezTo>
                <a:cubicBezTo>
                  <a:pt x="331" y="117"/>
                  <a:pt x="330" y="113"/>
                  <a:pt x="333" y="113"/>
                </a:cubicBezTo>
                <a:cubicBezTo>
                  <a:pt x="334" y="117"/>
                  <a:pt x="337" y="117"/>
                  <a:pt x="341" y="117"/>
                </a:cubicBezTo>
                <a:cubicBezTo>
                  <a:pt x="341" y="116"/>
                  <a:pt x="341" y="116"/>
                  <a:pt x="340" y="115"/>
                </a:cubicBezTo>
                <a:cubicBezTo>
                  <a:pt x="343" y="116"/>
                  <a:pt x="343" y="113"/>
                  <a:pt x="344" y="115"/>
                </a:cubicBezTo>
                <a:cubicBezTo>
                  <a:pt x="341" y="116"/>
                  <a:pt x="349" y="119"/>
                  <a:pt x="347" y="122"/>
                </a:cubicBezTo>
                <a:cubicBezTo>
                  <a:pt x="346" y="122"/>
                  <a:pt x="346" y="119"/>
                  <a:pt x="345" y="121"/>
                </a:cubicBezTo>
                <a:cubicBezTo>
                  <a:pt x="345" y="121"/>
                  <a:pt x="345" y="122"/>
                  <a:pt x="345" y="123"/>
                </a:cubicBezTo>
                <a:cubicBezTo>
                  <a:pt x="347" y="122"/>
                  <a:pt x="347" y="123"/>
                  <a:pt x="348" y="124"/>
                </a:cubicBezTo>
                <a:cubicBezTo>
                  <a:pt x="351" y="111"/>
                  <a:pt x="349" y="90"/>
                  <a:pt x="353" y="74"/>
                </a:cubicBezTo>
                <a:cubicBezTo>
                  <a:pt x="353" y="73"/>
                  <a:pt x="352" y="72"/>
                  <a:pt x="351" y="73"/>
                </a:cubicBezTo>
                <a:cubicBezTo>
                  <a:pt x="351" y="75"/>
                  <a:pt x="351" y="75"/>
                  <a:pt x="349" y="76"/>
                </a:cubicBezTo>
                <a:cubicBezTo>
                  <a:pt x="349" y="76"/>
                  <a:pt x="350" y="78"/>
                  <a:pt x="349" y="78"/>
                </a:cubicBezTo>
                <a:cubicBezTo>
                  <a:pt x="348" y="77"/>
                  <a:pt x="347" y="75"/>
                  <a:pt x="348" y="74"/>
                </a:cubicBezTo>
                <a:cubicBezTo>
                  <a:pt x="349" y="74"/>
                  <a:pt x="349" y="75"/>
                  <a:pt x="350" y="74"/>
                </a:cubicBezTo>
                <a:cubicBezTo>
                  <a:pt x="349" y="74"/>
                  <a:pt x="351" y="72"/>
                  <a:pt x="350" y="71"/>
                </a:cubicBezTo>
                <a:cubicBezTo>
                  <a:pt x="351" y="71"/>
                  <a:pt x="354" y="71"/>
                  <a:pt x="354" y="70"/>
                </a:cubicBezTo>
                <a:cubicBezTo>
                  <a:pt x="351" y="68"/>
                  <a:pt x="350" y="71"/>
                  <a:pt x="348" y="72"/>
                </a:cubicBezTo>
                <a:cubicBezTo>
                  <a:pt x="346" y="70"/>
                  <a:pt x="346" y="69"/>
                  <a:pt x="344" y="67"/>
                </a:cubicBezTo>
                <a:cubicBezTo>
                  <a:pt x="346" y="67"/>
                  <a:pt x="347" y="68"/>
                  <a:pt x="349" y="69"/>
                </a:cubicBezTo>
                <a:cubicBezTo>
                  <a:pt x="350" y="67"/>
                  <a:pt x="348" y="67"/>
                  <a:pt x="349" y="66"/>
                </a:cubicBezTo>
                <a:cubicBezTo>
                  <a:pt x="348" y="66"/>
                  <a:pt x="347" y="68"/>
                  <a:pt x="346" y="66"/>
                </a:cubicBezTo>
                <a:cubicBezTo>
                  <a:pt x="347" y="66"/>
                  <a:pt x="348" y="65"/>
                  <a:pt x="348" y="64"/>
                </a:cubicBezTo>
                <a:cubicBezTo>
                  <a:pt x="345" y="64"/>
                  <a:pt x="344" y="65"/>
                  <a:pt x="344" y="63"/>
                </a:cubicBezTo>
                <a:cubicBezTo>
                  <a:pt x="341" y="63"/>
                  <a:pt x="344" y="68"/>
                  <a:pt x="343" y="68"/>
                </a:cubicBezTo>
                <a:cubicBezTo>
                  <a:pt x="343" y="66"/>
                  <a:pt x="339" y="67"/>
                  <a:pt x="339" y="65"/>
                </a:cubicBezTo>
                <a:cubicBezTo>
                  <a:pt x="340" y="65"/>
                  <a:pt x="340" y="65"/>
                  <a:pt x="342" y="65"/>
                </a:cubicBezTo>
                <a:cubicBezTo>
                  <a:pt x="341" y="63"/>
                  <a:pt x="341" y="62"/>
                  <a:pt x="342" y="62"/>
                </a:cubicBezTo>
                <a:cubicBezTo>
                  <a:pt x="341" y="63"/>
                  <a:pt x="338" y="64"/>
                  <a:pt x="338" y="65"/>
                </a:cubicBezTo>
                <a:cubicBezTo>
                  <a:pt x="336" y="63"/>
                  <a:pt x="335" y="61"/>
                  <a:pt x="337" y="59"/>
                </a:cubicBezTo>
                <a:cubicBezTo>
                  <a:pt x="338" y="59"/>
                  <a:pt x="339" y="59"/>
                  <a:pt x="341" y="59"/>
                </a:cubicBezTo>
                <a:cubicBezTo>
                  <a:pt x="341" y="59"/>
                  <a:pt x="340" y="60"/>
                  <a:pt x="341" y="60"/>
                </a:cubicBezTo>
                <a:cubicBezTo>
                  <a:pt x="342" y="59"/>
                  <a:pt x="343" y="58"/>
                  <a:pt x="344" y="57"/>
                </a:cubicBezTo>
                <a:cubicBezTo>
                  <a:pt x="344" y="59"/>
                  <a:pt x="342" y="58"/>
                  <a:pt x="343" y="60"/>
                </a:cubicBezTo>
                <a:cubicBezTo>
                  <a:pt x="344" y="59"/>
                  <a:pt x="344" y="61"/>
                  <a:pt x="345" y="61"/>
                </a:cubicBezTo>
                <a:cubicBezTo>
                  <a:pt x="346" y="60"/>
                  <a:pt x="345" y="60"/>
                  <a:pt x="346" y="59"/>
                </a:cubicBezTo>
                <a:cubicBezTo>
                  <a:pt x="346" y="61"/>
                  <a:pt x="347" y="61"/>
                  <a:pt x="347" y="63"/>
                </a:cubicBezTo>
                <a:cubicBezTo>
                  <a:pt x="349" y="64"/>
                  <a:pt x="348" y="62"/>
                  <a:pt x="350" y="62"/>
                </a:cubicBezTo>
                <a:cubicBezTo>
                  <a:pt x="350" y="63"/>
                  <a:pt x="347" y="64"/>
                  <a:pt x="349" y="64"/>
                </a:cubicBezTo>
                <a:cubicBezTo>
                  <a:pt x="349" y="62"/>
                  <a:pt x="351" y="66"/>
                  <a:pt x="351" y="64"/>
                </a:cubicBezTo>
                <a:cubicBezTo>
                  <a:pt x="349" y="63"/>
                  <a:pt x="352" y="62"/>
                  <a:pt x="353" y="62"/>
                </a:cubicBezTo>
                <a:cubicBezTo>
                  <a:pt x="350" y="59"/>
                  <a:pt x="348" y="60"/>
                  <a:pt x="346" y="58"/>
                </a:cubicBezTo>
                <a:cubicBezTo>
                  <a:pt x="347" y="58"/>
                  <a:pt x="348" y="57"/>
                  <a:pt x="349" y="56"/>
                </a:cubicBezTo>
                <a:cubicBezTo>
                  <a:pt x="349" y="56"/>
                  <a:pt x="350" y="57"/>
                  <a:pt x="351" y="57"/>
                </a:cubicBezTo>
                <a:cubicBezTo>
                  <a:pt x="352" y="54"/>
                  <a:pt x="352" y="53"/>
                  <a:pt x="350" y="52"/>
                </a:cubicBezTo>
                <a:cubicBezTo>
                  <a:pt x="351" y="52"/>
                  <a:pt x="352" y="53"/>
                  <a:pt x="353" y="53"/>
                </a:cubicBezTo>
                <a:cubicBezTo>
                  <a:pt x="353" y="51"/>
                  <a:pt x="353" y="49"/>
                  <a:pt x="353" y="48"/>
                </a:cubicBezTo>
                <a:cubicBezTo>
                  <a:pt x="350" y="48"/>
                  <a:pt x="351" y="51"/>
                  <a:pt x="350" y="52"/>
                </a:cubicBezTo>
                <a:cubicBezTo>
                  <a:pt x="348" y="50"/>
                  <a:pt x="352" y="49"/>
                  <a:pt x="349" y="48"/>
                </a:cubicBezTo>
                <a:cubicBezTo>
                  <a:pt x="349" y="49"/>
                  <a:pt x="347" y="49"/>
                  <a:pt x="346" y="49"/>
                </a:cubicBezTo>
                <a:cubicBezTo>
                  <a:pt x="346" y="49"/>
                  <a:pt x="346" y="49"/>
                  <a:pt x="346" y="48"/>
                </a:cubicBezTo>
                <a:cubicBezTo>
                  <a:pt x="346" y="47"/>
                  <a:pt x="347" y="47"/>
                  <a:pt x="348" y="46"/>
                </a:cubicBezTo>
                <a:cubicBezTo>
                  <a:pt x="347" y="44"/>
                  <a:pt x="350" y="43"/>
                  <a:pt x="346" y="43"/>
                </a:cubicBezTo>
                <a:cubicBezTo>
                  <a:pt x="347" y="43"/>
                  <a:pt x="347" y="42"/>
                  <a:pt x="348" y="42"/>
                </a:cubicBezTo>
                <a:cubicBezTo>
                  <a:pt x="349" y="42"/>
                  <a:pt x="350" y="42"/>
                  <a:pt x="351" y="43"/>
                </a:cubicBezTo>
                <a:cubicBezTo>
                  <a:pt x="350" y="44"/>
                  <a:pt x="349" y="46"/>
                  <a:pt x="351" y="47"/>
                </a:cubicBezTo>
                <a:cubicBezTo>
                  <a:pt x="351" y="44"/>
                  <a:pt x="352" y="48"/>
                  <a:pt x="353" y="47"/>
                </a:cubicBezTo>
                <a:cubicBezTo>
                  <a:pt x="352" y="43"/>
                  <a:pt x="351" y="43"/>
                  <a:pt x="353" y="40"/>
                </a:cubicBezTo>
                <a:cubicBezTo>
                  <a:pt x="350" y="40"/>
                  <a:pt x="346" y="36"/>
                  <a:pt x="346" y="35"/>
                </a:cubicBezTo>
                <a:cubicBezTo>
                  <a:pt x="345" y="34"/>
                  <a:pt x="345" y="35"/>
                  <a:pt x="344" y="36"/>
                </a:cubicBezTo>
                <a:cubicBezTo>
                  <a:pt x="342" y="32"/>
                  <a:pt x="342" y="28"/>
                  <a:pt x="345" y="26"/>
                </a:cubicBezTo>
                <a:cubicBezTo>
                  <a:pt x="343" y="20"/>
                  <a:pt x="343" y="13"/>
                  <a:pt x="343" y="7"/>
                </a:cubicBezTo>
                <a:cubicBezTo>
                  <a:pt x="341" y="8"/>
                  <a:pt x="342" y="5"/>
                  <a:pt x="340" y="5"/>
                </a:cubicBezTo>
                <a:cubicBezTo>
                  <a:pt x="338" y="6"/>
                  <a:pt x="340" y="8"/>
                  <a:pt x="339" y="8"/>
                </a:cubicBezTo>
                <a:cubicBezTo>
                  <a:pt x="338" y="6"/>
                  <a:pt x="338" y="7"/>
                  <a:pt x="336" y="8"/>
                </a:cubicBezTo>
                <a:cubicBezTo>
                  <a:pt x="336" y="6"/>
                  <a:pt x="335" y="6"/>
                  <a:pt x="335" y="5"/>
                </a:cubicBezTo>
                <a:cubicBezTo>
                  <a:pt x="337" y="5"/>
                  <a:pt x="337" y="3"/>
                  <a:pt x="338" y="2"/>
                </a:cubicBezTo>
                <a:cubicBezTo>
                  <a:pt x="335" y="2"/>
                  <a:pt x="333" y="0"/>
                  <a:pt x="330" y="1"/>
                </a:cubicBezTo>
                <a:cubicBezTo>
                  <a:pt x="328" y="4"/>
                  <a:pt x="332" y="10"/>
                  <a:pt x="329" y="11"/>
                </a:cubicBezTo>
                <a:cubicBezTo>
                  <a:pt x="333" y="13"/>
                  <a:pt x="332" y="21"/>
                  <a:pt x="329" y="22"/>
                </a:cubicBezTo>
                <a:cubicBezTo>
                  <a:pt x="326" y="21"/>
                  <a:pt x="326" y="24"/>
                  <a:pt x="324" y="24"/>
                </a:cubicBezTo>
                <a:cubicBezTo>
                  <a:pt x="324" y="22"/>
                  <a:pt x="328" y="22"/>
                  <a:pt x="326" y="21"/>
                </a:cubicBezTo>
                <a:cubicBezTo>
                  <a:pt x="326" y="22"/>
                  <a:pt x="325" y="20"/>
                  <a:pt x="324" y="20"/>
                </a:cubicBezTo>
                <a:cubicBezTo>
                  <a:pt x="323" y="23"/>
                  <a:pt x="322" y="23"/>
                  <a:pt x="318" y="24"/>
                </a:cubicBezTo>
                <a:cubicBezTo>
                  <a:pt x="318" y="25"/>
                  <a:pt x="320" y="26"/>
                  <a:pt x="318" y="26"/>
                </a:cubicBezTo>
                <a:cubicBezTo>
                  <a:pt x="317" y="26"/>
                  <a:pt x="318" y="24"/>
                  <a:pt x="316" y="25"/>
                </a:cubicBezTo>
                <a:cubicBezTo>
                  <a:pt x="315" y="25"/>
                  <a:pt x="315" y="25"/>
                  <a:pt x="315" y="25"/>
                </a:cubicBezTo>
                <a:cubicBezTo>
                  <a:pt x="314" y="27"/>
                  <a:pt x="318" y="27"/>
                  <a:pt x="318" y="29"/>
                </a:cubicBezTo>
                <a:cubicBezTo>
                  <a:pt x="318" y="29"/>
                  <a:pt x="317" y="30"/>
                  <a:pt x="315" y="30"/>
                </a:cubicBezTo>
                <a:cubicBezTo>
                  <a:pt x="315" y="28"/>
                  <a:pt x="315" y="27"/>
                  <a:pt x="313" y="26"/>
                </a:cubicBezTo>
                <a:close/>
                <a:moveTo>
                  <a:pt x="345" y="48"/>
                </a:moveTo>
                <a:cubicBezTo>
                  <a:pt x="345" y="49"/>
                  <a:pt x="346" y="49"/>
                  <a:pt x="346" y="49"/>
                </a:cubicBezTo>
                <a:cubicBezTo>
                  <a:pt x="346" y="53"/>
                  <a:pt x="342" y="48"/>
                  <a:pt x="345" y="48"/>
                </a:cubicBezTo>
                <a:cubicBezTo>
                  <a:pt x="345" y="48"/>
                  <a:pt x="345" y="48"/>
                  <a:pt x="345" y="48"/>
                </a:cubicBezTo>
                <a:close/>
                <a:moveTo>
                  <a:pt x="329" y="113"/>
                </a:moveTo>
                <a:cubicBezTo>
                  <a:pt x="331" y="113"/>
                  <a:pt x="330" y="115"/>
                  <a:pt x="329" y="115"/>
                </a:cubicBezTo>
                <a:cubicBezTo>
                  <a:pt x="329" y="114"/>
                  <a:pt x="330" y="114"/>
                  <a:pt x="329" y="113"/>
                </a:cubicBezTo>
                <a:cubicBezTo>
                  <a:pt x="329" y="113"/>
                  <a:pt x="329" y="113"/>
                  <a:pt x="329" y="113"/>
                </a:cubicBezTo>
                <a:close/>
                <a:moveTo>
                  <a:pt x="204" y="234"/>
                </a:moveTo>
                <a:cubicBezTo>
                  <a:pt x="203" y="233"/>
                  <a:pt x="201" y="232"/>
                  <a:pt x="201" y="230"/>
                </a:cubicBezTo>
                <a:cubicBezTo>
                  <a:pt x="204" y="230"/>
                  <a:pt x="204" y="232"/>
                  <a:pt x="204" y="234"/>
                </a:cubicBezTo>
                <a:cubicBezTo>
                  <a:pt x="204" y="234"/>
                  <a:pt x="204" y="234"/>
                  <a:pt x="204" y="234"/>
                </a:cubicBezTo>
                <a:close/>
                <a:moveTo>
                  <a:pt x="217" y="230"/>
                </a:moveTo>
                <a:cubicBezTo>
                  <a:pt x="216" y="230"/>
                  <a:pt x="216" y="228"/>
                  <a:pt x="217" y="229"/>
                </a:cubicBezTo>
                <a:cubicBezTo>
                  <a:pt x="217" y="230"/>
                  <a:pt x="217" y="230"/>
                  <a:pt x="217" y="230"/>
                </a:cubicBezTo>
                <a:cubicBezTo>
                  <a:pt x="217" y="230"/>
                  <a:pt x="217" y="230"/>
                  <a:pt x="217" y="230"/>
                </a:cubicBezTo>
                <a:close/>
                <a:moveTo>
                  <a:pt x="245" y="259"/>
                </a:moveTo>
                <a:cubicBezTo>
                  <a:pt x="245" y="260"/>
                  <a:pt x="242" y="260"/>
                  <a:pt x="243" y="259"/>
                </a:cubicBezTo>
                <a:cubicBezTo>
                  <a:pt x="243" y="259"/>
                  <a:pt x="244" y="259"/>
                  <a:pt x="244" y="259"/>
                </a:cubicBezTo>
                <a:cubicBezTo>
                  <a:pt x="244" y="259"/>
                  <a:pt x="244" y="259"/>
                  <a:pt x="245" y="259"/>
                </a:cubicBezTo>
                <a:cubicBezTo>
                  <a:pt x="245" y="259"/>
                  <a:pt x="245" y="259"/>
                  <a:pt x="245" y="259"/>
                </a:cubicBezTo>
                <a:close/>
                <a:moveTo>
                  <a:pt x="359" y="321"/>
                </a:moveTo>
                <a:cubicBezTo>
                  <a:pt x="361" y="322"/>
                  <a:pt x="360" y="324"/>
                  <a:pt x="360" y="326"/>
                </a:cubicBezTo>
                <a:cubicBezTo>
                  <a:pt x="357" y="325"/>
                  <a:pt x="359" y="324"/>
                  <a:pt x="359" y="321"/>
                </a:cubicBezTo>
                <a:cubicBezTo>
                  <a:pt x="359" y="321"/>
                  <a:pt x="359" y="321"/>
                  <a:pt x="359" y="321"/>
                </a:cubicBezTo>
                <a:close/>
                <a:moveTo>
                  <a:pt x="168" y="66"/>
                </a:moveTo>
                <a:cubicBezTo>
                  <a:pt x="166" y="67"/>
                  <a:pt x="167" y="65"/>
                  <a:pt x="167" y="64"/>
                </a:cubicBezTo>
                <a:cubicBezTo>
                  <a:pt x="168" y="64"/>
                  <a:pt x="168" y="65"/>
                  <a:pt x="168" y="66"/>
                </a:cubicBezTo>
                <a:cubicBezTo>
                  <a:pt x="168" y="66"/>
                  <a:pt x="168" y="66"/>
                  <a:pt x="168" y="66"/>
                </a:cubicBezTo>
                <a:close/>
                <a:moveTo>
                  <a:pt x="195" y="65"/>
                </a:moveTo>
                <a:cubicBezTo>
                  <a:pt x="193" y="67"/>
                  <a:pt x="193" y="63"/>
                  <a:pt x="195" y="65"/>
                </a:cubicBezTo>
                <a:cubicBezTo>
                  <a:pt x="195" y="65"/>
                  <a:pt x="195" y="65"/>
                  <a:pt x="195" y="65"/>
                </a:cubicBezTo>
                <a:close/>
                <a:moveTo>
                  <a:pt x="323" y="24"/>
                </a:moveTo>
                <a:cubicBezTo>
                  <a:pt x="325" y="24"/>
                  <a:pt x="325" y="26"/>
                  <a:pt x="327" y="25"/>
                </a:cubicBezTo>
                <a:cubicBezTo>
                  <a:pt x="327" y="25"/>
                  <a:pt x="327" y="26"/>
                  <a:pt x="327" y="26"/>
                </a:cubicBezTo>
                <a:cubicBezTo>
                  <a:pt x="326" y="26"/>
                  <a:pt x="326" y="26"/>
                  <a:pt x="326" y="25"/>
                </a:cubicBezTo>
                <a:cubicBezTo>
                  <a:pt x="325" y="26"/>
                  <a:pt x="325" y="26"/>
                  <a:pt x="323" y="26"/>
                </a:cubicBezTo>
                <a:cubicBezTo>
                  <a:pt x="323" y="25"/>
                  <a:pt x="323" y="25"/>
                  <a:pt x="323" y="24"/>
                </a:cubicBezTo>
                <a:cubicBezTo>
                  <a:pt x="323" y="24"/>
                  <a:pt x="323" y="24"/>
                  <a:pt x="323" y="24"/>
                </a:cubicBezTo>
                <a:close/>
                <a:moveTo>
                  <a:pt x="338" y="9"/>
                </a:moveTo>
                <a:cubicBezTo>
                  <a:pt x="338" y="10"/>
                  <a:pt x="336" y="10"/>
                  <a:pt x="337" y="9"/>
                </a:cubicBezTo>
                <a:cubicBezTo>
                  <a:pt x="337" y="9"/>
                  <a:pt x="338" y="9"/>
                  <a:pt x="338" y="9"/>
                </a:cubicBezTo>
                <a:cubicBezTo>
                  <a:pt x="338" y="9"/>
                  <a:pt x="338" y="9"/>
                  <a:pt x="338" y="9"/>
                </a:cubicBezTo>
                <a:close/>
                <a:moveTo>
                  <a:pt x="323" y="27"/>
                </a:moveTo>
                <a:cubicBezTo>
                  <a:pt x="323" y="28"/>
                  <a:pt x="322" y="25"/>
                  <a:pt x="321" y="26"/>
                </a:cubicBezTo>
                <a:cubicBezTo>
                  <a:pt x="321" y="24"/>
                  <a:pt x="323" y="26"/>
                  <a:pt x="323" y="27"/>
                </a:cubicBezTo>
                <a:cubicBezTo>
                  <a:pt x="323" y="27"/>
                  <a:pt x="323" y="27"/>
                  <a:pt x="323" y="27"/>
                </a:cubicBezTo>
                <a:close/>
                <a:moveTo>
                  <a:pt x="322" y="29"/>
                </a:moveTo>
                <a:cubicBezTo>
                  <a:pt x="322" y="28"/>
                  <a:pt x="324" y="29"/>
                  <a:pt x="324" y="27"/>
                </a:cubicBezTo>
                <a:cubicBezTo>
                  <a:pt x="326" y="28"/>
                  <a:pt x="325" y="32"/>
                  <a:pt x="326" y="33"/>
                </a:cubicBezTo>
                <a:cubicBezTo>
                  <a:pt x="324" y="33"/>
                  <a:pt x="325" y="35"/>
                  <a:pt x="323" y="35"/>
                </a:cubicBezTo>
                <a:cubicBezTo>
                  <a:pt x="324" y="33"/>
                  <a:pt x="323" y="31"/>
                  <a:pt x="322" y="29"/>
                </a:cubicBezTo>
                <a:cubicBezTo>
                  <a:pt x="322" y="29"/>
                  <a:pt x="322" y="29"/>
                  <a:pt x="322" y="29"/>
                </a:cubicBezTo>
                <a:close/>
                <a:moveTo>
                  <a:pt x="315" y="37"/>
                </a:moveTo>
                <a:cubicBezTo>
                  <a:pt x="315" y="35"/>
                  <a:pt x="316" y="35"/>
                  <a:pt x="316" y="33"/>
                </a:cubicBezTo>
                <a:cubicBezTo>
                  <a:pt x="317" y="33"/>
                  <a:pt x="317" y="33"/>
                  <a:pt x="318" y="33"/>
                </a:cubicBezTo>
                <a:cubicBezTo>
                  <a:pt x="317" y="35"/>
                  <a:pt x="317" y="36"/>
                  <a:pt x="315" y="37"/>
                </a:cubicBezTo>
                <a:cubicBezTo>
                  <a:pt x="315" y="37"/>
                  <a:pt x="315" y="37"/>
                  <a:pt x="315" y="37"/>
                </a:cubicBezTo>
                <a:close/>
                <a:moveTo>
                  <a:pt x="321" y="43"/>
                </a:moveTo>
                <a:cubicBezTo>
                  <a:pt x="318" y="42"/>
                  <a:pt x="321" y="40"/>
                  <a:pt x="322" y="38"/>
                </a:cubicBezTo>
                <a:cubicBezTo>
                  <a:pt x="323" y="39"/>
                  <a:pt x="321" y="41"/>
                  <a:pt x="321" y="43"/>
                </a:cubicBezTo>
                <a:cubicBezTo>
                  <a:pt x="321" y="43"/>
                  <a:pt x="321" y="43"/>
                  <a:pt x="321" y="43"/>
                </a:cubicBezTo>
                <a:close/>
                <a:moveTo>
                  <a:pt x="338" y="47"/>
                </a:moveTo>
                <a:cubicBezTo>
                  <a:pt x="338" y="44"/>
                  <a:pt x="339" y="41"/>
                  <a:pt x="339" y="39"/>
                </a:cubicBezTo>
                <a:cubicBezTo>
                  <a:pt x="341" y="40"/>
                  <a:pt x="343" y="41"/>
                  <a:pt x="343" y="44"/>
                </a:cubicBezTo>
                <a:cubicBezTo>
                  <a:pt x="341" y="44"/>
                  <a:pt x="341" y="43"/>
                  <a:pt x="340" y="43"/>
                </a:cubicBezTo>
                <a:cubicBezTo>
                  <a:pt x="338" y="45"/>
                  <a:pt x="341" y="46"/>
                  <a:pt x="340" y="47"/>
                </a:cubicBezTo>
                <a:cubicBezTo>
                  <a:pt x="339" y="46"/>
                  <a:pt x="339" y="47"/>
                  <a:pt x="338" y="47"/>
                </a:cubicBezTo>
                <a:cubicBezTo>
                  <a:pt x="338" y="47"/>
                  <a:pt x="338" y="47"/>
                  <a:pt x="338" y="47"/>
                </a:cubicBezTo>
                <a:close/>
                <a:moveTo>
                  <a:pt x="321" y="44"/>
                </a:moveTo>
                <a:cubicBezTo>
                  <a:pt x="322" y="43"/>
                  <a:pt x="323" y="43"/>
                  <a:pt x="323" y="43"/>
                </a:cubicBezTo>
                <a:cubicBezTo>
                  <a:pt x="323" y="45"/>
                  <a:pt x="323" y="44"/>
                  <a:pt x="321" y="44"/>
                </a:cubicBezTo>
                <a:cubicBezTo>
                  <a:pt x="321" y="44"/>
                  <a:pt x="321" y="44"/>
                  <a:pt x="321" y="44"/>
                </a:cubicBezTo>
                <a:close/>
                <a:moveTo>
                  <a:pt x="347" y="44"/>
                </a:moveTo>
                <a:cubicBezTo>
                  <a:pt x="346" y="46"/>
                  <a:pt x="346" y="44"/>
                  <a:pt x="344" y="44"/>
                </a:cubicBezTo>
                <a:cubicBezTo>
                  <a:pt x="345" y="42"/>
                  <a:pt x="346" y="44"/>
                  <a:pt x="347" y="44"/>
                </a:cubicBezTo>
                <a:cubicBezTo>
                  <a:pt x="347" y="44"/>
                  <a:pt x="347" y="44"/>
                  <a:pt x="347" y="44"/>
                </a:cubicBezTo>
                <a:close/>
                <a:moveTo>
                  <a:pt x="320" y="46"/>
                </a:moveTo>
                <a:cubicBezTo>
                  <a:pt x="321" y="46"/>
                  <a:pt x="322" y="47"/>
                  <a:pt x="323" y="45"/>
                </a:cubicBezTo>
                <a:cubicBezTo>
                  <a:pt x="325" y="46"/>
                  <a:pt x="320" y="49"/>
                  <a:pt x="323" y="49"/>
                </a:cubicBezTo>
                <a:cubicBezTo>
                  <a:pt x="323" y="50"/>
                  <a:pt x="321" y="50"/>
                  <a:pt x="322" y="51"/>
                </a:cubicBezTo>
                <a:cubicBezTo>
                  <a:pt x="321" y="51"/>
                  <a:pt x="321" y="49"/>
                  <a:pt x="320" y="49"/>
                </a:cubicBezTo>
                <a:cubicBezTo>
                  <a:pt x="320" y="48"/>
                  <a:pt x="319" y="46"/>
                  <a:pt x="320" y="46"/>
                </a:cubicBezTo>
                <a:cubicBezTo>
                  <a:pt x="320" y="46"/>
                  <a:pt x="320" y="46"/>
                  <a:pt x="320" y="46"/>
                </a:cubicBezTo>
                <a:close/>
                <a:moveTo>
                  <a:pt x="317" y="50"/>
                </a:moveTo>
                <a:cubicBezTo>
                  <a:pt x="317" y="51"/>
                  <a:pt x="314" y="50"/>
                  <a:pt x="315" y="48"/>
                </a:cubicBezTo>
                <a:cubicBezTo>
                  <a:pt x="316" y="49"/>
                  <a:pt x="316" y="49"/>
                  <a:pt x="317" y="48"/>
                </a:cubicBezTo>
                <a:cubicBezTo>
                  <a:pt x="318" y="49"/>
                  <a:pt x="317" y="49"/>
                  <a:pt x="316" y="49"/>
                </a:cubicBezTo>
                <a:cubicBezTo>
                  <a:pt x="316" y="50"/>
                  <a:pt x="317" y="50"/>
                  <a:pt x="317" y="50"/>
                </a:cubicBezTo>
                <a:cubicBezTo>
                  <a:pt x="317" y="50"/>
                  <a:pt x="317" y="50"/>
                  <a:pt x="317" y="50"/>
                </a:cubicBezTo>
                <a:close/>
                <a:moveTo>
                  <a:pt x="337" y="48"/>
                </a:moveTo>
                <a:cubicBezTo>
                  <a:pt x="338" y="51"/>
                  <a:pt x="334" y="48"/>
                  <a:pt x="333" y="51"/>
                </a:cubicBezTo>
                <a:cubicBezTo>
                  <a:pt x="333" y="50"/>
                  <a:pt x="333" y="49"/>
                  <a:pt x="333" y="48"/>
                </a:cubicBezTo>
                <a:cubicBezTo>
                  <a:pt x="335" y="48"/>
                  <a:pt x="336" y="50"/>
                  <a:pt x="337" y="48"/>
                </a:cubicBezTo>
                <a:cubicBezTo>
                  <a:pt x="337" y="48"/>
                  <a:pt x="337" y="48"/>
                  <a:pt x="337" y="48"/>
                </a:cubicBezTo>
                <a:close/>
                <a:moveTo>
                  <a:pt x="338" y="53"/>
                </a:moveTo>
                <a:cubicBezTo>
                  <a:pt x="338" y="51"/>
                  <a:pt x="340" y="51"/>
                  <a:pt x="342" y="51"/>
                </a:cubicBezTo>
                <a:cubicBezTo>
                  <a:pt x="341" y="51"/>
                  <a:pt x="341" y="51"/>
                  <a:pt x="341" y="52"/>
                </a:cubicBezTo>
                <a:cubicBezTo>
                  <a:pt x="339" y="52"/>
                  <a:pt x="339" y="53"/>
                  <a:pt x="338" y="53"/>
                </a:cubicBezTo>
                <a:cubicBezTo>
                  <a:pt x="338" y="53"/>
                  <a:pt x="338" y="53"/>
                  <a:pt x="338" y="53"/>
                </a:cubicBezTo>
                <a:close/>
                <a:moveTo>
                  <a:pt x="343" y="53"/>
                </a:moveTo>
                <a:cubicBezTo>
                  <a:pt x="344" y="52"/>
                  <a:pt x="345" y="51"/>
                  <a:pt x="348" y="51"/>
                </a:cubicBezTo>
                <a:cubicBezTo>
                  <a:pt x="349" y="53"/>
                  <a:pt x="346" y="52"/>
                  <a:pt x="345" y="53"/>
                </a:cubicBezTo>
                <a:cubicBezTo>
                  <a:pt x="346" y="54"/>
                  <a:pt x="349" y="52"/>
                  <a:pt x="350" y="53"/>
                </a:cubicBezTo>
                <a:cubicBezTo>
                  <a:pt x="350" y="54"/>
                  <a:pt x="349" y="54"/>
                  <a:pt x="349" y="55"/>
                </a:cubicBezTo>
                <a:cubicBezTo>
                  <a:pt x="346" y="54"/>
                  <a:pt x="348" y="57"/>
                  <a:pt x="344" y="56"/>
                </a:cubicBezTo>
                <a:cubicBezTo>
                  <a:pt x="344" y="55"/>
                  <a:pt x="345" y="53"/>
                  <a:pt x="343" y="53"/>
                </a:cubicBezTo>
                <a:cubicBezTo>
                  <a:pt x="343" y="53"/>
                  <a:pt x="343" y="53"/>
                  <a:pt x="343" y="53"/>
                </a:cubicBezTo>
                <a:close/>
                <a:moveTo>
                  <a:pt x="337" y="53"/>
                </a:moveTo>
                <a:cubicBezTo>
                  <a:pt x="336" y="55"/>
                  <a:pt x="336" y="52"/>
                  <a:pt x="334" y="52"/>
                </a:cubicBezTo>
                <a:cubicBezTo>
                  <a:pt x="335" y="51"/>
                  <a:pt x="338" y="52"/>
                  <a:pt x="337" y="53"/>
                </a:cubicBezTo>
                <a:cubicBezTo>
                  <a:pt x="337" y="53"/>
                  <a:pt x="337" y="53"/>
                  <a:pt x="337" y="53"/>
                </a:cubicBezTo>
                <a:close/>
                <a:moveTo>
                  <a:pt x="338" y="57"/>
                </a:moveTo>
                <a:cubicBezTo>
                  <a:pt x="337" y="57"/>
                  <a:pt x="339" y="54"/>
                  <a:pt x="341" y="54"/>
                </a:cubicBezTo>
                <a:cubicBezTo>
                  <a:pt x="343" y="57"/>
                  <a:pt x="338" y="56"/>
                  <a:pt x="338" y="57"/>
                </a:cubicBezTo>
                <a:cubicBezTo>
                  <a:pt x="338" y="57"/>
                  <a:pt x="338" y="57"/>
                  <a:pt x="338" y="57"/>
                </a:cubicBezTo>
                <a:close/>
                <a:moveTo>
                  <a:pt x="316" y="57"/>
                </a:moveTo>
                <a:cubicBezTo>
                  <a:pt x="314" y="56"/>
                  <a:pt x="314" y="55"/>
                  <a:pt x="315" y="54"/>
                </a:cubicBezTo>
                <a:cubicBezTo>
                  <a:pt x="316" y="55"/>
                  <a:pt x="316" y="56"/>
                  <a:pt x="316" y="57"/>
                </a:cubicBezTo>
                <a:cubicBezTo>
                  <a:pt x="316" y="57"/>
                  <a:pt x="316" y="57"/>
                  <a:pt x="316" y="57"/>
                </a:cubicBezTo>
                <a:close/>
                <a:moveTo>
                  <a:pt x="283" y="59"/>
                </a:moveTo>
                <a:cubicBezTo>
                  <a:pt x="280" y="61"/>
                  <a:pt x="281" y="57"/>
                  <a:pt x="283" y="59"/>
                </a:cubicBezTo>
                <a:cubicBezTo>
                  <a:pt x="283" y="59"/>
                  <a:pt x="283" y="59"/>
                  <a:pt x="283" y="59"/>
                </a:cubicBezTo>
                <a:close/>
                <a:moveTo>
                  <a:pt x="216" y="63"/>
                </a:moveTo>
                <a:cubicBezTo>
                  <a:pt x="216" y="62"/>
                  <a:pt x="218" y="63"/>
                  <a:pt x="218" y="62"/>
                </a:cubicBezTo>
                <a:cubicBezTo>
                  <a:pt x="218" y="62"/>
                  <a:pt x="218" y="62"/>
                  <a:pt x="219" y="62"/>
                </a:cubicBezTo>
                <a:cubicBezTo>
                  <a:pt x="219" y="62"/>
                  <a:pt x="219" y="63"/>
                  <a:pt x="219" y="63"/>
                </a:cubicBezTo>
                <a:cubicBezTo>
                  <a:pt x="216" y="62"/>
                  <a:pt x="217" y="65"/>
                  <a:pt x="216" y="63"/>
                </a:cubicBezTo>
                <a:cubicBezTo>
                  <a:pt x="216" y="63"/>
                  <a:pt x="216" y="63"/>
                  <a:pt x="216" y="63"/>
                </a:cubicBezTo>
                <a:close/>
                <a:moveTo>
                  <a:pt x="260" y="65"/>
                </a:moveTo>
                <a:cubicBezTo>
                  <a:pt x="258" y="67"/>
                  <a:pt x="256" y="61"/>
                  <a:pt x="260" y="62"/>
                </a:cubicBezTo>
                <a:cubicBezTo>
                  <a:pt x="260" y="62"/>
                  <a:pt x="258" y="64"/>
                  <a:pt x="260" y="65"/>
                </a:cubicBezTo>
                <a:cubicBezTo>
                  <a:pt x="260" y="65"/>
                  <a:pt x="260" y="65"/>
                  <a:pt x="260" y="65"/>
                </a:cubicBezTo>
                <a:close/>
                <a:moveTo>
                  <a:pt x="284" y="64"/>
                </a:moveTo>
                <a:cubicBezTo>
                  <a:pt x="284" y="64"/>
                  <a:pt x="284" y="63"/>
                  <a:pt x="284" y="62"/>
                </a:cubicBezTo>
                <a:cubicBezTo>
                  <a:pt x="285" y="63"/>
                  <a:pt x="286" y="63"/>
                  <a:pt x="287" y="64"/>
                </a:cubicBezTo>
                <a:cubicBezTo>
                  <a:pt x="286" y="64"/>
                  <a:pt x="285" y="64"/>
                  <a:pt x="284" y="64"/>
                </a:cubicBezTo>
                <a:cubicBezTo>
                  <a:pt x="284" y="64"/>
                  <a:pt x="284" y="64"/>
                  <a:pt x="284" y="64"/>
                </a:cubicBezTo>
                <a:close/>
                <a:moveTo>
                  <a:pt x="51" y="65"/>
                </a:moveTo>
                <a:cubicBezTo>
                  <a:pt x="51" y="64"/>
                  <a:pt x="49" y="65"/>
                  <a:pt x="50" y="63"/>
                </a:cubicBezTo>
                <a:cubicBezTo>
                  <a:pt x="50" y="64"/>
                  <a:pt x="51" y="64"/>
                  <a:pt x="51" y="63"/>
                </a:cubicBezTo>
                <a:cubicBezTo>
                  <a:pt x="51" y="63"/>
                  <a:pt x="51" y="63"/>
                  <a:pt x="51" y="64"/>
                </a:cubicBezTo>
                <a:cubicBezTo>
                  <a:pt x="51" y="64"/>
                  <a:pt x="51" y="64"/>
                  <a:pt x="51" y="65"/>
                </a:cubicBezTo>
                <a:cubicBezTo>
                  <a:pt x="51" y="65"/>
                  <a:pt x="51" y="65"/>
                  <a:pt x="51" y="65"/>
                </a:cubicBezTo>
                <a:close/>
                <a:moveTo>
                  <a:pt x="56" y="64"/>
                </a:moveTo>
                <a:cubicBezTo>
                  <a:pt x="56" y="66"/>
                  <a:pt x="54" y="64"/>
                  <a:pt x="53" y="64"/>
                </a:cubicBezTo>
                <a:cubicBezTo>
                  <a:pt x="54" y="63"/>
                  <a:pt x="55" y="64"/>
                  <a:pt x="56" y="64"/>
                </a:cubicBezTo>
                <a:cubicBezTo>
                  <a:pt x="56" y="64"/>
                  <a:pt x="56" y="64"/>
                  <a:pt x="56" y="64"/>
                </a:cubicBezTo>
                <a:close/>
                <a:moveTo>
                  <a:pt x="268" y="68"/>
                </a:moveTo>
                <a:cubicBezTo>
                  <a:pt x="267" y="68"/>
                  <a:pt x="268" y="66"/>
                  <a:pt x="269" y="66"/>
                </a:cubicBezTo>
                <a:cubicBezTo>
                  <a:pt x="269" y="67"/>
                  <a:pt x="268" y="67"/>
                  <a:pt x="268" y="68"/>
                </a:cubicBezTo>
                <a:cubicBezTo>
                  <a:pt x="268" y="68"/>
                  <a:pt x="268" y="68"/>
                  <a:pt x="268" y="68"/>
                </a:cubicBezTo>
                <a:close/>
                <a:moveTo>
                  <a:pt x="338" y="69"/>
                </a:moveTo>
                <a:cubicBezTo>
                  <a:pt x="338" y="68"/>
                  <a:pt x="339" y="67"/>
                  <a:pt x="340" y="67"/>
                </a:cubicBezTo>
                <a:cubicBezTo>
                  <a:pt x="340" y="69"/>
                  <a:pt x="341" y="69"/>
                  <a:pt x="341" y="70"/>
                </a:cubicBezTo>
                <a:cubicBezTo>
                  <a:pt x="339" y="69"/>
                  <a:pt x="340" y="68"/>
                  <a:pt x="338" y="69"/>
                </a:cubicBezTo>
                <a:cubicBezTo>
                  <a:pt x="338" y="69"/>
                  <a:pt x="338" y="69"/>
                  <a:pt x="338" y="69"/>
                </a:cubicBezTo>
                <a:close/>
                <a:moveTo>
                  <a:pt x="342" y="71"/>
                </a:moveTo>
                <a:cubicBezTo>
                  <a:pt x="344" y="71"/>
                  <a:pt x="343" y="70"/>
                  <a:pt x="344" y="69"/>
                </a:cubicBezTo>
                <a:cubicBezTo>
                  <a:pt x="345" y="69"/>
                  <a:pt x="345" y="70"/>
                  <a:pt x="344" y="71"/>
                </a:cubicBezTo>
                <a:cubicBezTo>
                  <a:pt x="344" y="71"/>
                  <a:pt x="343" y="71"/>
                  <a:pt x="342" y="71"/>
                </a:cubicBezTo>
                <a:cubicBezTo>
                  <a:pt x="342" y="71"/>
                  <a:pt x="342" y="71"/>
                  <a:pt x="342" y="71"/>
                </a:cubicBezTo>
                <a:close/>
                <a:moveTo>
                  <a:pt x="270" y="71"/>
                </a:moveTo>
                <a:cubicBezTo>
                  <a:pt x="268" y="69"/>
                  <a:pt x="272" y="69"/>
                  <a:pt x="273" y="70"/>
                </a:cubicBezTo>
                <a:cubicBezTo>
                  <a:pt x="273" y="71"/>
                  <a:pt x="270" y="70"/>
                  <a:pt x="270" y="71"/>
                </a:cubicBezTo>
                <a:cubicBezTo>
                  <a:pt x="270" y="71"/>
                  <a:pt x="270" y="71"/>
                  <a:pt x="270" y="71"/>
                </a:cubicBezTo>
                <a:close/>
                <a:moveTo>
                  <a:pt x="309" y="73"/>
                </a:moveTo>
                <a:cubicBezTo>
                  <a:pt x="308" y="74"/>
                  <a:pt x="306" y="73"/>
                  <a:pt x="306" y="73"/>
                </a:cubicBezTo>
                <a:cubicBezTo>
                  <a:pt x="306" y="71"/>
                  <a:pt x="308" y="73"/>
                  <a:pt x="309" y="73"/>
                </a:cubicBezTo>
                <a:cubicBezTo>
                  <a:pt x="309" y="73"/>
                  <a:pt x="309" y="73"/>
                  <a:pt x="309" y="73"/>
                </a:cubicBezTo>
                <a:close/>
                <a:moveTo>
                  <a:pt x="281" y="74"/>
                </a:moveTo>
                <a:cubicBezTo>
                  <a:pt x="281" y="74"/>
                  <a:pt x="281" y="73"/>
                  <a:pt x="281" y="73"/>
                </a:cubicBezTo>
                <a:cubicBezTo>
                  <a:pt x="282" y="73"/>
                  <a:pt x="282" y="74"/>
                  <a:pt x="282" y="75"/>
                </a:cubicBezTo>
                <a:cubicBezTo>
                  <a:pt x="281" y="75"/>
                  <a:pt x="281" y="74"/>
                  <a:pt x="281" y="74"/>
                </a:cubicBezTo>
                <a:cubicBezTo>
                  <a:pt x="281" y="74"/>
                  <a:pt x="281" y="74"/>
                  <a:pt x="281" y="74"/>
                </a:cubicBezTo>
                <a:close/>
                <a:moveTo>
                  <a:pt x="284" y="73"/>
                </a:moveTo>
                <a:cubicBezTo>
                  <a:pt x="285" y="74"/>
                  <a:pt x="281" y="76"/>
                  <a:pt x="282" y="74"/>
                </a:cubicBezTo>
                <a:cubicBezTo>
                  <a:pt x="282" y="73"/>
                  <a:pt x="283" y="73"/>
                  <a:pt x="284" y="73"/>
                </a:cubicBezTo>
                <a:cubicBezTo>
                  <a:pt x="284" y="73"/>
                  <a:pt x="284" y="73"/>
                  <a:pt x="284" y="73"/>
                </a:cubicBezTo>
                <a:close/>
                <a:moveTo>
                  <a:pt x="192" y="77"/>
                </a:moveTo>
                <a:cubicBezTo>
                  <a:pt x="191" y="77"/>
                  <a:pt x="191" y="77"/>
                  <a:pt x="190" y="76"/>
                </a:cubicBezTo>
                <a:cubicBezTo>
                  <a:pt x="190" y="75"/>
                  <a:pt x="193" y="75"/>
                  <a:pt x="192" y="77"/>
                </a:cubicBezTo>
                <a:cubicBezTo>
                  <a:pt x="192" y="77"/>
                  <a:pt x="192" y="77"/>
                  <a:pt x="192" y="77"/>
                </a:cubicBezTo>
                <a:close/>
                <a:moveTo>
                  <a:pt x="339" y="76"/>
                </a:moveTo>
                <a:cubicBezTo>
                  <a:pt x="341" y="79"/>
                  <a:pt x="338" y="78"/>
                  <a:pt x="339" y="76"/>
                </a:cubicBezTo>
                <a:cubicBezTo>
                  <a:pt x="339" y="76"/>
                  <a:pt x="339" y="76"/>
                  <a:pt x="339" y="76"/>
                </a:cubicBezTo>
                <a:close/>
                <a:moveTo>
                  <a:pt x="312" y="81"/>
                </a:moveTo>
                <a:cubicBezTo>
                  <a:pt x="310" y="81"/>
                  <a:pt x="310" y="79"/>
                  <a:pt x="311" y="79"/>
                </a:cubicBezTo>
                <a:cubicBezTo>
                  <a:pt x="312" y="78"/>
                  <a:pt x="312" y="80"/>
                  <a:pt x="312" y="81"/>
                </a:cubicBezTo>
                <a:cubicBezTo>
                  <a:pt x="312" y="81"/>
                  <a:pt x="312" y="81"/>
                  <a:pt x="312" y="81"/>
                </a:cubicBezTo>
                <a:close/>
                <a:moveTo>
                  <a:pt x="328" y="81"/>
                </a:moveTo>
                <a:cubicBezTo>
                  <a:pt x="329" y="80"/>
                  <a:pt x="330" y="79"/>
                  <a:pt x="331" y="80"/>
                </a:cubicBezTo>
                <a:cubicBezTo>
                  <a:pt x="330" y="80"/>
                  <a:pt x="330" y="82"/>
                  <a:pt x="328" y="81"/>
                </a:cubicBezTo>
                <a:cubicBezTo>
                  <a:pt x="328" y="81"/>
                  <a:pt x="328" y="81"/>
                  <a:pt x="328" y="81"/>
                </a:cubicBezTo>
                <a:close/>
                <a:moveTo>
                  <a:pt x="348" y="82"/>
                </a:moveTo>
                <a:cubicBezTo>
                  <a:pt x="347" y="82"/>
                  <a:pt x="345" y="82"/>
                  <a:pt x="345" y="81"/>
                </a:cubicBezTo>
                <a:cubicBezTo>
                  <a:pt x="346" y="81"/>
                  <a:pt x="347" y="82"/>
                  <a:pt x="347" y="81"/>
                </a:cubicBezTo>
                <a:cubicBezTo>
                  <a:pt x="347" y="81"/>
                  <a:pt x="348" y="81"/>
                  <a:pt x="348" y="81"/>
                </a:cubicBezTo>
                <a:cubicBezTo>
                  <a:pt x="348" y="82"/>
                  <a:pt x="348" y="82"/>
                  <a:pt x="348" y="82"/>
                </a:cubicBezTo>
                <a:cubicBezTo>
                  <a:pt x="348" y="82"/>
                  <a:pt x="348" y="82"/>
                  <a:pt x="348" y="82"/>
                </a:cubicBezTo>
                <a:close/>
                <a:moveTo>
                  <a:pt x="327" y="85"/>
                </a:moveTo>
                <a:cubicBezTo>
                  <a:pt x="327" y="83"/>
                  <a:pt x="327" y="82"/>
                  <a:pt x="328" y="81"/>
                </a:cubicBezTo>
                <a:cubicBezTo>
                  <a:pt x="328" y="82"/>
                  <a:pt x="329" y="82"/>
                  <a:pt x="329" y="82"/>
                </a:cubicBezTo>
                <a:cubicBezTo>
                  <a:pt x="327" y="83"/>
                  <a:pt x="329" y="85"/>
                  <a:pt x="331" y="85"/>
                </a:cubicBezTo>
                <a:cubicBezTo>
                  <a:pt x="330" y="86"/>
                  <a:pt x="329" y="86"/>
                  <a:pt x="329" y="87"/>
                </a:cubicBezTo>
                <a:cubicBezTo>
                  <a:pt x="327" y="87"/>
                  <a:pt x="329" y="84"/>
                  <a:pt x="327" y="85"/>
                </a:cubicBezTo>
                <a:cubicBezTo>
                  <a:pt x="327" y="85"/>
                  <a:pt x="327" y="85"/>
                  <a:pt x="327" y="85"/>
                </a:cubicBezTo>
                <a:close/>
                <a:moveTo>
                  <a:pt x="317" y="85"/>
                </a:moveTo>
                <a:cubicBezTo>
                  <a:pt x="317" y="85"/>
                  <a:pt x="317" y="84"/>
                  <a:pt x="316" y="84"/>
                </a:cubicBezTo>
                <a:cubicBezTo>
                  <a:pt x="317" y="82"/>
                  <a:pt x="319" y="84"/>
                  <a:pt x="317" y="85"/>
                </a:cubicBezTo>
                <a:cubicBezTo>
                  <a:pt x="317" y="85"/>
                  <a:pt x="317" y="85"/>
                  <a:pt x="317" y="85"/>
                </a:cubicBezTo>
                <a:close/>
                <a:moveTo>
                  <a:pt x="291" y="91"/>
                </a:moveTo>
                <a:cubicBezTo>
                  <a:pt x="291" y="90"/>
                  <a:pt x="292" y="90"/>
                  <a:pt x="292" y="90"/>
                </a:cubicBezTo>
                <a:cubicBezTo>
                  <a:pt x="295" y="88"/>
                  <a:pt x="292" y="93"/>
                  <a:pt x="291" y="91"/>
                </a:cubicBezTo>
                <a:cubicBezTo>
                  <a:pt x="291" y="91"/>
                  <a:pt x="291" y="91"/>
                  <a:pt x="291" y="91"/>
                </a:cubicBezTo>
                <a:close/>
                <a:moveTo>
                  <a:pt x="317" y="94"/>
                </a:moveTo>
                <a:cubicBezTo>
                  <a:pt x="317" y="93"/>
                  <a:pt x="317" y="91"/>
                  <a:pt x="317" y="91"/>
                </a:cubicBezTo>
                <a:cubicBezTo>
                  <a:pt x="317" y="90"/>
                  <a:pt x="320" y="94"/>
                  <a:pt x="317" y="94"/>
                </a:cubicBezTo>
                <a:cubicBezTo>
                  <a:pt x="317" y="94"/>
                  <a:pt x="317" y="94"/>
                  <a:pt x="317" y="94"/>
                </a:cubicBezTo>
                <a:close/>
                <a:moveTo>
                  <a:pt x="332" y="93"/>
                </a:moveTo>
                <a:cubicBezTo>
                  <a:pt x="331" y="92"/>
                  <a:pt x="332" y="92"/>
                  <a:pt x="332" y="91"/>
                </a:cubicBezTo>
                <a:cubicBezTo>
                  <a:pt x="333" y="92"/>
                  <a:pt x="333" y="92"/>
                  <a:pt x="333" y="93"/>
                </a:cubicBezTo>
                <a:cubicBezTo>
                  <a:pt x="332" y="93"/>
                  <a:pt x="332" y="93"/>
                  <a:pt x="332" y="93"/>
                </a:cubicBezTo>
                <a:cubicBezTo>
                  <a:pt x="332" y="93"/>
                  <a:pt x="332" y="93"/>
                  <a:pt x="332" y="93"/>
                </a:cubicBezTo>
                <a:close/>
                <a:moveTo>
                  <a:pt x="327" y="94"/>
                </a:moveTo>
                <a:cubicBezTo>
                  <a:pt x="328" y="94"/>
                  <a:pt x="327" y="94"/>
                  <a:pt x="327" y="92"/>
                </a:cubicBezTo>
                <a:cubicBezTo>
                  <a:pt x="329" y="92"/>
                  <a:pt x="328" y="93"/>
                  <a:pt x="329" y="93"/>
                </a:cubicBezTo>
                <a:cubicBezTo>
                  <a:pt x="329" y="94"/>
                  <a:pt x="328" y="94"/>
                  <a:pt x="328" y="96"/>
                </a:cubicBezTo>
                <a:cubicBezTo>
                  <a:pt x="326" y="94"/>
                  <a:pt x="326" y="97"/>
                  <a:pt x="324" y="97"/>
                </a:cubicBezTo>
                <a:cubicBezTo>
                  <a:pt x="322" y="95"/>
                  <a:pt x="325" y="95"/>
                  <a:pt x="326" y="93"/>
                </a:cubicBezTo>
                <a:cubicBezTo>
                  <a:pt x="326" y="94"/>
                  <a:pt x="326" y="94"/>
                  <a:pt x="327" y="94"/>
                </a:cubicBezTo>
                <a:cubicBezTo>
                  <a:pt x="327" y="94"/>
                  <a:pt x="327" y="94"/>
                  <a:pt x="327" y="94"/>
                </a:cubicBezTo>
                <a:close/>
                <a:moveTo>
                  <a:pt x="333" y="99"/>
                </a:moveTo>
                <a:cubicBezTo>
                  <a:pt x="333" y="100"/>
                  <a:pt x="330" y="100"/>
                  <a:pt x="330" y="98"/>
                </a:cubicBezTo>
                <a:cubicBezTo>
                  <a:pt x="332" y="98"/>
                  <a:pt x="332" y="99"/>
                  <a:pt x="333" y="99"/>
                </a:cubicBezTo>
                <a:cubicBezTo>
                  <a:pt x="333" y="99"/>
                  <a:pt x="333" y="99"/>
                  <a:pt x="333" y="99"/>
                </a:cubicBezTo>
                <a:close/>
                <a:moveTo>
                  <a:pt x="339" y="100"/>
                </a:moveTo>
                <a:cubicBezTo>
                  <a:pt x="339" y="100"/>
                  <a:pt x="338" y="99"/>
                  <a:pt x="338" y="99"/>
                </a:cubicBezTo>
                <a:cubicBezTo>
                  <a:pt x="339" y="97"/>
                  <a:pt x="341" y="100"/>
                  <a:pt x="339" y="100"/>
                </a:cubicBezTo>
                <a:cubicBezTo>
                  <a:pt x="339" y="100"/>
                  <a:pt x="339" y="100"/>
                  <a:pt x="339" y="100"/>
                </a:cubicBezTo>
                <a:close/>
                <a:moveTo>
                  <a:pt x="329" y="104"/>
                </a:moveTo>
                <a:cubicBezTo>
                  <a:pt x="329" y="105"/>
                  <a:pt x="329" y="105"/>
                  <a:pt x="329" y="104"/>
                </a:cubicBezTo>
                <a:cubicBezTo>
                  <a:pt x="328" y="105"/>
                  <a:pt x="327" y="105"/>
                  <a:pt x="326" y="107"/>
                </a:cubicBezTo>
                <a:cubicBezTo>
                  <a:pt x="327" y="107"/>
                  <a:pt x="327" y="108"/>
                  <a:pt x="330" y="108"/>
                </a:cubicBezTo>
                <a:cubicBezTo>
                  <a:pt x="330" y="109"/>
                  <a:pt x="328" y="108"/>
                  <a:pt x="327" y="108"/>
                </a:cubicBezTo>
                <a:cubicBezTo>
                  <a:pt x="325" y="109"/>
                  <a:pt x="328" y="109"/>
                  <a:pt x="327" y="110"/>
                </a:cubicBezTo>
                <a:cubicBezTo>
                  <a:pt x="326" y="110"/>
                  <a:pt x="325" y="111"/>
                  <a:pt x="323" y="110"/>
                </a:cubicBezTo>
                <a:cubicBezTo>
                  <a:pt x="323" y="109"/>
                  <a:pt x="323" y="108"/>
                  <a:pt x="323" y="108"/>
                </a:cubicBezTo>
                <a:cubicBezTo>
                  <a:pt x="325" y="108"/>
                  <a:pt x="323" y="110"/>
                  <a:pt x="325" y="110"/>
                </a:cubicBezTo>
                <a:cubicBezTo>
                  <a:pt x="326" y="109"/>
                  <a:pt x="323" y="104"/>
                  <a:pt x="327" y="105"/>
                </a:cubicBezTo>
                <a:cubicBezTo>
                  <a:pt x="327" y="104"/>
                  <a:pt x="326" y="103"/>
                  <a:pt x="325" y="103"/>
                </a:cubicBezTo>
                <a:cubicBezTo>
                  <a:pt x="324" y="103"/>
                  <a:pt x="324" y="103"/>
                  <a:pt x="323" y="104"/>
                </a:cubicBezTo>
                <a:cubicBezTo>
                  <a:pt x="323" y="102"/>
                  <a:pt x="325" y="100"/>
                  <a:pt x="328" y="100"/>
                </a:cubicBezTo>
                <a:cubicBezTo>
                  <a:pt x="330" y="102"/>
                  <a:pt x="327" y="104"/>
                  <a:pt x="329" y="104"/>
                </a:cubicBezTo>
                <a:cubicBezTo>
                  <a:pt x="329" y="104"/>
                  <a:pt x="329" y="104"/>
                  <a:pt x="329" y="104"/>
                </a:cubicBezTo>
                <a:close/>
                <a:moveTo>
                  <a:pt x="324" y="100"/>
                </a:moveTo>
                <a:cubicBezTo>
                  <a:pt x="325" y="101"/>
                  <a:pt x="324" y="101"/>
                  <a:pt x="323" y="101"/>
                </a:cubicBezTo>
                <a:cubicBezTo>
                  <a:pt x="323" y="101"/>
                  <a:pt x="323" y="100"/>
                  <a:pt x="323" y="100"/>
                </a:cubicBezTo>
                <a:cubicBezTo>
                  <a:pt x="323" y="100"/>
                  <a:pt x="324" y="100"/>
                  <a:pt x="324" y="100"/>
                </a:cubicBezTo>
                <a:cubicBezTo>
                  <a:pt x="324" y="100"/>
                  <a:pt x="324" y="100"/>
                  <a:pt x="324" y="100"/>
                </a:cubicBezTo>
                <a:close/>
                <a:moveTo>
                  <a:pt x="341" y="101"/>
                </a:moveTo>
                <a:cubicBezTo>
                  <a:pt x="340" y="103"/>
                  <a:pt x="337" y="104"/>
                  <a:pt x="337" y="101"/>
                </a:cubicBezTo>
                <a:cubicBezTo>
                  <a:pt x="337" y="101"/>
                  <a:pt x="338" y="101"/>
                  <a:pt x="338" y="102"/>
                </a:cubicBezTo>
                <a:cubicBezTo>
                  <a:pt x="339" y="101"/>
                  <a:pt x="340" y="100"/>
                  <a:pt x="341" y="101"/>
                </a:cubicBezTo>
                <a:cubicBezTo>
                  <a:pt x="341" y="101"/>
                  <a:pt x="341" y="101"/>
                  <a:pt x="341" y="101"/>
                </a:cubicBezTo>
                <a:close/>
                <a:moveTo>
                  <a:pt x="333" y="105"/>
                </a:moveTo>
                <a:cubicBezTo>
                  <a:pt x="331" y="106"/>
                  <a:pt x="330" y="104"/>
                  <a:pt x="329" y="102"/>
                </a:cubicBezTo>
                <a:cubicBezTo>
                  <a:pt x="330" y="102"/>
                  <a:pt x="331" y="102"/>
                  <a:pt x="332" y="102"/>
                </a:cubicBezTo>
                <a:cubicBezTo>
                  <a:pt x="332" y="103"/>
                  <a:pt x="332" y="104"/>
                  <a:pt x="333" y="105"/>
                </a:cubicBezTo>
                <a:cubicBezTo>
                  <a:pt x="333" y="105"/>
                  <a:pt x="333" y="105"/>
                  <a:pt x="333" y="105"/>
                </a:cubicBezTo>
                <a:close/>
                <a:moveTo>
                  <a:pt x="342" y="102"/>
                </a:moveTo>
                <a:cubicBezTo>
                  <a:pt x="343" y="103"/>
                  <a:pt x="340" y="105"/>
                  <a:pt x="340" y="103"/>
                </a:cubicBezTo>
                <a:cubicBezTo>
                  <a:pt x="340" y="103"/>
                  <a:pt x="342" y="102"/>
                  <a:pt x="342" y="102"/>
                </a:cubicBezTo>
                <a:cubicBezTo>
                  <a:pt x="342" y="102"/>
                  <a:pt x="342" y="102"/>
                  <a:pt x="342" y="102"/>
                </a:cubicBezTo>
                <a:close/>
                <a:moveTo>
                  <a:pt x="337" y="107"/>
                </a:moveTo>
                <a:cubicBezTo>
                  <a:pt x="336" y="107"/>
                  <a:pt x="337" y="104"/>
                  <a:pt x="337" y="103"/>
                </a:cubicBezTo>
                <a:cubicBezTo>
                  <a:pt x="338" y="105"/>
                  <a:pt x="340" y="104"/>
                  <a:pt x="340" y="105"/>
                </a:cubicBezTo>
                <a:cubicBezTo>
                  <a:pt x="339" y="105"/>
                  <a:pt x="337" y="105"/>
                  <a:pt x="337" y="107"/>
                </a:cubicBezTo>
                <a:cubicBezTo>
                  <a:pt x="337" y="107"/>
                  <a:pt x="337" y="107"/>
                  <a:pt x="337" y="107"/>
                </a:cubicBezTo>
                <a:close/>
                <a:moveTo>
                  <a:pt x="337" y="109"/>
                </a:moveTo>
                <a:cubicBezTo>
                  <a:pt x="337" y="108"/>
                  <a:pt x="338" y="107"/>
                  <a:pt x="340" y="107"/>
                </a:cubicBezTo>
                <a:cubicBezTo>
                  <a:pt x="339" y="108"/>
                  <a:pt x="338" y="109"/>
                  <a:pt x="337" y="109"/>
                </a:cubicBezTo>
                <a:cubicBezTo>
                  <a:pt x="337" y="109"/>
                  <a:pt x="337" y="109"/>
                  <a:pt x="337" y="109"/>
                </a:cubicBezTo>
                <a:close/>
                <a:moveTo>
                  <a:pt x="339" y="110"/>
                </a:moveTo>
                <a:cubicBezTo>
                  <a:pt x="338" y="110"/>
                  <a:pt x="340" y="109"/>
                  <a:pt x="340" y="108"/>
                </a:cubicBezTo>
                <a:cubicBezTo>
                  <a:pt x="341" y="108"/>
                  <a:pt x="339" y="110"/>
                  <a:pt x="339" y="110"/>
                </a:cubicBezTo>
                <a:cubicBezTo>
                  <a:pt x="339" y="110"/>
                  <a:pt x="339" y="110"/>
                  <a:pt x="339" y="110"/>
                </a:cubicBezTo>
                <a:close/>
                <a:moveTo>
                  <a:pt x="289" y="111"/>
                </a:moveTo>
                <a:cubicBezTo>
                  <a:pt x="289" y="110"/>
                  <a:pt x="289" y="110"/>
                  <a:pt x="289" y="109"/>
                </a:cubicBezTo>
                <a:cubicBezTo>
                  <a:pt x="290" y="109"/>
                  <a:pt x="290" y="109"/>
                  <a:pt x="290" y="109"/>
                </a:cubicBezTo>
                <a:cubicBezTo>
                  <a:pt x="290" y="110"/>
                  <a:pt x="290" y="110"/>
                  <a:pt x="290" y="111"/>
                </a:cubicBezTo>
                <a:cubicBezTo>
                  <a:pt x="290" y="111"/>
                  <a:pt x="290" y="111"/>
                  <a:pt x="289" y="111"/>
                </a:cubicBezTo>
                <a:cubicBezTo>
                  <a:pt x="289" y="111"/>
                  <a:pt x="289" y="111"/>
                  <a:pt x="289" y="111"/>
                </a:cubicBezTo>
                <a:close/>
                <a:moveTo>
                  <a:pt x="330" y="110"/>
                </a:moveTo>
                <a:cubicBezTo>
                  <a:pt x="330" y="110"/>
                  <a:pt x="330" y="110"/>
                  <a:pt x="330" y="109"/>
                </a:cubicBezTo>
                <a:cubicBezTo>
                  <a:pt x="331" y="109"/>
                  <a:pt x="331" y="109"/>
                  <a:pt x="332" y="109"/>
                </a:cubicBezTo>
                <a:cubicBezTo>
                  <a:pt x="332" y="110"/>
                  <a:pt x="332" y="110"/>
                  <a:pt x="332" y="110"/>
                </a:cubicBezTo>
                <a:cubicBezTo>
                  <a:pt x="331" y="110"/>
                  <a:pt x="331" y="110"/>
                  <a:pt x="330" y="110"/>
                </a:cubicBezTo>
                <a:cubicBezTo>
                  <a:pt x="330" y="110"/>
                  <a:pt x="330" y="110"/>
                  <a:pt x="330" y="110"/>
                </a:cubicBezTo>
                <a:close/>
                <a:moveTo>
                  <a:pt x="339" y="113"/>
                </a:moveTo>
                <a:cubicBezTo>
                  <a:pt x="338" y="113"/>
                  <a:pt x="337" y="111"/>
                  <a:pt x="339" y="111"/>
                </a:cubicBezTo>
                <a:cubicBezTo>
                  <a:pt x="339" y="112"/>
                  <a:pt x="339" y="112"/>
                  <a:pt x="340" y="112"/>
                </a:cubicBezTo>
                <a:cubicBezTo>
                  <a:pt x="340" y="113"/>
                  <a:pt x="339" y="112"/>
                  <a:pt x="339" y="113"/>
                </a:cubicBezTo>
                <a:cubicBezTo>
                  <a:pt x="339" y="113"/>
                  <a:pt x="339" y="113"/>
                  <a:pt x="339" y="113"/>
                </a:cubicBezTo>
                <a:close/>
                <a:moveTo>
                  <a:pt x="329" y="113"/>
                </a:moveTo>
                <a:cubicBezTo>
                  <a:pt x="329" y="114"/>
                  <a:pt x="326" y="115"/>
                  <a:pt x="326" y="113"/>
                </a:cubicBezTo>
                <a:cubicBezTo>
                  <a:pt x="327" y="113"/>
                  <a:pt x="328" y="113"/>
                  <a:pt x="329" y="113"/>
                </a:cubicBezTo>
                <a:cubicBezTo>
                  <a:pt x="329" y="113"/>
                  <a:pt x="329" y="113"/>
                  <a:pt x="329" y="113"/>
                </a:cubicBezTo>
                <a:close/>
                <a:moveTo>
                  <a:pt x="347" y="115"/>
                </a:moveTo>
                <a:cubicBezTo>
                  <a:pt x="348" y="114"/>
                  <a:pt x="347" y="115"/>
                  <a:pt x="347" y="113"/>
                </a:cubicBezTo>
                <a:cubicBezTo>
                  <a:pt x="348" y="113"/>
                  <a:pt x="348" y="113"/>
                  <a:pt x="349" y="113"/>
                </a:cubicBezTo>
                <a:cubicBezTo>
                  <a:pt x="349" y="115"/>
                  <a:pt x="348" y="116"/>
                  <a:pt x="347" y="115"/>
                </a:cubicBezTo>
                <a:cubicBezTo>
                  <a:pt x="347" y="115"/>
                  <a:pt x="347" y="115"/>
                  <a:pt x="347" y="115"/>
                </a:cubicBezTo>
                <a:close/>
                <a:moveTo>
                  <a:pt x="325" y="118"/>
                </a:moveTo>
                <a:cubicBezTo>
                  <a:pt x="325" y="117"/>
                  <a:pt x="323" y="118"/>
                  <a:pt x="324" y="116"/>
                </a:cubicBezTo>
                <a:cubicBezTo>
                  <a:pt x="325" y="116"/>
                  <a:pt x="325" y="117"/>
                  <a:pt x="327" y="116"/>
                </a:cubicBezTo>
                <a:cubicBezTo>
                  <a:pt x="326" y="118"/>
                  <a:pt x="326" y="118"/>
                  <a:pt x="324" y="119"/>
                </a:cubicBezTo>
                <a:cubicBezTo>
                  <a:pt x="324" y="118"/>
                  <a:pt x="325" y="118"/>
                  <a:pt x="325" y="118"/>
                </a:cubicBezTo>
                <a:cubicBezTo>
                  <a:pt x="325" y="118"/>
                  <a:pt x="325" y="118"/>
                  <a:pt x="325" y="118"/>
                </a:cubicBezTo>
                <a:close/>
                <a:moveTo>
                  <a:pt x="104" y="132"/>
                </a:moveTo>
                <a:cubicBezTo>
                  <a:pt x="106" y="132"/>
                  <a:pt x="103" y="135"/>
                  <a:pt x="104" y="132"/>
                </a:cubicBezTo>
                <a:cubicBezTo>
                  <a:pt x="104" y="132"/>
                  <a:pt x="104" y="132"/>
                  <a:pt x="104" y="132"/>
                </a:cubicBezTo>
                <a:close/>
                <a:moveTo>
                  <a:pt x="66" y="156"/>
                </a:moveTo>
                <a:cubicBezTo>
                  <a:pt x="67" y="153"/>
                  <a:pt x="69" y="155"/>
                  <a:pt x="66" y="156"/>
                </a:cubicBezTo>
                <a:cubicBezTo>
                  <a:pt x="66" y="156"/>
                  <a:pt x="66" y="156"/>
                  <a:pt x="66" y="156"/>
                </a:cubicBezTo>
                <a:close/>
                <a:moveTo>
                  <a:pt x="76" y="158"/>
                </a:moveTo>
                <a:cubicBezTo>
                  <a:pt x="76" y="157"/>
                  <a:pt x="77" y="156"/>
                  <a:pt x="77" y="156"/>
                </a:cubicBezTo>
                <a:cubicBezTo>
                  <a:pt x="78" y="156"/>
                  <a:pt x="77" y="158"/>
                  <a:pt x="76" y="158"/>
                </a:cubicBezTo>
                <a:cubicBezTo>
                  <a:pt x="76" y="158"/>
                  <a:pt x="76" y="158"/>
                  <a:pt x="76" y="158"/>
                </a:cubicBezTo>
                <a:close/>
                <a:moveTo>
                  <a:pt x="69" y="160"/>
                </a:moveTo>
                <a:cubicBezTo>
                  <a:pt x="70" y="161"/>
                  <a:pt x="70" y="162"/>
                  <a:pt x="71" y="162"/>
                </a:cubicBezTo>
                <a:cubicBezTo>
                  <a:pt x="71" y="163"/>
                  <a:pt x="70" y="164"/>
                  <a:pt x="69" y="164"/>
                </a:cubicBezTo>
                <a:cubicBezTo>
                  <a:pt x="69" y="163"/>
                  <a:pt x="68" y="161"/>
                  <a:pt x="69" y="160"/>
                </a:cubicBezTo>
                <a:cubicBezTo>
                  <a:pt x="69" y="160"/>
                  <a:pt x="69" y="160"/>
                  <a:pt x="69" y="160"/>
                </a:cubicBezTo>
                <a:close/>
                <a:moveTo>
                  <a:pt x="72" y="162"/>
                </a:moveTo>
                <a:cubicBezTo>
                  <a:pt x="70" y="162"/>
                  <a:pt x="71" y="160"/>
                  <a:pt x="70" y="160"/>
                </a:cubicBezTo>
                <a:cubicBezTo>
                  <a:pt x="71" y="158"/>
                  <a:pt x="72" y="161"/>
                  <a:pt x="72" y="162"/>
                </a:cubicBezTo>
                <a:cubicBezTo>
                  <a:pt x="72" y="162"/>
                  <a:pt x="72" y="162"/>
                  <a:pt x="72" y="162"/>
                </a:cubicBezTo>
                <a:close/>
                <a:moveTo>
                  <a:pt x="87" y="352"/>
                </a:moveTo>
                <a:cubicBezTo>
                  <a:pt x="87" y="352"/>
                  <a:pt x="87" y="352"/>
                  <a:pt x="87" y="352"/>
                </a:cubicBezTo>
                <a:cubicBezTo>
                  <a:pt x="87" y="347"/>
                  <a:pt x="95" y="333"/>
                  <a:pt x="94" y="328"/>
                </a:cubicBezTo>
                <a:cubicBezTo>
                  <a:pt x="97" y="329"/>
                  <a:pt x="100" y="322"/>
                  <a:pt x="99" y="318"/>
                </a:cubicBezTo>
                <a:cubicBezTo>
                  <a:pt x="99" y="318"/>
                  <a:pt x="100" y="318"/>
                  <a:pt x="101" y="318"/>
                </a:cubicBezTo>
                <a:cubicBezTo>
                  <a:pt x="103" y="313"/>
                  <a:pt x="108" y="308"/>
                  <a:pt x="108" y="301"/>
                </a:cubicBezTo>
                <a:cubicBezTo>
                  <a:pt x="109" y="298"/>
                  <a:pt x="107" y="295"/>
                  <a:pt x="108" y="293"/>
                </a:cubicBezTo>
                <a:cubicBezTo>
                  <a:pt x="106" y="292"/>
                  <a:pt x="107" y="289"/>
                  <a:pt x="106" y="286"/>
                </a:cubicBezTo>
                <a:cubicBezTo>
                  <a:pt x="107" y="281"/>
                  <a:pt x="105" y="273"/>
                  <a:pt x="107" y="267"/>
                </a:cubicBezTo>
                <a:cubicBezTo>
                  <a:pt x="104" y="265"/>
                  <a:pt x="107" y="260"/>
                  <a:pt x="107" y="259"/>
                </a:cubicBezTo>
                <a:cubicBezTo>
                  <a:pt x="108" y="255"/>
                  <a:pt x="107" y="248"/>
                  <a:pt x="107" y="246"/>
                </a:cubicBezTo>
                <a:cubicBezTo>
                  <a:pt x="105" y="247"/>
                  <a:pt x="106" y="244"/>
                  <a:pt x="106" y="243"/>
                </a:cubicBezTo>
                <a:cubicBezTo>
                  <a:pt x="104" y="242"/>
                  <a:pt x="102" y="243"/>
                  <a:pt x="101" y="242"/>
                </a:cubicBezTo>
                <a:cubicBezTo>
                  <a:pt x="102" y="241"/>
                  <a:pt x="104" y="239"/>
                  <a:pt x="101" y="238"/>
                </a:cubicBezTo>
                <a:cubicBezTo>
                  <a:pt x="102" y="236"/>
                  <a:pt x="104" y="236"/>
                  <a:pt x="106" y="236"/>
                </a:cubicBezTo>
                <a:cubicBezTo>
                  <a:pt x="104" y="230"/>
                  <a:pt x="109" y="225"/>
                  <a:pt x="107" y="218"/>
                </a:cubicBezTo>
                <a:cubicBezTo>
                  <a:pt x="110" y="215"/>
                  <a:pt x="108" y="214"/>
                  <a:pt x="107" y="211"/>
                </a:cubicBezTo>
                <a:cubicBezTo>
                  <a:pt x="110" y="206"/>
                  <a:pt x="107" y="197"/>
                  <a:pt x="110" y="191"/>
                </a:cubicBezTo>
                <a:cubicBezTo>
                  <a:pt x="107" y="188"/>
                  <a:pt x="106" y="183"/>
                  <a:pt x="108" y="179"/>
                </a:cubicBezTo>
                <a:cubicBezTo>
                  <a:pt x="106" y="176"/>
                  <a:pt x="102" y="172"/>
                  <a:pt x="98" y="174"/>
                </a:cubicBezTo>
                <a:cubicBezTo>
                  <a:pt x="97" y="176"/>
                  <a:pt x="98" y="179"/>
                  <a:pt x="94" y="178"/>
                </a:cubicBezTo>
                <a:cubicBezTo>
                  <a:pt x="96" y="182"/>
                  <a:pt x="94" y="185"/>
                  <a:pt x="93" y="187"/>
                </a:cubicBezTo>
                <a:cubicBezTo>
                  <a:pt x="94" y="188"/>
                  <a:pt x="94" y="186"/>
                  <a:pt x="95" y="187"/>
                </a:cubicBezTo>
                <a:cubicBezTo>
                  <a:pt x="94" y="191"/>
                  <a:pt x="91" y="190"/>
                  <a:pt x="93" y="194"/>
                </a:cubicBezTo>
                <a:cubicBezTo>
                  <a:pt x="91" y="194"/>
                  <a:pt x="91" y="195"/>
                  <a:pt x="90" y="195"/>
                </a:cubicBezTo>
                <a:cubicBezTo>
                  <a:pt x="90" y="200"/>
                  <a:pt x="89" y="207"/>
                  <a:pt x="86" y="209"/>
                </a:cubicBezTo>
                <a:cubicBezTo>
                  <a:pt x="86" y="215"/>
                  <a:pt x="86" y="217"/>
                  <a:pt x="86" y="223"/>
                </a:cubicBezTo>
                <a:cubicBezTo>
                  <a:pt x="85" y="224"/>
                  <a:pt x="82" y="227"/>
                  <a:pt x="84" y="229"/>
                </a:cubicBezTo>
                <a:cubicBezTo>
                  <a:pt x="84" y="228"/>
                  <a:pt x="84" y="227"/>
                  <a:pt x="85" y="228"/>
                </a:cubicBezTo>
                <a:cubicBezTo>
                  <a:pt x="85" y="230"/>
                  <a:pt x="84" y="232"/>
                  <a:pt x="85" y="235"/>
                </a:cubicBezTo>
                <a:cubicBezTo>
                  <a:pt x="84" y="234"/>
                  <a:pt x="83" y="235"/>
                  <a:pt x="83" y="236"/>
                </a:cubicBezTo>
                <a:cubicBezTo>
                  <a:pt x="83" y="238"/>
                  <a:pt x="85" y="238"/>
                  <a:pt x="85" y="240"/>
                </a:cubicBezTo>
                <a:cubicBezTo>
                  <a:pt x="85" y="243"/>
                  <a:pt x="85" y="246"/>
                  <a:pt x="84" y="248"/>
                </a:cubicBezTo>
                <a:cubicBezTo>
                  <a:pt x="84" y="250"/>
                  <a:pt x="85" y="254"/>
                  <a:pt x="85" y="255"/>
                </a:cubicBezTo>
                <a:cubicBezTo>
                  <a:pt x="85" y="256"/>
                  <a:pt x="83" y="256"/>
                  <a:pt x="83" y="257"/>
                </a:cubicBezTo>
                <a:cubicBezTo>
                  <a:pt x="83" y="257"/>
                  <a:pt x="85" y="259"/>
                  <a:pt x="85" y="259"/>
                </a:cubicBezTo>
                <a:cubicBezTo>
                  <a:pt x="86" y="267"/>
                  <a:pt x="83" y="279"/>
                  <a:pt x="83" y="285"/>
                </a:cubicBezTo>
                <a:cubicBezTo>
                  <a:pt x="82" y="289"/>
                  <a:pt x="84" y="292"/>
                  <a:pt x="84" y="296"/>
                </a:cubicBezTo>
                <a:cubicBezTo>
                  <a:pt x="84" y="305"/>
                  <a:pt x="82" y="315"/>
                  <a:pt x="81" y="324"/>
                </a:cubicBezTo>
                <a:cubicBezTo>
                  <a:pt x="80" y="323"/>
                  <a:pt x="82" y="321"/>
                  <a:pt x="80" y="321"/>
                </a:cubicBezTo>
                <a:cubicBezTo>
                  <a:pt x="77" y="331"/>
                  <a:pt x="79" y="339"/>
                  <a:pt x="77" y="347"/>
                </a:cubicBezTo>
                <a:cubicBezTo>
                  <a:pt x="77" y="347"/>
                  <a:pt x="78" y="347"/>
                  <a:pt x="78" y="348"/>
                </a:cubicBezTo>
                <a:cubicBezTo>
                  <a:pt x="79" y="355"/>
                  <a:pt x="76" y="358"/>
                  <a:pt x="79" y="363"/>
                </a:cubicBezTo>
                <a:cubicBezTo>
                  <a:pt x="79" y="360"/>
                  <a:pt x="82" y="358"/>
                  <a:pt x="79" y="357"/>
                </a:cubicBezTo>
                <a:cubicBezTo>
                  <a:pt x="80" y="356"/>
                  <a:pt x="81" y="355"/>
                  <a:pt x="82" y="354"/>
                </a:cubicBezTo>
                <a:cubicBezTo>
                  <a:pt x="83" y="356"/>
                  <a:pt x="80" y="358"/>
                  <a:pt x="83" y="358"/>
                </a:cubicBezTo>
                <a:cubicBezTo>
                  <a:pt x="83" y="356"/>
                  <a:pt x="87" y="354"/>
                  <a:pt x="87" y="352"/>
                </a:cubicBezTo>
                <a:close/>
                <a:moveTo>
                  <a:pt x="100" y="169"/>
                </a:moveTo>
                <a:cubicBezTo>
                  <a:pt x="99" y="171"/>
                  <a:pt x="99" y="175"/>
                  <a:pt x="96" y="175"/>
                </a:cubicBezTo>
                <a:cubicBezTo>
                  <a:pt x="95" y="171"/>
                  <a:pt x="98" y="171"/>
                  <a:pt x="100" y="169"/>
                </a:cubicBezTo>
                <a:cubicBezTo>
                  <a:pt x="100" y="169"/>
                  <a:pt x="100" y="169"/>
                  <a:pt x="100" y="169"/>
                </a:cubicBezTo>
                <a:close/>
                <a:moveTo>
                  <a:pt x="147" y="176"/>
                </a:moveTo>
                <a:cubicBezTo>
                  <a:pt x="147" y="176"/>
                  <a:pt x="147" y="176"/>
                  <a:pt x="147" y="176"/>
                </a:cubicBezTo>
                <a:cubicBezTo>
                  <a:pt x="149" y="177"/>
                  <a:pt x="147" y="177"/>
                  <a:pt x="147" y="179"/>
                </a:cubicBezTo>
                <a:cubicBezTo>
                  <a:pt x="149" y="180"/>
                  <a:pt x="149" y="181"/>
                  <a:pt x="151" y="181"/>
                </a:cubicBezTo>
                <a:cubicBezTo>
                  <a:pt x="151" y="179"/>
                  <a:pt x="153" y="180"/>
                  <a:pt x="152" y="178"/>
                </a:cubicBezTo>
                <a:cubicBezTo>
                  <a:pt x="152" y="178"/>
                  <a:pt x="151" y="178"/>
                  <a:pt x="150" y="178"/>
                </a:cubicBezTo>
                <a:cubicBezTo>
                  <a:pt x="150" y="179"/>
                  <a:pt x="150" y="180"/>
                  <a:pt x="149" y="180"/>
                </a:cubicBezTo>
                <a:cubicBezTo>
                  <a:pt x="150" y="177"/>
                  <a:pt x="148" y="177"/>
                  <a:pt x="149" y="175"/>
                </a:cubicBezTo>
                <a:cubicBezTo>
                  <a:pt x="149" y="176"/>
                  <a:pt x="147" y="175"/>
                  <a:pt x="147" y="176"/>
                </a:cubicBezTo>
                <a:close/>
                <a:moveTo>
                  <a:pt x="144" y="195"/>
                </a:moveTo>
                <a:cubicBezTo>
                  <a:pt x="144" y="194"/>
                  <a:pt x="144" y="193"/>
                  <a:pt x="144" y="192"/>
                </a:cubicBezTo>
                <a:cubicBezTo>
                  <a:pt x="146" y="191"/>
                  <a:pt x="146" y="195"/>
                  <a:pt x="144" y="195"/>
                </a:cubicBezTo>
                <a:cubicBezTo>
                  <a:pt x="144" y="195"/>
                  <a:pt x="144" y="195"/>
                  <a:pt x="144" y="195"/>
                </a:cubicBezTo>
                <a:close/>
                <a:moveTo>
                  <a:pt x="146" y="203"/>
                </a:moveTo>
                <a:cubicBezTo>
                  <a:pt x="144" y="203"/>
                  <a:pt x="144" y="201"/>
                  <a:pt x="145" y="199"/>
                </a:cubicBezTo>
                <a:cubicBezTo>
                  <a:pt x="146" y="199"/>
                  <a:pt x="146" y="200"/>
                  <a:pt x="147" y="200"/>
                </a:cubicBezTo>
                <a:cubicBezTo>
                  <a:pt x="147" y="201"/>
                  <a:pt x="146" y="202"/>
                  <a:pt x="146" y="203"/>
                </a:cubicBezTo>
                <a:cubicBezTo>
                  <a:pt x="146" y="203"/>
                  <a:pt x="146" y="203"/>
                  <a:pt x="146" y="203"/>
                </a:cubicBezTo>
                <a:close/>
                <a:moveTo>
                  <a:pt x="146" y="207"/>
                </a:moveTo>
                <a:cubicBezTo>
                  <a:pt x="147" y="205"/>
                  <a:pt x="148" y="204"/>
                  <a:pt x="150" y="204"/>
                </a:cubicBezTo>
                <a:cubicBezTo>
                  <a:pt x="150" y="206"/>
                  <a:pt x="149" y="207"/>
                  <a:pt x="146" y="207"/>
                </a:cubicBezTo>
                <a:cubicBezTo>
                  <a:pt x="146" y="207"/>
                  <a:pt x="146" y="207"/>
                  <a:pt x="146" y="207"/>
                </a:cubicBezTo>
                <a:close/>
                <a:moveTo>
                  <a:pt x="226" y="228"/>
                </a:moveTo>
                <a:cubicBezTo>
                  <a:pt x="225" y="224"/>
                  <a:pt x="229" y="227"/>
                  <a:pt x="226" y="228"/>
                </a:cubicBezTo>
                <a:cubicBezTo>
                  <a:pt x="226" y="228"/>
                  <a:pt x="226" y="228"/>
                  <a:pt x="226" y="228"/>
                </a:cubicBezTo>
                <a:close/>
                <a:moveTo>
                  <a:pt x="180" y="229"/>
                </a:moveTo>
                <a:cubicBezTo>
                  <a:pt x="184" y="227"/>
                  <a:pt x="191" y="228"/>
                  <a:pt x="193" y="229"/>
                </a:cubicBezTo>
                <a:cubicBezTo>
                  <a:pt x="191" y="230"/>
                  <a:pt x="194" y="231"/>
                  <a:pt x="194" y="233"/>
                </a:cubicBezTo>
                <a:cubicBezTo>
                  <a:pt x="193" y="233"/>
                  <a:pt x="193" y="232"/>
                  <a:pt x="193" y="232"/>
                </a:cubicBezTo>
                <a:cubicBezTo>
                  <a:pt x="191" y="233"/>
                  <a:pt x="191" y="232"/>
                  <a:pt x="188" y="232"/>
                </a:cubicBezTo>
                <a:cubicBezTo>
                  <a:pt x="189" y="229"/>
                  <a:pt x="182" y="229"/>
                  <a:pt x="180" y="229"/>
                </a:cubicBezTo>
                <a:cubicBezTo>
                  <a:pt x="180" y="229"/>
                  <a:pt x="180" y="229"/>
                  <a:pt x="180" y="229"/>
                </a:cubicBezTo>
                <a:close/>
                <a:moveTo>
                  <a:pt x="221" y="230"/>
                </a:moveTo>
                <a:cubicBezTo>
                  <a:pt x="222" y="231"/>
                  <a:pt x="218" y="233"/>
                  <a:pt x="219" y="231"/>
                </a:cubicBezTo>
                <a:cubicBezTo>
                  <a:pt x="219" y="231"/>
                  <a:pt x="221" y="230"/>
                  <a:pt x="221" y="230"/>
                </a:cubicBezTo>
                <a:cubicBezTo>
                  <a:pt x="221" y="230"/>
                  <a:pt x="221" y="230"/>
                  <a:pt x="221" y="230"/>
                </a:cubicBezTo>
                <a:close/>
                <a:moveTo>
                  <a:pt x="196" y="236"/>
                </a:moveTo>
                <a:cubicBezTo>
                  <a:pt x="196" y="238"/>
                  <a:pt x="194" y="236"/>
                  <a:pt x="195" y="235"/>
                </a:cubicBezTo>
                <a:cubicBezTo>
                  <a:pt x="196" y="235"/>
                  <a:pt x="196" y="236"/>
                  <a:pt x="196" y="236"/>
                </a:cubicBezTo>
                <a:cubicBezTo>
                  <a:pt x="196" y="236"/>
                  <a:pt x="196" y="236"/>
                  <a:pt x="196" y="236"/>
                </a:cubicBezTo>
                <a:close/>
                <a:moveTo>
                  <a:pt x="160" y="256"/>
                </a:moveTo>
                <a:cubicBezTo>
                  <a:pt x="160" y="256"/>
                  <a:pt x="160" y="256"/>
                  <a:pt x="160" y="256"/>
                </a:cubicBezTo>
                <a:cubicBezTo>
                  <a:pt x="160" y="258"/>
                  <a:pt x="156" y="266"/>
                  <a:pt x="155" y="264"/>
                </a:cubicBezTo>
                <a:cubicBezTo>
                  <a:pt x="153" y="266"/>
                  <a:pt x="153" y="269"/>
                  <a:pt x="151" y="270"/>
                </a:cubicBezTo>
                <a:cubicBezTo>
                  <a:pt x="151" y="267"/>
                  <a:pt x="149" y="262"/>
                  <a:pt x="152" y="258"/>
                </a:cubicBezTo>
                <a:cubicBezTo>
                  <a:pt x="151" y="258"/>
                  <a:pt x="151" y="258"/>
                  <a:pt x="150" y="257"/>
                </a:cubicBezTo>
                <a:cubicBezTo>
                  <a:pt x="153" y="253"/>
                  <a:pt x="150" y="246"/>
                  <a:pt x="150" y="242"/>
                </a:cubicBezTo>
                <a:cubicBezTo>
                  <a:pt x="146" y="242"/>
                  <a:pt x="145" y="243"/>
                  <a:pt x="143" y="242"/>
                </a:cubicBezTo>
                <a:cubicBezTo>
                  <a:pt x="145" y="245"/>
                  <a:pt x="148" y="247"/>
                  <a:pt x="145" y="250"/>
                </a:cubicBezTo>
                <a:cubicBezTo>
                  <a:pt x="145" y="248"/>
                  <a:pt x="143" y="250"/>
                  <a:pt x="141" y="249"/>
                </a:cubicBezTo>
                <a:cubicBezTo>
                  <a:pt x="141" y="248"/>
                  <a:pt x="139" y="247"/>
                  <a:pt x="140" y="246"/>
                </a:cubicBezTo>
                <a:cubicBezTo>
                  <a:pt x="138" y="246"/>
                  <a:pt x="137" y="246"/>
                  <a:pt x="137" y="248"/>
                </a:cubicBezTo>
                <a:cubicBezTo>
                  <a:pt x="139" y="248"/>
                  <a:pt x="138" y="248"/>
                  <a:pt x="140" y="249"/>
                </a:cubicBezTo>
                <a:cubicBezTo>
                  <a:pt x="138" y="250"/>
                  <a:pt x="137" y="250"/>
                  <a:pt x="136" y="250"/>
                </a:cubicBezTo>
                <a:cubicBezTo>
                  <a:pt x="137" y="255"/>
                  <a:pt x="138" y="261"/>
                  <a:pt x="135" y="267"/>
                </a:cubicBezTo>
                <a:cubicBezTo>
                  <a:pt x="136" y="268"/>
                  <a:pt x="136" y="270"/>
                  <a:pt x="136" y="271"/>
                </a:cubicBezTo>
                <a:cubicBezTo>
                  <a:pt x="133" y="279"/>
                  <a:pt x="139" y="291"/>
                  <a:pt x="134" y="297"/>
                </a:cubicBezTo>
                <a:cubicBezTo>
                  <a:pt x="136" y="300"/>
                  <a:pt x="136" y="308"/>
                  <a:pt x="136" y="309"/>
                </a:cubicBezTo>
                <a:cubicBezTo>
                  <a:pt x="138" y="315"/>
                  <a:pt x="136" y="322"/>
                  <a:pt x="136" y="329"/>
                </a:cubicBezTo>
                <a:cubicBezTo>
                  <a:pt x="137" y="336"/>
                  <a:pt x="140" y="340"/>
                  <a:pt x="141" y="343"/>
                </a:cubicBezTo>
                <a:cubicBezTo>
                  <a:pt x="142" y="346"/>
                  <a:pt x="140" y="348"/>
                  <a:pt x="141" y="351"/>
                </a:cubicBezTo>
                <a:cubicBezTo>
                  <a:pt x="150" y="340"/>
                  <a:pt x="150" y="322"/>
                  <a:pt x="152" y="311"/>
                </a:cubicBezTo>
                <a:cubicBezTo>
                  <a:pt x="157" y="309"/>
                  <a:pt x="154" y="327"/>
                  <a:pt x="153" y="330"/>
                </a:cubicBezTo>
                <a:cubicBezTo>
                  <a:pt x="158" y="335"/>
                  <a:pt x="153" y="342"/>
                  <a:pt x="158" y="347"/>
                </a:cubicBezTo>
                <a:cubicBezTo>
                  <a:pt x="159" y="350"/>
                  <a:pt x="158" y="352"/>
                  <a:pt x="157" y="353"/>
                </a:cubicBezTo>
                <a:cubicBezTo>
                  <a:pt x="159" y="354"/>
                  <a:pt x="160" y="357"/>
                  <a:pt x="161" y="355"/>
                </a:cubicBezTo>
                <a:cubicBezTo>
                  <a:pt x="162" y="356"/>
                  <a:pt x="161" y="357"/>
                  <a:pt x="161" y="359"/>
                </a:cubicBezTo>
                <a:cubicBezTo>
                  <a:pt x="162" y="359"/>
                  <a:pt x="166" y="360"/>
                  <a:pt x="164" y="362"/>
                </a:cubicBezTo>
                <a:cubicBezTo>
                  <a:pt x="163" y="362"/>
                  <a:pt x="163" y="361"/>
                  <a:pt x="163" y="361"/>
                </a:cubicBezTo>
                <a:cubicBezTo>
                  <a:pt x="164" y="362"/>
                  <a:pt x="163" y="365"/>
                  <a:pt x="165" y="365"/>
                </a:cubicBezTo>
                <a:cubicBezTo>
                  <a:pt x="166" y="364"/>
                  <a:pt x="167" y="366"/>
                  <a:pt x="169" y="365"/>
                </a:cubicBezTo>
                <a:cubicBezTo>
                  <a:pt x="167" y="363"/>
                  <a:pt x="171" y="361"/>
                  <a:pt x="168" y="359"/>
                </a:cubicBezTo>
                <a:cubicBezTo>
                  <a:pt x="170" y="359"/>
                  <a:pt x="170" y="355"/>
                  <a:pt x="169" y="354"/>
                </a:cubicBezTo>
                <a:cubicBezTo>
                  <a:pt x="173" y="352"/>
                  <a:pt x="167" y="348"/>
                  <a:pt x="171" y="346"/>
                </a:cubicBezTo>
                <a:cubicBezTo>
                  <a:pt x="171" y="349"/>
                  <a:pt x="175" y="348"/>
                  <a:pt x="175" y="350"/>
                </a:cubicBezTo>
                <a:cubicBezTo>
                  <a:pt x="174" y="351"/>
                  <a:pt x="173" y="350"/>
                  <a:pt x="172" y="351"/>
                </a:cubicBezTo>
                <a:cubicBezTo>
                  <a:pt x="171" y="356"/>
                  <a:pt x="172" y="363"/>
                  <a:pt x="172" y="366"/>
                </a:cubicBezTo>
                <a:cubicBezTo>
                  <a:pt x="176" y="366"/>
                  <a:pt x="172" y="368"/>
                  <a:pt x="174" y="370"/>
                </a:cubicBezTo>
                <a:cubicBezTo>
                  <a:pt x="173" y="370"/>
                  <a:pt x="173" y="369"/>
                  <a:pt x="172" y="370"/>
                </a:cubicBezTo>
                <a:cubicBezTo>
                  <a:pt x="174" y="371"/>
                  <a:pt x="172" y="372"/>
                  <a:pt x="172" y="373"/>
                </a:cubicBezTo>
                <a:cubicBezTo>
                  <a:pt x="177" y="372"/>
                  <a:pt x="174" y="378"/>
                  <a:pt x="177" y="379"/>
                </a:cubicBezTo>
                <a:cubicBezTo>
                  <a:pt x="176" y="379"/>
                  <a:pt x="176" y="379"/>
                  <a:pt x="176" y="380"/>
                </a:cubicBezTo>
                <a:cubicBezTo>
                  <a:pt x="177" y="382"/>
                  <a:pt x="180" y="384"/>
                  <a:pt x="182" y="386"/>
                </a:cubicBezTo>
                <a:cubicBezTo>
                  <a:pt x="181" y="390"/>
                  <a:pt x="183" y="391"/>
                  <a:pt x="182" y="393"/>
                </a:cubicBezTo>
                <a:cubicBezTo>
                  <a:pt x="184" y="393"/>
                  <a:pt x="183" y="394"/>
                  <a:pt x="183" y="395"/>
                </a:cubicBezTo>
                <a:cubicBezTo>
                  <a:pt x="185" y="395"/>
                  <a:pt x="186" y="398"/>
                  <a:pt x="185" y="399"/>
                </a:cubicBezTo>
                <a:cubicBezTo>
                  <a:pt x="187" y="400"/>
                  <a:pt x="192" y="400"/>
                  <a:pt x="194" y="402"/>
                </a:cubicBezTo>
                <a:cubicBezTo>
                  <a:pt x="203" y="401"/>
                  <a:pt x="224" y="404"/>
                  <a:pt x="232" y="400"/>
                </a:cubicBezTo>
                <a:cubicBezTo>
                  <a:pt x="233" y="401"/>
                  <a:pt x="231" y="402"/>
                  <a:pt x="233" y="402"/>
                </a:cubicBezTo>
                <a:cubicBezTo>
                  <a:pt x="236" y="400"/>
                  <a:pt x="240" y="395"/>
                  <a:pt x="243" y="395"/>
                </a:cubicBezTo>
                <a:cubicBezTo>
                  <a:pt x="244" y="389"/>
                  <a:pt x="250" y="386"/>
                  <a:pt x="250" y="380"/>
                </a:cubicBezTo>
                <a:cubicBezTo>
                  <a:pt x="254" y="380"/>
                  <a:pt x="255" y="376"/>
                  <a:pt x="257" y="377"/>
                </a:cubicBezTo>
                <a:cubicBezTo>
                  <a:pt x="257" y="376"/>
                  <a:pt x="257" y="376"/>
                  <a:pt x="257" y="375"/>
                </a:cubicBezTo>
                <a:cubicBezTo>
                  <a:pt x="266" y="370"/>
                  <a:pt x="256" y="360"/>
                  <a:pt x="257" y="351"/>
                </a:cubicBezTo>
                <a:cubicBezTo>
                  <a:pt x="253" y="348"/>
                  <a:pt x="255" y="341"/>
                  <a:pt x="251" y="338"/>
                </a:cubicBezTo>
                <a:cubicBezTo>
                  <a:pt x="249" y="344"/>
                  <a:pt x="256" y="353"/>
                  <a:pt x="253" y="360"/>
                </a:cubicBezTo>
                <a:cubicBezTo>
                  <a:pt x="252" y="359"/>
                  <a:pt x="253" y="356"/>
                  <a:pt x="252" y="354"/>
                </a:cubicBezTo>
                <a:cubicBezTo>
                  <a:pt x="252" y="354"/>
                  <a:pt x="251" y="355"/>
                  <a:pt x="251" y="354"/>
                </a:cubicBezTo>
                <a:cubicBezTo>
                  <a:pt x="249" y="349"/>
                  <a:pt x="250" y="342"/>
                  <a:pt x="248" y="337"/>
                </a:cubicBezTo>
                <a:cubicBezTo>
                  <a:pt x="246" y="318"/>
                  <a:pt x="241" y="300"/>
                  <a:pt x="236" y="281"/>
                </a:cubicBezTo>
                <a:cubicBezTo>
                  <a:pt x="234" y="279"/>
                  <a:pt x="231" y="276"/>
                  <a:pt x="232" y="273"/>
                </a:cubicBezTo>
                <a:cubicBezTo>
                  <a:pt x="230" y="274"/>
                  <a:pt x="229" y="273"/>
                  <a:pt x="227" y="274"/>
                </a:cubicBezTo>
                <a:cubicBezTo>
                  <a:pt x="228" y="273"/>
                  <a:pt x="227" y="271"/>
                  <a:pt x="228" y="270"/>
                </a:cubicBezTo>
                <a:cubicBezTo>
                  <a:pt x="227" y="270"/>
                  <a:pt x="226" y="269"/>
                  <a:pt x="226" y="269"/>
                </a:cubicBezTo>
                <a:cubicBezTo>
                  <a:pt x="225" y="262"/>
                  <a:pt x="222" y="260"/>
                  <a:pt x="219" y="255"/>
                </a:cubicBezTo>
                <a:cubicBezTo>
                  <a:pt x="214" y="254"/>
                  <a:pt x="212" y="256"/>
                  <a:pt x="209" y="253"/>
                </a:cubicBezTo>
                <a:cubicBezTo>
                  <a:pt x="209" y="250"/>
                  <a:pt x="210" y="246"/>
                  <a:pt x="208" y="245"/>
                </a:cubicBezTo>
                <a:cubicBezTo>
                  <a:pt x="208" y="243"/>
                  <a:pt x="211" y="242"/>
                  <a:pt x="210" y="241"/>
                </a:cubicBezTo>
                <a:cubicBezTo>
                  <a:pt x="207" y="240"/>
                  <a:pt x="209" y="243"/>
                  <a:pt x="207" y="243"/>
                </a:cubicBezTo>
                <a:cubicBezTo>
                  <a:pt x="206" y="242"/>
                  <a:pt x="206" y="244"/>
                  <a:pt x="205" y="242"/>
                </a:cubicBezTo>
                <a:cubicBezTo>
                  <a:pt x="208" y="243"/>
                  <a:pt x="206" y="242"/>
                  <a:pt x="206" y="240"/>
                </a:cubicBezTo>
                <a:cubicBezTo>
                  <a:pt x="207" y="241"/>
                  <a:pt x="208" y="242"/>
                  <a:pt x="208" y="240"/>
                </a:cubicBezTo>
                <a:cubicBezTo>
                  <a:pt x="207" y="239"/>
                  <a:pt x="200" y="238"/>
                  <a:pt x="202" y="241"/>
                </a:cubicBezTo>
                <a:cubicBezTo>
                  <a:pt x="197" y="237"/>
                  <a:pt x="190" y="239"/>
                  <a:pt x="183" y="236"/>
                </a:cubicBezTo>
                <a:cubicBezTo>
                  <a:pt x="183" y="238"/>
                  <a:pt x="177" y="237"/>
                  <a:pt x="174" y="239"/>
                </a:cubicBezTo>
                <a:cubicBezTo>
                  <a:pt x="175" y="241"/>
                  <a:pt x="177" y="242"/>
                  <a:pt x="177" y="243"/>
                </a:cubicBezTo>
                <a:cubicBezTo>
                  <a:pt x="180" y="243"/>
                  <a:pt x="182" y="242"/>
                  <a:pt x="184" y="245"/>
                </a:cubicBezTo>
                <a:cubicBezTo>
                  <a:pt x="182" y="244"/>
                  <a:pt x="180" y="244"/>
                  <a:pt x="179" y="244"/>
                </a:cubicBezTo>
                <a:cubicBezTo>
                  <a:pt x="181" y="244"/>
                  <a:pt x="179" y="245"/>
                  <a:pt x="180" y="246"/>
                </a:cubicBezTo>
                <a:cubicBezTo>
                  <a:pt x="182" y="245"/>
                  <a:pt x="183" y="245"/>
                  <a:pt x="185" y="246"/>
                </a:cubicBezTo>
                <a:cubicBezTo>
                  <a:pt x="187" y="245"/>
                  <a:pt x="184" y="244"/>
                  <a:pt x="187" y="245"/>
                </a:cubicBezTo>
                <a:cubicBezTo>
                  <a:pt x="186" y="246"/>
                  <a:pt x="188" y="246"/>
                  <a:pt x="189" y="248"/>
                </a:cubicBezTo>
                <a:cubicBezTo>
                  <a:pt x="188" y="248"/>
                  <a:pt x="187" y="247"/>
                  <a:pt x="187" y="248"/>
                </a:cubicBezTo>
                <a:cubicBezTo>
                  <a:pt x="190" y="249"/>
                  <a:pt x="190" y="247"/>
                  <a:pt x="191" y="247"/>
                </a:cubicBezTo>
                <a:cubicBezTo>
                  <a:pt x="192" y="248"/>
                  <a:pt x="191" y="248"/>
                  <a:pt x="191" y="249"/>
                </a:cubicBezTo>
                <a:cubicBezTo>
                  <a:pt x="192" y="249"/>
                  <a:pt x="194" y="249"/>
                  <a:pt x="195" y="249"/>
                </a:cubicBezTo>
                <a:cubicBezTo>
                  <a:pt x="196" y="247"/>
                  <a:pt x="194" y="247"/>
                  <a:pt x="196" y="246"/>
                </a:cubicBezTo>
                <a:cubicBezTo>
                  <a:pt x="196" y="247"/>
                  <a:pt x="198" y="246"/>
                  <a:pt x="199" y="247"/>
                </a:cubicBezTo>
                <a:cubicBezTo>
                  <a:pt x="198" y="248"/>
                  <a:pt x="196" y="247"/>
                  <a:pt x="196" y="249"/>
                </a:cubicBezTo>
                <a:cubicBezTo>
                  <a:pt x="198" y="248"/>
                  <a:pt x="199" y="252"/>
                  <a:pt x="202" y="249"/>
                </a:cubicBezTo>
                <a:cubicBezTo>
                  <a:pt x="202" y="250"/>
                  <a:pt x="203" y="253"/>
                  <a:pt x="204" y="251"/>
                </a:cubicBezTo>
                <a:cubicBezTo>
                  <a:pt x="203" y="251"/>
                  <a:pt x="203" y="249"/>
                  <a:pt x="204" y="249"/>
                </a:cubicBezTo>
                <a:cubicBezTo>
                  <a:pt x="204" y="252"/>
                  <a:pt x="207" y="252"/>
                  <a:pt x="208" y="253"/>
                </a:cubicBezTo>
                <a:cubicBezTo>
                  <a:pt x="196" y="251"/>
                  <a:pt x="187" y="248"/>
                  <a:pt x="174" y="247"/>
                </a:cubicBezTo>
                <a:cubicBezTo>
                  <a:pt x="174" y="245"/>
                  <a:pt x="175" y="245"/>
                  <a:pt x="174" y="245"/>
                </a:cubicBezTo>
                <a:cubicBezTo>
                  <a:pt x="174" y="248"/>
                  <a:pt x="169" y="246"/>
                  <a:pt x="166" y="246"/>
                </a:cubicBezTo>
                <a:cubicBezTo>
                  <a:pt x="166" y="247"/>
                  <a:pt x="168" y="249"/>
                  <a:pt x="166" y="249"/>
                </a:cubicBezTo>
                <a:cubicBezTo>
                  <a:pt x="166" y="248"/>
                  <a:pt x="165" y="247"/>
                  <a:pt x="165" y="246"/>
                </a:cubicBezTo>
                <a:cubicBezTo>
                  <a:pt x="164" y="247"/>
                  <a:pt x="161" y="248"/>
                  <a:pt x="162" y="250"/>
                </a:cubicBezTo>
                <a:cubicBezTo>
                  <a:pt x="162" y="249"/>
                  <a:pt x="160" y="249"/>
                  <a:pt x="160" y="251"/>
                </a:cubicBezTo>
                <a:cubicBezTo>
                  <a:pt x="163" y="253"/>
                  <a:pt x="160" y="257"/>
                  <a:pt x="160" y="256"/>
                </a:cubicBezTo>
                <a:close/>
                <a:moveTo>
                  <a:pt x="149" y="240"/>
                </a:moveTo>
                <a:cubicBezTo>
                  <a:pt x="147" y="240"/>
                  <a:pt x="146" y="238"/>
                  <a:pt x="147" y="236"/>
                </a:cubicBezTo>
                <a:cubicBezTo>
                  <a:pt x="149" y="236"/>
                  <a:pt x="150" y="239"/>
                  <a:pt x="149" y="240"/>
                </a:cubicBezTo>
                <a:cubicBezTo>
                  <a:pt x="149" y="240"/>
                  <a:pt x="149" y="240"/>
                  <a:pt x="149" y="240"/>
                </a:cubicBezTo>
                <a:close/>
                <a:moveTo>
                  <a:pt x="202" y="238"/>
                </a:moveTo>
                <a:cubicBezTo>
                  <a:pt x="202" y="237"/>
                  <a:pt x="201" y="238"/>
                  <a:pt x="201" y="237"/>
                </a:cubicBezTo>
                <a:cubicBezTo>
                  <a:pt x="201" y="236"/>
                  <a:pt x="202" y="238"/>
                  <a:pt x="203" y="238"/>
                </a:cubicBezTo>
                <a:cubicBezTo>
                  <a:pt x="203" y="238"/>
                  <a:pt x="203" y="238"/>
                  <a:pt x="202" y="239"/>
                </a:cubicBezTo>
                <a:cubicBezTo>
                  <a:pt x="202" y="239"/>
                  <a:pt x="202" y="239"/>
                  <a:pt x="201" y="239"/>
                </a:cubicBezTo>
                <a:cubicBezTo>
                  <a:pt x="201" y="238"/>
                  <a:pt x="202" y="238"/>
                  <a:pt x="202" y="238"/>
                </a:cubicBezTo>
                <a:cubicBezTo>
                  <a:pt x="202" y="238"/>
                  <a:pt x="202" y="238"/>
                  <a:pt x="202" y="238"/>
                </a:cubicBezTo>
                <a:close/>
                <a:moveTo>
                  <a:pt x="142" y="239"/>
                </a:moveTo>
                <a:cubicBezTo>
                  <a:pt x="141" y="240"/>
                  <a:pt x="139" y="239"/>
                  <a:pt x="138" y="240"/>
                </a:cubicBezTo>
                <a:cubicBezTo>
                  <a:pt x="138" y="238"/>
                  <a:pt x="140" y="238"/>
                  <a:pt x="141" y="237"/>
                </a:cubicBezTo>
                <a:cubicBezTo>
                  <a:pt x="141" y="239"/>
                  <a:pt x="141" y="239"/>
                  <a:pt x="142" y="239"/>
                </a:cubicBezTo>
                <a:cubicBezTo>
                  <a:pt x="142" y="239"/>
                  <a:pt x="142" y="239"/>
                  <a:pt x="142" y="239"/>
                </a:cubicBezTo>
                <a:close/>
                <a:moveTo>
                  <a:pt x="209" y="240"/>
                </a:moveTo>
                <a:cubicBezTo>
                  <a:pt x="210" y="240"/>
                  <a:pt x="209" y="237"/>
                  <a:pt x="211" y="238"/>
                </a:cubicBezTo>
                <a:cubicBezTo>
                  <a:pt x="210" y="238"/>
                  <a:pt x="211" y="241"/>
                  <a:pt x="209" y="240"/>
                </a:cubicBezTo>
                <a:cubicBezTo>
                  <a:pt x="209" y="240"/>
                  <a:pt x="209" y="240"/>
                  <a:pt x="209" y="240"/>
                </a:cubicBezTo>
                <a:close/>
                <a:moveTo>
                  <a:pt x="216" y="243"/>
                </a:moveTo>
                <a:cubicBezTo>
                  <a:pt x="218" y="244"/>
                  <a:pt x="218" y="244"/>
                  <a:pt x="218" y="243"/>
                </a:cubicBezTo>
                <a:cubicBezTo>
                  <a:pt x="220" y="244"/>
                  <a:pt x="218" y="246"/>
                  <a:pt x="216" y="245"/>
                </a:cubicBezTo>
                <a:cubicBezTo>
                  <a:pt x="216" y="245"/>
                  <a:pt x="216" y="244"/>
                  <a:pt x="216" y="243"/>
                </a:cubicBezTo>
                <a:cubicBezTo>
                  <a:pt x="216" y="243"/>
                  <a:pt x="216" y="243"/>
                  <a:pt x="216" y="243"/>
                </a:cubicBezTo>
                <a:close/>
                <a:moveTo>
                  <a:pt x="155" y="245"/>
                </a:moveTo>
                <a:cubicBezTo>
                  <a:pt x="155" y="245"/>
                  <a:pt x="155" y="244"/>
                  <a:pt x="155" y="244"/>
                </a:cubicBezTo>
                <a:cubicBezTo>
                  <a:pt x="156" y="244"/>
                  <a:pt x="156" y="247"/>
                  <a:pt x="155" y="246"/>
                </a:cubicBezTo>
                <a:cubicBezTo>
                  <a:pt x="155" y="245"/>
                  <a:pt x="155" y="245"/>
                  <a:pt x="155" y="245"/>
                </a:cubicBezTo>
                <a:cubicBezTo>
                  <a:pt x="155" y="245"/>
                  <a:pt x="155" y="245"/>
                  <a:pt x="155" y="245"/>
                </a:cubicBezTo>
                <a:close/>
                <a:moveTo>
                  <a:pt x="155" y="253"/>
                </a:moveTo>
                <a:cubicBezTo>
                  <a:pt x="154" y="255"/>
                  <a:pt x="156" y="256"/>
                  <a:pt x="158" y="257"/>
                </a:cubicBezTo>
                <a:cubicBezTo>
                  <a:pt x="158" y="259"/>
                  <a:pt x="155" y="260"/>
                  <a:pt x="157" y="260"/>
                </a:cubicBezTo>
                <a:cubicBezTo>
                  <a:pt x="157" y="262"/>
                  <a:pt x="155" y="261"/>
                  <a:pt x="155" y="260"/>
                </a:cubicBezTo>
                <a:cubicBezTo>
                  <a:pt x="154" y="260"/>
                  <a:pt x="156" y="261"/>
                  <a:pt x="155" y="262"/>
                </a:cubicBezTo>
                <a:cubicBezTo>
                  <a:pt x="153" y="262"/>
                  <a:pt x="154" y="260"/>
                  <a:pt x="154" y="259"/>
                </a:cubicBezTo>
                <a:cubicBezTo>
                  <a:pt x="156" y="260"/>
                  <a:pt x="157" y="259"/>
                  <a:pt x="157" y="257"/>
                </a:cubicBezTo>
                <a:cubicBezTo>
                  <a:pt x="155" y="257"/>
                  <a:pt x="155" y="258"/>
                  <a:pt x="154" y="259"/>
                </a:cubicBezTo>
                <a:cubicBezTo>
                  <a:pt x="151" y="257"/>
                  <a:pt x="154" y="256"/>
                  <a:pt x="154" y="253"/>
                </a:cubicBezTo>
                <a:cubicBezTo>
                  <a:pt x="154" y="253"/>
                  <a:pt x="155" y="253"/>
                  <a:pt x="155" y="253"/>
                </a:cubicBezTo>
                <a:cubicBezTo>
                  <a:pt x="155" y="253"/>
                  <a:pt x="155" y="253"/>
                  <a:pt x="155" y="253"/>
                </a:cubicBezTo>
                <a:close/>
                <a:moveTo>
                  <a:pt x="158" y="253"/>
                </a:moveTo>
                <a:cubicBezTo>
                  <a:pt x="158" y="253"/>
                  <a:pt x="158" y="253"/>
                  <a:pt x="158" y="253"/>
                </a:cubicBezTo>
                <a:cubicBezTo>
                  <a:pt x="158" y="249"/>
                  <a:pt x="161" y="248"/>
                  <a:pt x="161" y="245"/>
                </a:cubicBezTo>
                <a:cubicBezTo>
                  <a:pt x="159" y="245"/>
                  <a:pt x="157" y="243"/>
                  <a:pt x="156" y="245"/>
                </a:cubicBezTo>
                <a:cubicBezTo>
                  <a:pt x="159" y="248"/>
                  <a:pt x="153" y="248"/>
                  <a:pt x="154" y="251"/>
                </a:cubicBezTo>
                <a:cubicBezTo>
                  <a:pt x="156" y="254"/>
                  <a:pt x="156" y="252"/>
                  <a:pt x="158" y="253"/>
                </a:cubicBezTo>
                <a:close/>
                <a:moveTo>
                  <a:pt x="215" y="248"/>
                </a:moveTo>
                <a:cubicBezTo>
                  <a:pt x="214" y="247"/>
                  <a:pt x="213" y="247"/>
                  <a:pt x="214" y="246"/>
                </a:cubicBezTo>
                <a:cubicBezTo>
                  <a:pt x="215" y="246"/>
                  <a:pt x="215" y="247"/>
                  <a:pt x="215" y="248"/>
                </a:cubicBezTo>
                <a:cubicBezTo>
                  <a:pt x="215" y="248"/>
                  <a:pt x="215" y="248"/>
                  <a:pt x="215" y="248"/>
                </a:cubicBezTo>
                <a:close/>
                <a:moveTo>
                  <a:pt x="213" y="250"/>
                </a:moveTo>
                <a:cubicBezTo>
                  <a:pt x="214" y="250"/>
                  <a:pt x="214" y="250"/>
                  <a:pt x="214" y="249"/>
                </a:cubicBezTo>
                <a:cubicBezTo>
                  <a:pt x="215" y="249"/>
                  <a:pt x="215" y="252"/>
                  <a:pt x="213" y="251"/>
                </a:cubicBezTo>
                <a:cubicBezTo>
                  <a:pt x="213" y="251"/>
                  <a:pt x="213" y="250"/>
                  <a:pt x="213" y="250"/>
                </a:cubicBezTo>
                <a:cubicBezTo>
                  <a:pt x="213" y="250"/>
                  <a:pt x="213" y="250"/>
                  <a:pt x="213" y="250"/>
                </a:cubicBezTo>
                <a:close/>
                <a:moveTo>
                  <a:pt x="234" y="259"/>
                </a:moveTo>
                <a:cubicBezTo>
                  <a:pt x="234" y="258"/>
                  <a:pt x="235" y="258"/>
                  <a:pt x="235" y="257"/>
                </a:cubicBezTo>
                <a:cubicBezTo>
                  <a:pt x="237" y="257"/>
                  <a:pt x="238" y="258"/>
                  <a:pt x="238" y="261"/>
                </a:cubicBezTo>
                <a:cubicBezTo>
                  <a:pt x="236" y="262"/>
                  <a:pt x="235" y="260"/>
                  <a:pt x="234" y="259"/>
                </a:cubicBezTo>
                <a:cubicBezTo>
                  <a:pt x="234" y="259"/>
                  <a:pt x="234" y="259"/>
                  <a:pt x="234" y="259"/>
                </a:cubicBezTo>
                <a:close/>
                <a:moveTo>
                  <a:pt x="240" y="264"/>
                </a:moveTo>
                <a:cubicBezTo>
                  <a:pt x="239" y="263"/>
                  <a:pt x="241" y="262"/>
                  <a:pt x="240" y="262"/>
                </a:cubicBezTo>
                <a:cubicBezTo>
                  <a:pt x="240" y="260"/>
                  <a:pt x="242" y="262"/>
                  <a:pt x="240" y="262"/>
                </a:cubicBezTo>
                <a:cubicBezTo>
                  <a:pt x="240" y="263"/>
                  <a:pt x="241" y="263"/>
                  <a:pt x="242" y="263"/>
                </a:cubicBezTo>
                <a:cubicBezTo>
                  <a:pt x="242" y="264"/>
                  <a:pt x="241" y="264"/>
                  <a:pt x="240" y="264"/>
                </a:cubicBezTo>
                <a:cubicBezTo>
                  <a:pt x="240" y="264"/>
                  <a:pt x="240" y="264"/>
                  <a:pt x="240" y="264"/>
                </a:cubicBezTo>
                <a:close/>
                <a:moveTo>
                  <a:pt x="238" y="277"/>
                </a:moveTo>
                <a:cubicBezTo>
                  <a:pt x="238" y="276"/>
                  <a:pt x="239" y="276"/>
                  <a:pt x="239" y="275"/>
                </a:cubicBezTo>
                <a:cubicBezTo>
                  <a:pt x="240" y="275"/>
                  <a:pt x="240" y="277"/>
                  <a:pt x="241" y="278"/>
                </a:cubicBezTo>
                <a:cubicBezTo>
                  <a:pt x="241" y="279"/>
                  <a:pt x="240" y="276"/>
                  <a:pt x="238" y="277"/>
                </a:cubicBezTo>
                <a:cubicBezTo>
                  <a:pt x="238" y="277"/>
                  <a:pt x="238" y="277"/>
                  <a:pt x="238" y="277"/>
                </a:cubicBezTo>
                <a:close/>
                <a:moveTo>
                  <a:pt x="363" y="291"/>
                </a:moveTo>
                <a:cubicBezTo>
                  <a:pt x="364" y="291"/>
                  <a:pt x="363" y="291"/>
                  <a:pt x="363" y="291"/>
                </a:cubicBezTo>
                <a:cubicBezTo>
                  <a:pt x="363" y="290"/>
                  <a:pt x="365" y="290"/>
                  <a:pt x="365" y="291"/>
                </a:cubicBezTo>
                <a:cubicBezTo>
                  <a:pt x="364" y="291"/>
                  <a:pt x="364" y="291"/>
                  <a:pt x="363" y="291"/>
                </a:cubicBezTo>
                <a:cubicBezTo>
                  <a:pt x="363" y="291"/>
                  <a:pt x="363" y="291"/>
                  <a:pt x="363" y="291"/>
                </a:cubicBezTo>
                <a:close/>
                <a:moveTo>
                  <a:pt x="361" y="306"/>
                </a:moveTo>
                <a:cubicBezTo>
                  <a:pt x="364" y="306"/>
                  <a:pt x="361" y="309"/>
                  <a:pt x="361" y="306"/>
                </a:cubicBezTo>
                <a:cubicBezTo>
                  <a:pt x="361" y="306"/>
                  <a:pt x="361" y="306"/>
                  <a:pt x="361" y="306"/>
                </a:cubicBezTo>
                <a:close/>
                <a:moveTo>
                  <a:pt x="73" y="314"/>
                </a:moveTo>
                <a:cubicBezTo>
                  <a:pt x="75" y="311"/>
                  <a:pt x="74" y="315"/>
                  <a:pt x="77" y="314"/>
                </a:cubicBezTo>
                <a:cubicBezTo>
                  <a:pt x="74" y="316"/>
                  <a:pt x="76" y="318"/>
                  <a:pt x="74" y="319"/>
                </a:cubicBezTo>
                <a:cubicBezTo>
                  <a:pt x="75" y="320"/>
                  <a:pt x="75" y="321"/>
                  <a:pt x="76" y="321"/>
                </a:cubicBezTo>
                <a:cubicBezTo>
                  <a:pt x="76" y="322"/>
                  <a:pt x="74" y="324"/>
                  <a:pt x="75" y="325"/>
                </a:cubicBezTo>
                <a:cubicBezTo>
                  <a:pt x="73" y="327"/>
                  <a:pt x="76" y="322"/>
                  <a:pt x="73" y="322"/>
                </a:cubicBezTo>
                <a:cubicBezTo>
                  <a:pt x="75" y="321"/>
                  <a:pt x="72" y="321"/>
                  <a:pt x="73" y="319"/>
                </a:cubicBezTo>
                <a:cubicBezTo>
                  <a:pt x="73" y="319"/>
                  <a:pt x="73" y="319"/>
                  <a:pt x="74" y="319"/>
                </a:cubicBezTo>
                <a:cubicBezTo>
                  <a:pt x="72" y="317"/>
                  <a:pt x="75" y="314"/>
                  <a:pt x="73" y="314"/>
                </a:cubicBezTo>
                <a:cubicBezTo>
                  <a:pt x="73" y="314"/>
                  <a:pt x="73" y="314"/>
                  <a:pt x="73" y="314"/>
                </a:cubicBezTo>
                <a:close/>
                <a:moveTo>
                  <a:pt x="119" y="316"/>
                </a:moveTo>
                <a:cubicBezTo>
                  <a:pt x="120" y="315"/>
                  <a:pt x="121" y="315"/>
                  <a:pt x="121" y="314"/>
                </a:cubicBezTo>
                <a:cubicBezTo>
                  <a:pt x="121" y="316"/>
                  <a:pt x="122" y="318"/>
                  <a:pt x="122" y="320"/>
                </a:cubicBezTo>
                <a:cubicBezTo>
                  <a:pt x="119" y="320"/>
                  <a:pt x="121" y="316"/>
                  <a:pt x="119" y="316"/>
                </a:cubicBezTo>
                <a:cubicBezTo>
                  <a:pt x="119" y="316"/>
                  <a:pt x="119" y="316"/>
                  <a:pt x="119" y="316"/>
                </a:cubicBezTo>
                <a:close/>
                <a:moveTo>
                  <a:pt x="354" y="321"/>
                </a:moveTo>
                <a:cubicBezTo>
                  <a:pt x="354" y="320"/>
                  <a:pt x="354" y="320"/>
                  <a:pt x="354" y="319"/>
                </a:cubicBezTo>
                <a:cubicBezTo>
                  <a:pt x="356" y="319"/>
                  <a:pt x="355" y="320"/>
                  <a:pt x="356" y="320"/>
                </a:cubicBezTo>
                <a:cubicBezTo>
                  <a:pt x="356" y="321"/>
                  <a:pt x="355" y="321"/>
                  <a:pt x="354" y="321"/>
                </a:cubicBezTo>
                <a:cubicBezTo>
                  <a:pt x="354" y="321"/>
                  <a:pt x="354" y="321"/>
                  <a:pt x="354" y="321"/>
                </a:cubicBezTo>
                <a:close/>
                <a:moveTo>
                  <a:pt x="103" y="326"/>
                </a:moveTo>
                <a:cubicBezTo>
                  <a:pt x="106" y="327"/>
                  <a:pt x="105" y="324"/>
                  <a:pt x="107" y="324"/>
                </a:cubicBezTo>
                <a:cubicBezTo>
                  <a:pt x="107" y="326"/>
                  <a:pt x="105" y="326"/>
                  <a:pt x="105" y="328"/>
                </a:cubicBezTo>
                <a:cubicBezTo>
                  <a:pt x="104" y="329"/>
                  <a:pt x="103" y="329"/>
                  <a:pt x="103" y="326"/>
                </a:cubicBezTo>
                <a:cubicBezTo>
                  <a:pt x="103" y="326"/>
                  <a:pt x="103" y="326"/>
                  <a:pt x="103" y="326"/>
                </a:cubicBezTo>
                <a:close/>
                <a:moveTo>
                  <a:pt x="119" y="342"/>
                </a:moveTo>
                <a:cubicBezTo>
                  <a:pt x="121" y="340"/>
                  <a:pt x="119" y="337"/>
                  <a:pt x="117" y="334"/>
                </a:cubicBezTo>
                <a:cubicBezTo>
                  <a:pt x="119" y="334"/>
                  <a:pt x="118" y="337"/>
                  <a:pt x="119" y="336"/>
                </a:cubicBezTo>
                <a:cubicBezTo>
                  <a:pt x="119" y="334"/>
                  <a:pt x="119" y="330"/>
                  <a:pt x="121" y="327"/>
                </a:cubicBezTo>
                <a:cubicBezTo>
                  <a:pt x="123" y="336"/>
                  <a:pt x="122" y="346"/>
                  <a:pt x="123" y="352"/>
                </a:cubicBezTo>
                <a:cubicBezTo>
                  <a:pt x="123" y="354"/>
                  <a:pt x="122" y="355"/>
                  <a:pt x="121" y="356"/>
                </a:cubicBezTo>
                <a:cubicBezTo>
                  <a:pt x="114" y="355"/>
                  <a:pt x="114" y="341"/>
                  <a:pt x="119" y="340"/>
                </a:cubicBezTo>
                <a:cubicBezTo>
                  <a:pt x="118" y="340"/>
                  <a:pt x="117" y="342"/>
                  <a:pt x="119" y="342"/>
                </a:cubicBezTo>
                <a:cubicBezTo>
                  <a:pt x="119" y="342"/>
                  <a:pt x="119" y="342"/>
                  <a:pt x="119" y="342"/>
                </a:cubicBezTo>
                <a:close/>
                <a:moveTo>
                  <a:pt x="73" y="329"/>
                </a:moveTo>
                <a:cubicBezTo>
                  <a:pt x="75" y="329"/>
                  <a:pt x="74" y="328"/>
                  <a:pt x="76" y="329"/>
                </a:cubicBezTo>
                <a:cubicBezTo>
                  <a:pt x="75" y="333"/>
                  <a:pt x="77" y="338"/>
                  <a:pt x="74" y="340"/>
                </a:cubicBezTo>
                <a:cubicBezTo>
                  <a:pt x="76" y="334"/>
                  <a:pt x="72" y="333"/>
                  <a:pt x="73" y="329"/>
                </a:cubicBezTo>
                <a:cubicBezTo>
                  <a:pt x="73" y="329"/>
                  <a:pt x="73" y="329"/>
                  <a:pt x="73" y="329"/>
                </a:cubicBezTo>
                <a:close/>
                <a:moveTo>
                  <a:pt x="107" y="334"/>
                </a:moveTo>
                <a:cubicBezTo>
                  <a:pt x="107" y="334"/>
                  <a:pt x="107" y="334"/>
                  <a:pt x="107" y="334"/>
                </a:cubicBezTo>
                <a:cubicBezTo>
                  <a:pt x="106" y="334"/>
                  <a:pt x="105" y="335"/>
                  <a:pt x="104" y="334"/>
                </a:cubicBezTo>
                <a:cubicBezTo>
                  <a:pt x="103" y="336"/>
                  <a:pt x="104" y="337"/>
                  <a:pt x="105" y="338"/>
                </a:cubicBezTo>
                <a:cubicBezTo>
                  <a:pt x="107" y="337"/>
                  <a:pt x="104" y="336"/>
                  <a:pt x="105" y="336"/>
                </a:cubicBezTo>
                <a:cubicBezTo>
                  <a:pt x="106" y="336"/>
                  <a:pt x="107" y="336"/>
                  <a:pt x="107" y="337"/>
                </a:cubicBezTo>
                <a:cubicBezTo>
                  <a:pt x="106" y="338"/>
                  <a:pt x="107" y="338"/>
                  <a:pt x="108" y="339"/>
                </a:cubicBezTo>
                <a:cubicBezTo>
                  <a:pt x="107" y="339"/>
                  <a:pt x="107" y="340"/>
                  <a:pt x="107" y="340"/>
                </a:cubicBezTo>
                <a:cubicBezTo>
                  <a:pt x="106" y="340"/>
                  <a:pt x="106" y="338"/>
                  <a:pt x="105" y="338"/>
                </a:cubicBezTo>
                <a:cubicBezTo>
                  <a:pt x="105" y="340"/>
                  <a:pt x="100" y="337"/>
                  <a:pt x="101" y="341"/>
                </a:cubicBezTo>
                <a:cubicBezTo>
                  <a:pt x="102" y="340"/>
                  <a:pt x="104" y="339"/>
                  <a:pt x="105" y="341"/>
                </a:cubicBezTo>
                <a:cubicBezTo>
                  <a:pt x="104" y="341"/>
                  <a:pt x="104" y="342"/>
                  <a:pt x="103" y="342"/>
                </a:cubicBezTo>
                <a:cubicBezTo>
                  <a:pt x="103" y="342"/>
                  <a:pt x="101" y="341"/>
                  <a:pt x="101" y="342"/>
                </a:cubicBezTo>
                <a:cubicBezTo>
                  <a:pt x="103" y="342"/>
                  <a:pt x="98" y="344"/>
                  <a:pt x="100" y="346"/>
                </a:cubicBezTo>
                <a:cubicBezTo>
                  <a:pt x="99" y="347"/>
                  <a:pt x="99" y="345"/>
                  <a:pt x="99" y="346"/>
                </a:cubicBezTo>
                <a:cubicBezTo>
                  <a:pt x="99" y="347"/>
                  <a:pt x="100" y="347"/>
                  <a:pt x="100" y="348"/>
                </a:cubicBezTo>
                <a:cubicBezTo>
                  <a:pt x="99" y="349"/>
                  <a:pt x="98" y="348"/>
                  <a:pt x="97" y="348"/>
                </a:cubicBezTo>
                <a:cubicBezTo>
                  <a:pt x="96" y="349"/>
                  <a:pt x="98" y="351"/>
                  <a:pt x="96" y="350"/>
                </a:cubicBezTo>
                <a:cubicBezTo>
                  <a:pt x="96" y="353"/>
                  <a:pt x="98" y="351"/>
                  <a:pt x="97" y="354"/>
                </a:cubicBezTo>
                <a:cubicBezTo>
                  <a:pt x="97" y="355"/>
                  <a:pt x="99" y="355"/>
                  <a:pt x="99" y="356"/>
                </a:cubicBezTo>
                <a:cubicBezTo>
                  <a:pt x="98" y="358"/>
                  <a:pt x="99" y="360"/>
                  <a:pt x="97" y="361"/>
                </a:cubicBezTo>
                <a:cubicBezTo>
                  <a:pt x="98" y="363"/>
                  <a:pt x="100" y="365"/>
                  <a:pt x="101" y="366"/>
                </a:cubicBezTo>
                <a:cubicBezTo>
                  <a:pt x="101" y="365"/>
                  <a:pt x="102" y="366"/>
                  <a:pt x="102" y="365"/>
                </a:cubicBezTo>
                <a:cubicBezTo>
                  <a:pt x="102" y="364"/>
                  <a:pt x="100" y="365"/>
                  <a:pt x="101" y="363"/>
                </a:cubicBezTo>
                <a:cubicBezTo>
                  <a:pt x="102" y="363"/>
                  <a:pt x="102" y="364"/>
                  <a:pt x="102" y="364"/>
                </a:cubicBezTo>
                <a:cubicBezTo>
                  <a:pt x="102" y="363"/>
                  <a:pt x="102" y="362"/>
                  <a:pt x="102" y="362"/>
                </a:cubicBezTo>
                <a:cubicBezTo>
                  <a:pt x="101" y="361"/>
                  <a:pt x="100" y="363"/>
                  <a:pt x="99" y="362"/>
                </a:cubicBezTo>
                <a:cubicBezTo>
                  <a:pt x="100" y="360"/>
                  <a:pt x="101" y="360"/>
                  <a:pt x="104" y="361"/>
                </a:cubicBezTo>
                <a:cubicBezTo>
                  <a:pt x="104" y="360"/>
                  <a:pt x="104" y="359"/>
                  <a:pt x="105" y="358"/>
                </a:cubicBezTo>
                <a:cubicBezTo>
                  <a:pt x="102" y="359"/>
                  <a:pt x="101" y="356"/>
                  <a:pt x="100" y="354"/>
                </a:cubicBezTo>
                <a:cubicBezTo>
                  <a:pt x="101" y="355"/>
                  <a:pt x="102" y="353"/>
                  <a:pt x="103" y="354"/>
                </a:cubicBezTo>
                <a:cubicBezTo>
                  <a:pt x="103" y="356"/>
                  <a:pt x="102" y="356"/>
                  <a:pt x="102" y="356"/>
                </a:cubicBezTo>
                <a:cubicBezTo>
                  <a:pt x="103" y="356"/>
                  <a:pt x="104" y="356"/>
                  <a:pt x="105" y="356"/>
                </a:cubicBezTo>
                <a:cubicBezTo>
                  <a:pt x="105" y="355"/>
                  <a:pt x="104" y="355"/>
                  <a:pt x="105" y="354"/>
                </a:cubicBezTo>
                <a:cubicBezTo>
                  <a:pt x="105" y="355"/>
                  <a:pt x="105" y="355"/>
                  <a:pt x="106" y="354"/>
                </a:cubicBezTo>
                <a:cubicBezTo>
                  <a:pt x="105" y="357"/>
                  <a:pt x="109" y="359"/>
                  <a:pt x="110" y="358"/>
                </a:cubicBezTo>
                <a:cubicBezTo>
                  <a:pt x="109" y="357"/>
                  <a:pt x="108" y="358"/>
                  <a:pt x="108" y="356"/>
                </a:cubicBezTo>
                <a:cubicBezTo>
                  <a:pt x="110" y="357"/>
                  <a:pt x="109" y="355"/>
                  <a:pt x="111" y="354"/>
                </a:cubicBezTo>
                <a:cubicBezTo>
                  <a:pt x="109" y="348"/>
                  <a:pt x="112" y="342"/>
                  <a:pt x="108" y="337"/>
                </a:cubicBezTo>
                <a:cubicBezTo>
                  <a:pt x="108" y="336"/>
                  <a:pt x="110" y="336"/>
                  <a:pt x="110" y="335"/>
                </a:cubicBezTo>
                <a:cubicBezTo>
                  <a:pt x="109" y="333"/>
                  <a:pt x="108" y="335"/>
                  <a:pt x="107" y="335"/>
                </a:cubicBezTo>
                <a:cubicBezTo>
                  <a:pt x="107" y="333"/>
                  <a:pt x="107" y="333"/>
                  <a:pt x="108" y="331"/>
                </a:cubicBezTo>
                <a:cubicBezTo>
                  <a:pt x="105" y="330"/>
                  <a:pt x="105" y="332"/>
                  <a:pt x="107" y="334"/>
                </a:cubicBezTo>
                <a:close/>
                <a:moveTo>
                  <a:pt x="354" y="332"/>
                </a:moveTo>
                <a:cubicBezTo>
                  <a:pt x="354" y="331"/>
                  <a:pt x="354" y="331"/>
                  <a:pt x="354" y="330"/>
                </a:cubicBezTo>
                <a:cubicBezTo>
                  <a:pt x="355" y="329"/>
                  <a:pt x="355" y="333"/>
                  <a:pt x="354" y="332"/>
                </a:cubicBezTo>
                <a:cubicBezTo>
                  <a:pt x="354" y="332"/>
                  <a:pt x="354" y="332"/>
                  <a:pt x="354" y="332"/>
                </a:cubicBezTo>
                <a:close/>
                <a:moveTo>
                  <a:pt x="358" y="334"/>
                </a:moveTo>
                <a:cubicBezTo>
                  <a:pt x="358" y="336"/>
                  <a:pt x="355" y="335"/>
                  <a:pt x="355" y="334"/>
                </a:cubicBezTo>
                <a:cubicBezTo>
                  <a:pt x="357" y="333"/>
                  <a:pt x="357" y="334"/>
                  <a:pt x="358" y="334"/>
                </a:cubicBezTo>
                <a:cubicBezTo>
                  <a:pt x="358" y="334"/>
                  <a:pt x="358" y="334"/>
                  <a:pt x="358" y="334"/>
                </a:cubicBezTo>
                <a:close/>
                <a:moveTo>
                  <a:pt x="73" y="346"/>
                </a:moveTo>
                <a:cubicBezTo>
                  <a:pt x="74" y="345"/>
                  <a:pt x="75" y="345"/>
                  <a:pt x="74" y="343"/>
                </a:cubicBezTo>
                <a:cubicBezTo>
                  <a:pt x="75" y="343"/>
                  <a:pt x="75" y="344"/>
                  <a:pt x="76" y="343"/>
                </a:cubicBezTo>
                <a:cubicBezTo>
                  <a:pt x="76" y="345"/>
                  <a:pt x="75" y="346"/>
                  <a:pt x="75" y="347"/>
                </a:cubicBezTo>
                <a:cubicBezTo>
                  <a:pt x="75" y="347"/>
                  <a:pt x="74" y="346"/>
                  <a:pt x="73" y="346"/>
                </a:cubicBezTo>
                <a:cubicBezTo>
                  <a:pt x="73" y="346"/>
                  <a:pt x="73" y="346"/>
                  <a:pt x="73" y="346"/>
                </a:cubicBezTo>
                <a:close/>
                <a:moveTo>
                  <a:pt x="75" y="354"/>
                </a:moveTo>
                <a:cubicBezTo>
                  <a:pt x="75" y="353"/>
                  <a:pt x="76" y="353"/>
                  <a:pt x="77" y="354"/>
                </a:cubicBezTo>
                <a:cubicBezTo>
                  <a:pt x="77" y="355"/>
                  <a:pt x="76" y="354"/>
                  <a:pt x="75" y="354"/>
                </a:cubicBezTo>
                <a:cubicBezTo>
                  <a:pt x="75" y="354"/>
                  <a:pt x="75" y="354"/>
                  <a:pt x="75" y="354"/>
                </a:cubicBezTo>
                <a:close/>
                <a:moveTo>
                  <a:pt x="331" y="354"/>
                </a:moveTo>
                <a:cubicBezTo>
                  <a:pt x="333" y="354"/>
                  <a:pt x="333" y="356"/>
                  <a:pt x="335" y="356"/>
                </a:cubicBezTo>
                <a:cubicBezTo>
                  <a:pt x="336" y="357"/>
                  <a:pt x="336" y="359"/>
                  <a:pt x="334" y="358"/>
                </a:cubicBezTo>
                <a:cubicBezTo>
                  <a:pt x="334" y="360"/>
                  <a:pt x="335" y="358"/>
                  <a:pt x="336" y="359"/>
                </a:cubicBezTo>
                <a:cubicBezTo>
                  <a:pt x="336" y="360"/>
                  <a:pt x="335" y="359"/>
                  <a:pt x="335" y="359"/>
                </a:cubicBezTo>
                <a:cubicBezTo>
                  <a:pt x="335" y="360"/>
                  <a:pt x="334" y="361"/>
                  <a:pt x="332" y="362"/>
                </a:cubicBezTo>
                <a:cubicBezTo>
                  <a:pt x="333" y="363"/>
                  <a:pt x="333" y="363"/>
                  <a:pt x="334" y="363"/>
                </a:cubicBezTo>
                <a:cubicBezTo>
                  <a:pt x="334" y="364"/>
                  <a:pt x="334" y="366"/>
                  <a:pt x="333" y="366"/>
                </a:cubicBezTo>
                <a:cubicBezTo>
                  <a:pt x="331" y="366"/>
                  <a:pt x="331" y="365"/>
                  <a:pt x="329" y="364"/>
                </a:cubicBezTo>
                <a:cubicBezTo>
                  <a:pt x="329" y="364"/>
                  <a:pt x="329" y="363"/>
                  <a:pt x="329" y="362"/>
                </a:cubicBezTo>
                <a:cubicBezTo>
                  <a:pt x="331" y="363"/>
                  <a:pt x="332" y="362"/>
                  <a:pt x="333" y="361"/>
                </a:cubicBezTo>
                <a:cubicBezTo>
                  <a:pt x="333" y="359"/>
                  <a:pt x="331" y="360"/>
                  <a:pt x="330" y="360"/>
                </a:cubicBezTo>
                <a:cubicBezTo>
                  <a:pt x="332" y="362"/>
                  <a:pt x="328" y="361"/>
                  <a:pt x="329" y="364"/>
                </a:cubicBezTo>
                <a:cubicBezTo>
                  <a:pt x="328" y="364"/>
                  <a:pt x="328" y="362"/>
                  <a:pt x="328" y="361"/>
                </a:cubicBezTo>
                <a:cubicBezTo>
                  <a:pt x="329" y="361"/>
                  <a:pt x="329" y="360"/>
                  <a:pt x="329" y="358"/>
                </a:cubicBezTo>
                <a:cubicBezTo>
                  <a:pt x="331" y="358"/>
                  <a:pt x="331" y="359"/>
                  <a:pt x="332" y="359"/>
                </a:cubicBezTo>
                <a:cubicBezTo>
                  <a:pt x="331" y="358"/>
                  <a:pt x="330" y="358"/>
                  <a:pt x="330" y="356"/>
                </a:cubicBezTo>
                <a:cubicBezTo>
                  <a:pt x="333" y="357"/>
                  <a:pt x="332" y="356"/>
                  <a:pt x="331" y="354"/>
                </a:cubicBezTo>
                <a:cubicBezTo>
                  <a:pt x="331" y="354"/>
                  <a:pt x="331" y="354"/>
                  <a:pt x="331" y="354"/>
                </a:cubicBezTo>
                <a:close/>
                <a:moveTo>
                  <a:pt x="337" y="356"/>
                </a:moveTo>
                <a:cubicBezTo>
                  <a:pt x="337" y="357"/>
                  <a:pt x="336" y="355"/>
                  <a:pt x="335" y="355"/>
                </a:cubicBezTo>
                <a:cubicBezTo>
                  <a:pt x="335" y="354"/>
                  <a:pt x="336" y="356"/>
                  <a:pt x="337" y="356"/>
                </a:cubicBezTo>
                <a:cubicBezTo>
                  <a:pt x="337" y="356"/>
                  <a:pt x="337" y="356"/>
                  <a:pt x="337" y="356"/>
                </a:cubicBezTo>
                <a:close/>
                <a:moveTo>
                  <a:pt x="88" y="358"/>
                </a:moveTo>
                <a:cubicBezTo>
                  <a:pt x="88" y="357"/>
                  <a:pt x="88" y="357"/>
                  <a:pt x="88" y="357"/>
                </a:cubicBezTo>
                <a:cubicBezTo>
                  <a:pt x="88" y="357"/>
                  <a:pt x="88" y="357"/>
                  <a:pt x="89" y="357"/>
                </a:cubicBezTo>
                <a:cubicBezTo>
                  <a:pt x="89" y="358"/>
                  <a:pt x="88" y="358"/>
                  <a:pt x="88" y="358"/>
                </a:cubicBezTo>
                <a:cubicBezTo>
                  <a:pt x="88" y="358"/>
                  <a:pt x="88" y="358"/>
                  <a:pt x="88" y="358"/>
                </a:cubicBezTo>
                <a:close/>
                <a:moveTo>
                  <a:pt x="272" y="363"/>
                </a:moveTo>
                <a:cubicBezTo>
                  <a:pt x="274" y="365"/>
                  <a:pt x="276" y="362"/>
                  <a:pt x="273" y="361"/>
                </a:cubicBezTo>
                <a:cubicBezTo>
                  <a:pt x="276" y="360"/>
                  <a:pt x="275" y="364"/>
                  <a:pt x="274" y="365"/>
                </a:cubicBezTo>
                <a:cubicBezTo>
                  <a:pt x="273" y="366"/>
                  <a:pt x="272" y="365"/>
                  <a:pt x="272" y="365"/>
                </a:cubicBezTo>
                <a:cubicBezTo>
                  <a:pt x="271" y="365"/>
                  <a:pt x="273" y="364"/>
                  <a:pt x="272" y="363"/>
                </a:cubicBezTo>
                <a:cubicBezTo>
                  <a:pt x="272" y="363"/>
                  <a:pt x="272" y="363"/>
                  <a:pt x="272" y="363"/>
                </a:cubicBezTo>
                <a:close/>
                <a:moveTo>
                  <a:pt x="327" y="364"/>
                </a:moveTo>
                <a:cubicBezTo>
                  <a:pt x="325" y="365"/>
                  <a:pt x="324" y="365"/>
                  <a:pt x="324" y="363"/>
                </a:cubicBezTo>
                <a:cubicBezTo>
                  <a:pt x="325" y="364"/>
                  <a:pt x="327" y="363"/>
                  <a:pt x="327" y="364"/>
                </a:cubicBezTo>
                <a:cubicBezTo>
                  <a:pt x="327" y="364"/>
                  <a:pt x="327" y="364"/>
                  <a:pt x="327" y="364"/>
                </a:cubicBezTo>
                <a:close/>
                <a:moveTo>
                  <a:pt x="86" y="367"/>
                </a:moveTo>
                <a:cubicBezTo>
                  <a:pt x="89" y="368"/>
                  <a:pt x="87" y="370"/>
                  <a:pt x="86" y="367"/>
                </a:cubicBezTo>
                <a:cubicBezTo>
                  <a:pt x="86" y="367"/>
                  <a:pt x="86" y="367"/>
                  <a:pt x="86" y="367"/>
                </a:cubicBezTo>
                <a:close/>
                <a:moveTo>
                  <a:pt x="327" y="369"/>
                </a:moveTo>
                <a:cubicBezTo>
                  <a:pt x="327" y="368"/>
                  <a:pt x="327" y="367"/>
                  <a:pt x="328" y="367"/>
                </a:cubicBezTo>
                <a:cubicBezTo>
                  <a:pt x="328" y="368"/>
                  <a:pt x="328" y="369"/>
                  <a:pt x="327" y="369"/>
                </a:cubicBezTo>
                <a:cubicBezTo>
                  <a:pt x="327" y="369"/>
                  <a:pt x="327" y="369"/>
                  <a:pt x="327" y="369"/>
                </a:cubicBezTo>
                <a:close/>
                <a:moveTo>
                  <a:pt x="332" y="370"/>
                </a:moveTo>
                <a:cubicBezTo>
                  <a:pt x="331" y="371"/>
                  <a:pt x="331" y="369"/>
                  <a:pt x="329" y="369"/>
                </a:cubicBezTo>
                <a:cubicBezTo>
                  <a:pt x="330" y="367"/>
                  <a:pt x="333" y="368"/>
                  <a:pt x="332" y="370"/>
                </a:cubicBezTo>
                <a:cubicBezTo>
                  <a:pt x="332" y="370"/>
                  <a:pt x="332" y="370"/>
                  <a:pt x="332" y="370"/>
                </a:cubicBezTo>
                <a:close/>
                <a:moveTo>
                  <a:pt x="268" y="373"/>
                </a:moveTo>
                <a:cubicBezTo>
                  <a:pt x="269" y="373"/>
                  <a:pt x="270" y="373"/>
                  <a:pt x="271" y="372"/>
                </a:cubicBezTo>
                <a:cubicBezTo>
                  <a:pt x="271" y="372"/>
                  <a:pt x="270" y="375"/>
                  <a:pt x="270" y="376"/>
                </a:cubicBezTo>
                <a:cubicBezTo>
                  <a:pt x="268" y="376"/>
                  <a:pt x="269" y="374"/>
                  <a:pt x="268" y="373"/>
                </a:cubicBezTo>
                <a:cubicBezTo>
                  <a:pt x="268" y="373"/>
                  <a:pt x="268" y="373"/>
                  <a:pt x="268" y="373"/>
                </a:cubicBezTo>
                <a:close/>
                <a:moveTo>
                  <a:pt x="326" y="375"/>
                </a:moveTo>
                <a:cubicBezTo>
                  <a:pt x="326" y="373"/>
                  <a:pt x="327" y="372"/>
                  <a:pt x="329" y="372"/>
                </a:cubicBezTo>
                <a:cubicBezTo>
                  <a:pt x="329" y="373"/>
                  <a:pt x="329" y="374"/>
                  <a:pt x="330" y="374"/>
                </a:cubicBezTo>
                <a:cubicBezTo>
                  <a:pt x="330" y="374"/>
                  <a:pt x="329" y="375"/>
                  <a:pt x="329" y="375"/>
                </a:cubicBezTo>
                <a:cubicBezTo>
                  <a:pt x="328" y="376"/>
                  <a:pt x="327" y="375"/>
                  <a:pt x="326" y="375"/>
                </a:cubicBezTo>
                <a:cubicBezTo>
                  <a:pt x="326" y="375"/>
                  <a:pt x="326" y="375"/>
                  <a:pt x="326" y="375"/>
                </a:cubicBezTo>
                <a:close/>
                <a:moveTo>
                  <a:pt x="173" y="374"/>
                </a:moveTo>
                <a:cubicBezTo>
                  <a:pt x="173" y="374"/>
                  <a:pt x="173" y="374"/>
                  <a:pt x="173" y="374"/>
                </a:cubicBezTo>
                <a:cubicBezTo>
                  <a:pt x="174" y="373"/>
                  <a:pt x="174" y="376"/>
                  <a:pt x="173" y="375"/>
                </a:cubicBezTo>
                <a:cubicBezTo>
                  <a:pt x="173" y="375"/>
                  <a:pt x="173" y="375"/>
                  <a:pt x="173" y="374"/>
                </a:cubicBezTo>
                <a:cubicBezTo>
                  <a:pt x="173" y="374"/>
                  <a:pt x="173" y="374"/>
                  <a:pt x="173" y="374"/>
                </a:cubicBezTo>
                <a:close/>
                <a:moveTo>
                  <a:pt x="316" y="376"/>
                </a:moveTo>
                <a:cubicBezTo>
                  <a:pt x="316" y="378"/>
                  <a:pt x="314" y="376"/>
                  <a:pt x="315" y="375"/>
                </a:cubicBezTo>
                <a:cubicBezTo>
                  <a:pt x="315" y="375"/>
                  <a:pt x="316" y="375"/>
                  <a:pt x="316" y="375"/>
                </a:cubicBezTo>
                <a:cubicBezTo>
                  <a:pt x="316" y="376"/>
                  <a:pt x="315" y="376"/>
                  <a:pt x="316" y="376"/>
                </a:cubicBezTo>
                <a:cubicBezTo>
                  <a:pt x="316" y="376"/>
                  <a:pt x="316" y="376"/>
                  <a:pt x="316" y="376"/>
                </a:cubicBezTo>
                <a:close/>
                <a:moveTo>
                  <a:pt x="315" y="386"/>
                </a:moveTo>
                <a:cubicBezTo>
                  <a:pt x="314" y="384"/>
                  <a:pt x="316" y="381"/>
                  <a:pt x="316" y="378"/>
                </a:cubicBezTo>
                <a:cubicBezTo>
                  <a:pt x="319" y="378"/>
                  <a:pt x="316" y="382"/>
                  <a:pt x="316" y="382"/>
                </a:cubicBezTo>
                <a:cubicBezTo>
                  <a:pt x="316" y="382"/>
                  <a:pt x="316" y="382"/>
                  <a:pt x="317" y="383"/>
                </a:cubicBezTo>
                <a:cubicBezTo>
                  <a:pt x="317" y="384"/>
                  <a:pt x="316" y="384"/>
                  <a:pt x="316" y="386"/>
                </a:cubicBezTo>
                <a:cubicBezTo>
                  <a:pt x="316" y="386"/>
                  <a:pt x="315" y="386"/>
                  <a:pt x="315" y="386"/>
                </a:cubicBezTo>
                <a:cubicBezTo>
                  <a:pt x="315" y="386"/>
                  <a:pt x="315" y="386"/>
                  <a:pt x="315" y="386"/>
                </a:cubicBezTo>
                <a:close/>
                <a:moveTo>
                  <a:pt x="87" y="382"/>
                </a:moveTo>
                <a:cubicBezTo>
                  <a:pt x="88" y="381"/>
                  <a:pt x="87" y="381"/>
                  <a:pt x="88" y="380"/>
                </a:cubicBezTo>
                <a:cubicBezTo>
                  <a:pt x="88" y="380"/>
                  <a:pt x="89" y="382"/>
                  <a:pt x="87" y="382"/>
                </a:cubicBezTo>
                <a:cubicBezTo>
                  <a:pt x="87" y="382"/>
                  <a:pt x="87" y="382"/>
                  <a:pt x="87" y="382"/>
                </a:cubicBezTo>
                <a:close/>
                <a:moveTo>
                  <a:pt x="84" y="384"/>
                </a:moveTo>
                <a:cubicBezTo>
                  <a:pt x="84" y="382"/>
                  <a:pt x="86" y="383"/>
                  <a:pt x="86" y="381"/>
                </a:cubicBezTo>
                <a:cubicBezTo>
                  <a:pt x="87" y="381"/>
                  <a:pt x="86" y="383"/>
                  <a:pt x="86" y="384"/>
                </a:cubicBezTo>
                <a:cubicBezTo>
                  <a:pt x="85" y="384"/>
                  <a:pt x="85" y="383"/>
                  <a:pt x="84" y="384"/>
                </a:cubicBezTo>
                <a:cubicBezTo>
                  <a:pt x="84" y="384"/>
                  <a:pt x="84" y="384"/>
                  <a:pt x="84" y="384"/>
                </a:cubicBezTo>
                <a:close/>
                <a:moveTo>
                  <a:pt x="255" y="387"/>
                </a:moveTo>
                <a:cubicBezTo>
                  <a:pt x="255" y="387"/>
                  <a:pt x="255" y="386"/>
                  <a:pt x="256" y="386"/>
                </a:cubicBezTo>
                <a:cubicBezTo>
                  <a:pt x="256" y="387"/>
                  <a:pt x="255" y="387"/>
                  <a:pt x="255" y="389"/>
                </a:cubicBezTo>
                <a:cubicBezTo>
                  <a:pt x="255" y="388"/>
                  <a:pt x="255" y="388"/>
                  <a:pt x="254" y="388"/>
                </a:cubicBezTo>
                <a:cubicBezTo>
                  <a:pt x="254" y="388"/>
                  <a:pt x="254" y="387"/>
                  <a:pt x="254" y="387"/>
                </a:cubicBezTo>
                <a:cubicBezTo>
                  <a:pt x="255" y="387"/>
                  <a:pt x="255" y="387"/>
                  <a:pt x="255" y="387"/>
                </a:cubicBezTo>
                <a:cubicBezTo>
                  <a:pt x="255" y="387"/>
                  <a:pt x="255" y="387"/>
                  <a:pt x="255" y="387"/>
                </a:cubicBezTo>
                <a:close/>
                <a:moveTo>
                  <a:pt x="310" y="388"/>
                </a:moveTo>
                <a:cubicBezTo>
                  <a:pt x="310" y="388"/>
                  <a:pt x="310" y="387"/>
                  <a:pt x="310" y="387"/>
                </a:cubicBezTo>
                <a:cubicBezTo>
                  <a:pt x="310" y="387"/>
                  <a:pt x="311" y="387"/>
                  <a:pt x="311" y="387"/>
                </a:cubicBezTo>
                <a:cubicBezTo>
                  <a:pt x="311" y="387"/>
                  <a:pt x="311" y="388"/>
                  <a:pt x="311" y="388"/>
                </a:cubicBezTo>
                <a:cubicBezTo>
                  <a:pt x="311" y="388"/>
                  <a:pt x="310" y="388"/>
                  <a:pt x="310" y="388"/>
                </a:cubicBezTo>
                <a:cubicBezTo>
                  <a:pt x="310" y="388"/>
                  <a:pt x="310" y="388"/>
                  <a:pt x="310" y="388"/>
                </a:cubicBezTo>
                <a:close/>
                <a:moveTo>
                  <a:pt x="254" y="392"/>
                </a:moveTo>
                <a:cubicBezTo>
                  <a:pt x="254" y="391"/>
                  <a:pt x="254" y="391"/>
                  <a:pt x="254" y="391"/>
                </a:cubicBezTo>
                <a:cubicBezTo>
                  <a:pt x="255" y="391"/>
                  <a:pt x="255" y="391"/>
                  <a:pt x="256" y="391"/>
                </a:cubicBezTo>
                <a:cubicBezTo>
                  <a:pt x="256" y="391"/>
                  <a:pt x="256" y="391"/>
                  <a:pt x="256" y="392"/>
                </a:cubicBezTo>
                <a:cubicBezTo>
                  <a:pt x="255" y="392"/>
                  <a:pt x="255" y="392"/>
                  <a:pt x="254" y="392"/>
                </a:cubicBezTo>
                <a:cubicBezTo>
                  <a:pt x="254" y="392"/>
                  <a:pt x="254" y="392"/>
                  <a:pt x="254" y="392"/>
                </a:cubicBezTo>
                <a:close/>
                <a:moveTo>
                  <a:pt x="88" y="394"/>
                </a:moveTo>
                <a:cubicBezTo>
                  <a:pt x="86" y="394"/>
                  <a:pt x="86" y="393"/>
                  <a:pt x="86" y="392"/>
                </a:cubicBezTo>
                <a:cubicBezTo>
                  <a:pt x="86" y="392"/>
                  <a:pt x="87" y="392"/>
                  <a:pt x="88" y="392"/>
                </a:cubicBezTo>
                <a:cubicBezTo>
                  <a:pt x="88" y="392"/>
                  <a:pt x="88" y="393"/>
                  <a:pt x="88" y="394"/>
                </a:cubicBezTo>
                <a:cubicBezTo>
                  <a:pt x="88" y="394"/>
                  <a:pt x="88" y="394"/>
                  <a:pt x="88" y="394"/>
                </a:cubicBezTo>
                <a:close/>
                <a:moveTo>
                  <a:pt x="254" y="397"/>
                </a:moveTo>
                <a:cubicBezTo>
                  <a:pt x="252" y="397"/>
                  <a:pt x="254" y="396"/>
                  <a:pt x="254" y="395"/>
                </a:cubicBezTo>
                <a:cubicBezTo>
                  <a:pt x="255" y="396"/>
                  <a:pt x="256" y="396"/>
                  <a:pt x="256" y="397"/>
                </a:cubicBezTo>
                <a:cubicBezTo>
                  <a:pt x="255" y="398"/>
                  <a:pt x="254" y="395"/>
                  <a:pt x="254" y="397"/>
                </a:cubicBezTo>
                <a:cubicBezTo>
                  <a:pt x="254" y="397"/>
                  <a:pt x="254" y="397"/>
                  <a:pt x="254" y="397"/>
                </a:cubicBezTo>
                <a:close/>
                <a:moveTo>
                  <a:pt x="71" y="400"/>
                </a:moveTo>
                <a:cubicBezTo>
                  <a:pt x="70" y="398"/>
                  <a:pt x="73" y="398"/>
                  <a:pt x="74" y="398"/>
                </a:cubicBezTo>
                <a:cubicBezTo>
                  <a:pt x="74" y="399"/>
                  <a:pt x="73" y="399"/>
                  <a:pt x="73" y="400"/>
                </a:cubicBezTo>
                <a:cubicBezTo>
                  <a:pt x="72" y="399"/>
                  <a:pt x="72" y="400"/>
                  <a:pt x="71" y="400"/>
                </a:cubicBezTo>
                <a:cubicBezTo>
                  <a:pt x="71" y="400"/>
                  <a:pt x="71" y="400"/>
                  <a:pt x="71" y="400"/>
                </a:cubicBezTo>
                <a:close/>
                <a:moveTo>
                  <a:pt x="339" y="400"/>
                </a:moveTo>
                <a:cubicBezTo>
                  <a:pt x="339" y="399"/>
                  <a:pt x="339" y="398"/>
                  <a:pt x="340" y="398"/>
                </a:cubicBezTo>
                <a:cubicBezTo>
                  <a:pt x="341" y="399"/>
                  <a:pt x="340" y="400"/>
                  <a:pt x="339" y="400"/>
                </a:cubicBezTo>
                <a:cubicBezTo>
                  <a:pt x="339" y="400"/>
                  <a:pt x="339" y="400"/>
                  <a:pt x="339" y="400"/>
                </a:cubicBezTo>
                <a:close/>
                <a:moveTo>
                  <a:pt x="68" y="403"/>
                </a:moveTo>
                <a:cubicBezTo>
                  <a:pt x="69" y="402"/>
                  <a:pt x="69" y="401"/>
                  <a:pt x="71" y="401"/>
                </a:cubicBezTo>
                <a:cubicBezTo>
                  <a:pt x="71" y="401"/>
                  <a:pt x="70" y="402"/>
                  <a:pt x="71" y="402"/>
                </a:cubicBezTo>
                <a:cubicBezTo>
                  <a:pt x="71" y="403"/>
                  <a:pt x="69" y="403"/>
                  <a:pt x="68" y="403"/>
                </a:cubicBezTo>
                <a:cubicBezTo>
                  <a:pt x="68" y="403"/>
                  <a:pt x="68" y="403"/>
                  <a:pt x="68" y="403"/>
                </a:cubicBezTo>
                <a:close/>
                <a:moveTo>
                  <a:pt x="69" y="405"/>
                </a:moveTo>
                <a:cubicBezTo>
                  <a:pt x="70" y="406"/>
                  <a:pt x="71" y="406"/>
                  <a:pt x="72" y="406"/>
                </a:cubicBezTo>
                <a:cubicBezTo>
                  <a:pt x="70" y="405"/>
                  <a:pt x="72" y="402"/>
                  <a:pt x="74" y="402"/>
                </a:cubicBezTo>
                <a:cubicBezTo>
                  <a:pt x="73" y="405"/>
                  <a:pt x="73" y="407"/>
                  <a:pt x="71" y="406"/>
                </a:cubicBezTo>
                <a:cubicBezTo>
                  <a:pt x="73" y="409"/>
                  <a:pt x="72" y="409"/>
                  <a:pt x="74" y="413"/>
                </a:cubicBezTo>
                <a:cubicBezTo>
                  <a:pt x="72" y="412"/>
                  <a:pt x="72" y="412"/>
                  <a:pt x="69" y="412"/>
                </a:cubicBezTo>
                <a:cubicBezTo>
                  <a:pt x="70" y="414"/>
                  <a:pt x="70" y="414"/>
                  <a:pt x="69" y="415"/>
                </a:cubicBezTo>
                <a:cubicBezTo>
                  <a:pt x="63" y="415"/>
                  <a:pt x="58" y="416"/>
                  <a:pt x="52" y="414"/>
                </a:cubicBezTo>
                <a:cubicBezTo>
                  <a:pt x="56" y="412"/>
                  <a:pt x="61" y="414"/>
                  <a:pt x="66" y="412"/>
                </a:cubicBezTo>
                <a:cubicBezTo>
                  <a:pt x="64" y="409"/>
                  <a:pt x="65" y="407"/>
                  <a:pt x="69" y="407"/>
                </a:cubicBezTo>
                <a:cubicBezTo>
                  <a:pt x="68" y="408"/>
                  <a:pt x="69" y="408"/>
                  <a:pt x="70" y="409"/>
                </a:cubicBezTo>
                <a:cubicBezTo>
                  <a:pt x="72" y="408"/>
                  <a:pt x="68" y="407"/>
                  <a:pt x="69" y="405"/>
                </a:cubicBezTo>
                <a:cubicBezTo>
                  <a:pt x="69" y="405"/>
                  <a:pt x="69" y="405"/>
                  <a:pt x="69" y="405"/>
                </a:cubicBezTo>
                <a:close/>
                <a:moveTo>
                  <a:pt x="74" y="404"/>
                </a:moveTo>
                <a:cubicBezTo>
                  <a:pt x="74" y="404"/>
                  <a:pt x="74" y="403"/>
                  <a:pt x="74" y="403"/>
                </a:cubicBezTo>
                <a:cubicBezTo>
                  <a:pt x="76" y="403"/>
                  <a:pt x="76" y="403"/>
                  <a:pt x="76" y="404"/>
                </a:cubicBezTo>
                <a:cubicBezTo>
                  <a:pt x="75" y="404"/>
                  <a:pt x="75" y="404"/>
                  <a:pt x="74" y="404"/>
                </a:cubicBezTo>
                <a:cubicBezTo>
                  <a:pt x="74" y="404"/>
                  <a:pt x="74" y="404"/>
                  <a:pt x="74" y="404"/>
                </a:cubicBezTo>
                <a:close/>
                <a:moveTo>
                  <a:pt x="364" y="406"/>
                </a:moveTo>
                <a:cubicBezTo>
                  <a:pt x="363" y="405"/>
                  <a:pt x="365" y="405"/>
                  <a:pt x="366" y="406"/>
                </a:cubicBezTo>
                <a:cubicBezTo>
                  <a:pt x="365" y="408"/>
                  <a:pt x="364" y="404"/>
                  <a:pt x="364" y="406"/>
                </a:cubicBezTo>
                <a:cubicBezTo>
                  <a:pt x="364" y="406"/>
                  <a:pt x="364" y="406"/>
                  <a:pt x="364" y="406"/>
                </a:cubicBezTo>
                <a:close/>
                <a:moveTo>
                  <a:pt x="336" y="413"/>
                </a:moveTo>
                <a:cubicBezTo>
                  <a:pt x="336" y="413"/>
                  <a:pt x="337" y="413"/>
                  <a:pt x="337" y="412"/>
                </a:cubicBezTo>
                <a:cubicBezTo>
                  <a:pt x="338" y="412"/>
                  <a:pt x="338" y="413"/>
                  <a:pt x="338" y="414"/>
                </a:cubicBezTo>
                <a:cubicBezTo>
                  <a:pt x="337" y="414"/>
                  <a:pt x="336" y="414"/>
                  <a:pt x="336" y="413"/>
                </a:cubicBezTo>
                <a:cubicBezTo>
                  <a:pt x="336" y="413"/>
                  <a:pt x="336" y="413"/>
                  <a:pt x="336" y="413"/>
                </a:cubicBezTo>
                <a:close/>
                <a:moveTo>
                  <a:pt x="202" y="417"/>
                </a:moveTo>
                <a:cubicBezTo>
                  <a:pt x="203" y="417"/>
                  <a:pt x="203" y="417"/>
                  <a:pt x="203" y="416"/>
                </a:cubicBezTo>
                <a:cubicBezTo>
                  <a:pt x="203" y="416"/>
                  <a:pt x="204" y="416"/>
                  <a:pt x="204" y="416"/>
                </a:cubicBezTo>
                <a:cubicBezTo>
                  <a:pt x="204" y="417"/>
                  <a:pt x="203" y="417"/>
                  <a:pt x="202" y="417"/>
                </a:cubicBezTo>
                <a:cubicBezTo>
                  <a:pt x="202" y="417"/>
                  <a:pt x="202" y="417"/>
                  <a:pt x="202" y="417"/>
                </a:cubicBezTo>
                <a:close/>
                <a:moveTo>
                  <a:pt x="338" y="418"/>
                </a:moveTo>
                <a:cubicBezTo>
                  <a:pt x="336" y="416"/>
                  <a:pt x="341" y="417"/>
                  <a:pt x="338" y="418"/>
                </a:cubicBezTo>
                <a:cubicBezTo>
                  <a:pt x="338" y="418"/>
                  <a:pt x="338" y="418"/>
                  <a:pt x="338" y="418"/>
                </a:cubicBezTo>
                <a:close/>
                <a:moveTo>
                  <a:pt x="335" y="419"/>
                </a:moveTo>
                <a:cubicBezTo>
                  <a:pt x="336" y="416"/>
                  <a:pt x="339" y="420"/>
                  <a:pt x="335" y="419"/>
                </a:cubicBezTo>
                <a:cubicBezTo>
                  <a:pt x="335" y="419"/>
                  <a:pt x="335" y="419"/>
                  <a:pt x="335" y="419"/>
                </a:cubicBezTo>
                <a:close/>
                <a:moveTo>
                  <a:pt x="190" y="419"/>
                </a:moveTo>
                <a:cubicBezTo>
                  <a:pt x="191" y="418"/>
                  <a:pt x="195" y="418"/>
                  <a:pt x="195" y="420"/>
                </a:cubicBezTo>
                <a:cubicBezTo>
                  <a:pt x="193" y="420"/>
                  <a:pt x="192" y="419"/>
                  <a:pt x="190" y="419"/>
                </a:cubicBezTo>
                <a:cubicBezTo>
                  <a:pt x="190" y="419"/>
                  <a:pt x="190" y="419"/>
                  <a:pt x="190" y="419"/>
                </a:cubicBezTo>
                <a:close/>
                <a:moveTo>
                  <a:pt x="218" y="419"/>
                </a:moveTo>
                <a:cubicBezTo>
                  <a:pt x="219" y="419"/>
                  <a:pt x="220" y="419"/>
                  <a:pt x="221" y="418"/>
                </a:cubicBezTo>
                <a:cubicBezTo>
                  <a:pt x="222" y="420"/>
                  <a:pt x="219" y="419"/>
                  <a:pt x="218" y="419"/>
                </a:cubicBezTo>
                <a:cubicBezTo>
                  <a:pt x="218" y="419"/>
                  <a:pt x="218" y="419"/>
                  <a:pt x="218" y="419"/>
                </a:cubicBezTo>
                <a:close/>
                <a:moveTo>
                  <a:pt x="226" y="419"/>
                </a:moveTo>
                <a:cubicBezTo>
                  <a:pt x="226" y="418"/>
                  <a:pt x="228" y="418"/>
                  <a:pt x="228" y="419"/>
                </a:cubicBezTo>
                <a:cubicBezTo>
                  <a:pt x="228" y="420"/>
                  <a:pt x="227" y="420"/>
                  <a:pt x="226" y="419"/>
                </a:cubicBezTo>
                <a:cubicBezTo>
                  <a:pt x="226" y="419"/>
                  <a:pt x="226" y="419"/>
                  <a:pt x="226" y="419"/>
                </a:cubicBezTo>
                <a:close/>
                <a:moveTo>
                  <a:pt x="234" y="419"/>
                </a:moveTo>
                <a:cubicBezTo>
                  <a:pt x="234" y="418"/>
                  <a:pt x="235" y="418"/>
                  <a:pt x="236" y="419"/>
                </a:cubicBezTo>
                <a:cubicBezTo>
                  <a:pt x="236" y="420"/>
                  <a:pt x="235" y="419"/>
                  <a:pt x="234" y="419"/>
                </a:cubicBezTo>
                <a:cubicBezTo>
                  <a:pt x="234" y="419"/>
                  <a:pt x="234" y="419"/>
                  <a:pt x="234" y="419"/>
                </a:cubicBezTo>
                <a:close/>
                <a:moveTo>
                  <a:pt x="22" y="422"/>
                </a:moveTo>
                <a:cubicBezTo>
                  <a:pt x="22" y="421"/>
                  <a:pt x="23" y="421"/>
                  <a:pt x="23" y="420"/>
                </a:cubicBezTo>
                <a:cubicBezTo>
                  <a:pt x="23" y="421"/>
                  <a:pt x="24" y="421"/>
                  <a:pt x="24" y="422"/>
                </a:cubicBezTo>
                <a:cubicBezTo>
                  <a:pt x="23" y="422"/>
                  <a:pt x="23" y="422"/>
                  <a:pt x="22" y="422"/>
                </a:cubicBezTo>
                <a:cubicBezTo>
                  <a:pt x="22" y="422"/>
                  <a:pt x="22" y="422"/>
                  <a:pt x="22" y="422"/>
                </a:cubicBezTo>
                <a:close/>
                <a:moveTo>
                  <a:pt x="93" y="428"/>
                </a:moveTo>
                <a:cubicBezTo>
                  <a:pt x="93" y="427"/>
                  <a:pt x="93" y="426"/>
                  <a:pt x="93" y="425"/>
                </a:cubicBezTo>
                <a:cubicBezTo>
                  <a:pt x="94" y="425"/>
                  <a:pt x="94" y="426"/>
                  <a:pt x="95" y="426"/>
                </a:cubicBezTo>
                <a:cubicBezTo>
                  <a:pt x="96" y="428"/>
                  <a:pt x="94" y="428"/>
                  <a:pt x="93" y="428"/>
                </a:cubicBezTo>
                <a:cubicBezTo>
                  <a:pt x="93" y="428"/>
                  <a:pt x="93" y="428"/>
                  <a:pt x="93" y="428"/>
                </a:cubicBezTo>
                <a:close/>
                <a:moveTo>
                  <a:pt x="226" y="145"/>
                </a:moveTo>
                <a:cubicBezTo>
                  <a:pt x="230" y="146"/>
                  <a:pt x="226" y="149"/>
                  <a:pt x="226" y="147"/>
                </a:cubicBezTo>
                <a:cubicBezTo>
                  <a:pt x="225" y="148"/>
                  <a:pt x="227" y="155"/>
                  <a:pt x="226" y="159"/>
                </a:cubicBezTo>
                <a:cubicBezTo>
                  <a:pt x="228" y="160"/>
                  <a:pt x="228" y="160"/>
                  <a:pt x="230" y="159"/>
                </a:cubicBezTo>
                <a:cubicBezTo>
                  <a:pt x="230" y="161"/>
                  <a:pt x="230" y="162"/>
                  <a:pt x="228" y="163"/>
                </a:cubicBezTo>
                <a:cubicBezTo>
                  <a:pt x="228" y="159"/>
                  <a:pt x="227" y="163"/>
                  <a:pt x="226" y="162"/>
                </a:cubicBezTo>
                <a:cubicBezTo>
                  <a:pt x="226" y="165"/>
                  <a:pt x="226" y="166"/>
                  <a:pt x="224" y="168"/>
                </a:cubicBezTo>
                <a:cubicBezTo>
                  <a:pt x="225" y="168"/>
                  <a:pt x="224" y="169"/>
                  <a:pt x="224" y="169"/>
                </a:cubicBezTo>
                <a:cubicBezTo>
                  <a:pt x="227" y="170"/>
                  <a:pt x="226" y="165"/>
                  <a:pt x="229" y="165"/>
                </a:cubicBezTo>
                <a:cubicBezTo>
                  <a:pt x="230" y="166"/>
                  <a:pt x="230" y="169"/>
                  <a:pt x="232" y="169"/>
                </a:cubicBezTo>
                <a:cubicBezTo>
                  <a:pt x="232" y="168"/>
                  <a:pt x="232" y="168"/>
                  <a:pt x="233" y="168"/>
                </a:cubicBezTo>
                <a:cubicBezTo>
                  <a:pt x="234" y="169"/>
                  <a:pt x="234" y="168"/>
                  <a:pt x="235" y="169"/>
                </a:cubicBezTo>
                <a:cubicBezTo>
                  <a:pt x="234" y="169"/>
                  <a:pt x="233" y="171"/>
                  <a:pt x="235" y="171"/>
                </a:cubicBezTo>
                <a:cubicBezTo>
                  <a:pt x="235" y="169"/>
                  <a:pt x="237" y="169"/>
                  <a:pt x="235" y="167"/>
                </a:cubicBezTo>
                <a:cubicBezTo>
                  <a:pt x="235" y="168"/>
                  <a:pt x="232" y="165"/>
                  <a:pt x="231" y="167"/>
                </a:cubicBezTo>
                <a:cubicBezTo>
                  <a:pt x="231" y="165"/>
                  <a:pt x="229" y="166"/>
                  <a:pt x="230" y="164"/>
                </a:cubicBezTo>
                <a:cubicBezTo>
                  <a:pt x="230" y="163"/>
                  <a:pt x="232" y="164"/>
                  <a:pt x="232" y="163"/>
                </a:cubicBezTo>
                <a:cubicBezTo>
                  <a:pt x="231" y="161"/>
                  <a:pt x="233" y="159"/>
                  <a:pt x="231" y="158"/>
                </a:cubicBezTo>
                <a:cubicBezTo>
                  <a:pt x="231" y="158"/>
                  <a:pt x="229" y="159"/>
                  <a:pt x="228" y="157"/>
                </a:cubicBezTo>
                <a:cubicBezTo>
                  <a:pt x="230" y="158"/>
                  <a:pt x="230" y="156"/>
                  <a:pt x="230" y="156"/>
                </a:cubicBezTo>
                <a:cubicBezTo>
                  <a:pt x="232" y="158"/>
                  <a:pt x="233" y="157"/>
                  <a:pt x="234" y="158"/>
                </a:cubicBezTo>
                <a:cubicBezTo>
                  <a:pt x="233" y="160"/>
                  <a:pt x="235" y="161"/>
                  <a:pt x="235" y="163"/>
                </a:cubicBezTo>
                <a:cubicBezTo>
                  <a:pt x="237" y="161"/>
                  <a:pt x="235" y="160"/>
                  <a:pt x="234" y="158"/>
                </a:cubicBezTo>
                <a:cubicBezTo>
                  <a:pt x="235" y="158"/>
                  <a:pt x="235" y="159"/>
                  <a:pt x="237" y="159"/>
                </a:cubicBezTo>
                <a:cubicBezTo>
                  <a:pt x="236" y="160"/>
                  <a:pt x="237" y="161"/>
                  <a:pt x="238" y="161"/>
                </a:cubicBezTo>
                <a:cubicBezTo>
                  <a:pt x="238" y="160"/>
                  <a:pt x="239" y="160"/>
                  <a:pt x="240" y="160"/>
                </a:cubicBezTo>
                <a:cubicBezTo>
                  <a:pt x="241" y="162"/>
                  <a:pt x="244" y="169"/>
                  <a:pt x="241" y="174"/>
                </a:cubicBezTo>
                <a:cubicBezTo>
                  <a:pt x="244" y="174"/>
                  <a:pt x="244" y="183"/>
                  <a:pt x="239" y="184"/>
                </a:cubicBezTo>
                <a:cubicBezTo>
                  <a:pt x="239" y="183"/>
                  <a:pt x="239" y="182"/>
                  <a:pt x="239" y="181"/>
                </a:cubicBezTo>
                <a:cubicBezTo>
                  <a:pt x="239" y="183"/>
                  <a:pt x="238" y="182"/>
                  <a:pt x="237" y="183"/>
                </a:cubicBezTo>
                <a:cubicBezTo>
                  <a:pt x="237" y="181"/>
                  <a:pt x="236" y="181"/>
                  <a:pt x="235" y="181"/>
                </a:cubicBezTo>
                <a:cubicBezTo>
                  <a:pt x="235" y="180"/>
                  <a:pt x="236" y="180"/>
                  <a:pt x="236" y="179"/>
                </a:cubicBezTo>
                <a:cubicBezTo>
                  <a:pt x="233" y="179"/>
                  <a:pt x="235" y="177"/>
                  <a:pt x="234" y="175"/>
                </a:cubicBezTo>
                <a:cubicBezTo>
                  <a:pt x="234" y="175"/>
                  <a:pt x="232" y="175"/>
                  <a:pt x="232" y="176"/>
                </a:cubicBezTo>
                <a:cubicBezTo>
                  <a:pt x="233" y="176"/>
                  <a:pt x="233" y="177"/>
                  <a:pt x="233" y="177"/>
                </a:cubicBezTo>
                <a:cubicBezTo>
                  <a:pt x="232" y="177"/>
                  <a:pt x="232" y="176"/>
                  <a:pt x="230" y="176"/>
                </a:cubicBezTo>
                <a:cubicBezTo>
                  <a:pt x="230" y="178"/>
                  <a:pt x="231" y="178"/>
                  <a:pt x="229" y="179"/>
                </a:cubicBezTo>
                <a:cubicBezTo>
                  <a:pt x="231" y="179"/>
                  <a:pt x="231" y="183"/>
                  <a:pt x="230" y="183"/>
                </a:cubicBezTo>
                <a:cubicBezTo>
                  <a:pt x="229" y="182"/>
                  <a:pt x="228" y="180"/>
                  <a:pt x="227" y="182"/>
                </a:cubicBezTo>
                <a:cubicBezTo>
                  <a:pt x="229" y="184"/>
                  <a:pt x="227" y="185"/>
                  <a:pt x="230" y="188"/>
                </a:cubicBezTo>
                <a:cubicBezTo>
                  <a:pt x="231" y="188"/>
                  <a:pt x="232" y="185"/>
                  <a:pt x="230" y="185"/>
                </a:cubicBezTo>
                <a:cubicBezTo>
                  <a:pt x="231" y="186"/>
                  <a:pt x="229" y="187"/>
                  <a:pt x="229" y="186"/>
                </a:cubicBezTo>
                <a:cubicBezTo>
                  <a:pt x="230" y="184"/>
                  <a:pt x="231" y="183"/>
                  <a:pt x="232" y="183"/>
                </a:cubicBezTo>
                <a:cubicBezTo>
                  <a:pt x="234" y="187"/>
                  <a:pt x="232" y="190"/>
                  <a:pt x="234" y="194"/>
                </a:cubicBezTo>
                <a:cubicBezTo>
                  <a:pt x="230" y="197"/>
                  <a:pt x="231" y="201"/>
                  <a:pt x="227" y="203"/>
                </a:cubicBezTo>
                <a:cubicBezTo>
                  <a:pt x="227" y="205"/>
                  <a:pt x="227" y="208"/>
                  <a:pt x="223" y="207"/>
                </a:cubicBezTo>
                <a:cubicBezTo>
                  <a:pt x="224" y="210"/>
                  <a:pt x="221" y="210"/>
                  <a:pt x="223" y="212"/>
                </a:cubicBezTo>
                <a:cubicBezTo>
                  <a:pt x="223" y="209"/>
                  <a:pt x="226" y="211"/>
                  <a:pt x="227" y="212"/>
                </a:cubicBezTo>
                <a:cubicBezTo>
                  <a:pt x="227" y="211"/>
                  <a:pt x="226" y="211"/>
                  <a:pt x="226" y="209"/>
                </a:cubicBezTo>
                <a:cubicBezTo>
                  <a:pt x="227" y="209"/>
                  <a:pt x="227" y="210"/>
                  <a:pt x="228" y="210"/>
                </a:cubicBezTo>
                <a:cubicBezTo>
                  <a:pt x="227" y="208"/>
                  <a:pt x="228" y="208"/>
                  <a:pt x="228" y="206"/>
                </a:cubicBezTo>
                <a:cubicBezTo>
                  <a:pt x="231" y="205"/>
                  <a:pt x="229" y="200"/>
                  <a:pt x="233" y="201"/>
                </a:cubicBezTo>
                <a:cubicBezTo>
                  <a:pt x="231" y="204"/>
                  <a:pt x="235" y="204"/>
                  <a:pt x="236" y="206"/>
                </a:cubicBezTo>
                <a:cubicBezTo>
                  <a:pt x="235" y="207"/>
                  <a:pt x="235" y="207"/>
                  <a:pt x="233" y="206"/>
                </a:cubicBezTo>
                <a:cubicBezTo>
                  <a:pt x="234" y="208"/>
                  <a:pt x="232" y="208"/>
                  <a:pt x="233" y="209"/>
                </a:cubicBezTo>
                <a:cubicBezTo>
                  <a:pt x="235" y="208"/>
                  <a:pt x="233" y="207"/>
                  <a:pt x="237" y="208"/>
                </a:cubicBezTo>
                <a:cubicBezTo>
                  <a:pt x="236" y="206"/>
                  <a:pt x="235" y="206"/>
                  <a:pt x="237" y="206"/>
                </a:cubicBezTo>
                <a:cubicBezTo>
                  <a:pt x="238" y="208"/>
                  <a:pt x="238" y="210"/>
                  <a:pt x="237" y="213"/>
                </a:cubicBezTo>
                <a:cubicBezTo>
                  <a:pt x="235" y="213"/>
                  <a:pt x="236" y="210"/>
                  <a:pt x="235" y="210"/>
                </a:cubicBezTo>
                <a:cubicBezTo>
                  <a:pt x="235" y="213"/>
                  <a:pt x="234" y="212"/>
                  <a:pt x="233" y="213"/>
                </a:cubicBezTo>
                <a:cubicBezTo>
                  <a:pt x="234" y="214"/>
                  <a:pt x="232" y="216"/>
                  <a:pt x="233" y="219"/>
                </a:cubicBezTo>
                <a:cubicBezTo>
                  <a:pt x="234" y="219"/>
                  <a:pt x="235" y="221"/>
                  <a:pt x="234" y="221"/>
                </a:cubicBezTo>
                <a:cubicBezTo>
                  <a:pt x="237" y="221"/>
                  <a:pt x="238" y="222"/>
                  <a:pt x="240" y="222"/>
                </a:cubicBezTo>
                <a:cubicBezTo>
                  <a:pt x="239" y="223"/>
                  <a:pt x="239" y="221"/>
                  <a:pt x="238" y="223"/>
                </a:cubicBezTo>
                <a:cubicBezTo>
                  <a:pt x="239" y="224"/>
                  <a:pt x="241" y="224"/>
                  <a:pt x="241" y="223"/>
                </a:cubicBezTo>
                <a:cubicBezTo>
                  <a:pt x="240" y="222"/>
                  <a:pt x="242" y="220"/>
                  <a:pt x="241" y="219"/>
                </a:cubicBezTo>
                <a:cubicBezTo>
                  <a:pt x="240" y="221"/>
                  <a:pt x="239" y="218"/>
                  <a:pt x="238" y="218"/>
                </a:cubicBezTo>
                <a:cubicBezTo>
                  <a:pt x="238" y="218"/>
                  <a:pt x="238" y="220"/>
                  <a:pt x="238" y="220"/>
                </a:cubicBezTo>
                <a:cubicBezTo>
                  <a:pt x="236" y="219"/>
                  <a:pt x="236" y="217"/>
                  <a:pt x="235" y="216"/>
                </a:cubicBezTo>
                <a:cubicBezTo>
                  <a:pt x="238" y="217"/>
                  <a:pt x="237" y="214"/>
                  <a:pt x="238" y="214"/>
                </a:cubicBezTo>
                <a:cubicBezTo>
                  <a:pt x="238" y="215"/>
                  <a:pt x="239" y="214"/>
                  <a:pt x="239" y="215"/>
                </a:cubicBezTo>
                <a:cubicBezTo>
                  <a:pt x="239" y="215"/>
                  <a:pt x="238" y="215"/>
                  <a:pt x="238" y="215"/>
                </a:cubicBezTo>
                <a:cubicBezTo>
                  <a:pt x="237" y="216"/>
                  <a:pt x="240" y="217"/>
                  <a:pt x="240" y="216"/>
                </a:cubicBezTo>
                <a:cubicBezTo>
                  <a:pt x="239" y="213"/>
                  <a:pt x="242" y="215"/>
                  <a:pt x="243" y="214"/>
                </a:cubicBezTo>
                <a:cubicBezTo>
                  <a:pt x="244" y="213"/>
                  <a:pt x="241" y="213"/>
                  <a:pt x="243" y="212"/>
                </a:cubicBezTo>
                <a:cubicBezTo>
                  <a:pt x="244" y="214"/>
                  <a:pt x="243" y="210"/>
                  <a:pt x="244" y="210"/>
                </a:cubicBezTo>
                <a:cubicBezTo>
                  <a:pt x="244" y="211"/>
                  <a:pt x="246" y="210"/>
                  <a:pt x="246" y="211"/>
                </a:cubicBezTo>
                <a:cubicBezTo>
                  <a:pt x="244" y="213"/>
                  <a:pt x="249" y="214"/>
                  <a:pt x="246" y="216"/>
                </a:cubicBezTo>
                <a:cubicBezTo>
                  <a:pt x="249" y="225"/>
                  <a:pt x="246" y="240"/>
                  <a:pt x="246" y="248"/>
                </a:cubicBezTo>
                <a:cubicBezTo>
                  <a:pt x="246" y="246"/>
                  <a:pt x="249" y="248"/>
                  <a:pt x="249" y="247"/>
                </a:cubicBezTo>
                <a:cubicBezTo>
                  <a:pt x="248" y="246"/>
                  <a:pt x="249" y="245"/>
                  <a:pt x="248" y="243"/>
                </a:cubicBezTo>
                <a:cubicBezTo>
                  <a:pt x="250" y="243"/>
                  <a:pt x="250" y="239"/>
                  <a:pt x="251" y="240"/>
                </a:cubicBezTo>
                <a:cubicBezTo>
                  <a:pt x="250" y="236"/>
                  <a:pt x="250" y="229"/>
                  <a:pt x="255" y="228"/>
                </a:cubicBezTo>
                <a:cubicBezTo>
                  <a:pt x="257" y="237"/>
                  <a:pt x="256" y="245"/>
                  <a:pt x="257" y="254"/>
                </a:cubicBezTo>
                <a:cubicBezTo>
                  <a:pt x="258" y="253"/>
                  <a:pt x="258" y="253"/>
                  <a:pt x="259" y="253"/>
                </a:cubicBezTo>
                <a:cubicBezTo>
                  <a:pt x="259" y="239"/>
                  <a:pt x="259" y="222"/>
                  <a:pt x="259" y="207"/>
                </a:cubicBezTo>
                <a:cubicBezTo>
                  <a:pt x="257" y="207"/>
                  <a:pt x="258" y="210"/>
                  <a:pt x="256" y="209"/>
                </a:cubicBezTo>
                <a:cubicBezTo>
                  <a:pt x="255" y="203"/>
                  <a:pt x="257" y="199"/>
                  <a:pt x="254" y="195"/>
                </a:cubicBezTo>
                <a:cubicBezTo>
                  <a:pt x="255" y="193"/>
                  <a:pt x="256" y="193"/>
                  <a:pt x="257" y="192"/>
                </a:cubicBezTo>
                <a:cubicBezTo>
                  <a:pt x="258" y="196"/>
                  <a:pt x="258" y="199"/>
                  <a:pt x="258" y="203"/>
                </a:cubicBezTo>
                <a:cubicBezTo>
                  <a:pt x="261" y="203"/>
                  <a:pt x="259" y="201"/>
                  <a:pt x="259" y="199"/>
                </a:cubicBezTo>
                <a:cubicBezTo>
                  <a:pt x="262" y="198"/>
                  <a:pt x="260" y="195"/>
                  <a:pt x="259" y="192"/>
                </a:cubicBezTo>
                <a:cubicBezTo>
                  <a:pt x="260" y="192"/>
                  <a:pt x="260" y="192"/>
                  <a:pt x="261" y="192"/>
                </a:cubicBezTo>
                <a:cubicBezTo>
                  <a:pt x="262" y="190"/>
                  <a:pt x="259" y="192"/>
                  <a:pt x="259" y="191"/>
                </a:cubicBezTo>
                <a:cubicBezTo>
                  <a:pt x="260" y="190"/>
                  <a:pt x="260" y="189"/>
                  <a:pt x="261" y="188"/>
                </a:cubicBezTo>
                <a:cubicBezTo>
                  <a:pt x="261" y="189"/>
                  <a:pt x="261" y="190"/>
                  <a:pt x="262" y="189"/>
                </a:cubicBezTo>
                <a:cubicBezTo>
                  <a:pt x="261" y="189"/>
                  <a:pt x="261" y="188"/>
                  <a:pt x="261" y="187"/>
                </a:cubicBezTo>
                <a:cubicBezTo>
                  <a:pt x="262" y="188"/>
                  <a:pt x="261" y="187"/>
                  <a:pt x="262" y="187"/>
                </a:cubicBezTo>
                <a:cubicBezTo>
                  <a:pt x="262" y="184"/>
                  <a:pt x="261" y="183"/>
                  <a:pt x="260" y="181"/>
                </a:cubicBezTo>
                <a:cubicBezTo>
                  <a:pt x="261" y="179"/>
                  <a:pt x="262" y="181"/>
                  <a:pt x="262" y="180"/>
                </a:cubicBezTo>
                <a:cubicBezTo>
                  <a:pt x="261" y="178"/>
                  <a:pt x="264" y="175"/>
                  <a:pt x="261" y="175"/>
                </a:cubicBezTo>
                <a:cubicBezTo>
                  <a:pt x="262" y="175"/>
                  <a:pt x="263" y="173"/>
                  <a:pt x="262" y="172"/>
                </a:cubicBezTo>
                <a:cubicBezTo>
                  <a:pt x="258" y="172"/>
                  <a:pt x="262" y="176"/>
                  <a:pt x="259" y="177"/>
                </a:cubicBezTo>
                <a:cubicBezTo>
                  <a:pt x="260" y="177"/>
                  <a:pt x="260" y="178"/>
                  <a:pt x="261" y="179"/>
                </a:cubicBezTo>
                <a:cubicBezTo>
                  <a:pt x="260" y="179"/>
                  <a:pt x="260" y="181"/>
                  <a:pt x="259" y="181"/>
                </a:cubicBezTo>
                <a:cubicBezTo>
                  <a:pt x="258" y="179"/>
                  <a:pt x="259" y="178"/>
                  <a:pt x="257" y="177"/>
                </a:cubicBezTo>
                <a:cubicBezTo>
                  <a:pt x="257" y="178"/>
                  <a:pt x="258" y="181"/>
                  <a:pt x="257" y="181"/>
                </a:cubicBezTo>
                <a:cubicBezTo>
                  <a:pt x="256" y="181"/>
                  <a:pt x="255" y="181"/>
                  <a:pt x="255" y="180"/>
                </a:cubicBezTo>
                <a:cubicBezTo>
                  <a:pt x="255" y="179"/>
                  <a:pt x="253" y="172"/>
                  <a:pt x="254" y="168"/>
                </a:cubicBezTo>
                <a:cubicBezTo>
                  <a:pt x="253" y="167"/>
                  <a:pt x="252" y="170"/>
                  <a:pt x="251" y="168"/>
                </a:cubicBezTo>
                <a:cubicBezTo>
                  <a:pt x="254" y="168"/>
                  <a:pt x="250" y="167"/>
                  <a:pt x="252" y="166"/>
                </a:cubicBezTo>
                <a:cubicBezTo>
                  <a:pt x="252" y="167"/>
                  <a:pt x="255" y="166"/>
                  <a:pt x="255" y="164"/>
                </a:cubicBezTo>
                <a:cubicBezTo>
                  <a:pt x="254" y="164"/>
                  <a:pt x="253" y="163"/>
                  <a:pt x="252" y="162"/>
                </a:cubicBezTo>
                <a:cubicBezTo>
                  <a:pt x="251" y="163"/>
                  <a:pt x="252" y="164"/>
                  <a:pt x="250" y="164"/>
                </a:cubicBezTo>
                <a:cubicBezTo>
                  <a:pt x="251" y="161"/>
                  <a:pt x="250" y="163"/>
                  <a:pt x="249" y="162"/>
                </a:cubicBezTo>
                <a:cubicBezTo>
                  <a:pt x="249" y="162"/>
                  <a:pt x="249" y="161"/>
                  <a:pt x="249" y="161"/>
                </a:cubicBezTo>
                <a:cubicBezTo>
                  <a:pt x="250" y="161"/>
                  <a:pt x="251" y="162"/>
                  <a:pt x="252" y="161"/>
                </a:cubicBezTo>
                <a:cubicBezTo>
                  <a:pt x="253" y="164"/>
                  <a:pt x="257" y="162"/>
                  <a:pt x="257" y="165"/>
                </a:cubicBezTo>
                <a:cubicBezTo>
                  <a:pt x="258" y="167"/>
                  <a:pt x="257" y="171"/>
                  <a:pt x="259" y="171"/>
                </a:cubicBezTo>
                <a:cubicBezTo>
                  <a:pt x="259" y="170"/>
                  <a:pt x="262" y="172"/>
                  <a:pt x="261" y="171"/>
                </a:cubicBezTo>
                <a:cubicBezTo>
                  <a:pt x="260" y="170"/>
                  <a:pt x="261" y="169"/>
                  <a:pt x="261" y="167"/>
                </a:cubicBezTo>
                <a:cubicBezTo>
                  <a:pt x="260" y="166"/>
                  <a:pt x="259" y="168"/>
                  <a:pt x="259" y="167"/>
                </a:cubicBezTo>
                <a:cubicBezTo>
                  <a:pt x="259" y="164"/>
                  <a:pt x="261" y="164"/>
                  <a:pt x="262" y="163"/>
                </a:cubicBezTo>
                <a:cubicBezTo>
                  <a:pt x="262" y="160"/>
                  <a:pt x="261" y="157"/>
                  <a:pt x="259" y="156"/>
                </a:cubicBezTo>
                <a:cubicBezTo>
                  <a:pt x="256" y="148"/>
                  <a:pt x="259" y="140"/>
                  <a:pt x="261" y="136"/>
                </a:cubicBezTo>
                <a:cubicBezTo>
                  <a:pt x="261" y="134"/>
                  <a:pt x="260" y="137"/>
                  <a:pt x="259" y="137"/>
                </a:cubicBezTo>
                <a:cubicBezTo>
                  <a:pt x="258" y="136"/>
                  <a:pt x="261" y="134"/>
                  <a:pt x="259" y="134"/>
                </a:cubicBezTo>
                <a:cubicBezTo>
                  <a:pt x="259" y="132"/>
                  <a:pt x="260" y="133"/>
                  <a:pt x="260" y="132"/>
                </a:cubicBezTo>
                <a:cubicBezTo>
                  <a:pt x="259" y="132"/>
                  <a:pt x="259" y="131"/>
                  <a:pt x="258" y="131"/>
                </a:cubicBezTo>
                <a:cubicBezTo>
                  <a:pt x="256" y="132"/>
                  <a:pt x="259" y="134"/>
                  <a:pt x="257" y="134"/>
                </a:cubicBezTo>
                <a:cubicBezTo>
                  <a:pt x="257" y="134"/>
                  <a:pt x="256" y="133"/>
                  <a:pt x="255" y="133"/>
                </a:cubicBezTo>
                <a:cubicBezTo>
                  <a:pt x="254" y="135"/>
                  <a:pt x="254" y="137"/>
                  <a:pt x="252" y="137"/>
                </a:cubicBezTo>
                <a:cubicBezTo>
                  <a:pt x="250" y="136"/>
                  <a:pt x="251" y="137"/>
                  <a:pt x="250" y="138"/>
                </a:cubicBezTo>
                <a:cubicBezTo>
                  <a:pt x="249" y="137"/>
                  <a:pt x="247" y="137"/>
                  <a:pt x="247" y="136"/>
                </a:cubicBezTo>
                <a:cubicBezTo>
                  <a:pt x="251" y="135"/>
                  <a:pt x="250" y="136"/>
                  <a:pt x="252" y="132"/>
                </a:cubicBezTo>
                <a:cubicBezTo>
                  <a:pt x="249" y="133"/>
                  <a:pt x="247" y="136"/>
                  <a:pt x="244" y="133"/>
                </a:cubicBezTo>
                <a:cubicBezTo>
                  <a:pt x="243" y="134"/>
                  <a:pt x="245" y="135"/>
                  <a:pt x="243" y="136"/>
                </a:cubicBezTo>
                <a:cubicBezTo>
                  <a:pt x="240" y="136"/>
                  <a:pt x="239" y="136"/>
                  <a:pt x="238" y="136"/>
                </a:cubicBezTo>
                <a:cubicBezTo>
                  <a:pt x="238" y="134"/>
                  <a:pt x="239" y="132"/>
                  <a:pt x="242" y="133"/>
                </a:cubicBezTo>
                <a:cubicBezTo>
                  <a:pt x="241" y="131"/>
                  <a:pt x="242" y="129"/>
                  <a:pt x="239" y="129"/>
                </a:cubicBezTo>
                <a:cubicBezTo>
                  <a:pt x="239" y="131"/>
                  <a:pt x="239" y="128"/>
                  <a:pt x="237" y="129"/>
                </a:cubicBezTo>
                <a:cubicBezTo>
                  <a:pt x="237" y="131"/>
                  <a:pt x="238" y="133"/>
                  <a:pt x="236" y="131"/>
                </a:cubicBezTo>
                <a:cubicBezTo>
                  <a:pt x="236" y="132"/>
                  <a:pt x="237" y="132"/>
                  <a:pt x="237" y="133"/>
                </a:cubicBezTo>
                <a:cubicBezTo>
                  <a:pt x="235" y="134"/>
                  <a:pt x="235" y="134"/>
                  <a:pt x="234" y="135"/>
                </a:cubicBezTo>
                <a:cubicBezTo>
                  <a:pt x="232" y="134"/>
                  <a:pt x="229" y="134"/>
                  <a:pt x="227" y="132"/>
                </a:cubicBezTo>
                <a:cubicBezTo>
                  <a:pt x="227" y="133"/>
                  <a:pt x="227" y="133"/>
                  <a:pt x="226" y="133"/>
                </a:cubicBezTo>
                <a:cubicBezTo>
                  <a:pt x="226" y="137"/>
                  <a:pt x="227" y="140"/>
                  <a:pt x="228" y="142"/>
                </a:cubicBezTo>
                <a:cubicBezTo>
                  <a:pt x="226" y="142"/>
                  <a:pt x="226" y="143"/>
                  <a:pt x="226" y="145"/>
                </a:cubicBezTo>
                <a:close/>
                <a:moveTo>
                  <a:pt x="234" y="195"/>
                </a:moveTo>
                <a:cubicBezTo>
                  <a:pt x="234" y="194"/>
                  <a:pt x="235" y="194"/>
                  <a:pt x="235" y="193"/>
                </a:cubicBezTo>
                <a:cubicBezTo>
                  <a:pt x="236" y="193"/>
                  <a:pt x="236" y="193"/>
                  <a:pt x="237" y="193"/>
                </a:cubicBezTo>
                <a:cubicBezTo>
                  <a:pt x="236" y="194"/>
                  <a:pt x="235" y="196"/>
                  <a:pt x="234" y="195"/>
                </a:cubicBezTo>
                <a:cubicBezTo>
                  <a:pt x="234" y="195"/>
                  <a:pt x="234" y="195"/>
                  <a:pt x="234" y="195"/>
                </a:cubicBezTo>
                <a:close/>
                <a:moveTo>
                  <a:pt x="235" y="137"/>
                </a:moveTo>
                <a:cubicBezTo>
                  <a:pt x="236" y="140"/>
                  <a:pt x="232" y="139"/>
                  <a:pt x="233" y="137"/>
                </a:cubicBezTo>
                <a:cubicBezTo>
                  <a:pt x="234" y="138"/>
                  <a:pt x="234" y="137"/>
                  <a:pt x="235" y="137"/>
                </a:cubicBezTo>
                <a:cubicBezTo>
                  <a:pt x="235" y="137"/>
                  <a:pt x="235" y="137"/>
                  <a:pt x="235" y="137"/>
                </a:cubicBezTo>
                <a:close/>
                <a:moveTo>
                  <a:pt x="230" y="151"/>
                </a:moveTo>
                <a:cubicBezTo>
                  <a:pt x="229" y="150"/>
                  <a:pt x="227" y="149"/>
                  <a:pt x="228" y="148"/>
                </a:cubicBezTo>
                <a:cubicBezTo>
                  <a:pt x="229" y="148"/>
                  <a:pt x="230" y="149"/>
                  <a:pt x="230" y="151"/>
                </a:cubicBezTo>
                <a:cubicBezTo>
                  <a:pt x="230" y="151"/>
                  <a:pt x="230" y="151"/>
                  <a:pt x="230" y="151"/>
                </a:cubicBezTo>
                <a:close/>
                <a:moveTo>
                  <a:pt x="234" y="149"/>
                </a:moveTo>
                <a:cubicBezTo>
                  <a:pt x="234" y="149"/>
                  <a:pt x="232" y="149"/>
                  <a:pt x="233" y="148"/>
                </a:cubicBezTo>
                <a:cubicBezTo>
                  <a:pt x="234" y="147"/>
                  <a:pt x="235" y="148"/>
                  <a:pt x="234" y="149"/>
                </a:cubicBezTo>
                <a:cubicBezTo>
                  <a:pt x="234" y="149"/>
                  <a:pt x="234" y="149"/>
                  <a:pt x="234" y="149"/>
                </a:cubicBezTo>
                <a:close/>
                <a:moveTo>
                  <a:pt x="256" y="151"/>
                </a:moveTo>
                <a:cubicBezTo>
                  <a:pt x="255" y="150"/>
                  <a:pt x="254" y="150"/>
                  <a:pt x="254" y="148"/>
                </a:cubicBezTo>
                <a:cubicBezTo>
                  <a:pt x="255" y="149"/>
                  <a:pt x="255" y="149"/>
                  <a:pt x="256" y="149"/>
                </a:cubicBezTo>
                <a:cubicBezTo>
                  <a:pt x="256" y="149"/>
                  <a:pt x="256" y="150"/>
                  <a:pt x="256" y="151"/>
                </a:cubicBezTo>
                <a:cubicBezTo>
                  <a:pt x="256" y="151"/>
                  <a:pt x="256" y="151"/>
                  <a:pt x="256" y="151"/>
                </a:cubicBezTo>
                <a:close/>
                <a:moveTo>
                  <a:pt x="249" y="151"/>
                </a:moveTo>
                <a:cubicBezTo>
                  <a:pt x="249" y="150"/>
                  <a:pt x="250" y="149"/>
                  <a:pt x="251" y="149"/>
                </a:cubicBezTo>
                <a:cubicBezTo>
                  <a:pt x="251" y="149"/>
                  <a:pt x="251" y="151"/>
                  <a:pt x="250" y="151"/>
                </a:cubicBezTo>
                <a:cubicBezTo>
                  <a:pt x="250" y="151"/>
                  <a:pt x="250" y="151"/>
                  <a:pt x="249" y="151"/>
                </a:cubicBezTo>
                <a:cubicBezTo>
                  <a:pt x="249" y="151"/>
                  <a:pt x="249" y="151"/>
                  <a:pt x="249" y="151"/>
                </a:cubicBezTo>
                <a:close/>
                <a:moveTo>
                  <a:pt x="230" y="152"/>
                </a:moveTo>
                <a:cubicBezTo>
                  <a:pt x="230" y="150"/>
                  <a:pt x="232" y="151"/>
                  <a:pt x="233" y="151"/>
                </a:cubicBezTo>
                <a:cubicBezTo>
                  <a:pt x="233" y="154"/>
                  <a:pt x="232" y="153"/>
                  <a:pt x="233" y="156"/>
                </a:cubicBezTo>
                <a:cubicBezTo>
                  <a:pt x="232" y="155"/>
                  <a:pt x="232" y="154"/>
                  <a:pt x="230" y="154"/>
                </a:cubicBezTo>
                <a:cubicBezTo>
                  <a:pt x="232" y="153"/>
                  <a:pt x="232" y="152"/>
                  <a:pt x="230" y="152"/>
                </a:cubicBezTo>
                <a:cubicBezTo>
                  <a:pt x="230" y="152"/>
                  <a:pt x="230" y="152"/>
                  <a:pt x="230" y="152"/>
                </a:cubicBezTo>
                <a:close/>
                <a:moveTo>
                  <a:pt x="254" y="157"/>
                </a:moveTo>
                <a:cubicBezTo>
                  <a:pt x="254" y="156"/>
                  <a:pt x="255" y="156"/>
                  <a:pt x="255" y="154"/>
                </a:cubicBezTo>
                <a:cubicBezTo>
                  <a:pt x="256" y="154"/>
                  <a:pt x="256" y="156"/>
                  <a:pt x="256" y="157"/>
                </a:cubicBezTo>
                <a:cubicBezTo>
                  <a:pt x="255" y="157"/>
                  <a:pt x="254" y="157"/>
                  <a:pt x="254" y="157"/>
                </a:cubicBezTo>
                <a:cubicBezTo>
                  <a:pt x="254" y="157"/>
                  <a:pt x="254" y="157"/>
                  <a:pt x="254" y="157"/>
                </a:cubicBezTo>
                <a:close/>
                <a:moveTo>
                  <a:pt x="250" y="160"/>
                </a:moveTo>
                <a:cubicBezTo>
                  <a:pt x="248" y="160"/>
                  <a:pt x="249" y="158"/>
                  <a:pt x="251" y="158"/>
                </a:cubicBezTo>
                <a:cubicBezTo>
                  <a:pt x="251" y="159"/>
                  <a:pt x="249" y="159"/>
                  <a:pt x="250" y="160"/>
                </a:cubicBezTo>
                <a:cubicBezTo>
                  <a:pt x="250" y="160"/>
                  <a:pt x="250" y="160"/>
                  <a:pt x="250" y="160"/>
                </a:cubicBezTo>
                <a:close/>
                <a:moveTo>
                  <a:pt x="259" y="163"/>
                </a:moveTo>
                <a:cubicBezTo>
                  <a:pt x="259" y="163"/>
                  <a:pt x="260" y="163"/>
                  <a:pt x="260" y="162"/>
                </a:cubicBezTo>
                <a:cubicBezTo>
                  <a:pt x="260" y="162"/>
                  <a:pt x="260" y="162"/>
                  <a:pt x="261" y="162"/>
                </a:cubicBezTo>
                <a:cubicBezTo>
                  <a:pt x="261" y="163"/>
                  <a:pt x="260" y="163"/>
                  <a:pt x="259" y="163"/>
                </a:cubicBezTo>
                <a:cubicBezTo>
                  <a:pt x="259" y="163"/>
                  <a:pt x="259" y="163"/>
                  <a:pt x="259" y="163"/>
                </a:cubicBezTo>
                <a:close/>
                <a:moveTo>
                  <a:pt x="261" y="159"/>
                </a:moveTo>
                <a:cubicBezTo>
                  <a:pt x="261" y="160"/>
                  <a:pt x="260" y="161"/>
                  <a:pt x="260" y="162"/>
                </a:cubicBezTo>
                <a:cubicBezTo>
                  <a:pt x="259" y="162"/>
                  <a:pt x="259" y="159"/>
                  <a:pt x="261" y="159"/>
                </a:cubicBezTo>
                <a:cubicBezTo>
                  <a:pt x="261" y="159"/>
                  <a:pt x="261" y="159"/>
                  <a:pt x="261" y="159"/>
                </a:cubicBezTo>
                <a:close/>
                <a:moveTo>
                  <a:pt x="250" y="166"/>
                </a:moveTo>
                <a:cubicBezTo>
                  <a:pt x="250" y="165"/>
                  <a:pt x="251" y="164"/>
                  <a:pt x="252" y="165"/>
                </a:cubicBezTo>
                <a:cubicBezTo>
                  <a:pt x="252" y="166"/>
                  <a:pt x="251" y="166"/>
                  <a:pt x="250" y="166"/>
                </a:cubicBezTo>
                <a:cubicBezTo>
                  <a:pt x="250" y="166"/>
                  <a:pt x="250" y="166"/>
                  <a:pt x="250" y="166"/>
                </a:cubicBezTo>
                <a:close/>
                <a:moveTo>
                  <a:pt x="252" y="171"/>
                </a:moveTo>
                <a:cubicBezTo>
                  <a:pt x="251" y="171"/>
                  <a:pt x="252" y="169"/>
                  <a:pt x="254" y="170"/>
                </a:cubicBezTo>
                <a:cubicBezTo>
                  <a:pt x="253" y="170"/>
                  <a:pt x="252" y="170"/>
                  <a:pt x="252" y="171"/>
                </a:cubicBezTo>
                <a:cubicBezTo>
                  <a:pt x="252" y="171"/>
                  <a:pt x="252" y="171"/>
                  <a:pt x="252" y="171"/>
                </a:cubicBezTo>
                <a:close/>
                <a:moveTo>
                  <a:pt x="253" y="176"/>
                </a:moveTo>
                <a:cubicBezTo>
                  <a:pt x="252" y="176"/>
                  <a:pt x="252" y="176"/>
                  <a:pt x="252" y="175"/>
                </a:cubicBezTo>
                <a:cubicBezTo>
                  <a:pt x="252" y="175"/>
                  <a:pt x="253" y="175"/>
                  <a:pt x="254" y="175"/>
                </a:cubicBezTo>
                <a:cubicBezTo>
                  <a:pt x="253" y="175"/>
                  <a:pt x="253" y="176"/>
                  <a:pt x="253" y="176"/>
                </a:cubicBezTo>
                <a:cubicBezTo>
                  <a:pt x="253" y="176"/>
                  <a:pt x="253" y="176"/>
                  <a:pt x="253" y="176"/>
                </a:cubicBezTo>
                <a:close/>
                <a:moveTo>
                  <a:pt x="254" y="174"/>
                </a:moveTo>
                <a:cubicBezTo>
                  <a:pt x="252" y="173"/>
                  <a:pt x="253" y="175"/>
                  <a:pt x="251" y="175"/>
                </a:cubicBezTo>
                <a:cubicBezTo>
                  <a:pt x="251" y="173"/>
                  <a:pt x="251" y="173"/>
                  <a:pt x="251" y="171"/>
                </a:cubicBezTo>
                <a:cubicBezTo>
                  <a:pt x="252" y="172"/>
                  <a:pt x="254" y="172"/>
                  <a:pt x="254" y="174"/>
                </a:cubicBezTo>
                <a:cubicBezTo>
                  <a:pt x="254" y="174"/>
                  <a:pt x="254" y="174"/>
                  <a:pt x="254" y="174"/>
                </a:cubicBezTo>
                <a:close/>
                <a:moveTo>
                  <a:pt x="254" y="179"/>
                </a:moveTo>
                <a:cubicBezTo>
                  <a:pt x="253" y="179"/>
                  <a:pt x="253" y="178"/>
                  <a:pt x="252" y="177"/>
                </a:cubicBezTo>
                <a:cubicBezTo>
                  <a:pt x="254" y="177"/>
                  <a:pt x="255" y="178"/>
                  <a:pt x="254" y="179"/>
                </a:cubicBezTo>
                <a:cubicBezTo>
                  <a:pt x="254" y="179"/>
                  <a:pt x="254" y="179"/>
                  <a:pt x="254" y="179"/>
                </a:cubicBezTo>
                <a:close/>
                <a:moveTo>
                  <a:pt x="257" y="184"/>
                </a:moveTo>
                <a:cubicBezTo>
                  <a:pt x="256" y="184"/>
                  <a:pt x="256" y="183"/>
                  <a:pt x="256" y="182"/>
                </a:cubicBezTo>
                <a:cubicBezTo>
                  <a:pt x="257" y="182"/>
                  <a:pt x="257" y="183"/>
                  <a:pt x="257" y="184"/>
                </a:cubicBezTo>
                <a:cubicBezTo>
                  <a:pt x="257" y="183"/>
                  <a:pt x="257" y="184"/>
                  <a:pt x="257" y="184"/>
                </a:cubicBezTo>
                <a:cubicBezTo>
                  <a:pt x="257" y="184"/>
                  <a:pt x="257" y="184"/>
                  <a:pt x="257" y="184"/>
                </a:cubicBezTo>
                <a:close/>
                <a:moveTo>
                  <a:pt x="238" y="187"/>
                </a:moveTo>
                <a:cubicBezTo>
                  <a:pt x="239" y="186"/>
                  <a:pt x="239" y="185"/>
                  <a:pt x="240" y="185"/>
                </a:cubicBezTo>
                <a:cubicBezTo>
                  <a:pt x="240" y="185"/>
                  <a:pt x="240" y="187"/>
                  <a:pt x="238" y="187"/>
                </a:cubicBezTo>
                <a:cubicBezTo>
                  <a:pt x="238" y="187"/>
                  <a:pt x="238" y="187"/>
                  <a:pt x="238" y="187"/>
                </a:cubicBezTo>
                <a:close/>
                <a:moveTo>
                  <a:pt x="237" y="200"/>
                </a:moveTo>
                <a:cubicBezTo>
                  <a:pt x="240" y="201"/>
                  <a:pt x="237" y="198"/>
                  <a:pt x="240" y="198"/>
                </a:cubicBezTo>
                <a:cubicBezTo>
                  <a:pt x="240" y="199"/>
                  <a:pt x="240" y="199"/>
                  <a:pt x="240" y="200"/>
                </a:cubicBezTo>
                <a:cubicBezTo>
                  <a:pt x="242" y="198"/>
                  <a:pt x="243" y="203"/>
                  <a:pt x="244" y="200"/>
                </a:cubicBezTo>
                <a:cubicBezTo>
                  <a:pt x="244" y="201"/>
                  <a:pt x="243" y="204"/>
                  <a:pt x="243" y="206"/>
                </a:cubicBezTo>
                <a:cubicBezTo>
                  <a:pt x="242" y="205"/>
                  <a:pt x="242" y="205"/>
                  <a:pt x="241" y="205"/>
                </a:cubicBezTo>
                <a:cubicBezTo>
                  <a:pt x="242" y="204"/>
                  <a:pt x="242" y="202"/>
                  <a:pt x="241" y="201"/>
                </a:cubicBezTo>
                <a:cubicBezTo>
                  <a:pt x="241" y="202"/>
                  <a:pt x="241" y="204"/>
                  <a:pt x="238" y="203"/>
                </a:cubicBezTo>
                <a:cubicBezTo>
                  <a:pt x="240" y="205"/>
                  <a:pt x="242" y="206"/>
                  <a:pt x="242" y="209"/>
                </a:cubicBezTo>
                <a:cubicBezTo>
                  <a:pt x="241" y="209"/>
                  <a:pt x="241" y="210"/>
                  <a:pt x="241" y="210"/>
                </a:cubicBezTo>
                <a:cubicBezTo>
                  <a:pt x="241" y="211"/>
                  <a:pt x="240" y="210"/>
                  <a:pt x="240" y="211"/>
                </a:cubicBezTo>
                <a:cubicBezTo>
                  <a:pt x="239" y="209"/>
                  <a:pt x="238" y="208"/>
                  <a:pt x="240" y="207"/>
                </a:cubicBezTo>
                <a:cubicBezTo>
                  <a:pt x="240" y="206"/>
                  <a:pt x="239" y="206"/>
                  <a:pt x="239" y="204"/>
                </a:cubicBezTo>
                <a:cubicBezTo>
                  <a:pt x="238" y="204"/>
                  <a:pt x="238" y="205"/>
                  <a:pt x="237" y="205"/>
                </a:cubicBezTo>
                <a:cubicBezTo>
                  <a:pt x="238" y="202"/>
                  <a:pt x="235" y="202"/>
                  <a:pt x="237" y="199"/>
                </a:cubicBezTo>
                <a:cubicBezTo>
                  <a:pt x="237" y="200"/>
                  <a:pt x="237" y="200"/>
                  <a:pt x="237" y="200"/>
                </a:cubicBezTo>
                <a:cubicBezTo>
                  <a:pt x="237" y="200"/>
                  <a:pt x="237" y="200"/>
                  <a:pt x="237" y="200"/>
                </a:cubicBezTo>
                <a:close/>
                <a:moveTo>
                  <a:pt x="243" y="209"/>
                </a:moveTo>
                <a:cubicBezTo>
                  <a:pt x="243" y="207"/>
                  <a:pt x="243" y="207"/>
                  <a:pt x="243" y="206"/>
                </a:cubicBezTo>
                <a:cubicBezTo>
                  <a:pt x="245" y="205"/>
                  <a:pt x="244" y="209"/>
                  <a:pt x="243" y="209"/>
                </a:cubicBezTo>
                <a:cubicBezTo>
                  <a:pt x="243" y="209"/>
                  <a:pt x="243" y="209"/>
                  <a:pt x="243" y="209"/>
                </a:cubicBezTo>
                <a:close/>
                <a:moveTo>
                  <a:pt x="236" y="164"/>
                </a:moveTo>
                <a:cubicBezTo>
                  <a:pt x="237" y="164"/>
                  <a:pt x="237" y="165"/>
                  <a:pt x="238" y="164"/>
                </a:cubicBezTo>
                <a:cubicBezTo>
                  <a:pt x="236" y="164"/>
                  <a:pt x="238" y="161"/>
                  <a:pt x="237" y="162"/>
                </a:cubicBezTo>
                <a:cubicBezTo>
                  <a:pt x="237" y="163"/>
                  <a:pt x="236" y="163"/>
                  <a:pt x="236" y="164"/>
                </a:cubicBezTo>
                <a:close/>
                <a:moveTo>
                  <a:pt x="230" y="175"/>
                </a:moveTo>
                <a:cubicBezTo>
                  <a:pt x="231" y="175"/>
                  <a:pt x="231" y="174"/>
                  <a:pt x="231" y="174"/>
                </a:cubicBezTo>
                <a:cubicBezTo>
                  <a:pt x="233" y="178"/>
                  <a:pt x="227" y="174"/>
                  <a:pt x="224" y="173"/>
                </a:cubicBezTo>
                <a:cubicBezTo>
                  <a:pt x="225" y="172"/>
                  <a:pt x="224" y="172"/>
                  <a:pt x="224" y="172"/>
                </a:cubicBezTo>
                <a:cubicBezTo>
                  <a:pt x="224" y="170"/>
                  <a:pt x="226" y="174"/>
                  <a:pt x="226" y="171"/>
                </a:cubicBezTo>
                <a:cubicBezTo>
                  <a:pt x="226" y="172"/>
                  <a:pt x="228" y="171"/>
                  <a:pt x="228" y="172"/>
                </a:cubicBezTo>
                <a:cubicBezTo>
                  <a:pt x="230" y="172"/>
                  <a:pt x="229" y="170"/>
                  <a:pt x="231" y="170"/>
                </a:cubicBezTo>
                <a:cubicBezTo>
                  <a:pt x="230" y="171"/>
                  <a:pt x="231" y="172"/>
                  <a:pt x="232" y="170"/>
                </a:cubicBezTo>
                <a:cubicBezTo>
                  <a:pt x="234" y="171"/>
                  <a:pt x="231" y="172"/>
                  <a:pt x="230" y="173"/>
                </a:cubicBezTo>
                <a:cubicBezTo>
                  <a:pt x="230" y="171"/>
                  <a:pt x="227" y="173"/>
                  <a:pt x="230" y="175"/>
                </a:cubicBezTo>
                <a:close/>
                <a:moveTo>
                  <a:pt x="223" y="174"/>
                </a:moveTo>
                <a:cubicBezTo>
                  <a:pt x="224" y="175"/>
                  <a:pt x="222" y="175"/>
                  <a:pt x="223" y="176"/>
                </a:cubicBezTo>
                <a:cubicBezTo>
                  <a:pt x="223" y="177"/>
                  <a:pt x="224" y="176"/>
                  <a:pt x="224" y="177"/>
                </a:cubicBezTo>
                <a:cubicBezTo>
                  <a:pt x="222" y="178"/>
                  <a:pt x="224" y="179"/>
                  <a:pt x="222" y="181"/>
                </a:cubicBezTo>
                <a:cubicBezTo>
                  <a:pt x="225" y="182"/>
                  <a:pt x="223" y="179"/>
                  <a:pt x="224" y="178"/>
                </a:cubicBezTo>
                <a:cubicBezTo>
                  <a:pt x="226" y="177"/>
                  <a:pt x="228" y="179"/>
                  <a:pt x="228" y="178"/>
                </a:cubicBezTo>
                <a:cubicBezTo>
                  <a:pt x="227" y="177"/>
                  <a:pt x="225" y="177"/>
                  <a:pt x="227" y="176"/>
                </a:cubicBezTo>
                <a:cubicBezTo>
                  <a:pt x="225" y="175"/>
                  <a:pt x="226" y="178"/>
                  <a:pt x="224" y="177"/>
                </a:cubicBezTo>
                <a:cubicBezTo>
                  <a:pt x="224" y="176"/>
                  <a:pt x="224" y="175"/>
                  <a:pt x="224" y="174"/>
                </a:cubicBezTo>
                <a:cubicBezTo>
                  <a:pt x="223" y="174"/>
                  <a:pt x="223" y="173"/>
                  <a:pt x="223" y="174"/>
                </a:cubicBezTo>
                <a:close/>
                <a:moveTo>
                  <a:pt x="227" y="190"/>
                </a:moveTo>
                <a:cubicBezTo>
                  <a:pt x="227" y="189"/>
                  <a:pt x="228" y="189"/>
                  <a:pt x="228" y="188"/>
                </a:cubicBezTo>
                <a:cubicBezTo>
                  <a:pt x="229" y="189"/>
                  <a:pt x="228" y="191"/>
                  <a:pt x="230" y="190"/>
                </a:cubicBezTo>
                <a:cubicBezTo>
                  <a:pt x="230" y="190"/>
                  <a:pt x="229" y="191"/>
                  <a:pt x="230" y="191"/>
                </a:cubicBezTo>
                <a:cubicBezTo>
                  <a:pt x="229" y="193"/>
                  <a:pt x="229" y="189"/>
                  <a:pt x="227" y="190"/>
                </a:cubicBezTo>
                <a:close/>
                <a:moveTo>
                  <a:pt x="169" y="193"/>
                </a:moveTo>
                <a:cubicBezTo>
                  <a:pt x="170" y="192"/>
                  <a:pt x="168" y="193"/>
                  <a:pt x="168" y="192"/>
                </a:cubicBezTo>
                <a:cubicBezTo>
                  <a:pt x="167" y="192"/>
                  <a:pt x="168" y="194"/>
                  <a:pt x="166" y="193"/>
                </a:cubicBezTo>
                <a:cubicBezTo>
                  <a:pt x="167" y="192"/>
                  <a:pt x="165" y="192"/>
                  <a:pt x="166" y="190"/>
                </a:cubicBezTo>
                <a:cubicBezTo>
                  <a:pt x="167" y="190"/>
                  <a:pt x="168" y="193"/>
                  <a:pt x="169" y="191"/>
                </a:cubicBezTo>
                <a:cubicBezTo>
                  <a:pt x="171" y="191"/>
                  <a:pt x="170" y="194"/>
                  <a:pt x="169" y="194"/>
                </a:cubicBezTo>
                <a:cubicBezTo>
                  <a:pt x="169" y="194"/>
                  <a:pt x="169" y="193"/>
                  <a:pt x="169" y="193"/>
                </a:cubicBezTo>
                <a:close/>
                <a:moveTo>
                  <a:pt x="89" y="209"/>
                </a:moveTo>
                <a:cubicBezTo>
                  <a:pt x="89" y="211"/>
                  <a:pt x="88" y="210"/>
                  <a:pt x="88" y="212"/>
                </a:cubicBezTo>
                <a:cubicBezTo>
                  <a:pt x="87" y="212"/>
                  <a:pt x="87" y="209"/>
                  <a:pt x="89" y="209"/>
                </a:cubicBezTo>
                <a:close/>
                <a:moveTo>
                  <a:pt x="235" y="226"/>
                </a:moveTo>
                <a:cubicBezTo>
                  <a:pt x="236" y="225"/>
                  <a:pt x="235" y="225"/>
                  <a:pt x="234" y="225"/>
                </a:cubicBezTo>
                <a:cubicBezTo>
                  <a:pt x="234" y="224"/>
                  <a:pt x="234" y="223"/>
                  <a:pt x="234" y="223"/>
                </a:cubicBezTo>
                <a:cubicBezTo>
                  <a:pt x="234" y="224"/>
                  <a:pt x="236" y="224"/>
                  <a:pt x="235" y="223"/>
                </a:cubicBezTo>
                <a:cubicBezTo>
                  <a:pt x="236" y="221"/>
                  <a:pt x="239" y="224"/>
                  <a:pt x="238" y="226"/>
                </a:cubicBezTo>
                <a:cubicBezTo>
                  <a:pt x="237" y="226"/>
                  <a:pt x="236" y="226"/>
                  <a:pt x="235" y="226"/>
                </a:cubicBezTo>
                <a:cubicBezTo>
                  <a:pt x="235" y="227"/>
                  <a:pt x="237" y="227"/>
                  <a:pt x="237" y="228"/>
                </a:cubicBezTo>
                <a:cubicBezTo>
                  <a:pt x="236" y="227"/>
                  <a:pt x="234" y="227"/>
                  <a:pt x="234" y="229"/>
                </a:cubicBezTo>
                <a:cubicBezTo>
                  <a:pt x="234" y="229"/>
                  <a:pt x="234" y="228"/>
                  <a:pt x="234" y="228"/>
                </a:cubicBezTo>
                <a:cubicBezTo>
                  <a:pt x="234" y="228"/>
                  <a:pt x="234" y="228"/>
                  <a:pt x="233" y="228"/>
                </a:cubicBezTo>
                <a:cubicBezTo>
                  <a:pt x="234" y="227"/>
                  <a:pt x="235" y="227"/>
                  <a:pt x="235" y="226"/>
                </a:cubicBezTo>
                <a:close/>
                <a:moveTo>
                  <a:pt x="238" y="228"/>
                </a:moveTo>
                <a:cubicBezTo>
                  <a:pt x="240" y="230"/>
                  <a:pt x="235" y="231"/>
                  <a:pt x="237" y="232"/>
                </a:cubicBezTo>
                <a:cubicBezTo>
                  <a:pt x="237" y="233"/>
                  <a:pt x="235" y="232"/>
                  <a:pt x="234" y="232"/>
                </a:cubicBezTo>
                <a:cubicBezTo>
                  <a:pt x="235" y="231"/>
                  <a:pt x="233" y="231"/>
                  <a:pt x="234" y="229"/>
                </a:cubicBezTo>
                <a:cubicBezTo>
                  <a:pt x="235" y="229"/>
                  <a:pt x="237" y="230"/>
                  <a:pt x="238" y="228"/>
                </a:cubicBezTo>
                <a:close/>
                <a:moveTo>
                  <a:pt x="237" y="234"/>
                </a:moveTo>
                <a:cubicBezTo>
                  <a:pt x="236" y="235"/>
                  <a:pt x="239" y="236"/>
                  <a:pt x="239" y="235"/>
                </a:cubicBezTo>
                <a:cubicBezTo>
                  <a:pt x="238" y="234"/>
                  <a:pt x="237" y="234"/>
                  <a:pt x="236" y="233"/>
                </a:cubicBezTo>
                <a:cubicBezTo>
                  <a:pt x="234" y="235"/>
                  <a:pt x="236" y="237"/>
                  <a:pt x="235" y="238"/>
                </a:cubicBezTo>
                <a:cubicBezTo>
                  <a:pt x="235" y="238"/>
                  <a:pt x="235" y="237"/>
                  <a:pt x="234" y="237"/>
                </a:cubicBezTo>
                <a:cubicBezTo>
                  <a:pt x="234" y="238"/>
                  <a:pt x="234" y="239"/>
                  <a:pt x="234" y="239"/>
                </a:cubicBezTo>
                <a:cubicBezTo>
                  <a:pt x="236" y="239"/>
                  <a:pt x="239" y="240"/>
                  <a:pt x="240" y="240"/>
                </a:cubicBezTo>
                <a:cubicBezTo>
                  <a:pt x="238" y="239"/>
                  <a:pt x="238" y="238"/>
                  <a:pt x="237" y="237"/>
                </a:cubicBezTo>
                <a:cubicBezTo>
                  <a:pt x="238" y="237"/>
                  <a:pt x="239" y="237"/>
                  <a:pt x="239" y="236"/>
                </a:cubicBezTo>
                <a:cubicBezTo>
                  <a:pt x="237" y="236"/>
                  <a:pt x="236" y="236"/>
                  <a:pt x="235" y="235"/>
                </a:cubicBezTo>
                <a:cubicBezTo>
                  <a:pt x="238" y="236"/>
                  <a:pt x="235" y="234"/>
                  <a:pt x="237" y="234"/>
                </a:cubicBezTo>
                <a:close/>
                <a:moveTo>
                  <a:pt x="373" y="236"/>
                </a:moveTo>
                <a:cubicBezTo>
                  <a:pt x="374" y="236"/>
                  <a:pt x="376" y="237"/>
                  <a:pt x="376" y="236"/>
                </a:cubicBezTo>
                <a:cubicBezTo>
                  <a:pt x="375" y="236"/>
                  <a:pt x="374" y="234"/>
                  <a:pt x="373" y="236"/>
                </a:cubicBezTo>
                <a:close/>
                <a:moveTo>
                  <a:pt x="372" y="241"/>
                </a:moveTo>
                <a:cubicBezTo>
                  <a:pt x="372" y="242"/>
                  <a:pt x="371" y="242"/>
                  <a:pt x="371" y="243"/>
                </a:cubicBezTo>
                <a:cubicBezTo>
                  <a:pt x="372" y="243"/>
                  <a:pt x="373" y="241"/>
                  <a:pt x="372" y="241"/>
                </a:cubicBezTo>
                <a:close/>
                <a:moveTo>
                  <a:pt x="95" y="243"/>
                </a:moveTo>
                <a:cubicBezTo>
                  <a:pt x="95" y="244"/>
                  <a:pt x="95" y="245"/>
                  <a:pt x="96" y="246"/>
                </a:cubicBezTo>
                <a:cubicBezTo>
                  <a:pt x="94" y="246"/>
                  <a:pt x="94" y="244"/>
                  <a:pt x="95" y="243"/>
                </a:cubicBezTo>
                <a:close/>
                <a:moveTo>
                  <a:pt x="236" y="251"/>
                </a:moveTo>
                <a:cubicBezTo>
                  <a:pt x="236" y="249"/>
                  <a:pt x="237" y="249"/>
                  <a:pt x="239" y="248"/>
                </a:cubicBezTo>
                <a:cubicBezTo>
                  <a:pt x="238" y="251"/>
                  <a:pt x="237" y="249"/>
                  <a:pt x="238" y="252"/>
                </a:cubicBezTo>
                <a:cubicBezTo>
                  <a:pt x="236" y="252"/>
                  <a:pt x="237" y="252"/>
                  <a:pt x="237" y="251"/>
                </a:cubicBezTo>
                <a:cubicBezTo>
                  <a:pt x="237" y="251"/>
                  <a:pt x="236" y="251"/>
                  <a:pt x="236" y="251"/>
                </a:cubicBezTo>
                <a:close/>
                <a:moveTo>
                  <a:pt x="206" y="250"/>
                </a:moveTo>
                <a:cubicBezTo>
                  <a:pt x="207" y="248"/>
                  <a:pt x="208" y="251"/>
                  <a:pt x="208" y="251"/>
                </a:cubicBezTo>
                <a:cubicBezTo>
                  <a:pt x="207" y="253"/>
                  <a:pt x="207" y="250"/>
                  <a:pt x="206" y="250"/>
                </a:cubicBezTo>
                <a:close/>
                <a:moveTo>
                  <a:pt x="337" y="264"/>
                </a:moveTo>
                <a:cubicBezTo>
                  <a:pt x="336" y="264"/>
                  <a:pt x="337" y="262"/>
                  <a:pt x="336" y="262"/>
                </a:cubicBezTo>
                <a:cubicBezTo>
                  <a:pt x="338" y="261"/>
                  <a:pt x="338" y="265"/>
                  <a:pt x="337" y="266"/>
                </a:cubicBezTo>
                <a:cubicBezTo>
                  <a:pt x="336" y="266"/>
                  <a:pt x="336" y="265"/>
                  <a:pt x="335" y="265"/>
                </a:cubicBezTo>
                <a:cubicBezTo>
                  <a:pt x="336" y="264"/>
                  <a:pt x="336" y="266"/>
                  <a:pt x="337" y="264"/>
                </a:cubicBezTo>
                <a:close/>
                <a:moveTo>
                  <a:pt x="335" y="268"/>
                </a:moveTo>
                <a:cubicBezTo>
                  <a:pt x="336" y="269"/>
                  <a:pt x="334" y="268"/>
                  <a:pt x="334" y="269"/>
                </a:cubicBezTo>
                <a:cubicBezTo>
                  <a:pt x="333" y="269"/>
                  <a:pt x="334" y="267"/>
                  <a:pt x="335" y="268"/>
                </a:cubicBezTo>
                <a:close/>
                <a:moveTo>
                  <a:pt x="335" y="274"/>
                </a:moveTo>
                <a:cubicBezTo>
                  <a:pt x="334" y="276"/>
                  <a:pt x="335" y="276"/>
                  <a:pt x="335" y="278"/>
                </a:cubicBezTo>
                <a:cubicBezTo>
                  <a:pt x="334" y="278"/>
                  <a:pt x="333" y="275"/>
                  <a:pt x="335" y="274"/>
                </a:cubicBezTo>
                <a:close/>
                <a:moveTo>
                  <a:pt x="349" y="277"/>
                </a:moveTo>
                <a:cubicBezTo>
                  <a:pt x="351" y="278"/>
                  <a:pt x="349" y="279"/>
                  <a:pt x="348" y="280"/>
                </a:cubicBezTo>
                <a:cubicBezTo>
                  <a:pt x="348" y="278"/>
                  <a:pt x="349" y="279"/>
                  <a:pt x="349" y="277"/>
                </a:cubicBezTo>
                <a:close/>
                <a:moveTo>
                  <a:pt x="334" y="282"/>
                </a:moveTo>
                <a:cubicBezTo>
                  <a:pt x="334" y="281"/>
                  <a:pt x="333" y="281"/>
                  <a:pt x="333" y="280"/>
                </a:cubicBezTo>
                <a:cubicBezTo>
                  <a:pt x="334" y="280"/>
                  <a:pt x="334" y="280"/>
                  <a:pt x="335" y="280"/>
                </a:cubicBezTo>
                <a:cubicBezTo>
                  <a:pt x="334" y="283"/>
                  <a:pt x="333" y="286"/>
                  <a:pt x="331" y="288"/>
                </a:cubicBezTo>
                <a:cubicBezTo>
                  <a:pt x="329" y="288"/>
                  <a:pt x="329" y="287"/>
                  <a:pt x="328" y="287"/>
                </a:cubicBezTo>
                <a:cubicBezTo>
                  <a:pt x="329" y="286"/>
                  <a:pt x="330" y="285"/>
                  <a:pt x="332" y="285"/>
                </a:cubicBezTo>
                <a:cubicBezTo>
                  <a:pt x="334" y="285"/>
                  <a:pt x="331" y="281"/>
                  <a:pt x="334" y="282"/>
                </a:cubicBezTo>
                <a:close/>
                <a:moveTo>
                  <a:pt x="349" y="282"/>
                </a:moveTo>
                <a:cubicBezTo>
                  <a:pt x="348" y="282"/>
                  <a:pt x="348" y="282"/>
                  <a:pt x="348" y="282"/>
                </a:cubicBezTo>
                <a:cubicBezTo>
                  <a:pt x="348" y="282"/>
                  <a:pt x="347" y="282"/>
                  <a:pt x="347" y="282"/>
                </a:cubicBezTo>
                <a:cubicBezTo>
                  <a:pt x="348" y="281"/>
                  <a:pt x="351" y="280"/>
                  <a:pt x="349" y="282"/>
                </a:cubicBezTo>
                <a:close/>
                <a:moveTo>
                  <a:pt x="344" y="283"/>
                </a:moveTo>
                <a:cubicBezTo>
                  <a:pt x="345" y="283"/>
                  <a:pt x="345" y="284"/>
                  <a:pt x="344" y="284"/>
                </a:cubicBezTo>
                <a:cubicBezTo>
                  <a:pt x="345" y="284"/>
                  <a:pt x="345" y="284"/>
                  <a:pt x="346" y="284"/>
                </a:cubicBezTo>
                <a:cubicBezTo>
                  <a:pt x="347" y="287"/>
                  <a:pt x="348" y="285"/>
                  <a:pt x="346" y="283"/>
                </a:cubicBezTo>
                <a:cubicBezTo>
                  <a:pt x="345" y="284"/>
                  <a:pt x="344" y="282"/>
                  <a:pt x="344" y="283"/>
                </a:cubicBezTo>
                <a:close/>
                <a:moveTo>
                  <a:pt x="328" y="292"/>
                </a:moveTo>
                <a:cubicBezTo>
                  <a:pt x="330" y="292"/>
                  <a:pt x="328" y="294"/>
                  <a:pt x="329" y="295"/>
                </a:cubicBezTo>
                <a:cubicBezTo>
                  <a:pt x="329" y="292"/>
                  <a:pt x="328" y="291"/>
                  <a:pt x="331" y="292"/>
                </a:cubicBezTo>
                <a:cubicBezTo>
                  <a:pt x="332" y="290"/>
                  <a:pt x="328" y="291"/>
                  <a:pt x="328" y="292"/>
                </a:cubicBezTo>
                <a:close/>
                <a:moveTo>
                  <a:pt x="325" y="303"/>
                </a:moveTo>
                <a:cubicBezTo>
                  <a:pt x="326" y="305"/>
                  <a:pt x="322" y="309"/>
                  <a:pt x="321" y="312"/>
                </a:cubicBezTo>
                <a:cubicBezTo>
                  <a:pt x="320" y="310"/>
                  <a:pt x="321" y="310"/>
                  <a:pt x="322" y="308"/>
                </a:cubicBezTo>
                <a:cubicBezTo>
                  <a:pt x="320" y="309"/>
                  <a:pt x="319" y="311"/>
                  <a:pt x="318" y="313"/>
                </a:cubicBezTo>
                <a:cubicBezTo>
                  <a:pt x="319" y="314"/>
                  <a:pt x="320" y="312"/>
                  <a:pt x="321" y="313"/>
                </a:cubicBezTo>
                <a:cubicBezTo>
                  <a:pt x="320" y="315"/>
                  <a:pt x="321" y="316"/>
                  <a:pt x="320" y="318"/>
                </a:cubicBezTo>
                <a:cubicBezTo>
                  <a:pt x="323" y="318"/>
                  <a:pt x="322" y="319"/>
                  <a:pt x="321" y="320"/>
                </a:cubicBezTo>
                <a:cubicBezTo>
                  <a:pt x="322" y="320"/>
                  <a:pt x="323" y="320"/>
                  <a:pt x="323" y="320"/>
                </a:cubicBezTo>
                <a:cubicBezTo>
                  <a:pt x="323" y="315"/>
                  <a:pt x="326" y="312"/>
                  <a:pt x="328" y="309"/>
                </a:cubicBezTo>
                <a:cubicBezTo>
                  <a:pt x="327" y="308"/>
                  <a:pt x="326" y="307"/>
                  <a:pt x="326" y="305"/>
                </a:cubicBezTo>
                <a:cubicBezTo>
                  <a:pt x="326" y="305"/>
                  <a:pt x="326" y="304"/>
                  <a:pt x="327" y="304"/>
                </a:cubicBezTo>
                <a:cubicBezTo>
                  <a:pt x="327" y="305"/>
                  <a:pt x="327" y="305"/>
                  <a:pt x="328" y="305"/>
                </a:cubicBezTo>
                <a:cubicBezTo>
                  <a:pt x="327" y="302"/>
                  <a:pt x="329" y="302"/>
                  <a:pt x="330" y="301"/>
                </a:cubicBezTo>
                <a:cubicBezTo>
                  <a:pt x="329" y="300"/>
                  <a:pt x="327" y="301"/>
                  <a:pt x="328" y="300"/>
                </a:cubicBezTo>
                <a:cubicBezTo>
                  <a:pt x="328" y="300"/>
                  <a:pt x="329" y="300"/>
                  <a:pt x="329" y="300"/>
                </a:cubicBezTo>
                <a:cubicBezTo>
                  <a:pt x="327" y="299"/>
                  <a:pt x="331" y="297"/>
                  <a:pt x="329" y="295"/>
                </a:cubicBezTo>
                <a:cubicBezTo>
                  <a:pt x="326" y="297"/>
                  <a:pt x="328" y="303"/>
                  <a:pt x="325" y="303"/>
                </a:cubicBezTo>
                <a:close/>
                <a:moveTo>
                  <a:pt x="316" y="317"/>
                </a:moveTo>
                <a:cubicBezTo>
                  <a:pt x="312" y="319"/>
                  <a:pt x="312" y="324"/>
                  <a:pt x="307" y="324"/>
                </a:cubicBezTo>
                <a:cubicBezTo>
                  <a:pt x="307" y="325"/>
                  <a:pt x="307" y="327"/>
                  <a:pt x="309" y="327"/>
                </a:cubicBezTo>
                <a:cubicBezTo>
                  <a:pt x="309" y="325"/>
                  <a:pt x="310" y="324"/>
                  <a:pt x="311" y="323"/>
                </a:cubicBezTo>
                <a:cubicBezTo>
                  <a:pt x="310" y="325"/>
                  <a:pt x="312" y="326"/>
                  <a:pt x="312" y="324"/>
                </a:cubicBezTo>
                <a:cubicBezTo>
                  <a:pt x="310" y="323"/>
                  <a:pt x="314" y="323"/>
                  <a:pt x="315" y="321"/>
                </a:cubicBezTo>
                <a:cubicBezTo>
                  <a:pt x="312" y="319"/>
                  <a:pt x="317" y="317"/>
                  <a:pt x="316" y="317"/>
                </a:cubicBezTo>
                <a:close/>
                <a:moveTo>
                  <a:pt x="307" y="327"/>
                </a:moveTo>
                <a:cubicBezTo>
                  <a:pt x="305" y="327"/>
                  <a:pt x="306" y="329"/>
                  <a:pt x="305" y="329"/>
                </a:cubicBezTo>
                <a:cubicBezTo>
                  <a:pt x="305" y="327"/>
                  <a:pt x="303" y="328"/>
                  <a:pt x="302" y="327"/>
                </a:cubicBezTo>
                <a:cubicBezTo>
                  <a:pt x="302" y="330"/>
                  <a:pt x="299" y="330"/>
                  <a:pt x="298" y="332"/>
                </a:cubicBezTo>
                <a:cubicBezTo>
                  <a:pt x="298" y="333"/>
                  <a:pt x="299" y="333"/>
                  <a:pt x="299" y="333"/>
                </a:cubicBezTo>
                <a:cubicBezTo>
                  <a:pt x="296" y="333"/>
                  <a:pt x="299" y="335"/>
                  <a:pt x="297" y="336"/>
                </a:cubicBezTo>
                <a:cubicBezTo>
                  <a:pt x="296" y="336"/>
                  <a:pt x="295" y="334"/>
                  <a:pt x="294" y="335"/>
                </a:cubicBezTo>
                <a:cubicBezTo>
                  <a:pt x="295" y="335"/>
                  <a:pt x="296" y="336"/>
                  <a:pt x="296" y="337"/>
                </a:cubicBezTo>
                <a:cubicBezTo>
                  <a:pt x="294" y="336"/>
                  <a:pt x="295" y="338"/>
                  <a:pt x="294" y="338"/>
                </a:cubicBezTo>
                <a:cubicBezTo>
                  <a:pt x="294" y="336"/>
                  <a:pt x="291" y="338"/>
                  <a:pt x="291" y="339"/>
                </a:cubicBezTo>
                <a:cubicBezTo>
                  <a:pt x="292" y="339"/>
                  <a:pt x="290" y="341"/>
                  <a:pt x="289" y="345"/>
                </a:cubicBezTo>
                <a:cubicBezTo>
                  <a:pt x="289" y="341"/>
                  <a:pt x="282" y="345"/>
                  <a:pt x="284" y="348"/>
                </a:cubicBezTo>
                <a:cubicBezTo>
                  <a:pt x="282" y="346"/>
                  <a:pt x="283" y="352"/>
                  <a:pt x="281" y="350"/>
                </a:cubicBezTo>
                <a:cubicBezTo>
                  <a:pt x="281" y="350"/>
                  <a:pt x="279" y="352"/>
                  <a:pt x="280" y="352"/>
                </a:cubicBezTo>
                <a:cubicBezTo>
                  <a:pt x="280" y="351"/>
                  <a:pt x="282" y="352"/>
                  <a:pt x="283" y="352"/>
                </a:cubicBezTo>
                <a:cubicBezTo>
                  <a:pt x="281" y="353"/>
                  <a:pt x="282" y="355"/>
                  <a:pt x="283" y="355"/>
                </a:cubicBezTo>
                <a:cubicBezTo>
                  <a:pt x="283" y="353"/>
                  <a:pt x="284" y="352"/>
                  <a:pt x="285" y="350"/>
                </a:cubicBezTo>
                <a:cubicBezTo>
                  <a:pt x="284" y="350"/>
                  <a:pt x="284" y="351"/>
                  <a:pt x="283" y="350"/>
                </a:cubicBezTo>
                <a:cubicBezTo>
                  <a:pt x="285" y="348"/>
                  <a:pt x="287" y="348"/>
                  <a:pt x="286" y="346"/>
                </a:cubicBezTo>
                <a:cubicBezTo>
                  <a:pt x="287" y="348"/>
                  <a:pt x="288" y="348"/>
                  <a:pt x="289" y="349"/>
                </a:cubicBezTo>
                <a:cubicBezTo>
                  <a:pt x="288" y="350"/>
                  <a:pt x="290" y="352"/>
                  <a:pt x="287" y="352"/>
                </a:cubicBezTo>
                <a:cubicBezTo>
                  <a:pt x="287" y="351"/>
                  <a:pt x="288" y="351"/>
                  <a:pt x="288" y="351"/>
                </a:cubicBezTo>
                <a:cubicBezTo>
                  <a:pt x="287" y="351"/>
                  <a:pt x="286" y="351"/>
                  <a:pt x="285" y="352"/>
                </a:cubicBezTo>
                <a:cubicBezTo>
                  <a:pt x="287" y="353"/>
                  <a:pt x="284" y="353"/>
                  <a:pt x="284" y="354"/>
                </a:cubicBezTo>
                <a:cubicBezTo>
                  <a:pt x="287" y="354"/>
                  <a:pt x="285" y="356"/>
                  <a:pt x="287" y="356"/>
                </a:cubicBezTo>
                <a:cubicBezTo>
                  <a:pt x="287" y="355"/>
                  <a:pt x="288" y="353"/>
                  <a:pt x="290" y="354"/>
                </a:cubicBezTo>
                <a:cubicBezTo>
                  <a:pt x="289" y="351"/>
                  <a:pt x="291" y="349"/>
                  <a:pt x="293" y="349"/>
                </a:cubicBezTo>
                <a:cubicBezTo>
                  <a:pt x="292" y="348"/>
                  <a:pt x="290" y="349"/>
                  <a:pt x="290" y="347"/>
                </a:cubicBezTo>
                <a:cubicBezTo>
                  <a:pt x="294" y="349"/>
                  <a:pt x="295" y="341"/>
                  <a:pt x="292" y="342"/>
                </a:cubicBezTo>
                <a:cubicBezTo>
                  <a:pt x="293" y="342"/>
                  <a:pt x="293" y="343"/>
                  <a:pt x="292" y="343"/>
                </a:cubicBezTo>
                <a:cubicBezTo>
                  <a:pt x="292" y="342"/>
                  <a:pt x="290" y="342"/>
                  <a:pt x="291" y="341"/>
                </a:cubicBezTo>
                <a:cubicBezTo>
                  <a:pt x="295" y="339"/>
                  <a:pt x="294" y="343"/>
                  <a:pt x="296" y="345"/>
                </a:cubicBezTo>
                <a:cubicBezTo>
                  <a:pt x="297" y="343"/>
                  <a:pt x="298" y="343"/>
                  <a:pt x="298" y="341"/>
                </a:cubicBezTo>
                <a:cubicBezTo>
                  <a:pt x="296" y="340"/>
                  <a:pt x="298" y="343"/>
                  <a:pt x="296" y="342"/>
                </a:cubicBezTo>
                <a:cubicBezTo>
                  <a:pt x="295" y="340"/>
                  <a:pt x="297" y="341"/>
                  <a:pt x="297" y="339"/>
                </a:cubicBezTo>
                <a:cubicBezTo>
                  <a:pt x="296" y="338"/>
                  <a:pt x="296" y="340"/>
                  <a:pt x="295" y="339"/>
                </a:cubicBezTo>
                <a:cubicBezTo>
                  <a:pt x="296" y="338"/>
                  <a:pt x="295" y="338"/>
                  <a:pt x="296" y="337"/>
                </a:cubicBezTo>
                <a:cubicBezTo>
                  <a:pt x="296" y="339"/>
                  <a:pt x="298" y="339"/>
                  <a:pt x="299" y="340"/>
                </a:cubicBezTo>
                <a:cubicBezTo>
                  <a:pt x="298" y="336"/>
                  <a:pt x="303" y="338"/>
                  <a:pt x="304" y="336"/>
                </a:cubicBezTo>
                <a:cubicBezTo>
                  <a:pt x="302" y="336"/>
                  <a:pt x="301" y="332"/>
                  <a:pt x="302" y="332"/>
                </a:cubicBezTo>
                <a:cubicBezTo>
                  <a:pt x="303" y="333"/>
                  <a:pt x="304" y="333"/>
                  <a:pt x="305" y="333"/>
                </a:cubicBezTo>
                <a:cubicBezTo>
                  <a:pt x="306" y="331"/>
                  <a:pt x="308" y="329"/>
                  <a:pt x="307" y="327"/>
                </a:cubicBezTo>
                <a:close/>
                <a:moveTo>
                  <a:pt x="304" y="332"/>
                </a:moveTo>
                <a:cubicBezTo>
                  <a:pt x="302" y="332"/>
                  <a:pt x="302" y="329"/>
                  <a:pt x="304" y="330"/>
                </a:cubicBezTo>
                <a:cubicBezTo>
                  <a:pt x="304" y="331"/>
                  <a:pt x="305" y="331"/>
                  <a:pt x="304" y="332"/>
                </a:cubicBezTo>
                <a:cubicBezTo>
                  <a:pt x="304" y="332"/>
                  <a:pt x="304" y="332"/>
                  <a:pt x="304" y="332"/>
                </a:cubicBezTo>
                <a:close/>
                <a:moveTo>
                  <a:pt x="298" y="336"/>
                </a:moveTo>
                <a:cubicBezTo>
                  <a:pt x="298" y="335"/>
                  <a:pt x="299" y="334"/>
                  <a:pt x="300" y="334"/>
                </a:cubicBezTo>
                <a:cubicBezTo>
                  <a:pt x="300" y="335"/>
                  <a:pt x="300" y="337"/>
                  <a:pt x="298" y="336"/>
                </a:cubicBezTo>
                <a:cubicBezTo>
                  <a:pt x="298" y="336"/>
                  <a:pt x="298" y="336"/>
                  <a:pt x="298" y="336"/>
                </a:cubicBezTo>
                <a:close/>
                <a:moveTo>
                  <a:pt x="322" y="326"/>
                </a:moveTo>
                <a:cubicBezTo>
                  <a:pt x="321" y="326"/>
                  <a:pt x="321" y="327"/>
                  <a:pt x="320" y="327"/>
                </a:cubicBezTo>
                <a:cubicBezTo>
                  <a:pt x="320" y="325"/>
                  <a:pt x="320" y="323"/>
                  <a:pt x="322" y="322"/>
                </a:cubicBezTo>
                <a:cubicBezTo>
                  <a:pt x="321" y="326"/>
                  <a:pt x="322" y="323"/>
                  <a:pt x="322" y="326"/>
                </a:cubicBezTo>
                <a:close/>
                <a:moveTo>
                  <a:pt x="179" y="331"/>
                </a:moveTo>
                <a:cubicBezTo>
                  <a:pt x="179" y="332"/>
                  <a:pt x="179" y="332"/>
                  <a:pt x="179" y="333"/>
                </a:cubicBezTo>
                <a:cubicBezTo>
                  <a:pt x="178" y="333"/>
                  <a:pt x="178" y="334"/>
                  <a:pt x="177" y="334"/>
                </a:cubicBezTo>
                <a:cubicBezTo>
                  <a:pt x="177" y="332"/>
                  <a:pt x="177" y="332"/>
                  <a:pt x="178" y="333"/>
                </a:cubicBezTo>
                <a:cubicBezTo>
                  <a:pt x="179" y="333"/>
                  <a:pt x="177" y="331"/>
                  <a:pt x="179" y="331"/>
                </a:cubicBezTo>
                <a:close/>
                <a:moveTo>
                  <a:pt x="320" y="347"/>
                </a:moveTo>
                <a:cubicBezTo>
                  <a:pt x="319" y="348"/>
                  <a:pt x="317" y="349"/>
                  <a:pt x="317" y="350"/>
                </a:cubicBezTo>
                <a:cubicBezTo>
                  <a:pt x="316" y="350"/>
                  <a:pt x="316" y="350"/>
                  <a:pt x="316" y="350"/>
                </a:cubicBezTo>
                <a:cubicBezTo>
                  <a:pt x="315" y="349"/>
                  <a:pt x="316" y="349"/>
                  <a:pt x="316" y="348"/>
                </a:cubicBezTo>
                <a:cubicBezTo>
                  <a:pt x="318" y="350"/>
                  <a:pt x="318" y="345"/>
                  <a:pt x="320" y="347"/>
                </a:cubicBezTo>
                <a:close/>
                <a:moveTo>
                  <a:pt x="344" y="354"/>
                </a:moveTo>
                <a:cubicBezTo>
                  <a:pt x="343" y="353"/>
                  <a:pt x="345" y="353"/>
                  <a:pt x="342" y="353"/>
                </a:cubicBezTo>
                <a:cubicBezTo>
                  <a:pt x="344" y="351"/>
                  <a:pt x="344" y="351"/>
                  <a:pt x="345" y="348"/>
                </a:cubicBezTo>
                <a:cubicBezTo>
                  <a:pt x="347" y="348"/>
                  <a:pt x="346" y="350"/>
                  <a:pt x="346" y="352"/>
                </a:cubicBezTo>
                <a:cubicBezTo>
                  <a:pt x="346" y="352"/>
                  <a:pt x="344" y="353"/>
                  <a:pt x="345" y="354"/>
                </a:cubicBezTo>
                <a:cubicBezTo>
                  <a:pt x="345" y="355"/>
                  <a:pt x="344" y="353"/>
                  <a:pt x="344" y="354"/>
                </a:cubicBezTo>
                <a:close/>
                <a:moveTo>
                  <a:pt x="333" y="356"/>
                </a:moveTo>
                <a:cubicBezTo>
                  <a:pt x="333" y="356"/>
                  <a:pt x="333" y="357"/>
                  <a:pt x="333" y="357"/>
                </a:cubicBezTo>
                <a:cubicBezTo>
                  <a:pt x="333" y="357"/>
                  <a:pt x="332" y="357"/>
                  <a:pt x="332" y="357"/>
                </a:cubicBezTo>
                <a:cubicBezTo>
                  <a:pt x="331" y="357"/>
                  <a:pt x="333" y="356"/>
                  <a:pt x="333" y="356"/>
                </a:cubicBezTo>
                <a:close/>
                <a:moveTo>
                  <a:pt x="69" y="410"/>
                </a:moveTo>
                <a:cubicBezTo>
                  <a:pt x="72" y="409"/>
                  <a:pt x="69" y="414"/>
                  <a:pt x="69" y="410"/>
                </a:cubicBezTo>
                <a:close/>
                <a:moveTo>
                  <a:pt x="255" y="418"/>
                </a:moveTo>
                <a:cubicBezTo>
                  <a:pt x="257" y="418"/>
                  <a:pt x="254" y="420"/>
                  <a:pt x="256" y="419"/>
                </a:cubicBezTo>
                <a:cubicBezTo>
                  <a:pt x="256" y="420"/>
                  <a:pt x="256" y="420"/>
                  <a:pt x="255" y="420"/>
                </a:cubicBezTo>
                <a:cubicBezTo>
                  <a:pt x="255" y="420"/>
                  <a:pt x="254" y="420"/>
                  <a:pt x="254" y="420"/>
                </a:cubicBezTo>
                <a:cubicBezTo>
                  <a:pt x="254" y="419"/>
                  <a:pt x="256" y="419"/>
                  <a:pt x="255" y="418"/>
                </a:cubicBezTo>
                <a:close/>
                <a:moveTo>
                  <a:pt x="269" y="419"/>
                </a:moveTo>
                <a:cubicBezTo>
                  <a:pt x="267" y="418"/>
                  <a:pt x="270" y="418"/>
                  <a:pt x="271" y="419"/>
                </a:cubicBezTo>
                <a:cubicBezTo>
                  <a:pt x="271" y="421"/>
                  <a:pt x="269" y="418"/>
                  <a:pt x="269" y="419"/>
                </a:cubicBezTo>
                <a:close/>
                <a:moveTo>
                  <a:pt x="151" y="432"/>
                </a:moveTo>
                <a:cubicBezTo>
                  <a:pt x="152" y="432"/>
                  <a:pt x="152" y="432"/>
                  <a:pt x="153" y="432"/>
                </a:cubicBezTo>
                <a:cubicBezTo>
                  <a:pt x="153" y="434"/>
                  <a:pt x="154" y="435"/>
                  <a:pt x="154" y="437"/>
                </a:cubicBezTo>
                <a:cubicBezTo>
                  <a:pt x="151" y="436"/>
                  <a:pt x="151" y="437"/>
                  <a:pt x="149" y="437"/>
                </a:cubicBezTo>
                <a:cubicBezTo>
                  <a:pt x="149" y="437"/>
                  <a:pt x="149" y="436"/>
                  <a:pt x="149" y="436"/>
                </a:cubicBezTo>
                <a:cubicBezTo>
                  <a:pt x="151" y="437"/>
                  <a:pt x="153" y="432"/>
                  <a:pt x="151" y="432"/>
                </a:cubicBezTo>
                <a:close/>
                <a:moveTo>
                  <a:pt x="152" y="440"/>
                </a:moveTo>
                <a:cubicBezTo>
                  <a:pt x="153" y="440"/>
                  <a:pt x="153" y="441"/>
                  <a:pt x="154" y="441"/>
                </a:cubicBezTo>
                <a:cubicBezTo>
                  <a:pt x="154" y="442"/>
                  <a:pt x="152" y="441"/>
                  <a:pt x="152" y="442"/>
                </a:cubicBezTo>
                <a:cubicBezTo>
                  <a:pt x="152" y="443"/>
                  <a:pt x="153" y="443"/>
                  <a:pt x="153" y="443"/>
                </a:cubicBezTo>
                <a:cubicBezTo>
                  <a:pt x="152" y="445"/>
                  <a:pt x="152" y="442"/>
                  <a:pt x="152" y="440"/>
                </a:cubicBezTo>
                <a:close/>
                <a:moveTo>
                  <a:pt x="86" y="465"/>
                </a:moveTo>
                <a:cubicBezTo>
                  <a:pt x="84" y="468"/>
                  <a:pt x="87" y="463"/>
                  <a:pt x="86" y="465"/>
                </a:cubicBezTo>
                <a:close/>
                <a:moveTo>
                  <a:pt x="86" y="467"/>
                </a:moveTo>
                <a:cubicBezTo>
                  <a:pt x="87" y="467"/>
                  <a:pt x="87" y="467"/>
                  <a:pt x="87" y="468"/>
                </a:cubicBezTo>
                <a:cubicBezTo>
                  <a:pt x="87" y="468"/>
                  <a:pt x="87" y="468"/>
                  <a:pt x="87" y="469"/>
                </a:cubicBezTo>
                <a:cubicBezTo>
                  <a:pt x="87" y="468"/>
                  <a:pt x="85" y="469"/>
                  <a:pt x="86" y="469"/>
                </a:cubicBezTo>
                <a:cubicBezTo>
                  <a:pt x="85" y="471"/>
                  <a:pt x="84" y="469"/>
                  <a:pt x="85" y="468"/>
                </a:cubicBezTo>
                <a:cubicBezTo>
                  <a:pt x="85" y="468"/>
                  <a:pt x="85" y="468"/>
                  <a:pt x="85" y="468"/>
                </a:cubicBezTo>
                <a:cubicBezTo>
                  <a:pt x="86" y="468"/>
                  <a:pt x="86" y="468"/>
                  <a:pt x="86" y="467"/>
                </a:cubicBezTo>
                <a:close/>
                <a:moveTo>
                  <a:pt x="150" y="477"/>
                </a:moveTo>
                <a:cubicBezTo>
                  <a:pt x="151" y="478"/>
                  <a:pt x="151" y="481"/>
                  <a:pt x="152" y="480"/>
                </a:cubicBezTo>
                <a:cubicBezTo>
                  <a:pt x="150" y="479"/>
                  <a:pt x="153" y="476"/>
                  <a:pt x="150" y="477"/>
                </a:cubicBezTo>
                <a:close/>
                <a:moveTo>
                  <a:pt x="153" y="520"/>
                </a:moveTo>
                <a:cubicBezTo>
                  <a:pt x="155" y="520"/>
                  <a:pt x="154" y="523"/>
                  <a:pt x="156" y="522"/>
                </a:cubicBezTo>
                <a:cubicBezTo>
                  <a:pt x="156" y="524"/>
                  <a:pt x="156" y="527"/>
                  <a:pt x="154" y="527"/>
                </a:cubicBezTo>
                <a:cubicBezTo>
                  <a:pt x="153" y="522"/>
                  <a:pt x="155" y="523"/>
                  <a:pt x="153" y="520"/>
                </a:cubicBezTo>
                <a:close/>
                <a:moveTo>
                  <a:pt x="3" y="42"/>
                </a:moveTo>
                <a:cubicBezTo>
                  <a:pt x="5" y="44"/>
                  <a:pt x="3" y="52"/>
                  <a:pt x="6" y="57"/>
                </a:cubicBezTo>
                <a:cubicBezTo>
                  <a:pt x="8" y="57"/>
                  <a:pt x="10" y="59"/>
                  <a:pt x="11" y="57"/>
                </a:cubicBezTo>
                <a:cubicBezTo>
                  <a:pt x="12" y="59"/>
                  <a:pt x="13" y="60"/>
                  <a:pt x="16" y="60"/>
                </a:cubicBezTo>
                <a:cubicBezTo>
                  <a:pt x="15" y="57"/>
                  <a:pt x="19" y="56"/>
                  <a:pt x="21" y="57"/>
                </a:cubicBezTo>
                <a:cubicBezTo>
                  <a:pt x="21" y="58"/>
                  <a:pt x="20" y="59"/>
                  <a:pt x="19" y="59"/>
                </a:cubicBezTo>
                <a:cubicBezTo>
                  <a:pt x="19" y="57"/>
                  <a:pt x="18" y="59"/>
                  <a:pt x="17" y="59"/>
                </a:cubicBezTo>
                <a:cubicBezTo>
                  <a:pt x="19" y="62"/>
                  <a:pt x="31" y="63"/>
                  <a:pt x="32" y="59"/>
                </a:cubicBezTo>
                <a:cubicBezTo>
                  <a:pt x="32" y="59"/>
                  <a:pt x="30" y="61"/>
                  <a:pt x="30" y="59"/>
                </a:cubicBezTo>
                <a:cubicBezTo>
                  <a:pt x="32" y="59"/>
                  <a:pt x="30" y="57"/>
                  <a:pt x="29" y="55"/>
                </a:cubicBezTo>
                <a:cubicBezTo>
                  <a:pt x="31" y="55"/>
                  <a:pt x="31" y="57"/>
                  <a:pt x="32" y="57"/>
                </a:cubicBezTo>
                <a:cubicBezTo>
                  <a:pt x="32" y="56"/>
                  <a:pt x="34" y="56"/>
                  <a:pt x="34" y="54"/>
                </a:cubicBezTo>
                <a:cubicBezTo>
                  <a:pt x="32" y="55"/>
                  <a:pt x="32" y="54"/>
                  <a:pt x="31" y="53"/>
                </a:cubicBezTo>
                <a:cubicBezTo>
                  <a:pt x="30" y="54"/>
                  <a:pt x="29" y="54"/>
                  <a:pt x="28" y="54"/>
                </a:cubicBezTo>
                <a:cubicBezTo>
                  <a:pt x="27" y="51"/>
                  <a:pt x="17" y="48"/>
                  <a:pt x="14" y="52"/>
                </a:cubicBezTo>
                <a:cubicBezTo>
                  <a:pt x="12" y="50"/>
                  <a:pt x="11" y="49"/>
                  <a:pt x="8" y="49"/>
                </a:cubicBezTo>
                <a:cubicBezTo>
                  <a:pt x="8" y="46"/>
                  <a:pt x="6" y="41"/>
                  <a:pt x="3" y="42"/>
                </a:cubicBezTo>
                <a:close/>
                <a:moveTo>
                  <a:pt x="17" y="53"/>
                </a:moveTo>
                <a:cubicBezTo>
                  <a:pt x="16" y="53"/>
                  <a:pt x="17" y="51"/>
                  <a:pt x="18" y="51"/>
                </a:cubicBezTo>
                <a:cubicBezTo>
                  <a:pt x="19" y="52"/>
                  <a:pt x="17" y="52"/>
                  <a:pt x="17" y="53"/>
                </a:cubicBezTo>
                <a:cubicBezTo>
                  <a:pt x="17" y="53"/>
                  <a:pt x="17" y="53"/>
                  <a:pt x="17" y="53"/>
                </a:cubicBezTo>
                <a:close/>
                <a:moveTo>
                  <a:pt x="24" y="55"/>
                </a:moveTo>
                <a:cubicBezTo>
                  <a:pt x="24" y="55"/>
                  <a:pt x="22" y="55"/>
                  <a:pt x="23" y="54"/>
                </a:cubicBezTo>
                <a:cubicBezTo>
                  <a:pt x="23" y="54"/>
                  <a:pt x="25" y="54"/>
                  <a:pt x="24" y="55"/>
                </a:cubicBezTo>
                <a:cubicBezTo>
                  <a:pt x="24" y="55"/>
                  <a:pt x="24" y="55"/>
                  <a:pt x="24" y="55"/>
                </a:cubicBezTo>
                <a:close/>
                <a:moveTo>
                  <a:pt x="25" y="61"/>
                </a:moveTo>
                <a:cubicBezTo>
                  <a:pt x="23" y="61"/>
                  <a:pt x="24" y="58"/>
                  <a:pt x="25" y="61"/>
                </a:cubicBezTo>
                <a:cubicBezTo>
                  <a:pt x="25" y="61"/>
                  <a:pt x="25" y="61"/>
                  <a:pt x="25" y="61"/>
                </a:cubicBezTo>
                <a:close/>
                <a:moveTo>
                  <a:pt x="152" y="513"/>
                </a:moveTo>
                <a:cubicBezTo>
                  <a:pt x="153" y="515"/>
                  <a:pt x="155" y="515"/>
                  <a:pt x="156" y="515"/>
                </a:cubicBezTo>
                <a:cubicBezTo>
                  <a:pt x="156" y="516"/>
                  <a:pt x="155" y="516"/>
                  <a:pt x="155" y="517"/>
                </a:cubicBezTo>
                <a:cubicBezTo>
                  <a:pt x="153" y="517"/>
                  <a:pt x="153" y="516"/>
                  <a:pt x="151" y="516"/>
                </a:cubicBezTo>
                <a:cubicBezTo>
                  <a:pt x="153" y="511"/>
                  <a:pt x="145" y="508"/>
                  <a:pt x="149" y="503"/>
                </a:cubicBezTo>
                <a:cubicBezTo>
                  <a:pt x="147" y="503"/>
                  <a:pt x="146" y="502"/>
                  <a:pt x="146" y="500"/>
                </a:cubicBezTo>
                <a:cubicBezTo>
                  <a:pt x="148" y="500"/>
                  <a:pt x="146" y="503"/>
                  <a:pt x="149" y="501"/>
                </a:cubicBezTo>
                <a:cubicBezTo>
                  <a:pt x="148" y="502"/>
                  <a:pt x="150" y="503"/>
                  <a:pt x="149" y="505"/>
                </a:cubicBezTo>
                <a:cubicBezTo>
                  <a:pt x="149" y="505"/>
                  <a:pt x="151" y="506"/>
                  <a:pt x="151" y="505"/>
                </a:cubicBezTo>
                <a:cubicBezTo>
                  <a:pt x="152" y="506"/>
                  <a:pt x="150" y="507"/>
                  <a:pt x="150" y="508"/>
                </a:cubicBezTo>
                <a:cubicBezTo>
                  <a:pt x="152" y="508"/>
                  <a:pt x="152" y="507"/>
                  <a:pt x="152" y="506"/>
                </a:cubicBezTo>
                <a:cubicBezTo>
                  <a:pt x="155" y="507"/>
                  <a:pt x="156" y="515"/>
                  <a:pt x="152" y="513"/>
                </a:cubicBezTo>
                <a:close/>
                <a:moveTo>
                  <a:pt x="150" y="510"/>
                </a:moveTo>
                <a:cubicBezTo>
                  <a:pt x="150" y="510"/>
                  <a:pt x="150" y="510"/>
                  <a:pt x="150" y="510"/>
                </a:cubicBezTo>
                <a:cubicBezTo>
                  <a:pt x="152" y="511"/>
                  <a:pt x="152" y="508"/>
                  <a:pt x="150" y="508"/>
                </a:cubicBezTo>
                <a:cubicBezTo>
                  <a:pt x="150" y="509"/>
                  <a:pt x="150" y="509"/>
                  <a:pt x="150" y="510"/>
                </a:cubicBezTo>
                <a:close/>
              </a:path>
            </a:pathLst>
          </a:custGeom>
          <a:solidFill>
            <a:srgbClr val="FF0000"/>
          </a:solidFill>
          <a:ln>
            <a:noFill/>
          </a:ln>
        </p:spPr>
        <p:txBody>
          <a:bodyPr vert="horz" wrap="square" lIns="91440" tIns="45720" rIns="91440" bIns="45720" numCol="1" anchor="t" anchorCtr="0" compatLnSpc="1"/>
          <a:lstStyle/>
          <a:p>
            <a:endParaRPr lang="zh-CN" altLang="en-US">
              <a:latin typeface="方正舒体" panose="02010601030101010101" pitchFamily="2" charset="-122"/>
              <a:ea typeface="方正舒体"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600"/>
                                        <p:tgtEl>
                                          <p:spTgt spid="8"/>
                                        </p:tgtEl>
                                      </p:cBhvr>
                                    </p:animEffect>
                                    <p:anim calcmode="lin" valueType="num">
                                      <p:cBhvr>
                                        <p:cTn id="15" dur="600" fill="hold"/>
                                        <p:tgtEl>
                                          <p:spTgt spid="8"/>
                                        </p:tgtEl>
                                        <p:attrNameLst>
                                          <p:attrName>ppt_x</p:attrName>
                                        </p:attrNameLst>
                                      </p:cBhvr>
                                      <p:tavLst>
                                        <p:tav tm="0">
                                          <p:val>
                                            <p:strVal val="#ppt_x"/>
                                          </p:val>
                                        </p:tav>
                                        <p:tav tm="100000">
                                          <p:val>
                                            <p:strVal val="#ppt_x"/>
                                          </p:val>
                                        </p:tav>
                                      </p:tavLst>
                                    </p:anim>
                                    <p:anim calcmode="lin" valueType="num">
                                      <p:cBhvr>
                                        <p:cTn id="16" dur="600" fill="hold"/>
                                        <p:tgtEl>
                                          <p:spTgt spid="8"/>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31"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fltVal val="0"/>
                                          </p:val>
                                        </p:tav>
                                        <p:tav tm="100000">
                                          <p:val>
                                            <p:strVal val="#ppt_w"/>
                                          </p:val>
                                        </p:tav>
                                      </p:tavLst>
                                    </p:anim>
                                    <p:anim calcmode="lin" valueType="num">
                                      <p:cBhvr>
                                        <p:cTn id="21" dur="1000" fill="hold"/>
                                        <p:tgtEl>
                                          <p:spTgt spid="12"/>
                                        </p:tgtEl>
                                        <p:attrNameLst>
                                          <p:attrName>ppt_h</p:attrName>
                                        </p:attrNameLst>
                                      </p:cBhvr>
                                      <p:tavLst>
                                        <p:tav tm="0">
                                          <p:val>
                                            <p:fltVal val="0"/>
                                          </p:val>
                                        </p:tav>
                                        <p:tav tm="100000">
                                          <p:val>
                                            <p:strVal val="#ppt_h"/>
                                          </p:val>
                                        </p:tav>
                                      </p:tavLst>
                                    </p:anim>
                                    <p:anim calcmode="lin" valueType="num">
                                      <p:cBhvr>
                                        <p:cTn id="22" dur="1000" fill="hold"/>
                                        <p:tgtEl>
                                          <p:spTgt spid="12"/>
                                        </p:tgtEl>
                                        <p:attrNameLst>
                                          <p:attrName>style.rotation</p:attrName>
                                        </p:attrNameLst>
                                      </p:cBhvr>
                                      <p:tavLst>
                                        <p:tav tm="0">
                                          <p:val>
                                            <p:fltVal val="90"/>
                                          </p:val>
                                        </p:tav>
                                        <p:tav tm="100000">
                                          <p:val>
                                            <p:fltVal val="0"/>
                                          </p:val>
                                        </p:tav>
                                      </p:tavLst>
                                    </p:anim>
                                    <p:animEffect transition="in" filter="fade">
                                      <p:cBhvr>
                                        <p:cTn id="2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640"/>
          <a:stretch>
            <a:fillRect/>
          </a:stretch>
        </p:blipFill>
        <p:spPr>
          <a:xfrm flipH="1">
            <a:off x="0" y="36513"/>
            <a:ext cx="4406900" cy="6858000"/>
          </a:xfrm>
          <a:prstGeom prst="rect">
            <a:avLst/>
          </a:prstGeom>
        </p:spPr>
      </p:pic>
      <p:grpSp>
        <p:nvGrpSpPr>
          <p:cNvPr id="2" name="组合 1"/>
          <p:cNvGrpSpPr/>
          <p:nvPr/>
        </p:nvGrpSpPr>
        <p:grpSpPr>
          <a:xfrm>
            <a:off x="4938261" y="1725283"/>
            <a:ext cx="6286499" cy="4368801"/>
            <a:chOff x="4938261" y="1725283"/>
            <a:chExt cx="6286499" cy="4368801"/>
          </a:xfrm>
        </p:grpSpPr>
        <p:sp>
          <p:nvSpPr>
            <p:cNvPr id="3" name="MH_Other_1"/>
            <p:cNvSpPr/>
            <p:nvPr>
              <p:custDataLst>
                <p:tags r:id="rId2"/>
              </p:custDataLst>
            </p:nvPr>
          </p:nvSpPr>
          <p:spPr bwMode="auto">
            <a:xfrm flipH="1">
              <a:off x="7617960" y="4584370"/>
              <a:ext cx="1001712" cy="793750"/>
            </a:xfrm>
            <a:custGeom>
              <a:avLst/>
              <a:gdLst>
                <a:gd name="T0" fmla="*/ 290 w 290"/>
                <a:gd name="T1" fmla="*/ 126 h 252"/>
                <a:gd name="T2" fmla="*/ 252 w 290"/>
                <a:gd name="T3" fmla="*/ 104 h 252"/>
                <a:gd name="T4" fmla="*/ 252 w 290"/>
                <a:gd name="T5" fmla="*/ 13 h 252"/>
                <a:gd name="T6" fmla="*/ 239 w 290"/>
                <a:gd name="T7" fmla="*/ 0 h 252"/>
                <a:gd name="T8" fmla="*/ 13 w 290"/>
                <a:gd name="T9" fmla="*/ 0 h 252"/>
                <a:gd name="T10" fmla="*/ 0 w 290"/>
                <a:gd name="T11" fmla="*/ 13 h 252"/>
                <a:gd name="T12" fmla="*/ 0 w 290"/>
                <a:gd name="T13" fmla="*/ 239 h 252"/>
                <a:gd name="T14" fmla="*/ 13 w 290"/>
                <a:gd name="T15" fmla="*/ 252 h 252"/>
                <a:gd name="T16" fmla="*/ 239 w 290"/>
                <a:gd name="T17" fmla="*/ 252 h 252"/>
                <a:gd name="T18" fmla="*/ 252 w 290"/>
                <a:gd name="T19" fmla="*/ 239 h 252"/>
                <a:gd name="T20" fmla="*/ 252 w 290"/>
                <a:gd name="T21" fmla="*/ 148 h 252"/>
                <a:gd name="T22" fmla="*/ 290 w 290"/>
                <a:gd name="T23" fmla="*/ 12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0" h="252">
                  <a:moveTo>
                    <a:pt x="290" y="126"/>
                  </a:moveTo>
                  <a:cubicBezTo>
                    <a:pt x="252" y="104"/>
                    <a:pt x="252" y="104"/>
                    <a:pt x="252" y="104"/>
                  </a:cubicBezTo>
                  <a:cubicBezTo>
                    <a:pt x="252" y="13"/>
                    <a:pt x="252" y="13"/>
                    <a:pt x="252" y="13"/>
                  </a:cubicBezTo>
                  <a:cubicBezTo>
                    <a:pt x="252" y="6"/>
                    <a:pt x="246" y="0"/>
                    <a:pt x="239" y="0"/>
                  </a:cubicBezTo>
                  <a:cubicBezTo>
                    <a:pt x="13" y="0"/>
                    <a:pt x="13" y="0"/>
                    <a:pt x="13" y="0"/>
                  </a:cubicBezTo>
                  <a:cubicBezTo>
                    <a:pt x="6" y="0"/>
                    <a:pt x="0" y="6"/>
                    <a:pt x="0" y="13"/>
                  </a:cubicBezTo>
                  <a:cubicBezTo>
                    <a:pt x="0" y="239"/>
                    <a:pt x="0" y="239"/>
                    <a:pt x="0" y="239"/>
                  </a:cubicBezTo>
                  <a:cubicBezTo>
                    <a:pt x="0" y="246"/>
                    <a:pt x="6" y="252"/>
                    <a:pt x="13" y="252"/>
                  </a:cubicBezTo>
                  <a:cubicBezTo>
                    <a:pt x="239" y="252"/>
                    <a:pt x="239" y="252"/>
                    <a:pt x="239" y="252"/>
                  </a:cubicBezTo>
                  <a:cubicBezTo>
                    <a:pt x="246" y="252"/>
                    <a:pt x="252" y="246"/>
                    <a:pt x="252" y="239"/>
                  </a:cubicBezTo>
                  <a:cubicBezTo>
                    <a:pt x="252" y="148"/>
                    <a:pt x="252" y="148"/>
                    <a:pt x="252" y="148"/>
                  </a:cubicBezTo>
                  <a:lnTo>
                    <a:pt x="290" y="126"/>
                  </a:lnTo>
                  <a:close/>
                </a:path>
              </a:pathLst>
            </a:custGeom>
            <a:solidFill>
              <a:schemeClr val="accent4">
                <a:lumMod val="75000"/>
              </a:schemeClr>
            </a:solidFill>
            <a:ln>
              <a:noFill/>
            </a:ln>
          </p:spPr>
          <p:txBody>
            <a:bodyPr wrap="none" lIns="68580" tIns="34290" rIns="68580" bIns="34290" anchor="ctr">
              <a:normAutofit/>
            </a:bodyPr>
            <a:lstStyle/>
            <a:p>
              <a:pPr>
                <a:defRPr/>
              </a:pPr>
              <a:endParaRPr lang="zh-CN" altLang="en-US" sz="825" kern="0">
                <a:solidFill>
                  <a:srgbClr val="FFFFFF"/>
                </a:solidFill>
              </a:endParaRPr>
            </a:p>
          </p:txBody>
        </p:sp>
        <p:sp>
          <p:nvSpPr>
            <p:cNvPr id="5" name="MH_Other_2"/>
            <p:cNvSpPr/>
            <p:nvPr>
              <p:custDataLst>
                <p:tags r:id="rId3"/>
              </p:custDataLst>
            </p:nvPr>
          </p:nvSpPr>
          <p:spPr bwMode="auto">
            <a:xfrm flipH="1">
              <a:off x="5478011" y="4582783"/>
              <a:ext cx="2332037" cy="792162"/>
            </a:xfrm>
            <a:custGeom>
              <a:avLst/>
              <a:gdLst>
                <a:gd name="T0" fmla="*/ 774 w 787"/>
                <a:gd name="T1" fmla="*/ 0 h 252"/>
                <a:gd name="T2" fmla="*/ 763 w 787"/>
                <a:gd name="T3" fmla="*/ 0 h 252"/>
                <a:gd name="T4" fmla="*/ 548 w 787"/>
                <a:gd name="T5" fmla="*/ 0 h 252"/>
                <a:gd name="T6" fmla="*/ 0 w 787"/>
                <a:gd name="T7" fmla="*/ 0 h 252"/>
                <a:gd name="T8" fmla="*/ 12 w 787"/>
                <a:gd name="T9" fmla="*/ 13 h 252"/>
                <a:gd name="T10" fmla="*/ 12 w 787"/>
                <a:gd name="T11" fmla="*/ 104 h 252"/>
                <a:gd name="T12" fmla="*/ 50 w 787"/>
                <a:gd name="T13" fmla="*/ 126 h 252"/>
                <a:gd name="T14" fmla="*/ 12 w 787"/>
                <a:gd name="T15" fmla="*/ 148 h 252"/>
                <a:gd name="T16" fmla="*/ 12 w 787"/>
                <a:gd name="T17" fmla="*/ 239 h 252"/>
                <a:gd name="T18" fmla="*/ 0 w 787"/>
                <a:gd name="T19" fmla="*/ 252 h 252"/>
                <a:gd name="T20" fmla="*/ 548 w 787"/>
                <a:gd name="T21" fmla="*/ 252 h 252"/>
                <a:gd name="T22" fmla="*/ 774 w 787"/>
                <a:gd name="T23" fmla="*/ 252 h 252"/>
                <a:gd name="T24" fmla="*/ 787 w 787"/>
                <a:gd name="T25" fmla="*/ 252 h 252"/>
                <a:gd name="T26" fmla="*/ 787 w 787"/>
                <a:gd name="T27" fmla="*/ 239 h 252"/>
                <a:gd name="T28" fmla="*/ 787 w 787"/>
                <a:gd name="T29" fmla="*/ 87 h 252"/>
                <a:gd name="T30" fmla="*/ 787 w 787"/>
                <a:gd name="T31" fmla="*/ 13 h 252"/>
                <a:gd name="T32" fmla="*/ 774 w 787"/>
                <a:gd name="T33"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7" h="252">
                  <a:moveTo>
                    <a:pt x="774" y="0"/>
                  </a:moveTo>
                  <a:cubicBezTo>
                    <a:pt x="763" y="0"/>
                    <a:pt x="763" y="0"/>
                    <a:pt x="763" y="0"/>
                  </a:cubicBezTo>
                  <a:cubicBezTo>
                    <a:pt x="548" y="0"/>
                    <a:pt x="548" y="0"/>
                    <a:pt x="548" y="0"/>
                  </a:cubicBezTo>
                  <a:cubicBezTo>
                    <a:pt x="0" y="0"/>
                    <a:pt x="0" y="0"/>
                    <a:pt x="0" y="0"/>
                  </a:cubicBezTo>
                  <a:cubicBezTo>
                    <a:pt x="7" y="0"/>
                    <a:pt x="12" y="6"/>
                    <a:pt x="12" y="13"/>
                  </a:cubicBezTo>
                  <a:cubicBezTo>
                    <a:pt x="12" y="104"/>
                    <a:pt x="12" y="104"/>
                    <a:pt x="12" y="104"/>
                  </a:cubicBezTo>
                  <a:cubicBezTo>
                    <a:pt x="50" y="126"/>
                    <a:pt x="50" y="126"/>
                    <a:pt x="50" y="126"/>
                  </a:cubicBezTo>
                  <a:cubicBezTo>
                    <a:pt x="12" y="148"/>
                    <a:pt x="12" y="148"/>
                    <a:pt x="12" y="148"/>
                  </a:cubicBezTo>
                  <a:cubicBezTo>
                    <a:pt x="12" y="239"/>
                    <a:pt x="12" y="239"/>
                    <a:pt x="12" y="239"/>
                  </a:cubicBezTo>
                  <a:cubicBezTo>
                    <a:pt x="12" y="246"/>
                    <a:pt x="7" y="252"/>
                    <a:pt x="0" y="252"/>
                  </a:cubicBezTo>
                  <a:cubicBezTo>
                    <a:pt x="548" y="252"/>
                    <a:pt x="548" y="252"/>
                    <a:pt x="548" y="252"/>
                  </a:cubicBezTo>
                  <a:cubicBezTo>
                    <a:pt x="774" y="252"/>
                    <a:pt x="774" y="252"/>
                    <a:pt x="774" y="252"/>
                  </a:cubicBezTo>
                  <a:cubicBezTo>
                    <a:pt x="787" y="252"/>
                    <a:pt x="787" y="252"/>
                    <a:pt x="787" y="252"/>
                  </a:cubicBezTo>
                  <a:cubicBezTo>
                    <a:pt x="787" y="239"/>
                    <a:pt x="787" y="239"/>
                    <a:pt x="787" y="239"/>
                  </a:cubicBezTo>
                  <a:cubicBezTo>
                    <a:pt x="787" y="87"/>
                    <a:pt x="787" y="87"/>
                    <a:pt x="787" y="87"/>
                  </a:cubicBezTo>
                  <a:cubicBezTo>
                    <a:pt x="787" y="13"/>
                    <a:pt x="787" y="13"/>
                    <a:pt x="787" y="13"/>
                  </a:cubicBezTo>
                  <a:cubicBezTo>
                    <a:pt x="787" y="6"/>
                    <a:pt x="781" y="0"/>
                    <a:pt x="774" y="0"/>
                  </a:cubicBezTo>
                  <a:close/>
                </a:path>
              </a:pathLst>
            </a:custGeom>
            <a:solidFill>
              <a:schemeClr val="accent4"/>
            </a:solidFill>
            <a:ln>
              <a:noFill/>
            </a:ln>
          </p:spPr>
          <p:txBody>
            <a:bodyPr lIns="68580" tIns="34290" rIns="68580" bIns="34290"/>
            <a:lstStyle/>
            <a:p>
              <a:pPr>
                <a:defRPr/>
              </a:pPr>
              <a:endParaRPr lang="zh-CN" altLang="en-US" sz="825" kern="0">
                <a:solidFill>
                  <a:prstClr val="black"/>
                </a:solidFill>
              </a:endParaRPr>
            </a:p>
          </p:txBody>
        </p:sp>
        <p:sp>
          <p:nvSpPr>
            <p:cNvPr id="6" name="MH_Other_3"/>
            <p:cNvSpPr/>
            <p:nvPr>
              <p:custDataLst>
                <p:tags r:id="rId4"/>
              </p:custDataLst>
            </p:nvPr>
          </p:nvSpPr>
          <p:spPr bwMode="auto">
            <a:xfrm flipH="1">
              <a:off x="5478011" y="5374946"/>
              <a:ext cx="1042987" cy="360363"/>
            </a:xfrm>
            <a:custGeom>
              <a:avLst/>
              <a:gdLst>
                <a:gd name="T0" fmla="*/ 720 w 720"/>
                <a:gd name="T1" fmla="*/ 0 h 273"/>
                <a:gd name="T2" fmla="*/ 0 w 720"/>
                <a:gd name="T3" fmla="*/ 273 h 273"/>
                <a:gd name="T4" fmla="*/ 179 w 720"/>
                <a:gd name="T5" fmla="*/ 0 h 273"/>
                <a:gd name="T6" fmla="*/ 720 w 720"/>
                <a:gd name="T7" fmla="*/ 0 h 273"/>
              </a:gdLst>
              <a:ahLst/>
              <a:cxnLst>
                <a:cxn ang="0">
                  <a:pos x="T0" y="T1"/>
                </a:cxn>
                <a:cxn ang="0">
                  <a:pos x="T2" y="T3"/>
                </a:cxn>
                <a:cxn ang="0">
                  <a:pos x="T4" y="T5"/>
                </a:cxn>
                <a:cxn ang="0">
                  <a:pos x="T6" y="T7"/>
                </a:cxn>
              </a:cxnLst>
              <a:rect l="0" t="0" r="r" b="b"/>
              <a:pathLst>
                <a:path w="720" h="273">
                  <a:moveTo>
                    <a:pt x="720" y="0"/>
                  </a:moveTo>
                  <a:lnTo>
                    <a:pt x="0" y="273"/>
                  </a:lnTo>
                  <a:lnTo>
                    <a:pt x="179" y="0"/>
                  </a:lnTo>
                  <a:lnTo>
                    <a:pt x="720" y="0"/>
                  </a:lnTo>
                  <a:close/>
                </a:path>
              </a:pathLst>
            </a:custGeom>
            <a:solidFill>
              <a:schemeClr val="accent4">
                <a:lumMod val="50000"/>
              </a:schemeClr>
            </a:solidFill>
            <a:ln>
              <a:noFill/>
            </a:ln>
          </p:spPr>
          <p:txBody>
            <a:bodyPr lIns="68580" tIns="34290" rIns="68580" bIns="34290"/>
            <a:lstStyle/>
            <a:p>
              <a:pPr>
                <a:defRPr/>
              </a:pPr>
              <a:endParaRPr lang="zh-CN" altLang="en-US" sz="825" kern="0">
                <a:solidFill>
                  <a:prstClr val="black"/>
                </a:solidFill>
              </a:endParaRPr>
            </a:p>
          </p:txBody>
        </p:sp>
        <p:sp>
          <p:nvSpPr>
            <p:cNvPr id="7" name="MH_Other_4"/>
            <p:cNvSpPr/>
            <p:nvPr>
              <p:custDataLst>
                <p:tags r:id="rId5"/>
              </p:custDataLst>
            </p:nvPr>
          </p:nvSpPr>
          <p:spPr bwMode="auto">
            <a:xfrm flipH="1">
              <a:off x="5993947" y="5546396"/>
              <a:ext cx="527050" cy="301625"/>
            </a:xfrm>
            <a:custGeom>
              <a:avLst/>
              <a:gdLst>
                <a:gd name="T0" fmla="*/ 0 w 364"/>
                <a:gd name="T1" fmla="*/ 139 h 229"/>
                <a:gd name="T2" fmla="*/ 364 w 364"/>
                <a:gd name="T3" fmla="*/ 229 h 229"/>
                <a:gd name="T4" fmla="*/ 364 w 364"/>
                <a:gd name="T5" fmla="*/ 0 h 229"/>
                <a:gd name="T6" fmla="*/ 0 w 364"/>
                <a:gd name="T7" fmla="*/ 139 h 229"/>
              </a:gdLst>
              <a:ahLst/>
              <a:cxnLst>
                <a:cxn ang="0">
                  <a:pos x="T0" y="T1"/>
                </a:cxn>
                <a:cxn ang="0">
                  <a:pos x="T2" y="T3"/>
                </a:cxn>
                <a:cxn ang="0">
                  <a:pos x="T4" y="T5"/>
                </a:cxn>
                <a:cxn ang="0">
                  <a:pos x="T6" y="T7"/>
                </a:cxn>
              </a:cxnLst>
              <a:rect l="0" t="0" r="r" b="b"/>
              <a:pathLst>
                <a:path w="364" h="229">
                  <a:moveTo>
                    <a:pt x="0" y="139"/>
                  </a:moveTo>
                  <a:lnTo>
                    <a:pt x="364" y="229"/>
                  </a:lnTo>
                  <a:lnTo>
                    <a:pt x="364" y="0"/>
                  </a:lnTo>
                  <a:lnTo>
                    <a:pt x="0" y="139"/>
                  </a:lnTo>
                  <a:close/>
                </a:path>
              </a:pathLst>
            </a:custGeom>
            <a:solidFill>
              <a:schemeClr val="accent4">
                <a:lumMod val="75000"/>
              </a:schemeClr>
            </a:solidFill>
            <a:ln>
              <a:noFill/>
            </a:ln>
          </p:spPr>
          <p:txBody>
            <a:bodyPr lIns="68580" tIns="34290" rIns="68580" bIns="34290"/>
            <a:lstStyle/>
            <a:p>
              <a:pPr>
                <a:defRPr/>
              </a:pPr>
              <a:endParaRPr lang="zh-CN" altLang="en-US" sz="825" kern="0">
                <a:solidFill>
                  <a:prstClr val="black"/>
                </a:solidFill>
              </a:endParaRPr>
            </a:p>
          </p:txBody>
        </p:sp>
        <p:sp>
          <p:nvSpPr>
            <p:cNvPr id="8" name="MH_Other_5"/>
            <p:cNvSpPr/>
            <p:nvPr>
              <p:custDataLst>
                <p:tags r:id="rId6"/>
              </p:custDataLst>
            </p:nvPr>
          </p:nvSpPr>
          <p:spPr bwMode="auto">
            <a:xfrm flipH="1">
              <a:off x="5992360" y="5816271"/>
              <a:ext cx="138112" cy="277813"/>
            </a:xfrm>
            <a:custGeom>
              <a:avLst/>
              <a:gdLst>
                <a:gd name="T0" fmla="*/ 95 w 95"/>
                <a:gd name="T1" fmla="*/ 22 h 211"/>
                <a:gd name="T2" fmla="*/ 0 w 95"/>
                <a:gd name="T3" fmla="*/ 211 h 211"/>
                <a:gd name="T4" fmla="*/ 0 w 95"/>
                <a:gd name="T5" fmla="*/ 0 h 211"/>
                <a:gd name="T6" fmla="*/ 95 w 95"/>
                <a:gd name="T7" fmla="*/ 22 h 211"/>
              </a:gdLst>
              <a:ahLst/>
              <a:cxnLst>
                <a:cxn ang="0">
                  <a:pos x="T0" y="T1"/>
                </a:cxn>
                <a:cxn ang="0">
                  <a:pos x="T2" y="T3"/>
                </a:cxn>
                <a:cxn ang="0">
                  <a:pos x="T4" y="T5"/>
                </a:cxn>
                <a:cxn ang="0">
                  <a:pos x="T6" y="T7"/>
                </a:cxn>
              </a:cxnLst>
              <a:rect l="0" t="0" r="r" b="b"/>
              <a:pathLst>
                <a:path w="95" h="211">
                  <a:moveTo>
                    <a:pt x="95" y="22"/>
                  </a:moveTo>
                  <a:lnTo>
                    <a:pt x="0" y="211"/>
                  </a:lnTo>
                  <a:lnTo>
                    <a:pt x="0" y="0"/>
                  </a:lnTo>
                  <a:lnTo>
                    <a:pt x="95" y="22"/>
                  </a:lnTo>
                  <a:close/>
                </a:path>
              </a:pathLst>
            </a:custGeom>
            <a:solidFill>
              <a:schemeClr val="accent4">
                <a:lumMod val="50000"/>
              </a:schemeClr>
            </a:solidFill>
            <a:ln>
              <a:noFill/>
            </a:ln>
          </p:spPr>
          <p:txBody>
            <a:bodyPr lIns="68580" tIns="34290" rIns="68580" bIns="34290"/>
            <a:lstStyle/>
            <a:p>
              <a:pPr>
                <a:defRPr/>
              </a:pPr>
              <a:endParaRPr lang="zh-CN" altLang="en-US" sz="825" kern="0">
                <a:solidFill>
                  <a:prstClr val="black"/>
                </a:solidFill>
              </a:endParaRPr>
            </a:p>
          </p:txBody>
        </p:sp>
        <p:sp>
          <p:nvSpPr>
            <p:cNvPr id="9" name="MH_Other_6"/>
            <p:cNvSpPr txBox="1"/>
            <p:nvPr>
              <p:custDataLst>
                <p:tags r:id="rId7"/>
              </p:custDataLst>
            </p:nvPr>
          </p:nvSpPr>
          <p:spPr>
            <a:xfrm>
              <a:off x="7724323" y="4565321"/>
              <a:ext cx="703263" cy="715963"/>
            </a:xfrm>
            <a:prstGeom prst="rect">
              <a:avLst/>
            </a:prstGeom>
            <a:noFill/>
          </p:spPr>
          <p:txBody>
            <a:bodyPr wrap="none" anchor="ctr">
              <a:normAutofit/>
            </a:bodyPr>
            <a:lstStyle/>
            <a:p>
              <a:pPr>
                <a:defRPr/>
              </a:pPr>
              <a:r>
                <a:rPr lang="en-US" altLang="zh-CN" sz="4050" dirty="0">
                  <a:solidFill>
                    <a:srgbClr val="FFFFFF"/>
                  </a:solidFill>
                </a:rPr>
                <a:t>04</a:t>
              </a:r>
              <a:endParaRPr lang="zh-CN" altLang="en-US" sz="4050" dirty="0">
                <a:solidFill>
                  <a:srgbClr val="FFFFFF"/>
                </a:solidFill>
              </a:endParaRPr>
            </a:p>
          </p:txBody>
        </p:sp>
        <p:sp>
          <p:nvSpPr>
            <p:cNvPr id="10" name="MH_Other_7"/>
            <p:cNvSpPr/>
            <p:nvPr>
              <p:custDataLst>
                <p:tags r:id="rId8"/>
              </p:custDataLst>
            </p:nvPr>
          </p:nvSpPr>
          <p:spPr>
            <a:xfrm>
              <a:off x="5466897" y="4605008"/>
              <a:ext cx="2343150" cy="755650"/>
            </a:xfrm>
            <a:prstGeom prst="ellipse">
              <a:avLst/>
            </a:prstGeom>
            <a:gradFill flip="none" rotWithShape="1">
              <a:gsLst>
                <a:gs pos="0">
                  <a:sysClr val="window" lastClr="FFFFFF">
                    <a:alpha val="48000"/>
                  </a:sysClr>
                </a:gs>
                <a:gs pos="100000">
                  <a:sysClr val="window" lastClr="FFFFFF">
                    <a:alpha val="0"/>
                  </a:sysClr>
                </a:gs>
              </a:gsLst>
              <a:path path="shape">
                <a:fillToRect l="50000" t="50000" r="50000" b="50000"/>
              </a:path>
              <a:tileRect/>
            </a:gradFill>
            <a:ln w="12700" cap="flat" cmpd="sng" algn="ctr">
              <a:noFill/>
              <a:prstDash val="solid"/>
              <a:miter lim="800000"/>
            </a:ln>
            <a:effectLst/>
          </p:spPr>
          <p:txBody>
            <a:bodyPr anchor="ctr"/>
            <a:lstStyle/>
            <a:p>
              <a:pPr algn="ctr">
                <a:defRPr/>
              </a:pPr>
              <a:endParaRPr lang="zh-CN" altLang="en-US" sz="825" kern="0">
                <a:solidFill>
                  <a:prstClr val="white"/>
                </a:solidFill>
              </a:endParaRPr>
            </a:p>
          </p:txBody>
        </p:sp>
        <p:sp>
          <p:nvSpPr>
            <p:cNvPr id="11" name="MH_SubTitle_4"/>
            <p:cNvSpPr txBox="1">
              <a:spLocks noChangeArrowheads="1"/>
            </p:cNvSpPr>
            <p:nvPr>
              <p:custDataLst>
                <p:tags r:id="rId9"/>
              </p:custDataLst>
            </p:nvPr>
          </p:nvSpPr>
          <p:spPr bwMode="auto">
            <a:xfrm>
              <a:off x="5506586" y="4609771"/>
              <a:ext cx="2085975"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a:solidFill>
                    <a:srgbClr val="FFFFFF"/>
                  </a:solidFill>
                  <a:latin typeface="+mn-lt"/>
                  <a:ea typeface="+mn-ea"/>
                </a:rPr>
                <a:t>点击添加标题文字</a:t>
              </a:r>
              <a:endParaRPr lang="en-US" altLang="zh-CN">
                <a:solidFill>
                  <a:srgbClr val="FFFFFF"/>
                </a:solidFill>
                <a:latin typeface="+mn-lt"/>
                <a:ea typeface="+mn-ea"/>
              </a:endParaRPr>
            </a:p>
          </p:txBody>
        </p:sp>
        <p:sp>
          <p:nvSpPr>
            <p:cNvPr id="12" name="MH_Other_8"/>
            <p:cNvSpPr/>
            <p:nvPr>
              <p:custDataLst>
                <p:tags r:id="rId10"/>
              </p:custDataLst>
            </p:nvPr>
          </p:nvSpPr>
          <p:spPr bwMode="auto">
            <a:xfrm>
              <a:off x="7586211" y="3647745"/>
              <a:ext cx="1063625" cy="795338"/>
            </a:xfrm>
            <a:custGeom>
              <a:avLst/>
              <a:gdLst>
                <a:gd name="T0" fmla="*/ 290 w 290"/>
                <a:gd name="T1" fmla="*/ 126 h 252"/>
                <a:gd name="T2" fmla="*/ 252 w 290"/>
                <a:gd name="T3" fmla="*/ 104 h 252"/>
                <a:gd name="T4" fmla="*/ 252 w 290"/>
                <a:gd name="T5" fmla="*/ 13 h 252"/>
                <a:gd name="T6" fmla="*/ 239 w 290"/>
                <a:gd name="T7" fmla="*/ 0 h 252"/>
                <a:gd name="T8" fmla="*/ 13 w 290"/>
                <a:gd name="T9" fmla="*/ 0 h 252"/>
                <a:gd name="T10" fmla="*/ 0 w 290"/>
                <a:gd name="T11" fmla="*/ 13 h 252"/>
                <a:gd name="T12" fmla="*/ 0 w 290"/>
                <a:gd name="T13" fmla="*/ 239 h 252"/>
                <a:gd name="T14" fmla="*/ 13 w 290"/>
                <a:gd name="T15" fmla="*/ 252 h 252"/>
                <a:gd name="T16" fmla="*/ 239 w 290"/>
                <a:gd name="T17" fmla="*/ 252 h 252"/>
                <a:gd name="T18" fmla="*/ 252 w 290"/>
                <a:gd name="T19" fmla="*/ 239 h 252"/>
                <a:gd name="T20" fmla="*/ 252 w 290"/>
                <a:gd name="T21" fmla="*/ 148 h 252"/>
                <a:gd name="T22" fmla="*/ 290 w 290"/>
                <a:gd name="T23" fmla="*/ 12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0" h="252">
                  <a:moveTo>
                    <a:pt x="290" y="126"/>
                  </a:moveTo>
                  <a:cubicBezTo>
                    <a:pt x="252" y="104"/>
                    <a:pt x="252" y="104"/>
                    <a:pt x="252" y="104"/>
                  </a:cubicBezTo>
                  <a:cubicBezTo>
                    <a:pt x="252" y="13"/>
                    <a:pt x="252" y="13"/>
                    <a:pt x="252" y="13"/>
                  </a:cubicBezTo>
                  <a:cubicBezTo>
                    <a:pt x="252" y="6"/>
                    <a:pt x="246" y="0"/>
                    <a:pt x="239" y="0"/>
                  </a:cubicBezTo>
                  <a:cubicBezTo>
                    <a:pt x="13" y="0"/>
                    <a:pt x="13" y="0"/>
                    <a:pt x="13" y="0"/>
                  </a:cubicBezTo>
                  <a:cubicBezTo>
                    <a:pt x="6" y="0"/>
                    <a:pt x="0" y="6"/>
                    <a:pt x="0" y="13"/>
                  </a:cubicBezTo>
                  <a:cubicBezTo>
                    <a:pt x="0" y="239"/>
                    <a:pt x="0" y="239"/>
                    <a:pt x="0" y="239"/>
                  </a:cubicBezTo>
                  <a:cubicBezTo>
                    <a:pt x="0" y="246"/>
                    <a:pt x="6" y="252"/>
                    <a:pt x="13" y="252"/>
                  </a:cubicBezTo>
                  <a:cubicBezTo>
                    <a:pt x="239" y="252"/>
                    <a:pt x="239" y="252"/>
                    <a:pt x="239" y="252"/>
                  </a:cubicBezTo>
                  <a:cubicBezTo>
                    <a:pt x="246" y="252"/>
                    <a:pt x="252" y="246"/>
                    <a:pt x="252" y="239"/>
                  </a:cubicBezTo>
                  <a:cubicBezTo>
                    <a:pt x="252" y="148"/>
                    <a:pt x="252" y="148"/>
                    <a:pt x="252" y="148"/>
                  </a:cubicBezTo>
                  <a:lnTo>
                    <a:pt x="290" y="126"/>
                  </a:lnTo>
                  <a:close/>
                </a:path>
              </a:pathLst>
            </a:custGeom>
            <a:solidFill>
              <a:schemeClr val="accent3">
                <a:lumMod val="75000"/>
              </a:schemeClr>
            </a:solidFill>
            <a:ln>
              <a:noFill/>
            </a:ln>
          </p:spPr>
          <p:txBody>
            <a:bodyPr wrap="none" lIns="68580" tIns="34290" rIns="68580" bIns="34290" anchor="ctr">
              <a:normAutofit/>
            </a:bodyPr>
            <a:lstStyle/>
            <a:p>
              <a:pPr>
                <a:defRPr/>
              </a:pPr>
              <a:endParaRPr lang="zh-CN" altLang="en-US" sz="900" kern="0">
                <a:solidFill>
                  <a:srgbClr val="FFFFFF"/>
                </a:solidFill>
              </a:endParaRPr>
            </a:p>
          </p:txBody>
        </p:sp>
        <p:sp>
          <p:nvSpPr>
            <p:cNvPr id="13" name="MH_Other_9"/>
            <p:cNvSpPr/>
            <p:nvPr>
              <p:custDataLst>
                <p:tags r:id="rId11"/>
              </p:custDataLst>
            </p:nvPr>
          </p:nvSpPr>
          <p:spPr bwMode="auto">
            <a:xfrm>
              <a:off x="8472036" y="3647745"/>
              <a:ext cx="2409825" cy="795338"/>
            </a:xfrm>
            <a:custGeom>
              <a:avLst/>
              <a:gdLst>
                <a:gd name="T0" fmla="*/ 774 w 787"/>
                <a:gd name="T1" fmla="*/ 0 h 252"/>
                <a:gd name="T2" fmla="*/ 763 w 787"/>
                <a:gd name="T3" fmla="*/ 0 h 252"/>
                <a:gd name="T4" fmla="*/ 548 w 787"/>
                <a:gd name="T5" fmla="*/ 0 h 252"/>
                <a:gd name="T6" fmla="*/ 0 w 787"/>
                <a:gd name="T7" fmla="*/ 0 h 252"/>
                <a:gd name="T8" fmla="*/ 12 w 787"/>
                <a:gd name="T9" fmla="*/ 13 h 252"/>
                <a:gd name="T10" fmla="*/ 12 w 787"/>
                <a:gd name="T11" fmla="*/ 104 h 252"/>
                <a:gd name="T12" fmla="*/ 50 w 787"/>
                <a:gd name="T13" fmla="*/ 126 h 252"/>
                <a:gd name="T14" fmla="*/ 12 w 787"/>
                <a:gd name="T15" fmla="*/ 148 h 252"/>
                <a:gd name="T16" fmla="*/ 12 w 787"/>
                <a:gd name="T17" fmla="*/ 239 h 252"/>
                <a:gd name="T18" fmla="*/ 0 w 787"/>
                <a:gd name="T19" fmla="*/ 252 h 252"/>
                <a:gd name="T20" fmla="*/ 548 w 787"/>
                <a:gd name="T21" fmla="*/ 252 h 252"/>
                <a:gd name="T22" fmla="*/ 774 w 787"/>
                <a:gd name="T23" fmla="*/ 252 h 252"/>
                <a:gd name="T24" fmla="*/ 787 w 787"/>
                <a:gd name="T25" fmla="*/ 252 h 252"/>
                <a:gd name="T26" fmla="*/ 787 w 787"/>
                <a:gd name="T27" fmla="*/ 239 h 252"/>
                <a:gd name="T28" fmla="*/ 787 w 787"/>
                <a:gd name="T29" fmla="*/ 87 h 252"/>
                <a:gd name="T30" fmla="*/ 787 w 787"/>
                <a:gd name="T31" fmla="*/ 13 h 252"/>
                <a:gd name="T32" fmla="*/ 774 w 787"/>
                <a:gd name="T33"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7" h="252">
                  <a:moveTo>
                    <a:pt x="774" y="0"/>
                  </a:moveTo>
                  <a:cubicBezTo>
                    <a:pt x="763" y="0"/>
                    <a:pt x="763" y="0"/>
                    <a:pt x="763" y="0"/>
                  </a:cubicBezTo>
                  <a:cubicBezTo>
                    <a:pt x="548" y="0"/>
                    <a:pt x="548" y="0"/>
                    <a:pt x="548" y="0"/>
                  </a:cubicBezTo>
                  <a:cubicBezTo>
                    <a:pt x="0" y="0"/>
                    <a:pt x="0" y="0"/>
                    <a:pt x="0" y="0"/>
                  </a:cubicBezTo>
                  <a:cubicBezTo>
                    <a:pt x="7" y="0"/>
                    <a:pt x="12" y="6"/>
                    <a:pt x="12" y="13"/>
                  </a:cubicBezTo>
                  <a:cubicBezTo>
                    <a:pt x="12" y="104"/>
                    <a:pt x="12" y="104"/>
                    <a:pt x="12" y="104"/>
                  </a:cubicBezTo>
                  <a:cubicBezTo>
                    <a:pt x="50" y="126"/>
                    <a:pt x="50" y="126"/>
                    <a:pt x="50" y="126"/>
                  </a:cubicBezTo>
                  <a:cubicBezTo>
                    <a:pt x="12" y="148"/>
                    <a:pt x="12" y="148"/>
                    <a:pt x="12" y="148"/>
                  </a:cubicBezTo>
                  <a:cubicBezTo>
                    <a:pt x="12" y="239"/>
                    <a:pt x="12" y="239"/>
                    <a:pt x="12" y="239"/>
                  </a:cubicBezTo>
                  <a:cubicBezTo>
                    <a:pt x="12" y="246"/>
                    <a:pt x="7" y="252"/>
                    <a:pt x="0" y="252"/>
                  </a:cubicBezTo>
                  <a:cubicBezTo>
                    <a:pt x="548" y="252"/>
                    <a:pt x="548" y="252"/>
                    <a:pt x="548" y="252"/>
                  </a:cubicBezTo>
                  <a:cubicBezTo>
                    <a:pt x="774" y="252"/>
                    <a:pt x="774" y="252"/>
                    <a:pt x="774" y="252"/>
                  </a:cubicBezTo>
                  <a:cubicBezTo>
                    <a:pt x="787" y="252"/>
                    <a:pt x="787" y="252"/>
                    <a:pt x="787" y="252"/>
                  </a:cubicBezTo>
                  <a:cubicBezTo>
                    <a:pt x="787" y="239"/>
                    <a:pt x="787" y="239"/>
                    <a:pt x="787" y="239"/>
                  </a:cubicBezTo>
                  <a:cubicBezTo>
                    <a:pt x="787" y="87"/>
                    <a:pt x="787" y="87"/>
                    <a:pt x="787" y="87"/>
                  </a:cubicBezTo>
                  <a:cubicBezTo>
                    <a:pt x="787" y="13"/>
                    <a:pt x="787" y="13"/>
                    <a:pt x="787" y="13"/>
                  </a:cubicBezTo>
                  <a:cubicBezTo>
                    <a:pt x="787" y="6"/>
                    <a:pt x="781" y="0"/>
                    <a:pt x="774" y="0"/>
                  </a:cubicBezTo>
                  <a:close/>
                </a:path>
              </a:pathLst>
            </a:custGeom>
            <a:solidFill>
              <a:schemeClr val="accent3"/>
            </a:solidFill>
            <a:ln>
              <a:noFill/>
            </a:ln>
          </p:spPr>
          <p:txBody>
            <a:bodyPr lIns="68580" tIns="34290" rIns="68580" bIns="34290"/>
            <a:lstStyle/>
            <a:p>
              <a:pPr>
                <a:defRPr/>
              </a:pPr>
              <a:endParaRPr lang="zh-CN" altLang="en-US" sz="900" kern="0">
                <a:solidFill>
                  <a:prstClr val="black"/>
                </a:solidFill>
              </a:endParaRPr>
            </a:p>
          </p:txBody>
        </p:sp>
        <p:sp>
          <p:nvSpPr>
            <p:cNvPr id="14" name="MH_Other_10"/>
            <p:cNvSpPr/>
            <p:nvPr>
              <p:custDataLst>
                <p:tags r:id="rId12"/>
              </p:custDataLst>
            </p:nvPr>
          </p:nvSpPr>
          <p:spPr bwMode="auto">
            <a:xfrm>
              <a:off x="9721398" y="4443083"/>
              <a:ext cx="1177925" cy="361950"/>
            </a:xfrm>
            <a:custGeom>
              <a:avLst/>
              <a:gdLst>
                <a:gd name="T0" fmla="*/ 720 w 720"/>
                <a:gd name="T1" fmla="*/ 0 h 273"/>
                <a:gd name="T2" fmla="*/ 0 w 720"/>
                <a:gd name="T3" fmla="*/ 273 h 273"/>
                <a:gd name="T4" fmla="*/ 179 w 720"/>
                <a:gd name="T5" fmla="*/ 0 h 273"/>
                <a:gd name="T6" fmla="*/ 720 w 720"/>
                <a:gd name="T7" fmla="*/ 0 h 273"/>
              </a:gdLst>
              <a:ahLst/>
              <a:cxnLst>
                <a:cxn ang="0">
                  <a:pos x="T0" y="T1"/>
                </a:cxn>
                <a:cxn ang="0">
                  <a:pos x="T2" y="T3"/>
                </a:cxn>
                <a:cxn ang="0">
                  <a:pos x="T4" y="T5"/>
                </a:cxn>
                <a:cxn ang="0">
                  <a:pos x="T6" y="T7"/>
                </a:cxn>
              </a:cxnLst>
              <a:rect l="0" t="0" r="r" b="b"/>
              <a:pathLst>
                <a:path w="720" h="273">
                  <a:moveTo>
                    <a:pt x="720" y="0"/>
                  </a:moveTo>
                  <a:lnTo>
                    <a:pt x="0" y="273"/>
                  </a:lnTo>
                  <a:lnTo>
                    <a:pt x="179" y="0"/>
                  </a:lnTo>
                  <a:lnTo>
                    <a:pt x="720" y="0"/>
                  </a:lnTo>
                  <a:close/>
                </a:path>
              </a:pathLst>
            </a:custGeom>
            <a:solidFill>
              <a:schemeClr val="accent3">
                <a:lumMod val="50000"/>
              </a:schemeClr>
            </a:solidFill>
            <a:ln>
              <a:noFill/>
            </a:ln>
          </p:spPr>
          <p:txBody>
            <a:bodyPr lIns="68580" tIns="34290" rIns="68580" bIns="34290"/>
            <a:lstStyle/>
            <a:p>
              <a:pPr>
                <a:defRPr/>
              </a:pPr>
              <a:endParaRPr lang="zh-CN" altLang="en-US" sz="900" kern="0">
                <a:solidFill>
                  <a:prstClr val="black"/>
                </a:solidFill>
              </a:endParaRPr>
            </a:p>
          </p:txBody>
        </p:sp>
        <p:sp>
          <p:nvSpPr>
            <p:cNvPr id="15" name="MH_Other_11"/>
            <p:cNvSpPr/>
            <p:nvPr>
              <p:custDataLst>
                <p:tags r:id="rId13"/>
              </p:custDataLst>
            </p:nvPr>
          </p:nvSpPr>
          <p:spPr bwMode="auto">
            <a:xfrm>
              <a:off x="9721398" y="4614533"/>
              <a:ext cx="595313" cy="303212"/>
            </a:xfrm>
            <a:custGeom>
              <a:avLst/>
              <a:gdLst>
                <a:gd name="T0" fmla="*/ 0 w 364"/>
                <a:gd name="T1" fmla="*/ 139 h 229"/>
                <a:gd name="T2" fmla="*/ 364 w 364"/>
                <a:gd name="T3" fmla="*/ 229 h 229"/>
                <a:gd name="T4" fmla="*/ 364 w 364"/>
                <a:gd name="T5" fmla="*/ 0 h 229"/>
                <a:gd name="T6" fmla="*/ 0 w 364"/>
                <a:gd name="T7" fmla="*/ 139 h 229"/>
              </a:gdLst>
              <a:ahLst/>
              <a:cxnLst>
                <a:cxn ang="0">
                  <a:pos x="T0" y="T1"/>
                </a:cxn>
                <a:cxn ang="0">
                  <a:pos x="T2" y="T3"/>
                </a:cxn>
                <a:cxn ang="0">
                  <a:pos x="T4" y="T5"/>
                </a:cxn>
                <a:cxn ang="0">
                  <a:pos x="T6" y="T7"/>
                </a:cxn>
              </a:cxnLst>
              <a:rect l="0" t="0" r="r" b="b"/>
              <a:pathLst>
                <a:path w="364" h="229">
                  <a:moveTo>
                    <a:pt x="0" y="139"/>
                  </a:moveTo>
                  <a:lnTo>
                    <a:pt x="364" y="229"/>
                  </a:lnTo>
                  <a:lnTo>
                    <a:pt x="364" y="0"/>
                  </a:lnTo>
                  <a:lnTo>
                    <a:pt x="0" y="139"/>
                  </a:lnTo>
                  <a:close/>
                </a:path>
              </a:pathLst>
            </a:custGeom>
            <a:solidFill>
              <a:schemeClr val="accent3">
                <a:lumMod val="75000"/>
              </a:schemeClr>
            </a:solidFill>
            <a:ln>
              <a:noFill/>
            </a:ln>
          </p:spPr>
          <p:txBody>
            <a:bodyPr lIns="68580" tIns="34290" rIns="68580" bIns="34290"/>
            <a:lstStyle/>
            <a:p>
              <a:pPr>
                <a:defRPr/>
              </a:pPr>
              <a:endParaRPr lang="zh-CN" altLang="en-US" sz="900" kern="0">
                <a:solidFill>
                  <a:prstClr val="black"/>
                </a:solidFill>
              </a:endParaRPr>
            </a:p>
          </p:txBody>
        </p:sp>
        <p:sp>
          <p:nvSpPr>
            <p:cNvPr id="16" name="MH_Other_12"/>
            <p:cNvSpPr/>
            <p:nvPr>
              <p:custDataLst>
                <p:tags r:id="rId14"/>
              </p:custDataLst>
            </p:nvPr>
          </p:nvSpPr>
          <p:spPr bwMode="auto">
            <a:xfrm>
              <a:off x="10162722" y="4885995"/>
              <a:ext cx="153988" cy="280988"/>
            </a:xfrm>
            <a:custGeom>
              <a:avLst/>
              <a:gdLst>
                <a:gd name="T0" fmla="*/ 129570 w 95"/>
                <a:gd name="T1" fmla="*/ 24256 h 211"/>
                <a:gd name="T2" fmla="*/ 0 w 95"/>
                <a:gd name="T3" fmla="*/ 232639 h 211"/>
                <a:gd name="T4" fmla="*/ 0 w 95"/>
                <a:gd name="T5" fmla="*/ 0 h 211"/>
                <a:gd name="T6" fmla="*/ 129570 w 95"/>
                <a:gd name="T7" fmla="*/ 24256 h 2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5" h="211">
                  <a:moveTo>
                    <a:pt x="95" y="22"/>
                  </a:moveTo>
                  <a:lnTo>
                    <a:pt x="0" y="211"/>
                  </a:lnTo>
                  <a:lnTo>
                    <a:pt x="0" y="0"/>
                  </a:lnTo>
                  <a:lnTo>
                    <a:pt x="95" y="22"/>
                  </a:lnTo>
                  <a:close/>
                </a:path>
              </a:pathLst>
            </a:custGeom>
            <a:solidFill>
              <a:schemeClr val="accent3">
                <a:lumMod val="50000"/>
              </a:schemeClr>
            </a:solidFill>
            <a:ln>
              <a:noFill/>
            </a:ln>
          </p:spPr>
          <p:txBody>
            <a:bodyPr lIns="68580" tIns="34290" rIns="68580" bIns="34290"/>
            <a:lstStyle/>
            <a:p>
              <a:pPr>
                <a:defRPr/>
              </a:pPr>
              <a:endParaRPr lang="zh-CN" altLang="en-US" kern="0">
                <a:solidFill>
                  <a:prstClr val="black"/>
                </a:solidFill>
              </a:endParaRPr>
            </a:p>
          </p:txBody>
        </p:sp>
        <p:sp>
          <p:nvSpPr>
            <p:cNvPr id="17" name="MH_Other_13"/>
            <p:cNvSpPr txBox="1"/>
            <p:nvPr>
              <p:custDataLst>
                <p:tags r:id="rId15"/>
              </p:custDataLst>
            </p:nvPr>
          </p:nvSpPr>
          <p:spPr>
            <a:xfrm>
              <a:off x="7724323" y="3647746"/>
              <a:ext cx="703263" cy="715963"/>
            </a:xfrm>
            <a:prstGeom prst="rect">
              <a:avLst/>
            </a:prstGeom>
            <a:noFill/>
          </p:spPr>
          <p:txBody>
            <a:bodyPr wrap="none" anchor="ctr">
              <a:normAutofit/>
            </a:bodyPr>
            <a:lstStyle/>
            <a:p>
              <a:pPr>
                <a:defRPr/>
              </a:pPr>
              <a:r>
                <a:rPr lang="en-US" altLang="zh-CN" sz="4050" dirty="0">
                  <a:solidFill>
                    <a:srgbClr val="FFFFFF"/>
                  </a:solidFill>
                </a:rPr>
                <a:t>03</a:t>
              </a:r>
              <a:endParaRPr lang="zh-CN" altLang="en-US" sz="4500" dirty="0">
                <a:solidFill>
                  <a:srgbClr val="FFFFFF"/>
                </a:solidFill>
              </a:endParaRPr>
            </a:p>
          </p:txBody>
        </p:sp>
        <p:sp>
          <p:nvSpPr>
            <p:cNvPr id="18" name="MH_Other_14"/>
            <p:cNvSpPr/>
            <p:nvPr>
              <p:custDataLst>
                <p:tags r:id="rId16"/>
              </p:custDataLst>
            </p:nvPr>
          </p:nvSpPr>
          <p:spPr>
            <a:xfrm>
              <a:off x="8367260" y="3665209"/>
              <a:ext cx="2565400" cy="758825"/>
            </a:xfrm>
            <a:prstGeom prst="ellipse">
              <a:avLst/>
            </a:prstGeom>
            <a:gradFill flip="none" rotWithShape="1">
              <a:gsLst>
                <a:gs pos="0">
                  <a:sysClr val="window" lastClr="FFFFFF">
                    <a:alpha val="48000"/>
                  </a:sysClr>
                </a:gs>
                <a:gs pos="100000">
                  <a:sysClr val="window" lastClr="FFFFFF">
                    <a:alpha val="0"/>
                  </a:sysClr>
                </a:gs>
              </a:gsLst>
              <a:path path="shape">
                <a:fillToRect l="50000" t="50000" r="50000" b="50000"/>
              </a:path>
              <a:tileRect/>
            </a:gradFill>
            <a:ln w="12700" cap="flat" cmpd="sng" algn="ctr">
              <a:noFill/>
              <a:prstDash val="solid"/>
              <a:miter lim="800000"/>
            </a:ln>
            <a:effectLst/>
          </p:spPr>
          <p:txBody>
            <a:bodyPr anchor="ctr"/>
            <a:lstStyle/>
            <a:p>
              <a:pPr algn="ctr">
                <a:defRPr/>
              </a:pPr>
              <a:endParaRPr lang="zh-CN" altLang="en-US" sz="900" kern="0">
                <a:solidFill>
                  <a:prstClr val="white"/>
                </a:solidFill>
              </a:endParaRPr>
            </a:p>
          </p:txBody>
        </p:sp>
        <p:sp>
          <p:nvSpPr>
            <p:cNvPr id="19" name="MH_SubTitle_3"/>
            <p:cNvSpPr txBox="1">
              <a:spLocks noChangeArrowheads="1"/>
            </p:cNvSpPr>
            <p:nvPr>
              <p:custDataLst>
                <p:tags r:id="rId17"/>
              </p:custDataLst>
            </p:nvPr>
          </p:nvSpPr>
          <p:spPr bwMode="auto">
            <a:xfrm>
              <a:off x="8686348" y="3674733"/>
              <a:ext cx="208597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a:solidFill>
                    <a:srgbClr val="FFFFFF"/>
                  </a:solidFill>
                  <a:latin typeface="+mn-lt"/>
                  <a:ea typeface="+mn-ea"/>
                </a:rPr>
                <a:t>点击添加标题文字</a:t>
              </a:r>
              <a:endParaRPr lang="en-US" altLang="zh-CN">
                <a:solidFill>
                  <a:srgbClr val="FFFFFF"/>
                </a:solidFill>
                <a:latin typeface="+mn-lt"/>
                <a:ea typeface="+mn-ea"/>
              </a:endParaRPr>
            </a:p>
          </p:txBody>
        </p:sp>
        <p:sp>
          <p:nvSpPr>
            <p:cNvPr id="20" name="MH_Other_15"/>
            <p:cNvSpPr/>
            <p:nvPr>
              <p:custDataLst>
                <p:tags r:id="rId18"/>
              </p:custDataLst>
            </p:nvPr>
          </p:nvSpPr>
          <p:spPr bwMode="auto">
            <a:xfrm>
              <a:off x="7649710" y="1725283"/>
              <a:ext cx="938212" cy="817562"/>
            </a:xfrm>
            <a:custGeom>
              <a:avLst/>
              <a:gdLst>
                <a:gd name="T0" fmla="*/ 290 w 290"/>
                <a:gd name="T1" fmla="*/ 126 h 252"/>
                <a:gd name="T2" fmla="*/ 252 w 290"/>
                <a:gd name="T3" fmla="*/ 104 h 252"/>
                <a:gd name="T4" fmla="*/ 252 w 290"/>
                <a:gd name="T5" fmla="*/ 13 h 252"/>
                <a:gd name="T6" fmla="*/ 239 w 290"/>
                <a:gd name="T7" fmla="*/ 0 h 252"/>
                <a:gd name="T8" fmla="*/ 13 w 290"/>
                <a:gd name="T9" fmla="*/ 0 h 252"/>
                <a:gd name="T10" fmla="*/ 0 w 290"/>
                <a:gd name="T11" fmla="*/ 13 h 252"/>
                <a:gd name="T12" fmla="*/ 0 w 290"/>
                <a:gd name="T13" fmla="*/ 239 h 252"/>
                <a:gd name="T14" fmla="*/ 13 w 290"/>
                <a:gd name="T15" fmla="*/ 252 h 252"/>
                <a:gd name="T16" fmla="*/ 239 w 290"/>
                <a:gd name="T17" fmla="*/ 252 h 252"/>
                <a:gd name="T18" fmla="*/ 252 w 290"/>
                <a:gd name="T19" fmla="*/ 239 h 252"/>
                <a:gd name="T20" fmla="*/ 252 w 290"/>
                <a:gd name="T21" fmla="*/ 148 h 252"/>
                <a:gd name="T22" fmla="*/ 290 w 290"/>
                <a:gd name="T23" fmla="*/ 12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0" h="252">
                  <a:moveTo>
                    <a:pt x="290" y="126"/>
                  </a:moveTo>
                  <a:cubicBezTo>
                    <a:pt x="252" y="104"/>
                    <a:pt x="252" y="104"/>
                    <a:pt x="252" y="104"/>
                  </a:cubicBezTo>
                  <a:cubicBezTo>
                    <a:pt x="252" y="13"/>
                    <a:pt x="252" y="13"/>
                    <a:pt x="252" y="13"/>
                  </a:cubicBezTo>
                  <a:cubicBezTo>
                    <a:pt x="252" y="6"/>
                    <a:pt x="246" y="0"/>
                    <a:pt x="239" y="0"/>
                  </a:cubicBezTo>
                  <a:cubicBezTo>
                    <a:pt x="13" y="0"/>
                    <a:pt x="13" y="0"/>
                    <a:pt x="13" y="0"/>
                  </a:cubicBezTo>
                  <a:cubicBezTo>
                    <a:pt x="6" y="0"/>
                    <a:pt x="0" y="6"/>
                    <a:pt x="0" y="13"/>
                  </a:cubicBezTo>
                  <a:cubicBezTo>
                    <a:pt x="0" y="239"/>
                    <a:pt x="0" y="239"/>
                    <a:pt x="0" y="239"/>
                  </a:cubicBezTo>
                  <a:cubicBezTo>
                    <a:pt x="0" y="246"/>
                    <a:pt x="6" y="252"/>
                    <a:pt x="13" y="252"/>
                  </a:cubicBezTo>
                  <a:cubicBezTo>
                    <a:pt x="239" y="252"/>
                    <a:pt x="239" y="252"/>
                    <a:pt x="239" y="252"/>
                  </a:cubicBezTo>
                  <a:cubicBezTo>
                    <a:pt x="246" y="252"/>
                    <a:pt x="252" y="246"/>
                    <a:pt x="252" y="239"/>
                  </a:cubicBezTo>
                  <a:cubicBezTo>
                    <a:pt x="252" y="148"/>
                    <a:pt x="252" y="148"/>
                    <a:pt x="252" y="148"/>
                  </a:cubicBezTo>
                  <a:lnTo>
                    <a:pt x="290" y="126"/>
                  </a:lnTo>
                  <a:close/>
                </a:path>
              </a:pathLst>
            </a:custGeom>
            <a:solidFill>
              <a:schemeClr val="accent1">
                <a:lumMod val="75000"/>
              </a:schemeClr>
            </a:solidFill>
            <a:ln>
              <a:noFill/>
            </a:ln>
          </p:spPr>
          <p:txBody>
            <a:bodyPr wrap="none" lIns="68580" tIns="34290" rIns="68580" bIns="34290" anchor="ctr">
              <a:normAutofit/>
            </a:bodyPr>
            <a:lstStyle/>
            <a:p>
              <a:pPr>
                <a:defRPr/>
              </a:pPr>
              <a:endParaRPr lang="zh-CN" altLang="en-US" sz="900" kern="0">
                <a:solidFill>
                  <a:srgbClr val="FFFFFF"/>
                </a:solidFill>
              </a:endParaRPr>
            </a:p>
          </p:txBody>
        </p:sp>
        <p:sp>
          <p:nvSpPr>
            <p:cNvPr id="21" name="MH_Other_16"/>
            <p:cNvSpPr/>
            <p:nvPr>
              <p:custDataLst>
                <p:tags r:id="rId19"/>
              </p:custDataLst>
            </p:nvPr>
          </p:nvSpPr>
          <p:spPr bwMode="auto">
            <a:xfrm>
              <a:off x="8405361" y="1725283"/>
              <a:ext cx="2530475" cy="817562"/>
            </a:xfrm>
            <a:custGeom>
              <a:avLst/>
              <a:gdLst>
                <a:gd name="T0" fmla="*/ 2075368 w 787"/>
                <a:gd name="T1" fmla="*/ 0 h 252"/>
                <a:gd name="T2" fmla="*/ 2045873 w 787"/>
                <a:gd name="T3" fmla="*/ 0 h 252"/>
                <a:gd name="T4" fmla="*/ 1469382 w 787"/>
                <a:gd name="T5" fmla="*/ 0 h 252"/>
                <a:gd name="T6" fmla="*/ 0 w 787"/>
                <a:gd name="T7" fmla="*/ 0 h 252"/>
                <a:gd name="T8" fmla="*/ 32176 w 787"/>
                <a:gd name="T9" fmla="*/ 35139 h 252"/>
                <a:gd name="T10" fmla="*/ 32176 w 787"/>
                <a:gd name="T11" fmla="*/ 281112 h 252"/>
                <a:gd name="T12" fmla="*/ 134068 w 787"/>
                <a:gd name="T13" fmla="*/ 340578 h 252"/>
                <a:gd name="T14" fmla="*/ 32176 w 787"/>
                <a:gd name="T15" fmla="*/ 400044 h 252"/>
                <a:gd name="T16" fmla="*/ 32176 w 787"/>
                <a:gd name="T17" fmla="*/ 646017 h 252"/>
                <a:gd name="T18" fmla="*/ 0 w 787"/>
                <a:gd name="T19" fmla="*/ 681156 h 252"/>
                <a:gd name="T20" fmla="*/ 1469382 w 787"/>
                <a:gd name="T21" fmla="*/ 681156 h 252"/>
                <a:gd name="T22" fmla="*/ 2075368 w 787"/>
                <a:gd name="T23" fmla="*/ 681156 h 252"/>
                <a:gd name="T24" fmla="*/ 2110226 w 787"/>
                <a:gd name="T25" fmla="*/ 681156 h 252"/>
                <a:gd name="T26" fmla="*/ 2110226 w 787"/>
                <a:gd name="T27" fmla="*/ 646017 h 252"/>
                <a:gd name="T28" fmla="*/ 2110226 w 787"/>
                <a:gd name="T29" fmla="*/ 235161 h 252"/>
                <a:gd name="T30" fmla="*/ 2110226 w 787"/>
                <a:gd name="T31" fmla="*/ 35139 h 252"/>
                <a:gd name="T32" fmla="*/ 2075368 w 787"/>
                <a:gd name="T33" fmla="*/ 0 h 2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87" h="252">
                  <a:moveTo>
                    <a:pt x="774" y="0"/>
                  </a:moveTo>
                  <a:cubicBezTo>
                    <a:pt x="763" y="0"/>
                    <a:pt x="763" y="0"/>
                    <a:pt x="763" y="0"/>
                  </a:cubicBezTo>
                  <a:cubicBezTo>
                    <a:pt x="548" y="0"/>
                    <a:pt x="548" y="0"/>
                    <a:pt x="548" y="0"/>
                  </a:cubicBezTo>
                  <a:cubicBezTo>
                    <a:pt x="0" y="0"/>
                    <a:pt x="0" y="0"/>
                    <a:pt x="0" y="0"/>
                  </a:cubicBezTo>
                  <a:cubicBezTo>
                    <a:pt x="7" y="0"/>
                    <a:pt x="12" y="6"/>
                    <a:pt x="12" y="13"/>
                  </a:cubicBezTo>
                  <a:cubicBezTo>
                    <a:pt x="12" y="104"/>
                    <a:pt x="12" y="104"/>
                    <a:pt x="12" y="104"/>
                  </a:cubicBezTo>
                  <a:cubicBezTo>
                    <a:pt x="50" y="126"/>
                    <a:pt x="50" y="126"/>
                    <a:pt x="50" y="126"/>
                  </a:cubicBezTo>
                  <a:cubicBezTo>
                    <a:pt x="12" y="148"/>
                    <a:pt x="12" y="148"/>
                    <a:pt x="12" y="148"/>
                  </a:cubicBezTo>
                  <a:cubicBezTo>
                    <a:pt x="12" y="239"/>
                    <a:pt x="12" y="239"/>
                    <a:pt x="12" y="239"/>
                  </a:cubicBezTo>
                  <a:cubicBezTo>
                    <a:pt x="12" y="246"/>
                    <a:pt x="7" y="252"/>
                    <a:pt x="0" y="252"/>
                  </a:cubicBezTo>
                  <a:cubicBezTo>
                    <a:pt x="548" y="252"/>
                    <a:pt x="548" y="252"/>
                    <a:pt x="548" y="252"/>
                  </a:cubicBezTo>
                  <a:cubicBezTo>
                    <a:pt x="774" y="252"/>
                    <a:pt x="774" y="252"/>
                    <a:pt x="774" y="252"/>
                  </a:cubicBezTo>
                  <a:cubicBezTo>
                    <a:pt x="787" y="252"/>
                    <a:pt x="787" y="252"/>
                    <a:pt x="787" y="252"/>
                  </a:cubicBezTo>
                  <a:cubicBezTo>
                    <a:pt x="787" y="239"/>
                    <a:pt x="787" y="239"/>
                    <a:pt x="787" y="239"/>
                  </a:cubicBezTo>
                  <a:cubicBezTo>
                    <a:pt x="787" y="87"/>
                    <a:pt x="787" y="87"/>
                    <a:pt x="787" y="87"/>
                  </a:cubicBezTo>
                  <a:cubicBezTo>
                    <a:pt x="787" y="13"/>
                    <a:pt x="787" y="13"/>
                    <a:pt x="787" y="13"/>
                  </a:cubicBezTo>
                  <a:cubicBezTo>
                    <a:pt x="787" y="6"/>
                    <a:pt x="781" y="0"/>
                    <a:pt x="774" y="0"/>
                  </a:cubicBezTo>
                  <a:close/>
                </a:path>
              </a:pathLst>
            </a:custGeom>
            <a:solidFill>
              <a:schemeClr val="accent1"/>
            </a:solidFill>
            <a:ln>
              <a:noFill/>
            </a:ln>
          </p:spPr>
          <p:txBody>
            <a:bodyPr lIns="68580" tIns="34290" rIns="68580" bIns="34290"/>
            <a:lstStyle/>
            <a:p>
              <a:pPr>
                <a:defRPr/>
              </a:pPr>
              <a:endParaRPr lang="zh-CN" altLang="en-US" kern="0">
                <a:solidFill>
                  <a:prstClr val="black"/>
                </a:solidFill>
              </a:endParaRPr>
            </a:p>
          </p:txBody>
        </p:sp>
        <p:sp>
          <p:nvSpPr>
            <p:cNvPr id="22" name="MH_Other_17"/>
            <p:cNvSpPr/>
            <p:nvPr>
              <p:custDataLst>
                <p:tags r:id="rId20"/>
              </p:custDataLst>
            </p:nvPr>
          </p:nvSpPr>
          <p:spPr bwMode="auto">
            <a:xfrm>
              <a:off x="9957935" y="2542845"/>
              <a:ext cx="977900" cy="368300"/>
            </a:xfrm>
            <a:custGeom>
              <a:avLst/>
              <a:gdLst>
                <a:gd name="T0" fmla="*/ 720 w 720"/>
                <a:gd name="T1" fmla="*/ 0 h 273"/>
                <a:gd name="T2" fmla="*/ 0 w 720"/>
                <a:gd name="T3" fmla="*/ 273 h 273"/>
                <a:gd name="T4" fmla="*/ 179 w 720"/>
                <a:gd name="T5" fmla="*/ 0 h 273"/>
                <a:gd name="T6" fmla="*/ 720 w 720"/>
                <a:gd name="T7" fmla="*/ 0 h 273"/>
              </a:gdLst>
              <a:ahLst/>
              <a:cxnLst>
                <a:cxn ang="0">
                  <a:pos x="T0" y="T1"/>
                </a:cxn>
                <a:cxn ang="0">
                  <a:pos x="T2" y="T3"/>
                </a:cxn>
                <a:cxn ang="0">
                  <a:pos x="T4" y="T5"/>
                </a:cxn>
                <a:cxn ang="0">
                  <a:pos x="T6" y="T7"/>
                </a:cxn>
              </a:cxnLst>
              <a:rect l="0" t="0" r="r" b="b"/>
              <a:pathLst>
                <a:path w="720" h="273">
                  <a:moveTo>
                    <a:pt x="720" y="0"/>
                  </a:moveTo>
                  <a:lnTo>
                    <a:pt x="0" y="273"/>
                  </a:lnTo>
                  <a:lnTo>
                    <a:pt x="179" y="0"/>
                  </a:lnTo>
                  <a:lnTo>
                    <a:pt x="720" y="0"/>
                  </a:lnTo>
                  <a:close/>
                </a:path>
              </a:pathLst>
            </a:custGeom>
            <a:solidFill>
              <a:schemeClr val="accent1">
                <a:lumMod val="50000"/>
              </a:schemeClr>
            </a:solidFill>
            <a:ln>
              <a:noFill/>
            </a:ln>
          </p:spPr>
          <p:txBody>
            <a:bodyPr lIns="68580" tIns="34290" rIns="68580" bIns="34290"/>
            <a:lstStyle/>
            <a:p>
              <a:pPr>
                <a:defRPr/>
              </a:pPr>
              <a:endParaRPr lang="zh-CN" altLang="en-US" sz="900" kern="0">
                <a:solidFill>
                  <a:prstClr val="black"/>
                </a:solidFill>
              </a:endParaRPr>
            </a:p>
          </p:txBody>
        </p:sp>
        <p:sp>
          <p:nvSpPr>
            <p:cNvPr id="23" name="MH_Other_18"/>
            <p:cNvSpPr/>
            <p:nvPr>
              <p:custDataLst>
                <p:tags r:id="rId21"/>
              </p:custDataLst>
            </p:nvPr>
          </p:nvSpPr>
          <p:spPr bwMode="auto">
            <a:xfrm>
              <a:off x="9957935" y="2717470"/>
              <a:ext cx="493712" cy="311150"/>
            </a:xfrm>
            <a:custGeom>
              <a:avLst/>
              <a:gdLst>
                <a:gd name="T0" fmla="*/ 0 w 364"/>
                <a:gd name="T1" fmla="*/ 139 h 229"/>
                <a:gd name="T2" fmla="*/ 364 w 364"/>
                <a:gd name="T3" fmla="*/ 229 h 229"/>
                <a:gd name="T4" fmla="*/ 364 w 364"/>
                <a:gd name="T5" fmla="*/ 0 h 229"/>
                <a:gd name="T6" fmla="*/ 0 w 364"/>
                <a:gd name="T7" fmla="*/ 139 h 229"/>
              </a:gdLst>
              <a:ahLst/>
              <a:cxnLst>
                <a:cxn ang="0">
                  <a:pos x="T0" y="T1"/>
                </a:cxn>
                <a:cxn ang="0">
                  <a:pos x="T2" y="T3"/>
                </a:cxn>
                <a:cxn ang="0">
                  <a:pos x="T4" y="T5"/>
                </a:cxn>
                <a:cxn ang="0">
                  <a:pos x="T6" y="T7"/>
                </a:cxn>
              </a:cxnLst>
              <a:rect l="0" t="0" r="r" b="b"/>
              <a:pathLst>
                <a:path w="364" h="229">
                  <a:moveTo>
                    <a:pt x="0" y="139"/>
                  </a:moveTo>
                  <a:lnTo>
                    <a:pt x="364" y="229"/>
                  </a:lnTo>
                  <a:lnTo>
                    <a:pt x="364" y="0"/>
                  </a:lnTo>
                  <a:lnTo>
                    <a:pt x="0" y="139"/>
                  </a:lnTo>
                  <a:close/>
                </a:path>
              </a:pathLst>
            </a:custGeom>
            <a:solidFill>
              <a:schemeClr val="accent1">
                <a:lumMod val="75000"/>
              </a:schemeClr>
            </a:solidFill>
            <a:ln>
              <a:noFill/>
            </a:ln>
          </p:spPr>
          <p:txBody>
            <a:bodyPr lIns="68580" tIns="34290" rIns="68580" bIns="34290"/>
            <a:lstStyle/>
            <a:p>
              <a:pPr>
                <a:defRPr/>
              </a:pPr>
              <a:endParaRPr lang="zh-CN" altLang="en-US" sz="900" kern="0">
                <a:solidFill>
                  <a:prstClr val="black"/>
                </a:solidFill>
              </a:endParaRPr>
            </a:p>
          </p:txBody>
        </p:sp>
        <p:sp>
          <p:nvSpPr>
            <p:cNvPr id="24" name="MH_Other_19"/>
            <p:cNvSpPr/>
            <p:nvPr>
              <p:custDataLst>
                <p:tags r:id="rId22"/>
              </p:custDataLst>
            </p:nvPr>
          </p:nvSpPr>
          <p:spPr bwMode="auto">
            <a:xfrm>
              <a:off x="10324647" y="2996870"/>
              <a:ext cx="127000" cy="285750"/>
            </a:xfrm>
            <a:custGeom>
              <a:avLst/>
              <a:gdLst>
                <a:gd name="T0" fmla="*/ 95 w 95"/>
                <a:gd name="T1" fmla="*/ 22 h 211"/>
                <a:gd name="T2" fmla="*/ 0 w 95"/>
                <a:gd name="T3" fmla="*/ 211 h 211"/>
                <a:gd name="T4" fmla="*/ 0 w 95"/>
                <a:gd name="T5" fmla="*/ 0 h 211"/>
                <a:gd name="T6" fmla="*/ 95 w 95"/>
                <a:gd name="T7" fmla="*/ 22 h 211"/>
              </a:gdLst>
              <a:ahLst/>
              <a:cxnLst>
                <a:cxn ang="0">
                  <a:pos x="T0" y="T1"/>
                </a:cxn>
                <a:cxn ang="0">
                  <a:pos x="T2" y="T3"/>
                </a:cxn>
                <a:cxn ang="0">
                  <a:pos x="T4" y="T5"/>
                </a:cxn>
                <a:cxn ang="0">
                  <a:pos x="T6" y="T7"/>
                </a:cxn>
              </a:cxnLst>
              <a:rect l="0" t="0" r="r" b="b"/>
              <a:pathLst>
                <a:path w="95" h="211">
                  <a:moveTo>
                    <a:pt x="95" y="22"/>
                  </a:moveTo>
                  <a:lnTo>
                    <a:pt x="0" y="211"/>
                  </a:lnTo>
                  <a:lnTo>
                    <a:pt x="0" y="0"/>
                  </a:lnTo>
                  <a:lnTo>
                    <a:pt x="95" y="22"/>
                  </a:lnTo>
                  <a:close/>
                </a:path>
              </a:pathLst>
            </a:custGeom>
            <a:solidFill>
              <a:schemeClr val="accent1">
                <a:lumMod val="50000"/>
              </a:schemeClr>
            </a:solidFill>
            <a:ln>
              <a:noFill/>
            </a:ln>
          </p:spPr>
          <p:txBody>
            <a:bodyPr lIns="68580" tIns="34290" rIns="68580" bIns="34290"/>
            <a:lstStyle/>
            <a:p>
              <a:pPr>
                <a:defRPr/>
              </a:pPr>
              <a:endParaRPr lang="zh-CN" altLang="en-US" sz="900" kern="0">
                <a:solidFill>
                  <a:prstClr val="black"/>
                </a:solidFill>
              </a:endParaRPr>
            </a:p>
          </p:txBody>
        </p:sp>
        <p:sp>
          <p:nvSpPr>
            <p:cNvPr id="25" name="MH_Other_20"/>
            <p:cNvSpPr/>
            <p:nvPr>
              <p:custDataLst>
                <p:tags r:id="rId23"/>
              </p:custDataLst>
            </p:nvPr>
          </p:nvSpPr>
          <p:spPr>
            <a:xfrm>
              <a:off x="7700510" y="1753858"/>
              <a:ext cx="3524250" cy="779462"/>
            </a:xfrm>
            <a:prstGeom prst="ellipse">
              <a:avLst/>
            </a:prstGeom>
            <a:gradFill flip="none" rotWithShape="1">
              <a:gsLst>
                <a:gs pos="0">
                  <a:sysClr val="window" lastClr="FFFFFF">
                    <a:alpha val="48000"/>
                  </a:sysClr>
                </a:gs>
                <a:gs pos="100000">
                  <a:sysClr val="window" lastClr="FFFFFF">
                    <a:alpha val="0"/>
                  </a:sysClr>
                </a:gs>
              </a:gsLst>
              <a:path path="shape">
                <a:fillToRect l="50000" t="50000" r="50000" b="50000"/>
              </a:path>
              <a:tileRect/>
            </a:gradFill>
            <a:ln w="12700" cap="flat" cmpd="sng" algn="ctr">
              <a:noFill/>
              <a:prstDash val="solid"/>
              <a:miter lim="800000"/>
            </a:ln>
            <a:effectLst/>
          </p:spPr>
          <p:txBody>
            <a:bodyPr anchor="ctr"/>
            <a:lstStyle/>
            <a:p>
              <a:pPr algn="ctr">
                <a:defRPr/>
              </a:pPr>
              <a:endParaRPr lang="zh-CN" altLang="en-US" sz="900" kern="0">
                <a:solidFill>
                  <a:prstClr val="white"/>
                </a:solidFill>
              </a:endParaRPr>
            </a:p>
          </p:txBody>
        </p:sp>
        <p:sp>
          <p:nvSpPr>
            <p:cNvPr id="26" name="MH_Other_21"/>
            <p:cNvSpPr txBox="1"/>
            <p:nvPr>
              <p:custDataLst>
                <p:tags r:id="rId24"/>
              </p:custDataLst>
            </p:nvPr>
          </p:nvSpPr>
          <p:spPr>
            <a:xfrm>
              <a:off x="7724323" y="1741158"/>
              <a:ext cx="703263" cy="715962"/>
            </a:xfrm>
            <a:prstGeom prst="rect">
              <a:avLst/>
            </a:prstGeom>
            <a:noFill/>
          </p:spPr>
          <p:txBody>
            <a:bodyPr wrap="none" anchor="ctr">
              <a:normAutofit/>
            </a:bodyPr>
            <a:lstStyle/>
            <a:p>
              <a:pPr>
                <a:defRPr/>
              </a:pPr>
              <a:r>
                <a:rPr lang="en-US" altLang="zh-CN" sz="4050" dirty="0">
                  <a:solidFill>
                    <a:srgbClr val="FFFFFF"/>
                  </a:solidFill>
                </a:rPr>
                <a:t>01</a:t>
              </a:r>
              <a:endParaRPr lang="zh-CN" altLang="en-US" sz="4050" dirty="0">
                <a:solidFill>
                  <a:srgbClr val="FFFFFF"/>
                </a:solidFill>
              </a:endParaRPr>
            </a:p>
          </p:txBody>
        </p:sp>
        <p:sp>
          <p:nvSpPr>
            <p:cNvPr id="27" name="MH_SubTitle_1"/>
            <p:cNvSpPr txBox="1">
              <a:spLocks noChangeArrowheads="1"/>
            </p:cNvSpPr>
            <p:nvPr>
              <p:custDataLst>
                <p:tags r:id="rId25"/>
              </p:custDataLst>
            </p:nvPr>
          </p:nvSpPr>
          <p:spPr bwMode="auto">
            <a:xfrm>
              <a:off x="8635548" y="1761796"/>
              <a:ext cx="2085975"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a:solidFill>
                    <a:srgbClr val="FFFFFF"/>
                  </a:solidFill>
                  <a:latin typeface="+mn-lt"/>
                  <a:ea typeface="+mn-ea"/>
                </a:rPr>
                <a:t>点击添加标题文字</a:t>
              </a:r>
              <a:endParaRPr lang="en-US" altLang="zh-CN">
                <a:solidFill>
                  <a:srgbClr val="FFFFFF"/>
                </a:solidFill>
                <a:latin typeface="+mn-lt"/>
                <a:ea typeface="+mn-ea"/>
              </a:endParaRPr>
            </a:p>
          </p:txBody>
        </p:sp>
        <p:sp>
          <p:nvSpPr>
            <p:cNvPr id="28" name="MH_Other_22"/>
            <p:cNvSpPr/>
            <p:nvPr>
              <p:custDataLst>
                <p:tags r:id="rId26"/>
              </p:custDataLst>
            </p:nvPr>
          </p:nvSpPr>
          <p:spPr bwMode="auto">
            <a:xfrm flipH="1">
              <a:off x="7662411" y="2719058"/>
              <a:ext cx="911225" cy="792162"/>
            </a:xfrm>
            <a:custGeom>
              <a:avLst/>
              <a:gdLst>
                <a:gd name="T0" fmla="*/ 290 w 290"/>
                <a:gd name="T1" fmla="*/ 126 h 252"/>
                <a:gd name="T2" fmla="*/ 252 w 290"/>
                <a:gd name="T3" fmla="*/ 104 h 252"/>
                <a:gd name="T4" fmla="*/ 252 w 290"/>
                <a:gd name="T5" fmla="*/ 13 h 252"/>
                <a:gd name="T6" fmla="*/ 239 w 290"/>
                <a:gd name="T7" fmla="*/ 0 h 252"/>
                <a:gd name="T8" fmla="*/ 13 w 290"/>
                <a:gd name="T9" fmla="*/ 0 h 252"/>
                <a:gd name="T10" fmla="*/ 0 w 290"/>
                <a:gd name="T11" fmla="*/ 13 h 252"/>
                <a:gd name="T12" fmla="*/ 0 w 290"/>
                <a:gd name="T13" fmla="*/ 239 h 252"/>
                <a:gd name="T14" fmla="*/ 13 w 290"/>
                <a:gd name="T15" fmla="*/ 252 h 252"/>
                <a:gd name="T16" fmla="*/ 239 w 290"/>
                <a:gd name="T17" fmla="*/ 252 h 252"/>
                <a:gd name="T18" fmla="*/ 252 w 290"/>
                <a:gd name="T19" fmla="*/ 239 h 252"/>
                <a:gd name="T20" fmla="*/ 252 w 290"/>
                <a:gd name="T21" fmla="*/ 148 h 252"/>
                <a:gd name="T22" fmla="*/ 290 w 290"/>
                <a:gd name="T23" fmla="*/ 12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0" h="252">
                  <a:moveTo>
                    <a:pt x="290" y="126"/>
                  </a:moveTo>
                  <a:cubicBezTo>
                    <a:pt x="252" y="104"/>
                    <a:pt x="252" y="104"/>
                    <a:pt x="252" y="104"/>
                  </a:cubicBezTo>
                  <a:cubicBezTo>
                    <a:pt x="252" y="13"/>
                    <a:pt x="252" y="13"/>
                    <a:pt x="252" y="13"/>
                  </a:cubicBezTo>
                  <a:cubicBezTo>
                    <a:pt x="252" y="6"/>
                    <a:pt x="246" y="0"/>
                    <a:pt x="239" y="0"/>
                  </a:cubicBezTo>
                  <a:cubicBezTo>
                    <a:pt x="13" y="0"/>
                    <a:pt x="13" y="0"/>
                    <a:pt x="13" y="0"/>
                  </a:cubicBezTo>
                  <a:cubicBezTo>
                    <a:pt x="6" y="0"/>
                    <a:pt x="0" y="6"/>
                    <a:pt x="0" y="13"/>
                  </a:cubicBezTo>
                  <a:cubicBezTo>
                    <a:pt x="0" y="239"/>
                    <a:pt x="0" y="239"/>
                    <a:pt x="0" y="239"/>
                  </a:cubicBezTo>
                  <a:cubicBezTo>
                    <a:pt x="0" y="246"/>
                    <a:pt x="6" y="252"/>
                    <a:pt x="13" y="252"/>
                  </a:cubicBezTo>
                  <a:cubicBezTo>
                    <a:pt x="239" y="252"/>
                    <a:pt x="239" y="252"/>
                    <a:pt x="239" y="252"/>
                  </a:cubicBezTo>
                  <a:cubicBezTo>
                    <a:pt x="246" y="252"/>
                    <a:pt x="252" y="246"/>
                    <a:pt x="252" y="239"/>
                  </a:cubicBezTo>
                  <a:cubicBezTo>
                    <a:pt x="252" y="148"/>
                    <a:pt x="252" y="148"/>
                    <a:pt x="252" y="148"/>
                  </a:cubicBezTo>
                  <a:lnTo>
                    <a:pt x="290" y="126"/>
                  </a:lnTo>
                  <a:close/>
                </a:path>
              </a:pathLst>
            </a:custGeom>
            <a:solidFill>
              <a:schemeClr val="accent2">
                <a:lumMod val="75000"/>
              </a:schemeClr>
            </a:solidFill>
            <a:ln>
              <a:noFill/>
            </a:ln>
          </p:spPr>
          <p:txBody>
            <a:bodyPr wrap="none" lIns="68580" tIns="34290" rIns="68580" bIns="34290" anchor="ctr">
              <a:normAutofit/>
            </a:bodyPr>
            <a:lstStyle/>
            <a:p>
              <a:pPr>
                <a:defRPr/>
              </a:pPr>
              <a:endParaRPr lang="zh-CN" altLang="en-US" sz="825" kern="0">
                <a:solidFill>
                  <a:srgbClr val="FFFFFF"/>
                </a:solidFill>
              </a:endParaRPr>
            </a:p>
          </p:txBody>
        </p:sp>
        <p:sp>
          <p:nvSpPr>
            <p:cNvPr id="29" name="MH_Other_23"/>
            <p:cNvSpPr/>
            <p:nvPr>
              <p:custDataLst>
                <p:tags r:id="rId27"/>
              </p:custDataLst>
            </p:nvPr>
          </p:nvSpPr>
          <p:spPr bwMode="auto">
            <a:xfrm flipH="1">
              <a:off x="5368473" y="2719058"/>
              <a:ext cx="2454275" cy="792162"/>
            </a:xfrm>
            <a:custGeom>
              <a:avLst/>
              <a:gdLst>
                <a:gd name="T0" fmla="*/ 774 w 787"/>
                <a:gd name="T1" fmla="*/ 0 h 252"/>
                <a:gd name="T2" fmla="*/ 763 w 787"/>
                <a:gd name="T3" fmla="*/ 0 h 252"/>
                <a:gd name="T4" fmla="*/ 548 w 787"/>
                <a:gd name="T5" fmla="*/ 0 h 252"/>
                <a:gd name="T6" fmla="*/ 0 w 787"/>
                <a:gd name="T7" fmla="*/ 0 h 252"/>
                <a:gd name="T8" fmla="*/ 12 w 787"/>
                <a:gd name="T9" fmla="*/ 13 h 252"/>
                <a:gd name="T10" fmla="*/ 12 w 787"/>
                <a:gd name="T11" fmla="*/ 104 h 252"/>
                <a:gd name="T12" fmla="*/ 50 w 787"/>
                <a:gd name="T13" fmla="*/ 126 h 252"/>
                <a:gd name="T14" fmla="*/ 12 w 787"/>
                <a:gd name="T15" fmla="*/ 148 h 252"/>
                <a:gd name="T16" fmla="*/ 12 w 787"/>
                <a:gd name="T17" fmla="*/ 239 h 252"/>
                <a:gd name="T18" fmla="*/ 0 w 787"/>
                <a:gd name="T19" fmla="*/ 252 h 252"/>
                <a:gd name="T20" fmla="*/ 548 w 787"/>
                <a:gd name="T21" fmla="*/ 252 h 252"/>
                <a:gd name="T22" fmla="*/ 774 w 787"/>
                <a:gd name="T23" fmla="*/ 252 h 252"/>
                <a:gd name="T24" fmla="*/ 787 w 787"/>
                <a:gd name="T25" fmla="*/ 252 h 252"/>
                <a:gd name="T26" fmla="*/ 787 w 787"/>
                <a:gd name="T27" fmla="*/ 239 h 252"/>
                <a:gd name="T28" fmla="*/ 787 w 787"/>
                <a:gd name="T29" fmla="*/ 87 h 252"/>
                <a:gd name="T30" fmla="*/ 787 w 787"/>
                <a:gd name="T31" fmla="*/ 13 h 252"/>
                <a:gd name="T32" fmla="*/ 774 w 787"/>
                <a:gd name="T33"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7" h="252">
                  <a:moveTo>
                    <a:pt x="774" y="0"/>
                  </a:moveTo>
                  <a:cubicBezTo>
                    <a:pt x="763" y="0"/>
                    <a:pt x="763" y="0"/>
                    <a:pt x="763" y="0"/>
                  </a:cubicBezTo>
                  <a:cubicBezTo>
                    <a:pt x="548" y="0"/>
                    <a:pt x="548" y="0"/>
                    <a:pt x="548" y="0"/>
                  </a:cubicBezTo>
                  <a:cubicBezTo>
                    <a:pt x="0" y="0"/>
                    <a:pt x="0" y="0"/>
                    <a:pt x="0" y="0"/>
                  </a:cubicBezTo>
                  <a:cubicBezTo>
                    <a:pt x="7" y="0"/>
                    <a:pt x="12" y="6"/>
                    <a:pt x="12" y="13"/>
                  </a:cubicBezTo>
                  <a:cubicBezTo>
                    <a:pt x="12" y="104"/>
                    <a:pt x="12" y="104"/>
                    <a:pt x="12" y="104"/>
                  </a:cubicBezTo>
                  <a:cubicBezTo>
                    <a:pt x="50" y="126"/>
                    <a:pt x="50" y="126"/>
                    <a:pt x="50" y="126"/>
                  </a:cubicBezTo>
                  <a:cubicBezTo>
                    <a:pt x="12" y="148"/>
                    <a:pt x="12" y="148"/>
                    <a:pt x="12" y="148"/>
                  </a:cubicBezTo>
                  <a:cubicBezTo>
                    <a:pt x="12" y="239"/>
                    <a:pt x="12" y="239"/>
                    <a:pt x="12" y="239"/>
                  </a:cubicBezTo>
                  <a:cubicBezTo>
                    <a:pt x="12" y="246"/>
                    <a:pt x="7" y="252"/>
                    <a:pt x="0" y="252"/>
                  </a:cubicBezTo>
                  <a:cubicBezTo>
                    <a:pt x="548" y="252"/>
                    <a:pt x="548" y="252"/>
                    <a:pt x="548" y="252"/>
                  </a:cubicBezTo>
                  <a:cubicBezTo>
                    <a:pt x="774" y="252"/>
                    <a:pt x="774" y="252"/>
                    <a:pt x="774" y="252"/>
                  </a:cubicBezTo>
                  <a:cubicBezTo>
                    <a:pt x="787" y="252"/>
                    <a:pt x="787" y="252"/>
                    <a:pt x="787" y="252"/>
                  </a:cubicBezTo>
                  <a:cubicBezTo>
                    <a:pt x="787" y="239"/>
                    <a:pt x="787" y="239"/>
                    <a:pt x="787" y="239"/>
                  </a:cubicBezTo>
                  <a:cubicBezTo>
                    <a:pt x="787" y="87"/>
                    <a:pt x="787" y="87"/>
                    <a:pt x="787" y="87"/>
                  </a:cubicBezTo>
                  <a:cubicBezTo>
                    <a:pt x="787" y="13"/>
                    <a:pt x="787" y="13"/>
                    <a:pt x="787" y="13"/>
                  </a:cubicBezTo>
                  <a:cubicBezTo>
                    <a:pt x="787" y="6"/>
                    <a:pt x="781" y="0"/>
                    <a:pt x="774" y="0"/>
                  </a:cubicBezTo>
                  <a:close/>
                </a:path>
              </a:pathLst>
            </a:custGeom>
            <a:solidFill>
              <a:schemeClr val="accent2"/>
            </a:solidFill>
            <a:ln>
              <a:noFill/>
            </a:ln>
          </p:spPr>
          <p:txBody>
            <a:bodyPr lIns="68580" tIns="34290" rIns="68580" bIns="34290"/>
            <a:lstStyle/>
            <a:p>
              <a:pPr>
                <a:defRPr/>
              </a:pPr>
              <a:endParaRPr lang="zh-CN" altLang="en-US" sz="825" kern="0">
                <a:solidFill>
                  <a:prstClr val="black"/>
                </a:solidFill>
              </a:endParaRPr>
            </a:p>
          </p:txBody>
        </p:sp>
        <p:sp>
          <p:nvSpPr>
            <p:cNvPr id="30" name="MH_Other_24"/>
            <p:cNvSpPr/>
            <p:nvPr>
              <p:custDataLst>
                <p:tags r:id="rId28"/>
              </p:custDataLst>
            </p:nvPr>
          </p:nvSpPr>
          <p:spPr bwMode="auto">
            <a:xfrm flipH="1">
              <a:off x="5368472" y="3511221"/>
              <a:ext cx="947738" cy="358775"/>
            </a:xfrm>
            <a:custGeom>
              <a:avLst/>
              <a:gdLst>
                <a:gd name="T0" fmla="*/ 720 w 720"/>
                <a:gd name="T1" fmla="*/ 0 h 273"/>
                <a:gd name="T2" fmla="*/ 0 w 720"/>
                <a:gd name="T3" fmla="*/ 273 h 273"/>
                <a:gd name="T4" fmla="*/ 179 w 720"/>
                <a:gd name="T5" fmla="*/ 0 h 273"/>
                <a:gd name="T6" fmla="*/ 720 w 720"/>
                <a:gd name="T7" fmla="*/ 0 h 273"/>
              </a:gdLst>
              <a:ahLst/>
              <a:cxnLst>
                <a:cxn ang="0">
                  <a:pos x="T0" y="T1"/>
                </a:cxn>
                <a:cxn ang="0">
                  <a:pos x="T2" y="T3"/>
                </a:cxn>
                <a:cxn ang="0">
                  <a:pos x="T4" y="T5"/>
                </a:cxn>
                <a:cxn ang="0">
                  <a:pos x="T6" y="T7"/>
                </a:cxn>
              </a:cxnLst>
              <a:rect l="0" t="0" r="r" b="b"/>
              <a:pathLst>
                <a:path w="720" h="273">
                  <a:moveTo>
                    <a:pt x="720" y="0"/>
                  </a:moveTo>
                  <a:lnTo>
                    <a:pt x="0" y="273"/>
                  </a:lnTo>
                  <a:lnTo>
                    <a:pt x="179" y="0"/>
                  </a:lnTo>
                  <a:lnTo>
                    <a:pt x="720" y="0"/>
                  </a:lnTo>
                  <a:close/>
                </a:path>
              </a:pathLst>
            </a:custGeom>
            <a:solidFill>
              <a:schemeClr val="accent2">
                <a:lumMod val="50000"/>
              </a:schemeClr>
            </a:solidFill>
            <a:ln>
              <a:noFill/>
            </a:ln>
          </p:spPr>
          <p:txBody>
            <a:bodyPr lIns="68580" tIns="34290" rIns="68580" bIns="34290"/>
            <a:lstStyle/>
            <a:p>
              <a:pPr>
                <a:defRPr/>
              </a:pPr>
              <a:endParaRPr lang="zh-CN" altLang="en-US" sz="825" kern="0">
                <a:solidFill>
                  <a:prstClr val="black"/>
                </a:solidFill>
              </a:endParaRPr>
            </a:p>
          </p:txBody>
        </p:sp>
        <p:sp>
          <p:nvSpPr>
            <p:cNvPr id="31" name="MH_Other_25"/>
            <p:cNvSpPr/>
            <p:nvPr>
              <p:custDataLst>
                <p:tags r:id="rId29"/>
              </p:custDataLst>
            </p:nvPr>
          </p:nvSpPr>
          <p:spPr bwMode="auto">
            <a:xfrm flipH="1">
              <a:off x="5836786" y="3682671"/>
              <a:ext cx="479425" cy="301625"/>
            </a:xfrm>
            <a:custGeom>
              <a:avLst/>
              <a:gdLst>
                <a:gd name="T0" fmla="*/ 0 w 364"/>
                <a:gd name="T1" fmla="*/ 139 h 229"/>
                <a:gd name="T2" fmla="*/ 364 w 364"/>
                <a:gd name="T3" fmla="*/ 229 h 229"/>
                <a:gd name="T4" fmla="*/ 364 w 364"/>
                <a:gd name="T5" fmla="*/ 0 h 229"/>
                <a:gd name="T6" fmla="*/ 0 w 364"/>
                <a:gd name="T7" fmla="*/ 139 h 229"/>
              </a:gdLst>
              <a:ahLst/>
              <a:cxnLst>
                <a:cxn ang="0">
                  <a:pos x="T0" y="T1"/>
                </a:cxn>
                <a:cxn ang="0">
                  <a:pos x="T2" y="T3"/>
                </a:cxn>
                <a:cxn ang="0">
                  <a:pos x="T4" y="T5"/>
                </a:cxn>
                <a:cxn ang="0">
                  <a:pos x="T6" y="T7"/>
                </a:cxn>
              </a:cxnLst>
              <a:rect l="0" t="0" r="r" b="b"/>
              <a:pathLst>
                <a:path w="364" h="229">
                  <a:moveTo>
                    <a:pt x="0" y="139"/>
                  </a:moveTo>
                  <a:lnTo>
                    <a:pt x="364" y="229"/>
                  </a:lnTo>
                  <a:lnTo>
                    <a:pt x="364" y="0"/>
                  </a:lnTo>
                  <a:lnTo>
                    <a:pt x="0" y="139"/>
                  </a:lnTo>
                  <a:close/>
                </a:path>
              </a:pathLst>
            </a:custGeom>
            <a:solidFill>
              <a:schemeClr val="accent2">
                <a:lumMod val="75000"/>
              </a:schemeClr>
            </a:solidFill>
            <a:ln>
              <a:noFill/>
            </a:ln>
          </p:spPr>
          <p:txBody>
            <a:bodyPr lIns="68580" tIns="34290" rIns="68580" bIns="34290"/>
            <a:lstStyle/>
            <a:p>
              <a:pPr>
                <a:defRPr/>
              </a:pPr>
              <a:endParaRPr lang="zh-CN" altLang="en-US" sz="825" kern="0">
                <a:solidFill>
                  <a:prstClr val="black"/>
                </a:solidFill>
              </a:endParaRPr>
            </a:p>
          </p:txBody>
        </p:sp>
        <p:sp>
          <p:nvSpPr>
            <p:cNvPr id="32" name="MH_Other_26"/>
            <p:cNvSpPr/>
            <p:nvPr>
              <p:custDataLst>
                <p:tags r:id="rId30"/>
              </p:custDataLst>
            </p:nvPr>
          </p:nvSpPr>
          <p:spPr bwMode="auto">
            <a:xfrm flipH="1">
              <a:off x="5836785" y="3952546"/>
              <a:ext cx="125412" cy="277813"/>
            </a:xfrm>
            <a:custGeom>
              <a:avLst/>
              <a:gdLst>
                <a:gd name="T0" fmla="*/ 95 w 95"/>
                <a:gd name="T1" fmla="*/ 22 h 211"/>
                <a:gd name="T2" fmla="*/ 0 w 95"/>
                <a:gd name="T3" fmla="*/ 211 h 211"/>
                <a:gd name="T4" fmla="*/ 0 w 95"/>
                <a:gd name="T5" fmla="*/ 0 h 211"/>
                <a:gd name="T6" fmla="*/ 95 w 95"/>
                <a:gd name="T7" fmla="*/ 22 h 211"/>
              </a:gdLst>
              <a:ahLst/>
              <a:cxnLst>
                <a:cxn ang="0">
                  <a:pos x="T0" y="T1"/>
                </a:cxn>
                <a:cxn ang="0">
                  <a:pos x="T2" y="T3"/>
                </a:cxn>
                <a:cxn ang="0">
                  <a:pos x="T4" y="T5"/>
                </a:cxn>
                <a:cxn ang="0">
                  <a:pos x="T6" y="T7"/>
                </a:cxn>
              </a:cxnLst>
              <a:rect l="0" t="0" r="r" b="b"/>
              <a:pathLst>
                <a:path w="95" h="211">
                  <a:moveTo>
                    <a:pt x="95" y="22"/>
                  </a:moveTo>
                  <a:lnTo>
                    <a:pt x="0" y="211"/>
                  </a:lnTo>
                  <a:lnTo>
                    <a:pt x="0" y="0"/>
                  </a:lnTo>
                  <a:lnTo>
                    <a:pt x="95" y="22"/>
                  </a:lnTo>
                  <a:close/>
                </a:path>
              </a:pathLst>
            </a:custGeom>
            <a:solidFill>
              <a:schemeClr val="accent2">
                <a:lumMod val="50000"/>
              </a:schemeClr>
            </a:solidFill>
            <a:ln>
              <a:noFill/>
            </a:ln>
          </p:spPr>
          <p:txBody>
            <a:bodyPr lIns="68580" tIns="34290" rIns="68580" bIns="34290"/>
            <a:lstStyle/>
            <a:p>
              <a:pPr>
                <a:defRPr/>
              </a:pPr>
              <a:endParaRPr lang="zh-CN" altLang="en-US" sz="825" kern="0">
                <a:solidFill>
                  <a:prstClr val="black"/>
                </a:solidFill>
              </a:endParaRPr>
            </a:p>
          </p:txBody>
        </p:sp>
        <p:sp>
          <p:nvSpPr>
            <p:cNvPr id="33" name="MH_Other_27"/>
            <p:cNvSpPr txBox="1"/>
            <p:nvPr>
              <p:custDataLst>
                <p:tags r:id="rId31"/>
              </p:custDataLst>
            </p:nvPr>
          </p:nvSpPr>
          <p:spPr>
            <a:xfrm>
              <a:off x="7724323" y="2700008"/>
              <a:ext cx="703263" cy="715962"/>
            </a:xfrm>
            <a:prstGeom prst="rect">
              <a:avLst/>
            </a:prstGeom>
            <a:noFill/>
          </p:spPr>
          <p:txBody>
            <a:bodyPr wrap="none" anchor="ctr">
              <a:normAutofit/>
            </a:bodyPr>
            <a:lstStyle/>
            <a:p>
              <a:pPr>
                <a:defRPr/>
              </a:pPr>
              <a:r>
                <a:rPr lang="en-US" altLang="zh-CN" sz="4050" dirty="0">
                  <a:solidFill>
                    <a:srgbClr val="FFFFFF"/>
                  </a:solidFill>
                </a:rPr>
                <a:t>02</a:t>
              </a:r>
              <a:endParaRPr lang="zh-CN" altLang="en-US" sz="4050" dirty="0">
                <a:solidFill>
                  <a:srgbClr val="FFFFFF"/>
                </a:solidFill>
              </a:endParaRPr>
            </a:p>
          </p:txBody>
        </p:sp>
        <p:sp>
          <p:nvSpPr>
            <p:cNvPr id="34" name="MH_Other_28"/>
            <p:cNvSpPr/>
            <p:nvPr>
              <p:custDataLst>
                <p:tags r:id="rId32"/>
              </p:custDataLst>
            </p:nvPr>
          </p:nvSpPr>
          <p:spPr>
            <a:xfrm>
              <a:off x="4938261" y="2739695"/>
              <a:ext cx="3419475" cy="755650"/>
            </a:xfrm>
            <a:prstGeom prst="ellipse">
              <a:avLst/>
            </a:prstGeom>
            <a:gradFill flip="none" rotWithShape="1">
              <a:gsLst>
                <a:gs pos="0">
                  <a:sysClr val="window" lastClr="FFFFFF">
                    <a:alpha val="48000"/>
                  </a:sysClr>
                </a:gs>
                <a:gs pos="100000">
                  <a:sysClr val="window" lastClr="FFFFFF">
                    <a:alpha val="0"/>
                  </a:sysClr>
                </a:gs>
              </a:gsLst>
              <a:path path="shape">
                <a:fillToRect l="50000" t="50000" r="50000" b="50000"/>
              </a:path>
              <a:tileRect/>
            </a:gradFill>
            <a:ln w="12700" cap="flat" cmpd="sng" algn="ctr">
              <a:noFill/>
              <a:prstDash val="solid"/>
              <a:miter lim="800000"/>
            </a:ln>
            <a:effectLst/>
          </p:spPr>
          <p:txBody>
            <a:bodyPr anchor="ctr"/>
            <a:lstStyle/>
            <a:p>
              <a:pPr algn="ctr">
                <a:defRPr/>
              </a:pPr>
              <a:endParaRPr lang="zh-CN" altLang="en-US" sz="825" kern="0">
                <a:solidFill>
                  <a:prstClr val="white"/>
                </a:solidFill>
              </a:endParaRPr>
            </a:p>
          </p:txBody>
        </p:sp>
        <p:sp>
          <p:nvSpPr>
            <p:cNvPr id="35" name="MH_SubTitle_2"/>
            <p:cNvSpPr txBox="1">
              <a:spLocks noChangeArrowheads="1"/>
            </p:cNvSpPr>
            <p:nvPr>
              <p:custDataLst>
                <p:tags r:id="rId33"/>
              </p:custDataLst>
            </p:nvPr>
          </p:nvSpPr>
          <p:spPr bwMode="auto">
            <a:xfrm>
              <a:off x="5490711" y="2746046"/>
              <a:ext cx="2084387"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dirty="0">
                  <a:solidFill>
                    <a:srgbClr val="FFFFFF"/>
                  </a:solidFill>
                  <a:latin typeface="+mn-lt"/>
                  <a:ea typeface="+mn-ea"/>
                </a:rPr>
                <a:t>点击添加标题文字</a:t>
              </a:r>
              <a:endParaRPr lang="en-US" altLang="zh-CN" dirty="0">
                <a:solidFill>
                  <a:srgbClr val="FFFFFF"/>
                </a:solidFill>
                <a:latin typeface="+mn-lt"/>
                <a:ea typeface="+mn-ea"/>
              </a:endParaRPr>
            </a:p>
          </p:txBody>
        </p:sp>
      </p:grpSp>
      <p:sp>
        <p:nvSpPr>
          <p:cNvPr id="36" name="矩形 35"/>
          <p:cNvSpPr/>
          <p:nvPr/>
        </p:nvSpPr>
        <p:spPr>
          <a:xfrm>
            <a:off x="1845250" y="278524"/>
            <a:ext cx="433965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rPr>
              <a:t>请输入替换你的标题</a:t>
            </a:r>
            <a:endParaRPr lang="zh-CN" altLang="en-US" sz="360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000" fill="hold"/>
                                        <p:tgtEl>
                                          <p:spTgt spid="36"/>
                                        </p:tgtEl>
                                        <p:attrNameLst>
                                          <p:attrName>ppt_w</p:attrName>
                                        </p:attrNameLst>
                                      </p:cBhvr>
                                      <p:tavLst>
                                        <p:tav tm="0">
                                          <p:val>
                                            <p:fltVal val="0"/>
                                          </p:val>
                                        </p:tav>
                                        <p:tav tm="100000">
                                          <p:val>
                                            <p:strVal val="#ppt_w"/>
                                          </p:val>
                                        </p:tav>
                                      </p:tavLst>
                                    </p:anim>
                                    <p:anim calcmode="lin" valueType="num">
                                      <p:cBhvr>
                                        <p:cTn id="8" dur="1000" fill="hold"/>
                                        <p:tgtEl>
                                          <p:spTgt spid="36"/>
                                        </p:tgtEl>
                                        <p:attrNameLst>
                                          <p:attrName>ppt_h</p:attrName>
                                        </p:attrNameLst>
                                      </p:cBhvr>
                                      <p:tavLst>
                                        <p:tav tm="0">
                                          <p:val>
                                            <p:fltVal val="0"/>
                                          </p:val>
                                        </p:tav>
                                        <p:tav tm="100000">
                                          <p:val>
                                            <p:strVal val="#ppt_h"/>
                                          </p:val>
                                        </p:tav>
                                      </p:tavLst>
                                    </p:anim>
                                    <p:anim calcmode="lin" valueType="num">
                                      <p:cBhvr>
                                        <p:cTn id="9" dur="1000" fill="hold"/>
                                        <p:tgtEl>
                                          <p:spTgt spid="36"/>
                                        </p:tgtEl>
                                        <p:attrNameLst>
                                          <p:attrName>style.rotation</p:attrName>
                                        </p:attrNameLst>
                                      </p:cBhvr>
                                      <p:tavLst>
                                        <p:tav tm="0">
                                          <p:val>
                                            <p:fltVal val="90"/>
                                          </p:val>
                                        </p:tav>
                                        <p:tav tm="100000">
                                          <p:val>
                                            <p:fltVal val="0"/>
                                          </p:val>
                                        </p:tav>
                                      </p:tavLst>
                                    </p:anim>
                                    <p:animEffect transition="in" filter="fade">
                                      <p:cBhvr>
                                        <p:cTn id="10" dur="1000"/>
                                        <p:tgtEl>
                                          <p:spTgt spid="36"/>
                                        </p:tgtEl>
                                      </p:cBhvr>
                                    </p:animEffect>
                                  </p:childTnLst>
                                </p:cTn>
                              </p:par>
                            </p:childTnLst>
                          </p:cTn>
                        </p:par>
                        <p:par>
                          <p:cTn id="11" fill="hold">
                            <p:stCondLst>
                              <p:cond delay="1000"/>
                            </p:stCondLst>
                            <p:childTnLst>
                              <p:par>
                                <p:cTn id="12" presetID="38" presetClass="entr" presetSubtype="0" accel="50000" fill="hold" nodeType="afterEffect">
                                  <p:stCondLst>
                                    <p:cond delay="0"/>
                                  </p:stCondLst>
                                  <p:iterate type="lt">
                                    <p:tmPct val="50000"/>
                                  </p:iterate>
                                  <p:childTnLst>
                                    <p:set>
                                      <p:cBhvr>
                                        <p:cTn id="13" dur="1" fill="hold">
                                          <p:stCondLst>
                                            <p:cond delay="0"/>
                                          </p:stCondLst>
                                        </p:cTn>
                                        <p:tgtEl>
                                          <p:spTgt spid="4"/>
                                        </p:tgtEl>
                                        <p:attrNameLst>
                                          <p:attrName>style.visibility</p:attrName>
                                        </p:attrNameLst>
                                      </p:cBhvr>
                                      <p:to>
                                        <p:strVal val="visible"/>
                                      </p:to>
                                    </p:set>
                                    <p:set>
                                      <p:cBhvr>
                                        <p:cTn id="14" dur="455" fill="hold">
                                          <p:stCondLst>
                                            <p:cond delay="0"/>
                                          </p:stCondLst>
                                        </p:cTn>
                                        <p:tgtEl>
                                          <p:spTgt spid="4"/>
                                        </p:tgtEl>
                                        <p:attrNameLst>
                                          <p:attrName>style.rotation</p:attrName>
                                        </p:attrNameLst>
                                      </p:cBhvr>
                                      <p:to>
                                        <p:strVal val="-45.0"/>
                                      </p:to>
                                    </p:set>
                                    <p:anim calcmode="lin" valueType="num">
                                      <p:cBhvr>
                                        <p:cTn id="15" dur="455" fill="hold">
                                          <p:stCondLst>
                                            <p:cond delay="455"/>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4"/>
                                        </p:tgtEl>
                                        <p:attrNameLst>
                                          <p:attrName>ppt_y</p:attrName>
                                        </p:attrNameLst>
                                      </p:cBhvr>
                                      <p:tavLst>
                                        <p:tav tm="0">
                                          <p:val>
                                            <p:strVal val="#ppt_y-(0.354*#ppt_w-0.172*#ppt_h)"/>
                                          </p:val>
                                        </p:tav>
                                        <p:tav tm="100000">
                                          <p:val>
                                            <p:strVal val="#ppt_y"/>
                                          </p:val>
                                        </p:tav>
                                      </p:tavLst>
                                    </p:anim>
                                  </p:childTnLst>
                                </p:cTn>
                              </p:par>
                            </p:childTnLst>
                          </p:cTn>
                        </p:par>
                        <p:par>
                          <p:cTn id="19" fill="hold">
                            <p:stCondLst>
                              <p:cond delay="2000"/>
                            </p:stCondLst>
                            <p:childTnLst>
                              <p:par>
                                <p:cTn id="20" presetID="31"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fltVal val="0"/>
                                          </p:val>
                                        </p:tav>
                                        <p:tav tm="100000">
                                          <p:val>
                                            <p:strVal val="#ppt_w"/>
                                          </p:val>
                                        </p:tav>
                                      </p:tavLst>
                                    </p:anim>
                                    <p:anim calcmode="lin" valueType="num">
                                      <p:cBhvr>
                                        <p:cTn id="23" dur="1000" fill="hold"/>
                                        <p:tgtEl>
                                          <p:spTgt spid="2"/>
                                        </p:tgtEl>
                                        <p:attrNameLst>
                                          <p:attrName>ppt_h</p:attrName>
                                        </p:attrNameLst>
                                      </p:cBhvr>
                                      <p:tavLst>
                                        <p:tav tm="0">
                                          <p:val>
                                            <p:fltVal val="0"/>
                                          </p:val>
                                        </p:tav>
                                        <p:tav tm="100000">
                                          <p:val>
                                            <p:strVal val="#ppt_h"/>
                                          </p:val>
                                        </p:tav>
                                      </p:tavLst>
                                    </p:anim>
                                    <p:anim calcmode="lin" valueType="num">
                                      <p:cBhvr>
                                        <p:cTn id="24" dur="1000" fill="hold"/>
                                        <p:tgtEl>
                                          <p:spTgt spid="2"/>
                                        </p:tgtEl>
                                        <p:attrNameLst>
                                          <p:attrName>style.rotation</p:attrName>
                                        </p:attrNameLst>
                                      </p:cBhvr>
                                      <p:tavLst>
                                        <p:tav tm="0">
                                          <p:val>
                                            <p:fltVal val="90"/>
                                          </p:val>
                                        </p:tav>
                                        <p:tav tm="100000">
                                          <p:val>
                                            <p:fltVal val="0"/>
                                          </p:val>
                                        </p:tav>
                                      </p:tavLst>
                                    </p:anim>
                                    <p:animEffect transition="in" filter="fade">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email"/>
          <a:stretch>
            <a:fillRect/>
          </a:stretch>
        </p:blipFill>
        <p:spPr>
          <a:xfrm>
            <a:off x="7860632" y="0"/>
            <a:ext cx="4331368" cy="6858000"/>
          </a:xfrm>
          <a:prstGeom prst="rect">
            <a:avLst/>
          </a:prstGeom>
        </p:spPr>
      </p:pic>
      <p:sp>
        <p:nvSpPr>
          <p:cNvPr id="5" name="矩形 4"/>
          <p:cNvSpPr/>
          <p:nvPr/>
        </p:nvSpPr>
        <p:spPr bwMode="auto">
          <a:xfrm>
            <a:off x="480508" y="1970054"/>
            <a:ext cx="1584423" cy="1855356"/>
          </a:xfrm>
          <a:prstGeom prst="rect">
            <a:avLst/>
          </a:prstGeom>
          <a:blipFill dpi="0" rotWithShape="1">
            <a:blip r:embed="rId2" cstate="email"/>
            <a:srcRect/>
            <a:stretch>
              <a:fillRect/>
            </a:stretch>
          </a:blipFill>
          <a:ln>
            <a:solidFill>
              <a:schemeClr val="accent2"/>
            </a:solidFill>
          </a:ln>
          <a:effectLst/>
        </p:spPr>
        <p:txBody>
          <a:bodyPr rtlCol="0" anchor="ctr"/>
          <a:lstStyle/>
          <a:p>
            <a:pPr algn="ctr" eaLnBrk="1" hangingPunct="1">
              <a:spcBef>
                <a:spcPct val="0"/>
              </a:spcBef>
              <a:buFontTx/>
              <a:buNone/>
            </a:pPr>
            <a:endParaRPr lang="zh-CN" altLang="en-US">
              <a:solidFill>
                <a:srgbClr val="FFFFFF"/>
              </a:solidFill>
            </a:endParaRPr>
          </a:p>
        </p:txBody>
      </p:sp>
      <p:sp>
        <p:nvSpPr>
          <p:cNvPr id="6" name="矩形 5"/>
          <p:cNvSpPr/>
          <p:nvPr/>
        </p:nvSpPr>
        <p:spPr bwMode="auto">
          <a:xfrm>
            <a:off x="4018211" y="1941288"/>
            <a:ext cx="1584423" cy="1855356"/>
          </a:xfrm>
          <a:prstGeom prst="rect">
            <a:avLst/>
          </a:prstGeom>
          <a:blipFill dpi="0" rotWithShape="1">
            <a:blip r:embed="rId3" cstate="email"/>
            <a:srcRect/>
            <a:stretch>
              <a:fillRect/>
            </a:stretch>
          </a:blipFill>
          <a:ln>
            <a:solidFill>
              <a:schemeClr val="accent2"/>
            </a:solidFill>
          </a:ln>
          <a:effectLst/>
        </p:spPr>
        <p:txBody>
          <a:bodyPr rtlCol="0" anchor="ctr"/>
          <a:lstStyle/>
          <a:p>
            <a:pPr algn="ctr" eaLnBrk="1" hangingPunct="1">
              <a:spcBef>
                <a:spcPct val="0"/>
              </a:spcBef>
              <a:buFontTx/>
              <a:buNone/>
            </a:pPr>
            <a:endParaRPr lang="zh-CN" altLang="en-US">
              <a:solidFill>
                <a:srgbClr val="FFFFFF"/>
              </a:solidFill>
            </a:endParaRPr>
          </a:p>
        </p:txBody>
      </p:sp>
      <p:sp>
        <p:nvSpPr>
          <p:cNvPr id="7" name="矩形 6"/>
          <p:cNvSpPr/>
          <p:nvPr/>
        </p:nvSpPr>
        <p:spPr bwMode="auto">
          <a:xfrm>
            <a:off x="2135136" y="3796644"/>
            <a:ext cx="1812867" cy="1423308"/>
          </a:xfrm>
          <a:prstGeom prst="rect">
            <a:avLst/>
          </a:prstGeom>
          <a:blipFill dpi="0" rotWithShape="1">
            <a:blip r:embed="rId4" cstate="email"/>
            <a:srcRect/>
            <a:stretch>
              <a:fillRect/>
            </a:stretch>
          </a:blipFill>
          <a:ln>
            <a:solidFill>
              <a:schemeClr val="accent2"/>
            </a:solidFill>
          </a:ln>
          <a:effectLst/>
        </p:spPr>
        <p:txBody>
          <a:bodyPr rtlCol="0" anchor="ctr"/>
          <a:lstStyle/>
          <a:p>
            <a:pPr algn="ctr" eaLnBrk="1" hangingPunct="1">
              <a:spcBef>
                <a:spcPct val="0"/>
              </a:spcBef>
              <a:buFontTx/>
              <a:buNone/>
            </a:pPr>
            <a:endParaRPr lang="zh-CN" altLang="en-US">
              <a:solidFill>
                <a:srgbClr val="FFFFFF"/>
              </a:solidFill>
            </a:endParaRPr>
          </a:p>
        </p:txBody>
      </p:sp>
      <p:sp>
        <p:nvSpPr>
          <p:cNvPr id="8" name="矩形 7"/>
          <p:cNvSpPr/>
          <p:nvPr/>
        </p:nvSpPr>
        <p:spPr bwMode="auto">
          <a:xfrm>
            <a:off x="4067584" y="3878485"/>
            <a:ext cx="4826428" cy="1423308"/>
          </a:xfrm>
          <a:prstGeom prst="rect">
            <a:avLst/>
          </a:prstGeom>
          <a:noFill/>
        </p:spPr>
        <p:txBody>
          <a:bodyPr wrap="square" lIns="180000" tIns="46800" rIns="36000" rtlCol="0" anchor="ctr" anchorCtr="0">
            <a:noAutofit/>
          </a:bodyPr>
          <a:lstStyle/>
          <a:p>
            <a:pPr>
              <a:lnSpc>
                <a:spcPct val="150000"/>
              </a:lnSpc>
              <a:spcBef>
                <a:spcPts val="600"/>
              </a:spcBef>
              <a:buClr>
                <a:schemeClr val="bg1"/>
              </a:buClr>
              <a:buSzPct val="80000"/>
            </a:pPr>
            <a:r>
              <a:rPr lang="zh-CN" altLang="en-US" sz="1600" dirty="0">
                <a:solidFill>
                  <a:schemeClr val="accent2">
                    <a:lumMod val="50000"/>
                  </a:schemeClr>
                </a:solidFill>
                <a:latin typeface="幼圆" panose="02010509060101010101" pitchFamily="49" charset="-122"/>
                <a:ea typeface="幼圆" panose="02010509060101010101" pitchFamily="49" charset="-122"/>
              </a:rPr>
              <a:t>请</a:t>
            </a:r>
            <a:r>
              <a:rPr lang="zh-CN" altLang="en-US" sz="1600" dirty="0" smtClean="0">
                <a:solidFill>
                  <a:schemeClr val="accent2">
                    <a:lumMod val="50000"/>
                  </a:schemeClr>
                </a:solidFill>
                <a:latin typeface="幼圆" panose="02010509060101010101" pitchFamily="49" charset="-122"/>
                <a:ea typeface="幼圆" panose="02010509060101010101" pitchFamily="49" charset="-122"/>
              </a:rPr>
              <a:t>在此输入编辑或替换你的内容文本</a:t>
            </a:r>
            <a:r>
              <a:rPr lang="zh-CN" altLang="en-US" sz="1600" dirty="0">
                <a:solidFill>
                  <a:schemeClr val="accent2">
                    <a:lumMod val="50000"/>
                  </a:schemeClr>
                </a:solidFill>
                <a:latin typeface="幼圆" panose="02010509060101010101" pitchFamily="49" charset="-122"/>
                <a:ea typeface="幼圆" panose="02010509060101010101" pitchFamily="49" charset="-122"/>
              </a:rPr>
              <a:t>请在此输入编辑或替换你的内容</a:t>
            </a:r>
            <a:r>
              <a:rPr lang="zh-CN" altLang="en-US" sz="1600" dirty="0" smtClean="0">
                <a:solidFill>
                  <a:schemeClr val="accent2">
                    <a:lumMod val="50000"/>
                  </a:schemeClr>
                </a:solidFill>
                <a:latin typeface="幼圆" panose="02010509060101010101" pitchFamily="49" charset="-122"/>
                <a:ea typeface="幼圆" panose="02010509060101010101" pitchFamily="49" charset="-122"/>
              </a:rPr>
              <a:t>文本</a:t>
            </a:r>
            <a:r>
              <a:rPr lang="zh-CN" altLang="en-US" sz="1600" dirty="0">
                <a:solidFill>
                  <a:schemeClr val="accent2">
                    <a:lumMod val="50000"/>
                  </a:schemeClr>
                </a:solidFill>
                <a:latin typeface="幼圆" panose="02010509060101010101" pitchFamily="49" charset="-122"/>
                <a:ea typeface="幼圆" panose="02010509060101010101" pitchFamily="49" charset="-122"/>
              </a:rPr>
              <a:t>请在此输入编辑或替换你的内容文本</a:t>
            </a:r>
            <a:endParaRPr lang="zh-CN" altLang="en-US" sz="1600" dirty="0">
              <a:solidFill>
                <a:schemeClr val="accent2">
                  <a:lumMod val="50000"/>
                </a:schemeClr>
              </a:solidFill>
              <a:latin typeface="幼圆" panose="02010509060101010101" pitchFamily="49" charset="-122"/>
              <a:ea typeface="幼圆" panose="02010509060101010101" pitchFamily="49" charset="-122"/>
            </a:endParaRPr>
          </a:p>
        </p:txBody>
      </p:sp>
      <p:sp>
        <p:nvSpPr>
          <p:cNvPr id="9" name="文本框 8"/>
          <p:cNvSpPr txBox="1"/>
          <p:nvPr/>
        </p:nvSpPr>
        <p:spPr>
          <a:xfrm>
            <a:off x="5602634" y="1846331"/>
            <a:ext cx="3337966" cy="1937197"/>
          </a:xfrm>
          <a:prstGeom prst="rect">
            <a:avLst/>
          </a:prstGeom>
          <a:noFill/>
        </p:spPr>
        <p:txBody>
          <a:bodyPr wrap="square" lIns="180000" tIns="46800" rIns="36000" rtlCol="0" anchor="ctr" anchorCtr="0">
            <a:noAutofit/>
          </a:bodyPr>
          <a:lstStyle/>
          <a:p>
            <a:pPr>
              <a:lnSpc>
                <a:spcPct val="150000"/>
              </a:lnSpc>
              <a:spcBef>
                <a:spcPts val="600"/>
              </a:spcBef>
              <a:buClr>
                <a:schemeClr val="bg1">
                  <a:lumMod val="65000"/>
                </a:schemeClr>
              </a:buClr>
              <a:buSzPct val="80000"/>
            </a:pPr>
            <a:r>
              <a:rPr lang="zh-CN" altLang="en-US" sz="1500" dirty="0" smtClean="0">
                <a:solidFill>
                  <a:schemeClr val="tx1">
                    <a:lumMod val="65000"/>
                    <a:lumOff val="35000"/>
                  </a:schemeClr>
                </a:solidFill>
                <a:latin typeface="幼圆" panose="02010509060101010101" pitchFamily="49" charset="-122"/>
                <a:ea typeface="幼圆" panose="02010509060101010101" pitchFamily="49" charset="-122"/>
              </a:rPr>
              <a:t>请在替换你的内容文本</a:t>
            </a:r>
            <a:r>
              <a:rPr lang="en-US" altLang="zh-CN" sz="1500" dirty="0" smtClean="0">
                <a:solidFill>
                  <a:schemeClr val="tx1">
                    <a:lumMod val="65000"/>
                    <a:lumOff val="35000"/>
                  </a:schemeClr>
                </a:solidFill>
                <a:latin typeface="幼圆" panose="02010509060101010101" pitchFamily="49" charset="-122"/>
                <a:ea typeface="幼圆" panose="02010509060101010101" pitchFamily="49" charset="-122"/>
              </a:rPr>
              <a:t>.</a:t>
            </a:r>
            <a:r>
              <a:rPr lang="zh-CN" altLang="en-US" sz="1500" dirty="0">
                <a:solidFill>
                  <a:schemeClr val="tx1">
                    <a:lumMod val="65000"/>
                    <a:lumOff val="35000"/>
                  </a:schemeClr>
                </a:solidFill>
                <a:latin typeface="幼圆" panose="02010509060101010101" pitchFamily="49" charset="-122"/>
                <a:ea typeface="幼圆" panose="02010509060101010101" pitchFamily="49" charset="-122"/>
              </a:rPr>
              <a:t>请在替换你的内容</a:t>
            </a:r>
            <a:r>
              <a:rPr lang="zh-CN" altLang="en-US" sz="1500" dirty="0" smtClean="0">
                <a:solidFill>
                  <a:schemeClr val="tx1">
                    <a:lumMod val="65000"/>
                    <a:lumOff val="35000"/>
                  </a:schemeClr>
                </a:solidFill>
                <a:latin typeface="幼圆" panose="02010509060101010101" pitchFamily="49" charset="-122"/>
                <a:ea typeface="幼圆" panose="02010509060101010101" pitchFamily="49" charset="-122"/>
              </a:rPr>
              <a:t>文本</a:t>
            </a:r>
            <a:endParaRPr lang="en-US" altLang="zh-CN" sz="1500" dirty="0" smtClean="0">
              <a:solidFill>
                <a:schemeClr val="tx1">
                  <a:lumMod val="65000"/>
                  <a:lumOff val="35000"/>
                </a:schemeClr>
              </a:solidFill>
              <a:latin typeface="幼圆" panose="02010509060101010101" pitchFamily="49" charset="-122"/>
              <a:ea typeface="幼圆" panose="02010509060101010101" pitchFamily="49" charset="-122"/>
            </a:endParaRPr>
          </a:p>
          <a:p>
            <a:pPr>
              <a:lnSpc>
                <a:spcPct val="150000"/>
              </a:lnSpc>
              <a:spcBef>
                <a:spcPts val="600"/>
              </a:spcBef>
              <a:buClr>
                <a:schemeClr val="bg1">
                  <a:lumMod val="65000"/>
                </a:schemeClr>
              </a:buClr>
              <a:buSzPct val="80000"/>
            </a:pPr>
            <a:r>
              <a:rPr lang="zh-CN" altLang="en-US" sz="1500" dirty="0">
                <a:solidFill>
                  <a:schemeClr val="tx1">
                    <a:lumMod val="65000"/>
                    <a:lumOff val="35000"/>
                  </a:schemeClr>
                </a:solidFill>
                <a:latin typeface="幼圆" panose="02010509060101010101" pitchFamily="49" charset="-122"/>
                <a:ea typeface="幼圆" panose="02010509060101010101" pitchFamily="49" charset="-122"/>
              </a:rPr>
              <a:t>请在替换你的内容</a:t>
            </a:r>
            <a:r>
              <a:rPr lang="zh-CN" altLang="en-US" sz="1500" dirty="0" smtClean="0">
                <a:solidFill>
                  <a:schemeClr val="tx1">
                    <a:lumMod val="65000"/>
                    <a:lumOff val="35000"/>
                  </a:schemeClr>
                </a:solidFill>
                <a:latin typeface="幼圆" panose="02010509060101010101" pitchFamily="49" charset="-122"/>
                <a:ea typeface="幼圆" panose="02010509060101010101" pitchFamily="49" charset="-122"/>
              </a:rPr>
              <a:t>文本</a:t>
            </a:r>
            <a:r>
              <a:rPr lang="zh-CN" altLang="en-US" sz="1500" dirty="0">
                <a:solidFill>
                  <a:schemeClr val="tx1">
                    <a:lumMod val="65000"/>
                    <a:lumOff val="35000"/>
                  </a:schemeClr>
                </a:solidFill>
                <a:latin typeface="幼圆" panose="02010509060101010101" pitchFamily="49" charset="-122"/>
                <a:ea typeface="幼圆" panose="02010509060101010101" pitchFamily="49" charset="-122"/>
              </a:rPr>
              <a:t>请在替换你的内容</a:t>
            </a:r>
            <a:r>
              <a:rPr lang="zh-CN" altLang="en-US" sz="1500" dirty="0" smtClean="0">
                <a:solidFill>
                  <a:schemeClr val="tx1">
                    <a:lumMod val="65000"/>
                    <a:lumOff val="35000"/>
                  </a:schemeClr>
                </a:solidFill>
                <a:latin typeface="幼圆" panose="02010509060101010101" pitchFamily="49" charset="-122"/>
                <a:ea typeface="幼圆" panose="02010509060101010101" pitchFamily="49" charset="-122"/>
              </a:rPr>
              <a:t>文本</a:t>
            </a:r>
            <a:r>
              <a:rPr lang="zh-CN" altLang="en-US" sz="1500" dirty="0">
                <a:solidFill>
                  <a:schemeClr val="tx1">
                    <a:lumMod val="65000"/>
                    <a:lumOff val="35000"/>
                  </a:schemeClr>
                </a:solidFill>
                <a:latin typeface="幼圆" panose="02010509060101010101" pitchFamily="49" charset="-122"/>
                <a:ea typeface="幼圆" panose="02010509060101010101" pitchFamily="49" charset="-122"/>
              </a:rPr>
              <a:t>请在替换你的内容文本</a:t>
            </a:r>
            <a:endParaRPr lang="zh-CN" altLang="en-US" sz="1500" dirty="0">
              <a:solidFill>
                <a:schemeClr val="tx1">
                  <a:lumMod val="65000"/>
                  <a:lumOff val="35000"/>
                </a:schemeClr>
              </a:solidFill>
              <a:latin typeface="幼圆" panose="02010509060101010101" pitchFamily="49" charset="-122"/>
              <a:ea typeface="幼圆" panose="02010509060101010101" pitchFamily="49" charset="-122"/>
            </a:endParaRPr>
          </a:p>
        </p:txBody>
      </p:sp>
      <p:sp>
        <p:nvSpPr>
          <p:cNvPr id="10" name="文本框 9"/>
          <p:cNvSpPr txBox="1"/>
          <p:nvPr/>
        </p:nvSpPr>
        <p:spPr>
          <a:xfrm>
            <a:off x="312788" y="3931540"/>
            <a:ext cx="1868378" cy="1211047"/>
          </a:xfrm>
          <a:prstGeom prst="rect">
            <a:avLst/>
          </a:prstGeom>
          <a:noFill/>
        </p:spPr>
        <p:txBody>
          <a:bodyPr wrap="square" lIns="180000" tIns="46800" rIns="36000" rtlCol="0" anchor="ctr" anchorCtr="0">
            <a:noAutofit/>
          </a:bodyPr>
          <a:lstStyle/>
          <a:p>
            <a:pPr>
              <a:lnSpc>
                <a:spcPct val="150000"/>
              </a:lnSpc>
              <a:spcBef>
                <a:spcPts val="600"/>
              </a:spcBef>
              <a:buClr>
                <a:schemeClr val="bg1">
                  <a:lumMod val="65000"/>
                </a:schemeClr>
              </a:buClr>
              <a:buSzPct val="80000"/>
            </a:pPr>
            <a:r>
              <a:rPr lang="zh-CN" altLang="en-US" sz="1500" dirty="0" smtClean="0">
                <a:solidFill>
                  <a:schemeClr val="tx1">
                    <a:lumMod val="65000"/>
                    <a:lumOff val="35000"/>
                  </a:schemeClr>
                </a:solidFill>
                <a:latin typeface="幼圆" panose="02010509060101010101" pitchFamily="49" charset="-122"/>
                <a:ea typeface="幼圆" panose="02010509060101010101" pitchFamily="49" charset="-122"/>
              </a:rPr>
              <a:t>请在替换你的内容文本</a:t>
            </a:r>
            <a:r>
              <a:rPr lang="en-US" altLang="zh-CN" sz="1500" dirty="0" smtClean="0">
                <a:solidFill>
                  <a:schemeClr val="tx1">
                    <a:lumMod val="65000"/>
                    <a:lumOff val="35000"/>
                  </a:schemeClr>
                </a:solidFill>
                <a:latin typeface="幼圆" panose="02010509060101010101" pitchFamily="49" charset="-122"/>
                <a:ea typeface="幼圆" panose="02010509060101010101" pitchFamily="49" charset="-122"/>
              </a:rPr>
              <a:t>.</a:t>
            </a:r>
            <a:r>
              <a:rPr lang="zh-CN" altLang="en-US" sz="1500" dirty="0">
                <a:solidFill>
                  <a:schemeClr val="tx1">
                    <a:lumMod val="65000"/>
                    <a:lumOff val="35000"/>
                  </a:schemeClr>
                </a:solidFill>
                <a:latin typeface="幼圆" panose="02010509060101010101" pitchFamily="49" charset="-122"/>
                <a:ea typeface="幼圆" panose="02010509060101010101" pitchFamily="49" charset="-122"/>
              </a:rPr>
              <a:t>请在替换你的内容</a:t>
            </a:r>
            <a:r>
              <a:rPr lang="zh-CN" altLang="en-US" sz="1500" dirty="0" smtClean="0">
                <a:solidFill>
                  <a:schemeClr val="tx1">
                    <a:lumMod val="65000"/>
                    <a:lumOff val="35000"/>
                  </a:schemeClr>
                </a:solidFill>
                <a:latin typeface="幼圆" panose="02010509060101010101" pitchFamily="49" charset="-122"/>
                <a:ea typeface="幼圆" panose="02010509060101010101" pitchFamily="49" charset="-122"/>
              </a:rPr>
              <a:t>文本</a:t>
            </a:r>
            <a:endParaRPr lang="en-US" altLang="zh-CN" sz="1500" dirty="0" smtClean="0">
              <a:solidFill>
                <a:schemeClr val="tx1">
                  <a:lumMod val="65000"/>
                  <a:lumOff val="35000"/>
                </a:schemeClr>
              </a:solidFill>
              <a:latin typeface="幼圆" panose="02010509060101010101" pitchFamily="49" charset="-122"/>
              <a:ea typeface="幼圆" panose="02010509060101010101" pitchFamily="49" charset="-122"/>
            </a:endParaRPr>
          </a:p>
        </p:txBody>
      </p:sp>
      <p:sp>
        <p:nvSpPr>
          <p:cNvPr id="11" name="文本框 10"/>
          <p:cNvSpPr txBox="1"/>
          <p:nvPr/>
        </p:nvSpPr>
        <p:spPr>
          <a:xfrm>
            <a:off x="2079625" y="1970054"/>
            <a:ext cx="1868378" cy="1619057"/>
          </a:xfrm>
          <a:prstGeom prst="rect">
            <a:avLst/>
          </a:prstGeom>
          <a:noFill/>
        </p:spPr>
        <p:txBody>
          <a:bodyPr wrap="square" lIns="180000" tIns="46800" rIns="36000" rtlCol="0" anchor="ctr" anchorCtr="0">
            <a:noAutofit/>
          </a:bodyPr>
          <a:lstStyle/>
          <a:p>
            <a:pPr>
              <a:lnSpc>
                <a:spcPct val="150000"/>
              </a:lnSpc>
              <a:spcBef>
                <a:spcPts val="600"/>
              </a:spcBef>
              <a:buClr>
                <a:schemeClr val="bg1">
                  <a:lumMod val="65000"/>
                </a:schemeClr>
              </a:buClr>
              <a:buSzPct val="80000"/>
            </a:pPr>
            <a:r>
              <a:rPr lang="zh-CN" altLang="en-US" sz="1500" dirty="0" smtClean="0">
                <a:solidFill>
                  <a:schemeClr val="tx1">
                    <a:lumMod val="65000"/>
                    <a:lumOff val="35000"/>
                  </a:schemeClr>
                </a:solidFill>
                <a:latin typeface="幼圆" panose="02010509060101010101" pitchFamily="49" charset="-122"/>
                <a:ea typeface="幼圆" panose="02010509060101010101" pitchFamily="49" charset="-122"/>
              </a:rPr>
              <a:t>请在替换你的内容文本</a:t>
            </a:r>
            <a:r>
              <a:rPr lang="en-US" altLang="zh-CN" sz="1500" dirty="0" smtClean="0">
                <a:solidFill>
                  <a:schemeClr val="tx1">
                    <a:lumMod val="65000"/>
                    <a:lumOff val="35000"/>
                  </a:schemeClr>
                </a:solidFill>
                <a:latin typeface="幼圆" panose="02010509060101010101" pitchFamily="49" charset="-122"/>
                <a:ea typeface="幼圆" panose="02010509060101010101" pitchFamily="49" charset="-122"/>
              </a:rPr>
              <a:t>.</a:t>
            </a:r>
            <a:r>
              <a:rPr lang="zh-CN" altLang="en-US" sz="1500" dirty="0">
                <a:solidFill>
                  <a:schemeClr val="tx1">
                    <a:lumMod val="65000"/>
                    <a:lumOff val="35000"/>
                  </a:schemeClr>
                </a:solidFill>
                <a:latin typeface="幼圆" panose="02010509060101010101" pitchFamily="49" charset="-122"/>
                <a:ea typeface="幼圆" panose="02010509060101010101" pitchFamily="49" charset="-122"/>
              </a:rPr>
              <a:t>请在替换你的内容</a:t>
            </a:r>
            <a:r>
              <a:rPr lang="zh-CN" altLang="en-US" sz="1500" dirty="0" smtClean="0">
                <a:solidFill>
                  <a:schemeClr val="tx1">
                    <a:lumMod val="65000"/>
                    <a:lumOff val="35000"/>
                  </a:schemeClr>
                </a:solidFill>
                <a:latin typeface="幼圆" panose="02010509060101010101" pitchFamily="49" charset="-122"/>
                <a:ea typeface="幼圆" panose="02010509060101010101" pitchFamily="49" charset="-122"/>
              </a:rPr>
              <a:t>文本</a:t>
            </a:r>
            <a:r>
              <a:rPr lang="zh-CN" altLang="en-US" sz="1500" dirty="0">
                <a:solidFill>
                  <a:schemeClr val="tx1">
                    <a:lumMod val="65000"/>
                    <a:lumOff val="35000"/>
                  </a:schemeClr>
                </a:solidFill>
                <a:latin typeface="幼圆" panose="02010509060101010101" pitchFamily="49" charset="-122"/>
                <a:ea typeface="幼圆" panose="02010509060101010101" pitchFamily="49" charset="-122"/>
              </a:rPr>
              <a:t>请在替换你的内容</a:t>
            </a:r>
            <a:r>
              <a:rPr lang="zh-CN" altLang="en-US" sz="1500" dirty="0" smtClean="0">
                <a:solidFill>
                  <a:schemeClr val="tx1">
                    <a:lumMod val="65000"/>
                    <a:lumOff val="35000"/>
                  </a:schemeClr>
                </a:solidFill>
                <a:latin typeface="幼圆" panose="02010509060101010101" pitchFamily="49" charset="-122"/>
                <a:ea typeface="幼圆" panose="02010509060101010101" pitchFamily="49" charset="-122"/>
              </a:rPr>
              <a:t>文本</a:t>
            </a:r>
            <a:r>
              <a:rPr lang="zh-CN" altLang="en-US" sz="1500" dirty="0">
                <a:solidFill>
                  <a:schemeClr val="tx1">
                    <a:lumMod val="65000"/>
                    <a:lumOff val="35000"/>
                  </a:schemeClr>
                </a:solidFill>
                <a:latin typeface="幼圆" panose="02010509060101010101" pitchFamily="49" charset="-122"/>
                <a:ea typeface="幼圆" panose="02010509060101010101" pitchFamily="49" charset="-122"/>
              </a:rPr>
              <a:t>请在替换你的内容文本</a:t>
            </a:r>
            <a:endParaRPr lang="en-US" altLang="zh-CN" sz="1500" dirty="0" smtClean="0">
              <a:solidFill>
                <a:schemeClr val="tx1">
                  <a:lumMod val="65000"/>
                  <a:lumOff val="35000"/>
                </a:schemeClr>
              </a:solidFill>
              <a:latin typeface="幼圆" panose="02010509060101010101" pitchFamily="49" charset="-122"/>
              <a:ea typeface="幼圆" panose="02010509060101010101" pitchFamily="49" charset="-122"/>
            </a:endParaRPr>
          </a:p>
        </p:txBody>
      </p:sp>
      <p:sp>
        <p:nvSpPr>
          <p:cNvPr id="12" name="矩形 11"/>
          <p:cNvSpPr/>
          <p:nvPr/>
        </p:nvSpPr>
        <p:spPr>
          <a:xfrm>
            <a:off x="1087956" y="305442"/>
            <a:ext cx="433965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rPr>
              <a:t>请输入替换你的标题</a:t>
            </a:r>
            <a:endParaRPr lang="zh-CN" altLang="en-US" sz="360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35"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anim calcmode="lin" valueType="num">
                                      <p:cBhvr>
                                        <p:cTn id="15" dur="2000" fill="hold"/>
                                        <p:tgtEl>
                                          <p:spTgt spid="6"/>
                                        </p:tgtEl>
                                        <p:attrNameLst>
                                          <p:attrName>style.rotation</p:attrName>
                                        </p:attrNameLst>
                                      </p:cBhvr>
                                      <p:tavLst>
                                        <p:tav tm="0">
                                          <p:val>
                                            <p:fltVal val="720"/>
                                          </p:val>
                                        </p:tav>
                                        <p:tav tm="100000">
                                          <p:val>
                                            <p:fltVal val="0"/>
                                          </p:val>
                                        </p:tav>
                                      </p:tavLst>
                                    </p:anim>
                                    <p:anim calcmode="lin" valueType="num">
                                      <p:cBhvr>
                                        <p:cTn id="16" dur="2000" fill="hold"/>
                                        <p:tgtEl>
                                          <p:spTgt spid="6"/>
                                        </p:tgtEl>
                                        <p:attrNameLst>
                                          <p:attrName>ppt_h</p:attrName>
                                        </p:attrNameLst>
                                      </p:cBhvr>
                                      <p:tavLst>
                                        <p:tav tm="0">
                                          <p:val>
                                            <p:fltVal val="0"/>
                                          </p:val>
                                        </p:tav>
                                        <p:tav tm="100000">
                                          <p:val>
                                            <p:strVal val="#ppt_h"/>
                                          </p:val>
                                        </p:tav>
                                      </p:tavLst>
                                    </p:anim>
                                    <p:anim calcmode="lin" valueType="num">
                                      <p:cBhvr>
                                        <p:cTn id="17" dur="2000" fill="hold"/>
                                        <p:tgtEl>
                                          <p:spTgt spid="6"/>
                                        </p:tgtEl>
                                        <p:attrNameLst>
                                          <p:attrName>ppt_w</p:attrName>
                                        </p:attrNameLst>
                                      </p:cBhvr>
                                      <p:tavLst>
                                        <p:tav tm="0">
                                          <p:val>
                                            <p:fltVal val="0"/>
                                          </p:val>
                                        </p:tav>
                                        <p:tav tm="100000">
                                          <p:val>
                                            <p:strVal val="#ppt_w"/>
                                          </p:val>
                                        </p:tav>
                                      </p:tavLst>
                                    </p:anim>
                                  </p:childTnLst>
                                </p:cTn>
                              </p:par>
                              <p:par>
                                <p:cTn id="18" presetID="35" presetClass="entr" presetSubtype="0" fill="hold" grpId="0" nodeType="withEffect">
                                  <p:stCondLst>
                                    <p:cond delay="6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anim calcmode="lin" valueType="num">
                                      <p:cBhvr>
                                        <p:cTn id="21" dur="2000" fill="hold"/>
                                        <p:tgtEl>
                                          <p:spTgt spid="5"/>
                                        </p:tgtEl>
                                        <p:attrNameLst>
                                          <p:attrName>style.rotation</p:attrName>
                                        </p:attrNameLst>
                                      </p:cBhvr>
                                      <p:tavLst>
                                        <p:tav tm="0">
                                          <p:val>
                                            <p:fltVal val="720"/>
                                          </p:val>
                                        </p:tav>
                                        <p:tav tm="100000">
                                          <p:val>
                                            <p:fltVal val="0"/>
                                          </p:val>
                                        </p:tav>
                                      </p:tavLst>
                                    </p:anim>
                                    <p:anim calcmode="lin" valueType="num">
                                      <p:cBhvr>
                                        <p:cTn id="22" dur="2000" fill="hold"/>
                                        <p:tgtEl>
                                          <p:spTgt spid="5"/>
                                        </p:tgtEl>
                                        <p:attrNameLst>
                                          <p:attrName>ppt_h</p:attrName>
                                        </p:attrNameLst>
                                      </p:cBhvr>
                                      <p:tavLst>
                                        <p:tav tm="0">
                                          <p:val>
                                            <p:fltVal val="0"/>
                                          </p:val>
                                        </p:tav>
                                        <p:tav tm="100000">
                                          <p:val>
                                            <p:strVal val="#ppt_h"/>
                                          </p:val>
                                        </p:tav>
                                      </p:tavLst>
                                    </p:anim>
                                    <p:anim calcmode="lin" valueType="num">
                                      <p:cBhvr>
                                        <p:cTn id="23" dur="2000" fill="hold"/>
                                        <p:tgtEl>
                                          <p:spTgt spid="5"/>
                                        </p:tgtEl>
                                        <p:attrNameLst>
                                          <p:attrName>ppt_w</p:attrName>
                                        </p:attrNameLst>
                                      </p:cBhvr>
                                      <p:tavLst>
                                        <p:tav tm="0">
                                          <p:val>
                                            <p:fltVal val="0"/>
                                          </p:val>
                                        </p:tav>
                                        <p:tav tm="100000">
                                          <p:val>
                                            <p:strVal val="#ppt_w"/>
                                          </p:val>
                                        </p:tav>
                                      </p:tavLst>
                                    </p:anim>
                                  </p:childTnLst>
                                </p:cTn>
                              </p:par>
                              <p:par>
                                <p:cTn id="24" presetID="35" presetClass="entr" presetSubtype="0" fill="hold" grpId="0" nodeType="withEffect">
                                  <p:stCondLst>
                                    <p:cond delay="60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anim calcmode="lin" valueType="num">
                                      <p:cBhvr>
                                        <p:cTn id="27" dur="2000" fill="hold"/>
                                        <p:tgtEl>
                                          <p:spTgt spid="7"/>
                                        </p:tgtEl>
                                        <p:attrNameLst>
                                          <p:attrName>style.rotation</p:attrName>
                                        </p:attrNameLst>
                                      </p:cBhvr>
                                      <p:tavLst>
                                        <p:tav tm="0">
                                          <p:val>
                                            <p:fltVal val="720"/>
                                          </p:val>
                                        </p:tav>
                                        <p:tav tm="100000">
                                          <p:val>
                                            <p:fltVal val="0"/>
                                          </p:val>
                                        </p:tav>
                                      </p:tavLst>
                                    </p:anim>
                                    <p:anim calcmode="lin" valueType="num">
                                      <p:cBhvr>
                                        <p:cTn id="28" dur="2000" fill="hold"/>
                                        <p:tgtEl>
                                          <p:spTgt spid="7"/>
                                        </p:tgtEl>
                                        <p:attrNameLst>
                                          <p:attrName>ppt_h</p:attrName>
                                        </p:attrNameLst>
                                      </p:cBhvr>
                                      <p:tavLst>
                                        <p:tav tm="0">
                                          <p:val>
                                            <p:fltVal val="0"/>
                                          </p:val>
                                        </p:tav>
                                        <p:tav tm="100000">
                                          <p:val>
                                            <p:strVal val="#ppt_h"/>
                                          </p:val>
                                        </p:tav>
                                      </p:tavLst>
                                    </p:anim>
                                    <p:anim calcmode="lin" valueType="num">
                                      <p:cBhvr>
                                        <p:cTn id="29" dur="2000" fill="hold"/>
                                        <p:tgtEl>
                                          <p:spTgt spid="7"/>
                                        </p:tgtEl>
                                        <p:attrNameLst>
                                          <p:attrName>ppt_w</p:attrName>
                                        </p:attrNameLst>
                                      </p:cBhvr>
                                      <p:tavLst>
                                        <p:tav tm="0">
                                          <p:val>
                                            <p:fltVal val="0"/>
                                          </p:val>
                                        </p:tav>
                                        <p:tav tm="100000">
                                          <p:val>
                                            <p:strVal val="#ppt_w"/>
                                          </p:val>
                                        </p:tav>
                                      </p:tavLst>
                                    </p:anim>
                                  </p:childTnLst>
                                </p:cTn>
                              </p:par>
                              <p:par>
                                <p:cTn id="30" presetID="35" presetClass="entr" presetSubtype="0" fill="hold" grpId="0" nodeType="withEffect">
                                  <p:stCondLst>
                                    <p:cond delay="2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000"/>
                                        <p:tgtEl>
                                          <p:spTgt spid="8"/>
                                        </p:tgtEl>
                                      </p:cBhvr>
                                    </p:animEffect>
                                    <p:anim calcmode="lin" valueType="num">
                                      <p:cBhvr>
                                        <p:cTn id="33" dur="2000" fill="hold"/>
                                        <p:tgtEl>
                                          <p:spTgt spid="8"/>
                                        </p:tgtEl>
                                        <p:attrNameLst>
                                          <p:attrName>style.rotation</p:attrName>
                                        </p:attrNameLst>
                                      </p:cBhvr>
                                      <p:tavLst>
                                        <p:tav tm="0">
                                          <p:val>
                                            <p:fltVal val="720"/>
                                          </p:val>
                                        </p:tav>
                                        <p:tav tm="100000">
                                          <p:val>
                                            <p:fltVal val="0"/>
                                          </p:val>
                                        </p:tav>
                                      </p:tavLst>
                                    </p:anim>
                                    <p:anim calcmode="lin" valueType="num">
                                      <p:cBhvr>
                                        <p:cTn id="34" dur="2000" fill="hold"/>
                                        <p:tgtEl>
                                          <p:spTgt spid="8"/>
                                        </p:tgtEl>
                                        <p:attrNameLst>
                                          <p:attrName>ppt_h</p:attrName>
                                        </p:attrNameLst>
                                      </p:cBhvr>
                                      <p:tavLst>
                                        <p:tav tm="0">
                                          <p:val>
                                            <p:fltVal val="0"/>
                                          </p:val>
                                        </p:tav>
                                        <p:tav tm="100000">
                                          <p:val>
                                            <p:strVal val="#ppt_h"/>
                                          </p:val>
                                        </p:tav>
                                      </p:tavLst>
                                    </p:anim>
                                    <p:anim calcmode="lin" valueType="num">
                                      <p:cBhvr>
                                        <p:cTn id="35" dur="2000" fill="hold"/>
                                        <p:tgtEl>
                                          <p:spTgt spid="8"/>
                                        </p:tgtEl>
                                        <p:attrNameLst>
                                          <p:attrName>ppt_w</p:attrName>
                                        </p:attrNameLst>
                                      </p:cBhvr>
                                      <p:tavLst>
                                        <p:tav tm="0">
                                          <p:val>
                                            <p:fltVal val="0"/>
                                          </p:val>
                                        </p:tav>
                                        <p:tav tm="100000">
                                          <p:val>
                                            <p:strVal val="#ppt_w"/>
                                          </p:val>
                                        </p:tav>
                                      </p:tavLst>
                                    </p:anim>
                                  </p:childTnLst>
                                </p:cTn>
                              </p:par>
                              <p:par>
                                <p:cTn id="36" presetID="35" presetClass="entr" presetSubtype="0" fill="hold" grpId="0" nodeType="withEffect">
                                  <p:stCondLst>
                                    <p:cond delay="60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2000"/>
                                        <p:tgtEl>
                                          <p:spTgt spid="9"/>
                                        </p:tgtEl>
                                      </p:cBhvr>
                                    </p:animEffect>
                                    <p:anim calcmode="lin" valueType="num">
                                      <p:cBhvr>
                                        <p:cTn id="39" dur="2000" fill="hold"/>
                                        <p:tgtEl>
                                          <p:spTgt spid="9"/>
                                        </p:tgtEl>
                                        <p:attrNameLst>
                                          <p:attrName>style.rotation</p:attrName>
                                        </p:attrNameLst>
                                      </p:cBhvr>
                                      <p:tavLst>
                                        <p:tav tm="0">
                                          <p:val>
                                            <p:fltVal val="720"/>
                                          </p:val>
                                        </p:tav>
                                        <p:tav tm="100000">
                                          <p:val>
                                            <p:fltVal val="0"/>
                                          </p:val>
                                        </p:tav>
                                      </p:tavLst>
                                    </p:anim>
                                    <p:anim calcmode="lin" valueType="num">
                                      <p:cBhvr>
                                        <p:cTn id="40" dur="2000" fill="hold"/>
                                        <p:tgtEl>
                                          <p:spTgt spid="9"/>
                                        </p:tgtEl>
                                        <p:attrNameLst>
                                          <p:attrName>ppt_h</p:attrName>
                                        </p:attrNameLst>
                                      </p:cBhvr>
                                      <p:tavLst>
                                        <p:tav tm="0">
                                          <p:val>
                                            <p:fltVal val="0"/>
                                          </p:val>
                                        </p:tav>
                                        <p:tav tm="100000">
                                          <p:val>
                                            <p:strVal val="#ppt_h"/>
                                          </p:val>
                                        </p:tav>
                                      </p:tavLst>
                                    </p:anim>
                                    <p:anim calcmode="lin" valueType="num">
                                      <p:cBhvr>
                                        <p:cTn id="41" dur="2000" fill="hold"/>
                                        <p:tgtEl>
                                          <p:spTgt spid="9"/>
                                        </p:tgtEl>
                                        <p:attrNameLst>
                                          <p:attrName>ppt_w</p:attrName>
                                        </p:attrNameLst>
                                      </p:cBhvr>
                                      <p:tavLst>
                                        <p:tav tm="0">
                                          <p:val>
                                            <p:fltVal val="0"/>
                                          </p:val>
                                        </p:tav>
                                        <p:tav tm="100000">
                                          <p:val>
                                            <p:strVal val="#ppt_w"/>
                                          </p:val>
                                        </p:tav>
                                      </p:tavLst>
                                    </p:anim>
                                  </p:childTnLst>
                                </p:cTn>
                              </p:par>
                              <p:par>
                                <p:cTn id="42" presetID="35" presetClass="entr" presetSubtype="0" fill="hold" grpId="0" nodeType="withEffect">
                                  <p:stCondLst>
                                    <p:cond delay="40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2000"/>
                                        <p:tgtEl>
                                          <p:spTgt spid="11"/>
                                        </p:tgtEl>
                                      </p:cBhvr>
                                    </p:animEffect>
                                    <p:anim calcmode="lin" valueType="num">
                                      <p:cBhvr>
                                        <p:cTn id="45" dur="2000" fill="hold"/>
                                        <p:tgtEl>
                                          <p:spTgt spid="11"/>
                                        </p:tgtEl>
                                        <p:attrNameLst>
                                          <p:attrName>style.rotation</p:attrName>
                                        </p:attrNameLst>
                                      </p:cBhvr>
                                      <p:tavLst>
                                        <p:tav tm="0">
                                          <p:val>
                                            <p:fltVal val="720"/>
                                          </p:val>
                                        </p:tav>
                                        <p:tav tm="100000">
                                          <p:val>
                                            <p:fltVal val="0"/>
                                          </p:val>
                                        </p:tav>
                                      </p:tavLst>
                                    </p:anim>
                                    <p:anim calcmode="lin" valueType="num">
                                      <p:cBhvr>
                                        <p:cTn id="46" dur="2000" fill="hold"/>
                                        <p:tgtEl>
                                          <p:spTgt spid="11"/>
                                        </p:tgtEl>
                                        <p:attrNameLst>
                                          <p:attrName>ppt_h</p:attrName>
                                        </p:attrNameLst>
                                      </p:cBhvr>
                                      <p:tavLst>
                                        <p:tav tm="0">
                                          <p:val>
                                            <p:fltVal val="0"/>
                                          </p:val>
                                        </p:tav>
                                        <p:tav tm="100000">
                                          <p:val>
                                            <p:strVal val="#ppt_h"/>
                                          </p:val>
                                        </p:tav>
                                      </p:tavLst>
                                    </p:anim>
                                    <p:anim calcmode="lin" valueType="num">
                                      <p:cBhvr>
                                        <p:cTn id="47" dur="2000" fill="hold"/>
                                        <p:tgtEl>
                                          <p:spTgt spid="11"/>
                                        </p:tgtEl>
                                        <p:attrNameLst>
                                          <p:attrName>ppt_w</p:attrName>
                                        </p:attrNameLst>
                                      </p:cBhvr>
                                      <p:tavLst>
                                        <p:tav tm="0">
                                          <p:val>
                                            <p:fltVal val="0"/>
                                          </p:val>
                                        </p:tav>
                                        <p:tav tm="100000">
                                          <p:val>
                                            <p:strVal val="#ppt_w"/>
                                          </p:val>
                                        </p:tav>
                                      </p:tavLst>
                                    </p:anim>
                                  </p:childTnLst>
                                </p:cTn>
                              </p:par>
                              <p:par>
                                <p:cTn id="48" presetID="35" presetClass="entr" presetSubtype="0" fill="hold" grpId="0" nodeType="withEffect">
                                  <p:stCondLst>
                                    <p:cond delay="110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2000"/>
                                        <p:tgtEl>
                                          <p:spTgt spid="10"/>
                                        </p:tgtEl>
                                      </p:cBhvr>
                                    </p:animEffect>
                                    <p:anim calcmode="lin" valueType="num">
                                      <p:cBhvr>
                                        <p:cTn id="51" dur="2000" fill="hold"/>
                                        <p:tgtEl>
                                          <p:spTgt spid="10"/>
                                        </p:tgtEl>
                                        <p:attrNameLst>
                                          <p:attrName>style.rotation</p:attrName>
                                        </p:attrNameLst>
                                      </p:cBhvr>
                                      <p:tavLst>
                                        <p:tav tm="0">
                                          <p:val>
                                            <p:fltVal val="720"/>
                                          </p:val>
                                        </p:tav>
                                        <p:tav tm="100000">
                                          <p:val>
                                            <p:fltVal val="0"/>
                                          </p:val>
                                        </p:tav>
                                      </p:tavLst>
                                    </p:anim>
                                    <p:anim calcmode="lin" valueType="num">
                                      <p:cBhvr>
                                        <p:cTn id="52" dur="2000" fill="hold"/>
                                        <p:tgtEl>
                                          <p:spTgt spid="10"/>
                                        </p:tgtEl>
                                        <p:attrNameLst>
                                          <p:attrName>ppt_h</p:attrName>
                                        </p:attrNameLst>
                                      </p:cBhvr>
                                      <p:tavLst>
                                        <p:tav tm="0">
                                          <p:val>
                                            <p:fltVal val="0"/>
                                          </p:val>
                                        </p:tav>
                                        <p:tav tm="100000">
                                          <p:val>
                                            <p:strVal val="#ppt_h"/>
                                          </p:val>
                                        </p:tav>
                                      </p:tavLst>
                                    </p:anim>
                                    <p:anim calcmode="lin" valueType="num">
                                      <p:cBhvr>
                                        <p:cTn id="53" dur="2000" fill="hold"/>
                                        <p:tgtEl>
                                          <p:spTgt spid="1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P spid="10"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燕尾形 3"/>
          <p:cNvSpPr/>
          <p:nvPr/>
        </p:nvSpPr>
        <p:spPr>
          <a:xfrm>
            <a:off x="759712" y="3553486"/>
            <a:ext cx="2664296" cy="587107"/>
          </a:xfrm>
          <a:prstGeom prst="chevron">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400" b="1" dirty="0">
                <a:solidFill>
                  <a:srgbClr val="FFFFFF"/>
                </a:solidFill>
                <a:latin typeface="幼圆" panose="02010509060101010101" pitchFamily="49" charset="-122"/>
                <a:ea typeface="幼圆" panose="02010509060101010101" pitchFamily="49" charset="-122"/>
              </a:rPr>
              <a:t>①请替换标题</a:t>
            </a:r>
            <a:endParaRPr lang="zh-CN" altLang="en-US" sz="2400" b="1" dirty="0">
              <a:solidFill>
                <a:srgbClr val="FFFFFF"/>
              </a:solidFill>
              <a:latin typeface="幼圆" panose="02010509060101010101" pitchFamily="49" charset="-122"/>
              <a:ea typeface="幼圆" panose="02010509060101010101" pitchFamily="49" charset="-122"/>
            </a:endParaRPr>
          </a:p>
        </p:txBody>
      </p:sp>
      <p:sp>
        <p:nvSpPr>
          <p:cNvPr id="5" name="燕尾形 4"/>
          <p:cNvSpPr/>
          <p:nvPr/>
        </p:nvSpPr>
        <p:spPr>
          <a:xfrm>
            <a:off x="3211945" y="3553486"/>
            <a:ext cx="2664296" cy="587107"/>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400" b="1" dirty="0" smtClean="0">
                <a:solidFill>
                  <a:srgbClr val="FFFFFF"/>
                </a:solidFill>
                <a:latin typeface="幼圆" panose="02010509060101010101" pitchFamily="49" charset="-122"/>
                <a:ea typeface="幼圆" panose="02010509060101010101" pitchFamily="49" charset="-122"/>
              </a:rPr>
              <a:t>②请</a:t>
            </a:r>
            <a:r>
              <a:rPr lang="zh-CN" altLang="en-US" sz="2400" b="1" dirty="0">
                <a:solidFill>
                  <a:srgbClr val="FFFFFF"/>
                </a:solidFill>
                <a:latin typeface="幼圆" panose="02010509060101010101" pitchFamily="49" charset="-122"/>
                <a:ea typeface="幼圆" panose="02010509060101010101" pitchFamily="49" charset="-122"/>
              </a:rPr>
              <a:t>替换标题</a:t>
            </a:r>
            <a:endParaRPr lang="zh-CN" altLang="en-US" sz="2400" b="1" dirty="0">
              <a:solidFill>
                <a:srgbClr val="FFFFFF"/>
              </a:solidFill>
              <a:latin typeface="幼圆" panose="02010509060101010101" pitchFamily="49" charset="-122"/>
              <a:ea typeface="幼圆" panose="02010509060101010101" pitchFamily="49" charset="-122"/>
            </a:endParaRPr>
          </a:p>
        </p:txBody>
      </p:sp>
      <p:sp>
        <p:nvSpPr>
          <p:cNvPr id="6" name="燕尾形 5"/>
          <p:cNvSpPr/>
          <p:nvPr/>
        </p:nvSpPr>
        <p:spPr>
          <a:xfrm>
            <a:off x="5664178" y="3553486"/>
            <a:ext cx="2664296" cy="587107"/>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400" b="1" dirty="0" smtClean="0">
                <a:solidFill>
                  <a:srgbClr val="FFFFFF"/>
                </a:solidFill>
                <a:latin typeface="幼圆" panose="02010509060101010101" pitchFamily="49" charset="-122"/>
                <a:ea typeface="幼圆" panose="02010509060101010101" pitchFamily="49" charset="-122"/>
              </a:rPr>
              <a:t>③请</a:t>
            </a:r>
            <a:r>
              <a:rPr lang="zh-CN" altLang="en-US" sz="2400" b="1" dirty="0">
                <a:solidFill>
                  <a:srgbClr val="FFFFFF"/>
                </a:solidFill>
                <a:latin typeface="幼圆" panose="02010509060101010101" pitchFamily="49" charset="-122"/>
                <a:ea typeface="幼圆" panose="02010509060101010101" pitchFamily="49" charset="-122"/>
              </a:rPr>
              <a:t>替换标题</a:t>
            </a:r>
            <a:endParaRPr lang="zh-CN" altLang="en-US" sz="2400" b="1" dirty="0">
              <a:solidFill>
                <a:srgbClr val="FFFFFF"/>
              </a:solidFill>
              <a:latin typeface="幼圆" panose="02010509060101010101" pitchFamily="49" charset="-122"/>
              <a:ea typeface="幼圆" panose="02010509060101010101" pitchFamily="49" charset="-122"/>
            </a:endParaRPr>
          </a:p>
        </p:txBody>
      </p:sp>
      <p:sp>
        <p:nvSpPr>
          <p:cNvPr id="7" name="燕尾形 6"/>
          <p:cNvSpPr/>
          <p:nvPr/>
        </p:nvSpPr>
        <p:spPr>
          <a:xfrm>
            <a:off x="8116411" y="3553486"/>
            <a:ext cx="2664296" cy="587107"/>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400" b="1" dirty="0" smtClean="0">
                <a:solidFill>
                  <a:srgbClr val="FFFFFF"/>
                </a:solidFill>
                <a:latin typeface="幼圆" panose="02010509060101010101" pitchFamily="49" charset="-122"/>
                <a:ea typeface="幼圆" panose="02010509060101010101" pitchFamily="49" charset="-122"/>
              </a:rPr>
              <a:t>④请</a:t>
            </a:r>
            <a:r>
              <a:rPr lang="zh-CN" altLang="en-US" sz="2400" b="1" dirty="0">
                <a:solidFill>
                  <a:srgbClr val="FFFFFF"/>
                </a:solidFill>
                <a:latin typeface="幼圆" panose="02010509060101010101" pitchFamily="49" charset="-122"/>
                <a:ea typeface="幼圆" panose="02010509060101010101" pitchFamily="49" charset="-122"/>
              </a:rPr>
              <a:t>替换标题</a:t>
            </a:r>
            <a:endParaRPr lang="zh-CN" altLang="en-US" sz="2400" b="1" dirty="0">
              <a:solidFill>
                <a:srgbClr val="FFFFFF"/>
              </a:solidFill>
              <a:latin typeface="幼圆" panose="02010509060101010101" pitchFamily="49" charset="-122"/>
              <a:ea typeface="幼圆" panose="02010509060101010101" pitchFamily="49" charset="-122"/>
            </a:endParaRPr>
          </a:p>
        </p:txBody>
      </p:sp>
      <p:cxnSp>
        <p:nvCxnSpPr>
          <p:cNvPr id="8" name="直接连接符 7"/>
          <p:cNvCxnSpPr/>
          <p:nvPr/>
        </p:nvCxnSpPr>
        <p:spPr>
          <a:xfrm>
            <a:off x="2055856" y="4284609"/>
            <a:ext cx="0" cy="576064"/>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1710736" y="4993344"/>
            <a:ext cx="690239" cy="690239"/>
            <a:chOff x="2006464" y="4899001"/>
            <a:chExt cx="690239" cy="690239"/>
          </a:xfrm>
        </p:grpSpPr>
        <p:sp>
          <p:nvSpPr>
            <p:cNvPr id="10" name="椭圆 9"/>
            <p:cNvSpPr/>
            <p:nvPr/>
          </p:nvSpPr>
          <p:spPr>
            <a:xfrm>
              <a:off x="2006464" y="4899001"/>
              <a:ext cx="690239" cy="690239"/>
            </a:xfrm>
            <a:prstGeom prst="ellipse">
              <a:avLst/>
            </a:prstGeom>
            <a:noFill/>
            <a:ln w="158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KSO_Shape"/>
            <p:cNvSpPr/>
            <p:nvPr/>
          </p:nvSpPr>
          <p:spPr bwMode="auto">
            <a:xfrm>
              <a:off x="2172600" y="5031306"/>
              <a:ext cx="478278" cy="398565"/>
            </a:xfrm>
            <a:custGeom>
              <a:avLst/>
              <a:gdLst/>
              <a:ahLst/>
              <a:cxnLst/>
              <a:rect l="0" t="0" r="r" b="b"/>
              <a:pathLst>
                <a:path w="1804988" h="1503362">
                  <a:moveTo>
                    <a:pt x="754063" y="989012"/>
                  </a:moveTo>
                  <a:lnTo>
                    <a:pt x="760413" y="990167"/>
                  </a:lnTo>
                  <a:lnTo>
                    <a:pt x="757348" y="992187"/>
                  </a:lnTo>
                  <a:lnTo>
                    <a:pt x="754063" y="989012"/>
                  </a:lnTo>
                  <a:close/>
                  <a:moveTo>
                    <a:pt x="112032" y="983614"/>
                  </a:moveTo>
                  <a:lnTo>
                    <a:pt x="108857" y="984976"/>
                  </a:lnTo>
                  <a:lnTo>
                    <a:pt x="105909" y="986111"/>
                  </a:lnTo>
                  <a:lnTo>
                    <a:pt x="99786" y="989516"/>
                  </a:lnTo>
                  <a:lnTo>
                    <a:pt x="93436" y="993601"/>
                  </a:lnTo>
                  <a:lnTo>
                    <a:pt x="87313" y="997914"/>
                  </a:lnTo>
                  <a:lnTo>
                    <a:pt x="81416" y="1003361"/>
                  </a:lnTo>
                  <a:lnTo>
                    <a:pt x="75293" y="1009262"/>
                  </a:lnTo>
                  <a:lnTo>
                    <a:pt x="69623" y="1015617"/>
                  </a:lnTo>
                  <a:lnTo>
                    <a:pt x="63954" y="1022653"/>
                  </a:lnTo>
                  <a:lnTo>
                    <a:pt x="58511" y="1029917"/>
                  </a:lnTo>
                  <a:lnTo>
                    <a:pt x="53522" y="1038088"/>
                  </a:lnTo>
                  <a:lnTo>
                    <a:pt x="48532" y="1046712"/>
                  </a:lnTo>
                  <a:lnTo>
                    <a:pt x="44223" y="1055564"/>
                  </a:lnTo>
                  <a:lnTo>
                    <a:pt x="40141" y="1065324"/>
                  </a:lnTo>
                  <a:lnTo>
                    <a:pt x="36513" y="1075311"/>
                  </a:lnTo>
                  <a:lnTo>
                    <a:pt x="33111" y="1085525"/>
                  </a:lnTo>
                  <a:lnTo>
                    <a:pt x="30616" y="1096419"/>
                  </a:lnTo>
                  <a:lnTo>
                    <a:pt x="29482" y="1101867"/>
                  </a:lnTo>
                  <a:lnTo>
                    <a:pt x="28575" y="1107541"/>
                  </a:lnTo>
                  <a:lnTo>
                    <a:pt x="27668" y="1113442"/>
                  </a:lnTo>
                  <a:lnTo>
                    <a:pt x="26761" y="1119343"/>
                  </a:lnTo>
                  <a:lnTo>
                    <a:pt x="26307" y="1125245"/>
                  </a:lnTo>
                  <a:lnTo>
                    <a:pt x="26080" y="1131146"/>
                  </a:lnTo>
                  <a:lnTo>
                    <a:pt x="25854" y="1137274"/>
                  </a:lnTo>
                  <a:lnTo>
                    <a:pt x="25854" y="1143402"/>
                  </a:lnTo>
                  <a:lnTo>
                    <a:pt x="25854" y="1149758"/>
                  </a:lnTo>
                  <a:lnTo>
                    <a:pt x="26080" y="1156113"/>
                  </a:lnTo>
                  <a:lnTo>
                    <a:pt x="26534" y="1162695"/>
                  </a:lnTo>
                  <a:lnTo>
                    <a:pt x="26988" y="1169050"/>
                  </a:lnTo>
                  <a:lnTo>
                    <a:pt x="28122" y="1175632"/>
                  </a:lnTo>
                  <a:lnTo>
                    <a:pt x="29029" y="1182215"/>
                  </a:lnTo>
                  <a:lnTo>
                    <a:pt x="30163" y="1189024"/>
                  </a:lnTo>
                  <a:lnTo>
                    <a:pt x="31750" y="1195606"/>
                  </a:lnTo>
                  <a:lnTo>
                    <a:pt x="33111" y="1202642"/>
                  </a:lnTo>
                  <a:lnTo>
                    <a:pt x="35379" y="1209224"/>
                  </a:lnTo>
                  <a:lnTo>
                    <a:pt x="37420" y="1216260"/>
                  </a:lnTo>
                  <a:lnTo>
                    <a:pt x="39688" y="1223296"/>
                  </a:lnTo>
                  <a:lnTo>
                    <a:pt x="41955" y="1230333"/>
                  </a:lnTo>
                  <a:lnTo>
                    <a:pt x="44677" y="1237369"/>
                  </a:lnTo>
                  <a:lnTo>
                    <a:pt x="47852" y="1244632"/>
                  </a:lnTo>
                  <a:lnTo>
                    <a:pt x="51027" y="1251895"/>
                  </a:lnTo>
                  <a:lnTo>
                    <a:pt x="54429" y="1258931"/>
                  </a:lnTo>
                  <a:lnTo>
                    <a:pt x="58284" y="1266194"/>
                  </a:lnTo>
                  <a:lnTo>
                    <a:pt x="62139" y="1273684"/>
                  </a:lnTo>
                  <a:lnTo>
                    <a:pt x="66448" y="1280720"/>
                  </a:lnTo>
                  <a:lnTo>
                    <a:pt x="70757" y="1288210"/>
                  </a:lnTo>
                  <a:lnTo>
                    <a:pt x="75747" y="1295700"/>
                  </a:lnTo>
                  <a:lnTo>
                    <a:pt x="80736" y="1302964"/>
                  </a:lnTo>
                  <a:lnTo>
                    <a:pt x="86179" y="1310454"/>
                  </a:lnTo>
                  <a:lnTo>
                    <a:pt x="81870" y="1297743"/>
                  </a:lnTo>
                  <a:lnTo>
                    <a:pt x="78014" y="1284806"/>
                  </a:lnTo>
                  <a:lnTo>
                    <a:pt x="74386" y="1272549"/>
                  </a:lnTo>
                  <a:lnTo>
                    <a:pt x="70984" y="1260066"/>
                  </a:lnTo>
                  <a:lnTo>
                    <a:pt x="68036" y="1247809"/>
                  </a:lnTo>
                  <a:lnTo>
                    <a:pt x="65314" y="1235780"/>
                  </a:lnTo>
                  <a:lnTo>
                    <a:pt x="62820" y="1223977"/>
                  </a:lnTo>
                  <a:lnTo>
                    <a:pt x="60552" y="1211948"/>
                  </a:lnTo>
                  <a:lnTo>
                    <a:pt x="58738" y="1200372"/>
                  </a:lnTo>
                  <a:lnTo>
                    <a:pt x="57377" y="1188797"/>
                  </a:lnTo>
                  <a:lnTo>
                    <a:pt x="56016" y="1177448"/>
                  </a:lnTo>
                  <a:lnTo>
                    <a:pt x="55336" y="1166327"/>
                  </a:lnTo>
                  <a:lnTo>
                    <a:pt x="54655" y="1155205"/>
                  </a:lnTo>
                  <a:lnTo>
                    <a:pt x="54429" y="1144537"/>
                  </a:lnTo>
                  <a:lnTo>
                    <a:pt x="54429" y="1134097"/>
                  </a:lnTo>
                  <a:lnTo>
                    <a:pt x="54882" y="1123429"/>
                  </a:lnTo>
                  <a:lnTo>
                    <a:pt x="55789" y="1113215"/>
                  </a:lnTo>
                  <a:lnTo>
                    <a:pt x="56697" y="1103001"/>
                  </a:lnTo>
                  <a:lnTo>
                    <a:pt x="58284" y="1093242"/>
                  </a:lnTo>
                  <a:lnTo>
                    <a:pt x="60098" y="1083482"/>
                  </a:lnTo>
                  <a:lnTo>
                    <a:pt x="62366" y="1073949"/>
                  </a:lnTo>
                  <a:lnTo>
                    <a:pt x="64861" y="1064643"/>
                  </a:lnTo>
                  <a:lnTo>
                    <a:pt x="68036" y="1055564"/>
                  </a:lnTo>
                  <a:lnTo>
                    <a:pt x="71438" y="1046712"/>
                  </a:lnTo>
                  <a:lnTo>
                    <a:pt x="74839" y="1037861"/>
                  </a:lnTo>
                  <a:lnTo>
                    <a:pt x="78922" y="1029463"/>
                  </a:lnTo>
                  <a:lnTo>
                    <a:pt x="83684" y="1021292"/>
                  </a:lnTo>
                  <a:lnTo>
                    <a:pt x="88447" y="1013348"/>
                  </a:lnTo>
                  <a:lnTo>
                    <a:pt x="93889" y="1005631"/>
                  </a:lnTo>
                  <a:lnTo>
                    <a:pt x="99559" y="997914"/>
                  </a:lnTo>
                  <a:lnTo>
                    <a:pt x="105682" y="990877"/>
                  </a:lnTo>
                  <a:lnTo>
                    <a:pt x="112032" y="983614"/>
                  </a:lnTo>
                  <a:close/>
                  <a:moveTo>
                    <a:pt x="126093" y="928687"/>
                  </a:moveTo>
                  <a:lnTo>
                    <a:pt x="131536" y="947072"/>
                  </a:lnTo>
                  <a:lnTo>
                    <a:pt x="137432" y="965457"/>
                  </a:lnTo>
                  <a:lnTo>
                    <a:pt x="143555" y="983614"/>
                  </a:lnTo>
                  <a:lnTo>
                    <a:pt x="150132" y="1001999"/>
                  </a:lnTo>
                  <a:lnTo>
                    <a:pt x="157389" y="1020611"/>
                  </a:lnTo>
                  <a:lnTo>
                    <a:pt x="165100" y="1038995"/>
                  </a:lnTo>
                  <a:lnTo>
                    <a:pt x="172811" y="1057153"/>
                  </a:lnTo>
                  <a:lnTo>
                    <a:pt x="181656" y="1075538"/>
                  </a:lnTo>
                  <a:lnTo>
                    <a:pt x="190500" y="1093696"/>
                  </a:lnTo>
                  <a:lnTo>
                    <a:pt x="200025" y="1111853"/>
                  </a:lnTo>
                  <a:lnTo>
                    <a:pt x="209777" y="1130238"/>
                  </a:lnTo>
                  <a:lnTo>
                    <a:pt x="220209" y="1148396"/>
                  </a:lnTo>
                  <a:lnTo>
                    <a:pt x="231095" y="1166327"/>
                  </a:lnTo>
                  <a:lnTo>
                    <a:pt x="242434" y="1184030"/>
                  </a:lnTo>
                  <a:lnTo>
                    <a:pt x="254000" y="1201507"/>
                  </a:lnTo>
                  <a:lnTo>
                    <a:pt x="266247" y="1219211"/>
                  </a:lnTo>
                  <a:lnTo>
                    <a:pt x="277359" y="1234418"/>
                  </a:lnTo>
                  <a:lnTo>
                    <a:pt x="288472" y="1249171"/>
                  </a:lnTo>
                  <a:lnTo>
                    <a:pt x="299811" y="1263924"/>
                  </a:lnTo>
                  <a:lnTo>
                    <a:pt x="311604" y="1278224"/>
                  </a:lnTo>
                  <a:lnTo>
                    <a:pt x="323397" y="1292069"/>
                  </a:lnTo>
                  <a:lnTo>
                    <a:pt x="335416" y="1305687"/>
                  </a:lnTo>
                  <a:lnTo>
                    <a:pt x="347436" y="1318852"/>
                  </a:lnTo>
                  <a:lnTo>
                    <a:pt x="359682" y="1332016"/>
                  </a:lnTo>
                  <a:lnTo>
                    <a:pt x="372156" y="1344499"/>
                  </a:lnTo>
                  <a:lnTo>
                    <a:pt x="384856" y="1356756"/>
                  </a:lnTo>
                  <a:lnTo>
                    <a:pt x="397556" y="1368785"/>
                  </a:lnTo>
                  <a:lnTo>
                    <a:pt x="410709" y="1380588"/>
                  </a:lnTo>
                  <a:lnTo>
                    <a:pt x="423636" y="1391936"/>
                  </a:lnTo>
                  <a:lnTo>
                    <a:pt x="436790" y="1403285"/>
                  </a:lnTo>
                  <a:lnTo>
                    <a:pt x="449943" y="1413953"/>
                  </a:lnTo>
                  <a:lnTo>
                    <a:pt x="463550" y="1424166"/>
                  </a:lnTo>
                  <a:lnTo>
                    <a:pt x="456973" y="1430295"/>
                  </a:lnTo>
                  <a:lnTo>
                    <a:pt x="449943" y="1435969"/>
                  </a:lnTo>
                  <a:lnTo>
                    <a:pt x="442913" y="1441416"/>
                  </a:lnTo>
                  <a:lnTo>
                    <a:pt x="435656" y="1446410"/>
                  </a:lnTo>
                  <a:lnTo>
                    <a:pt x="429986" y="1450041"/>
                  </a:lnTo>
                  <a:lnTo>
                    <a:pt x="424770" y="1453446"/>
                  </a:lnTo>
                  <a:lnTo>
                    <a:pt x="419100" y="1456396"/>
                  </a:lnTo>
                  <a:lnTo>
                    <a:pt x="413431" y="1459574"/>
                  </a:lnTo>
                  <a:lnTo>
                    <a:pt x="407534" y="1462298"/>
                  </a:lnTo>
                  <a:lnTo>
                    <a:pt x="401865" y="1464794"/>
                  </a:lnTo>
                  <a:lnTo>
                    <a:pt x="395968" y="1467518"/>
                  </a:lnTo>
                  <a:lnTo>
                    <a:pt x="390072" y="1469561"/>
                  </a:lnTo>
                  <a:lnTo>
                    <a:pt x="384175" y="1471604"/>
                  </a:lnTo>
                  <a:lnTo>
                    <a:pt x="378052" y="1473646"/>
                  </a:lnTo>
                  <a:lnTo>
                    <a:pt x="371929" y="1475235"/>
                  </a:lnTo>
                  <a:lnTo>
                    <a:pt x="366032" y="1476597"/>
                  </a:lnTo>
                  <a:lnTo>
                    <a:pt x="359909" y="1478186"/>
                  </a:lnTo>
                  <a:lnTo>
                    <a:pt x="353559" y="1479321"/>
                  </a:lnTo>
                  <a:lnTo>
                    <a:pt x="347436" y="1480228"/>
                  </a:lnTo>
                  <a:lnTo>
                    <a:pt x="341313" y="1481136"/>
                  </a:lnTo>
                  <a:lnTo>
                    <a:pt x="334963" y="1481817"/>
                  </a:lnTo>
                  <a:lnTo>
                    <a:pt x="328386" y="1482271"/>
                  </a:lnTo>
                  <a:lnTo>
                    <a:pt x="322263" y="1482498"/>
                  </a:lnTo>
                  <a:lnTo>
                    <a:pt x="315913" y="1482725"/>
                  </a:lnTo>
                  <a:lnTo>
                    <a:pt x="309563" y="1482498"/>
                  </a:lnTo>
                  <a:lnTo>
                    <a:pt x="303213" y="1482498"/>
                  </a:lnTo>
                  <a:lnTo>
                    <a:pt x="296863" y="1482044"/>
                  </a:lnTo>
                  <a:lnTo>
                    <a:pt x="290286" y="1481590"/>
                  </a:lnTo>
                  <a:lnTo>
                    <a:pt x="283936" y="1481136"/>
                  </a:lnTo>
                  <a:lnTo>
                    <a:pt x="277359" y="1480001"/>
                  </a:lnTo>
                  <a:lnTo>
                    <a:pt x="271009" y="1479094"/>
                  </a:lnTo>
                  <a:lnTo>
                    <a:pt x="264432" y="1477959"/>
                  </a:lnTo>
                  <a:lnTo>
                    <a:pt x="258082" y="1476370"/>
                  </a:lnTo>
                  <a:lnTo>
                    <a:pt x="251732" y="1475235"/>
                  </a:lnTo>
                  <a:lnTo>
                    <a:pt x="245382" y="1473419"/>
                  </a:lnTo>
                  <a:lnTo>
                    <a:pt x="239032" y="1471604"/>
                  </a:lnTo>
                  <a:lnTo>
                    <a:pt x="232456" y="1469561"/>
                  </a:lnTo>
                  <a:lnTo>
                    <a:pt x="226106" y="1467518"/>
                  </a:lnTo>
                  <a:lnTo>
                    <a:pt x="219756" y="1465248"/>
                  </a:lnTo>
                  <a:lnTo>
                    <a:pt x="213632" y="1462525"/>
                  </a:lnTo>
                  <a:lnTo>
                    <a:pt x="207282" y="1460028"/>
                  </a:lnTo>
                  <a:lnTo>
                    <a:pt x="201159" y="1457304"/>
                  </a:lnTo>
                  <a:lnTo>
                    <a:pt x="188459" y="1451403"/>
                  </a:lnTo>
                  <a:lnTo>
                    <a:pt x="176213" y="1444594"/>
                  </a:lnTo>
                  <a:lnTo>
                    <a:pt x="164193" y="1437558"/>
                  </a:lnTo>
                  <a:lnTo>
                    <a:pt x="152400" y="1429841"/>
                  </a:lnTo>
                  <a:lnTo>
                    <a:pt x="140834" y="1421443"/>
                  </a:lnTo>
                  <a:lnTo>
                    <a:pt x="135164" y="1416903"/>
                  </a:lnTo>
                  <a:lnTo>
                    <a:pt x="129495" y="1412591"/>
                  </a:lnTo>
                  <a:lnTo>
                    <a:pt x="123825" y="1407824"/>
                  </a:lnTo>
                  <a:lnTo>
                    <a:pt x="118382" y="1403285"/>
                  </a:lnTo>
                  <a:lnTo>
                    <a:pt x="112939" y="1398065"/>
                  </a:lnTo>
                  <a:lnTo>
                    <a:pt x="107723" y="1392844"/>
                  </a:lnTo>
                  <a:lnTo>
                    <a:pt x="102280" y="1387851"/>
                  </a:lnTo>
                  <a:lnTo>
                    <a:pt x="97291" y="1382404"/>
                  </a:lnTo>
                  <a:lnTo>
                    <a:pt x="92075" y="1376729"/>
                  </a:lnTo>
                  <a:lnTo>
                    <a:pt x="87313" y="1371055"/>
                  </a:lnTo>
                  <a:lnTo>
                    <a:pt x="82097" y="1365608"/>
                  </a:lnTo>
                  <a:lnTo>
                    <a:pt x="77561" y="1359706"/>
                  </a:lnTo>
                  <a:lnTo>
                    <a:pt x="72572" y="1353578"/>
                  </a:lnTo>
                  <a:lnTo>
                    <a:pt x="68036" y="1347450"/>
                  </a:lnTo>
                  <a:lnTo>
                    <a:pt x="63500" y="1340868"/>
                  </a:lnTo>
                  <a:lnTo>
                    <a:pt x="58964" y="1334513"/>
                  </a:lnTo>
                  <a:lnTo>
                    <a:pt x="54882" y="1327930"/>
                  </a:lnTo>
                  <a:lnTo>
                    <a:pt x="50573" y="1321575"/>
                  </a:lnTo>
                  <a:lnTo>
                    <a:pt x="46718" y="1314766"/>
                  </a:lnTo>
                  <a:lnTo>
                    <a:pt x="42863" y="1308184"/>
                  </a:lnTo>
                  <a:lnTo>
                    <a:pt x="39461" y="1301148"/>
                  </a:lnTo>
                  <a:lnTo>
                    <a:pt x="36059" y="1294566"/>
                  </a:lnTo>
                  <a:lnTo>
                    <a:pt x="32657" y="1287983"/>
                  </a:lnTo>
                  <a:lnTo>
                    <a:pt x="29482" y="1280947"/>
                  </a:lnTo>
                  <a:lnTo>
                    <a:pt x="26534" y="1274138"/>
                  </a:lnTo>
                  <a:lnTo>
                    <a:pt x="23813" y="1267102"/>
                  </a:lnTo>
                  <a:lnTo>
                    <a:pt x="20864" y="1260293"/>
                  </a:lnTo>
                  <a:lnTo>
                    <a:pt x="18597" y="1253257"/>
                  </a:lnTo>
                  <a:lnTo>
                    <a:pt x="16329" y="1246448"/>
                  </a:lnTo>
                  <a:lnTo>
                    <a:pt x="14061" y="1239411"/>
                  </a:lnTo>
                  <a:lnTo>
                    <a:pt x="12020" y="1232602"/>
                  </a:lnTo>
                  <a:lnTo>
                    <a:pt x="10205" y="1225793"/>
                  </a:lnTo>
                  <a:lnTo>
                    <a:pt x="6804" y="1211948"/>
                  </a:lnTo>
                  <a:lnTo>
                    <a:pt x="4309" y="1197876"/>
                  </a:lnTo>
                  <a:lnTo>
                    <a:pt x="2268" y="1184030"/>
                  </a:lnTo>
                  <a:lnTo>
                    <a:pt x="680" y="1170185"/>
                  </a:lnTo>
                  <a:lnTo>
                    <a:pt x="0" y="1156340"/>
                  </a:lnTo>
                  <a:lnTo>
                    <a:pt x="0" y="1149531"/>
                  </a:lnTo>
                  <a:lnTo>
                    <a:pt x="0" y="1142721"/>
                  </a:lnTo>
                  <a:lnTo>
                    <a:pt x="0" y="1136139"/>
                  </a:lnTo>
                  <a:lnTo>
                    <a:pt x="454" y="1129103"/>
                  </a:lnTo>
                  <a:lnTo>
                    <a:pt x="680" y="1122521"/>
                  </a:lnTo>
                  <a:lnTo>
                    <a:pt x="1588" y="1115712"/>
                  </a:lnTo>
                  <a:lnTo>
                    <a:pt x="2268" y="1109130"/>
                  </a:lnTo>
                  <a:lnTo>
                    <a:pt x="2948" y="1102774"/>
                  </a:lnTo>
                  <a:lnTo>
                    <a:pt x="4309" y="1096192"/>
                  </a:lnTo>
                  <a:lnTo>
                    <a:pt x="5443" y="1089610"/>
                  </a:lnTo>
                  <a:lnTo>
                    <a:pt x="6804" y="1083255"/>
                  </a:lnTo>
                  <a:lnTo>
                    <a:pt x="8391" y="1076900"/>
                  </a:lnTo>
                  <a:lnTo>
                    <a:pt x="9979" y="1070771"/>
                  </a:lnTo>
                  <a:lnTo>
                    <a:pt x="11793" y="1064643"/>
                  </a:lnTo>
                  <a:lnTo>
                    <a:pt x="13834" y="1058515"/>
                  </a:lnTo>
                  <a:lnTo>
                    <a:pt x="15875" y="1052387"/>
                  </a:lnTo>
                  <a:lnTo>
                    <a:pt x="18143" y="1046032"/>
                  </a:lnTo>
                  <a:lnTo>
                    <a:pt x="20638" y="1040357"/>
                  </a:lnTo>
                  <a:lnTo>
                    <a:pt x="23132" y="1034683"/>
                  </a:lnTo>
                  <a:lnTo>
                    <a:pt x="25854" y="1028782"/>
                  </a:lnTo>
                  <a:lnTo>
                    <a:pt x="28575" y="1023107"/>
                  </a:lnTo>
                  <a:lnTo>
                    <a:pt x="31750" y="1017433"/>
                  </a:lnTo>
                  <a:lnTo>
                    <a:pt x="34925" y="1011986"/>
                  </a:lnTo>
                  <a:lnTo>
                    <a:pt x="38327" y="1006765"/>
                  </a:lnTo>
                  <a:lnTo>
                    <a:pt x="41729" y="1001545"/>
                  </a:lnTo>
                  <a:lnTo>
                    <a:pt x="45357" y="996098"/>
                  </a:lnTo>
                  <a:lnTo>
                    <a:pt x="48986" y="991331"/>
                  </a:lnTo>
                  <a:lnTo>
                    <a:pt x="52841" y="986111"/>
                  </a:lnTo>
                  <a:lnTo>
                    <a:pt x="56923" y="981345"/>
                  </a:lnTo>
                  <a:lnTo>
                    <a:pt x="61005" y="976805"/>
                  </a:lnTo>
                  <a:lnTo>
                    <a:pt x="65541" y="972039"/>
                  </a:lnTo>
                  <a:lnTo>
                    <a:pt x="69850" y="967499"/>
                  </a:lnTo>
                  <a:lnTo>
                    <a:pt x="74386" y="963187"/>
                  </a:lnTo>
                  <a:lnTo>
                    <a:pt x="79375" y="959101"/>
                  </a:lnTo>
                  <a:lnTo>
                    <a:pt x="84138" y="955016"/>
                  </a:lnTo>
                  <a:lnTo>
                    <a:pt x="89354" y="950930"/>
                  </a:lnTo>
                  <a:lnTo>
                    <a:pt x="94343" y="947072"/>
                  </a:lnTo>
                  <a:lnTo>
                    <a:pt x="99786" y="943440"/>
                  </a:lnTo>
                  <a:lnTo>
                    <a:pt x="106136" y="939355"/>
                  </a:lnTo>
                  <a:lnTo>
                    <a:pt x="112713" y="935496"/>
                  </a:lnTo>
                  <a:lnTo>
                    <a:pt x="119516" y="931865"/>
                  </a:lnTo>
                  <a:lnTo>
                    <a:pt x="126093" y="928687"/>
                  </a:lnTo>
                  <a:close/>
                  <a:moveTo>
                    <a:pt x="418991" y="400883"/>
                  </a:moveTo>
                  <a:lnTo>
                    <a:pt x="418121" y="401410"/>
                  </a:lnTo>
                  <a:lnTo>
                    <a:pt x="410633" y="406173"/>
                  </a:lnTo>
                  <a:lnTo>
                    <a:pt x="403598" y="410935"/>
                  </a:lnTo>
                  <a:lnTo>
                    <a:pt x="395429" y="417058"/>
                  </a:lnTo>
                  <a:lnTo>
                    <a:pt x="387487" y="423635"/>
                  </a:lnTo>
                  <a:lnTo>
                    <a:pt x="379771" y="429985"/>
                  </a:lnTo>
                  <a:lnTo>
                    <a:pt x="372283" y="436789"/>
                  </a:lnTo>
                  <a:lnTo>
                    <a:pt x="364794" y="444046"/>
                  </a:lnTo>
                  <a:lnTo>
                    <a:pt x="357987" y="451530"/>
                  </a:lnTo>
                  <a:lnTo>
                    <a:pt x="351179" y="458787"/>
                  </a:lnTo>
                  <a:lnTo>
                    <a:pt x="344825" y="466724"/>
                  </a:lnTo>
                  <a:lnTo>
                    <a:pt x="338925" y="474662"/>
                  </a:lnTo>
                  <a:lnTo>
                    <a:pt x="333025" y="483053"/>
                  </a:lnTo>
                  <a:lnTo>
                    <a:pt x="327579" y="491444"/>
                  </a:lnTo>
                  <a:lnTo>
                    <a:pt x="322133" y="500062"/>
                  </a:lnTo>
                  <a:lnTo>
                    <a:pt x="316914" y="508680"/>
                  </a:lnTo>
                  <a:lnTo>
                    <a:pt x="312149" y="517978"/>
                  </a:lnTo>
                  <a:lnTo>
                    <a:pt x="307610" y="527276"/>
                  </a:lnTo>
                  <a:lnTo>
                    <a:pt x="303526" y="536348"/>
                  </a:lnTo>
                  <a:lnTo>
                    <a:pt x="299214" y="546099"/>
                  </a:lnTo>
                  <a:lnTo>
                    <a:pt x="295583" y="555851"/>
                  </a:lnTo>
                  <a:lnTo>
                    <a:pt x="292180" y="565830"/>
                  </a:lnTo>
                  <a:lnTo>
                    <a:pt x="288776" y="575808"/>
                  </a:lnTo>
                  <a:lnTo>
                    <a:pt x="285826" y="586014"/>
                  </a:lnTo>
                  <a:lnTo>
                    <a:pt x="283103" y="596673"/>
                  </a:lnTo>
                  <a:lnTo>
                    <a:pt x="280607" y="607105"/>
                  </a:lnTo>
                  <a:lnTo>
                    <a:pt x="278564" y="617764"/>
                  </a:lnTo>
                  <a:lnTo>
                    <a:pt x="276522" y="628649"/>
                  </a:lnTo>
                  <a:lnTo>
                    <a:pt x="274934" y="639535"/>
                  </a:lnTo>
                  <a:lnTo>
                    <a:pt x="273572" y="650648"/>
                  </a:lnTo>
                  <a:lnTo>
                    <a:pt x="272437" y="661760"/>
                  </a:lnTo>
                  <a:lnTo>
                    <a:pt x="271303" y="673099"/>
                  </a:lnTo>
                  <a:lnTo>
                    <a:pt x="270849" y="684665"/>
                  </a:lnTo>
                  <a:lnTo>
                    <a:pt x="270622" y="696005"/>
                  </a:lnTo>
                  <a:lnTo>
                    <a:pt x="270395" y="707571"/>
                  </a:lnTo>
                  <a:lnTo>
                    <a:pt x="270622" y="719364"/>
                  </a:lnTo>
                  <a:lnTo>
                    <a:pt x="271076" y="731157"/>
                  </a:lnTo>
                  <a:lnTo>
                    <a:pt x="271757" y="743176"/>
                  </a:lnTo>
                  <a:lnTo>
                    <a:pt x="272664" y="754969"/>
                  </a:lnTo>
                  <a:lnTo>
                    <a:pt x="274026" y="766989"/>
                  </a:lnTo>
                  <a:lnTo>
                    <a:pt x="275614" y="779008"/>
                  </a:lnTo>
                  <a:lnTo>
                    <a:pt x="277203" y="791255"/>
                  </a:lnTo>
                  <a:lnTo>
                    <a:pt x="279245" y="803501"/>
                  </a:lnTo>
                  <a:lnTo>
                    <a:pt x="281287" y="815521"/>
                  </a:lnTo>
                  <a:lnTo>
                    <a:pt x="284010" y="827994"/>
                  </a:lnTo>
                  <a:lnTo>
                    <a:pt x="286733" y="840467"/>
                  </a:lnTo>
                  <a:lnTo>
                    <a:pt x="289910" y="852714"/>
                  </a:lnTo>
                  <a:lnTo>
                    <a:pt x="293087" y="864960"/>
                  </a:lnTo>
                  <a:lnTo>
                    <a:pt x="296718" y="877660"/>
                  </a:lnTo>
                  <a:lnTo>
                    <a:pt x="300576" y="889906"/>
                  </a:lnTo>
                  <a:lnTo>
                    <a:pt x="304660" y="902380"/>
                  </a:lnTo>
                  <a:lnTo>
                    <a:pt x="308972" y="914853"/>
                  </a:lnTo>
                  <a:lnTo>
                    <a:pt x="313964" y="927099"/>
                  </a:lnTo>
                  <a:lnTo>
                    <a:pt x="318729" y="939800"/>
                  </a:lnTo>
                  <a:lnTo>
                    <a:pt x="323949" y="952046"/>
                  </a:lnTo>
                  <a:lnTo>
                    <a:pt x="329168" y="964519"/>
                  </a:lnTo>
                  <a:lnTo>
                    <a:pt x="334841" y="976766"/>
                  </a:lnTo>
                  <a:lnTo>
                    <a:pt x="340741" y="989466"/>
                  </a:lnTo>
                  <a:lnTo>
                    <a:pt x="347095" y="1001712"/>
                  </a:lnTo>
                  <a:lnTo>
                    <a:pt x="353675" y="1013959"/>
                  </a:lnTo>
                  <a:lnTo>
                    <a:pt x="360256" y="1026205"/>
                  </a:lnTo>
                  <a:lnTo>
                    <a:pt x="367518" y="1038225"/>
                  </a:lnTo>
                  <a:lnTo>
                    <a:pt x="374552" y="1050471"/>
                  </a:lnTo>
                  <a:lnTo>
                    <a:pt x="382041" y="1062491"/>
                  </a:lnTo>
                  <a:lnTo>
                    <a:pt x="389983" y="1074510"/>
                  </a:lnTo>
                  <a:lnTo>
                    <a:pt x="397925" y="1086757"/>
                  </a:lnTo>
                  <a:lnTo>
                    <a:pt x="406321" y="1098323"/>
                  </a:lnTo>
                  <a:lnTo>
                    <a:pt x="414717" y="1110116"/>
                  </a:lnTo>
                  <a:lnTo>
                    <a:pt x="423567" y="1121682"/>
                  </a:lnTo>
                  <a:lnTo>
                    <a:pt x="432190" y="1133021"/>
                  </a:lnTo>
                  <a:lnTo>
                    <a:pt x="441040" y="1143907"/>
                  </a:lnTo>
                  <a:lnTo>
                    <a:pt x="450344" y="1155019"/>
                  </a:lnTo>
                  <a:lnTo>
                    <a:pt x="459648" y="1165451"/>
                  </a:lnTo>
                  <a:lnTo>
                    <a:pt x="468951" y="1175884"/>
                  </a:lnTo>
                  <a:lnTo>
                    <a:pt x="478482" y="1185862"/>
                  </a:lnTo>
                  <a:lnTo>
                    <a:pt x="488013" y="1195841"/>
                  </a:lnTo>
                  <a:lnTo>
                    <a:pt x="497770" y="1205593"/>
                  </a:lnTo>
                  <a:lnTo>
                    <a:pt x="507755" y="1214891"/>
                  </a:lnTo>
                  <a:lnTo>
                    <a:pt x="517740" y="1223962"/>
                  </a:lnTo>
                  <a:lnTo>
                    <a:pt x="527724" y="1233034"/>
                  </a:lnTo>
                  <a:lnTo>
                    <a:pt x="537936" y="1241651"/>
                  </a:lnTo>
                  <a:lnTo>
                    <a:pt x="548147" y="1250269"/>
                  </a:lnTo>
                  <a:lnTo>
                    <a:pt x="558358" y="1258434"/>
                  </a:lnTo>
                  <a:lnTo>
                    <a:pt x="568797" y="1266371"/>
                  </a:lnTo>
                  <a:lnTo>
                    <a:pt x="579462" y="1274082"/>
                  </a:lnTo>
                  <a:lnTo>
                    <a:pt x="589901" y="1281339"/>
                  </a:lnTo>
                  <a:lnTo>
                    <a:pt x="600566" y="1288823"/>
                  </a:lnTo>
                  <a:lnTo>
                    <a:pt x="611231" y="1295626"/>
                  </a:lnTo>
                  <a:lnTo>
                    <a:pt x="621896" y="1302430"/>
                  </a:lnTo>
                  <a:lnTo>
                    <a:pt x="622512" y="1302797"/>
                  </a:lnTo>
                  <a:lnTo>
                    <a:pt x="612180" y="1296195"/>
                  </a:lnTo>
                  <a:lnTo>
                    <a:pt x="601518" y="1289382"/>
                  </a:lnTo>
                  <a:lnTo>
                    <a:pt x="590856" y="1281888"/>
                  </a:lnTo>
                  <a:lnTo>
                    <a:pt x="580422" y="1274621"/>
                  </a:lnTo>
                  <a:lnTo>
                    <a:pt x="569760" y="1266900"/>
                  </a:lnTo>
                  <a:lnTo>
                    <a:pt x="559325" y="1258952"/>
                  </a:lnTo>
                  <a:lnTo>
                    <a:pt x="549118" y="1250777"/>
                  </a:lnTo>
                  <a:lnTo>
                    <a:pt x="538910" y="1242148"/>
                  </a:lnTo>
                  <a:lnTo>
                    <a:pt x="528702" y="1233519"/>
                  </a:lnTo>
                  <a:lnTo>
                    <a:pt x="518721" y="1224435"/>
                  </a:lnTo>
                  <a:lnTo>
                    <a:pt x="508740" y="1215352"/>
                  </a:lnTo>
                  <a:lnTo>
                    <a:pt x="498759" y="1206041"/>
                  </a:lnTo>
                  <a:lnTo>
                    <a:pt x="489005" y="1196276"/>
                  </a:lnTo>
                  <a:lnTo>
                    <a:pt x="479477" y="1186284"/>
                  </a:lnTo>
                  <a:lnTo>
                    <a:pt x="469950" y="1176293"/>
                  </a:lnTo>
                  <a:lnTo>
                    <a:pt x="460649" y="1165847"/>
                  </a:lnTo>
                  <a:lnTo>
                    <a:pt x="451349" y="1155401"/>
                  </a:lnTo>
                  <a:lnTo>
                    <a:pt x="442048" y="1144273"/>
                  </a:lnTo>
                  <a:lnTo>
                    <a:pt x="433201" y="1133373"/>
                  </a:lnTo>
                  <a:lnTo>
                    <a:pt x="424581" y="1122019"/>
                  </a:lnTo>
                  <a:lnTo>
                    <a:pt x="415735" y="1110437"/>
                  </a:lnTo>
                  <a:lnTo>
                    <a:pt x="407341" y="1098629"/>
                  </a:lnTo>
                  <a:lnTo>
                    <a:pt x="398948" y="1087047"/>
                  </a:lnTo>
                  <a:lnTo>
                    <a:pt x="391009" y="1074785"/>
                  </a:lnTo>
                  <a:lnTo>
                    <a:pt x="383069" y="1062749"/>
                  </a:lnTo>
                  <a:lnTo>
                    <a:pt x="375584" y="1050714"/>
                  </a:lnTo>
                  <a:lnTo>
                    <a:pt x="368552" y="1038451"/>
                  </a:lnTo>
                  <a:lnTo>
                    <a:pt x="361293" y="1026415"/>
                  </a:lnTo>
                  <a:lnTo>
                    <a:pt x="354714" y="1014153"/>
                  </a:lnTo>
                  <a:lnTo>
                    <a:pt x="348136" y="1001890"/>
                  </a:lnTo>
                  <a:lnTo>
                    <a:pt x="341784" y="989627"/>
                  </a:lnTo>
                  <a:lnTo>
                    <a:pt x="335886" y="976910"/>
                  </a:lnTo>
                  <a:lnTo>
                    <a:pt x="330215" y="964648"/>
                  </a:lnTo>
                  <a:lnTo>
                    <a:pt x="324998" y="952158"/>
                  </a:lnTo>
                  <a:lnTo>
                    <a:pt x="319781" y="939895"/>
                  </a:lnTo>
                  <a:lnTo>
                    <a:pt x="315017" y="927178"/>
                  </a:lnTo>
                  <a:lnTo>
                    <a:pt x="310026" y="914915"/>
                  </a:lnTo>
                  <a:lnTo>
                    <a:pt x="305716" y="902425"/>
                  </a:lnTo>
                  <a:lnTo>
                    <a:pt x="301633" y="889936"/>
                  </a:lnTo>
                  <a:lnTo>
                    <a:pt x="297777" y="877673"/>
                  </a:lnTo>
                  <a:lnTo>
                    <a:pt x="294147" y="864956"/>
                  </a:lnTo>
                  <a:lnTo>
                    <a:pt x="290972" y="852693"/>
                  </a:lnTo>
                  <a:lnTo>
                    <a:pt x="287796" y="840431"/>
                  </a:lnTo>
                  <a:lnTo>
                    <a:pt x="285074" y="827941"/>
                  </a:lnTo>
                  <a:lnTo>
                    <a:pt x="282352" y="815451"/>
                  </a:lnTo>
                  <a:lnTo>
                    <a:pt x="280310" y="803415"/>
                  </a:lnTo>
                  <a:lnTo>
                    <a:pt x="278269" y="791153"/>
                  </a:lnTo>
                  <a:lnTo>
                    <a:pt x="276681" y="778890"/>
                  </a:lnTo>
                  <a:lnTo>
                    <a:pt x="275093" y="766854"/>
                  </a:lnTo>
                  <a:lnTo>
                    <a:pt x="273732" y="754819"/>
                  </a:lnTo>
                  <a:lnTo>
                    <a:pt x="272824" y="743010"/>
                  </a:lnTo>
                  <a:lnTo>
                    <a:pt x="272144" y="730975"/>
                  </a:lnTo>
                  <a:lnTo>
                    <a:pt x="271690" y="719166"/>
                  </a:lnTo>
                  <a:lnTo>
                    <a:pt x="271463" y="707358"/>
                  </a:lnTo>
                  <a:lnTo>
                    <a:pt x="271690" y="695776"/>
                  </a:lnTo>
                  <a:lnTo>
                    <a:pt x="271917" y="684422"/>
                  </a:lnTo>
                  <a:lnTo>
                    <a:pt x="272371" y="672840"/>
                  </a:lnTo>
                  <a:lnTo>
                    <a:pt x="273505" y="661486"/>
                  </a:lnTo>
                  <a:lnTo>
                    <a:pt x="274639" y="650359"/>
                  </a:lnTo>
                  <a:lnTo>
                    <a:pt x="276000" y="639232"/>
                  </a:lnTo>
                  <a:lnTo>
                    <a:pt x="277588" y="628331"/>
                  </a:lnTo>
                  <a:lnTo>
                    <a:pt x="279630" y="617431"/>
                  </a:lnTo>
                  <a:lnTo>
                    <a:pt x="281671" y="606758"/>
                  </a:lnTo>
                  <a:lnTo>
                    <a:pt x="284166" y="596312"/>
                  </a:lnTo>
                  <a:lnTo>
                    <a:pt x="286888" y="585639"/>
                  </a:lnTo>
                  <a:lnTo>
                    <a:pt x="289837" y="575420"/>
                  </a:lnTo>
                  <a:lnTo>
                    <a:pt x="293240" y="565428"/>
                  </a:lnTo>
                  <a:lnTo>
                    <a:pt x="296643" y="555436"/>
                  </a:lnTo>
                  <a:lnTo>
                    <a:pt x="300272" y="545672"/>
                  </a:lnTo>
                  <a:lnTo>
                    <a:pt x="304582" y="535907"/>
                  </a:lnTo>
                  <a:lnTo>
                    <a:pt x="308665" y="526823"/>
                  </a:lnTo>
                  <a:lnTo>
                    <a:pt x="313202" y="517513"/>
                  </a:lnTo>
                  <a:lnTo>
                    <a:pt x="317966" y="508202"/>
                  </a:lnTo>
                  <a:lnTo>
                    <a:pt x="323183" y="499573"/>
                  </a:lnTo>
                  <a:lnTo>
                    <a:pt x="328627" y="490944"/>
                  </a:lnTo>
                  <a:lnTo>
                    <a:pt x="334072" y="482542"/>
                  </a:lnTo>
                  <a:lnTo>
                    <a:pt x="339969" y="474139"/>
                  </a:lnTo>
                  <a:lnTo>
                    <a:pt x="345867" y="466191"/>
                  </a:lnTo>
                  <a:lnTo>
                    <a:pt x="352219" y="458243"/>
                  </a:lnTo>
                  <a:lnTo>
                    <a:pt x="359024" y="450976"/>
                  </a:lnTo>
                  <a:lnTo>
                    <a:pt x="365829" y="443483"/>
                  </a:lnTo>
                  <a:lnTo>
                    <a:pt x="373315" y="436216"/>
                  </a:lnTo>
                  <a:lnTo>
                    <a:pt x="380801" y="429403"/>
                  </a:lnTo>
                  <a:lnTo>
                    <a:pt x="388514" y="423045"/>
                  </a:lnTo>
                  <a:lnTo>
                    <a:pt x="396453" y="416459"/>
                  </a:lnTo>
                  <a:lnTo>
                    <a:pt x="404619" y="410328"/>
                  </a:lnTo>
                  <a:lnTo>
                    <a:pt x="411651" y="405559"/>
                  </a:lnTo>
                  <a:lnTo>
                    <a:pt x="418991" y="400883"/>
                  </a:lnTo>
                  <a:close/>
                  <a:moveTo>
                    <a:pt x="1336999" y="252412"/>
                  </a:moveTo>
                  <a:lnTo>
                    <a:pt x="1344943" y="252638"/>
                  </a:lnTo>
                  <a:lnTo>
                    <a:pt x="1352660" y="253092"/>
                  </a:lnTo>
                  <a:lnTo>
                    <a:pt x="1360603" y="254224"/>
                  </a:lnTo>
                  <a:lnTo>
                    <a:pt x="1368547" y="255357"/>
                  </a:lnTo>
                  <a:lnTo>
                    <a:pt x="1376264" y="256943"/>
                  </a:lnTo>
                  <a:lnTo>
                    <a:pt x="1383981" y="258982"/>
                  </a:lnTo>
                  <a:lnTo>
                    <a:pt x="1391243" y="261475"/>
                  </a:lnTo>
                  <a:lnTo>
                    <a:pt x="1398733" y="264420"/>
                  </a:lnTo>
                  <a:lnTo>
                    <a:pt x="1406223" y="267365"/>
                  </a:lnTo>
                  <a:lnTo>
                    <a:pt x="1413259" y="270990"/>
                  </a:lnTo>
                  <a:lnTo>
                    <a:pt x="1420295" y="274842"/>
                  </a:lnTo>
                  <a:lnTo>
                    <a:pt x="1427104" y="279147"/>
                  </a:lnTo>
                  <a:lnTo>
                    <a:pt x="1433913" y="283905"/>
                  </a:lnTo>
                  <a:lnTo>
                    <a:pt x="1440268" y="288663"/>
                  </a:lnTo>
                  <a:lnTo>
                    <a:pt x="1446396" y="293874"/>
                  </a:lnTo>
                  <a:lnTo>
                    <a:pt x="1452524" y="299764"/>
                  </a:lnTo>
                  <a:lnTo>
                    <a:pt x="1458425" y="305428"/>
                  </a:lnTo>
                  <a:lnTo>
                    <a:pt x="1463872" y="311999"/>
                  </a:lnTo>
                  <a:lnTo>
                    <a:pt x="1469092" y="318569"/>
                  </a:lnTo>
                  <a:lnTo>
                    <a:pt x="1474086" y="325593"/>
                  </a:lnTo>
                  <a:lnTo>
                    <a:pt x="1478398" y="332390"/>
                  </a:lnTo>
                  <a:lnTo>
                    <a:pt x="1482483" y="339867"/>
                  </a:lnTo>
                  <a:lnTo>
                    <a:pt x="1486342" y="346890"/>
                  </a:lnTo>
                  <a:lnTo>
                    <a:pt x="1489746" y="354593"/>
                  </a:lnTo>
                  <a:lnTo>
                    <a:pt x="1492470" y="362070"/>
                  </a:lnTo>
                  <a:lnTo>
                    <a:pt x="1494966" y="369773"/>
                  </a:lnTo>
                  <a:lnTo>
                    <a:pt x="1497009" y="377703"/>
                  </a:lnTo>
                  <a:lnTo>
                    <a:pt x="1498825" y="385407"/>
                  </a:lnTo>
                  <a:lnTo>
                    <a:pt x="1500186" y="393336"/>
                  </a:lnTo>
                  <a:lnTo>
                    <a:pt x="1500867" y="401266"/>
                  </a:lnTo>
                  <a:lnTo>
                    <a:pt x="1501775" y="409196"/>
                  </a:lnTo>
                  <a:lnTo>
                    <a:pt x="1501775" y="416899"/>
                  </a:lnTo>
                  <a:lnTo>
                    <a:pt x="1501775" y="424829"/>
                  </a:lnTo>
                  <a:lnTo>
                    <a:pt x="1500867" y="432532"/>
                  </a:lnTo>
                  <a:lnTo>
                    <a:pt x="1500186" y="440462"/>
                  </a:lnTo>
                  <a:lnTo>
                    <a:pt x="1498598" y="448165"/>
                  </a:lnTo>
                  <a:lnTo>
                    <a:pt x="1497009" y="456095"/>
                  </a:lnTo>
                  <a:lnTo>
                    <a:pt x="1494966" y="463572"/>
                  </a:lnTo>
                  <a:lnTo>
                    <a:pt x="1492470" y="471275"/>
                  </a:lnTo>
                  <a:lnTo>
                    <a:pt x="1489746" y="478525"/>
                  </a:lnTo>
                  <a:lnTo>
                    <a:pt x="1486569" y="485776"/>
                  </a:lnTo>
                  <a:lnTo>
                    <a:pt x="1482937" y="493026"/>
                  </a:lnTo>
                  <a:lnTo>
                    <a:pt x="1479079" y="500049"/>
                  </a:lnTo>
                  <a:lnTo>
                    <a:pt x="1474993" y="506846"/>
                  </a:lnTo>
                  <a:lnTo>
                    <a:pt x="1470454" y="513417"/>
                  </a:lnTo>
                  <a:lnTo>
                    <a:pt x="1465234" y="519987"/>
                  </a:lnTo>
                  <a:lnTo>
                    <a:pt x="1460241" y="526104"/>
                  </a:lnTo>
                  <a:lnTo>
                    <a:pt x="1454567" y="532222"/>
                  </a:lnTo>
                  <a:lnTo>
                    <a:pt x="1448439" y="537886"/>
                  </a:lnTo>
                  <a:lnTo>
                    <a:pt x="1442311" y="543550"/>
                  </a:lnTo>
                  <a:lnTo>
                    <a:pt x="1435502" y="548761"/>
                  </a:lnTo>
                  <a:lnTo>
                    <a:pt x="1430508" y="552160"/>
                  </a:lnTo>
                  <a:lnTo>
                    <a:pt x="1425515" y="555558"/>
                  </a:lnTo>
                  <a:lnTo>
                    <a:pt x="1420522" y="558730"/>
                  </a:lnTo>
                  <a:lnTo>
                    <a:pt x="1415075" y="561675"/>
                  </a:lnTo>
                  <a:lnTo>
                    <a:pt x="1410082" y="564168"/>
                  </a:lnTo>
                  <a:lnTo>
                    <a:pt x="1404634" y="566886"/>
                  </a:lnTo>
                  <a:lnTo>
                    <a:pt x="1399187" y="569152"/>
                  </a:lnTo>
                  <a:lnTo>
                    <a:pt x="1393967" y="571191"/>
                  </a:lnTo>
                  <a:lnTo>
                    <a:pt x="1388293" y="573230"/>
                  </a:lnTo>
                  <a:lnTo>
                    <a:pt x="1382846" y="575043"/>
                  </a:lnTo>
                  <a:lnTo>
                    <a:pt x="1377172" y="576402"/>
                  </a:lnTo>
                  <a:lnTo>
                    <a:pt x="1371498" y="577762"/>
                  </a:lnTo>
                  <a:lnTo>
                    <a:pt x="1366050" y="578894"/>
                  </a:lnTo>
                  <a:lnTo>
                    <a:pt x="1360376" y="579574"/>
                  </a:lnTo>
                  <a:lnTo>
                    <a:pt x="1354702" y="580480"/>
                  </a:lnTo>
                  <a:lnTo>
                    <a:pt x="1349028" y="580934"/>
                  </a:lnTo>
                  <a:lnTo>
                    <a:pt x="1343354" y="581160"/>
                  </a:lnTo>
                  <a:lnTo>
                    <a:pt x="1337680" y="581387"/>
                  </a:lnTo>
                  <a:lnTo>
                    <a:pt x="1332006" y="581387"/>
                  </a:lnTo>
                  <a:lnTo>
                    <a:pt x="1326332" y="580934"/>
                  </a:lnTo>
                  <a:lnTo>
                    <a:pt x="1320658" y="580707"/>
                  </a:lnTo>
                  <a:lnTo>
                    <a:pt x="1314983" y="579801"/>
                  </a:lnTo>
                  <a:lnTo>
                    <a:pt x="1309309" y="579121"/>
                  </a:lnTo>
                  <a:lnTo>
                    <a:pt x="1304089" y="577988"/>
                  </a:lnTo>
                  <a:lnTo>
                    <a:pt x="1298415" y="576855"/>
                  </a:lnTo>
                  <a:lnTo>
                    <a:pt x="1292968" y="575269"/>
                  </a:lnTo>
                  <a:lnTo>
                    <a:pt x="1287294" y="573683"/>
                  </a:lnTo>
                  <a:lnTo>
                    <a:pt x="1282074" y="571871"/>
                  </a:lnTo>
                  <a:lnTo>
                    <a:pt x="1276626" y="569832"/>
                  </a:lnTo>
                  <a:lnTo>
                    <a:pt x="1271406" y="567793"/>
                  </a:lnTo>
                  <a:lnTo>
                    <a:pt x="1266413" y="565527"/>
                  </a:lnTo>
                  <a:lnTo>
                    <a:pt x="1261193" y="563035"/>
                  </a:lnTo>
                  <a:lnTo>
                    <a:pt x="753246" y="941401"/>
                  </a:lnTo>
                  <a:lnTo>
                    <a:pt x="750296" y="943667"/>
                  </a:lnTo>
                  <a:lnTo>
                    <a:pt x="747118" y="945480"/>
                  </a:lnTo>
                  <a:lnTo>
                    <a:pt x="743941" y="947292"/>
                  </a:lnTo>
                  <a:lnTo>
                    <a:pt x="740990" y="949105"/>
                  </a:lnTo>
                  <a:lnTo>
                    <a:pt x="737586" y="950238"/>
                  </a:lnTo>
                  <a:lnTo>
                    <a:pt x="734181" y="951597"/>
                  </a:lnTo>
                  <a:lnTo>
                    <a:pt x="731004" y="952956"/>
                  </a:lnTo>
                  <a:lnTo>
                    <a:pt x="727599" y="953636"/>
                  </a:lnTo>
                  <a:lnTo>
                    <a:pt x="723968" y="954316"/>
                  </a:lnTo>
                  <a:lnTo>
                    <a:pt x="720790" y="954995"/>
                  </a:lnTo>
                  <a:lnTo>
                    <a:pt x="717159" y="955449"/>
                  </a:lnTo>
                  <a:lnTo>
                    <a:pt x="713754" y="955675"/>
                  </a:lnTo>
                  <a:lnTo>
                    <a:pt x="710123" y="955675"/>
                  </a:lnTo>
                  <a:lnTo>
                    <a:pt x="706945" y="955675"/>
                  </a:lnTo>
                  <a:lnTo>
                    <a:pt x="703314" y="955449"/>
                  </a:lnTo>
                  <a:lnTo>
                    <a:pt x="699910" y="954995"/>
                  </a:lnTo>
                  <a:lnTo>
                    <a:pt x="696505" y="954316"/>
                  </a:lnTo>
                  <a:lnTo>
                    <a:pt x="693101" y="953636"/>
                  </a:lnTo>
                  <a:lnTo>
                    <a:pt x="689696" y="952956"/>
                  </a:lnTo>
                  <a:lnTo>
                    <a:pt x="686519" y="951824"/>
                  </a:lnTo>
                  <a:lnTo>
                    <a:pt x="683341" y="950691"/>
                  </a:lnTo>
                  <a:lnTo>
                    <a:pt x="679937" y="949105"/>
                  </a:lnTo>
                  <a:lnTo>
                    <a:pt x="676986" y="947519"/>
                  </a:lnTo>
                  <a:lnTo>
                    <a:pt x="673809" y="945933"/>
                  </a:lnTo>
                  <a:lnTo>
                    <a:pt x="671085" y="944120"/>
                  </a:lnTo>
                  <a:lnTo>
                    <a:pt x="667908" y="942081"/>
                  </a:lnTo>
                  <a:lnTo>
                    <a:pt x="665184" y="939815"/>
                  </a:lnTo>
                  <a:lnTo>
                    <a:pt x="662460" y="937550"/>
                  </a:lnTo>
                  <a:lnTo>
                    <a:pt x="659737" y="935284"/>
                  </a:lnTo>
                  <a:lnTo>
                    <a:pt x="657240" y="932792"/>
                  </a:lnTo>
                  <a:lnTo>
                    <a:pt x="654971" y="929847"/>
                  </a:lnTo>
                  <a:lnTo>
                    <a:pt x="652474" y="926901"/>
                  </a:lnTo>
                  <a:lnTo>
                    <a:pt x="650431" y="923956"/>
                  </a:lnTo>
                  <a:lnTo>
                    <a:pt x="648389" y="921010"/>
                  </a:lnTo>
                  <a:lnTo>
                    <a:pt x="646573" y="917612"/>
                  </a:lnTo>
                  <a:lnTo>
                    <a:pt x="645211" y="914440"/>
                  </a:lnTo>
                  <a:lnTo>
                    <a:pt x="643622" y="911268"/>
                  </a:lnTo>
                  <a:lnTo>
                    <a:pt x="642261" y="907869"/>
                  </a:lnTo>
                  <a:lnTo>
                    <a:pt x="641353" y="904471"/>
                  </a:lnTo>
                  <a:lnTo>
                    <a:pt x="640218" y="901299"/>
                  </a:lnTo>
                  <a:lnTo>
                    <a:pt x="639537" y="897674"/>
                  </a:lnTo>
                  <a:lnTo>
                    <a:pt x="639083" y="894275"/>
                  </a:lnTo>
                  <a:lnTo>
                    <a:pt x="638629" y="890877"/>
                  </a:lnTo>
                  <a:lnTo>
                    <a:pt x="638402" y="887478"/>
                  </a:lnTo>
                  <a:lnTo>
                    <a:pt x="638175" y="883853"/>
                  </a:lnTo>
                  <a:lnTo>
                    <a:pt x="638402" y="880455"/>
                  </a:lnTo>
                  <a:lnTo>
                    <a:pt x="638629" y="877056"/>
                  </a:lnTo>
                  <a:lnTo>
                    <a:pt x="639083" y="873658"/>
                  </a:lnTo>
                  <a:lnTo>
                    <a:pt x="639764" y="870259"/>
                  </a:lnTo>
                  <a:lnTo>
                    <a:pt x="640218" y="867087"/>
                  </a:lnTo>
                  <a:lnTo>
                    <a:pt x="641353" y="863689"/>
                  </a:lnTo>
                  <a:lnTo>
                    <a:pt x="642261" y="860290"/>
                  </a:lnTo>
                  <a:lnTo>
                    <a:pt x="643622" y="857118"/>
                  </a:lnTo>
                  <a:lnTo>
                    <a:pt x="644984" y="853946"/>
                  </a:lnTo>
                  <a:lnTo>
                    <a:pt x="646346" y="850548"/>
                  </a:lnTo>
                  <a:lnTo>
                    <a:pt x="648162" y="847603"/>
                  </a:lnTo>
                  <a:lnTo>
                    <a:pt x="649977" y="844657"/>
                  </a:lnTo>
                  <a:lnTo>
                    <a:pt x="652020" y="841712"/>
                  </a:lnTo>
                  <a:lnTo>
                    <a:pt x="654063" y="838766"/>
                  </a:lnTo>
                  <a:lnTo>
                    <a:pt x="656332" y="836274"/>
                  </a:lnTo>
                  <a:lnTo>
                    <a:pt x="659056" y="833555"/>
                  </a:lnTo>
                  <a:lnTo>
                    <a:pt x="661553" y="831290"/>
                  </a:lnTo>
                  <a:lnTo>
                    <a:pt x="664276" y="828571"/>
                  </a:lnTo>
                  <a:lnTo>
                    <a:pt x="667227" y="826305"/>
                  </a:lnTo>
                  <a:lnTo>
                    <a:pt x="1174946" y="447939"/>
                  </a:lnTo>
                  <a:lnTo>
                    <a:pt x="1174265" y="442275"/>
                  </a:lnTo>
                  <a:lnTo>
                    <a:pt x="1173358" y="436611"/>
                  </a:lnTo>
                  <a:lnTo>
                    <a:pt x="1172677" y="431173"/>
                  </a:lnTo>
                  <a:lnTo>
                    <a:pt x="1172450" y="425282"/>
                  </a:lnTo>
                  <a:lnTo>
                    <a:pt x="1172223" y="419618"/>
                  </a:lnTo>
                  <a:lnTo>
                    <a:pt x="1172223" y="413954"/>
                  </a:lnTo>
                  <a:lnTo>
                    <a:pt x="1172450" y="408290"/>
                  </a:lnTo>
                  <a:lnTo>
                    <a:pt x="1172677" y="402626"/>
                  </a:lnTo>
                  <a:lnTo>
                    <a:pt x="1173358" y="396961"/>
                  </a:lnTo>
                  <a:lnTo>
                    <a:pt x="1174265" y="391524"/>
                  </a:lnTo>
                  <a:lnTo>
                    <a:pt x="1175173" y="385860"/>
                  </a:lnTo>
                  <a:lnTo>
                    <a:pt x="1176308" y="380195"/>
                  </a:lnTo>
                  <a:lnTo>
                    <a:pt x="1177443" y="374758"/>
                  </a:lnTo>
                  <a:lnTo>
                    <a:pt x="1179032" y="369094"/>
                  </a:lnTo>
                  <a:lnTo>
                    <a:pt x="1180847" y="363883"/>
                  </a:lnTo>
                  <a:lnTo>
                    <a:pt x="1182890" y="358445"/>
                  </a:lnTo>
                  <a:lnTo>
                    <a:pt x="1184933" y="353461"/>
                  </a:lnTo>
                  <a:lnTo>
                    <a:pt x="1187202" y="348023"/>
                  </a:lnTo>
                  <a:lnTo>
                    <a:pt x="1189699" y="342812"/>
                  </a:lnTo>
                  <a:lnTo>
                    <a:pt x="1192423" y="337828"/>
                  </a:lnTo>
                  <a:lnTo>
                    <a:pt x="1195146" y="332843"/>
                  </a:lnTo>
                  <a:lnTo>
                    <a:pt x="1198324" y="328085"/>
                  </a:lnTo>
                  <a:lnTo>
                    <a:pt x="1201274" y="323101"/>
                  </a:lnTo>
                  <a:lnTo>
                    <a:pt x="1204906" y="318569"/>
                  </a:lnTo>
                  <a:lnTo>
                    <a:pt x="1208537" y="314038"/>
                  </a:lnTo>
                  <a:lnTo>
                    <a:pt x="1212168" y="309280"/>
                  </a:lnTo>
                  <a:lnTo>
                    <a:pt x="1216254" y="304975"/>
                  </a:lnTo>
                  <a:lnTo>
                    <a:pt x="1220339" y="300671"/>
                  </a:lnTo>
                  <a:lnTo>
                    <a:pt x="1224425" y="296592"/>
                  </a:lnTo>
                  <a:lnTo>
                    <a:pt x="1228964" y="292514"/>
                  </a:lnTo>
                  <a:lnTo>
                    <a:pt x="1233503" y="288663"/>
                  </a:lnTo>
                  <a:lnTo>
                    <a:pt x="1238496" y="285037"/>
                  </a:lnTo>
                  <a:lnTo>
                    <a:pt x="1245305" y="280280"/>
                  </a:lnTo>
                  <a:lnTo>
                    <a:pt x="1252341" y="275522"/>
                  </a:lnTo>
                  <a:lnTo>
                    <a:pt x="1259604" y="271443"/>
                  </a:lnTo>
                  <a:lnTo>
                    <a:pt x="1266867" y="268045"/>
                  </a:lnTo>
                  <a:lnTo>
                    <a:pt x="1274584" y="264646"/>
                  </a:lnTo>
                  <a:lnTo>
                    <a:pt x="1282074" y="261475"/>
                  </a:lnTo>
                  <a:lnTo>
                    <a:pt x="1289563" y="259209"/>
                  </a:lnTo>
                  <a:lnTo>
                    <a:pt x="1297507" y="256943"/>
                  </a:lnTo>
                  <a:lnTo>
                    <a:pt x="1305224" y="255357"/>
                  </a:lnTo>
                  <a:lnTo>
                    <a:pt x="1313168" y="253998"/>
                  </a:lnTo>
                  <a:lnTo>
                    <a:pt x="1321111" y="253092"/>
                  </a:lnTo>
                  <a:lnTo>
                    <a:pt x="1329055" y="252638"/>
                  </a:lnTo>
                  <a:lnTo>
                    <a:pt x="1336999" y="252412"/>
                  </a:lnTo>
                  <a:close/>
                  <a:moveTo>
                    <a:pt x="545651" y="233362"/>
                  </a:moveTo>
                  <a:lnTo>
                    <a:pt x="557224" y="233589"/>
                  </a:lnTo>
                  <a:lnTo>
                    <a:pt x="568797" y="234042"/>
                  </a:lnTo>
                  <a:lnTo>
                    <a:pt x="580370" y="234723"/>
                  </a:lnTo>
                  <a:lnTo>
                    <a:pt x="592170" y="235403"/>
                  </a:lnTo>
                  <a:lnTo>
                    <a:pt x="603970" y="236764"/>
                  </a:lnTo>
                  <a:lnTo>
                    <a:pt x="615770" y="238351"/>
                  </a:lnTo>
                  <a:lnTo>
                    <a:pt x="627796" y="240165"/>
                  </a:lnTo>
                  <a:lnTo>
                    <a:pt x="639596" y="242207"/>
                  </a:lnTo>
                  <a:lnTo>
                    <a:pt x="651623" y="244701"/>
                  </a:lnTo>
                  <a:lnTo>
                    <a:pt x="663650" y="247196"/>
                  </a:lnTo>
                  <a:lnTo>
                    <a:pt x="675450" y="250144"/>
                  </a:lnTo>
                  <a:lnTo>
                    <a:pt x="687477" y="253319"/>
                  </a:lnTo>
                  <a:lnTo>
                    <a:pt x="699504" y="256721"/>
                  </a:lnTo>
                  <a:lnTo>
                    <a:pt x="711530" y="260576"/>
                  </a:lnTo>
                  <a:lnTo>
                    <a:pt x="723557" y="264658"/>
                  </a:lnTo>
                  <a:lnTo>
                    <a:pt x="735584" y="268740"/>
                  </a:lnTo>
                  <a:lnTo>
                    <a:pt x="747611" y="273276"/>
                  </a:lnTo>
                  <a:lnTo>
                    <a:pt x="759638" y="278265"/>
                  </a:lnTo>
                  <a:lnTo>
                    <a:pt x="771665" y="283255"/>
                  </a:lnTo>
                  <a:lnTo>
                    <a:pt x="783691" y="288471"/>
                  </a:lnTo>
                  <a:lnTo>
                    <a:pt x="795718" y="294140"/>
                  </a:lnTo>
                  <a:lnTo>
                    <a:pt x="807745" y="300037"/>
                  </a:lnTo>
                  <a:lnTo>
                    <a:pt x="819545" y="306160"/>
                  </a:lnTo>
                  <a:lnTo>
                    <a:pt x="831572" y="312510"/>
                  </a:lnTo>
                  <a:lnTo>
                    <a:pt x="843372" y="319087"/>
                  </a:lnTo>
                  <a:lnTo>
                    <a:pt x="855172" y="326117"/>
                  </a:lnTo>
                  <a:lnTo>
                    <a:pt x="866972" y="333148"/>
                  </a:lnTo>
                  <a:lnTo>
                    <a:pt x="878772" y="340405"/>
                  </a:lnTo>
                  <a:lnTo>
                    <a:pt x="890571" y="348115"/>
                  </a:lnTo>
                  <a:lnTo>
                    <a:pt x="901918" y="356053"/>
                  </a:lnTo>
                  <a:lnTo>
                    <a:pt x="913491" y="364217"/>
                  </a:lnTo>
                  <a:lnTo>
                    <a:pt x="925064" y="372382"/>
                  </a:lnTo>
                  <a:lnTo>
                    <a:pt x="936637" y="380999"/>
                  </a:lnTo>
                  <a:lnTo>
                    <a:pt x="947756" y="390071"/>
                  </a:lnTo>
                  <a:lnTo>
                    <a:pt x="959102" y="398915"/>
                  </a:lnTo>
                  <a:lnTo>
                    <a:pt x="970448" y="408440"/>
                  </a:lnTo>
                  <a:lnTo>
                    <a:pt x="981340" y="417965"/>
                  </a:lnTo>
                  <a:lnTo>
                    <a:pt x="992459" y="427717"/>
                  </a:lnTo>
                  <a:lnTo>
                    <a:pt x="1003351" y="437696"/>
                  </a:lnTo>
                  <a:lnTo>
                    <a:pt x="1014017" y="448128"/>
                  </a:lnTo>
                  <a:lnTo>
                    <a:pt x="1024909" y="458560"/>
                  </a:lnTo>
                  <a:lnTo>
                    <a:pt x="1035347" y="469446"/>
                  </a:lnTo>
                  <a:lnTo>
                    <a:pt x="1045786" y="480105"/>
                  </a:lnTo>
                  <a:lnTo>
                    <a:pt x="968447" y="537849"/>
                  </a:lnTo>
                  <a:lnTo>
                    <a:pt x="968548" y="537951"/>
                  </a:lnTo>
                  <a:lnTo>
                    <a:pt x="706546" y="733927"/>
                  </a:lnTo>
                  <a:lnTo>
                    <a:pt x="764164" y="550895"/>
                  </a:lnTo>
                  <a:lnTo>
                    <a:pt x="764617" y="545899"/>
                  </a:lnTo>
                  <a:lnTo>
                    <a:pt x="764617" y="541130"/>
                  </a:lnTo>
                  <a:lnTo>
                    <a:pt x="764164" y="536134"/>
                  </a:lnTo>
                  <a:lnTo>
                    <a:pt x="763256" y="531365"/>
                  </a:lnTo>
                  <a:lnTo>
                    <a:pt x="762122" y="526823"/>
                  </a:lnTo>
                  <a:lnTo>
                    <a:pt x="760534" y="522055"/>
                  </a:lnTo>
                  <a:lnTo>
                    <a:pt x="758493" y="517740"/>
                  </a:lnTo>
                  <a:lnTo>
                    <a:pt x="756224" y="513425"/>
                  </a:lnTo>
                  <a:lnTo>
                    <a:pt x="753729" y="509338"/>
                  </a:lnTo>
                  <a:lnTo>
                    <a:pt x="750553" y="505477"/>
                  </a:lnTo>
                  <a:lnTo>
                    <a:pt x="747377" y="502071"/>
                  </a:lnTo>
                  <a:lnTo>
                    <a:pt x="743975" y="498892"/>
                  </a:lnTo>
                  <a:lnTo>
                    <a:pt x="740345" y="495713"/>
                  </a:lnTo>
                  <a:lnTo>
                    <a:pt x="736489" y="493215"/>
                  </a:lnTo>
                  <a:lnTo>
                    <a:pt x="732406" y="491171"/>
                  </a:lnTo>
                  <a:lnTo>
                    <a:pt x="728096" y="489354"/>
                  </a:lnTo>
                  <a:lnTo>
                    <a:pt x="724013" y="487992"/>
                  </a:lnTo>
                  <a:lnTo>
                    <a:pt x="719929" y="487310"/>
                  </a:lnTo>
                  <a:lnTo>
                    <a:pt x="715846" y="487083"/>
                  </a:lnTo>
                  <a:lnTo>
                    <a:pt x="711990" y="487083"/>
                  </a:lnTo>
                  <a:lnTo>
                    <a:pt x="708134" y="487765"/>
                  </a:lnTo>
                  <a:lnTo>
                    <a:pt x="704504" y="488900"/>
                  </a:lnTo>
                  <a:lnTo>
                    <a:pt x="701102" y="490262"/>
                  </a:lnTo>
                  <a:lnTo>
                    <a:pt x="697926" y="492079"/>
                  </a:lnTo>
                  <a:lnTo>
                    <a:pt x="694977" y="494577"/>
                  </a:lnTo>
                  <a:lnTo>
                    <a:pt x="692255" y="497302"/>
                  </a:lnTo>
                  <a:lnTo>
                    <a:pt x="689986" y="500254"/>
                  </a:lnTo>
                  <a:lnTo>
                    <a:pt x="687945" y="503661"/>
                  </a:lnTo>
                  <a:lnTo>
                    <a:pt x="685903" y="507521"/>
                  </a:lnTo>
                  <a:lnTo>
                    <a:pt x="684542" y="511609"/>
                  </a:lnTo>
                  <a:lnTo>
                    <a:pt x="683181" y="515923"/>
                  </a:lnTo>
                  <a:lnTo>
                    <a:pt x="682501" y="520692"/>
                  </a:lnTo>
                  <a:lnTo>
                    <a:pt x="591310" y="808866"/>
                  </a:lnTo>
                  <a:lnTo>
                    <a:pt x="531651" y="534544"/>
                  </a:lnTo>
                  <a:lnTo>
                    <a:pt x="529156" y="529776"/>
                  </a:lnTo>
                  <a:lnTo>
                    <a:pt x="526433" y="525688"/>
                  </a:lnTo>
                  <a:lnTo>
                    <a:pt x="523258" y="521828"/>
                  </a:lnTo>
                  <a:lnTo>
                    <a:pt x="519855" y="518648"/>
                  </a:lnTo>
                  <a:lnTo>
                    <a:pt x="516452" y="515696"/>
                  </a:lnTo>
                  <a:lnTo>
                    <a:pt x="512823" y="513198"/>
                  </a:lnTo>
                  <a:lnTo>
                    <a:pt x="508967" y="510927"/>
                  </a:lnTo>
                  <a:lnTo>
                    <a:pt x="505110" y="509338"/>
                  </a:lnTo>
                  <a:lnTo>
                    <a:pt x="501481" y="507975"/>
                  </a:lnTo>
                  <a:lnTo>
                    <a:pt x="497624" y="507067"/>
                  </a:lnTo>
                  <a:lnTo>
                    <a:pt x="493768" y="506840"/>
                  </a:lnTo>
                  <a:lnTo>
                    <a:pt x="489912" y="506840"/>
                  </a:lnTo>
                  <a:lnTo>
                    <a:pt x="486509" y="507294"/>
                  </a:lnTo>
                  <a:lnTo>
                    <a:pt x="482880" y="507975"/>
                  </a:lnTo>
                  <a:lnTo>
                    <a:pt x="479477" y="509565"/>
                  </a:lnTo>
                  <a:lnTo>
                    <a:pt x="476301" y="511609"/>
                  </a:lnTo>
                  <a:lnTo>
                    <a:pt x="473352" y="513880"/>
                  </a:lnTo>
                  <a:lnTo>
                    <a:pt x="470857" y="516832"/>
                  </a:lnTo>
                  <a:lnTo>
                    <a:pt x="468589" y="519784"/>
                  </a:lnTo>
                  <a:lnTo>
                    <a:pt x="466774" y="523417"/>
                  </a:lnTo>
                  <a:lnTo>
                    <a:pt x="465186" y="527051"/>
                  </a:lnTo>
                  <a:lnTo>
                    <a:pt x="463825" y="531138"/>
                  </a:lnTo>
                  <a:lnTo>
                    <a:pt x="462918" y="535453"/>
                  </a:lnTo>
                  <a:lnTo>
                    <a:pt x="462464" y="539767"/>
                  </a:lnTo>
                  <a:lnTo>
                    <a:pt x="462010" y="544536"/>
                  </a:lnTo>
                  <a:lnTo>
                    <a:pt x="462464" y="549305"/>
                  </a:lnTo>
                  <a:lnTo>
                    <a:pt x="462691" y="554074"/>
                  </a:lnTo>
                  <a:lnTo>
                    <a:pt x="463371" y="559070"/>
                  </a:lnTo>
                  <a:lnTo>
                    <a:pt x="464506" y="564066"/>
                  </a:lnTo>
                  <a:lnTo>
                    <a:pt x="465867" y="569289"/>
                  </a:lnTo>
                  <a:lnTo>
                    <a:pt x="467455" y="574058"/>
                  </a:lnTo>
                  <a:lnTo>
                    <a:pt x="469496" y="579281"/>
                  </a:lnTo>
                  <a:lnTo>
                    <a:pt x="526207" y="858598"/>
                  </a:lnTo>
                  <a:lnTo>
                    <a:pt x="392143" y="734835"/>
                  </a:lnTo>
                  <a:lnTo>
                    <a:pt x="389194" y="732791"/>
                  </a:lnTo>
                  <a:lnTo>
                    <a:pt x="386018" y="731202"/>
                  </a:lnTo>
                  <a:lnTo>
                    <a:pt x="383069" y="730066"/>
                  </a:lnTo>
                  <a:lnTo>
                    <a:pt x="380120" y="729612"/>
                  </a:lnTo>
                  <a:lnTo>
                    <a:pt x="377398" y="729612"/>
                  </a:lnTo>
                  <a:lnTo>
                    <a:pt x="374676" y="730293"/>
                  </a:lnTo>
                  <a:lnTo>
                    <a:pt x="371954" y="731202"/>
                  </a:lnTo>
                  <a:lnTo>
                    <a:pt x="369459" y="732791"/>
                  </a:lnTo>
                  <a:lnTo>
                    <a:pt x="367190" y="734835"/>
                  </a:lnTo>
                  <a:lnTo>
                    <a:pt x="365149" y="737333"/>
                  </a:lnTo>
                  <a:lnTo>
                    <a:pt x="363107" y="740285"/>
                  </a:lnTo>
                  <a:lnTo>
                    <a:pt x="361293" y="743919"/>
                  </a:lnTo>
                  <a:lnTo>
                    <a:pt x="359932" y="747552"/>
                  </a:lnTo>
                  <a:lnTo>
                    <a:pt x="358797" y="751640"/>
                  </a:lnTo>
                  <a:lnTo>
                    <a:pt x="357663" y="756408"/>
                  </a:lnTo>
                  <a:lnTo>
                    <a:pt x="357209" y="761404"/>
                  </a:lnTo>
                  <a:lnTo>
                    <a:pt x="356756" y="766627"/>
                  </a:lnTo>
                  <a:lnTo>
                    <a:pt x="356756" y="772077"/>
                  </a:lnTo>
                  <a:lnTo>
                    <a:pt x="356983" y="777300"/>
                  </a:lnTo>
                  <a:lnTo>
                    <a:pt x="357436" y="782751"/>
                  </a:lnTo>
                  <a:lnTo>
                    <a:pt x="358117" y="788201"/>
                  </a:lnTo>
                  <a:lnTo>
                    <a:pt x="359251" y="793197"/>
                  </a:lnTo>
                  <a:lnTo>
                    <a:pt x="360612" y="798647"/>
                  </a:lnTo>
                  <a:lnTo>
                    <a:pt x="361746" y="803870"/>
                  </a:lnTo>
                  <a:lnTo>
                    <a:pt x="363561" y="808638"/>
                  </a:lnTo>
                  <a:lnTo>
                    <a:pt x="365376" y="813407"/>
                  </a:lnTo>
                  <a:lnTo>
                    <a:pt x="367417" y="817949"/>
                  </a:lnTo>
                  <a:lnTo>
                    <a:pt x="369686" y="822264"/>
                  </a:lnTo>
                  <a:lnTo>
                    <a:pt x="371954" y="826124"/>
                  </a:lnTo>
                  <a:lnTo>
                    <a:pt x="374676" y="829758"/>
                  </a:lnTo>
                  <a:lnTo>
                    <a:pt x="377172" y="832710"/>
                  </a:lnTo>
                  <a:lnTo>
                    <a:pt x="379667" y="835435"/>
                  </a:lnTo>
                  <a:lnTo>
                    <a:pt x="518267" y="953747"/>
                  </a:lnTo>
                  <a:lnTo>
                    <a:pt x="427077" y="1028686"/>
                  </a:lnTo>
                  <a:lnTo>
                    <a:pt x="425489" y="1030276"/>
                  </a:lnTo>
                  <a:lnTo>
                    <a:pt x="424581" y="1032319"/>
                  </a:lnTo>
                  <a:lnTo>
                    <a:pt x="423447" y="1034590"/>
                  </a:lnTo>
                  <a:lnTo>
                    <a:pt x="422994" y="1037315"/>
                  </a:lnTo>
                  <a:lnTo>
                    <a:pt x="422767" y="1040040"/>
                  </a:lnTo>
                  <a:lnTo>
                    <a:pt x="422994" y="1043220"/>
                  </a:lnTo>
                  <a:lnTo>
                    <a:pt x="423447" y="1046399"/>
                  </a:lnTo>
                  <a:lnTo>
                    <a:pt x="423901" y="1050032"/>
                  </a:lnTo>
                  <a:lnTo>
                    <a:pt x="425262" y="1053893"/>
                  </a:lnTo>
                  <a:lnTo>
                    <a:pt x="426623" y="1057753"/>
                  </a:lnTo>
                  <a:lnTo>
                    <a:pt x="427984" y="1061614"/>
                  </a:lnTo>
                  <a:lnTo>
                    <a:pt x="430026" y="1065701"/>
                  </a:lnTo>
                  <a:lnTo>
                    <a:pt x="432521" y="1069789"/>
                  </a:lnTo>
                  <a:lnTo>
                    <a:pt x="435016" y="1073876"/>
                  </a:lnTo>
                  <a:lnTo>
                    <a:pt x="437738" y="1077964"/>
                  </a:lnTo>
                  <a:lnTo>
                    <a:pt x="440914" y="1082052"/>
                  </a:lnTo>
                  <a:lnTo>
                    <a:pt x="444544" y="1085912"/>
                  </a:lnTo>
                  <a:lnTo>
                    <a:pt x="447719" y="1089773"/>
                  </a:lnTo>
                  <a:lnTo>
                    <a:pt x="451349" y="1093179"/>
                  </a:lnTo>
                  <a:lnTo>
                    <a:pt x="454978" y="1096131"/>
                  </a:lnTo>
                  <a:lnTo>
                    <a:pt x="458608" y="1098629"/>
                  </a:lnTo>
                  <a:lnTo>
                    <a:pt x="462010" y="1101354"/>
                  </a:lnTo>
                  <a:lnTo>
                    <a:pt x="465640" y="1103398"/>
                  </a:lnTo>
                  <a:lnTo>
                    <a:pt x="469042" y="1105214"/>
                  </a:lnTo>
                  <a:lnTo>
                    <a:pt x="472672" y="1106577"/>
                  </a:lnTo>
                  <a:lnTo>
                    <a:pt x="475621" y="1107712"/>
                  </a:lnTo>
                  <a:lnTo>
                    <a:pt x="478797" y="1108394"/>
                  </a:lnTo>
                  <a:lnTo>
                    <a:pt x="481746" y="1108621"/>
                  </a:lnTo>
                  <a:lnTo>
                    <a:pt x="484695" y="1108621"/>
                  </a:lnTo>
                  <a:lnTo>
                    <a:pt x="486963" y="1108394"/>
                  </a:lnTo>
                  <a:lnTo>
                    <a:pt x="489231" y="1107485"/>
                  </a:lnTo>
                  <a:lnTo>
                    <a:pt x="491273" y="1106350"/>
                  </a:lnTo>
                  <a:lnTo>
                    <a:pt x="585185" y="1028913"/>
                  </a:lnTo>
                  <a:lnTo>
                    <a:pt x="670478" y="1199001"/>
                  </a:lnTo>
                  <a:lnTo>
                    <a:pt x="672066" y="1202862"/>
                  </a:lnTo>
                  <a:lnTo>
                    <a:pt x="673881" y="1206495"/>
                  </a:lnTo>
                  <a:lnTo>
                    <a:pt x="676149" y="1210129"/>
                  </a:lnTo>
                  <a:lnTo>
                    <a:pt x="678644" y="1213989"/>
                  </a:lnTo>
                  <a:lnTo>
                    <a:pt x="681366" y="1217850"/>
                  </a:lnTo>
                  <a:lnTo>
                    <a:pt x="684769" y="1221483"/>
                  </a:lnTo>
                  <a:lnTo>
                    <a:pt x="688172" y="1225116"/>
                  </a:lnTo>
                  <a:lnTo>
                    <a:pt x="692028" y="1228296"/>
                  </a:lnTo>
                  <a:lnTo>
                    <a:pt x="695884" y="1231702"/>
                  </a:lnTo>
                  <a:lnTo>
                    <a:pt x="699967" y="1234881"/>
                  </a:lnTo>
                  <a:lnTo>
                    <a:pt x="704051" y="1237606"/>
                  </a:lnTo>
                  <a:lnTo>
                    <a:pt x="708361" y="1240331"/>
                  </a:lnTo>
                  <a:lnTo>
                    <a:pt x="712897" y="1242829"/>
                  </a:lnTo>
                  <a:lnTo>
                    <a:pt x="717434" y="1244873"/>
                  </a:lnTo>
                  <a:lnTo>
                    <a:pt x="722198" y="1246917"/>
                  </a:lnTo>
                  <a:lnTo>
                    <a:pt x="726735" y="1248052"/>
                  </a:lnTo>
                  <a:lnTo>
                    <a:pt x="731272" y="1249415"/>
                  </a:lnTo>
                  <a:lnTo>
                    <a:pt x="735808" y="1249869"/>
                  </a:lnTo>
                  <a:lnTo>
                    <a:pt x="739892" y="1250096"/>
                  </a:lnTo>
                  <a:lnTo>
                    <a:pt x="743748" y="1249869"/>
                  </a:lnTo>
                  <a:lnTo>
                    <a:pt x="747377" y="1249188"/>
                  </a:lnTo>
                  <a:lnTo>
                    <a:pt x="750780" y="1248052"/>
                  </a:lnTo>
                  <a:lnTo>
                    <a:pt x="754183" y="1246690"/>
                  </a:lnTo>
                  <a:lnTo>
                    <a:pt x="756905" y="1244873"/>
                  </a:lnTo>
                  <a:lnTo>
                    <a:pt x="759400" y="1242829"/>
                  </a:lnTo>
                  <a:lnTo>
                    <a:pt x="761668" y="1240104"/>
                  </a:lnTo>
                  <a:lnTo>
                    <a:pt x="763256" y="1237379"/>
                  </a:lnTo>
                  <a:lnTo>
                    <a:pt x="764844" y="1233973"/>
                  </a:lnTo>
                  <a:lnTo>
                    <a:pt x="765751" y="1230794"/>
                  </a:lnTo>
                  <a:lnTo>
                    <a:pt x="766205" y="1227160"/>
                  </a:lnTo>
                  <a:lnTo>
                    <a:pt x="766432" y="1223073"/>
                  </a:lnTo>
                  <a:lnTo>
                    <a:pt x="765978" y="1218985"/>
                  </a:lnTo>
                  <a:lnTo>
                    <a:pt x="688172" y="1040495"/>
                  </a:lnTo>
                  <a:lnTo>
                    <a:pt x="924314" y="1204224"/>
                  </a:lnTo>
                  <a:lnTo>
                    <a:pt x="927490" y="1208312"/>
                  </a:lnTo>
                  <a:lnTo>
                    <a:pt x="930892" y="1212172"/>
                  </a:lnTo>
                  <a:lnTo>
                    <a:pt x="934522" y="1215806"/>
                  </a:lnTo>
                  <a:lnTo>
                    <a:pt x="938378" y="1218985"/>
                  </a:lnTo>
                  <a:lnTo>
                    <a:pt x="942461" y="1221710"/>
                  </a:lnTo>
                  <a:lnTo>
                    <a:pt x="946318" y="1224208"/>
                  </a:lnTo>
                  <a:lnTo>
                    <a:pt x="950401" y="1226252"/>
                  </a:lnTo>
                  <a:lnTo>
                    <a:pt x="954484" y="1227841"/>
                  </a:lnTo>
                  <a:lnTo>
                    <a:pt x="958567" y="1229204"/>
                  </a:lnTo>
                  <a:lnTo>
                    <a:pt x="962423" y="1229885"/>
                  </a:lnTo>
                  <a:lnTo>
                    <a:pt x="966506" y="1230112"/>
                  </a:lnTo>
                  <a:lnTo>
                    <a:pt x="970363" y="1230112"/>
                  </a:lnTo>
                  <a:lnTo>
                    <a:pt x="973992" y="1229658"/>
                  </a:lnTo>
                  <a:lnTo>
                    <a:pt x="977622" y="1228750"/>
                  </a:lnTo>
                  <a:lnTo>
                    <a:pt x="980797" y="1227387"/>
                  </a:lnTo>
                  <a:lnTo>
                    <a:pt x="984200" y="1225343"/>
                  </a:lnTo>
                  <a:lnTo>
                    <a:pt x="986922" y="1223073"/>
                  </a:lnTo>
                  <a:lnTo>
                    <a:pt x="989644" y="1220120"/>
                  </a:lnTo>
                  <a:lnTo>
                    <a:pt x="991686" y="1217168"/>
                  </a:lnTo>
                  <a:lnTo>
                    <a:pt x="993501" y="1213762"/>
                  </a:lnTo>
                  <a:lnTo>
                    <a:pt x="994635" y="1210129"/>
                  </a:lnTo>
                  <a:lnTo>
                    <a:pt x="995769" y="1206268"/>
                  </a:lnTo>
                  <a:lnTo>
                    <a:pt x="996223" y="1202181"/>
                  </a:lnTo>
                  <a:lnTo>
                    <a:pt x="996223" y="1198093"/>
                  </a:lnTo>
                  <a:lnTo>
                    <a:pt x="996223" y="1193778"/>
                  </a:lnTo>
                  <a:lnTo>
                    <a:pt x="995542" y="1189464"/>
                  </a:lnTo>
                  <a:lnTo>
                    <a:pt x="994408" y="1184922"/>
                  </a:lnTo>
                  <a:lnTo>
                    <a:pt x="993274" y="1180380"/>
                  </a:lnTo>
                  <a:lnTo>
                    <a:pt x="991459" y="1175838"/>
                  </a:lnTo>
                  <a:lnTo>
                    <a:pt x="989417" y="1171297"/>
                  </a:lnTo>
                  <a:lnTo>
                    <a:pt x="986695" y="1166982"/>
                  </a:lnTo>
                  <a:lnTo>
                    <a:pt x="983973" y="1162440"/>
                  </a:lnTo>
                  <a:lnTo>
                    <a:pt x="757812" y="992352"/>
                  </a:lnTo>
                  <a:lnTo>
                    <a:pt x="760988" y="990763"/>
                  </a:lnTo>
                  <a:lnTo>
                    <a:pt x="1045901" y="1023690"/>
                  </a:lnTo>
                  <a:lnTo>
                    <a:pt x="1050211" y="1024826"/>
                  </a:lnTo>
                  <a:lnTo>
                    <a:pt x="1054294" y="1025734"/>
                  </a:lnTo>
                  <a:lnTo>
                    <a:pt x="1058377" y="1025961"/>
                  </a:lnTo>
                  <a:lnTo>
                    <a:pt x="1062234" y="1025961"/>
                  </a:lnTo>
                  <a:lnTo>
                    <a:pt x="1066090" y="1025280"/>
                  </a:lnTo>
                  <a:lnTo>
                    <a:pt x="1069493" y="1024144"/>
                  </a:lnTo>
                  <a:lnTo>
                    <a:pt x="1072668" y="1022782"/>
                  </a:lnTo>
                  <a:lnTo>
                    <a:pt x="1075617" y="1020965"/>
                  </a:lnTo>
                  <a:lnTo>
                    <a:pt x="1078339" y="1018694"/>
                  </a:lnTo>
                  <a:lnTo>
                    <a:pt x="1080608" y="1016196"/>
                  </a:lnTo>
                  <a:lnTo>
                    <a:pt x="1083103" y="1013244"/>
                  </a:lnTo>
                  <a:lnTo>
                    <a:pt x="1084464" y="1010065"/>
                  </a:lnTo>
                  <a:lnTo>
                    <a:pt x="1086052" y="1006432"/>
                  </a:lnTo>
                  <a:lnTo>
                    <a:pt x="1087186" y="1002344"/>
                  </a:lnTo>
                  <a:lnTo>
                    <a:pt x="1087640" y="998256"/>
                  </a:lnTo>
                  <a:lnTo>
                    <a:pt x="1087867" y="993715"/>
                  </a:lnTo>
                  <a:lnTo>
                    <a:pt x="1087640" y="988946"/>
                  </a:lnTo>
                  <a:lnTo>
                    <a:pt x="1086733" y="984404"/>
                  </a:lnTo>
                  <a:lnTo>
                    <a:pt x="1085825" y="979862"/>
                  </a:lnTo>
                  <a:lnTo>
                    <a:pt x="1084464" y="975548"/>
                  </a:lnTo>
                  <a:lnTo>
                    <a:pt x="1082423" y="970779"/>
                  </a:lnTo>
                  <a:lnTo>
                    <a:pt x="1080381" y="966464"/>
                  </a:lnTo>
                  <a:lnTo>
                    <a:pt x="1077886" y="962150"/>
                  </a:lnTo>
                  <a:lnTo>
                    <a:pt x="1075164" y="958062"/>
                  </a:lnTo>
                  <a:lnTo>
                    <a:pt x="1071988" y="954202"/>
                  </a:lnTo>
                  <a:lnTo>
                    <a:pt x="1068585" y="950568"/>
                  </a:lnTo>
                  <a:lnTo>
                    <a:pt x="1065183" y="947389"/>
                  </a:lnTo>
                  <a:lnTo>
                    <a:pt x="1061553" y="944210"/>
                  </a:lnTo>
                  <a:lnTo>
                    <a:pt x="1057470" y="941485"/>
                  </a:lnTo>
                  <a:lnTo>
                    <a:pt x="1053387" y="938760"/>
                  </a:lnTo>
                  <a:lnTo>
                    <a:pt x="1048850" y="936716"/>
                  </a:lnTo>
                  <a:lnTo>
                    <a:pt x="1044313" y="934899"/>
                  </a:lnTo>
                  <a:lnTo>
                    <a:pt x="860118" y="918549"/>
                  </a:lnTo>
                  <a:lnTo>
                    <a:pt x="1109698" y="731671"/>
                  </a:lnTo>
                  <a:lnTo>
                    <a:pt x="1109551" y="731383"/>
                  </a:lnTo>
                  <a:lnTo>
                    <a:pt x="1187385" y="673553"/>
                  </a:lnTo>
                  <a:lnTo>
                    <a:pt x="1194873" y="687387"/>
                  </a:lnTo>
                  <a:lnTo>
                    <a:pt x="1202362" y="701221"/>
                  </a:lnTo>
                  <a:lnTo>
                    <a:pt x="1209169" y="715055"/>
                  </a:lnTo>
                  <a:lnTo>
                    <a:pt x="1216204" y="728889"/>
                  </a:lnTo>
                  <a:lnTo>
                    <a:pt x="1222558" y="742723"/>
                  </a:lnTo>
                  <a:lnTo>
                    <a:pt x="1228684" y="756783"/>
                  </a:lnTo>
                  <a:lnTo>
                    <a:pt x="1234811" y="770617"/>
                  </a:lnTo>
                  <a:lnTo>
                    <a:pt x="1240484" y="784678"/>
                  </a:lnTo>
                  <a:lnTo>
                    <a:pt x="1245703" y="798512"/>
                  </a:lnTo>
                  <a:lnTo>
                    <a:pt x="1250923" y="812573"/>
                  </a:lnTo>
                  <a:lnTo>
                    <a:pt x="1255688" y="826406"/>
                  </a:lnTo>
                  <a:lnTo>
                    <a:pt x="1260680" y="840467"/>
                  </a:lnTo>
                  <a:lnTo>
                    <a:pt x="1264992" y="854301"/>
                  </a:lnTo>
                  <a:lnTo>
                    <a:pt x="1269076" y="868362"/>
                  </a:lnTo>
                  <a:lnTo>
                    <a:pt x="1272934" y="882196"/>
                  </a:lnTo>
                  <a:lnTo>
                    <a:pt x="1276338" y="896030"/>
                  </a:lnTo>
                  <a:lnTo>
                    <a:pt x="1279515" y="910090"/>
                  </a:lnTo>
                  <a:lnTo>
                    <a:pt x="1282692" y="923924"/>
                  </a:lnTo>
                  <a:lnTo>
                    <a:pt x="1285415" y="937759"/>
                  </a:lnTo>
                  <a:lnTo>
                    <a:pt x="1288138" y="951366"/>
                  </a:lnTo>
                  <a:lnTo>
                    <a:pt x="1290180" y="964973"/>
                  </a:lnTo>
                  <a:lnTo>
                    <a:pt x="1292222" y="978580"/>
                  </a:lnTo>
                  <a:lnTo>
                    <a:pt x="1294038" y="992187"/>
                  </a:lnTo>
                  <a:lnTo>
                    <a:pt x="1295172" y="1005794"/>
                  </a:lnTo>
                  <a:lnTo>
                    <a:pt x="1296534" y="1019175"/>
                  </a:lnTo>
                  <a:lnTo>
                    <a:pt x="1297215" y="1032555"/>
                  </a:lnTo>
                  <a:lnTo>
                    <a:pt x="1298122" y="1045709"/>
                  </a:lnTo>
                  <a:lnTo>
                    <a:pt x="1298349" y="1059089"/>
                  </a:lnTo>
                  <a:lnTo>
                    <a:pt x="1298576" y="1072016"/>
                  </a:lnTo>
                  <a:lnTo>
                    <a:pt x="1298349" y="1085169"/>
                  </a:lnTo>
                  <a:lnTo>
                    <a:pt x="1297669" y="1098096"/>
                  </a:lnTo>
                  <a:lnTo>
                    <a:pt x="1296988" y="1111023"/>
                  </a:lnTo>
                  <a:lnTo>
                    <a:pt x="1296307" y="1123496"/>
                  </a:lnTo>
                  <a:lnTo>
                    <a:pt x="1294945" y="1135969"/>
                  </a:lnTo>
                  <a:lnTo>
                    <a:pt x="1293357" y="1148669"/>
                  </a:lnTo>
                  <a:lnTo>
                    <a:pt x="1291542" y="1160916"/>
                  </a:lnTo>
                  <a:lnTo>
                    <a:pt x="1289499" y="1173162"/>
                  </a:lnTo>
                  <a:lnTo>
                    <a:pt x="1287230" y="1185182"/>
                  </a:lnTo>
                  <a:lnTo>
                    <a:pt x="1284734" y="1197201"/>
                  </a:lnTo>
                  <a:lnTo>
                    <a:pt x="1282011" y="1208994"/>
                  </a:lnTo>
                  <a:lnTo>
                    <a:pt x="1278834" y="1220560"/>
                  </a:lnTo>
                  <a:lnTo>
                    <a:pt x="1275203" y="1231900"/>
                  </a:lnTo>
                  <a:lnTo>
                    <a:pt x="1271573" y="1243239"/>
                  </a:lnTo>
                  <a:lnTo>
                    <a:pt x="1267715" y="1254578"/>
                  </a:lnTo>
                  <a:lnTo>
                    <a:pt x="1263630" y="1265464"/>
                  </a:lnTo>
                  <a:lnTo>
                    <a:pt x="1259092" y="1276350"/>
                  </a:lnTo>
                  <a:lnTo>
                    <a:pt x="1254553" y="1287009"/>
                  </a:lnTo>
                  <a:lnTo>
                    <a:pt x="1249334" y="1297441"/>
                  </a:lnTo>
                  <a:lnTo>
                    <a:pt x="1244342" y="1307646"/>
                  </a:lnTo>
                  <a:lnTo>
                    <a:pt x="1238669" y="1317625"/>
                  </a:lnTo>
                  <a:lnTo>
                    <a:pt x="1232996" y="1327603"/>
                  </a:lnTo>
                  <a:lnTo>
                    <a:pt x="1226869" y="1337128"/>
                  </a:lnTo>
                  <a:lnTo>
                    <a:pt x="1220515" y="1346653"/>
                  </a:lnTo>
                  <a:lnTo>
                    <a:pt x="1214161" y="1355951"/>
                  </a:lnTo>
                  <a:lnTo>
                    <a:pt x="1207127" y="1365023"/>
                  </a:lnTo>
                  <a:lnTo>
                    <a:pt x="1200092" y="1373868"/>
                  </a:lnTo>
                  <a:lnTo>
                    <a:pt x="1192604" y="1382259"/>
                  </a:lnTo>
                  <a:lnTo>
                    <a:pt x="1184889" y="1390650"/>
                  </a:lnTo>
                  <a:lnTo>
                    <a:pt x="1177173" y="1398587"/>
                  </a:lnTo>
                  <a:lnTo>
                    <a:pt x="1169004" y="1406525"/>
                  </a:lnTo>
                  <a:lnTo>
                    <a:pt x="1160381" y="1414235"/>
                  </a:lnTo>
                  <a:lnTo>
                    <a:pt x="1151531" y="1421493"/>
                  </a:lnTo>
                  <a:lnTo>
                    <a:pt x="1142681" y="1428523"/>
                  </a:lnTo>
                  <a:lnTo>
                    <a:pt x="1133377" y="1435553"/>
                  </a:lnTo>
                  <a:lnTo>
                    <a:pt x="1122939" y="1442584"/>
                  </a:lnTo>
                  <a:lnTo>
                    <a:pt x="1112501" y="1449387"/>
                  </a:lnTo>
                  <a:lnTo>
                    <a:pt x="1101381" y="1455737"/>
                  </a:lnTo>
                  <a:lnTo>
                    <a:pt x="1090489" y="1461634"/>
                  </a:lnTo>
                  <a:lnTo>
                    <a:pt x="1079143" y="1467076"/>
                  </a:lnTo>
                  <a:lnTo>
                    <a:pt x="1067797" y="1472293"/>
                  </a:lnTo>
                  <a:lnTo>
                    <a:pt x="1055997" y="1477282"/>
                  </a:lnTo>
                  <a:lnTo>
                    <a:pt x="1044651" y="1481591"/>
                  </a:lnTo>
                  <a:lnTo>
                    <a:pt x="1032624" y="1485446"/>
                  </a:lnTo>
                  <a:lnTo>
                    <a:pt x="1020597" y="1488848"/>
                  </a:lnTo>
                  <a:lnTo>
                    <a:pt x="1008571" y="1492023"/>
                  </a:lnTo>
                  <a:lnTo>
                    <a:pt x="996090" y="1494744"/>
                  </a:lnTo>
                  <a:lnTo>
                    <a:pt x="983609" y="1497239"/>
                  </a:lnTo>
                  <a:lnTo>
                    <a:pt x="971129" y="1499280"/>
                  </a:lnTo>
                  <a:lnTo>
                    <a:pt x="958648" y="1500641"/>
                  </a:lnTo>
                  <a:lnTo>
                    <a:pt x="945713" y="1502001"/>
                  </a:lnTo>
                  <a:lnTo>
                    <a:pt x="933006" y="1502682"/>
                  </a:lnTo>
                  <a:lnTo>
                    <a:pt x="919844" y="1503362"/>
                  </a:lnTo>
                  <a:lnTo>
                    <a:pt x="906910" y="1503362"/>
                  </a:lnTo>
                  <a:lnTo>
                    <a:pt x="893748" y="1502909"/>
                  </a:lnTo>
                  <a:lnTo>
                    <a:pt x="880587" y="1502228"/>
                  </a:lnTo>
                  <a:lnTo>
                    <a:pt x="867199" y="1501321"/>
                  </a:lnTo>
                  <a:lnTo>
                    <a:pt x="853810" y="1499960"/>
                  </a:lnTo>
                  <a:lnTo>
                    <a:pt x="840195" y="1498146"/>
                  </a:lnTo>
                  <a:lnTo>
                    <a:pt x="827033" y="1496105"/>
                  </a:lnTo>
                  <a:lnTo>
                    <a:pt x="813418" y="1493610"/>
                  </a:lnTo>
                  <a:lnTo>
                    <a:pt x="799803" y="1490662"/>
                  </a:lnTo>
                  <a:lnTo>
                    <a:pt x="786188" y="1487487"/>
                  </a:lnTo>
                  <a:lnTo>
                    <a:pt x="772799" y="1483859"/>
                  </a:lnTo>
                  <a:lnTo>
                    <a:pt x="759184" y="1480003"/>
                  </a:lnTo>
                  <a:lnTo>
                    <a:pt x="745342" y="1475694"/>
                  </a:lnTo>
                  <a:lnTo>
                    <a:pt x="731726" y="1470932"/>
                  </a:lnTo>
                  <a:lnTo>
                    <a:pt x="718111" y="1466169"/>
                  </a:lnTo>
                  <a:lnTo>
                    <a:pt x="704269" y="1460726"/>
                  </a:lnTo>
                  <a:lnTo>
                    <a:pt x="690881" y="1455057"/>
                  </a:lnTo>
                  <a:lnTo>
                    <a:pt x="677265" y="1449387"/>
                  </a:lnTo>
                  <a:lnTo>
                    <a:pt x="663650" y="1442810"/>
                  </a:lnTo>
                  <a:lnTo>
                    <a:pt x="650035" y="1436234"/>
                  </a:lnTo>
                  <a:lnTo>
                    <a:pt x="636419" y="1429203"/>
                  </a:lnTo>
                  <a:lnTo>
                    <a:pt x="623031" y="1422173"/>
                  </a:lnTo>
                  <a:lnTo>
                    <a:pt x="609643" y="1414462"/>
                  </a:lnTo>
                  <a:lnTo>
                    <a:pt x="596254" y="1406525"/>
                  </a:lnTo>
                  <a:lnTo>
                    <a:pt x="583093" y="1398134"/>
                  </a:lnTo>
                  <a:lnTo>
                    <a:pt x="569705" y="1389743"/>
                  </a:lnTo>
                  <a:lnTo>
                    <a:pt x="556316" y="1380671"/>
                  </a:lnTo>
                  <a:lnTo>
                    <a:pt x="543382" y="1371373"/>
                  </a:lnTo>
                  <a:lnTo>
                    <a:pt x="530220" y="1361848"/>
                  </a:lnTo>
                  <a:lnTo>
                    <a:pt x="517513" y="1352096"/>
                  </a:lnTo>
                  <a:lnTo>
                    <a:pt x="504578" y="1341891"/>
                  </a:lnTo>
                  <a:lnTo>
                    <a:pt x="491870" y="1331232"/>
                  </a:lnTo>
                  <a:lnTo>
                    <a:pt x="479390" y="1320573"/>
                  </a:lnTo>
                  <a:lnTo>
                    <a:pt x="466682" y="1309460"/>
                  </a:lnTo>
                  <a:lnTo>
                    <a:pt x="454428" y="1298121"/>
                  </a:lnTo>
                  <a:lnTo>
                    <a:pt x="442175" y="1286555"/>
                  </a:lnTo>
                  <a:lnTo>
                    <a:pt x="430148" y="1274535"/>
                  </a:lnTo>
                  <a:lnTo>
                    <a:pt x="418121" y="1262289"/>
                  </a:lnTo>
                  <a:lnTo>
                    <a:pt x="406321" y="1249589"/>
                  </a:lnTo>
                  <a:lnTo>
                    <a:pt x="394748" y="1236889"/>
                  </a:lnTo>
                  <a:lnTo>
                    <a:pt x="383402" y="1223509"/>
                  </a:lnTo>
                  <a:lnTo>
                    <a:pt x="372056" y="1210355"/>
                  </a:lnTo>
                  <a:lnTo>
                    <a:pt x="360937" y="1196521"/>
                  </a:lnTo>
                  <a:lnTo>
                    <a:pt x="350045" y="1182687"/>
                  </a:lnTo>
                  <a:lnTo>
                    <a:pt x="339152" y="1168173"/>
                  </a:lnTo>
                  <a:lnTo>
                    <a:pt x="328714" y="1153659"/>
                  </a:lnTo>
                  <a:lnTo>
                    <a:pt x="318276" y="1139144"/>
                  </a:lnTo>
                  <a:lnTo>
                    <a:pt x="308291" y="1124176"/>
                  </a:lnTo>
                  <a:lnTo>
                    <a:pt x="298760" y="1109209"/>
                  </a:lnTo>
                  <a:lnTo>
                    <a:pt x="289230" y="1094241"/>
                  </a:lnTo>
                  <a:lnTo>
                    <a:pt x="280380" y="1079273"/>
                  </a:lnTo>
                  <a:lnTo>
                    <a:pt x="271757" y="1064078"/>
                  </a:lnTo>
                  <a:lnTo>
                    <a:pt x="263588" y="1048657"/>
                  </a:lnTo>
                  <a:lnTo>
                    <a:pt x="255191" y="1033689"/>
                  </a:lnTo>
                  <a:lnTo>
                    <a:pt x="247703" y="1018268"/>
                  </a:lnTo>
                  <a:lnTo>
                    <a:pt x="240215" y="1003073"/>
                  </a:lnTo>
                  <a:lnTo>
                    <a:pt x="233180" y="987651"/>
                  </a:lnTo>
                  <a:lnTo>
                    <a:pt x="226599" y="972230"/>
                  </a:lnTo>
                  <a:lnTo>
                    <a:pt x="220246" y="956809"/>
                  </a:lnTo>
                  <a:lnTo>
                    <a:pt x="214119" y="941614"/>
                  </a:lnTo>
                  <a:lnTo>
                    <a:pt x="208219" y="925965"/>
                  </a:lnTo>
                  <a:lnTo>
                    <a:pt x="202773" y="910544"/>
                  </a:lnTo>
                  <a:lnTo>
                    <a:pt x="197780" y="895123"/>
                  </a:lnTo>
                  <a:lnTo>
                    <a:pt x="193015" y="879928"/>
                  </a:lnTo>
                  <a:lnTo>
                    <a:pt x="188477" y="864280"/>
                  </a:lnTo>
                  <a:lnTo>
                    <a:pt x="184392" y="848858"/>
                  </a:lnTo>
                  <a:lnTo>
                    <a:pt x="180534" y="833437"/>
                  </a:lnTo>
                  <a:lnTo>
                    <a:pt x="177130" y="818469"/>
                  </a:lnTo>
                  <a:lnTo>
                    <a:pt x="174180" y="803048"/>
                  </a:lnTo>
                  <a:lnTo>
                    <a:pt x="171004" y="788080"/>
                  </a:lnTo>
                  <a:lnTo>
                    <a:pt x="168734" y="772885"/>
                  </a:lnTo>
                  <a:lnTo>
                    <a:pt x="166465" y="757690"/>
                  </a:lnTo>
                  <a:lnTo>
                    <a:pt x="164650" y="742723"/>
                  </a:lnTo>
                  <a:lnTo>
                    <a:pt x="163061" y="727755"/>
                  </a:lnTo>
                  <a:lnTo>
                    <a:pt x="161927" y="713014"/>
                  </a:lnTo>
                  <a:lnTo>
                    <a:pt x="161019" y="698499"/>
                  </a:lnTo>
                  <a:lnTo>
                    <a:pt x="160565" y="683532"/>
                  </a:lnTo>
                  <a:lnTo>
                    <a:pt x="160338" y="669244"/>
                  </a:lnTo>
                  <a:lnTo>
                    <a:pt x="160338" y="654730"/>
                  </a:lnTo>
                  <a:lnTo>
                    <a:pt x="160792" y="640669"/>
                  </a:lnTo>
                  <a:lnTo>
                    <a:pt x="161473" y="626155"/>
                  </a:lnTo>
                  <a:lnTo>
                    <a:pt x="162607" y="612321"/>
                  </a:lnTo>
                  <a:lnTo>
                    <a:pt x="164196" y="598260"/>
                  </a:lnTo>
                  <a:lnTo>
                    <a:pt x="166011" y="584880"/>
                  </a:lnTo>
                  <a:lnTo>
                    <a:pt x="168053" y="571273"/>
                  </a:lnTo>
                  <a:lnTo>
                    <a:pt x="170323" y="557665"/>
                  </a:lnTo>
                  <a:lnTo>
                    <a:pt x="173046" y="544285"/>
                  </a:lnTo>
                  <a:lnTo>
                    <a:pt x="175996" y="531358"/>
                  </a:lnTo>
                  <a:lnTo>
                    <a:pt x="179400" y="518432"/>
                  </a:lnTo>
                  <a:lnTo>
                    <a:pt x="183030" y="505732"/>
                  </a:lnTo>
                  <a:lnTo>
                    <a:pt x="187115" y="493258"/>
                  </a:lnTo>
                  <a:lnTo>
                    <a:pt x="191426" y="480785"/>
                  </a:lnTo>
                  <a:lnTo>
                    <a:pt x="196192" y="468765"/>
                  </a:lnTo>
                  <a:lnTo>
                    <a:pt x="200957" y="456746"/>
                  </a:lnTo>
                  <a:lnTo>
                    <a:pt x="206403" y="445407"/>
                  </a:lnTo>
                  <a:lnTo>
                    <a:pt x="212076" y="433840"/>
                  </a:lnTo>
                  <a:lnTo>
                    <a:pt x="217976" y="422501"/>
                  </a:lnTo>
                  <a:lnTo>
                    <a:pt x="224330" y="411842"/>
                  </a:lnTo>
                  <a:lnTo>
                    <a:pt x="230911" y="400957"/>
                  </a:lnTo>
                  <a:lnTo>
                    <a:pt x="237945" y="390524"/>
                  </a:lnTo>
                  <a:lnTo>
                    <a:pt x="244980" y="380319"/>
                  </a:lnTo>
                  <a:lnTo>
                    <a:pt x="252695" y="370340"/>
                  </a:lnTo>
                  <a:lnTo>
                    <a:pt x="260638" y="360589"/>
                  </a:lnTo>
                  <a:lnTo>
                    <a:pt x="268807" y="351290"/>
                  </a:lnTo>
                  <a:lnTo>
                    <a:pt x="277657" y="342219"/>
                  </a:lnTo>
                  <a:lnTo>
                    <a:pt x="286507" y="333374"/>
                  </a:lnTo>
                  <a:lnTo>
                    <a:pt x="295810" y="324983"/>
                  </a:lnTo>
                  <a:lnTo>
                    <a:pt x="305114" y="316819"/>
                  </a:lnTo>
                  <a:lnTo>
                    <a:pt x="315099" y="308882"/>
                  </a:lnTo>
                  <a:lnTo>
                    <a:pt x="325537" y="301171"/>
                  </a:lnTo>
                  <a:lnTo>
                    <a:pt x="334614" y="294821"/>
                  </a:lnTo>
                  <a:lnTo>
                    <a:pt x="343918" y="288924"/>
                  </a:lnTo>
                  <a:lnTo>
                    <a:pt x="353675" y="283255"/>
                  </a:lnTo>
                  <a:lnTo>
                    <a:pt x="362979" y="278039"/>
                  </a:lnTo>
                  <a:lnTo>
                    <a:pt x="372964" y="272823"/>
                  </a:lnTo>
                  <a:lnTo>
                    <a:pt x="382948" y="268060"/>
                  </a:lnTo>
                  <a:lnTo>
                    <a:pt x="392933" y="263524"/>
                  </a:lnTo>
                  <a:lnTo>
                    <a:pt x="403371" y="259442"/>
                  </a:lnTo>
                  <a:lnTo>
                    <a:pt x="413583" y="255587"/>
                  </a:lnTo>
                  <a:lnTo>
                    <a:pt x="424021" y="252185"/>
                  </a:lnTo>
                  <a:lnTo>
                    <a:pt x="434459" y="248783"/>
                  </a:lnTo>
                  <a:lnTo>
                    <a:pt x="445352" y="246062"/>
                  </a:lnTo>
                  <a:lnTo>
                    <a:pt x="456017" y="243340"/>
                  </a:lnTo>
                  <a:lnTo>
                    <a:pt x="466909" y="241073"/>
                  </a:lnTo>
                  <a:lnTo>
                    <a:pt x="478028" y="239032"/>
                  </a:lnTo>
                  <a:lnTo>
                    <a:pt x="488920" y="237444"/>
                  </a:lnTo>
                  <a:lnTo>
                    <a:pt x="500267" y="236083"/>
                  </a:lnTo>
                  <a:lnTo>
                    <a:pt x="511613" y="234949"/>
                  </a:lnTo>
                  <a:lnTo>
                    <a:pt x="522732" y="234269"/>
                  </a:lnTo>
                  <a:lnTo>
                    <a:pt x="534078" y="233589"/>
                  </a:lnTo>
                  <a:lnTo>
                    <a:pt x="545651" y="233362"/>
                  </a:lnTo>
                  <a:close/>
                  <a:moveTo>
                    <a:pt x="1471613" y="153987"/>
                  </a:moveTo>
                  <a:lnTo>
                    <a:pt x="1475922" y="153987"/>
                  </a:lnTo>
                  <a:lnTo>
                    <a:pt x="1481819" y="154667"/>
                  </a:lnTo>
                  <a:lnTo>
                    <a:pt x="1488849" y="155799"/>
                  </a:lnTo>
                  <a:lnTo>
                    <a:pt x="1497240" y="157839"/>
                  </a:lnTo>
                  <a:lnTo>
                    <a:pt x="1506538" y="160557"/>
                  </a:lnTo>
                  <a:lnTo>
                    <a:pt x="1511301" y="162143"/>
                  </a:lnTo>
                  <a:lnTo>
                    <a:pt x="1516517" y="164182"/>
                  </a:lnTo>
                  <a:lnTo>
                    <a:pt x="1521733" y="166222"/>
                  </a:lnTo>
                  <a:lnTo>
                    <a:pt x="1527176" y="168714"/>
                  </a:lnTo>
                  <a:lnTo>
                    <a:pt x="1532846" y="171433"/>
                  </a:lnTo>
                  <a:lnTo>
                    <a:pt x="1538515" y="174605"/>
                  </a:lnTo>
                  <a:lnTo>
                    <a:pt x="1544185" y="177550"/>
                  </a:lnTo>
                  <a:lnTo>
                    <a:pt x="1549628" y="181175"/>
                  </a:lnTo>
                  <a:lnTo>
                    <a:pt x="1555524" y="185027"/>
                  </a:lnTo>
                  <a:lnTo>
                    <a:pt x="1561194" y="189105"/>
                  </a:lnTo>
                  <a:lnTo>
                    <a:pt x="1567090" y="193636"/>
                  </a:lnTo>
                  <a:lnTo>
                    <a:pt x="1572760" y="198394"/>
                  </a:lnTo>
                  <a:lnTo>
                    <a:pt x="1578430" y="203379"/>
                  </a:lnTo>
                  <a:lnTo>
                    <a:pt x="1583646" y="209043"/>
                  </a:lnTo>
                  <a:lnTo>
                    <a:pt x="1589315" y="214934"/>
                  </a:lnTo>
                  <a:lnTo>
                    <a:pt x="1594531" y="221051"/>
                  </a:lnTo>
                  <a:lnTo>
                    <a:pt x="1599521" y="227622"/>
                  </a:lnTo>
                  <a:lnTo>
                    <a:pt x="1604737" y="234645"/>
                  </a:lnTo>
                  <a:lnTo>
                    <a:pt x="1609273" y="241669"/>
                  </a:lnTo>
                  <a:lnTo>
                    <a:pt x="1613582" y="248919"/>
                  </a:lnTo>
                  <a:lnTo>
                    <a:pt x="1617437" y="256396"/>
                  </a:lnTo>
                  <a:lnTo>
                    <a:pt x="1621065" y="263420"/>
                  </a:lnTo>
                  <a:lnTo>
                    <a:pt x="1624240" y="270670"/>
                  </a:lnTo>
                  <a:lnTo>
                    <a:pt x="1626962" y="277467"/>
                  </a:lnTo>
                  <a:lnTo>
                    <a:pt x="1629230" y="284717"/>
                  </a:lnTo>
                  <a:lnTo>
                    <a:pt x="1631271" y="291514"/>
                  </a:lnTo>
                  <a:lnTo>
                    <a:pt x="1633085" y="298538"/>
                  </a:lnTo>
                  <a:lnTo>
                    <a:pt x="1634673" y="305108"/>
                  </a:lnTo>
                  <a:lnTo>
                    <a:pt x="1636033" y="311905"/>
                  </a:lnTo>
                  <a:lnTo>
                    <a:pt x="1636714" y="318249"/>
                  </a:lnTo>
                  <a:lnTo>
                    <a:pt x="1637394" y="324593"/>
                  </a:lnTo>
                  <a:lnTo>
                    <a:pt x="1638074" y="330711"/>
                  </a:lnTo>
                  <a:lnTo>
                    <a:pt x="1638301" y="336601"/>
                  </a:lnTo>
                  <a:lnTo>
                    <a:pt x="1638301" y="342492"/>
                  </a:lnTo>
                  <a:lnTo>
                    <a:pt x="1638301" y="347930"/>
                  </a:lnTo>
                  <a:lnTo>
                    <a:pt x="1638074" y="352914"/>
                  </a:lnTo>
                  <a:lnTo>
                    <a:pt x="1637167" y="362657"/>
                  </a:lnTo>
                  <a:lnTo>
                    <a:pt x="1636033" y="371040"/>
                  </a:lnTo>
                  <a:lnTo>
                    <a:pt x="1634673" y="378290"/>
                  </a:lnTo>
                  <a:lnTo>
                    <a:pt x="1632858" y="383954"/>
                  </a:lnTo>
                  <a:lnTo>
                    <a:pt x="1631271" y="387806"/>
                  </a:lnTo>
                  <a:lnTo>
                    <a:pt x="1630817" y="388939"/>
                  </a:lnTo>
                  <a:lnTo>
                    <a:pt x="1630137" y="390072"/>
                  </a:lnTo>
                  <a:lnTo>
                    <a:pt x="1629457" y="390525"/>
                  </a:lnTo>
                  <a:lnTo>
                    <a:pt x="1629003" y="390298"/>
                  </a:lnTo>
                  <a:lnTo>
                    <a:pt x="1628549" y="390072"/>
                  </a:lnTo>
                  <a:lnTo>
                    <a:pt x="1628323" y="389619"/>
                  </a:lnTo>
                  <a:lnTo>
                    <a:pt x="1628096" y="386900"/>
                  </a:lnTo>
                  <a:lnTo>
                    <a:pt x="1627869" y="377157"/>
                  </a:lnTo>
                  <a:lnTo>
                    <a:pt x="1627869" y="370360"/>
                  </a:lnTo>
                  <a:lnTo>
                    <a:pt x="1627415" y="362430"/>
                  </a:lnTo>
                  <a:lnTo>
                    <a:pt x="1626962" y="353141"/>
                  </a:lnTo>
                  <a:lnTo>
                    <a:pt x="1626055" y="343172"/>
                  </a:lnTo>
                  <a:lnTo>
                    <a:pt x="1624694" y="332297"/>
                  </a:lnTo>
                  <a:lnTo>
                    <a:pt x="1622653" y="320742"/>
                  </a:lnTo>
                  <a:lnTo>
                    <a:pt x="1621292" y="314851"/>
                  </a:lnTo>
                  <a:lnTo>
                    <a:pt x="1619932" y="308733"/>
                  </a:lnTo>
                  <a:lnTo>
                    <a:pt x="1618117" y="302616"/>
                  </a:lnTo>
                  <a:lnTo>
                    <a:pt x="1616076" y="296272"/>
                  </a:lnTo>
                  <a:lnTo>
                    <a:pt x="1614035" y="289928"/>
                  </a:lnTo>
                  <a:lnTo>
                    <a:pt x="1611314" y="283358"/>
                  </a:lnTo>
                  <a:lnTo>
                    <a:pt x="1608592" y="277014"/>
                  </a:lnTo>
                  <a:lnTo>
                    <a:pt x="1605417" y="270443"/>
                  </a:lnTo>
                  <a:lnTo>
                    <a:pt x="1602242" y="264099"/>
                  </a:lnTo>
                  <a:lnTo>
                    <a:pt x="1598614" y="257302"/>
                  </a:lnTo>
                  <a:lnTo>
                    <a:pt x="1594531" y="250958"/>
                  </a:lnTo>
                  <a:lnTo>
                    <a:pt x="1590223" y="244614"/>
                  </a:lnTo>
                  <a:lnTo>
                    <a:pt x="1585687" y="238271"/>
                  </a:lnTo>
                  <a:lnTo>
                    <a:pt x="1581151" y="232153"/>
                  </a:lnTo>
                  <a:lnTo>
                    <a:pt x="1576615" y="226262"/>
                  </a:lnTo>
                  <a:lnTo>
                    <a:pt x="1571626" y="220825"/>
                  </a:lnTo>
                  <a:lnTo>
                    <a:pt x="1566864" y="215614"/>
                  </a:lnTo>
                  <a:lnTo>
                    <a:pt x="1561647" y="210856"/>
                  </a:lnTo>
                  <a:lnTo>
                    <a:pt x="1556658" y="205871"/>
                  </a:lnTo>
                  <a:lnTo>
                    <a:pt x="1551442" y="201566"/>
                  </a:lnTo>
                  <a:lnTo>
                    <a:pt x="1546453" y="197488"/>
                  </a:lnTo>
                  <a:lnTo>
                    <a:pt x="1541237" y="193636"/>
                  </a:lnTo>
                  <a:lnTo>
                    <a:pt x="1536247" y="190011"/>
                  </a:lnTo>
                  <a:lnTo>
                    <a:pt x="1531031" y="186839"/>
                  </a:lnTo>
                  <a:lnTo>
                    <a:pt x="1521053" y="180722"/>
                  </a:lnTo>
                  <a:lnTo>
                    <a:pt x="1511301" y="175284"/>
                  </a:lnTo>
                  <a:lnTo>
                    <a:pt x="1502456" y="170980"/>
                  </a:lnTo>
                  <a:lnTo>
                    <a:pt x="1494292" y="167128"/>
                  </a:lnTo>
                  <a:lnTo>
                    <a:pt x="1486808" y="163729"/>
                  </a:lnTo>
                  <a:lnTo>
                    <a:pt x="1480458" y="161237"/>
                  </a:lnTo>
                  <a:lnTo>
                    <a:pt x="1475015" y="159198"/>
                  </a:lnTo>
                  <a:lnTo>
                    <a:pt x="1471386" y="157612"/>
                  </a:lnTo>
                  <a:lnTo>
                    <a:pt x="1469119" y="156253"/>
                  </a:lnTo>
                  <a:lnTo>
                    <a:pt x="1468665" y="155799"/>
                  </a:lnTo>
                  <a:lnTo>
                    <a:pt x="1468438" y="155346"/>
                  </a:lnTo>
                  <a:lnTo>
                    <a:pt x="1468665" y="154893"/>
                  </a:lnTo>
                  <a:lnTo>
                    <a:pt x="1469119" y="154667"/>
                  </a:lnTo>
                  <a:lnTo>
                    <a:pt x="1470253" y="154213"/>
                  </a:lnTo>
                  <a:lnTo>
                    <a:pt x="1471613" y="153987"/>
                  </a:lnTo>
                  <a:close/>
                  <a:moveTo>
                    <a:pt x="1488832" y="74612"/>
                  </a:moveTo>
                  <a:lnTo>
                    <a:pt x="1491542" y="74612"/>
                  </a:lnTo>
                  <a:lnTo>
                    <a:pt x="1494705" y="74839"/>
                  </a:lnTo>
                  <a:lnTo>
                    <a:pt x="1498546" y="75066"/>
                  </a:lnTo>
                  <a:lnTo>
                    <a:pt x="1502838" y="75519"/>
                  </a:lnTo>
                  <a:lnTo>
                    <a:pt x="1507356" y="76426"/>
                  </a:lnTo>
                  <a:lnTo>
                    <a:pt x="1512552" y="77107"/>
                  </a:lnTo>
                  <a:lnTo>
                    <a:pt x="1518200" y="78467"/>
                  </a:lnTo>
                  <a:lnTo>
                    <a:pt x="1524074" y="80055"/>
                  </a:lnTo>
                  <a:lnTo>
                    <a:pt x="1530400" y="81642"/>
                  </a:lnTo>
                  <a:lnTo>
                    <a:pt x="1536951" y="83910"/>
                  </a:lnTo>
                  <a:lnTo>
                    <a:pt x="1543954" y="86178"/>
                  </a:lnTo>
                  <a:lnTo>
                    <a:pt x="1550732" y="88673"/>
                  </a:lnTo>
                  <a:lnTo>
                    <a:pt x="1558187" y="91848"/>
                  </a:lnTo>
                  <a:lnTo>
                    <a:pt x="1565642" y="95023"/>
                  </a:lnTo>
                  <a:lnTo>
                    <a:pt x="1573097" y="98878"/>
                  </a:lnTo>
                  <a:lnTo>
                    <a:pt x="1581004" y="102960"/>
                  </a:lnTo>
                  <a:lnTo>
                    <a:pt x="1588911" y="107496"/>
                  </a:lnTo>
                  <a:lnTo>
                    <a:pt x="1596818" y="112485"/>
                  </a:lnTo>
                  <a:lnTo>
                    <a:pt x="1604725" y="117928"/>
                  </a:lnTo>
                  <a:lnTo>
                    <a:pt x="1612632" y="123371"/>
                  </a:lnTo>
                  <a:lnTo>
                    <a:pt x="1620539" y="129721"/>
                  </a:lnTo>
                  <a:lnTo>
                    <a:pt x="1628446" y="136298"/>
                  </a:lnTo>
                  <a:lnTo>
                    <a:pt x="1636127" y="143328"/>
                  </a:lnTo>
                  <a:lnTo>
                    <a:pt x="1643808" y="151039"/>
                  </a:lnTo>
                  <a:lnTo>
                    <a:pt x="1651489" y="159203"/>
                  </a:lnTo>
                  <a:lnTo>
                    <a:pt x="1658493" y="168048"/>
                  </a:lnTo>
                  <a:lnTo>
                    <a:pt x="1665722" y="177119"/>
                  </a:lnTo>
                  <a:lnTo>
                    <a:pt x="1672499" y="186871"/>
                  </a:lnTo>
                  <a:lnTo>
                    <a:pt x="1679051" y="196623"/>
                  </a:lnTo>
                  <a:lnTo>
                    <a:pt x="1685150" y="206601"/>
                  </a:lnTo>
                  <a:lnTo>
                    <a:pt x="1690346" y="216580"/>
                  </a:lnTo>
                  <a:lnTo>
                    <a:pt x="1695316" y="226559"/>
                  </a:lnTo>
                  <a:lnTo>
                    <a:pt x="1699609" y="236537"/>
                  </a:lnTo>
                  <a:lnTo>
                    <a:pt x="1703449" y="246516"/>
                  </a:lnTo>
                  <a:lnTo>
                    <a:pt x="1706838" y="256268"/>
                  </a:lnTo>
                  <a:lnTo>
                    <a:pt x="1709549" y="266019"/>
                  </a:lnTo>
                  <a:lnTo>
                    <a:pt x="1712034" y="275544"/>
                  </a:lnTo>
                  <a:lnTo>
                    <a:pt x="1714067" y="284616"/>
                  </a:lnTo>
                  <a:lnTo>
                    <a:pt x="1715649" y="293914"/>
                  </a:lnTo>
                  <a:lnTo>
                    <a:pt x="1717004" y="302759"/>
                  </a:lnTo>
                  <a:lnTo>
                    <a:pt x="1717908" y="311830"/>
                  </a:lnTo>
                  <a:lnTo>
                    <a:pt x="1718811" y="320221"/>
                  </a:lnTo>
                  <a:lnTo>
                    <a:pt x="1719037" y="328385"/>
                  </a:lnTo>
                  <a:lnTo>
                    <a:pt x="1719263" y="336323"/>
                  </a:lnTo>
                  <a:lnTo>
                    <a:pt x="1719037" y="344034"/>
                  </a:lnTo>
                  <a:lnTo>
                    <a:pt x="1718811" y="351291"/>
                  </a:lnTo>
                  <a:lnTo>
                    <a:pt x="1718134" y="358094"/>
                  </a:lnTo>
                  <a:lnTo>
                    <a:pt x="1717682" y="364444"/>
                  </a:lnTo>
                  <a:lnTo>
                    <a:pt x="1717004" y="370794"/>
                  </a:lnTo>
                  <a:lnTo>
                    <a:pt x="1715875" y="376237"/>
                  </a:lnTo>
                  <a:lnTo>
                    <a:pt x="1714971" y="381453"/>
                  </a:lnTo>
                  <a:lnTo>
                    <a:pt x="1713841" y="385989"/>
                  </a:lnTo>
                  <a:lnTo>
                    <a:pt x="1712938" y="390298"/>
                  </a:lnTo>
                  <a:lnTo>
                    <a:pt x="1711808" y="393927"/>
                  </a:lnTo>
                  <a:lnTo>
                    <a:pt x="1710904" y="397102"/>
                  </a:lnTo>
                  <a:lnTo>
                    <a:pt x="1709775" y="399596"/>
                  </a:lnTo>
                  <a:lnTo>
                    <a:pt x="1708871" y="401411"/>
                  </a:lnTo>
                  <a:lnTo>
                    <a:pt x="1707742" y="402771"/>
                  </a:lnTo>
                  <a:lnTo>
                    <a:pt x="1707064" y="403225"/>
                  </a:lnTo>
                  <a:lnTo>
                    <a:pt x="1706838" y="403225"/>
                  </a:lnTo>
                  <a:lnTo>
                    <a:pt x="1706160" y="403225"/>
                  </a:lnTo>
                  <a:lnTo>
                    <a:pt x="1705708" y="402771"/>
                  </a:lnTo>
                  <a:lnTo>
                    <a:pt x="1705483" y="401864"/>
                  </a:lnTo>
                  <a:lnTo>
                    <a:pt x="1705257" y="400277"/>
                  </a:lnTo>
                  <a:lnTo>
                    <a:pt x="1705031" y="398236"/>
                  </a:lnTo>
                  <a:lnTo>
                    <a:pt x="1704805" y="392339"/>
                  </a:lnTo>
                  <a:lnTo>
                    <a:pt x="1704805" y="384855"/>
                  </a:lnTo>
                  <a:lnTo>
                    <a:pt x="1704353" y="375330"/>
                  </a:lnTo>
                  <a:lnTo>
                    <a:pt x="1704127" y="363991"/>
                  </a:lnTo>
                  <a:lnTo>
                    <a:pt x="1703449" y="351518"/>
                  </a:lnTo>
                  <a:lnTo>
                    <a:pt x="1702094" y="337457"/>
                  </a:lnTo>
                  <a:lnTo>
                    <a:pt x="1701416" y="329973"/>
                  </a:lnTo>
                  <a:lnTo>
                    <a:pt x="1700061" y="322262"/>
                  </a:lnTo>
                  <a:lnTo>
                    <a:pt x="1698931" y="314325"/>
                  </a:lnTo>
                  <a:lnTo>
                    <a:pt x="1697350" y="306387"/>
                  </a:lnTo>
                  <a:lnTo>
                    <a:pt x="1695542" y="297996"/>
                  </a:lnTo>
                  <a:lnTo>
                    <a:pt x="1693509" y="289605"/>
                  </a:lnTo>
                  <a:lnTo>
                    <a:pt x="1691250" y="280760"/>
                  </a:lnTo>
                  <a:lnTo>
                    <a:pt x="1688313" y="272143"/>
                  </a:lnTo>
                  <a:lnTo>
                    <a:pt x="1685376" y="263525"/>
                  </a:lnTo>
                  <a:lnTo>
                    <a:pt x="1681988" y="254453"/>
                  </a:lnTo>
                  <a:lnTo>
                    <a:pt x="1678147" y="245609"/>
                  </a:lnTo>
                  <a:lnTo>
                    <a:pt x="1673855" y="236310"/>
                  </a:lnTo>
                  <a:lnTo>
                    <a:pt x="1669336" y="227466"/>
                  </a:lnTo>
                  <a:lnTo>
                    <a:pt x="1664140" y="218394"/>
                  </a:lnTo>
                  <a:lnTo>
                    <a:pt x="1658944" y="209550"/>
                  </a:lnTo>
                  <a:lnTo>
                    <a:pt x="1652619" y="200478"/>
                  </a:lnTo>
                  <a:lnTo>
                    <a:pt x="1646519" y="191633"/>
                  </a:lnTo>
                  <a:lnTo>
                    <a:pt x="1640194" y="183016"/>
                  </a:lnTo>
                  <a:lnTo>
                    <a:pt x="1633868" y="175078"/>
                  </a:lnTo>
                  <a:lnTo>
                    <a:pt x="1627091" y="167594"/>
                  </a:lnTo>
                  <a:lnTo>
                    <a:pt x="1620313" y="160337"/>
                  </a:lnTo>
                  <a:lnTo>
                    <a:pt x="1613310" y="153307"/>
                  </a:lnTo>
                  <a:lnTo>
                    <a:pt x="1606307" y="146957"/>
                  </a:lnTo>
                  <a:lnTo>
                    <a:pt x="1599303" y="140833"/>
                  </a:lnTo>
                  <a:lnTo>
                    <a:pt x="1592074" y="135164"/>
                  </a:lnTo>
                  <a:lnTo>
                    <a:pt x="1584845" y="129948"/>
                  </a:lnTo>
                  <a:lnTo>
                    <a:pt x="1577841" y="124732"/>
                  </a:lnTo>
                  <a:lnTo>
                    <a:pt x="1570612" y="120196"/>
                  </a:lnTo>
                  <a:lnTo>
                    <a:pt x="1563835" y="115887"/>
                  </a:lnTo>
                  <a:lnTo>
                    <a:pt x="1556831" y="111805"/>
                  </a:lnTo>
                  <a:lnTo>
                    <a:pt x="1550280" y="107949"/>
                  </a:lnTo>
                  <a:lnTo>
                    <a:pt x="1543728" y="104321"/>
                  </a:lnTo>
                  <a:lnTo>
                    <a:pt x="1531077" y="98198"/>
                  </a:lnTo>
                  <a:lnTo>
                    <a:pt x="1519782" y="92755"/>
                  </a:lnTo>
                  <a:lnTo>
                    <a:pt x="1509390" y="88446"/>
                  </a:lnTo>
                  <a:lnTo>
                    <a:pt x="1500579" y="84817"/>
                  </a:lnTo>
                  <a:lnTo>
                    <a:pt x="1493350" y="81642"/>
                  </a:lnTo>
                  <a:lnTo>
                    <a:pt x="1488380" y="79374"/>
                  </a:lnTo>
                  <a:lnTo>
                    <a:pt x="1486346" y="78694"/>
                  </a:lnTo>
                  <a:lnTo>
                    <a:pt x="1484991" y="78014"/>
                  </a:lnTo>
                  <a:lnTo>
                    <a:pt x="1484539" y="77107"/>
                  </a:lnTo>
                  <a:lnTo>
                    <a:pt x="1484313" y="76653"/>
                  </a:lnTo>
                  <a:lnTo>
                    <a:pt x="1484313" y="76199"/>
                  </a:lnTo>
                  <a:lnTo>
                    <a:pt x="1484539" y="75973"/>
                  </a:lnTo>
                  <a:lnTo>
                    <a:pt x="1485217" y="75292"/>
                  </a:lnTo>
                  <a:lnTo>
                    <a:pt x="1486798" y="74839"/>
                  </a:lnTo>
                  <a:lnTo>
                    <a:pt x="1488832" y="74612"/>
                  </a:lnTo>
                  <a:close/>
                  <a:moveTo>
                    <a:pt x="1523085" y="0"/>
                  </a:moveTo>
                  <a:lnTo>
                    <a:pt x="1526481" y="0"/>
                  </a:lnTo>
                  <a:lnTo>
                    <a:pt x="1530330" y="0"/>
                  </a:lnTo>
                  <a:lnTo>
                    <a:pt x="1534859" y="226"/>
                  </a:lnTo>
                  <a:lnTo>
                    <a:pt x="1540293" y="906"/>
                  </a:lnTo>
                  <a:lnTo>
                    <a:pt x="1545954" y="1811"/>
                  </a:lnTo>
                  <a:lnTo>
                    <a:pt x="1552294" y="2943"/>
                  </a:lnTo>
                  <a:lnTo>
                    <a:pt x="1559313" y="4528"/>
                  </a:lnTo>
                  <a:lnTo>
                    <a:pt x="1566332" y="6339"/>
                  </a:lnTo>
                  <a:lnTo>
                    <a:pt x="1574031" y="8377"/>
                  </a:lnTo>
                  <a:lnTo>
                    <a:pt x="1581956" y="10867"/>
                  </a:lnTo>
                  <a:lnTo>
                    <a:pt x="1590334" y="13810"/>
                  </a:lnTo>
                  <a:lnTo>
                    <a:pt x="1599165" y="16980"/>
                  </a:lnTo>
                  <a:lnTo>
                    <a:pt x="1607995" y="20602"/>
                  </a:lnTo>
                  <a:lnTo>
                    <a:pt x="1617279" y="24678"/>
                  </a:lnTo>
                  <a:lnTo>
                    <a:pt x="1626336" y="29432"/>
                  </a:lnTo>
                  <a:lnTo>
                    <a:pt x="1635846" y="34413"/>
                  </a:lnTo>
                  <a:lnTo>
                    <a:pt x="1645582" y="39846"/>
                  </a:lnTo>
                  <a:lnTo>
                    <a:pt x="1655319" y="45959"/>
                  </a:lnTo>
                  <a:lnTo>
                    <a:pt x="1665055" y="52298"/>
                  </a:lnTo>
                  <a:lnTo>
                    <a:pt x="1674565" y="59317"/>
                  </a:lnTo>
                  <a:lnTo>
                    <a:pt x="1684302" y="66788"/>
                  </a:lnTo>
                  <a:lnTo>
                    <a:pt x="1694038" y="75165"/>
                  </a:lnTo>
                  <a:lnTo>
                    <a:pt x="1703548" y="83768"/>
                  </a:lnTo>
                  <a:lnTo>
                    <a:pt x="1712832" y="93051"/>
                  </a:lnTo>
                  <a:lnTo>
                    <a:pt x="1721889" y="103012"/>
                  </a:lnTo>
                  <a:lnTo>
                    <a:pt x="1730946" y="113427"/>
                  </a:lnTo>
                  <a:lnTo>
                    <a:pt x="1735248" y="119087"/>
                  </a:lnTo>
                  <a:lnTo>
                    <a:pt x="1739550" y="124520"/>
                  </a:lnTo>
                  <a:lnTo>
                    <a:pt x="1743626" y="130407"/>
                  </a:lnTo>
                  <a:lnTo>
                    <a:pt x="1747928" y="136293"/>
                  </a:lnTo>
                  <a:lnTo>
                    <a:pt x="1752004" y="142406"/>
                  </a:lnTo>
                  <a:lnTo>
                    <a:pt x="1755853" y="148745"/>
                  </a:lnTo>
                  <a:lnTo>
                    <a:pt x="1759703" y="154405"/>
                  </a:lnTo>
                  <a:lnTo>
                    <a:pt x="1763099" y="160744"/>
                  </a:lnTo>
                  <a:lnTo>
                    <a:pt x="1769665" y="172970"/>
                  </a:lnTo>
                  <a:lnTo>
                    <a:pt x="1775553" y="184969"/>
                  </a:lnTo>
                  <a:lnTo>
                    <a:pt x="1780987" y="197195"/>
                  </a:lnTo>
                  <a:lnTo>
                    <a:pt x="1785515" y="209194"/>
                  </a:lnTo>
                  <a:lnTo>
                    <a:pt x="1789591" y="220967"/>
                  </a:lnTo>
                  <a:lnTo>
                    <a:pt x="1793214" y="232740"/>
                  </a:lnTo>
                  <a:lnTo>
                    <a:pt x="1795931" y="244513"/>
                  </a:lnTo>
                  <a:lnTo>
                    <a:pt x="1798648" y="255606"/>
                  </a:lnTo>
                  <a:lnTo>
                    <a:pt x="1800686" y="266926"/>
                  </a:lnTo>
                  <a:lnTo>
                    <a:pt x="1802045" y="277793"/>
                  </a:lnTo>
                  <a:lnTo>
                    <a:pt x="1803403" y="288661"/>
                  </a:lnTo>
                  <a:lnTo>
                    <a:pt x="1804083" y="298849"/>
                  </a:lnTo>
                  <a:lnTo>
                    <a:pt x="1804762" y="308810"/>
                  </a:lnTo>
                  <a:lnTo>
                    <a:pt x="1804988" y="318546"/>
                  </a:lnTo>
                  <a:lnTo>
                    <a:pt x="1804762" y="327828"/>
                  </a:lnTo>
                  <a:lnTo>
                    <a:pt x="1804535" y="336658"/>
                  </a:lnTo>
                  <a:lnTo>
                    <a:pt x="1803856" y="345034"/>
                  </a:lnTo>
                  <a:lnTo>
                    <a:pt x="1802950" y="352959"/>
                  </a:lnTo>
                  <a:lnTo>
                    <a:pt x="1802045" y="360430"/>
                  </a:lnTo>
                  <a:lnTo>
                    <a:pt x="1800913" y="367222"/>
                  </a:lnTo>
                  <a:lnTo>
                    <a:pt x="1799780" y="373561"/>
                  </a:lnTo>
                  <a:lnTo>
                    <a:pt x="1798648" y="378995"/>
                  </a:lnTo>
                  <a:lnTo>
                    <a:pt x="1797290" y="384202"/>
                  </a:lnTo>
                  <a:lnTo>
                    <a:pt x="1795705" y="388730"/>
                  </a:lnTo>
                  <a:lnTo>
                    <a:pt x="1794573" y="392352"/>
                  </a:lnTo>
                  <a:lnTo>
                    <a:pt x="1793214" y="395522"/>
                  </a:lnTo>
                  <a:lnTo>
                    <a:pt x="1792082" y="397786"/>
                  </a:lnTo>
                  <a:lnTo>
                    <a:pt x="1790950" y="399371"/>
                  </a:lnTo>
                  <a:lnTo>
                    <a:pt x="1790044" y="400050"/>
                  </a:lnTo>
                  <a:lnTo>
                    <a:pt x="1789591" y="400050"/>
                  </a:lnTo>
                  <a:lnTo>
                    <a:pt x="1789138" y="399823"/>
                  </a:lnTo>
                  <a:lnTo>
                    <a:pt x="1788912" y="399823"/>
                  </a:lnTo>
                  <a:lnTo>
                    <a:pt x="1788685" y="399597"/>
                  </a:lnTo>
                  <a:lnTo>
                    <a:pt x="1788006" y="398239"/>
                  </a:lnTo>
                  <a:lnTo>
                    <a:pt x="1787780" y="396427"/>
                  </a:lnTo>
                  <a:lnTo>
                    <a:pt x="1787553" y="393937"/>
                  </a:lnTo>
                  <a:lnTo>
                    <a:pt x="1787327" y="386919"/>
                  </a:lnTo>
                  <a:lnTo>
                    <a:pt x="1787100" y="377636"/>
                  </a:lnTo>
                  <a:lnTo>
                    <a:pt x="1787100" y="365863"/>
                  </a:lnTo>
                  <a:lnTo>
                    <a:pt x="1786648" y="352279"/>
                  </a:lnTo>
                  <a:lnTo>
                    <a:pt x="1785742" y="336884"/>
                  </a:lnTo>
                  <a:lnTo>
                    <a:pt x="1785063" y="328507"/>
                  </a:lnTo>
                  <a:lnTo>
                    <a:pt x="1784157" y="319904"/>
                  </a:lnTo>
                  <a:lnTo>
                    <a:pt x="1783025" y="310848"/>
                  </a:lnTo>
                  <a:lnTo>
                    <a:pt x="1781666" y="301339"/>
                  </a:lnTo>
                  <a:lnTo>
                    <a:pt x="1780081" y="292057"/>
                  </a:lnTo>
                  <a:lnTo>
                    <a:pt x="1778496" y="282095"/>
                  </a:lnTo>
                  <a:lnTo>
                    <a:pt x="1776005" y="272133"/>
                  </a:lnTo>
                  <a:lnTo>
                    <a:pt x="1773515" y="261493"/>
                  </a:lnTo>
                  <a:lnTo>
                    <a:pt x="1770798" y="251078"/>
                  </a:lnTo>
                  <a:lnTo>
                    <a:pt x="1767401" y="240437"/>
                  </a:lnTo>
                  <a:lnTo>
                    <a:pt x="1763552" y="229570"/>
                  </a:lnTo>
                  <a:lnTo>
                    <a:pt x="1759476" y="218929"/>
                  </a:lnTo>
                  <a:lnTo>
                    <a:pt x="1754948" y="207836"/>
                  </a:lnTo>
                  <a:lnTo>
                    <a:pt x="1749513" y="196968"/>
                  </a:lnTo>
                  <a:lnTo>
                    <a:pt x="1743852" y="185875"/>
                  </a:lnTo>
                  <a:lnTo>
                    <a:pt x="1737739" y="175008"/>
                  </a:lnTo>
                  <a:lnTo>
                    <a:pt x="1731172" y="163914"/>
                  </a:lnTo>
                  <a:lnTo>
                    <a:pt x="1723700" y="153047"/>
                  </a:lnTo>
                  <a:lnTo>
                    <a:pt x="1716228" y="142179"/>
                  </a:lnTo>
                  <a:lnTo>
                    <a:pt x="1708303" y="131765"/>
                  </a:lnTo>
                  <a:lnTo>
                    <a:pt x="1700378" y="122030"/>
                  </a:lnTo>
                  <a:lnTo>
                    <a:pt x="1692227" y="112974"/>
                  </a:lnTo>
                  <a:lnTo>
                    <a:pt x="1683849" y="104144"/>
                  </a:lnTo>
                  <a:lnTo>
                    <a:pt x="1675471" y="95767"/>
                  </a:lnTo>
                  <a:lnTo>
                    <a:pt x="1666867" y="87843"/>
                  </a:lnTo>
                  <a:lnTo>
                    <a:pt x="1658036" y="80372"/>
                  </a:lnTo>
                  <a:lnTo>
                    <a:pt x="1649432" y="73580"/>
                  </a:lnTo>
                  <a:lnTo>
                    <a:pt x="1640601" y="67241"/>
                  </a:lnTo>
                  <a:lnTo>
                    <a:pt x="1631997" y="60902"/>
                  </a:lnTo>
                  <a:lnTo>
                    <a:pt x="1623392" y="55015"/>
                  </a:lnTo>
                  <a:lnTo>
                    <a:pt x="1614788" y="49808"/>
                  </a:lnTo>
                  <a:lnTo>
                    <a:pt x="1606410" y="44827"/>
                  </a:lnTo>
                  <a:lnTo>
                    <a:pt x="1598259" y="40299"/>
                  </a:lnTo>
                  <a:lnTo>
                    <a:pt x="1590334" y="35998"/>
                  </a:lnTo>
                  <a:lnTo>
                    <a:pt x="1582409" y="31922"/>
                  </a:lnTo>
                  <a:lnTo>
                    <a:pt x="1574937" y="28300"/>
                  </a:lnTo>
                  <a:lnTo>
                    <a:pt x="1560898" y="21961"/>
                  </a:lnTo>
                  <a:lnTo>
                    <a:pt x="1548445" y="16527"/>
                  </a:lnTo>
                  <a:lnTo>
                    <a:pt x="1537802" y="12226"/>
                  </a:lnTo>
                  <a:lnTo>
                    <a:pt x="1528972" y="8603"/>
                  </a:lnTo>
                  <a:lnTo>
                    <a:pt x="1522405" y="5886"/>
                  </a:lnTo>
                  <a:lnTo>
                    <a:pt x="1520367" y="4754"/>
                  </a:lnTo>
                  <a:lnTo>
                    <a:pt x="1518556" y="3849"/>
                  </a:lnTo>
                  <a:lnTo>
                    <a:pt x="1517877" y="2717"/>
                  </a:lnTo>
                  <a:lnTo>
                    <a:pt x="1517650" y="2490"/>
                  </a:lnTo>
                  <a:lnTo>
                    <a:pt x="1517650" y="2038"/>
                  </a:lnTo>
                  <a:lnTo>
                    <a:pt x="1517650" y="1811"/>
                  </a:lnTo>
                  <a:lnTo>
                    <a:pt x="1517877" y="1132"/>
                  </a:lnTo>
                  <a:lnTo>
                    <a:pt x="1518782" y="679"/>
                  </a:lnTo>
                  <a:lnTo>
                    <a:pt x="1520594" y="226"/>
                  </a:lnTo>
                  <a:lnTo>
                    <a:pt x="1523085" y="0"/>
                  </a:lnTo>
                  <a:close/>
                </a:path>
              </a:pathLst>
            </a:custGeom>
            <a:solidFill>
              <a:schemeClr val="accent1">
                <a:lumMod val="75000"/>
              </a:schemeClr>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cxnSp>
        <p:nvCxnSpPr>
          <p:cNvPr id="12" name="直接连接符 11"/>
          <p:cNvCxnSpPr/>
          <p:nvPr/>
        </p:nvCxnSpPr>
        <p:spPr>
          <a:xfrm>
            <a:off x="4360112" y="2844449"/>
            <a:ext cx="0" cy="576064"/>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6952400" y="4284609"/>
            <a:ext cx="0" cy="576064"/>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9256656" y="2844449"/>
            <a:ext cx="0" cy="576064"/>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5" name="组合 14"/>
          <p:cNvGrpSpPr/>
          <p:nvPr/>
        </p:nvGrpSpPr>
        <p:grpSpPr>
          <a:xfrm>
            <a:off x="4014992" y="2021237"/>
            <a:ext cx="690239" cy="690239"/>
            <a:chOff x="4310720" y="1926894"/>
            <a:chExt cx="690239" cy="690239"/>
          </a:xfrm>
        </p:grpSpPr>
        <p:sp>
          <p:nvSpPr>
            <p:cNvPr id="16" name="椭圆 15"/>
            <p:cNvSpPr/>
            <p:nvPr/>
          </p:nvSpPr>
          <p:spPr>
            <a:xfrm>
              <a:off x="4310720" y="1926894"/>
              <a:ext cx="690239" cy="690239"/>
            </a:xfrm>
            <a:prstGeom prst="ellipse">
              <a:avLst/>
            </a:prstGeom>
            <a:noFill/>
            <a:ln w="158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KSO_Shape"/>
            <p:cNvSpPr/>
            <p:nvPr/>
          </p:nvSpPr>
          <p:spPr bwMode="auto">
            <a:xfrm>
              <a:off x="4458174" y="2035523"/>
              <a:ext cx="416694" cy="431063"/>
            </a:xfrm>
            <a:custGeom>
              <a:avLst/>
              <a:gdLst>
                <a:gd name="T0" fmla="*/ 2147483646 w 90"/>
                <a:gd name="T1" fmla="*/ 2147483646 h 93"/>
                <a:gd name="T2" fmla="*/ 2147483646 w 90"/>
                <a:gd name="T3" fmla="*/ 2147483646 h 93"/>
                <a:gd name="T4" fmla="*/ 2147483646 w 90"/>
                <a:gd name="T5" fmla="*/ 2147483646 h 93"/>
                <a:gd name="T6" fmla="*/ 2147483646 w 90"/>
                <a:gd name="T7" fmla="*/ 2147483646 h 93"/>
                <a:gd name="T8" fmla="*/ 2147483646 w 90"/>
                <a:gd name="T9" fmla="*/ 2147483646 h 93"/>
                <a:gd name="T10" fmla="*/ 0 w 90"/>
                <a:gd name="T11" fmla="*/ 2147483646 h 93"/>
                <a:gd name="T12" fmla="*/ 0 w 90"/>
                <a:gd name="T13" fmla="*/ 2147483646 h 93"/>
                <a:gd name="T14" fmla="*/ 2147483646 w 90"/>
                <a:gd name="T15" fmla="*/ 2147483646 h 93"/>
                <a:gd name="T16" fmla="*/ 2147483646 w 90"/>
                <a:gd name="T17" fmla="*/ 2147483646 h 93"/>
                <a:gd name="T18" fmla="*/ 2147483646 w 90"/>
                <a:gd name="T19" fmla="*/ 2147483646 h 93"/>
                <a:gd name="T20" fmla="*/ 2147483646 w 90"/>
                <a:gd name="T21" fmla="*/ 2147483646 h 93"/>
                <a:gd name="T22" fmla="*/ 2147483646 w 90"/>
                <a:gd name="T23" fmla="*/ 2147483646 h 93"/>
                <a:gd name="T24" fmla="*/ 2147483646 w 90"/>
                <a:gd name="T25" fmla="*/ 2147483646 h 93"/>
                <a:gd name="T26" fmla="*/ 2147483646 w 90"/>
                <a:gd name="T27" fmla="*/ 2147483646 h 93"/>
                <a:gd name="T28" fmla="*/ 2147483646 w 90"/>
                <a:gd name="T29" fmla="*/ 2147483646 h 93"/>
                <a:gd name="T30" fmla="*/ 2147483646 w 90"/>
                <a:gd name="T31" fmla="*/ 2147483646 h 93"/>
                <a:gd name="T32" fmla="*/ 2147483646 w 90"/>
                <a:gd name="T33" fmla="*/ 2147483646 h 93"/>
                <a:gd name="T34" fmla="*/ 2147483646 w 90"/>
                <a:gd name="T35" fmla="*/ 2147483646 h 93"/>
                <a:gd name="T36" fmla="*/ 2147483646 w 90"/>
                <a:gd name="T37" fmla="*/ 2147483646 h 93"/>
                <a:gd name="T38" fmla="*/ 2147483646 w 90"/>
                <a:gd name="T39" fmla="*/ 2147483646 h 93"/>
                <a:gd name="T40" fmla="*/ 2147483646 w 90"/>
                <a:gd name="T41" fmla="*/ 2147483646 h 93"/>
                <a:gd name="T42" fmla="*/ 2147483646 w 90"/>
                <a:gd name="T43" fmla="*/ 2147483646 h 93"/>
                <a:gd name="T44" fmla="*/ 2147483646 w 90"/>
                <a:gd name="T45" fmla="*/ 2147483646 h 93"/>
                <a:gd name="T46" fmla="*/ 2147483646 w 90"/>
                <a:gd name="T47" fmla="*/ 2147483646 h 93"/>
                <a:gd name="T48" fmla="*/ 2147483646 w 90"/>
                <a:gd name="T49" fmla="*/ 2147483646 h 93"/>
                <a:gd name="T50" fmla="*/ 2147483646 w 90"/>
                <a:gd name="T51" fmla="*/ 2147483646 h 93"/>
                <a:gd name="T52" fmla="*/ 2147483646 w 90"/>
                <a:gd name="T53" fmla="*/ 2147483646 h 93"/>
                <a:gd name="T54" fmla="*/ 2147483646 w 90"/>
                <a:gd name="T55" fmla="*/ 2147483646 h 93"/>
                <a:gd name="T56" fmla="*/ 2147483646 w 90"/>
                <a:gd name="T57" fmla="*/ 2147483646 h 93"/>
                <a:gd name="T58" fmla="*/ 2147483646 w 90"/>
                <a:gd name="T59" fmla="*/ 2147483646 h 93"/>
                <a:gd name="T60" fmla="*/ 2147483646 w 90"/>
                <a:gd name="T61" fmla="*/ 2147483646 h 93"/>
                <a:gd name="T62" fmla="*/ 2147483646 w 90"/>
                <a:gd name="T63" fmla="*/ 2147483646 h 93"/>
                <a:gd name="T64" fmla="*/ 2147483646 w 90"/>
                <a:gd name="T65" fmla="*/ 2147483646 h 93"/>
                <a:gd name="T66" fmla="*/ 2147483646 w 90"/>
                <a:gd name="T67" fmla="*/ 2147483646 h 93"/>
                <a:gd name="T68" fmla="*/ 2147483646 w 90"/>
                <a:gd name="T69" fmla="*/ 2147483646 h 93"/>
                <a:gd name="T70" fmla="*/ 2147483646 w 90"/>
                <a:gd name="T71" fmla="*/ 2147483646 h 93"/>
                <a:gd name="T72" fmla="*/ 2147483646 w 90"/>
                <a:gd name="T73" fmla="*/ 2147483646 h 93"/>
                <a:gd name="T74" fmla="*/ 2147483646 w 90"/>
                <a:gd name="T75" fmla="*/ 2147483646 h 93"/>
                <a:gd name="T76" fmla="*/ 2147483646 w 90"/>
                <a:gd name="T77" fmla="*/ 2147483646 h 93"/>
                <a:gd name="T78" fmla="*/ 2147483646 w 90"/>
                <a:gd name="T79" fmla="*/ 2147483646 h 93"/>
                <a:gd name="T80" fmla="*/ 2147483646 w 90"/>
                <a:gd name="T81" fmla="*/ 2147483646 h 93"/>
                <a:gd name="T82" fmla="*/ 2147483646 w 90"/>
                <a:gd name="T83" fmla="*/ 2147483646 h 93"/>
                <a:gd name="T84" fmla="*/ 2147483646 w 90"/>
                <a:gd name="T85" fmla="*/ 2147483646 h 93"/>
                <a:gd name="T86" fmla="*/ 2147483646 w 90"/>
                <a:gd name="T87" fmla="*/ 2147483646 h 93"/>
                <a:gd name="T88" fmla="*/ 2147483646 w 90"/>
                <a:gd name="T89" fmla="*/ 2147483646 h 93"/>
                <a:gd name="T90" fmla="*/ 2147483646 w 90"/>
                <a:gd name="T91" fmla="*/ 2147483646 h 93"/>
                <a:gd name="T92" fmla="*/ 2147483646 w 90"/>
                <a:gd name="T93" fmla="*/ 2147483646 h 93"/>
                <a:gd name="T94" fmla="*/ 2147483646 w 90"/>
                <a:gd name="T95" fmla="*/ 2147483646 h 93"/>
                <a:gd name="T96" fmla="*/ 2147483646 w 90"/>
                <a:gd name="T97" fmla="*/ 2147483646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90" h="93">
                  <a:moveTo>
                    <a:pt x="86" y="38"/>
                  </a:moveTo>
                  <a:cubicBezTo>
                    <a:pt x="88" y="40"/>
                    <a:pt x="90" y="43"/>
                    <a:pt x="90" y="46"/>
                  </a:cubicBezTo>
                  <a:cubicBezTo>
                    <a:pt x="90" y="83"/>
                    <a:pt x="90" y="83"/>
                    <a:pt x="90" y="83"/>
                  </a:cubicBezTo>
                  <a:cubicBezTo>
                    <a:pt x="90" y="88"/>
                    <a:pt x="86" y="93"/>
                    <a:pt x="81" y="93"/>
                  </a:cubicBezTo>
                  <a:cubicBezTo>
                    <a:pt x="9" y="93"/>
                    <a:pt x="9" y="93"/>
                    <a:pt x="9" y="93"/>
                  </a:cubicBezTo>
                  <a:cubicBezTo>
                    <a:pt x="4" y="93"/>
                    <a:pt x="0" y="88"/>
                    <a:pt x="0" y="83"/>
                  </a:cubicBezTo>
                  <a:cubicBezTo>
                    <a:pt x="0" y="46"/>
                    <a:pt x="0" y="46"/>
                    <a:pt x="0" y="46"/>
                  </a:cubicBezTo>
                  <a:cubicBezTo>
                    <a:pt x="0" y="44"/>
                    <a:pt x="1" y="41"/>
                    <a:pt x="2" y="40"/>
                  </a:cubicBezTo>
                  <a:cubicBezTo>
                    <a:pt x="2" y="40"/>
                    <a:pt x="2" y="40"/>
                    <a:pt x="2" y="40"/>
                  </a:cubicBezTo>
                  <a:cubicBezTo>
                    <a:pt x="2" y="40"/>
                    <a:pt x="2" y="40"/>
                    <a:pt x="2" y="40"/>
                  </a:cubicBezTo>
                  <a:cubicBezTo>
                    <a:pt x="2" y="39"/>
                    <a:pt x="2" y="39"/>
                    <a:pt x="3" y="39"/>
                  </a:cubicBezTo>
                  <a:cubicBezTo>
                    <a:pt x="39" y="3"/>
                    <a:pt x="39" y="3"/>
                    <a:pt x="39" y="3"/>
                  </a:cubicBezTo>
                  <a:cubicBezTo>
                    <a:pt x="43" y="0"/>
                    <a:pt x="46" y="0"/>
                    <a:pt x="50" y="3"/>
                  </a:cubicBezTo>
                  <a:cubicBezTo>
                    <a:pt x="86" y="38"/>
                    <a:pt x="86" y="38"/>
                    <a:pt x="86" y="38"/>
                  </a:cubicBezTo>
                  <a:close/>
                  <a:moveTo>
                    <a:pt x="15" y="30"/>
                  </a:moveTo>
                  <a:cubicBezTo>
                    <a:pt x="15" y="52"/>
                    <a:pt x="15" y="52"/>
                    <a:pt x="15" y="52"/>
                  </a:cubicBezTo>
                  <a:cubicBezTo>
                    <a:pt x="45" y="75"/>
                    <a:pt x="45" y="75"/>
                    <a:pt x="45" y="75"/>
                  </a:cubicBezTo>
                  <a:cubicBezTo>
                    <a:pt x="72" y="54"/>
                    <a:pt x="72" y="54"/>
                    <a:pt x="72" y="54"/>
                  </a:cubicBezTo>
                  <a:cubicBezTo>
                    <a:pt x="72" y="30"/>
                    <a:pt x="72" y="30"/>
                    <a:pt x="72" y="30"/>
                  </a:cubicBezTo>
                  <a:cubicBezTo>
                    <a:pt x="15" y="30"/>
                    <a:pt x="15" y="30"/>
                    <a:pt x="15" y="30"/>
                  </a:cubicBezTo>
                  <a:close/>
                  <a:moveTo>
                    <a:pt x="25" y="35"/>
                  </a:moveTo>
                  <a:cubicBezTo>
                    <a:pt x="25" y="39"/>
                    <a:pt x="25" y="39"/>
                    <a:pt x="25" y="39"/>
                  </a:cubicBezTo>
                  <a:cubicBezTo>
                    <a:pt x="63" y="39"/>
                    <a:pt x="63" y="39"/>
                    <a:pt x="63" y="39"/>
                  </a:cubicBezTo>
                  <a:cubicBezTo>
                    <a:pt x="63" y="35"/>
                    <a:pt x="63" y="35"/>
                    <a:pt x="63" y="35"/>
                  </a:cubicBezTo>
                  <a:cubicBezTo>
                    <a:pt x="25" y="35"/>
                    <a:pt x="25" y="35"/>
                    <a:pt x="25" y="35"/>
                  </a:cubicBezTo>
                  <a:close/>
                  <a:moveTo>
                    <a:pt x="25" y="51"/>
                  </a:moveTo>
                  <a:cubicBezTo>
                    <a:pt x="25" y="55"/>
                    <a:pt x="25" y="55"/>
                    <a:pt x="25" y="55"/>
                  </a:cubicBezTo>
                  <a:cubicBezTo>
                    <a:pt x="63" y="55"/>
                    <a:pt x="63" y="55"/>
                    <a:pt x="63" y="55"/>
                  </a:cubicBezTo>
                  <a:cubicBezTo>
                    <a:pt x="63" y="51"/>
                    <a:pt x="63" y="51"/>
                    <a:pt x="63" y="51"/>
                  </a:cubicBezTo>
                  <a:cubicBezTo>
                    <a:pt x="25" y="51"/>
                    <a:pt x="25" y="51"/>
                    <a:pt x="25" y="51"/>
                  </a:cubicBezTo>
                  <a:close/>
                  <a:moveTo>
                    <a:pt x="25" y="43"/>
                  </a:moveTo>
                  <a:cubicBezTo>
                    <a:pt x="25" y="47"/>
                    <a:pt x="25" y="47"/>
                    <a:pt x="25" y="47"/>
                  </a:cubicBezTo>
                  <a:cubicBezTo>
                    <a:pt x="63" y="47"/>
                    <a:pt x="63" y="47"/>
                    <a:pt x="63" y="47"/>
                  </a:cubicBezTo>
                  <a:cubicBezTo>
                    <a:pt x="63" y="43"/>
                    <a:pt x="63" y="43"/>
                    <a:pt x="63" y="43"/>
                  </a:cubicBezTo>
                  <a:cubicBezTo>
                    <a:pt x="25" y="43"/>
                    <a:pt x="25" y="43"/>
                    <a:pt x="25" y="43"/>
                  </a:cubicBezTo>
                  <a:close/>
                  <a:moveTo>
                    <a:pt x="10" y="87"/>
                  </a:moveTo>
                  <a:cubicBezTo>
                    <a:pt x="28" y="69"/>
                    <a:pt x="28" y="69"/>
                    <a:pt x="28" y="69"/>
                  </a:cubicBezTo>
                  <a:cubicBezTo>
                    <a:pt x="28" y="69"/>
                    <a:pt x="28" y="68"/>
                    <a:pt x="28" y="67"/>
                  </a:cubicBezTo>
                  <a:cubicBezTo>
                    <a:pt x="27" y="66"/>
                    <a:pt x="26" y="66"/>
                    <a:pt x="25" y="67"/>
                  </a:cubicBezTo>
                  <a:cubicBezTo>
                    <a:pt x="7" y="84"/>
                    <a:pt x="7" y="84"/>
                    <a:pt x="7" y="84"/>
                  </a:cubicBezTo>
                  <a:cubicBezTo>
                    <a:pt x="6" y="85"/>
                    <a:pt x="6" y="86"/>
                    <a:pt x="7" y="87"/>
                  </a:cubicBezTo>
                  <a:cubicBezTo>
                    <a:pt x="8" y="87"/>
                    <a:pt x="9" y="87"/>
                    <a:pt x="10" y="87"/>
                  </a:cubicBezTo>
                  <a:close/>
                  <a:moveTo>
                    <a:pt x="84" y="84"/>
                  </a:moveTo>
                  <a:cubicBezTo>
                    <a:pt x="66" y="67"/>
                    <a:pt x="66" y="67"/>
                    <a:pt x="66" y="67"/>
                  </a:cubicBezTo>
                  <a:cubicBezTo>
                    <a:pt x="65" y="66"/>
                    <a:pt x="64" y="66"/>
                    <a:pt x="63" y="67"/>
                  </a:cubicBezTo>
                  <a:cubicBezTo>
                    <a:pt x="62" y="68"/>
                    <a:pt x="62" y="69"/>
                    <a:pt x="63" y="69"/>
                  </a:cubicBezTo>
                  <a:cubicBezTo>
                    <a:pt x="81" y="87"/>
                    <a:pt x="81" y="87"/>
                    <a:pt x="81" y="87"/>
                  </a:cubicBezTo>
                  <a:cubicBezTo>
                    <a:pt x="82" y="87"/>
                    <a:pt x="83" y="87"/>
                    <a:pt x="84" y="87"/>
                  </a:cubicBezTo>
                  <a:cubicBezTo>
                    <a:pt x="85" y="86"/>
                    <a:pt x="85" y="85"/>
                    <a:pt x="84" y="84"/>
                  </a:cubicBezTo>
                  <a:close/>
                </a:path>
              </a:pathLst>
            </a:custGeom>
            <a:solidFill>
              <a:schemeClr val="accent4"/>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grpSp>
      <p:grpSp>
        <p:nvGrpSpPr>
          <p:cNvPr id="18" name="组合 17"/>
          <p:cNvGrpSpPr/>
          <p:nvPr/>
        </p:nvGrpSpPr>
        <p:grpSpPr>
          <a:xfrm>
            <a:off x="6607280" y="4993344"/>
            <a:ext cx="690239" cy="690239"/>
            <a:chOff x="6903008" y="4899001"/>
            <a:chExt cx="690239" cy="690239"/>
          </a:xfrm>
        </p:grpSpPr>
        <p:sp>
          <p:nvSpPr>
            <p:cNvPr id="19" name="椭圆 18"/>
            <p:cNvSpPr/>
            <p:nvPr/>
          </p:nvSpPr>
          <p:spPr>
            <a:xfrm>
              <a:off x="6903008" y="4899001"/>
              <a:ext cx="690239" cy="690239"/>
            </a:xfrm>
            <a:prstGeom prst="ellipse">
              <a:avLst/>
            </a:prstGeom>
            <a:noFill/>
            <a:ln w="158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KSO_Shape"/>
            <p:cNvSpPr/>
            <p:nvPr/>
          </p:nvSpPr>
          <p:spPr>
            <a:xfrm>
              <a:off x="7014053" y="5158817"/>
              <a:ext cx="556002" cy="239081"/>
            </a:xfrm>
            <a:custGeom>
              <a:avLst/>
              <a:gdLst>
                <a:gd name="connsiteX0" fmla="*/ 837769 w 1437086"/>
                <a:gd name="connsiteY0" fmla="*/ 0 h 619125"/>
                <a:gd name="connsiteX1" fmla="*/ 1129014 w 1437086"/>
                <a:gd name="connsiteY1" fmla="*/ 2 h 619125"/>
                <a:gd name="connsiteX2" fmla="*/ 1437086 w 1437086"/>
                <a:gd name="connsiteY2" fmla="*/ 314833 h 619125"/>
                <a:gd name="connsiteX3" fmla="*/ 1126115 w 1437086"/>
                <a:gd name="connsiteY3" fmla="*/ 619125 h 619125"/>
                <a:gd name="connsiteX4" fmla="*/ 836416 w 1437086"/>
                <a:gd name="connsiteY4" fmla="*/ 619125 h 619125"/>
                <a:gd name="connsiteX5" fmla="*/ 1146598 w 1437086"/>
                <a:gd name="connsiteY5" fmla="*/ 315604 h 619125"/>
                <a:gd name="connsiteX6" fmla="*/ 476241 w 1437086"/>
                <a:gd name="connsiteY6" fmla="*/ 0 h 619125"/>
                <a:gd name="connsiteX7" fmla="*/ 767481 w 1437086"/>
                <a:gd name="connsiteY7" fmla="*/ 0 h 619125"/>
                <a:gd name="connsiteX8" fmla="*/ 1075554 w 1437086"/>
                <a:gd name="connsiteY8" fmla="*/ 314833 h 619125"/>
                <a:gd name="connsiteX9" fmla="*/ 764585 w 1437086"/>
                <a:gd name="connsiteY9" fmla="*/ 619125 h 619125"/>
                <a:gd name="connsiteX10" fmla="*/ 474886 w 1437086"/>
                <a:gd name="connsiteY10" fmla="*/ 619125 h 619125"/>
                <a:gd name="connsiteX11" fmla="*/ 785067 w 1437086"/>
                <a:gd name="connsiteY11" fmla="*/ 315602 h 619125"/>
                <a:gd name="connsiteX12" fmla="*/ 0 w 1437086"/>
                <a:gd name="connsiteY12" fmla="*/ 0 h 619125"/>
                <a:gd name="connsiteX13" fmla="*/ 405948 w 1437086"/>
                <a:gd name="connsiteY13" fmla="*/ 0 h 619125"/>
                <a:gd name="connsiteX14" fmla="*/ 714025 w 1437086"/>
                <a:gd name="connsiteY14" fmla="*/ 314832 h 619125"/>
                <a:gd name="connsiteX15" fmla="*/ 403054 w 1437086"/>
                <a:gd name="connsiteY15" fmla="*/ 619125 h 619125"/>
                <a:gd name="connsiteX16" fmla="*/ 0 w 1437086"/>
                <a:gd name="connsiteY16" fmla="*/ 619125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37086" h="619125">
                  <a:moveTo>
                    <a:pt x="837769" y="0"/>
                  </a:moveTo>
                  <a:lnTo>
                    <a:pt x="1129014" y="2"/>
                  </a:lnTo>
                  <a:lnTo>
                    <a:pt x="1437086" y="314833"/>
                  </a:lnTo>
                  <a:lnTo>
                    <a:pt x="1126115" y="619125"/>
                  </a:lnTo>
                  <a:lnTo>
                    <a:pt x="836416" y="619125"/>
                  </a:lnTo>
                  <a:lnTo>
                    <a:pt x="1146598" y="315604"/>
                  </a:lnTo>
                  <a:close/>
                  <a:moveTo>
                    <a:pt x="476241" y="0"/>
                  </a:moveTo>
                  <a:lnTo>
                    <a:pt x="767481" y="0"/>
                  </a:lnTo>
                  <a:lnTo>
                    <a:pt x="1075554" y="314833"/>
                  </a:lnTo>
                  <a:lnTo>
                    <a:pt x="764585" y="619125"/>
                  </a:lnTo>
                  <a:lnTo>
                    <a:pt x="474886" y="619125"/>
                  </a:lnTo>
                  <a:lnTo>
                    <a:pt x="785067" y="315602"/>
                  </a:lnTo>
                  <a:close/>
                  <a:moveTo>
                    <a:pt x="0" y="0"/>
                  </a:moveTo>
                  <a:lnTo>
                    <a:pt x="405948" y="0"/>
                  </a:lnTo>
                  <a:lnTo>
                    <a:pt x="714025" y="314832"/>
                  </a:lnTo>
                  <a:lnTo>
                    <a:pt x="403054" y="619125"/>
                  </a:lnTo>
                  <a:lnTo>
                    <a:pt x="0" y="61912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grpSp>
      <p:grpSp>
        <p:nvGrpSpPr>
          <p:cNvPr id="21" name="组合 20"/>
          <p:cNvGrpSpPr/>
          <p:nvPr/>
        </p:nvGrpSpPr>
        <p:grpSpPr>
          <a:xfrm>
            <a:off x="8911536" y="2021237"/>
            <a:ext cx="690239" cy="690239"/>
            <a:chOff x="9207264" y="1926894"/>
            <a:chExt cx="690239" cy="690239"/>
          </a:xfrm>
        </p:grpSpPr>
        <p:sp>
          <p:nvSpPr>
            <p:cNvPr id="22" name="椭圆 21"/>
            <p:cNvSpPr/>
            <p:nvPr/>
          </p:nvSpPr>
          <p:spPr>
            <a:xfrm>
              <a:off x="9207264" y="1926894"/>
              <a:ext cx="690239" cy="690239"/>
            </a:xfrm>
            <a:prstGeom prst="ellipse">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KSO_Shape"/>
            <p:cNvSpPr/>
            <p:nvPr/>
          </p:nvSpPr>
          <p:spPr>
            <a:xfrm flipH="1">
              <a:off x="9293565" y="2096307"/>
              <a:ext cx="517635" cy="395991"/>
            </a:xfrm>
            <a:custGeom>
              <a:avLst/>
              <a:gdLst>
                <a:gd name="connsiteX0" fmla="*/ 881094 w 1131504"/>
                <a:gd name="connsiteY0" fmla="*/ 200085 h 864898"/>
                <a:gd name="connsiteX1" fmla="*/ 630685 w 1131504"/>
                <a:gd name="connsiteY1" fmla="*/ 481796 h 864898"/>
                <a:gd name="connsiteX2" fmla="*/ 765768 w 1131504"/>
                <a:gd name="connsiteY2" fmla="*/ 481796 h 864898"/>
                <a:gd name="connsiteX3" fmla="*/ 764244 w 1131504"/>
                <a:gd name="connsiteY3" fmla="*/ 507247 h 864898"/>
                <a:gd name="connsiteX4" fmla="*/ 314548 w 1131504"/>
                <a:gd name="connsiteY4" fmla="*/ 724805 h 864898"/>
                <a:gd name="connsiteX5" fmla="*/ 786244 w 1131504"/>
                <a:gd name="connsiteY5" fmla="*/ 825087 h 864898"/>
                <a:gd name="connsiteX6" fmla="*/ 1009026 w 1131504"/>
                <a:gd name="connsiteY6" fmla="*/ 495352 h 864898"/>
                <a:gd name="connsiteX7" fmla="*/ 1014527 w 1131504"/>
                <a:gd name="connsiteY7" fmla="*/ 481796 h 864898"/>
                <a:gd name="connsiteX8" fmla="*/ 1131504 w 1131504"/>
                <a:gd name="connsiteY8" fmla="*/ 481796 h 864898"/>
                <a:gd name="connsiteX9" fmla="*/ 515647 w 1131504"/>
                <a:gd name="connsiteY9" fmla="*/ 813 h 864898"/>
                <a:gd name="connsiteX10" fmla="*/ 345260 w 1131504"/>
                <a:gd name="connsiteY10" fmla="*/ 39811 h 864898"/>
                <a:gd name="connsiteX11" fmla="*/ 122478 w 1131504"/>
                <a:gd name="connsiteY11" fmla="*/ 369547 h 864898"/>
                <a:gd name="connsiteX12" fmla="*/ 116977 w 1131504"/>
                <a:gd name="connsiteY12" fmla="*/ 383102 h 864898"/>
                <a:gd name="connsiteX13" fmla="*/ 0 w 1131504"/>
                <a:gd name="connsiteY13" fmla="*/ 383102 h 864898"/>
                <a:gd name="connsiteX14" fmla="*/ 250410 w 1131504"/>
                <a:gd name="connsiteY14" fmla="*/ 664813 h 864898"/>
                <a:gd name="connsiteX15" fmla="*/ 500820 w 1131504"/>
                <a:gd name="connsiteY15" fmla="*/ 383102 h 864898"/>
                <a:gd name="connsiteX16" fmla="*/ 365737 w 1131504"/>
                <a:gd name="connsiteY16" fmla="*/ 383102 h 864898"/>
                <a:gd name="connsiteX17" fmla="*/ 367261 w 1131504"/>
                <a:gd name="connsiteY17" fmla="*/ 357651 h 864898"/>
                <a:gd name="connsiteX18" fmla="*/ 816956 w 1131504"/>
                <a:gd name="connsiteY18" fmla="*/ 140093 h 864898"/>
                <a:gd name="connsiteX19" fmla="*/ 515647 w 1131504"/>
                <a:gd name="connsiteY19" fmla="*/ 813 h 86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31504" h="864898">
                  <a:moveTo>
                    <a:pt x="881094" y="200085"/>
                  </a:moveTo>
                  <a:lnTo>
                    <a:pt x="630685" y="481796"/>
                  </a:lnTo>
                  <a:lnTo>
                    <a:pt x="765768" y="481796"/>
                  </a:lnTo>
                  <a:lnTo>
                    <a:pt x="764244" y="507247"/>
                  </a:lnTo>
                  <a:cubicBezTo>
                    <a:pt x="729415" y="775221"/>
                    <a:pt x="438740" y="771232"/>
                    <a:pt x="314548" y="724805"/>
                  </a:cubicBezTo>
                  <a:cubicBezTo>
                    <a:pt x="575776" y="921654"/>
                    <a:pt x="699581" y="865942"/>
                    <a:pt x="786244" y="825087"/>
                  </a:cubicBezTo>
                  <a:cubicBezTo>
                    <a:pt x="921036" y="758696"/>
                    <a:pt x="977368" y="577066"/>
                    <a:pt x="1009026" y="495352"/>
                  </a:cubicBezTo>
                  <a:lnTo>
                    <a:pt x="1014527" y="481796"/>
                  </a:lnTo>
                  <a:lnTo>
                    <a:pt x="1131504" y="481796"/>
                  </a:lnTo>
                  <a:close/>
                  <a:moveTo>
                    <a:pt x="515647" y="813"/>
                  </a:moveTo>
                  <a:cubicBezTo>
                    <a:pt x="441209" y="-4758"/>
                    <a:pt x="388592" y="19384"/>
                    <a:pt x="345260" y="39811"/>
                  </a:cubicBezTo>
                  <a:cubicBezTo>
                    <a:pt x="210468" y="106202"/>
                    <a:pt x="154136" y="287832"/>
                    <a:pt x="122478" y="369547"/>
                  </a:cubicBezTo>
                  <a:lnTo>
                    <a:pt x="116977" y="383102"/>
                  </a:lnTo>
                  <a:lnTo>
                    <a:pt x="0" y="383102"/>
                  </a:lnTo>
                  <a:lnTo>
                    <a:pt x="250410" y="664813"/>
                  </a:lnTo>
                  <a:lnTo>
                    <a:pt x="500820" y="383102"/>
                  </a:lnTo>
                  <a:lnTo>
                    <a:pt x="365737" y="383102"/>
                  </a:lnTo>
                  <a:lnTo>
                    <a:pt x="367261" y="357651"/>
                  </a:lnTo>
                  <a:cubicBezTo>
                    <a:pt x="402090" y="89677"/>
                    <a:pt x="692765" y="93666"/>
                    <a:pt x="816956" y="140093"/>
                  </a:cubicBezTo>
                  <a:cubicBezTo>
                    <a:pt x="686342" y="41669"/>
                    <a:pt x="590084" y="6384"/>
                    <a:pt x="515647" y="81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grpSp>
      <p:sp>
        <p:nvSpPr>
          <p:cNvPr id="24" name="文本框 23"/>
          <p:cNvSpPr txBox="1"/>
          <p:nvPr/>
        </p:nvSpPr>
        <p:spPr>
          <a:xfrm>
            <a:off x="3313001" y="4642704"/>
            <a:ext cx="2556285" cy="646331"/>
          </a:xfrm>
          <a:prstGeom prst="rect">
            <a:avLst/>
          </a:prstGeom>
          <a:noFill/>
        </p:spPr>
        <p:txBody>
          <a:bodyPr wrap="square" rtlCol="0">
            <a:spAutoFit/>
          </a:bodyPr>
          <a:lstStyle/>
          <a:p>
            <a:r>
              <a:rPr lang="zh-CN" altLang="en-US" spc="100" dirty="0" smtClean="0">
                <a:latin typeface="幼圆" panose="02010509060101010101" pitchFamily="49" charset="-122"/>
                <a:ea typeface="幼圆" panose="02010509060101010101" pitchFamily="49" charset="-122"/>
              </a:rPr>
              <a:t>请替换您的文字，内容简洁明了即可</a:t>
            </a:r>
            <a:endParaRPr lang="zh-CN" altLang="en-US" spc="100" dirty="0">
              <a:latin typeface="幼圆" panose="02010509060101010101" pitchFamily="49" charset="-122"/>
              <a:ea typeface="幼圆" panose="02010509060101010101" pitchFamily="49" charset="-122"/>
            </a:endParaRPr>
          </a:p>
        </p:txBody>
      </p:sp>
      <p:sp>
        <p:nvSpPr>
          <p:cNvPr id="25" name="文本框 24"/>
          <p:cNvSpPr txBox="1"/>
          <p:nvPr/>
        </p:nvSpPr>
        <p:spPr>
          <a:xfrm>
            <a:off x="875646" y="2391376"/>
            <a:ext cx="2556285" cy="646331"/>
          </a:xfrm>
          <a:prstGeom prst="rect">
            <a:avLst/>
          </a:prstGeom>
          <a:noFill/>
        </p:spPr>
        <p:txBody>
          <a:bodyPr wrap="square" rtlCol="0">
            <a:spAutoFit/>
          </a:bodyPr>
          <a:lstStyle/>
          <a:p>
            <a:r>
              <a:rPr lang="zh-CN" altLang="en-US" spc="100" dirty="0" smtClean="0">
                <a:latin typeface="幼圆" panose="02010509060101010101" pitchFamily="49" charset="-122"/>
                <a:ea typeface="幼圆" panose="02010509060101010101" pitchFamily="49" charset="-122"/>
              </a:rPr>
              <a:t>请替换您的文字，内容简洁明了即可</a:t>
            </a:r>
            <a:endParaRPr lang="zh-CN" altLang="en-US" spc="100" dirty="0">
              <a:latin typeface="幼圆" panose="02010509060101010101" pitchFamily="49" charset="-122"/>
              <a:ea typeface="幼圆" panose="02010509060101010101" pitchFamily="49" charset="-122"/>
            </a:endParaRPr>
          </a:p>
        </p:txBody>
      </p:sp>
      <p:sp>
        <p:nvSpPr>
          <p:cNvPr id="26" name="文本框 25"/>
          <p:cNvSpPr txBox="1"/>
          <p:nvPr/>
        </p:nvSpPr>
        <p:spPr>
          <a:xfrm>
            <a:off x="5772189" y="2391376"/>
            <a:ext cx="2556285" cy="646331"/>
          </a:xfrm>
          <a:prstGeom prst="rect">
            <a:avLst/>
          </a:prstGeom>
          <a:noFill/>
        </p:spPr>
        <p:txBody>
          <a:bodyPr wrap="square" rtlCol="0">
            <a:spAutoFit/>
          </a:bodyPr>
          <a:lstStyle/>
          <a:p>
            <a:r>
              <a:rPr lang="zh-CN" altLang="en-US" spc="100" dirty="0" smtClean="0">
                <a:latin typeface="幼圆" panose="02010509060101010101" pitchFamily="49" charset="-122"/>
                <a:ea typeface="幼圆" panose="02010509060101010101" pitchFamily="49" charset="-122"/>
              </a:rPr>
              <a:t>请替换您的文字，内容简洁明了即可</a:t>
            </a:r>
            <a:endParaRPr lang="zh-CN" altLang="en-US" spc="100" dirty="0">
              <a:latin typeface="幼圆" panose="02010509060101010101" pitchFamily="49" charset="-122"/>
              <a:ea typeface="幼圆" panose="02010509060101010101" pitchFamily="49" charset="-122"/>
            </a:endParaRPr>
          </a:p>
        </p:txBody>
      </p:sp>
      <p:sp>
        <p:nvSpPr>
          <p:cNvPr id="27" name="文本框 26"/>
          <p:cNvSpPr txBox="1"/>
          <p:nvPr/>
        </p:nvSpPr>
        <p:spPr>
          <a:xfrm>
            <a:off x="8237329" y="4642704"/>
            <a:ext cx="2556285" cy="646331"/>
          </a:xfrm>
          <a:prstGeom prst="rect">
            <a:avLst/>
          </a:prstGeom>
          <a:noFill/>
        </p:spPr>
        <p:txBody>
          <a:bodyPr wrap="square" rtlCol="0">
            <a:spAutoFit/>
          </a:bodyPr>
          <a:lstStyle/>
          <a:p>
            <a:r>
              <a:rPr lang="zh-CN" altLang="en-US" spc="100" dirty="0" smtClean="0">
                <a:latin typeface="幼圆" panose="02010509060101010101" pitchFamily="49" charset="-122"/>
                <a:ea typeface="幼圆" panose="02010509060101010101" pitchFamily="49" charset="-122"/>
              </a:rPr>
              <a:t>请替换您的文字，内容简洁明了即可</a:t>
            </a:r>
            <a:endParaRPr lang="zh-CN" altLang="en-US" spc="100" dirty="0">
              <a:latin typeface="幼圆" panose="02010509060101010101" pitchFamily="49" charset="-122"/>
              <a:ea typeface="幼圆" panose="02010509060101010101" pitchFamily="49" charset="-122"/>
            </a:endParaRPr>
          </a:p>
        </p:txBody>
      </p:sp>
      <p:sp>
        <p:nvSpPr>
          <p:cNvPr id="28" name="矩形 27"/>
          <p:cNvSpPr/>
          <p:nvPr/>
        </p:nvSpPr>
        <p:spPr>
          <a:xfrm>
            <a:off x="5540185" y="145143"/>
            <a:ext cx="433965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rPr>
              <a:t>请输入替换你的标题</a:t>
            </a:r>
            <a:endParaRPr lang="zh-CN" altLang="en-US" sz="360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style.rotation</p:attrName>
                                        </p:attrNameLst>
                                      </p:cBhvr>
                                      <p:tavLst>
                                        <p:tav tm="0">
                                          <p:val>
                                            <p:fltVal val="90"/>
                                          </p:val>
                                        </p:tav>
                                        <p:tav tm="100000">
                                          <p:val>
                                            <p:fltVal val="0"/>
                                          </p:val>
                                        </p:tav>
                                      </p:tavLst>
                                    </p:anim>
                                    <p:animEffect transition="in" filter="fade">
                                      <p:cBhvr>
                                        <p:cTn id="10" dur="1000"/>
                                        <p:tgtEl>
                                          <p:spTgt spid="28"/>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3000"/>
                                        <p:tgtEl>
                                          <p:spTgt spid="4"/>
                                        </p:tgtEl>
                                      </p:cBhvr>
                                    </p:animEffect>
                                  </p:childTnLst>
                                </p:cTn>
                              </p:par>
                              <p:par>
                                <p:cTn id="15" presetID="22" presetClass="entr" presetSubtype="1" fill="hold" nodeType="withEffect">
                                  <p:stCondLst>
                                    <p:cond delay="100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42" presetClass="entr" presetSubtype="0" fill="hold" nodeType="withEffect">
                                  <p:stCondLst>
                                    <p:cond delay="15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750"/>
                                        <p:tgtEl>
                                          <p:spTgt spid="9"/>
                                        </p:tgtEl>
                                      </p:cBhvr>
                                    </p:animEffect>
                                    <p:anim calcmode="lin" valueType="num">
                                      <p:cBhvr>
                                        <p:cTn id="21" dur="750" fill="hold"/>
                                        <p:tgtEl>
                                          <p:spTgt spid="9"/>
                                        </p:tgtEl>
                                        <p:attrNameLst>
                                          <p:attrName>ppt_x</p:attrName>
                                        </p:attrNameLst>
                                      </p:cBhvr>
                                      <p:tavLst>
                                        <p:tav tm="0">
                                          <p:val>
                                            <p:strVal val="#ppt_x"/>
                                          </p:val>
                                        </p:tav>
                                        <p:tav tm="100000">
                                          <p:val>
                                            <p:strVal val="#ppt_x"/>
                                          </p:val>
                                        </p:tav>
                                      </p:tavLst>
                                    </p:anim>
                                    <p:anim calcmode="lin" valueType="num">
                                      <p:cBhvr>
                                        <p:cTn id="22" dur="750" fill="hold"/>
                                        <p:tgtEl>
                                          <p:spTgt spid="9"/>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225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750"/>
                                        <p:tgtEl>
                                          <p:spTgt spid="25"/>
                                        </p:tgtEl>
                                      </p:cBhvr>
                                    </p:animEffect>
                                    <p:anim calcmode="lin" valueType="num">
                                      <p:cBhvr>
                                        <p:cTn id="26" dur="750" fill="hold"/>
                                        <p:tgtEl>
                                          <p:spTgt spid="25"/>
                                        </p:tgtEl>
                                        <p:attrNameLst>
                                          <p:attrName>ppt_x</p:attrName>
                                        </p:attrNameLst>
                                      </p:cBhvr>
                                      <p:tavLst>
                                        <p:tav tm="0">
                                          <p:val>
                                            <p:strVal val="#ppt_x"/>
                                          </p:val>
                                        </p:tav>
                                        <p:tav tm="100000">
                                          <p:val>
                                            <p:strVal val="#ppt_x"/>
                                          </p:val>
                                        </p:tav>
                                      </p:tavLst>
                                    </p:anim>
                                    <p:anim calcmode="lin" valueType="num">
                                      <p:cBhvr>
                                        <p:cTn id="27" dur="750" fill="hold"/>
                                        <p:tgtEl>
                                          <p:spTgt spid="25"/>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22" presetClass="entr" presetSubtype="8" restart="never" repeatDur="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3000"/>
                                        <p:tgtEl>
                                          <p:spTgt spid="5"/>
                                        </p:tgtEl>
                                      </p:cBhvr>
                                    </p:animEffect>
                                  </p:childTnLst>
                                </p:cTn>
                              </p:par>
                              <p:par>
                                <p:cTn id="32" presetID="22" presetClass="entr" presetSubtype="4" restart="never" repeatDur="0" fill="hold" nodeType="withEffect">
                                  <p:stCondLst>
                                    <p:cond delay="100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par>
                                <p:cTn id="35" presetID="47" presetClass="entr" presetSubtype="0" restart="never" repeatDur="0" fill="hold" nodeType="withEffect">
                                  <p:stCondLst>
                                    <p:cond delay="150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2" presetClass="entr" presetSubtype="0" restart="never" repeatDur="0" fill="hold" grpId="0" nodeType="withEffect">
                                  <p:stCondLst>
                                    <p:cond delay="225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par>
                          <p:cTn id="45" fill="hold">
                            <p:stCondLst>
                              <p:cond delay="7000"/>
                            </p:stCondLst>
                            <p:childTnLst>
                              <p:par>
                                <p:cTn id="46" presetID="22" presetClass="entr" presetSubtype="8" restart="never" repeatDur="0" fill="hold" grpId="0"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3000"/>
                                        <p:tgtEl>
                                          <p:spTgt spid="6"/>
                                        </p:tgtEl>
                                      </p:cBhvr>
                                    </p:animEffect>
                                  </p:childTnLst>
                                </p:cTn>
                              </p:par>
                              <p:par>
                                <p:cTn id="49" presetID="22" presetClass="entr" presetSubtype="1" restart="never" repeatDur="0" fill="hold" nodeType="withEffect">
                                  <p:stCondLst>
                                    <p:cond delay="1000"/>
                                  </p:stCondLst>
                                  <p:childTnLst>
                                    <p:set>
                                      <p:cBhvr>
                                        <p:cTn id="50" dur="1" fill="hold">
                                          <p:stCondLst>
                                            <p:cond delay="0"/>
                                          </p:stCondLst>
                                        </p:cTn>
                                        <p:tgtEl>
                                          <p:spTgt spid="13"/>
                                        </p:tgtEl>
                                        <p:attrNameLst>
                                          <p:attrName>style.visibility</p:attrName>
                                        </p:attrNameLst>
                                      </p:cBhvr>
                                      <p:to>
                                        <p:strVal val="visible"/>
                                      </p:to>
                                    </p:set>
                                    <p:animEffect transition="in" filter="wipe(up)">
                                      <p:cBhvr>
                                        <p:cTn id="51" dur="500"/>
                                        <p:tgtEl>
                                          <p:spTgt spid="13"/>
                                        </p:tgtEl>
                                      </p:cBhvr>
                                    </p:animEffect>
                                  </p:childTnLst>
                                </p:cTn>
                              </p:par>
                              <p:par>
                                <p:cTn id="52" presetID="42" presetClass="entr" presetSubtype="0" restart="never" repeatDur="0" fill="hold" nodeType="withEffect">
                                  <p:stCondLst>
                                    <p:cond delay="1500"/>
                                  </p:stCondLst>
                                  <p:childTnLst>
                                    <p:set>
                                      <p:cBhvr additive="base">
                                        <p:cTn id="53" dur="1" fill="hold">
                                          <p:stCondLst>
                                            <p:cond delay="0"/>
                                          </p:stCondLst>
                                        </p:cTn>
                                        <p:tgtEl>
                                          <p:spTgt spid="18"/>
                                        </p:tgtEl>
                                        <p:attrNameLst>
                                          <p:attrName>style.visibility</p:attrName>
                                        </p:attrNameLst>
                                      </p:cBhvr>
                                      <p:to>
                                        <p:strVal val="visible"/>
                                      </p:to>
                                    </p:set>
                                    <p:animEffect transition="in" filter="fade">
                                      <p:cBhvr additive="base">
                                        <p:cTn id="54" dur="750" fill="hold">
                                          <p:stCondLst>
                                            <p:cond delay="0"/>
                                          </p:stCondLst>
                                        </p:cTn>
                                        <p:tgtEl>
                                          <p:spTgt spid="18"/>
                                        </p:tgtEl>
                                      </p:cBhvr>
                                    </p:animEffect>
                                    <p:anim from="0" to="0" calcmode="lin" valueType="num">
                                      <p:cBhvr additive="base">
                                        <p:cTn id="55" dur="750" fill="hold">
                                          <p:stCondLst>
                                            <p:cond delay="0"/>
                                          </p:stCondLst>
                                        </p:cTn>
                                        <p:tgtEl>
                                          <p:spTgt spid="18"/>
                                        </p:tgtEl>
                                        <p:attrNameLst>
                                          <p:attrName>ppt_x</p:attrName>
                                        </p:attrNameLst>
                                      </p:cBhvr>
                                      <p:tavLst>
                                        <p:tav tm="0">
                                          <p:val>
                                            <p:strVal val="#ppt_x"/>
                                          </p:val>
                                        </p:tav>
                                        <p:tav tm="100000">
                                          <p:val>
                                            <p:strVal val="#ppt_x"/>
                                          </p:val>
                                        </p:tav>
                                      </p:tavLst>
                                    </p:anim>
                                    <p:anim from="0" to="0" calcmode="lin" valueType="num">
                                      <p:cBhvr additive="base">
                                        <p:cTn id="56" dur="750" fill="hold">
                                          <p:stCondLst>
                                            <p:cond delay="0"/>
                                          </p:stCondLst>
                                        </p:cTn>
                                        <p:tgtEl>
                                          <p:spTgt spid="18"/>
                                        </p:tgtEl>
                                        <p:attrNameLst>
                                          <p:attrName>ppt_y</p:attrName>
                                        </p:attrNameLst>
                                      </p:cBhvr>
                                      <p:tavLst>
                                        <p:tav tm="0">
                                          <p:val>
                                            <p:strVal val="#ppt_y+.1"/>
                                          </p:val>
                                        </p:tav>
                                        <p:tav tm="100000">
                                          <p:val>
                                            <p:strVal val="#ppt_y"/>
                                          </p:val>
                                        </p:tav>
                                      </p:tavLst>
                                    </p:anim>
                                  </p:childTnLst>
                                </p:cTn>
                              </p:par>
                              <p:par>
                                <p:cTn id="57" presetID="47" presetClass="entr" presetSubtype="0" restart="never" repeatDur="0" fill="hold" grpId="0" nodeType="withEffect">
                                  <p:stCondLst>
                                    <p:cond delay="2250"/>
                                  </p:stCondLst>
                                  <p:childTnLst>
                                    <p:set>
                                      <p:cBhvr additive="base">
                                        <p:cTn id="58" dur="1" fill="hold">
                                          <p:stCondLst>
                                            <p:cond delay="0"/>
                                          </p:stCondLst>
                                        </p:cTn>
                                        <p:tgtEl>
                                          <p:spTgt spid="26"/>
                                        </p:tgtEl>
                                        <p:attrNameLst>
                                          <p:attrName>style.visibility</p:attrName>
                                        </p:attrNameLst>
                                      </p:cBhvr>
                                      <p:to>
                                        <p:strVal val="visible"/>
                                      </p:to>
                                    </p:set>
                                    <p:animEffect transition="in" filter="fade">
                                      <p:cBhvr additive="base">
                                        <p:cTn id="59" dur="750" fill="hold">
                                          <p:stCondLst>
                                            <p:cond delay="0"/>
                                          </p:stCondLst>
                                        </p:cTn>
                                        <p:tgtEl>
                                          <p:spTgt spid="26"/>
                                        </p:tgtEl>
                                      </p:cBhvr>
                                    </p:animEffect>
                                    <p:anim from="0" to="0" calcmode="lin" valueType="num">
                                      <p:cBhvr additive="base">
                                        <p:cTn id="60" dur="750" fill="hold">
                                          <p:stCondLst>
                                            <p:cond delay="0"/>
                                          </p:stCondLst>
                                        </p:cTn>
                                        <p:tgtEl>
                                          <p:spTgt spid="26"/>
                                        </p:tgtEl>
                                        <p:attrNameLst>
                                          <p:attrName>ppt_x</p:attrName>
                                        </p:attrNameLst>
                                      </p:cBhvr>
                                      <p:tavLst>
                                        <p:tav tm="0">
                                          <p:val>
                                            <p:strVal val="#ppt_x"/>
                                          </p:val>
                                        </p:tav>
                                        <p:tav tm="100000">
                                          <p:val>
                                            <p:strVal val="#ppt_x"/>
                                          </p:val>
                                        </p:tav>
                                      </p:tavLst>
                                    </p:anim>
                                    <p:anim from="0" to="0" calcmode="lin" valueType="num">
                                      <p:cBhvr additive="base">
                                        <p:cTn id="61" dur="750" fill="hold">
                                          <p:stCondLst>
                                            <p:cond delay="0"/>
                                          </p:stCondLst>
                                        </p:cTn>
                                        <p:tgtEl>
                                          <p:spTgt spid="26"/>
                                        </p:tgtEl>
                                        <p:attrNameLst>
                                          <p:attrName>ppt_y</p:attrName>
                                        </p:attrNameLst>
                                      </p:cBhvr>
                                      <p:tavLst>
                                        <p:tav tm="0">
                                          <p:val>
                                            <p:strVal val="#ppt_y-.1"/>
                                          </p:val>
                                        </p:tav>
                                        <p:tav tm="100000">
                                          <p:val>
                                            <p:strVal val="#ppt_y"/>
                                          </p:val>
                                        </p:tav>
                                      </p:tavLst>
                                    </p:anim>
                                  </p:childTnLst>
                                </p:cTn>
                              </p:par>
                            </p:childTnLst>
                          </p:cTn>
                        </p:par>
                        <p:par>
                          <p:cTn id="62" fill="hold">
                            <p:stCondLst>
                              <p:cond delay="10000"/>
                            </p:stCondLst>
                            <p:childTnLst>
                              <p:par>
                                <p:cTn id="63" presetID="22" presetClass="entr" presetSubtype="8" restart="never" repeatDur="0" fill="hold" grpId="0"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3000"/>
                                        <p:tgtEl>
                                          <p:spTgt spid="7"/>
                                        </p:tgtEl>
                                      </p:cBhvr>
                                    </p:animEffect>
                                  </p:childTnLst>
                                </p:cTn>
                              </p:par>
                              <p:par>
                                <p:cTn id="66" presetID="22" presetClass="entr" presetSubtype="4" restart="never" repeatDur="0" fill="hold" nodeType="withEffect">
                                  <p:stCondLst>
                                    <p:cond delay="1000"/>
                                  </p:stCondLst>
                                  <p:childTnLst>
                                    <p:set>
                                      <p:cBhvr>
                                        <p:cTn id="67" dur="1" fill="hold">
                                          <p:stCondLst>
                                            <p:cond delay="0"/>
                                          </p:stCondLst>
                                        </p:cTn>
                                        <p:tgtEl>
                                          <p:spTgt spid="14"/>
                                        </p:tgtEl>
                                        <p:attrNameLst>
                                          <p:attrName>style.visibility</p:attrName>
                                        </p:attrNameLst>
                                      </p:cBhvr>
                                      <p:to>
                                        <p:strVal val="visible"/>
                                      </p:to>
                                    </p:set>
                                    <p:animEffect transition="in" filter="wipe(down)">
                                      <p:cBhvr>
                                        <p:cTn id="68" dur="500"/>
                                        <p:tgtEl>
                                          <p:spTgt spid="14"/>
                                        </p:tgtEl>
                                      </p:cBhvr>
                                    </p:animEffect>
                                  </p:childTnLst>
                                </p:cTn>
                              </p:par>
                              <p:par>
                                <p:cTn id="69" presetID="47" presetClass="entr" presetSubtype="0" restart="never" repeatDur="0" fill="hold" nodeType="withEffect">
                                  <p:stCondLst>
                                    <p:cond delay="150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1000"/>
                                        <p:tgtEl>
                                          <p:spTgt spid="21"/>
                                        </p:tgtEl>
                                      </p:cBhvr>
                                    </p:animEffect>
                                    <p:anim calcmode="lin" valueType="num">
                                      <p:cBhvr>
                                        <p:cTn id="72" dur="1000" fill="hold"/>
                                        <p:tgtEl>
                                          <p:spTgt spid="21"/>
                                        </p:tgtEl>
                                        <p:attrNameLst>
                                          <p:attrName>ppt_x</p:attrName>
                                        </p:attrNameLst>
                                      </p:cBhvr>
                                      <p:tavLst>
                                        <p:tav tm="0">
                                          <p:val>
                                            <p:strVal val="#ppt_x"/>
                                          </p:val>
                                        </p:tav>
                                        <p:tav tm="100000">
                                          <p:val>
                                            <p:strVal val="#ppt_x"/>
                                          </p:val>
                                        </p:tav>
                                      </p:tavLst>
                                    </p:anim>
                                    <p:anim calcmode="lin" valueType="num">
                                      <p:cBhvr>
                                        <p:cTn id="73" dur="1000" fill="hold"/>
                                        <p:tgtEl>
                                          <p:spTgt spid="21"/>
                                        </p:tgtEl>
                                        <p:attrNameLst>
                                          <p:attrName>ppt_y</p:attrName>
                                        </p:attrNameLst>
                                      </p:cBhvr>
                                      <p:tavLst>
                                        <p:tav tm="0">
                                          <p:val>
                                            <p:strVal val="#ppt_y-.1"/>
                                          </p:val>
                                        </p:tav>
                                        <p:tav tm="100000">
                                          <p:val>
                                            <p:strVal val="#ppt_y"/>
                                          </p:val>
                                        </p:tav>
                                      </p:tavLst>
                                    </p:anim>
                                  </p:childTnLst>
                                </p:cTn>
                              </p:par>
                              <p:par>
                                <p:cTn id="74" presetID="42" presetClass="entr" presetSubtype="0" restart="never" repeatDur="0" fill="hold" grpId="0" nodeType="withEffect">
                                  <p:stCondLst>
                                    <p:cond delay="225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1000"/>
                                        <p:tgtEl>
                                          <p:spTgt spid="27"/>
                                        </p:tgtEl>
                                      </p:cBhvr>
                                    </p:animEffect>
                                    <p:anim calcmode="lin" valueType="num">
                                      <p:cBhvr>
                                        <p:cTn id="77" dur="1000" fill="hold"/>
                                        <p:tgtEl>
                                          <p:spTgt spid="27"/>
                                        </p:tgtEl>
                                        <p:attrNameLst>
                                          <p:attrName>ppt_x</p:attrName>
                                        </p:attrNameLst>
                                      </p:cBhvr>
                                      <p:tavLst>
                                        <p:tav tm="0">
                                          <p:val>
                                            <p:strVal val="#ppt_x"/>
                                          </p:val>
                                        </p:tav>
                                        <p:tav tm="100000">
                                          <p:val>
                                            <p:strVal val="#ppt_x"/>
                                          </p:val>
                                        </p:tav>
                                      </p:tavLst>
                                    </p:anim>
                                    <p:anim calcmode="lin" valueType="num">
                                      <p:cBhvr>
                                        <p:cTn id="7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24" grpId="0"/>
      <p:bldP spid="25" grpId="0"/>
      <p:bldP spid="26" grpId="0"/>
      <p:bldP spid="27"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174" y="-7029"/>
            <a:ext cx="4476750" cy="6858000"/>
          </a:xfrm>
          <a:prstGeom prst="rect">
            <a:avLst/>
          </a:prstGeom>
        </p:spPr>
      </p:pic>
      <p:grpSp>
        <p:nvGrpSpPr>
          <p:cNvPr id="3" name="组合 2"/>
          <p:cNvGrpSpPr/>
          <p:nvPr/>
        </p:nvGrpSpPr>
        <p:grpSpPr>
          <a:xfrm>
            <a:off x="4270375" y="2057401"/>
            <a:ext cx="8194676" cy="3698875"/>
            <a:chOff x="4270375" y="2057401"/>
            <a:chExt cx="8194676" cy="3698875"/>
          </a:xfrm>
        </p:grpSpPr>
        <p:sp>
          <p:nvSpPr>
            <p:cNvPr id="18" name="MH_SubTitle_2"/>
            <p:cNvSpPr txBox="1">
              <a:spLocks noChangeArrowheads="1"/>
            </p:cNvSpPr>
            <p:nvPr>
              <p:custDataLst>
                <p:tags r:id="rId2"/>
              </p:custDataLst>
            </p:nvPr>
          </p:nvSpPr>
          <p:spPr bwMode="auto">
            <a:xfrm>
              <a:off x="9890126" y="2057401"/>
              <a:ext cx="2574925"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lnSpc>
                  <a:spcPct val="130000"/>
                </a:lnSpc>
              </a:pPr>
              <a:r>
                <a:rPr lang="zh-CN" altLang="en-US" sz="1600" dirty="0">
                  <a:latin typeface="+mn-lt"/>
                  <a:ea typeface="+mn-ea"/>
                </a:rPr>
                <a:t>点击添加标题文字</a:t>
              </a:r>
              <a:endParaRPr lang="en-US" altLang="zh-CN" sz="1600" dirty="0">
                <a:latin typeface="+mn-lt"/>
                <a:ea typeface="+mn-ea"/>
              </a:endParaRPr>
            </a:p>
            <a:p>
              <a:pPr eaLnBrk="1" hangingPunct="1">
                <a:lnSpc>
                  <a:spcPct val="130000"/>
                </a:lnSpc>
              </a:pPr>
              <a:r>
                <a:rPr lang="zh-CN" altLang="en-US" sz="1600" dirty="0">
                  <a:latin typeface="+mn-lt"/>
                  <a:ea typeface="+mn-ea"/>
                </a:rPr>
                <a:t>点击添加标题文字</a:t>
              </a:r>
              <a:endParaRPr lang="en-US" altLang="zh-CN" sz="1600" dirty="0">
                <a:latin typeface="+mn-lt"/>
                <a:ea typeface="+mn-ea"/>
              </a:endParaRPr>
            </a:p>
          </p:txBody>
        </p:sp>
        <p:sp>
          <p:nvSpPr>
            <p:cNvPr id="19" name="MH_SubTitle_4"/>
            <p:cNvSpPr txBox="1">
              <a:spLocks noChangeArrowheads="1"/>
            </p:cNvSpPr>
            <p:nvPr>
              <p:custDataLst>
                <p:tags r:id="rId3"/>
              </p:custDataLst>
            </p:nvPr>
          </p:nvSpPr>
          <p:spPr bwMode="auto">
            <a:xfrm>
              <a:off x="9890126" y="3455989"/>
              <a:ext cx="2574925"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lnSpc>
                  <a:spcPct val="130000"/>
                </a:lnSpc>
              </a:pPr>
              <a:r>
                <a:rPr lang="zh-CN" altLang="en-US" sz="1600">
                  <a:latin typeface="+mn-lt"/>
                  <a:ea typeface="+mn-ea"/>
                </a:rPr>
                <a:t>点击添加标题文字</a:t>
              </a:r>
              <a:endParaRPr lang="en-US" altLang="zh-CN" sz="1600">
                <a:latin typeface="+mn-lt"/>
                <a:ea typeface="+mn-ea"/>
              </a:endParaRPr>
            </a:p>
            <a:p>
              <a:pPr eaLnBrk="1" hangingPunct="1">
                <a:lnSpc>
                  <a:spcPct val="130000"/>
                </a:lnSpc>
              </a:pPr>
              <a:r>
                <a:rPr lang="zh-CN" altLang="en-US" sz="1600">
                  <a:latin typeface="+mn-lt"/>
                  <a:ea typeface="+mn-ea"/>
                </a:rPr>
                <a:t>点击添加标题文字</a:t>
              </a:r>
              <a:endParaRPr lang="en-US" altLang="zh-CN" sz="1600">
                <a:latin typeface="+mn-lt"/>
                <a:ea typeface="+mn-ea"/>
              </a:endParaRPr>
            </a:p>
          </p:txBody>
        </p:sp>
        <p:sp>
          <p:nvSpPr>
            <p:cNvPr id="20" name="MH_SubTitle_6"/>
            <p:cNvSpPr txBox="1">
              <a:spLocks noChangeArrowheads="1"/>
            </p:cNvSpPr>
            <p:nvPr>
              <p:custDataLst>
                <p:tags r:id="rId4"/>
              </p:custDataLst>
            </p:nvPr>
          </p:nvSpPr>
          <p:spPr bwMode="auto">
            <a:xfrm>
              <a:off x="9890126" y="4787901"/>
              <a:ext cx="2574925"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lnSpc>
                  <a:spcPct val="130000"/>
                </a:lnSpc>
              </a:pPr>
              <a:r>
                <a:rPr lang="zh-CN" altLang="en-US" sz="1600">
                  <a:latin typeface="+mn-lt"/>
                  <a:ea typeface="+mn-ea"/>
                </a:rPr>
                <a:t>点击添加标题文字</a:t>
              </a:r>
              <a:endParaRPr lang="en-US" altLang="zh-CN" sz="1600">
                <a:latin typeface="+mn-lt"/>
                <a:ea typeface="+mn-ea"/>
              </a:endParaRPr>
            </a:p>
            <a:p>
              <a:pPr eaLnBrk="1" hangingPunct="1">
                <a:lnSpc>
                  <a:spcPct val="130000"/>
                </a:lnSpc>
              </a:pPr>
              <a:r>
                <a:rPr lang="zh-CN" altLang="en-US" sz="1600">
                  <a:latin typeface="+mn-lt"/>
                  <a:ea typeface="+mn-ea"/>
                </a:rPr>
                <a:t>点击添加标题文字</a:t>
              </a:r>
              <a:endParaRPr lang="en-US" altLang="zh-CN" sz="1600">
                <a:latin typeface="+mn-lt"/>
                <a:ea typeface="+mn-ea"/>
              </a:endParaRPr>
            </a:p>
          </p:txBody>
        </p:sp>
        <p:grpSp>
          <p:nvGrpSpPr>
            <p:cNvPr id="2" name="组合 1"/>
            <p:cNvGrpSpPr/>
            <p:nvPr/>
          </p:nvGrpSpPr>
          <p:grpSpPr>
            <a:xfrm>
              <a:off x="4270375" y="2057401"/>
              <a:ext cx="6091239" cy="3698875"/>
              <a:chOff x="4270375" y="2057401"/>
              <a:chExt cx="6091239" cy="3698875"/>
            </a:xfrm>
          </p:grpSpPr>
          <p:sp>
            <p:nvSpPr>
              <p:cNvPr id="5" name="MH_Other_1"/>
              <p:cNvSpPr>
                <a:spLocks noChangeArrowheads="1"/>
              </p:cNvSpPr>
              <p:nvPr>
                <p:custDataLst>
                  <p:tags r:id="rId5"/>
                </p:custDataLst>
              </p:nvPr>
            </p:nvSpPr>
            <p:spPr bwMode="auto">
              <a:xfrm rot="10800000" flipV="1">
                <a:off x="5888039" y="5062539"/>
                <a:ext cx="4473575" cy="693737"/>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ln>
              <a:effectLst/>
            </p:spPr>
            <p:txBody>
              <a:bodyPr anchor="ctr">
                <a:normAutofit/>
              </a:bodyPr>
              <a:lstStyle/>
              <a:p>
                <a:pPr>
                  <a:defRPr/>
                </a:pPr>
                <a:endParaRPr lang="zh-CN" altLang="en-US" kern="0">
                  <a:solidFill>
                    <a:sysClr val="windowText" lastClr="000000"/>
                  </a:solidFill>
                  <a:latin typeface="Arial" panose="020B0604020202020204" pitchFamily="34" charset="0"/>
                  <a:ea typeface="宋体" panose="02010600030101010101" pitchFamily="2" charset="-122"/>
                </a:endParaRPr>
              </a:p>
            </p:txBody>
          </p:sp>
          <p:sp>
            <p:nvSpPr>
              <p:cNvPr id="6" name="MH_Other_2"/>
              <p:cNvSpPr/>
              <p:nvPr>
                <p:custDataLst>
                  <p:tags r:id="rId6"/>
                </p:custDataLst>
              </p:nvPr>
            </p:nvSpPr>
            <p:spPr>
              <a:xfrm>
                <a:off x="7788276" y="2566988"/>
                <a:ext cx="1374775" cy="1409700"/>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 name="connsiteX0-1" fmla="*/ 0 w 1768701"/>
                  <a:gd name="connsiteY0-2" fmla="*/ 0 h 1819275"/>
                  <a:gd name="connsiteX1-3" fmla="*/ 1239837 w 1768701"/>
                  <a:gd name="connsiteY1-4" fmla="*/ 0 h 1819275"/>
                  <a:gd name="connsiteX2-5" fmla="*/ 1425575 w 1768701"/>
                  <a:gd name="connsiteY2-6" fmla="*/ 1819275 h 1819275"/>
                  <a:gd name="connsiteX3-7" fmla="*/ 1217011 w 1768701"/>
                  <a:gd name="connsiteY3-8" fmla="*/ 1151279 h 1819275"/>
                  <a:gd name="connsiteX4-9" fmla="*/ 1120532 w 1768701"/>
                  <a:gd name="connsiteY4-10" fmla="*/ 960656 h 1819275"/>
                  <a:gd name="connsiteX5-11" fmla="*/ 1125218 w 1768701"/>
                  <a:gd name="connsiteY5-12" fmla="*/ 962449 h 1819275"/>
                  <a:gd name="connsiteX6-13" fmla="*/ 1087312 w 1768701"/>
                  <a:gd name="connsiteY6-14" fmla="*/ 895020 h 1819275"/>
                  <a:gd name="connsiteX7-15" fmla="*/ 1067594 w 1768701"/>
                  <a:gd name="connsiteY7-16" fmla="*/ 856060 h 1819275"/>
                  <a:gd name="connsiteX8-17" fmla="*/ 1044723 w 1768701"/>
                  <a:gd name="connsiteY8-18" fmla="*/ 819259 h 1819275"/>
                  <a:gd name="connsiteX9-19" fmla="*/ 1032247 w 1768701"/>
                  <a:gd name="connsiteY9-20" fmla="*/ 797066 h 1819275"/>
                  <a:gd name="connsiteX10-21" fmla="*/ 1011074 w 1768701"/>
                  <a:gd name="connsiteY10-22" fmla="*/ 765115 h 1819275"/>
                  <a:gd name="connsiteX11-23" fmla="*/ 976419 w 1768701"/>
                  <a:gd name="connsiteY11-24" fmla="*/ 709350 h 1819275"/>
                  <a:gd name="connsiteX12-25" fmla="*/ 949071 w 1768701"/>
                  <a:gd name="connsiteY12-26" fmla="*/ 671548 h 1819275"/>
                  <a:gd name="connsiteX13-27" fmla="*/ 932625 w 1768701"/>
                  <a:gd name="connsiteY13-28" fmla="*/ 646730 h 1819275"/>
                  <a:gd name="connsiteX14-29" fmla="*/ 911183 w 1768701"/>
                  <a:gd name="connsiteY14-30" fmla="*/ 619176 h 1819275"/>
                  <a:gd name="connsiteX15-31" fmla="*/ 873826 w 1768701"/>
                  <a:gd name="connsiteY15-32" fmla="*/ 567538 h 1819275"/>
                  <a:gd name="connsiteX16-33" fmla="*/ 842456 w 1768701"/>
                  <a:gd name="connsiteY16-34" fmla="*/ 530859 h 1819275"/>
                  <a:gd name="connsiteX17-35" fmla="*/ 827460 w 1768701"/>
                  <a:gd name="connsiteY17-36" fmla="*/ 511589 h 1819275"/>
                  <a:gd name="connsiteX18-37" fmla="*/ 804660 w 1768701"/>
                  <a:gd name="connsiteY18-38" fmla="*/ 486667 h 1819275"/>
                  <a:gd name="connsiteX19-39" fmla="*/ 759485 w 1768701"/>
                  <a:gd name="connsiteY19-40" fmla="*/ 433846 h 1819275"/>
                  <a:gd name="connsiteX20-41" fmla="*/ 732019 w 1768701"/>
                  <a:gd name="connsiteY20-42" fmla="*/ 407265 h 1819275"/>
                  <a:gd name="connsiteX21-43" fmla="*/ 717863 w 1768701"/>
                  <a:gd name="connsiteY21-44" fmla="*/ 391791 h 1819275"/>
                  <a:gd name="connsiteX22-45" fmla="*/ 677622 w 1768701"/>
                  <a:gd name="connsiteY22-46" fmla="*/ 354620 h 1819275"/>
                  <a:gd name="connsiteX23-47" fmla="*/ 633065 w 1768701"/>
                  <a:gd name="connsiteY23-48" fmla="*/ 311498 h 1819275"/>
                  <a:gd name="connsiteX24-49" fmla="*/ 619739 w 1768701"/>
                  <a:gd name="connsiteY24-50" fmla="*/ 301151 h 1819275"/>
                  <a:gd name="connsiteX25-51" fmla="*/ 604942 w 1768701"/>
                  <a:gd name="connsiteY25-52" fmla="*/ 287483 h 1819275"/>
                  <a:gd name="connsiteX26-53" fmla="*/ 29334 w 1768701"/>
                  <a:gd name="connsiteY26-54" fmla="*/ 3471 h 1819275"/>
                  <a:gd name="connsiteX27-55" fmla="*/ 7152 w 1768701"/>
                  <a:gd name="connsiteY27-56" fmla="*/ 1798 h 1819275"/>
                  <a:gd name="connsiteX28" fmla="*/ 0 w 1768701"/>
                  <a:gd name="connsiteY28" fmla="*/ 0 h 1819275"/>
                  <a:gd name="connsiteX0-57" fmla="*/ 0 w 1774058"/>
                  <a:gd name="connsiteY0-58" fmla="*/ 0 h 1819275"/>
                  <a:gd name="connsiteX1-59" fmla="*/ 1239837 w 1774058"/>
                  <a:gd name="connsiteY1-60" fmla="*/ 0 h 1819275"/>
                  <a:gd name="connsiteX2-61" fmla="*/ 1425575 w 1774058"/>
                  <a:gd name="connsiteY2-62" fmla="*/ 1819275 h 1819275"/>
                  <a:gd name="connsiteX3-63" fmla="*/ 1217011 w 1774058"/>
                  <a:gd name="connsiteY3-64" fmla="*/ 1151279 h 1819275"/>
                  <a:gd name="connsiteX4-65" fmla="*/ 1120532 w 1774058"/>
                  <a:gd name="connsiteY4-66" fmla="*/ 960656 h 1819275"/>
                  <a:gd name="connsiteX5-67" fmla="*/ 1125218 w 1774058"/>
                  <a:gd name="connsiteY5-68" fmla="*/ 962449 h 1819275"/>
                  <a:gd name="connsiteX6-69" fmla="*/ 1087312 w 1774058"/>
                  <a:gd name="connsiteY6-70" fmla="*/ 895020 h 1819275"/>
                  <a:gd name="connsiteX7-71" fmla="*/ 1067594 w 1774058"/>
                  <a:gd name="connsiteY7-72" fmla="*/ 856060 h 1819275"/>
                  <a:gd name="connsiteX8-73" fmla="*/ 1044723 w 1774058"/>
                  <a:gd name="connsiteY8-74" fmla="*/ 819259 h 1819275"/>
                  <a:gd name="connsiteX9-75" fmla="*/ 1032247 w 1774058"/>
                  <a:gd name="connsiteY9-76" fmla="*/ 797066 h 1819275"/>
                  <a:gd name="connsiteX10-77" fmla="*/ 1011074 w 1774058"/>
                  <a:gd name="connsiteY10-78" fmla="*/ 765115 h 1819275"/>
                  <a:gd name="connsiteX11-79" fmla="*/ 976419 w 1774058"/>
                  <a:gd name="connsiteY11-80" fmla="*/ 709350 h 1819275"/>
                  <a:gd name="connsiteX12-81" fmla="*/ 949071 w 1774058"/>
                  <a:gd name="connsiteY12-82" fmla="*/ 671548 h 1819275"/>
                  <a:gd name="connsiteX13-83" fmla="*/ 932625 w 1774058"/>
                  <a:gd name="connsiteY13-84" fmla="*/ 646730 h 1819275"/>
                  <a:gd name="connsiteX14-85" fmla="*/ 911183 w 1774058"/>
                  <a:gd name="connsiteY14-86" fmla="*/ 619176 h 1819275"/>
                  <a:gd name="connsiteX15-87" fmla="*/ 873826 w 1774058"/>
                  <a:gd name="connsiteY15-88" fmla="*/ 567538 h 1819275"/>
                  <a:gd name="connsiteX16-89" fmla="*/ 842456 w 1774058"/>
                  <a:gd name="connsiteY16-90" fmla="*/ 530859 h 1819275"/>
                  <a:gd name="connsiteX17-91" fmla="*/ 827460 w 1774058"/>
                  <a:gd name="connsiteY17-92" fmla="*/ 511589 h 1819275"/>
                  <a:gd name="connsiteX18-93" fmla="*/ 804660 w 1774058"/>
                  <a:gd name="connsiteY18-94" fmla="*/ 486667 h 1819275"/>
                  <a:gd name="connsiteX19-95" fmla="*/ 759485 w 1774058"/>
                  <a:gd name="connsiteY19-96" fmla="*/ 433846 h 1819275"/>
                  <a:gd name="connsiteX20-97" fmla="*/ 732019 w 1774058"/>
                  <a:gd name="connsiteY20-98" fmla="*/ 407265 h 1819275"/>
                  <a:gd name="connsiteX21-99" fmla="*/ 717863 w 1774058"/>
                  <a:gd name="connsiteY21-100" fmla="*/ 391791 h 1819275"/>
                  <a:gd name="connsiteX22-101" fmla="*/ 677622 w 1774058"/>
                  <a:gd name="connsiteY22-102" fmla="*/ 354620 h 1819275"/>
                  <a:gd name="connsiteX23-103" fmla="*/ 633065 w 1774058"/>
                  <a:gd name="connsiteY23-104" fmla="*/ 311498 h 1819275"/>
                  <a:gd name="connsiteX24-105" fmla="*/ 619739 w 1774058"/>
                  <a:gd name="connsiteY24-106" fmla="*/ 301151 h 1819275"/>
                  <a:gd name="connsiteX25-107" fmla="*/ 604942 w 1774058"/>
                  <a:gd name="connsiteY25-108" fmla="*/ 287483 h 1819275"/>
                  <a:gd name="connsiteX26-109" fmla="*/ 29334 w 1774058"/>
                  <a:gd name="connsiteY26-110" fmla="*/ 3471 h 1819275"/>
                  <a:gd name="connsiteX27-111" fmla="*/ 7152 w 1774058"/>
                  <a:gd name="connsiteY27-112" fmla="*/ 1798 h 1819275"/>
                  <a:gd name="connsiteX28-113" fmla="*/ 0 w 1774058"/>
                  <a:gd name="connsiteY28-114" fmla="*/ 0 h 1819275"/>
                  <a:gd name="connsiteX0-115" fmla="*/ 0 w 1775399"/>
                  <a:gd name="connsiteY0-116" fmla="*/ 0 h 1819275"/>
                  <a:gd name="connsiteX1-117" fmla="*/ 1239837 w 1775399"/>
                  <a:gd name="connsiteY1-118" fmla="*/ 0 h 1819275"/>
                  <a:gd name="connsiteX2-119" fmla="*/ 1425575 w 1775399"/>
                  <a:gd name="connsiteY2-120" fmla="*/ 1819275 h 1819275"/>
                  <a:gd name="connsiteX3-121" fmla="*/ 1217011 w 1775399"/>
                  <a:gd name="connsiteY3-122" fmla="*/ 1151279 h 1819275"/>
                  <a:gd name="connsiteX4-123" fmla="*/ 1120532 w 1775399"/>
                  <a:gd name="connsiteY4-124" fmla="*/ 960656 h 1819275"/>
                  <a:gd name="connsiteX5-125" fmla="*/ 1125218 w 1775399"/>
                  <a:gd name="connsiteY5-126" fmla="*/ 962449 h 1819275"/>
                  <a:gd name="connsiteX6-127" fmla="*/ 1087312 w 1775399"/>
                  <a:gd name="connsiteY6-128" fmla="*/ 895020 h 1819275"/>
                  <a:gd name="connsiteX7-129" fmla="*/ 1067594 w 1775399"/>
                  <a:gd name="connsiteY7-130" fmla="*/ 856060 h 1819275"/>
                  <a:gd name="connsiteX8-131" fmla="*/ 1044723 w 1775399"/>
                  <a:gd name="connsiteY8-132" fmla="*/ 819259 h 1819275"/>
                  <a:gd name="connsiteX9-133" fmla="*/ 1032247 w 1775399"/>
                  <a:gd name="connsiteY9-134" fmla="*/ 797066 h 1819275"/>
                  <a:gd name="connsiteX10-135" fmla="*/ 1011074 w 1775399"/>
                  <a:gd name="connsiteY10-136" fmla="*/ 765115 h 1819275"/>
                  <a:gd name="connsiteX11-137" fmla="*/ 976419 w 1775399"/>
                  <a:gd name="connsiteY11-138" fmla="*/ 709350 h 1819275"/>
                  <a:gd name="connsiteX12-139" fmla="*/ 949071 w 1775399"/>
                  <a:gd name="connsiteY12-140" fmla="*/ 671548 h 1819275"/>
                  <a:gd name="connsiteX13-141" fmla="*/ 932625 w 1775399"/>
                  <a:gd name="connsiteY13-142" fmla="*/ 646730 h 1819275"/>
                  <a:gd name="connsiteX14-143" fmla="*/ 911183 w 1775399"/>
                  <a:gd name="connsiteY14-144" fmla="*/ 619176 h 1819275"/>
                  <a:gd name="connsiteX15-145" fmla="*/ 873826 w 1775399"/>
                  <a:gd name="connsiteY15-146" fmla="*/ 567538 h 1819275"/>
                  <a:gd name="connsiteX16-147" fmla="*/ 842456 w 1775399"/>
                  <a:gd name="connsiteY16-148" fmla="*/ 530859 h 1819275"/>
                  <a:gd name="connsiteX17-149" fmla="*/ 827460 w 1775399"/>
                  <a:gd name="connsiteY17-150" fmla="*/ 511589 h 1819275"/>
                  <a:gd name="connsiteX18-151" fmla="*/ 804660 w 1775399"/>
                  <a:gd name="connsiteY18-152" fmla="*/ 486667 h 1819275"/>
                  <a:gd name="connsiteX19-153" fmla="*/ 759485 w 1775399"/>
                  <a:gd name="connsiteY19-154" fmla="*/ 433846 h 1819275"/>
                  <a:gd name="connsiteX20-155" fmla="*/ 732019 w 1775399"/>
                  <a:gd name="connsiteY20-156" fmla="*/ 407265 h 1819275"/>
                  <a:gd name="connsiteX21-157" fmla="*/ 717863 w 1775399"/>
                  <a:gd name="connsiteY21-158" fmla="*/ 391791 h 1819275"/>
                  <a:gd name="connsiteX22-159" fmla="*/ 677622 w 1775399"/>
                  <a:gd name="connsiteY22-160" fmla="*/ 354620 h 1819275"/>
                  <a:gd name="connsiteX23-161" fmla="*/ 633065 w 1775399"/>
                  <a:gd name="connsiteY23-162" fmla="*/ 311498 h 1819275"/>
                  <a:gd name="connsiteX24-163" fmla="*/ 619739 w 1775399"/>
                  <a:gd name="connsiteY24-164" fmla="*/ 301151 h 1819275"/>
                  <a:gd name="connsiteX25-165" fmla="*/ 604942 w 1775399"/>
                  <a:gd name="connsiteY25-166" fmla="*/ 287483 h 1819275"/>
                  <a:gd name="connsiteX26-167" fmla="*/ 29334 w 1775399"/>
                  <a:gd name="connsiteY26-168" fmla="*/ 3471 h 1819275"/>
                  <a:gd name="connsiteX27-169" fmla="*/ 7152 w 1775399"/>
                  <a:gd name="connsiteY27-170" fmla="*/ 1798 h 1819275"/>
                  <a:gd name="connsiteX28-171" fmla="*/ 0 w 1775399"/>
                  <a:gd name="connsiteY28-172" fmla="*/ 0 h 1819275"/>
                </a:gdLst>
                <a:ahLst/>
                <a:cxnLst>
                  <a:cxn ang="0">
                    <a:pos x="connsiteX0-115" y="connsiteY0-116"/>
                  </a:cxn>
                  <a:cxn ang="0">
                    <a:pos x="connsiteX1-117" y="connsiteY1-118"/>
                  </a:cxn>
                  <a:cxn ang="0">
                    <a:pos x="connsiteX2-119" y="connsiteY2-120"/>
                  </a:cxn>
                  <a:cxn ang="0">
                    <a:pos x="connsiteX3-121" y="connsiteY3-122"/>
                  </a:cxn>
                  <a:cxn ang="0">
                    <a:pos x="connsiteX4-123" y="connsiteY4-124"/>
                  </a:cxn>
                  <a:cxn ang="0">
                    <a:pos x="connsiteX5-125" y="connsiteY5-126"/>
                  </a:cxn>
                  <a:cxn ang="0">
                    <a:pos x="connsiteX6-127" y="connsiteY6-128"/>
                  </a:cxn>
                  <a:cxn ang="0">
                    <a:pos x="connsiteX7-129" y="connsiteY7-130"/>
                  </a:cxn>
                  <a:cxn ang="0">
                    <a:pos x="connsiteX8-131" y="connsiteY8-132"/>
                  </a:cxn>
                  <a:cxn ang="0">
                    <a:pos x="connsiteX9-133" y="connsiteY9-134"/>
                  </a:cxn>
                  <a:cxn ang="0">
                    <a:pos x="connsiteX10-135" y="connsiteY10-136"/>
                  </a:cxn>
                  <a:cxn ang="0">
                    <a:pos x="connsiteX11-137" y="connsiteY11-138"/>
                  </a:cxn>
                  <a:cxn ang="0">
                    <a:pos x="connsiteX12-139" y="connsiteY12-140"/>
                  </a:cxn>
                  <a:cxn ang="0">
                    <a:pos x="connsiteX13-141" y="connsiteY13-142"/>
                  </a:cxn>
                  <a:cxn ang="0">
                    <a:pos x="connsiteX14-143" y="connsiteY14-144"/>
                  </a:cxn>
                  <a:cxn ang="0">
                    <a:pos x="connsiteX15-145" y="connsiteY15-146"/>
                  </a:cxn>
                  <a:cxn ang="0">
                    <a:pos x="connsiteX16-147" y="connsiteY16-148"/>
                  </a:cxn>
                  <a:cxn ang="0">
                    <a:pos x="connsiteX17-149" y="connsiteY17-150"/>
                  </a:cxn>
                  <a:cxn ang="0">
                    <a:pos x="connsiteX18-151" y="connsiteY18-152"/>
                  </a:cxn>
                  <a:cxn ang="0">
                    <a:pos x="connsiteX19-153" y="connsiteY19-154"/>
                  </a:cxn>
                  <a:cxn ang="0">
                    <a:pos x="connsiteX20-155" y="connsiteY20-156"/>
                  </a:cxn>
                  <a:cxn ang="0">
                    <a:pos x="connsiteX21-157" y="connsiteY21-158"/>
                  </a:cxn>
                  <a:cxn ang="0">
                    <a:pos x="connsiteX22-159" y="connsiteY22-160"/>
                  </a:cxn>
                  <a:cxn ang="0">
                    <a:pos x="connsiteX23-161" y="connsiteY23-162"/>
                  </a:cxn>
                  <a:cxn ang="0">
                    <a:pos x="connsiteX24-163" y="connsiteY24-164"/>
                  </a:cxn>
                  <a:cxn ang="0">
                    <a:pos x="connsiteX25-165" y="connsiteY25-166"/>
                  </a:cxn>
                  <a:cxn ang="0">
                    <a:pos x="connsiteX26-167" y="connsiteY26-168"/>
                  </a:cxn>
                  <a:cxn ang="0">
                    <a:pos x="connsiteX27-169" y="connsiteY27-170"/>
                  </a:cxn>
                  <a:cxn ang="0">
                    <a:pos x="connsiteX28-171" y="connsiteY28-172"/>
                  </a:cxn>
                </a:cxnLst>
                <a:rect l="l" t="t" r="r" b="b"/>
                <a:pathLst>
                  <a:path w="1775399" h="1819275">
                    <a:moveTo>
                      <a:pt x="0" y="0"/>
                    </a:moveTo>
                    <a:lnTo>
                      <a:pt x="1239837" y="0"/>
                    </a:lnTo>
                    <a:cubicBezTo>
                      <a:pt x="1820863" y="101600"/>
                      <a:pt x="1997075"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lnTo>
                      <a:pt x="0" y="0"/>
                    </a:lnTo>
                    <a:close/>
                  </a:path>
                </a:pathLst>
              </a:custGeom>
              <a:gradFill flip="none" rotWithShape="1">
                <a:gsLst>
                  <a:gs pos="14000">
                    <a:schemeClr val="accent3">
                      <a:lumMod val="60000"/>
                      <a:lumOff val="40000"/>
                    </a:schemeClr>
                  </a:gs>
                  <a:gs pos="64000">
                    <a:schemeClr val="accent3">
                      <a:lumMod val="60000"/>
                      <a:lumOff val="40000"/>
                    </a:schemeClr>
                  </a:gs>
                  <a:gs pos="42000">
                    <a:schemeClr val="accent3">
                      <a:lumMod val="60000"/>
                      <a:lumOff val="40000"/>
                    </a:schemeClr>
                  </a:gs>
                  <a:gs pos="100000">
                    <a:schemeClr val="accent3"/>
                  </a:gs>
                </a:gsLst>
                <a:lin ang="0" scaled="0"/>
                <a:tileRect/>
              </a:gradFill>
              <a:ln w="3175" cap="flat" cmpd="sng" algn="ctr">
                <a:noFill/>
                <a:prstDash val="solid"/>
                <a:miter lim="800000"/>
              </a:ln>
              <a:effectLst/>
            </p:spPr>
            <p:txBody>
              <a:bodyPr anchor="ctr">
                <a:normAutofit/>
              </a:bodyPr>
              <a:lstStyle/>
              <a:p>
                <a:pPr algn="ctr">
                  <a:defRPr/>
                </a:pPr>
                <a:endParaRPr lang="zh-CN" altLang="en-US" sz="1200" kern="0">
                  <a:solidFill>
                    <a:prstClr val="white"/>
                  </a:solidFill>
                  <a:latin typeface="Calibri" panose="020F0502020204030204"/>
                  <a:ea typeface="宋体" panose="02010600030101010101" pitchFamily="2" charset="-122"/>
                </a:endParaRPr>
              </a:p>
            </p:txBody>
          </p:sp>
          <p:sp>
            <p:nvSpPr>
              <p:cNvPr id="7" name="MH_Other_3"/>
              <p:cNvSpPr/>
              <p:nvPr>
                <p:custDataLst>
                  <p:tags r:id="rId7"/>
                </p:custDataLst>
              </p:nvPr>
            </p:nvSpPr>
            <p:spPr>
              <a:xfrm rot="18018922">
                <a:off x="7157245" y="2616995"/>
                <a:ext cx="1368425" cy="1408113"/>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68701" h="1819275">
                    <a:moveTo>
                      <a:pt x="0" y="0"/>
                    </a:moveTo>
                    <a:lnTo>
                      <a:pt x="1239837" y="0"/>
                    </a:lnTo>
                    <a:cubicBezTo>
                      <a:pt x="1820863" y="101600"/>
                      <a:pt x="1981200"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close/>
                  </a:path>
                </a:pathLst>
              </a:custGeom>
              <a:gradFill flip="none" rotWithShape="1">
                <a:gsLst>
                  <a:gs pos="14000">
                    <a:schemeClr val="accent1">
                      <a:lumMod val="75000"/>
                    </a:schemeClr>
                  </a:gs>
                  <a:gs pos="64000">
                    <a:schemeClr val="accent1">
                      <a:lumMod val="40000"/>
                      <a:lumOff val="60000"/>
                    </a:schemeClr>
                  </a:gs>
                  <a:gs pos="42000">
                    <a:schemeClr val="accent1">
                      <a:lumMod val="40000"/>
                      <a:lumOff val="60000"/>
                    </a:schemeClr>
                  </a:gs>
                  <a:gs pos="100000">
                    <a:schemeClr val="accent1">
                      <a:lumMod val="75000"/>
                    </a:schemeClr>
                  </a:gs>
                </a:gsLst>
                <a:lin ang="0" scaled="0"/>
                <a:tileRect/>
              </a:gradFill>
              <a:ln w="3175" cap="flat" cmpd="sng" algn="ctr">
                <a:noFill/>
                <a:prstDash val="solid"/>
                <a:miter lim="800000"/>
              </a:ln>
              <a:effectLst/>
            </p:spPr>
            <p:txBody>
              <a:bodyPr anchor="ctr">
                <a:normAutofit/>
              </a:bodyPr>
              <a:lstStyle/>
              <a:p>
                <a:pPr algn="ctr">
                  <a:defRPr/>
                </a:pPr>
                <a:endParaRPr lang="zh-CN" altLang="en-US" sz="1200" kern="0">
                  <a:solidFill>
                    <a:prstClr val="white"/>
                  </a:solidFill>
                  <a:latin typeface="Calibri" panose="020F0502020204030204"/>
                  <a:ea typeface="宋体" panose="02010600030101010101" pitchFamily="2" charset="-122"/>
                </a:endParaRPr>
              </a:p>
            </p:txBody>
          </p:sp>
          <p:sp>
            <p:nvSpPr>
              <p:cNvPr id="8" name="MH_Other_4"/>
              <p:cNvSpPr/>
              <p:nvPr>
                <p:custDataLst>
                  <p:tags r:id="rId8"/>
                </p:custDataLst>
              </p:nvPr>
            </p:nvSpPr>
            <p:spPr>
              <a:xfrm rot="14427225">
                <a:off x="6877845" y="3183732"/>
                <a:ext cx="1368425" cy="1408113"/>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68701" h="1819275">
                    <a:moveTo>
                      <a:pt x="0" y="0"/>
                    </a:moveTo>
                    <a:lnTo>
                      <a:pt x="1239837" y="0"/>
                    </a:lnTo>
                    <a:cubicBezTo>
                      <a:pt x="1820863" y="101600"/>
                      <a:pt x="1981200"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close/>
                  </a:path>
                </a:pathLst>
              </a:custGeom>
              <a:gradFill flip="none" rotWithShape="1">
                <a:gsLst>
                  <a:gs pos="14000">
                    <a:schemeClr val="bg2">
                      <a:lumMod val="75000"/>
                    </a:schemeClr>
                  </a:gs>
                  <a:gs pos="63000">
                    <a:srgbClr val="C00000"/>
                  </a:gs>
                  <a:gs pos="42000">
                    <a:schemeClr val="accent1">
                      <a:lumMod val="60000"/>
                      <a:lumOff val="40000"/>
                    </a:schemeClr>
                  </a:gs>
                  <a:gs pos="100000">
                    <a:schemeClr val="accent1">
                      <a:lumMod val="50000"/>
                    </a:schemeClr>
                  </a:gs>
                </a:gsLst>
                <a:lin ang="0" scaled="0"/>
                <a:tileRect/>
              </a:gradFill>
              <a:ln w="3175" cap="flat" cmpd="sng" algn="ctr">
                <a:noFill/>
                <a:prstDash val="solid"/>
                <a:miter lim="800000"/>
              </a:ln>
              <a:effectLst/>
            </p:spPr>
            <p:txBody>
              <a:bodyPr anchor="ctr">
                <a:normAutofit/>
              </a:bodyPr>
              <a:lstStyle/>
              <a:p>
                <a:pPr algn="ctr">
                  <a:defRPr/>
                </a:pPr>
                <a:endParaRPr lang="zh-CN" altLang="en-US" sz="1200" kern="0">
                  <a:solidFill>
                    <a:prstClr val="white"/>
                  </a:solidFill>
                  <a:latin typeface="Calibri" panose="020F0502020204030204"/>
                  <a:ea typeface="宋体" panose="02010600030101010101" pitchFamily="2" charset="-122"/>
                </a:endParaRPr>
              </a:p>
            </p:txBody>
          </p:sp>
          <p:sp>
            <p:nvSpPr>
              <p:cNvPr id="9" name="MH_Other_5"/>
              <p:cNvSpPr/>
              <p:nvPr>
                <p:custDataLst>
                  <p:tags r:id="rId9"/>
                </p:custDataLst>
              </p:nvPr>
            </p:nvSpPr>
            <p:spPr>
              <a:xfrm rot="10859581">
                <a:off x="7229476" y="3714750"/>
                <a:ext cx="1368425" cy="1409700"/>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68701" h="1819275">
                    <a:moveTo>
                      <a:pt x="0" y="0"/>
                    </a:moveTo>
                    <a:lnTo>
                      <a:pt x="1239837" y="0"/>
                    </a:lnTo>
                    <a:cubicBezTo>
                      <a:pt x="1820863" y="101600"/>
                      <a:pt x="1981200"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close/>
                  </a:path>
                </a:pathLst>
              </a:custGeom>
              <a:gradFill flip="none" rotWithShape="1">
                <a:gsLst>
                  <a:gs pos="14000">
                    <a:schemeClr val="accent2">
                      <a:lumMod val="40000"/>
                      <a:lumOff val="60000"/>
                    </a:schemeClr>
                  </a:gs>
                  <a:gs pos="64000">
                    <a:schemeClr val="accent2">
                      <a:lumMod val="40000"/>
                      <a:lumOff val="60000"/>
                    </a:schemeClr>
                  </a:gs>
                  <a:gs pos="42000">
                    <a:schemeClr val="accent2">
                      <a:lumMod val="40000"/>
                      <a:lumOff val="60000"/>
                    </a:schemeClr>
                  </a:gs>
                  <a:gs pos="100000">
                    <a:schemeClr val="accent2">
                      <a:lumMod val="60000"/>
                      <a:lumOff val="40000"/>
                    </a:schemeClr>
                  </a:gs>
                </a:gsLst>
                <a:lin ang="0" scaled="0"/>
                <a:tileRect/>
              </a:gradFill>
              <a:ln w="3175" cap="flat" cmpd="sng" algn="ctr">
                <a:noFill/>
                <a:prstDash val="solid"/>
                <a:miter lim="800000"/>
              </a:ln>
              <a:effectLst/>
            </p:spPr>
            <p:txBody>
              <a:bodyPr anchor="ctr">
                <a:normAutofit/>
              </a:bodyPr>
              <a:lstStyle/>
              <a:p>
                <a:pPr algn="ctr">
                  <a:defRPr/>
                </a:pPr>
                <a:endParaRPr lang="zh-CN" altLang="en-US" sz="1200" kern="0">
                  <a:solidFill>
                    <a:prstClr val="white"/>
                  </a:solidFill>
                  <a:latin typeface="Calibri" panose="020F0502020204030204"/>
                  <a:ea typeface="宋体" panose="02010600030101010101" pitchFamily="2" charset="-122"/>
                </a:endParaRPr>
              </a:p>
            </p:txBody>
          </p:sp>
          <p:sp>
            <p:nvSpPr>
              <p:cNvPr id="10" name="MH_Other_6"/>
              <p:cNvSpPr/>
              <p:nvPr>
                <p:custDataLst>
                  <p:tags r:id="rId10"/>
                </p:custDataLst>
              </p:nvPr>
            </p:nvSpPr>
            <p:spPr>
              <a:xfrm rot="7267884">
                <a:off x="7856538" y="3675063"/>
                <a:ext cx="1370012" cy="1408112"/>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68701" h="1819275">
                    <a:moveTo>
                      <a:pt x="0" y="0"/>
                    </a:moveTo>
                    <a:lnTo>
                      <a:pt x="1239837" y="0"/>
                    </a:lnTo>
                    <a:cubicBezTo>
                      <a:pt x="1820863" y="101600"/>
                      <a:pt x="1981200"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close/>
                  </a:path>
                </a:pathLst>
              </a:custGeom>
              <a:gradFill flip="none" rotWithShape="1">
                <a:gsLst>
                  <a:gs pos="14000">
                    <a:schemeClr val="accent2">
                      <a:lumMod val="60000"/>
                      <a:lumOff val="40000"/>
                    </a:schemeClr>
                  </a:gs>
                  <a:gs pos="64000">
                    <a:schemeClr val="accent2">
                      <a:lumMod val="60000"/>
                      <a:lumOff val="40000"/>
                    </a:schemeClr>
                  </a:gs>
                  <a:gs pos="42000">
                    <a:schemeClr val="accent2">
                      <a:lumMod val="60000"/>
                      <a:lumOff val="40000"/>
                    </a:schemeClr>
                  </a:gs>
                  <a:gs pos="100000">
                    <a:schemeClr val="accent2"/>
                  </a:gs>
                </a:gsLst>
                <a:lin ang="0" scaled="0"/>
                <a:tileRect/>
              </a:gradFill>
              <a:ln w="3175" cap="flat" cmpd="sng" algn="ctr">
                <a:noFill/>
                <a:prstDash val="solid"/>
                <a:miter lim="800000"/>
              </a:ln>
              <a:effectLst/>
            </p:spPr>
            <p:txBody>
              <a:bodyPr anchor="ctr">
                <a:normAutofit/>
              </a:bodyPr>
              <a:lstStyle/>
              <a:p>
                <a:pPr algn="ctr">
                  <a:defRPr/>
                </a:pPr>
                <a:endParaRPr lang="zh-CN" altLang="en-US" sz="1200" kern="0">
                  <a:solidFill>
                    <a:prstClr val="white"/>
                  </a:solidFill>
                  <a:latin typeface="Calibri" panose="020F0502020204030204"/>
                  <a:ea typeface="宋体" panose="02010600030101010101" pitchFamily="2" charset="-122"/>
                </a:endParaRPr>
              </a:p>
            </p:txBody>
          </p:sp>
          <p:sp>
            <p:nvSpPr>
              <p:cNvPr id="11" name="MH_Other_7"/>
              <p:cNvSpPr/>
              <p:nvPr>
                <p:custDataLst>
                  <p:tags r:id="rId11"/>
                </p:custDataLst>
              </p:nvPr>
            </p:nvSpPr>
            <p:spPr>
              <a:xfrm rot="3662163">
                <a:off x="8139113" y="3109913"/>
                <a:ext cx="1368425" cy="1409700"/>
              </a:xfrm>
              <a:custGeom>
                <a:avLst/>
                <a:gdLst>
                  <a:gd name="connsiteX0" fmla="*/ 0 w 1768701"/>
                  <a:gd name="connsiteY0" fmla="*/ 0 h 1819275"/>
                  <a:gd name="connsiteX1" fmla="*/ 1239837 w 1768701"/>
                  <a:gd name="connsiteY1" fmla="*/ 0 h 1819275"/>
                  <a:gd name="connsiteX2" fmla="*/ 1425575 w 1768701"/>
                  <a:gd name="connsiteY2" fmla="*/ 1819275 h 1819275"/>
                  <a:gd name="connsiteX3" fmla="*/ 1217011 w 1768701"/>
                  <a:gd name="connsiteY3" fmla="*/ 1151279 h 1819275"/>
                  <a:gd name="connsiteX4" fmla="*/ 1120532 w 1768701"/>
                  <a:gd name="connsiteY4" fmla="*/ 960656 h 1819275"/>
                  <a:gd name="connsiteX5" fmla="*/ 1125218 w 1768701"/>
                  <a:gd name="connsiteY5" fmla="*/ 962449 h 1819275"/>
                  <a:gd name="connsiteX6" fmla="*/ 1087312 w 1768701"/>
                  <a:gd name="connsiteY6" fmla="*/ 895020 h 1819275"/>
                  <a:gd name="connsiteX7" fmla="*/ 1067594 w 1768701"/>
                  <a:gd name="connsiteY7" fmla="*/ 856060 h 1819275"/>
                  <a:gd name="connsiteX8" fmla="*/ 1044723 w 1768701"/>
                  <a:gd name="connsiteY8" fmla="*/ 819259 h 1819275"/>
                  <a:gd name="connsiteX9" fmla="*/ 1032247 w 1768701"/>
                  <a:gd name="connsiteY9" fmla="*/ 797066 h 1819275"/>
                  <a:gd name="connsiteX10" fmla="*/ 1011074 w 1768701"/>
                  <a:gd name="connsiteY10" fmla="*/ 765115 h 1819275"/>
                  <a:gd name="connsiteX11" fmla="*/ 976419 w 1768701"/>
                  <a:gd name="connsiteY11" fmla="*/ 709350 h 1819275"/>
                  <a:gd name="connsiteX12" fmla="*/ 949071 w 1768701"/>
                  <a:gd name="connsiteY12" fmla="*/ 671548 h 1819275"/>
                  <a:gd name="connsiteX13" fmla="*/ 932625 w 1768701"/>
                  <a:gd name="connsiteY13" fmla="*/ 646730 h 1819275"/>
                  <a:gd name="connsiteX14" fmla="*/ 911183 w 1768701"/>
                  <a:gd name="connsiteY14" fmla="*/ 619176 h 1819275"/>
                  <a:gd name="connsiteX15" fmla="*/ 873826 w 1768701"/>
                  <a:gd name="connsiteY15" fmla="*/ 567538 h 1819275"/>
                  <a:gd name="connsiteX16" fmla="*/ 842456 w 1768701"/>
                  <a:gd name="connsiteY16" fmla="*/ 530859 h 1819275"/>
                  <a:gd name="connsiteX17" fmla="*/ 827460 w 1768701"/>
                  <a:gd name="connsiteY17" fmla="*/ 511589 h 1819275"/>
                  <a:gd name="connsiteX18" fmla="*/ 804660 w 1768701"/>
                  <a:gd name="connsiteY18" fmla="*/ 486667 h 1819275"/>
                  <a:gd name="connsiteX19" fmla="*/ 759485 w 1768701"/>
                  <a:gd name="connsiteY19" fmla="*/ 433846 h 1819275"/>
                  <a:gd name="connsiteX20" fmla="*/ 732019 w 1768701"/>
                  <a:gd name="connsiteY20" fmla="*/ 407265 h 1819275"/>
                  <a:gd name="connsiteX21" fmla="*/ 717863 w 1768701"/>
                  <a:gd name="connsiteY21" fmla="*/ 391791 h 1819275"/>
                  <a:gd name="connsiteX22" fmla="*/ 677622 w 1768701"/>
                  <a:gd name="connsiteY22" fmla="*/ 354620 h 1819275"/>
                  <a:gd name="connsiteX23" fmla="*/ 633065 w 1768701"/>
                  <a:gd name="connsiteY23" fmla="*/ 311498 h 1819275"/>
                  <a:gd name="connsiteX24" fmla="*/ 619739 w 1768701"/>
                  <a:gd name="connsiteY24" fmla="*/ 301151 h 1819275"/>
                  <a:gd name="connsiteX25" fmla="*/ 604942 w 1768701"/>
                  <a:gd name="connsiteY25" fmla="*/ 287483 h 1819275"/>
                  <a:gd name="connsiteX26" fmla="*/ 29334 w 1768701"/>
                  <a:gd name="connsiteY26" fmla="*/ 3471 h 1819275"/>
                  <a:gd name="connsiteX27" fmla="*/ 7152 w 1768701"/>
                  <a:gd name="connsiteY27" fmla="*/ 1798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68701" h="1819275">
                    <a:moveTo>
                      <a:pt x="0" y="0"/>
                    </a:moveTo>
                    <a:lnTo>
                      <a:pt x="1239837" y="0"/>
                    </a:lnTo>
                    <a:cubicBezTo>
                      <a:pt x="1820863" y="101600"/>
                      <a:pt x="1981200" y="942975"/>
                      <a:pt x="1425575" y="1819275"/>
                    </a:cubicBezTo>
                    <a:cubicBezTo>
                      <a:pt x="1410692" y="1702594"/>
                      <a:pt x="1345133" y="1441252"/>
                      <a:pt x="1217011" y="1151279"/>
                    </a:cubicBezTo>
                    <a:lnTo>
                      <a:pt x="1120532" y="960656"/>
                    </a:lnTo>
                    <a:lnTo>
                      <a:pt x="1125218" y="962449"/>
                    </a:lnTo>
                    <a:lnTo>
                      <a:pt x="1087312" y="895020"/>
                    </a:lnTo>
                    <a:lnTo>
                      <a:pt x="1067594" y="856060"/>
                    </a:lnTo>
                    <a:lnTo>
                      <a:pt x="1044723" y="819259"/>
                    </a:lnTo>
                    <a:lnTo>
                      <a:pt x="1032247" y="797066"/>
                    </a:lnTo>
                    <a:lnTo>
                      <a:pt x="1011074" y="765115"/>
                    </a:lnTo>
                    <a:lnTo>
                      <a:pt x="976419" y="709350"/>
                    </a:lnTo>
                    <a:lnTo>
                      <a:pt x="949071" y="671548"/>
                    </a:lnTo>
                    <a:lnTo>
                      <a:pt x="932625" y="646730"/>
                    </a:lnTo>
                    <a:lnTo>
                      <a:pt x="911183" y="619176"/>
                    </a:lnTo>
                    <a:lnTo>
                      <a:pt x="873826" y="567538"/>
                    </a:lnTo>
                    <a:lnTo>
                      <a:pt x="842456" y="530859"/>
                    </a:lnTo>
                    <a:lnTo>
                      <a:pt x="827460" y="511589"/>
                    </a:lnTo>
                    <a:lnTo>
                      <a:pt x="804660" y="486667"/>
                    </a:lnTo>
                    <a:lnTo>
                      <a:pt x="759485" y="433846"/>
                    </a:lnTo>
                    <a:lnTo>
                      <a:pt x="732019" y="407265"/>
                    </a:lnTo>
                    <a:lnTo>
                      <a:pt x="717863" y="391791"/>
                    </a:lnTo>
                    <a:lnTo>
                      <a:pt x="677622" y="354620"/>
                    </a:lnTo>
                    <a:lnTo>
                      <a:pt x="633065" y="311498"/>
                    </a:lnTo>
                    <a:lnTo>
                      <a:pt x="619739" y="301151"/>
                    </a:lnTo>
                    <a:lnTo>
                      <a:pt x="604942" y="287483"/>
                    </a:lnTo>
                    <a:cubicBezTo>
                      <a:pt x="414589" y="126628"/>
                      <a:pt x="215013" y="30932"/>
                      <a:pt x="29334" y="3471"/>
                    </a:cubicBezTo>
                    <a:lnTo>
                      <a:pt x="7152" y="1798"/>
                    </a:lnTo>
                    <a:close/>
                  </a:path>
                </a:pathLst>
              </a:custGeom>
              <a:gradFill flip="none" rotWithShape="1">
                <a:gsLst>
                  <a:gs pos="14000">
                    <a:schemeClr val="accent3">
                      <a:lumMod val="40000"/>
                      <a:lumOff val="60000"/>
                    </a:schemeClr>
                  </a:gs>
                  <a:gs pos="64000">
                    <a:schemeClr val="accent3">
                      <a:lumMod val="40000"/>
                      <a:lumOff val="60000"/>
                    </a:schemeClr>
                  </a:gs>
                  <a:gs pos="42000">
                    <a:schemeClr val="accent3">
                      <a:lumMod val="40000"/>
                      <a:lumOff val="60000"/>
                    </a:schemeClr>
                  </a:gs>
                  <a:gs pos="100000">
                    <a:schemeClr val="accent3">
                      <a:lumMod val="60000"/>
                      <a:lumOff val="40000"/>
                    </a:schemeClr>
                  </a:gs>
                </a:gsLst>
                <a:lin ang="0" scaled="0"/>
                <a:tileRect/>
              </a:gradFill>
              <a:ln w="3175" cap="flat" cmpd="sng" algn="ctr">
                <a:noFill/>
                <a:prstDash val="solid"/>
                <a:miter lim="800000"/>
              </a:ln>
              <a:effectLst/>
            </p:spPr>
            <p:txBody>
              <a:bodyPr anchor="ctr">
                <a:normAutofit/>
              </a:bodyPr>
              <a:lstStyle/>
              <a:p>
                <a:pPr algn="ctr">
                  <a:defRPr/>
                </a:pPr>
                <a:endParaRPr lang="zh-CN" altLang="en-US" sz="1200" kern="0">
                  <a:solidFill>
                    <a:prstClr val="white"/>
                  </a:solidFill>
                  <a:latin typeface="Calibri" panose="020F0502020204030204"/>
                  <a:ea typeface="宋体" panose="02010600030101010101" pitchFamily="2" charset="-122"/>
                </a:endParaRPr>
              </a:p>
            </p:txBody>
          </p:sp>
          <p:sp>
            <p:nvSpPr>
              <p:cNvPr id="12" name="MH_Other_8"/>
              <p:cNvSpPr/>
              <p:nvPr>
                <p:custDataLst>
                  <p:tags r:id="rId12"/>
                </p:custDataLst>
              </p:nvPr>
            </p:nvSpPr>
            <p:spPr>
              <a:xfrm flipH="1">
                <a:off x="6508750" y="2498725"/>
                <a:ext cx="1098550" cy="395288"/>
              </a:xfrm>
              <a:custGeom>
                <a:avLst/>
                <a:gdLst>
                  <a:gd name="connsiteX0" fmla="*/ 0 w 2286000"/>
                  <a:gd name="connsiteY0" fmla="*/ 472440 h 472440"/>
                  <a:gd name="connsiteX1" fmla="*/ 472440 w 2286000"/>
                  <a:gd name="connsiteY1" fmla="*/ 0 h 472440"/>
                  <a:gd name="connsiteX2" fmla="*/ 2286000 w 2286000"/>
                  <a:gd name="connsiteY2" fmla="*/ 0 h 472440"/>
                </a:gdLst>
                <a:ahLst/>
                <a:cxnLst>
                  <a:cxn ang="0">
                    <a:pos x="connsiteX0" y="connsiteY0"/>
                  </a:cxn>
                  <a:cxn ang="0">
                    <a:pos x="connsiteX1" y="connsiteY1"/>
                  </a:cxn>
                  <a:cxn ang="0">
                    <a:pos x="connsiteX2" y="connsiteY2"/>
                  </a:cxn>
                </a:cxnLst>
                <a:rect l="l" t="t" r="r" b="b"/>
                <a:pathLst>
                  <a:path w="2286000" h="472440">
                    <a:moveTo>
                      <a:pt x="0" y="472440"/>
                    </a:moveTo>
                    <a:lnTo>
                      <a:pt x="472440" y="0"/>
                    </a:lnTo>
                    <a:lnTo>
                      <a:pt x="2286000" y="0"/>
                    </a:lnTo>
                  </a:path>
                </a:pathLst>
              </a:custGeom>
              <a:noFill/>
              <a:ln w="19050" cap="flat" cmpd="sng" algn="ctr">
                <a:solidFill>
                  <a:srgbClr val="ADADAD"/>
                </a:solidFill>
                <a:prstDash val="sysDot"/>
                <a:miter lim="800000"/>
                <a:headEnd type="oval" w="sm" len="sm"/>
                <a:tailEnd type="oval" w="sm" len="sm"/>
              </a:ln>
              <a:effectLst/>
            </p:spPr>
            <p:txBody>
              <a:bodyPr anchor="ctr">
                <a:normAutofit/>
              </a:bodyPr>
              <a:lstStyle/>
              <a:p>
                <a:pPr algn="ctr">
                  <a:defRPr/>
                </a:pPr>
                <a:endParaRPr lang="zh-CN" altLang="en-US" sz="1200" kern="0">
                  <a:solidFill>
                    <a:sysClr val="window" lastClr="FFFFFF"/>
                  </a:solidFill>
                  <a:latin typeface="Calibri" panose="020F0502020204030204"/>
                  <a:ea typeface="宋体" panose="02010600030101010101" pitchFamily="2" charset="-122"/>
                </a:endParaRPr>
              </a:p>
            </p:txBody>
          </p:sp>
          <p:sp>
            <p:nvSpPr>
              <p:cNvPr id="13" name="MH_Other_9"/>
              <p:cNvSpPr/>
              <p:nvPr>
                <p:custDataLst>
                  <p:tags r:id="rId13"/>
                </p:custDataLst>
              </p:nvPr>
            </p:nvSpPr>
            <p:spPr>
              <a:xfrm>
                <a:off x="8747125" y="2498725"/>
                <a:ext cx="1098550" cy="395288"/>
              </a:xfrm>
              <a:custGeom>
                <a:avLst/>
                <a:gdLst>
                  <a:gd name="connsiteX0" fmla="*/ 0 w 2286000"/>
                  <a:gd name="connsiteY0" fmla="*/ 472440 h 472440"/>
                  <a:gd name="connsiteX1" fmla="*/ 472440 w 2286000"/>
                  <a:gd name="connsiteY1" fmla="*/ 0 h 472440"/>
                  <a:gd name="connsiteX2" fmla="*/ 2286000 w 2286000"/>
                  <a:gd name="connsiteY2" fmla="*/ 0 h 472440"/>
                </a:gdLst>
                <a:ahLst/>
                <a:cxnLst>
                  <a:cxn ang="0">
                    <a:pos x="connsiteX0" y="connsiteY0"/>
                  </a:cxn>
                  <a:cxn ang="0">
                    <a:pos x="connsiteX1" y="connsiteY1"/>
                  </a:cxn>
                  <a:cxn ang="0">
                    <a:pos x="connsiteX2" y="connsiteY2"/>
                  </a:cxn>
                </a:cxnLst>
                <a:rect l="l" t="t" r="r" b="b"/>
                <a:pathLst>
                  <a:path w="2286000" h="472440">
                    <a:moveTo>
                      <a:pt x="0" y="472440"/>
                    </a:moveTo>
                    <a:lnTo>
                      <a:pt x="472440" y="0"/>
                    </a:lnTo>
                    <a:lnTo>
                      <a:pt x="2286000" y="0"/>
                    </a:lnTo>
                  </a:path>
                </a:pathLst>
              </a:custGeom>
              <a:noFill/>
              <a:ln w="19050" cap="flat" cmpd="sng" algn="ctr">
                <a:solidFill>
                  <a:srgbClr val="ADADAD"/>
                </a:solidFill>
                <a:prstDash val="sysDot"/>
                <a:miter lim="800000"/>
                <a:headEnd type="oval" w="sm" len="sm"/>
                <a:tailEnd type="oval" w="sm" len="sm"/>
              </a:ln>
              <a:effectLst/>
            </p:spPr>
            <p:txBody>
              <a:bodyPr anchor="ctr">
                <a:normAutofit/>
              </a:bodyPr>
              <a:lstStyle/>
              <a:p>
                <a:pPr algn="ctr">
                  <a:defRPr/>
                </a:pPr>
                <a:endParaRPr lang="zh-CN" altLang="en-US" sz="1200" kern="0">
                  <a:solidFill>
                    <a:sysClr val="window" lastClr="FFFFFF"/>
                  </a:solidFill>
                  <a:latin typeface="Calibri" panose="020F0502020204030204"/>
                  <a:ea typeface="宋体" panose="02010600030101010101" pitchFamily="2" charset="-122"/>
                </a:endParaRPr>
              </a:p>
            </p:txBody>
          </p:sp>
          <p:sp>
            <p:nvSpPr>
              <p:cNvPr id="14" name="MH_Other_10"/>
              <p:cNvSpPr/>
              <p:nvPr>
                <p:custDataLst>
                  <p:tags r:id="rId14"/>
                </p:custDataLst>
              </p:nvPr>
            </p:nvSpPr>
            <p:spPr>
              <a:xfrm flipH="1" flipV="1">
                <a:off x="6508750" y="4835525"/>
                <a:ext cx="1098550" cy="395288"/>
              </a:xfrm>
              <a:custGeom>
                <a:avLst/>
                <a:gdLst>
                  <a:gd name="connsiteX0" fmla="*/ 0 w 2286000"/>
                  <a:gd name="connsiteY0" fmla="*/ 472440 h 472440"/>
                  <a:gd name="connsiteX1" fmla="*/ 472440 w 2286000"/>
                  <a:gd name="connsiteY1" fmla="*/ 0 h 472440"/>
                  <a:gd name="connsiteX2" fmla="*/ 2286000 w 2286000"/>
                  <a:gd name="connsiteY2" fmla="*/ 0 h 472440"/>
                </a:gdLst>
                <a:ahLst/>
                <a:cxnLst>
                  <a:cxn ang="0">
                    <a:pos x="connsiteX0" y="connsiteY0"/>
                  </a:cxn>
                  <a:cxn ang="0">
                    <a:pos x="connsiteX1" y="connsiteY1"/>
                  </a:cxn>
                  <a:cxn ang="0">
                    <a:pos x="connsiteX2" y="connsiteY2"/>
                  </a:cxn>
                </a:cxnLst>
                <a:rect l="l" t="t" r="r" b="b"/>
                <a:pathLst>
                  <a:path w="2286000" h="472440">
                    <a:moveTo>
                      <a:pt x="0" y="472440"/>
                    </a:moveTo>
                    <a:lnTo>
                      <a:pt x="472440" y="0"/>
                    </a:lnTo>
                    <a:lnTo>
                      <a:pt x="2286000" y="0"/>
                    </a:lnTo>
                  </a:path>
                </a:pathLst>
              </a:custGeom>
              <a:noFill/>
              <a:ln w="19050" cap="flat" cmpd="sng" algn="ctr">
                <a:solidFill>
                  <a:srgbClr val="ADADAD"/>
                </a:solidFill>
                <a:prstDash val="sysDot"/>
                <a:miter lim="800000"/>
                <a:headEnd type="oval" w="sm" len="sm"/>
                <a:tailEnd type="oval" w="sm" len="sm"/>
              </a:ln>
              <a:effectLst/>
            </p:spPr>
            <p:txBody>
              <a:bodyPr anchor="ctr">
                <a:normAutofit/>
              </a:bodyPr>
              <a:lstStyle/>
              <a:p>
                <a:pPr algn="ctr">
                  <a:defRPr/>
                </a:pPr>
                <a:endParaRPr lang="zh-CN" altLang="en-US" sz="1200" kern="0">
                  <a:solidFill>
                    <a:sysClr val="window" lastClr="FFFFFF"/>
                  </a:solidFill>
                  <a:latin typeface="Calibri" panose="020F0502020204030204"/>
                  <a:ea typeface="宋体" panose="02010600030101010101" pitchFamily="2" charset="-122"/>
                </a:endParaRPr>
              </a:p>
            </p:txBody>
          </p:sp>
          <p:sp>
            <p:nvSpPr>
              <p:cNvPr id="15" name="MH_Other_11"/>
              <p:cNvSpPr/>
              <p:nvPr>
                <p:custDataLst>
                  <p:tags r:id="rId15"/>
                </p:custDataLst>
              </p:nvPr>
            </p:nvSpPr>
            <p:spPr>
              <a:xfrm flipV="1">
                <a:off x="8747125" y="4835525"/>
                <a:ext cx="1098550" cy="395288"/>
              </a:xfrm>
              <a:custGeom>
                <a:avLst/>
                <a:gdLst>
                  <a:gd name="connsiteX0" fmla="*/ 0 w 2286000"/>
                  <a:gd name="connsiteY0" fmla="*/ 472440 h 472440"/>
                  <a:gd name="connsiteX1" fmla="*/ 472440 w 2286000"/>
                  <a:gd name="connsiteY1" fmla="*/ 0 h 472440"/>
                  <a:gd name="connsiteX2" fmla="*/ 2286000 w 2286000"/>
                  <a:gd name="connsiteY2" fmla="*/ 0 h 472440"/>
                </a:gdLst>
                <a:ahLst/>
                <a:cxnLst>
                  <a:cxn ang="0">
                    <a:pos x="connsiteX0" y="connsiteY0"/>
                  </a:cxn>
                  <a:cxn ang="0">
                    <a:pos x="connsiteX1" y="connsiteY1"/>
                  </a:cxn>
                  <a:cxn ang="0">
                    <a:pos x="connsiteX2" y="connsiteY2"/>
                  </a:cxn>
                </a:cxnLst>
                <a:rect l="l" t="t" r="r" b="b"/>
                <a:pathLst>
                  <a:path w="2286000" h="472440">
                    <a:moveTo>
                      <a:pt x="0" y="472440"/>
                    </a:moveTo>
                    <a:lnTo>
                      <a:pt x="472440" y="0"/>
                    </a:lnTo>
                    <a:lnTo>
                      <a:pt x="2286000" y="0"/>
                    </a:lnTo>
                  </a:path>
                </a:pathLst>
              </a:custGeom>
              <a:noFill/>
              <a:ln w="19050" cap="flat" cmpd="sng" algn="ctr">
                <a:solidFill>
                  <a:srgbClr val="ADADAD"/>
                </a:solidFill>
                <a:prstDash val="sysDot"/>
                <a:miter lim="800000"/>
                <a:headEnd type="oval" w="sm" len="sm"/>
                <a:tailEnd type="oval" w="sm" len="sm"/>
              </a:ln>
              <a:effectLst/>
            </p:spPr>
            <p:txBody>
              <a:bodyPr anchor="ctr">
                <a:normAutofit/>
              </a:bodyPr>
              <a:lstStyle/>
              <a:p>
                <a:pPr algn="ctr">
                  <a:defRPr/>
                </a:pPr>
                <a:endParaRPr lang="zh-CN" altLang="en-US" sz="1200" kern="0">
                  <a:solidFill>
                    <a:sysClr val="window" lastClr="FFFFFF"/>
                  </a:solidFill>
                  <a:latin typeface="Calibri" panose="020F0502020204030204"/>
                  <a:ea typeface="宋体" panose="02010600030101010101" pitchFamily="2" charset="-122"/>
                </a:endParaRPr>
              </a:p>
            </p:txBody>
          </p:sp>
          <p:cxnSp>
            <p:nvCxnSpPr>
              <p:cNvPr id="16" name="MH_Other_12"/>
              <p:cNvCxnSpPr>
                <a:cxnSpLocks noChangeShapeType="1"/>
              </p:cNvCxnSpPr>
              <p:nvPr>
                <p:custDataLst>
                  <p:tags r:id="rId16"/>
                </p:custDataLst>
              </p:nvPr>
            </p:nvCxnSpPr>
            <p:spPr bwMode="auto">
              <a:xfrm flipH="1">
                <a:off x="9228139" y="3889376"/>
                <a:ext cx="617537" cy="9525"/>
              </a:xfrm>
              <a:prstGeom prst="straightConnector1">
                <a:avLst/>
              </a:prstGeom>
              <a:noFill/>
              <a:ln w="19050" algn="ctr">
                <a:solidFill>
                  <a:srgbClr val="ADADAD"/>
                </a:solidFill>
                <a:prstDash val="sysDot"/>
                <a:miter lim="800000"/>
                <a:headEnd type="oval" w="sm" len="sm"/>
                <a:tailEnd type="oval" w="sm" len="sm"/>
              </a:ln>
              <a:extLst>
                <a:ext uri="{909E8E84-426E-40DD-AFC4-6F175D3DCCD1}">
                  <a14:hiddenFill xmlns:a14="http://schemas.microsoft.com/office/drawing/2010/main">
                    <a:noFill/>
                  </a14:hiddenFill>
                </a:ext>
              </a:extLst>
            </p:spPr>
          </p:cxnSp>
          <p:cxnSp>
            <p:nvCxnSpPr>
              <p:cNvPr id="17" name="MH_Other_13"/>
              <p:cNvCxnSpPr>
                <a:cxnSpLocks noChangeShapeType="1"/>
              </p:cNvCxnSpPr>
              <p:nvPr>
                <p:custDataLst>
                  <p:tags r:id="rId17"/>
                </p:custDataLst>
              </p:nvPr>
            </p:nvCxnSpPr>
            <p:spPr bwMode="auto">
              <a:xfrm flipH="1">
                <a:off x="6508750" y="3905250"/>
                <a:ext cx="463550" cy="0"/>
              </a:xfrm>
              <a:prstGeom prst="straightConnector1">
                <a:avLst/>
              </a:prstGeom>
              <a:noFill/>
              <a:ln w="19050" algn="ctr">
                <a:solidFill>
                  <a:srgbClr val="ADADAD"/>
                </a:solidFill>
                <a:prstDash val="sysDot"/>
                <a:miter lim="800000"/>
                <a:headEnd type="oval" w="sm" len="sm"/>
                <a:tailEnd type="oval" w="sm" len="sm"/>
              </a:ln>
              <a:extLst>
                <a:ext uri="{909E8E84-426E-40DD-AFC4-6F175D3DCCD1}">
                  <a14:hiddenFill xmlns:a14="http://schemas.microsoft.com/office/drawing/2010/main">
                    <a:noFill/>
                  </a14:hiddenFill>
                </a:ext>
              </a:extLst>
            </p:spPr>
          </p:cxnSp>
          <p:sp>
            <p:nvSpPr>
              <p:cNvPr id="21" name="MH_SubTitle_1"/>
              <p:cNvSpPr txBox="1">
                <a:spLocks noChangeArrowheads="1"/>
              </p:cNvSpPr>
              <p:nvPr>
                <p:custDataLst>
                  <p:tags r:id="rId18"/>
                </p:custDataLst>
              </p:nvPr>
            </p:nvSpPr>
            <p:spPr bwMode="auto">
              <a:xfrm>
                <a:off x="4270375" y="2057401"/>
                <a:ext cx="220503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gn="r" eaLnBrk="1" hangingPunct="1">
                  <a:lnSpc>
                    <a:spcPct val="130000"/>
                  </a:lnSpc>
                </a:pPr>
                <a:r>
                  <a:rPr lang="zh-CN" altLang="en-US" sz="1600">
                    <a:latin typeface="+mn-lt"/>
                    <a:ea typeface="+mn-ea"/>
                  </a:rPr>
                  <a:t>点击添加标题文字</a:t>
                </a:r>
                <a:endParaRPr lang="en-US" altLang="zh-CN" sz="1600">
                  <a:latin typeface="+mn-lt"/>
                  <a:ea typeface="+mn-ea"/>
                </a:endParaRPr>
              </a:p>
              <a:p>
                <a:pPr algn="r" eaLnBrk="1" hangingPunct="1">
                  <a:lnSpc>
                    <a:spcPct val="130000"/>
                  </a:lnSpc>
                </a:pPr>
                <a:r>
                  <a:rPr lang="zh-CN" altLang="en-US" sz="1600">
                    <a:latin typeface="+mn-lt"/>
                    <a:ea typeface="+mn-ea"/>
                  </a:rPr>
                  <a:t>点击添加标题文字</a:t>
                </a:r>
                <a:endParaRPr lang="en-US" altLang="zh-CN" sz="1600">
                  <a:latin typeface="+mn-lt"/>
                  <a:ea typeface="+mn-ea"/>
                </a:endParaRPr>
              </a:p>
            </p:txBody>
          </p:sp>
          <p:sp>
            <p:nvSpPr>
              <p:cNvPr id="22" name="MH_SubTitle_3"/>
              <p:cNvSpPr txBox="1">
                <a:spLocks noChangeArrowheads="1"/>
              </p:cNvSpPr>
              <p:nvPr>
                <p:custDataLst>
                  <p:tags r:id="rId19"/>
                </p:custDataLst>
              </p:nvPr>
            </p:nvSpPr>
            <p:spPr bwMode="auto">
              <a:xfrm>
                <a:off x="4273551" y="3471863"/>
                <a:ext cx="2220913"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gn="r" eaLnBrk="1" hangingPunct="1">
                  <a:lnSpc>
                    <a:spcPct val="130000"/>
                  </a:lnSpc>
                </a:pPr>
                <a:r>
                  <a:rPr lang="zh-CN" altLang="en-US" sz="1600">
                    <a:latin typeface="+mn-lt"/>
                    <a:ea typeface="+mn-ea"/>
                  </a:rPr>
                  <a:t>点击添加标题文字</a:t>
                </a:r>
                <a:endParaRPr lang="en-US" altLang="zh-CN" sz="1600">
                  <a:latin typeface="+mn-lt"/>
                  <a:ea typeface="+mn-ea"/>
                </a:endParaRPr>
              </a:p>
              <a:p>
                <a:pPr algn="r" eaLnBrk="1" hangingPunct="1">
                  <a:lnSpc>
                    <a:spcPct val="130000"/>
                  </a:lnSpc>
                </a:pPr>
                <a:r>
                  <a:rPr lang="zh-CN" altLang="en-US" sz="1600">
                    <a:latin typeface="+mn-lt"/>
                    <a:ea typeface="+mn-ea"/>
                  </a:rPr>
                  <a:t>点击添加标题文字</a:t>
                </a:r>
                <a:endParaRPr lang="en-US" altLang="zh-CN" sz="1600">
                  <a:latin typeface="+mn-lt"/>
                  <a:ea typeface="+mn-ea"/>
                </a:endParaRPr>
              </a:p>
            </p:txBody>
          </p:sp>
          <p:sp>
            <p:nvSpPr>
              <p:cNvPr id="23" name="MH_SubTitle_5"/>
              <p:cNvSpPr txBox="1">
                <a:spLocks noChangeArrowheads="1"/>
              </p:cNvSpPr>
              <p:nvPr>
                <p:custDataLst>
                  <p:tags r:id="rId20"/>
                </p:custDataLst>
              </p:nvPr>
            </p:nvSpPr>
            <p:spPr bwMode="auto">
              <a:xfrm>
                <a:off x="4273551" y="4787901"/>
                <a:ext cx="2220913"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gn="r" eaLnBrk="1" hangingPunct="1">
                  <a:lnSpc>
                    <a:spcPct val="130000"/>
                  </a:lnSpc>
                </a:pPr>
                <a:r>
                  <a:rPr lang="zh-CN" altLang="en-US" sz="1600">
                    <a:latin typeface="+mn-lt"/>
                    <a:ea typeface="+mn-ea"/>
                  </a:rPr>
                  <a:t>点击添加标题文字</a:t>
                </a:r>
                <a:endParaRPr lang="en-US" altLang="zh-CN" sz="1600">
                  <a:latin typeface="+mn-lt"/>
                  <a:ea typeface="+mn-ea"/>
                </a:endParaRPr>
              </a:p>
              <a:p>
                <a:pPr algn="r" eaLnBrk="1" hangingPunct="1">
                  <a:lnSpc>
                    <a:spcPct val="130000"/>
                  </a:lnSpc>
                </a:pPr>
                <a:r>
                  <a:rPr lang="zh-CN" altLang="en-US" sz="1600">
                    <a:latin typeface="+mn-lt"/>
                    <a:ea typeface="+mn-ea"/>
                  </a:rPr>
                  <a:t>点击添加标题文字</a:t>
                </a:r>
                <a:endParaRPr lang="en-US" altLang="zh-CN" sz="1600">
                  <a:latin typeface="+mn-lt"/>
                  <a:ea typeface="+mn-ea"/>
                </a:endParaRPr>
              </a:p>
            </p:txBody>
          </p:sp>
          <p:sp>
            <p:nvSpPr>
              <p:cNvPr id="24" name="MH_Other_14"/>
              <p:cNvSpPr txBox="1">
                <a:spLocks noChangeArrowheads="1"/>
              </p:cNvSpPr>
              <p:nvPr>
                <p:custDataLst>
                  <p:tags r:id="rId21"/>
                </p:custDataLst>
              </p:nvPr>
            </p:nvSpPr>
            <p:spPr bwMode="auto">
              <a:xfrm>
                <a:off x="7777164" y="3579813"/>
                <a:ext cx="8778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zh-CN" altLang="en-US" sz="2700" b="1">
                    <a:solidFill>
                      <a:schemeClr val="tx1">
                        <a:lumMod val="85000"/>
                      </a:schemeClr>
                    </a:solidFill>
                    <a:latin typeface="+mn-lt"/>
                    <a:ea typeface="+mn-ea"/>
                  </a:rPr>
                  <a:t>标题</a:t>
                </a:r>
                <a:endParaRPr lang="zh-CN" altLang="en-US" sz="2700" b="1">
                  <a:solidFill>
                    <a:schemeClr val="tx1">
                      <a:lumMod val="85000"/>
                    </a:schemeClr>
                  </a:solidFill>
                  <a:latin typeface="+mn-lt"/>
                  <a:ea typeface="+mn-ea"/>
                </a:endParaRPr>
              </a:p>
            </p:txBody>
          </p:sp>
        </p:grpSp>
      </p:grpSp>
      <p:sp>
        <p:nvSpPr>
          <p:cNvPr id="25" name="矩形 24"/>
          <p:cNvSpPr/>
          <p:nvPr/>
        </p:nvSpPr>
        <p:spPr>
          <a:xfrm>
            <a:off x="4570700" y="321260"/>
            <a:ext cx="433965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rPr>
              <a:t>请输入替换你的标题</a:t>
            </a:r>
            <a:endParaRPr lang="zh-CN" altLang="en-US" sz="360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4"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from="(-#ppt_w/2)" to="(#ppt_x)" calcmode="lin" valueType="num">
                                      <p:cBhvr>
                                        <p:cTn id="13" dur="600" fill="hold">
                                          <p:stCondLst>
                                            <p:cond delay="0"/>
                                          </p:stCondLst>
                                        </p:cTn>
                                        <p:tgtEl>
                                          <p:spTgt spid="4"/>
                                        </p:tgtEl>
                                        <p:attrNameLst>
                                          <p:attrName>ppt_x</p:attrName>
                                        </p:attrNameLst>
                                      </p:cBhvr>
                                    </p:anim>
                                    <p:anim from="0" to="-1.0" calcmode="lin" valueType="num">
                                      <p:cBhvr>
                                        <p:cTn id="14" dur="200" decel="50000" autoRev="1" fill="hold">
                                          <p:stCondLst>
                                            <p:cond delay="600"/>
                                          </p:stCondLst>
                                        </p:cTn>
                                        <p:tgtEl>
                                          <p:spTgt spid="4"/>
                                        </p:tgtEl>
                                        <p:attrNameLst>
                                          <p:attrName>xshear</p:attrName>
                                        </p:attrNameLst>
                                      </p:cBhvr>
                                    </p:anim>
                                    <p:animScale>
                                      <p:cBhvr>
                                        <p:cTn id="15" dur="200" decel="100000" autoRev="1" fill="hold">
                                          <p:stCondLst>
                                            <p:cond delay="600"/>
                                          </p:stCondLst>
                                        </p:cTn>
                                        <p:tgtEl>
                                          <p:spTgt spid="4"/>
                                        </p:tgtEl>
                                      </p:cBhvr>
                                      <p:from x="100000" y="100000"/>
                                      <p:to x="80000" y="100000"/>
                                    </p:animScale>
                                    <p:anim by="(#ppt_h/3+#ppt_w*0.1)" calcmode="lin" valueType="num">
                                      <p:cBhvr additive="sum">
                                        <p:cTn id="16" dur="200" decel="100000" autoRev="1" fill="hold">
                                          <p:stCondLst>
                                            <p:cond delay="600"/>
                                          </p:stCondLst>
                                        </p:cTn>
                                        <p:tgtEl>
                                          <p:spTgt spid="4"/>
                                        </p:tgtEl>
                                        <p:attrNameLst>
                                          <p:attrName>ppt_x</p:attrName>
                                        </p:attrNameLst>
                                      </p:cBhvr>
                                    </p:anim>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6841875" y="2079302"/>
            <a:ext cx="2910589" cy="291058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spc="100" dirty="0">
                <a:solidFill>
                  <a:schemeClr val="bg1"/>
                </a:solidFill>
                <a:latin typeface="幼圆" panose="02010509060101010101" pitchFamily="49" charset="-122"/>
                <a:ea typeface="幼圆" panose="02010509060101010101" pitchFamily="49" charset="-122"/>
              </a:rPr>
              <a:t>请替换</a:t>
            </a:r>
            <a:r>
              <a:rPr lang="zh-CN" altLang="en-US" sz="2000" b="1" spc="100" dirty="0" smtClean="0">
                <a:solidFill>
                  <a:schemeClr val="bg1"/>
                </a:solidFill>
                <a:latin typeface="幼圆" panose="02010509060101010101" pitchFamily="49" charset="-122"/>
                <a:ea typeface="幼圆" panose="02010509060101010101" pitchFamily="49" charset="-122"/>
              </a:rPr>
              <a:t>标题</a:t>
            </a:r>
            <a:endParaRPr lang="en-US" altLang="zh-CN" sz="2000" b="1" spc="100" dirty="0" smtClean="0">
              <a:solidFill>
                <a:schemeClr val="bg1"/>
              </a:solidFill>
              <a:latin typeface="幼圆" panose="02010509060101010101" pitchFamily="49" charset="-122"/>
              <a:ea typeface="幼圆" panose="02010509060101010101" pitchFamily="49" charset="-122"/>
            </a:endParaRPr>
          </a:p>
          <a:p>
            <a:pPr algn="ctr"/>
            <a:endParaRPr lang="en-US" altLang="zh-CN" sz="2000" b="1" spc="100" dirty="0" smtClean="0">
              <a:solidFill>
                <a:schemeClr val="bg1"/>
              </a:solidFill>
              <a:latin typeface="幼圆" panose="02010509060101010101" pitchFamily="49" charset="-122"/>
              <a:ea typeface="幼圆" panose="02010509060101010101" pitchFamily="49" charset="-122"/>
            </a:endParaRPr>
          </a:p>
          <a:p>
            <a:pPr algn="ctr"/>
            <a:r>
              <a:rPr lang="zh-CN" altLang="en-US" b="1" spc="100" dirty="0">
                <a:solidFill>
                  <a:schemeClr val="bg1"/>
                </a:solidFill>
                <a:latin typeface="幼圆" panose="02010509060101010101" pitchFamily="49" charset="-122"/>
                <a:ea typeface="幼圆" panose="02010509060101010101" pitchFamily="49" charset="-122"/>
              </a:rPr>
              <a:t>请替换您的文字，内容简洁明了即</a:t>
            </a:r>
            <a:r>
              <a:rPr lang="zh-CN" altLang="en-US" b="1" spc="100" dirty="0" smtClean="0">
                <a:solidFill>
                  <a:schemeClr val="bg1"/>
                </a:solidFill>
                <a:latin typeface="幼圆" panose="02010509060101010101" pitchFamily="49" charset="-122"/>
                <a:ea typeface="幼圆" panose="02010509060101010101" pitchFamily="49" charset="-122"/>
              </a:rPr>
              <a:t>可</a:t>
            </a:r>
            <a:endParaRPr lang="zh-CN" altLang="en-US" b="1" spc="100" dirty="0">
              <a:solidFill>
                <a:schemeClr val="bg1"/>
              </a:solidFill>
              <a:latin typeface="幼圆" panose="02010509060101010101" pitchFamily="49" charset="-122"/>
              <a:ea typeface="幼圆" panose="02010509060101010101" pitchFamily="49" charset="-122"/>
            </a:endParaRPr>
          </a:p>
        </p:txBody>
      </p:sp>
      <p:grpSp>
        <p:nvGrpSpPr>
          <p:cNvPr id="3" name="组合 2"/>
          <p:cNvGrpSpPr/>
          <p:nvPr/>
        </p:nvGrpSpPr>
        <p:grpSpPr>
          <a:xfrm>
            <a:off x="3120205" y="2343190"/>
            <a:ext cx="1982640" cy="2244645"/>
            <a:chOff x="2336425" y="2066728"/>
            <a:chExt cx="2739890" cy="3177319"/>
          </a:xfrm>
        </p:grpSpPr>
        <p:sp>
          <p:nvSpPr>
            <p:cNvPr id="4" name="椭圆 3"/>
            <p:cNvSpPr/>
            <p:nvPr/>
          </p:nvSpPr>
          <p:spPr>
            <a:xfrm>
              <a:off x="3435146" y="2176461"/>
              <a:ext cx="504825" cy="50482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2974253" y="2284198"/>
              <a:ext cx="333375" cy="3333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3914007" y="2066728"/>
              <a:ext cx="333375" cy="33337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159554" y="2359987"/>
              <a:ext cx="257586" cy="2575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4379470" y="2525014"/>
              <a:ext cx="166463" cy="1664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662111" y="2796560"/>
              <a:ext cx="247425" cy="24742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4828890" y="3204840"/>
              <a:ext cx="247425" cy="24742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3348400" y="4552525"/>
              <a:ext cx="691522" cy="69152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4255757" y="4552021"/>
              <a:ext cx="247425" cy="2474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4512528" y="4171547"/>
              <a:ext cx="325708" cy="32570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4146850" y="4843494"/>
              <a:ext cx="120664" cy="1206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2976039" y="4702113"/>
              <a:ext cx="429156" cy="4291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2869760" y="4543499"/>
              <a:ext cx="321293" cy="3212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2653513" y="4220161"/>
              <a:ext cx="231023" cy="23102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2336425" y="3805643"/>
              <a:ext cx="395416" cy="3954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2429923" y="3607379"/>
              <a:ext cx="149060" cy="1490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3972537" y="4848253"/>
              <a:ext cx="216313" cy="21631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燕尾形 20"/>
          <p:cNvSpPr/>
          <p:nvPr/>
        </p:nvSpPr>
        <p:spPr>
          <a:xfrm>
            <a:off x="5102845" y="2246138"/>
            <a:ext cx="914910" cy="2595373"/>
          </a:xfrm>
          <a:prstGeom prst="chevron">
            <a:avLst>
              <a:gd name="adj" fmla="val 6665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燕尾形 21"/>
          <p:cNvSpPr/>
          <p:nvPr/>
        </p:nvSpPr>
        <p:spPr>
          <a:xfrm>
            <a:off x="5761770" y="2246138"/>
            <a:ext cx="914910" cy="2595373"/>
          </a:xfrm>
          <a:prstGeom prst="chevron">
            <a:avLst>
              <a:gd name="adj" fmla="val 6665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文本框 22"/>
          <p:cNvSpPr txBox="1"/>
          <p:nvPr/>
        </p:nvSpPr>
        <p:spPr>
          <a:xfrm>
            <a:off x="3295725" y="3228690"/>
            <a:ext cx="1872208" cy="461665"/>
          </a:xfrm>
          <a:prstGeom prst="rect">
            <a:avLst/>
          </a:prstGeom>
          <a:noFill/>
        </p:spPr>
        <p:txBody>
          <a:bodyPr wrap="square" rtlCol="0">
            <a:spAutoFit/>
          </a:bodyPr>
          <a:lstStyle/>
          <a:p>
            <a:r>
              <a:rPr lang="zh-CN" altLang="en-US" sz="2400" b="1" spc="100" dirty="0" smtClean="0">
                <a:solidFill>
                  <a:schemeClr val="accent3"/>
                </a:solidFill>
                <a:latin typeface="幼圆" panose="02010509060101010101" pitchFamily="49" charset="-122"/>
                <a:ea typeface="幼圆" panose="02010509060101010101" pitchFamily="49" charset="-122"/>
              </a:rPr>
              <a:t>请替换标题</a:t>
            </a:r>
            <a:endParaRPr lang="zh-CN" altLang="en-US" sz="2400" b="1" spc="100" dirty="0">
              <a:solidFill>
                <a:schemeClr val="accent3"/>
              </a:solidFill>
              <a:latin typeface="幼圆" panose="02010509060101010101" pitchFamily="49" charset="-122"/>
              <a:ea typeface="幼圆" panose="02010509060101010101" pitchFamily="49" charset="-122"/>
            </a:endParaRPr>
          </a:p>
        </p:txBody>
      </p:sp>
      <p:sp>
        <p:nvSpPr>
          <p:cNvPr id="24" name="椭圆 23"/>
          <p:cNvSpPr/>
          <p:nvPr/>
        </p:nvSpPr>
        <p:spPr>
          <a:xfrm>
            <a:off x="769413" y="2455434"/>
            <a:ext cx="153634" cy="1536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958707" y="2148726"/>
            <a:ext cx="2364887" cy="646331"/>
          </a:xfrm>
          <a:prstGeom prst="rect">
            <a:avLst/>
          </a:prstGeom>
          <a:noFill/>
        </p:spPr>
        <p:txBody>
          <a:bodyPr wrap="square" rtlCol="0">
            <a:spAutoFit/>
          </a:bodyPr>
          <a:lstStyle/>
          <a:p>
            <a:r>
              <a:rPr lang="zh-CN" altLang="en-US" b="1" spc="100" dirty="0" smtClean="0">
                <a:solidFill>
                  <a:schemeClr val="accent3"/>
                </a:solidFill>
                <a:latin typeface="幼圆" panose="02010509060101010101" pitchFamily="49" charset="-122"/>
                <a:ea typeface="幼圆" panose="02010509060101010101" pitchFamily="49" charset="-122"/>
              </a:rPr>
              <a:t>请替换您的文字，内容简洁明了即可</a:t>
            </a:r>
            <a:endParaRPr lang="zh-CN" altLang="en-US" b="1" spc="100" dirty="0">
              <a:solidFill>
                <a:schemeClr val="accent3"/>
              </a:solidFill>
              <a:latin typeface="幼圆" panose="02010509060101010101" pitchFamily="49" charset="-122"/>
              <a:ea typeface="幼圆" panose="02010509060101010101" pitchFamily="49" charset="-122"/>
            </a:endParaRPr>
          </a:p>
        </p:txBody>
      </p:sp>
      <p:sp>
        <p:nvSpPr>
          <p:cNvPr id="26" name="椭圆 25"/>
          <p:cNvSpPr/>
          <p:nvPr/>
        </p:nvSpPr>
        <p:spPr>
          <a:xfrm>
            <a:off x="769413" y="3552851"/>
            <a:ext cx="153634" cy="153634"/>
          </a:xfrm>
          <a:prstGeom prst="ellipse">
            <a:avLst/>
          </a:prstGeom>
          <a:solidFill>
            <a:schemeClr val="accent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25000"/>
                </a:schemeClr>
              </a:solidFill>
            </a:endParaRPr>
          </a:p>
        </p:txBody>
      </p:sp>
      <p:sp>
        <p:nvSpPr>
          <p:cNvPr id="27" name="文本框 26"/>
          <p:cNvSpPr txBox="1"/>
          <p:nvPr/>
        </p:nvSpPr>
        <p:spPr>
          <a:xfrm>
            <a:off x="958707" y="3246143"/>
            <a:ext cx="2364887" cy="646331"/>
          </a:xfrm>
          <a:prstGeom prst="rect">
            <a:avLst/>
          </a:prstGeom>
          <a:noFill/>
        </p:spPr>
        <p:txBody>
          <a:bodyPr wrap="square" rtlCol="0">
            <a:spAutoFit/>
          </a:bodyPr>
          <a:lstStyle/>
          <a:p>
            <a:r>
              <a:rPr lang="zh-CN" altLang="en-US" b="1" spc="100" dirty="0" smtClean="0">
                <a:solidFill>
                  <a:schemeClr val="accent1">
                    <a:lumMod val="75000"/>
                  </a:schemeClr>
                </a:solidFill>
                <a:latin typeface="幼圆" panose="02010509060101010101" pitchFamily="49" charset="-122"/>
                <a:ea typeface="幼圆" panose="02010509060101010101" pitchFamily="49" charset="-122"/>
              </a:rPr>
              <a:t>请替换您的文字，内容简洁明了即可</a:t>
            </a:r>
            <a:endParaRPr lang="zh-CN" altLang="en-US" b="1" spc="100" dirty="0">
              <a:solidFill>
                <a:schemeClr val="accent1">
                  <a:lumMod val="75000"/>
                </a:schemeClr>
              </a:solidFill>
              <a:latin typeface="幼圆" panose="02010509060101010101" pitchFamily="49" charset="-122"/>
              <a:ea typeface="幼圆" panose="02010509060101010101" pitchFamily="49" charset="-122"/>
            </a:endParaRPr>
          </a:p>
        </p:txBody>
      </p:sp>
      <p:sp>
        <p:nvSpPr>
          <p:cNvPr id="28" name="椭圆 27"/>
          <p:cNvSpPr/>
          <p:nvPr/>
        </p:nvSpPr>
        <p:spPr>
          <a:xfrm>
            <a:off x="769413" y="4650268"/>
            <a:ext cx="153634" cy="1536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958707" y="4343560"/>
            <a:ext cx="2364887" cy="646331"/>
          </a:xfrm>
          <a:prstGeom prst="rect">
            <a:avLst/>
          </a:prstGeom>
          <a:noFill/>
        </p:spPr>
        <p:txBody>
          <a:bodyPr wrap="square" rtlCol="0">
            <a:spAutoFit/>
          </a:bodyPr>
          <a:lstStyle/>
          <a:p>
            <a:r>
              <a:rPr lang="zh-CN" altLang="en-US" b="1" spc="100" dirty="0" smtClean="0">
                <a:solidFill>
                  <a:schemeClr val="accent4"/>
                </a:solidFill>
                <a:latin typeface="幼圆" panose="02010509060101010101" pitchFamily="49" charset="-122"/>
                <a:ea typeface="幼圆" panose="02010509060101010101" pitchFamily="49" charset="-122"/>
              </a:rPr>
              <a:t>请替换您的文字，内容简洁明了即可</a:t>
            </a:r>
            <a:endParaRPr lang="zh-CN" altLang="en-US" b="1" spc="100" dirty="0">
              <a:solidFill>
                <a:schemeClr val="accent4"/>
              </a:solidFill>
              <a:latin typeface="幼圆" panose="02010509060101010101" pitchFamily="49" charset="-122"/>
              <a:ea typeface="幼圆" panose="02010509060101010101" pitchFamily="49" charset="-122"/>
            </a:endParaRPr>
          </a:p>
        </p:txBody>
      </p:sp>
      <p:sp>
        <p:nvSpPr>
          <p:cNvPr id="30" name="矩形 29"/>
          <p:cNvSpPr/>
          <p:nvPr/>
        </p:nvSpPr>
        <p:spPr>
          <a:xfrm>
            <a:off x="1682666" y="351239"/>
            <a:ext cx="433965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rPr>
              <a:t>请输入替换你的标题</a:t>
            </a:r>
            <a:endParaRPr lang="zh-CN" altLang="en-US" sz="360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fltVal val="0"/>
                                          </p:val>
                                        </p:tav>
                                        <p:tav tm="100000">
                                          <p:val>
                                            <p:strVal val="#ppt_w"/>
                                          </p:val>
                                        </p:tav>
                                      </p:tavLst>
                                    </p:anim>
                                    <p:anim calcmode="lin" valueType="num">
                                      <p:cBhvr>
                                        <p:cTn id="8" dur="1000" fill="hold"/>
                                        <p:tgtEl>
                                          <p:spTgt spid="30"/>
                                        </p:tgtEl>
                                        <p:attrNameLst>
                                          <p:attrName>ppt_h</p:attrName>
                                        </p:attrNameLst>
                                      </p:cBhvr>
                                      <p:tavLst>
                                        <p:tav tm="0">
                                          <p:val>
                                            <p:fltVal val="0"/>
                                          </p:val>
                                        </p:tav>
                                        <p:tav tm="100000">
                                          <p:val>
                                            <p:strVal val="#ppt_h"/>
                                          </p:val>
                                        </p:tav>
                                      </p:tavLst>
                                    </p:anim>
                                    <p:anim calcmode="lin" valueType="num">
                                      <p:cBhvr>
                                        <p:cTn id="9" dur="1000" fill="hold"/>
                                        <p:tgtEl>
                                          <p:spTgt spid="30"/>
                                        </p:tgtEl>
                                        <p:attrNameLst>
                                          <p:attrName>style.rotation</p:attrName>
                                        </p:attrNameLst>
                                      </p:cBhvr>
                                      <p:tavLst>
                                        <p:tav tm="0">
                                          <p:val>
                                            <p:fltVal val="90"/>
                                          </p:val>
                                        </p:tav>
                                        <p:tav tm="100000">
                                          <p:val>
                                            <p:fltVal val="0"/>
                                          </p:val>
                                        </p:tav>
                                      </p:tavLst>
                                    </p:anim>
                                    <p:animEffect transition="in" filter="fade">
                                      <p:cBhvr>
                                        <p:cTn id="10" dur="1000"/>
                                        <p:tgtEl>
                                          <p:spTgt spid="30"/>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3" presetClass="entr" presetSubtype="16"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childTnLst>
                                </p:cTn>
                              </p:par>
                            </p:childTnLst>
                          </p:cTn>
                        </p:par>
                        <p:par>
                          <p:cTn id="21" fill="hold">
                            <p:stCondLst>
                              <p:cond delay="2000"/>
                            </p:stCondLst>
                            <p:childTnLst>
                              <p:par>
                                <p:cTn id="22" presetID="2" presetClass="entr" presetSubtype="8" restart="never" repeatDur="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fill="hold"/>
                                        <p:tgtEl>
                                          <p:spTgt spid="26"/>
                                        </p:tgtEl>
                                        <p:attrNameLst>
                                          <p:attrName>ppt_x</p:attrName>
                                        </p:attrNameLst>
                                      </p:cBhvr>
                                      <p:tavLst>
                                        <p:tav tm="0">
                                          <p:val>
                                            <p:strVal val="0-#ppt_w/2"/>
                                          </p:val>
                                        </p:tav>
                                        <p:tav tm="100000">
                                          <p:val>
                                            <p:strVal val="#ppt_x"/>
                                          </p:val>
                                        </p:tav>
                                      </p:tavLst>
                                    </p:anim>
                                    <p:anim calcmode="lin" valueType="num">
                                      <p:cBhvr additive="base">
                                        <p:cTn id="25" dur="500" fill="hold"/>
                                        <p:tgtEl>
                                          <p:spTgt spid="26"/>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23" presetClass="entr" presetSubtype="16" restart="never" repeatDur="0"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ppt_w</p:attrName>
                                        </p:attrNameLst>
                                      </p:cBhvr>
                                      <p:tavLst>
                                        <p:tav tm="0">
                                          <p:val>
                                            <p:fltVal val="0"/>
                                          </p:val>
                                        </p:tav>
                                        <p:tav tm="100000">
                                          <p:val>
                                            <p:strVal val="#ppt_w"/>
                                          </p:val>
                                        </p:tav>
                                      </p:tavLst>
                                    </p:anim>
                                    <p:anim calcmode="lin" valueType="num">
                                      <p:cBhvr>
                                        <p:cTn id="30" dur="500" fill="hold"/>
                                        <p:tgtEl>
                                          <p:spTgt spid="27"/>
                                        </p:tgtEl>
                                        <p:attrNameLst>
                                          <p:attrName>ppt_h</p:attrName>
                                        </p:attrNameLst>
                                      </p:cBhvr>
                                      <p:tavLst>
                                        <p:tav tm="0">
                                          <p:val>
                                            <p:fltVal val="0"/>
                                          </p:val>
                                        </p:tav>
                                        <p:tav tm="100000">
                                          <p:val>
                                            <p:strVal val="#ppt_h"/>
                                          </p:val>
                                        </p:tav>
                                      </p:tavLst>
                                    </p:anim>
                                  </p:childTnLst>
                                </p:cTn>
                              </p:par>
                            </p:childTnLst>
                          </p:cTn>
                        </p:par>
                        <p:par>
                          <p:cTn id="31" fill="hold">
                            <p:stCondLst>
                              <p:cond delay="3000"/>
                            </p:stCondLst>
                            <p:childTnLst>
                              <p:par>
                                <p:cTn id="32" presetID="2" presetClass="entr" presetSubtype="8" restart="never" repeatDur="0"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additive="base">
                                        <p:cTn id="34" dur="500" fill="hold"/>
                                        <p:tgtEl>
                                          <p:spTgt spid="28"/>
                                        </p:tgtEl>
                                        <p:attrNameLst>
                                          <p:attrName>ppt_x</p:attrName>
                                        </p:attrNameLst>
                                      </p:cBhvr>
                                      <p:tavLst>
                                        <p:tav tm="0">
                                          <p:val>
                                            <p:strVal val="0-#ppt_w/2"/>
                                          </p:val>
                                        </p:tav>
                                        <p:tav tm="100000">
                                          <p:val>
                                            <p:strVal val="#ppt_x"/>
                                          </p:val>
                                        </p:tav>
                                      </p:tavLst>
                                    </p:anim>
                                    <p:anim calcmode="lin" valueType="num">
                                      <p:cBhvr additive="base">
                                        <p:cTn id="35" dur="500" fill="hold"/>
                                        <p:tgtEl>
                                          <p:spTgt spid="28"/>
                                        </p:tgtEl>
                                        <p:attrNameLst>
                                          <p:attrName>ppt_y</p:attrName>
                                        </p:attrNameLst>
                                      </p:cBhvr>
                                      <p:tavLst>
                                        <p:tav tm="0">
                                          <p:val>
                                            <p:strVal val="#ppt_y"/>
                                          </p:val>
                                        </p:tav>
                                        <p:tav tm="100000">
                                          <p:val>
                                            <p:strVal val="#ppt_y"/>
                                          </p:val>
                                        </p:tav>
                                      </p:tavLst>
                                    </p:anim>
                                  </p:childTnLst>
                                </p:cTn>
                              </p:par>
                            </p:childTnLst>
                          </p:cTn>
                        </p:par>
                        <p:par>
                          <p:cTn id="36" fill="hold">
                            <p:stCondLst>
                              <p:cond delay="3500"/>
                            </p:stCondLst>
                            <p:childTnLst>
                              <p:par>
                                <p:cTn id="37" presetID="23" presetClass="entr" presetSubtype="16" restart="never" repeatDur="0"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p:cTn id="39" dur="500" fill="hold"/>
                                        <p:tgtEl>
                                          <p:spTgt spid="29"/>
                                        </p:tgtEl>
                                        <p:attrNameLst>
                                          <p:attrName>ppt_w</p:attrName>
                                        </p:attrNameLst>
                                      </p:cBhvr>
                                      <p:tavLst>
                                        <p:tav tm="0">
                                          <p:val>
                                            <p:fltVal val="0"/>
                                          </p:val>
                                        </p:tav>
                                        <p:tav tm="100000">
                                          <p:val>
                                            <p:strVal val="#ppt_w"/>
                                          </p:val>
                                        </p:tav>
                                      </p:tavLst>
                                    </p:anim>
                                    <p:anim calcmode="lin" valueType="num">
                                      <p:cBhvr>
                                        <p:cTn id="40" dur="500" fill="hold"/>
                                        <p:tgtEl>
                                          <p:spTgt spid="29"/>
                                        </p:tgtEl>
                                        <p:attrNameLst>
                                          <p:attrName>ppt_h</p:attrName>
                                        </p:attrNameLst>
                                      </p:cBhvr>
                                      <p:tavLst>
                                        <p:tav tm="0">
                                          <p:val>
                                            <p:fltVal val="0"/>
                                          </p:val>
                                        </p:tav>
                                        <p:tav tm="100000">
                                          <p:val>
                                            <p:strVal val="#ppt_h"/>
                                          </p:val>
                                        </p:tav>
                                      </p:tavLst>
                                    </p:anim>
                                  </p:childTnLst>
                                </p:cTn>
                              </p:par>
                            </p:childTnLst>
                          </p:cTn>
                        </p:par>
                        <p:par>
                          <p:cTn id="41" fill="hold">
                            <p:stCondLst>
                              <p:cond delay="4000"/>
                            </p:stCondLst>
                            <p:childTnLst>
                              <p:par>
                                <p:cTn id="42" presetID="21" presetClass="entr" presetSubtype="3"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heel(3)">
                                      <p:cBhvr>
                                        <p:cTn id="44" dur="1250"/>
                                        <p:tgtEl>
                                          <p:spTgt spid="3"/>
                                        </p:tgtEl>
                                      </p:cBhvr>
                                    </p:animEffect>
                                  </p:childTnLst>
                                </p:cTn>
                              </p:par>
                            </p:childTnLst>
                          </p:cTn>
                        </p:par>
                        <p:par>
                          <p:cTn id="45" fill="hold">
                            <p:stCondLst>
                              <p:cond delay="5500"/>
                            </p:stCondLst>
                            <p:childTnLst>
                              <p:par>
                                <p:cTn id="46" presetID="23" presetClass="entr" presetSubtype="16"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p:cTn id="48" dur="500" fill="hold"/>
                                        <p:tgtEl>
                                          <p:spTgt spid="23"/>
                                        </p:tgtEl>
                                        <p:attrNameLst>
                                          <p:attrName>ppt_w</p:attrName>
                                        </p:attrNameLst>
                                      </p:cBhvr>
                                      <p:tavLst>
                                        <p:tav tm="0">
                                          <p:val>
                                            <p:fltVal val="0"/>
                                          </p:val>
                                        </p:tav>
                                        <p:tav tm="100000">
                                          <p:val>
                                            <p:strVal val="#ppt_w"/>
                                          </p:val>
                                        </p:tav>
                                      </p:tavLst>
                                    </p:anim>
                                    <p:anim calcmode="lin" valueType="num">
                                      <p:cBhvr>
                                        <p:cTn id="49" dur="500" fill="hold"/>
                                        <p:tgtEl>
                                          <p:spTgt spid="23"/>
                                        </p:tgtEl>
                                        <p:attrNameLst>
                                          <p:attrName>ppt_h</p:attrName>
                                        </p:attrNameLst>
                                      </p:cBhvr>
                                      <p:tavLst>
                                        <p:tav tm="0">
                                          <p:val>
                                            <p:fltVal val="0"/>
                                          </p:val>
                                        </p:tav>
                                        <p:tav tm="100000">
                                          <p:val>
                                            <p:strVal val="#ppt_h"/>
                                          </p:val>
                                        </p:tav>
                                      </p:tavLst>
                                    </p:anim>
                                  </p:childTnLst>
                                </p:cTn>
                              </p:par>
                            </p:childTnLst>
                          </p:cTn>
                        </p:par>
                        <p:par>
                          <p:cTn id="50" fill="hold">
                            <p:stCondLst>
                              <p:cond delay="6000"/>
                            </p:stCondLst>
                            <p:childTnLst>
                              <p:par>
                                <p:cTn id="51" presetID="22" presetClass="entr" presetSubtype="8"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750"/>
                                        <p:tgtEl>
                                          <p:spTgt spid="21"/>
                                        </p:tgtEl>
                                      </p:cBhvr>
                                    </p:animEffect>
                                  </p:childTnLst>
                                </p:cTn>
                              </p:par>
                            </p:childTnLst>
                          </p:cTn>
                        </p:par>
                        <p:par>
                          <p:cTn id="54" fill="hold">
                            <p:stCondLst>
                              <p:cond delay="7000"/>
                            </p:stCondLst>
                            <p:childTnLst>
                              <p:par>
                                <p:cTn id="55" presetID="22" presetClass="entr" presetSubtype="8"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750"/>
                                        <p:tgtEl>
                                          <p:spTgt spid="22"/>
                                        </p:tgtEl>
                                      </p:cBhvr>
                                    </p:animEffect>
                                  </p:childTnLst>
                                </p:cTn>
                              </p:par>
                            </p:childTnLst>
                          </p:cTn>
                        </p:par>
                        <p:par>
                          <p:cTn id="58" fill="hold">
                            <p:stCondLst>
                              <p:cond delay="8000"/>
                            </p:stCondLst>
                            <p:childTnLst>
                              <p:par>
                                <p:cTn id="59" presetID="14" presetClass="entr" presetSubtype="10" fill="hold" grpId="0" nodeType="after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randombar(horizontal)">
                                      <p:cBhvr>
                                        <p:cTn id="61"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P spid="22" grpId="0" animBg="1"/>
      <p:bldP spid="23" grpId="0"/>
      <p:bldP spid="24" grpId="0" animBg="1"/>
      <p:bldP spid="25" grpId="0"/>
      <p:bldP spid="26" grpId="0" animBg="1"/>
      <p:bldP spid="27" grpId="0"/>
      <p:bldP spid="28" grpId="0" animBg="1"/>
      <p:bldP spid="29" grpId="0"/>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email"/>
          <a:stretch>
            <a:fillRect/>
          </a:stretch>
        </p:blipFill>
        <p:spPr>
          <a:xfrm flipH="1">
            <a:off x="0" y="2613508"/>
            <a:ext cx="2743200" cy="4244492"/>
          </a:xfrm>
          <a:prstGeom prst="rect">
            <a:avLst/>
          </a:prstGeom>
        </p:spPr>
      </p:pic>
      <p:sp>
        <p:nvSpPr>
          <p:cNvPr id="5" name="MH_Picture_3"/>
          <p:cNvSpPr/>
          <p:nvPr>
            <p:custDataLst>
              <p:tags r:id="rId2"/>
            </p:custDataLst>
          </p:nvPr>
        </p:nvSpPr>
        <p:spPr>
          <a:xfrm>
            <a:off x="8524875" y="3802063"/>
            <a:ext cx="3513138" cy="2906712"/>
          </a:xfrm>
          <a:prstGeom prst="rect">
            <a:avLst/>
          </a:prstGeom>
          <a:blipFill dpi="0" rotWithShape="1">
            <a:blip r:embed="rId3" cstate="email"/>
            <a:srcRect/>
            <a:stretch>
              <a:fillRect/>
            </a:stretch>
          </a:blipFill>
          <a:ln w="31750">
            <a:solidFill>
              <a:srgbClr val="FFFFFF"/>
            </a:solidFill>
          </a:ln>
          <a:effectLst>
            <a:outerShdw blurRad="381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 name="MH_Picture_1"/>
          <p:cNvSpPr/>
          <p:nvPr>
            <p:custDataLst>
              <p:tags r:id="rId4"/>
            </p:custDataLst>
          </p:nvPr>
        </p:nvSpPr>
        <p:spPr>
          <a:xfrm>
            <a:off x="7291389" y="1541463"/>
            <a:ext cx="2903537" cy="2336800"/>
          </a:xfrm>
          <a:prstGeom prst="rect">
            <a:avLst/>
          </a:prstGeom>
          <a:blipFill dpi="0" rotWithShape="1">
            <a:blip r:embed="rId5" cstate="email"/>
            <a:srcRect/>
            <a:stretch>
              <a:fillRect/>
            </a:stretch>
          </a:blipFill>
          <a:ln w="31750">
            <a:solidFill>
              <a:srgbClr val="FFFFFF"/>
            </a:solidFill>
          </a:ln>
          <a:effectLst>
            <a:outerShdw blurRad="381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 name="MH_Picture_2"/>
          <p:cNvSpPr/>
          <p:nvPr>
            <p:custDataLst>
              <p:tags r:id="rId6"/>
            </p:custDataLst>
          </p:nvPr>
        </p:nvSpPr>
        <p:spPr>
          <a:xfrm>
            <a:off x="6632576" y="3470275"/>
            <a:ext cx="2322513" cy="1868488"/>
          </a:xfrm>
          <a:prstGeom prst="rect">
            <a:avLst/>
          </a:prstGeom>
          <a:blipFill dpi="0" rotWithShape="1">
            <a:blip r:embed="rId7" cstate="email"/>
            <a:srcRect/>
            <a:stretch>
              <a:fillRect/>
            </a:stretch>
          </a:blipFill>
          <a:ln w="31750">
            <a:solidFill>
              <a:srgbClr val="FFFFFF"/>
            </a:solidFill>
          </a:ln>
          <a:effectLst>
            <a:outerShdw blurRad="381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p:cNvSpPr/>
          <p:nvPr/>
        </p:nvSpPr>
        <p:spPr>
          <a:xfrm>
            <a:off x="7291389" y="569581"/>
            <a:ext cx="433965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rPr>
              <a:t>请输入替换你的标题</a:t>
            </a:r>
            <a:endParaRPr lang="zh-CN" altLang="en-US" sz="360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endParaRPr>
          </a:p>
        </p:txBody>
      </p:sp>
      <p:sp>
        <p:nvSpPr>
          <p:cNvPr id="10" name="MH_SubTitle_2"/>
          <p:cNvSpPr txBox="1">
            <a:spLocks noChangeArrowheads="1"/>
          </p:cNvSpPr>
          <p:nvPr>
            <p:custDataLst>
              <p:tags r:id="rId8"/>
            </p:custDataLst>
          </p:nvPr>
        </p:nvSpPr>
        <p:spPr bwMode="auto">
          <a:xfrm>
            <a:off x="2889365" y="1630591"/>
            <a:ext cx="3243148" cy="449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nSpc>
                <a:spcPct val="200000"/>
              </a:lnSpc>
            </a:pPr>
            <a:r>
              <a:rPr lang="zh-CN" altLang="en-US" sz="1600" dirty="0">
                <a:latin typeface="幼圆" panose="02010509060101010101" pitchFamily="49" charset="-122"/>
                <a:ea typeface="幼圆" panose="02010509060101010101" pitchFamily="49" charset="-122"/>
              </a:rPr>
              <a:t>点击添加标题</a:t>
            </a:r>
            <a:r>
              <a:rPr lang="zh-CN" altLang="en-US" sz="1600" dirty="0" smtClean="0">
                <a:latin typeface="幼圆" panose="02010509060101010101" pitchFamily="49" charset="-122"/>
                <a:ea typeface="幼圆" panose="02010509060101010101" pitchFamily="49" charset="-122"/>
              </a:rPr>
              <a:t>文字</a:t>
            </a:r>
            <a:r>
              <a:rPr lang="zh-CN" altLang="en-US" sz="1600" dirty="0">
                <a:latin typeface="幼圆" panose="02010509060101010101" pitchFamily="49" charset="-122"/>
                <a:ea typeface="幼圆" panose="02010509060101010101" pitchFamily="49" charset="-122"/>
              </a:rPr>
              <a:t>点击添加标题</a:t>
            </a:r>
            <a:r>
              <a:rPr lang="zh-CN" altLang="en-US" sz="1600" dirty="0" smtClean="0">
                <a:latin typeface="幼圆" panose="02010509060101010101" pitchFamily="49" charset="-122"/>
                <a:ea typeface="幼圆" panose="02010509060101010101" pitchFamily="49" charset="-122"/>
              </a:rPr>
              <a:t>文字点击</a:t>
            </a:r>
            <a:r>
              <a:rPr lang="zh-CN" altLang="en-US" sz="1600" dirty="0">
                <a:latin typeface="幼圆" panose="02010509060101010101" pitchFamily="49" charset="-122"/>
                <a:ea typeface="幼圆" panose="02010509060101010101" pitchFamily="49" charset="-122"/>
              </a:rPr>
              <a:t>添加标题文字</a:t>
            </a:r>
            <a:endParaRPr lang="en-US" altLang="zh-CN" sz="1600" dirty="0">
              <a:latin typeface="幼圆" panose="02010509060101010101" pitchFamily="49" charset="-122"/>
              <a:ea typeface="幼圆" panose="02010509060101010101" pitchFamily="49" charset="-122"/>
            </a:endParaRPr>
          </a:p>
          <a:p>
            <a:pPr eaLnBrk="1" hangingPunct="1">
              <a:lnSpc>
                <a:spcPct val="200000"/>
              </a:lnSpc>
            </a:pPr>
            <a:r>
              <a:rPr lang="zh-CN" altLang="en-US" sz="1600" dirty="0" smtClean="0">
                <a:latin typeface="幼圆" panose="02010509060101010101" pitchFamily="49" charset="-122"/>
                <a:ea typeface="幼圆" panose="02010509060101010101" pitchFamily="49" charset="-122"/>
              </a:rPr>
              <a:t>点击</a:t>
            </a:r>
            <a:r>
              <a:rPr lang="zh-CN" altLang="en-US" sz="1600" dirty="0">
                <a:latin typeface="幼圆" panose="02010509060101010101" pitchFamily="49" charset="-122"/>
                <a:ea typeface="幼圆" panose="02010509060101010101" pitchFamily="49" charset="-122"/>
              </a:rPr>
              <a:t>添加标题</a:t>
            </a:r>
            <a:r>
              <a:rPr lang="zh-CN" altLang="en-US" sz="1600" dirty="0" smtClean="0">
                <a:latin typeface="幼圆" panose="02010509060101010101" pitchFamily="49" charset="-122"/>
                <a:ea typeface="幼圆" panose="02010509060101010101" pitchFamily="49" charset="-122"/>
              </a:rPr>
              <a:t>文字点击</a:t>
            </a:r>
            <a:r>
              <a:rPr lang="zh-CN" altLang="en-US" sz="1600" dirty="0">
                <a:latin typeface="幼圆" panose="02010509060101010101" pitchFamily="49" charset="-122"/>
                <a:ea typeface="幼圆" panose="02010509060101010101" pitchFamily="49" charset="-122"/>
              </a:rPr>
              <a:t>添加标题</a:t>
            </a:r>
            <a:r>
              <a:rPr lang="zh-CN" altLang="en-US" sz="1600" dirty="0" smtClean="0">
                <a:latin typeface="幼圆" panose="02010509060101010101" pitchFamily="49" charset="-122"/>
                <a:ea typeface="幼圆" panose="02010509060101010101" pitchFamily="49" charset="-122"/>
              </a:rPr>
              <a:t>文字点击</a:t>
            </a:r>
            <a:r>
              <a:rPr lang="zh-CN" altLang="en-US" sz="1600" dirty="0">
                <a:latin typeface="幼圆" panose="02010509060101010101" pitchFamily="49" charset="-122"/>
                <a:ea typeface="幼圆" panose="02010509060101010101" pitchFamily="49" charset="-122"/>
              </a:rPr>
              <a:t>添加标题</a:t>
            </a:r>
            <a:r>
              <a:rPr lang="zh-CN" altLang="en-US" sz="1600" dirty="0" smtClean="0">
                <a:latin typeface="幼圆" panose="02010509060101010101" pitchFamily="49" charset="-122"/>
                <a:ea typeface="幼圆" panose="02010509060101010101" pitchFamily="49" charset="-122"/>
              </a:rPr>
              <a:t>文字点击</a:t>
            </a:r>
            <a:r>
              <a:rPr lang="zh-CN" altLang="en-US" sz="1600" dirty="0">
                <a:latin typeface="幼圆" panose="02010509060101010101" pitchFamily="49" charset="-122"/>
                <a:ea typeface="幼圆" panose="02010509060101010101" pitchFamily="49" charset="-122"/>
              </a:rPr>
              <a:t>添加标题</a:t>
            </a:r>
            <a:r>
              <a:rPr lang="zh-CN" altLang="en-US" sz="1600" dirty="0" smtClean="0">
                <a:latin typeface="幼圆" panose="02010509060101010101" pitchFamily="49" charset="-122"/>
                <a:ea typeface="幼圆" panose="02010509060101010101" pitchFamily="49" charset="-122"/>
              </a:rPr>
              <a:t>文字点击</a:t>
            </a:r>
            <a:r>
              <a:rPr lang="zh-CN" altLang="en-US" sz="1600" dirty="0">
                <a:latin typeface="幼圆" panose="02010509060101010101" pitchFamily="49" charset="-122"/>
                <a:ea typeface="幼圆" panose="02010509060101010101" pitchFamily="49" charset="-122"/>
              </a:rPr>
              <a:t>添加标题</a:t>
            </a:r>
            <a:r>
              <a:rPr lang="zh-CN" altLang="en-US" sz="1600" dirty="0" smtClean="0">
                <a:latin typeface="幼圆" panose="02010509060101010101" pitchFamily="49" charset="-122"/>
                <a:ea typeface="幼圆" panose="02010509060101010101" pitchFamily="49" charset="-122"/>
              </a:rPr>
              <a:t>文字点击</a:t>
            </a:r>
            <a:r>
              <a:rPr lang="zh-CN" altLang="en-US" sz="1600" dirty="0">
                <a:latin typeface="幼圆" panose="02010509060101010101" pitchFamily="49" charset="-122"/>
                <a:ea typeface="幼圆" panose="02010509060101010101" pitchFamily="49" charset="-122"/>
              </a:rPr>
              <a:t>添加标题</a:t>
            </a:r>
            <a:r>
              <a:rPr lang="zh-CN" altLang="en-US" sz="1600" dirty="0" smtClean="0">
                <a:latin typeface="幼圆" panose="02010509060101010101" pitchFamily="49" charset="-122"/>
                <a:ea typeface="幼圆" panose="02010509060101010101" pitchFamily="49" charset="-122"/>
              </a:rPr>
              <a:t>文字点击</a:t>
            </a:r>
            <a:r>
              <a:rPr lang="zh-CN" altLang="en-US" sz="1600" dirty="0">
                <a:latin typeface="幼圆" panose="02010509060101010101" pitchFamily="49" charset="-122"/>
                <a:ea typeface="幼圆" panose="02010509060101010101" pitchFamily="49" charset="-122"/>
              </a:rPr>
              <a:t>添加标题</a:t>
            </a:r>
            <a:r>
              <a:rPr lang="zh-CN" altLang="en-US" sz="1600" dirty="0" smtClean="0">
                <a:latin typeface="幼圆" panose="02010509060101010101" pitchFamily="49" charset="-122"/>
                <a:ea typeface="幼圆" panose="02010509060101010101" pitchFamily="49" charset="-122"/>
              </a:rPr>
              <a:t>文字点击</a:t>
            </a:r>
            <a:r>
              <a:rPr lang="zh-CN" altLang="en-US" sz="1600" dirty="0">
                <a:latin typeface="幼圆" panose="02010509060101010101" pitchFamily="49" charset="-122"/>
                <a:ea typeface="幼圆" panose="02010509060101010101" pitchFamily="49" charset="-122"/>
              </a:rPr>
              <a:t>添加标题</a:t>
            </a:r>
            <a:r>
              <a:rPr lang="zh-CN" altLang="en-US" sz="1600" dirty="0" smtClean="0">
                <a:latin typeface="幼圆" panose="02010509060101010101" pitchFamily="49" charset="-122"/>
                <a:ea typeface="幼圆" panose="02010509060101010101" pitchFamily="49" charset="-122"/>
              </a:rPr>
              <a:t>文字点击</a:t>
            </a:r>
            <a:r>
              <a:rPr lang="zh-CN" altLang="en-US" sz="1600" dirty="0">
                <a:latin typeface="幼圆" panose="02010509060101010101" pitchFamily="49" charset="-122"/>
                <a:ea typeface="幼圆" panose="02010509060101010101" pitchFamily="49" charset="-122"/>
              </a:rPr>
              <a:t>添加标题文字</a:t>
            </a:r>
            <a:endParaRPr lang="en-US" altLang="zh-CN" sz="1600" dirty="0">
              <a:latin typeface="幼圆" panose="02010509060101010101" pitchFamily="49" charset="-122"/>
              <a:ea typeface="幼圆" panose="02010509060101010101" pitchFamily="49" charset="-122"/>
            </a:endParaRPr>
          </a:p>
          <a:p>
            <a:pPr>
              <a:lnSpc>
                <a:spcPct val="130000"/>
              </a:lnSpc>
            </a:pPr>
            <a:r>
              <a:rPr lang="zh-CN" altLang="en-US" sz="1600" dirty="0">
                <a:latin typeface="幼圆" panose="02010509060101010101" pitchFamily="49" charset="-122"/>
                <a:ea typeface="幼圆" panose="02010509060101010101" pitchFamily="49" charset="-122"/>
              </a:rPr>
              <a:t>点击添加标题</a:t>
            </a:r>
            <a:r>
              <a:rPr lang="zh-CN" altLang="en-US" sz="1600" dirty="0" smtClean="0">
                <a:latin typeface="幼圆" panose="02010509060101010101" pitchFamily="49" charset="-122"/>
                <a:ea typeface="幼圆" panose="02010509060101010101" pitchFamily="49" charset="-122"/>
              </a:rPr>
              <a:t>文字点击</a:t>
            </a:r>
            <a:r>
              <a:rPr lang="zh-CN" altLang="en-US" sz="1600" dirty="0">
                <a:latin typeface="幼圆" panose="02010509060101010101" pitchFamily="49" charset="-122"/>
                <a:ea typeface="幼圆" panose="02010509060101010101" pitchFamily="49" charset="-122"/>
              </a:rPr>
              <a:t>添加标题</a:t>
            </a:r>
            <a:r>
              <a:rPr lang="zh-CN" altLang="en-US" sz="1600" dirty="0" smtClean="0">
                <a:latin typeface="幼圆" panose="02010509060101010101" pitchFamily="49" charset="-122"/>
                <a:ea typeface="幼圆" panose="02010509060101010101" pitchFamily="49" charset="-122"/>
              </a:rPr>
              <a:t>文字</a:t>
            </a:r>
            <a:r>
              <a:rPr lang="zh-CN" altLang="en-US" sz="1600" dirty="0">
                <a:latin typeface="幼圆" panose="02010509060101010101" pitchFamily="49" charset="-122"/>
                <a:ea typeface="幼圆" panose="02010509060101010101" pitchFamily="49" charset="-122"/>
              </a:rPr>
              <a:t>点击添加标题</a:t>
            </a:r>
            <a:r>
              <a:rPr lang="zh-CN" altLang="en-US" sz="1600" dirty="0" smtClean="0">
                <a:latin typeface="幼圆" panose="02010509060101010101" pitchFamily="49" charset="-122"/>
                <a:ea typeface="幼圆" panose="02010509060101010101" pitchFamily="49" charset="-122"/>
              </a:rPr>
              <a:t>文字点击</a:t>
            </a:r>
            <a:r>
              <a:rPr lang="zh-CN" altLang="en-US" sz="1600" dirty="0">
                <a:latin typeface="幼圆" panose="02010509060101010101" pitchFamily="49" charset="-122"/>
                <a:ea typeface="幼圆" panose="02010509060101010101" pitchFamily="49" charset="-122"/>
              </a:rPr>
              <a:t>添加标题文字</a:t>
            </a:r>
            <a:endParaRPr lang="en-US" altLang="zh-CN" sz="1600" dirty="0">
              <a:latin typeface="幼圆" panose="02010509060101010101" pitchFamily="49" charset="-122"/>
              <a:ea typeface="幼圆" panose="02010509060101010101" pitchFamily="49" charset="-122"/>
            </a:endParaRPr>
          </a:p>
          <a:p>
            <a:pPr>
              <a:lnSpc>
                <a:spcPct val="130000"/>
              </a:lnSpc>
            </a:pPr>
            <a:endParaRPr lang="en-US" altLang="zh-CN" sz="1600" dirty="0">
              <a:latin typeface="幼圆" panose="02010509060101010101" pitchFamily="49" charset="-122"/>
              <a:ea typeface="幼圆" panose="02010509060101010101" pitchFamily="49" charset="-122"/>
            </a:endParaRPr>
          </a:p>
          <a:p>
            <a:pPr eaLnBrk="1" hangingPunct="1">
              <a:lnSpc>
                <a:spcPct val="130000"/>
              </a:lnSpc>
            </a:pPr>
            <a:endParaRPr lang="en-US" altLang="zh-CN" sz="1600" dirty="0">
              <a:latin typeface="幼圆" panose="02010509060101010101" pitchFamily="49" charset="-122"/>
              <a:ea typeface="幼圆"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34"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from="(-#ppt_w/2)" to="(#ppt_x)" calcmode="lin" valueType="num">
                                      <p:cBhvr>
                                        <p:cTn id="14" dur="600" fill="hold">
                                          <p:stCondLst>
                                            <p:cond delay="0"/>
                                          </p:stCondLst>
                                        </p:cTn>
                                        <p:tgtEl>
                                          <p:spTgt spid="6"/>
                                        </p:tgtEl>
                                        <p:attrNameLst>
                                          <p:attrName>ppt_x</p:attrName>
                                        </p:attrNameLst>
                                      </p:cBhvr>
                                    </p:anim>
                                    <p:anim from="0" to="-1.0" calcmode="lin" valueType="num">
                                      <p:cBhvr>
                                        <p:cTn id="15" dur="200" decel="50000" autoRev="1" fill="hold">
                                          <p:stCondLst>
                                            <p:cond delay="600"/>
                                          </p:stCondLst>
                                        </p:cTn>
                                        <p:tgtEl>
                                          <p:spTgt spid="6"/>
                                        </p:tgtEl>
                                        <p:attrNameLst>
                                          <p:attrName>xshear</p:attrName>
                                        </p:attrNameLst>
                                      </p:cBhvr>
                                    </p:anim>
                                    <p:animScale>
                                      <p:cBhvr>
                                        <p:cTn id="16" dur="200" decel="100000" autoRev="1" fill="hold">
                                          <p:stCondLst>
                                            <p:cond delay="600"/>
                                          </p:stCondLst>
                                        </p:cTn>
                                        <p:tgtEl>
                                          <p:spTgt spid="6"/>
                                        </p:tgtEl>
                                      </p:cBhvr>
                                      <p:from x="100000" y="100000"/>
                                      <p:to x="80000" y="100000"/>
                                    </p:animScale>
                                    <p:anim by="(#ppt_h/3+#ppt_w*0.1)" calcmode="lin" valueType="num">
                                      <p:cBhvr additive="sum">
                                        <p:cTn id="17" dur="200" decel="100000" autoRev="1" fill="hold">
                                          <p:stCondLst>
                                            <p:cond delay="600"/>
                                          </p:stCondLst>
                                        </p:cTn>
                                        <p:tgtEl>
                                          <p:spTgt spid="6"/>
                                        </p:tgtEl>
                                        <p:attrNameLst>
                                          <p:attrName>ppt_x</p:attrName>
                                        </p:attrNameLst>
                                      </p:cBhvr>
                                    </p:anim>
                                  </p:childTnLst>
                                </p:cTn>
                              </p:par>
                              <p:par>
                                <p:cTn id="18" presetID="34" presetClass="entr" presetSubtype="0" fill="hold" grpId="0" nodeType="withEffect">
                                  <p:stCondLst>
                                    <p:cond delay="300"/>
                                  </p:stCondLst>
                                  <p:childTnLst>
                                    <p:set>
                                      <p:cBhvr>
                                        <p:cTn id="19" dur="1" fill="hold">
                                          <p:stCondLst>
                                            <p:cond delay="0"/>
                                          </p:stCondLst>
                                        </p:cTn>
                                        <p:tgtEl>
                                          <p:spTgt spid="7"/>
                                        </p:tgtEl>
                                        <p:attrNameLst>
                                          <p:attrName>style.visibility</p:attrName>
                                        </p:attrNameLst>
                                      </p:cBhvr>
                                      <p:to>
                                        <p:strVal val="visible"/>
                                      </p:to>
                                    </p:set>
                                    <p:anim from="(-#ppt_w/2)" to="(#ppt_x)" calcmode="lin" valueType="num">
                                      <p:cBhvr>
                                        <p:cTn id="20" dur="600" fill="hold">
                                          <p:stCondLst>
                                            <p:cond delay="0"/>
                                          </p:stCondLst>
                                        </p:cTn>
                                        <p:tgtEl>
                                          <p:spTgt spid="7"/>
                                        </p:tgtEl>
                                        <p:attrNameLst>
                                          <p:attrName>ppt_x</p:attrName>
                                        </p:attrNameLst>
                                      </p:cBhvr>
                                    </p:anim>
                                    <p:anim from="0" to="-1.0" calcmode="lin" valueType="num">
                                      <p:cBhvr>
                                        <p:cTn id="21" dur="200" decel="50000" autoRev="1" fill="hold">
                                          <p:stCondLst>
                                            <p:cond delay="600"/>
                                          </p:stCondLst>
                                        </p:cTn>
                                        <p:tgtEl>
                                          <p:spTgt spid="7"/>
                                        </p:tgtEl>
                                        <p:attrNameLst>
                                          <p:attrName>xshear</p:attrName>
                                        </p:attrNameLst>
                                      </p:cBhvr>
                                    </p:anim>
                                    <p:animScale>
                                      <p:cBhvr>
                                        <p:cTn id="22" dur="200" decel="100000" autoRev="1" fill="hold">
                                          <p:stCondLst>
                                            <p:cond delay="600"/>
                                          </p:stCondLst>
                                        </p:cTn>
                                        <p:tgtEl>
                                          <p:spTgt spid="7"/>
                                        </p:tgtEl>
                                      </p:cBhvr>
                                      <p:from x="100000" y="100000"/>
                                      <p:to x="80000" y="100000"/>
                                    </p:animScale>
                                    <p:anim by="(#ppt_h/3+#ppt_w*0.1)" calcmode="lin" valueType="num">
                                      <p:cBhvr additive="sum">
                                        <p:cTn id="23" dur="200" decel="100000" autoRev="1" fill="hold">
                                          <p:stCondLst>
                                            <p:cond delay="600"/>
                                          </p:stCondLst>
                                        </p:cTn>
                                        <p:tgtEl>
                                          <p:spTgt spid="7"/>
                                        </p:tgtEl>
                                        <p:attrNameLst>
                                          <p:attrName>ppt_x</p:attrName>
                                        </p:attrNameLst>
                                      </p:cBhvr>
                                    </p:anim>
                                  </p:childTnLst>
                                </p:cTn>
                              </p:par>
                              <p:par>
                                <p:cTn id="24" presetID="34"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from="(-#ppt_w/2)" to="(#ppt_x)" calcmode="lin" valueType="num">
                                      <p:cBhvr>
                                        <p:cTn id="26" dur="600" fill="hold">
                                          <p:stCondLst>
                                            <p:cond delay="0"/>
                                          </p:stCondLst>
                                        </p:cTn>
                                        <p:tgtEl>
                                          <p:spTgt spid="5"/>
                                        </p:tgtEl>
                                        <p:attrNameLst>
                                          <p:attrName>ppt_x</p:attrName>
                                        </p:attrNameLst>
                                      </p:cBhvr>
                                    </p:anim>
                                    <p:anim from="0" to="-1.0" calcmode="lin" valueType="num">
                                      <p:cBhvr>
                                        <p:cTn id="27" dur="200" decel="50000" autoRev="1" fill="hold">
                                          <p:stCondLst>
                                            <p:cond delay="600"/>
                                          </p:stCondLst>
                                        </p:cTn>
                                        <p:tgtEl>
                                          <p:spTgt spid="5"/>
                                        </p:tgtEl>
                                        <p:attrNameLst>
                                          <p:attrName>xshear</p:attrName>
                                        </p:attrNameLst>
                                      </p:cBhvr>
                                    </p:anim>
                                    <p:animScale>
                                      <p:cBhvr>
                                        <p:cTn id="28" dur="200" decel="100000" autoRev="1" fill="hold">
                                          <p:stCondLst>
                                            <p:cond delay="600"/>
                                          </p:stCondLst>
                                        </p:cTn>
                                        <p:tgtEl>
                                          <p:spTgt spid="5"/>
                                        </p:tgtEl>
                                      </p:cBhvr>
                                      <p:from x="100000" y="100000"/>
                                      <p:to x="80000" y="100000"/>
                                    </p:animScale>
                                    <p:anim by="(#ppt_h/3+#ppt_w*0.1)" calcmode="lin" valueType="num">
                                      <p:cBhvr additive="sum">
                                        <p:cTn id="29" dur="200" decel="100000" autoRev="1" fill="hold">
                                          <p:stCondLst>
                                            <p:cond delay="600"/>
                                          </p:stCondLst>
                                        </p:cTn>
                                        <p:tgtEl>
                                          <p:spTgt spid="5"/>
                                        </p:tgtEl>
                                        <p:attrNameLst>
                                          <p:attrName>ppt_x</p:attrName>
                                        </p:attrNameLst>
                                      </p:cBhvr>
                                    </p:anim>
                                  </p:childTnLst>
                                </p:cTn>
                              </p:par>
                            </p:childTnLst>
                          </p:cTn>
                        </p:par>
                        <p:par>
                          <p:cTn id="30" fill="hold">
                            <p:stCondLst>
                              <p:cond delay="2000"/>
                            </p:stCondLst>
                            <p:childTnLst>
                              <p:par>
                                <p:cTn id="31" presetID="53" presetClass="entr" presetSubtype="16"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par>
                          <p:cTn id="36" fill="hold">
                            <p:stCondLst>
                              <p:cond delay="2500"/>
                            </p:stCondLst>
                            <p:childTnLst>
                              <p:par>
                                <p:cTn id="37" presetID="10" presetClass="entr" presetSubtype="0"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630235" y="-16122"/>
            <a:ext cx="3810000" cy="5086350"/>
          </a:xfrm>
          <a:prstGeom prst="rect">
            <a:avLst/>
          </a:prstGeom>
        </p:spPr>
      </p:pic>
      <p:sp>
        <p:nvSpPr>
          <p:cNvPr id="5" name="燕尾形 4"/>
          <p:cNvSpPr/>
          <p:nvPr/>
        </p:nvSpPr>
        <p:spPr>
          <a:xfrm>
            <a:off x="922932" y="2921631"/>
            <a:ext cx="684076" cy="972108"/>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燕尾形 5"/>
          <p:cNvSpPr/>
          <p:nvPr/>
        </p:nvSpPr>
        <p:spPr>
          <a:xfrm>
            <a:off x="1579106" y="2921631"/>
            <a:ext cx="684076" cy="972108"/>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燕尾形 6"/>
          <p:cNvSpPr/>
          <p:nvPr/>
        </p:nvSpPr>
        <p:spPr>
          <a:xfrm>
            <a:off x="2233351" y="2921631"/>
            <a:ext cx="684076" cy="972108"/>
          </a:xfrm>
          <a:prstGeom prst="chevron">
            <a:avLst/>
          </a:prstGeom>
          <a:solidFill>
            <a:schemeClr val="accent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8" name="燕尾形 7"/>
          <p:cNvSpPr/>
          <p:nvPr/>
        </p:nvSpPr>
        <p:spPr>
          <a:xfrm>
            <a:off x="2923512" y="2921631"/>
            <a:ext cx="684076" cy="972108"/>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KSO_Shape"/>
          <p:cNvSpPr/>
          <p:nvPr/>
        </p:nvSpPr>
        <p:spPr bwMode="auto">
          <a:xfrm>
            <a:off x="3607588" y="2816042"/>
            <a:ext cx="1268074" cy="1214399"/>
          </a:xfrm>
          <a:custGeom>
            <a:avLst/>
            <a:gdLst>
              <a:gd name="T0" fmla="*/ 803970 w 12269552"/>
              <a:gd name="T1" fmla="*/ 262762 h 11753851"/>
              <a:gd name="T2" fmla="*/ 1171916 w 12269552"/>
              <a:gd name="T3" fmla="*/ 262762 h 11753851"/>
              <a:gd name="T4" fmla="*/ 1241319 w 12269552"/>
              <a:gd name="T5" fmla="*/ 290855 h 11753851"/>
              <a:gd name="T6" fmla="*/ 1475966 w 12269552"/>
              <a:gd name="T7" fmla="*/ 525518 h 11753851"/>
              <a:gd name="T8" fmla="*/ 1670404 w 12269552"/>
              <a:gd name="T9" fmla="*/ 331067 h 11753851"/>
              <a:gd name="T10" fmla="*/ 1721079 w 12269552"/>
              <a:gd name="T11" fmla="*/ 312889 h 11753851"/>
              <a:gd name="T12" fmla="*/ 1800397 w 12269552"/>
              <a:gd name="T13" fmla="*/ 391661 h 11753851"/>
              <a:gd name="T14" fmla="*/ 1782220 w 12269552"/>
              <a:gd name="T15" fmla="*/ 441238 h 11753851"/>
              <a:gd name="T16" fmla="*/ 1547572 w 12269552"/>
              <a:gd name="T17" fmla="*/ 678105 h 11753851"/>
              <a:gd name="T18" fmla="*/ 1419232 w 12269552"/>
              <a:gd name="T19" fmla="*/ 688571 h 11753851"/>
              <a:gd name="T20" fmla="*/ 1275469 w 12269552"/>
              <a:gd name="T21" fmla="*/ 544247 h 11753851"/>
              <a:gd name="T22" fmla="*/ 1050185 w 12269552"/>
              <a:gd name="T23" fmla="*/ 804250 h 11753851"/>
              <a:gd name="T24" fmla="*/ 1256190 w 12269552"/>
              <a:gd name="T25" fmla="*/ 1010268 h 11753851"/>
              <a:gd name="T26" fmla="*/ 1274918 w 12269552"/>
              <a:gd name="T27" fmla="*/ 1130905 h 11753851"/>
              <a:gd name="T28" fmla="*/ 1159247 w 12269552"/>
              <a:gd name="T29" fmla="*/ 1646503 h 11753851"/>
              <a:gd name="T30" fmla="*/ 1063405 w 12269552"/>
              <a:gd name="T31" fmla="*/ 1724724 h 11753851"/>
              <a:gd name="T32" fmla="*/ 965360 w 12269552"/>
              <a:gd name="T33" fmla="*/ 1626672 h 11753851"/>
              <a:gd name="T34" fmla="*/ 968114 w 12269552"/>
              <a:gd name="T35" fmla="*/ 1601884 h 11753851"/>
              <a:gd name="T36" fmla="*/ 1063405 w 12269552"/>
              <a:gd name="T37" fmla="*/ 1179380 h 11753851"/>
              <a:gd name="T38" fmla="*/ 828757 w 12269552"/>
              <a:gd name="T39" fmla="*/ 951327 h 11753851"/>
              <a:gd name="T40" fmla="*/ 627709 w 12269552"/>
              <a:gd name="T41" fmla="*/ 1176075 h 11753851"/>
              <a:gd name="T42" fmla="*/ 508182 w 12269552"/>
              <a:gd name="T43" fmla="*/ 1213533 h 11753851"/>
              <a:gd name="T44" fmla="*/ 100027 w 12269552"/>
              <a:gd name="T45" fmla="*/ 1214084 h 11753851"/>
              <a:gd name="T46" fmla="*/ 2533 w 12269552"/>
              <a:gd name="T47" fmla="*/ 1137515 h 11753851"/>
              <a:gd name="T48" fmla="*/ 75791 w 12269552"/>
              <a:gd name="T49" fmla="*/ 1020735 h 11753851"/>
              <a:gd name="T50" fmla="*/ 100578 w 12269552"/>
              <a:gd name="T51" fmla="*/ 1018531 h 11753851"/>
              <a:gd name="T52" fmla="*/ 451999 w 12269552"/>
              <a:gd name="T53" fmla="*/ 1019633 h 11753851"/>
              <a:gd name="T54" fmla="*/ 971969 w 12269552"/>
              <a:gd name="T55" fmla="*/ 417001 h 11753851"/>
              <a:gd name="T56" fmla="*/ 835918 w 12269552"/>
              <a:gd name="T57" fmla="*/ 416450 h 11753851"/>
              <a:gd name="T58" fmla="*/ 599617 w 12269552"/>
              <a:gd name="T59" fmla="*/ 689122 h 11753851"/>
              <a:gd name="T60" fmla="*/ 541231 w 12269552"/>
              <a:gd name="T61" fmla="*/ 716664 h 11753851"/>
              <a:gd name="T62" fmla="*/ 464667 w 12269552"/>
              <a:gd name="T63" fmla="*/ 640647 h 11753851"/>
              <a:gd name="T64" fmla="*/ 490556 w 12269552"/>
              <a:gd name="T65" fmla="*/ 583358 h 11753851"/>
              <a:gd name="T66" fmla="*/ 745033 w 12269552"/>
              <a:gd name="T67" fmla="*/ 290304 h 11753851"/>
              <a:gd name="T68" fmla="*/ 803970 w 12269552"/>
              <a:gd name="T69" fmla="*/ 262762 h 11753851"/>
              <a:gd name="T70" fmla="*/ 1357685 w 12269552"/>
              <a:gd name="T71" fmla="*/ 0 h 11753851"/>
              <a:gd name="T72" fmla="*/ 1509449 w 12269552"/>
              <a:gd name="T73" fmla="*/ 151764 h 11753851"/>
              <a:gd name="T74" fmla="*/ 1357685 w 12269552"/>
              <a:gd name="T75" fmla="*/ 303527 h 11753851"/>
              <a:gd name="T76" fmla="*/ 1205921 w 12269552"/>
              <a:gd name="T77" fmla="*/ 151764 h 11753851"/>
              <a:gd name="T78" fmla="*/ 1357685 w 12269552"/>
              <a:gd name="T79" fmla="*/ 0 h 1175385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269552" h="11753851">
                <a:moveTo>
                  <a:pt x="5478990" y="1790700"/>
                </a:moveTo>
                <a:cubicBezTo>
                  <a:pt x="7986505" y="1790700"/>
                  <a:pt x="7986505" y="1790700"/>
                  <a:pt x="7986505" y="1790700"/>
                </a:cubicBezTo>
                <a:cubicBezTo>
                  <a:pt x="8170440" y="1790700"/>
                  <a:pt x="8335605" y="1862026"/>
                  <a:pt x="8459480" y="1982155"/>
                </a:cubicBezTo>
                <a:cubicBezTo>
                  <a:pt x="10058584" y="3581364"/>
                  <a:pt x="10058584" y="3581364"/>
                  <a:pt x="10058584" y="3581364"/>
                </a:cubicBezTo>
                <a:cubicBezTo>
                  <a:pt x="11383663" y="2256197"/>
                  <a:pt x="11383663" y="2256197"/>
                  <a:pt x="11383663" y="2256197"/>
                </a:cubicBezTo>
                <a:cubicBezTo>
                  <a:pt x="11477507" y="2177363"/>
                  <a:pt x="11597628" y="2132315"/>
                  <a:pt x="11729010" y="2132315"/>
                </a:cubicBezTo>
                <a:cubicBezTo>
                  <a:pt x="12029311" y="2132315"/>
                  <a:pt x="12269552" y="2372572"/>
                  <a:pt x="12269552" y="2669139"/>
                </a:cubicBezTo>
                <a:cubicBezTo>
                  <a:pt x="12269552" y="2796776"/>
                  <a:pt x="12220753" y="2916904"/>
                  <a:pt x="12145678" y="3007000"/>
                </a:cubicBezTo>
                <a:cubicBezTo>
                  <a:pt x="10546573" y="4621226"/>
                  <a:pt x="10546573" y="4621226"/>
                  <a:pt x="10546573" y="4621226"/>
                </a:cubicBezTo>
                <a:cubicBezTo>
                  <a:pt x="10062338" y="5105494"/>
                  <a:pt x="9671946" y="4692552"/>
                  <a:pt x="9671946" y="4692552"/>
                </a:cubicBezTo>
                <a:cubicBezTo>
                  <a:pt x="8692213" y="3709001"/>
                  <a:pt x="8692213" y="3709001"/>
                  <a:pt x="8692213" y="3709001"/>
                </a:cubicBezTo>
                <a:cubicBezTo>
                  <a:pt x="7156923" y="5480895"/>
                  <a:pt x="7156923" y="5480895"/>
                  <a:pt x="7156923" y="5480895"/>
                </a:cubicBezTo>
                <a:cubicBezTo>
                  <a:pt x="8560831" y="6884896"/>
                  <a:pt x="8560831" y="6884896"/>
                  <a:pt x="8560831" y="6884896"/>
                </a:cubicBezTo>
                <a:cubicBezTo>
                  <a:pt x="8560831" y="6884896"/>
                  <a:pt x="8857379" y="7158939"/>
                  <a:pt x="8688459" y="7707025"/>
                </a:cubicBezTo>
                <a:cubicBezTo>
                  <a:pt x="7900169" y="11220781"/>
                  <a:pt x="7900169" y="11220781"/>
                  <a:pt x="7900169" y="11220781"/>
                </a:cubicBezTo>
                <a:cubicBezTo>
                  <a:pt x="7840108" y="11524856"/>
                  <a:pt x="7569837" y="11753851"/>
                  <a:pt x="7247013" y="11753851"/>
                </a:cubicBezTo>
                <a:cubicBezTo>
                  <a:pt x="6879144" y="11753851"/>
                  <a:pt x="6578843" y="11453530"/>
                  <a:pt x="6578843" y="11085637"/>
                </a:cubicBezTo>
                <a:cubicBezTo>
                  <a:pt x="6578843" y="11025572"/>
                  <a:pt x="6586351" y="10969262"/>
                  <a:pt x="6597612" y="10916706"/>
                </a:cubicBezTo>
                <a:cubicBezTo>
                  <a:pt x="7247013" y="8037378"/>
                  <a:pt x="7247013" y="8037378"/>
                  <a:pt x="7247013" y="8037378"/>
                </a:cubicBezTo>
                <a:cubicBezTo>
                  <a:pt x="5647909" y="6483216"/>
                  <a:pt x="5647909" y="6483216"/>
                  <a:pt x="5647909" y="6483216"/>
                </a:cubicBezTo>
                <a:cubicBezTo>
                  <a:pt x="4277784" y="8014854"/>
                  <a:pt x="4277784" y="8014854"/>
                  <a:pt x="4277784" y="8014854"/>
                </a:cubicBezTo>
                <a:cubicBezTo>
                  <a:pt x="4277784" y="8014854"/>
                  <a:pt x="4056312" y="8288897"/>
                  <a:pt x="3463217" y="8270127"/>
                </a:cubicBezTo>
                <a:cubicBezTo>
                  <a:pt x="681676" y="8273881"/>
                  <a:pt x="681676" y="8273881"/>
                  <a:pt x="681676" y="8273881"/>
                </a:cubicBezTo>
                <a:cubicBezTo>
                  <a:pt x="370114" y="8277635"/>
                  <a:pt x="88581" y="8067410"/>
                  <a:pt x="17260" y="7752073"/>
                </a:cubicBezTo>
                <a:cubicBezTo>
                  <a:pt x="-65323" y="7391688"/>
                  <a:pt x="156149" y="7038811"/>
                  <a:pt x="516511" y="6956222"/>
                </a:cubicBezTo>
                <a:cubicBezTo>
                  <a:pt x="572817" y="6944960"/>
                  <a:pt x="629124" y="6941206"/>
                  <a:pt x="685430" y="6941206"/>
                </a:cubicBezTo>
                <a:cubicBezTo>
                  <a:pt x="3080333" y="6948714"/>
                  <a:pt x="3080333" y="6948714"/>
                  <a:pt x="3080333" y="6948714"/>
                </a:cubicBezTo>
                <a:cubicBezTo>
                  <a:pt x="6623888" y="2841824"/>
                  <a:pt x="6623888" y="2841824"/>
                  <a:pt x="6623888" y="2841824"/>
                </a:cubicBezTo>
                <a:lnTo>
                  <a:pt x="5696708" y="2838070"/>
                </a:lnTo>
                <a:cubicBezTo>
                  <a:pt x="4086342" y="4696306"/>
                  <a:pt x="4086342" y="4696306"/>
                  <a:pt x="4086342" y="4696306"/>
                </a:cubicBezTo>
                <a:cubicBezTo>
                  <a:pt x="3992498" y="4812681"/>
                  <a:pt x="3849855" y="4884007"/>
                  <a:pt x="3688443" y="4884007"/>
                </a:cubicBezTo>
                <a:cubicBezTo>
                  <a:pt x="3399403" y="4884007"/>
                  <a:pt x="3166669" y="4651258"/>
                  <a:pt x="3166669" y="4365953"/>
                </a:cubicBezTo>
                <a:cubicBezTo>
                  <a:pt x="3166669" y="4208284"/>
                  <a:pt x="3234237" y="4069386"/>
                  <a:pt x="3343097" y="3975536"/>
                </a:cubicBezTo>
                <a:cubicBezTo>
                  <a:pt x="5077337" y="1978401"/>
                  <a:pt x="5077337" y="1978401"/>
                  <a:pt x="5077337" y="1978401"/>
                </a:cubicBezTo>
                <a:cubicBezTo>
                  <a:pt x="5171181" y="1862026"/>
                  <a:pt x="5313824" y="1790700"/>
                  <a:pt x="5478990" y="1790700"/>
                </a:cubicBezTo>
                <a:close/>
                <a:moveTo>
                  <a:pt x="9252509" y="0"/>
                </a:moveTo>
                <a:cubicBezTo>
                  <a:pt x="9823713" y="0"/>
                  <a:pt x="10286766" y="463053"/>
                  <a:pt x="10286766" y="1034257"/>
                </a:cubicBezTo>
                <a:cubicBezTo>
                  <a:pt x="10286766" y="1605461"/>
                  <a:pt x="9823713" y="2068514"/>
                  <a:pt x="9252509" y="2068514"/>
                </a:cubicBezTo>
                <a:cubicBezTo>
                  <a:pt x="8681305" y="2068514"/>
                  <a:pt x="8218252" y="1605461"/>
                  <a:pt x="8218252" y="1034257"/>
                </a:cubicBezTo>
                <a:cubicBezTo>
                  <a:pt x="8218252" y="463053"/>
                  <a:pt x="8681305" y="0"/>
                  <a:pt x="9252509" y="0"/>
                </a:cubicBezTo>
                <a:close/>
              </a:path>
            </a:pathLst>
          </a:custGeom>
          <a:solidFill>
            <a:schemeClr val="accent3"/>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cxnSp>
        <p:nvCxnSpPr>
          <p:cNvPr id="10" name="直接箭头连接符 9"/>
          <p:cNvCxnSpPr/>
          <p:nvPr/>
        </p:nvCxnSpPr>
        <p:spPr>
          <a:xfrm flipV="1">
            <a:off x="922932" y="2147036"/>
            <a:ext cx="0" cy="774595"/>
          </a:xfrm>
          <a:prstGeom prst="straightConnector1">
            <a:avLst/>
          </a:prstGeom>
          <a:ln w="158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6000700" y="2003107"/>
            <a:ext cx="2938957" cy="646331"/>
          </a:xfrm>
          <a:prstGeom prst="rect">
            <a:avLst/>
          </a:prstGeom>
          <a:noFill/>
        </p:spPr>
        <p:txBody>
          <a:bodyPr wrap="square" rtlCol="0">
            <a:spAutoFit/>
          </a:bodyPr>
          <a:lstStyle/>
          <a:p>
            <a:r>
              <a:rPr lang="zh-CN" altLang="en-US" spc="100" dirty="0" smtClean="0">
                <a:solidFill>
                  <a:schemeClr val="tx1">
                    <a:lumMod val="65000"/>
                    <a:lumOff val="35000"/>
                  </a:schemeClr>
                </a:solidFill>
                <a:latin typeface="幼圆" panose="02010509060101010101" pitchFamily="49" charset="-122"/>
                <a:ea typeface="幼圆" panose="02010509060101010101" pitchFamily="49" charset="-122"/>
              </a:rPr>
              <a:t>请替换您的文字，内容简洁明了即可</a:t>
            </a:r>
            <a:endParaRPr lang="zh-CN" altLang="en-US" spc="100" dirty="0">
              <a:solidFill>
                <a:schemeClr val="tx1">
                  <a:lumMod val="65000"/>
                  <a:lumOff val="35000"/>
                </a:schemeClr>
              </a:solidFill>
              <a:latin typeface="幼圆" panose="02010509060101010101" pitchFamily="49" charset="-122"/>
              <a:ea typeface="幼圆" panose="02010509060101010101" pitchFamily="49" charset="-122"/>
            </a:endParaRPr>
          </a:p>
        </p:txBody>
      </p:sp>
      <p:sp>
        <p:nvSpPr>
          <p:cNvPr id="12" name="文本框 11"/>
          <p:cNvSpPr txBox="1"/>
          <p:nvPr/>
        </p:nvSpPr>
        <p:spPr>
          <a:xfrm>
            <a:off x="5976134" y="1639252"/>
            <a:ext cx="1872208" cy="400110"/>
          </a:xfrm>
          <a:prstGeom prst="rect">
            <a:avLst/>
          </a:prstGeom>
          <a:noFill/>
        </p:spPr>
        <p:txBody>
          <a:bodyPr wrap="square" rtlCol="0">
            <a:spAutoFit/>
          </a:bodyPr>
          <a:lstStyle/>
          <a:p>
            <a:r>
              <a:rPr lang="zh-CN" altLang="en-US" sz="2000" b="1" spc="100" dirty="0" smtClean="0">
                <a:solidFill>
                  <a:schemeClr val="accent2"/>
                </a:solidFill>
                <a:latin typeface="幼圆" panose="02010509060101010101" pitchFamily="49" charset="-122"/>
                <a:ea typeface="幼圆" panose="02010509060101010101" pitchFamily="49" charset="-122"/>
              </a:rPr>
              <a:t>请替换标题</a:t>
            </a:r>
            <a:endParaRPr lang="zh-CN" altLang="en-US" sz="2000" b="1" spc="100" dirty="0">
              <a:solidFill>
                <a:schemeClr val="accent2"/>
              </a:solidFill>
              <a:latin typeface="幼圆" panose="02010509060101010101" pitchFamily="49" charset="-122"/>
              <a:ea typeface="幼圆" panose="02010509060101010101" pitchFamily="49" charset="-122"/>
            </a:endParaRPr>
          </a:p>
        </p:txBody>
      </p:sp>
      <p:sp>
        <p:nvSpPr>
          <p:cNvPr id="13" name="文本框 12"/>
          <p:cNvSpPr txBox="1"/>
          <p:nvPr/>
        </p:nvSpPr>
        <p:spPr>
          <a:xfrm>
            <a:off x="272729" y="1695236"/>
            <a:ext cx="1278142" cy="400110"/>
          </a:xfrm>
          <a:prstGeom prst="rect">
            <a:avLst/>
          </a:prstGeom>
          <a:noFill/>
        </p:spPr>
        <p:txBody>
          <a:bodyPr wrap="square" rtlCol="0">
            <a:spAutoFit/>
          </a:bodyPr>
          <a:lstStyle/>
          <a:p>
            <a:r>
              <a:rPr lang="zh-CN" altLang="en-US" sz="2000" b="1" spc="100" dirty="0" smtClean="0">
                <a:solidFill>
                  <a:schemeClr val="accent2"/>
                </a:solidFill>
                <a:latin typeface="幼圆" panose="02010509060101010101" pitchFamily="49" charset="-122"/>
                <a:ea typeface="幼圆" panose="02010509060101010101" pitchFamily="49" charset="-122"/>
              </a:rPr>
              <a:t>观点总结</a:t>
            </a:r>
            <a:endParaRPr lang="zh-CN" altLang="en-US" sz="2000" b="1" spc="100" dirty="0">
              <a:solidFill>
                <a:schemeClr val="accent2"/>
              </a:solidFill>
              <a:latin typeface="幼圆" panose="02010509060101010101" pitchFamily="49" charset="-122"/>
              <a:ea typeface="幼圆" panose="02010509060101010101" pitchFamily="49" charset="-122"/>
            </a:endParaRPr>
          </a:p>
        </p:txBody>
      </p:sp>
      <p:cxnSp>
        <p:nvCxnSpPr>
          <p:cNvPr id="14" name="直接箭头连接符 13"/>
          <p:cNvCxnSpPr/>
          <p:nvPr/>
        </p:nvCxnSpPr>
        <p:spPr>
          <a:xfrm flipV="1">
            <a:off x="2229417" y="2534333"/>
            <a:ext cx="0" cy="387299"/>
          </a:xfrm>
          <a:prstGeom prst="straightConnector1">
            <a:avLst/>
          </a:prstGeom>
          <a:ln w="158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639286" y="1950457"/>
            <a:ext cx="1278142" cy="400110"/>
          </a:xfrm>
          <a:prstGeom prst="rect">
            <a:avLst/>
          </a:prstGeom>
          <a:noFill/>
        </p:spPr>
        <p:txBody>
          <a:bodyPr wrap="square" rtlCol="0">
            <a:spAutoFit/>
          </a:bodyPr>
          <a:lstStyle/>
          <a:p>
            <a:r>
              <a:rPr lang="zh-CN" altLang="en-US" sz="2000" b="1" spc="100" dirty="0" smtClean="0">
                <a:solidFill>
                  <a:schemeClr val="accent1">
                    <a:lumMod val="50000"/>
                  </a:schemeClr>
                </a:solidFill>
                <a:latin typeface="幼圆" panose="02010509060101010101" pitchFamily="49" charset="-122"/>
                <a:ea typeface="幼圆" panose="02010509060101010101" pitchFamily="49" charset="-122"/>
              </a:rPr>
              <a:t>观点总结</a:t>
            </a:r>
            <a:endParaRPr lang="zh-CN" altLang="en-US" sz="2000" b="1" spc="100" dirty="0">
              <a:solidFill>
                <a:schemeClr val="accent1">
                  <a:lumMod val="50000"/>
                </a:schemeClr>
              </a:solidFill>
              <a:latin typeface="幼圆" panose="02010509060101010101" pitchFamily="49" charset="-122"/>
              <a:ea typeface="幼圆" panose="02010509060101010101" pitchFamily="49" charset="-122"/>
            </a:endParaRPr>
          </a:p>
        </p:txBody>
      </p:sp>
      <p:cxnSp>
        <p:nvCxnSpPr>
          <p:cNvPr id="16" name="直接箭头连接符 15"/>
          <p:cNvCxnSpPr/>
          <p:nvPr/>
        </p:nvCxnSpPr>
        <p:spPr>
          <a:xfrm>
            <a:off x="1597084" y="3893739"/>
            <a:ext cx="0" cy="629561"/>
          </a:xfrm>
          <a:prstGeom prst="straightConnector1">
            <a:avLst/>
          </a:prstGeom>
          <a:ln w="158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893268" y="4500960"/>
            <a:ext cx="1302282" cy="400110"/>
          </a:xfrm>
          <a:prstGeom prst="rect">
            <a:avLst/>
          </a:prstGeom>
          <a:noFill/>
        </p:spPr>
        <p:txBody>
          <a:bodyPr wrap="square" rtlCol="0">
            <a:spAutoFit/>
          </a:bodyPr>
          <a:lstStyle/>
          <a:p>
            <a:r>
              <a:rPr lang="zh-CN" altLang="en-US" sz="2000" b="1" spc="100" dirty="0" smtClean="0">
                <a:solidFill>
                  <a:schemeClr val="accent4"/>
                </a:solidFill>
                <a:latin typeface="幼圆" panose="02010509060101010101" pitchFamily="49" charset="-122"/>
                <a:ea typeface="幼圆" panose="02010509060101010101" pitchFamily="49" charset="-122"/>
              </a:rPr>
              <a:t>观点总结</a:t>
            </a:r>
            <a:endParaRPr lang="zh-CN" altLang="en-US" sz="2000" b="1" spc="100" dirty="0">
              <a:solidFill>
                <a:schemeClr val="accent4"/>
              </a:solidFill>
              <a:latin typeface="幼圆" panose="02010509060101010101" pitchFamily="49" charset="-122"/>
              <a:ea typeface="幼圆" panose="02010509060101010101" pitchFamily="49" charset="-122"/>
            </a:endParaRPr>
          </a:p>
        </p:txBody>
      </p:sp>
      <p:cxnSp>
        <p:nvCxnSpPr>
          <p:cNvPr id="18" name="直接箭头连接符 17"/>
          <p:cNvCxnSpPr/>
          <p:nvPr/>
        </p:nvCxnSpPr>
        <p:spPr>
          <a:xfrm>
            <a:off x="3009122" y="3893739"/>
            <a:ext cx="0" cy="938760"/>
          </a:xfrm>
          <a:prstGeom prst="straightConnector1">
            <a:avLst/>
          </a:prstGeom>
          <a:ln w="158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2305306" y="4813422"/>
            <a:ext cx="1302282" cy="400110"/>
          </a:xfrm>
          <a:prstGeom prst="rect">
            <a:avLst/>
          </a:prstGeom>
          <a:noFill/>
        </p:spPr>
        <p:txBody>
          <a:bodyPr wrap="square" rtlCol="0">
            <a:spAutoFit/>
          </a:bodyPr>
          <a:lstStyle/>
          <a:p>
            <a:r>
              <a:rPr lang="zh-CN" altLang="en-US" sz="2000" b="1" spc="100" dirty="0" smtClean="0">
                <a:solidFill>
                  <a:schemeClr val="accent3"/>
                </a:solidFill>
                <a:latin typeface="幼圆" panose="02010509060101010101" pitchFamily="49" charset="-122"/>
                <a:ea typeface="幼圆" panose="02010509060101010101" pitchFamily="49" charset="-122"/>
              </a:rPr>
              <a:t>观点总结</a:t>
            </a:r>
            <a:endParaRPr lang="zh-CN" altLang="en-US" sz="2000" b="1" spc="100" dirty="0">
              <a:solidFill>
                <a:schemeClr val="accent3"/>
              </a:solidFill>
              <a:latin typeface="幼圆" panose="02010509060101010101" pitchFamily="49" charset="-122"/>
              <a:ea typeface="幼圆" panose="02010509060101010101" pitchFamily="49" charset="-122"/>
            </a:endParaRPr>
          </a:p>
        </p:txBody>
      </p:sp>
      <p:sp>
        <p:nvSpPr>
          <p:cNvPr id="20" name="文本框 19"/>
          <p:cNvSpPr txBox="1"/>
          <p:nvPr/>
        </p:nvSpPr>
        <p:spPr>
          <a:xfrm>
            <a:off x="6000700" y="3079090"/>
            <a:ext cx="2938957" cy="646331"/>
          </a:xfrm>
          <a:prstGeom prst="rect">
            <a:avLst/>
          </a:prstGeom>
          <a:noFill/>
        </p:spPr>
        <p:txBody>
          <a:bodyPr wrap="square" rtlCol="0">
            <a:spAutoFit/>
          </a:bodyPr>
          <a:lstStyle/>
          <a:p>
            <a:r>
              <a:rPr lang="zh-CN" altLang="en-US" spc="100" dirty="0" smtClean="0">
                <a:solidFill>
                  <a:schemeClr val="tx1">
                    <a:lumMod val="65000"/>
                    <a:lumOff val="35000"/>
                  </a:schemeClr>
                </a:solidFill>
                <a:latin typeface="幼圆" panose="02010509060101010101" pitchFamily="49" charset="-122"/>
                <a:ea typeface="幼圆" panose="02010509060101010101" pitchFamily="49" charset="-122"/>
              </a:rPr>
              <a:t>请替换您的文字，内容简洁明了即可</a:t>
            </a:r>
            <a:endParaRPr lang="zh-CN" altLang="en-US" spc="100" dirty="0">
              <a:solidFill>
                <a:schemeClr val="tx1">
                  <a:lumMod val="65000"/>
                  <a:lumOff val="35000"/>
                </a:schemeClr>
              </a:solidFill>
              <a:latin typeface="幼圆" panose="02010509060101010101" pitchFamily="49" charset="-122"/>
              <a:ea typeface="幼圆" panose="02010509060101010101" pitchFamily="49" charset="-122"/>
            </a:endParaRPr>
          </a:p>
        </p:txBody>
      </p:sp>
      <p:sp>
        <p:nvSpPr>
          <p:cNvPr id="21" name="文本框 20"/>
          <p:cNvSpPr txBox="1"/>
          <p:nvPr/>
        </p:nvSpPr>
        <p:spPr>
          <a:xfrm>
            <a:off x="5976134" y="2715235"/>
            <a:ext cx="1872208" cy="400110"/>
          </a:xfrm>
          <a:prstGeom prst="rect">
            <a:avLst/>
          </a:prstGeom>
          <a:noFill/>
        </p:spPr>
        <p:txBody>
          <a:bodyPr wrap="square" rtlCol="0">
            <a:spAutoFit/>
          </a:bodyPr>
          <a:lstStyle/>
          <a:p>
            <a:r>
              <a:rPr lang="zh-CN" altLang="en-US" sz="2000" b="1" spc="100" dirty="0" smtClean="0">
                <a:solidFill>
                  <a:schemeClr val="accent4"/>
                </a:solidFill>
                <a:latin typeface="幼圆" panose="02010509060101010101" pitchFamily="49" charset="-122"/>
                <a:ea typeface="幼圆" panose="02010509060101010101" pitchFamily="49" charset="-122"/>
              </a:rPr>
              <a:t>请替换标题</a:t>
            </a:r>
            <a:endParaRPr lang="zh-CN" altLang="en-US" sz="2000" b="1" spc="100" dirty="0">
              <a:solidFill>
                <a:schemeClr val="accent4"/>
              </a:solidFill>
              <a:latin typeface="幼圆" panose="02010509060101010101" pitchFamily="49" charset="-122"/>
              <a:ea typeface="幼圆" panose="02010509060101010101" pitchFamily="49" charset="-122"/>
            </a:endParaRPr>
          </a:p>
        </p:txBody>
      </p:sp>
      <p:sp>
        <p:nvSpPr>
          <p:cNvPr id="22" name="文本框 21"/>
          <p:cNvSpPr txBox="1"/>
          <p:nvPr/>
        </p:nvSpPr>
        <p:spPr>
          <a:xfrm>
            <a:off x="6000700" y="4155073"/>
            <a:ext cx="2938957" cy="646331"/>
          </a:xfrm>
          <a:prstGeom prst="rect">
            <a:avLst/>
          </a:prstGeom>
          <a:noFill/>
        </p:spPr>
        <p:txBody>
          <a:bodyPr wrap="square" rtlCol="0">
            <a:spAutoFit/>
          </a:bodyPr>
          <a:lstStyle/>
          <a:p>
            <a:r>
              <a:rPr lang="zh-CN" altLang="en-US" spc="100" dirty="0" smtClean="0">
                <a:solidFill>
                  <a:schemeClr val="tx1">
                    <a:lumMod val="65000"/>
                    <a:lumOff val="35000"/>
                  </a:schemeClr>
                </a:solidFill>
                <a:latin typeface="幼圆" panose="02010509060101010101" pitchFamily="49" charset="-122"/>
                <a:ea typeface="幼圆" panose="02010509060101010101" pitchFamily="49" charset="-122"/>
              </a:rPr>
              <a:t>请替换您的文字，内容简洁明了即可</a:t>
            </a:r>
            <a:endParaRPr lang="zh-CN" altLang="en-US" spc="100" dirty="0">
              <a:solidFill>
                <a:schemeClr val="tx1">
                  <a:lumMod val="65000"/>
                  <a:lumOff val="35000"/>
                </a:schemeClr>
              </a:solidFill>
              <a:latin typeface="幼圆" panose="02010509060101010101" pitchFamily="49" charset="-122"/>
              <a:ea typeface="幼圆" panose="02010509060101010101" pitchFamily="49" charset="-122"/>
            </a:endParaRPr>
          </a:p>
        </p:txBody>
      </p:sp>
      <p:sp>
        <p:nvSpPr>
          <p:cNvPr id="23" name="文本框 22"/>
          <p:cNvSpPr txBox="1"/>
          <p:nvPr/>
        </p:nvSpPr>
        <p:spPr>
          <a:xfrm>
            <a:off x="5976134" y="3791218"/>
            <a:ext cx="1872208" cy="400110"/>
          </a:xfrm>
          <a:prstGeom prst="rect">
            <a:avLst/>
          </a:prstGeom>
          <a:noFill/>
        </p:spPr>
        <p:txBody>
          <a:bodyPr wrap="square" rtlCol="0">
            <a:spAutoFit/>
          </a:bodyPr>
          <a:lstStyle/>
          <a:p>
            <a:r>
              <a:rPr lang="zh-CN" altLang="en-US" sz="2000" b="1" spc="100" dirty="0" smtClean="0">
                <a:solidFill>
                  <a:schemeClr val="tx1">
                    <a:lumMod val="65000"/>
                    <a:lumOff val="35000"/>
                  </a:schemeClr>
                </a:solidFill>
                <a:latin typeface="幼圆" panose="02010509060101010101" pitchFamily="49" charset="-122"/>
                <a:ea typeface="幼圆" panose="02010509060101010101" pitchFamily="49" charset="-122"/>
              </a:rPr>
              <a:t>请替换标题</a:t>
            </a:r>
            <a:endParaRPr lang="zh-CN" altLang="en-US" sz="2000" b="1" spc="100" dirty="0">
              <a:solidFill>
                <a:schemeClr val="tx1">
                  <a:lumMod val="65000"/>
                  <a:lumOff val="35000"/>
                </a:schemeClr>
              </a:solidFill>
              <a:latin typeface="幼圆" panose="02010509060101010101" pitchFamily="49" charset="-122"/>
              <a:ea typeface="幼圆" panose="02010509060101010101" pitchFamily="49" charset="-122"/>
            </a:endParaRPr>
          </a:p>
        </p:txBody>
      </p:sp>
      <p:sp>
        <p:nvSpPr>
          <p:cNvPr id="24" name="文本框 23"/>
          <p:cNvSpPr txBox="1"/>
          <p:nvPr/>
        </p:nvSpPr>
        <p:spPr>
          <a:xfrm>
            <a:off x="6000700" y="5235819"/>
            <a:ext cx="2938957" cy="646331"/>
          </a:xfrm>
          <a:prstGeom prst="rect">
            <a:avLst/>
          </a:prstGeom>
          <a:noFill/>
        </p:spPr>
        <p:txBody>
          <a:bodyPr wrap="square" rtlCol="0">
            <a:spAutoFit/>
          </a:bodyPr>
          <a:lstStyle/>
          <a:p>
            <a:r>
              <a:rPr lang="zh-CN" altLang="en-US" spc="100" dirty="0" smtClean="0">
                <a:solidFill>
                  <a:schemeClr val="tx1">
                    <a:lumMod val="65000"/>
                    <a:lumOff val="35000"/>
                  </a:schemeClr>
                </a:solidFill>
                <a:latin typeface="幼圆" panose="02010509060101010101" pitchFamily="49" charset="-122"/>
                <a:ea typeface="幼圆" panose="02010509060101010101" pitchFamily="49" charset="-122"/>
              </a:rPr>
              <a:t>请替换您的文字，内容简洁明了即可</a:t>
            </a:r>
            <a:endParaRPr lang="zh-CN" altLang="en-US" spc="100" dirty="0">
              <a:solidFill>
                <a:schemeClr val="tx1">
                  <a:lumMod val="65000"/>
                  <a:lumOff val="35000"/>
                </a:schemeClr>
              </a:solidFill>
              <a:latin typeface="幼圆" panose="02010509060101010101" pitchFamily="49" charset="-122"/>
              <a:ea typeface="幼圆" panose="02010509060101010101" pitchFamily="49" charset="-122"/>
            </a:endParaRPr>
          </a:p>
        </p:txBody>
      </p:sp>
      <p:sp>
        <p:nvSpPr>
          <p:cNvPr id="25" name="文本框 24"/>
          <p:cNvSpPr txBox="1"/>
          <p:nvPr/>
        </p:nvSpPr>
        <p:spPr>
          <a:xfrm>
            <a:off x="5976134" y="4871964"/>
            <a:ext cx="1872208" cy="400110"/>
          </a:xfrm>
          <a:prstGeom prst="rect">
            <a:avLst/>
          </a:prstGeom>
          <a:noFill/>
        </p:spPr>
        <p:txBody>
          <a:bodyPr wrap="square" rtlCol="0">
            <a:spAutoFit/>
          </a:bodyPr>
          <a:lstStyle/>
          <a:p>
            <a:r>
              <a:rPr lang="zh-CN" altLang="en-US" sz="2000" b="1" spc="100" dirty="0" smtClean="0">
                <a:solidFill>
                  <a:schemeClr val="accent3"/>
                </a:solidFill>
                <a:latin typeface="幼圆" panose="02010509060101010101" pitchFamily="49" charset="-122"/>
                <a:ea typeface="幼圆" panose="02010509060101010101" pitchFamily="49" charset="-122"/>
              </a:rPr>
              <a:t>请替换标题</a:t>
            </a:r>
            <a:endParaRPr lang="zh-CN" altLang="en-US" sz="2000" b="1" spc="100" dirty="0">
              <a:solidFill>
                <a:schemeClr val="accent3"/>
              </a:solidFill>
              <a:latin typeface="幼圆" panose="02010509060101010101" pitchFamily="49" charset="-122"/>
              <a:ea typeface="幼圆" panose="02010509060101010101" pitchFamily="49" charset="-122"/>
            </a:endParaRPr>
          </a:p>
        </p:txBody>
      </p:sp>
      <p:sp>
        <p:nvSpPr>
          <p:cNvPr id="26" name="文本框 25"/>
          <p:cNvSpPr txBox="1"/>
          <p:nvPr/>
        </p:nvSpPr>
        <p:spPr>
          <a:xfrm>
            <a:off x="5074376" y="1495228"/>
            <a:ext cx="1049493" cy="830997"/>
          </a:xfrm>
          <a:prstGeom prst="rect">
            <a:avLst/>
          </a:prstGeom>
          <a:noFill/>
        </p:spPr>
        <p:txBody>
          <a:bodyPr wrap="square" rtlCol="0">
            <a:spAutoFit/>
          </a:bodyPr>
          <a:lstStyle/>
          <a:p>
            <a:r>
              <a:rPr lang="en-US" altLang="zh-CN" sz="4800" dirty="0" smtClean="0">
                <a:solidFill>
                  <a:schemeClr val="accent2"/>
                </a:solidFill>
                <a:latin typeface="Arial Rounded MT Bold" panose="020F0704030504030204" pitchFamily="34" charset="0"/>
              </a:rPr>
              <a:t>01</a:t>
            </a:r>
            <a:endParaRPr lang="zh-CN" altLang="en-US" sz="4800" dirty="0">
              <a:solidFill>
                <a:schemeClr val="accent2"/>
              </a:solidFill>
              <a:latin typeface="Arial Rounded MT Bold" panose="020F0704030504030204" pitchFamily="34" charset="0"/>
            </a:endParaRPr>
          </a:p>
        </p:txBody>
      </p:sp>
      <p:sp>
        <p:nvSpPr>
          <p:cNvPr id="27" name="文本框 26"/>
          <p:cNvSpPr txBox="1"/>
          <p:nvPr/>
        </p:nvSpPr>
        <p:spPr>
          <a:xfrm>
            <a:off x="5074376" y="2608438"/>
            <a:ext cx="1049493" cy="830997"/>
          </a:xfrm>
          <a:prstGeom prst="rect">
            <a:avLst/>
          </a:prstGeom>
          <a:noFill/>
        </p:spPr>
        <p:txBody>
          <a:bodyPr wrap="square" rtlCol="0">
            <a:spAutoFit/>
          </a:bodyPr>
          <a:lstStyle/>
          <a:p>
            <a:r>
              <a:rPr lang="en-US" altLang="zh-CN" sz="4800" dirty="0" smtClean="0">
                <a:solidFill>
                  <a:schemeClr val="accent4"/>
                </a:solidFill>
                <a:latin typeface="Arial Rounded MT Bold" panose="020F0704030504030204" pitchFamily="34" charset="0"/>
              </a:rPr>
              <a:t>02</a:t>
            </a:r>
            <a:endParaRPr lang="zh-CN" altLang="en-US" sz="4800" dirty="0">
              <a:solidFill>
                <a:schemeClr val="accent4"/>
              </a:solidFill>
              <a:latin typeface="Arial Rounded MT Bold" panose="020F0704030504030204" pitchFamily="34" charset="0"/>
            </a:endParaRPr>
          </a:p>
        </p:txBody>
      </p:sp>
      <p:sp>
        <p:nvSpPr>
          <p:cNvPr id="28" name="文本框 27"/>
          <p:cNvSpPr txBox="1"/>
          <p:nvPr/>
        </p:nvSpPr>
        <p:spPr>
          <a:xfrm>
            <a:off x="5074376" y="3698343"/>
            <a:ext cx="1049493" cy="830997"/>
          </a:xfrm>
          <a:prstGeom prst="rect">
            <a:avLst/>
          </a:prstGeom>
          <a:noFill/>
        </p:spPr>
        <p:txBody>
          <a:bodyPr wrap="square" rtlCol="0">
            <a:spAutoFit/>
          </a:bodyPr>
          <a:lstStyle/>
          <a:p>
            <a:r>
              <a:rPr lang="en-US" altLang="zh-CN" sz="4800" dirty="0" smtClean="0">
                <a:solidFill>
                  <a:schemeClr val="accent1">
                    <a:lumMod val="25000"/>
                  </a:schemeClr>
                </a:solidFill>
                <a:latin typeface="Arial Rounded MT Bold" panose="020F0704030504030204" pitchFamily="34" charset="0"/>
              </a:rPr>
              <a:t>03</a:t>
            </a:r>
            <a:endParaRPr lang="zh-CN" altLang="en-US" sz="4800" dirty="0">
              <a:solidFill>
                <a:schemeClr val="accent1">
                  <a:lumMod val="25000"/>
                </a:schemeClr>
              </a:solidFill>
              <a:latin typeface="Arial Rounded MT Bold" panose="020F0704030504030204" pitchFamily="34" charset="0"/>
            </a:endParaRPr>
          </a:p>
        </p:txBody>
      </p:sp>
      <p:sp>
        <p:nvSpPr>
          <p:cNvPr id="29" name="文本框 28"/>
          <p:cNvSpPr txBox="1"/>
          <p:nvPr/>
        </p:nvSpPr>
        <p:spPr>
          <a:xfrm>
            <a:off x="5074376" y="4788105"/>
            <a:ext cx="1049493" cy="830997"/>
          </a:xfrm>
          <a:prstGeom prst="rect">
            <a:avLst/>
          </a:prstGeom>
          <a:noFill/>
        </p:spPr>
        <p:txBody>
          <a:bodyPr wrap="square" rtlCol="0">
            <a:spAutoFit/>
          </a:bodyPr>
          <a:lstStyle/>
          <a:p>
            <a:r>
              <a:rPr lang="en-US" altLang="zh-CN" sz="4800" dirty="0" smtClean="0">
                <a:solidFill>
                  <a:schemeClr val="accent3"/>
                </a:solidFill>
                <a:latin typeface="Arial Rounded MT Bold" panose="020F0704030504030204" pitchFamily="34" charset="0"/>
              </a:rPr>
              <a:t>04</a:t>
            </a:r>
            <a:endParaRPr lang="zh-CN" altLang="en-US" sz="4800" dirty="0">
              <a:solidFill>
                <a:schemeClr val="accent3"/>
              </a:solidFill>
              <a:latin typeface="Arial Rounded MT Bold" panose="020F0704030504030204" pitchFamily="34" charset="0"/>
            </a:endParaRPr>
          </a:p>
        </p:txBody>
      </p:sp>
      <p:sp>
        <p:nvSpPr>
          <p:cNvPr id="30" name="矩形 29"/>
          <p:cNvSpPr/>
          <p:nvPr/>
        </p:nvSpPr>
        <p:spPr>
          <a:xfrm>
            <a:off x="272729" y="207369"/>
            <a:ext cx="433965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rPr>
              <a:t>请输入替换你的标题</a:t>
            </a:r>
            <a:endParaRPr lang="zh-CN" altLang="en-US" sz="360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8" presetClass="entr" presetSubtype="0" accel="5000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4"/>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4"/>
                                        </p:tgtEl>
                                        <p:attrNameLst>
                                          <p:attrName>ppt_y</p:attrName>
                                        </p:attrNameLst>
                                      </p:cBhvr>
                                      <p:tavLst>
                                        <p:tav tm="0">
                                          <p:val>
                                            <p:strVal val="#ppt_y"/>
                                          </p:val>
                                        </p:tav>
                                        <p:tav tm="100000">
                                          <p:val>
                                            <p:strVal val="#ppt_y"/>
                                          </p:val>
                                        </p:tav>
                                      </p:tavLst>
                                    </p:anim>
                                    <p:animEffect transition="in" filter="fade">
                                      <p:cBhvr>
                                        <p:cTn id="16" dur="1000"/>
                                        <p:tgtEl>
                                          <p:spTgt spid="4"/>
                                        </p:tgtEl>
                                      </p:cBhvr>
                                    </p:animEffect>
                                  </p:childTnLst>
                                </p:cTn>
                              </p:par>
                            </p:childTnLst>
                          </p:cTn>
                        </p:par>
                        <p:par>
                          <p:cTn id="17" fill="hold">
                            <p:stCondLst>
                              <p:cond delay="2000"/>
                            </p:stCondLst>
                            <p:childTnLst>
                              <p:par>
                                <p:cTn id="18" presetID="14"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par>
                          <p:cTn id="21" fill="hold">
                            <p:stCondLst>
                              <p:cond delay="2500"/>
                            </p:stCondLst>
                            <p:childTnLst>
                              <p:par>
                                <p:cTn id="22" presetID="22" presetClass="entr" presetSubtype="4"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par>
                          <p:cTn id="25" fill="hold">
                            <p:stCondLst>
                              <p:cond delay="3000"/>
                            </p:stCondLst>
                            <p:childTnLst>
                              <p:par>
                                <p:cTn id="26" presetID="47"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750"/>
                                        <p:tgtEl>
                                          <p:spTgt spid="13"/>
                                        </p:tgtEl>
                                      </p:cBhvr>
                                    </p:animEffect>
                                    <p:anim calcmode="lin" valueType="num">
                                      <p:cBhvr>
                                        <p:cTn id="29" dur="750" fill="hold"/>
                                        <p:tgtEl>
                                          <p:spTgt spid="13"/>
                                        </p:tgtEl>
                                        <p:attrNameLst>
                                          <p:attrName>ppt_x</p:attrName>
                                        </p:attrNameLst>
                                      </p:cBhvr>
                                      <p:tavLst>
                                        <p:tav tm="0">
                                          <p:val>
                                            <p:strVal val="#ppt_x"/>
                                          </p:val>
                                        </p:tav>
                                        <p:tav tm="100000">
                                          <p:val>
                                            <p:strVal val="#ppt_x"/>
                                          </p:val>
                                        </p:tav>
                                      </p:tavLst>
                                    </p:anim>
                                    <p:anim calcmode="lin" valueType="num">
                                      <p:cBhvr>
                                        <p:cTn id="30" dur="750" fill="hold"/>
                                        <p:tgtEl>
                                          <p:spTgt spid="13"/>
                                        </p:tgtEl>
                                        <p:attrNameLst>
                                          <p:attrName>ppt_y</p:attrName>
                                        </p:attrNameLst>
                                      </p:cBhvr>
                                      <p:tavLst>
                                        <p:tav tm="0">
                                          <p:val>
                                            <p:strVal val="#ppt_y-.1"/>
                                          </p:val>
                                        </p:tav>
                                        <p:tav tm="100000">
                                          <p:val>
                                            <p:strVal val="#ppt_y"/>
                                          </p:val>
                                        </p:tav>
                                      </p:tavLst>
                                    </p:anim>
                                  </p:childTnLst>
                                </p:cTn>
                              </p:par>
                            </p:childTnLst>
                          </p:cTn>
                        </p:par>
                        <p:par>
                          <p:cTn id="31" fill="hold">
                            <p:stCondLst>
                              <p:cond delay="4000"/>
                            </p:stCondLst>
                            <p:childTnLst>
                              <p:par>
                                <p:cTn id="32" presetID="14" presetClass="entr" presetSubtype="10" restart="never" repeatDur="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par>
                          <p:cTn id="35" fill="hold">
                            <p:stCondLst>
                              <p:cond delay="4500"/>
                            </p:stCondLst>
                            <p:childTnLst>
                              <p:par>
                                <p:cTn id="36" presetID="22" presetClass="entr" presetSubtype="1" restart="never" repeatDur="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up)">
                                      <p:cBhvr>
                                        <p:cTn id="38" dur="500"/>
                                        <p:tgtEl>
                                          <p:spTgt spid="16"/>
                                        </p:tgtEl>
                                      </p:cBhvr>
                                    </p:animEffect>
                                  </p:childTnLst>
                                </p:cTn>
                              </p:par>
                            </p:childTnLst>
                          </p:cTn>
                        </p:par>
                        <p:par>
                          <p:cTn id="39" fill="hold">
                            <p:stCondLst>
                              <p:cond delay="5000"/>
                            </p:stCondLst>
                            <p:childTnLst>
                              <p:par>
                                <p:cTn id="40" presetID="42" presetClass="entr" presetSubtype="0" restart="never" repeatDur="0"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par>
                          <p:cTn id="45" fill="hold">
                            <p:stCondLst>
                              <p:cond delay="6000"/>
                            </p:stCondLst>
                            <p:childTnLst>
                              <p:par>
                                <p:cTn id="46" presetID="14" presetClass="entr" presetSubtype="10" restart="never" repeatDur="0"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randombar(horizontal)">
                                      <p:cBhvr>
                                        <p:cTn id="48" dur="500"/>
                                        <p:tgtEl>
                                          <p:spTgt spid="7"/>
                                        </p:tgtEl>
                                      </p:cBhvr>
                                    </p:animEffect>
                                  </p:childTnLst>
                                </p:cTn>
                              </p:par>
                            </p:childTnLst>
                          </p:cTn>
                        </p:par>
                        <p:par>
                          <p:cTn id="49" fill="hold">
                            <p:stCondLst>
                              <p:cond delay="6500"/>
                            </p:stCondLst>
                            <p:childTnLst>
                              <p:par>
                                <p:cTn id="50" presetID="22" presetClass="entr" presetSubtype="4" restart="never" repeatDur="0" fill="hold"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childTnLst>
                          </p:cTn>
                        </p:par>
                        <p:par>
                          <p:cTn id="53" fill="hold">
                            <p:stCondLst>
                              <p:cond delay="7000"/>
                            </p:stCondLst>
                            <p:childTnLst>
                              <p:par>
                                <p:cTn id="54" presetID="47" presetClass="entr" presetSubtype="0" restart="never" repeatDur="0" fill="hold" grpId="0" nodeType="afterEffect">
                                  <p:stCondLst>
                                    <p:cond delay="0"/>
                                  </p:stCondLst>
                                  <p:childTnLst>
                                    <p:set>
                                      <p:cBhvr additive="base">
                                        <p:cTn id="55" dur="1" fill="hold">
                                          <p:stCondLst>
                                            <p:cond delay="0"/>
                                          </p:stCondLst>
                                        </p:cTn>
                                        <p:tgtEl>
                                          <p:spTgt spid="15"/>
                                        </p:tgtEl>
                                        <p:attrNameLst>
                                          <p:attrName>style.visibility</p:attrName>
                                        </p:attrNameLst>
                                      </p:cBhvr>
                                      <p:to>
                                        <p:strVal val="visible"/>
                                      </p:to>
                                    </p:set>
                                    <p:animEffect transition="in" filter="fade">
                                      <p:cBhvr additive="base">
                                        <p:cTn id="56" dur="750" fill="hold">
                                          <p:stCondLst>
                                            <p:cond delay="0"/>
                                          </p:stCondLst>
                                        </p:cTn>
                                        <p:tgtEl>
                                          <p:spTgt spid="15"/>
                                        </p:tgtEl>
                                      </p:cBhvr>
                                    </p:animEffect>
                                    <p:anim from="0" to="0" calcmode="lin" valueType="num">
                                      <p:cBhvr additive="base">
                                        <p:cTn id="57" dur="750" fill="hold">
                                          <p:stCondLst>
                                            <p:cond delay="0"/>
                                          </p:stCondLst>
                                        </p:cTn>
                                        <p:tgtEl>
                                          <p:spTgt spid="15"/>
                                        </p:tgtEl>
                                        <p:attrNameLst>
                                          <p:attrName>ppt_x</p:attrName>
                                        </p:attrNameLst>
                                      </p:cBhvr>
                                      <p:tavLst>
                                        <p:tav tm="0">
                                          <p:val>
                                            <p:strVal val="#ppt_x"/>
                                          </p:val>
                                        </p:tav>
                                        <p:tav tm="100000">
                                          <p:val>
                                            <p:strVal val="#ppt_x"/>
                                          </p:val>
                                        </p:tav>
                                      </p:tavLst>
                                    </p:anim>
                                    <p:anim from="0" to="0" calcmode="lin" valueType="num">
                                      <p:cBhvr additive="base">
                                        <p:cTn id="58" dur="750" fill="hold">
                                          <p:stCondLst>
                                            <p:cond delay="0"/>
                                          </p:stCondLst>
                                        </p:cTn>
                                        <p:tgtEl>
                                          <p:spTgt spid="15"/>
                                        </p:tgtEl>
                                        <p:attrNameLst>
                                          <p:attrName>ppt_y</p:attrName>
                                        </p:attrNameLst>
                                      </p:cBhvr>
                                      <p:tavLst>
                                        <p:tav tm="0">
                                          <p:val>
                                            <p:strVal val="#ppt_y-.1"/>
                                          </p:val>
                                        </p:tav>
                                        <p:tav tm="100000">
                                          <p:val>
                                            <p:strVal val="#ppt_y"/>
                                          </p:val>
                                        </p:tav>
                                      </p:tavLst>
                                    </p:anim>
                                  </p:childTnLst>
                                </p:cTn>
                              </p:par>
                            </p:childTnLst>
                          </p:cTn>
                        </p:par>
                        <p:par>
                          <p:cTn id="59" fill="hold">
                            <p:stCondLst>
                              <p:cond delay="8000"/>
                            </p:stCondLst>
                            <p:childTnLst>
                              <p:par>
                                <p:cTn id="60" presetID="14" presetClass="entr" presetSubtype="10" restart="never" repeatDur="0" fill="hold" grpId="0" nodeType="after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randombar(horizontal)">
                                      <p:cBhvr>
                                        <p:cTn id="62" dur="500"/>
                                        <p:tgtEl>
                                          <p:spTgt spid="8"/>
                                        </p:tgtEl>
                                      </p:cBhvr>
                                    </p:animEffect>
                                  </p:childTnLst>
                                </p:cTn>
                              </p:par>
                            </p:childTnLst>
                          </p:cTn>
                        </p:par>
                        <p:par>
                          <p:cTn id="63" fill="hold">
                            <p:stCondLst>
                              <p:cond delay="8500"/>
                            </p:stCondLst>
                            <p:childTnLst>
                              <p:par>
                                <p:cTn id="64" presetID="22" presetClass="entr" presetSubtype="1" restart="never" repeatDur="0" fill="hold"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ipe(up)">
                                      <p:cBhvr>
                                        <p:cTn id="66" dur="500"/>
                                        <p:tgtEl>
                                          <p:spTgt spid="18"/>
                                        </p:tgtEl>
                                      </p:cBhvr>
                                    </p:animEffect>
                                  </p:childTnLst>
                                </p:cTn>
                              </p:par>
                            </p:childTnLst>
                          </p:cTn>
                        </p:par>
                        <p:par>
                          <p:cTn id="67" fill="hold">
                            <p:stCondLst>
                              <p:cond delay="9000"/>
                            </p:stCondLst>
                            <p:childTnLst>
                              <p:par>
                                <p:cTn id="68" presetID="42" presetClass="entr" presetSubtype="0" restart="never" repeatDur="0"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1000"/>
                                        <p:tgtEl>
                                          <p:spTgt spid="19"/>
                                        </p:tgtEl>
                                      </p:cBhvr>
                                    </p:animEffect>
                                    <p:anim calcmode="lin" valueType="num">
                                      <p:cBhvr>
                                        <p:cTn id="71" dur="1000" fill="hold"/>
                                        <p:tgtEl>
                                          <p:spTgt spid="19"/>
                                        </p:tgtEl>
                                        <p:attrNameLst>
                                          <p:attrName>ppt_x</p:attrName>
                                        </p:attrNameLst>
                                      </p:cBhvr>
                                      <p:tavLst>
                                        <p:tav tm="0">
                                          <p:val>
                                            <p:strVal val="#ppt_x"/>
                                          </p:val>
                                        </p:tav>
                                        <p:tav tm="100000">
                                          <p:val>
                                            <p:strVal val="#ppt_x"/>
                                          </p:val>
                                        </p:tav>
                                      </p:tavLst>
                                    </p:anim>
                                    <p:anim calcmode="lin" valueType="num">
                                      <p:cBhvr>
                                        <p:cTn id="72" dur="1000" fill="hold"/>
                                        <p:tgtEl>
                                          <p:spTgt spid="19"/>
                                        </p:tgtEl>
                                        <p:attrNameLst>
                                          <p:attrName>ppt_y</p:attrName>
                                        </p:attrNameLst>
                                      </p:cBhvr>
                                      <p:tavLst>
                                        <p:tav tm="0">
                                          <p:val>
                                            <p:strVal val="#ppt_y+.1"/>
                                          </p:val>
                                        </p:tav>
                                        <p:tav tm="100000">
                                          <p:val>
                                            <p:strVal val="#ppt_y"/>
                                          </p:val>
                                        </p:tav>
                                      </p:tavLst>
                                    </p:anim>
                                  </p:childTnLst>
                                </p:cTn>
                              </p:par>
                            </p:childTnLst>
                          </p:cTn>
                        </p:par>
                        <p:par>
                          <p:cTn id="73" fill="hold">
                            <p:stCondLst>
                              <p:cond delay="10000"/>
                            </p:stCondLst>
                            <p:childTnLst>
                              <p:par>
                                <p:cTn id="74" presetID="2" presetClass="entr" presetSubtype="8" fill="hold" grpId="0" nodeType="afterEffect">
                                  <p:stCondLst>
                                    <p:cond delay="0"/>
                                  </p:stCondLst>
                                  <p:childTnLst>
                                    <p:set>
                                      <p:cBhvr>
                                        <p:cTn id="75" dur="1" fill="hold">
                                          <p:stCondLst>
                                            <p:cond delay="0"/>
                                          </p:stCondLst>
                                        </p:cTn>
                                        <p:tgtEl>
                                          <p:spTgt spid="9"/>
                                        </p:tgtEl>
                                        <p:attrNameLst>
                                          <p:attrName>style.visibility</p:attrName>
                                        </p:attrNameLst>
                                      </p:cBhvr>
                                      <p:to>
                                        <p:strVal val="visible"/>
                                      </p:to>
                                    </p:set>
                                    <p:anim calcmode="lin" valueType="num">
                                      <p:cBhvr additive="base">
                                        <p:cTn id="76" dur="750" fill="hold"/>
                                        <p:tgtEl>
                                          <p:spTgt spid="9"/>
                                        </p:tgtEl>
                                        <p:attrNameLst>
                                          <p:attrName>ppt_x</p:attrName>
                                        </p:attrNameLst>
                                      </p:cBhvr>
                                      <p:tavLst>
                                        <p:tav tm="0">
                                          <p:val>
                                            <p:strVal val="0-#ppt_w/2"/>
                                          </p:val>
                                        </p:tav>
                                        <p:tav tm="100000">
                                          <p:val>
                                            <p:strVal val="#ppt_x"/>
                                          </p:val>
                                        </p:tav>
                                      </p:tavLst>
                                    </p:anim>
                                    <p:anim calcmode="lin" valueType="num">
                                      <p:cBhvr additive="base">
                                        <p:cTn id="77" dur="750" fill="hold"/>
                                        <p:tgtEl>
                                          <p:spTgt spid="9"/>
                                        </p:tgtEl>
                                        <p:attrNameLst>
                                          <p:attrName>ppt_y</p:attrName>
                                        </p:attrNameLst>
                                      </p:cBhvr>
                                      <p:tavLst>
                                        <p:tav tm="0">
                                          <p:val>
                                            <p:strVal val="#ppt_y"/>
                                          </p:val>
                                        </p:tav>
                                        <p:tav tm="100000">
                                          <p:val>
                                            <p:strVal val="#ppt_y"/>
                                          </p:val>
                                        </p:tav>
                                      </p:tavLst>
                                    </p:anim>
                                  </p:childTnLst>
                                </p:cTn>
                              </p:par>
                            </p:childTnLst>
                          </p:cTn>
                        </p:par>
                        <p:par>
                          <p:cTn id="78" fill="hold">
                            <p:stCondLst>
                              <p:cond delay="11000"/>
                            </p:stCondLst>
                            <p:childTnLst>
                              <p:par>
                                <p:cTn id="79" presetID="2" presetClass="entr" presetSubtype="8" fill="hold" grpId="0" nodeType="after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additive="base">
                                        <p:cTn id="81" dur="750" fill="hold"/>
                                        <p:tgtEl>
                                          <p:spTgt spid="26"/>
                                        </p:tgtEl>
                                        <p:attrNameLst>
                                          <p:attrName>ppt_x</p:attrName>
                                        </p:attrNameLst>
                                      </p:cBhvr>
                                      <p:tavLst>
                                        <p:tav tm="0">
                                          <p:val>
                                            <p:strVal val="0-#ppt_w/2"/>
                                          </p:val>
                                        </p:tav>
                                        <p:tav tm="100000">
                                          <p:val>
                                            <p:strVal val="#ppt_x"/>
                                          </p:val>
                                        </p:tav>
                                      </p:tavLst>
                                    </p:anim>
                                    <p:anim calcmode="lin" valueType="num">
                                      <p:cBhvr additive="base">
                                        <p:cTn id="82" dur="750" fill="hold"/>
                                        <p:tgtEl>
                                          <p:spTgt spid="26"/>
                                        </p:tgtEl>
                                        <p:attrNameLst>
                                          <p:attrName>ppt_y</p:attrName>
                                        </p:attrNameLst>
                                      </p:cBhvr>
                                      <p:tavLst>
                                        <p:tav tm="0">
                                          <p:val>
                                            <p:strVal val="#ppt_y"/>
                                          </p:val>
                                        </p:tav>
                                        <p:tav tm="100000">
                                          <p:val>
                                            <p:strVal val="#ppt_y"/>
                                          </p:val>
                                        </p:tav>
                                      </p:tavLst>
                                    </p:anim>
                                  </p:childTnLst>
                                </p:cTn>
                              </p:par>
                            </p:childTnLst>
                          </p:cTn>
                        </p:par>
                        <p:par>
                          <p:cTn id="83" fill="hold">
                            <p:stCondLst>
                              <p:cond delay="12000"/>
                            </p:stCondLst>
                            <p:childTnLst>
                              <p:par>
                                <p:cTn id="84" presetID="2" presetClass="entr" presetSubtype="2" fill="hold" grpId="0" nodeType="afterEffect">
                                  <p:stCondLst>
                                    <p:cond delay="0"/>
                                  </p:stCondLst>
                                  <p:childTnLst>
                                    <p:set>
                                      <p:cBhvr>
                                        <p:cTn id="85" dur="1" fill="hold">
                                          <p:stCondLst>
                                            <p:cond delay="0"/>
                                          </p:stCondLst>
                                        </p:cTn>
                                        <p:tgtEl>
                                          <p:spTgt spid="12"/>
                                        </p:tgtEl>
                                        <p:attrNameLst>
                                          <p:attrName>style.visibility</p:attrName>
                                        </p:attrNameLst>
                                      </p:cBhvr>
                                      <p:to>
                                        <p:strVal val="visible"/>
                                      </p:to>
                                    </p:set>
                                    <p:anim calcmode="lin" valueType="num">
                                      <p:cBhvr additive="base">
                                        <p:cTn id="86" dur="750" fill="hold"/>
                                        <p:tgtEl>
                                          <p:spTgt spid="12"/>
                                        </p:tgtEl>
                                        <p:attrNameLst>
                                          <p:attrName>ppt_x</p:attrName>
                                        </p:attrNameLst>
                                      </p:cBhvr>
                                      <p:tavLst>
                                        <p:tav tm="0">
                                          <p:val>
                                            <p:strVal val="1+#ppt_w/2"/>
                                          </p:val>
                                        </p:tav>
                                        <p:tav tm="100000">
                                          <p:val>
                                            <p:strVal val="#ppt_x"/>
                                          </p:val>
                                        </p:tav>
                                      </p:tavLst>
                                    </p:anim>
                                    <p:anim calcmode="lin" valueType="num">
                                      <p:cBhvr additive="base">
                                        <p:cTn id="87" dur="750" fill="hold"/>
                                        <p:tgtEl>
                                          <p:spTgt spid="12"/>
                                        </p:tgtEl>
                                        <p:attrNameLst>
                                          <p:attrName>ppt_y</p:attrName>
                                        </p:attrNameLst>
                                      </p:cBhvr>
                                      <p:tavLst>
                                        <p:tav tm="0">
                                          <p:val>
                                            <p:strVal val="#ppt_y"/>
                                          </p:val>
                                        </p:tav>
                                        <p:tav tm="100000">
                                          <p:val>
                                            <p:strVal val="#ppt_y"/>
                                          </p:val>
                                        </p:tav>
                                      </p:tavLst>
                                    </p:anim>
                                  </p:childTnLst>
                                </p:cTn>
                              </p:par>
                            </p:childTnLst>
                          </p:cTn>
                        </p:par>
                        <p:par>
                          <p:cTn id="88" fill="hold">
                            <p:stCondLst>
                              <p:cond delay="13000"/>
                            </p:stCondLst>
                            <p:childTnLst>
                              <p:par>
                                <p:cTn id="89" presetID="52" presetClass="entr" presetSubtype="0" fill="hold" grpId="0" nodeType="afterEffect">
                                  <p:stCondLst>
                                    <p:cond delay="0"/>
                                  </p:stCondLst>
                                  <p:childTnLst>
                                    <p:set>
                                      <p:cBhvr>
                                        <p:cTn id="90" dur="1" fill="hold">
                                          <p:stCondLst>
                                            <p:cond delay="0"/>
                                          </p:stCondLst>
                                        </p:cTn>
                                        <p:tgtEl>
                                          <p:spTgt spid="11"/>
                                        </p:tgtEl>
                                        <p:attrNameLst>
                                          <p:attrName>style.visibility</p:attrName>
                                        </p:attrNameLst>
                                      </p:cBhvr>
                                      <p:to>
                                        <p:strVal val="visible"/>
                                      </p:to>
                                    </p:set>
                                    <p:animScale>
                                      <p:cBhvr>
                                        <p:cTn id="91" dur="75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2" dur="750" decel="50000" fill="hold">
                                          <p:stCondLst>
                                            <p:cond delay="0"/>
                                          </p:stCondLst>
                                        </p:cTn>
                                        <p:tgtEl>
                                          <p:spTgt spid="11"/>
                                        </p:tgtEl>
                                        <p:attrNameLst>
                                          <p:attrName>ppt_x</p:attrName>
                                          <p:attrName>ppt_y</p:attrName>
                                        </p:attrNameLst>
                                      </p:cBhvr>
                                    </p:animMotion>
                                    <p:animEffect transition="in" filter="fade">
                                      <p:cBhvr>
                                        <p:cTn id="93" dur="750"/>
                                        <p:tgtEl>
                                          <p:spTgt spid="11"/>
                                        </p:tgtEl>
                                      </p:cBhvr>
                                    </p:animEffect>
                                  </p:childTnLst>
                                </p:cTn>
                              </p:par>
                            </p:childTnLst>
                          </p:cTn>
                        </p:par>
                        <p:par>
                          <p:cTn id="94" fill="hold">
                            <p:stCondLst>
                              <p:cond delay="14000"/>
                            </p:stCondLst>
                            <p:childTnLst>
                              <p:par>
                                <p:cTn id="95" presetID="2" presetClass="entr" presetSubtype="8" restart="never" repeatDur="0" fill="hold" grpId="0" nodeType="after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additive="base">
                                        <p:cTn id="97" dur="750" fill="hold"/>
                                        <p:tgtEl>
                                          <p:spTgt spid="27"/>
                                        </p:tgtEl>
                                        <p:attrNameLst>
                                          <p:attrName>ppt_x</p:attrName>
                                        </p:attrNameLst>
                                      </p:cBhvr>
                                      <p:tavLst>
                                        <p:tav tm="0">
                                          <p:val>
                                            <p:strVal val="0-#ppt_w/2"/>
                                          </p:val>
                                        </p:tav>
                                        <p:tav tm="100000">
                                          <p:val>
                                            <p:strVal val="#ppt_x"/>
                                          </p:val>
                                        </p:tav>
                                      </p:tavLst>
                                    </p:anim>
                                    <p:anim calcmode="lin" valueType="num">
                                      <p:cBhvr additive="base">
                                        <p:cTn id="98" dur="750" fill="hold"/>
                                        <p:tgtEl>
                                          <p:spTgt spid="27"/>
                                        </p:tgtEl>
                                        <p:attrNameLst>
                                          <p:attrName>ppt_y</p:attrName>
                                        </p:attrNameLst>
                                      </p:cBhvr>
                                      <p:tavLst>
                                        <p:tav tm="0">
                                          <p:val>
                                            <p:strVal val="#ppt_y"/>
                                          </p:val>
                                        </p:tav>
                                        <p:tav tm="100000">
                                          <p:val>
                                            <p:strVal val="#ppt_y"/>
                                          </p:val>
                                        </p:tav>
                                      </p:tavLst>
                                    </p:anim>
                                  </p:childTnLst>
                                </p:cTn>
                              </p:par>
                            </p:childTnLst>
                          </p:cTn>
                        </p:par>
                        <p:par>
                          <p:cTn id="99" fill="hold">
                            <p:stCondLst>
                              <p:cond delay="15000"/>
                            </p:stCondLst>
                            <p:childTnLst>
                              <p:par>
                                <p:cTn id="100" presetID="2" presetClass="entr" presetSubtype="2" fill="hold" grpId="0" nodeType="afterEffect">
                                  <p:stCondLst>
                                    <p:cond delay="0"/>
                                  </p:stCondLst>
                                  <p:childTnLst>
                                    <p:set>
                                      <p:cBhvr>
                                        <p:cTn id="101" dur="1" fill="hold">
                                          <p:stCondLst>
                                            <p:cond delay="0"/>
                                          </p:stCondLst>
                                        </p:cTn>
                                        <p:tgtEl>
                                          <p:spTgt spid="21"/>
                                        </p:tgtEl>
                                        <p:attrNameLst>
                                          <p:attrName>style.visibility</p:attrName>
                                        </p:attrNameLst>
                                      </p:cBhvr>
                                      <p:to>
                                        <p:strVal val="visible"/>
                                      </p:to>
                                    </p:set>
                                    <p:anim calcmode="lin" valueType="num">
                                      <p:cBhvr additive="base">
                                        <p:cTn id="102" dur="750" fill="hold"/>
                                        <p:tgtEl>
                                          <p:spTgt spid="21"/>
                                        </p:tgtEl>
                                        <p:attrNameLst>
                                          <p:attrName>ppt_x</p:attrName>
                                        </p:attrNameLst>
                                      </p:cBhvr>
                                      <p:tavLst>
                                        <p:tav tm="0">
                                          <p:val>
                                            <p:strVal val="1+#ppt_w/2"/>
                                          </p:val>
                                        </p:tav>
                                        <p:tav tm="100000">
                                          <p:val>
                                            <p:strVal val="#ppt_x"/>
                                          </p:val>
                                        </p:tav>
                                      </p:tavLst>
                                    </p:anim>
                                    <p:anim calcmode="lin" valueType="num">
                                      <p:cBhvr additive="base">
                                        <p:cTn id="103" dur="750" fill="hold"/>
                                        <p:tgtEl>
                                          <p:spTgt spid="21"/>
                                        </p:tgtEl>
                                        <p:attrNameLst>
                                          <p:attrName>ppt_y</p:attrName>
                                        </p:attrNameLst>
                                      </p:cBhvr>
                                      <p:tavLst>
                                        <p:tav tm="0">
                                          <p:val>
                                            <p:strVal val="#ppt_y"/>
                                          </p:val>
                                        </p:tav>
                                        <p:tav tm="100000">
                                          <p:val>
                                            <p:strVal val="#ppt_y"/>
                                          </p:val>
                                        </p:tav>
                                      </p:tavLst>
                                    </p:anim>
                                  </p:childTnLst>
                                </p:cTn>
                              </p:par>
                            </p:childTnLst>
                          </p:cTn>
                        </p:par>
                        <p:par>
                          <p:cTn id="104" fill="hold">
                            <p:stCondLst>
                              <p:cond delay="16000"/>
                            </p:stCondLst>
                            <p:childTnLst>
                              <p:par>
                                <p:cTn id="105" presetID="52" presetClass="entr" presetSubtype="0" fill="hold" grpId="0" nodeType="afterEffect">
                                  <p:stCondLst>
                                    <p:cond delay="0"/>
                                  </p:stCondLst>
                                  <p:childTnLst>
                                    <p:set>
                                      <p:cBhvr>
                                        <p:cTn id="106" dur="1" fill="hold">
                                          <p:stCondLst>
                                            <p:cond delay="0"/>
                                          </p:stCondLst>
                                        </p:cTn>
                                        <p:tgtEl>
                                          <p:spTgt spid="20"/>
                                        </p:tgtEl>
                                        <p:attrNameLst>
                                          <p:attrName>style.visibility</p:attrName>
                                        </p:attrNameLst>
                                      </p:cBhvr>
                                      <p:to>
                                        <p:strVal val="visible"/>
                                      </p:to>
                                    </p:set>
                                    <p:animScale>
                                      <p:cBhvr>
                                        <p:cTn id="107" dur="75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8" dur="750" decel="50000" fill="hold">
                                          <p:stCondLst>
                                            <p:cond delay="0"/>
                                          </p:stCondLst>
                                        </p:cTn>
                                        <p:tgtEl>
                                          <p:spTgt spid="20"/>
                                        </p:tgtEl>
                                        <p:attrNameLst>
                                          <p:attrName>ppt_x</p:attrName>
                                          <p:attrName>ppt_y</p:attrName>
                                        </p:attrNameLst>
                                      </p:cBhvr>
                                    </p:animMotion>
                                    <p:animEffect transition="in" filter="fade">
                                      <p:cBhvr>
                                        <p:cTn id="109" dur="750"/>
                                        <p:tgtEl>
                                          <p:spTgt spid="20"/>
                                        </p:tgtEl>
                                      </p:cBhvr>
                                    </p:animEffect>
                                  </p:childTnLst>
                                </p:cTn>
                              </p:par>
                            </p:childTnLst>
                          </p:cTn>
                        </p:par>
                        <p:par>
                          <p:cTn id="110" fill="hold">
                            <p:stCondLst>
                              <p:cond delay="17000"/>
                            </p:stCondLst>
                            <p:childTnLst>
                              <p:par>
                                <p:cTn id="111" presetID="2" presetClass="entr" presetSubtype="8" restart="never" repeatDur="0" fill="hold" grpId="0" nodeType="afterEffect">
                                  <p:stCondLst>
                                    <p:cond delay="0"/>
                                  </p:stCondLst>
                                  <p:childTnLst>
                                    <p:set>
                                      <p:cBhvr>
                                        <p:cTn id="112" dur="1" fill="hold">
                                          <p:stCondLst>
                                            <p:cond delay="0"/>
                                          </p:stCondLst>
                                        </p:cTn>
                                        <p:tgtEl>
                                          <p:spTgt spid="28"/>
                                        </p:tgtEl>
                                        <p:attrNameLst>
                                          <p:attrName>style.visibility</p:attrName>
                                        </p:attrNameLst>
                                      </p:cBhvr>
                                      <p:to>
                                        <p:strVal val="visible"/>
                                      </p:to>
                                    </p:set>
                                    <p:anim calcmode="lin" valueType="num">
                                      <p:cBhvr additive="base">
                                        <p:cTn id="113" dur="750" fill="hold"/>
                                        <p:tgtEl>
                                          <p:spTgt spid="28"/>
                                        </p:tgtEl>
                                        <p:attrNameLst>
                                          <p:attrName>ppt_x</p:attrName>
                                        </p:attrNameLst>
                                      </p:cBhvr>
                                      <p:tavLst>
                                        <p:tav tm="0">
                                          <p:val>
                                            <p:strVal val="0-#ppt_w/2"/>
                                          </p:val>
                                        </p:tav>
                                        <p:tav tm="100000">
                                          <p:val>
                                            <p:strVal val="#ppt_x"/>
                                          </p:val>
                                        </p:tav>
                                      </p:tavLst>
                                    </p:anim>
                                    <p:anim calcmode="lin" valueType="num">
                                      <p:cBhvr additive="base">
                                        <p:cTn id="114" dur="750" fill="hold"/>
                                        <p:tgtEl>
                                          <p:spTgt spid="28"/>
                                        </p:tgtEl>
                                        <p:attrNameLst>
                                          <p:attrName>ppt_y</p:attrName>
                                        </p:attrNameLst>
                                      </p:cBhvr>
                                      <p:tavLst>
                                        <p:tav tm="0">
                                          <p:val>
                                            <p:strVal val="#ppt_y"/>
                                          </p:val>
                                        </p:tav>
                                        <p:tav tm="100000">
                                          <p:val>
                                            <p:strVal val="#ppt_y"/>
                                          </p:val>
                                        </p:tav>
                                      </p:tavLst>
                                    </p:anim>
                                  </p:childTnLst>
                                </p:cTn>
                              </p:par>
                            </p:childTnLst>
                          </p:cTn>
                        </p:par>
                        <p:par>
                          <p:cTn id="115" fill="hold">
                            <p:stCondLst>
                              <p:cond delay="18000"/>
                            </p:stCondLst>
                            <p:childTnLst>
                              <p:par>
                                <p:cTn id="116" presetID="2" presetClass="entr" presetSubtype="2" fill="hold" grpId="0" nodeType="afterEffect">
                                  <p:stCondLst>
                                    <p:cond delay="0"/>
                                  </p:stCondLst>
                                  <p:childTnLst>
                                    <p:set>
                                      <p:cBhvr>
                                        <p:cTn id="117" dur="1" fill="hold">
                                          <p:stCondLst>
                                            <p:cond delay="0"/>
                                          </p:stCondLst>
                                        </p:cTn>
                                        <p:tgtEl>
                                          <p:spTgt spid="23"/>
                                        </p:tgtEl>
                                        <p:attrNameLst>
                                          <p:attrName>style.visibility</p:attrName>
                                        </p:attrNameLst>
                                      </p:cBhvr>
                                      <p:to>
                                        <p:strVal val="visible"/>
                                      </p:to>
                                    </p:set>
                                    <p:anim calcmode="lin" valueType="num">
                                      <p:cBhvr additive="base">
                                        <p:cTn id="118" dur="750" fill="hold"/>
                                        <p:tgtEl>
                                          <p:spTgt spid="23"/>
                                        </p:tgtEl>
                                        <p:attrNameLst>
                                          <p:attrName>ppt_x</p:attrName>
                                        </p:attrNameLst>
                                      </p:cBhvr>
                                      <p:tavLst>
                                        <p:tav tm="0">
                                          <p:val>
                                            <p:strVal val="1+#ppt_w/2"/>
                                          </p:val>
                                        </p:tav>
                                        <p:tav tm="100000">
                                          <p:val>
                                            <p:strVal val="#ppt_x"/>
                                          </p:val>
                                        </p:tav>
                                      </p:tavLst>
                                    </p:anim>
                                    <p:anim calcmode="lin" valueType="num">
                                      <p:cBhvr additive="base">
                                        <p:cTn id="119" dur="750" fill="hold"/>
                                        <p:tgtEl>
                                          <p:spTgt spid="23"/>
                                        </p:tgtEl>
                                        <p:attrNameLst>
                                          <p:attrName>ppt_y</p:attrName>
                                        </p:attrNameLst>
                                      </p:cBhvr>
                                      <p:tavLst>
                                        <p:tav tm="0">
                                          <p:val>
                                            <p:strVal val="#ppt_y"/>
                                          </p:val>
                                        </p:tav>
                                        <p:tav tm="100000">
                                          <p:val>
                                            <p:strVal val="#ppt_y"/>
                                          </p:val>
                                        </p:tav>
                                      </p:tavLst>
                                    </p:anim>
                                  </p:childTnLst>
                                </p:cTn>
                              </p:par>
                            </p:childTnLst>
                          </p:cTn>
                        </p:par>
                        <p:par>
                          <p:cTn id="120" fill="hold">
                            <p:stCondLst>
                              <p:cond delay="19000"/>
                            </p:stCondLst>
                            <p:childTnLst>
                              <p:par>
                                <p:cTn id="121" presetID="52" presetClass="entr" presetSubtype="0" fill="hold" grpId="0" nodeType="afterEffect">
                                  <p:stCondLst>
                                    <p:cond delay="0"/>
                                  </p:stCondLst>
                                  <p:childTnLst>
                                    <p:set>
                                      <p:cBhvr>
                                        <p:cTn id="122" dur="1" fill="hold">
                                          <p:stCondLst>
                                            <p:cond delay="0"/>
                                          </p:stCondLst>
                                        </p:cTn>
                                        <p:tgtEl>
                                          <p:spTgt spid="22"/>
                                        </p:tgtEl>
                                        <p:attrNameLst>
                                          <p:attrName>style.visibility</p:attrName>
                                        </p:attrNameLst>
                                      </p:cBhvr>
                                      <p:to>
                                        <p:strVal val="visible"/>
                                      </p:to>
                                    </p:set>
                                    <p:animScale>
                                      <p:cBhvr>
                                        <p:cTn id="123" dur="75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4" dur="750" decel="50000" fill="hold">
                                          <p:stCondLst>
                                            <p:cond delay="0"/>
                                          </p:stCondLst>
                                        </p:cTn>
                                        <p:tgtEl>
                                          <p:spTgt spid="22"/>
                                        </p:tgtEl>
                                        <p:attrNameLst>
                                          <p:attrName>ppt_x</p:attrName>
                                          <p:attrName>ppt_y</p:attrName>
                                        </p:attrNameLst>
                                      </p:cBhvr>
                                    </p:animMotion>
                                    <p:animEffect transition="in" filter="fade">
                                      <p:cBhvr>
                                        <p:cTn id="125" dur="750"/>
                                        <p:tgtEl>
                                          <p:spTgt spid="22"/>
                                        </p:tgtEl>
                                      </p:cBhvr>
                                    </p:animEffect>
                                  </p:childTnLst>
                                </p:cTn>
                              </p:par>
                            </p:childTnLst>
                          </p:cTn>
                        </p:par>
                        <p:par>
                          <p:cTn id="126" fill="hold">
                            <p:stCondLst>
                              <p:cond delay="20000"/>
                            </p:stCondLst>
                            <p:childTnLst>
                              <p:par>
                                <p:cTn id="127" presetID="2" presetClass="entr" presetSubtype="8" restart="never" repeatDur="0" fill="hold" grpId="0" nodeType="afterEffect">
                                  <p:stCondLst>
                                    <p:cond delay="0"/>
                                  </p:stCondLst>
                                  <p:childTnLst>
                                    <p:set>
                                      <p:cBhvr>
                                        <p:cTn id="128" dur="1" fill="hold">
                                          <p:stCondLst>
                                            <p:cond delay="0"/>
                                          </p:stCondLst>
                                        </p:cTn>
                                        <p:tgtEl>
                                          <p:spTgt spid="29"/>
                                        </p:tgtEl>
                                        <p:attrNameLst>
                                          <p:attrName>style.visibility</p:attrName>
                                        </p:attrNameLst>
                                      </p:cBhvr>
                                      <p:to>
                                        <p:strVal val="visible"/>
                                      </p:to>
                                    </p:set>
                                    <p:anim calcmode="lin" valueType="num">
                                      <p:cBhvr additive="base">
                                        <p:cTn id="129" dur="750" fill="hold"/>
                                        <p:tgtEl>
                                          <p:spTgt spid="29"/>
                                        </p:tgtEl>
                                        <p:attrNameLst>
                                          <p:attrName>ppt_x</p:attrName>
                                        </p:attrNameLst>
                                      </p:cBhvr>
                                      <p:tavLst>
                                        <p:tav tm="0">
                                          <p:val>
                                            <p:strVal val="0-#ppt_w/2"/>
                                          </p:val>
                                        </p:tav>
                                        <p:tav tm="100000">
                                          <p:val>
                                            <p:strVal val="#ppt_x"/>
                                          </p:val>
                                        </p:tav>
                                      </p:tavLst>
                                    </p:anim>
                                    <p:anim calcmode="lin" valueType="num">
                                      <p:cBhvr additive="base">
                                        <p:cTn id="130" dur="750" fill="hold"/>
                                        <p:tgtEl>
                                          <p:spTgt spid="29"/>
                                        </p:tgtEl>
                                        <p:attrNameLst>
                                          <p:attrName>ppt_y</p:attrName>
                                        </p:attrNameLst>
                                      </p:cBhvr>
                                      <p:tavLst>
                                        <p:tav tm="0">
                                          <p:val>
                                            <p:strVal val="#ppt_y"/>
                                          </p:val>
                                        </p:tav>
                                        <p:tav tm="100000">
                                          <p:val>
                                            <p:strVal val="#ppt_y"/>
                                          </p:val>
                                        </p:tav>
                                      </p:tavLst>
                                    </p:anim>
                                  </p:childTnLst>
                                </p:cTn>
                              </p:par>
                            </p:childTnLst>
                          </p:cTn>
                        </p:par>
                        <p:par>
                          <p:cTn id="131" fill="hold">
                            <p:stCondLst>
                              <p:cond delay="21000"/>
                            </p:stCondLst>
                            <p:childTnLst>
                              <p:par>
                                <p:cTn id="132" presetID="2" presetClass="entr" presetSubtype="2" fill="hold" grpId="0" nodeType="afterEffect">
                                  <p:stCondLst>
                                    <p:cond delay="0"/>
                                  </p:stCondLst>
                                  <p:childTnLst>
                                    <p:set>
                                      <p:cBhvr>
                                        <p:cTn id="133" dur="1" fill="hold">
                                          <p:stCondLst>
                                            <p:cond delay="0"/>
                                          </p:stCondLst>
                                        </p:cTn>
                                        <p:tgtEl>
                                          <p:spTgt spid="25"/>
                                        </p:tgtEl>
                                        <p:attrNameLst>
                                          <p:attrName>style.visibility</p:attrName>
                                        </p:attrNameLst>
                                      </p:cBhvr>
                                      <p:to>
                                        <p:strVal val="visible"/>
                                      </p:to>
                                    </p:set>
                                    <p:anim calcmode="lin" valueType="num">
                                      <p:cBhvr additive="base">
                                        <p:cTn id="134" dur="750" fill="hold"/>
                                        <p:tgtEl>
                                          <p:spTgt spid="25"/>
                                        </p:tgtEl>
                                        <p:attrNameLst>
                                          <p:attrName>ppt_x</p:attrName>
                                        </p:attrNameLst>
                                      </p:cBhvr>
                                      <p:tavLst>
                                        <p:tav tm="0">
                                          <p:val>
                                            <p:strVal val="1+#ppt_w/2"/>
                                          </p:val>
                                        </p:tav>
                                        <p:tav tm="100000">
                                          <p:val>
                                            <p:strVal val="#ppt_x"/>
                                          </p:val>
                                        </p:tav>
                                      </p:tavLst>
                                    </p:anim>
                                    <p:anim calcmode="lin" valueType="num">
                                      <p:cBhvr additive="base">
                                        <p:cTn id="135" dur="750" fill="hold"/>
                                        <p:tgtEl>
                                          <p:spTgt spid="25"/>
                                        </p:tgtEl>
                                        <p:attrNameLst>
                                          <p:attrName>ppt_y</p:attrName>
                                        </p:attrNameLst>
                                      </p:cBhvr>
                                      <p:tavLst>
                                        <p:tav tm="0">
                                          <p:val>
                                            <p:strVal val="#ppt_y"/>
                                          </p:val>
                                        </p:tav>
                                        <p:tav tm="100000">
                                          <p:val>
                                            <p:strVal val="#ppt_y"/>
                                          </p:val>
                                        </p:tav>
                                      </p:tavLst>
                                    </p:anim>
                                  </p:childTnLst>
                                </p:cTn>
                              </p:par>
                            </p:childTnLst>
                          </p:cTn>
                        </p:par>
                        <p:par>
                          <p:cTn id="136" fill="hold">
                            <p:stCondLst>
                              <p:cond delay="22000"/>
                            </p:stCondLst>
                            <p:childTnLst>
                              <p:par>
                                <p:cTn id="137" presetID="52" presetClass="entr" presetSubtype="0" fill="hold" grpId="0" nodeType="afterEffect">
                                  <p:stCondLst>
                                    <p:cond delay="0"/>
                                  </p:stCondLst>
                                  <p:childTnLst>
                                    <p:set>
                                      <p:cBhvr>
                                        <p:cTn id="138" dur="1" fill="hold">
                                          <p:stCondLst>
                                            <p:cond delay="0"/>
                                          </p:stCondLst>
                                        </p:cTn>
                                        <p:tgtEl>
                                          <p:spTgt spid="24"/>
                                        </p:tgtEl>
                                        <p:attrNameLst>
                                          <p:attrName>style.visibility</p:attrName>
                                        </p:attrNameLst>
                                      </p:cBhvr>
                                      <p:to>
                                        <p:strVal val="visible"/>
                                      </p:to>
                                    </p:set>
                                    <p:animScale>
                                      <p:cBhvr>
                                        <p:cTn id="139" dur="75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0" dur="750" decel="50000" fill="hold">
                                          <p:stCondLst>
                                            <p:cond delay="0"/>
                                          </p:stCondLst>
                                        </p:cTn>
                                        <p:tgtEl>
                                          <p:spTgt spid="24"/>
                                        </p:tgtEl>
                                        <p:attrNameLst>
                                          <p:attrName>ppt_x</p:attrName>
                                          <p:attrName>ppt_y</p:attrName>
                                        </p:attrNameLst>
                                      </p:cBhvr>
                                    </p:animMotion>
                                    <p:animEffect transition="in" filter="fade">
                                      <p:cBhvr>
                                        <p:cTn id="141"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p:bldP spid="12" grpId="0"/>
      <p:bldP spid="13" grpId="0"/>
      <p:bldP spid="15" grpId="0"/>
      <p:bldP spid="17" grpId="0"/>
      <p:bldP spid="19" grpId="0"/>
      <p:bldP spid="20" grpId="0"/>
      <p:bldP spid="21" grpId="0"/>
      <p:bldP spid="22" grpId="0"/>
      <p:bldP spid="23" grpId="0"/>
      <p:bldP spid="24" grpId="0"/>
      <p:bldP spid="25" grpId="0"/>
      <p:bldP spid="26" grpId="0"/>
      <p:bldP spid="27" grpId="0"/>
      <p:bldP spid="28" grpId="0"/>
      <p:bldP spid="29" grpId="0"/>
      <p:bldP spid="3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0" y="2506662"/>
            <a:ext cx="2840456" cy="4351338"/>
          </a:xfrm>
        </p:spPr>
      </p:pic>
      <p:sp>
        <p:nvSpPr>
          <p:cNvPr id="5" name="流程图: 联系 4"/>
          <p:cNvSpPr/>
          <p:nvPr/>
        </p:nvSpPr>
        <p:spPr>
          <a:xfrm>
            <a:off x="5789651" y="1758268"/>
            <a:ext cx="2736304" cy="2736304"/>
          </a:xfrm>
          <a:prstGeom prst="flowChartConnector">
            <a:avLst/>
          </a:prstGeom>
          <a:solidFill>
            <a:srgbClr val="C3DBDD"/>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2000" dirty="0" smtClean="0">
                <a:latin typeface="Arial Rounded MT Bold" panose="020F0704030504030204" pitchFamily="34" charset="0"/>
              </a:rPr>
              <a:t>65%</a:t>
            </a:r>
            <a:endParaRPr lang="en-US" altLang="zh-CN" sz="2000" dirty="0" smtClean="0">
              <a:latin typeface="Arial Rounded MT Bold" panose="020F0704030504030204" pitchFamily="34" charset="0"/>
            </a:endParaRPr>
          </a:p>
          <a:p>
            <a:pPr algn="ctr"/>
            <a:r>
              <a:rPr lang="zh-CN" altLang="en-US" sz="2000" b="1" dirty="0">
                <a:latin typeface="幼圆" panose="02010509060101010101" pitchFamily="49" charset="-122"/>
                <a:ea typeface="幼圆" panose="02010509060101010101" pitchFamily="49" charset="-122"/>
              </a:rPr>
              <a:t>请</a:t>
            </a:r>
            <a:r>
              <a:rPr lang="zh-CN" altLang="en-US" sz="2000" b="1" dirty="0" smtClean="0">
                <a:latin typeface="幼圆" panose="02010509060101010101" pitchFamily="49" charset="-122"/>
                <a:ea typeface="幼圆" panose="02010509060101010101" pitchFamily="49" charset="-122"/>
              </a:rPr>
              <a:t>替换您的文字</a:t>
            </a:r>
            <a:endParaRPr lang="zh-CN" altLang="en-US" sz="2000" b="1" dirty="0">
              <a:latin typeface="幼圆" panose="02010509060101010101" pitchFamily="49" charset="-122"/>
              <a:ea typeface="幼圆" panose="02010509060101010101" pitchFamily="49" charset="-122"/>
            </a:endParaRPr>
          </a:p>
        </p:txBody>
      </p:sp>
      <p:sp>
        <p:nvSpPr>
          <p:cNvPr id="6" name="流程图: 联系 5"/>
          <p:cNvSpPr/>
          <p:nvPr/>
        </p:nvSpPr>
        <p:spPr>
          <a:xfrm>
            <a:off x="5969671" y="1164202"/>
            <a:ext cx="1188132" cy="1188132"/>
          </a:xfrm>
          <a:prstGeom prst="flowChartConnector">
            <a:avLst/>
          </a:prstGeom>
          <a:solidFill>
            <a:srgbClr val="D6B9B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smtClean="0">
                <a:latin typeface="Arial Rounded MT Bold" panose="020F0704030504030204" pitchFamily="34" charset="0"/>
              </a:rPr>
              <a:t>32%</a:t>
            </a:r>
            <a:endParaRPr lang="zh-CN" altLang="en-US" dirty="0">
              <a:latin typeface="Arial Rounded MT Bold" panose="020F0704030504030204" pitchFamily="34" charset="0"/>
            </a:endParaRPr>
          </a:p>
        </p:txBody>
      </p:sp>
      <p:sp>
        <p:nvSpPr>
          <p:cNvPr id="7" name="流程图: 联系 6"/>
          <p:cNvSpPr/>
          <p:nvPr/>
        </p:nvSpPr>
        <p:spPr>
          <a:xfrm>
            <a:off x="7371112" y="1467294"/>
            <a:ext cx="1000551" cy="1000551"/>
          </a:xfrm>
          <a:prstGeom prst="flowChartConnector">
            <a:avLst/>
          </a:prstGeom>
          <a:solidFill>
            <a:srgbClr val="8EBB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smtClean="0">
                <a:latin typeface="Arial Rounded MT Bold" panose="020F0704030504030204" pitchFamily="34" charset="0"/>
              </a:rPr>
              <a:t>21%</a:t>
            </a:r>
            <a:endParaRPr lang="zh-CN" altLang="en-US" dirty="0">
              <a:latin typeface="Arial Rounded MT Bold" panose="020F0704030504030204" pitchFamily="34" charset="0"/>
            </a:endParaRPr>
          </a:p>
        </p:txBody>
      </p:sp>
      <p:sp>
        <p:nvSpPr>
          <p:cNvPr id="8" name="流程图: 联系 7"/>
          <p:cNvSpPr/>
          <p:nvPr/>
        </p:nvSpPr>
        <p:spPr>
          <a:xfrm>
            <a:off x="8113799" y="2446357"/>
            <a:ext cx="824312" cy="824312"/>
          </a:xfrm>
          <a:prstGeom prst="flowChartConnector">
            <a:avLst/>
          </a:prstGeom>
          <a:solidFill>
            <a:srgbClr val="C99F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smtClean="0">
                <a:latin typeface="Arial Rounded MT Bold" panose="020F0704030504030204" pitchFamily="34" charset="0"/>
              </a:rPr>
              <a:t>15%</a:t>
            </a:r>
            <a:endParaRPr lang="zh-CN" altLang="en-US" dirty="0">
              <a:latin typeface="Arial Rounded MT Bold" panose="020F0704030504030204" pitchFamily="34" charset="0"/>
            </a:endParaRPr>
          </a:p>
        </p:txBody>
      </p:sp>
      <p:sp>
        <p:nvSpPr>
          <p:cNvPr id="9" name="流程图: 联系 8"/>
          <p:cNvSpPr/>
          <p:nvPr/>
        </p:nvSpPr>
        <p:spPr>
          <a:xfrm>
            <a:off x="7972127" y="3448877"/>
            <a:ext cx="687857" cy="687857"/>
          </a:xfrm>
          <a:prstGeom prst="flowChartConnector">
            <a:avLst/>
          </a:prstGeom>
          <a:solidFill>
            <a:srgbClr val="564F6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smtClean="0">
                <a:latin typeface="Arial Rounded MT Bold" panose="020F0704030504030204" pitchFamily="34" charset="0"/>
              </a:rPr>
              <a:t>10%</a:t>
            </a:r>
            <a:endParaRPr lang="zh-CN" altLang="en-US" dirty="0">
              <a:latin typeface="Arial Rounded MT Bold" panose="020F0704030504030204" pitchFamily="34" charset="0"/>
            </a:endParaRPr>
          </a:p>
        </p:txBody>
      </p:sp>
      <p:sp>
        <p:nvSpPr>
          <p:cNvPr id="10" name="流程图: 联系 9"/>
          <p:cNvSpPr/>
          <p:nvPr/>
        </p:nvSpPr>
        <p:spPr>
          <a:xfrm>
            <a:off x="7223001" y="4263826"/>
            <a:ext cx="502165" cy="502165"/>
          </a:xfrm>
          <a:prstGeom prst="flowChartConnector">
            <a:avLst/>
          </a:prstGeom>
          <a:solidFill>
            <a:srgbClr val="945E7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smtClean="0">
                <a:latin typeface="Arial Rounded MT Bold" panose="020F0704030504030204" pitchFamily="34" charset="0"/>
              </a:rPr>
              <a:t>6%</a:t>
            </a:r>
            <a:endParaRPr lang="zh-CN" altLang="en-US" dirty="0">
              <a:latin typeface="Arial Rounded MT Bold" panose="020F0704030504030204" pitchFamily="34" charset="0"/>
            </a:endParaRPr>
          </a:p>
        </p:txBody>
      </p:sp>
      <p:sp>
        <p:nvSpPr>
          <p:cNvPr id="11" name="流程图: 联系 10"/>
          <p:cNvSpPr/>
          <p:nvPr/>
        </p:nvSpPr>
        <p:spPr>
          <a:xfrm>
            <a:off x="3479882" y="5488166"/>
            <a:ext cx="338554" cy="338554"/>
          </a:xfrm>
          <a:prstGeom prst="flowChartConnector">
            <a:avLst/>
          </a:prstGeom>
          <a:solidFill>
            <a:srgbClr val="D6B9B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dirty="0">
              <a:latin typeface="Arial Rounded MT Bold" panose="020F0704030504030204" pitchFamily="34" charset="0"/>
            </a:endParaRPr>
          </a:p>
        </p:txBody>
      </p:sp>
      <p:sp>
        <p:nvSpPr>
          <p:cNvPr id="12" name="文本框 11"/>
          <p:cNvSpPr txBox="1"/>
          <p:nvPr/>
        </p:nvSpPr>
        <p:spPr>
          <a:xfrm>
            <a:off x="3818436" y="5488166"/>
            <a:ext cx="1200695" cy="338554"/>
          </a:xfrm>
          <a:prstGeom prst="rect">
            <a:avLst/>
          </a:prstGeom>
          <a:noFill/>
        </p:spPr>
        <p:txBody>
          <a:bodyPr wrap="square" rtlCol="0">
            <a:spAutoFit/>
          </a:bodyPr>
          <a:lstStyle/>
          <a:p>
            <a:r>
              <a:rPr lang="zh-CN" altLang="en-US" sz="1600" b="1" spc="100" dirty="0" smtClean="0">
                <a:solidFill>
                  <a:srgbClr val="575252"/>
                </a:solidFill>
                <a:latin typeface="幼圆" panose="02010509060101010101" pitchFamily="49" charset="-122"/>
                <a:ea typeface="幼圆" panose="02010509060101010101" pitchFamily="49" charset="-122"/>
              </a:rPr>
              <a:t>替换文字</a:t>
            </a:r>
            <a:endParaRPr lang="zh-CN" altLang="en-US" sz="1600" b="1" spc="100" dirty="0">
              <a:solidFill>
                <a:srgbClr val="575252"/>
              </a:solidFill>
              <a:latin typeface="幼圆" panose="02010509060101010101" pitchFamily="49" charset="-122"/>
              <a:ea typeface="幼圆" panose="02010509060101010101" pitchFamily="49" charset="-122"/>
            </a:endParaRPr>
          </a:p>
        </p:txBody>
      </p:sp>
      <p:sp>
        <p:nvSpPr>
          <p:cNvPr id="13" name="流程图: 联系 12"/>
          <p:cNvSpPr/>
          <p:nvPr/>
        </p:nvSpPr>
        <p:spPr>
          <a:xfrm>
            <a:off x="4956046" y="5488166"/>
            <a:ext cx="338554" cy="338554"/>
          </a:xfrm>
          <a:prstGeom prst="flowChartConnector">
            <a:avLst/>
          </a:prstGeom>
          <a:solidFill>
            <a:srgbClr val="8EBB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dirty="0">
              <a:latin typeface="Arial Rounded MT Bold" panose="020F0704030504030204" pitchFamily="34" charset="0"/>
            </a:endParaRPr>
          </a:p>
        </p:txBody>
      </p:sp>
      <p:sp>
        <p:nvSpPr>
          <p:cNvPr id="14" name="文本框 13"/>
          <p:cNvSpPr txBox="1"/>
          <p:nvPr/>
        </p:nvSpPr>
        <p:spPr>
          <a:xfrm>
            <a:off x="5294600" y="5488166"/>
            <a:ext cx="1200695" cy="338554"/>
          </a:xfrm>
          <a:prstGeom prst="rect">
            <a:avLst/>
          </a:prstGeom>
          <a:noFill/>
        </p:spPr>
        <p:txBody>
          <a:bodyPr wrap="square" rtlCol="0">
            <a:spAutoFit/>
          </a:bodyPr>
          <a:lstStyle/>
          <a:p>
            <a:r>
              <a:rPr lang="zh-CN" altLang="en-US" sz="1600" b="1" spc="100" dirty="0" smtClean="0">
                <a:solidFill>
                  <a:srgbClr val="575252"/>
                </a:solidFill>
                <a:latin typeface="幼圆" panose="02010509060101010101" pitchFamily="49" charset="-122"/>
                <a:ea typeface="幼圆" panose="02010509060101010101" pitchFamily="49" charset="-122"/>
              </a:rPr>
              <a:t>替换文字</a:t>
            </a:r>
            <a:endParaRPr lang="zh-CN" altLang="en-US" sz="1600" b="1" spc="100" dirty="0">
              <a:solidFill>
                <a:srgbClr val="575252"/>
              </a:solidFill>
              <a:latin typeface="幼圆" panose="02010509060101010101" pitchFamily="49" charset="-122"/>
              <a:ea typeface="幼圆" panose="02010509060101010101" pitchFamily="49" charset="-122"/>
            </a:endParaRPr>
          </a:p>
        </p:txBody>
      </p:sp>
      <p:sp>
        <p:nvSpPr>
          <p:cNvPr id="15" name="流程图: 联系 14"/>
          <p:cNvSpPr/>
          <p:nvPr/>
        </p:nvSpPr>
        <p:spPr>
          <a:xfrm>
            <a:off x="6432210" y="5488166"/>
            <a:ext cx="338554" cy="338554"/>
          </a:xfrm>
          <a:prstGeom prst="flowChartConnector">
            <a:avLst/>
          </a:prstGeom>
          <a:solidFill>
            <a:srgbClr val="C99FA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dirty="0">
              <a:latin typeface="Arial Rounded MT Bold" panose="020F0704030504030204" pitchFamily="34" charset="0"/>
            </a:endParaRPr>
          </a:p>
        </p:txBody>
      </p:sp>
      <p:sp>
        <p:nvSpPr>
          <p:cNvPr id="16" name="文本框 15"/>
          <p:cNvSpPr txBox="1"/>
          <p:nvPr/>
        </p:nvSpPr>
        <p:spPr>
          <a:xfrm>
            <a:off x="6770764" y="5488166"/>
            <a:ext cx="1200695" cy="338554"/>
          </a:xfrm>
          <a:prstGeom prst="rect">
            <a:avLst/>
          </a:prstGeom>
          <a:noFill/>
        </p:spPr>
        <p:txBody>
          <a:bodyPr wrap="square" rtlCol="0">
            <a:spAutoFit/>
          </a:bodyPr>
          <a:lstStyle/>
          <a:p>
            <a:r>
              <a:rPr lang="zh-CN" altLang="en-US" sz="1600" b="1" spc="100" dirty="0" smtClean="0">
                <a:solidFill>
                  <a:srgbClr val="575252"/>
                </a:solidFill>
                <a:latin typeface="幼圆" panose="02010509060101010101" pitchFamily="49" charset="-122"/>
                <a:ea typeface="幼圆" panose="02010509060101010101" pitchFamily="49" charset="-122"/>
              </a:rPr>
              <a:t>替换文字</a:t>
            </a:r>
            <a:endParaRPr lang="zh-CN" altLang="en-US" sz="1600" b="1" spc="100" dirty="0">
              <a:solidFill>
                <a:srgbClr val="575252"/>
              </a:solidFill>
              <a:latin typeface="幼圆" panose="02010509060101010101" pitchFamily="49" charset="-122"/>
              <a:ea typeface="幼圆" panose="02010509060101010101" pitchFamily="49" charset="-122"/>
            </a:endParaRPr>
          </a:p>
        </p:txBody>
      </p:sp>
      <p:sp>
        <p:nvSpPr>
          <p:cNvPr id="17" name="流程图: 联系 16"/>
          <p:cNvSpPr/>
          <p:nvPr/>
        </p:nvSpPr>
        <p:spPr>
          <a:xfrm>
            <a:off x="7908374" y="5488166"/>
            <a:ext cx="338554" cy="338554"/>
          </a:xfrm>
          <a:prstGeom prst="flowChartConnector">
            <a:avLst/>
          </a:prstGeom>
          <a:solidFill>
            <a:srgbClr val="564F6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dirty="0">
              <a:latin typeface="Arial Rounded MT Bold" panose="020F0704030504030204" pitchFamily="34" charset="0"/>
            </a:endParaRPr>
          </a:p>
        </p:txBody>
      </p:sp>
      <p:sp>
        <p:nvSpPr>
          <p:cNvPr id="18" name="文本框 17"/>
          <p:cNvSpPr txBox="1"/>
          <p:nvPr/>
        </p:nvSpPr>
        <p:spPr>
          <a:xfrm>
            <a:off x="8246928" y="5488166"/>
            <a:ext cx="1200695" cy="338554"/>
          </a:xfrm>
          <a:prstGeom prst="rect">
            <a:avLst/>
          </a:prstGeom>
          <a:noFill/>
        </p:spPr>
        <p:txBody>
          <a:bodyPr wrap="square" rtlCol="0">
            <a:spAutoFit/>
          </a:bodyPr>
          <a:lstStyle/>
          <a:p>
            <a:r>
              <a:rPr lang="zh-CN" altLang="en-US" sz="1600" b="1" spc="100" dirty="0" smtClean="0">
                <a:solidFill>
                  <a:srgbClr val="575252"/>
                </a:solidFill>
                <a:latin typeface="幼圆" panose="02010509060101010101" pitchFamily="49" charset="-122"/>
                <a:ea typeface="幼圆" panose="02010509060101010101" pitchFamily="49" charset="-122"/>
              </a:rPr>
              <a:t>替换文字</a:t>
            </a:r>
            <a:endParaRPr lang="zh-CN" altLang="en-US" sz="1600" b="1" spc="100" dirty="0">
              <a:solidFill>
                <a:srgbClr val="575252"/>
              </a:solidFill>
              <a:latin typeface="幼圆" panose="02010509060101010101" pitchFamily="49" charset="-122"/>
              <a:ea typeface="幼圆" panose="02010509060101010101" pitchFamily="49" charset="-122"/>
            </a:endParaRPr>
          </a:p>
        </p:txBody>
      </p:sp>
      <p:sp>
        <p:nvSpPr>
          <p:cNvPr id="19" name="流程图: 联系 18"/>
          <p:cNvSpPr/>
          <p:nvPr/>
        </p:nvSpPr>
        <p:spPr>
          <a:xfrm>
            <a:off x="9384538" y="5488166"/>
            <a:ext cx="338554" cy="338554"/>
          </a:xfrm>
          <a:prstGeom prst="flowChartConnector">
            <a:avLst/>
          </a:prstGeom>
          <a:solidFill>
            <a:srgbClr val="945E7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dirty="0">
              <a:latin typeface="Arial Rounded MT Bold" panose="020F0704030504030204" pitchFamily="34" charset="0"/>
            </a:endParaRPr>
          </a:p>
        </p:txBody>
      </p:sp>
      <p:sp>
        <p:nvSpPr>
          <p:cNvPr id="20" name="文本框 19"/>
          <p:cNvSpPr txBox="1"/>
          <p:nvPr/>
        </p:nvSpPr>
        <p:spPr>
          <a:xfrm>
            <a:off x="9723092" y="5488166"/>
            <a:ext cx="1200695" cy="338554"/>
          </a:xfrm>
          <a:prstGeom prst="rect">
            <a:avLst/>
          </a:prstGeom>
          <a:noFill/>
        </p:spPr>
        <p:txBody>
          <a:bodyPr wrap="square" rtlCol="0">
            <a:spAutoFit/>
          </a:bodyPr>
          <a:lstStyle/>
          <a:p>
            <a:r>
              <a:rPr lang="zh-CN" altLang="en-US" sz="1600" b="1" spc="100" dirty="0" smtClean="0">
                <a:solidFill>
                  <a:srgbClr val="575252"/>
                </a:solidFill>
                <a:latin typeface="幼圆" panose="02010509060101010101" pitchFamily="49" charset="-122"/>
                <a:ea typeface="幼圆" panose="02010509060101010101" pitchFamily="49" charset="-122"/>
              </a:rPr>
              <a:t>替换文字</a:t>
            </a:r>
            <a:endParaRPr lang="zh-CN" altLang="en-US" sz="1600" b="1" spc="100" dirty="0">
              <a:solidFill>
                <a:srgbClr val="575252"/>
              </a:solidFill>
              <a:latin typeface="幼圆" panose="02010509060101010101" pitchFamily="49" charset="-122"/>
              <a:ea typeface="幼圆" panose="02010509060101010101" pitchFamily="49" charset="-122"/>
            </a:endParaRPr>
          </a:p>
        </p:txBody>
      </p:sp>
      <p:sp>
        <p:nvSpPr>
          <p:cNvPr id="21" name="文本框 20"/>
          <p:cNvSpPr txBox="1"/>
          <p:nvPr/>
        </p:nvSpPr>
        <p:spPr>
          <a:xfrm>
            <a:off x="8539006" y="1498349"/>
            <a:ext cx="2909078" cy="646331"/>
          </a:xfrm>
          <a:prstGeom prst="rect">
            <a:avLst/>
          </a:prstGeom>
          <a:noFill/>
        </p:spPr>
        <p:txBody>
          <a:bodyPr wrap="square" rtlCol="0">
            <a:spAutoFit/>
          </a:bodyPr>
          <a:lstStyle/>
          <a:p>
            <a:r>
              <a:rPr lang="zh-CN" altLang="en-US" b="1" spc="100" dirty="0" smtClean="0">
                <a:solidFill>
                  <a:srgbClr val="575252"/>
                </a:solidFill>
                <a:latin typeface="幼圆" panose="02010509060101010101" pitchFamily="49" charset="-122"/>
                <a:ea typeface="幼圆" panose="02010509060101010101" pitchFamily="49" charset="-122"/>
              </a:rPr>
              <a:t>请替换您的文字，内容简洁明了即可</a:t>
            </a:r>
            <a:endParaRPr lang="zh-CN" altLang="en-US" b="1" spc="100" dirty="0">
              <a:solidFill>
                <a:srgbClr val="575252"/>
              </a:solidFill>
              <a:latin typeface="幼圆" panose="02010509060101010101" pitchFamily="49" charset="-122"/>
              <a:ea typeface="幼圆" panose="02010509060101010101" pitchFamily="49" charset="-122"/>
            </a:endParaRPr>
          </a:p>
        </p:txBody>
      </p:sp>
      <p:sp>
        <p:nvSpPr>
          <p:cNvPr id="22" name="文本框 21"/>
          <p:cNvSpPr txBox="1"/>
          <p:nvPr/>
        </p:nvSpPr>
        <p:spPr>
          <a:xfrm>
            <a:off x="9066015" y="2535347"/>
            <a:ext cx="2532843" cy="646331"/>
          </a:xfrm>
          <a:prstGeom prst="rect">
            <a:avLst/>
          </a:prstGeom>
          <a:noFill/>
        </p:spPr>
        <p:txBody>
          <a:bodyPr wrap="square" rtlCol="0">
            <a:spAutoFit/>
          </a:bodyPr>
          <a:lstStyle/>
          <a:p>
            <a:r>
              <a:rPr lang="zh-CN" altLang="en-US" b="1" spc="100" dirty="0" smtClean="0">
                <a:solidFill>
                  <a:srgbClr val="575252"/>
                </a:solidFill>
                <a:latin typeface="幼圆" panose="02010509060101010101" pitchFamily="49" charset="-122"/>
                <a:ea typeface="幼圆" panose="02010509060101010101" pitchFamily="49" charset="-122"/>
              </a:rPr>
              <a:t>请替换您的文字，内容简洁明了即可</a:t>
            </a:r>
            <a:endParaRPr lang="zh-CN" altLang="en-US" b="1" spc="100" dirty="0">
              <a:solidFill>
                <a:srgbClr val="575252"/>
              </a:solidFill>
              <a:latin typeface="幼圆" panose="02010509060101010101" pitchFamily="49" charset="-122"/>
              <a:ea typeface="幼圆" panose="02010509060101010101" pitchFamily="49" charset="-122"/>
            </a:endParaRPr>
          </a:p>
        </p:txBody>
      </p:sp>
      <p:sp>
        <p:nvSpPr>
          <p:cNvPr id="23" name="文本框 22"/>
          <p:cNvSpPr txBox="1"/>
          <p:nvPr/>
        </p:nvSpPr>
        <p:spPr>
          <a:xfrm>
            <a:off x="8732573" y="3452578"/>
            <a:ext cx="2855549" cy="646331"/>
          </a:xfrm>
          <a:prstGeom prst="rect">
            <a:avLst/>
          </a:prstGeom>
          <a:noFill/>
        </p:spPr>
        <p:txBody>
          <a:bodyPr wrap="square" rtlCol="0">
            <a:spAutoFit/>
          </a:bodyPr>
          <a:lstStyle/>
          <a:p>
            <a:r>
              <a:rPr lang="zh-CN" altLang="en-US" b="1" spc="100" dirty="0" smtClean="0">
                <a:solidFill>
                  <a:srgbClr val="575252"/>
                </a:solidFill>
                <a:latin typeface="幼圆" panose="02010509060101010101" pitchFamily="49" charset="-122"/>
                <a:ea typeface="幼圆" panose="02010509060101010101" pitchFamily="49" charset="-122"/>
              </a:rPr>
              <a:t>请替换您的文字，内容简洁明了即可</a:t>
            </a:r>
            <a:endParaRPr lang="zh-CN" altLang="en-US" b="1" spc="100" dirty="0">
              <a:solidFill>
                <a:srgbClr val="575252"/>
              </a:solidFill>
              <a:latin typeface="幼圆" panose="02010509060101010101" pitchFamily="49" charset="-122"/>
              <a:ea typeface="幼圆" panose="02010509060101010101" pitchFamily="49" charset="-122"/>
            </a:endParaRPr>
          </a:p>
        </p:txBody>
      </p:sp>
      <p:sp>
        <p:nvSpPr>
          <p:cNvPr id="24" name="文本框 23"/>
          <p:cNvSpPr txBox="1"/>
          <p:nvPr/>
        </p:nvSpPr>
        <p:spPr>
          <a:xfrm>
            <a:off x="7831045" y="4396659"/>
            <a:ext cx="4235422" cy="369332"/>
          </a:xfrm>
          <a:prstGeom prst="rect">
            <a:avLst/>
          </a:prstGeom>
          <a:noFill/>
        </p:spPr>
        <p:txBody>
          <a:bodyPr wrap="square" rtlCol="0">
            <a:spAutoFit/>
          </a:bodyPr>
          <a:lstStyle/>
          <a:p>
            <a:r>
              <a:rPr lang="zh-CN" altLang="en-US" b="1" spc="100" dirty="0" smtClean="0">
                <a:solidFill>
                  <a:srgbClr val="575252"/>
                </a:solidFill>
                <a:latin typeface="幼圆" panose="02010509060101010101" pitchFamily="49" charset="-122"/>
                <a:ea typeface="幼圆" panose="02010509060101010101" pitchFamily="49" charset="-122"/>
              </a:rPr>
              <a:t>请替换您的文字，内容简洁明了即可</a:t>
            </a:r>
            <a:endParaRPr lang="zh-CN" altLang="en-US" b="1" spc="100" dirty="0">
              <a:solidFill>
                <a:srgbClr val="575252"/>
              </a:solidFill>
              <a:latin typeface="幼圆" panose="02010509060101010101" pitchFamily="49" charset="-122"/>
              <a:ea typeface="幼圆" panose="02010509060101010101" pitchFamily="49" charset="-122"/>
            </a:endParaRPr>
          </a:p>
        </p:txBody>
      </p:sp>
      <p:sp>
        <p:nvSpPr>
          <p:cNvPr id="25" name="文本框 24"/>
          <p:cNvSpPr txBox="1"/>
          <p:nvPr/>
        </p:nvSpPr>
        <p:spPr>
          <a:xfrm>
            <a:off x="2953010" y="1486849"/>
            <a:ext cx="2909078" cy="646331"/>
          </a:xfrm>
          <a:prstGeom prst="rect">
            <a:avLst/>
          </a:prstGeom>
          <a:noFill/>
        </p:spPr>
        <p:txBody>
          <a:bodyPr wrap="square" rtlCol="0">
            <a:spAutoFit/>
          </a:bodyPr>
          <a:lstStyle/>
          <a:p>
            <a:r>
              <a:rPr lang="zh-CN" altLang="en-US" b="1" spc="100" dirty="0" smtClean="0">
                <a:solidFill>
                  <a:srgbClr val="575252"/>
                </a:solidFill>
                <a:latin typeface="幼圆" panose="02010509060101010101" pitchFamily="49" charset="-122"/>
                <a:ea typeface="幼圆" panose="02010509060101010101" pitchFamily="49" charset="-122"/>
              </a:rPr>
              <a:t>请替换您的文字，内容简洁明了即可</a:t>
            </a:r>
            <a:endParaRPr lang="zh-CN" altLang="en-US" b="1" spc="100" dirty="0">
              <a:solidFill>
                <a:srgbClr val="575252"/>
              </a:solidFill>
              <a:latin typeface="幼圆" panose="02010509060101010101" pitchFamily="49" charset="-122"/>
              <a:ea typeface="幼圆" panose="02010509060101010101" pitchFamily="49" charset="-122"/>
            </a:endParaRPr>
          </a:p>
        </p:txBody>
      </p:sp>
      <p:sp>
        <p:nvSpPr>
          <p:cNvPr id="26" name="圆角矩形 25"/>
          <p:cNvSpPr/>
          <p:nvPr/>
        </p:nvSpPr>
        <p:spPr>
          <a:xfrm>
            <a:off x="2840456" y="2784191"/>
            <a:ext cx="2577852" cy="465964"/>
          </a:xfrm>
          <a:prstGeom prst="roundRect">
            <a:avLst>
              <a:gd name="adj" fmla="val 49741"/>
            </a:avLst>
          </a:prstGeom>
          <a:solidFill>
            <a:srgbClr val="C3DB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r>
              <a:rPr lang="zh-CN" altLang="en-US" sz="2400" b="1" dirty="0" smtClean="0">
                <a:latin typeface="幼圆" panose="02010509060101010101" pitchFamily="49" charset="-122"/>
                <a:ea typeface="幼圆" panose="02010509060101010101" pitchFamily="49" charset="-122"/>
              </a:rPr>
              <a:t>请替换您的标题</a:t>
            </a:r>
            <a:endParaRPr lang="zh-CN" altLang="en-US" sz="2400" b="1" dirty="0">
              <a:latin typeface="幼圆" panose="02010509060101010101" pitchFamily="49" charset="-122"/>
              <a:ea typeface="幼圆" panose="02010509060101010101" pitchFamily="49" charset="-122"/>
            </a:endParaRPr>
          </a:p>
        </p:txBody>
      </p:sp>
      <p:sp>
        <p:nvSpPr>
          <p:cNvPr id="27" name="文本框 26"/>
          <p:cNvSpPr txBox="1"/>
          <p:nvPr/>
        </p:nvSpPr>
        <p:spPr>
          <a:xfrm>
            <a:off x="2860791" y="3366251"/>
            <a:ext cx="2557517" cy="1200329"/>
          </a:xfrm>
          <a:prstGeom prst="rect">
            <a:avLst/>
          </a:prstGeom>
          <a:noFill/>
        </p:spPr>
        <p:txBody>
          <a:bodyPr wrap="square" rtlCol="0">
            <a:spAutoFit/>
          </a:bodyPr>
          <a:lstStyle/>
          <a:p>
            <a:r>
              <a:rPr lang="zh-CN" altLang="en-US" b="1" spc="100" dirty="0" smtClean="0">
                <a:solidFill>
                  <a:srgbClr val="575252"/>
                </a:solidFill>
                <a:latin typeface="幼圆" panose="02010509060101010101" pitchFamily="49" charset="-122"/>
                <a:ea typeface="幼圆" panose="02010509060101010101" pitchFamily="49" charset="-122"/>
              </a:rPr>
              <a:t>请替换您的文字，内容简洁明了即</a:t>
            </a:r>
            <a:r>
              <a:rPr lang="zh-CN" altLang="en-US" b="1" spc="100" dirty="0">
                <a:solidFill>
                  <a:srgbClr val="575252"/>
                </a:solidFill>
                <a:latin typeface="幼圆" panose="02010509060101010101" pitchFamily="49" charset="-122"/>
                <a:ea typeface="幼圆" panose="02010509060101010101" pitchFamily="49" charset="-122"/>
              </a:rPr>
              <a:t>可请替换您的文字，内容简洁明了即</a:t>
            </a:r>
            <a:r>
              <a:rPr lang="zh-CN" altLang="en-US" b="1" spc="100" dirty="0" smtClean="0">
                <a:solidFill>
                  <a:srgbClr val="575252"/>
                </a:solidFill>
                <a:latin typeface="幼圆" panose="02010509060101010101" pitchFamily="49" charset="-122"/>
                <a:ea typeface="幼圆" panose="02010509060101010101" pitchFamily="49" charset="-122"/>
              </a:rPr>
              <a:t>可</a:t>
            </a:r>
            <a:endParaRPr lang="zh-CN" altLang="en-US" b="1" spc="100" dirty="0">
              <a:solidFill>
                <a:srgbClr val="575252"/>
              </a:solidFill>
              <a:latin typeface="幼圆" panose="02010509060101010101" pitchFamily="49" charset="-122"/>
              <a:ea typeface="幼圆" panose="02010509060101010101" pitchFamily="49" charset="-122"/>
            </a:endParaRPr>
          </a:p>
        </p:txBody>
      </p:sp>
      <p:sp>
        <p:nvSpPr>
          <p:cNvPr id="28" name="矩形 27"/>
          <p:cNvSpPr/>
          <p:nvPr/>
        </p:nvSpPr>
        <p:spPr>
          <a:xfrm>
            <a:off x="1959557" y="118343"/>
            <a:ext cx="433965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rPr>
              <a:t>请输入替换你的标题</a:t>
            </a:r>
            <a:endParaRPr lang="zh-CN" altLang="en-US" sz="360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9"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750"/>
                                        <p:tgtEl>
                                          <p:spTgt spid="1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750"/>
                                        <p:tgtEl>
                                          <p:spTgt spid="1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750"/>
                                        <p:tgtEl>
                                          <p:spTgt spid="15"/>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750"/>
                                        <p:tgtEl>
                                          <p:spTgt spid="1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dissolve">
                                      <p:cBhvr>
                                        <p:cTn id="25" dur="750"/>
                                        <p:tgtEl>
                                          <p:spTgt spid="19"/>
                                        </p:tgtEl>
                                      </p:cBhvr>
                                    </p:animEffect>
                                  </p:childTnLst>
                                </p:cTn>
                              </p:par>
                            </p:childTnLst>
                          </p:cTn>
                        </p:par>
                        <p:par>
                          <p:cTn id="26" fill="hold">
                            <p:stCondLst>
                              <p:cond delay="2000"/>
                            </p:stCondLst>
                            <p:childTnLst>
                              <p:par>
                                <p:cTn id="27" presetID="2" presetClass="entr" presetSubtype="4"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750" fill="hold"/>
                                        <p:tgtEl>
                                          <p:spTgt spid="12"/>
                                        </p:tgtEl>
                                        <p:attrNameLst>
                                          <p:attrName>ppt_x</p:attrName>
                                        </p:attrNameLst>
                                      </p:cBhvr>
                                      <p:tavLst>
                                        <p:tav tm="0">
                                          <p:val>
                                            <p:strVal val="#ppt_x"/>
                                          </p:val>
                                        </p:tav>
                                        <p:tav tm="100000">
                                          <p:val>
                                            <p:strVal val="#ppt_x"/>
                                          </p:val>
                                        </p:tav>
                                      </p:tavLst>
                                    </p:anim>
                                    <p:anim calcmode="lin" valueType="num">
                                      <p:cBhvr additive="base">
                                        <p:cTn id="30" dur="75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750" fill="hold"/>
                                        <p:tgtEl>
                                          <p:spTgt spid="14"/>
                                        </p:tgtEl>
                                        <p:attrNameLst>
                                          <p:attrName>ppt_x</p:attrName>
                                        </p:attrNameLst>
                                      </p:cBhvr>
                                      <p:tavLst>
                                        <p:tav tm="0">
                                          <p:val>
                                            <p:strVal val="#ppt_x"/>
                                          </p:val>
                                        </p:tav>
                                        <p:tav tm="100000">
                                          <p:val>
                                            <p:strVal val="#ppt_x"/>
                                          </p:val>
                                        </p:tav>
                                      </p:tavLst>
                                    </p:anim>
                                    <p:anim calcmode="lin" valueType="num">
                                      <p:cBhvr additive="base">
                                        <p:cTn id="34" dur="75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750" fill="hold"/>
                                        <p:tgtEl>
                                          <p:spTgt spid="16"/>
                                        </p:tgtEl>
                                        <p:attrNameLst>
                                          <p:attrName>ppt_x</p:attrName>
                                        </p:attrNameLst>
                                      </p:cBhvr>
                                      <p:tavLst>
                                        <p:tav tm="0">
                                          <p:val>
                                            <p:strVal val="#ppt_x"/>
                                          </p:val>
                                        </p:tav>
                                        <p:tav tm="100000">
                                          <p:val>
                                            <p:strVal val="#ppt_x"/>
                                          </p:val>
                                        </p:tav>
                                      </p:tavLst>
                                    </p:anim>
                                    <p:anim calcmode="lin" valueType="num">
                                      <p:cBhvr additive="base">
                                        <p:cTn id="38" dur="75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750" fill="hold"/>
                                        <p:tgtEl>
                                          <p:spTgt spid="20"/>
                                        </p:tgtEl>
                                        <p:attrNameLst>
                                          <p:attrName>ppt_x</p:attrName>
                                        </p:attrNameLst>
                                      </p:cBhvr>
                                      <p:tavLst>
                                        <p:tav tm="0">
                                          <p:val>
                                            <p:strVal val="#ppt_x"/>
                                          </p:val>
                                        </p:tav>
                                        <p:tav tm="100000">
                                          <p:val>
                                            <p:strVal val="#ppt_x"/>
                                          </p:val>
                                        </p:tav>
                                      </p:tavLst>
                                    </p:anim>
                                    <p:anim calcmode="lin" valueType="num">
                                      <p:cBhvr additive="base">
                                        <p:cTn id="46" dur="750" fill="hold"/>
                                        <p:tgtEl>
                                          <p:spTgt spid="20"/>
                                        </p:tgtEl>
                                        <p:attrNameLst>
                                          <p:attrName>ppt_y</p:attrName>
                                        </p:attrNameLst>
                                      </p:cBhvr>
                                      <p:tavLst>
                                        <p:tav tm="0">
                                          <p:val>
                                            <p:strVal val="1+#ppt_h/2"/>
                                          </p:val>
                                        </p:tav>
                                        <p:tav tm="100000">
                                          <p:val>
                                            <p:strVal val="#ppt_y"/>
                                          </p:val>
                                        </p:tav>
                                      </p:tavLst>
                                    </p:anim>
                                  </p:childTnLst>
                                </p:cTn>
                              </p:par>
                            </p:childTnLst>
                          </p:cTn>
                        </p:par>
                        <p:par>
                          <p:cTn id="47" fill="hold">
                            <p:stCondLst>
                              <p:cond delay="3000"/>
                            </p:stCondLst>
                            <p:childTnLst>
                              <p:par>
                                <p:cTn id="48" presetID="14" presetClass="entr" presetSubtype="10"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750"/>
                                        <p:tgtEl>
                                          <p:spTgt spid="5"/>
                                        </p:tgtEl>
                                      </p:cBhvr>
                                    </p:animEffect>
                                  </p:childTnLst>
                                </p:cTn>
                              </p:par>
                            </p:childTnLst>
                          </p:cTn>
                        </p:par>
                        <p:par>
                          <p:cTn id="51" fill="hold">
                            <p:stCondLst>
                              <p:cond delay="4000"/>
                            </p:stCondLst>
                            <p:childTnLst>
                              <p:par>
                                <p:cTn id="52" presetID="14" presetClass="entr" presetSubtype="10" fill="hold" grpId="0"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randombar(horizontal)">
                                      <p:cBhvr>
                                        <p:cTn id="54" dur="750"/>
                                        <p:tgtEl>
                                          <p:spTgt spid="6"/>
                                        </p:tgtEl>
                                      </p:cBhvr>
                                    </p:animEffect>
                                  </p:childTnLst>
                                </p:cTn>
                              </p:par>
                            </p:childTnLst>
                          </p:cTn>
                        </p:par>
                        <p:par>
                          <p:cTn id="55" fill="hold">
                            <p:stCondLst>
                              <p:cond delay="5000"/>
                            </p:stCondLst>
                            <p:childTnLst>
                              <p:par>
                                <p:cTn id="56" presetID="2" presetClass="entr" presetSubtype="8" fill="hold" grpId="0" nodeType="after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additive="base">
                                        <p:cTn id="58" dur="750" fill="hold"/>
                                        <p:tgtEl>
                                          <p:spTgt spid="25"/>
                                        </p:tgtEl>
                                        <p:attrNameLst>
                                          <p:attrName>ppt_x</p:attrName>
                                        </p:attrNameLst>
                                      </p:cBhvr>
                                      <p:tavLst>
                                        <p:tav tm="0">
                                          <p:val>
                                            <p:strVal val="0-#ppt_w/2"/>
                                          </p:val>
                                        </p:tav>
                                        <p:tav tm="100000">
                                          <p:val>
                                            <p:strVal val="#ppt_x"/>
                                          </p:val>
                                        </p:tav>
                                      </p:tavLst>
                                    </p:anim>
                                    <p:anim calcmode="lin" valueType="num">
                                      <p:cBhvr additive="base">
                                        <p:cTn id="59" dur="750" fill="hold"/>
                                        <p:tgtEl>
                                          <p:spTgt spid="25"/>
                                        </p:tgtEl>
                                        <p:attrNameLst>
                                          <p:attrName>ppt_y</p:attrName>
                                        </p:attrNameLst>
                                      </p:cBhvr>
                                      <p:tavLst>
                                        <p:tav tm="0">
                                          <p:val>
                                            <p:strVal val="#ppt_y"/>
                                          </p:val>
                                        </p:tav>
                                        <p:tav tm="100000">
                                          <p:val>
                                            <p:strVal val="#ppt_y"/>
                                          </p:val>
                                        </p:tav>
                                      </p:tavLst>
                                    </p:anim>
                                  </p:childTnLst>
                                </p:cTn>
                              </p:par>
                            </p:childTnLst>
                          </p:cTn>
                        </p:par>
                        <p:par>
                          <p:cTn id="60" fill="hold">
                            <p:stCondLst>
                              <p:cond delay="6000"/>
                            </p:stCondLst>
                            <p:childTnLst>
                              <p:par>
                                <p:cTn id="61" presetID="14" presetClass="entr" presetSubtype="10" fill="hold" grpId="0" nodeType="after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randombar(horizontal)">
                                      <p:cBhvr>
                                        <p:cTn id="63" dur="750"/>
                                        <p:tgtEl>
                                          <p:spTgt spid="7"/>
                                        </p:tgtEl>
                                      </p:cBhvr>
                                    </p:animEffect>
                                  </p:childTnLst>
                                </p:cTn>
                              </p:par>
                            </p:childTnLst>
                          </p:cTn>
                        </p:par>
                        <p:par>
                          <p:cTn id="64" fill="hold">
                            <p:stCondLst>
                              <p:cond delay="7000"/>
                            </p:stCondLst>
                            <p:childTnLst>
                              <p:par>
                                <p:cTn id="65" presetID="2" presetClass="entr" presetSubtype="2" fill="hold" grpId="0" nodeType="after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750" fill="hold"/>
                                        <p:tgtEl>
                                          <p:spTgt spid="21"/>
                                        </p:tgtEl>
                                        <p:attrNameLst>
                                          <p:attrName>ppt_x</p:attrName>
                                        </p:attrNameLst>
                                      </p:cBhvr>
                                      <p:tavLst>
                                        <p:tav tm="0">
                                          <p:val>
                                            <p:strVal val="1+#ppt_w/2"/>
                                          </p:val>
                                        </p:tav>
                                        <p:tav tm="100000">
                                          <p:val>
                                            <p:strVal val="#ppt_x"/>
                                          </p:val>
                                        </p:tav>
                                      </p:tavLst>
                                    </p:anim>
                                    <p:anim calcmode="lin" valueType="num">
                                      <p:cBhvr additive="base">
                                        <p:cTn id="68" dur="750" fill="hold"/>
                                        <p:tgtEl>
                                          <p:spTgt spid="21"/>
                                        </p:tgtEl>
                                        <p:attrNameLst>
                                          <p:attrName>ppt_y</p:attrName>
                                        </p:attrNameLst>
                                      </p:cBhvr>
                                      <p:tavLst>
                                        <p:tav tm="0">
                                          <p:val>
                                            <p:strVal val="#ppt_y"/>
                                          </p:val>
                                        </p:tav>
                                        <p:tav tm="100000">
                                          <p:val>
                                            <p:strVal val="#ppt_y"/>
                                          </p:val>
                                        </p:tav>
                                      </p:tavLst>
                                    </p:anim>
                                  </p:childTnLst>
                                </p:cTn>
                              </p:par>
                            </p:childTnLst>
                          </p:cTn>
                        </p:par>
                        <p:par>
                          <p:cTn id="69" fill="hold">
                            <p:stCondLst>
                              <p:cond delay="8000"/>
                            </p:stCondLst>
                            <p:childTnLst>
                              <p:par>
                                <p:cTn id="70" presetID="14" presetClass="entr" presetSubtype="10" restart="never" repeatDur="0" fill="hold" grpId="0" nodeType="after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randombar(horizontal)">
                                      <p:cBhvr>
                                        <p:cTn id="72" dur="750"/>
                                        <p:tgtEl>
                                          <p:spTgt spid="8"/>
                                        </p:tgtEl>
                                      </p:cBhvr>
                                    </p:animEffect>
                                  </p:childTnLst>
                                </p:cTn>
                              </p:par>
                            </p:childTnLst>
                          </p:cTn>
                        </p:par>
                        <p:par>
                          <p:cTn id="73" fill="hold">
                            <p:stCondLst>
                              <p:cond delay="9000"/>
                            </p:stCondLst>
                            <p:childTnLst>
                              <p:par>
                                <p:cTn id="74" presetID="2" presetClass="entr" presetSubtype="2" restart="never" repeatDur="0" fill="hold" grpId="0" nodeType="afterEffect">
                                  <p:stCondLst>
                                    <p:cond delay="0"/>
                                  </p:stCondLst>
                                  <p:childTnLst>
                                    <p:set>
                                      <p:cBhvr>
                                        <p:cTn id="75" dur="1" fill="hold">
                                          <p:stCondLst>
                                            <p:cond delay="0"/>
                                          </p:stCondLst>
                                        </p:cTn>
                                        <p:tgtEl>
                                          <p:spTgt spid="22"/>
                                        </p:tgtEl>
                                        <p:attrNameLst>
                                          <p:attrName>style.visibility</p:attrName>
                                        </p:attrNameLst>
                                      </p:cBhvr>
                                      <p:to>
                                        <p:strVal val="visible"/>
                                      </p:to>
                                    </p:set>
                                    <p:anim calcmode="lin" valueType="num">
                                      <p:cBhvr additive="base">
                                        <p:cTn id="76" dur="750" fill="hold"/>
                                        <p:tgtEl>
                                          <p:spTgt spid="22"/>
                                        </p:tgtEl>
                                        <p:attrNameLst>
                                          <p:attrName>ppt_x</p:attrName>
                                        </p:attrNameLst>
                                      </p:cBhvr>
                                      <p:tavLst>
                                        <p:tav tm="0">
                                          <p:val>
                                            <p:strVal val="1+#ppt_w/2"/>
                                          </p:val>
                                        </p:tav>
                                        <p:tav tm="100000">
                                          <p:val>
                                            <p:strVal val="#ppt_x"/>
                                          </p:val>
                                        </p:tav>
                                      </p:tavLst>
                                    </p:anim>
                                    <p:anim calcmode="lin" valueType="num">
                                      <p:cBhvr additive="base">
                                        <p:cTn id="77" dur="750" fill="hold"/>
                                        <p:tgtEl>
                                          <p:spTgt spid="22"/>
                                        </p:tgtEl>
                                        <p:attrNameLst>
                                          <p:attrName>ppt_y</p:attrName>
                                        </p:attrNameLst>
                                      </p:cBhvr>
                                      <p:tavLst>
                                        <p:tav tm="0">
                                          <p:val>
                                            <p:strVal val="#ppt_y"/>
                                          </p:val>
                                        </p:tav>
                                        <p:tav tm="100000">
                                          <p:val>
                                            <p:strVal val="#ppt_y"/>
                                          </p:val>
                                        </p:tav>
                                      </p:tavLst>
                                    </p:anim>
                                  </p:childTnLst>
                                </p:cTn>
                              </p:par>
                            </p:childTnLst>
                          </p:cTn>
                        </p:par>
                        <p:par>
                          <p:cTn id="78" fill="hold">
                            <p:stCondLst>
                              <p:cond delay="10000"/>
                            </p:stCondLst>
                            <p:childTnLst>
                              <p:par>
                                <p:cTn id="79" presetID="14" presetClass="entr" presetSubtype="10" restart="never" repeatDur="0" fill="hold" grpId="0" nodeType="after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randombar(horizontal)">
                                      <p:cBhvr>
                                        <p:cTn id="81" dur="750"/>
                                        <p:tgtEl>
                                          <p:spTgt spid="9"/>
                                        </p:tgtEl>
                                      </p:cBhvr>
                                    </p:animEffect>
                                  </p:childTnLst>
                                </p:cTn>
                              </p:par>
                            </p:childTnLst>
                          </p:cTn>
                        </p:par>
                        <p:par>
                          <p:cTn id="82" fill="hold">
                            <p:stCondLst>
                              <p:cond delay="11000"/>
                            </p:stCondLst>
                            <p:childTnLst>
                              <p:par>
                                <p:cTn id="83" presetID="2" presetClass="entr" presetSubtype="2" restart="never" repeatDur="0" fill="hold" grpId="0" nodeType="after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750" fill="hold"/>
                                        <p:tgtEl>
                                          <p:spTgt spid="23"/>
                                        </p:tgtEl>
                                        <p:attrNameLst>
                                          <p:attrName>ppt_x</p:attrName>
                                        </p:attrNameLst>
                                      </p:cBhvr>
                                      <p:tavLst>
                                        <p:tav tm="0">
                                          <p:val>
                                            <p:strVal val="1+#ppt_w/2"/>
                                          </p:val>
                                        </p:tav>
                                        <p:tav tm="100000">
                                          <p:val>
                                            <p:strVal val="#ppt_x"/>
                                          </p:val>
                                        </p:tav>
                                      </p:tavLst>
                                    </p:anim>
                                    <p:anim calcmode="lin" valueType="num">
                                      <p:cBhvr additive="base">
                                        <p:cTn id="86" dur="750" fill="hold"/>
                                        <p:tgtEl>
                                          <p:spTgt spid="23"/>
                                        </p:tgtEl>
                                        <p:attrNameLst>
                                          <p:attrName>ppt_y</p:attrName>
                                        </p:attrNameLst>
                                      </p:cBhvr>
                                      <p:tavLst>
                                        <p:tav tm="0">
                                          <p:val>
                                            <p:strVal val="#ppt_y"/>
                                          </p:val>
                                        </p:tav>
                                        <p:tav tm="100000">
                                          <p:val>
                                            <p:strVal val="#ppt_y"/>
                                          </p:val>
                                        </p:tav>
                                      </p:tavLst>
                                    </p:anim>
                                  </p:childTnLst>
                                </p:cTn>
                              </p:par>
                            </p:childTnLst>
                          </p:cTn>
                        </p:par>
                        <p:par>
                          <p:cTn id="87" fill="hold">
                            <p:stCondLst>
                              <p:cond delay="12000"/>
                            </p:stCondLst>
                            <p:childTnLst>
                              <p:par>
                                <p:cTn id="88" presetID="14" presetClass="entr" presetSubtype="10" restart="never" repeatDur="0" fill="hold" grpId="0" nodeType="after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randombar(horizontal)">
                                      <p:cBhvr>
                                        <p:cTn id="90" dur="750"/>
                                        <p:tgtEl>
                                          <p:spTgt spid="10"/>
                                        </p:tgtEl>
                                      </p:cBhvr>
                                    </p:animEffect>
                                  </p:childTnLst>
                                </p:cTn>
                              </p:par>
                            </p:childTnLst>
                          </p:cTn>
                        </p:par>
                        <p:par>
                          <p:cTn id="91" fill="hold">
                            <p:stCondLst>
                              <p:cond delay="13000"/>
                            </p:stCondLst>
                            <p:childTnLst>
                              <p:par>
                                <p:cTn id="92" presetID="2" presetClass="entr" presetSubtype="2" restart="never" repeatDur="0" fill="hold" grpId="0" nodeType="afterEffect">
                                  <p:stCondLst>
                                    <p:cond delay="0"/>
                                  </p:stCondLst>
                                  <p:childTnLst>
                                    <p:set>
                                      <p:cBhvr>
                                        <p:cTn id="93" dur="1" fill="hold">
                                          <p:stCondLst>
                                            <p:cond delay="0"/>
                                          </p:stCondLst>
                                        </p:cTn>
                                        <p:tgtEl>
                                          <p:spTgt spid="24"/>
                                        </p:tgtEl>
                                        <p:attrNameLst>
                                          <p:attrName>style.visibility</p:attrName>
                                        </p:attrNameLst>
                                      </p:cBhvr>
                                      <p:to>
                                        <p:strVal val="visible"/>
                                      </p:to>
                                    </p:set>
                                    <p:anim calcmode="lin" valueType="num">
                                      <p:cBhvr additive="base">
                                        <p:cTn id="94" dur="750" fill="hold"/>
                                        <p:tgtEl>
                                          <p:spTgt spid="24"/>
                                        </p:tgtEl>
                                        <p:attrNameLst>
                                          <p:attrName>ppt_x</p:attrName>
                                        </p:attrNameLst>
                                      </p:cBhvr>
                                      <p:tavLst>
                                        <p:tav tm="0">
                                          <p:val>
                                            <p:strVal val="1+#ppt_w/2"/>
                                          </p:val>
                                        </p:tav>
                                        <p:tav tm="100000">
                                          <p:val>
                                            <p:strVal val="#ppt_x"/>
                                          </p:val>
                                        </p:tav>
                                      </p:tavLst>
                                    </p:anim>
                                    <p:anim calcmode="lin" valueType="num">
                                      <p:cBhvr additive="base">
                                        <p:cTn id="95" dur="750" fill="hold"/>
                                        <p:tgtEl>
                                          <p:spTgt spid="24"/>
                                        </p:tgtEl>
                                        <p:attrNameLst>
                                          <p:attrName>ppt_y</p:attrName>
                                        </p:attrNameLst>
                                      </p:cBhvr>
                                      <p:tavLst>
                                        <p:tav tm="0">
                                          <p:val>
                                            <p:strVal val="#ppt_y"/>
                                          </p:val>
                                        </p:tav>
                                        <p:tav tm="100000">
                                          <p:val>
                                            <p:strVal val="#ppt_y"/>
                                          </p:val>
                                        </p:tav>
                                      </p:tavLst>
                                    </p:anim>
                                  </p:childTnLst>
                                </p:cTn>
                              </p:par>
                            </p:childTnLst>
                          </p:cTn>
                        </p:par>
                        <p:par>
                          <p:cTn id="96" fill="hold">
                            <p:stCondLst>
                              <p:cond delay="14000"/>
                            </p:stCondLst>
                            <p:childTnLst>
                              <p:par>
                                <p:cTn id="97" presetID="47" presetClass="entr" presetSubtype="0" fill="hold" grpId="0" nodeType="after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fade">
                                      <p:cBhvr>
                                        <p:cTn id="99" dur="1000"/>
                                        <p:tgtEl>
                                          <p:spTgt spid="26"/>
                                        </p:tgtEl>
                                      </p:cBhvr>
                                    </p:animEffect>
                                    <p:anim calcmode="lin" valueType="num">
                                      <p:cBhvr>
                                        <p:cTn id="100" dur="1000" fill="hold"/>
                                        <p:tgtEl>
                                          <p:spTgt spid="26"/>
                                        </p:tgtEl>
                                        <p:attrNameLst>
                                          <p:attrName>ppt_x</p:attrName>
                                        </p:attrNameLst>
                                      </p:cBhvr>
                                      <p:tavLst>
                                        <p:tav tm="0">
                                          <p:val>
                                            <p:strVal val="#ppt_x"/>
                                          </p:val>
                                        </p:tav>
                                        <p:tav tm="100000">
                                          <p:val>
                                            <p:strVal val="#ppt_x"/>
                                          </p:val>
                                        </p:tav>
                                      </p:tavLst>
                                    </p:anim>
                                    <p:anim calcmode="lin" valueType="num">
                                      <p:cBhvr>
                                        <p:cTn id="101" dur="1000" fill="hold"/>
                                        <p:tgtEl>
                                          <p:spTgt spid="26"/>
                                        </p:tgtEl>
                                        <p:attrNameLst>
                                          <p:attrName>ppt_y</p:attrName>
                                        </p:attrNameLst>
                                      </p:cBhvr>
                                      <p:tavLst>
                                        <p:tav tm="0">
                                          <p:val>
                                            <p:strVal val="#ppt_y-.1"/>
                                          </p:val>
                                        </p:tav>
                                        <p:tav tm="100000">
                                          <p:val>
                                            <p:strVal val="#ppt_y"/>
                                          </p:val>
                                        </p:tav>
                                      </p:tavLst>
                                    </p:anim>
                                  </p:childTnLst>
                                </p:cTn>
                              </p:par>
                            </p:childTnLst>
                          </p:cTn>
                        </p:par>
                        <p:par>
                          <p:cTn id="102" fill="hold">
                            <p:stCondLst>
                              <p:cond delay="15000"/>
                            </p:stCondLst>
                            <p:childTnLst>
                              <p:par>
                                <p:cTn id="103" presetID="42" presetClass="entr" presetSubtype="0" fill="hold" grpId="0" nodeType="afterEffect">
                                  <p:stCondLst>
                                    <p:cond delay="0"/>
                                  </p:stCondLst>
                                  <p:childTnLst>
                                    <p:set>
                                      <p:cBhvr>
                                        <p:cTn id="104" dur="1" fill="hold">
                                          <p:stCondLst>
                                            <p:cond delay="0"/>
                                          </p:stCondLst>
                                        </p:cTn>
                                        <p:tgtEl>
                                          <p:spTgt spid="27"/>
                                        </p:tgtEl>
                                        <p:attrNameLst>
                                          <p:attrName>style.visibility</p:attrName>
                                        </p:attrNameLst>
                                      </p:cBhvr>
                                      <p:to>
                                        <p:strVal val="visible"/>
                                      </p:to>
                                    </p:set>
                                    <p:animEffect transition="in" filter="fade">
                                      <p:cBhvr>
                                        <p:cTn id="105" dur="1000"/>
                                        <p:tgtEl>
                                          <p:spTgt spid="27"/>
                                        </p:tgtEl>
                                      </p:cBhvr>
                                    </p:animEffect>
                                    <p:anim calcmode="lin" valueType="num">
                                      <p:cBhvr>
                                        <p:cTn id="106" dur="1000" fill="hold"/>
                                        <p:tgtEl>
                                          <p:spTgt spid="27"/>
                                        </p:tgtEl>
                                        <p:attrNameLst>
                                          <p:attrName>ppt_x</p:attrName>
                                        </p:attrNameLst>
                                      </p:cBhvr>
                                      <p:tavLst>
                                        <p:tav tm="0">
                                          <p:val>
                                            <p:strVal val="#ppt_x"/>
                                          </p:val>
                                        </p:tav>
                                        <p:tav tm="100000">
                                          <p:val>
                                            <p:strVal val="#ppt_x"/>
                                          </p:val>
                                        </p:tav>
                                      </p:tavLst>
                                    </p:anim>
                                    <p:anim calcmode="lin" valueType="num">
                                      <p:cBhvr>
                                        <p:cTn id="10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p:bldP spid="13" grpId="0" animBg="1"/>
      <p:bldP spid="14" grpId="0"/>
      <p:bldP spid="15" grpId="0" animBg="1"/>
      <p:bldP spid="16" grpId="0"/>
      <p:bldP spid="17" grpId="0" animBg="1"/>
      <p:bldP spid="18" grpId="0"/>
      <p:bldP spid="19" grpId="0" animBg="1"/>
      <p:bldP spid="20" grpId="0"/>
      <p:bldP spid="21" grpId="0"/>
      <p:bldP spid="22" grpId="0"/>
      <p:bldP spid="23" grpId="0"/>
      <p:bldP spid="24" grpId="0"/>
      <p:bldP spid="25" grpId="0"/>
      <p:bldP spid="26" grpId="0" animBg="1"/>
      <p:bldP spid="27"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hidden="1"/>
          <p:cNvPicPr>
            <a:picLocks noChangeAspect="1"/>
          </p:cNvPicPr>
          <p:nvPr>
            <p:custDataLst>
              <p:tags r:id="rId1"/>
            </p:custDataLst>
          </p:nvPr>
        </p:nvPicPr>
        <p:blipFill rotWithShape="1">
          <a:blip r:embed="rId2">
            <a:extLst>
              <a:ext uri="{28A0092B-C50C-407E-A947-70E740481C1C}">
                <a14:useLocalDpi xmlns:a14="http://schemas.microsoft.com/office/drawing/2010/main" val="0"/>
              </a:ext>
            </a:extLst>
          </a:blip>
          <a:srcRect b="11950"/>
          <a:stretch>
            <a:fillRect/>
          </a:stretch>
        </p:blipFill>
        <p:spPr>
          <a:xfrm>
            <a:off x="7948417" y="1042666"/>
            <a:ext cx="4577411" cy="6038491"/>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1919" y="0"/>
            <a:ext cx="4818181" cy="6887266"/>
          </a:xfrm>
          <a:prstGeom prst="rect">
            <a:avLst/>
          </a:prstGeom>
        </p:spPr>
      </p:pic>
      <p:grpSp>
        <p:nvGrpSpPr>
          <p:cNvPr id="7" name="组合 6"/>
          <p:cNvGrpSpPr/>
          <p:nvPr/>
        </p:nvGrpSpPr>
        <p:grpSpPr>
          <a:xfrm>
            <a:off x="38100" y="0"/>
            <a:ext cx="1520374" cy="1337348"/>
            <a:chOff x="2193979" y="136522"/>
            <a:chExt cx="7305863" cy="6426193"/>
          </a:xfrm>
          <a:solidFill>
            <a:srgbClr val="004878"/>
          </a:solidFill>
        </p:grpSpPr>
        <p:sp>
          <p:nvSpPr>
            <p:cNvPr id="8" name="Freeform 888"/>
            <p:cNvSpPr>
              <a:spLocks noEditPoints="1"/>
            </p:cNvSpPr>
            <p:nvPr/>
          </p:nvSpPr>
          <p:spPr bwMode="auto">
            <a:xfrm>
              <a:off x="2193979" y="136522"/>
              <a:ext cx="6715296" cy="5157783"/>
            </a:xfrm>
            <a:custGeom>
              <a:avLst/>
              <a:gdLst>
                <a:gd name="T0" fmla="*/ 721 w 1788"/>
                <a:gd name="T1" fmla="*/ 69 h 1373"/>
                <a:gd name="T2" fmla="*/ 717 w 1788"/>
                <a:gd name="T3" fmla="*/ 216 h 1373"/>
                <a:gd name="T4" fmla="*/ 608 w 1788"/>
                <a:gd name="T5" fmla="*/ 305 h 1373"/>
                <a:gd name="T6" fmla="*/ 577 w 1788"/>
                <a:gd name="T7" fmla="*/ 429 h 1373"/>
                <a:gd name="T8" fmla="*/ 639 w 1788"/>
                <a:gd name="T9" fmla="*/ 534 h 1373"/>
                <a:gd name="T10" fmla="*/ 668 w 1788"/>
                <a:gd name="T11" fmla="*/ 636 h 1373"/>
                <a:gd name="T12" fmla="*/ 657 w 1788"/>
                <a:gd name="T13" fmla="*/ 749 h 1373"/>
                <a:gd name="T14" fmla="*/ 733 w 1788"/>
                <a:gd name="T15" fmla="*/ 814 h 1373"/>
                <a:gd name="T16" fmla="*/ 830 w 1788"/>
                <a:gd name="T17" fmla="*/ 737 h 1373"/>
                <a:gd name="T18" fmla="*/ 828 w 1788"/>
                <a:gd name="T19" fmla="*/ 593 h 1373"/>
                <a:gd name="T20" fmla="*/ 799 w 1788"/>
                <a:gd name="T21" fmla="*/ 424 h 1373"/>
                <a:gd name="T22" fmla="*/ 945 w 1788"/>
                <a:gd name="T23" fmla="*/ 410 h 1373"/>
                <a:gd name="T24" fmla="*/ 1073 w 1788"/>
                <a:gd name="T25" fmla="*/ 504 h 1373"/>
                <a:gd name="T26" fmla="*/ 1180 w 1788"/>
                <a:gd name="T27" fmla="*/ 573 h 1373"/>
                <a:gd name="T28" fmla="*/ 1306 w 1788"/>
                <a:gd name="T29" fmla="*/ 718 h 1373"/>
                <a:gd name="T30" fmla="*/ 1383 w 1788"/>
                <a:gd name="T31" fmla="*/ 721 h 1373"/>
                <a:gd name="T32" fmla="*/ 1463 w 1788"/>
                <a:gd name="T33" fmla="*/ 684 h 1373"/>
                <a:gd name="T34" fmla="*/ 1540 w 1788"/>
                <a:gd name="T35" fmla="*/ 737 h 1373"/>
                <a:gd name="T36" fmla="*/ 1604 w 1788"/>
                <a:gd name="T37" fmla="*/ 734 h 1373"/>
                <a:gd name="T38" fmla="*/ 1725 w 1788"/>
                <a:gd name="T39" fmla="*/ 621 h 1373"/>
                <a:gd name="T40" fmla="*/ 1766 w 1788"/>
                <a:gd name="T41" fmla="*/ 738 h 1373"/>
                <a:gd name="T42" fmla="*/ 1683 w 1788"/>
                <a:gd name="T43" fmla="*/ 868 h 1373"/>
                <a:gd name="T44" fmla="*/ 1586 w 1788"/>
                <a:gd name="T45" fmla="*/ 933 h 1373"/>
                <a:gd name="T46" fmla="*/ 1510 w 1788"/>
                <a:gd name="T47" fmla="*/ 944 h 1373"/>
                <a:gd name="T48" fmla="*/ 1407 w 1788"/>
                <a:gd name="T49" fmla="*/ 1017 h 1373"/>
                <a:gd name="T50" fmla="*/ 1334 w 1788"/>
                <a:gd name="T51" fmla="*/ 1124 h 1373"/>
                <a:gd name="T52" fmla="*/ 1301 w 1788"/>
                <a:gd name="T53" fmla="*/ 1335 h 1373"/>
                <a:gd name="T54" fmla="*/ 1213 w 1788"/>
                <a:gd name="T55" fmla="*/ 1240 h 1373"/>
                <a:gd name="T56" fmla="*/ 1190 w 1788"/>
                <a:gd name="T57" fmla="*/ 1118 h 1373"/>
                <a:gd name="T58" fmla="*/ 1138 w 1788"/>
                <a:gd name="T59" fmla="*/ 1058 h 1373"/>
                <a:gd name="T60" fmla="*/ 1056 w 1788"/>
                <a:gd name="T61" fmla="*/ 1120 h 1373"/>
                <a:gd name="T62" fmla="*/ 987 w 1788"/>
                <a:gd name="T63" fmla="*/ 1140 h 1373"/>
                <a:gd name="T64" fmla="*/ 988 w 1788"/>
                <a:gd name="T65" fmla="*/ 1026 h 1373"/>
                <a:gd name="T66" fmla="*/ 893 w 1788"/>
                <a:gd name="T67" fmla="*/ 926 h 1373"/>
                <a:gd name="T68" fmla="*/ 795 w 1788"/>
                <a:gd name="T69" fmla="*/ 965 h 1373"/>
                <a:gd name="T70" fmla="*/ 731 w 1788"/>
                <a:gd name="T71" fmla="*/ 1021 h 1373"/>
                <a:gd name="T72" fmla="*/ 646 w 1788"/>
                <a:gd name="T73" fmla="*/ 1005 h 1373"/>
                <a:gd name="T74" fmla="*/ 585 w 1788"/>
                <a:gd name="T75" fmla="*/ 978 h 1373"/>
                <a:gd name="T76" fmla="*/ 492 w 1788"/>
                <a:gd name="T77" fmla="*/ 938 h 1373"/>
                <a:gd name="T78" fmla="*/ 376 w 1788"/>
                <a:gd name="T79" fmla="*/ 886 h 1373"/>
                <a:gd name="T80" fmla="*/ 269 w 1788"/>
                <a:gd name="T81" fmla="*/ 855 h 1373"/>
                <a:gd name="T82" fmla="*/ 193 w 1788"/>
                <a:gd name="T83" fmla="*/ 899 h 1373"/>
                <a:gd name="T84" fmla="*/ 166 w 1788"/>
                <a:gd name="T85" fmla="*/ 997 h 1373"/>
                <a:gd name="T86" fmla="*/ 101 w 1788"/>
                <a:gd name="T87" fmla="*/ 1105 h 1373"/>
                <a:gd name="T88" fmla="*/ 3 w 1788"/>
                <a:gd name="T89" fmla="*/ 1030 h 1373"/>
                <a:gd name="T90" fmla="*/ 84 w 1788"/>
                <a:gd name="T91" fmla="*/ 839 h 1373"/>
                <a:gd name="T92" fmla="*/ 150 w 1788"/>
                <a:gd name="T93" fmla="*/ 705 h 1373"/>
                <a:gd name="T94" fmla="*/ 259 w 1788"/>
                <a:gd name="T95" fmla="*/ 612 h 1373"/>
                <a:gd name="T96" fmla="*/ 273 w 1788"/>
                <a:gd name="T97" fmla="*/ 509 h 1373"/>
                <a:gd name="T98" fmla="*/ 381 w 1788"/>
                <a:gd name="T99" fmla="*/ 374 h 1373"/>
                <a:gd name="T100" fmla="*/ 492 w 1788"/>
                <a:gd name="T101" fmla="*/ 276 h 1373"/>
                <a:gd name="T102" fmla="*/ 475 w 1788"/>
                <a:gd name="T103" fmla="*/ 115 h 1373"/>
                <a:gd name="T104" fmla="*/ 571 w 1788"/>
                <a:gd name="T105" fmla="*/ 0 h 1373"/>
                <a:gd name="T106" fmla="*/ 415 w 1788"/>
                <a:gd name="T107" fmla="*/ 577 h 1373"/>
                <a:gd name="T108" fmla="*/ 362 w 1788"/>
                <a:gd name="T109" fmla="*/ 571 h 1373"/>
                <a:gd name="T110" fmla="*/ 383 w 1788"/>
                <a:gd name="T111" fmla="*/ 680 h 1373"/>
                <a:gd name="T112" fmla="*/ 1019 w 1788"/>
                <a:gd name="T113" fmla="*/ 942 h 1373"/>
                <a:gd name="T114" fmla="*/ 1073 w 1788"/>
                <a:gd name="T115" fmla="*/ 931 h 1373"/>
                <a:gd name="T116" fmla="*/ 1018 w 1788"/>
                <a:gd name="T117" fmla="*/ 885 h 1373"/>
                <a:gd name="T118" fmla="*/ 579 w 1788"/>
                <a:gd name="T119" fmla="*/ 295 h 1373"/>
                <a:gd name="T120" fmla="*/ 1020 w 1788"/>
                <a:gd name="T121" fmla="*/ 919 h 1373"/>
                <a:gd name="T122" fmla="*/ 177 w 1788"/>
                <a:gd name="T123" fmla="*/ 1000 h 1373"/>
                <a:gd name="T124" fmla="*/ 1196 w 1788"/>
                <a:gd name="T125" fmla="*/ 1047 h 1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88" h="1373">
                  <a:moveTo>
                    <a:pt x="574" y="0"/>
                  </a:moveTo>
                  <a:cubicBezTo>
                    <a:pt x="578" y="2"/>
                    <a:pt x="582" y="4"/>
                    <a:pt x="586" y="6"/>
                  </a:cubicBezTo>
                  <a:cubicBezTo>
                    <a:pt x="587" y="7"/>
                    <a:pt x="588" y="8"/>
                    <a:pt x="588" y="8"/>
                  </a:cubicBezTo>
                  <a:cubicBezTo>
                    <a:pt x="589" y="15"/>
                    <a:pt x="595" y="17"/>
                    <a:pt x="600" y="18"/>
                  </a:cubicBezTo>
                  <a:cubicBezTo>
                    <a:pt x="605" y="18"/>
                    <a:pt x="610" y="17"/>
                    <a:pt x="615" y="16"/>
                  </a:cubicBezTo>
                  <a:cubicBezTo>
                    <a:pt x="620" y="16"/>
                    <a:pt x="625" y="15"/>
                    <a:pt x="630" y="15"/>
                  </a:cubicBezTo>
                  <a:cubicBezTo>
                    <a:pt x="631" y="14"/>
                    <a:pt x="633" y="16"/>
                    <a:pt x="635" y="18"/>
                  </a:cubicBezTo>
                  <a:cubicBezTo>
                    <a:pt x="637" y="20"/>
                    <a:pt x="639" y="23"/>
                    <a:pt x="641" y="26"/>
                  </a:cubicBezTo>
                  <a:cubicBezTo>
                    <a:pt x="642" y="27"/>
                    <a:pt x="644" y="29"/>
                    <a:pt x="646" y="29"/>
                  </a:cubicBezTo>
                  <a:cubicBezTo>
                    <a:pt x="655" y="29"/>
                    <a:pt x="660" y="37"/>
                    <a:pt x="668" y="38"/>
                  </a:cubicBezTo>
                  <a:cubicBezTo>
                    <a:pt x="670" y="39"/>
                    <a:pt x="672" y="41"/>
                    <a:pt x="674" y="43"/>
                  </a:cubicBezTo>
                  <a:cubicBezTo>
                    <a:pt x="677" y="46"/>
                    <a:pt x="680" y="48"/>
                    <a:pt x="685" y="45"/>
                  </a:cubicBezTo>
                  <a:cubicBezTo>
                    <a:pt x="688" y="43"/>
                    <a:pt x="691" y="41"/>
                    <a:pt x="693" y="37"/>
                  </a:cubicBezTo>
                  <a:cubicBezTo>
                    <a:pt x="695" y="34"/>
                    <a:pt x="698" y="35"/>
                    <a:pt x="701" y="34"/>
                  </a:cubicBezTo>
                  <a:cubicBezTo>
                    <a:pt x="702" y="34"/>
                    <a:pt x="704" y="36"/>
                    <a:pt x="704" y="37"/>
                  </a:cubicBezTo>
                  <a:cubicBezTo>
                    <a:pt x="705" y="44"/>
                    <a:pt x="705" y="52"/>
                    <a:pt x="705" y="58"/>
                  </a:cubicBezTo>
                  <a:cubicBezTo>
                    <a:pt x="705" y="60"/>
                    <a:pt x="707" y="62"/>
                    <a:pt x="708" y="62"/>
                  </a:cubicBezTo>
                  <a:cubicBezTo>
                    <a:pt x="711" y="63"/>
                    <a:pt x="715" y="63"/>
                    <a:pt x="716" y="67"/>
                  </a:cubicBezTo>
                  <a:cubicBezTo>
                    <a:pt x="717" y="68"/>
                    <a:pt x="720" y="68"/>
                    <a:pt x="721" y="69"/>
                  </a:cubicBezTo>
                  <a:cubicBezTo>
                    <a:pt x="723" y="71"/>
                    <a:pt x="724" y="73"/>
                    <a:pt x="727" y="74"/>
                  </a:cubicBezTo>
                  <a:cubicBezTo>
                    <a:pt x="729" y="76"/>
                    <a:pt x="732" y="77"/>
                    <a:pt x="735" y="78"/>
                  </a:cubicBezTo>
                  <a:cubicBezTo>
                    <a:pt x="735" y="79"/>
                    <a:pt x="737" y="79"/>
                    <a:pt x="737" y="79"/>
                  </a:cubicBezTo>
                  <a:cubicBezTo>
                    <a:pt x="742" y="76"/>
                    <a:pt x="743" y="78"/>
                    <a:pt x="743" y="83"/>
                  </a:cubicBezTo>
                  <a:cubicBezTo>
                    <a:pt x="744" y="87"/>
                    <a:pt x="746" y="89"/>
                    <a:pt x="750" y="90"/>
                  </a:cubicBezTo>
                  <a:cubicBezTo>
                    <a:pt x="754" y="92"/>
                    <a:pt x="758" y="94"/>
                    <a:pt x="761" y="97"/>
                  </a:cubicBezTo>
                  <a:cubicBezTo>
                    <a:pt x="763" y="98"/>
                    <a:pt x="763" y="101"/>
                    <a:pt x="764" y="104"/>
                  </a:cubicBezTo>
                  <a:cubicBezTo>
                    <a:pt x="765" y="107"/>
                    <a:pt x="766" y="111"/>
                    <a:pt x="767" y="115"/>
                  </a:cubicBezTo>
                  <a:cubicBezTo>
                    <a:pt x="770" y="121"/>
                    <a:pt x="771" y="127"/>
                    <a:pt x="768" y="133"/>
                  </a:cubicBezTo>
                  <a:cubicBezTo>
                    <a:pt x="766" y="136"/>
                    <a:pt x="766" y="140"/>
                    <a:pt x="765" y="144"/>
                  </a:cubicBezTo>
                  <a:cubicBezTo>
                    <a:pt x="765" y="146"/>
                    <a:pt x="764" y="149"/>
                    <a:pt x="763" y="151"/>
                  </a:cubicBezTo>
                  <a:cubicBezTo>
                    <a:pt x="762" y="154"/>
                    <a:pt x="760" y="156"/>
                    <a:pt x="759" y="160"/>
                  </a:cubicBezTo>
                  <a:cubicBezTo>
                    <a:pt x="758" y="161"/>
                    <a:pt x="756" y="161"/>
                    <a:pt x="754" y="163"/>
                  </a:cubicBezTo>
                  <a:cubicBezTo>
                    <a:pt x="752" y="166"/>
                    <a:pt x="750" y="169"/>
                    <a:pt x="747" y="167"/>
                  </a:cubicBezTo>
                  <a:cubicBezTo>
                    <a:pt x="744" y="173"/>
                    <a:pt x="740" y="179"/>
                    <a:pt x="737" y="186"/>
                  </a:cubicBezTo>
                  <a:cubicBezTo>
                    <a:pt x="736" y="188"/>
                    <a:pt x="737" y="190"/>
                    <a:pt x="737" y="193"/>
                  </a:cubicBezTo>
                  <a:cubicBezTo>
                    <a:pt x="737" y="193"/>
                    <a:pt x="737" y="193"/>
                    <a:pt x="736" y="193"/>
                  </a:cubicBezTo>
                  <a:cubicBezTo>
                    <a:pt x="729" y="194"/>
                    <a:pt x="724" y="198"/>
                    <a:pt x="723" y="205"/>
                  </a:cubicBezTo>
                  <a:cubicBezTo>
                    <a:pt x="722" y="209"/>
                    <a:pt x="718" y="212"/>
                    <a:pt x="717" y="216"/>
                  </a:cubicBezTo>
                  <a:cubicBezTo>
                    <a:pt x="715" y="222"/>
                    <a:pt x="717" y="228"/>
                    <a:pt x="722" y="233"/>
                  </a:cubicBezTo>
                  <a:cubicBezTo>
                    <a:pt x="730" y="241"/>
                    <a:pt x="732" y="252"/>
                    <a:pt x="730" y="262"/>
                  </a:cubicBezTo>
                  <a:cubicBezTo>
                    <a:pt x="729" y="270"/>
                    <a:pt x="724" y="277"/>
                    <a:pt x="721" y="284"/>
                  </a:cubicBezTo>
                  <a:cubicBezTo>
                    <a:pt x="719" y="288"/>
                    <a:pt x="716" y="292"/>
                    <a:pt x="714" y="296"/>
                  </a:cubicBezTo>
                  <a:cubicBezTo>
                    <a:pt x="710" y="294"/>
                    <a:pt x="707" y="295"/>
                    <a:pt x="705" y="299"/>
                  </a:cubicBezTo>
                  <a:cubicBezTo>
                    <a:pt x="705" y="300"/>
                    <a:pt x="703" y="301"/>
                    <a:pt x="701" y="301"/>
                  </a:cubicBezTo>
                  <a:cubicBezTo>
                    <a:pt x="697" y="303"/>
                    <a:pt x="692" y="303"/>
                    <a:pt x="688" y="304"/>
                  </a:cubicBezTo>
                  <a:cubicBezTo>
                    <a:pt x="684" y="305"/>
                    <a:pt x="680" y="306"/>
                    <a:pt x="675" y="301"/>
                  </a:cubicBezTo>
                  <a:cubicBezTo>
                    <a:pt x="673" y="305"/>
                    <a:pt x="672" y="308"/>
                    <a:pt x="670" y="312"/>
                  </a:cubicBezTo>
                  <a:cubicBezTo>
                    <a:pt x="668" y="315"/>
                    <a:pt x="668" y="315"/>
                    <a:pt x="664" y="313"/>
                  </a:cubicBezTo>
                  <a:cubicBezTo>
                    <a:pt x="669" y="305"/>
                    <a:pt x="669" y="305"/>
                    <a:pt x="664" y="304"/>
                  </a:cubicBezTo>
                  <a:cubicBezTo>
                    <a:pt x="661" y="299"/>
                    <a:pt x="660" y="294"/>
                    <a:pt x="656" y="292"/>
                  </a:cubicBezTo>
                  <a:cubicBezTo>
                    <a:pt x="651" y="289"/>
                    <a:pt x="645" y="288"/>
                    <a:pt x="640" y="284"/>
                  </a:cubicBezTo>
                  <a:cubicBezTo>
                    <a:pt x="636" y="281"/>
                    <a:pt x="633" y="284"/>
                    <a:pt x="634" y="288"/>
                  </a:cubicBezTo>
                  <a:cubicBezTo>
                    <a:pt x="635" y="290"/>
                    <a:pt x="636" y="292"/>
                    <a:pt x="635" y="293"/>
                  </a:cubicBezTo>
                  <a:cubicBezTo>
                    <a:pt x="634" y="296"/>
                    <a:pt x="634" y="299"/>
                    <a:pt x="632" y="301"/>
                  </a:cubicBezTo>
                  <a:cubicBezTo>
                    <a:pt x="629" y="303"/>
                    <a:pt x="627" y="300"/>
                    <a:pt x="626" y="298"/>
                  </a:cubicBezTo>
                  <a:cubicBezTo>
                    <a:pt x="621" y="293"/>
                    <a:pt x="611" y="294"/>
                    <a:pt x="608" y="300"/>
                  </a:cubicBezTo>
                  <a:cubicBezTo>
                    <a:pt x="607" y="301"/>
                    <a:pt x="608" y="303"/>
                    <a:pt x="608" y="305"/>
                  </a:cubicBezTo>
                  <a:cubicBezTo>
                    <a:pt x="609" y="306"/>
                    <a:pt x="610" y="307"/>
                    <a:pt x="612" y="309"/>
                  </a:cubicBezTo>
                  <a:cubicBezTo>
                    <a:pt x="610" y="309"/>
                    <a:pt x="609" y="309"/>
                    <a:pt x="608" y="309"/>
                  </a:cubicBezTo>
                  <a:cubicBezTo>
                    <a:pt x="600" y="308"/>
                    <a:pt x="595" y="311"/>
                    <a:pt x="592" y="318"/>
                  </a:cubicBezTo>
                  <a:cubicBezTo>
                    <a:pt x="592" y="319"/>
                    <a:pt x="592" y="320"/>
                    <a:pt x="591" y="320"/>
                  </a:cubicBezTo>
                  <a:cubicBezTo>
                    <a:pt x="585" y="325"/>
                    <a:pt x="579" y="330"/>
                    <a:pt x="573" y="335"/>
                  </a:cubicBezTo>
                  <a:cubicBezTo>
                    <a:pt x="572" y="336"/>
                    <a:pt x="572" y="337"/>
                    <a:pt x="571" y="339"/>
                  </a:cubicBezTo>
                  <a:cubicBezTo>
                    <a:pt x="571" y="339"/>
                    <a:pt x="571" y="340"/>
                    <a:pt x="571" y="341"/>
                  </a:cubicBezTo>
                  <a:cubicBezTo>
                    <a:pt x="565" y="343"/>
                    <a:pt x="568" y="351"/>
                    <a:pt x="563" y="353"/>
                  </a:cubicBezTo>
                  <a:cubicBezTo>
                    <a:pt x="564" y="355"/>
                    <a:pt x="564" y="356"/>
                    <a:pt x="565" y="357"/>
                  </a:cubicBezTo>
                  <a:cubicBezTo>
                    <a:pt x="564" y="360"/>
                    <a:pt x="564" y="362"/>
                    <a:pt x="564" y="364"/>
                  </a:cubicBezTo>
                  <a:cubicBezTo>
                    <a:pt x="563" y="364"/>
                    <a:pt x="562" y="364"/>
                    <a:pt x="561" y="363"/>
                  </a:cubicBezTo>
                  <a:cubicBezTo>
                    <a:pt x="558" y="368"/>
                    <a:pt x="555" y="372"/>
                    <a:pt x="551" y="375"/>
                  </a:cubicBezTo>
                  <a:cubicBezTo>
                    <a:pt x="548" y="378"/>
                    <a:pt x="543" y="380"/>
                    <a:pt x="540" y="383"/>
                  </a:cubicBezTo>
                  <a:cubicBezTo>
                    <a:pt x="540" y="388"/>
                    <a:pt x="541" y="394"/>
                    <a:pt x="541" y="400"/>
                  </a:cubicBezTo>
                  <a:cubicBezTo>
                    <a:pt x="542" y="403"/>
                    <a:pt x="543" y="406"/>
                    <a:pt x="544" y="409"/>
                  </a:cubicBezTo>
                  <a:cubicBezTo>
                    <a:pt x="546" y="413"/>
                    <a:pt x="549" y="415"/>
                    <a:pt x="554" y="415"/>
                  </a:cubicBezTo>
                  <a:cubicBezTo>
                    <a:pt x="557" y="415"/>
                    <a:pt x="560" y="414"/>
                    <a:pt x="562" y="415"/>
                  </a:cubicBezTo>
                  <a:cubicBezTo>
                    <a:pt x="564" y="415"/>
                    <a:pt x="566" y="416"/>
                    <a:pt x="566" y="417"/>
                  </a:cubicBezTo>
                  <a:cubicBezTo>
                    <a:pt x="567" y="424"/>
                    <a:pt x="572" y="427"/>
                    <a:pt x="577" y="429"/>
                  </a:cubicBezTo>
                  <a:cubicBezTo>
                    <a:pt x="577" y="434"/>
                    <a:pt x="578" y="439"/>
                    <a:pt x="578" y="444"/>
                  </a:cubicBezTo>
                  <a:cubicBezTo>
                    <a:pt x="578" y="447"/>
                    <a:pt x="578" y="450"/>
                    <a:pt x="577" y="453"/>
                  </a:cubicBezTo>
                  <a:cubicBezTo>
                    <a:pt x="575" y="462"/>
                    <a:pt x="577" y="463"/>
                    <a:pt x="586" y="462"/>
                  </a:cubicBezTo>
                  <a:cubicBezTo>
                    <a:pt x="585" y="466"/>
                    <a:pt x="587" y="471"/>
                    <a:pt x="581" y="473"/>
                  </a:cubicBezTo>
                  <a:cubicBezTo>
                    <a:pt x="581" y="473"/>
                    <a:pt x="580" y="475"/>
                    <a:pt x="580" y="476"/>
                  </a:cubicBezTo>
                  <a:cubicBezTo>
                    <a:pt x="581" y="479"/>
                    <a:pt x="582" y="481"/>
                    <a:pt x="583" y="484"/>
                  </a:cubicBezTo>
                  <a:cubicBezTo>
                    <a:pt x="583" y="485"/>
                    <a:pt x="583" y="487"/>
                    <a:pt x="582" y="488"/>
                  </a:cubicBezTo>
                  <a:cubicBezTo>
                    <a:pt x="579" y="493"/>
                    <a:pt x="582" y="498"/>
                    <a:pt x="587" y="499"/>
                  </a:cubicBezTo>
                  <a:cubicBezTo>
                    <a:pt x="591" y="500"/>
                    <a:pt x="596" y="500"/>
                    <a:pt x="598" y="505"/>
                  </a:cubicBezTo>
                  <a:cubicBezTo>
                    <a:pt x="598" y="505"/>
                    <a:pt x="600" y="505"/>
                    <a:pt x="601" y="505"/>
                  </a:cubicBezTo>
                  <a:cubicBezTo>
                    <a:pt x="602" y="504"/>
                    <a:pt x="604" y="503"/>
                    <a:pt x="605" y="501"/>
                  </a:cubicBezTo>
                  <a:cubicBezTo>
                    <a:pt x="608" y="503"/>
                    <a:pt x="611" y="505"/>
                    <a:pt x="614" y="507"/>
                  </a:cubicBezTo>
                  <a:cubicBezTo>
                    <a:pt x="613" y="507"/>
                    <a:pt x="613" y="507"/>
                    <a:pt x="613" y="507"/>
                  </a:cubicBezTo>
                  <a:cubicBezTo>
                    <a:pt x="614" y="511"/>
                    <a:pt x="615" y="514"/>
                    <a:pt x="616" y="518"/>
                  </a:cubicBezTo>
                  <a:cubicBezTo>
                    <a:pt x="616" y="518"/>
                    <a:pt x="617" y="518"/>
                    <a:pt x="617" y="518"/>
                  </a:cubicBezTo>
                  <a:cubicBezTo>
                    <a:pt x="619" y="525"/>
                    <a:pt x="624" y="529"/>
                    <a:pt x="631" y="532"/>
                  </a:cubicBezTo>
                  <a:cubicBezTo>
                    <a:pt x="633" y="533"/>
                    <a:pt x="635" y="535"/>
                    <a:pt x="637" y="537"/>
                  </a:cubicBezTo>
                  <a:cubicBezTo>
                    <a:pt x="637" y="536"/>
                    <a:pt x="637" y="535"/>
                    <a:pt x="638" y="534"/>
                  </a:cubicBezTo>
                  <a:cubicBezTo>
                    <a:pt x="638" y="534"/>
                    <a:pt x="638" y="534"/>
                    <a:pt x="639" y="534"/>
                  </a:cubicBezTo>
                  <a:cubicBezTo>
                    <a:pt x="639" y="535"/>
                    <a:pt x="639" y="536"/>
                    <a:pt x="639" y="536"/>
                  </a:cubicBezTo>
                  <a:cubicBezTo>
                    <a:pt x="637" y="541"/>
                    <a:pt x="635" y="545"/>
                    <a:pt x="634" y="549"/>
                  </a:cubicBezTo>
                  <a:cubicBezTo>
                    <a:pt x="634" y="550"/>
                    <a:pt x="634" y="551"/>
                    <a:pt x="634" y="552"/>
                  </a:cubicBezTo>
                  <a:cubicBezTo>
                    <a:pt x="634" y="554"/>
                    <a:pt x="635" y="555"/>
                    <a:pt x="635" y="557"/>
                  </a:cubicBezTo>
                  <a:cubicBezTo>
                    <a:pt x="635" y="559"/>
                    <a:pt x="636" y="560"/>
                    <a:pt x="636" y="563"/>
                  </a:cubicBezTo>
                  <a:cubicBezTo>
                    <a:pt x="639" y="561"/>
                    <a:pt x="640" y="560"/>
                    <a:pt x="640" y="559"/>
                  </a:cubicBezTo>
                  <a:cubicBezTo>
                    <a:pt x="644" y="561"/>
                    <a:pt x="647" y="563"/>
                    <a:pt x="650" y="564"/>
                  </a:cubicBezTo>
                  <a:cubicBezTo>
                    <a:pt x="653" y="565"/>
                    <a:pt x="655" y="572"/>
                    <a:pt x="653" y="575"/>
                  </a:cubicBezTo>
                  <a:cubicBezTo>
                    <a:pt x="652" y="577"/>
                    <a:pt x="652" y="579"/>
                    <a:pt x="652" y="581"/>
                  </a:cubicBezTo>
                  <a:cubicBezTo>
                    <a:pt x="653" y="583"/>
                    <a:pt x="653" y="585"/>
                    <a:pt x="654" y="587"/>
                  </a:cubicBezTo>
                  <a:cubicBezTo>
                    <a:pt x="648" y="586"/>
                    <a:pt x="643" y="585"/>
                    <a:pt x="642" y="579"/>
                  </a:cubicBezTo>
                  <a:cubicBezTo>
                    <a:pt x="639" y="580"/>
                    <a:pt x="638" y="581"/>
                    <a:pt x="639" y="584"/>
                  </a:cubicBezTo>
                  <a:cubicBezTo>
                    <a:pt x="641" y="589"/>
                    <a:pt x="644" y="594"/>
                    <a:pt x="645" y="599"/>
                  </a:cubicBezTo>
                  <a:cubicBezTo>
                    <a:pt x="645" y="607"/>
                    <a:pt x="648" y="608"/>
                    <a:pt x="654" y="605"/>
                  </a:cubicBezTo>
                  <a:cubicBezTo>
                    <a:pt x="655" y="604"/>
                    <a:pt x="656" y="605"/>
                    <a:pt x="657" y="605"/>
                  </a:cubicBezTo>
                  <a:cubicBezTo>
                    <a:pt x="656" y="606"/>
                    <a:pt x="656" y="608"/>
                    <a:pt x="655" y="608"/>
                  </a:cubicBezTo>
                  <a:cubicBezTo>
                    <a:pt x="654" y="609"/>
                    <a:pt x="652" y="610"/>
                    <a:pt x="652" y="611"/>
                  </a:cubicBezTo>
                  <a:cubicBezTo>
                    <a:pt x="649" y="615"/>
                    <a:pt x="649" y="618"/>
                    <a:pt x="654" y="619"/>
                  </a:cubicBezTo>
                  <a:cubicBezTo>
                    <a:pt x="664" y="620"/>
                    <a:pt x="667" y="627"/>
                    <a:pt x="668" y="636"/>
                  </a:cubicBezTo>
                  <a:cubicBezTo>
                    <a:pt x="669" y="643"/>
                    <a:pt x="671" y="649"/>
                    <a:pt x="678" y="653"/>
                  </a:cubicBezTo>
                  <a:cubicBezTo>
                    <a:pt x="683" y="656"/>
                    <a:pt x="686" y="661"/>
                    <a:pt x="690" y="665"/>
                  </a:cubicBezTo>
                  <a:cubicBezTo>
                    <a:pt x="691" y="667"/>
                    <a:pt x="691" y="669"/>
                    <a:pt x="692" y="671"/>
                  </a:cubicBezTo>
                  <a:cubicBezTo>
                    <a:pt x="693" y="674"/>
                    <a:pt x="694" y="677"/>
                    <a:pt x="695" y="681"/>
                  </a:cubicBezTo>
                  <a:cubicBezTo>
                    <a:pt x="695" y="682"/>
                    <a:pt x="695" y="682"/>
                    <a:pt x="694" y="684"/>
                  </a:cubicBezTo>
                  <a:cubicBezTo>
                    <a:pt x="690" y="681"/>
                    <a:pt x="687" y="679"/>
                    <a:pt x="684" y="675"/>
                  </a:cubicBezTo>
                  <a:cubicBezTo>
                    <a:pt x="681" y="672"/>
                    <a:pt x="679" y="670"/>
                    <a:pt x="675" y="674"/>
                  </a:cubicBezTo>
                  <a:cubicBezTo>
                    <a:pt x="674" y="675"/>
                    <a:pt x="672" y="674"/>
                    <a:pt x="669" y="675"/>
                  </a:cubicBezTo>
                  <a:cubicBezTo>
                    <a:pt x="669" y="675"/>
                    <a:pt x="669" y="677"/>
                    <a:pt x="669" y="678"/>
                  </a:cubicBezTo>
                  <a:cubicBezTo>
                    <a:pt x="671" y="685"/>
                    <a:pt x="666" y="690"/>
                    <a:pt x="666" y="696"/>
                  </a:cubicBezTo>
                  <a:cubicBezTo>
                    <a:pt x="665" y="697"/>
                    <a:pt x="666" y="699"/>
                    <a:pt x="666" y="701"/>
                  </a:cubicBezTo>
                  <a:cubicBezTo>
                    <a:pt x="667" y="701"/>
                    <a:pt x="667" y="701"/>
                    <a:pt x="668" y="701"/>
                  </a:cubicBezTo>
                  <a:cubicBezTo>
                    <a:pt x="669" y="700"/>
                    <a:pt x="670" y="698"/>
                    <a:pt x="671" y="696"/>
                  </a:cubicBezTo>
                  <a:cubicBezTo>
                    <a:pt x="675" y="698"/>
                    <a:pt x="675" y="700"/>
                    <a:pt x="671" y="704"/>
                  </a:cubicBezTo>
                  <a:cubicBezTo>
                    <a:pt x="665" y="708"/>
                    <a:pt x="663" y="718"/>
                    <a:pt x="666" y="725"/>
                  </a:cubicBezTo>
                  <a:cubicBezTo>
                    <a:pt x="669" y="732"/>
                    <a:pt x="668" y="740"/>
                    <a:pt x="669" y="748"/>
                  </a:cubicBezTo>
                  <a:cubicBezTo>
                    <a:pt x="669" y="748"/>
                    <a:pt x="669" y="748"/>
                    <a:pt x="668" y="748"/>
                  </a:cubicBezTo>
                  <a:cubicBezTo>
                    <a:pt x="667" y="747"/>
                    <a:pt x="666" y="746"/>
                    <a:pt x="664" y="744"/>
                  </a:cubicBezTo>
                  <a:cubicBezTo>
                    <a:pt x="662" y="746"/>
                    <a:pt x="659" y="748"/>
                    <a:pt x="657" y="749"/>
                  </a:cubicBezTo>
                  <a:cubicBezTo>
                    <a:pt x="661" y="754"/>
                    <a:pt x="663" y="758"/>
                    <a:pt x="666" y="761"/>
                  </a:cubicBezTo>
                  <a:cubicBezTo>
                    <a:pt x="668" y="762"/>
                    <a:pt x="671" y="762"/>
                    <a:pt x="673" y="763"/>
                  </a:cubicBezTo>
                  <a:cubicBezTo>
                    <a:pt x="675" y="764"/>
                    <a:pt x="678" y="765"/>
                    <a:pt x="679" y="766"/>
                  </a:cubicBezTo>
                  <a:cubicBezTo>
                    <a:pt x="682" y="768"/>
                    <a:pt x="683" y="770"/>
                    <a:pt x="687" y="768"/>
                  </a:cubicBezTo>
                  <a:cubicBezTo>
                    <a:pt x="689" y="767"/>
                    <a:pt x="691" y="768"/>
                    <a:pt x="694" y="769"/>
                  </a:cubicBezTo>
                  <a:cubicBezTo>
                    <a:pt x="694" y="767"/>
                    <a:pt x="693" y="766"/>
                    <a:pt x="693" y="764"/>
                  </a:cubicBezTo>
                  <a:cubicBezTo>
                    <a:pt x="695" y="764"/>
                    <a:pt x="697" y="764"/>
                    <a:pt x="699" y="765"/>
                  </a:cubicBezTo>
                  <a:cubicBezTo>
                    <a:pt x="700" y="763"/>
                    <a:pt x="701" y="762"/>
                    <a:pt x="702" y="760"/>
                  </a:cubicBezTo>
                  <a:cubicBezTo>
                    <a:pt x="704" y="762"/>
                    <a:pt x="705" y="763"/>
                    <a:pt x="706" y="764"/>
                  </a:cubicBezTo>
                  <a:cubicBezTo>
                    <a:pt x="703" y="769"/>
                    <a:pt x="703" y="769"/>
                    <a:pt x="702" y="777"/>
                  </a:cubicBezTo>
                  <a:cubicBezTo>
                    <a:pt x="702" y="776"/>
                    <a:pt x="701" y="775"/>
                    <a:pt x="701" y="775"/>
                  </a:cubicBezTo>
                  <a:cubicBezTo>
                    <a:pt x="697" y="777"/>
                    <a:pt x="693" y="780"/>
                    <a:pt x="690" y="782"/>
                  </a:cubicBezTo>
                  <a:cubicBezTo>
                    <a:pt x="691" y="784"/>
                    <a:pt x="692" y="785"/>
                    <a:pt x="695" y="785"/>
                  </a:cubicBezTo>
                  <a:cubicBezTo>
                    <a:pt x="700" y="785"/>
                    <a:pt x="705" y="786"/>
                    <a:pt x="710" y="787"/>
                  </a:cubicBezTo>
                  <a:cubicBezTo>
                    <a:pt x="710" y="789"/>
                    <a:pt x="710" y="792"/>
                    <a:pt x="709" y="793"/>
                  </a:cubicBezTo>
                  <a:cubicBezTo>
                    <a:pt x="705" y="795"/>
                    <a:pt x="706" y="798"/>
                    <a:pt x="707" y="802"/>
                  </a:cubicBezTo>
                  <a:cubicBezTo>
                    <a:pt x="710" y="807"/>
                    <a:pt x="711" y="813"/>
                    <a:pt x="718" y="815"/>
                  </a:cubicBezTo>
                  <a:cubicBezTo>
                    <a:pt x="720" y="815"/>
                    <a:pt x="722" y="815"/>
                    <a:pt x="724" y="815"/>
                  </a:cubicBezTo>
                  <a:cubicBezTo>
                    <a:pt x="727" y="815"/>
                    <a:pt x="729" y="814"/>
                    <a:pt x="733" y="814"/>
                  </a:cubicBezTo>
                  <a:cubicBezTo>
                    <a:pt x="734" y="811"/>
                    <a:pt x="736" y="808"/>
                    <a:pt x="737" y="804"/>
                  </a:cubicBezTo>
                  <a:cubicBezTo>
                    <a:pt x="741" y="804"/>
                    <a:pt x="747" y="799"/>
                    <a:pt x="746" y="795"/>
                  </a:cubicBezTo>
                  <a:cubicBezTo>
                    <a:pt x="744" y="790"/>
                    <a:pt x="747" y="788"/>
                    <a:pt x="749" y="786"/>
                  </a:cubicBezTo>
                  <a:cubicBezTo>
                    <a:pt x="751" y="783"/>
                    <a:pt x="753" y="780"/>
                    <a:pt x="755" y="777"/>
                  </a:cubicBezTo>
                  <a:cubicBezTo>
                    <a:pt x="757" y="779"/>
                    <a:pt x="759" y="780"/>
                    <a:pt x="762" y="775"/>
                  </a:cubicBezTo>
                  <a:cubicBezTo>
                    <a:pt x="761" y="774"/>
                    <a:pt x="761" y="773"/>
                    <a:pt x="760" y="773"/>
                  </a:cubicBezTo>
                  <a:cubicBezTo>
                    <a:pt x="761" y="772"/>
                    <a:pt x="761" y="772"/>
                    <a:pt x="761" y="772"/>
                  </a:cubicBezTo>
                  <a:cubicBezTo>
                    <a:pt x="765" y="768"/>
                    <a:pt x="768" y="764"/>
                    <a:pt x="772" y="761"/>
                  </a:cubicBezTo>
                  <a:cubicBezTo>
                    <a:pt x="774" y="759"/>
                    <a:pt x="776" y="757"/>
                    <a:pt x="778" y="755"/>
                  </a:cubicBezTo>
                  <a:cubicBezTo>
                    <a:pt x="780" y="754"/>
                    <a:pt x="783" y="754"/>
                    <a:pt x="785" y="757"/>
                  </a:cubicBezTo>
                  <a:cubicBezTo>
                    <a:pt x="786" y="758"/>
                    <a:pt x="789" y="759"/>
                    <a:pt x="790" y="759"/>
                  </a:cubicBezTo>
                  <a:cubicBezTo>
                    <a:pt x="791" y="758"/>
                    <a:pt x="793" y="756"/>
                    <a:pt x="794" y="754"/>
                  </a:cubicBezTo>
                  <a:cubicBezTo>
                    <a:pt x="794" y="753"/>
                    <a:pt x="794" y="752"/>
                    <a:pt x="794" y="751"/>
                  </a:cubicBezTo>
                  <a:cubicBezTo>
                    <a:pt x="794" y="746"/>
                    <a:pt x="793" y="742"/>
                    <a:pt x="800" y="743"/>
                  </a:cubicBezTo>
                  <a:cubicBezTo>
                    <a:pt x="804" y="744"/>
                    <a:pt x="807" y="740"/>
                    <a:pt x="811" y="739"/>
                  </a:cubicBezTo>
                  <a:cubicBezTo>
                    <a:pt x="816" y="738"/>
                    <a:pt x="820" y="737"/>
                    <a:pt x="825" y="735"/>
                  </a:cubicBezTo>
                  <a:cubicBezTo>
                    <a:pt x="824" y="735"/>
                    <a:pt x="824" y="734"/>
                    <a:pt x="823" y="733"/>
                  </a:cubicBezTo>
                  <a:cubicBezTo>
                    <a:pt x="823" y="733"/>
                    <a:pt x="824" y="732"/>
                    <a:pt x="824" y="732"/>
                  </a:cubicBezTo>
                  <a:cubicBezTo>
                    <a:pt x="826" y="734"/>
                    <a:pt x="828" y="736"/>
                    <a:pt x="830" y="737"/>
                  </a:cubicBezTo>
                  <a:cubicBezTo>
                    <a:pt x="827" y="743"/>
                    <a:pt x="827" y="743"/>
                    <a:pt x="832" y="746"/>
                  </a:cubicBezTo>
                  <a:cubicBezTo>
                    <a:pt x="834" y="742"/>
                    <a:pt x="836" y="738"/>
                    <a:pt x="837" y="734"/>
                  </a:cubicBezTo>
                  <a:cubicBezTo>
                    <a:pt x="839" y="730"/>
                    <a:pt x="840" y="727"/>
                    <a:pt x="845" y="726"/>
                  </a:cubicBezTo>
                  <a:cubicBezTo>
                    <a:pt x="847" y="726"/>
                    <a:pt x="848" y="723"/>
                    <a:pt x="850" y="721"/>
                  </a:cubicBezTo>
                  <a:cubicBezTo>
                    <a:pt x="852" y="719"/>
                    <a:pt x="854" y="716"/>
                    <a:pt x="856" y="714"/>
                  </a:cubicBezTo>
                  <a:cubicBezTo>
                    <a:pt x="857" y="713"/>
                    <a:pt x="857" y="711"/>
                    <a:pt x="857" y="710"/>
                  </a:cubicBezTo>
                  <a:cubicBezTo>
                    <a:pt x="863" y="710"/>
                    <a:pt x="869" y="710"/>
                    <a:pt x="875" y="710"/>
                  </a:cubicBezTo>
                  <a:cubicBezTo>
                    <a:pt x="875" y="709"/>
                    <a:pt x="876" y="707"/>
                    <a:pt x="875" y="705"/>
                  </a:cubicBezTo>
                  <a:cubicBezTo>
                    <a:pt x="869" y="695"/>
                    <a:pt x="865" y="683"/>
                    <a:pt x="864" y="671"/>
                  </a:cubicBezTo>
                  <a:cubicBezTo>
                    <a:pt x="863" y="670"/>
                    <a:pt x="864" y="668"/>
                    <a:pt x="865" y="666"/>
                  </a:cubicBezTo>
                  <a:cubicBezTo>
                    <a:pt x="867" y="662"/>
                    <a:pt x="868" y="657"/>
                    <a:pt x="864" y="653"/>
                  </a:cubicBezTo>
                  <a:cubicBezTo>
                    <a:pt x="862" y="651"/>
                    <a:pt x="862" y="647"/>
                    <a:pt x="860" y="646"/>
                  </a:cubicBezTo>
                  <a:cubicBezTo>
                    <a:pt x="855" y="643"/>
                    <a:pt x="854" y="639"/>
                    <a:pt x="855" y="633"/>
                  </a:cubicBezTo>
                  <a:cubicBezTo>
                    <a:pt x="855" y="632"/>
                    <a:pt x="853" y="631"/>
                    <a:pt x="852" y="630"/>
                  </a:cubicBezTo>
                  <a:cubicBezTo>
                    <a:pt x="847" y="630"/>
                    <a:pt x="844" y="627"/>
                    <a:pt x="842" y="623"/>
                  </a:cubicBezTo>
                  <a:cubicBezTo>
                    <a:pt x="840" y="623"/>
                    <a:pt x="839" y="624"/>
                    <a:pt x="837" y="624"/>
                  </a:cubicBezTo>
                  <a:cubicBezTo>
                    <a:pt x="834" y="619"/>
                    <a:pt x="837" y="614"/>
                    <a:pt x="839" y="611"/>
                  </a:cubicBezTo>
                  <a:cubicBezTo>
                    <a:pt x="842" y="607"/>
                    <a:pt x="842" y="604"/>
                    <a:pt x="840" y="601"/>
                  </a:cubicBezTo>
                  <a:cubicBezTo>
                    <a:pt x="832" y="601"/>
                    <a:pt x="831" y="601"/>
                    <a:pt x="828" y="593"/>
                  </a:cubicBezTo>
                  <a:cubicBezTo>
                    <a:pt x="826" y="588"/>
                    <a:pt x="824" y="584"/>
                    <a:pt x="825" y="579"/>
                  </a:cubicBezTo>
                  <a:cubicBezTo>
                    <a:pt x="825" y="578"/>
                    <a:pt x="824" y="576"/>
                    <a:pt x="824" y="574"/>
                  </a:cubicBezTo>
                  <a:cubicBezTo>
                    <a:pt x="823" y="570"/>
                    <a:pt x="822" y="565"/>
                    <a:pt x="821" y="560"/>
                  </a:cubicBezTo>
                  <a:cubicBezTo>
                    <a:pt x="821" y="560"/>
                    <a:pt x="821" y="559"/>
                    <a:pt x="822" y="558"/>
                  </a:cubicBezTo>
                  <a:cubicBezTo>
                    <a:pt x="824" y="557"/>
                    <a:pt x="827" y="555"/>
                    <a:pt x="824" y="552"/>
                  </a:cubicBezTo>
                  <a:cubicBezTo>
                    <a:pt x="823" y="549"/>
                    <a:pt x="821" y="547"/>
                    <a:pt x="819" y="546"/>
                  </a:cubicBezTo>
                  <a:cubicBezTo>
                    <a:pt x="815" y="543"/>
                    <a:pt x="812" y="538"/>
                    <a:pt x="806" y="538"/>
                  </a:cubicBezTo>
                  <a:cubicBezTo>
                    <a:pt x="805" y="538"/>
                    <a:pt x="804" y="536"/>
                    <a:pt x="805" y="535"/>
                  </a:cubicBezTo>
                  <a:cubicBezTo>
                    <a:pt x="806" y="531"/>
                    <a:pt x="807" y="527"/>
                    <a:pt x="808" y="523"/>
                  </a:cubicBezTo>
                  <a:cubicBezTo>
                    <a:pt x="811" y="517"/>
                    <a:pt x="812" y="511"/>
                    <a:pt x="810" y="505"/>
                  </a:cubicBezTo>
                  <a:cubicBezTo>
                    <a:pt x="808" y="500"/>
                    <a:pt x="805" y="498"/>
                    <a:pt x="800" y="498"/>
                  </a:cubicBezTo>
                  <a:cubicBezTo>
                    <a:pt x="798" y="499"/>
                    <a:pt x="797" y="499"/>
                    <a:pt x="795" y="499"/>
                  </a:cubicBezTo>
                  <a:cubicBezTo>
                    <a:pt x="790" y="499"/>
                    <a:pt x="787" y="498"/>
                    <a:pt x="786" y="492"/>
                  </a:cubicBezTo>
                  <a:cubicBezTo>
                    <a:pt x="786" y="489"/>
                    <a:pt x="786" y="487"/>
                    <a:pt x="786" y="484"/>
                  </a:cubicBezTo>
                  <a:cubicBezTo>
                    <a:pt x="786" y="480"/>
                    <a:pt x="787" y="477"/>
                    <a:pt x="793" y="477"/>
                  </a:cubicBezTo>
                  <a:cubicBezTo>
                    <a:pt x="794" y="471"/>
                    <a:pt x="794" y="466"/>
                    <a:pt x="791" y="459"/>
                  </a:cubicBezTo>
                  <a:cubicBezTo>
                    <a:pt x="789" y="454"/>
                    <a:pt x="791" y="448"/>
                    <a:pt x="790" y="442"/>
                  </a:cubicBezTo>
                  <a:cubicBezTo>
                    <a:pt x="790" y="437"/>
                    <a:pt x="792" y="435"/>
                    <a:pt x="795" y="432"/>
                  </a:cubicBezTo>
                  <a:cubicBezTo>
                    <a:pt x="797" y="430"/>
                    <a:pt x="798" y="427"/>
                    <a:pt x="799" y="424"/>
                  </a:cubicBezTo>
                  <a:cubicBezTo>
                    <a:pt x="801" y="422"/>
                    <a:pt x="803" y="419"/>
                    <a:pt x="805" y="417"/>
                  </a:cubicBezTo>
                  <a:cubicBezTo>
                    <a:pt x="811" y="409"/>
                    <a:pt x="816" y="400"/>
                    <a:pt x="826" y="397"/>
                  </a:cubicBezTo>
                  <a:cubicBezTo>
                    <a:pt x="830" y="395"/>
                    <a:pt x="833" y="394"/>
                    <a:pt x="836" y="390"/>
                  </a:cubicBezTo>
                  <a:cubicBezTo>
                    <a:pt x="837" y="388"/>
                    <a:pt x="841" y="386"/>
                    <a:pt x="844" y="385"/>
                  </a:cubicBezTo>
                  <a:cubicBezTo>
                    <a:pt x="851" y="384"/>
                    <a:pt x="858" y="382"/>
                    <a:pt x="865" y="381"/>
                  </a:cubicBezTo>
                  <a:cubicBezTo>
                    <a:pt x="866" y="381"/>
                    <a:pt x="867" y="382"/>
                    <a:pt x="867" y="382"/>
                  </a:cubicBezTo>
                  <a:cubicBezTo>
                    <a:pt x="873" y="382"/>
                    <a:pt x="878" y="384"/>
                    <a:pt x="882" y="378"/>
                  </a:cubicBezTo>
                  <a:cubicBezTo>
                    <a:pt x="885" y="375"/>
                    <a:pt x="891" y="374"/>
                    <a:pt x="895" y="372"/>
                  </a:cubicBezTo>
                  <a:cubicBezTo>
                    <a:pt x="897" y="371"/>
                    <a:pt x="899" y="370"/>
                    <a:pt x="901" y="369"/>
                  </a:cubicBezTo>
                  <a:cubicBezTo>
                    <a:pt x="902" y="370"/>
                    <a:pt x="904" y="372"/>
                    <a:pt x="906" y="374"/>
                  </a:cubicBezTo>
                  <a:cubicBezTo>
                    <a:pt x="909" y="377"/>
                    <a:pt x="913" y="380"/>
                    <a:pt x="916" y="383"/>
                  </a:cubicBezTo>
                  <a:cubicBezTo>
                    <a:pt x="918" y="385"/>
                    <a:pt x="920" y="388"/>
                    <a:pt x="921" y="390"/>
                  </a:cubicBezTo>
                  <a:cubicBezTo>
                    <a:pt x="923" y="394"/>
                    <a:pt x="924" y="397"/>
                    <a:pt x="925" y="400"/>
                  </a:cubicBezTo>
                  <a:cubicBezTo>
                    <a:pt x="926" y="405"/>
                    <a:pt x="929" y="407"/>
                    <a:pt x="933" y="408"/>
                  </a:cubicBezTo>
                  <a:cubicBezTo>
                    <a:pt x="942" y="409"/>
                    <a:pt x="943" y="411"/>
                    <a:pt x="939" y="418"/>
                  </a:cubicBezTo>
                  <a:cubicBezTo>
                    <a:pt x="939" y="419"/>
                    <a:pt x="939" y="420"/>
                    <a:pt x="939" y="421"/>
                  </a:cubicBezTo>
                  <a:cubicBezTo>
                    <a:pt x="940" y="421"/>
                    <a:pt x="942" y="422"/>
                    <a:pt x="943" y="423"/>
                  </a:cubicBezTo>
                  <a:cubicBezTo>
                    <a:pt x="944" y="424"/>
                    <a:pt x="945" y="425"/>
                    <a:pt x="946" y="426"/>
                  </a:cubicBezTo>
                  <a:cubicBezTo>
                    <a:pt x="954" y="421"/>
                    <a:pt x="946" y="416"/>
                    <a:pt x="945" y="410"/>
                  </a:cubicBezTo>
                  <a:cubicBezTo>
                    <a:pt x="953" y="415"/>
                    <a:pt x="959" y="419"/>
                    <a:pt x="968" y="421"/>
                  </a:cubicBezTo>
                  <a:cubicBezTo>
                    <a:pt x="967" y="419"/>
                    <a:pt x="967" y="418"/>
                    <a:pt x="966" y="416"/>
                  </a:cubicBezTo>
                  <a:cubicBezTo>
                    <a:pt x="967" y="416"/>
                    <a:pt x="967" y="416"/>
                    <a:pt x="967" y="416"/>
                  </a:cubicBezTo>
                  <a:cubicBezTo>
                    <a:pt x="969" y="416"/>
                    <a:pt x="971" y="415"/>
                    <a:pt x="972" y="416"/>
                  </a:cubicBezTo>
                  <a:cubicBezTo>
                    <a:pt x="987" y="423"/>
                    <a:pt x="1003" y="428"/>
                    <a:pt x="1014" y="440"/>
                  </a:cubicBezTo>
                  <a:cubicBezTo>
                    <a:pt x="1017" y="443"/>
                    <a:pt x="1019" y="447"/>
                    <a:pt x="1021" y="451"/>
                  </a:cubicBezTo>
                  <a:cubicBezTo>
                    <a:pt x="1023" y="455"/>
                    <a:pt x="1023" y="460"/>
                    <a:pt x="1027" y="462"/>
                  </a:cubicBezTo>
                  <a:cubicBezTo>
                    <a:pt x="1027" y="462"/>
                    <a:pt x="1028" y="463"/>
                    <a:pt x="1028" y="464"/>
                  </a:cubicBezTo>
                  <a:cubicBezTo>
                    <a:pt x="1027" y="469"/>
                    <a:pt x="1031" y="473"/>
                    <a:pt x="1034" y="477"/>
                  </a:cubicBezTo>
                  <a:cubicBezTo>
                    <a:pt x="1037" y="483"/>
                    <a:pt x="1042" y="485"/>
                    <a:pt x="1047" y="486"/>
                  </a:cubicBezTo>
                  <a:cubicBezTo>
                    <a:pt x="1048" y="485"/>
                    <a:pt x="1049" y="484"/>
                    <a:pt x="1050" y="483"/>
                  </a:cubicBezTo>
                  <a:cubicBezTo>
                    <a:pt x="1050" y="482"/>
                    <a:pt x="1052" y="482"/>
                    <a:pt x="1052" y="482"/>
                  </a:cubicBezTo>
                  <a:cubicBezTo>
                    <a:pt x="1053" y="483"/>
                    <a:pt x="1054" y="484"/>
                    <a:pt x="1053" y="485"/>
                  </a:cubicBezTo>
                  <a:cubicBezTo>
                    <a:pt x="1049" y="492"/>
                    <a:pt x="1056" y="494"/>
                    <a:pt x="1058" y="498"/>
                  </a:cubicBezTo>
                  <a:cubicBezTo>
                    <a:pt x="1060" y="496"/>
                    <a:pt x="1061" y="494"/>
                    <a:pt x="1063" y="491"/>
                  </a:cubicBezTo>
                  <a:cubicBezTo>
                    <a:pt x="1064" y="494"/>
                    <a:pt x="1065" y="496"/>
                    <a:pt x="1066" y="497"/>
                  </a:cubicBezTo>
                  <a:cubicBezTo>
                    <a:pt x="1065" y="498"/>
                    <a:pt x="1063" y="500"/>
                    <a:pt x="1063" y="500"/>
                  </a:cubicBezTo>
                  <a:cubicBezTo>
                    <a:pt x="1064" y="503"/>
                    <a:pt x="1066" y="506"/>
                    <a:pt x="1068" y="510"/>
                  </a:cubicBezTo>
                  <a:cubicBezTo>
                    <a:pt x="1070" y="507"/>
                    <a:pt x="1072" y="506"/>
                    <a:pt x="1073" y="504"/>
                  </a:cubicBezTo>
                  <a:cubicBezTo>
                    <a:pt x="1074" y="505"/>
                    <a:pt x="1076" y="505"/>
                    <a:pt x="1077" y="505"/>
                  </a:cubicBezTo>
                  <a:cubicBezTo>
                    <a:pt x="1081" y="503"/>
                    <a:pt x="1084" y="507"/>
                    <a:pt x="1087" y="508"/>
                  </a:cubicBezTo>
                  <a:cubicBezTo>
                    <a:pt x="1089" y="509"/>
                    <a:pt x="1091" y="510"/>
                    <a:pt x="1093" y="511"/>
                  </a:cubicBezTo>
                  <a:cubicBezTo>
                    <a:pt x="1096" y="511"/>
                    <a:pt x="1099" y="512"/>
                    <a:pt x="1102" y="513"/>
                  </a:cubicBezTo>
                  <a:cubicBezTo>
                    <a:pt x="1111" y="516"/>
                    <a:pt x="1120" y="515"/>
                    <a:pt x="1127" y="510"/>
                  </a:cubicBezTo>
                  <a:cubicBezTo>
                    <a:pt x="1131" y="507"/>
                    <a:pt x="1133" y="504"/>
                    <a:pt x="1137" y="501"/>
                  </a:cubicBezTo>
                  <a:cubicBezTo>
                    <a:pt x="1138" y="500"/>
                    <a:pt x="1139" y="500"/>
                    <a:pt x="1141" y="499"/>
                  </a:cubicBezTo>
                  <a:cubicBezTo>
                    <a:pt x="1141" y="500"/>
                    <a:pt x="1141" y="500"/>
                    <a:pt x="1142" y="501"/>
                  </a:cubicBezTo>
                  <a:cubicBezTo>
                    <a:pt x="1139" y="503"/>
                    <a:pt x="1137" y="506"/>
                    <a:pt x="1135" y="509"/>
                  </a:cubicBezTo>
                  <a:cubicBezTo>
                    <a:pt x="1131" y="513"/>
                    <a:pt x="1129" y="517"/>
                    <a:pt x="1132" y="522"/>
                  </a:cubicBezTo>
                  <a:cubicBezTo>
                    <a:pt x="1134" y="528"/>
                    <a:pt x="1138" y="529"/>
                    <a:pt x="1144" y="529"/>
                  </a:cubicBezTo>
                  <a:cubicBezTo>
                    <a:pt x="1145" y="529"/>
                    <a:pt x="1146" y="529"/>
                    <a:pt x="1147" y="530"/>
                  </a:cubicBezTo>
                  <a:cubicBezTo>
                    <a:pt x="1155" y="530"/>
                    <a:pt x="1155" y="530"/>
                    <a:pt x="1155" y="539"/>
                  </a:cubicBezTo>
                  <a:cubicBezTo>
                    <a:pt x="1155" y="541"/>
                    <a:pt x="1157" y="544"/>
                    <a:pt x="1159" y="545"/>
                  </a:cubicBezTo>
                  <a:cubicBezTo>
                    <a:pt x="1164" y="549"/>
                    <a:pt x="1164" y="551"/>
                    <a:pt x="1162" y="555"/>
                  </a:cubicBezTo>
                  <a:cubicBezTo>
                    <a:pt x="1162" y="557"/>
                    <a:pt x="1162" y="559"/>
                    <a:pt x="1161" y="562"/>
                  </a:cubicBezTo>
                  <a:cubicBezTo>
                    <a:pt x="1167" y="559"/>
                    <a:pt x="1169" y="562"/>
                    <a:pt x="1171" y="565"/>
                  </a:cubicBezTo>
                  <a:cubicBezTo>
                    <a:pt x="1172" y="568"/>
                    <a:pt x="1176" y="570"/>
                    <a:pt x="1178" y="572"/>
                  </a:cubicBezTo>
                  <a:cubicBezTo>
                    <a:pt x="1179" y="572"/>
                    <a:pt x="1180" y="572"/>
                    <a:pt x="1180" y="573"/>
                  </a:cubicBezTo>
                  <a:cubicBezTo>
                    <a:pt x="1186" y="579"/>
                    <a:pt x="1192" y="580"/>
                    <a:pt x="1201" y="578"/>
                  </a:cubicBezTo>
                  <a:cubicBezTo>
                    <a:pt x="1200" y="580"/>
                    <a:pt x="1199" y="580"/>
                    <a:pt x="1199" y="581"/>
                  </a:cubicBezTo>
                  <a:cubicBezTo>
                    <a:pt x="1195" y="585"/>
                    <a:pt x="1195" y="588"/>
                    <a:pt x="1199" y="591"/>
                  </a:cubicBezTo>
                  <a:cubicBezTo>
                    <a:pt x="1201" y="592"/>
                    <a:pt x="1203" y="593"/>
                    <a:pt x="1205" y="595"/>
                  </a:cubicBezTo>
                  <a:cubicBezTo>
                    <a:pt x="1206" y="595"/>
                    <a:pt x="1207" y="597"/>
                    <a:pt x="1207" y="598"/>
                  </a:cubicBezTo>
                  <a:cubicBezTo>
                    <a:pt x="1208" y="606"/>
                    <a:pt x="1216" y="610"/>
                    <a:pt x="1218" y="617"/>
                  </a:cubicBezTo>
                  <a:cubicBezTo>
                    <a:pt x="1218" y="618"/>
                    <a:pt x="1217" y="619"/>
                    <a:pt x="1216" y="621"/>
                  </a:cubicBezTo>
                  <a:cubicBezTo>
                    <a:pt x="1222" y="622"/>
                    <a:pt x="1228" y="624"/>
                    <a:pt x="1235" y="626"/>
                  </a:cubicBezTo>
                  <a:cubicBezTo>
                    <a:pt x="1233" y="627"/>
                    <a:pt x="1232" y="627"/>
                    <a:pt x="1230" y="628"/>
                  </a:cubicBezTo>
                  <a:cubicBezTo>
                    <a:pt x="1235" y="635"/>
                    <a:pt x="1239" y="641"/>
                    <a:pt x="1245" y="647"/>
                  </a:cubicBezTo>
                  <a:cubicBezTo>
                    <a:pt x="1252" y="655"/>
                    <a:pt x="1259" y="662"/>
                    <a:pt x="1267" y="670"/>
                  </a:cubicBezTo>
                  <a:cubicBezTo>
                    <a:pt x="1268" y="671"/>
                    <a:pt x="1269" y="672"/>
                    <a:pt x="1270" y="672"/>
                  </a:cubicBezTo>
                  <a:cubicBezTo>
                    <a:pt x="1274" y="673"/>
                    <a:pt x="1275" y="676"/>
                    <a:pt x="1277" y="679"/>
                  </a:cubicBezTo>
                  <a:cubicBezTo>
                    <a:pt x="1278" y="682"/>
                    <a:pt x="1280" y="684"/>
                    <a:pt x="1282" y="687"/>
                  </a:cubicBezTo>
                  <a:cubicBezTo>
                    <a:pt x="1284" y="690"/>
                    <a:pt x="1286" y="693"/>
                    <a:pt x="1288" y="696"/>
                  </a:cubicBezTo>
                  <a:cubicBezTo>
                    <a:pt x="1290" y="697"/>
                    <a:pt x="1291" y="699"/>
                    <a:pt x="1293" y="700"/>
                  </a:cubicBezTo>
                  <a:cubicBezTo>
                    <a:pt x="1297" y="700"/>
                    <a:pt x="1298" y="703"/>
                    <a:pt x="1298" y="707"/>
                  </a:cubicBezTo>
                  <a:cubicBezTo>
                    <a:pt x="1298" y="710"/>
                    <a:pt x="1299" y="714"/>
                    <a:pt x="1304" y="715"/>
                  </a:cubicBezTo>
                  <a:cubicBezTo>
                    <a:pt x="1305" y="715"/>
                    <a:pt x="1306" y="717"/>
                    <a:pt x="1306" y="718"/>
                  </a:cubicBezTo>
                  <a:cubicBezTo>
                    <a:pt x="1308" y="723"/>
                    <a:pt x="1308" y="728"/>
                    <a:pt x="1310" y="733"/>
                  </a:cubicBezTo>
                  <a:cubicBezTo>
                    <a:pt x="1311" y="736"/>
                    <a:pt x="1314" y="740"/>
                    <a:pt x="1317" y="743"/>
                  </a:cubicBezTo>
                  <a:cubicBezTo>
                    <a:pt x="1320" y="747"/>
                    <a:pt x="1323" y="750"/>
                    <a:pt x="1327" y="754"/>
                  </a:cubicBezTo>
                  <a:cubicBezTo>
                    <a:pt x="1330" y="758"/>
                    <a:pt x="1334" y="761"/>
                    <a:pt x="1338" y="765"/>
                  </a:cubicBezTo>
                  <a:cubicBezTo>
                    <a:pt x="1339" y="766"/>
                    <a:pt x="1340" y="767"/>
                    <a:pt x="1340" y="768"/>
                  </a:cubicBezTo>
                  <a:cubicBezTo>
                    <a:pt x="1341" y="772"/>
                    <a:pt x="1342" y="775"/>
                    <a:pt x="1346" y="777"/>
                  </a:cubicBezTo>
                  <a:cubicBezTo>
                    <a:pt x="1348" y="778"/>
                    <a:pt x="1348" y="780"/>
                    <a:pt x="1350" y="782"/>
                  </a:cubicBezTo>
                  <a:cubicBezTo>
                    <a:pt x="1353" y="785"/>
                    <a:pt x="1356" y="788"/>
                    <a:pt x="1360" y="791"/>
                  </a:cubicBezTo>
                  <a:cubicBezTo>
                    <a:pt x="1362" y="788"/>
                    <a:pt x="1363" y="787"/>
                    <a:pt x="1364" y="785"/>
                  </a:cubicBezTo>
                  <a:cubicBezTo>
                    <a:pt x="1362" y="784"/>
                    <a:pt x="1361" y="783"/>
                    <a:pt x="1358" y="782"/>
                  </a:cubicBezTo>
                  <a:cubicBezTo>
                    <a:pt x="1357" y="776"/>
                    <a:pt x="1356" y="770"/>
                    <a:pt x="1360" y="763"/>
                  </a:cubicBezTo>
                  <a:cubicBezTo>
                    <a:pt x="1362" y="760"/>
                    <a:pt x="1361" y="757"/>
                    <a:pt x="1357" y="755"/>
                  </a:cubicBezTo>
                  <a:cubicBezTo>
                    <a:pt x="1359" y="750"/>
                    <a:pt x="1362" y="746"/>
                    <a:pt x="1365" y="741"/>
                  </a:cubicBezTo>
                  <a:cubicBezTo>
                    <a:pt x="1364" y="740"/>
                    <a:pt x="1362" y="738"/>
                    <a:pt x="1360" y="736"/>
                  </a:cubicBezTo>
                  <a:cubicBezTo>
                    <a:pt x="1357" y="732"/>
                    <a:pt x="1358" y="729"/>
                    <a:pt x="1362" y="726"/>
                  </a:cubicBezTo>
                  <a:cubicBezTo>
                    <a:pt x="1364" y="724"/>
                    <a:pt x="1365" y="720"/>
                    <a:pt x="1367" y="717"/>
                  </a:cubicBezTo>
                  <a:cubicBezTo>
                    <a:pt x="1368" y="716"/>
                    <a:pt x="1367" y="713"/>
                    <a:pt x="1368" y="712"/>
                  </a:cubicBezTo>
                  <a:cubicBezTo>
                    <a:pt x="1372" y="711"/>
                    <a:pt x="1376" y="709"/>
                    <a:pt x="1379" y="712"/>
                  </a:cubicBezTo>
                  <a:cubicBezTo>
                    <a:pt x="1382" y="714"/>
                    <a:pt x="1385" y="716"/>
                    <a:pt x="1383" y="721"/>
                  </a:cubicBezTo>
                  <a:cubicBezTo>
                    <a:pt x="1383" y="722"/>
                    <a:pt x="1384" y="724"/>
                    <a:pt x="1384" y="726"/>
                  </a:cubicBezTo>
                  <a:cubicBezTo>
                    <a:pt x="1386" y="725"/>
                    <a:pt x="1388" y="725"/>
                    <a:pt x="1389" y="723"/>
                  </a:cubicBezTo>
                  <a:cubicBezTo>
                    <a:pt x="1393" y="719"/>
                    <a:pt x="1393" y="719"/>
                    <a:pt x="1388" y="712"/>
                  </a:cubicBezTo>
                  <a:cubicBezTo>
                    <a:pt x="1389" y="712"/>
                    <a:pt x="1390" y="713"/>
                    <a:pt x="1391" y="713"/>
                  </a:cubicBezTo>
                  <a:cubicBezTo>
                    <a:pt x="1392" y="713"/>
                    <a:pt x="1393" y="714"/>
                    <a:pt x="1394" y="714"/>
                  </a:cubicBezTo>
                  <a:cubicBezTo>
                    <a:pt x="1397" y="710"/>
                    <a:pt x="1390" y="704"/>
                    <a:pt x="1396" y="701"/>
                  </a:cubicBezTo>
                  <a:cubicBezTo>
                    <a:pt x="1396" y="698"/>
                    <a:pt x="1395" y="697"/>
                    <a:pt x="1395" y="695"/>
                  </a:cubicBezTo>
                  <a:cubicBezTo>
                    <a:pt x="1393" y="682"/>
                    <a:pt x="1400" y="673"/>
                    <a:pt x="1406" y="664"/>
                  </a:cubicBezTo>
                  <a:cubicBezTo>
                    <a:pt x="1407" y="661"/>
                    <a:pt x="1411" y="659"/>
                    <a:pt x="1413" y="659"/>
                  </a:cubicBezTo>
                  <a:cubicBezTo>
                    <a:pt x="1417" y="658"/>
                    <a:pt x="1420" y="661"/>
                    <a:pt x="1421" y="665"/>
                  </a:cubicBezTo>
                  <a:cubicBezTo>
                    <a:pt x="1421" y="667"/>
                    <a:pt x="1421" y="668"/>
                    <a:pt x="1421" y="670"/>
                  </a:cubicBezTo>
                  <a:cubicBezTo>
                    <a:pt x="1423" y="677"/>
                    <a:pt x="1423" y="677"/>
                    <a:pt x="1430" y="675"/>
                  </a:cubicBezTo>
                  <a:cubicBezTo>
                    <a:pt x="1430" y="676"/>
                    <a:pt x="1431" y="678"/>
                    <a:pt x="1431" y="679"/>
                  </a:cubicBezTo>
                  <a:cubicBezTo>
                    <a:pt x="1432" y="680"/>
                    <a:pt x="1432" y="681"/>
                    <a:pt x="1432" y="681"/>
                  </a:cubicBezTo>
                  <a:cubicBezTo>
                    <a:pt x="1437" y="681"/>
                    <a:pt x="1442" y="681"/>
                    <a:pt x="1446" y="682"/>
                  </a:cubicBezTo>
                  <a:cubicBezTo>
                    <a:pt x="1454" y="683"/>
                    <a:pt x="1455" y="682"/>
                    <a:pt x="1460" y="675"/>
                  </a:cubicBezTo>
                  <a:cubicBezTo>
                    <a:pt x="1461" y="676"/>
                    <a:pt x="1463" y="677"/>
                    <a:pt x="1465" y="679"/>
                  </a:cubicBezTo>
                  <a:cubicBezTo>
                    <a:pt x="1464" y="680"/>
                    <a:pt x="1463" y="681"/>
                    <a:pt x="1461" y="682"/>
                  </a:cubicBezTo>
                  <a:cubicBezTo>
                    <a:pt x="1462" y="683"/>
                    <a:pt x="1463" y="684"/>
                    <a:pt x="1463" y="684"/>
                  </a:cubicBezTo>
                  <a:cubicBezTo>
                    <a:pt x="1462" y="688"/>
                    <a:pt x="1460" y="691"/>
                    <a:pt x="1459" y="694"/>
                  </a:cubicBezTo>
                  <a:cubicBezTo>
                    <a:pt x="1459" y="695"/>
                    <a:pt x="1460" y="697"/>
                    <a:pt x="1461" y="698"/>
                  </a:cubicBezTo>
                  <a:cubicBezTo>
                    <a:pt x="1469" y="700"/>
                    <a:pt x="1478" y="691"/>
                    <a:pt x="1477" y="683"/>
                  </a:cubicBezTo>
                  <a:cubicBezTo>
                    <a:pt x="1478" y="683"/>
                    <a:pt x="1480" y="682"/>
                    <a:pt x="1482" y="682"/>
                  </a:cubicBezTo>
                  <a:cubicBezTo>
                    <a:pt x="1482" y="683"/>
                    <a:pt x="1483" y="683"/>
                    <a:pt x="1483" y="684"/>
                  </a:cubicBezTo>
                  <a:cubicBezTo>
                    <a:pt x="1483" y="689"/>
                    <a:pt x="1485" y="692"/>
                    <a:pt x="1490" y="694"/>
                  </a:cubicBezTo>
                  <a:cubicBezTo>
                    <a:pt x="1492" y="695"/>
                    <a:pt x="1494" y="697"/>
                    <a:pt x="1495" y="699"/>
                  </a:cubicBezTo>
                  <a:cubicBezTo>
                    <a:pt x="1492" y="701"/>
                    <a:pt x="1496" y="708"/>
                    <a:pt x="1488" y="707"/>
                  </a:cubicBezTo>
                  <a:cubicBezTo>
                    <a:pt x="1488" y="707"/>
                    <a:pt x="1488" y="708"/>
                    <a:pt x="1488" y="708"/>
                  </a:cubicBezTo>
                  <a:cubicBezTo>
                    <a:pt x="1490" y="709"/>
                    <a:pt x="1491" y="710"/>
                    <a:pt x="1492" y="711"/>
                  </a:cubicBezTo>
                  <a:cubicBezTo>
                    <a:pt x="1489" y="715"/>
                    <a:pt x="1485" y="719"/>
                    <a:pt x="1483" y="723"/>
                  </a:cubicBezTo>
                  <a:cubicBezTo>
                    <a:pt x="1480" y="727"/>
                    <a:pt x="1481" y="729"/>
                    <a:pt x="1485" y="731"/>
                  </a:cubicBezTo>
                  <a:cubicBezTo>
                    <a:pt x="1489" y="732"/>
                    <a:pt x="1493" y="734"/>
                    <a:pt x="1497" y="736"/>
                  </a:cubicBezTo>
                  <a:cubicBezTo>
                    <a:pt x="1498" y="735"/>
                    <a:pt x="1499" y="733"/>
                    <a:pt x="1501" y="732"/>
                  </a:cubicBezTo>
                  <a:cubicBezTo>
                    <a:pt x="1505" y="730"/>
                    <a:pt x="1508" y="728"/>
                    <a:pt x="1513" y="729"/>
                  </a:cubicBezTo>
                  <a:cubicBezTo>
                    <a:pt x="1519" y="729"/>
                    <a:pt x="1525" y="729"/>
                    <a:pt x="1530" y="732"/>
                  </a:cubicBezTo>
                  <a:cubicBezTo>
                    <a:pt x="1532" y="733"/>
                    <a:pt x="1534" y="732"/>
                    <a:pt x="1536" y="732"/>
                  </a:cubicBezTo>
                  <a:cubicBezTo>
                    <a:pt x="1538" y="732"/>
                    <a:pt x="1539" y="732"/>
                    <a:pt x="1541" y="732"/>
                  </a:cubicBezTo>
                  <a:cubicBezTo>
                    <a:pt x="1541" y="734"/>
                    <a:pt x="1540" y="735"/>
                    <a:pt x="1540" y="737"/>
                  </a:cubicBezTo>
                  <a:cubicBezTo>
                    <a:pt x="1540" y="737"/>
                    <a:pt x="1540" y="738"/>
                    <a:pt x="1540" y="739"/>
                  </a:cubicBezTo>
                  <a:cubicBezTo>
                    <a:pt x="1555" y="742"/>
                    <a:pt x="1560" y="740"/>
                    <a:pt x="1558" y="732"/>
                  </a:cubicBezTo>
                  <a:cubicBezTo>
                    <a:pt x="1563" y="731"/>
                    <a:pt x="1567" y="724"/>
                    <a:pt x="1567" y="720"/>
                  </a:cubicBezTo>
                  <a:cubicBezTo>
                    <a:pt x="1568" y="720"/>
                    <a:pt x="1570" y="721"/>
                    <a:pt x="1572" y="721"/>
                  </a:cubicBezTo>
                  <a:cubicBezTo>
                    <a:pt x="1573" y="721"/>
                    <a:pt x="1574" y="720"/>
                    <a:pt x="1575" y="720"/>
                  </a:cubicBezTo>
                  <a:cubicBezTo>
                    <a:pt x="1574" y="719"/>
                    <a:pt x="1574" y="718"/>
                    <a:pt x="1574" y="717"/>
                  </a:cubicBezTo>
                  <a:cubicBezTo>
                    <a:pt x="1572" y="714"/>
                    <a:pt x="1570" y="711"/>
                    <a:pt x="1568" y="708"/>
                  </a:cubicBezTo>
                  <a:cubicBezTo>
                    <a:pt x="1566" y="703"/>
                    <a:pt x="1569" y="700"/>
                    <a:pt x="1574" y="699"/>
                  </a:cubicBezTo>
                  <a:cubicBezTo>
                    <a:pt x="1575" y="698"/>
                    <a:pt x="1576" y="697"/>
                    <a:pt x="1577" y="696"/>
                  </a:cubicBezTo>
                  <a:cubicBezTo>
                    <a:pt x="1579" y="701"/>
                    <a:pt x="1583" y="701"/>
                    <a:pt x="1587" y="698"/>
                  </a:cubicBezTo>
                  <a:cubicBezTo>
                    <a:pt x="1586" y="699"/>
                    <a:pt x="1586" y="700"/>
                    <a:pt x="1585" y="700"/>
                  </a:cubicBezTo>
                  <a:cubicBezTo>
                    <a:pt x="1582" y="703"/>
                    <a:pt x="1580" y="705"/>
                    <a:pt x="1583" y="709"/>
                  </a:cubicBezTo>
                  <a:cubicBezTo>
                    <a:pt x="1586" y="712"/>
                    <a:pt x="1586" y="717"/>
                    <a:pt x="1588" y="720"/>
                  </a:cubicBezTo>
                  <a:cubicBezTo>
                    <a:pt x="1589" y="724"/>
                    <a:pt x="1587" y="726"/>
                    <a:pt x="1583" y="725"/>
                  </a:cubicBezTo>
                  <a:cubicBezTo>
                    <a:pt x="1581" y="725"/>
                    <a:pt x="1579" y="725"/>
                    <a:pt x="1577" y="726"/>
                  </a:cubicBezTo>
                  <a:cubicBezTo>
                    <a:pt x="1579" y="734"/>
                    <a:pt x="1581" y="735"/>
                    <a:pt x="1589" y="736"/>
                  </a:cubicBezTo>
                  <a:cubicBezTo>
                    <a:pt x="1591" y="737"/>
                    <a:pt x="1594" y="737"/>
                    <a:pt x="1594" y="739"/>
                  </a:cubicBezTo>
                  <a:cubicBezTo>
                    <a:pt x="1597" y="743"/>
                    <a:pt x="1599" y="740"/>
                    <a:pt x="1602" y="740"/>
                  </a:cubicBezTo>
                  <a:cubicBezTo>
                    <a:pt x="1605" y="739"/>
                    <a:pt x="1604" y="736"/>
                    <a:pt x="1604" y="734"/>
                  </a:cubicBezTo>
                  <a:cubicBezTo>
                    <a:pt x="1604" y="732"/>
                    <a:pt x="1605" y="729"/>
                    <a:pt x="1605" y="727"/>
                  </a:cubicBezTo>
                  <a:cubicBezTo>
                    <a:pt x="1608" y="725"/>
                    <a:pt x="1610" y="723"/>
                    <a:pt x="1612" y="722"/>
                  </a:cubicBezTo>
                  <a:cubicBezTo>
                    <a:pt x="1612" y="722"/>
                    <a:pt x="1611" y="721"/>
                    <a:pt x="1611" y="721"/>
                  </a:cubicBezTo>
                  <a:cubicBezTo>
                    <a:pt x="1610" y="719"/>
                    <a:pt x="1609" y="716"/>
                    <a:pt x="1608" y="713"/>
                  </a:cubicBezTo>
                  <a:cubicBezTo>
                    <a:pt x="1608" y="708"/>
                    <a:pt x="1606" y="702"/>
                    <a:pt x="1609" y="696"/>
                  </a:cubicBezTo>
                  <a:cubicBezTo>
                    <a:pt x="1609" y="695"/>
                    <a:pt x="1608" y="694"/>
                    <a:pt x="1608" y="693"/>
                  </a:cubicBezTo>
                  <a:cubicBezTo>
                    <a:pt x="1605" y="689"/>
                    <a:pt x="1605" y="689"/>
                    <a:pt x="1605" y="684"/>
                  </a:cubicBezTo>
                  <a:cubicBezTo>
                    <a:pt x="1612" y="683"/>
                    <a:pt x="1614" y="691"/>
                    <a:pt x="1618" y="692"/>
                  </a:cubicBezTo>
                  <a:cubicBezTo>
                    <a:pt x="1622" y="688"/>
                    <a:pt x="1626" y="685"/>
                    <a:pt x="1629" y="683"/>
                  </a:cubicBezTo>
                  <a:cubicBezTo>
                    <a:pt x="1632" y="687"/>
                    <a:pt x="1634" y="691"/>
                    <a:pt x="1636" y="695"/>
                  </a:cubicBezTo>
                  <a:cubicBezTo>
                    <a:pt x="1652" y="689"/>
                    <a:pt x="1661" y="677"/>
                    <a:pt x="1669" y="665"/>
                  </a:cubicBezTo>
                  <a:cubicBezTo>
                    <a:pt x="1669" y="656"/>
                    <a:pt x="1677" y="654"/>
                    <a:pt x="1683" y="650"/>
                  </a:cubicBezTo>
                  <a:cubicBezTo>
                    <a:pt x="1684" y="649"/>
                    <a:pt x="1687" y="650"/>
                    <a:pt x="1688" y="648"/>
                  </a:cubicBezTo>
                  <a:cubicBezTo>
                    <a:pt x="1690" y="646"/>
                    <a:pt x="1692" y="642"/>
                    <a:pt x="1693" y="639"/>
                  </a:cubicBezTo>
                  <a:cubicBezTo>
                    <a:pt x="1694" y="638"/>
                    <a:pt x="1693" y="636"/>
                    <a:pt x="1693" y="635"/>
                  </a:cubicBezTo>
                  <a:cubicBezTo>
                    <a:pt x="1700" y="635"/>
                    <a:pt x="1705" y="634"/>
                    <a:pt x="1708" y="628"/>
                  </a:cubicBezTo>
                  <a:cubicBezTo>
                    <a:pt x="1709" y="628"/>
                    <a:pt x="1709" y="627"/>
                    <a:pt x="1709" y="627"/>
                  </a:cubicBezTo>
                  <a:cubicBezTo>
                    <a:pt x="1715" y="628"/>
                    <a:pt x="1718" y="624"/>
                    <a:pt x="1722" y="621"/>
                  </a:cubicBezTo>
                  <a:cubicBezTo>
                    <a:pt x="1723" y="620"/>
                    <a:pt x="1725" y="621"/>
                    <a:pt x="1725" y="621"/>
                  </a:cubicBezTo>
                  <a:cubicBezTo>
                    <a:pt x="1729" y="626"/>
                    <a:pt x="1734" y="625"/>
                    <a:pt x="1739" y="625"/>
                  </a:cubicBezTo>
                  <a:cubicBezTo>
                    <a:pt x="1741" y="624"/>
                    <a:pt x="1743" y="622"/>
                    <a:pt x="1744" y="621"/>
                  </a:cubicBezTo>
                  <a:cubicBezTo>
                    <a:pt x="1746" y="623"/>
                    <a:pt x="1748" y="625"/>
                    <a:pt x="1750" y="627"/>
                  </a:cubicBezTo>
                  <a:cubicBezTo>
                    <a:pt x="1753" y="629"/>
                    <a:pt x="1756" y="630"/>
                    <a:pt x="1760" y="632"/>
                  </a:cubicBezTo>
                  <a:cubicBezTo>
                    <a:pt x="1761" y="634"/>
                    <a:pt x="1762" y="637"/>
                    <a:pt x="1765" y="640"/>
                  </a:cubicBezTo>
                  <a:cubicBezTo>
                    <a:pt x="1767" y="642"/>
                    <a:pt x="1770" y="643"/>
                    <a:pt x="1773" y="644"/>
                  </a:cubicBezTo>
                  <a:cubicBezTo>
                    <a:pt x="1776" y="645"/>
                    <a:pt x="1779" y="646"/>
                    <a:pt x="1781" y="648"/>
                  </a:cubicBezTo>
                  <a:cubicBezTo>
                    <a:pt x="1784" y="650"/>
                    <a:pt x="1786" y="653"/>
                    <a:pt x="1788" y="656"/>
                  </a:cubicBezTo>
                  <a:cubicBezTo>
                    <a:pt x="1786" y="655"/>
                    <a:pt x="1784" y="654"/>
                    <a:pt x="1782" y="653"/>
                  </a:cubicBezTo>
                  <a:cubicBezTo>
                    <a:pt x="1776" y="650"/>
                    <a:pt x="1771" y="651"/>
                    <a:pt x="1765" y="653"/>
                  </a:cubicBezTo>
                  <a:cubicBezTo>
                    <a:pt x="1765" y="653"/>
                    <a:pt x="1764" y="654"/>
                    <a:pt x="1764" y="655"/>
                  </a:cubicBezTo>
                  <a:cubicBezTo>
                    <a:pt x="1763" y="660"/>
                    <a:pt x="1762" y="665"/>
                    <a:pt x="1762" y="670"/>
                  </a:cubicBezTo>
                  <a:cubicBezTo>
                    <a:pt x="1762" y="674"/>
                    <a:pt x="1764" y="678"/>
                    <a:pt x="1765" y="682"/>
                  </a:cubicBezTo>
                  <a:cubicBezTo>
                    <a:pt x="1763" y="685"/>
                    <a:pt x="1760" y="688"/>
                    <a:pt x="1763" y="693"/>
                  </a:cubicBezTo>
                  <a:cubicBezTo>
                    <a:pt x="1764" y="695"/>
                    <a:pt x="1762" y="698"/>
                    <a:pt x="1761" y="700"/>
                  </a:cubicBezTo>
                  <a:cubicBezTo>
                    <a:pt x="1760" y="702"/>
                    <a:pt x="1760" y="704"/>
                    <a:pt x="1759" y="706"/>
                  </a:cubicBezTo>
                  <a:cubicBezTo>
                    <a:pt x="1766" y="707"/>
                    <a:pt x="1766" y="713"/>
                    <a:pt x="1766" y="719"/>
                  </a:cubicBezTo>
                  <a:cubicBezTo>
                    <a:pt x="1766" y="722"/>
                    <a:pt x="1768" y="725"/>
                    <a:pt x="1768" y="729"/>
                  </a:cubicBezTo>
                  <a:cubicBezTo>
                    <a:pt x="1768" y="732"/>
                    <a:pt x="1768" y="736"/>
                    <a:pt x="1766" y="738"/>
                  </a:cubicBezTo>
                  <a:cubicBezTo>
                    <a:pt x="1759" y="743"/>
                    <a:pt x="1758" y="751"/>
                    <a:pt x="1759" y="758"/>
                  </a:cubicBezTo>
                  <a:cubicBezTo>
                    <a:pt x="1760" y="765"/>
                    <a:pt x="1758" y="771"/>
                    <a:pt x="1756" y="777"/>
                  </a:cubicBezTo>
                  <a:cubicBezTo>
                    <a:pt x="1755" y="777"/>
                    <a:pt x="1754" y="777"/>
                    <a:pt x="1754" y="778"/>
                  </a:cubicBezTo>
                  <a:cubicBezTo>
                    <a:pt x="1753" y="778"/>
                    <a:pt x="1752" y="779"/>
                    <a:pt x="1752" y="780"/>
                  </a:cubicBezTo>
                  <a:cubicBezTo>
                    <a:pt x="1752" y="781"/>
                    <a:pt x="1753" y="782"/>
                    <a:pt x="1754" y="782"/>
                  </a:cubicBezTo>
                  <a:cubicBezTo>
                    <a:pt x="1758" y="782"/>
                    <a:pt x="1759" y="784"/>
                    <a:pt x="1759" y="787"/>
                  </a:cubicBezTo>
                  <a:cubicBezTo>
                    <a:pt x="1757" y="795"/>
                    <a:pt x="1755" y="803"/>
                    <a:pt x="1753" y="810"/>
                  </a:cubicBezTo>
                  <a:cubicBezTo>
                    <a:pt x="1752" y="813"/>
                    <a:pt x="1751" y="816"/>
                    <a:pt x="1751" y="819"/>
                  </a:cubicBezTo>
                  <a:cubicBezTo>
                    <a:pt x="1750" y="818"/>
                    <a:pt x="1750" y="818"/>
                    <a:pt x="1750" y="817"/>
                  </a:cubicBezTo>
                  <a:cubicBezTo>
                    <a:pt x="1748" y="820"/>
                    <a:pt x="1746" y="822"/>
                    <a:pt x="1744" y="826"/>
                  </a:cubicBezTo>
                  <a:cubicBezTo>
                    <a:pt x="1743" y="824"/>
                    <a:pt x="1742" y="823"/>
                    <a:pt x="1741" y="822"/>
                  </a:cubicBezTo>
                  <a:cubicBezTo>
                    <a:pt x="1742" y="821"/>
                    <a:pt x="1743" y="820"/>
                    <a:pt x="1743" y="819"/>
                  </a:cubicBezTo>
                  <a:cubicBezTo>
                    <a:pt x="1745" y="817"/>
                    <a:pt x="1745" y="816"/>
                    <a:pt x="1742" y="815"/>
                  </a:cubicBezTo>
                  <a:cubicBezTo>
                    <a:pt x="1733" y="811"/>
                    <a:pt x="1719" y="815"/>
                    <a:pt x="1714" y="824"/>
                  </a:cubicBezTo>
                  <a:cubicBezTo>
                    <a:pt x="1713" y="825"/>
                    <a:pt x="1712" y="827"/>
                    <a:pt x="1712" y="828"/>
                  </a:cubicBezTo>
                  <a:cubicBezTo>
                    <a:pt x="1709" y="830"/>
                    <a:pt x="1706" y="831"/>
                    <a:pt x="1704" y="833"/>
                  </a:cubicBezTo>
                  <a:cubicBezTo>
                    <a:pt x="1707" y="838"/>
                    <a:pt x="1707" y="846"/>
                    <a:pt x="1703" y="847"/>
                  </a:cubicBezTo>
                  <a:cubicBezTo>
                    <a:pt x="1695" y="849"/>
                    <a:pt x="1695" y="856"/>
                    <a:pt x="1688" y="859"/>
                  </a:cubicBezTo>
                  <a:cubicBezTo>
                    <a:pt x="1686" y="860"/>
                    <a:pt x="1685" y="864"/>
                    <a:pt x="1683" y="868"/>
                  </a:cubicBezTo>
                  <a:cubicBezTo>
                    <a:pt x="1681" y="868"/>
                    <a:pt x="1677" y="869"/>
                    <a:pt x="1673" y="870"/>
                  </a:cubicBezTo>
                  <a:cubicBezTo>
                    <a:pt x="1671" y="870"/>
                    <a:pt x="1668" y="872"/>
                    <a:pt x="1666" y="869"/>
                  </a:cubicBezTo>
                  <a:cubicBezTo>
                    <a:pt x="1664" y="868"/>
                    <a:pt x="1659" y="871"/>
                    <a:pt x="1659" y="874"/>
                  </a:cubicBezTo>
                  <a:cubicBezTo>
                    <a:pt x="1659" y="876"/>
                    <a:pt x="1659" y="878"/>
                    <a:pt x="1659" y="880"/>
                  </a:cubicBezTo>
                  <a:cubicBezTo>
                    <a:pt x="1657" y="880"/>
                    <a:pt x="1656" y="881"/>
                    <a:pt x="1654" y="881"/>
                  </a:cubicBezTo>
                  <a:cubicBezTo>
                    <a:pt x="1657" y="887"/>
                    <a:pt x="1660" y="892"/>
                    <a:pt x="1656" y="898"/>
                  </a:cubicBezTo>
                  <a:cubicBezTo>
                    <a:pt x="1655" y="900"/>
                    <a:pt x="1654" y="901"/>
                    <a:pt x="1653" y="903"/>
                  </a:cubicBezTo>
                  <a:cubicBezTo>
                    <a:pt x="1648" y="907"/>
                    <a:pt x="1647" y="908"/>
                    <a:pt x="1650" y="914"/>
                  </a:cubicBezTo>
                  <a:cubicBezTo>
                    <a:pt x="1650" y="914"/>
                    <a:pt x="1650" y="915"/>
                    <a:pt x="1651" y="916"/>
                  </a:cubicBezTo>
                  <a:cubicBezTo>
                    <a:pt x="1644" y="913"/>
                    <a:pt x="1639" y="910"/>
                    <a:pt x="1632" y="907"/>
                  </a:cubicBezTo>
                  <a:cubicBezTo>
                    <a:pt x="1632" y="907"/>
                    <a:pt x="1630" y="908"/>
                    <a:pt x="1629" y="908"/>
                  </a:cubicBezTo>
                  <a:cubicBezTo>
                    <a:pt x="1627" y="909"/>
                    <a:pt x="1625" y="908"/>
                    <a:pt x="1624" y="908"/>
                  </a:cubicBezTo>
                  <a:cubicBezTo>
                    <a:pt x="1622" y="908"/>
                    <a:pt x="1620" y="906"/>
                    <a:pt x="1619" y="906"/>
                  </a:cubicBezTo>
                  <a:cubicBezTo>
                    <a:pt x="1611" y="906"/>
                    <a:pt x="1610" y="907"/>
                    <a:pt x="1610" y="915"/>
                  </a:cubicBezTo>
                  <a:cubicBezTo>
                    <a:pt x="1608" y="915"/>
                    <a:pt x="1607" y="915"/>
                    <a:pt x="1606" y="915"/>
                  </a:cubicBezTo>
                  <a:cubicBezTo>
                    <a:pt x="1604" y="911"/>
                    <a:pt x="1602" y="908"/>
                    <a:pt x="1600" y="904"/>
                  </a:cubicBezTo>
                  <a:cubicBezTo>
                    <a:pt x="1594" y="906"/>
                    <a:pt x="1594" y="912"/>
                    <a:pt x="1599" y="919"/>
                  </a:cubicBezTo>
                  <a:cubicBezTo>
                    <a:pt x="1596" y="921"/>
                    <a:pt x="1593" y="922"/>
                    <a:pt x="1591" y="925"/>
                  </a:cubicBezTo>
                  <a:cubicBezTo>
                    <a:pt x="1589" y="927"/>
                    <a:pt x="1586" y="930"/>
                    <a:pt x="1586" y="933"/>
                  </a:cubicBezTo>
                  <a:cubicBezTo>
                    <a:pt x="1586" y="939"/>
                    <a:pt x="1583" y="943"/>
                    <a:pt x="1580" y="947"/>
                  </a:cubicBezTo>
                  <a:cubicBezTo>
                    <a:pt x="1577" y="946"/>
                    <a:pt x="1574" y="946"/>
                    <a:pt x="1574" y="951"/>
                  </a:cubicBezTo>
                  <a:cubicBezTo>
                    <a:pt x="1571" y="949"/>
                    <a:pt x="1571" y="949"/>
                    <a:pt x="1575" y="945"/>
                  </a:cubicBezTo>
                  <a:cubicBezTo>
                    <a:pt x="1571" y="943"/>
                    <a:pt x="1568" y="942"/>
                    <a:pt x="1565" y="941"/>
                  </a:cubicBezTo>
                  <a:cubicBezTo>
                    <a:pt x="1561" y="940"/>
                    <a:pt x="1557" y="942"/>
                    <a:pt x="1555" y="946"/>
                  </a:cubicBezTo>
                  <a:cubicBezTo>
                    <a:pt x="1554" y="948"/>
                    <a:pt x="1554" y="950"/>
                    <a:pt x="1553" y="951"/>
                  </a:cubicBezTo>
                  <a:cubicBezTo>
                    <a:pt x="1552" y="952"/>
                    <a:pt x="1551" y="952"/>
                    <a:pt x="1550" y="952"/>
                  </a:cubicBezTo>
                  <a:cubicBezTo>
                    <a:pt x="1549" y="952"/>
                    <a:pt x="1547" y="951"/>
                    <a:pt x="1547" y="950"/>
                  </a:cubicBezTo>
                  <a:cubicBezTo>
                    <a:pt x="1548" y="943"/>
                    <a:pt x="1542" y="941"/>
                    <a:pt x="1538" y="937"/>
                  </a:cubicBezTo>
                  <a:cubicBezTo>
                    <a:pt x="1538" y="937"/>
                    <a:pt x="1537" y="936"/>
                    <a:pt x="1537" y="936"/>
                  </a:cubicBezTo>
                  <a:cubicBezTo>
                    <a:pt x="1536" y="931"/>
                    <a:pt x="1533" y="930"/>
                    <a:pt x="1529" y="931"/>
                  </a:cubicBezTo>
                  <a:cubicBezTo>
                    <a:pt x="1529" y="929"/>
                    <a:pt x="1530" y="927"/>
                    <a:pt x="1529" y="926"/>
                  </a:cubicBezTo>
                  <a:cubicBezTo>
                    <a:pt x="1529" y="924"/>
                    <a:pt x="1527" y="922"/>
                    <a:pt x="1526" y="919"/>
                  </a:cubicBezTo>
                  <a:cubicBezTo>
                    <a:pt x="1525" y="921"/>
                    <a:pt x="1523" y="923"/>
                    <a:pt x="1522" y="925"/>
                  </a:cubicBezTo>
                  <a:cubicBezTo>
                    <a:pt x="1521" y="925"/>
                    <a:pt x="1521" y="927"/>
                    <a:pt x="1521" y="927"/>
                  </a:cubicBezTo>
                  <a:cubicBezTo>
                    <a:pt x="1518" y="927"/>
                    <a:pt x="1515" y="927"/>
                    <a:pt x="1513" y="927"/>
                  </a:cubicBezTo>
                  <a:cubicBezTo>
                    <a:pt x="1509" y="926"/>
                    <a:pt x="1508" y="929"/>
                    <a:pt x="1509" y="931"/>
                  </a:cubicBezTo>
                  <a:cubicBezTo>
                    <a:pt x="1510" y="935"/>
                    <a:pt x="1512" y="938"/>
                    <a:pt x="1514" y="941"/>
                  </a:cubicBezTo>
                  <a:cubicBezTo>
                    <a:pt x="1513" y="942"/>
                    <a:pt x="1512" y="943"/>
                    <a:pt x="1510" y="944"/>
                  </a:cubicBezTo>
                  <a:cubicBezTo>
                    <a:pt x="1510" y="941"/>
                    <a:pt x="1510" y="939"/>
                    <a:pt x="1510" y="936"/>
                  </a:cubicBezTo>
                  <a:cubicBezTo>
                    <a:pt x="1504" y="941"/>
                    <a:pt x="1498" y="945"/>
                    <a:pt x="1490" y="946"/>
                  </a:cubicBezTo>
                  <a:cubicBezTo>
                    <a:pt x="1489" y="946"/>
                    <a:pt x="1487" y="949"/>
                    <a:pt x="1486" y="951"/>
                  </a:cubicBezTo>
                  <a:cubicBezTo>
                    <a:pt x="1486" y="953"/>
                    <a:pt x="1486" y="955"/>
                    <a:pt x="1486" y="959"/>
                  </a:cubicBezTo>
                  <a:cubicBezTo>
                    <a:pt x="1486" y="959"/>
                    <a:pt x="1488" y="961"/>
                    <a:pt x="1490" y="962"/>
                  </a:cubicBezTo>
                  <a:cubicBezTo>
                    <a:pt x="1490" y="963"/>
                    <a:pt x="1490" y="964"/>
                    <a:pt x="1490" y="965"/>
                  </a:cubicBezTo>
                  <a:cubicBezTo>
                    <a:pt x="1489" y="965"/>
                    <a:pt x="1488" y="966"/>
                    <a:pt x="1487" y="965"/>
                  </a:cubicBezTo>
                  <a:cubicBezTo>
                    <a:pt x="1479" y="959"/>
                    <a:pt x="1476" y="967"/>
                    <a:pt x="1471" y="970"/>
                  </a:cubicBezTo>
                  <a:cubicBezTo>
                    <a:pt x="1471" y="970"/>
                    <a:pt x="1471" y="970"/>
                    <a:pt x="1470" y="971"/>
                  </a:cubicBezTo>
                  <a:cubicBezTo>
                    <a:pt x="1466" y="967"/>
                    <a:pt x="1462" y="965"/>
                    <a:pt x="1456" y="968"/>
                  </a:cubicBezTo>
                  <a:cubicBezTo>
                    <a:pt x="1454" y="970"/>
                    <a:pt x="1449" y="967"/>
                    <a:pt x="1445" y="967"/>
                  </a:cubicBezTo>
                  <a:cubicBezTo>
                    <a:pt x="1444" y="967"/>
                    <a:pt x="1441" y="967"/>
                    <a:pt x="1440" y="968"/>
                  </a:cubicBezTo>
                  <a:cubicBezTo>
                    <a:pt x="1437" y="970"/>
                    <a:pt x="1434" y="972"/>
                    <a:pt x="1432" y="975"/>
                  </a:cubicBezTo>
                  <a:cubicBezTo>
                    <a:pt x="1431" y="977"/>
                    <a:pt x="1430" y="981"/>
                    <a:pt x="1431" y="984"/>
                  </a:cubicBezTo>
                  <a:cubicBezTo>
                    <a:pt x="1431" y="988"/>
                    <a:pt x="1430" y="991"/>
                    <a:pt x="1427" y="994"/>
                  </a:cubicBezTo>
                  <a:cubicBezTo>
                    <a:pt x="1424" y="997"/>
                    <a:pt x="1423" y="1001"/>
                    <a:pt x="1424" y="1005"/>
                  </a:cubicBezTo>
                  <a:cubicBezTo>
                    <a:pt x="1425" y="1006"/>
                    <a:pt x="1423" y="1009"/>
                    <a:pt x="1422" y="1009"/>
                  </a:cubicBezTo>
                  <a:cubicBezTo>
                    <a:pt x="1415" y="1011"/>
                    <a:pt x="1414" y="1015"/>
                    <a:pt x="1415" y="1021"/>
                  </a:cubicBezTo>
                  <a:cubicBezTo>
                    <a:pt x="1412" y="1019"/>
                    <a:pt x="1410" y="1017"/>
                    <a:pt x="1407" y="1017"/>
                  </a:cubicBezTo>
                  <a:cubicBezTo>
                    <a:pt x="1405" y="1016"/>
                    <a:pt x="1402" y="1017"/>
                    <a:pt x="1400" y="1018"/>
                  </a:cubicBezTo>
                  <a:cubicBezTo>
                    <a:pt x="1393" y="1023"/>
                    <a:pt x="1393" y="1024"/>
                    <a:pt x="1386" y="1025"/>
                  </a:cubicBezTo>
                  <a:cubicBezTo>
                    <a:pt x="1387" y="1027"/>
                    <a:pt x="1388" y="1029"/>
                    <a:pt x="1389" y="1031"/>
                  </a:cubicBezTo>
                  <a:cubicBezTo>
                    <a:pt x="1388" y="1032"/>
                    <a:pt x="1386" y="1033"/>
                    <a:pt x="1384" y="1034"/>
                  </a:cubicBezTo>
                  <a:cubicBezTo>
                    <a:pt x="1385" y="1036"/>
                    <a:pt x="1385" y="1037"/>
                    <a:pt x="1386" y="1039"/>
                  </a:cubicBezTo>
                  <a:cubicBezTo>
                    <a:pt x="1378" y="1042"/>
                    <a:pt x="1371" y="1045"/>
                    <a:pt x="1367" y="1051"/>
                  </a:cubicBezTo>
                  <a:cubicBezTo>
                    <a:pt x="1365" y="1053"/>
                    <a:pt x="1364" y="1056"/>
                    <a:pt x="1363" y="1058"/>
                  </a:cubicBezTo>
                  <a:cubicBezTo>
                    <a:pt x="1362" y="1059"/>
                    <a:pt x="1362" y="1060"/>
                    <a:pt x="1361" y="1061"/>
                  </a:cubicBezTo>
                  <a:cubicBezTo>
                    <a:pt x="1357" y="1064"/>
                    <a:pt x="1355" y="1066"/>
                    <a:pt x="1358" y="1071"/>
                  </a:cubicBezTo>
                  <a:cubicBezTo>
                    <a:pt x="1359" y="1071"/>
                    <a:pt x="1357" y="1074"/>
                    <a:pt x="1356" y="1075"/>
                  </a:cubicBezTo>
                  <a:cubicBezTo>
                    <a:pt x="1355" y="1076"/>
                    <a:pt x="1353" y="1076"/>
                    <a:pt x="1352" y="1076"/>
                  </a:cubicBezTo>
                  <a:cubicBezTo>
                    <a:pt x="1350" y="1075"/>
                    <a:pt x="1348" y="1071"/>
                    <a:pt x="1345" y="1075"/>
                  </a:cubicBezTo>
                  <a:cubicBezTo>
                    <a:pt x="1343" y="1076"/>
                    <a:pt x="1342" y="1078"/>
                    <a:pt x="1341" y="1081"/>
                  </a:cubicBezTo>
                  <a:cubicBezTo>
                    <a:pt x="1339" y="1084"/>
                    <a:pt x="1337" y="1087"/>
                    <a:pt x="1336" y="1089"/>
                  </a:cubicBezTo>
                  <a:cubicBezTo>
                    <a:pt x="1337" y="1093"/>
                    <a:pt x="1338" y="1096"/>
                    <a:pt x="1339" y="1100"/>
                  </a:cubicBezTo>
                  <a:cubicBezTo>
                    <a:pt x="1341" y="1101"/>
                    <a:pt x="1343" y="1102"/>
                    <a:pt x="1347" y="1104"/>
                  </a:cubicBezTo>
                  <a:cubicBezTo>
                    <a:pt x="1342" y="1106"/>
                    <a:pt x="1339" y="1109"/>
                    <a:pt x="1335" y="1111"/>
                  </a:cubicBezTo>
                  <a:cubicBezTo>
                    <a:pt x="1338" y="1114"/>
                    <a:pt x="1338" y="1117"/>
                    <a:pt x="1335" y="1119"/>
                  </a:cubicBezTo>
                  <a:cubicBezTo>
                    <a:pt x="1334" y="1120"/>
                    <a:pt x="1333" y="1123"/>
                    <a:pt x="1334" y="1124"/>
                  </a:cubicBezTo>
                  <a:cubicBezTo>
                    <a:pt x="1339" y="1129"/>
                    <a:pt x="1336" y="1134"/>
                    <a:pt x="1334" y="1139"/>
                  </a:cubicBezTo>
                  <a:cubicBezTo>
                    <a:pt x="1331" y="1143"/>
                    <a:pt x="1331" y="1146"/>
                    <a:pt x="1333" y="1150"/>
                  </a:cubicBezTo>
                  <a:cubicBezTo>
                    <a:pt x="1334" y="1151"/>
                    <a:pt x="1334" y="1152"/>
                    <a:pt x="1335" y="1152"/>
                  </a:cubicBezTo>
                  <a:cubicBezTo>
                    <a:pt x="1340" y="1153"/>
                    <a:pt x="1338" y="1157"/>
                    <a:pt x="1337" y="1160"/>
                  </a:cubicBezTo>
                  <a:cubicBezTo>
                    <a:pt x="1336" y="1163"/>
                    <a:pt x="1335" y="1166"/>
                    <a:pt x="1334" y="1169"/>
                  </a:cubicBezTo>
                  <a:cubicBezTo>
                    <a:pt x="1331" y="1176"/>
                    <a:pt x="1332" y="1178"/>
                    <a:pt x="1338" y="1184"/>
                  </a:cubicBezTo>
                  <a:cubicBezTo>
                    <a:pt x="1335" y="1187"/>
                    <a:pt x="1332" y="1191"/>
                    <a:pt x="1330" y="1195"/>
                  </a:cubicBezTo>
                  <a:cubicBezTo>
                    <a:pt x="1328" y="1197"/>
                    <a:pt x="1326" y="1200"/>
                    <a:pt x="1329" y="1203"/>
                  </a:cubicBezTo>
                  <a:cubicBezTo>
                    <a:pt x="1331" y="1204"/>
                    <a:pt x="1331" y="1207"/>
                    <a:pt x="1330" y="1209"/>
                  </a:cubicBezTo>
                  <a:cubicBezTo>
                    <a:pt x="1328" y="1213"/>
                    <a:pt x="1324" y="1217"/>
                    <a:pt x="1328" y="1222"/>
                  </a:cubicBezTo>
                  <a:cubicBezTo>
                    <a:pt x="1330" y="1224"/>
                    <a:pt x="1329" y="1227"/>
                    <a:pt x="1327" y="1229"/>
                  </a:cubicBezTo>
                  <a:cubicBezTo>
                    <a:pt x="1324" y="1231"/>
                    <a:pt x="1323" y="1235"/>
                    <a:pt x="1322" y="1238"/>
                  </a:cubicBezTo>
                  <a:cubicBezTo>
                    <a:pt x="1321" y="1244"/>
                    <a:pt x="1321" y="1249"/>
                    <a:pt x="1319" y="1255"/>
                  </a:cubicBezTo>
                  <a:cubicBezTo>
                    <a:pt x="1317" y="1260"/>
                    <a:pt x="1320" y="1266"/>
                    <a:pt x="1321" y="1273"/>
                  </a:cubicBezTo>
                  <a:cubicBezTo>
                    <a:pt x="1321" y="1274"/>
                    <a:pt x="1322" y="1275"/>
                    <a:pt x="1322" y="1276"/>
                  </a:cubicBezTo>
                  <a:cubicBezTo>
                    <a:pt x="1321" y="1277"/>
                    <a:pt x="1319" y="1277"/>
                    <a:pt x="1318" y="1278"/>
                  </a:cubicBezTo>
                  <a:cubicBezTo>
                    <a:pt x="1323" y="1284"/>
                    <a:pt x="1319" y="1291"/>
                    <a:pt x="1318" y="1297"/>
                  </a:cubicBezTo>
                  <a:cubicBezTo>
                    <a:pt x="1317" y="1303"/>
                    <a:pt x="1315" y="1309"/>
                    <a:pt x="1313" y="1315"/>
                  </a:cubicBezTo>
                  <a:cubicBezTo>
                    <a:pt x="1312" y="1323"/>
                    <a:pt x="1307" y="1329"/>
                    <a:pt x="1301" y="1335"/>
                  </a:cubicBezTo>
                  <a:cubicBezTo>
                    <a:pt x="1295" y="1341"/>
                    <a:pt x="1287" y="1345"/>
                    <a:pt x="1278" y="1347"/>
                  </a:cubicBezTo>
                  <a:cubicBezTo>
                    <a:pt x="1272" y="1348"/>
                    <a:pt x="1267" y="1350"/>
                    <a:pt x="1260" y="1352"/>
                  </a:cubicBezTo>
                  <a:cubicBezTo>
                    <a:pt x="1259" y="1350"/>
                    <a:pt x="1257" y="1347"/>
                    <a:pt x="1256" y="1345"/>
                  </a:cubicBezTo>
                  <a:cubicBezTo>
                    <a:pt x="1255" y="1345"/>
                    <a:pt x="1254" y="1346"/>
                    <a:pt x="1254" y="1346"/>
                  </a:cubicBezTo>
                  <a:cubicBezTo>
                    <a:pt x="1255" y="1353"/>
                    <a:pt x="1249" y="1356"/>
                    <a:pt x="1245" y="1360"/>
                  </a:cubicBezTo>
                  <a:cubicBezTo>
                    <a:pt x="1241" y="1365"/>
                    <a:pt x="1238" y="1365"/>
                    <a:pt x="1233" y="1361"/>
                  </a:cubicBezTo>
                  <a:cubicBezTo>
                    <a:pt x="1227" y="1366"/>
                    <a:pt x="1235" y="1368"/>
                    <a:pt x="1235" y="1373"/>
                  </a:cubicBezTo>
                  <a:cubicBezTo>
                    <a:pt x="1229" y="1368"/>
                    <a:pt x="1223" y="1364"/>
                    <a:pt x="1216" y="1358"/>
                  </a:cubicBezTo>
                  <a:cubicBezTo>
                    <a:pt x="1220" y="1357"/>
                    <a:pt x="1223" y="1355"/>
                    <a:pt x="1227" y="1353"/>
                  </a:cubicBezTo>
                  <a:cubicBezTo>
                    <a:pt x="1226" y="1352"/>
                    <a:pt x="1225" y="1351"/>
                    <a:pt x="1224" y="1350"/>
                  </a:cubicBezTo>
                  <a:cubicBezTo>
                    <a:pt x="1222" y="1348"/>
                    <a:pt x="1220" y="1346"/>
                    <a:pt x="1218" y="1343"/>
                  </a:cubicBezTo>
                  <a:cubicBezTo>
                    <a:pt x="1212" y="1335"/>
                    <a:pt x="1210" y="1326"/>
                    <a:pt x="1209" y="1317"/>
                  </a:cubicBezTo>
                  <a:cubicBezTo>
                    <a:pt x="1209" y="1313"/>
                    <a:pt x="1206" y="1310"/>
                    <a:pt x="1206" y="1307"/>
                  </a:cubicBezTo>
                  <a:cubicBezTo>
                    <a:pt x="1206" y="1298"/>
                    <a:pt x="1206" y="1290"/>
                    <a:pt x="1206" y="1281"/>
                  </a:cubicBezTo>
                  <a:cubicBezTo>
                    <a:pt x="1207" y="1278"/>
                    <a:pt x="1207" y="1275"/>
                    <a:pt x="1204" y="1272"/>
                  </a:cubicBezTo>
                  <a:cubicBezTo>
                    <a:pt x="1201" y="1270"/>
                    <a:pt x="1201" y="1268"/>
                    <a:pt x="1205" y="1266"/>
                  </a:cubicBezTo>
                  <a:cubicBezTo>
                    <a:pt x="1202" y="1263"/>
                    <a:pt x="1202" y="1260"/>
                    <a:pt x="1205" y="1257"/>
                  </a:cubicBezTo>
                  <a:cubicBezTo>
                    <a:pt x="1207" y="1255"/>
                    <a:pt x="1206" y="1251"/>
                    <a:pt x="1208" y="1249"/>
                  </a:cubicBezTo>
                  <a:cubicBezTo>
                    <a:pt x="1209" y="1246"/>
                    <a:pt x="1211" y="1243"/>
                    <a:pt x="1213" y="1240"/>
                  </a:cubicBezTo>
                  <a:cubicBezTo>
                    <a:pt x="1216" y="1236"/>
                    <a:pt x="1219" y="1232"/>
                    <a:pt x="1222" y="1228"/>
                  </a:cubicBezTo>
                  <a:cubicBezTo>
                    <a:pt x="1224" y="1225"/>
                    <a:pt x="1226" y="1223"/>
                    <a:pt x="1228" y="1220"/>
                  </a:cubicBezTo>
                  <a:cubicBezTo>
                    <a:pt x="1230" y="1218"/>
                    <a:pt x="1230" y="1216"/>
                    <a:pt x="1229" y="1214"/>
                  </a:cubicBezTo>
                  <a:cubicBezTo>
                    <a:pt x="1227" y="1211"/>
                    <a:pt x="1226" y="1209"/>
                    <a:pt x="1225" y="1206"/>
                  </a:cubicBezTo>
                  <a:cubicBezTo>
                    <a:pt x="1224" y="1204"/>
                    <a:pt x="1222" y="1201"/>
                    <a:pt x="1225" y="1199"/>
                  </a:cubicBezTo>
                  <a:cubicBezTo>
                    <a:pt x="1225" y="1199"/>
                    <a:pt x="1224" y="1196"/>
                    <a:pt x="1224" y="1195"/>
                  </a:cubicBezTo>
                  <a:cubicBezTo>
                    <a:pt x="1221" y="1197"/>
                    <a:pt x="1221" y="1194"/>
                    <a:pt x="1220" y="1192"/>
                  </a:cubicBezTo>
                  <a:cubicBezTo>
                    <a:pt x="1217" y="1188"/>
                    <a:pt x="1215" y="1184"/>
                    <a:pt x="1210" y="1183"/>
                  </a:cubicBezTo>
                  <a:cubicBezTo>
                    <a:pt x="1209" y="1183"/>
                    <a:pt x="1209" y="1181"/>
                    <a:pt x="1209" y="1180"/>
                  </a:cubicBezTo>
                  <a:cubicBezTo>
                    <a:pt x="1208" y="1176"/>
                    <a:pt x="1207" y="1174"/>
                    <a:pt x="1203" y="1174"/>
                  </a:cubicBezTo>
                  <a:cubicBezTo>
                    <a:pt x="1201" y="1170"/>
                    <a:pt x="1200" y="1166"/>
                    <a:pt x="1198" y="1162"/>
                  </a:cubicBezTo>
                  <a:cubicBezTo>
                    <a:pt x="1197" y="1159"/>
                    <a:pt x="1197" y="1155"/>
                    <a:pt x="1196" y="1152"/>
                  </a:cubicBezTo>
                  <a:cubicBezTo>
                    <a:pt x="1195" y="1147"/>
                    <a:pt x="1193" y="1142"/>
                    <a:pt x="1192" y="1137"/>
                  </a:cubicBezTo>
                  <a:cubicBezTo>
                    <a:pt x="1191" y="1134"/>
                    <a:pt x="1191" y="1132"/>
                    <a:pt x="1192" y="1130"/>
                  </a:cubicBezTo>
                  <a:cubicBezTo>
                    <a:pt x="1193" y="1125"/>
                    <a:pt x="1192" y="1122"/>
                    <a:pt x="1187" y="1121"/>
                  </a:cubicBezTo>
                  <a:cubicBezTo>
                    <a:pt x="1186" y="1121"/>
                    <a:pt x="1185" y="1120"/>
                    <a:pt x="1185" y="1119"/>
                  </a:cubicBezTo>
                  <a:cubicBezTo>
                    <a:pt x="1184" y="1116"/>
                    <a:pt x="1184" y="1113"/>
                    <a:pt x="1183" y="1109"/>
                  </a:cubicBezTo>
                  <a:cubicBezTo>
                    <a:pt x="1187" y="1110"/>
                    <a:pt x="1189" y="1111"/>
                    <a:pt x="1189" y="1115"/>
                  </a:cubicBezTo>
                  <a:cubicBezTo>
                    <a:pt x="1189" y="1116"/>
                    <a:pt x="1190" y="1117"/>
                    <a:pt x="1190" y="1118"/>
                  </a:cubicBezTo>
                  <a:cubicBezTo>
                    <a:pt x="1194" y="1124"/>
                    <a:pt x="1194" y="1124"/>
                    <a:pt x="1202" y="1121"/>
                  </a:cubicBezTo>
                  <a:cubicBezTo>
                    <a:pt x="1204" y="1124"/>
                    <a:pt x="1206" y="1126"/>
                    <a:pt x="1209" y="1128"/>
                  </a:cubicBezTo>
                  <a:cubicBezTo>
                    <a:pt x="1214" y="1131"/>
                    <a:pt x="1215" y="1130"/>
                    <a:pt x="1216" y="1125"/>
                  </a:cubicBezTo>
                  <a:cubicBezTo>
                    <a:pt x="1216" y="1124"/>
                    <a:pt x="1217" y="1122"/>
                    <a:pt x="1218" y="1122"/>
                  </a:cubicBezTo>
                  <a:cubicBezTo>
                    <a:pt x="1224" y="1122"/>
                    <a:pt x="1221" y="1118"/>
                    <a:pt x="1221" y="1115"/>
                  </a:cubicBezTo>
                  <a:cubicBezTo>
                    <a:pt x="1220" y="1109"/>
                    <a:pt x="1218" y="1103"/>
                    <a:pt x="1217" y="1097"/>
                  </a:cubicBezTo>
                  <a:cubicBezTo>
                    <a:pt x="1217" y="1092"/>
                    <a:pt x="1216" y="1091"/>
                    <a:pt x="1212" y="1093"/>
                  </a:cubicBezTo>
                  <a:cubicBezTo>
                    <a:pt x="1209" y="1095"/>
                    <a:pt x="1207" y="1096"/>
                    <a:pt x="1205" y="1098"/>
                  </a:cubicBezTo>
                  <a:cubicBezTo>
                    <a:pt x="1203" y="1100"/>
                    <a:pt x="1201" y="1103"/>
                    <a:pt x="1199" y="1105"/>
                  </a:cubicBezTo>
                  <a:cubicBezTo>
                    <a:pt x="1193" y="1102"/>
                    <a:pt x="1187" y="1100"/>
                    <a:pt x="1181" y="1104"/>
                  </a:cubicBezTo>
                  <a:cubicBezTo>
                    <a:pt x="1179" y="1104"/>
                    <a:pt x="1176" y="1103"/>
                    <a:pt x="1174" y="1102"/>
                  </a:cubicBezTo>
                  <a:cubicBezTo>
                    <a:pt x="1172" y="1100"/>
                    <a:pt x="1170" y="1097"/>
                    <a:pt x="1167" y="1096"/>
                  </a:cubicBezTo>
                  <a:cubicBezTo>
                    <a:pt x="1164" y="1093"/>
                    <a:pt x="1161" y="1093"/>
                    <a:pt x="1157" y="1095"/>
                  </a:cubicBezTo>
                  <a:cubicBezTo>
                    <a:pt x="1156" y="1095"/>
                    <a:pt x="1155" y="1095"/>
                    <a:pt x="1153" y="1095"/>
                  </a:cubicBezTo>
                  <a:cubicBezTo>
                    <a:pt x="1151" y="1095"/>
                    <a:pt x="1148" y="1094"/>
                    <a:pt x="1146" y="1095"/>
                  </a:cubicBezTo>
                  <a:cubicBezTo>
                    <a:pt x="1143" y="1096"/>
                    <a:pt x="1141" y="1095"/>
                    <a:pt x="1140" y="1092"/>
                  </a:cubicBezTo>
                  <a:cubicBezTo>
                    <a:pt x="1135" y="1084"/>
                    <a:pt x="1133" y="1075"/>
                    <a:pt x="1136" y="1065"/>
                  </a:cubicBezTo>
                  <a:cubicBezTo>
                    <a:pt x="1136" y="1065"/>
                    <a:pt x="1136" y="1064"/>
                    <a:pt x="1137" y="1063"/>
                  </a:cubicBezTo>
                  <a:cubicBezTo>
                    <a:pt x="1137" y="1061"/>
                    <a:pt x="1138" y="1060"/>
                    <a:pt x="1138" y="1058"/>
                  </a:cubicBezTo>
                  <a:cubicBezTo>
                    <a:pt x="1138" y="1057"/>
                    <a:pt x="1137" y="1056"/>
                    <a:pt x="1137" y="1056"/>
                  </a:cubicBezTo>
                  <a:cubicBezTo>
                    <a:pt x="1135" y="1058"/>
                    <a:pt x="1134" y="1059"/>
                    <a:pt x="1132" y="1061"/>
                  </a:cubicBezTo>
                  <a:cubicBezTo>
                    <a:pt x="1131" y="1058"/>
                    <a:pt x="1130" y="1055"/>
                    <a:pt x="1128" y="1053"/>
                  </a:cubicBezTo>
                  <a:cubicBezTo>
                    <a:pt x="1127" y="1051"/>
                    <a:pt x="1126" y="1050"/>
                    <a:pt x="1125" y="1049"/>
                  </a:cubicBezTo>
                  <a:cubicBezTo>
                    <a:pt x="1124" y="1050"/>
                    <a:pt x="1122" y="1051"/>
                    <a:pt x="1121" y="1053"/>
                  </a:cubicBezTo>
                  <a:cubicBezTo>
                    <a:pt x="1121" y="1054"/>
                    <a:pt x="1122" y="1056"/>
                    <a:pt x="1123" y="1058"/>
                  </a:cubicBezTo>
                  <a:cubicBezTo>
                    <a:pt x="1124" y="1059"/>
                    <a:pt x="1125" y="1059"/>
                    <a:pt x="1126" y="1060"/>
                  </a:cubicBezTo>
                  <a:cubicBezTo>
                    <a:pt x="1125" y="1062"/>
                    <a:pt x="1123" y="1064"/>
                    <a:pt x="1124" y="1066"/>
                  </a:cubicBezTo>
                  <a:cubicBezTo>
                    <a:pt x="1125" y="1074"/>
                    <a:pt x="1121" y="1080"/>
                    <a:pt x="1119" y="1086"/>
                  </a:cubicBezTo>
                  <a:cubicBezTo>
                    <a:pt x="1118" y="1088"/>
                    <a:pt x="1115" y="1090"/>
                    <a:pt x="1113" y="1092"/>
                  </a:cubicBezTo>
                  <a:cubicBezTo>
                    <a:pt x="1112" y="1094"/>
                    <a:pt x="1110" y="1095"/>
                    <a:pt x="1109" y="1096"/>
                  </a:cubicBezTo>
                  <a:cubicBezTo>
                    <a:pt x="1104" y="1103"/>
                    <a:pt x="1104" y="1103"/>
                    <a:pt x="1096" y="1100"/>
                  </a:cubicBezTo>
                  <a:cubicBezTo>
                    <a:pt x="1095" y="1103"/>
                    <a:pt x="1094" y="1107"/>
                    <a:pt x="1094" y="1110"/>
                  </a:cubicBezTo>
                  <a:cubicBezTo>
                    <a:pt x="1093" y="1111"/>
                    <a:pt x="1091" y="1111"/>
                    <a:pt x="1089" y="1111"/>
                  </a:cubicBezTo>
                  <a:cubicBezTo>
                    <a:pt x="1091" y="1115"/>
                    <a:pt x="1089" y="1117"/>
                    <a:pt x="1084" y="1118"/>
                  </a:cubicBezTo>
                  <a:cubicBezTo>
                    <a:pt x="1080" y="1119"/>
                    <a:pt x="1080" y="1122"/>
                    <a:pt x="1083" y="1127"/>
                  </a:cubicBezTo>
                  <a:cubicBezTo>
                    <a:pt x="1079" y="1130"/>
                    <a:pt x="1075" y="1129"/>
                    <a:pt x="1072" y="1126"/>
                  </a:cubicBezTo>
                  <a:cubicBezTo>
                    <a:pt x="1070" y="1124"/>
                    <a:pt x="1067" y="1121"/>
                    <a:pt x="1065" y="1119"/>
                  </a:cubicBezTo>
                  <a:cubicBezTo>
                    <a:pt x="1063" y="1116"/>
                    <a:pt x="1058" y="1116"/>
                    <a:pt x="1056" y="1120"/>
                  </a:cubicBezTo>
                  <a:cubicBezTo>
                    <a:pt x="1055" y="1123"/>
                    <a:pt x="1055" y="1126"/>
                    <a:pt x="1054" y="1129"/>
                  </a:cubicBezTo>
                  <a:cubicBezTo>
                    <a:pt x="1053" y="1134"/>
                    <a:pt x="1052" y="1135"/>
                    <a:pt x="1047" y="1132"/>
                  </a:cubicBezTo>
                  <a:cubicBezTo>
                    <a:pt x="1046" y="1132"/>
                    <a:pt x="1045" y="1131"/>
                    <a:pt x="1044" y="1130"/>
                  </a:cubicBezTo>
                  <a:cubicBezTo>
                    <a:pt x="1039" y="1128"/>
                    <a:pt x="1036" y="1129"/>
                    <a:pt x="1035" y="1135"/>
                  </a:cubicBezTo>
                  <a:cubicBezTo>
                    <a:pt x="1033" y="1140"/>
                    <a:pt x="1030" y="1146"/>
                    <a:pt x="1028" y="1150"/>
                  </a:cubicBezTo>
                  <a:cubicBezTo>
                    <a:pt x="1024" y="1150"/>
                    <a:pt x="1022" y="1150"/>
                    <a:pt x="1020" y="1151"/>
                  </a:cubicBezTo>
                  <a:cubicBezTo>
                    <a:pt x="1015" y="1154"/>
                    <a:pt x="1010" y="1157"/>
                    <a:pt x="1007" y="1161"/>
                  </a:cubicBezTo>
                  <a:cubicBezTo>
                    <a:pt x="1003" y="1164"/>
                    <a:pt x="1001" y="1169"/>
                    <a:pt x="999" y="1173"/>
                  </a:cubicBezTo>
                  <a:cubicBezTo>
                    <a:pt x="997" y="1178"/>
                    <a:pt x="989" y="1181"/>
                    <a:pt x="985" y="1179"/>
                  </a:cubicBezTo>
                  <a:cubicBezTo>
                    <a:pt x="983" y="1179"/>
                    <a:pt x="982" y="1179"/>
                    <a:pt x="981" y="1178"/>
                  </a:cubicBezTo>
                  <a:cubicBezTo>
                    <a:pt x="977" y="1178"/>
                    <a:pt x="974" y="1177"/>
                    <a:pt x="970" y="1176"/>
                  </a:cubicBezTo>
                  <a:cubicBezTo>
                    <a:pt x="968" y="1176"/>
                    <a:pt x="965" y="1176"/>
                    <a:pt x="963" y="1176"/>
                  </a:cubicBezTo>
                  <a:cubicBezTo>
                    <a:pt x="961" y="1174"/>
                    <a:pt x="962" y="1172"/>
                    <a:pt x="965" y="1171"/>
                  </a:cubicBezTo>
                  <a:cubicBezTo>
                    <a:pt x="966" y="1170"/>
                    <a:pt x="968" y="1170"/>
                    <a:pt x="969" y="1170"/>
                  </a:cubicBezTo>
                  <a:cubicBezTo>
                    <a:pt x="974" y="1169"/>
                    <a:pt x="977" y="1167"/>
                    <a:pt x="976" y="1161"/>
                  </a:cubicBezTo>
                  <a:cubicBezTo>
                    <a:pt x="980" y="1159"/>
                    <a:pt x="985" y="1158"/>
                    <a:pt x="989" y="1156"/>
                  </a:cubicBezTo>
                  <a:cubicBezTo>
                    <a:pt x="991" y="1156"/>
                    <a:pt x="992" y="1153"/>
                    <a:pt x="994" y="1151"/>
                  </a:cubicBezTo>
                  <a:cubicBezTo>
                    <a:pt x="990" y="1150"/>
                    <a:pt x="987" y="1150"/>
                    <a:pt x="984" y="1150"/>
                  </a:cubicBezTo>
                  <a:cubicBezTo>
                    <a:pt x="982" y="1146"/>
                    <a:pt x="983" y="1143"/>
                    <a:pt x="987" y="1140"/>
                  </a:cubicBezTo>
                  <a:cubicBezTo>
                    <a:pt x="990" y="1138"/>
                    <a:pt x="992" y="1135"/>
                    <a:pt x="990" y="1130"/>
                  </a:cubicBezTo>
                  <a:cubicBezTo>
                    <a:pt x="990" y="1130"/>
                    <a:pt x="991" y="1130"/>
                    <a:pt x="991" y="1130"/>
                  </a:cubicBezTo>
                  <a:cubicBezTo>
                    <a:pt x="993" y="1131"/>
                    <a:pt x="995" y="1135"/>
                    <a:pt x="998" y="1132"/>
                  </a:cubicBezTo>
                  <a:cubicBezTo>
                    <a:pt x="999" y="1130"/>
                    <a:pt x="996" y="1127"/>
                    <a:pt x="995" y="1124"/>
                  </a:cubicBezTo>
                  <a:cubicBezTo>
                    <a:pt x="994" y="1121"/>
                    <a:pt x="993" y="1117"/>
                    <a:pt x="992" y="1114"/>
                  </a:cubicBezTo>
                  <a:cubicBezTo>
                    <a:pt x="991" y="1113"/>
                    <a:pt x="992" y="1111"/>
                    <a:pt x="992" y="1111"/>
                  </a:cubicBezTo>
                  <a:cubicBezTo>
                    <a:pt x="997" y="1108"/>
                    <a:pt x="994" y="1104"/>
                    <a:pt x="993" y="1101"/>
                  </a:cubicBezTo>
                  <a:cubicBezTo>
                    <a:pt x="991" y="1088"/>
                    <a:pt x="989" y="1074"/>
                    <a:pt x="987" y="1061"/>
                  </a:cubicBezTo>
                  <a:cubicBezTo>
                    <a:pt x="986" y="1059"/>
                    <a:pt x="986" y="1056"/>
                    <a:pt x="985" y="1054"/>
                  </a:cubicBezTo>
                  <a:cubicBezTo>
                    <a:pt x="982" y="1048"/>
                    <a:pt x="980" y="1044"/>
                    <a:pt x="983" y="1038"/>
                  </a:cubicBezTo>
                  <a:cubicBezTo>
                    <a:pt x="984" y="1037"/>
                    <a:pt x="984" y="1036"/>
                    <a:pt x="984" y="1034"/>
                  </a:cubicBezTo>
                  <a:cubicBezTo>
                    <a:pt x="992" y="1038"/>
                    <a:pt x="992" y="1046"/>
                    <a:pt x="996" y="1053"/>
                  </a:cubicBezTo>
                  <a:cubicBezTo>
                    <a:pt x="994" y="1053"/>
                    <a:pt x="992" y="1053"/>
                    <a:pt x="990" y="1054"/>
                  </a:cubicBezTo>
                  <a:cubicBezTo>
                    <a:pt x="992" y="1060"/>
                    <a:pt x="997" y="1065"/>
                    <a:pt x="993" y="1072"/>
                  </a:cubicBezTo>
                  <a:cubicBezTo>
                    <a:pt x="995" y="1073"/>
                    <a:pt x="997" y="1074"/>
                    <a:pt x="999" y="1074"/>
                  </a:cubicBezTo>
                  <a:cubicBezTo>
                    <a:pt x="1001" y="1070"/>
                    <a:pt x="1001" y="1067"/>
                    <a:pt x="1003" y="1063"/>
                  </a:cubicBezTo>
                  <a:cubicBezTo>
                    <a:pt x="1006" y="1057"/>
                    <a:pt x="1006" y="1051"/>
                    <a:pt x="1000" y="1046"/>
                  </a:cubicBezTo>
                  <a:cubicBezTo>
                    <a:pt x="1002" y="1041"/>
                    <a:pt x="998" y="1032"/>
                    <a:pt x="993" y="1031"/>
                  </a:cubicBezTo>
                  <a:cubicBezTo>
                    <a:pt x="990" y="1030"/>
                    <a:pt x="988" y="1029"/>
                    <a:pt x="988" y="1026"/>
                  </a:cubicBezTo>
                  <a:cubicBezTo>
                    <a:pt x="988" y="1025"/>
                    <a:pt x="986" y="1023"/>
                    <a:pt x="984" y="1021"/>
                  </a:cubicBezTo>
                  <a:cubicBezTo>
                    <a:pt x="983" y="1024"/>
                    <a:pt x="982" y="1026"/>
                    <a:pt x="981" y="1028"/>
                  </a:cubicBezTo>
                  <a:cubicBezTo>
                    <a:pt x="979" y="1018"/>
                    <a:pt x="970" y="1012"/>
                    <a:pt x="972" y="1001"/>
                  </a:cubicBezTo>
                  <a:cubicBezTo>
                    <a:pt x="972" y="1001"/>
                    <a:pt x="973" y="1001"/>
                    <a:pt x="974" y="1001"/>
                  </a:cubicBezTo>
                  <a:cubicBezTo>
                    <a:pt x="975" y="1000"/>
                    <a:pt x="976" y="999"/>
                    <a:pt x="977" y="998"/>
                  </a:cubicBezTo>
                  <a:cubicBezTo>
                    <a:pt x="976" y="998"/>
                    <a:pt x="975" y="997"/>
                    <a:pt x="974" y="996"/>
                  </a:cubicBezTo>
                  <a:cubicBezTo>
                    <a:pt x="972" y="995"/>
                    <a:pt x="970" y="993"/>
                    <a:pt x="970" y="992"/>
                  </a:cubicBezTo>
                  <a:cubicBezTo>
                    <a:pt x="969" y="989"/>
                    <a:pt x="968" y="985"/>
                    <a:pt x="968" y="982"/>
                  </a:cubicBezTo>
                  <a:cubicBezTo>
                    <a:pt x="968" y="981"/>
                    <a:pt x="968" y="979"/>
                    <a:pt x="969" y="978"/>
                  </a:cubicBezTo>
                  <a:cubicBezTo>
                    <a:pt x="972" y="975"/>
                    <a:pt x="971" y="972"/>
                    <a:pt x="969" y="968"/>
                  </a:cubicBezTo>
                  <a:cubicBezTo>
                    <a:pt x="963" y="959"/>
                    <a:pt x="960" y="949"/>
                    <a:pt x="959" y="938"/>
                  </a:cubicBezTo>
                  <a:cubicBezTo>
                    <a:pt x="958" y="934"/>
                    <a:pt x="956" y="931"/>
                    <a:pt x="955" y="927"/>
                  </a:cubicBezTo>
                  <a:cubicBezTo>
                    <a:pt x="954" y="925"/>
                    <a:pt x="954" y="923"/>
                    <a:pt x="953" y="921"/>
                  </a:cubicBezTo>
                  <a:cubicBezTo>
                    <a:pt x="952" y="917"/>
                    <a:pt x="949" y="917"/>
                    <a:pt x="947" y="920"/>
                  </a:cubicBezTo>
                  <a:cubicBezTo>
                    <a:pt x="944" y="922"/>
                    <a:pt x="937" y="921"/>
                    <a:pt x="935" y="916"/>
                  </a:cubicBezTo>
                  <a:cubicBezTo>
                    <a:pt x="933" y="913"/>
                    <a:pt x="932" y="911"/>
                    <a:pt x="928" y="913"/>
                  </a:cubicBezTo>
                  <a:cubicBezTo>
                    <a:pt x="926" y="913"/>
                    <a:pt x="924" y="910"/>
                    <a:pt x="922" y="909"/>
                  </a:cubicBezTo>
                  <a:cubicBezTo>
                    <a:pt x="914" y="911"/>
                    <a:pt x="904" y="912"/>
                    <a:pt x="899" y="922"/>
                  </a:cubicBezTo>
                  <a:cubicBezTo>
                    <a:pt x="898" y="924"/>
                    <a:pt x="895" y="925"/>
                    <a:pt x="893" y="926"/>
                  </a:cubicBezTo>
                  <a:cubicBezTo>
                    <a:pt x="892" y="927"/>
                    <a:pt x="890" y="929"/>
                    <a:pt x="888" y="930"/>
                  </a:cubicBezTo>
                  <a:cubicBezTo>
                    <a:pt x="887" y="929"/>
                    <a:pt x="884" y="927"/>
                    <a:pt x="882" y="925"/>
                  </a:cubicBezTo>
                  <a:cubicBezTo>
                    <a:pt x="876" y="929"/>
                    <a:pt x="876" y="933"/>
                    <a:pt x="881" y="936"/>
                  </a:cubicBezTo>
                  <a:cubicBezTo>
                    <a:pt x="881" y="937"/>
                    <a:pt x="881" y="938"/>
                    <a:pt x="880" y="939"/>
                  </a:cubicBezTo>
                  <a:cubicBezTo>
                    <a:pt x="880" y="941"/>
                    <a:pt x="879" y="942"/>
                    <a:pt x="878" y="944"/>
                  </a:cubicBezTo>
                  <a:cubicBezTo>
                    <a:pt x="876" y="944"/>
                    <a:pt x="874" y="943"/>
                    <a:pt x="872" y="943"/>
                  </a:cubicBezTo>
                  <a:cubicBezTo>
                    <a:pt x="869" y="942"/>
                    <a:pt x="867" y="941"/>
                    <a:pt x="867" y="937"/>
                  </a:cubicBezTo>
                  <a:cubicBezTo>
                    <a:pt x="866" y="934"/>
                    <a:pt x="865" y="930"/>
                    <a:pt x="862" y="932"/>
                  </a:cubicBezTo>
                  <a:cubicBezTo>
                    <a:pt x="858" y="929"/>
                    <a:pt x="856" y="927"/>
                    <a:pt x="853" y="924"/>
                  </a:cubicBezTo>
                  <a:cubicBezTo>
                    <a:pt x="849" y="933"/>
                    <a:pt x="842" y="931"/>
                    <a:pt x="836" y="934"/>
                  </a:cubicBezTo>
                  <a:cubicBezTo>
                    <a:pt x="838" y="937"/>
                    <a:pt x="840" y="940"/>
                    <a:pt x="842" y="942"/>
                  </a:cubicBezTo>
                  <a:cubicBezTo>
                    <a:pt x="842" y="942"/>
                    <a:pt x="841" y="943"/>
                    <a:pt x="841" y="943"/>
                  </a:cubicBezTo>
                  <a:cubicBezTo>
                    <a:pt x="839" y="942"/>
                    <a:pt x="837" y="940"/>
                    <a:pt x="835" y="940"/>
                  </a:cubicBezTo>
                  <a:cubicBezTo>
                    <a:pt x="833" y="939"/>
                    <a:pt x="831" y="940"/>
                    <a:pt x="830" y="941"/>
                  </a:cubicBezTo>
                  <a:cubicBezTo>
                    <a:pt x="826" y="944"/>
                    <a:pt x="823" y="948"/>
                    <a:pt x="820" y="950"/>
                  </a:cubicBezTo>
                  <a:cubicBezTo>
                    <a:pt x="815" y="953"/>
                    <a:pt x="813" y="957"/>
                    <a:pt x="812" y="962"/>
                  </a:cubicBezTo>
                  <a:cubicBezTo>
                    <a:pt x="812" y="965"/>
                    <a:pt x="810" y="968"/>
                    <a:pt x="810" y="971"/>
                  </a:cubicBezTo>
                  <a:cubicBezTo>
                    <a:pt x="805" y="971"/>
                    <a:pt x="800" y="971"/>
                    <a:pt x="795" y="972"/>
                  </a:cubicBezTo>
                  <a:cubicBezTo>
                    <a:pt x="795" y="970"/>
                    <a:pt x="795" y="968"/>
                    <a:pt x="795" y="965"/>
                  </a:cubicBezTo>
                  <a:cubicBezTo>
                    <a:pt x="787" y="971"/>
                    <a:pt x="788" y="979"/>
                    <a:pt x="787" y="987"/>
                  </a:cubicBezTo>
                  <a:cubicBezTo>
                    <a:pt x="783" y="988"/>
                    <a:pt x="777" y="988"/>
                    <a:pt x="776" y="993"/>
                  </a:cubicBezTo>
                  <a:cubicBezTo>
                    <a:pt x="775" y="995"/>
                    <a:pt x="773" y="995"/>
                    <a:pt x="771" y="996"/>
                  </a:cubicBezTo>
                  <a:cubicBezTo>
                    <a:pt x="769" y="997"/>
                    <a:pt x="765" y="999"/>
                    <a:pt x="768" y="1003"/>
                  </a:cubicBezTo>
                  <a:cubicBezTo>
                    <a:pt x="767" y="1004"/>
                    <a:pt x="766" y="1004"/>
                    <a:pt x="764" y="1005"/>
                  </a:cubicBezTo>
                  <a:cubicBezTo>
                    <a:pt x="768" y="1010"/>
                    <a:pt x="757" y="1012"/>
                    <a:pt x="761" y="1018"/>
                  </a:cubicBezTo>
                  <a:cubicBezTo>
                    <a:pt x="762" y="1020"/>
                    <a:pt x="758" y="1024"/>
                    <a:pt x="757" y="1028"/>
                  </a:cubicBezTo>
                  <a:cubicBezTo>
                    <a:pt x="756" y="1029"/>
                    <a:pt x="755" y="1032"/>
                    <a:pt x="756" y="1034"/>
                  </a:cubicBezTo>
                  <a:cubicBezTo>
                    <a:pt x="757" y="1038"/>
                    <a:pt x="758" y="1043"/>
                    <a:pt x="759" y="1048"/>
                  </a:cubicBezTo>
                  <a:cubicBezTo>
                    <a:pt x="760" y="1049"/>
                    <a:pt x="760" y="1050"/>
                    <a:pt x="760" y="1051"/>
                  </a:cubicBezTo>
                  <a:cubicBezTo>
                    <a:pt x="752" y="1052"/>
                    <a:pt x="744" y="1049"/>
                    <a:pt x="737" y="1052"/>
                  </a:cubicBezTo>
                  <a:cubicBezTo>
                    <a:pt x="738" y="1055"/>
                    <a:pt x="735" y="1056"/>
                    <a:pt x="732" y="1057"/>
                  </a:cubicBezTo>
                  <a:cubicBezTo>
                    <a:pt x="731" y="1058"/>
                    <a:pt x="730" y="1060"/>
                    <a:pt x="730" y="1061"/>
                  </a:cubicBezTo>
                  <a:cubicBezTo>
                    <a:pt x="731" y="1064"/>
                    <a:pt x="729" y="1065"/>
                    <a:pt x="727" y="1066"/>
                  </a:cubicBezTo>
                  <a:cubicBezTo>
                    <a:pt x="726" y="1066"/>
                    <a:pt x="724" y="1065"/>
                    <a:pt x="723" y="1064"/>
                  </a:cubicBezTo>
                  <a:cubicBezTo>
                    <a:pt x="721" y="1062"/>
                    <a:pt x="719" y="1060"/>
                    <a:pt x="718" y="1058"/>
                  </a:cubicBezTo>
                  <a:cubicBezTo>
                    <a:pt x="718" y="1049"/>
                    <a:pt x="721" y="1041"/>
                    <a:pt x="725" y="1035"/>
                  </a:cubicBezTo>
                  <a:cubicBezTo>
                    <a:pt x="728" y="1035"/>
                    <a:pt x="730" y="1036"/>
                    <a:pt x="732" y="1036"/>
                  </a:cubicBezTo>
                  <a:cubicBezTo>
                    <a:pt x="727" y="1028"/>
                    <a:pt x="727" y="1026"/>
                    <a:pt x="731" y="1021"/>
                  </a:cubicBezTo>
                  <a:cubicBezTo>
                    <a:pt x="725" y="1025"/>
                    <a:pt x="724" y="1020"/>
                    <a:pt x="721" y="1017"/>
                  </a:cubicBezTo>
                  <a:cubicBezTo>
                    <a:pt x="719" y="1015"/>
                    <a:pt x="720" y="1013"/>
                    <a:pt x="721" y="1010"/>
                  </a:cubicBezTo>
                  <a:cubicBezTo>
                    <a:pt x="723" y="1006"/>
                    <a:pt x="726" y="1002"/>
                    <a:pt x="721" y="999"/>
                  </a:cubicBezTo>
                  <a:cubicBezTo>
                    <a:pt x="720" y="998"/>
                    <a:pt x="720" y="996"/>
                    <a:pt x="720" y="994"/>
                  </a:cubicBezTo>
                  <a:cubicBezTo>
                    <a:pt x="720" y="994"/>
                    <a:pt x="721" y="993"/>
                    <a:pt x="721" y="993"/>
                  </a:cubicBezTo>
                  <a:cubicBezTo>
                    <a:pt x="723" y="994"/>
                    <a:pt x="725" y="995"/>
                    <a:pt x="727" y="997"/>
                  </a:cubicBezTo>
                  <a:cubicBezTo>
                    <a:pt x="735" y="992"/>
                    <a:pt x="735" y="992"/>
                    <a:pt x="734" y="988"/>
                  </a:cubicBezTo>
                  <a:cubicBezTo>
                    <a:pt x="732" y="989"/>
                    <a:pt x="730" y="989"/>
                    <a:pt x="728" y="989"/>
                  </a:cubicBezTo>
                  <a:cubicBezTo>
                    <a:pt x="727" y="986"/>
                    <a:pt x="727" y="984"/>
                    <a:pt x="726" y="982"/>
                  </a:cubicBezTo>
                  <a:cubicBezTo>
                    <a:pt x="725" y="980"/>
                    <a:pt x="723" y="978"/>
                    <a:pt x="722" y="978"/>
                  </a:cubicBezTo>
                  <a:cubicBezTo>
                    <a:pt x="721" y="979"/>
                    <a:pt x="719" y="980"/>
                    <a:pt x="718" y="982"/>
                  </a:cubicBezTo>
                  <a:cubicBezTo>
                    <a:pt x="717" y="983"/>
                    <a:pt x="717" y="984"/>
                    <a:pt x="717" y="984"/>
                  </a:cubicBezTo>
                  <a:cubicBezTo>
                    <a:pt x="710" y="982"/>
                    <a:pt x="704" y="981"/>
                    <a:pt x="698" y="980"/>
                  </a:cubicBezTo>
                  <a:cubicBezTo>
                    <a:pt x="697" y="980"/>
                    <a:pt x="695" y="981"/>
                    <a:pt x="694" y="982"/>
                  </a:cubicBezTo>
                  <a:cubicBezTo>
                    <a:pt x="692" y="983"/>
                    <a:pt x="691" y="984"/>
                    <a:pt x="690" y="985"/>
                  </a:cubicBezTo>
                  <a:cubicBezTo>
                    <a:pt x="687" y="987"/>
                    <a:pt x="684" y="987"/>
                    <a:pt x="681" y="985"/>
                  </a:cubicBezTo>
                  <a:cubicBezTo>
                    <a:pt x="674" y="981"/>
                    <a:pt x="665" y="984"/>
                    <a:pt x="663" y="993"/>
                  </a:cubicBezTo>
                  <a:cubicBezTo>
                    <a:pt x="661" y="997"/>
                    <a:pt x="658" y="1000"/>
                    <a:pt x="654" y="1001"/>
                  </a:cubicBezTo>
                  <a:cubicBezTo>
                    <a:pt x="652" y="1002"/>
                    <a:pt x="650" y="1003"/>
                    <a:pt x="646" y="1005"/>
                  </a:cubicBezTo>
                  <a:cubicBezTo>
                    <a:pt x="648" y="1007"/>
                    <a:pt x="650" y="1010"/>
                    <a:pt x="652" y="1011"/>
                  </a:cubicBezTo>
                  <a:cubicBezTo>
                    <a:pt x="654" y="1012"/>
                    <a:pt x="656" y="1013"/>
                    <a:pt x="659" y="1014"/>
                  </a:cubicBezTo>
                  <a:cubicBezTo>
                    <a:pt x="657" y="1016"/>
                    <a:pt x="656" y="1017"/>
                    <a:pt x="654" y="1018"/>
                  </a:cubicBezTo>
                  <a:cubicBezTo>
                    <a:pt x="647" y="1012"/>
                    <a:pt x="650" y="1014"/>
                    <a:pt x="637" y="1018"/>
                  </a:cubicBezTo>
                  <a:cubicBezTo>
                    <a:pt x="636" y="1016"/>
                    <a:pt x="634" y="1014"/>
                    <a:pt x="633" y="1013"/>
                  </a:cubicBezTo>
                  <a:cubicBezTo>
                    <a:pt x="633" y="1012"/>
                    <a:pt x="634" y="1012"/>
                    <a:pt x="634" y="1012"/>
                  </a:cubicBezTo>
                  <a:cubicBezTo>
                    <a:pt x="635" y="1012"/>
                    <a:pt x="637" y="1012"/>
                    <a:pt x="639" y="1013"/>
                  </a:cubicBezTo>
                  <a:cubicBezTo>
                    <a:pt x="638" y="1009"/>
                    <a:pt x="637" y="1006"/>
                    <a:pt x="637" y="1002"/>
                  </a:cubicBezTo>
                  <a:cubicBezTo>
                    <a:pt x="636" y="1003"/>
                    <a:pt x="636" y="1003"/>
                    <a:pt x="635" y="1003"/>
                  </a:cubicBezTo>
                  <a:cubicBezTo>
                    <a:pt x="633" y="1001"/>
                    <a:pt x="630" y="1000"/>
                    <a:pt x="629" y="998"/>
                  </a:cubicBezTo>
                  <a:cubicBezTo>
                    <a:pt x="626" y="995"/>
                    <a:pt x="625" y="993"/>
                    <a:pt x="621" y="995"/>
                  </a:cubicBezTo>
                  <a:cubicBezTo>
                    <a:pt x="621" y="996"/>
                    <a:pt x="619" y="996"/>
                    <a:pt x="619" y="996"/>
                  </a:cubicBezTo>
                  <a:cubicBezTo>
                    <a:pt x="616" y="995"/>
                    <a:pt x="613" y="992"/>
                    <a:pt x="612" y="998"/>
                  </a:cubicBezTo>
                  <a:cubicBezTo>
                    <a:pt x="611" y="998"/>
                    <a:pt x="610" y="998"/>
                    <a:pt x="610" y="997"/>
                  </a:cubicBezTo>
                  <a:cubicBezTo>
                    <a:pt x="610" y="996"/>
                    <a:pt x="609" y="993"/>
                    <a:pt x="610" y="992"/>
                  </a:cubicBezTo>
                  <a:cubicBezTo>
                    <a:pt x="613" y="989"/>
                    <a:pt x="612" y="988"/>
                    <a:pt x="610" y="986"/>
                  </a:cubicBezTo>
                  <a:cubicBezTo>
                    <a:pt x="606" y="983"/>
                    <a:pt x="602" y="981"/>
                    <a:pt x="599" y="978"/>
                  </a:cubicBezTo>
                  <a:cubicBezTo>
                    <a:pt x="596" y="976"/>
                    <a:pt x="594" y="975"/>
                    <a:pt x="591" y="977"/>
                  </a:cubicBezTo>
                  <a:cubicBezTo>
                    <a:pt x="590" y="979"/>
                    <a:pt x="586" y="979"/>
                    <a:pt x="585" y="978"/>
                  </a:cubicBezTo>
                  <a:cubicBezTo>
                    <a:pt x="584" y="977"/>
                    <a:pt x="580" y="976"/>
                    <a:pt x="582" y="972"/>
                  </a:cubicBezTo>
                  <a:cubicBezTo>
                    <a:pt x="583" y="970"/>
                    <a:pt x="581" y="967"/>
                    <a:pt x="580" y="965"/>
                  </a:cubicBezTo>
                  <a:cubicBezTo>
                    <a:pt x="578" y="966"/>
                    <a:pt x="576" y="966"/>
                    <a:pt x="574" y="968"/>
                  </a:cubicBezTo>
                  <a:cubicBezTo>
                    <a:pt x="572" y="970"/>
                    <a:pt x="571" y="974"/>
                    <a:pt x="569" y="977"/>
                  </a:cubicBezTo>
                  <a:cubicBezTo>
                    <a:pt x="567" y="974"/>
                    <a:pt x="565" y="970"/>
                    <a:pt x="562" y="969"/>
                  </a:cubicBezTo>
                  <a:cubicBezTo>
                    <a:pt x="560" y="968"/>
                    <a:pt x="556" y="970"/>
                    <a:pt x="553" y="971"/>
                  </a:cubicBezTo>
                  <a:cubicBezTo>
                    <a:pt x="552" y="970"/>
                    <a:pt x="550" y="968"/>
                    <a:pt x="549" y="966"/>
                  </a:cubicBezTo>
                  <a:cubicBezTo>
                    <a:pt x="547" y="964"/>
                    <a:pt x="546" y="961"/>
                    <a:pt x="545" y="959"/>
                  </a:cubicBezTo>
                  <a:cubicBezTo>
                    <a:pt x="543" y="955"/>
                    <a:pt x="540" y="950"/>
                    <a:pt x="537" y="946"/>
                  </a:cubicBezTo>
                  <a:cubicBezTo>
                    <a:pt x="536" y="945"/>
                    <a:pt x="532" y="944"/>
                    <a:pt x="532" y="945"/>
                  </a:cubicBezTo>
                  <a:cubicBezTo>
                    <a:pt x="531" y="947"/>
                    <a:pt x="531" y="949"/>
                    <a:pt x="530" y="952"/>
                  </a:cubicBezTo>
                  <a:cubicBezTo>
                    <a:pt x="529" y="951"/>
                    <a:pt x="527" y="950"/>
                    <a:pt x="526" y="950"/>
                  </a:cubicBezTo>
                  <a:cubicBezTo>
                    <a:pt x="524" y="951"/>
                    <a:pt x="522" y="953"/>
                    <a:pt x="521" y="955"/>
                  </a:cubicBezTo>
                  <a:cubicBezTo>
                    <a:pt x="519" y="957"/>
                    <a:pt x="518" y="959"/>
                    <a:pt x="516" y="961"/>
                  </a:cubicBezTo>
                  <a:cubicBezTo>
                    <a:pt x="514" y="961"/>
                    <a:pt x="512" y="960"/>
                    <a:pt x="514" y="957"/>
                  </a:cubicBezTo>
                  <a:cubicBezTo>
                    <a:pt x="515" y="954"/>
                    <a:pt x="515" y="951"/>
                    <a:pt x="517" y="948"/>
                  </a:cubicBezTo>
                  <a:cubicBezTo>
                    <a:pt x="519" y="944"/>
                    <a:pt x="517" y="942"/>
                    <a:pt x="514" y="941"/>
                  </a:cubicBezTo>
                  <a:cubicBezTo>
                    <a:pt x="508" y="937"/>
                    <a:pt x="501" y="942"/>
                    <a:pt x="500" y="948"/>
                  </a:cubicBezTo>
                  <a:cubicBezTo>
                    <a:pt x="490" y="951"/>
                    <a:pt x="489" y="945"/>
                    <a:pt x="492" y="938"/>
                  </a:cubicBezTo>
                  <a:cubicBezTo>
                    <a:pt x="490" y="937"/>
                    <a:pt x="488" y="936"/>
                    <a:pt x="486" y="935"/>
                  </a:cubicBezTo>
                  <a:cubicBezTo>
                    <a:pt x="478" y="931"/>
                    <a:pt x="473" y="924"/>
                    <a:pt x="469" y="917"/>
                  </a:cubicBezTo>
                  <a:cubicBezTo>
                    <a:pt x="467" y="914"/>
                    <a:pt x="461" y="914"/>
                    <a:pt x="459" y="916"/>
                  </a:cubicBezTo>
                  <a:cubicBezTo>
                    <a:pt x="457" y="920"/>
                    <a:pt x="453" y="919"/>
                    <a:pt x="451" y="917"/>
                  </a:cubicBezTo>
                  <a:cubicBezTo>
                    <a:pt x="446" y="914"/>
                    <a:pt x="441" y="915"/>
                    <a:pt x="437" y="915"/>
                  </a:cubicBezTo>
                  <a:cubicBezTo>
                    <a:pt x="436" y="915"/>
                    <a:pt x="434" y="917"/>
                    <a:pt x="433" y="918"/>
                  </a:cubicBezTo>
                  <a:cubicBezTo>
                    <a:pt x="430" y="921"/>
                    <a:pt x="426" y="923"/>
                    <a:pt x="422" y="924"/>
                  </a:cubicBezTo>
                  <a:cubicBezTo>
                    <a:pt x="421" y="919"/>
                    <a:pt x="419" y="916"/>
                    <a:pt x="414" y="915"/>
                  </a:cubicBezTo>
                  <a:cubicBezTo>
                    <a:pt x="412" y="915"/>
                    <a:pt x="411" y="911"/>
                    <a:pt x="409" y="909"/>
                  </a:cubicBezTo>
                  <a:cubicBezTo>
                    <a:pt x="409" y="908"/>
                    <a:pt x="409" y="906"/>
                    <a:pt x="409" y="905"/>
                  </a:cubicBezTo>
                  <a:cubicBezTo>
                    <a:pt x="408" y="904"/>
                    <a:pt x="408" y="904"/>
                    <a:pt x="407" y="904"/>
                  </a:cubicBezTo>
                  <a:cubicBezTo>
                    <a:pt x="406" y="906"/>
                    <a:pt x="405" y="909"/>
                    <a:pt x="404" y="911"/>
                  </a:cubicBezTo>
                  <a:cubicBezTo>
                    <a:pt x="403" y="910"/>
                    <a:pt x="401" y="908"/>
                    <a:pt x="399" y="907"/>
                  </a:cubicBezTo>
                  <a:cubicBezTo>
                    <a:pt x="396" y="904"/>
                    <a:pt x="394" y="902"/>
                    <a:pt x="391" y="900"/>
                  </a:cubicBezTo>
                  <a:cubicBezTo>
                    <a:pt x="389" y="898"/>
                    <a:pt x="387" y="899"/>
                    <a:pt x="389" y="903"/>
                  </a:cubicBezTo>
                  <a:cubicBezTo>
                    <a:pt x="386" y="902"/>
                    <a:pt x="384" y="901"/>
                    <a:pt x="382" y="899"/>
                  </a:cubicBezTo>
                  <a:cubicBezTo>
                    <a:pt x="379" y="898"/>
                    <a:pt x="378" y="897"/>
                    <a:pt x="379" y="893"/>
                  </a:cubicBezTo>
                  <a:cubicBezTo>
                    <a:pt x="379" y="891"/>
                    <a:pt x="378" y="889"/>
                    <a:pt x="378" y="887"/>
                  </a:cubicBezTo>
                  <a:cubicBezTo>
                    <a:pt x="377" y="887"/>
                    <a:pt x="377" y="886"/>
                    <a:pt x="376" y="886"/>
                  </a:cubicBezTo>
                  <a:cubicBezTo>
                    <a:pt x="375" y="888"/>
                    <a:pt x="374" y="890"/>
                    <a:pt x="372" y="891"/>
                  </a:cubicBezTo>
                  <a:cubicBezTo>
                    <a:pt x="370" y="894"/>
                    <a:pt x="368" y="895"/>
                    <a:pt x="364" y="894"/>
                  </a:cubicBezTo>
                  <a:cubicBezTo>
                    <a:pt x="357" y="891"/>
                    <a:pt x="357" y="891"/>
                    <a:pt x="353" y="898"/>
                  </a:cubicBezTo>
                  <a:cubicBezTo>
                    <a:pt x="352" y="898"/>
                    <a:pt x="352" y="899"/>
                    <a:pt x="352" y="898"/>
                  </a:cubicBezTo>
                  <a:cubicBezTo>
                    <a:pt x="349" y="897"/>
                    <a:pt x="346" y="896"/>
                    <a:pt x="344" y="895"/>
                  </a:cubicBezTo>
                  <a:cubicBezTo>
                    <a:pt x="342" y="895"/>
                    <a:pt x="340" y="896"/>
                    <a:pt x="339" y="895"/>
                  </a:cubicBezTo>
                  <a:cubicBezTo>
                    <a:pt x="335" y="895"/>
                    <a:pt x="334" y="893"/>
                    <a:pt x="335" y="889"/>
                  </a:cubicBezTo>
                  <a:cubicBezTo>
                    <a:pt x="339" y="880"/>
                    <a:pt x="335" y="875"/>
                    <a:pt x="325" y="875"/>
                  </a:cubicBezTo>
                  <a:cubicBezTo>
                    <a:pt x="324" y="875"/>
                    <a:pt x="322" y="875"/>
                    <a:pt x="320" y="875"/>
                  </a:cubicBezTo>
                  <a:cubicBezTo>
                    <a:pt x="314" y="879"/>
                    <a:pt x="309" y="877"/>
                    <a:pt x="307" y="870"/>
                  </a:cubicBezTo>
                  <a:cubicBezTo>
                    <a:pt x="306" y="866"/>
                    <a:pt x="305" y="863"/>
                    <a:pt x="304" y="859"/>
                  </a:cubicBezTo>
                  <a:cubicBezTo>
                    <a:pt x="304" y="859"/>
                    <a:pt x="305" y="858"/>
                    <a:pt x="305" y="857"/>
                  </a:cubicBezTo>
                  <a:cubicBezTo>
                    <a:pt x="304" y="854"/>
                    <a:pt x="304" y="851"/>
                    <a:pt x="303" y="849"/>
                  </a:cubicBezTo>
                  <a:cubicBezTo>
                    <a:pt x="303" y="848"/>
                    <a:pt x="301" y="848"/>
                    <a:pt x="300" y="849"/>
                  </a:cubicBezTo>
                  <a:cubicBezTo>
                    <a:pt x="297" y="850"/>
                    <a:pt x="295" y="853"/>
                    <a:pt x="292" y="854"/>
                  </a:cubicBezTo>
                  <a:cubicBezTo>
                    <a:pt x="286" y="856"/>
                    <a:pt x="285" y="857"/>
                    <a:pt x="287" y="864"/>
                  </a:cubicBezTo>
                  <a:cubicBezTo>
                    <a:pt x="285" y="864"/>
                    <a:pt x="283" y="865"/>
                    <a:pt x="279" y="867"/>
                  </a:cubicBezTo>
                  <a:cubicBezTo>
                    <a:pt x="282" y="861"/>
                    <a:pt x="280" y="857"/>
                    <a:pt x="277" y="855"/>
                  </a:cubicBezTo>
                  <a:cubicBezTo>
                    <a:pt x="276" y="853"/>
                    <a:pt x="271" y="853"/>
                    <a:pt x="269" y="855"/>
                  </a:cubicBezTo>
                  <a:cubicBezTo>
                    <a:pt x="263" y="857"/>
                    <a:pt x="259" y="856"/>
                    <a:pt x="255" y="852"/>
                  </a:cubicBezTo>
                  <a:cubicBezTo>
                    <a:pt x="246" y="846"/>
                    <a:pt x="246" y="846"/>
                    <a:pt x="240" y="856"/>
                  </a:cubicBezTo>
                  <a:cubicBezTo>
                    <a:pt x="242" y="858"/>
                    <a:pt x="245" y="862"/>
                    <a:pt x="239" y="864"/>
                  </a:cubicBezTo>
                  <a:cubicBezTo>
                    <a:pt x="237" y="861"/>
                    <a:pt x="235" y="858"/>
                    <a:pt x="233" y="855"/>
                  </a:cubicBezTo>
                  <a:cubicBezTo>
                    <a:pt x="234" y="855"/>
                    <a:pt x="235" y="854"/>
                    <a:pt x="235" y="854"/>
                  </a:cubicBezTo>
                  <a:cubicBezTo>
                    <a:pt x="236" y="849"/>
                    <a:pt x="237" y="845"/>
                    <a:pt x="238" y="840"/>
                  </a:cubicBezTo>
                  <a:cubicBezTo>
                    <a:pt x="244" y="839"/>
                    <a:pt x="250" y="828"/>
                    <a:pt x="248" y="821"/>
                  </a:cubicBezTo>
                  <a:cubicBezTo>
                    <a:pt x="246" y="818"/>
                    <a:pt x="244" y="818"/>
                    <a:pt x="242" y="820"/>
                  </a:cubicBezTo>
                  <a:cubicBezTo>
                    <a:pt x="241" y="821"/>
                    <a:pt x="240" y="823"/>
                    <a:pt x="239" y="825"/>
                  </a:cubicBezTo>
                  <a:cubicBezTo>
                    <a:pt x="236" y="824"/>
                    <a:pt x="233" y="822"/>
                    <a:pt x="229" y="821"/>
                  </a:cubicBezTo>
                  <a:cubicBezTo>
                    <a:pt x="227" y="819"/>
                    <a:pt x="225" y="820"/>
                    <a:pt x="223" y="822"/>
                  </a:cubicBezTo>
                  <a:cubicBezTo>
                    <a:pt x="222" y="824"/>
                    <a:pt x="219" y="825"/>
                    <a:pt x="217" y="826"/>
                  </a:cubicBezTo>
                  <a:cubicBezTo>
                    <a:pt x="214" y="827"/>
                    <a:pt x="213" y="828"/>
                    <a:pt x="214" y="832"/>
                  </a:cubicBezTo>
                  <a:cubicBezTo>
                    <a:pt x="214" y="835"/>
                    <a:pt x="213" y="839"/>
                    <a:pt x="213" y="842"/>
                  </a:cubicBezTo>
                  <a:cubicBezTo>
                    <a:pt x="213" y="842"/>
                    <a:pt x="211" y="842"/>
                    <a:pt x="210" y="842"/>
                  </a:cubicBezTo>
                  <a:cubicBezTo>
                    <a:pt x="209" y="849"/>
                    <a:pt x="214" y="858"/>
                    <a:pt x="206" y="864"/>
                  </a:cubicBezTo>
                  <a:cubicBezTo>
                    <a:pt x="200" y="868"/>
                    <a:pt x="193" y="871"/>
                    <a:pt x="185" y="868"/>
                  </a:cubicBezTo>
                  <a:cubicBezTo>
                    <a:pt x="189" y="877"/>
                    <a:pt x="185" y="885"/>
                    <a:pt x="185" y="893"/>
                  </a:cubicBezTo>
                  <a:cubicBezTo>
                    <a:pt x="188" y="895"/>
                    <a:pt x="192" y="896"/>
                    <a:pt x="193" y="899"/>
                  </a:cubicBezTo>
                  <a:cubicBezTo>
                    <a:pt x="195" y="903"/>
                    <a:pt x="196" y="909"/>
                    <a:pt x="197" y="914"/>
                  </a:cubicBezTo>
                  <a:cubicBezTo>
                    <a:pt x="197" y="915"/>
                    <a:pt x="196" y="915"/>
                    <a:pt x="196" y="916"/>
                  </a:cubicBezTo>
                  <a:cubicBezTo>
                    <a:pt x="192" y="921"/>
                    <a:pt x="191" y="921"/>
                    <a:pt x="192" y="928"/>
                  </a:cubicBezTo>
                  <a:cubicBezTo>
                    <a:pt x="198" y="928"/>
                    <a:pt x="199" y="929"/>
                    <a:pt x="197" y="935"/>
                  </a:cubicBezTo>
                  <a:cubicBezTo>
                    <a:pt x="197" y="936"/>
                    <a:pt x="196" y="938"/>
                    <a:pt x="199" y="939"/>
                  </a:cubicBezTo>
                  <a:cubicBezTo>
                    <a:pt x="200" y="940"/>
                    <a:pt x="201" y="942"/>
                    <a:pt x="202" y="944"/>
                  </a:cubicBezTo>
                  <a:cubicBezTo>
                    <a:pt x="196" y="945"/>
                    <a:pt x="197" y="949"/>
                    <a:pt x="198" y="953"/>
                  </a:cubicBezTo>
                  <a:cubicBezTo>
                    <a:pt x="199" y="956"/>
                    <a:pt x="200" y="959"/>
                    <a:pt x="197" y="963"/>
                  </a:cubicBezTo>
                  <a:cubicBezTo>
                    <a:pt x="196" y="965"/>
                    <a:pt x="196" y="969"/>
                    <a:pt x="196" y="972"/>
                  </a:cubicBezTo>
                  <a:cubicBezTo>
                    <a:pt x="196" y="973"/>
                    <a:pt x="199" y="975"/>
                    <a:pt x="200" y="975"/>
                  </a:cubicBezTo>
                  <a:cubicBezTo>
                    <a:pt x="204" y="974"/>
                    <a:pt x="204" y="977"/>
                    <a:pt x="204" y="979"/>
                  </a:cubicBezTo>
                  <a:cubicBezTo>
                    <a:pt x="198" y="979"/>
                    <a:pt x="191" y="992"/>
                    <a:pt x="195" y="997"/>
                  </a:cubicBezTo>
                  <a:cubicBezTo>
                    <a:pt x="196" y="999"/>
                    <a:pt x="198" y="1000"/>
                    <a:pt x="201" y="1003"/>
                  </a:cubicBezTo>
                  <a:cubicBezTo>
                    <a:pt x="195" y="1003"/>
                    <a:pt x="190" y="1003"/>
                    <a:pt x="185" y="1003"/>
                  </a:cubicBezTo>
                  <a:cubicBezTo>
                    <a:pt x="182" y="1006"/>
                    <a:pt x="187" y="1006"/>
                    <a:pt x="188" y="1007"/>
                  </a:cubicBezTo>
                  <a:cubicBezTo>
                    <a:pt x="188" y="1014"/>
                    <a:pt x="185" y="1015"/>
                    <a:pt x="173" y="1014"/>
                  </a:cubicBezTo>
                  <a:cubicBezTo>
                    <a:pt x="172" y="1011"/>
                    <a:pt x="171" y="1007"/>
                    <a:pt x="170" y="1002"/>
                  </a:cubicBezTo>
                  <a:cubicBezTo>
                    <a:pt x="168" y="1004"/>
                    <a:pt x="167" y="1006"/>
                    <a:pt x="165" y="1008"/>
                  </a:cubicBezTo>
                  <a:cubicBezTo>
                    <a:pt x="163" y="1004"/>
                    <a:pt x="162" y="1001"/>
                    <a:pt x="166" y="997"/>
                  </a:cubicBezTo>
                  <a:cubicBezTo>
                    <a:pt x="169" y="995"/>
                    <a:pt x="169" y="990"/>
                    <a:pt x="169" y="986"/>
                  </a:cubicBezTo>
                  <a:cubicBezTo>
                    <a:pt x="169" y="980"/>
                    <a:pt x="167" y="975"/>
                    <a:pt x="161" y="971"/>
                  </a:cubicBezTo>
                  <a:cubicBezTo>
                    <a:pt x="158" y="975"/>
                    <a:pt x="155" y="975"/>
                    <a:pt x="151" y="972"/>
                  </a:cubicBezTo>
                  <a:cubicBezTo>
                    <a:pt x="148" y="970"/>
                    <a:pt x="146" y="971"/>
                    <a:pt x="144" y="976"/>
                  </a:cubicBezTo>
                  <a:cubicBezTo>
                    <a:pt x="148" y="976"/>
                    <a:pt x="152" y="977"/>
                    <a:pt x="156" y="978"/>
                  </a:cubicBezTo>
                  <a:cubicBezTo>
                    <a:pt x="155" y="978"/>
                    <a:pt x="155" y="979"/>
                    <a:pt x="155" y="979"/>
                  </a:cubicBezTo>
                  <a:cubicBezTo>
                    <a:pt x="150" y="979"/>
                    <a:pt x="149" y="984"/>
                    <a:pt x="148" y="987"/>
                  </a:cubicBezTo>
                  <a:cubicBezTo>
                    <a:pt x="148" y="988"/>
                    <a:pt x="147" y="990"/>
                    <a:pt x="147" y="991"/>
                  </a:cubicBezTo>
                  <a:cubicBezTo>
                    <a:pt x="144" y="995"/>
                    <a:pt x="143" y="999"/>
                    <a:pt x="144" y="1004"/>
                  </a:cubicBezTo>
                  <a:cubicBezTo>
                    <a:pt x="145" y="1006"/>
                    <a:pt x="143" y="1008"/>
                    <a:pt x="143" y="1009"/>
                  </a:cubicBezTo>
                  <a:cubicBezTo>
                    <a:pt x="142" y="1012"/>
                    <a:pt x="141" y="1015"/>
                    <a:pt x="142" y="1017"/>
                  </a:cubicBezTo>
                  <a:cubicBezTo>
                    <a:pt x="144" y="1021"/>
                    <a:pt x="143" y="1025"/>
                    <a:pt x="142" y="1029"/>
                  </a:cubicBezTo>
                  <a:cubicBezTo>
                    <a:pt x="135" y="1029"/>
                    <a:pt x="134" y="1029"/>
                    <a:pt x="132" y="1036"/>
                  </a:cubicBezTo>
                  <a:cubicBezTo>
                    <a:pt x="129" y="1047"/>
                    <a:pt x="127" y="1058"/>
                    <a:pt x="125" y="1068"/>
                  </a:cubicBezTo>
                  <a:cubicBezTo>
                    <a:pt x="124" y="1071"/>
                    <a:pt x="122" y="1073"/>
                    <a:pt x="121" y="1075"/>
                  </a:cubicBezTo>
                  <a:cubicBezTo>
                    <a:pt x="120" y="1078"/>
                    <a:pt x="119" y="1081"/>
                    <a:pt x="118" y="1084"/>
                  </a:cubicBezTo>
                  <a:cubicBezTo>
                    <a:pt x="118" y="1085"/>
                    <a:pt x="118" y="1086"/>
                    <a:pt x="118" y="1086"/>
                  </a:cubicBezTo>
                  <a:cubicBezTo>
                    <a:pt x="114" y="1093"/>
                    <a:pt x="110" y="1099"/>
                    <a:pt x="105" y="1106"/>
                  </a:cubicBezTo>
                  <a:cubicBezTo>
                    <a:pt x="105" y="1106"/>
                    <a:pt x="103" y="1106"/>
                    <a:pt x="101" y="1105"/>
                  </a:cubicBezTo>
                  <a:cubicBezTo>
                    <a:pt x="100" y="1107"/>
                    <a:pt x="100" y="1109"/>
                    <a:pt x="99" y="1110"/>
                  </a:cubicBezTo>
                  <a:cubicBezTo>
                    <a:pt x="97" y="1109"/>
                    <a:pt x="95" y="1109"/>
                    <a:pt x="94" y="1109"/>
                  </a:cubicBezTo>
                  <a:cubicBezTo>
                    <a:pt x="93" y="1109"/>
                    <a:pt x="93" y="1109"/>
                    <a:pt x="93" y="1110"/>
                  </a:cubicBezTo>
                  <a:cubicBezTo>
                    <a:pt x="94" y="1111"/>
                    <a:pt x="95" y="1112"/>
                    <a:pt x="95" y="1114"/>
                  </a:cubicBezTo>
                  <a:cubicBezTo>
                    <a:pt x="96" y="1115"/>
                    <a:pt x="96" y="1116"/>
                    <a:pt x="96" y="1118"/>
                  </a:cubicBezTo>
                  <a:cubicBezTo>
                    <a:pt x="95" y="1117"/>
                    <a:pt x="92" y="1117"/>
                    <a:pt x="92" y="1116"/>
                  </a:cubicBezTo>
                  <a:cubicBezTo>
                    <a:pt x="90" y="1111"/>
                    <a:pt x="88" y="1107"/>
                    <a:pt x="85" y="1116"/>
                  </a:cubicBezTo>
                  <a:cubicBezTo>
                    <a:pt x="85" y="1117"/>
                    <a:pt x="83" y="1118"/>
                    <a:pt x="81" y="1118"/>
                  </a:cubicBezTo>
                  <a:cubicBezTo>
                    <a:pt x="78" y="1119"/>
                    <a:pt x="75" y="1121"/>
                    <a:pt x="73" y="1121"/>
                  </a:cubicBezTo>
                  <a:cubicBezTo>
                    <a:pt x="63" y="1122"/>
                    <a:pt x="53" y="1125"/>
                    <a:pt x="44" y="1122"/>
                  </a:cubicBezTo>
                  <a:cubicBezTo>
                    <a:pt x="39" y="1120"/>
                    <a:pt x="33" y="1119"/>
                    <a:pt x="29" y="1117"/>
                  </a:cubicBezTo>
                  <a:cubicBezTo>
                    <a:pt x="26" y="1117"/>
                    <a:pt x="23" y="1115"/>
                    <a:pt x="22" y="1113"/>
                  </a:cubicBezTo>
                  <a:cubicBezTo>
                    <a:pt x="20" y="1110"/>
                    <a:pt x="17" y="1110"/>
                    <a:pt x="14" y="1110"/>
                  </a:cubicBezTo>
                  <a:cubicBezTo>
                    <a:pt x="8" y="1110"/>
                    <a:pt x="7" y="1108"/>
                    <a:pt x="7" y="1102"/>
                  </a:cubicBezTo>
                  <a:cubicBezTo>
                    <a:pt x="6" y="1098"/>
                    <a:pt x="6" y="1094"/>
                    <a:pt x="4" y="1090"/>
                  </a:cubicBezTo>
                  <a:cubicBezTo>
                    <a:pt x="1" y="1080"/>
                    <a:pt x="2" y="1070"/>
                    <a:pt x="2" y="1060"/>
                  </a:cubicBezTo>
                  <a:cubicBezTo>
                    <a:pt x="1" y="1054"/>
                    <a:pt x="1" y="1048"/>
                    <a:pt x="0" y="1043"/>
                  </a:cubicBezTo>
                  <a:cubicBezTo>
                    <a:pt x="0" y="1041"/>
                    <a:pt x="0" y="1040"/>
                    <a:pt x="0" y="1039"/>
                  </a:cubicBezTo>
                  <a:cubicBezTo>
                    <a:pt x="1" y="1036"/>
                    <a:pt x="2" y="1033"/>
                    <a:pt x="3" y="1030"/>
                  </a:cubicBezTo>
                  <a:cubicBezTo>
                    <a:pt x="3" y="1026"/>
                    <a:pt x="3" y="1021"/>
                    <a:pt x="4" y="1017"/>
                  </a:cubicBezTo>
                  <a:cubicBezTo>
                    <a:pt x="4" y="1016"/>
                    <a:pt x="5" y="1015"/>
                    <a:pt x="5" y="1013"/>
                  </a:cubicBezTo>
                  <a:cubicBezTo>
                    <a:pt x="4" y="1006"/>
                    <a:pt x="5" y="998"/>
                    <a:pt x="8" y="991"/>
                  </a:cubicBezTo>
                  <a:cubicBezTo>
                    <a:pt x="11" y="986"/>
                    <a:pt x="14" y="979"/>
                    <a:pt x="16" y="973"/>
                  </a:cubicBezTo>
                  <a:cubicBezTo>
                    <a:pt x="17" y="972"/>
                    <a:pt x="16" y="969"/>
                    <a:pt x="16" y="967"/>
                  </a:cubicBezTo>
                  <a:cubicBezTo>
                    <a:pt x="15" y="966"/>
                    <a:pt x="15" y="964"/>
                    <a:pt x="15" y="962"/>
                  </a:cubicBezTo>
                  <a:cubicBezTo>
                    <a:pt x="19" y="954"/>
                    <a:pt x="23" y="947"/>
                    <a:pt x="26" y="938"/>
                  </a:cubicBezTo>
                  <a:cubicBezTo>
                    <a:pt x="28" y="928"/>
                    <a:pt x="31" y="918"/>
                    <a:pt x="38" y="910"/>
                  </a:cubicBezTo>
                  <a:cubicBezTo>
                    <a:pt x="41" y="905"/>
                    <a:pt x="41" y="901"/>
                    <a:pt x="41" y="897"/>
                  </a:cubicBezTo>
                  <a:cubicBezTo>
                    <a:pt x="44" y="896"/>
                    <a:pt x="47" y="895"/>
                    <a:pt x="48" y="893"/>
                  </a:cubicBezTo>
                  <a:cubicBezTo>
                    <a:pt x="51" y="889"/>
                    <a:pt x="54" y="887"/>
                    <a:pt x="60" y="888"/>
                  </a:cubicBezTo>
                  <a:cubicBezTo>
                    <a:pt x="57" y="884"/>
                    <a:pt x="58" y="882"/>
                    <a:pt x="61" y="881"/>
                  </a:cubicBezTo>
                  <a:cubicBezTo>
                    <a:pt x="62" y="880"/>
                    <a:pt x="62" y="879"/>
                    <a:pt x="62" y="877"/>
                  </a:cubicBezTo>
                  <a:cubicBezTo>
                    <a:pt x="63" y="876"/>
                    <a:pt x="63" y="874"/>
                    <a:pt x="63" y="872"/>
                  </a:cubicBezTo>
                  <a:cubicBezTo>
                    <a:pt x="64" y="870"/>
                    <a:pt x="65" y="868"/>
                    <a:pt x="66" y="866"/>
                  </a:cubicBezTo>
                  <a:cubicBezTo>
                    <a:pt x="67" y="864"/>
                    <a:pt x="70" y="863"/>
                    <a:pt x="72" y="861"/>
                  </a:cubicBezTo>
                  <a:cubicBezTo>
                    <a:pt x="74" y="860"/>
                    <a:pt x="76" y="858"/>
                    <a:pt x="78" y="856"/>
                  </a:cubicBezTo>
                  <a:cubicBezTo>
                    <a:pt x="80" y="855"/>
                    <a:pt x="82" y="853"/>
                    <a:pt x="83" y="851"/>
                  </a:cubicBezTo>
                  <a:cubicBezTo>
                    <a:pt x="84" y="847"/>
                    <a:pt x="84" y="843"/>
                    <a:pt x="84" y="839"/>
                  </a:cubicBezTo>
                  <a:cubicBezTo>
                    <a:pt x="85" y="836"/>
                    <a:pt x="89" y="832"/>
                    <a:pt x="91" y="833"/>
                  </a:cubicBezTo>
                  <a:cubicBezTo>
                    <a:pt x="90" y="836"/>
                    <a:pt x="90" y="839"/>
                    <a:pt x="89" y="842"/>
                  </a:cubicBezTo>
                  <a:cubicBezTo>
                    <a:pt x="90" y="843"/>
                    <a:pt x="90" y="843"/>
                    <a:pt x="91" y="843"/>
                  </a:cubicBezTo>
                  <a:cubicBezTo>
                    <a:pt x="92" y="842"/>
                    <a:pt x="93" y="840"/>
                    <a:pt x="94" y="838"/>
                  </a:cubicBezTo>
                  <a:cubicBezTo>
                    <a:pt x="96" y="835"/>
                    <a:pt x="97" y="831"/>
                    <a:pt x="99" y="829"/>
                  </a:cubicBezTo>
                  <a:cubicBezTo>
                    <a:pt x="102" y="826"/>
                    <a:pt x="106" y="825"/>
                    <a:pt x="110" y="823"/>
                  </a:cubicBezTo>
                  <a:cubicBezTo>
                    <a:pt x="111" y="824"/>
                    <a:pt x="113" y="825"/>
                    <a:pt x="114" y="825"/>
                  </a:cubicBezTo>
                  <a:cubicBezTo>
                    <a:pt x="117" y="823"/>
                    <a:pt x="120" y="821"/>
                    <a:pt x="122" y="819"/>
                  </a:cubicBezTo>
                  <a:cubicBezTo>
                    <a:pt x="122" y="816"/>
                    <a:pt x="120" y="812"/>
                    <a:pt x="120" y="809"/>
                  </a:cubicBezTo>
                  <a:cubicBezTo>
                    <a:pt x="122" y="803"/>
                    <a:pt x="121" y="799"/>
                    <a:pt x="118" y="795"/>
                  </a:cubicBezTo>
                  <a:cubicBezTo>
                    <a:pt x="119" y="793"/>
                    <a:pt x="120" y="791"/>
                    <a:pt x="119" y="790"/>
                  </a:cubicBezTo>
                  <a:cubicBezTo>
                    <a:pt x="114" y="783"/>
                    <a:pt x="114" y="773"/>
                    <a:pt x="106" y="767"/>
                  </a:cubicBezTo>
                  <a:cubicBezTo>
                    <a:pt x="101" y="763"/>
                    <a:pt x="104" y="755"/>
                    <a:pt x="110" y="752"/>
                  </a:cubicBezTo>
                  <a:cubicBezTo>
                    <a:pt x="111" y="752"/>
                    <a:pt x="113" y="750"/>
                    <a:pt x="113" y="750"/>
                  </a:cubicBezTo>
                  <a:cubicBezTo>
                    <a:pt x="112" y="744"/>
                    <a:pt x="117" y="741"/>
                    <a:pt x="120" y="738"/>
                  </a:cubicBezTo>
                  <a:cubicBezTo>
                    <a:pt x="122" y="736"/>
                    <a:pt x="124" y="733"/>
                    <a:pt x="128" y="733"/>
                  </a:cubicBezTo>
                  <a:cubicBezTo>
                    <a:pt x="132" y="733"/>
                    <a:pt x="137" y="725"/>
                    <a:pt x="137" y="720"/>
                  </a:cubicBezTo>
                  <a:cubicBezTo>
                    <a:pt x="137" y="718"/>
                    <a:pt x="139" y="715"/>
                    <a:pt x="141" y="715"/>
                  </a:cubicBezTo>
                  <a:cubicBezTo>
                    <a:pt x="145" y="713"/>
                    <a:pt x="150" y="711"/>
                    <a:pt x="150" y="705"/>
                  </a:cubicBezTo>
                  <a:cubicBezTo>
                    <a:pt x="150" y="705"/>
                    <a:pt x="151" y="704"/>
                    <a:pt x="151" y="703"/>
                  </a:cubicBezTo>
                  <a:cubicBezTo>
                    <a:pt x="159" y="695"/>
                    <a:pt x="167" y="687"/>
                    <a:pt x="175" y="679"/>
                  </a:cubicBezTo>
                  <a:cubicBezTo>
                    <a:pt x="175" y="679"/>
                    <a:pt x="175" y="680"/>
                    <a:pt x="176" y="680"/>
                  </a:cubicBezTo>
                  <a:cubicBezTo>
                    <a:pt x="178" y="681"/>
                    <a:pt x="181" y="681"/>
                    <a:pt x="184" y="682"/>
                  </a:cubicBezTo>
                  <a:cubicBezTo>
                    <a:pt x="190" y="682"/>
                    <a:pt x="194" y="676"/>
                    <a:pt x="199" y="675"/>
                  </a:cubicBezTo>
                  <a:cubicBezTo>
                    <a:pt x="200" y="675"/>
                    <a:pt x="200" y="670"/>
                    <a:pt x="199" y="669"/>
                  </a:cubicBezTo>
                  <a:cubicBezTo>
                    <a:pt x="199" y="667"/>
                    <a:pt x="196" y="666"/>
                    <a:pt x="194" y="664"/>
                  </a:cubicBezTo>
                  <a:cubicBezTo>
                    <a:pt x="195" y="662"/>
                    <a:pt x="198" y="660"/>
                    <a:pt x="198" y="659"/>
                  </a:cubicBezTo>
                  <a:cubicBezTo>
                    <a:pt x="198" y="654"/>
                    <a:pt x="201" y="653"/>
                    <a:pt x="205" y="652"/>
                  </a:cubicBezTo>
                  <a:cubicBezTo>
                    <a:pt x="208" y="652"/>
                    <a:pt x="210" y="650"/>
                    <a:pt x="208" y="646"/>
                  </a:cubicBezTo>
                  <a:cubicBezTo>
                    <a:pt x="208" y="645"/>
                    <a:pt x="208" y="644"/>
                    <a:pt x="208" y="643"/>
                  </a:cubicBezTo>
                  <a:cubicBezTo>
                    <a:pt x="210" y="643"/>
                    <a:pt x="212" y="643"/>
                    <a:pt x="214" y="643"/>
                  </a:cubicBezTo>
                  <a:cubicBezTo>
                    <a:pt x="221" y="643"/>
                    <a:pt x="224" y="641"/>
                    <a:pt x="226" y="634"/>
                  </a:cubicBezTo>
                  <a:cubicBezTo>
                    <a:pt x="227" y="632"/>
                    <a:pt x="230" y="631"/>
                    <a:pt x="231" y="634"/>
                  </a:cubicBezTo>
                  <a:cubicBezTo>
                    <a:pt x="233" y="638"/>
                    <a:pt x="237" y="637"/>
                    <a:pt x="240" y="636"/>
                  </a:cubicBezTo>
                  <a:cubicBezTo>
                    <a:pt x="242" y="636"/>
                    <a:pt x="244" y="636"/>
                    <a:pt x="245" y="635"/>
                  </a:cubicBezTo>
                  <a:cubicBezTo>
                    <a:pt x="247" y="635"/>
                    <a:pt x="249" y="634"/>
                    <a:pt x="250" y="632"/>
                  </a:cubicBezTo>
                  <a:cubicBezTo>
                    <a:pt x="254" y="627"/>
                    <a:pt x="257" y="621"/>
                    <a:pt x="259" y="615"/>
                  </a:cubicBezTo>
                  <a:cubicBezTo>
                    <a:pt x="260" y="615"/>
                    <a:pt x="259" y="612"/>
                    <a:pt x="259" y="612"/>
                  </a:cubicBezTo>
                  <a:cubicBezTo>
                    <a:pt x="256" y="612"/>
                    <a:pt x="254" y="611"/>
                    <a:pt x="251" y="611"/>
                  </a:cubicBezTo>
                  <a:cubicBezTo>
                    <a:pt x="250" y="611"/>
                    <a:pt x="248" y="612"/>
                    <a:pt x="247" y="612"/>
                  </a:cubicBezTo>
                  <a:cubicBezTo>
                    <a:pt x="246" y="612"/>
                    <a:pt x="246" y="612"/>
                    <a:pt x="246" y="611"/>
                  </a:cubicBezTo>
                  <a:cubicBezTo>
                    <a:pt x="247" y="610"/>
                    <a:pt x="248" y="608"/>
                    <a:pt x="249" y="607"/>
                  </a:cubicBezTo>
                  <a:cubicBezTo>
                    <a:pt x="249" y="607"/>
                    <a:pt x="248" y="607"/>
                    <a:pt x="248" y="607"/>
                  </a:cubicBezTo>
                  <a:cubicBezTo>
                    <a:pt x="247" y="605"/>
                    <a:pt x="245" y="602"/>
                    <a:pt x="245" y="600"/>
                  </a:cubicBezTo>
                  <a:cubicBezTo>
                    <a:pt x="246" y="595"/>
                    <a:pt x="249" y="591"/>
                    <a:pt x="250" y="586"/>
                  </a:cubicBezTo>
                  <a:cubicBezTo>
                    <a:pt x="250" y="585"/>
                    <a:pt x="250" y="584"/>
                    <a:pt x="250" y="583"/>
                  </a:cubicBezTo>
                  <a:cubicBezTo>
                    <a:pt x="249" y="582"/>
                    <a:pt x="248" y="582"/>
                    <a:pt x="246" y="582"/>
                  </a:cubicBezTo>
                  <a:cubicBezTo>
                    <a:pt x="245" y="582"/>
                    <a:pt x="244" y="583"/>
                    <a:pt x="244" y="583"/>
                  </a:cubicBezTo>
                  <a:cubicBezTo>
                    <a:pt x="243" y="579"/>
                    <a:pt x="242" y="576"/>
                    <a:pt x="242" y="573"/>
                  </a:cubicBezTo>
                  <a:cubicBezTo>
                    <a:pt x="241" y="572"/>
                    <a:pt x="241" y="571"/>
                    <a:pt x="242" y="570"/>
                  </a:cubicBezTo>
                  <a:cubicBezTo>
                    <a:pt x="245" y="560"/>
                    <a:pt x="247" y="550"/>
                    <a:pt x="254" y="541"/>
                  </a:cubicBezTo>
                  <a:cubicBezTo>
                    <a:pt x="255" y="540"/>
                    <a:pt x="256" y="537"/>
                    <a:pt x="257" y="535"/>
                  </a:cubicBezTo>
                  <a:cubicBezTo>
                    <a:pt x="259" y="532"/>
                    <a:pt x="260" y="528"/>
                    <a:pt x="256" y="525"/>
                  </a:cubicBezTo>
                  <a:cubicBezTo>
                    <a:pt x="256" y="524"/>
                    <a:pt x="256" y="522"/>
                    <a:pt x="255" y="521"/>
                  </a:cubicBezTo>
                  <a:cubicBezTo>
                    <a:pt x="257" y="520"/>
                    <a:pt x="259" y="520"/>
                    <a:pt x="261" y="518"/>
                  </a:cubicBezTo>
                  <a:cubicBezTo>
                    <a:pt x="265" y="516"/>
                    <a:pt x="267" y="510"/>
                    <a:pt x="272" y="510"/>
                  </a:cubicBezTo>
                  <a:cubicBezTo>
                    <a:pt x="273" y="510"/>
                    <a:pt x="273" y="509"/>
                    <a:pt x="273" y="509"/>
                  </a:cubicBezTo>
                  <a:cubicBezTo>
                    <a:pt x="276" y="504"/>
                    <a:pt x="279" y="499"/>
                    <a:pt x="283" y="495"/>
                  </a:cubicBezTo>
                  <a:cubicBezTo>
                    <a:pt x="286" y="491"/>
                    <a:pt x="290" y="487"/>
                    <a:pt x="290" y="482"/>
                  </a:cubicBezTo>
                  <a:cubicBezTo>
                    <a:pt x="290" y="479"/>
                    <a:pt x="291" y="477"/>
                    <a:pt x="293" y="476"/>
                  </a:cubicBezTo>
                  <a:cubicBezTo>
                    <a:pt x="299" y="474"/>
                    <a:pt x="302" y="470"/>
                    <a:pt x="304" y="464"/>
                  </a:cubicBezTo>
                  <a:cubicBezTo>
                    <a:pt x="304" y="463"/>
                    <a:pt x="305" y="462"/>
                    <a:pt x="306" y="462"/>
                  </a:cubicBezTo>
                  <a:cubicBezTo>
                    <a:pt x="307" y="460"/>
                    <a:pt x="309" y="460"/>
                    <a:pt x="310" y="458"/>
                  </a:cubicBezTo>
                  <a:cubicBezTo>
                    <a:pt x="312" y="455"/>
                    <a:pt x="313" y="452"/>
                    <a:pt x="314" y="449"/>
                  </a:cubicBezTo>
                  <a:cubicBezTo>
                    <a:pt x="316" y="444"/>
                    <a:pt x="319" y="440"/>
                    <a:pt x="324" y="437"/>
                  </a:cubicBezTo>
                  <a:cubicBezTo>
                    <a:pt x="328" y="435"/>
                    <a:pt x="330" y="431"/>
                    <a:pt x="332" y="427"/>
                  </a:cubicBezTo>
                  <a:cubicBezTo>
                    <a:pt x="333" y="425"/>
                    <a:pt x="333" y="422"/>
                    <a:pt x="336" y="421"/>
                  </a:cubicBezTo>
                  <a:cubicBezTo>
                    <a:pt x="340" y="419"/>
                    <a:pt x="342" y="416"/>
                    <a:pt x="340" y="412"/>
                  </a:cubicBezTo>
                  <a:cubicBezTo>
                    <a:pt x="346" y="410"/>
                    <a:pt x="351" y="409"/>
                    <a:pt x="356" y="406"/>
                  </a:cubicBezTo>
                  <a:cubicBezTo>
                    <a:pt x="359" y="404"/>
                    <a:pt x="362" y="403"/>
                    <a:pt x="365" y="405"/>
                  </a:cubicBezTo>
                  <a:cubicBezTo>
                    <a:pt x="368" y="406"/>
                    <a:pt x="370" y="406"/>
                    <a:pt x="370" y="403"/>
                  </a:cubicBezTo>
                  <a:cubicBezTo>
                    <a:pt x="372" y="399"/>
                    <a:pt x="372" y="395"/>
                    <a:pt x="373" y="390"/>
                  </a:cubicBezTo>
                  <a:cubicBezTo>
                    <a:pt x="374" y="388"/>
                    <a:pt x="375" y="385"/>
                    <a:pt x="375" y="382"/>
                  </a:cubicBezTo>
                  <a:cubicBezTo>
                    <a:pt x="374" y="379"/>
                    <a:pt x="373" y="377"/>
                    <a:pt x="375" y="375"/>
                  </a:cubicBezTo>
                  <a:cubicBezTo>
                    <a:pt x="376" y="374"/>
                    <a:pt x="377" y="372"/>
                    <a:pt x="378" y="371"/>
                  </a:cubicBezTo>
                  <a:cubicBezTo>
                    <a:pt x="379" y="372"/>
                    <a:pt x="380" y="373"/>
                    <a:pt x="381" y="374"/>
                  </a:cubicBezTo>
                  <a:cubicBezTo>
                    <a:pt x="385" y="372"/>
                    <a:pt x="390" y="370"/>
                    <a:pt x="394" y="368"/>
                  </a:cubicBezTo>
                  <a:cubicBezTo>
                    <a:pt x="396" y="367"/>
                    <a:pt x="397" y="367"/>
                    <a:pt x="398" y="366"/>
                  </a:cubicBezTo>
                  <a:cubicBezTo>
                    <a:pt x="401" y="364"/>
                    <a:pt x="403" y="361"/>
                    <a:pt x="405" y="358"/>
                  </a:cubicBezTo>
                  <a:cubicBezTo>
                    <a:pt x="407" y="356"/>
                    <a:pt x="409" y="353"/>
                    <a:pt x="410" y="350"/>
                  </a:cubicBezTo>
                  <a:cubicBezTo>
                    <a:pt x="411" y="342"/>
                    <a:pt x="417" y="339"/>
                    <a:pt x="424" y="342"/>
                  </a:cubicBezTo>
                  <a:cubicBezTo>
                    <a:pt x="427" y="343"/>
                    <a:pt x="430" y="345"/>
                    <a:pt x="432" y="342"/>
                  </a:cubicBezTo>
                  <a:cubicBezTo>
                    <a:pt x="431" y="340"/>
                    <a:pt x="425" y="342"/>
                    <a:pt x="428" y="337"/>
                  </a:cubicBezTo>
                  <a:cubicBezTo>
                    <a:pt x="430" y="334"/>
                    <a:pt x="431" y="332"/>
                    <a:pt x="431" y="329"/>
                  </a:cubicBezTo>
                  <a:cubicBezTo>
                    <a:pt x="430" y="328"/>
                    <a:pt x="432" y="326"/>
                    <a:pt x="432" y="324"/>
                  </a:cubicBezTo>
                  <a:cubicBezTo>
                    <a:pt x="440" y="325"/>
                    <a:pt x="440" y="325"/>
                    <a:pt x="442" y="317"/>
                  </a:cubicBezTo>
                  <a:cubicBezTo>
                    <a:pt x="443" y="315"/>
                    <a:pt x="445" y="312"/>
                    <a:pt x="446" y="310"/>
                  </a:cubicBezTo>
                  <a:cubicBezTo>
                    <a:pt x="445" y="304"/>
                    <a:pt x="446" y="302"/>
                    <a:pt x="452" y="298"/>
                  </a:cubicBezTo>
                  <a:cubicBezTo>
                    <a:pt x="455" y="299"/>
                    <a:pt x="457" y="299"/>
                    <a:pt x="460" y="300"/>
                  </a:cubicBezTo>
                  <a:cubicBezTo>
                    <a:pt x="459" y="295"/>
                    <a:pt x="461" y="293"/>
                    <a:pt x="465" y="294"/>
                  </a:cubicBezTo>
                  <a:cubicBezTo>
                    <a:pt x="469" y="294"/>
                    <a:pt x="472" y="294"/>
                    <a:pt x="472" y="288"/>
                  </a:cubicBezTo>
                  <a:cubicBezTo>
                    <a:pt x="471" y="282"/>
                    <a:pt x="474" y="280"/>
                    <a:pt x="479" y="279"/>
                  </a:cubicBezTo>
                  <a:cubicBezTo>
                    <a:pt x="483" y="278"/>
                    <a:pt x="486" y="278"/>
                    <a:pt x="489" y="281"/>
                  </a:cubicBezTo>
                  <a:cubicBezTo>
                    <a:pt x="490" y="281"/>
                    <a:pt x="491" y="282"/>
                    <a:pt x="492" y="283"/>
                  </a:cubicBezTo>
                  <a:cubicBezTo>
                    <a:pt x="492" y="280"/>
                    <a:pt x="492" y="278"/>
                    <a:pt x="492" y="276"/>
                  </a:cubicBezTo>
                  <a:cubicBezTo>
                    <a:pt x="492" y="271"/>
                    <a:pt x="491" y="267"/>
                    <a:pt x="491" y="262"/>
                  </a:cubicBezTo>
                  <a:cubicBezTo>
                    <a:pt x="491" y="259"/>
                    <a:pt x="493" y="258"/>
                    <a:pt x="496" y="259"/>
                  </a:cubicBezTo>
                  <a:cubicBezTo>
                    <a:pt x="497" y="260"/>
                    <a:pt x="499" y="260"/>
                    <a:pt x="500" y="260"/>
                  </a:cubicBezTo>
                  <a:cubicBezTo>
                    <a:pt x="500" y="258"/>
                    <a:pt x="500" y="256"/>
                    <a:pt x="501" y="255"/>
                  </a:cubicBezTo>
                  <a:cubicBezTo>
                    <a:pt x="501" y="250"/>
                    <a:pt x="502" y="246"/>
                    <a:pt x="502" y="242"/>
                  </a:cubicBezTo>
                  <a:cubicBezTo>
                    <a:pt x="503" y="242"/>
                    <a:pt x="503" y="242"/>
                    <a:pt x="504" y="242"/>
                  </a:cubicBezTo>
                  <a:cubicBezTo>
                    <a:pt x="507" y="247"/>
                    <a:pt x="511" y="246"/>
                    <a:pt x="514" y="243"/>
                  </a:cubicBezTo>
                  <a:cubicBezTo>
                    <a:pt x="517" y="240"/>
                    <a:pt x="521" y="236"/>
                    <a:pt x="523" y="232"/>
                  </a:cubicBezTo>
                  <a:cubicBezTo>
                    <a:pt x="525" y="226"/>
                    <a:pt x="521" y="217"/>
                    <a:pt x="515" y="214"/>
                  </a:cubicBezTo>
                  <a:cubicBezTo>
                    <a:pt x="513" y="214"/>
                    <a:pt x="512" y="212"/>
                    <a:pt x="511" y="211"/>
                  </a:cubicBezTo>
                  <a:cubicBezTo>
                    <a:pt x="507" y="205"/>
                    <a:pt x="504" y="198"/>
                    <a:pt x="499" y="192"/>
                  </a:cubicBezTo>
                  <a:cubicBezTo>
                    <a:pt x="496" y="189"/>
                    <a:pt x="494" y="184"/>
                    <a:pt x="492" y="180"/>
                  </a:cubicBezTo>
                  <a:cubicBezTo>
                    <a:pt x="490" y="176"/>
                    <a:pt x="490" y="171"/>
                    <a:pt x="489" y="166"/>
                  </a:cubicBezTo>
                  <a:cubicBezTo>
                    <a:pt x="489" y="165"/>
                    <a:pt x="489" y="165"/>
                    <a:pt x="489" y="164"/>
                  </a:cubicBezTo>
                  <a:cubicBezTo>
                    <a:pt x="489" y="163"/>
                    <a:pt x="489" y="161"/>
                    <a:pt x="489" y="160"/>
                  </a:cubicBezTo>
                  <a:cubicBezTo>
                    <a:pt x="488" y="156"/>
                    <a:pt x="486" y="152"/>
                    <a:pt x="487" y="148"/>
                  </a:cubicBezTo>
                  <a:cubicBezTo>
                    <a:pt x="488" y="142"/>
                    <a:pt x="486" y="135"/>
                    <a:pt x="481" y="131"/>
                  </a:cubicBezTo>
                  <a:cubicBezTo>
                    <a:pt x="480" y="130"/>
                    <a:pt x="479" y="129"/>
                    <a:pt x="479" y="129"/>
                  </a:cubicBezTo>
                  <a:cubicBezTo>
                    <a:pt x="478" y="124"/>
                    <a:pt x="476" y="120"/>
                    <a:pt x="475" y="115"/>
                  </a:cubicBezTo>
                  <a:cubicBezTo>
                    <a:pt x="473" y="109"/>
                    <a:pt x="471" y="102"/>
                    <a:pt x="471" y="96"/>
                  </a:cubicBezTo>
                  <a:cubicBezTo>
                    <a:pt x="470" y="90"/>
                    <a:pt x="471" y="84"/>
                    <a:pt x="477" y="82"/>
                  </a:cubicBezTo>
                  <a:cubicBezTo>
                    <a:pt x="478" y="81"/>
                    <a:pt x="479" y="79"/>
                    <a:pt x="479" y="77"/>
                  </a:cubicBezTo>
                  <a:cubicBezTo>
                    <a:pt x="478" y="75"/>
                    <a:pt x="477" y="74"/>
                    <a:pt x="477" y="72"/>
                  </a:cubicBezTo>
                  <a:cubicBezTo>
                    <a:pt x="475" y="67"/>
                    <a:pt x="478" y="60"/>
                    <a:pt x="481" y="59"/>
                  </a:cubicBezTo>
                  <a:cubicBezTo>
                    <a:pt x="483" y="58"/>
                    <a:pt x="486" y="56"/>
                    <a:pt x="488" y="55"/>
                  </a:cubicBezTo>
                  <a:cubicBezTo>
                    <a:pt x="491" y="55"/>
                    <a:pt x="495" y="56"/>
                    <a:pt x="497" y="54"/>
                  </a:cubicBezTo>
                  <a:cubicBezTo>
                    <a:pt x="501" y="47"/>
                    <a:pt x="506" y="39"/>
                    <a:pt x="509" y="31"/>
                  </a:cubicBezTo>
                  <a:cubicBezTo>
                    <a:pt x="513" y="23"/>
                    <a:pt x="518" y="17"/>
                    <a:pt x="527" y="14"/>
                  </a:cubicBezTo>
                  <a:cubicBezTo>
                    <a:pt x="529" y="14"/>
                    <a:pt x="532" y="14"/>
                    <a:pt x="533" y="15"/>
                  </a:cubicBezTo>
                  <a:cubicBezTo>
                    <a:pt x="535" y="17"/>
                    <a:pt x="534" y="20"/>
                    <a:pt x="532" y="23"/>
                  </a:cubicBezTo>
                  <a:cubicBezTo>
                    <a:pt x="525" y="29"/>
                    <a:pt x="526" y="31"/>
                    <a:pt x="535" y="35"/>
                  </a:cubicBezTo>
                  <a:cubicBezTo>
                    <a:pt x="536" y="32"/>
                    <a:pt x="536" y="30"/>
                    <a:pt x="537" y="27"/>
                  </a:cubicBezTo>
                  <a:cubicBezTo>
                    <a:pt x="537" y="25"/>
                    <a:pt x="539" y="23"/>
                    <a:pt x="541" y="25"/>
                  </a:cubicBezTo>
                  <a:cubicBezTo>
                    <a:pt x="544" y="27"/>
                    <a:pt x="545" y="25"/>
                    <a:pt x="547" y="23"/>
                  </a:cubicBezTo>
                  <a:cubicBezTo>
                    <a:pt x="548" y="21"/>
                    <a:pt x="548" y="18"/>
                    <a:pt x="549" y="16"/>
                  </a:cubicBezTo>
                  <a:cubicBezTo>
                    <a:pt x="551" y="11"/>
                    <a:pt x="552" y="5"/>
                    <a:pt x="559" y="4"/>
                  </a:cubicBezTo>
                  <a:cubicBezTo>
                    <a:pt x="564" y="8"/>
                    <a:pt x="564" y="8"/>
                    <a:pt x="569" y="3"/>
                  </a:cubicBezTo>
                  <a:cubicBezTo>
                    <a:pt x="570" y="2"/>
                    <a:pt x="570" y="1"/>
                    <a:pt x="571" y="0"/>
                  </a:cubicBezTo>
                  <a:cubicBezTo>
                    <a:pt x="572" y="0"/>
                    <a:pt x="573" y="0"/>
                    <a:pt x="574" y="0"/>
                  </a:cubicBezTo>
                  <a:close/>
                  <a:moveTo>
                    <a:pt x="476" y="661"/>
                  </a:moveTo>
                  <a:cubicBezTo>
                    <a:pt x="475" y="659"/>
                    <a:pt x="472" y="657"/>
                    <a:pt x="472" y="655"/>
                  </a:cubicBezTo>
                  <a:cubicBezTo>
                    <a:pt x="471" y="651"/>
                    <a:pt x="471" y="647"/>
                    <a:pt x="471" y="644"/>
                  </a:cubicBezTo>
                  <a:cubicBezTo>
                    <a:pt x="472" y="640"/>
                    <a:pt x="471" y="634"/>
                    <a:pt x="476" y="631"/>
                  </a:cubicBezTo>
                  <a:cubicBezTo>
                    <a:pt x="476" y="631"/>
                    <a:pt x="476" y="628"/>
                    <a:pt x="476" y="627"/>
                  </a:cubicBezTo>
                  <a:cubicBezTo>
                    <a:pt x="475" y="624"/>
                    <a:pt x="474" y="621"/>
                    <a:pt x="472" y="618"/>
                  </a:cubicBezTo>
                  <a:cubicBezTo>
                    <a:pt x="464" y="618"/>
                    <a:pt x="466" y="609"/>
                    <a:pt x="463" y="605"/>
                  </a:cubicBezTo>
                  <a:cubicBezTo>
                    <a:pt x="463" y="604"/>
                    <a:pt x="465" y="601"/>
                    <a:pt x="467" y="599"/>
                  </a:cubicBezTo>
                  <a:cubicBezTo>
                    <a:pt x="470" y="596"/>
                    <a:pt x="471" y="594"/>
                    <a:pt x="470" y="591"/>
                  </a:cubicBezTo>
                  <a:cubicBezTo>
                    <a:pt x="467" y="592"/>
                    <a:pt x="465" y="592"/>
                    <a:pt x="463" y="593"/>
                  </a:cubicBezTo>
                  <a:cubicBezTo>
                    <a:pt x="463" y="593"/>
                    <a:pt x="461" y="592"/>
                    <a:pt x="461" y="592"/>
                  </a:cubicBezTo>
                  <a:cubicBezTo>
                    <a:pt x="456" y="598"/>
                    <a:pt x="450" y="600"/>
                    <a:pt x="444" y="595"/>
                  </a:cubicBezTo>
                  <a:cubicBezTo>
                    <a:pt x="443" y="599"/>
                    <a:pt x="450" y="599"/>
                    <a:pt x="447" y="604"/>
                  </a:cubicBezTo>
                  <a:cubicBezTo>
                    <a:pt x="438" y="602"/>
                    <a:pt x="431" y="599"/>
                    <a:pt x="428" y="590"/>
                  </a:cubicBezTo>
                  <a:cubicBezTo>
                    <a:pt x="426" y="592"/>
                    <a:pt x="425" y="592"/>
                    <a:pt x="424" y="593"/>
                  </a:cubicBezTo>
                  <a:cubicBezTo>
                    <a:pt x="422" y="596"/>
                    <a:pt x="420" y="599"/>
                    <a:pt x="417" y="597"/>
                  </a:cubicBezTo>
                  <a:cubicBezTo>
                    <a:pt x="415" y="595"/>
                    <a:pt x="413" y="591"/>
                    <a:pt x="413" y="588"/>
                  </a:cubicBezTo>
                  <a:cubicBezTo>
                    <a:pt x="413" y="585"/>
                    <a:pt x="415" y="581"/>
                    <a:pt x="415" y="577"/>
                  </a:cubicBezTo>
                  <a:cubicBezTo>
                    <a:pt x="415" y="570"/>
                    <a:pt x="422" y="564"/>
                    <a:pt x="414" y="558"/>
                  </a:cubicBezTo>
                  <a:cubicBezTo>
                    <a:pt x="417" y="556"/>
                    <a:pt x="419" y="555"/>
                    <a:pt x="421" y="554"/>
                  </a:cubicBezTo>
                  <a:cubicBezTo>
                    <a:pt x="422" y="553"/>
                    <a:pt x="424" y="551"/>
                    <a:pt x="423" y="551"/>
                  </a:cubicBezTo>
                  <a:cubicBezTo>
                    <a:pt x="422" y="546"/>
                    <a:pt x="424" y="543"/>
                    <a:pt x="426" y="540"/>
                  </a:cubicBezTo>
                  <a:cubicBezTo>
                    <a:pt x="428" y="535"/>
                    <a:pt x="427" y="533"/>
                    <a:pt x="422" y="530"/>
                  </a:cubicBezTo>
                  <a:cubicBezTo>
                    <a:pt x="417" y="527"/>
                    <a:pt x="417" y="523"/>
                    <a:pt x="423" y="519"/>
                  </a:cubicBezTo>
                  <a:cubicBezTo>
                    <a:pt x="419" y="518"/>
                    <a:pt x="417" y="516"/>
                    <a:pt x="415" y="516"/>
                  </a:cubicBezTo>
                  <a:cubicBezTo>
                    <a:pt x="412" y="516"/>
                    <a:pt x="409" y="517"/>
                    <a:pt x="406" y="517"/>
                  </a:cubicBezTo>
                  <a:cubicBezTo>
                    <a:pt x="403" y="517"/>
                    <a:pt x="401" y="518"/>
                    <a:pt x="400" y="521"/>
                  </a:cubicBezTo>
                  <a:cubicBezTo>
                    <a:pt x="398" y="528"/>
                    <a:pt x="395" y="534"/>
                    <a:pt x="392" y="541"/>
                  </a:cubicBezTo>
                  <a:cubicBezTo>
                    <a:pt x="391" y="543"/>
                    <a:pt x="387" y="545"/>
                    <a:pt x="386" y="545"/>
                  </a:cubicBezTo>
                  <a:cubicBezTo>
                    <a:pt x="382" y="544"/>
                    <a:pt x="384" y="541"/>
                    <a:pt x="385" y="538"/>
                  </a:cubicBezTo>
                  <a:cubicBezTo>
                    <a:pt x="387" y="533"/>
                    <a:pt x="384" y="530"/>
                    <a:pt x="379" y="531"/>
                  </a:cubicBezTo>
                  <a:cubicBezTo>
                    <a:pt x="379" y="534"/>
                    <a:pt x="378" y="536"/>
                    <a:pt x="379" y="538"/>
                  </a:cubicBezTo>
                  <a:cubicBezTo>
                    <a:pt x="381" y="541"/>
                    <a:pt x="379" y="542"/>
                    <a:pt x="377" y="543"/>
                  </a:cubicBezTo>
                  <a:cubicBezTo>
                    <a:pt x="372" y="545"/>
                    <a:pt x="372" y="549"/>
                    <a:pt x="374" y="552"/>
                  </a:cubicBezTo>
                  <a:cubicBezTo>
                    <a:pt x="375" y="555"/>
                    <a:pt x="374" y="556"/>
                    <a:pt x="371" y="558"/>
                  </a:cubicBezTo>
                  <a:cubicBezTo>
                    <a:pt x="370" y="559"/>
                    <a:pt x="367" y="561"/>
                    <a:pt x="368" y="562"/>
                  </a:cubicBezTo>
                  <a:cubicBezTo>
                    <a:pt x="368" y="566"/>
                    <a:pt x="365" y="568"/>
                    <a:pt x="362" y="571"/>
                  </a:cubicBezTo>
                  <a:cubicBezTo>
                    <a:pt x="358" y="566"/>
                    <a:pt x="354" y="562"/>
                    <a:pt x="349" y="556"/>
                  </a:cubicBezTo>
                  <a:cubicBezTo>
                    <a:pt x="346" y="561"/>
                    <a:pt x="344" y="564"/>
                    <a:pt x="342" y="568"/>
                  </a:cubicBezTo>
                  <a:cubicBezTo>
                    <a:pt x="338" y="567"/>
                    <a:pt x="333" y="566"/>
                    <a:pt x="332" y="571"/>
                  </a:cubicBezTo>
                  <a:cubicBezTo>
                    <a:pt x="331" y="575"/>
                    <a:pt x="330" y="579"/>
                    <a:pt x="329" y="584"/>
                  </a:cubicBezTo>
                  <a:cubicBezTo>
                    <a:pt x="328" y="589"/>
                    <a:pt x="326" y="595"/>
                    <a:pt x="326" y="601"/>
                  </a:cubicBezTo>
                  <a:cubicBezTo>
                    <a:pt x="325" y="608"/>
                    <a:pt x="325" y="613"/>
                    <a:pt x="329" y="618"/>
                  </a:cubicBezTo>
                  <a:cubicBezTo>
                    <a:pt x="330" y="620"/>
                    <a:pt x="331" y="623"/>
                    <a:pt x="333" y="625"/>
                  </a:cubicBezTo>
                  <a:cubicBezTo>
                    <a:pt x="331" y="626"/>
                    <a:pt x="330" y="626"/>
                    <a:pt x="329" y="626"/>
                  </a:cubicBezTo>
                  <a:cubicBezTo>
                    <a:pt x="328" y="626"/>
                    <a:pt x="327" y="626"/>
                    <a:pt x="326" y="626"/>
                  </a:cubicBezTo>
                  <a:cubicBezTo>
                    <a:pt x="327" y="632"/>
                    <a:pt x="329" y="634"/>
                    <a:pt x="334" y="632"/>
                  </a:cubicBezTo>
                  <a:cubicBezTo>
                    <a:pt x="339" y="630"/>
                    <a:pt x="344" y="628"/>
                    <a:pt x="349" y="626"/>
                  </a:cubicBezTo>
                  <a:cubicBezTo>
                    <a:pt x="350" y="628"/>
                    <a:pt x="352" y="630"/>
                    <a:pt x="353" y="632"/>
                  </a:cubicBezTo>
                  <a:cubicBezTo>
                    <a:pt x="354" y="639"/>
                    <a:pt x="359" y="644"/>
                    <a:pt x="359" y="651"/>
                  </a:cubicBezTo>
                  <a:cubicBezTo>
                    <a:pt x="359" y="656"/>
                    <a:pt x="364" y="660"/>
                    <a:pt x="366" y="664"/>
                  </a:cubicBezTo>
                  <a:cubicBezTo>
                    <a:pt x="364" y="664"/>
                    <a:pt x="362" y="664"/>
                    <a:pt x="360" y="664"/>
                  </a:cubicBezTo>
                  <a:cubicBezTo>
                    <a:pt x="360" y="664"/>
                    <a:pt x="360" y="665"/>
                    <a:pt x="360" y="666"/>
                  </a:cubicBezTo>
                  <a:cubicBezTo>
                    <a:pt x="364" y="667"/>
                    <a:pt x="368" y="668"/>
                    <a:pt x="373" y="668"/>
                  </a:cubicBezTo>
                  <a:cubicBezTo>
                    <a:pt x="377" y="668"/>
                    <a:pt x="380" y="671"/>
                    <a:pt x="381" y="675"/>
                  </a:cubicBezTo>
                  <a:cubicBezTo>
                    <a:pt x="381" y="677"/>
                    <a:pt x="382" y="680"/>
                    <a:pt x="383" y="680"/>
                  </a:cubicBezTo>
                  <a:cubicBezTo>
                    <a:pt x="386" y="682"/>
                    <a:pt x="390" y="682"/>
                    <a:pt x="394" y="682"/>
                  </a:cubicBezTo>
                  <a:cubicBezTo>
                    <a:pt x="399" y="682"/>
                    <a:pt x="401" y="684"/>
                    <a:pt x="400" y="689"/>
                  </a:cubicBezTo>
                  <a:cubicBezTo>
                    <a:pt x="400" y="690"/>
                    <a:pt x="403" y="692"/>
                    <a:pt x="403" y="692"/>
                  </a:cubicBezTo>
                  <a:cubicBezTo>
                    <a:pt x="409" y="691"/>
                    <a:pt x="413" y="694"/>
                    <a:pt x="418" y="696"/>
                  </a:cubicBezTo>
                  <a:cubicBezTo>
                    <a:pt x="421" y="698"/>
                    <a:pt x="424" y="700"/>
                    <a:pt x="428" y="701"/>
                  </a:cubicBezTo>
                  <a:cubicBezTo>
                    <a:pt x="428" y="699"/>
                    <a:pt x="428" y="697"/>
                    <a:pt x="427" y="697"/>
                  </a:cubicBezTo>
                  <a:cubicBezTo>
                    <a:pt x="431" y="697"/>
                    <a:pt x="435" y="698"/>
                    <a:pt x="438" y="699"/>
                  </a:cubicBezTo>
                  <a:cubicBezTo>
                    <a:pt x="441" y="699"/>
                    <a:pt x="445" y="699"/>
                    <a:pt x="448" y="698"/>
                  </a:cubicBezTo>
                  <a:cubicBezTo>
                    <a:pt x="450" y="698"/>
                    <a:pt x="451" y="696"/>
                    <a:pt x="454" y="695"/>
                  </a:cubicBezTo>
                  <a:cubicBezTo>
                    <a:pt x="451" y="694"/>
                    <a:pt x="450" y="693"/>
                    <a:pt x="449" y="693"/>
                  </a:cubicBezTo>
                  <a:cubicBezTo>
                    <a:pt x="449" y="691"/>
                    <a:pt x="449" y="690"/>
                    <a:pt x="449" y="688"/>
                  </a:cubicBezTo>
                  <a:cubicBezTo>
                    <a:pt x="450" y="683"/>
                    <a:pt x="452" y="681"/>
                    <a:pt x="457" y="683"/>
                  </a:cubicBezTo>
                  <a:cubicBezTo>
                    <a:pt x="463" y="686"/>
                    <a:pt x="468" y="684"/>
                    <a:pt x="474" y="684"/>
                  </a:cubicBezTo>
                  <a:cubicBezTo>
                    <a:pt x="475" y="683"/>
                    <a:pt x="478" y="682"/>
                    <a:pt x="478" y="681"/>
                  </a:cubicBezTo>
                  <a:cubicBezTo>
                    <a:pt x="478" y="678"/>
                    <a:pt x="478" y="674"/>
                    <a:pt x="476" y="672"/>
                  </a:cubicBezTo>
                  <a:cubicBezTo>
                    <a:pt x="474" y="669"/>
                    <a:pt x="474" y="668"/>
                    <a:pt x="475" y="665"/>
                  </a:cubicBezTo>
                  <a:cubicBezTo>
                    <a:pt x="475" y="664"/>
                    <a:pt x="476" y="662"/>
                    <a:pt x="476" y="661"/>
                  </a:cubicBezTo>
                  <a:close/>
                  <a:moveTo>
                    <a:pt x="1025" y="936"/>
                  </a:moveTo>
                  <a:cubicBezTo>
                    <a:pt x="1023" y="938"/>
                    <a:pt x="1020" y="940"/>
                    <a:pt x="1019" y="942"/>
                  </a:cubicBezTo>
                  <a:cubicBezTo>
                    <a:pt x="1019" y="943"/>
                    <a:pt x="1021" y="945"/>
                    <a:pt x="1022" y="947"/>
                  </a:cubicBezTo>
                  <a:cubicBezTo>
                    <a:pt x="1025" y="945"/>
                    <a:pt x="1026" y="943"/>
                    <a:pt x="1027" y="943"/>
                  </a:cubicBezTo>
                  <a:cubicBezTo>
                    <a:pt x="1029" y="944"/>
                    <a:pt x="1031" y="946"/>
                    <a:pt x="1032" y="947"/>
                  </a:cubicBezTo>
                  <a:cubicBezTo>
                    <a:pt x="1032" y="948"/>
                    <a:pt x="1030" y="951"/>
                    <a:pt x="1028" y="952"/>
                  </a:cubicBezTo>
                  <a:cubicBezTo>
                    <a:pt x="1025" y="953"/>
                    <a:pt x="1021" y="953"/>
                    <a:pt x="1019" y="958"/>
                  </a:cubicBezTo>
                  <a:cubicBezTo>
                    <a:pt x="1021" y="959"/>
                    <a:pt x="1022" y="959"/>
                    <a:pt x="1024" y="960"/>
                  </a:cubicBezTo>
                  <a:cubicBezTo>
                    <a:pt x="1027" y="961"/>
                    <a:pt x="1029" y="962"/>
                    <a:pt x="1027" y="966"/>
                  </a:cubicBezTo>
                  <a:cubicBezTo>
                    <a:pt x="1025" y="970"/>
                    <a:pt x="1029" y="977"/>
                    <a:pt x="1033" y="979"/>
                  </a:cubicBezTo>
                  <a:cubicBezTo>
                    <a:pt x="1034" y="976"/>
                    <a:pt x="1035" y="973"/>
                    <a:pt x="1036" y="970"/>
                  </a:cubicBezTo>
                  <a:cubicBezTo>
                    <a:pt x="1036" y="968"/>
                    <a:pt x="1036" y="965"/>
                    <a:pt x="1035" y="964"/>
                  </a:cubicBezTo>
                  <a:cubicBezTo>
                    <a:pt x="1032" y="961"/>
                    <a:pt x="1034" y="959"/>
                    <a:pt x="1036" y="956"/>
                  </a:cubicBezTo>
                  <a:cubicBezTo>
                    <a:pt x="1038" y="954"/>
                    <a:pt x="1039" y="950"/>
                    <a:pt x="1041" y="947"/>
                  </a:cubicBezTo>
                  <a:cubicBezTo>
                    <a:pt x="1042" y="948"/>
                    <a:pt x="1044" y="949"/>
                    <a:pt x="1046" y="950"/>
                  </a:cubicBezTo>
                  <a:cubicBezTo>
                    <a:pt x="1052" y="946"/>
                    <a:pt x="1043" y="940"/>
                    <a:pt x="1047" y="936"/>
                  </a:cubicBezTo>
                  <a:cubicBezTo>
                    <a:pt x="1049" y="936"/>
                    <a:pt x="1051" y="937"/>
                    <a:pt x="1053" y="937"/>
                  </a:cubicBezTo>
                  <a:cubicBezTo>
                    <a:pt x="1052" y="934"/>
                    <a:pt x="1051" y="932"/>
                    <a:pt x="1050" y="929"/>
                  </a:cubicBezTo>
                  <a:cubicBezTo>
                    <a:pt x="1054" y="930"/>
                    <a:pt x="1058" y="931"/>
                    <a:pt x="1061" y="933"/>
                  </a:cubicBezTo>
                  <a:cubicBezTo>
                    <a:pt x="1062" y="933"/>
                    <a:pt x="1063" y="934"/>
                    <a:pt x="1064" y="933"/>
                  </a:cubicBezTo>
                  <a:cubicBezTo>
                    <a:pt x="1067" y="933"/>
                    <a:pt x="1070" y="932"/>
                    <a:pt x="1073" y="931"/>
                  </a:cubicBezTo>
                  <a:cubicBezTo>
                    <a:pt x="1074" y="928"/>
                    <a:pt x="1072" y="925"/>
                    <a:pt x="1069" y="923"/>
                  </a:cubicBezTo>
                  <a:cubicBezTo>
                    <a:pt x="1068" y="922"/>
                    <a:pt x="1066" y="920"/>
                    <a:pt x="1065" y="918"/>
                  </a:cubicBezTo>
                  <a:cubicBezTo>
                    <a:pt x="1062" y="915"/>
                    <a:pt x="1061" y="911"/>
                    <a:pt x="1058" y="909"/>
                  </a:cubicBezTo>
                  <a:cubicBezTo>
                    <a:pt x="1049" y="899"/>
                    <a:pt x="1039" y="890"/>
                    <a:pt x="1029" y="881"/>
                  </a:cubicBezTo>
                  <a:cubicBezTo>
                    <a:pt x="1029" y="880"/>
                    <a:pt x="1028" y="880"/>
                    <a:pt x="1027" y="880"/>
                  </a:cubicBezTo>
                  <a:cubicBezTo>
                    <a:pt x="1024" y="878"/>
                    <a:pt x="1022" y="878"/>
                    <a:pt x="1019" y="876"/>
                  </a:cubicBezTo>
                  <a:cubicBezTo>
                    <a:pt x="1017" y="874"/>
                    <a:pt x="1014" y="875"/>
                    <a:pt x="1013" y="878"/>
                  </a:cubicBezTo>
                  <a:cubicBezTo>
                    <a:pt x="1012" y="880"/>
                    <a:pt x="1011" y="881"/>
                    <a:pt x="1010" y="883"/>
                  </a:cubicBezTo>
                  <a:cubicBezTo>
                    <a:pt x="1009" y="882"/>
                    <a:pt x="1008" y="881"/>
                    <a:pt x="1007" y="881"/>
                  </a:cubicBezTo>
                  <a:cubicBezTo>
                    <a:pt x="1004" y="879"/>
                    <a:pt x="1001" y="878"/>
                    <a:pt x="999" y="881"/>
                  </a:cubicBezTo>
                  <a:cubicBezTo>
                    <a:pt x="997" y="884"/>
                    <a:pt x="996" y="887"/>
                    <a:pt x="998" y="889"/>
                  </a:cubicBezTo>
                  <a:cubicBezTo>
                    <a:pt x="1000" y="892"/>
                    <a:pt x="1002" y="893"/>
                    <a:pt x="1004" y="896"/>
                  </a:cubicBezTo>
                  <a:cubicBezTo>
                    <a:pt x="1005" y="898"/>
                    <a:pt x="1007" y="901"/>
                    <a:pt x="1007" y="903"/>
                  </a:cubicBezTo>
                  <a:cubicBezTo>
                    <a:pt x="1006" y="908"/>
                    <a:pt x="1009" y="910"/>
                    <a:pt x="1013" y="910"/>
                  </a:cubicBezTo>
                  <a:cubicBezTo>
                    <a:pt x="1016" y="910"/>
                    <a:pt x="1019" y="909"/>
                    <a:pt x="1022" y="908"/>
                  </a:cubicBezTo>
                  <a:cubicBezTo>
                    <a:pt x="1023" y="908"/>
                    <a:pt x="1024" y="907"/>
                    <a:pt x="1024" y="906"/>
                  </a:cubicBezTo>
                  <a:cubicBezTo>
                    <a:pt x="1023" y="902"/>
                    <a:pt x="1021" y="897"/>
                    <a:pt x="1020" y="893"/>
                  </a:cubicBezTo>
                  <a:cubicBezTo>
                    <a:pt x="1019" y="892"/>
                    <a:pt x="1018" y="890"/>
                    <a:pt x="1017" y="889"/>
                  </a:cubicBezTo>
                  <a:cubicBezTo>
                    <a:pt x="1017" y="887"/>
                    <a:pt x="1017" y="886"/>
                    <a:pt x="1018" y="885"/>
                  </a:cubicBezTo>
                  <a:cubicBezTo>
                    <a:pt x="1018" y="884"/>
                    <a:pt x="1020" y="884"/>
                    <a:pt x="1021" y="885"/>
                  </a:cubicBezTo>
                  <a:cubicBezTo>
                    <a:pt x="1026" y="886"/>
                    <a:pt x="1028" y="891"/>
                    <a:pt x="1028" y="898"/>
                  </a:cubicBezTo>
                  <a:cubicBezTo>
                    <a:pt x="1028" y="901"/>
                    <a:pt x="1028" y="903"/>
                    <a:pt x="1032" y="903"/>
                  </a:cubicBezTo>
                  <a:cubicBezTo>
                    <a:pt x="1033" y="903"/>
                    <a:pt x="1034" y="904"/>
                    <a:pt x="1035" y="904"/>
                  </a:cubicBezTo>
                  <a:cubicBezTo>
                    <a:pt x="1034" y="907"/>
                    <a:pt x="1033" y="909"/>
                    <a:pt x="1032" y="912"/>
                  </a:cubicBezTo>
                  <a:cubicBezTo>
                    <a:pt x="1026" y="912"/>
                    <a:pt x="1026" y="918"/>
                    <a:pt x="1022" y="922"/>
                  </a:cubicBezTo>
                  <a:cubicBezTo>
                    <a:pt x="1017" y="928"/>
                    <a:pt x="1022" y="932"/>
                    <a:pt x="1025" y="936"/>
                  </a:cubicBezTo>
                  <a:close/>
                  <a:moveTo>
                    <a:pt x="1193" y="1043"/>
                  </a:moveTo>
                  <a:cubicBezTo>
                    <a:pt x="1192" y="1042"/>
                    <a:pt x="1191" y="1040"/>
                    <a:pt x="1189" y="1039"/>
                  </a:cubicBezTo>
                  <a:cubicBezTo>
                    <a:pt x="1184" y="1035"/>
                    <a:pt x="1184" y="1035"/>
                    <a:pt x="1188" y="1030"/>
                  </a:cubicBezTo>
                  <a:cubicBezTo>
                    <a:pt x="1189" y="1028"/>
                    <a:pt x="1190" y="1026"/>
                    <a:pt x="1190" y="1023"/>
                  </a:cubicBezTo>
                  <a:cubicBezTo>
                    <a:pt x="1190" y="1023"/>
                    <a:pt x="1187" y="1022"/>
                    <a:pt x="1187" y="1022"/>
                  </a:cubicBezTo>
                  <a:cubicBezTo>
                    <a:pt x="1185" y="1024"/>
                    <a:pt x="1183" y="1025"/>
                    <a:pt x="1183" y="1027"/>
                  </a:cubicBezTo>
                  <a:cubicBezTo>
                    <a:pt x="1182" y="1033"/>
                    <a:pt x="1183" y="1039"/>
                    <a:pt x="1183" y="1045"/>
                  </a:cubicBezTo>
                  <a:cubicBezTo>
                    <a:pt x="1183" y="1050"/>
                    <a:pt x="1185" y="1051"/>
                    <a:pt x="1188" y="1051"/>
                  </a:cubicBezTo>
                  <a:cubicBezTo>
                    <a:pt x="1190" y="1048"/>
                    <a:pt x="1191" y="1046"/>
                    <a:pt x="1193" y="1043"/>
                  </a:cubicBezTo>
                  <a:close/>
                  <a:moveTo>
                    <a:pt x="584" y="301"/>
                  </a:moveTo>
                  <a:cubicBezTo>
                    <a:pt x="584" y="301"/>
                    <a:pt x="584" y="301"/>
                    <a:pt x="585" y="301"/>
                  </a:cubicBezTo>
                  <a:cubicBezTo>
                    <a:pt x="583" y="299"/>
                    <a:pt x="581" y="295"/>
                    <a:pt x="579" y="295"/>
                  </a:cubicBezTo>
                  <a:cubicBezTo>
                    <a:pt x="576" y="294"/>
                    <a:pt x="574" y="293"/>
                    <a:pt x="572" y="291"/>
                  </a:cubicBezTo>
                  <a:cubicBezTo>
                    <a:pt x="571" y="289"/>
                    <a:pt x="569" y="289"/>
                    <a:pt x="568" y="292"/>
                  </a:cubicBezTo>
                  <a:cubicBezTo>
                    <a:pt x="568" y="294"/>
                    <a:pt x="568" y="295"/>
                    <a:pt x="568" y="296"/>
                  </a:cubicBezTo>
                  <a:cubicBezTo>
                    <a:pt x="569" y="296"/>
                    <a:pt x="569" y="296"/>
                    <a:pt x="569" y="295"/>
                  </a:cubicBezTo>
                  <a:cubicBezTo>
                    <a:pt x="574" y="297"/>
                    <a:pt x="579" y="299"/>
                    <a:pt x="584" y="301"/>
                  </a:cubicBezTo>
                  <a:close/>
                  <a:moveTo>
                    <a:pt x="1188" y="1008"/>
                  </a:moveTo>
                  <a:cubicBezTo>
                    <a:pt x="1189" y="1012"/>
                    <a:pt x="1189" y="1016"/>
                    <a:pt x="1190" y="1019"/>
                  </a:cubicBezTo>
                  <a:cubicBezTo>
                    <a:pt x="1192" y="1019"/>
                    <a:pt x="1195" y="1018"/>
                    <a:pt x="1197" y="1018"/>
                  </a:cubicBezTo>
                  <a:cubicBezTo>
                    <a:pt x="1194" y="1015"/>
                    <a:pt x="1192" y="1012"/>
                    <a:pt x="1188" y="1008"/>
                  </a:cubicBezTo>
                  <a:close/>
                  <a:moveTo>
                    <a:pt x="185" y="906"/>
                  </a:moveTo>
                  <a:cubicBezTo>
                    <a:pt x="183" y="901"/>
                    <a:pt x="181" y="897"/>
                    <a:pt x="179" y="892"/>
                  </a:cubicBezTo>
                  <a:cubicBezTo>
                    <a:pt x="176" y="897"/>
                    <a:pt x="178" y="902"/>
                    <a:pt x="185" y="906"/>
                  </a:cubicBezTo>
                  <a:close/>
                  <a:moveTo>
                    <a:pt x="1067" y="891"/>
                  </a:moveTo>
                  <a:cubicBezTo>
                    <a:pt x="1067" y="886"/>
                    <a:pt x="1065" y="885"/>
                    <a:pt x="1060" y="886"/>
                  </a:cubicBezTo>
                  <a:cubicBezTo>
                    <a:pt x="1060" y="891"/>
                    <a:pt x="1061" y="892"/>
                    <a:pt x="1067" y="891"/>
                  </a:cubicBezTo>
                  <a:close/>
                  <a:moveTo>
                    <a:pt x="1020" y="919"/>
                  </a:moveTo>
                  <a:cubicBezTo>
                    <a:pt x="1020" y="915"/>
                    <a:pt x="1018" y="914"/>
                    <a:pt x="1014" y="914"/>
                  </a:cubicBezTo>
                  <a:cubicBezTo>
                    <a:pt x="1014" y="916"/>
                    <a:pt x="1014" y="918"/>
                    <a:pt x="1014" y="919"/>
                  </a:cubicBezTo>
                  <a:cubicBezTo>
                    <a:pt x="1016" y="919"/>
                    <a:pt x="1018" y="919"/>
                    <a:pt x="1020" y="919"/>
                  </a:cubicBezTo>
                  <a:close/>
                  <a:moveTo>
                    <a:pt x="1416" y="673"/>
                  </a:moveTo>
                  <a:cubicBezTo>
                    <a:pt x="1416" y="667"/>
                    <a:pt x="1414" y="664"/>
                    <a:pt x="1408" y="664"/>
                  </a:cubicBezTo>
                  <a:cubicBezTo>
                    <a:pt x="1411" y="667"/>
                    <a:pt x="1413" y="670"/>
                    <a:pt x="1416" y="673"/>
                  </a:cubicBezTo>
                  <a:close/>
                  <a:moveTo>
                    <a:pt x="437" y="575"/>
                  </a:moveTo>
                  <a:cubicBezTo>
                    <a:pt x="438" y="574"/>
                    <a:pt x="438" y="574"/>
                    <a:pt x="439" y="574"/>
                  </a:cubicBezTo>
                  <a:cubicBezTo>
                    <a:pt x="437" y="571"/>
                    <a:pt x="435" y="568"/>
                    <a:pt x="433" y="565"/>
                  </a:cubicBezTo>
                  <a:cubicBezTo>
                    <a:pt x="429" y="571"/>
                    <a:pt x="436" y="572"/>
                    <a:pt x="437" y="575"/>
                  </a:cubicBezTo>
                  <a:close/>
                  <a:moveTo>
                    <a:pt x="192" y="858"/>
                  </a:moveTo>
                  <a:cubicBezTo>
                    <a:pt x="191" y="858"/>
                    <a:pt x="191" y="858"/>
                    <a:pt x="190" y="858"/>
                  </a:cubicBezTo>
                  <a:cubicBezTo>
                    <a:pt x="189" y="864"/>
                    <a:pt x="189" y="865"/>
                    <a:pt x="195" y="865"/>
                  </a:cubicBezTo>
                  <a:cubicBezTo>
                    <a:pt x="194" y="863"/>
                    <a:pt x="193" y="860"/>
                    <a:pt x="192" y="858"/>
                  </a:cubicBezTo>
                  <a:close/>
                  <a:moveTo>
                    <a:pt x="660" y="762"/>
                  </a:moveTo>
                  <a:cubicBezTo>
                    <a:pt x="661" y="765"/>
                    <a:pt x="662" y="767"/>
                    <a:pt x="663" y="769"/>
                  </a:cubicBezTo>
                  <a:cubicBezTo>
                    <a:pt x="664" y="769"/>
                    <a:pt x="664" y="769"/>
                    <a:pt x="665" y="769"/>
                  </a:cubicBezTo>
                  <a:cubicBezTo>
                    <a:pt x="665" y="767"/>
                    <a:pt x="666" y="765"/>
                    <a:pt x="667" y="762"/>
                  </a:cubicBezTo>
                  <a:cubicBezTo>
                    <a:pt x="664" y="762"/>
                    <a:pt x="663" y="762"/>
                    <a:pt x="660" y="762"/>
                  </a:cubicBezTo>
                  <a:close/>
                  <a:moveTo>
                    <a:pt x="184" y="1003"/>
                  </a:moveTo>
                  <a:cubicBezTo>
                    <a:pt x="184" y="1003"/>
                    <a:pt x="184" y="1002"/>
                    <a:pt x="183" y="1001"/>
                  </a:cubicBezTo>
                  <a:cubicBezTo>
                    <a:pt x="181" y="1001"/>
                    <a:pt x="180" y="1000"/>
                    <a:pt x="177" y="1000"/>
                  </a:cubicBezTo>
                  <a:cubicBezTo>
                    <a:pt x="178" y="1003"/>
                    <a:pt x="178" y="1004"/>
                    <a:pt x="179" y="1006"/>
                  </a:cubicBezTo>
                  <a:cubicBezTo>
                    <a:pt x="179" y="1006"/>
                    <a:pt x="180" y="1007"/>
                    <a:pt x="180" y="1007"/>
                  </a:cubicBezTo>
                  <a:cubicBezTo>
                    <a:pt x="182" y="1006"/>
                    <a:pt x="183" y="1004"/>
                    <a:pt x="184" y="1003"/>
                  </a:cubicBezTo>
                  <a:close/>
                  <a:moveTo>
                    <a:pt x="659" y="780"/>
                  </a:moveTo>
                  <a:cubicBezTo>
                    <a:pt x="658" y="780"/>
                    <a:pt x="657" y="780"/>
                    <a:pt x="657" y="780"/>
                  </a:cubicBezTo>
                  <a:cubicBezTo>
                    <a:pt x="657" y="782"/>
                    <a:pt x="656" y="784"/>
                    <a:pt x="657" y="784"/>
                  </a:cubicBezTo>
                  <a:cubicBezTo>
                    <a:pt x="658" y="785"/>
                    <a:pt x="660" y="786"/>
                    <a:pt x="661" y="786"/>
                  </a:cubicBezTo>
                  <a:cubicBezTo>
                    <a:pt x="661" y="784"/>
                    <a:pt x="660" y="782"/>
                    <a:pt x="659" y="780"/>
                  </a:cubicBezTo>
                  <a:close/>
                  <a:moveTo>
                    <a:pt x="485" y="631"/>
                  </a:moveTo>
                  <a:cubicBezTo>
                    <a:pt x="489" y="634"/>
                    <a:pt x="489" y="631"/>
                    <a:pt x="491" y="628"/>
                  </a:cubicBezTo>
                  <a:cubicBezTo>
                    <a:pt x="487" y="626"/>
                    <a:pt x="485" y="627"/>
                    <a:pt x="485" y="631"/>
                  </a:cubicBezTo>
                  <a:close/>
                  <a:moveTo>
                    <a:pt x="954" y="431"/>
                  </a:moveTo>
                  <a:cubicBezTo>
                    <a:pt x="954" y="431"/>
                    <a:pt x="955" y="431"/>
                    <a:pt x="956" y="430"/>
                  </a:cubicBezTo>
                  <a:cubicBezTo>
                    <a:pt x="955" y="429"/>
                    <a:pt x="955" y="427"/>
                    <a:pt x="954" y="425"/>
                  </a:cubicBezTo>
                  <a:cubicBezTo>
                    <a:pt x="953" y="425"/>
                    <a:pt x="952" y="426"/>
                    <a:pt x="951" y="426"/>
                  </a:cubicBezTo>
                  <a:cubicBezTo>
                    <a:pt x="952" y="428"/>
                    <a:pt x="953" y="430"/>
                    <a:pt x="954" y="431"/>
                  </a:cubicBezTo>
                  <a:close/>
                  <a:moveTo>
                    <a:pt x="1199" y="1040"/>
                  </a:moveTo>
                  <a:cubicBezTo>
                    <a:pt x="1199" y="1040"/>
                    <a:pt x="1198" y="1040"/>
                    <a:pt x="1198" y="1040"/>
                  </a:cubicBezTo>
                  <a:cubicBezTo>
                    <a:pt x="1197" y="1042"/>
                    <a:pt x="1196" y="1044"/>
                    <a:pt x="1196" y="1047"/>
                  </a:cubicBezTo>
                  <a:cubicBezTo>
                    <a:pt x="1196" y="1047"/>
                    <a:pt x="1198" y="1047"/>
                    <a:pt x="1200" y="1048"/>
                  </a:cubicBezTo>
                  <a:cubicBezTo>
                    <a:pt x="1200" y="1045"/>
                    <a:pt x="1200" y="1042"/>
                    <a:pt x="1199" y="1040"/>
                  </a:cubicBezTo>
                  <a:close/>
                  <a:moveTo>
                    <a:pt x="684" y="952"/>
                  </a:moveTo>
                  <a:cubicBezTo>
                    <a:pt x="683" y="952"/>
                    <a:pt x="682" y="952"/>
                    <a:pt x="681" y="952"/>
                  </a:cubicBezTo>
                  <a:cubicBezTo>
                    <a:pt x="681" y="954"/>
                    <a:pt x="681" y="955"/>
                    <a:pt x="681" y="957"/>
                  </a:cubicBezTo>
                  <a:cubicBezTo>
                    <a:pt x="681" y="957"/>
                    <a:pt x="683" y="958"/>
                    <a:pt x="684" y="958"/>
                  </a:cubicBezTo>
                  <a:cubicBezTo>
                    <a:pt x="684" y="956"/>
                    <a:pt x="684" y="954"/>
                    <a:pt x="684" y="9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890"/>
            <p:cNvSpPr/>
            <p:nvPr/>
          </p:nvSpPr>
          <p:spPr bwMode="auto">
            <a:xfrm>
              <a:off x="6667670" y="5214927"/>
              <a:ext cx="1066828" cy="1347788"/>
            </a:xfrm>
            <a:custGeom>
              <a:avLst/>
              <a:gdLst>
                <a:gd name="T0" fmla="*/ 142 w 284"/>
                <a:gd name="T1" fmla="*/ 107 h 359"/>
                <a:gd name="T2" fmla="*/ 132 w 284"/>
                <a:gd name="T3" fmla="*/ 124 h 359"/>
                <a:gd name="T4" fmla="*/ 128 w 284"/>
                <a:gd name="T5" fmla="*/ 139 h 359"/>
                <a:gd name="T6" fmla="*/ 128 w 284"/>
                <a:gd name="T7" fmla="*/ 155 h 359"/>
                <a:gd name="T8" fmla="*/ 126 w 284"/>
                <a:gd name="T9" fmla="*/ 186 h 359"/>
                <a:gd name="T10" fmla="*/ 125 w 284"/>
                <a:gd name="T11" fmla="*/ 212 h 359"/>
                <a:gd name="T12" fmla="*/ 127 w 284"/>
                <a:gd name="T13" fmla="*/ 248 h 359"/>
                <a:gd name="T14" fmla="*/ 121 w 284"/>
                <a:gd name="T15" fmla="*/ 288 h 359"/>
                <a:gd name="T16" fmla="*/ 119 w 284"/>
                <a:gd name="T17" fmla="*/ 316 h 359"/>
                <a:gd name="T18" fmla="*/ 109 w 284"/>
                <a:gd name="T19" fmla="*/ 332 h 359"/>
                <a:gd name="T20" fmla="*/ 83 w 284"/>
                <a:gd name="T21" fmla="*/ 343 h 359"/>
                <a:gd name="T22" fmla="*/ 59 w 284"/>
                <a:gd name="T23" fmla="*/ 326 h 359"/>
                <a:gd name="T24" fmla="*/ 51 w 284"/>
                <a:gd name="T25" fmla="*/ 333 h 359"/>
                <a:gd name="T26" fmla="*/ 45 w 284"/>
                <a:gd name="T27" fmla="*/ 348 h 359"/>
                <a:gd name="T28" fmla="*/ 27 w 284"/>
                <a:gd name="T29" fmla="*/ 359 h 359"/>
                <a:gd name="T30" fmla="*/ 12 w 284"/>
                <a:gd name="T31" fmla="*/ 348 h 359"/>
                <a:gd name="T32" fmla="*/ 11 w 284"/>
                <a:gd name="T33" fmla="*/ 335 h 359"/>
                <a:gd name="T34" fmla="*/ 8 w 284"/>
                <a:gd name="T35" fmla="*/ 311 h 359"/>
                <a:gd name="T36" fmla="*/ 8 w 284"/>
                <a:gd name="T37" fmla="*/ 279 h 359"/>
                <a:gd name="T38" fmla="*/ 9 w 284"/>
                <a:gd name="T39" fmla="*/ 259 h 359"/>
                <a:gd name="T40" fmla="*/ 1 w 284"/>
                <a:gd name="T41" fmla="*/ 236 h 359"/>
                <a:gd name="T42" fmla="*/ 15 w 284"/>
                <a:gd name="T43" fmla="*/ 225 h 359"/>
                <a:gd name="T44" fmla="*/ 15 w 284"/>
                <a:gd name="T45" fmla="*/ 222 h 359"/>
                <a:gd name="T46" fmla="*/ 11 w 284"/>
                <a:gd name="T47" fmla="*/ 206 h 359"/>
                <a:gd name="T48" fmla="*/ 14 w 284"/>
                <a:gd name="T49" fmla="*/ 169 h 359"/>
                <a:gd name="T50" fmla="*/ 8 w 284"/>
                <a:gd name="T51" fmla="*/ 155 h 359"/>
                <a:gd name="T52" fmla="*/ 27 w 284"/>
                <a:gd name="T53" fmla="*/ 151 h 359"/>
                <a:gd name="T54" fmla="*/ 34 w 284"/>
                <a:gd name="T55" fmla="*/ 148 h 359"/>
                <a:gd name="T56" fmla="*/ 39 w 284"/>
                <a:gd name="T57" fmla="*/ 137 h 359"/>
                <a:gd name="T58" fmla="*/ 47 w 284"/>
                <a:gd name="T59" fmla="*/ 123 h 359"/>
                <a:gd name="T60" fmla="*/ 69 w 284"/>
                <a:gd name="T61" fmla="*/ 101 h 359"/>
                <a:gd name="T62" fmla="*/ 78 w 284"/>
                <a:gd name="T63" fmla="*/ 90 h 359"/>
                <a:gd name="T64" fmla="*/ 101 w 284"/>
                <a:gd name="T65" fmla="*/ 80 h 359"/>
                <a:gd name="T66" fmla="*/ 102 w 284"/>
                <a:gd name="T67" fmla="*/ 78 h 359"/>
                <a:gd name="T68" fmla="*/ 116 w 284"/>
                <a:gd name="T69" fmla="*/ 74 h 359"/>
                <a:gd name="T70" fmla="*/ 118 w 284"/>
                <a:gd name="T71" fmla="*/ 70 h 359"/>
                <a:gd name="T72" fmla="*/ 124 w 284"/>
                <a:gd name="T73" fmla="*/ 64 h 359"/>
                <a:gd name="T74" fmla="*/ 137 w 284"/>
                <a:gd name="T75" fmla="*/ 55 h 359"/>
                <a:gd name="T76" fmla="*/ 153 w 284"/>
                <a:gd name="T77" fmla="*/ 44 h 359"/>
                <a:gd name="T78" fmla="*/ 163 w 284"/>
                <a:gd name="T79" fmla="*/ 28 h 359"/>
                <a:gd name="T80" fmla="*/ 179 w 284"/>
                <a:gd name="T81" fmla="*/ 23 h 359"/>
                <a:gd name="T82" fmla="*/ 181 w 284"/>
                <a:gd name="T83" fmla="*/ 13 h 359"/>
                <a:gd name="T84" fmla="*/ 183 w 284"/>
                <a:gd name="T85" fmla="*/ 2 h 359"/>
                <a:gd name="T86" fmla="*/ 184 w 284"/>
                <a:gd name="T87" fmla="*/ 14 h 359"/>
                <a:gd name="T88" fmla="*/ 205 w 284"/>
                <a:gd name="T89" fmla="*/ 16 h 359"/>
                <a:gd name="T90" fmla="*/ 221 w 284"/>
                <a:gd name="T91" fmla="*/ 28 h 359"/>
                <a:gd name="T92" fmla="*/ 242 w 284"/>
                <a:gd name="T93" fmla="*/ 36 h 359"/>
                <a:gd name="T94" fmla="*/ 264 w 284"/>
                <a:gd name="T95" fmla="*/ 46 h 359"/>
                <a:gd name="T96" fmla="*/ 283 w 284"/>
                <a:gd name="T97" fmla="*/ 75 h 359"/>
                <a:gd name="T98" fmla="*/ 278 w 284"/>
                <a:gd name="T99" fmla="*/ 86 h 359"/>
                <a:gd name="T100" fmla="*/ 261 w 284"/>
                <a:gd name="T101" fmla="*/ 101 h 359"/>
                <a:gd name="T102" fmla="*/ 249 w 284"/>
                <a:gd name="T103" fmla="*/ 106 h 359"/>
                <a:gd name="T104" fmla="*/ 227 w 284"/>
                <a:gd name="T105" fmla="*/ 108 h 359"/>
                <a:gd name="T106" fmla="*/ 198 w 284"/>
                <a:gd name="T107" fmla="*/ 114 h 359"/>
                <a:gd name="T108" fmla="*/ 206 w 284"/>
                <a:gd name="T109" fmla="*/ 139 h 359"/>
                <a:gd name="T110" fmla="*/ 195 w 284"/>
                <a:gd name="T111" fmla="*/ 125 h 359"/>
                <a:gd name="T112" fmla="*/ 190 w 284"/>
                <a:gd name="T113" fmla="*/ 113 h 359"/>
                <a:gd name="T114" fmla="*/ 166 w 284"/>
                <a:gd name="T115" fmla="*/ 112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4" h="359">
                  <a:moveTo>
                    <a:pt x="156" y="113"/>
                  </a:moveTo>
                  <a:cubicBezTo>
                    <a:pt x="154" y="106"/>
                    <a:pt x="147" y="107"/>
                    <a:pt x="142" y="107"/>
                  </a:cubicBezTo>
                  <a:cubicBezTo>
                    <a:pt x="140" y="110"/>
                    <a:pt x="138" y="113"/>
                    <a:pt x="136" y="115"/>
                  </a:cubicBezTo>
                  <a:cubicBezTo>
                    <a:pt x="133" y="118"/>
                    <a:pt x="131" y="120"/>
                    <a:pt x="132" y="124"/>
                  </a:cubicBezTo>
                  <a:cubicBezTo>
                    <a:pt x="132" y="124"/>
                    <a:pt x="132" y="125"/>
                    <a:pt x="132" y="126"/>
                  </a:cubicBezTo>
                  <a:cubicBezTo>
                    <a:pt x="127" y="130"/>
                    <a:pt x="128" y="135"/>
                    <a:pt x="128" y="139"/>
                  </a:cubicBezTo>
                  <a:cubicBezTo>
                    <a:pt x="129" y="142"/>
                    <a:pt x="127" y="144"/>
                    <a:pt x="127" y="147"/>
                  </a:cubicBezTo>
                  <a:cubicBezTo>
                    <a:pt x="127" y="149"/>
                    <a:pt x="127" y="152"/>
                    <a:pt x="128" y="155"/>
                  </a:cubicBezTo>
                  <a:cubicBezTo>
                    <a:pt x="129" y="159"/>
                    <a:pt x="131" y="164"/>
                    <a:pt x="131" y="168"/>
                  </a:cubicBezTo>
                  <a:cubicBezTo>
                    <a:pt x="130" y="174"/>
                    <a:pt x="128" y="180"/>
                    <a:pt x="126" y="186"/>
                  </a:cubicBezTo>
                  <a:cubicBezTo>
                    <a:pt x="126" y="188"/>
                    <a:pt x="125" y="190"/>
                    <a:pt x="125" y="192"/>
                  </a:cubicBezTo>
                  <a:cubicBezTo>
                    <a:pt x="125" y="199"/>
                    <a:pt x="125" y="205"/>
                    <a:pt x="125" y="212"/>
                  </a:cubicBezTo>
                  <a:cubicBezTo>
                    <a:pt x="125" y="213"/>
                    <a:pt x="125" y="214"/>
                    <a:pt x="125" y="215"/>
                  </a:cubicBezTo>
                  <a:cubicBezTo>
                    <a:pt x="129" y="226"/>
                    <a:pt x="126" y="237"/>
                    <a:pt x="127" y="248"/>
                  </a:cubicBezTo>
                  <a:cubicBezTo>
                    <a:pt x="127" y="254"/>
                    <a:pt x="127" y="261"/>
                    <a:pt x="126" y="268"/>
                  </a:cubicBezTo>
                  <a:cubicBezTo>
                    <a:pt x="125" y="275"/>
                    <a:pt x="123" y="281"/>
                    <a:pt x="121" y="288"/>
                  </a:cubicBezTo>
                  <a:cubicBezTo>
                    <a:pt x="121" y="288"/>
                    <a:pt x="121" y="289"/>
                    <a:pt x="121" y="289"/>
                  </a:cubicBezTo>
                  <a:cubicBezTo>
                    <a:pt x="120" y="298"/>
                    <a:pt x="120" y="307"/>
                    <a:pt x="119" y="316"/>
                  </a:cubicBezTo>
                  <a:cubicBezTo>
                    <a:pt x="119" y="317"/>
                    <a:pt x="119" y="318"/>
                    <a:pt x="118" y="318"/>
                  </a:cubicBezTo>
                  <a:cubicBezTo>
                    <a:pt x="116" y="323"/>
                    <a:pt x="113" y="329"/>
                    <a:pt x="109" y="332"/>
                  </a:cubicBezTo>
                  <a:cubicBezTo>
                    <a:pt x="103" y="338"/>
                    <a:pt x="98" y="346"/>
                    <a:pt x="89" y="346"/>
                  </a:cubicBezTo>
                  <a:cubicBezTo>
                    <a:pt x="86" y="346"/>
                    <a:pt x="84" y="346"/>
                    <a:pt x="83" y="343"/>
                  </a:cubicBezTo>
                  <a:cubicBezTo>
                    <a:pt x="82" y="341"/>
                    <a:pt x="80" y="339"/>
                    <a:pt x="79" y="339"/>
                  </a:cubicBezTo>
                  <a:cubicBezTo>
                    <a:pt x="71" y="336"/>
                    <a:pt x="65" y="331"/>
                    <a:pt x="59" y="326"/>
                  </a:cubicBezTo>
                  <a:cubicBezTo>
                    <a:pt x="57" y="324"/>
                    <a:pt x="53" y="323"/>
                    <a:pt x="51" y="322"/>
                  </a:cubicBezTo>
                  <a:cubicBezTo>
                    <a:pt x="46" y="327"/>
                    <a:pt x="47" y="329"/>
                    <a:pt x="51" y="333"/>
                  </a:cubicBezTo>
                  <a:cubicBezTo>
                    <a:pt x="56" y="338"/>
                    <a:pt x="56" y="341"/>
                    <a:pt x="50" y="345"/>
                  </a:cubicBezTo>
                  <a:cubicBezTo>
                    <a:pt x="48" y="346"/>
                    <a:pt x="46" y="347"/>
                    <a:pt x="45" y="348"/>
                  </a:cubicBezTo>
                  <a:cubicBezTo>
                    <a:pt x="43" y="350"/>
                    <a:pt x="42" y="353"/>
                    <a:pt x="41" y="355"/>
                  </a:cubicBezTo>
                  <a:cubicBezTo>
                    <a:pt x="36" y="353"/>
                    <a:pt x="31" y="353"/>
                    <a:pt x="27" y="359"/>
                  </a:cubicBezTo>
                  <a:cubicBezTo>
                    <a:pt x="23" y="358"/>
                    <a:pt x="20" y="357"/>
                    <a:pt x="16" y="356"/>
                  </a:cubicBezTo>
                  <a:cubicBezTo>
                    <a:pt x="12" y="355"/>
                    <a:pt x="11" y="352"/>
                    <a:pt x="12" y="348"/>
                  </a:cubicBezTo>
                  <a:cubicBezTo>
                    <a:pt x="13" y="344"/>
                    <a:pt x="12" y="340"/>
                    <a:pt x="11" y="336"/>
                  </a:cubicBezTo>
                  <a:cubicBezTo>
                    <a:pt x="11" y="336"/>
                    <a:pt x="11" y="336"/>
                    <a:pt x="11" y="335"/>
                  </a:cubicBezTo>
                  <a:cubicBezTo>
                    <a:pt x="11" y="329"/>
                    <a:pt x="10" y="322"/>
                    <a:pt x="10" y="315"/>
                  </a:cubicBezTo>
                  <a:cubicBezTo>
                    <a:pt x="10" y="314"/>
                    <a:pt x="9" y="311"/>
                    <a:pt x="8" y="311"/>
                  </a:cubicBezTo>
                  <a:cubicBezTo>
                    <a:pt x="5" y="310"/>
                    <a:pt x="5" y="308"/>
                    <a:pt x="5" y="305"/>
                  </a:cubicBezTo>
                  <a:cubicBezTo>
                    <a:pt x="6" y="297"/>
                    <a:pt x="7" y="288"/>
                    <a:pt x="8" y="279"/>
                  </a:cubicBezTo>
                  <a:cubicBezTo>
                    <a:pt x="9" y="275"/>
                    <a:pt x="6" y="270"/>
                    <a:pt x="10" y="265"/>
                  </a:cubicBezTo>
                  <a:cubicBezTo>
                    <a:pt x="11" y="264"/>
                    <a:pt x="10" y="261"/>
                    <a:pt x="9" y="259"/>
                  </a:cubicBezTo>
                  <a:cubicBezTo>
                    <a:pt x="6" y="253"/>
                    <a:pt x="3" y="247"/>
                    <a:pt x="0" y="241"/>
                  </a:cubicBezTo>
                  <a:cubicBezTo>
                    <a:pt x="0" y="240"/>
                    <a:pt x="1" y="237"/>
                    <a:pt x="1" y="236"/>
                  </a:cubicBezTo>
                  <a:cubicBezTo>
                    <a:pt x="3" y="233"/>
                    <a:pt x="4" y="230"/>
                    <a:pt x="6" y="228"/>
                  </a:cubicBezTo>
                  <a:cubicBezTo>
                    <a:pt x="8" y="226"/>
                    <a:pt x="12" y="226"/>
                    <a:pt x="15" y="225"/>
                  </a:cubicBezTo>
                  <a:cubicBezTo>
                    <a:pt x="15" y="225"/>
                    <a:pt x="15" y="226"/>
                    <a:pt x="16" y="226"/>
                  </a:cubicBezTo>
                  <a:cubicBezTo>
                    <a:pt x="16" y="225"/>
                    <a:pt x="16" y="223"/>
                    <a:pt x="15" y="222"/>
                  </a:cubicBezTo>
                  <a:cubicBezTo>
                    <a:pt x="12" y="218"/>
                    <a:pt x="14" y="213"/>
                    <a:pt x="11" y="210"/>
                  </a:cubicBezTo>
                  <a:cubicBezTo>
                    <a:pt x="10" y="209"/>
                    <a:pt x="10" y="207"/>
                    <a:pt x="11" y="206"/>
                  </a:cubicBezTo>
                  <a:cubicBezTo>
                    <a:pt x="14" y="201"/>
                    <a:pt x="16" y="197"/>
                    <a:pt x="16" y="191"/>
                  </a:cubicBezTo>
                  <a:cubicBezTo>
                    <a:pt x="15" y="184"/>
                    <a:pt x="16" y="177"/>
                    <a:pt x="14" y="169"/>
                  </a:cubicBezTo>
                  <a:cubicBezTo>
                    <a:pt x="14" y="164"/>
                    <a:pt x="11" y="162"/>
                    <a:pt x="9" y="158"/>
                  </a:cubicBezTo>
                  <a:cubicBezTo>
                    <a:pt x="8" y="157"/>
                    <a:pt x="8" y="156"/>
                    <a:pt x="8" y="155"/>
                  </a:cubicBezTo>
                  <a:cubicBezTo>
                    <a:pt x="11" y="153"/>
                    <a:pt x="17" y="155"/>
                    <a:pt x="17" y="148"/>
                  </a:cubicBezTo>
                  <a:cubicBezTo>
                    <a:pt x="20" y="149"/>
                    <a:pt x="24" y="146"/>
                    <a:pt x="27" y="151"/>
                  </a:cubicBezTo>
                  <a:cubicBezTo>
                    <a:pt x="27" y="152"/>
                    <a:pt x="30" y="153"/>
                    <a:pt x="32" y="152"/>
                  </a:cubicBezTo>
                  <a:cubicBezTo>
                    <a:pt x="33" y="152"/>
                    <a:pt x="33" y="150"/>
                    <a:pt x="34" y="148"/>
                  </a:cubicBezTo>
                  <a:cubicBezTo>
                    <a:pt x="34" y="147"/>
                    <a:pt x="34" y="145"/>
                    <a:pt x="34" y="144"/>
                  </a:cubicBezTo>
                  <a:cubicBezTo>
                    <a:pt x="33" y="140"/>
                    <a:pt x="34" y="137"/>
                    <a:pt x="39" y="137"/>
                  </a:cubicBezTo>
                  <a:cubicBezTo>
                    <a:pt x="40" y="137"/>
                    <a:pt x="43" y="133"/>
                    <a:pt x="42" y="132"/>
                  </a:cubicBezTo>
                  <a:cubicBezTo>
                    <a:pt x="41" y="127"/>
                    <a:pt x="44" y="125"/>
                    <a:pt x="47" y="123"/>
                  </a:cubicBezTo>
                  <a:cubicBezTo>
                    <a:pt x="55" y="118"/>
                    <a:pt x="61" y="112"/>
                    <a:pt x="65" y="103"/>
                  </a:cubicBezTo>
                  <a:cubicBezTo>
                    <a:pt x="65" y="102"/>
                    <a:pt x="67" y="101"/>
                    <a:pt x="69" y="101"/>
                  </a:cubicBezTo>
                  <a:cubicBezTo>
                    <a:pt x="74" y="101"/>
                    <a:pt x="77" y="99"/>
                    <a:pt x="77" y="93"/>
                  </a:cubicBezTo>
                  <a:cubicBezTo>
                    <a:pt x="77" y="92"/>
                    <a:pt x="78" y="91"/>
                    <a:pt x="78" y="90"/>
                  </a:cubicBezTo>
                  <a:cubicBezTo>
                    <a:pt x="82" y="93"/>
                    <a:pt x="86" y="92"/>
                    <a:pt x="89" y="89"/>
                  </a:cubicBezTo>
                  <a:cubicBezTo>
                    <a:pt x="93" y="86"/>
                    <a:pt x="97" y="83"/>
                    <a:pt x="101" y="80"/>
                  </a:cubicBezTo>
                  <a:cubicBezTo>
                    <a:pt x="101" y="81"/>
                    <a:pt x="101" y="81"/>
                    <a:pt x="102" y="81"/>
                  </a:cubicBezTo>
                  <a:cubicBezTo>
                    <a:pt x="102" y="80"/>
                    <a:pt x="102" y="78"/>
                    <a:pt x="102" y="78"/>
                  </a:cubicBezTo>
                  <a:cubicBezTo>
                    <a:pt x="107" y="76"/>
                    <a:pt x="111" y="75"/>
                    <a:pt x="115" y="74"/>
                  </a:cubicBezTo>
                  <a:cubicBezTo>
                    <a:pt x="115" y="74"/>
                    <a:pt x="116" y="74"/>
                    <a:pt x="116" y="74"/>
                  </a:cubicBezTo>
                  <a:cubicBezTo>
                    <a:pt x="118" y="75"/>
                    <a:pt x="120" y="76"/>
                    <a:pt x="121" y="74"/>
                  </a:cubicBezTo>
                  <a:cubicBezTo>
                    <a:pt x="121" y="73"/>
                    <a:pt x="119" y="71"/>
                    <a:pt x="118" y="70"/>
                  </a:cubicBezTo>
                  <a:cubicBezTo>
                    <a:pt x="118" y="69"/>
                    <a:pt x="117" y="69"/>
                    <a:pt x="115" y="68"/>
                  </a:cubicBezTo>
                  <a:cubicBezTo>
                    <a:pt x="119" y="66"/>
                    <a:pt x="121" y="65"/>
                    <a:pt x="124" y="64"/>
                  </a:cubicBezTo>
                  <a:cubicBezTo>
                    <a:pt x="126" y="63"/>
                    <a:pt x="129" y="63"/>
                    <a:pt x="131" y="63"/>
                  </a:cubicBezTo>
                  <a:cubicBezTo>
                    <a:pt x="135" y="61"/>
                    <a:pt x="137" y="59"/>
                    <a:pt x="137" y="55"/>
                  </a:cubicBezTo>
                  <a:cubicBezTo>
                    <a:pt x="136" y="50"/>
                    <a:pt x="138" y="49"/>
                    <a:pt x="143" y="48"/>
                  </a:cubicBezTo>
                  <a:cubicBezTo>
                    <a:pt x="146" y="47"/>
                    <a:pt x="150" y="46"/>
                    <a:pt x="153" y="44"/>
                  </a:cubicBezTo>
                  <a:cubicBezTo>
                    <a:pt x="154" y="43"/>
                    <a:pt x="155" y="40"/>
                    <a:pt x="156" y="37"/>
                  </a:cubicBezTo>
                  <a:cubicBezTo>
                    <a:pt x="156" y="32"/>
                    <a:pt x="158" y="29"/>
                    <a:pt x="163" y="28"/>
                  </a:cubicBezTo>
                  <a:cubicBezTo>
                    <a:pt x="168" y="28"/>
                    <a:pt x="172" y="27"/>
                    <a:pt x="176" y="27"/>
                  </a:cubicBezTo>
                  <a:cubicBezTo>
                    <a:pt x="177" y="26"/>
                    <a:pt x="178" y="25"/>
                    <a:pt x="179" y="23"/>
                  </a:cubicBezTo>
                  <a:cubicBezTo>
                    <a:pt x="180" y="21"/>
                    <a:pt x="180" y="17"/>
                    <a:pt x="181" y="14"/>
                  </a:cubicBezTo>
                  <a:cubicBezTo>
                    <a:pt x="181" y="14"/>
                    <a:pt x="181" y="13"/>
                    <a:pt x="181" y="13"/>
                  </a:cubicBezTo>
                  <a:cubicBezTo>
                    <a:pt x="176" y="10"/>
                    <a:pt x="180" y="4"/>
                    <a:pt x="176" y="0"/>
                  </a:cubicBezTo>
                  <a:cubicBezTo>
                    <a:pt x="179" y="1"/>
                    <a:pt x="181" y="2"/>
                    <a:pt x="183" y="2"/>
                  </a:cubicBezTo>
                  <a:cubicBezTo>
                    <a:pt x="187" y="4"/>
                    <a:pt x="187" y="6"/>
                    <a:pt x="185" y="9"/>
                  </a:cubicBezTo>
                  <a:cubicBezTo>
                    <a:pt x="185" y="11"/>
                    <a:pt x="184" y="12"/>
                    <a:pt x="184" y="14"/>
                  </a:cubicBezTo>
                  <a:cubicBezTo>
                    <a:pt x="186" y="14"/>
                    <a:pt x="187" y="14"/>
                    <a:pt x="189" y="14"/>
                  </a:cubicBezTo>
                  <a:cubicBezTo>
                    <a:pt x="194" y="15"/>
                    <a:pt x="200" y="16"/>
                    <a:pt x="205" y="16"/>
                  </a:cubicBezTo>
                  <a:cubicBezTo>
                    <a:pt x="206" y="17"/>
                    <a:pt x="206" y="17"/>
                    <a:pt x="207" y="17"/>
                  </a:cubicBezTo>
                  <a:cubicBezTo>
                    <a:pt x="208" y="25"/>
                    <a:pt x="217" y="24"/>
                    <a:pt x="221" y="28"/>
                  </a:cubicBezTo>
                  <a:cubicBezTo>
                    <a:pt x="221" y="28"/>
                    <a:pt x="222" y="28"/>
                    <a:pt x="222" y="28"/>
                  </a:cubicBezTo>
                  <a:cubicBezTo>
                    <a:pt x="231" y="26"/>
                    <a:pt x="236" y="32"/>
                    <a:pt x="242" y="36"/>
                  </a:cubicBezTo>
                  <a:cubicBezTo>
                    <a:pt x="245" y="37"/>
                    <a:pt x="248" y="38"/>
                    <a:pt x="250" y="39"/>
                  </a:cubicBezTo>
                  <a:cubicBezTo>
                    <a:pt x="255" y="42"/>
                    <a:pt x="260" y="41"/>
                    <a:pt x="264" y="46"/>
                  </a:cubicBezTo>
                  <a:cubicBezTo>
                    <a:pt x="266" y="48"/>
                    <a:pt x="269" y="50"/>
                    <a:pt x="271" y="51"/>
                  </a:cubicBezTo>
                  <a:cubicBezTo>
                    <a:pt x="281" y="56"/>
                    <a:pt x="282" y="66"/>
                    <a:pt x="283" y="75"/>
                  </a:cubicBezTo>
                  <a:cubicBezTo>
                    <a:pt x="284" y="78"/>
                    <a:pt x="282" y="82"/>
                    <a:pt x="281" y="86"/>
                  </a:cubicBezTo>
                  <a:cubicBezTo>
                    <a:pt x="280" y="86"/>
                    <a:pt x="279" y="86"/>
                    <a:pt x="278" y="86"/>
                  </a:cubicBezTo>
                  <a:cubicBezTo>
                    <a:pt x="271" y="87"/>
                    <a:pt x="271" y="87"/>
                    <a:pt x="270" y="94"/>
                  </a:cubicBezTo>
                  <a:cubicBezTo>
                    <a:pt x="269" y="100"/>
                    <a:pt x="266" y="102"/>
                    <a:pt x="261" y="101"/>
                  </a:cubicBezTo>
                  <a:cubicBezTo>
                    <a:pt x="259" y="101"/>
                    <a:pt x="256" y="102"/>
                    <a:pt x="256" y="103"/>
                  </a:cubicBezTo>
                  <a:cubicBezTo>
                    <a:pt x="254" y="106"/>
                    <a:pt x="251" y="106"/>
                    <a:pt x="249" y="106"/>
                  </a:cubicBezTo>
                  <a:cubicBezTo>
                    <a:pt x="242" y="107"/>
                    <a:pt x="235" y="107"/>
                    <a:pt x="229" y="108"/>
                  </a:cubicBezTo>
                  <a:cubicBezTo>
                    <a:pt x="228" y="108"/>
                    <a:pt x="228" y="108"/>
                    <a:pt x="227" y="108"/>
                  </a:cubicBezTo>
                  <a:cubicBezTo>
                    <a:pt x="218" y="112"/>
                    <a:pt x="209" y="115"/>
                    <a:pt x="199" y="112"/>
                  </a:cubicBezTo>
                  <a:cubicBezTo>
                    <a:pt x="199" y="113"/>
                    <a:pt x="199" y="113"/>
                    <a:pt x="198" y="114"/>
                  </a:cubicBezTo>
                  <a:cubicBezTo>
                    <a:pt x="201" y="122"/>
                    <a:pt x="204" y="130"/>
                    <a:pt x="207" y="139"/>
                  </a:cubicBezTo>
                  <a:cubicBezTo>
                    <a:pt x="206" y="139"/>
                    <a:pt x="206" y="139"/>
                    <a:pt x="206" y="139"/>
                  </a:cubicBezTo>
                  <a:cubicBezTo>
                    <a:pt x="205" y="137"/>
                    <a:pt x="204" y="136"/>
                    <a:pt x="203" y="134"/>
                  </a:cubicBezTo>
                  <a:cubicBezTo>
                    <a:pt x="201" y="130"/>
                    <a:pt x="199" y="127"/>
                    <a:pt x="195" y="125"/>
                  </a:cubicBezTo>
                  <a:cubicBezTo>
                    <a:pt x="193" y="124"/>
                    <a:pt x="192" y="121"/>
                    <a:pt x="191" y="118"/>
                  </a:cubicBezTo>
                  <a:cubicBezTo>
                    <a:pt x="191" y="117"/>
                    <a:pt x="191" y="114"/>
                    <a:pt x="190" y="113"/>
                  </a:cubicBezTo>
                  <a:cubicBezTo>
                    <a:pt x="189" y="112"/>
                    <a:pt x="187" y="111"/>
                    <a:pt x="186" y="111"/>
                  </a:cubicBezTo>
                  <a:cubicBezTo>
                    <a:pt x="179" y="114"/>
                    <a:pt x="172" y="113"/>
                    <a:pt x="166" y="112"/>
                  </a:cubicBezTo>
                  <a:cubicBezTo>
                    <a:pt x="163" y="112"/>
                    <a:pt x="160" y="113"/>
                    <a:pt x="156" y="1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891"/>
            <p:cNvSpPr/>
            <p:nvPr/>
          </p:nvSpPr>
          <p:spPr bwMode="auto">
            <a:xfrm>
              <a:off x="7267760" y="828672"/>
              <a:ext cx="868386" cy="593724"/>
            </a:xfrm>
            <a:custGeom>
              <a:avLst/>
              <a:gdLst>
                <a:gd name="T0" fmla="*/ 215 w 231"/>
                <a:gd name="T1" fmla="*/ 116 h 158"/>
                <a:gd name="T2" fmla="*/ 215 w 231"/>
                <a:gd name="T3" fmla="*/ 124 h 158"/>
                <a:gd name="T4" fmla="*/ 230 w 231"/>
                <a:gd name="T5" fmla="*/ 134 h 158"/>
                <a:gd name="T6" fmla="*/ 231 w 231"/>
                <a:gd name="T7" fmla="*/ 141 h 158"/>
                <a:gd name="T8" fmla="*/ 220 w 231"/>
                <a:gd name="T9" fmla="*/ 151 h 158"/>
                <a:gd name="T10" fmla="*/ 214 w 231"/>
                <a:gd name="T11" fmla="*/ 155 h 158"/>
                <a:gd name="T12" fmla="*/ 205 w 231"/>
                <a:gd name="T13" fmla="*/ 157 h 158"/>
                <a:gd name="T14" fmla="*/ 198 w 231"/>
                <a:gd name="T15" fmla="*/ 153 h 158"/>
                <a:gd name="T16" fmla="*/ 192 w 231"/>
                <a:gd name="T17" fmla="*/ 155 h 158"/>
                <a:gd name="T18" fmla="*/ 193 w 231"/>
                <a:gd name="T19" fmla="*/ 153 h 158"/>
                <a:gd name="T20" fmla="*/ 186 w 231"/>
                <a:gd name="T21" fmla="*/ 148 h 158"/>
                <a:gd name="T22" fmla="*/ 180 w 231"/>
                <a:gd name="T23" fmla="*/ 145 h 158"/>
                <a:gd name="T24" fmla="*/ 149 w 231"/>
                <a:gd name="T25" fmla="*/ 129 h 158"/>
                <a:gd name="T26" fmla="*/ 126 w 231"/>
                <a:gd name="T27" fmla="*/ 120 h 158"/>
                <a:gd name="T28" fmla="*/ 124 w 231"/>
                <a:gd name="T29" fmla="*/ 120 h 158"/>
                <a:gd name="T30" fmla="*/ 107 w 231"/>
                <a:gd name="T31" fmla="*/ 117 h 158"/>
                <a:gd name="T32" fmla="*/ 97 w 231"/>
                <a:gd name="T33" fmla="*/ 115 h 158"/>
                <a:gd name="T34" fmla="*/ 93 w 231"/>
                <a:gd name="T35" fmla="*/ 113 h 158"/>
                <a:gd name="T36" fmla="*/ 90 w 231"/>
                <a:gd name="T37" fmla="*/ 111 h 158"/>
                <a:gd name="T38" fmla="*/ 69 w 231"/>
                <a:gd name="T39" fmla="*/ 102 h 158"/>
                <a:gd name="T40" fmla="*/ 57 w 231"/>
                <a:gd name="T41" fmla="*/ 96 h 158"/>
                <a:gd name="T42" fmla="*/ 47 w 231"/>
                <a:gd name="T43" fmla="*/ 91 h 158"/>
                <a:gd name="T44" fmla="*/ 44 w 231"/>
                <a:gd name="T45" fmla="*/ 95 h 158"/>
                <a:gd name="T46" fmla="*/ 40 w 231"/>
                <a:gd name="T47" fmla="*/ 89 h 158"/>
                <a:gd name="T48" fmla="*/ 38 w 231"/>
                <a:gd name="T49" fmla="*/ 87 h 158"/>
                <a:gd name="T50" fmla="*/ 27 w 231"/>
                <a:gd name="T51" fmla="*/ 76 h 158"/>
                <a:gd name="T52" fmla="*/ 17 w 231"/>
                <a:gd name="T53" fmla="*/ 68 h 158"/>
                <a:gd name="T54" fmla="*/ 10 w 231"/>
                <a:gd name="T55" fmla="*/ 61 h 158"/>
                <a:gd name="T56" fmla="*/ 2 w 231"/>
                <a:gd name="T57" fmla="*/ 49 h 158"/>
                <a:gd name="T58" fmla="*/ 1 w 231"/>
                <a:gd name="T59" fmla="*/ 43 h 158"/>
                <a:gd name="T60" fmla="*/ 12 w 231"/>
                <a:gd name="T61" fmla="*/ 23 h 158"/>
                <a:gd name="T62" fmla="*/ 48 w 231"/>
                <a:gd name="T63" fmla="*/ 14 h 158"/>
                <a:gd name="T64" fmla="*/ 53 w 231"/>
                <a:gd name="T65" fmla="*/ 13 h 158"/>
                <a:gd name="T66" fmla="*/ 62 w 231"/>
                <a:gd name="T67" fmla="*/ 0 h 158"/>
                <a:gd name="T68" fmla="*/ 82 w 231"/>
                <a:gd name="T69" fmla="*/ 3 h 158"/>
                <a:gd name="T70" fmla="*/ 120 w 231"/>
                <a:gd name="T71" fmla="*/ 21 h 158"/>
                <a:gd name="T72" fmla="*/ 131 w 231"/>
                <a:gd name="T73" fmla="*/ 29 h 158"/>
                <a:gd name="T74" fmla="*/ 151 w 231"/>
                <a:gd name="T75" fmla="*/ 41 h 158"/>
                <a:gd name="T76" fmla="*/ 153 w 231"/>
                <a:gd name="T77" fmla="*/ 42 h 158"/>
                <a:gd name="T78" fmla="*/ 163 w 231"/>
                <a:gd name="T79" fmla="*/ 46 h 158"/>
                <a:gd name="T80" fmla="*/ 171 w 231"/>
                <a:gd name="T81" fmla="*/ 54 h 158"/>
                <a:gd name="T82" fmla="*/ 172 w 231"/>
                <a:gd name="T83" fmla="*/ 56 h 158"/>
                <a:gd name="T84" fmla="*/ 186 w 231"/>
                <a:gd name="T85" fmla="*/ 63 h 158"/>
                <a:gd name="T86" fmla="*/ 194 w 231"/>
                <a:gd name="T87" fmla="*/ 72 h 158"/>
                <a:gd name="T88" fmla="*/ 192 w 231"/>
                <a:gd name="T89" fmla="*/ 79 h 158"/>
                <a:gd name="T90" fmla="*/ 191 w 231"/>
                <a:gd name="T91" fmla="*/ 95 h 158"/>
                <a:gd name="T92" fmla="*/ 195 w 231"/>
                <a:gd name="T93" fmla="*/ 100 h 158"/>
                <a:gd name="T94" fmla="*/ 195 w 231"/>
                <a:gd name="T95" fmla="*/ 105 h 158"/>
                <a:gd name="T96" fmla="*/ 194 w 231"/>
                <a:gd name="T97" fmla="*/ 111 h 158"/>
                <a:gd name="T98" fmla="*/ 199 w 231"/>
                <a:gd name="T99" fmla="*/ 113 h 158"/>
                <a:gd name="T100" fmla="*/ 207 w 231"/>
                <a:gd name="T101" fmla="*/ 115 h 158"/>
                <a:gd name="T102" fmla="*/ 215 w 231"/>
                <a:gd name="T103" fmla="*/ 11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1" h="158">
                  <a:moveTo>
                    <a:pt x="215" y="116"/>
                  </a:moveTo>
                  <a:cubicBezTo>
                    <a:pt x="215" y="119"/>
                    <a:pt x="215" y="122"/>
                    <a:pt x="215" y="124"/>
                  </a:cubicBezTo>
                  <a:cubicBezTo>
                    <a:pt x="220" y="128"/>
                    <a:pt x="225" y="131"/>
                    <a:pt x="230" y="134"/>
                  </a:cubicBezTo>
                  <a:cubicBezTo>
                    <a:pt x="230" y="136"/>
                    <a:pt x="230" y="138"/>
                    <a:pt x="231" y="141"/>
                  </a:cubicBezTo>
                  <a:cubicBezTo>
                    <a:pt x="226" y="142"/>
                    <a:pt x="221" y="144"/>
                    <a:pt x="220" y="151"/>
                  </a:cubicBezTo>
                  <a:cubicBezTo>
                    <a:pt x="219" y="152"/>
                    <a:pt x="216" y="154"/>
                    <a:pt x="214" y="155"/>
                  </a:cubicBezTo>
                  <a:cubicBezTo>
                    <a:pt x="211" y="156"/>
                    <a:pt x="208" y="156"/>
                    <a:pt x="205" y="157"/>
                  </a:cubicBezTo>
                  <a:cubicBezTo>
                    <a:pt x="201" y="158"/>
                    <a:pt x="199" y="157"/>
                    <a:pt x="198" y="153"/>
                  </a:cubicBezTo>
                  <a:cubicBezTo>
                    <a:pt x="195" y="154"/>
                    <a:pt x="194" y="154"/>
                    <a:pt x="192" y="155"/>
                  </a:cubicBezTo>
                  <a:cubicBezTo>
                    <a:pt x="192" y="154"/>
                    <a:pt x="193" y="154"/>
                    <a:pt x="193" y="153"/>
                  </a:cubicBezTo>
                  <a:cubicBezTo>
                    <a:pt x="191" y="152"/>
                    <a:pt x="188" y="150"/>
                    <a:pt x="186" y="148"/>
                  </a:cubicBezTo>
                  <a:cubicBezTo>
                    <a:pt x="184" y="147"/>
                    <a:pt x="182" y="147"/>
                    <a:pt x="180" y="145"/>
                  </a:cubicBezTo>
                  <a:cubicBezTo>
                    <a:pt x="170" y="139"/>
                    <a:pt x="160" y="133"/>
                    <a:pt x="149" y="129"/>
                  </a:cubicBezTo>
                  <a:cubicBezTo>
                    <a:pt x="141" y="126"/>
                    <a:pt x="134" y="123"/>
                    <a:pt x="126" y="120"/>
                  </a:cubicBezTo>
                  <a:cubicBezTo>
                    <a:pt x="126" y="120"/>
                    <a:pt x="125" y="120"/>
                    <a:pt x="124" y="120"/>
                  </a:cubicBezTo>
                  <a:cubicBezTo>
                    <a:pt x="118" y="121"/>
                    <a:pt x="113" y="119"/>
                    <a:pt x="107" y="117"/>
                  </a:cubicBezTo>
                  <a:cubicBezTo>
                    <a:pt x="104" y="115"/>
                    <a:pt x="100" y="115"/>
                    <a:pt x="97" y="115"/>
                  </a:cubicBezTo>
                  <a:cubicBezTo>
                    <a:pt x="95" y="114"/>
                    <a:pt x="94" y="113"/>
                    <a:pt x="93" y="113"/>
                  </a:cubicBezTo>
                  <a:cubicBezTo>
                    <a:pt x="92" y="112"/>
                    <a:pt x="91" y="111"/>
                    <a:pt x="90" y="111"/>
                  </a:cubicBezTo>
                  <a:cubicBezTo>
                    <a:pt x="83" y="108"/>
                    <a:pt x="76" y="104"/>
                    <a:pt x="69" y="102"/>
                  </a:cubicBezTo>
                  <a:cubicBezTo>
                    <a:pt x="65" y="101"/>
                    <a:pt x="61" y="99"/>
                    <a:pt x="57" y="96"/>
                  </a:cubicBezTo>
                  <a:cubicBezTo>
                    <a:pt x="54" y="95"/>
                    <a:pt x="51" y="93"/>
                    <a:pt x="47" y="91"/>
                  </a:cubicBezTo>
                  <a:cubicBezTo>
                    <a:pt x="47" y="92"/>
                    <a:pt x="46" y="93"/>
                    <a:pt x="44" y="95"/>
                  </a:cubicBezTo>
                  <a:cubicBezTo>
                    <a:pt x="43" y="93"/>
                    <a:pt x="41" y="91"/>
                    <a:pt x="40" y="89"/>
                  </a:cubicBezTo>
                  <a:cubicBezTo>
                    <a:pt x="39" y="89"/>
                    <a:pt x="38" y="87"/>
                    <a:pt x="38" y="87"/>
                  </a:cubicBezTo>
                  <a:cubicBezTo>
                    <a:pt x="32" y="85"/>
                    <a:pt x="30" y="80"/>
                    <a:pt x="27" y="76"/>
                  </a:cubicBezTo>
                  <a:cubicBezTo>
                    <a:pt x="25" y="72"/>
                    <a:pt x="22" y="69"/>
                    <a:pt x="17" y="68"/>
                  </a:cubicBezTo>
                  <a:cubicBezTo>
                    <a:pt x="14" y="67"/>
                    <a:pt x="12" y="64"/>
                    <a:pt x="10" y="61"/>
                  </a:cubicBezTo>
                  <a:cubicBezTo>
                    <a:pt x="7" y="57"/>
                    <a:pt x="4" y="53"/>
                    <a:pt x="2" y="49"/>
                  </a:cubicBezTo>
                  <a:cubicBezTo>
                    <a:pt x="1" y="47"/>
                    <a:pt x="1" y="45"/>
                    <a:pt x="1" y="43"/>
                  </a:cubicBezTo>
                  <a:cubicBezTo>
                    <a:pt x="0" y="29"/>
                    <a:pt x="0" y="30"/>
                    <a:pt x="12" y="23"/>
                  </a:cubicBezTo>
                  <a:cubicBezTo>
                    <a:pt x="23" y="17"/>
                    <a:pt x="35" y="14"/>
                    <a:pt x="48" y="14"/>
                  </a:cubicBezTo>
                  <a:cubicBezTo>
                    <a:pt x="50" y="14"/>
                    <a:pt x="51" y="13"/>
                    <a:pt x="53" y="13"/>
                  </a:cubicBezTo>
                  <a:cubicBezTo>
                    <a:pt x="62" y="11"/>
                    <a:pt x="63" y="10"/>
                    <a:pt x="62" y="0"/>
                  </a:cubicBezTo>
                  <a:cubicBezTo>
                    <a:pt x="69" y="0"/>
                    <a:pt x="75" y="1"/>
                    <a:pt x="82" y="3"/>
                  </a:cubicBezTo>
                  <a:cubicBezTo>
                    <a:pt x="95" y="9"/>
                    <a:pt x="106" y="17"/>
                    <a:pt x="120" y="21"/>
                  </a:cubicBezTo>
                  <a:cubicBezTo>
                    <a:pt x="124" y="23"/>
                    <a:pt x="128" y="26"/>
                    <a:pt x="131" y="29"/>
                  </a:cubicBezTo>
                  <a:cubicBezTo>
                    <a:pt x="137" y="34"/>
                    <a:pt x="143" y="39"/>
                    <a:pt x="151" y="41"/>
                  </a:cubicBezTo>
                  <a:cubicBezTo>
                    <a:pt x="152" y="41"/>
                    <a:pt x="153" y="41"/>
                    <a:pt x="153" y="42"/>
                  </a:cubicBezTo>
                  <a:cubicBezTo>
                    <a:pt x="155" y="45"/>
                    <a:pt x="159" y="46"/>
                    <a:pt x="163" y="46"/>
                  </a:cubicBezTo>
                  <a:cubicBezTo>
                    <a:pt x="168" y="47"/>
                    <a:pt x="171" y="48"/>
                    <a:pt x="171" y="54"/>
                  </a:cubicBezTo>
                  <a:cubicBezTo>
                    <a:pt x="171" y="54"/>
                    <a:pt x="172" y="55"/>
                    <a:pt x="172" y="56"/>
                  </a:cubicBezTo>
                  <a:cubicBezTo>
                    <a:pt x="177" y="58"/>
                    <a:pt x="181" y="61"/>
                    <a:pt x="186" y="63"/>
                  </a:cubicBezTo>
                  <a:cubicBezTo>
                    <a:pt x="191" y="64"/>
                    <a:pt x="193" y="68"/>
                    <a:pt x="194" y="72"/>
                  </a:cubicBezTo>
                  <a:cubicBezTo>
                    <a:pt x="195" y="74"/>
                    <a:pt x="194" y="78"/>
                    <a:pt x="192" y="79"/>
                  </a:cubicBezTo>
                  <a:cubicBezTo>
                    <a:pt x="187" y="84"/>
                    <a:pt x="187" y="90"/>
                    <a:pt x="191" y="95"/>
                  </a:cubicBezTo>
                  <a:cubicBezTo>
                    <a:pt x="192" y="97"/>
                    <a:pt x="194" y="98"/>
                    <a:pt x="195" y="100"/>
                  </a:cubicBezTo>
                  <a:cubicBezTo>
                    <a:pt x="195" y="101"/>
                    <a:pt x="195" y="103"/>
                    <a:pt x="195" y="105"/>
                  </a:cubicBezTo>
                  <a:cubicBezTo>
                    <a:pt x="194" y="107"/>
                    <a:pt x="193" y="109"/>
                    <a:pt x="194" y="111"/>
                  </a:cubicBezTo>
                  <a:cubicBezTo>
                    <a:pt x="194" y="112"/>
                    <a:pt x="197" y="112"/>
                    <a:pt x="199" y="113"/>
                  </a:cubicBezTo>
                  <a:cubicBezTo>
                    <a:pt x="202" y="114"/>
                    <a:pt x="204" y="115"/>
                    <a:pt x="207" y="115"/>
                  </a:cubicBezTo>
                  <a:cubicBezTo>
                    <a:pt x="209" y="116"/>
                    <a:pt x="212" y="116"/>
                    <a:pt x="215" y="1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892"/>
            <p:cNvSpPr/>
            <p:nvPr/>
          </p:nvSpPr>
          <p:spPr bwMode="auto">
            <a:xfrm>
              <a:off x="8887050" y="2209796"/>
              <a:ext cx="601678" cy="1142997"/>
            </a:xfrm>
            <a:custGeom>
              <a:avLst/>
              <a:gdLst>
                <a:gd name="T0" fmla="*/ 106 w 160"/>
                <a:gd name="T1" fmla="*/ 169 h 304"/>
                <a:gd name="T2" fmla="*/ 99 w 160"/>
                <a:gd name="T3" fmla="*/ 158 h 304"/>
                <a:gd name="T4" fmla="*/ 84 w 160"/>
                <a:gd name="T5" fmla="*/ 149 h 304"/>
                <a:gd name="T6" fmla="*/ 79 w 160"/>
                <a:gd name="T7" fmla="*/ 155 h 304"/>
                <a:gd name="T8" fmla="*/ 63 w 160"/>
                <a:gd name="T9" fmla="*/ 161 h 304"/>
                <a:gd name="T10" fmla="*/ 36 w 160"/>
                <a:gd name="T11" fmla="*/ 152 h 304"/>
                <a:gd name="T12" fmla="*/ 36 w 160"/>
                <a:gd name="T13" fmla="*/ 132 h 304"/>
                <a:gd name="T14" fmla="*/ 23 w 160"/>
                <a:gd name="T15" fmla="*/ 110 h 304"/>
                <a:gd name="T16" fmla="*/ 17 w 160"/>
                <a:gd name="T17" fmla="*/ 104 h 304"/>
                <a:gd name="T18" fmla="*/ 28 w 160"/>
                <a:gd name="T19" fmla="*/ 107 h 304"/>
                <a:gd name="T20" fmla="*/ 25 w 160"/>
                <a:gd name="T21" fmla="*/ 93 h 304"/>
                <a:gd name="T22" fmla="*/ 20 w 160"/>
                <a:gd name="T23" fmla="*/ 65 h 304"/>
                <a:gd name="T24" fmla="*/ 3 w 160"/>
                <a:gd name="T25" fmla="*/ 33 h 304"/>
                <a:gd name="T26" fmla="*/ 13 w 160"/>
                <a:gd name="T27" fmla="*/ 15 h 304"/>
                <a:gd name="T28" fmla="*/ 29 w 160"/>
                <a:gd name="T29" fmla="*/ 3 h 304"/>
                <a:gd name="T30" fmla="*/ 40 w 160"/>
                <a:gd name="T31" fmla="*/ 6 h 304"/>
                <a:gd name="T32" fmla="*/ 47 w 160"/>
                <a:gd name="T33" fmla="*/ 22 h 304"/>
                <a:gd name="T34" fmla="*/ 73 w 160"/>
                <a:gd name="T35" fmla="*/ 67 h 304"/>
                <a:gd name="T36" fmla="*/ 81 w 160"/>
                <a:gd name="T37" fmla="*/ 87 h 304"/>
                <a:gd name="T38" fmla="*/ 92 w 160"/>
                <a:gd name="T39" fmla="*/ 105 h 304"/>
                <a:gd name="T40" fmla="*/ 103 w 160"/>
                <a:gd name="T41" fmla="*/ 130 h 304"/>
                <a:gd name="T42" fmla="*/ 107 w 160"/>
                <a:gd name="T43" fmla="*/ 142 h 304"/>
                <a:gd name="T44" fmla="*/ 122 w 160"/>
                <a:gd name="T45" fmla="*/ 175 h 304"/>
                <a:gd name="T46" fmla="*/ 133 w 160"/>
                <a:gd name="T47" fmla="*/ 191 h 304"/>
                <a:gd name="T48" fmla="*/ 136 w 160"/>
                <a:gd name="T49" fmla="*/ 210 h 304"/>
                <a:gd name="T50" fmla="*/ 142 w 160"/>
                <a:gd name="T51" fmla="*/ 240 h 304"/>
                <a:gd name="T52" fmla="*/ 156 w 160"/>
                <a:gd name="T53" fmla="*/ 280 h 304"/>
                <a:gd name="T54" fmla="*/ 157 w 160"/>
                <a:gd name="T55" fmla="*/ 295 h 304"/>
                <a:gd name="T56" fmla="*/ 146 w 160"/>
                <a:gd name="T57" fmla="*/ 303 h 304"/>
                <a:gd name="T58" fmla="*/ 131 w 160"/>
                <a:gd name="T59" fmla="*/ 292 h 304"/>
                <a:gd name="T60" fmla="*/ 120 w 160"/>
                <a:gd name="T61" fmla="*/ 286 h 304"/>
                <a:gd name="T62" fmla="*/ 118 w 160"/>
                <a:gd name="T63" fmla="*/ 294 h 304"/>
                <a:gd name="T64" fmla="*/ 103 w 160"/>
                <a:gd name="T65" fmla="*/ 293 h 304"/>
                <a:gd name="T66" fmla="*/ 86 w 160"/>
                <a:gd name="T67" fmla="*/ 262 h 304"/>
                <a:gd name="T68" fmla="*/ 76 w 160"/>
                <a:gd name="T69" fmla="*/ 220 h 304"/>
                <a:gd name="T70" fmla="*/ 67 w 160"/>
                <a:gd name="T71" fmla="*/ 191 h 304"/>
                <a:gd name="T72" fmla="*/ 77 w 160"/>
                <a:gd name="T73" fmla="*/ 176 h 304"/>
                <a:gd name="T74" fmla="*/ 91 w 160"/>
                <a:gd name="T75" fmla="*/ 186 h 304"/>
                <a:gd name="T76" fmla="*/ 106 w 160"/>
                <a:gd name="T77" fmla="*/ 189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0" h="304">
                  <a:moveTo>
                    <a:pt x="106" y="189"/>
                  </a:moveTo>
                  <a:cubicBezTo>
                    <a:pt x="107" y="182"/>
                    <a:pt x="107" y="176"/>
                    <a:pt x="106" y="169"/>
                  </a:cubicBezTo>
                  <a:cubicBezTo>
                    <a:pt x="106" y="167"/>
                    <a:pt x="103" y="166"/>
                    <a:pt x="102" y="164"/>
                  </a:cubicBezTo>
                  <a:cubicBezTo>
                    <a:pt x="101" y="162"/>
                    <a:pt x="99" y="160"/>
                    <a:pt x="99" y="158"/>
                  </a:cubicBezTo>
                  <a:cubicBezTo>
                    <a:pt x="99" y="154"/>
                    <a:pt x="97" y="153"/>
                    <a:pt x="93" y="152"/>
                  </a:cubicBezTo>
                  <a:cubicBezTo>
                    <a:pt x="90" y="152"/>
                    <a:pt x="88" y="150"/>
                    <a:pt x="84" y="149"/>
                  </a:cubicBezTo>
                  <a:cubicBezTo>
                    <a:pt x="84" y="151"/>
                    <a:pt x="83" y="153"/>
                    <a:pt x="82" y="156"/>
                  </a:cubicBezTo>
                  <a:cubicBezTo>
                    <a:pt x="81" y="156"/>
                    <a:pt x="80" y="155"/>
                    <a:pt x="79" y="155"/>
                  </a:cubicBezTo>
                  <a:cubicBezTo>
                    <a:pt x="78" y="160"/>
                    <a:pt x="75" y="160"/>
                    <a:pt x="70" y="159"/>
                  </a:cubicBezTo>
                  <a:cubicBezTo>
                    <a:pt x="68" y="158"/>
                    <a:pt x="65" y="158"/>
                    <a:pt x="63" y="161"/>
                  </a:cubicBezTo>
                  <a:cubicBezTo>
                    <a:pt x="60" y="163"/>
                    <a:pt x="57" y="161"/>
                    <a:pt x="54" y="160"/>
                  </a:cubicBezTo>
                  <a:cubicBezTo>
                    <a:pt x="49" y="157"/>
                    <a:pt x="43" y="155"/>
                    <a:pt x="36" y="152"/>
                  </a:cubicBezTo>
                  <a:cubicBezTo>
                    <a:pt x="37" y="151"/>
                    <a:pt x="37" y="148"/>
                    <a:pt x="38" y="145"/>
                  </a:cubicBezTo>
                  <a:cubicBezTo>
                    <a:pt x="40" y="140"/>
                    <a:pt x="40" y="136"/>
                    <a:pt x="36" y="132"/>
                  </a:cubicBezTo>
                  <a:cubicBezTo>
                    <a:pt x="34" y="131"/>
                    <a:pt x="33" y="127"/>
                    <a:pt x="32" y="125"/>
                  </a:cubicBezTo>
                  <a:cubicBezTo>
                    <a:pt x="32" y="119"/>
                    <a:pt x="31" y="113"/>
                    <a:pt x="23" y="110"/>
                  </a:cubicBezTo>
                  <a:cubicBezTo>
                    <a:pt x="21" y="110"/>
                    <a:pt x="19" y="107"/>
                    <a:pt x="17" y="106"/>
                  </a:cubicBezTo>
                  <a:cubicBezTo>
                    <a:pt x="17" y="105"/>
                    <a:pt x="17" y="105"/>
                    <a:pt x="17" y="104"/>
                  </a:cubicBezTo>
                  <a:cubicBezTo>
                    <a:pt x="20" y="105"/>
                    <a:pt x="22" y="106"/>
                    <a:pt x="24" y="107"/>
                  </a:cubicBezTo>
                  <a:cubicBezTo>
                    <a:pt x="26" y="107"/>
                    <a:pt x="27" y="107"/>
                    <a:pt x="28" y="107"/>
                  </a:cubicBezTo>
                  <a:cubicBezTo>
                    <a:pt x="28" y="106"/>
                    <a:pt x="29" y="104"/>
                    <a:pt x="28" y="103"/>
                  </a:cubicBezTo>
                  <a:cubicBezTo>
                    <a:pt x="27" y="100"/>
                    <a:pt x="26" y="97"/>
                    <a:pt x="25" y="93"/>
                  </a:cubicBezTo>
                  <a:cubicBezTo>
                    <a:pt x="24" y="89"/>
                    <a:pt x="22" y="83"/>
                    <a:pt x="30" y="81"/>
                  </a:cubicBezTo>
                  <a:cubicBezTo>
                    <a:pt x="19" y="80"/>
                    <a:pt x="20" y="72"/>
                    <a:pt x="20" y="65"/>
                  </a:cubicBezTo>
                  <a:cubicBezTo>
                    <a:pt x="20" y="58"/>
                    <a:pt x="16" y="53"/>
                    <a:pt x="13" y="48"/>
                  </a:cubicBezTo>
                  <a:cubicBezTo>
                    <a:pt x="9" y="43"/>
                    <a:pt x="6" y="38"/>
                    <a:pt x="3" y="33"/>
                  </a:cubicBezTo>
                  <a:cubicBezTo>
                    <a:pt x="0" y="30"/>
                    <a:pt x="2" y="26"/>
                    <a:pt x="5" y="23"/>
                  </a:cubicBezTo>
                  <a:cubicBezTo>
                    <a:pt x="8" y="21"/>
                    <a:pt x="10" y="17"/>
                    <a:pt x="13" y="15"/>
                  </a:cubicBezTo>
                  <a:cubicBezTo>
                    <a:pt x="15" y="13"/>
                    <a:pt x="19" y="10"/>
                    <a:pt x="22" y="10"/>
                  </a:cubicBezTo>
                  <a:cubicBezTo>
                    <a:pt x="27" y="9"/>
                    <a:pt x="28" y="7"/>
                    <a:pt x="29" y="3"/>
                  </a:cubicBezTo>
                  <a:cubicBezTo>
                    <a:pt x="30" y="1"/>
                    <a:pt x="32" y="0"/>
                    <a:pt x="32" y="0"/>
                  </a:cubicBezTo>
                  <a:cubicBezTo>
                    <a:pt x="35" y="2"/>
                    <a:pt x="38" y="4"/>
                    <a:pt x="40" y="6"/>
                  </a:cubicBezTo>
                  <a:cubicBezTo>
                    <a:pt x="41" y="7"/>
                    <a:pt x="42" y="8"/>
                    <a:pt x="42" y="10"/>
                  </a:cubicBezTo>
                  <a:cubicBezTo>
                    <a:pt x="42" y="14"/>
                    <a:pt x="43" y="18"/>
                    <a:pt x="47" y="22"/>
                  </a:cubicBezTo>
                  <a:cubicBezTo>
                    <a:pt x="52" y="28"/>
                    <a:pt x="57" y="36"/>
                    <a:pt x="62" y="44"/>
                  </a:cubicBezTo>
                  <a:cubicBezTo>
                    <a:pt x="66" y="51"/>
                    <a:pt x="70" y="59"/>
                    <a:pt x="73" y="67"/>
                  </a:cubicBezTo>
                  <a:cubicBezTo>
                    <a:pt x="75" y="71"/>
                    <a:pt x="75" y="75"/>
                    <a:pt x="76" y="78"/>
                  </a:cubicBezTo>
                  <a:cubicBezTo>
                    <a:pt x="77" y="81"/>
                    <a:pt x="79" y="84"/>
                    <a:pt x="81" y="87"/>
                  </a:cubicBezTo>
                  <a:cubicBezTo>
                    <a:pt x="83" y="90"/>
                    <a:pt x="87" y="93"/>
                    <a:pt x="86" y="99"/>
                  </a:cubicBezTo>
                  <a:cubicBezTo>
                    <a:pt x="86" y="101"/>
                    <a:pt x="90" y="104"/>
                    <a:pt x="92" y="105"/>
                  </a:cubicBezTo>
                  <a:cubicBezTo>
                    <a:pt x="97" y="108"/>
                    <a:pt x="98" y="113"/>
                    <a:pt x="99" y="118"/>
                  </a:cubicBezTo>
                  <a:cubicBezTo>
                    <a:pt x="99" y="123"/>
                    <a:pt x="100" y="127"/>
                    <a:pt x="103" y="130"/>
                  </a:cubicBezTo>
                  <a:cubicBezTo>
                    <a:pt x="104" y="132"/>
                    <a:pt x="105" y="134"/>
                    <a:pt x="105" y="136"/>
                  </a:cubicBezTo>
                  <a:cubicBezTo>
                    <a:pt x="106" y="138"/>
                    <a:pt x="106" y="140"/>
                    <a:pt x="107" y="142"/>
                  </a:cubicBezTo>
                  <a:cubicBezTo>
                    <a:pt x="112" y="145"/>
                    <a:pt x="111" y="150"/>
                    <a:pt x="111" y="155"/>
                  </a:cubicBezTo>
                  <a:cubicBezTo>
                    <a:pt x="110" y="165"/>
                    <a:pt x="115" y="170"/>
                    <a:pt x="122" y="175"/>
                  </a:cubicBezTo>
                  <a:cubicBezTo>
                    <a:pt x="126" y="178"/>
                    <a:pt x="127" y="183"/>
                    <a:pt x="130" y="187"/>
                  </a:cubicBezTo>
                  <a:cubicBezTo>
                    <a:pt x="131" y="188"/>
                    <a:pt x="132" y="190"/>
                    <a:pt x="133" y="191"/>
                  </a:cubicBezTo>
                  <a:cubicBezTo>
                    <a:pt x="134" y="194"/>
                    <a:pt x="135" y="196"/>
                    <a:pt x="134" y="199"/>
                  </a:cubicBezTo>
                  <a:cubicBezTo>
                    <a:pt x="134" y="203"/>
                    <a:pt x="135" y="207"/>
                    <a:pt x="136" y="210"/>
                  </a:cubicBezTo>
                  <a:cubicBezTo>
                    <a:pt x="137" y="216"/>
                    <a:pt x="138" y="222"/>
                    <a:pt x="138" y="228"/>
                  </a:cubicBezTo>
                  <a:cubicBezTo>
                    <a:pt x="138" y="232"/>
                    <a:pt x="140" y="236"/>
                    <a:pt x="142" y="240"/>
                  </a:cubicBezTo>
                  <a:cubicBezTo>
                    <a:pt x="145" y="246"/>
                    <a:pt x="150" y="253"/>
                    <a:pt x="151" y="261"/>
                  </a:cubicBezTo>
                  <a:cubicBezTo>
                    <a:pt x="151" y="268"/>
                    <a:pt x="154" y="274"/>
                    <a:pt x="156" y="280"/>
                  </a:cubicBezTo>
                  <a:cubicBezTo>
                    <a:pt x="156" y="282"/>
                    <a:pt x="158" y="282"/>
                    <a:pt x="160" y="284"/>
                  </a:cubicBezTo>
                  <a:cubicBezTo>
                    <a:pt x="159" y="287"/>
                    <a:pt x="158" y="290"/>
                    <a:pt x="157" y="295"/>
                  </a:cubicBezTo>
                  <a:cubicBezTo>
                    <a:pt x="157" y="295"/>
                    <a:pt x="158" y="297"/>
                    <a:pt x="159" y="299"/>
                  </a:cubicBezTo>
                  <a:cubicBezTo>
                    <a:pt x="154" y="300"/>
                    <a:pt x="150" y="301"/>
                    <a:pt x="146" y="303"/>
                  </a:cubicBezTo>
                  <a:cubicBezTo>
                    <a:pt x="142" y="304"/>
                    <a:pt x="140" y="302"/>
                    <a:pt x="137" y="299"/>
                  </a:cubicBezTo>
                  <a:cubicBezTo>
                    <a:pt x="135" y="297"/>
                    <a:pt x="133" y="294"/>
                    <a:pt x="131" y="292"/>
                  </a:cubicBezTo>
                  <a:cubicBezTo>
                    <a:pt x="130" y="291"/>
                    <a:pt x="128" y="290"/>
                    <a:pt x="127" y="288"/>
                  </a:cubicBezTo>
                  <a:cubicBezTo>
                    <a:pt x="125" y="285"/>
                    <a:pt x="122" y="285"/>
                    <a:pt x="120" y="286"/>
                  </a:cubicBezTo>
                  <a:cubicBezTo>
                    <a:pt x="119" y="287"/>
                    <a:pt x="118" y="290"/>
                    <a:pt x="118" y="291"/>
                  </a:cubicBezTo>
                  <a:cubicBezTo>
                    <a:pt x="118" y="292"/>
                    <a:pt x="118" y="294"/>
                    <a:pt x="118" y="294"/>
                  </a:cubicBezTo>
                  <a:cubicBezTo>
                    <a:pt x="115" y="294"/>
                    <a:pt x="112" y="294"/>
                    <a:pt x="110" y="295"/>
                  </a:cubicBezTo>
                  <a:cubicBezTo>
                    <a:pt x="106" y="297"/>
                    <a:pt x="103" y="297"/>
                    <a:pt x="103" y="293"/>
                  </a:cubicBezTo>
                  <a:cubicBezTo>
                    <a:pt x="102" y="288"/>
                    <a:pt x="99" y="286"/>
                    <a:pt x="95" y="283"/>
                  </a:cubicBezTo>
                  <a:cubicBezTo>
                    <a:pt x="89" y="278"/>
                    <a:pt x="88" y="270"/>
                    <a:pt x="86" y="262"/>
                  </a:cubicBezTo>
                  <a:cubicBezTo>
                    <a:pt x="85" y="257"/>
                    <a:pt x="84" y="251"/>
                    <a:pt x="82" y="246"/>
                  </a:cubicBezTo>
                  <a:cubicBezTo>
                    <a:pt x="77" y="238"/>
                    <a:pt x="76" y="229"/>
                    <a:pt x="76" y="220"/>
                  </a:cubicBezTo>
                  <a:cubicBezTo>
                    <a:pt x="76" y="215"/>
                    <a:pt x="74" y="210"/>
                    <a:pt x="72" y="204"/>
                  </a:cubicBezTo>
                  <a:cubicBezTo>
                    <a:pt x="71" y="200"/>
                    <a:pt x="68" y="196"/>
                    <a:pt x="67" y="191"/>
                  </a:cubicBezTo>
                  <a:cubicBezTo>
                    <a:pt x="65" y="185"/>
                    <a:pt x="71" y="180"/>
                    <a:pt x="74" y="175"/>
                  </a:cubicBezTo>
                  <a:cubicBezTo>
                    <a:pt x="74" y="175"/>
                    <a:pt x="76" y="175"/>
                    <a:pt x="77" y="176"/>
                  </a:cubicBezTo>
                  <a:cubicBezTo>
                    <a:pt x="80" y="179"/>
                    <a:pt x="83" y="183"/>
                    <a:pt x="86" y="186"/>
                  </a:cubicBezTo>
                  <a:cubicBezTo>
                    <a:pt x="87" y="186"/>
                    <a:pt x="89" y="186"/>
                    <a:pt x="91" y="186"/>
                  </a:cubicBezTo>
                  <a:cubicBezTo>
                    <a:pt x="96" y="186"/>
                    <a:pt x="101" y="185"/>
                    <a:pt x="105" y="190"/>
                  </a:cubicBezTo>
                  <a:cubicBezTo>
                    <a:pt x="105" y="190"/>
                    <a:pt x="106" y="189"/>
                    <a:pt x="106" y="1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893"/>
            <p:cNvSpPr/>
            <p:nvPr/>
          </p:nvSpPr>
          <p:spPr bwMode="auto">
            <a:xfrm>
              <a:off x="5103943" y="711197"/>
              <a:ext cx="466735" cy="811213"/>
            </a:xfrm>
            <a:custGeom>
              <a:avLst/>
              <a:gdLst>
                <a:gd name="T0" fmla="*/ 101 w 124"/>
                <a:gd name="T1" fmla="*/ 53 h 216"/>
                <a:gd name="T2" fmla="*/ 105 w 124"/>
                <a:gd name="T3" fmla="*/ 55 h 216"/>
                <a:gd name="T4" fmla="*/ 107 w 124"/>
                <a:gd name="T5" fmla="*/ 48 h 216"/>
                <a:gd name="T6" fmla="*/ 106 w 124"/>
                <a:gd name="T7" fmla="*/ 43 h 216"/>
                <a:gd name="T8" fmla="*/ 100 w 124"/>
                <a:gd name="T9" fmla="*/ 42 h 216"/>
                <a:gd name="T10" fmla="*/ 92 w 124"/>
                <a:gd name="T11" fmla="*/ 42 h 216"/>
                <a:gd name="T12" fmla="*/ 82 w 124"/>
                <a:gd name="T13" fmla="*/ 38 h 216"/>
                <a:gd name="T14" fmla="*/ 73 w 124"/>
                <a:gd name="T15" fmla="*/ 42 h 216"/>
                <a:gd name="T16" fmla="*/ 64 w 124"/>
                <a:gd name="T17" fmla="*/ 34 h 216"/>
                <a:gd name="T18" fmla="*/ 57 w 124"/>
                <a:gd name="T19" fmla="*/ 27 h 216"/>
                <a:gd name="T20" fmla="*/ 53 w 124"/>
                <a:gd name="T21" fmla="*/ 11 h 216"/>
                <a:gd name="T22" fmla="*/ 55 w 124"/>
                <a:gd name="T23" fmla="*/ 7 h 216"/>
                <a:gd name="T24" fmla="*/ 71 w 124"/>
                <a:gd name="T25" fmla="*/ 0 h 216"/>
                <a:gd name="T26" fmla="*/ 75 w 124"/>
                <a:gd name="T27" fmla="*/ 1 h 216"/>
                <a:gd name="T28" fmla="*/ 77 w 124"/>
                <a:gd name="T29" fmla="*/ 1 h 216"/>
                <a:gd name="T30" fmla="*/ 97 w 124"/>
                <a:gd name="T31" fmla="*/ 11 h 216"/>
                <a:gd name="T32" fmla="*/ 102 w 124"/>
                <a:gd name="T33" fmla="*/ 15 h 216"/>
                <a:gd name="T34" fmla="*/ 105 w 124"/>
                <a:gd name="T35" fmla="*/ 9 h 216"/>
                <a:gd name="T36" fmla="*/ 105 w 124"/>
                <a:gd name="T37" fmla="*/ 8 h 216"/>
                <a:gd name="T38" fmla="*/ 108 w 124"/>
                <a:gd name="T39" fmla="*/ 1 h 216"/>
                <a:gd name="T40" fmla="*/ 114 w 124"/>
                <a:gd name="T41" fmla="*/ 7 h 216"/>
                <a:gd name="T42" fmla="*/ 116 w 124"/>
                <a:gd name="T43" fmla="*/ 31 h 216"/>
                <a:gd name="T44" fmla="*/ 116 w 124"/>
                <a:gd name="T45" fmla="*/ 36 h 216"/>
                <a:gd name="T46" fmla="*/ 119 w 124"/>
                <a:gd name="T47" fmla="*/ 79 h 216"/>
                <a:gd name="T48" fmla="*/ 122 w 124"/>
                <a:gd name="T49" fmla="*/ 105 h 216"/>
                <a:gd name="T50" fmla="*/ 117 w 124"/>
                <a:gd name="T51" fmla="*/ 131 h 216"/>
                <a:gd name="T52" fmla="*/ 117 w 124"/>
                <a:gd name="T53" fmla="*/ 136 h 216"/>
                <a:gd name="T54" fmla="*/ 117 w 124"/>
                <a:gd name="T55" fmla="*/ 142 h 216"/>
                <a:gd name="T56" fmla="*/ 117 w 124"/>
                <a:gd name="T57" fmla="*/ 144 h 216"/>
                <a:gd name="T58" fmla="*/ 115 w 124"/>
                <a:gd name="T59" fmla="*/ 164 h 216"/>
                <a:gd name="T60" fmla="*/ 118 w 124"/>
                <a:gd name="T61" fmla="*/ 175 h 216"/>
                <a:gd name="T62" fmla="*/ 118 w 124"/>
                <a:gd name="T63" fmla="*/ 179 h 216"/>
                <a:gd name="T64" fmla="*/ 118 w 124"/>
                <a:gd name="T65" fmla="*/ 185 h 216"/>
                <a:gd name="T66" fmla="*/ 119 w 124"/>
                <a:gd name="T67" fmla="*/ 191 h 216"/>
                <a:gd name="T68" fmla="*/ 119 w 124"/>
                <a:gd name="T69" fmla="*/ 200 h 216"/>
                <a:gd name="T70" fmla="*/ 119 w 124"/>
                <a:gd name="T71" fmla="*/ 202 h 216"/>
                <a:gd name="T72" fmla="*/ 114 w 124"/>
                <a:gd name="T73" fmla="*/ 211 h 216"/>
                <a:gd name="T74" fmla="*/ 103 w 124"/>
                <a:gd name="T75" fmla="*/ 211 h 216"/>
                <a:gd name="T76" fmla="*/ 83 w 124"/>
                <a:gd name="T77" fmla="*/ 194 h 216"/>
                <a:gd name="T78" fmla="*/ 77 w 124"/>
                <a:gd name="T79" fmla="*/ 194 h 216"/>
                <a:gd name="T80" fmla="*/ 65 w 124"/>
                <a:gd name="T81" fmla="*/ 196 h 216"/>
                <a:gd name="T82" fmla="*/ 61 w 124"/>
                <a:gd name="T83" fmla="*/ 196 h 216"/>
                <a:gd name="T84" fmla="*/ 45 w 124"/>
                <a:gd name="T85" fmla="*/ 193 h 216"/>
                <a:gd name="T86" fmla="*/ 41 w 124"/>
                <a:gd name="T87" fmla="*/ 199 h 216"/>
                <a:gd name="T88" fmla="*/ 28 w 124"/>
                <a:gd name="T89" fmla="*/ 198 h 216"/>
                <a:gd name="T90" fmla="*/ 28 w 124"/>
                <a:gd name="T91" fmla="*/ 198 h 216"/>
                <a:gd name="T92" fmla="*/ 19 w 124"/>
                <a:gd name="T93" fmla="*/ 186 h 216"/>
                <a:gd name="T94" fmla="*/ 9 w 124"/>
                <a:gd name="T95" fmla="*/ 176 h 216"/>
                <a:gd name="T96" fmla="*/ 8 w 124"/>
                <a:gd name="T97" fmla="*/ 175 h 216"/>
                <a:gd name="T98" fmla="*/ 2 w 124"/>
                <a:gd name="T99" fmla="*/ 161 h 216"/>
                <a:gd name="T100" fmla="*/ 0 w 124"/>
                <a:gd name="T101" fmla="*/ 140 h 216"/>
                <a:gd name="T102" fmla="*/ 5 w 124"/>
                <a:gd name="T103" fmla="*/ 122 h 216"/>
                <a:gd name="T104" fmla="*/ 6 w 124"/>
                <a:gd name="T105" fmla="*/ 110 h 216"/>
                <a:gd name="T106" fmla="*/ 12 w 124"/>
                <a:gd name="T107" fmla="*/ 107 h 216"/>
                <a:gd name="T108" fmla="*/ 16 w 124"/>
                <a:gd name="T109" fmla="*/ 102 h 216"/>
                <a:gd name="T110" fmla="*/ 17 w 124"/>
                <a:gd name="T111" fmla="*/ 102 h 216"/>
                <a:gd name="T112" fmla="*/ 35 w 124"/>
                <a:gd name="T113" fmla="*/ 91 h 216"/>
                <a:gd name="T114" fmla="*/ 51 w 124"/>
                <a:gd name="T115" fmla="*/ 84 h 216"/>
                <a:gd name="T116" fmla="*/ 67 w 124"/>
                <a:gd name="T117" fmla="*/ 78 h 216"/>
                <a:gd name="T118" fmla="*/ 86 w 124"/>
                <a:gd name="T119" fmla="*/ 71 h 216"/>
                <a:gd name="T120" fmla="*/ 99 w 124"/>
                <a:gd name="T121" fmla="*/ 65 h 216"/>
                <a:gd name="T122" fmla="*/ 101 w 124"/>
                <a:gd name="T123" fmla="*/ 61 h 216"/>
                <a:gd name="T124" fmla="*/ 101 w 124"/>
                <a:gd name="T125" fmla="*/ 5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4" h="216">
                  <a:moveTo>
                    <a:pt x="101" y="53"/>
                  </a:moveTo>
                  <a:cubicBezTo>
                    <a:pt x="103" y="54"/>
                    <a:pt x="104" y="54"/>
                    <a:pt x="105" y="55"/>
                  </a:cubicBezTo>
                  <a:cubicBezTo>
                    <a:pt x="106" y="52"/>
                    <a:pt x="107" y="50"/>
                    <a:pt x="107" y="48"/>
                  </a:cubicBezTo>
                  <a:cubicBezTo>
                    <a:pt x="107" y="46"/>
                    <a:pt x="107" y="44"/>
                    <a:pt x="106" y="43"/>
                  </a:cubicBezTo>
                  <a:cubicBezTo>
                    <a:pt x="105" y="42"/>
                    <a:pt x="102" y="41"/>
                    <a:pt x="100" y="42"/>
                  </a:cubicBezTo>
                  <a:cubicBezTo>
                    <a:pt x="97" y="44"/>
                    <a:pt x="95" y="44"/>
                    <a:pt x="92" y="42"/>
                  </a:cubicBezTo>
                  <a:cubicBezTo>
                    <a:pt x="89" y="40"/>
                    <a:pt x="84" y="39"/>
                    <a:pt x="82" y="38"/>
                  </a:cubicBezTo>
                  <a:cubicBezTo>
                    <a:pt x="78" y="40"/>
                    <a:pt x="76" y="41"/>
                    <a:pt x="73" y="42"/>
                  </a:cubicBezTo>
                  <a:cubicBezTo>
                    <a:pt x="72" y="36"/>
                    <a:pt x="68" y="35"/>
                    <a:pt x="64" y="34"/>
                  </a:cubicBezTo>
                  <a:cubicBezTo>
                    <a:pt x="60" y="34"/>
                    <a:pt x="58" y="32"/>
                    <a:pt x="57" y="27"/>
                  </a:cubicBezTo>
                  <a:cubicBezTo>
                    <a:pt x="56" y="22"/>
                    <a:pt x="54" y="17"/>
                    <a:pt x="53" y="11"/>
                  </a:cubicBezTo>
                  <a:cubicBezTo>
                    <a:pt x="53" y="10"/>
                    <a:pt x="54" y="8"/>
                    <a:pt x="55" y="7"/>
                  </a:cubicBezTo>
                  <a:cubicBezTo>
                    <a:pt x="60" y="4"/>
                    <a:pt x="66" y="2"/>
                    <a:pt x="71" y="0"/>
                  </a:cubicBezTo>
                  <a:cubicBezTo>
                    <a:pt x="72" y="0"/>
                    <a:pt x="74" y="0"/>
                    <a:pt x="75" y="1"/>
                  </a:cubicBezTo>
                  <a:cubicBezTo>
                    <a:pt x="76" y="1"/>
                    <a:pt x="76" y="1"/>
                    <a:pt x="77" y="1"/>
                  </a:cubicBezTo>
                  <a:cubicBezTo>
                    <a:pt x="89" y="1"/>
                    <a:pt x="90" y="0"/>
                    <a:pt x="97" y="11"/>
                  </a:cubicBezTo>
                  <a:cubicBezTo>
                    <a:pt x="98" y="13"/>
                    <a:pt x="101" y="14"/>
                    <a:pt x="102" y="15"/>
                  </a:cubicBezTo>
                  <a:cubicBezTo>
                    <a:pt x="103" y="13"/>
                    <a:pt x="104" y="11"/>
                    <a:pt x="105" y="9"/>
                  </a:cubicBezTo>
                  <a:cubicBezTo>
                    <a:pt x="105" y="9"/>
                    <a:pt x="105" y="9"/>
                    <a:pt x="105" y="8"/>
                  </a:cubicBezTo>
                  <a:cubicBezTo>
                    <a:pt x="106" y="6"/>
                    <a:pt x="107" y="4"/>
                    <a:pt x="108" y="1"/>
                  </a:cubicBezTo>
                  <a:cubicBezTo>
                    <a:pt x="110" y="3"/>
                    <a:pt x="114" y="5"/>
                    <a:pt x="114" y="7"/>
                  </a:cubicBezTo>
                  <a:cubicBezTo>
                    <a:pt x="116" y="15"/>
                    <a:pt x="116" y="23"/>
                    <a:pt x="116" y="31"/>
                  </a:cubicBezTo>
                  <a:cubicBezTo>
                    <a:pt x="117" y="32"/>
                    <a:pt x="116" y="34"/>
                    <a:pt x="116" y="36"/>
                  </a:cubicBezTo>
                  <a:cubicBezTo>
                    <a:pt x="121" y="50"/>
                    <a:pt x="120" y="64"/>
                    <a:pt x="119" y="79"/>
                  </a:cubicBezTo>
                  <a:cubicBezTo>
                    <a:pt x="118" y="88"/>
                    <a:pt x="120" y="97"/>
                    <a:pt x="122" y="105"/>
                  </a:cubicBezTo>
                  <a:cubicBezTo>
                    <a:pt x="124" y="114"/>
                    <a:pt x="123" y="123"/>
                    <a:pt x="117" y="131"/>
                  </a:cubicBezTo>
                  <a:cubicBezTo>
                    <a:pt x="116" y="132"/>
                    <a:pt x="117" y="134"/>
                    <a:pt x="117" y="136"/>
                  </a:cubicBezTo>
                  <a:cubicBezTo>
                    <a:pt x="117" y="138"/>
                    <a:pt x="117" y="140"/>
                    <a:pt x="117" y="142"/>
                  </a:cubicBezTo>
                  <a:cubicBezTo>
                    <a:pt x="117" y="143"/>
                    <a:pt x="117" y="143"/>
                    <a:pt x="117" y="144"/>
                  </a:cubicBezTo>
                  <a:cubicBezTo>
                    <a:pt x="116" y="151"/>
                    <a:pt x="115" y="157"/>
                    <a:pt x="115" y="164"/>
                  </a:cubicBezTo>
                  <a:cubicBezTo>
                    <a:pt x="115" y="168"/>
                    <a:pt x="115" y="172"/>
                    <a:pt x="118" y="175"/>
                  </a:cubicBezTo>
                  <a:cubicBezTo>
                    <a:pt x="119" y="175"/>
                    <a:pt x="119" y="178"/>
                    <a:pt x="118" y="179"/>
                  </a:cubicBezTo>
                  <a:cubicBezTo>
                    <a:pt x="115" y="181"/>
                    <a:pt x="115" y="183"/>
                    <a:pt x="118" y="185"/>
                  </a:cubicBezTo>
                  <a:cubicBezTo>
                    <a:pt x="122" y="186"/>
                    <a:pt x="121" y="189"/>
                    <a:pt x="119" y="191"/>
                  </a:cubicBezTo>
                  <a:cubicBezTo>
                    <a:pt x="117" y="194"/>
                    <a:pt x="114" y="197"/>
                    <a:pt x="119" y="200"/>
                  </a:cubicBezTo>
                  <a:cubicBezTo>
                    <a:pt x="119" y="201"/>
                    <a:pt x="119" y="202"/>
                    <a:pt x="119" y="202"/>
                  </a:cubicBezTo>
                  <a:cubicBezTo>
                    <a:pt x="118" y="205"/>
                    <a:pt x="117" y="209"/>
                    <a:pt x="114" y="211"/>
                  </a:cubicBezTo>
                  <a:cubicBezTo>
                    <a:pt x="110" y="216"/>
                    <a:pt x="108" y="215"/>
                    <a:pt x="103" y="211"/>
                  </a:cubicBezTo>
                  <a:cubicBezTo>
                    <a:pt x="96" y="205"/>
                    <a:pt x="89" y="199"/>
                    <a:pt x="83" y="194"/>
                  </a:cubicBezTo>
                  <a:cubicBezTo>
                    <a:pt x="81" y="193"/>
                    <a:pt x="78" y="193"/>
                    <a:pt x="77" y="194"/>
                  </a:cubicBezTo>
                  <a:cubicBezTo>
                    <a:pt x="73" y="197"/>
                    <a:pt x="69" y="198"/>
                    <a:pt x="65" y="196"/>
                  </a:cubicBezTo>
                  <a:cubicBezTo>
                    <a:pt x="64" y="196"/>
                    <a:pt x="62" y="196"/>
                    <a:pt x="61" y="196"/>
                  </a:cubicBezTo>
                  <a:cubicBezTo>
                    <a:pt x="55" y="198"/>
                    <a:pt x="50" y="197"/>
                    <a:pt x="45" y="193"/>
                  </a:cubicBezTo>
                  <a:cubicBezTo>
                    <a:pt x="43" y="195"/>
                    <a:pt x="42" y="197"/>
                    <a:pt x="41" y="199"/>
                  </a:cubicBezTo>
                  <a:cubicBezTo>
                    <a:pt x="36" y="199"/>
                    <a:pt x="32" y="198"/>
                    <a:pt x="28" y="198"/>
                  </a:cubicBezTo>
                  <a:cubicBezTo>
                    <a:pt x="28" y="198"/>
                    <a:pt x="28" y="198"/>
                    <a:pt x="28" y="198"/>
                  </a:cubicBezTo>
                  <a:cubicBezTo>
                    <a:pt x="29" y="190"/>
                    <a:pt x="26" y="188"/>
                    <a:pt x="19" y="186"/>
                  </a:cubicBezTo>
                  <a:cubicBezTo>
                    <a:pt x="15" y="185"/>
                    <a:pt x="11" y="181"/>
                    <a:pt x="9" y="176"/>
                  </a:cubicBezTo>
                  <a:cubicBezTo>
                    <a:pt x="9" y="176"/>
                    <a:pt x="9" y="175"/>
                    <a:pt x="8" y="175"/>
                  </a:cubicBezTo>
                  <a:cubicBezTo>
                    <a:pt x="3" y="172"/>
                    <a:pt x="3" y="166"/>
                    <a:pt x="2" y="161"/>
                  </a:cubicBezTo>
                  <a:cubicBezTo>
                    <a:pt x="0" y="155"/>
                    <a:pt x="0" y="147"/>
                    <a:pt x="0" y="140"/>
                  </a:cubicBezTo>
                  <a:cubicBezTo>
                    <a:pt x="0" y="135"/>
                    <a:pt x="2" y="130"/>
                    <a:pt x="5" y="122"/>
                  </a:cubicBezTo>
                  <a:cubicBezTo>
                    <a:pt x="3" y="115"/>
                    <a:pt x="3" y="115"/>
                    <a:pt x="6" y="110"/>
                  </a:cubicBezTo>
                  <a:cubicBezTo>
                    <a:pt x="9" y="112"/>
                    <a:pt x="11" y="110"/>
                    <a:pt x="12" y="107"/>
                  </a:cubicBezTo>
                  <a:cubicBezTo>
                    <a:pt x="13" y="105"/>
                    <a:pt x="15" y="104"/>
                    <a:pt x="16" y="102"/>
                  </a:cubicBezTo>
                  <a:cubicBezTo>
                    <a:pt x="16" y="102"/>
                    <a:pt x="17" y="102"/>
                    <a:pt x="17" y="102"/>
                  </a:cubicBezTo>
                  <a:cubicBezTo>
                    <a:pt x="20" y="94"/>
                    <a:pt x="30" y="96"/>
                    <a:pt x="35" y="91"/>
                  </a:cubicBezTo>
                  <a:cubicBezTo>
                    <a:pt x="39" y="87"/>
                    <a:pt x="44" y="83"/>
                    <a:pt x="51" y="84"/>
                  </a:cubicBezTo>
                  <a:cubicBezTo>
                    <a:pt x="56" y="84"/>
                    <a:pt x="62" y="80"/>
                    <a:pt x="67" y="78"/>
                  </a:cubicBezTo>
                  <a:cubicBezTo>
                    <a:pt x="74" y="76"/>
                    <a:pt x="78" y="70"/>
                    <a:pt x="86" y="71"/>
                  </a:cubicBezTo>
                  <a:cubicBezTo>
                    <a:pt x="91" y="71"/>
                    <a:pt x="96" y="68"/>
                    <a:pt x="99" y="65"/>
                  </a:cubicBezTo>
                  <a:cubicBezTo>
                    <a:pt x="100" y="64"/>
                    <a:pt x="101" y="62"/>
                    <a:pt x="101" y="61"/>
                  </a:cubicBezTo>
                  <a:cubicBezTo>
                    <a:pt x="101" y="59"/>
                    <a:pt x="101" y="56"/>
                    <a:pt x="101"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894"/>
            <p:cNvSpPr/>
            <p:nvPr/>
          </p:nvSpPr>
          <p:spPr bwMode="auto">
            <a:xfrm>
              <a:off x="8142495" y="1511296"/>
              <a:ext cx="406412" cy="530225"/>
            </a:xfrm>
            <a:custGeom>
              <a:avLst/>
              <a:gdLst>
                <a:gd name="T0" fmla="*/ 94 w 108"/>
                <a:gd name="T1" fmla="*/ 133 h 141"/>
                <a:gd name="T2" fmla="*/ 90 w 108"/>
                <a:gd name="T3" fmla="*/ 135 h 141"/>
                <a:gd name="T4" fmla="*/ 69 w 108"/>
                <a:gd name="T5" fmla="*/ 137 h 141"/>
                <a:gd name="T6" fmla="*/ 61 w 108"/>
                <a:gd name="T7" fmla="*/ 136 h 141"/>
                <a:gd name="T8" fmla="*/ 56 w 108"/>
                <a:gd name="T9" fmla="*/ 136 h 141"/>
                <a:gd name="T10" fmla="*/ 36 w 108"/>
                <a:gd name="T11" fmla="*/ 134 h 141"/>
                <a:gd name="T12" fmla="*/ 32 w 108"/>
                <a:gd name="T13" fmla="*/ 133 h 141"/>
                <a:gd name="T14" fmla="*/ 7 w 108"/>
                <a:gd name="T15" fmla="*/ 116 h 141"/>
                <a:gd name="T16" fmla="*/ 3 w 108"/>
                <a:gd name="T17" fmla="*/ 105 h 141"/>
                <a:gd name="T18" fmla="*/ 5 w 108"/>
                <a:gd name="T19" fmla="*/ 92 h 141"/>
                <a:gd name="T20" fmla="*/ 16 w 108"/>
                <a:gd name="T21" fmla="*/ 78 h 141"/>
                <a:gd name="T22" fmla="*/ 17 w 108"/>
                <a:gd name="T23" fmla="*/ 75 h 141"/>
                <a:gd name="T24" fmla="*/ 17 w 108"/>
                <a:gd name="T25" fmla="*/ 72 h 141"/>
                <a:gd name="T26" fmla="*/ 15 w 108"/>
                <a:gd name="T27" fmla="*/ 53 h 141"/>
                <a:gd name="T28" fmla="*/ 9 w 108"/>
                <a:gd name="T29" fmla="*/ 35 h 141"/>
                <a:gd name="T30" fmla="*/ 7 w 108"/>
                <a:gd name="T31" fmla="*/ 9 h 141"/>
                <a:gd name="T32" fmla="*/ 19 w 108"/>
                <a:gd name="T33" fmla="*/ 0 h 141"/>
                <a:gd name="T34" fmla="*/ 22 w 108"/>
                <a:gd name="T35" fmla="*/ 12 h 141"/>
                <a:gd name="T36" fmla="*/ 28 w 108"/>
                <a:gd name="T37" fmla="*/ 18 h 141"/>
                <a:gd name="T38" fmla="*/ 31 w 108"/>
                <a:gd name="T39" fmla="*/ 10 h 141"/>
                <a:gd name="T40" fmla="*/ 44 w 108"/>
                <a:gd name="T41" fmla="*/ 24 h 141"/>
                <a:gd name="T42" fmla="*/ 45 w 108"/>
                <a:gd name="T43" fmla="*/ 25 h 141"/>
                <a:gd name="T44" fmla="*/ 64 w 108"/>
                <a:gd name="T45" fmla="*/ 37 h 141"/>
                <a:gd name="T46" fmla="*/ 74 w 108"/>
                <a:gd name="T47" fmla="*/ 43 h 141"/>
                <a:gd name="T48" fmla="*/ 80 w 108"/>
                <a:gd name="T49" fmla="*/ 42 h 141"/>
                <a:gd name="T50" fmla="*/ 90 w 108"/>
                <a:gd name="T51" fmla="*/ 33 h 141"/>
                <a:gd name="T52" fmla="*/ 104 w 108"/>
                <a:gd name="T53" fmla="*/ 30 h 141"/>
                <a:gd name="T54" fmla="*/ 105 w 108"/>
                <a:gd name="T55" fmla="*/ 32 h 141"/>
                <a:gd name="T56" fmla="*/ 102 w 108"/>
                <a:gd name="T57" fmla="*/ 39 h 141"/>
                <a:gd name="T58" fmla="*/ 99 w 108"/>
                <a:gd name="T59" fmla="*/ 46 h 141"/>
                <a:gd name="T60" fmla="*/ 103 w 108"/>
                <a:gd name="T61" fmla="*/ 51 h 141"/>
                <a:gd name="T62" fmla="*/ 108 w 108"/>
                <a:gd name="T63" fmla="*/ 54 h 141"/>
                <a:gd name="T64" fmla="*/ 108 w 108"/>
                <a:gd name="T65" fmla="*/ 56 h 141"/>
                <a:gd name="T66" fmla="*/ 102 w 108"/>
                <a:gd name="T67" fmla="*/ 54 h 141"/>
                <a:gd name="T68" fmla="*/ 94 w 108"/>
                <a:gd name="T69" fmla="*/ 55 h 141"/>
                <a:gd name="T70" fmla="*/ 89 w 108"/>
                <a:gd name="T71" fmla="*/ 62 h 141"/>
                <a:gd name="T72" fmla="*/ 82 w 108"/>
                <a:gd name="T73" fmla="*/ 89 h 141"/>
                <a:gd name="T74" fmla="*/ 76 w 108"/>
                <a:gd name="T75" fmla="*/ 94 h 141"/>
                <a:gd name="T76" fmla="*/ 68 w 108"/>
                <a:gd name="T77" fmla="*/ 104 h 141"/>
                <a:gd name="T78" fmla="*/ 77 w 108"/>
                <a:gd name="T79" fmla="*/ 102 h 141"/>
                <a:gd name="T80" fmla="*/ 86 w 108"/>
                <a:gd name="T81" fmla="*/ 102 h 141"/>
                <a:gd name="T82" fmla="*/ 90 w 108"/>
                <a:gd name="T83" fmla="*/ 108 h 141"/>
                <a:gd name="T84" fmla="*/ 95 w 108"/>
                <a:gd name="T85" fmla="*/ 124 h 141"/>
                <a:gd name="T86" fmla="*/ 94 w 108"/>
                <a:gd name="T87" fmla="*/ 13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8" h="141">
                  <a:moveTo>
                    <a:pt x="94" y="133"/>
                  </a:moveTo>
                  <a:cubicBezTo>
                    <a:pt x="93" y="134"/>
                    <a:pt x="91" y="134"/>
                    <a:pt x="90" y="135"/>
                  </a:cubicBezTo>
                  <a:cubicBezTo>
                    <a:pt x="84" y="140"/>
                    <a:pt x="75" y="141"/>
                    <a:pt x="69" y="137"/>
                  </a:cubicBezTo>
                  <a:cubicBezTo>
                    <a:pt x="67" y="135"/>
                    <a:pt x="64" y="134"/>
                    <a:pt x="61" y="136"/>
                  </a:cubicBezTo>
                  <a:cubicBezTo>
                    <a:pt x="60" y="136"/>
                    <a:pt x="58" y="136"/>
                    <a:pt x="56" y="136"/>
                  </a:cubicBezTo>
                  <a:cubicBezTo>
                    <a:pt x="50" y="134"/>
                    <a:pt x="43" y="131"/>
                    <a:pt x="36" y="134"/>
                  </a:cubicBezTo>
                  <a:cubicBezTo>
                    <a:pt x="35" y="134"/>
                    <a:pt x="33" y="134"/>
                    <a:pt x="32" y="133"/>
                  </a:cubicBezTo>
                  <a:cubicBezTo>
                    <a:pt x="24" y="127"/>
                    <a:pt x="15" y="122"/>
                    <a:pt x="7" y="116"/>
                  </a:cubicBezTo>
                  <a:cubicBezTo>
                    <a:pt x="4" y="114"/>
                    <a:pt x="4" y="108"/>
                    <a:pt x="3" y="105"/>
                  </a:cubicBezTo>
                  <a:cubicBezTo>
                    <a:pt x="0" y="100"/>
                    <a:pt x="2" y="96"/>
                    <a:pt x="5" y="92"/>
                  </a:cubicBezTo>
                  <a:cubicBezTo>
                    <a:pt x="9" y="87"/>
                    <a:pt x="13" y="83"/>
                    <a:pt x="16" y="78"/>
                  </a:cubicBezTo>
                  <a:cubicBezTo>
                    <a:pt x="17" y="77"/>
                    <a:pt x="17" y="76"/>
                    <a:pt x="17" y="75"/>
                  </a:cubicBezTo>
                  <a:cubicBezTo>
                    <a:pt x="17" y="74"/>
                    <a:pt x="16" y="73"/>
                    <a:pt x="17" y="72"/>
                  </a:cubicBezTo>
                  <a:cubicBezTo>
                    <a:pt x="21" y="65"/>
                    <a:pt x="16" y="60"/>
                    <a:pt x="15" y="53"/>
                  </a:cubicBezTo>
                  <a:cubicBezTo>
                    <a:pt x="14" y="47"/>
                    <a:pt x="13" y="40"/>
                    <a:pt x="9" y="35"/>
                  </a:cubicBezTo>
                  <a:cubicBezTo>
                    <a:pt x="4" y="26"/>
                    <a:pt x="6" y="18"/>
                    <a:pt x="7" y="9"/>
                  </a:cubicBezTo>
                  <a:cubicBezTo>
                    <a:pt x="7" y="3"/>
                    <a:pt x="13" y="0"/>
                    <a:pt x="19" y="0"/>
                  </a:cubicBezTo>
                  <a:cubicBezTo>
                    <a:pt x="20" y="4"/>
                    <a:pt x="20" y="8"/>
                    <a:pt x="22" y="12"/>
                  </a:cubicBezTo>
                  <a:cubicBezTo>
                    <a:pt x="23" y="15"/>
                    <a:pt x="26" y="16"/>
                    <a:pt x="28" y="18"/>
                  </a:cubicBezTo>
                  <a:cubicBezTo>
                    <a:pt x="29" y="16"/>
                    <a:pt x="30" y="14"/>
                    <a:pt x="31" y="10"/>
                  </a:cubicBezTo>
                  <a:cubicBezTo>
                    <a:pt x="36" y="15"/>
                    <a:pt x="40" y="19"/>
                    <a:pt x="44" y="24"/>
                  </a:cubicBezTo>
                  <a:cubicBezTo>
                    <a:pt x="44" y="24"/>
                    <a:pt x="45" y="25"/>
                    <a:pt x="45" y="25"/>
                  </a:cubicBezTo>
                  <a:cubicBezTo>
                    <a:pt x="52" y="27"/>
                    <a:pt x="56" y="35"/>
                    <a:pt x="64" y="37"/>
                  </a:cubicBezTo>
                  <a:cubicBezTo>
                    <a:pt x="68" y="38"/>
                    <a:pt x="71" y="41"/>
                    <a:pt x="74" y="43"/>
                  </a:cubicBezTo>
                  <a:cubicBezTo>
                    <a:pt x="76" y="44"/>
                    <a:pt x="78" y="43"/>
                    <a:pt x="80" y="42"/>
                  </a:cubicBezTo>
                  <a:cubicBezTo>
                    <a:pt x="83" y="39"/>
                    <a:pt x="86" y="36"/>
                    <a:pt x="90" y="33"/>
                  </a:cubicBezTo>
                  <a:cubicBezTo>
                    <a:pt x="95" y="36"/>
                    <a:pt x="100" y="36"/>
                    <a:pt x="104" y="30"/>
                  </a:cubicBezTo>
                  <a:cubicBezTo>
                    <a:pt x="104" y="31"/>
                    <a:pt x="105" y="31"/>
                    <a:pt x="105" y="32"/>
                  </a:cubicBezTo>
                  <a:cubicBezTo>
                    <a:pt x="104" y="34"/>
                    <a:pt x="103" y="37"/>
                    <a:pt x="102" y="39"/>
                  </a:cubicBezTo>
                  <a:cubicBezTo>
                    <a:pt x="101" y="41"/>
                    <a:pt x="100" y="43"/>
                    <a:pt x="99" y="46"/>
                  </a:cubicBezTo>
                  <a:cubicBezTo>
                    <a:pt x="99" y="48"/>
                    <a:pt x="99" y="51"/>
                    <a:pt x="103" y="51"/>
                  </a:cubicBezTo>
                  <a:cubicBezTo>
                    <a:pt x="104" y="51"/>
                    <a:pt x="106" y="53"/>
                    <a:pt x="108" y="54"/>
                  </a:cubicBezTo>
                  <a:cubicBezTo>
                    <a:pt x="108" y="55"/>
                    <a:pt x="108" y="55"/>
                    <a:pt x="108" y="56"/>
                  </a:cubicBezTo>
                  <a:cubicBezTo>
                    <a:pt x="106" y="55"/>
                    <a:pt x="104" y="55"/>
                    <a:pt x="102" y="54"/>
                  </a:cubicBezTo>
                  <a:cubicBezTo>
                    <a:pt x="99" y="51"/>
                    <a:pt x="96" y="52"/>
                    <a:pt x="94" y="55"/>
                  </a:cubicBezTo>
                  <a:cubicBezTo>
                    <a:pt x="92" y="57"/>
                    <a:pt x="91" y="60"/>
                    <a:pt x="89" y="62"/>
                  </a:cubicBezTo>
                  <a:cubicBezTo>
                    <a:pt x="84" y="70"/>
                    <a:pt x="82" y="79"/>
                    <a:pt x="82" y="89"/>
                  </a:cubicBezTo>
                  <a:cubicBezTo>
                    <a:pt x="83" y="92"/>
                    <a:pt x="82" y="97"/>
                    <a:pt x="76" y="94"/>
                  </a:cubicBezTo>
                  <a:cubicBezTo>
                    <a:pt x="74" y="93"/>
                    <a:pt x="68" y="100"/>
                    <a:pt x="68" y="104"/>
                  </a:cubicBezTo>
                  <a:cubicBezTo>
                    <a:pt x="71" y="103"/>
                    <a:pt x="74" y="103"/>
                    <a:pt x="77" y="102"/>
                  </a:cubicBezTo>
                  <a:cubicBezTo>
                    <a:pt x="80" y="102"/>
                    <a:pt x="83" y="102"/>
                    <a:pt x="86" y="102"/>
                  </a:cubicBezTo>
                  <a:cubicBezTo>
                    <a:pt x="87" y="104"/>
                    <a:pt x="88" y="106"/>
                    <a:pt x="90" y="108"/>
                  </a:cubicBezTo>
                  <a:cubicBezTo>
                    <a:pt x="96" y="113"/>
                    <a:pt x="97" y="116"/>
                    <a:pt x="95" y="124"/>
                  </a:cubicBezTo>
                  <a:cubicBezTo>
                    <a:pt x="95" y="127"/>
                    <a:pt x="95" y="130"/>
                    <a:pt x="94"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895"/>
            <p:cNvSpPr/>
            <p:nvPr/>
          </p:nvSpPr>
          <p:spPr bwMode="auto">
            <a:xfrm>
              <a:off x="7820225" y="1978019"/>
              <a:ext cx="187328" cy="198437"/>
            </a:xfrm>
            <a:custGeom>
              <a:avLst/>
              <a:gdLst>
                <a:gd name="T0" fmla="*/ 4 w 50"/>
                <a:gd name="T1" fmla="*/ 53 h 53"/>
                <a:gd name="T2" fmla="*/ 5 w 50"/>
                <a:gd name="T3" fmla="*/ 35 h 53"/>
                <a:gd name="T4" fmla="*/ 10 w 50"/>
                <a:gd name="T5" fmla="*/ 37 h 53"/>
                <a:gd name="T6" fmla="*/ 11 w 50"/>
                <a:gd name="T7" fmla="*/ 37 h 53"/>
                <a:gd name="T8" fmla="*/ 10 w 50"/>
                <a:gd name="T9" fmla="*/ 33 h 53"/>
                <a:gd name="T10" fmla="*/ 9 w 50"/>
                <a:gd name="T11" fmla="*/ 23 h 53"/>
                <a:gd name="T12" fmla="*/ 10 w 50"/>
                <a:gd name="T13" fmla="*/ 15 h 53"/>
                <a:gd name="T14" fmla="*/ 11 w 50"/>
                <a:gd name="T15" fmla="*/ 14 h 53"/>
                <a:gd name="T16" fmla="*/ 21 w 50"/>
                <a:gd name="T17" fmla="*/ 8 h 53"/>
                <a:gd name="T18" fmla="*/ 21 w 50"/>
                <a:gd name="T19" fmla="*/ 6 h 53"/>
                <a:gd name="T20" fmla="*/ 26 w 50"/>
                <a:gd name="T21" fmla="*/ 1 h 53"/>
                <a:gd name="T22" fmla="*/ 31 w 50"/>
                <a:gd name="T23" fmla="*/ 4 h 53"/>
                <a:gd name="T24" fmla="*/ 38 w 50"/>
                <a:gd name="T25" fmla="*/ 1 h 53"/>
                <a:gd name="T26" fmla="*/ 41 w 50"/>
                <a:gd name="T27" fmla="*/ 1 h 53"/>
                <a:gd name="T28" fmla="*/ 49 w 50"/>
                <a:gd name="T29" fmla="*/ 7 h 53"/>
                <a:gd name="T30" fmla="*/ 44 w 50"/>
                <a:gd name="T31" fmla="*/ 19 h 53"/>
                <a:gd name="T32" fmla="*/ 42 w 50"/>
                <a:gd name="T33" fmla="*/ 19 h 53"/>
                <a:gd name="T34" fmla="*/ 36 w 50"/>
                <a:gd name="T35" fmla="*/ 23 h 53"/>
                <a:gd name="T36" fmla="*/ 29 w 50"/>
                <a:gd name="T37" fmla="*/ 34 h 53"/>
                <a:gd name="T38" fmla="*/ 25 w 50"/>
                <a:gd name="T39" fmla="*/ 36 h 53"/>
                <a:gd name="T40" fmla="*/ 20 w 50"/>
                <a:gd name="T41" fmla="*/ 42 h 53"/>
                <a:gd name="T42" fmla="*/ 13 w 50"/>
                <a:gd name="T43" fmla="*/ 39 h 53"/>
                <a:gd name="T44" fmla="*/ 4 w 50"/>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 h="53">
                  <a:moveTo>
                    <a:pt x="4" y="53"/>
                  </a:moveTo>
                  <a:cubicBezTo>
                    <a:pt x="0" y="47"/>
                    <a:pt x="4" y="41"/>
                    <a:pt x="5" y="35"/>
                  </a:cubicBezTo>
                  <a:cubicBezTo>
                    <a:pt x="7" y="36"/>
                    <a:pt x="8" y="36"/>
                    <a:pt x="10" y="37"/>
                  </a:cubicBezTo>
                  <a:cubicBezTo>
                    <a:pt x="10" y="37"/>
                    <a:pt x="11" y="37"/>
                    <a:pt x="11" y="37"/>
                  </a:cubicBezTo>
                  <a:cubicBezTo>
                    <a:pt x="11" y="35"/>
                    <a:pt x="11" y="34"/>
                    <a:pt x="10" y="33"/>
                  </a:cubicBezTo>
                  <a:cubicBezTo>
                    <a:pt x="6" y="30"/>
                    <a:pt x="6" y="27"/>
                    <a:pt x="9" y="23"/>
                  </a:cubicBezTo>
                  <a:cubicBezTo>
                    <a:pt x="11" y="21"/>
                    <a:pt x="14" y="18"/>
                    <a:pt x="10" y="15"/>
                  </a:cubicBezTo>
                  <a:cubicBezTo>
                    <a:pt x="11" y="15"/>
                    <a:pt x="11" y="14"/>
                    <a:pt x="11" y="14"/>
                  </a:cubicBezTo>
                  <a:cubicBezTo>
                    <a:pt x="17" y="15"/>
                    <a:pt x="19" y="14"/>
                    <a:pt x="21" y="8"/>
                  </a:cubicBezTo>
                  <a:cubicBezTo>
                    <a:pt x="21" y="7"/>
                    <a:pt x="21" y="7"/>
                    <a:pt x="21" y="6"/>
                  </a:cubicBezTo>
                  <a:cubicBezTo>
                    <a:pt x="23" y="4"/>
                    <a:pt x="24" y="2"/>
                    <a:pt x="26" y="1"/>
                  </a:cubicBezTo>
                  <a:cubicBezTo>
                    <a:pt x="27" y="0"/>
                    <a:pt x="29" y="3"/>
                    <a:pt x="31" y="4"/>
                  </a:cubicBezTo>
                  <a:cubicBezTo>
                    <a:pt x="32" y="0"/>
                    <a:pt x="34" y="0"/>
                    <a:pt x="38" y="1"/>
                  </a:cubicBezTo>
                  <a:cubicBezTo>
                    <a:pt x="39" y="2"/>
                    <a:pt x="40" y="2"/>
                    <a:pt x="41" y="1"/>
                  </a:cubicBezTo>
                  <a:cubicBezTo>
                    <a:pt x="46" y="1"/>
                    <a:pt x="48" y="2"/>
                    <a:pt x="49" y="7"/>
                  </a:cubicBezTo>
                  <a:cubicBezTo>
                    <a:pt x="50" y="12"/>
                    <a:pt x="48" y="17"/>
                    <a:pt x="44" y="19"/>
                  </a:cubicBezTo>
                  <a:cubicBezTo>
                    <a:pt x="44" y="19"/>
                    <a:pt x="43" y="19"/>
                    <a:pt x="42" y="19"/>
                  </a:cubicBezTo>
                  <a:cubicBezTo>
                    <a:pt x="38" y="16"/>
                    <a:pt x="37" y="20"/>
                    <a:pt x="36" y="23"/>
                  </a:cubicBezTo>
                  <a:cubicBezTo>
                    <a:pt x="34" y="27"/>
                    <a:pt x="32" y="30"/>
                    <a:pt x="29" y="34"/>
                  </a:cubicBezTo>
                  <a:cubicBezTo>
                    <a:pt x="29" y="35"/>
                    <a:pt x="27" y="35"/>
                    <a:pt x="25" y="36"/>
                  </a:cubicBezTo>
                  <a:cubicBezTo>
                    <a:pt x="24" y="38"/>
                    <a:pt x="22" y="42"/>
                    <a:pt x="20" y="42"/>
                  </a:cubicBezTo>
                  <a:cubicBezTo>
                    <a:pt x="18" y="43"/>
                    <a:pt x="15" y="40"/>
                    <a:pt x="13" y="39"/>
                  </a:cubicBezTo>
                  <a:cubicBezTo>
                    <a:pt x="10" y="43"/>
                    <a:pt x="8" y="48"/>
                    <a:pt x="4"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896"/>
            <p:cNvSpPr/>
            <p:nvPr/>
          </p:nvSpPr>
          <p:spPr bwMode="auto">
            <a:xfrm>
              <a:off x="6693069" y="5410191"/>
              <a:ext cx="104779" cy="300037"/>
            </a:xfrm>
            <a:custGeom>
              <a:avLst/>
              <a:gdLst>
                <a:gd name="T0" fmla="*/ 6 w 28"/>
                <a:gd name="T1" fmla="*/ 32 h 80"/>
                <a:gd name="T2" fmla="*/ 11 w 28"/>
                <a:gd name="T3" fmla="*/ 16 h 80"/>
                <a:gd name="T4" fmla="*/ 17 w 28"/>
                <a:gd name="T5" fmla="*/ 0 h 80"/>
                <a:gd name="T6" fmla="*/ 24 w 28"/>
                <a:gd name="T7" fmla="*/ 11 h 80"/>
                <a:gd name="T8" fmla="*/ 28 w 28"/>
                <a:gd name="T9" fmla="*/ 22 h 80"/>
                <a:gd name="T10" fmla="*/ 17 w 28"/>
                <a:gd name="T11" fmla="*/ 33 h 80"/>
                <a:gd name="T12" fmla="*/ 15 w 28"/>
                <a:gd name="T13" fmla="*/ 30 h 80"/>
                <a:gd name="T14" fmla="*/ 19 w 28"/>
                <a:gd name="T15" fmla="*/ 39 h 80"/>
                <a:gd name="T16" fmla="*/ 26 w 28"/>
                <a:gd name="T17" fmla="*/ 38 h 80"/>
                <a:gd name="T18" fmla="*/ 14 w 28"/>
                <a:gd name="T19" fmla="*/ 45 h 80"/>
                <a:gd name="T20" fmla="*/ 13 w 28"/>
                <a:gd name="T21" fmla="*/ 51 h 80"/>
                <a:gd name="T22" fmla="*/ 10 w 28"/>
                <a:gd name="T23" fmla="*/ 59 h 80"/>
                <a:gd name="T24" fmla="*/ 14 w 28"/>
                <a:gd name="T25" fmla="*/ 57 h 80"/>
                <a:gd name="T26" fmla="*/ 18 w 28"/>
                <a:gd name="T27" fmla="*/ 61 h 80"/>
                <a:gd name="T28" fmla="*/ 16 w 28"/>
                <a:gd name="T29" fmla="*/ 66 h 80"/>
                <a:gd name="T30" fmla="*/ 14 w 28"/>
                <a:gd name="T31" fmla="*/ 69 h 80"/>
                <a:gd name="T32" fmla="*/ 13 w 28"/>
                <a:gd name="T33" fmla="*/ 77 h 80"/>
                <a:gd name="T34" fmla="*/ 10 w 28"/>
                <a:gd name="T35" fmla="*/ 80 h 80"/>
                <a:gd name="T36" fmla="*/ 8 w 28"/>
                <a:gd name="T37" fmla="*/ 77 h 80"/>
                <a:gd name="T38" fmla="*/ 5 w 28"/>
                <a:gd name="T39" fmla="*/ 73 h 80"/>
                <a:gd name="T40" fmla="*/ 4 w 28"/>
                <a:gd name="T41" fmla="*/ 58 h 80"/>
                <a:gd name="T42" fmla="*/ 2 w 28"/>
                <a:gd name="T43" fmla="*/ 50 h 80"/>
                <a:gd name="T44" fmla="*/ 0 w 28"/>
                <a:gd name="T45" fmla="*/ 41 h 80"/>
                <a:gd name="T46" fmla="*/ 6 w 28"/>
                <a:gd name="T47" fmla="*/ 3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80">
                  <a:moveTo>
                    <a:pt x="6" y="32"/>
                  </a:moveTo>
                  <a:cubicBezTo>
                    <a:pt x="8" y="26"/>
                    <a:pt x="9" y="21"/>
                    <a:pt x="11" y="16"/>
                  </a:cubicBezTo>
                  <a:cubicBezTo>
                    <a:pt x="21" y="14"/>
                    <a:pt x="14" y="5"/>
                    <a:pt x="17" y="0"/>
                  </a:cubicBezTo>
                  <a:cubicBezTo>
                    <a:pt x="23" y="1"/>
                    <a:pt x="26" y="5"/>
                    <a:pt x="24" y="11"/>
                  </a:cubicBezTo>
                  <a:cubicBezTo>
                    <a:pt x="22" y="18"/>
                    <a:pt x="23" y="18"/>
                    <a:pt x="28" y="22"/>
                  </a:cubicBezTo>
                  <a:cubicBezTo>
                    <a:pt x="26" y="27"/>
                    <a:pt x="23" y="32"/>
                    <a:pt x="17" y="33"/>
                  </a:cubicBezTo>
                  <a:cubicBezTo>
                    <a:pt x="16" y="32"/>
                    <a:pt x="16" y="31"/>
                    <a:pt x="15" y="30"/>
                  </a:cubicBezTo>
                  <a:cubicBezTo>
                    <a:pt x="10" y="33"/>
                    <a:pt x="13" y="39"/>
                    <a:pt x="19" y="39"/>
                  </a:cubicBezTo>
                  <a:cubicBezTo>
                    <a:pt x="21" y="39"/>
                    <a:pt x="23" y="38"/>
                    <a:pt x="26" y="38"/>
                  </a:cubicBezTo>
                  <a:cubicBezTo>
                    <a:pt x="23" y="43"/>
                    <a:pt x="21" y="48"/>
                    <a:pt x="14" y="45"/>
                  </a:cubicBezTo>
                  <a:cubicBezTo>
                    <a:pt x="14" y="48"/>
                    <a:pt x="14" y="49"/>
                    <a:pt x="13" y="51"/>
                  </a:cubicBezTo>
                  <a:cubicBezTo>
                    <a:pt x="7" y="51"/>
                    <a:pt x="10" y="55"/>
                    <a:pt x="10" y="59"/>
                  </a:cubicBezTo>
                  <a:cubicBezTo>
                    <a:pt x="11" y="58"/>
                    <a:pt x="13" y="58"/>
                    <a:pt x="14" y="57"/>
                  </a:cubicBezTo>
                  <a:cubicBezTo>
                    <a:pt x="15" y="58"/>
                    <a:pt x="17" y="59"/>
                    <a:pt x="18" y="61"/>
                  </a:cubicBezTo>
                  <a:cubicBezTo>
                    <a:pt x="19" y="63"/>
                    <a:pt x="21" y="65"/>
                    <a:pt x="16" y="66"/>
                  </a:cubicBezTo>
                  <a:cubicBezTo>
                    <a:pt x="15" y="66"/>
                    <a:pt x="14" y="68"/>
                    <a:pt x="14" y="69"/>
                  </a:cubicBezTo>
                  <a:cubicBezTo>
                    <a:pt x="13" y="71"/>
                    <a:pt x="14" y="74"/>
                    <a:pt x="13" y="77"/>
                  </a:cubicBezTo>
                  <a:cubicBezTo>
                    <a:pt x="13" y="78"/>
                    <a:pt x="11" y="79"/>
                    <a:pt x="10" y="80"/>
                  </a:cubicBezTo>
                  <a:cubicBezTo>
                    <a:pt x="10" y="79"/>
                    <a:pt x="9" y="78"/>
                    <a:pt x="8" y="77"/>
                  </a:cubicBezTo>
                  <a:cubicBezTo>
                    <a:pt x="7" y="75"/>
                    <a:pt x="6" y="74"/>
                    <a:pt x="5" y="73"/>
                  </a:cubicBezTo>
                  <a:cubicBezTo>
                    <a:pt x="7" y="68"/>
                    <a:pt x="9" y="63"/>
                    <a:pt x="4" y="58"/>
                  </a:cubicBezTo>
                  <a:cubicBezTo>
                    <a:pt x="3" y="56"/>
                    <a:pt x="3" y="53"/>
                    <a:pt x="2" y="50"/>
                  </a:cubicBezTo>
                  <a:cubicBezTo>
                    <a:pt x="1" y="47"/>
                    <a:pt x="0" y="44"/>
                    <a:pt x="0" y="41"/>
                  </a:cubicBezTo>
                  <a:cubicBezTo>
                    <a:pt x="2" y="38"/>
                    <a:pt x="4" y="34"/>
                    <a:pt x="6"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897"/>
            <p:cNvSpPr/>
            <p:nvPr/>
          </p:nvSpPr>
          <p:spPr bwMode="auto">
            <a:xfrm>
              <a:off x="9428404" y="3370257"/>
              <a:ext cx="71438" cy="123824"/>
            </a:xfrm>
            <a:custGeom>
              <a:avLst/>
              <a:gdLst>
                <a:gd name="T0" fmla="*/ 17 w 19"/>
                <a:gd name="T1" fmla="*/ 33 h 33"/>
                <a:gd name="T2" fmla="*/ 13 w 19"/>
                <a:gd name="T3" fmla="*/ 25 h 33"/>
                <a:gd name="T4" fmla="*/ 3 w 19"/>
                <a:gd name="T5" fmla="*/ 13 h 33"/>
                <a:gd name="T6" fmla="*/ 2 w 19"/>
                <a:gd name="T7" fmla="*/ 8 h 33"/>
                <a:gd name="T8" fmla="*/ 6 w 19"/>
                <a:gd name="T9" fmla="*/ 0 h 33"/>
                <a:gd name="T10" fmla="*/ 12 w 19"/>
                <a:gd name="T11" fmla="*/ 7 h 33"/>
                <a:gd name="T12" fmla="*/ 19 w 19"/>
                <a:gd name="T13" fmla="*/ 32 h 33"/>
                <a:gd name="T14" fmla="*/ 17 w 19"/>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33">
                  <a:moveTo>
                    <a:pt x="17" y="33"/>
                  </a:moveTo>
                  <a:cubicBezTo>
                    <a:pt x="16" y="31"/>
                    <a:pt x="14" y="28"/>
                    <a:pt x="13" y="25"/>
                  </a:cubicBezTo>
                  <a:cubicBezTo>
                    <a:pt x="12" y="20"/>
                    <a:pt x="9" y="15"/>
                    <a:pt x="3" y="13"/>
                  </a:cubicBezTo>
                  <a:cubicBezTo>
                    <a:pt x="1" y="13"/>
                    <a:pt x="0" y="11"/>
                    <a:pt x="2" y="8"/>
                  </a:cubicBezTo>
                  <a:cubicBezTo>
                    <a:pt x="3" y="5"/>
                    <a:pt x="5" y="3"/>
                    <a:pt x="6" y="0"/>
                  </a:cubicBezTo>
                  <a:cubicBezTo>
                    <a:pt x="8" y="2"/>
                    <a:pt x="10" y="5"/>
                    <a:pt x="12" y="7"/>
                  </a:cubicBezTo>
                  <a:cubicBezTo>
                    <a:pt x="19" y="14"/>
                    <a:pt x="19" y="23"/>
                    <a:pt x="19" y="32"/>
                  </a:cubicBezTo>
                  <a:cubicBezTo>
                    <a:pt x="19" y="33"/>
                    <a:pt x="18" y="33"/>
                    <a:pt x="17"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898"/>
            <p:cNvSpPr/>
            <p:nvPr/>
          </p:nvSpPr>
          <p:spPr bwMode="auto">
            <a:xfrm>
              <a:off x="8493341" y="1973257"/>
              <a:ext cx="74615" cy="82551"/>
            </a:xfrm>
            <a:custGeom>
              <a:avLst/>
              <a:gdLst>
                <a:gd name="T0" fmla="*/ 1 w 20"/>
                <a:gd name="T1" fmla="*/ 10 h 22"/>
                <a:gd name="T2" fmla="*/ 6 w 20"/>
                <a:gd name="T3" fmla="*/ 1 h 22"/>
                <a:gd name="T4" fmla="*/ 20 w 20"/>
                <a:gd name="T5" fmla="*/ 8 h 22"/>
                <a:gd name="T6" fmla="*/ 13 w 20"/>
                <a:gd name="T7" fmla="*/ 14 h 22"/>
                <a:gd name="T8" fmla="*/ 6 w 20"/>
                <a:gd name="T9" fmla="*/ 21 h 22"/>
                <a:gd name="T10" fmla="*/ 0 w 20"/>
                <a:gd name="T11" fmla="*/ 17 h 22"/>
                <a:gd name="T12" fmla="*/ 1 w 20"/>
                <a:gd name="T13" fmla="*/ 10 h 22"/>
                <a:gd name="T14" fmla="*/ 1 w 20"/>
                <a:gd name="T15" fmla="*/ 1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2">
                  <a:moveTo>
                    <a:pt x="1" y="10"/>
                  </a:moveTo>
                  <a:cubicBezTo>
                    <a:pt x="5" y="8"/>
                    <a:pt x="8" y="6"/>
                    <a:pt x="6" y="1"/>
                  </a:cubicBezTo>
                  <a:cubicBezTo>
                    <a:pt x="14" y="0"/>
                    <a:pt x="19" y="3"/>
                    <a:pt x="20" y="8"/>
                  </a:cubicBezTo>
                  <a:cubicBezTo>
                    <a:pt x="15" y="7"/>
                    <a:pt x="14" y="10"/>
                    <a:pt x="13" y="14"/>
                  </a:cubicBezTo>
                  <a:cubicBezTo>
                    <a:pt x="12" y="17"/>
                    <a:pt x="9" y="20"/>
                    <a:pt x="6" y="21"/>
                  </a:cubicBezTo>
                  <a:cubicBezTo>
                    <a:pt x="3" y="22"/>
                    <a:pt x="0" y="20"/>
                    <a:pt x="0" y="17"/>
                  </a:cubicBezTo>
                  <a:cubicBezTo>
                    <a:pt x="0" y="14"/>
                    <a:pt x="1" y="12"/>
                    <a:pt x="1" y="10"/>
                  </a:cubicBezTo>
                  <a:cubicBezTo>
                    <a:pt x="1" y="10"/>
                    <a:pt x="1" y="10"/>
                    <a:pt x="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899"/>
            <p:cNvSpPr/>
            <p:nvPr/>
          </p:nvSpPr>
          <p:spPr bwMode="auto">
            <a:xfrm>
              <a:off x="9310926" y="3352793"/>
              <a:ext cx="71438" cy="107949"/>
            </a:xfrm>
            <a:custGeom>
              <a:avLst/>
              <a:gdLst>
                <a:gd name="T0" fmla="*/ 0 w 19"/>
                <a:gd name="T1" fmla="*/ 0 h 29"/>
                <a:gd name="T2" fmla="*/ 12 w 19"/>
                <a:gd name="T3" fmla="*/ 11 h 29"/>
                <a:gd name="T4" fmla="*/ 19 w 19"/>
                <a:gd name="T5" fmla="*/ 27 h 29"/>
                <a:gd name="T6" fmla="*/ 18 w 19"/>
                <a:gd name="T7" fmla="*/ 28 h 29"/>
                <a:gd name="T8" fmla="*/ 10 w 19"/>
                <a:gd name="T9" fmla="*/ 28 h 29"/>
                <a:gd name="T10" fmla="*/ 4 w 19"/>
                <a:gd name="T11" fmla="*/ 20 h 29"/>
                <a:gd name="T12" fmla="*/ 2 w 19"/>
                <a:gd name="T13" fmla="*/ 10 h 29"/>
                <a:gd name="T14" fmla="*/ 0 w 19"/>
                <a:gd name="T15" fmla="*/ 0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9">
                  <a:moveTo>
                    <a:pt x="0" y="0"/>
                  </a:moveTo>
                  <a:cubicBezTo>
                    <a:pt x="7" y="1"/>
                    <a:pt x="8" y="8"/>
                    <a:pt x="12" y="11"/>
                  </a:cubicBezTo>
                  <a:cubicBezTo>
                    <a:pt x="8" y="19"/>
                    <a:pt x="14" y="23"/>
                    <a:pt x="19" y="27"/>
                  </a:cubicBezTo>
                  <a:cubicBezTo>
                    <a:pt x="19" y="27"/>
                    <a:pt x="18" y="28"/>
                    <a:pt x="18" y="28"/>
                  </a:cubicBezTo>
                  <a:cubicBezTo>
                    <a:pt x="15" y="28"/>
                    <a:pt x="12" y="29"/>
                    <a:pt x="10" y="28"/>
                  </a:cubicBezTo>
                  <a:cubicBezTo>
                    <a:pt x="7" y="26"/>
                    <a:pt x="4" y="24"/>
                    <a:pt x="4" y="20"/>
                  </a:cubicBezTo>
                  <a:cubicBezTo>
                    <a:pt x="4" y="16"/>
                    <a:pt x="3" y="13"/>
                    <a:pt x="2" y="10"/>
                  </a:cubicBezTo>
                  <a:cubicBezTo>
                    <a:pt x="1" y="7"/>
                    <a:pt x="0"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900"/>
            <p:cNvSpPr/>
            <p:nvPr/>
          </p:nvSpPr>
          <p:spPr bwMode="auto">
            <a:xfrm>
              <a:off x="4759447" y="1755768"/>
              <a:ext cx="63500" cy="68263"/>
            </a:xfrm>
            <a:custGeom>
              <a:avLst/>
              <a:gdLst>
                <a:gd name="T0" fmla="*/ 17 w 17"/>
                <a:gd name="T1" fmla="*/ 3 h 18"/>
                <a:gd name="T2" fmla="*/ 15 w 17"/>
                <a:gd name="T3" fmla="*/ 13 h 18"/>
                <a:gd name="T4" fmla="*/ 6 w 17"/>
                <a:gd name="T5" fmla="*/ 16 h 18"/>
                <a:gd name="T6" fmla="*/ 2 w 17"/>
                <a:gd name="T7" fmla="*/ 12 h 18"/>
                <a:gd name="T8" fmla="*/ 1 w 17"/>
                <a:gd name="T9" fmla="*/ 3 h 18"/>
                <a:gd name="T10" fmla="*/ 12 w 17"/>
                <a:gd name="T11" fmla="*/ 2 h 18"/>
                <a:gd name="T12" fmla="*/ 17 w 17"/>
                <a:gd name="T13" fmla="*/ 3 h 18"/>
              </a:gdLst>
              <a:ahLst/>
              <a:cxnLst>
                <a:cxn ang="0">
                  <a:pos x="T0" y="T1"/>
                </a:cxn>
                <a:cxn ang="0">
                  <a:pos x="T2" y="T3"/>
                </a:cxn>
                <a:cxn ang="0">
                  <a:pos x="T4" y="T5"/>
                </a:cxn>
                <a:cxn ang="0">
                  <a:pos x="T6" y="T7"/>
                </a:cxn>
                <a:cxn ang="0">
                  <a:pos x="T8" y="T9"/>
                </a:cxn>
                <a:cxn ang="0">
                  <a:pos x="T10" y="T11"/>
                </a:cxn>
                <a:cxn ang="0">
                  <a:pos x="T12" y="T13"/>
                </a:cxn>
              </a:cxnLst>
              <a:rect l="0" t="0" r="r" b="b"/>
              <a:pathLst>
                <a:path w="17" h="18">
                  <a:moveTo>
                    <a:pt x="17" y="3"/>
                  </a:moveTo>
                  <a:cubicBezTo>
                    <a:pt x="16" y="6"/>
                    <a:pt x="16" y="10"/>
                    <a:pt x="15" y="13"/>
                  </a:cubicBezTo>
                  <a:cubicBezTo>
                    <a:pt x="13" y="17"/>
                    <a:pt x="10" y="18"/>
                    <a:pt x="6" y="16"/>
                  </a:cubicBezTo>
                  <a:cubicBezTo>
                    <a:pt x="5" y="15"/>
                    <a:pt x="2" y="14"/>
                    <a:pt x="2" y="12"/>
                  </a:cubicBezTo>
                  <a:cubicBezTo>
                    <a:pt x="1" y="9"/>
                    <a:pt x="0" y="6"/>
                    <a:pt x="1" y="3"/>
                  </a:cubicBezTo>
                  <a:cubicBezTo>
                    <a:pt x="2" y="0"/>
                    <a:pt x="10" y="0"/>
                    <a:pt x="12" y="2"/>
                  </a:cubicBezTo>
                  <a:cubicBezTo>
                    <a:pt x="13" y="3"/>
                    <a:pt x="15" y="3"/>
                    <a:pt x="1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901"/>
            <p:cNvSpPr/>
            <p:nvPr/>
          </p:nvSpPr>
          <p:spPr bwMode="auto">
            <a:xfrm>
              <a:off x="8647333" y="1744657"/>
              <a:ext cx="93664" cy="104776"/>
            </a:xfrm>
            <a:custGeom>
              <a:avLst/>
              <a:gdLst>
                <a:gd name="T0" fmla="*/ 7 w 25"/>
                <a:gd name="T1" fmla="*/ 0 h 28"/>
                <a:gd name="T2" fmla="*/ 13 w 25"/>
                <a:gd name="T3" fmla="*/ 11 h 28"/>
                <a:gd name="T4" fmla="*/ 21 w 25"/>
                <a:gd name="T5" fmla="*/ 19 h 28"/>
                <a:gd name="T6" fmla="*/ 20 w 25"/>
                <a:gd name="T7" fmla="*/ 28 h 28"/>
                <a:gd name="T8" fmla="*/ 19 w 25"/>
                <a:gd name="T9" fmla="*/ 24 h 28"/>
                <a:gd name="T10" fmla="*/ 12 w 25"/>
                <a:gd name="T11" fmla="*/ 17 h 28"/>
                <a:gd name="T12" fmla="*/ 0 w 25"/>
                <a:gd name="T13" fmla="*/ 5 h 28"/>
                <a:gd name="T14" fmla="*/ 7 w 25"/>
                <a:gd name="T15" fmla="*/ 0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8">
                  <a:moveTo>
                    <a:pt x="7" y="0"/>
                  </a:moveTo>
                  <a:cubicBezTo>
                    <a:pt x="9" y="4"/>
                    <a:pt x="11" y="7"/>
                    <a:pt x="13" y="11"/>
                  </a:cubicBezTo>
                  <a:cubicBezTo>
                    <a:pt x="15" y="15"/>
                    <a:pt x="17" y="18"/>
                    <a:pt x="21" y="19"/>
                  </a:cubicBezTo>
                  <a:cubicBezTo>
                    <a:pt x="25" y="21"/>
                    <a:pt x="25" y="24"/>
                    <a:pt x="20" y="28"/>
                  </a:cubicBezTo>
                  <a:cubicBezTo>
                    <a:pt x="19" y="27"/>
                    <a:pt x="19" y="25"/>
                    <a:pt x="19" y="24"/>
                  </a:cubicBezTo>
                  <a:cubicBezTo>
                    <a:pt x="17" y="21"/>
                    <a:pt x="16" y="19"/>
                    <a:pt x="12" y="17"/>
                  </a:cubicBezTo>
                  <a:cubicBezTo>
                    <a:pt x="7" y="14"/>
                    <a:pt x="2" y="11"/>
                    <a:pt x="0" y="5"/>
                  </a:cubicBezTo>
                  <a:cubicBezTo>
                    <a:pt x="2" y="3"/>
                    <a:pt x="4" y="2"/>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902"/>
            <p:cNvSpPr/>
            <p:nvPr/>
          </p:nvSpPr>
          <p:spPr bwMode="auto">
            <a:xfrm>
              <a:off x="8879112" y="2074857"/>
              <a:ext cx="82553" cy="82551"/>
            </a:xfrm>
            <a:custGeom>
              <a:avLst/>
              <a:gdLst>
                <a:gd name="T0" fmla="*/ 7 w 22"/>
                <a:gd name="T1" fmla="*/ 0 h 22"/>
                <a:gd name="T2" fmla="*/ 8 w 22"/>
                <a:gd name="T3" fmla="*/ 6 h 22"/>
                <a:gd name="T4" fmla="*/ 14 w 22"/>
                <a:gd name="T5" fmla="*/ 11 h 22"/>
                <a:gd name="T6" fmla="*/ 21 w 22"/>
                <a:gd name="T7" fmla="*/ 16 h 22"/>
                <a:gd name="T8" fmla="*/ 17 w 22"/>
                <a:gd name="T9" fmla="*/ 21 h 22"/>
                <a:gd name="T10" fmla="*/ 8 w 22"/>
                <a:gd name="T11" fmla="*/ 15 h 22"/>
                <a:gd name="T12" fmla="*/ 4 w 22"/>
                <a:gd name="T13" fmla="*/ 9 h 22"/>
                <a:gd name="T14" fmla="*/ 7 w 22"/>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2">
                  <a:moveTo>
                    <a:pt x="7" y="0"/>
                  </a:moveTo>
                  <a:cubicBezTo>
                    <a:pt x="7" y="2"/>
                    <a:pt x="7" y="4"/>
                    <a:pt x="8" y="6"/>
                  </a:cubicBezTo>
                  <a:cubicBezTo>
                    <a:pt x="9" y="9"/>
                    <a:pt x="10" y="11"/>
                    <a:pt x="14" y="11"/>
                  </a:cubicBezTo>
                  <a:cubicBezTo>
                    <a:pt x="16" y="11"/>
                    <a:pt x="19" y="14"/>
                    <a:pt x="21" y="16"/>
                  </a:cubicBezTo>
                  <a:cubicBezTo>
                    <a:pt x="22" y="18"/>
                    <a:pt x="19" y="22"/>
                    <a:pt x="17" y="21"/>
                  </a:cubicBezTo>
                  <a:cubicBezTo>
                    <a:pt x="13" y="20"/>
                    <a:pt x="9" y="19"/>
                    <a:pt x="8" y="15"/>
                  </a:cubicBezTo>
                  <a:cubicBezTo>
                    <a:pt x="8" y="13"/>
                    <a:pt x="6" y="11"/>
                    <a:pt x="4" y="9"/>
                  </a:cubicBezTo>
                  <a:cubicBezTo>
                    <a:pt x="0" y="5"/>
                    <a:pt x="1" y="2"/>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903"/>
            <p:cNvSpPr/>
            <p:nvPr/>
          </p:nvSpPr>
          <p:spPr bwMode="auto">
            <a:xfrm>
              <a:off x="8101217" y="1485894"/>
              <a:ext cx="60327" cy="33339"/>
            </a:xfrm>
            <a:custGeom>
              <a:avLst/>
              <a:gdLst>
                <a:gd name="T0" fmla="*/ 1 w 16"/>
                <a:gd name="T1" fmla="*/ 0 h 9"/>
                <a:gd name="T2" fmla="*/ 13 w 16"/>
                <a:gd name="T3" fmla="*/ 3 h 9"/>
                <a:gd name="T4" fmla="*/ 16 w 16"/>
                <a:gd name="T5" fmla="*/ 5 h 9"/>
                <a:gd name="T6" fmla="*/ 14 w 16"/>
                <a:gd name="T7" fmla="*/ 7 h 9"/>
                <a:gd name="T8" fmla="*/ 3 w 16"/>
                <a:gd name="T9" fmla="*/ 5 h 9"/>
                <a:gd name="T10" fmla="*/ 0 w 16"/>
                <a:gd name="T11" fmla="*/ 1 h 9"/>
                <a:gd name="T12" fmla="*/ 1 w 16"/>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6" h="9">
                  <a:moveTo>
                    <a:pt x="1" y="0"/>
                  </a:moveTo>
                  <a:cubicBezTo>
                    <a:pt x="5" y="1"/>
                    <a:pt x="9" y="2"/>
                    <a:pt x="13" y="3"/>
                  </a:cubicBezTo>
                  <a:cubicBezTo>
                    <a:pt x="14" y="3"/>
                    <a:pt x="15" y="4"/>
                    <a:pt x="16" y="5"/>
                  </a:cubicBezTo>
                  <a:cubicBezTo>
                    <a:pt x="15" y="5"/>
                    <a:pt x="14" y="6"/>
                    <a:pt x="14" y="7"/>
                  </a:cubicBezTo>
                  <a:cubicBezTo>
                    <a:pt x="9" y="9"/>
                    <a:pt x="6" y="7"/>
                    <a:pt x="3" y="5"/>
                  </a:cubicBezTo>
                  <a:cubicBezTo>
                    <a:pt x="1" y="4"/>
                    <a:pt x="1" y="2"/>
                    <a:pt x="0" y="1"/>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904"/>
            <p:cNvSpPr/>
            <p:nvPr/>
          </p:nvSpPr>
          <p:spPr bwMode="auto">
            <a:xfrm>
              <a:off x="8556842" y="1812921"/>
              <a:ext cx="52389" cy="58737"/>
            </a:xfrm>
            <a:custGeom>
              <a:avLst/>
              <a:gdLst>
                <a:gd name="T0" fmla="*/ 14 w 14"/>
                <a:gd name="T1" fmla="*/ 0 h 16"/>
                <a:gd name="T2" fmla="*/ 11 w 14"/>
                <a:gd name="T3" fmla="*/ 7 h 16"/>
                <a:gd name="T4" fmla="*/ 0 w 14"/>
                <a:gd name="T5" fmla="*/ 15 h 16"/>
                <a:gd name="T6" fmla="*/ 13 w 14"/>
                <a:gd name="T7" fmla="*/ 0 h 16"/>
                <a:gd name="T8" fmla="*/ 14 w 14"/>
                <a:gd name="T9" fmla="*/ 0 h 16"/>
              </a:gdLst>
              <a:ahLst/>
              <a:cxnLst>
                <a:cxn ang="0">
                  <a:pos x="T0" y="T1"/>
                </a:cxn>
                <a:cxn ang="0">
                  <a:pos x="T2" y="T3"/>
                </a:cxn>
                <a:cxn ang="0">
                  <a:pos x="T4" y="T5"/>
                </a:cxn>
                <a:cxn ang="0">
                  <a:pos x="T6" y="T7"/>
                </a:cxn>
                <a:cxn ang="0">
                  <a:pos x="T8" y="T9"/>
                </a:cxn>
              </a:cxnLst>
              <a:rect l="0" t="0" r="r" b="b"/>
              <a:pathLst>
                <a:path w="14" h="16">
                  <a:moveTo>
                    <a:pt x="14" y="0"/>
                  </a:moveTo>
                  <a:cubicBezTo>
                    <a:pt x="13" y="3"/>
                    <a:pt x="12" y="5"/>
                    <a:pt x="11" y="7"/>
                  </a:cubicBezTo>
                  <a:cubicBezTo>
                    <a:pt x="9" y="14"/>
                    <a:pt x="7" y="16"/>
                    <a:pt x="0" y="15"/>
                  </a:cubicBezTo>
                  <a:cubicBezTo>
                    <a:pt x="4" y="10"/>
                    <a:pt x="9" y="5"/>
                    <a:pt x="13" y="0"/>
                  </a:cubicBezTo>
                  <a:cubicBezTo>
                    <a:pt x="13" y="0"/>
                    <a:pt x="13" y="0"/>
                    <a:pt x="1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905"/>
            <p:cNvSpPr/>
            <p:nvPr/>
          </p:nvSpPr>
          <p:spPr bwMode="auto">
            <a:xfrm>
              <a:off x="9126771" y="2819395"/>
              <a:ext cx="49213" cy="36512"/>
            </a:xfrm>
            <a:custGeom>
              <a:avLst/>
              <a:gdLst>
                <a:gd name="T0" fmla="*/ 13 w 13"/>
                <a:gd name="T1" fmla="*/ 6 h 10"/>
                <a:gd name="T2" fmla="*/ 8 w 13"/>
                <a:gd name="T3" fmla="*/ 10 h 10"/>
                <a:gd name="T4" fmla="*/ 3 w 13"/>
                <a:gd name="T5" fmla="*/ 0 h 10"/>
                <a:gd name="T6" fmla="*/ 13 w 13"/>
                <a:gd name="T7" fmla="*/ 6 h 10"/>
              </a:gdLst>
              <a:ahLst/>
              <a:cxnLst>
                <a:cxn ang="0">
                  <a:pos x="T0" y="T1"/>
                </a:cxn>
                <a:cxn ang="0">
                  <a:pos x="T2" y="T3"/>
                </a:cxn>
                <a:cxn ang="0">
                  <a:pos x="T4" y="T5"/>
                </a:cxn>
                <a:cxn ang="0">
                  <a:pos x="T6" y="T7"/>
                </a:cxn>
              </a:cxnLst>
              <a:rect l="0" t="0" r="r" b="b"/>
              <a:pathLst>
                <a:path w="13" h="10">
                  <a:moveTo>
                    <a:pt x="13" y="6"/>
                  </a:moveTo>
                  <a:cubicBezTo>
                    <a:pt x="11" y="7"/>
                    <a:pt x="10" y="8"/>
                    <a:pt x="8" y="10"/>
                  </a:cubicBezTo>
                  <a:cubicBezTo>
                    <a:pt x="6" y="7"/>
                    <a:pt x="0" y="7"/>
                    <a:pt x="3" y="0"/>
                  </a:cubicBezTo>
                  <a:cubicBezTo>
                    <a:pt x="6" y="4"/>
                    <a:pt x="12" y="0"/>
                    <a:pt x="1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906"/>
            <p:cNvSpPr/>
            <p:nvPr/>
          </p:nvSpPr>
          <p:spPr bwMode="auto">
            <a:xfrm>
              <a:off x="5546864" y="4730740"/>
              <a:ext cx="71438" cy="33339"/>
            </a:xfrm>
            <a:custGeom>
              <a:avLst/>
              <a:gdLst>
                <a:gd name="T0" fmla="*/ 3 w 19"/>
                <a:gd name="T1" fmla="*/ 9 h 9"/>
                <a:gd name="T2" fmla="*/ 0 w 19"/>
                <a:gd name="T3" fmla="*/ 6 h 9"/>
                <a:gd name="T4" fmla="*/ 4 w 19"/>
                <a:gd name="T5" fmla="*/ 1 h 9"/>
                <a:gd name="T6" fmla="*/ 4 w 19"/>
                <a:gd name="T7" fmla="*/ 2 h 9"/>
                <a:gd name="T8" fmla="*/ 19 w 19"/>
                <a:gd name="T9" fmla="*/ 0 h 9"/>
                <a:gd name="T10" fmla="*/ 19 w 19"/>
                <a:gd name="T11" fmla="*/ 1 h 9"/>
                <a:gd name="T12" fmla="*/ 3 w 19"/>
                <a:gd name="T13" fmla="*/ 7 h 9"/>
                <a:gd name="T14" fmla="*/ 3 w 19"/>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9">
                  <a:moveTo>
                    <a:pt x="3" y="9"/>
                  </a:moveTo>
                  <a:cubicBezTo>
                    <a:pt x="2" y="8"/>
                    <a:pt x="1" y="7"/>
                    <a:pt x="0" y="6"/>
                  </a:cubicBezTo>
                  <a:cubicBezTo>
                    <a:pt x="1" y="5"/>
                    <a:pt x="2" y="3"/>
                    <a:pt x="4" y="1"/>
                  </a:cubicBezTo>
                  <a:cubicBezTo>
                    <a:pt x="4" y="2"/>
                    <a:pt x="4" y="2"/>
                    <a:pt x="4" y="2"/>
                  </a:cubicBezTo>
                  <a:cubicBezTo>
                    <a:pt x="9" y="2"/>
                    <a:pt x="14" y="1"/>
                    <a:pt x="19" y="0"/>
                  </a:cubicBezTo>
                  <a:cubicBezTo>
                    <a:pt x="19" y="0"/>
                    <a:pt x="19" y="1"/>
                    <a:pt x="19" y="1"/>
                  </a:cubicBezTo>
                  <a:cubicBezTo>
                    <a:pt x="14" y="3"/>
                    <a:pt x="8" y="5"/>
                    <a:pt x="3" y="7"/>
                  </a:cubicBezTo>
                  <a:cubicBezTo>
                    <a:pt x="3" y="8"/>
                    <a:pt x="3" y="8"/>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907"/>
            <p:cNvSpPr/>
            <p:nvPr/>
          </p:nvSpPr>
          <p:spPr bwMode="auto">
            <a:xfrm>
              <a:off x="5221421" y="4610093"/>
              <a:ext cx="71438" cy="30163"/>
            </a:xfrm>
            <a:custGeom>
              <a:avLst/>
              <a:gdLst>
                <a:gd name="T0" fmla="*/ 0 w 19"/>
                <a:gd name="T1" fmla="*/ 8 h 8"/>
                <a:gd name="T2" fmla="*/ 19 w 19"/>
                <a:gd name="T3" fmla="*/ 4 h 8"/>
                <a:gd name="T4" fmla="*/ 0 w 19"/>
                <a:gd name="T5" fmla="*/ 8 h 8"/>
              </a:gdLst>
              <a:ahLst/>
              <a:cxnLst>
                <a:cxn ang="0">
                  <a:pos x="T0" y="T1"/>
                </a:cxn>
                <a:cxn ang="0">
                  <a:pos x="T2" y="T3"/>
                </a:cxn>
                <a:cxn ang="0">
                  <a:pos x="T4" y="T5"/>
                </a:cxn>
              </a:cxnLst>
              <a:rect l="0" t="0" r="r" b="b"/>
              <a:pathLst>
                <a:path w="19" h="8">
                  <a:moveTo>
                    <a:pt x="0" y="8"/>
                  </a:moveTo>
                  <a:cubicBezTo>
                    <a:pt x="6" y="7"/>
                    <a:pt x="12" y="0"/>
                    <a:pt x="19" y="4"/>
                  </a:cubicBezTo>
                  <a:cubicBezTo>
                    <a:pt x="13" y="7"/>
                    <a:pt x="6" y="8"/>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908"/>
            <p:cNvSpPr/>
            <p:nvPr/>
          </p:nvSpPr>
          <p:spPr bwMode="auto">
            <a:xfrm>
              <a:off x="5010275" y="1771644"/>
              <a:ext cx="33340" cy="44450"/>
            </a:xfrm>
            <a:custGeom>
              <a:avLst/>
              <a:gdLst>
                <a:gd name="T0" fmla="*/ 9 w 9"/>
                <a:gd name="T1" fmla="*/ 9 h 12"/>
                <a:gd name="T2" fmla="*/ 0 w 9"/>
                <a:gd name="T3" fmla="*/ 2 h 12"/>
                <a:gd name="T4" fmla="*/ 9 w 9"/>
                <a:gd name="T5" fmla="*/ 9 h 12"/>
              </a:gdLst>
              <a:ahLst/>
              <a:cxnLst>
                <a:cxn ang="0">
                  <a:pos x="T0" y="T1"/>
                </a:cxn>
                <a:cxn ang="0">
                  <a:pos x="T2" y="T3"/>
                </a:cxn>
                <a:cxn ang="0">
                  <a:pos x="T4" y="T5"/>
                </a:cxn>
              </a:cxnLst>
              <a:rect l="0" t="0" r="r" b="b"/>
              <a:pathLst>
                <a:path w="9" h="12">
                  <a:moveTo>
                    <a:pt x="9" y="9"/>
                  </a:moveTo>
                  <a:cubicBezTo>
                    <a:pt x="3" y="12"/>
                    <a:pt x="3" y="12"/>
                    <a:pt x="0" y="2"/>
                  </a:cubicBezTo>
                  <a:cubicBezTo>
                    <a:pt x="7" y="0"/>
                    <a:pt x="6" y="6"/>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909"/>
            <p:cNvSpPr/>
            <p:nvPr/>
          </p:nvSpPr>
          <p:spPr bwMode="auto">
            <a:xfrm>
              <a:off x="8563191" y="1744657"/>
              <a:ext cx="46040" cy="41274"/>
            </a:xfrm>
            <a:custGeom>
              <a:avLst/>
              <a:gdLst>
                <a:gd name="T0" fmla="*/ 1 w 12"/>
                <a:gd name="T1" fmla="*/ 1 h 11"/>
                <a:gd name="T2" fmla="*/ 8 w 12"/>
                <a:gd name="T3" fmla="*/ 1 h 11"/>
                <a:gd name="T4" fmla="*/ 12 w 12"/>
                <a:gd name="T5" fmla="*/ 8 h 11"/>
                <a:gd name="T6" fmla="*/ 0 w 12"/>
                <a:gd name="T7" fmla="*/ 3 h 11"/>
                <a:gd name="T8" fmla="*/ 1 w 12"/>
                <a:gd name="T9" fmla="*/ 1 h 11"/>
              </a:gdLst>
              <a:ahLst/>
              <a:cxnLst>
                <a:cxn ang="0">
                  <a:pos x="T0" y="T1"/>
                </a:cxn>
                <a:cxn ang="0">
                  <a:pos x="T2" y="T3"/>
                </a:cxn>
                <a:cxn ang="0">
                  <a:pos x="T4" y="T5"/>
                </a:cxn>
                <a:cxn ang="0">
                  <a:pos x="T6" y="T7"/>
                </a:cxn>
                <a:cxn ang="0">
                  <a:pos x="T8" y="T9"/>
                </a:cxn>
              </a:cxnLst>
              <a:rect l="0" t="0" r="r" b="b"/>
              <a:pathLst>
                <a:path w="12" h="11">
                  <a:moveTo>
                    <a:pt x="1" y="1"/>
                  </a:moveTo>
                  <a:cubicBezTo>
                    <a:pt x="3" y="1"/>
                    <a:pt x="6" y="0"/>
                    <a:pt x="8" y="1"/>
                  </a:cubicBezTo>
                  <a:cubicBezTo>
                    <a:pt x="10" y="3"/>
                    <a:pt x="10" y="5"/>
                    <a:pt x="12" y="8"/>
                  </a:cubicBezTo>
                  <a:cubicBezTo>
                    <a:pt x="4" y="11"/>
                    <a:pt x="6" y="1"/>
                    <a:pt x="0" y="3"/>
                  </a:cubicBezTo>
                  <a:cubicBezTo>
                    <a:pt x="0" y="2"/>
                    <a:pt x="1"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910"/>
            <p:cNvSpPr/>
            <p:nvPr/>
          </p:nvSpPr>
          <p:spPr bwMode="auto">
            <a:xfrm>
              <a:off x="8620346" y="1782758"/>
              <a:ext cx="33340" cy="41274"/>
            </a:xfrm>
            <a:custGeom>
              <a:avLst/>
              <a:gdLst>
                <a:gd name="T0" fmla="*/ 8 w 9"/>
                <a:gd name="T1" fmla="*/ 11 h 11"/>
                <a:gd name="T2" fmla="*/ 0 w 9"/>
                <a:gd name="T3" fmla="*/ 2 h 11"/>
                <a:gd name="T4" fmla="*/ 4 w 9"/>
                <a:gd name="T5" fmla="*/ 0 h 11"/>
                <a:gd name="T6" fmla="*/ 8 w 9"/>
                <a:gd name="T7" fmla="*/ 11 h 11"/>
              </a:gdLst>
              <a:ahLst/>
              <a:cxnLst>
                <a:cxn ang="0">
                  <a:pos x="T0" y="T1"/>
                </a:cxn>
                <a:cxn ang="0">
                  <a:pos x="T2" y="T3"/>
                </a:cxn>
                <a:cxn ang="0">
                  <a:pos x="T4" y="T5"/>
                </a:cxn>
                <a:cxn ang="0">
                  <a:pos x="T6" y="T7"/>
                </a:cxn>
              </a:cxnLst>
              <a:rect l="0" t="0" r="r" b="b"/>
              <a:pathLst>
                <a:path w="9" h="11">
                  <a:moveTo>
                    <a:pt x="8" y="11"/>
                  </a:moveTo>
                  <a:cubicBezTo>
                    <a:pt x="5" y="8"/>
                    <a:pt x="3" y="6"/>
                    <a:pt x="0" y="2"/>
                  </a:cubicBezTo>
                  <a:cubicBezTo>
                    <a:pt x="1" y="1"/>
                    <a:pt x="2" y="0"/>
                    <a:pt x="4" y="0"/>
                  </a:cubicBezTo>
                  <a:cubicBezTo>
                    <a:pt x="7" y="1"/>
                    <a:pt x="9" y="8"/>
                    <a:pt x="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911"/>
            <p:cNvSpPr/>
            <p:nvPr/>
          </p:nvSpPr>
          <p:spPr bwMode="auto">
            <a:xfrm>
              <a:off x="7663058" y="1689097"/>
              <a:ext cx="33340" cy="33339"/>
            </a:xfrm>
            <a:custGeom>
              <a:avLst/>
              <a:gdLst>
                <a:gd name="T0" fmla="*/ 9 w 9"/>
                <a:gd name="T1" fmla="*/ 4 h 9"/>
                <a:gd name="T2" fmla="*/ 4 w 9"/>
                <a:gd name="T3" fmla="*/ 9 h 9"/>
                <a:gd name="T4" fmla="*/ 0 w 9"/>
                <a:gd name="T5" fmla="*/ 2 h 9"/>
                <a:gd name="T6" fmla="*/ 2 w 9"/>
                <a:gd name="T7" fmla="*/ 0 h 9"/>
                <a:gd name="T8" fmla="*/ 9 w 9"/>
                <a:gd name="T9" fmla="*/ 4 h 9"/>
              </a:gdLst>
              <a:ahLst/>
              <a:cxnLst>
                <a:cxn ang="0">
                  <a:pos x="T0" y="T1"/>
                </a:cxn>
                <a:cxn ang="0">
                  <a:pos x="T2" y="T3"/>
                </a:cxn>
                <a:cxn ang="0">
                  <a:pos x="T4" y="T5"/>
                </a:cxn>
                <a:cxn ang="0">
                  <a:pos x="T6" y="T7"/>
                </a:cxn>
                <a:cxn ang="0">
                  <a:pos x="T8" y="T9"/>
                </a:cxn>
              </a:cxnLst>
              <a:rect l="0" t="0" r="r" b="b"/>
              <a:pathLst>
                <a:path w="9" h="9">
                  <a:moveTo>
                    <a:pt x="9" y="4"/>
                  </a:moveTo>
                  <a:cubicBezTo>
                    <a:pt x="7" y="6"/>
                    <a:pt x="6" y="7"/>
                    <a:pt x="4" y="9"/>
                  </a:cubicBezTo>
                  <a:cubicBezTo>
                    <a:pt x="3" y="6"/>
                    <a:pt x="1" y="4"/>
                    <a:pt x="0" y="2"/>
                  </a:cubicBezTo>
                  <a:cubicBezTo>
                    <a:pt x="0" y="2"/>
                    <a:pt x="2" y="0"/>
                    <a:pt x="2" y="0"/>
                  </a:cubicBezTo>
                  <a:cubicBezTo>
                    <a:pt x="4" y="1"/>
                    <a:pt x="6" y="3"/>
                    <a:pt x="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912"/>
            <p:cNvSpPr/>
            <p:nvPr/>
          </p:nvSpPr>
          <p:spPr bwMode="auto">
            <a:xfrm>
              <a:off x="8620346" y="1717671"/>
              <a:ext cx="30164" cy="26986"/>
            </a:xfrm>
            <a:custGeom>
              <a:avLst/>
              <a:gdLst>
                <a:gd name="T0" fmla="*/ 0 w 8"/>
                <a:gd name="T1" fmla="*/ 5 h 7"/>
                <a:gd name="T2" fmla="*/ 2 w 8"/>
                <a:gd name="T3" fmla="*/ 1 h 7"/>
                <a:gd name="T4" fmla="*/ 7 w 8"/>
                <a:gd name="T5" fmla="*/ 1 h 7"/>
                <a:gd name="T6" fmla="*/ 8 w 8"/>
                <a:gd name="T7" fmla="*/ 3 h 7"/>
                <a:gd name="T8" fmla="*/ 2 w 8"/>
                <a:gd name="T9" fmla="*/ 7 h 7"/>
                <a:gd name="T10" fmla="*/ 0 w 8"/>
                <a:gd name="T11" fmla="*/ 5 h 7"/>
              </a:gdLst>
              <a:ahLst/>
              <a:cxnLst>
                <a:cxn ang="0">
                  <a:pos x="T0" y="T1"/>
                </a:cxn>
                <a:cxn ang="0">
                  <a:pos x="T2" y="T3"/>
                </a:cxn>
                <a:cxn ang="0">
                  <a:pos x="T4" y="T5"/>
                </a:cxn>
                <a:cxn ang="0">
                  <a:pos x="T6" y="T7"/>
                </a:cxn>
                <a:cxn ang="0">
                  <a:pos x="T8" y="T9"/>
                </a:cxn>
                <a:cxn ang="0">
                  <a:pos x="T10" y="T11"/>
                </a:cxn>
              </a:cxnLst>
              <a:rect l="0" t="0" r="r" b="b"/>
              <a:pathLst>
                <a:path w="8" h="7">
                  <a:moveTo>
                    <a:pt x="0" y="5"/>
                  </a:moveTo>
                  <a:cubicBezTo>
                    <a:pt x="1" y="4"/>
                    <a:pt x="1" y="2"/>
                    <a:pt x="2" y="1"/>
                  </a:cubicBezTo>
                  <a:cubicBezTo>
                    <a:pt x="3" y="0"/>
                    <a:pt x="5" y="1"/>
                    <a:pt x="7" y="1"/>
                  </a:cubicBezTo>
                  <a:cubicBezTo>
                    <a:pt x="7" y="2"/>
                    <a:pt x="7" y="2"/>
                    <a:pt x="8" y="3"/>
                  </a:cubicBezTo>
                  <a:cubicBezTo>
                    <a:pt x="6" y="4"/>
                    <a:pt x="4" y="6"/>
                    <a:pt x="2" y="7"/>
                  </a:cubicBezTo>
                  <a:cubicBezTo>
                    <a:pt x="1" y="7"/>
                    <a:pt x="1" y="6"/>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913"/>
            <p:cNvSpPr/>
            <p:nvPr/>
          </p:nvSpPr>
          <p:spPr bwMode="auto">
            <a:xfrm>
              <a:off x="7223309" y="4430704"/>
              <a:ext cx="22226" cy="22225"/>
            </a:xfrm>
            <a:custGeom>
              <a:avLst/>
              <a:gdLst>
                <a:gd name="T0" fmla="*/ 2 w 6"/>
                <a:gd name="T1" fmla="*/ 5 h 6"/>
                <a:gd name="T2" fmla="*/ 0 w 6"/>
                <a:gd name="T3" fmla="*/ 0 h 6"/>
                <a:gd name="T4" fmla="*/ 6 w 6"/>
                <a:gd name="T5" fmla="*/ 0 h 6"/>
                <a:gd name="T6" fmla="*/ 3 w 6"/>
                <a:gd name="T7" fmla="*/ 6 h 6"/>
                <a:gd name="T8" fmla="*/ 2 w 6"/>
                <a:gd name="T9" fmla="*/ 5 h 6"/>
              </a:gdLst>
              <a:ahLst/>
              <a:cxnLst>
                <a:cxn ang="0">
                  <a:pos x="T0" y="T1"/>
                </a:cxn>
                <a:cxn ang="0">
                  <a:pos x="T2" y="T3"/>
                </a:cxn>
                <a:cxn ang="0">
                  <a:pos x="T4" y="T5"/>
                </a:cxn>
                <a:cxn ang="0">
                  <a:pos x="T6" y="T7"/>
                </a:cxn>
                <a:cxn ang="0">
                  <a:pos x="T8" y="T9"/>
                </a:cxn>
              </a:cxnLst>
              <a:rect l="0" t="0" r="r" b="b"/>
              <a:pathLst>
                <a:path w="6" h="6">
                  <a:moveTo>
                    <a:pt x="2" y="5"/>
                  </a:moveTo>
                  <a:cubicBezTo>
                    <a:pt x="1" y="4"/>
                    <a:pt x="1" y="2"/>
                    <a:pt x="0" y="0"/>
                  </a:cubicBezTo>
                  <a:cubicBezTo>
                    <a:pt x="2" y="0"/>
                    <a:pt x="4" y="0"/>
                    <a:pt x="6" y="0"/>
                  </a:cubicBezTo>
                  <a:cubicBezTo>
                    <a:pt x="5" y="2"/>
                    <a:pt x="4" y="4"/>
                    <a:pt x="3" y="6"/>
                  </a:cubicBezTo>
                  <a:cubicBezTo>
                    <a:pt x="3" y="6"/>
                    <a:pt x="2" y="5"/>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914"/>
            <p:cNvSpPr/>
            <p:nvPr/>
          </p:nvSpPr>
          <p:spPr bwMode="auto">
            <a:xfrm>
              <a:off x="5694506" y="4670415"/>
              <a:ext cx="25402" cy="33339"/>
            </a:xfrm>
            <a:custGeom>
              <a:avLst/>
              <a:gdLst>
                <a:gd name="T0" fmla="*/ 7 w 7"/>
                <a:gd name="T1" fmla="*/ 2 h 9"/>
                <a:gd name="T2" fmla="*/ 2 w 7"/>
                <a:gd name="T3" fmla="*/ 9 h 9"/>
                <a:gd name="T4" fmla="*/ 0 w 7"/>
                <a:gd name="T5" fmla="*/ 7 h 9"/>
                <a:gd name="T6" fmla="*/ 6 w 7"/>
                <a:gd name="T7" fmla="*/ 1 h 9"/>
                <a:gd name="T8" fmla="*/ 7 w 7"/>
                <a:gd name="T9" fmla="*/ 2 h 9"/>
              </a:gdLst>
              <a:ahLst/>
              <a:cxnLst>
                <a:cxn ang="0">
                  <a:pos x="T0" y="T1"/>
                </a:cxn>
                <a:cxn ang="0">
                  <a:pos x="T2" y="T3"/>
                </a:cxn>
                <a:cxn ang="0">
                  <a:pos x="T4" y="T5"/>
                </a:cxn>
                <a:cxn ang="0">
                  <a:pos x="T6" y="T7"/>
                </a:cxn>
                <a:cxn ang="0">
                  <a:pos x="T8" y="T9"/>
                </a:cxn>
              </a:cxnLst>
              <a:rect l="0" t="0" r="r" b="b"/>
              <a:pathLst>
                <a:path w="7" h="9">
                  <a:moveTo>
                    <a:pt x="7" y="2"/>
                  </a:moveTo>
                  <a:cubicBezTo>
                    <a:pt x="6" y="4"/>
                    <a:pt x="4" y="7"/>
                    <a:pt x="2" y="9"/>
                  </a:cubicBezTo>
                  <a:cubicBezTo>
                    <a:pt x="1" y="8"/>
                    <a:pt x="1" y="7"/>
                    <a:pt x="0" y="7"/>
                  </a:cubicBezTo>
                  <a:cubicBezTo>
                    <a:pt x="1" y="4"/>
                    <a:pt x="2" y="0"/>
                    <a:pt x="6" y="1"/>
                  </a:cubicBezTo>
                  <a:cubicBezTo>
                    <a:pt x="7" y="1"/>
                    <a:pt x="7" y="2"/>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918"/>
            <p:cNvSpPr/>
            <p:nvPr/>
          </p:nvSpPr>
          <p:spPr bwMode="auto">
            <a:xfrm>
              <a:off x="4327633" y="1222370"/>
              <a:ext cx="63500" cy="46038"/>
            </a:xfrm>
            <a:custGeom>
              <a:avLst/>
              <a:gdLst>
                <a:gd name="T0" fmla="*/ 16 w 17"/>
                <a:gd name="T1" fmla="*/ 12 h 12"/>
                <a:gd name="T2" fmla="*/ 1 w 17"/>
                <a:gd name="T3" fmla="*/ 6 h 12"/>
                <a:gd name="T4" fmla="*/ 0 w 17"/>
                <a:gd name="T5" fmla="*/ 7 h 12"/>
                <a:gd name="T6" fmla="*/ 0 w 17"/>
                <a:gd name="T7" fmla="*/ 3 h 12"/>
                <a:gd name="T8" fmla="*/ 4 w 17"/>
                <a:gd name="T9" fmla="*/ 2 h 12"/>
                <a:gd name="T10" fmla="*/ 11 w 17"/>
                <a:gd name="T11" fmla="*/ 6 h 12"/>
                <a:gd name="T12" fmla="*/ 17 w 17"/>
                <a:gd name="T13" fmla="*/ 12 h 12"/>
                <a:gd name="T14" fmla="*/ 16 w 17"/>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2">
                  <a:moveTo>
                    <a:pt x="16" y="12"/>
                  </a:moveTo>
                  <a:cubicBezTo>
                    <a:pt x="11" y="10"/>
                    <a:pt x="6" y="8"/>
                    <a:pt x="1" y="6"/>
                  </a:cubicBezTo>
                  <a:cubicBezTo>
                    <a:pt x="1" y="7"/>
                    <a:pt x="1" y="7"/>
                    <a:pt x="0" y="7"/>
                  </a:cubicBezTo>
                  <a:cubicBezTo>
                    <a:pt x="0" y="6"/>
                    <a:pt x="0" y="5"/>
                    <a:pt x="0" y="3"/>
                  </a:cubicBezTo>
                  <a:cubicBezTo>
                    <a:pt x="1" y="0"/>
                    <a:pt x="3" y="0"/>
                    <a:pt x="4" y="2"/>
                  </a:cubicBezTo>
                  <a:cubicBezTo>
                    <a:pt x="6" y="4"/>
                    <a:pt x="8" y="5"/>
                    <a:pt x="11" y="6"/>
                  </a:cubicBezTo>
                  <a:cubicBezTo>
                    <a:pt x="13" y="6"/>
                    <a:pt x="15" y="10"/>
                    <a:pt x="17" y="12"/>
                  </a:cubicBezTo>
                  <a:cubicBezTo>
                    <a:pt x="16" y="12"/>
                    <a:pt x="16" y="12"/>
                    <a:pt x="16"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920"/>
            <p:cNvSpPr/>
            <p:nvPr/>
          </p:nvSpPr>
          <p:spPr bwMode="auto">
            <a:xfrm>
              <a:off x="2854396" y="3487732"/>
              <a:ext cx="33340" cy="52388"/>
            </a:xfrm>
            <a:custGeom>
              <a:avLst/>
              <a:gdLst>
                <a:gd name="T0" fmla="*/ 9 w 9"/>
                <a:gd name="T1" fmla="*/ 14 h 14"/>
                <a:gd name="T2" fmla="*/ 3 w 9"/>
                <a:gd name="T3" fmla="*/ 0 h 14"/>
                <a:gd name="T4" fmla="*/ 9 w 9"/>
                <a:gd name="T5" fmla="*/ 14 h 14"/>
              </a:gdLst>
              <a:ahLst/>
              <a:cxnLst>
                <a:cxn ang="0">
                  <a:pos x="T0" y="T1"/>
                </a:cxn>
                <a:cxn ang="0">
                  <a:pos x="T2" y="T3"/>
                </a:cxn>
                <a:cxn ang="0">
                  <a:pos x="T4" y="T5"/>
                </a:cxn>
              </a:cxnLst>
              <a:rect l="0" t="0" r="r" b="b"/>
              <a:pathLst>
                <a:path w="9" h="14">
                  <a:moveTo>
                    <a:pt x="9" y="14"/>
                  </a:moveTo>
                  <a:cubicBezTo>
                    <a:pt x="2" y="10"/>
                    <a:pt x="0" y="5"/>
                    <a:pt x="3" y="0"/>
                  </a:cubicBezTo>
                  <a:cubicBezTo>
                    <a:pt x="5" y="5"/>
                    <a:pt x="7" y="9"/>
                    <a:pt x="9"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921"/>
            <p:cNvSpPr/>
            <p:nvPr/>
          </p:nvSpPr>
          <p:spPr bwMode="auto">
            <a:xfrm>
              <a:off x="6175533" y="3460742"/>
              <a:ext cx="25402" cy="26986"/>
            </a:xfrm>
            <a:custGeom>
              <a:avLst/>
              <a:gdLst>
                <a:gd name="T0" fmla="*/ 7 w 7"/>
                <a:gd name="T1" fmla="*/ 6 h 7"/>
                <a:gd name="T2" fmla="*/ 0 w 7"/>
                <a:gd name="T3" fmla="*/ 1 h 7"/>
                <a:gd name="T4" fmla="*/ 7 w 7"/>
                <a:gd name="T5" fmla="*/ 6 h 7"/>
              </a:gdLst>
              <a:ahLst/>
              <a:cxnLst>
                <a:cxn ang="0">
                  <a:pos x="T0" y="T1"/>
                </a:cxn>
                <a:cxn ang="0">
                  <a:pos x="T2" y="T3"/>
                </a:cxn>
                <a:cxn ang="0">
                  <a:pos x="T4" y="T5"/>
                </a:cxn>
              </a:cxnLst>
              <a:rect l="0" t="0" r="r" b="b"/>
              <a:pathLst>
                <a:path w="7" h="7">
                  <a:moveTo>
                    <a:pt x="7" y="6"/>
                  </a:moveTo>
                  <a:cubicBezTo>
                    <a:pt x="1" y="7"/>
                    <a:pt x="0" y="6"/>
                    <a:pt x="0" y="1"/>
                  </a:cubicBezTo>
                  <a:cubicBezTo>
                    <a:pt x="5" y="0"/>
                    <a:pt x="7" y="1"/>
                    <a:pt x="7"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922"/>
            <p:cNvSpPr/>
            <p:nvPr/>
          </p:nvSpPr>
          <p:spPr bwMode="auto">
            <a:xfrm>
              <a:off x="6002489" y="3570279"/>
              <a:ext cx="22226" cy="19048"/>
            </a:xfrm>
            <a:custGeom>
              <a:avLst/>
              <a:gdLst>
                <a:gd name="T0" fmla="*/ 6 w 6"/>
                <a:gd name="T1" fmla="*/ 5 h 5"/>
                <a:gd name="T2" fmla="*/ 0 w 6"/>
                <a:gd name="T3" fmla="*/ 5 h 5"/>
                <a:gd name="T4" fmla="*/ 0 w 6"/>
                <a:gd name="T5" fmla="*/ 0 h 5"/>
                <a:gd name="T6" fmla="*/ 6 w 6"/>
                <a:gd name="T7" fmla="*/ 5 h 5"/>
              </a:gdLst>
              <a:ahLst/>
              <a:cxnLst>
                <a:cxn ang="0">
                  <a:pos x="T0" y="T1"/>
                </a:cxn>
                <a:cxn ang="0">
                  <a:pos x="T2" y="T3"/>
                </a:cxn>
                <a:cxn ang="0">
                  <a:pos x="T4" y="T5"/>
                </a:cxn>
                <a:cxn ang="0">
                  <a:pos x="T6" y="T7"/>
                </a:cxn>
              </a:cxnLst>
              <a:rect l="0" t="0" r="r" b="b"/>
              <a:pathLst>
                <a:path w="6" h="5">
                  <a:moveTo>
                    <a:pt x="6" y="5"/>
                  </a:moveTo>
                  <a:cubicBezTo>
                    <a:pt x="4" y="5"/>
                    <a:pt x="2" y="5"/>
                    <a:pt x="0" y="5"/>
                  </a:cubicBezTo>
                  <a:cubicBezTo>
                    <a:pt x="0" y="4"/>
                    <a:pt x="0" y="2"/>
                    <a:pt x="0" y="0"/>
                  </a:cubicBezTo>
                  <a:cubicBezTo>
                    <a:pt x="4" y="0"/>
                    <a:pt x="6" y="1"/>
                    <a:pt x="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923"/>
            <p:cNvSpPr/>
            <p:nvPr/>
          </p:nvSpPr>
          <p:spPr bwMode="auto">
            <a:xfrm>
              <a:off x="7482079" y="2630480"/>
              <a:ext cx="30164" cy="34924"/>
            </a:xfrm>
            <a:custGeom>
              <a:avLst/>
              <a:gdLst>
                <a:gd name="T0" fmla="*/ 8 w 8"/>
                <a:gd name="T1" fmla="*/ 9 h 9"/>
                <a:gd name="T2" fmla="*/ 0 w 8"/>
                <a:gd name="T3" fmla="*/ 0 h 9"/>
                <a:gd name="T4" fmla="*/ 8 w 8"/>
                <a:gd name="T5" fmla="*/ 9 h 9"/>
              </a:gdLst>
              <a:ahLst/>
              <a:cxnLst>
                <a:cxn ang="0">
                  <a:pos x="T0" y="T1"/>
                </a:cxn>
                <a:cxn ang="0">
                  <a:pos x="T2" y="T3"/>
                </a:cxn>
                <a:cxn ang="0">
                  <a:pos x="T4" y="T5"/>
                </a:cxn>
              </a:cxnLst>
              <a:rect l="0" t="0" r="r" b="b"/>
              <a:pathLst>
                <a:path w="8" h="9">
                  <a:moveTo>
                    <a:pt x="8" y="9"/>
                  </a:moveTo>
                  <a:cubicBezTo>
                    <a:pt x="5" y="6"/>
                    <a:pt x="3" y="3"/>
                    <a:pt x="0" y="0"/>
                  </a:cubicBezTo>
                  <a:cubicBezTo>
                    <a:pt x="6" y="0"/>
                    <a:pt x="8" y="3"/>
                    <a:pt x="8"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924"/>
            <p:cNvSpPr/>
            <p:nvPr/>
          </p:nvSpPr>
          <p:spPr bwMode="auto">
            <a:xfrm>
              <a:off x="3805335" y="2259007"/>
              <a:ext cx="36513" cy="38101"/>
            </a:xfrm>
            <a:custGeom>
              <a:avLst/>
              <a:gdLst>
                <a:gd name="T0" fmla="*/ 8 w 10"/>
                <a:gd name="T1" fmla="*/ 10 h 10"/>
                <a:gd name="T2" fmla="*/ 4 w 10"/>
                <a:gd name="T3" fmla="*/ 0 h 10"/>
                <a:gd name="T4" fmla="*/ 10 w 10"/>
                <a:gd name="T5" fmla="*/ 9 h 10"/>
                <a:gd name="T6" fmla="*/ 8 w 10"/>
                <a:gd name="T7" fmla="*/ 10 h 10"/>
              </a:gdLst>
              <a:ahLst/>
              <a:cxnLst>
                <a:cxn ang="0">
                  <a:pos x="T0" y="T1"/>
                </a:cxn>
                <a:cxn ang="0">
                  <a:pos x="T2" y="T3"/>
                </a:cxn>
                <a:cxn ang="0">
                  <a:pos x="T4" y="T5"/>
                </a:cxn>
                <a:cxn ang="0">
                  <a:pos x="T6" y="T7"/>
                </a:cxn>
              </a:cxnLst>
              <a:rect l="0" t="0" r="r" b="b"/>
              <a:pathLst>
                <a:path w="10" h="10">
                  <a:moveTo>
                    <a:pt x="8" y="10"/>
                  </a:moveTo>
                  <a:cubicBezTo>
                    <a:pt x="7" y="7"/>
                    <a:pt x="0" y="6"/>
                    <a:pt x="4" y="0"/>
                  </a:cubicBezTo>
                  <a:cubicBezTo>
                    <a:pt x="6" y="3"/>
                    <a:pt x="8" y="6"/>
                    <a:pt x="10" y="9"/>
                  </a:cubicBezTo>
                  <a:cubicBezTo>
                    <a:pt x="9" y="9"/>
                    <a:pt x="9" y="9"/>
                    <a:pt x="8"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925"/>
            <p:cNvSpPr/>
            <p:nvPr/>
          </p:nvSpPr>
          <p:spPr bwMode="auto">
            <a:xfrm>
              <a:off x="2903609" y="3359143"/>
              <a:ext cx="22226" cy="26986"/>
            </a:xfrm>
            <a:custGeom>
              <a:avLst/>
              <a:gdLst>
                <a:gd name="T0" fmla="*/ 3 w 6"/>
                <a:gd name="T1" fmla="*/ 0 h 7"/>
                <a:gd name="T2" fmla="*/ 6 w 6"/>
                <a:gd name="T3" fmla="*/ 7 h 7"/>
                <a:gd name="T4" fmla="*/ 1 w 6"/>
                <a:gd name="T5" fmla="*/ 0 h 7"/>
                <a:gd name="T6" fmla="*/ 3 w 6"/>
                <a:gd name="T7" fmla="*/ 0 h 7"/>
              </a:gdLst>
              <a:ahLst/>
              <a:cxnLst>
                <a:cxn ang="0">
                  <a:pos x="T0" y="T1"/>
                </a:cxn>
                <a:cxn ang="0">
                  <a:pos x="T2" y="T3"/>
                </a:cxn>
                <a:cxn ang="0">
                  <a:pos x="T4" y="T5"/>
                </a:cxn>
                <a:cxn ang="0">
                  <a:pos x="T6" y="T7"/>
                </a:cxn>
              </a:cxnLst>
              <a:rect l="0" t="0" r="r" b="b"/>
              <a:pathLst>
                <a:path w="6" h="7">
                  <a:moveTo>
                    <a:pt x="3" y="0"/>
                  </a:moveTo>
                  <a:cubicBezTo>
                    <a:pt x="4" y="2"/>
                    <a:pt x="5" y="5"/>
                    <a:pt x="6" y="7"/>
                  </a:cubicBezTo>
                  <a:cubicBezTo>
                    <a:pt x="0" y="7"/>
                    <a:pt x="0" y="6"/>
                    <a:pt x="1" y="0"/>
                  </a:cubicBezTo>
                  <a:cubicBezTo>
                    <a:pt x="2"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926"/>
            <p:cNvSpPr/>
            <p:nvPr/>
          </p:nvSpPr>
          <p:spPr bwMode="auto">
            <a:xfrm>
              <a:off x="4672133" y="2998780"/>
              <a:ext cx="26987" cy="26986"/>
            </a:xfrm>
            <a:custGeom>
              <a:avLst/>
              <a:gdLst>
                <a:gd name="T0" fmla="*/ 0 w 7"/>
                <a:gd name="T1" fmla="*/ 0 h 7"/>
                <a:gd name="T2" fmla="*/ 7 w 7"/>
                <a:gd name="T3" fmla="*/ 0 h 7"/>
                <a:gd name="T4" fmla="*/ 5 w 7"/>
                <a:gd name="T5" fmla="*/ 7 h 7"/>
                <a:gd name="T6" fmla="*/ 3 w 7"/>
                <a:gd name="T7" fmla="*/ 7 h 7"/>
                <a:gd name="T8" fmla="*/ 0 w 7"/>
                <a:gd name="T9" fmla="*/ 0 h 7"/>
              </a:gdLst>
              <a:ahLst/>
              <a:cxnLst>
                <a:cxn ang="0">
                  <a:pos x="T0" y="T1"/>
                </a:cxn>
                <a:cxn ang="0">
                  <a:pos x="T2" y="T3"/>
                </a:cxn>
                <a:cxn ang="0">
                  <a:pos x="T4" y="T5"/>
                </a:cxn>
                <a:cxn ang="0">
                  <a:pos x="T6" y="T7"/>
                </a:cxn>
                <a:cxn ang="0">
                  <a:pos x="T8" y="T9"/>
                </a:cxn>
              </a:cxnLst>
              <a:rect l="0" t="0" r="r" b="b"/>
              <a:pathLst>
                <a:path w="7" h="7">
                  <a:moveTo>
                    <a:pt x="0" y="0"/>
                  </a:moveTo>
                  <a:cubicBezTo>
                    <a:pt x="3" y="0"/>
                    <a:pt x="4" y="0"/>
                    <a:pt x="7" y="0"/>
                  </a:cubicBezTo>
                  <a:cubicBezTo>
                    <a:pt x="6" y="3"/>
                    <a:pt x="5" y="5"/>
                    <a:pt x="5" y="7"/>
                  </a:cubicBezTo>
                  <a:cubicBezTo>
                    <a:pt x="4" y="7"/>
                    <a:pt x="4" y="7"/>
                    <a:pt x="3" y="7"/>
                  </a:cubicBezTo>
                  <a:cubicBezTo>
                    <a:pt x="2" y="5"/>
                    <a:pt x="1"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927"/>
            <p:cNvSpPr/>
            <p:nvPr/>
          </p:nvSpPr>
          <p:spPr bwMode="auto">
            <a:xfrm>
              <a:off x="2857573" y="3892541"/>
              <a:ext cx="26987" cy="26986"/>
            </a:xfrm>
            <a:custGeom>
              <a:avLst/>
              <a:gdLst>
                <a:gd name="T0" fmla="*/ 7 w 7"/>
                <a:gd name="T1" fmla="*/ 3 h 7"/>
                <a:gd name="T2" fmla="*/ 3 w 7"/>
                <a:gd name="T3" fmla="*/ 7 h 7"/>
                <a:gd name="T4" fmla="*/ 2 w 7"/>
                <a:gd name="T5" fmla="*/ 6 h 7"/>
                <a:gd name="T6" fmla="*/ 0 w 7"/>
                <a:gd name="T7" fmla="*/ 0 h 7"/>
                <a:gd name="T8" fmla="*/ 6 w 7"/>
                <a:gd name="T9" fmla="*/ 1 h 7"/>
                <a:gd name="T10" fmla="*/ 7 w 7"/>
                <a:gd name="T11" fmla="*/ 3 h 7"/>
              </a:gdLst>
              <a:ahLst/>
              <a:cxnLst>
                <a:cxn ang="0">
                  <a:pos x="T0" y="T1"/>
                </a:cxn>
                <a:cxn ang="0">
                  <a:pos x="T2" y="T3"/>
                </a:cxn>
                <a:cxn ang="0">
                  <a:pos x="T4" y="T5"/>
                </a:cxn>
                <a:cxn ang="0">
                  <a:pos x="T6" y="T7"/>
                </a:cxn>
                <a:cxn ang="0">
                  <a:pos x="T8" y="T9"/>
                </a:cxn>
                <a:cxn ang="0">
                  <a:pos x="T10" y="T11"/>
                </a:cxn>
              </a:cxnLst>
              <a:rect l="0" t="0" r="r" b="b"/>
              <a:pathLst>
                <a:path w="7" h="7">
                  <a:moveTo>
                    <a:pt x="7" y="3"/>
                  </a:moveTo>
                  <a:cubicBezTo>
                    <a:pt x="6" y="4"/>
                    <a:pt x="5" y="6"/>
                    <a:pt x="3" y="7"/>
                  </a:cubicBezTo>
                  <a:cubicBezTo>
                    <a:pt x="3" y="7"/>
                    <a:pt x="2" y="6"/>
                    <a:pt x="2" y="6"/>
                  </a:cubicBezTo>
                  <a:cubicBezTo>
                    <a:pt x="1" y="4"/>
                    <a:pt x="1" y="3"/>
                    <a:pt x="0" y="0"/>
                  </a:cubicBezTo>
                  <a:cubicBezTo>
                    <a:pt x="3" y="0"/>
                    <a:pt x="4" y="1"/>
                    <a:pt x="6" y="1"/>
                  </a:cubicBezTo>
                  <a:cubicBezTo>
                    <a:pt x="7" y="2"/>
                    <a:pt x="7" y="3"/>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928"/>
            <p:cNvSpPr/>
            <p:nvPr/>
          </p:nvSpPr>
          <p:spPr bwMode="auto">
            <a:xfrm>
              <a:off x="4657841" y="3067044"/>
              <a:ext cx="19049" cy="22225"/>
            </a:xfrm>
            <a:custGeom>
              <a:avLst/>
              <a:gdLst>
                <a:gd name="T0" fmla="*/ 3 w 5"/>
                <a:gd name="T1" fmla="*/ 0 h 6"/>
                <a:gd name="T2" fmla="*/ 5 w 5"/>
                <a:gd name="T3" fmla="*/ 6 h 6"/>
                <a:gd name="T4" fmla="*/ 1 w 5"/>
                <a:gd name="T5" fmla="*/ 4 h 6"/>
                <a:gd name="T6" fmla="*/ 1 w 5"/>
                <a:gd name="T7" fmla="*/ 0 h 6"/>
                <a:gd name="T8" fmla="*/ 3 w 5"/>
                <a:gd name="T9" fmla="*/ 0 h 6"/>
              </a:gdLst>
              <a:ahLst/>
              <a:cxnLst>
                <a:cxn ang="0">
                  <a:pos x="T0" y="T1"/>
                </a:cxn>
                <a:cxn ang="0">
                  <a:pos x="T2" y="T3"/>
                </a:cxn>
                <a:cxn ang="0">
                  <a:pos x="T4" y="T5"/>
                </a:cxn>
                <a:cxn ang="0">
                  <a:pos x="T6" y="T7"/>
                </a:cxn>
                <a:cxn ang="0">
                  <a:pos x="T8" y="T9"/>
                </a:cxn>
              </a:cxnLst>
              <a:rect l="0" t="0" r="r" b="b"/>
              <a:pathLst>
                <a:path w="5" h="6">
                  <a:moveTo>
                    <a:pt x="3" y="0"/>
                  </a:moveTo>
                  <a:cubicBezTo>
                    <a:pt x="4" y="2"/>
                    <a:pt x="5" y="4"/>
                    <a:pt x="5" y="6"/>
                  </a:cubicBezTo>
                  <a:cubicBezTo>
                    <a:pt x="4" y="6"/>
                    <a:pt x="2" y="5"/>
                    <a:pt x="1" y="4"/>
                  </a:cubicBezTo>
                  <a:cubicBezTo>
                    <a:pt x="0" y="4"/>
                    <a:pt x="1" y="2"/>
                    <a:pt x="1" y="0"/>
                  </a:cubicBezTo>
                  <a:cubicBezTo>
                    <a:pt x="1"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929"/>
            <p:cNvSpPr/>
            <p:nvPr/>
          </p:nvSpPr>
          <p:spPr bwMode="auto">
            <a:xfrm>
              <a:off x="4014889" y="2487607"/>
              <a:ext cx="22226" cy="30163"/>
            </a:xfrm>
            <a:custGeom>
              <a:avLst/>
              <a:gdLst>
                <a:gd name="T0" fmla="*/ 0 w 6"/>
                <a:gd name="T1" fmla="*/ 5 h 8"/>
                <a:gd name="T2" fmla="*/ 6 w 6"/>
                <a:gd name="T3" fmla="*/ 2 h 8"/>
                <a:gd name="T4" fmla="*/ 0 w 6"/>
                <a:gd name="T5" fmla="*/ 5 h 8"/>
              </a:gdLst>
              <a:ahLst/>
              <a:cxnLst>
                <a:cxn ang="0">
                  <a:pos x="T0" y="T1"/>
                </a:cxn>
                <a:cxn ang="0">
                  <a:pos x="T2" y="T3"/>
                </a:cxn>
                <a:cxn ang="0">
                  <a:pos x="T4" y="T5"/>
                </a:cxn>
              </a:cxnLst>
              <a:rect l="0" t="0" r="r" b="b"/>
              <a:pathLst>
                <a:path w="6" h="8">
                  <a:moveTo>
                    <a:pt x="0" y="5"/>
                  </a:moveTo>
                  <a:cubicBezTo>
                    <a:pt x="0" y="1"/>
                    <a:pt x="2" y="0"/>
                    <a:pt x="6" y="2"/>
                  </a:cubicBezTo>
                  <a:cubicBezTo>
                    <a:pt x="4" y="5"/>
                    <a:pt x="4" y="8"/>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930"/>
            <p:cNvSpPr/>
            <p:nvPr/>
          </p:nvSpPr>
          <p:spPr bwMode="auto">
            <a:xfrm>
              <a:off x="5765945" y="1733543"/>
              <a:ext cx="19049" cy="22225"/>
            </a:xfrm>
            <a:custGeom>
              <a:avLst/>
              <a:gdLst>
                <a:gd name="T0" fmla="*/ 3 w 5"/>
                <a:gd name="T1" fmla="*/ 6 h 6"/>
                <a:gd name="T2" fmla="*/ 0 w 5"/>
                <a:gd name="T3" fmla="*/ 1 h 6"/>
                <a:gd name="T4" fmla="*/ 3 w 5"/>
                <a:gd name="T5" fmla="*/ 0 h 6"/>
                <a:gd name="T6" fmla="*/ 5 w 5"/>
                <a:gd name="T7" fmla="*/ 5 h 6"/>
                <a:gd name="T8" fmla="*/ 3 w 5"/>
                <a:gd name="T9" fmla="*/ 6 h 6"/>
              </a:gdLst>
              <a:ahLst/>
              <a:cxnLst>
                <a:cxn ang="0">
                  <a:pos x="T0" y="T1"/>
                </a:cxn>
                <a:cxn ang="0">
                  <a:pos x="T2" y="T3"/>
                </a:cxn>
                <a:cxn ang="0">
                  <a:pos x="T4" y="T5"/>
                </a:cxn>
                <a:cxn ang="0">
                  <a:pos x="T6" y="T7"/>
                </a:cxn>
                <a:cxn ang="0">
                  <a:pos x="T8" y="T9"/>
                </a:cxn>
              </a:cxnLst>
              <a:rect l="0" t="0" r="r" b="b"/>
              <a:pathLst>
                <a:path w="5" h="6">
                  <a:moveTo>
                    <a:pt x="3" y="6"/>
                  </a:moveTo>
                  <a:cubicBezTo>
                    <a:pt x="2" y="5"/>
                    <a:pt x="1" y="3"/>
                    <a:pt x="0" y="1"/>
                  </a:cubicBezTo>
                  <a:cubicBezTo>
                    <a:pt x="1" y="1"/>
                    <a:pt x="2" y="0"/>
                    <a:pt x="3" y="0"/>
                  </a:cubicBezTo>
                  <a:cubicBezTo>
                    <a:pt x="4" y="2"/>
                    <a:pt x="4" y="4"/>
                    <a:pt x="5" y="5"/>
                  </a:cubicBezTo>
                  <a:cubicBezTo>
                    <a:pt x="4" y="6"/>
                    <a:pt x="3" y="6"/>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932"/>
            <p:cNvSpPr/>
            <p:nvPr/>
          </p:nvSpPr>
          <p:spPr bwMode="auto">
            <a:xfrm>
              <a:off x="4751509" y="3713174"/>
              <a:ext cx="11115" cy="22225"/>
            </a:xfrm>
            <a:custGeom>
              <a:avLst/>
              <a:gdLst>
                <a:gd name="T0" fmla="*/ 3 w 3"/>
                <a:gd name="T1" fmla="*/ 0 h 6"/>
                <a:gd name="T2" fmla="*/ 3 w 3"/>
                <a:gd name="T3" fmla="*/ 6 h 6"/>
                <a:gd name="T4" fmla="*/ 0 w 3"/>
                <a:gd name="T5" fmla="*/ 5 h 6"/>
                <a:gd name="T6" fmla="*/ 0 w 3"/>
                <a:gd name="T7" fmla="*/ 0 h 6"/>
                <a:gd name="T8" fmla="*/ 3 w 3"/>
                <a:gd name="T9" fmla="*/ 0 h 6"/>
              </a:gdLst>
              <a:ahLst/>
              <a:cxnLst>
                <a:cxn ang="0">
                  <a:pos x="T0" y="T1"/>
                </a:cxn>
                <a:cxn ang="0">
                  <a:pos x="T2" y="T3"/>
                </a:cxn>
                <a:cxn ang="0">
                  <a:pos x="T4" y="T5"/>
                </a:cxn>
                <a:cxn ang="0">
                  <a:pos x="T6" y="T7"/>
                </a:cxn>
                <a:cxn ang="0">
                  <a:pos x="T8" y="T9"/>
                </a:cxn>
              </a:cxnLst>
              <a:rect l="0" t="0" r="r" b="b"/>
              <a:pathLst>
                <a:path w="3" h="6">
                  <a:moveTo>
                    <a:pt x="3" y="0"/>
                  </a:moveTo>
                  <a:cubicBezTo>
                    <a:pt x="3" y="2"/>
                    <a:pt x="3" y="4"/>
                    <a:pt x="3" y="6"/>
                  </a:cubicBezTo>
                  <a:cubicBezTo>
                    <a:pt x="2" y="6"/>
                    <a:pt x="0" y="5"/>
                    <a:pt x="0" y="5"/>
                  </a:cubicBezTo>
                  <a:cubicBezTo>
                    <a:pt x="0" y="3"/>
                    <a:pt x="0" y="2"/>
                    <a:pt x="0" y="0"/>
                  </a:cubicBezTo>
                  <a:cubicBezTo>
                    <a:pt x="1"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933"/>
            <p:cNvSpPr/>
            <p:nvPr/>
          </p:nvSpPr>
          <p:spPr bwMode="auto">
            <a:xfrm>
              <a:off x="6076950" y="3648076"/>
              <a:ext cx="19049" cy="30163"/>
            </a:xfrm>
            <a:custGeom>
              <a:avLst/>
              <a:gdLst>
                <a:gd name="T0" fmla="*/ 5 w 5"/>
                <a:gd name="T1" fmla="*/ 1 h 8"/>
                <a:gd name="T2" fmla="*/ 3 w 5"/>
                <a:gd name="T3" fmla="*/ 8 h 8"/>
                <a:gd name="T4" fmla="*/ 0 w 5"/>
                <a:gd name="T5" fmla="*/ 7 h 8"/>
                <a:gd name="T6" fmla="*/ 3 w 5"/>
                <a:gd name="T7" fmla="*/ 0 h 8"/>
                <a:gd name="T8" fmla="*/ 5 w 5"/>
                <a:gd name="T9" fmla="*/ 1 h 8"/>
              </a:gdLst>
              <a:ahLst/>
              <a:cxnLst>
                <a:cxn ang="0">
                  <a:pos x="T0" y="T1"/>
                </a:cxn>
                <a:cxn ang="0">
                  <a:pos x="T2" y="T3"/>
                </a:cxn>
                <a:cxn ang="0">
                  <a:pos x="T4" y="T5"/>
                </a:cxn>
                <a:cxn ang="0">
                  <a:pos x="T6" y="T7"/>
                </a:cxn>
                <a:cxn ang="0">
                  <a:pos x="T8" y="T9"/>
                </a:cxn>
              </a:cxnLst>
              <a:rect l="0" t="0" r="r" b="b"/>
              <a:pathLst>
                <a:path w="5" h="8">
                  <a:moveTo>
                    <a:pt x="5" y="1"/>
                  </a:moveTo>
                  <a:cubicBezTo>
                    <a:pt x="5" y="3"/>
                    <a:pt x="4" y="5"/>
                    <a:pt x="3" y="8"/>
                  </a:cubicBezTo>
                  <a:cubicBezTo>
                    <a:pt x="2" y="7"/>
                    <a:pt x="0" y="7"/>
                    <a:pt x="0" y="7"/>
                  </a:cubicBezTo>
                  <a:cubicBezTo>
                    <a:pt x="1" y="4"/>
                    <a:pt x="2" y="2"/>
                    <a:pt x="3" y="0"/>
                  </a:cubicBezTo>
                  <a:cubicBezTo>
                    <a:pt x="4" y="0"/>
                    <a:pt x="5" y="0"/>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8" name="矩形 6"/>
          <p:cNvSpPr>
            <a:spLocks noChangeArrowheads="1"/>
          </p:cNvSpPr>
          <p:nvPr>
            <p:custDataLst>
              <p:tags r:id="rId4"/>
            </p:custDataLst>
          </p:nvPr>
        </p:nvSpPr>
        <p:spPr bwMode="auto">
          <a:xfrm>
            <a:off x="1779094" y="74150"/>
            <a:ext cx="1386409"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10000"/>
              </a:lnSpc>
            </a:pPr>
            <a:r>
              <a:rPr lang="zh-CN" altLang="en-US" sz="5400" dirty="0" smtClean="0">
                <a:solidFill>
                  <a:srgbClr val="002060"/>
                </a:solidFill>
                <a:latin typeface="华文行楷" panose="02010800040101010101" pitchFamily="2" charset="-122"/>
                <a:ea typeface="华文行楷" panose="02010800040101010101" pitchFamily="2" charset="-122"/>
              </a:rPr>
              <a:t>摘要</a:t>
            </a:r>
            <a:endParaRPr lang="en-US" altLang="zh-CN" sz="5400" dirty="0">
              <a:solidFill>
                <a:srgbClr val="002060"/>
              </a:solidFill>
              <a:latin typeface="华文行楷" panose="02010800040101010101" pitchFamily="2" charset="-122"/>
              <a:ea typeface="华文行楷" panose="02010800040101010101" pitchFamily="2" charset="-122"/>
            </a:endParaRPr>
          </a:p>
        </p:txBody>
      </p:sp>
      <p:grpSp>
        <p:nvGrpSpPr>
          <p:cNvPr id="2" name="组合 1"/>
          <p:cNvGrpSpPr/>
          <p:nvPr/>
        </p:nvGrpSpPr>
        <p:grpSpPr>
          <a:xfrm>
            <a:off x="1905000" y="959567"/>
            <a:ext cx="3861624" cy="45719"/>
            <a:chOff x="1905000" y="959567"/>
            <a:chExt cx="3861624" cy="45719"/>
          </a:xfrm>
        </p:grpSpPr>
        <p:sp>
          <p:nvSpPr>
            <p:cNvPr id="49" name="矩形 48"/>
            <p:cNvSpPr/>
            <p:nvPr/>
          </p:nvSpPr>
          <p:spPr>
            <a:xfrm>
              <a:off x="1905000" y="959567"/>
              <a:ext cx="482703" cy="45719"/>
            </a:xfrm>
            <a:prstGeom prst="rect">
              <a:avLst/>
            </a:prstGeom>
            <a:solidFill>
              <a:srgbClr val="8B0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2387703" y="959567"/>
              <a:ext cx="482703" cy="45719"/>
            </a:xfrm>
            <a:prstGeom prst="rect">
              <a:avLst/>
            </a:prstGeom>
            <a:solidFill>
              <a:srgbClr val="B57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2870406" y="959567"/>
              <a:ext cx="482703" cy="45719"/>
            </a:xfrm>
            <a:prstGeom prst="rect">
              <a:avLst/>
            </a:prstGeom>
            <a:solidFill>
              <a:srgbClr val="7F5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4801218" y="959567"/>
              <a:ext cx="482703" cy="45719"/>
            </a:xfrm>
            <a:prstGeom prst="rect">
              <a:avLst/>
            </a:prstGeom>
            <a:solidFill>
              <a:srgbClr val="67C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p:nvSpPr>
          <p:spPr>
            <a:xfrm>
              <a:off x="3353109" y="959567"/>
              <a:ext cx="482703" cy="45719"/>
            </a:xfrm>
            <a:prstGeom prst="rect">
              <a:avLst/>
            </a:prstGeom>
            <a:solidFill>
              <a:srgbClr val="8BF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3835812" y="959567"/>
              <a:ext cx="482703" cy="45719"/>
            </a:xfrm>
            <a:prstGeom prst="rect">
              <a:avLst/>
            </a:prstGeom>
            <a:solidFill>
              <a:srgbClr val="246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5"/>
            <p:cNvSpPr/>
            <p:nvPr/>
          </p:nvSpPr>
          <p:spPr>
            <a:xfrm>
              <a:off x="4318515" y="959567"/>
              <a:ext cx="482703" cy="45719"/>
            </a:xfrm>
            <a:prstGeom prst="rect">
              <a:avLst/>
            </a:prstGeom>
            <a:solidFill>
              <a:srgbClr val="E5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6"/>
            <p:cNvSpPr/>
            <p:nvPr/>
          </p:nvSpPr>
          <p:spPr>
            <a:xfrm>
              <a:off x="5283921" y="959567"/>
              <a:ext cx="482703" cy="45719"/>
            </a:xfrm>
            <a:prstGeom prst="rect">
              <a:avLst/>
            </a:prstGeom>
            <a:solidFill>
              <a:srgbClr val="FB7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 name="文本框 57"/>
          <p:cNvSpPr txBox="1"/>
          <p:nvPr/>
        </p:nvSpPr>
        <p:spPr>
          <a:xfrm>
            <a:off x="641896" y="1583844"/>
            <a:ext cx="7594699" cy="1061829"/>
          </a:xfrm>
          <a:prstGeom prst="rect">
            <a:avLst/>
          </a:prstGeom>
          <a:noFill/>
        </p:spPr>
        <p:txBody>
          <a:bodyPr wrap="square" rtlCol="0">
            <a:spAutoFit/>
          </a:bodyPr>
          <a:lstStyle/>
          <a:p>
            <a:pPr>
              <a:lnSpc>
                <a:spcPct val="150000"/>
              </a:lnSpc>
            </a:pPr>
            <a:r>
              <a:rPr lang="en-US" altLang="zh-CN" sz="2200" dirty="0" smtClean="0">
                <a:latin typeface="Arial Rounded MT Bold" panose="020F0704030504030204" pitchFamily="34" charset="0"/>
                <a:ea typeface="幼圆" panose="02010509060101010101" pitchFamily="49" charset="-122"/>
                <a:cs typeface="Ebrima" panose="02000000000000000000" pitchFamily="2" charset="0"/>
              </a:rPr>
              <a:t>        </a:t>
            </a:r>
            <a:r>
              <a:rPr lang="en-US" altLang="zh-CN" sz="2000" dirty="0" smtClean="0">
                <a:latin typeface="Arial Rounded MT Bold" panose="020F0704030504030204" pitchFamily="34" charset="0"/>
                <a:ea typeface="幼圆" panose="02010509060101010101" pitchFamily="49" charset="-122"/>
                <a:cs typeface="Ebrima" panose="02000000000000000000" pitchFamily="2" charset="0"/>
              </a:rPr>
              <a:t>pean </a:t>
            </a:r>
            <a:r>
              <a:rPr lang="zh-CN" altLang="en-US" sz="2000" dirty="0" smtClean="0">
                <a:latin typeface="Arial Rounded MT Bold" panose="020F0704030504030204" pitchFamily="34" charset="0"/>
                <a:ea typeface="幼圆" panose="02010509060101010101" pitchFamily="49" charset="-122"/>
                <a:cs typeface="Ebrima" panose="02000000000000000000" pitchFamily="2" charset="0"/>
              </a:rPr>
              <a:t>演示设计，用心专注制作每一个演示模板</a:t>
            </a:r>
            <a:r>
              <a:rPr lang="zh-CN" altLang="en-US" sz="2000" dirty="0">
                <a:latin typeface="Arial Rounded MT Bold" panose="020F0704030504030204" pitchFamily="34" charset="0"/>
                <a:ea typeface="幼圆" panose="02010509060101010101" pitchFamily="49" charset="-122"/>
                <a:cs typeface="Ebrima" panose="02000000000000000000" pitchFamily="2" charset="0"/>
              </a:rPr>
              <a:t>，新颖独到的</a:t>
            </a:r>
            <a:r>
              <a:rPr lang="zh-CN" altLang="en-US" sz="2000" dirty="0" smtClean="0">
                <a:latin typeface="Arial Rounded MT Bold" panose="020F0704030504030204" pitchFamily="34" charset="0"/>
                <a:ea typeface="幼圆" panose="02010509060101010101" pitchFamily="49" charset="-122"/>
                <a:cs typeface="Ebrima" panose="02000000000000000000" pitchFamily="2" charset="0"/>
              </a:rPr>
              <a:t>创意，超炫酷动画演示，只为制作优秀的</a:t>
            </a:r>
            <a:r>
              <a:rPr lang="en-US" altLang="zh-CN" sz="2000" dirty="0" smtClean="0">
                <a:latin typeface="Arial Rounded MT Bold" panose="020F0704030504030204" pitchFamily="34" charset="0"/>
                <a:ea typeface="幼圆" panose="02010509060101010101" pitchFamily="49" charset="-122"/>
                <a:cs typeface="Ebrima" panose="02000000000000000000" pitchFamily="2" charset="0"/>
              </a:rPr>
              <a:t>PPT</a:t>
            </a:r>
            <a:endParaRPr lang="zh-CN" altLang="en-US" sz="2000" dirty="0">
              <a:latin typeface="Arial Rounded MT Bold" panose="020F0704030504030204" pitchFamily="34" charset="0"/>
              <a:ea typeface="幼圆" panose="02010509060101010101" pitchFamily="49" charset="-122"/>
              <a:cs typeface="Ebrima" panose="02000000000000000000" pitchFamily="2" charset="0"/>
            </a:endParaRPr>
          </a:p>
        </p:txBody>
      </p:sp>
      <p:sp>
        <p:nvSpPr>
          <p:cNvPr id="59" name="文本框 58"/>
          <p:cNvSpPr txBox="1"/>
          <p:nvPr/>
        </p:nvSpPr>
        <p:spPr>
          <a:xfrm>
            <a:off x="941643" y="2944528"/>
            <a:ext cx="5448288" cy="523220"/>
          </a:xfrm>
          <a:prstGeom prst="rect">
            <a:avLst/>
          </a:prstGeom>
          <a:noFill/>
        </p:spPr>
        <p:txBody>
          <a:bodyPr wrap="square" rtlCol="0">
            <a:spAutoFit/>
          </a:bodyPr>
          <a:lstStyle/>
          <a:p>
            <a:r>
              <a:rPr lang="zh-CN" altLang="en-US" sz="2800" b="1" dirty="0" smtClean="0">
                <a:latin typeface="幼圆" panose="02010509060101010101" pitchFamily="49" charset="-122"/>
                <a:ea typeface="幼圆" panose="02010509060101010101" pitchFamily="49" charset="-122"/>
                <a:cs typeface="Ebrima" panose="02000000000000000000" pitchFamily="2" charset="0"/>
              </a:rPr>
              <a:t>关键词</a:t>
            </a:r>
            <a:r>
              <a:rPr lang="zh-CN" altLang="en-US" sz="2800" dirty="0" smtClean="0">
                <a:latin typeface="幼圆" panose="02010509060101010101" pitchFamily="49" charset="-122"/>
                <a:ea typeface="幼圆" panose="02010509060101010101" pitchFamily="49" charset="-122"/>
                <a:cs typeface="Ebrima" panose="02000000000000000000" pitchFamily="2" charset="0"/>
              </a:rPr>
              <a:t>：</a:t>
            </a:r>
            <a:r>
              <a:rPr lang="en-US" altLang="zh-CN" sz="2000" dirty="0" smtClean="0">
                <a:latin typeface="幼圆" panose="02010509060101010101" pitchFamily="49" charset="-122"/>
                <a:ea typeface="幼圆" panose="02010509060101010101" pitchFamily="49" charset="-122"/>
                <a:cs typeface="Ebrima" panose="02000000000000000000" pitchFamily="2" charset="0"/>
              </a:rPr>
              <a:t>pean; </a:t>
            </a:r>
            <a:r>
              <a:rPr lang="zh-CN" altLang="en-US" sz="2000" dirty="0" smtClean="0">
                <a:latin typeface="幼圆" panose="02010509060101010101" pitchFamily="49" charset="-122"/>
                <a:ea typeface="幼圆" panose="02010509060101010101" pitchFamily="49" charset="-122"/>
                <a:cs typeface="Ebrima" panose="02000000000000000000" pitchFamily="2" charset="0"/>
              </a:rPr>
              <a:t>炫酷动画；新颖； 创意； </a:t>
            </a:r>
            <a:endParaRPr lang="zh-CN" altLang="en-US" sz="2000" dirty="0">
              <a:latin typeface="幼圆" panose="02010509060101010101" pitchFamily="49" charset="-122"/>
              <a:ea typeface="幼圆" panose="02010509060101010101" pitchFamily="49" charset="-122"/>
              <a:cs typeface="Ebrima" panose="02000000000000000000" pitchFamily="2" charset="0"/>
            </a:endParaRPr>
          </a:p>
        </p:txBody>
      </p:sp>
      <p:sp>
        <p:nvSpPr>
          <p:cNvPr id="60" name="椭圆 59"/>
          <p:cNvSpPr/>
          <p:nvPr/>
        </p:nvSpPr>
        <p:spPr>
          <a:xfrm>
            <a:off x="830663" y="1862640"/>
            <a:ext cx="221960" cy="2219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60"/>
          <p:cNvSpPr txBox="1"/>
          <p:nvPr/>
        </p:nvSpPr>
        <p:spPr>
          <a:xfrm>
            <a:off x="482120" y="3958910"/>
            <a:ext cx="8061346" cy="1200329"/>
          </a:xfrm>
          <a:prstGeom prst="rect">
            <a:avLst/>
          </a:prstGeom>
          <a:noFill/>
        </p:spPr>
        <p:txBody>
          <a:bodyPr wrap="square" rtlCol="0">
            <a:spAutoFit/>
          </a:bodyPr>
          <a:lstStyle/>
          <a:p>
            <a:pPr>
              <a:lnSpc>
                <a:spcPct val="120000"/>
              </a:lnSpc>
            </a:pPr>
            <a:r>
              <a:rPr lang="en-US" altLang="zh-CN" sz="2000" spc="100" dirty="0" smtClean="0">
                <a:latin typeface="幼圆" panose="02010509060101010101" pitchFamily="49" charset="-122"/>
                <a:ea typeface="幼圆" panose="02010509060101010101" pitchFamily="49" charset="-122"/>
              </a:rPr>
              <a:t>    Please enter your title here </a:t>
            </a:r>
            <a:r>
              <a:rPr lang="en-US" altLang="zh-CN" sz="2000" spc="100" dirty="0">
                <a:latin typeface="幼圆" panose="02010509060101010101" pitchFamily="49" charset="-122"/>
                <a:ea typeface="幼圆" panose="02010509060101010101" pitchFamily="49" charset="-122"/>
              </a:rPr>
              <a:t>and tell audience your central </a:t>
            </a:r>
            <a:r>
              <a:rPr lang="en-US" altLang="zh-CN" sz="2000" spc="100" dirty="0" smtClean="0">
                <a:latin typeface="幼圆" panose="02010509060101010101" pitchFamily="49" charset="-122"/>
                <a:ea typeface="幼圆" panose="02010509060101010101" pitchFamily="49" charset="-122"/>
              </a:rPr>
              <a:t>idea. Please enter your title here and tell audience your central idea. </a:t>
            </a:r>
            <a:endParaRPr lang="zh-CN" altLang="en-US" sz="2000" spc="100" dirty="0" smtClean="0">
              <a:latin typeface="幼圆" panose="02010509060101010101" pitchFamily="49" charset="-122"/>
              <a:ea typeface="幼圆" panose="02010509060101010101" pitchFamily="49" charset="-122"/>
            </a:endParaRPr>
          </a:p>
        </p:txBody>
      </p:sp>
      <p:sp>
        <p:nvSpPr>
          <p:cNvPr id="62" name="文本框 61"/>
          <p:cNvSpPr txBox="1"/>
          <p:nvPr/>
        </p:nvSpPr>
        <p:spPr>
          <a:xfrm>
            <a:off x="941643" y="5346398"/>
            <a:ext cx="6643035" cy="461665"/>
          </a:xfrm>
          <a:prstGeom prst="rect">
            <a:avLst/>
          </a:prstGeom>
          <a:noFill/>
        </p:spPr>
        <p:txBody>
          <a:bodyPr wrap="square" rtlCol="0">
            <a:spAutoFit/>
          </a:bodyPr>
          <a:lstStyle/>
          <a:p>
            <a:r>
              <a:rPr lang="en-US" altLang="zh-CN" sz="2400" b="1" spc="100" dirty="0">
                <a:latin typeface="幼圆" panose="02010509060101010101" pitchFamily="49" charset="-122"/>
                <a:ea typeface="幼圆" panose="02010509060101010101" pitchFamily="49" charset="-122"/>
              </a:rPr>
              <a:t>Key Words</a:t>
            </a:r>
            <a:r>
              <a:rPr lang="en-US" altLang="zh-CN" sz="2000" spc="100" dirty="0">
                <a:latin typeface="幼圆" panose="02010509060101010101" pitchFamily="49" charset="-122"/>
                <a:ea typeface="幼圆" panose="02010509060101010101" pitchFamily="49" charset="-122"/>
              </a:rPr>
              <a:t>: title; audience; central idea</a:t>
            </a:r>
            <a:endParaRPr lang="zh-CN" altLang="en-US" sz="2000" spc="100" dirty="0">
              <a:latin typeface="幼圆" panose="02010509060101010101" pitchFamily="49" charset="-122"/>
              <a:ea typeface="幼圆" panose="02010509060101010101" pitchFamily="49" charset="-122"/>
            </a:endParaRPr>
          </a:p>
        </p:txBody>
      </p:sp>
      <p:sp>
        <p:nvSpPr>
          <p:cNvPr id="63" name="椭圆 62"/>
          <p:cNvSpPr/>
          <p:nvPr/>
        </p:nvSpPr>
        <p:spPr>
          <a:xfrm>
            <a:off x="706799" y="4090457"/>
            <a:ext cx="221960" cy="22196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48"/>
                                        </p:tgtEl>
                                        <p:attrNameLst>
                                          <p:attrName>style.visibility</p:attrName>
                                        </p:attrNameLst>
                                      </p:cBhvr>
                                      <p:to>
                                        <p:strVal val="visible"/>
                                      </p:to>
                                    </p:set>
                                    <p:anim calcmode="lin" valueType="num">
                                      <p:cBhvr>
                                        <p:cTn id="18" dur="500" fill="hold"/>
                                        <p:tgtEl>
                                          <p:spTgt spid="48"/>
                                        </p:tgtEl>
                                        <p:attrNameLst>
                                          <p:attrName>ppt_w</p:attrName>
                                        </p:attrNameLst>
                                      </p:cBhvr>
                                      <p:tavLst>
                                        <p:tav tm="0">
                                          <p:val>
                                            <p:fltVal val="0"/>
                                          </p:val>
                                        </p:tav>
                                        <p:tav tm="100000">
                                          <p:val>
                                            <p:strVal val="#ppt_w"/>
                                          </p:val>
                                        </p:tav>
                                      </p:tavLst>
                                    </p:anim>
                                    <p:anim calcmode="lin" valueType="num">
                                      <p:cBhvr>
                                        <p:cTn id="19" dur="500" fill="hold"/>
                                        <p:tgtEl>
                                          <p:spTgt spid="48"/>
                                        </p:tgtEl>
                                        <p:attrNameLst>
                                          <p:attrName>ppt_h</p:attrName>
                                        </p:attrNameLst>
                                      </p:cBhvr>
                                      <p:tavLst>
                                        <p:tav tm="0">
                                          <p:val>
                                            <p:fltVal val="0"/>
                                          </p:val>
                                        </p:tav>
                                        <p:tav tm="100000">
                                          <p:val>
                                            <p:strVal val="#ppt_h"/>
                                          </p:val>
                                        </p:tav>
                                      </p:tavLst>
                                    </p:anim>
                                    <p:animEffect transition="in" filter="fade">
                                      <p:cBhvr>
                                        <p:cTn id="20" dur="500"/>
                                        <p:tgtEl>
                                          <p:spTgt spid="48"/>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60"/>
                                        </p:tgtEl>
                                        <p:attrNameLst>
                                          <p:attrName>style.visibility</p:attrName>
                                        </p:attrNameLst>
                                      </p:cBhvr>
                                      <p:to>
                                        <p:strVal val="visible"/>
                                      </p:to>
                                    </p:set>
                                    <p:anim calcmode="lin" valueType="num">
                                      <p:cBhvr additive="base">
                                        <p:cTn id="27" dur="500" fill="hold"/>
                                        <p:tgtEl>
                                          <p:spTgt spid="60"/>
                                        </p:tgtEl>
                                        <p:attrNameLst>
                                          <p:attrName>ppt_x</p:attrName>
                                        </p:attrNameLst>
                                      </p:cBhvr>
                                      <p:tavLst>
                                        <p:tav tm="0">
                                          <p:val>
                                            <p:strVal val="0-#ppt_w/2"/>
                                          </p:val>
                                        </p:tav>
                                        <p:tav tm="100000">
                                          <p:val>
                                            <p:strVal val="#ppt_x"/>
                                          </p:val>
                                        </p:tav>
                                      </p:tavLst>
                                    </p:anim>
                                    <p:anim calcmode="lin" valueType="num">
                                      <p:cBhvr additive="base">
                                        <p:cTn id="28" dur="500" fill="hold"/>
                                        <p:tgtEl>
                                          <p:spTgt spid="60"/>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 calcmode="lin" valueType="num">
                                      <p:cBhvr>
                                        <p:cTn id="32" dur="1000" fill="hold"/>
                                        <p:tgtEl>
                                          <p:spTgt spid="58"/>
                                        </p:tgtEl>
                                        <p:attrNameLst>
                                          <p:attrName>ppt_w</p:attrName>
                                        </p:attrNameLst>
                                      </p:cBhvr>
                                      <p:tavLst>
                                        <p:tav tm="0">
                                          <p:val>
                                            <p:fltVal val="0"/>
                                          </p:val>
                                        </p:tav>
                                        <p:tav tm="100000">
                                          <p:val>
                                            <p:strVal val="#ppt_w"/>
                                          </p:val>
                                        </p:tav>
                                      </p:tavLst>
                                    </p:anim>
                                    <p:anim calcmode="lin" valueType="num">
                                      <p:cBhvr>
                                        <p:cTn id="33" dur="1000" fill="hold"/>
                                        <p:tgtEl>
                                          <p:spTgt spid="58"/>
                                        </p:tgtEl>
                                        <p:attrNameLst>
                                          <p:attrName>ppt_h</p:attrName>
                                        </p:attrNameLst>
                                      </p:cBhvr>
                                      <p:tavLst>
                                        <p:tav tm="0">
                                          <p:val>
                                            <p:fltVal val="0"/>
                                          </p:val>
                                        </p:tav>
                                        <p:tav tm="100000">
                                          <p:val>
                                            <p:strVal val="#ppt_h"/>
                                          </p:val>
                                        </p:tav>
                                      </p:tavLst>
                                    </p:anim>
                                  </p:childTnLst>
                                </p:cTn>
                              </p:par>
                            </p:childTnLst>
                          </p:cTn>
                        </p:par>
                        <p:par>
                          <p:cTn id="34" fill="hold">
                            <p:stCondLst>
                              <p:cond delay="3500"/>
                            </p:stCondLst>
                            <p:childTnLst>
                              <p:par>
                                <p:cTn id="35" presetID="42" presetClass="entr" presetSubtype="0" fill="hold" grpId="0" nodeType="after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1000"/>
                                        <p:tgtEl>
                                          <p:spTgt spid="59"/>
                                        </p:tgtEl>
                                      </p:cBhvr>
                                    </p:animEffect>
                                    <p:anim calcmode="lin" valueType="num">
                                      <p:cBhvr>
                                        <p:cTn id="38" dur="1000" fill="hold"/>
                                        <p:tgtEl>
                                          <p:spTgt spid="59"/>
                                        </p:tgtEl>
                                        <p:attrNameLst>
                                          <p:attrName>ppt_x</p:attrName>
                                        </p:attrNameLst>
                                      </p:cBhvr>
                                      <p:tavLst>
                                        <p:tav tm="0">
                                          <p:val>
                                            <p:strVal val="#ppt_x"/>
                                          </p:val>
                                        </p:tav>
                                        <p:tav tm="100000">
                                          <p:val>
                                            <p:strVal val="#ppt_x"/>
                                          </p:val>
                                        </p:tav>
                                      </p:tavLst>
                                    </p:anim>
                                    <p:anim calcmode="lin" valueType="num">
                                      <p:cBhvr>
                                        <p:cTn id="39" dur="1000" fill="hold"/>
                                        <p:tgtEl>
                                          <p:spTgt spid="59"/>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2" presetClass="entr" presetSubtype="8" restart="never" repeatDur="0" fill="hold" grpId="0" nodeType="afterEffect">
                                  <p:stCondLst>
                                    <p:cond delay="0"/>
                                  </p:stCondLst>
                                  <p:childTnLst>
                                    <p:set>
                                      <p:cBhvr>
                                        <p:cTn id="42" dur="1" fill="hold">
                                          <p:stCondLst>
                                            <p:cond delay="0"/>
                                          </p:stCondLst>
                                        </p:cTn>
                                        <p:tgtEl>
                                          <p:spTgt spid="63"/>
                                        </p:tgtEl>
                                        <p:attrNameLst>
                                          <p:attrName>style.visibility</p:attrName>
                                        </p:attrNameLst>
                                      </p:cBhvr>
                                      <p:to>
                                        <p:strVal val="visible"/>
                                      </p:to>
                                    </p:set>
                                    <p:anim calcmode="lin" valueType="num">
                                      <p:cBhvr additive="base">
                                        <p:cTn id="43" dur="500" fill="hold"/>
                                        <p:tgtEl>
                                          <p:spTgt spid="63"/>
                                        </p:tgtEl>
                                        <p:attrNameLst>
                                          <p:attrName>ppt_x</p:attrName>
                                        </p:attrNameLst>
                                      </p:cBhvr>
                                      <p:tavLst>
                                        <p:tav tm="0">
                                          <p:val>
                                            <p:strVal val="0-#ppt_w/2"/>
                                          </p:val>
                                        </p:tav>
                                        <p:tav tm="100000">
                                          <p:val>
                                            <p:strVal val="#ppt_x"/>
                                          </p:val>
                                        </p:tav>
                                      </p:tavLst>
                                    </p:anim>
                                    <p:anim calcmode="lin" valueType="num">
                                      <p:cBhvr additive="base">
                                        <p:cTn id="44" dur="500" fill="hold"/>
                                        <p:tgtEl>
                                          <p:spTgt spid="63"/>
                                        </p:tgtEl>
                                        <p:attrNameLst>
                                          <p:attrName>ppt_y</p:attrName>
                                        </p:attrNameLst>
                                      </p:cBhvr>
                                      <p:tavLst>
                                        <p:tav tm="0">
                                          <p:val>
                                            <p:strVal val="#ppt_y"/>
                                          </p:val>
                                        </p:tav>
                                        <p:tav tm="100000">
                                          <p:val>
                                            <p:strVal val="#ppt_y"/>
                                          </p:val>
                                        </p:tav>
                                      </p:tavLst>
                                    </p:anim>
                                  </p:childTnLst>
                                </p:cTn>
                              </p:par>
                            </p:childTnLst>
                          </p:cTn>
                        </p:par>
                        <p:par>
                          <p:cTn id="45" fill="hold">
                            <p:stCondLst>
                              <p:cond delay="5000"/>
                            </p:stCondLst>
                            <p:childTnLst>
                              <p:par>
                                <p:cTn id="46" presetID="23" presetClass="entr" presetSubtype="16" restart="never" repeatDur="0" fill="hold" grpId="0" nodeType="afterEffect">
                                  <p:stCondLst>
                                    <p:cond delay="0"/>
                                  </p:stCondLst>
                                  <p:childTnLst>
                                    <p:set>
                                      <p:cBhvr>
                                        <p:cTn id="47" dur="1" fill="hold">
                                          <p:stCondLst>
                                            <p:cond delay="0"/>
                                          </p:stCondLst>
                                        </p:cTn>
                                        <p:tgtEl>
                                          <p:spTgt spid="61"/>
                                        </p:tgtEl>
                                        <p:attrNameLst>
                                          <p:attrName>style.visibility</p:attrName>
                                        </p:attrNameLst>
                                      </p:cBhvr>
                                      <p:to>
                                        <p:strVal val="visible"/>
                                      </p:to>
                                    </p:set>
                                    <p:anim calcmode="lin" valueType="num">
                                      <p:cBhvr>
                                        <p:cTn id="48" dur="1000" fill="hold"/>
                                        <p:tgtEl>
                                          <p:spTgt spid="61"/>
                                        </p:tgtEl>
                                        <p:attrNameLst>
                                          <p:attrName>ppt_w</p:attrName>
                                        </p:attrNameLst>
                                      </p:cBhvr>
                                      <p:tavLst>
                                        <p:tav tm="0">
                                          <p:val>
                                            <p:fltVal val="0"/>
                                          </p:val>
                                        </p:tav>
                                        <p:tav tm="100000">
                                          <p:val>
                                            <p:strVal val="#ppt_w"/>
                                          </p:val>
                                        </p:tav>
                                      </p:tavLst>
                                    </p:anim>
                                    <p:anim calcmode="lin" valueType="num">
                                      <p:cBhvr>
                                        <p:cTn id="49" dur="1000" fill="hold"/>
                                        <p:tgtEl>
                                          <p:spTgt spid="61"/>
                                        </p:tgtEl>
                                        <p:attrNameLst>
                                          <p:attrName>ppt_h</p:attrName>
                                        </p:attrNameLst>
                                      </p:cBhvr>
                                      <p:tavLst>
                                        <p:tav tm="0">
                                          <p:val>
                                            <p:fltVal val="0"/>
                                          </p:val>
                                        </p:tav>
                                        <p:tav tm="100000">
                                          <p:val>
                                            <p:strVal val="#ppt_h"/>
                                          </p:val>
                                        </p:tav>
                                      </p:tavLst>
                                    </p:anim>
                                  </p:childTnLst>
                                </p:cTn>
                              </p:par>
                            </p:childTnLst>
                          </p:cTn>
                        </p:par>
                        <p:par>
                          <p:cTn id="50" fill="hold">
                            <p:stCondLst>
                              <p:cond delay="6000"/>
                            </p:stCondLst>
                            <p:childTnLst>
                              <p:par>
                                <p:cTn id="51" presetID="42" presetClass="entr" presetSubtype="0" restart="never" repeatDur="0" fill="hold" grpId="0" nodeType="afterEffect">
                                  <p:stCondLst>
                                    <p:cond delay="0"/>
                                  </p:stCondLst>
                                  <p:childTnLst>
                                    <p:set>
                                      <p:cBhvr additive="base">
                                        <p:cTn id="52" dur="1" fill="hold">
                                          <p:stCondLst>
                                            <p:cond delay="0"/>
                                          </p:stCondLst>
                                        </p:cTn>
                                        <p:tgtEl>
                                          <p:spTgt spid="62"/>
                                        </p:tgtEl>
                                        <p:attrNameLst>
                                          <p:attrName>style.visibility</p:attrName>
                                        </p:attrNameLst>
                                      </p:cBhvr>
                                      <p:to>
                                        <p:strVal val="visible"/>
                                      </p:to>
                                    </p:set>
                                    <p:animEffect transition="in" filter="fade">
                                      <p:cBhvr additive="base">
                                        <p:cTn id="53" dur="1000" fill="hold">
                                          <p:stCondLst>
                                            <p:cond delay="0"/>
                                          </p:stCondLst>
                                        </p:cTn>
                                        <p:tgtEl>
                                          <p:spTgt spid="62"/>
                                        </p:tgtEl>
                                      </p:cBhvr>
                                    </p:animEffect>
                                    <p:anim from="0" to="0" calcmode="lin" valueType="num">
                                      <p:cBhvr additive="base">
                                        <p:cTn id="54" dur="1000" fill="hold">
                                          <p:stCondLst>
                                            <p:cond delay="0"/>
                                          </p:stCondLst>
                                        </p:cTn>
                                        <p:tgtEl>
                                          <p:spTgt spid="62"/>
                                        </p:tgtEl>
                                        <p:attrNameLst>
                                          <p:attrName>ppt_x</p:attrName>
                                        </p:attrNameLst>
                                      </p:cBhvr>
                                      <p:tavLst>
                                        <p:tav tm="0">
                                          <p:val>
                                            <p:strVal val="#ppt_x"/>
                                          </p:val>
                                        </p:tav>
                                        <p:tav tm="100000">
                                          <p:val>
                                            <p:strVal val="#ppt_x"/>
                                          </p:val>
                                        </p:tav>
                                      </p:tavLst>
                                    </p:anim>
                                    <p:anim from="0" to="0" calcmode="lin" valueType="num">
                                      <p:cBhvr additive="base">
                                        <p:cTn id="55" dur="1000" fill="hold">
                                          <p:stCondLst>
                                            <p:cond delay="0"/>
                                          </p:stCondLst>
                                        </p:cTn>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8" grpId="0"/>
      <p:bldP spid="59" grpId="0"/>
      <p:bldP spid="60" grpId="0" animBg="1"/>
      <p:bldP spid="61" grpId="0"/>
      <p:bldP spid="62" grpId="0"/>
      <p:bldP spid="6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KSO_Shape"/>
          <p:cNvSpPr/>
          <p:nvPr/>
        </p:nvSpPr>
        <p:spPr bwMode="auto">
          <a:xfrm>
            <a:off x="3619500" y="1344092"/>
            <a:ext cx="511175" cy="446087"/>
          </a:xfrm>
          <a:custGeom>
            <a:avLst/>
            <a:gdLst>
              <a:gd name="T0" fmla="*/ 979217 w 2433638"/>
              <a:gd name="T1" fmla="*/ 1098870 h 2124076"/>
              <a:gd name="T2" fmla="*/ 173881 w 2433638"/>
              <a:gd name="T3" fmla="*/ 432901 h 2124076"/>
              <a:gd name="T4" fmla="*/ 155458 w 2433638"/>
              <a:gd name="T5" fmla="*/ 437460 h 2124076"/>
              <a:gd name="T6" fmla="*/ 139312 w 2433638"/>
              <a:gd name="T7" fmla="*/ 446991 h 2124076"/>
              <a:gd name="T8" fmla="*/ 126684 w 2433638"/>
              <a:gd name="T9" fmla="*/ 460667 h 2124076"/>
              <a:gd name="T10" fmla="*/ 118611 w 2433638"/>
              <a:gd name="T11" fmla="*/ 477036 h 2124076"/>
              <a:gd name="T12" fmla="*/ 115713 w 2433638"/>
              <a:gd name="T13" fmla="*/ 496099 h 2124076"/>
              <a:gd name="T14" fmla="*/ 117576 w 2433638"/>
              <a:gd name="T15" fmla="*/ 1502909 h 2124076"/>
              <a:gd name="T16" fmla="*/ 125029 w 2433638"/>
              <a:gd name="T17" fmla="*/ 1520107 h 2124076"/>
              <a:gd name="T18" fmla="*/ 137035 w 2433638"/>
              <a:gd name="T19" fmla="*/ 1534197 h 2124076"/>
              <a:gd name="T20" fmla="*/ 152560 w 2433638"/>
              <a:gd name="T21" fmla="*/ 1544350 h 2124076"/>
              <a:gd name="T22" fmla="*/ 170776 w 2433638"/>
              <a:gd name="T23" fmla="*/ 1549944 h 2124076"/>
              <a:gd name="T24" fmla="*/ 1002920 w 2433638"/>
              <a:gd name="T25" fmla="*/ 1550566 h 2124076"/>
              <a:gd name="T26" fmla="*/ 1021550 w 2433638"/>
              <a:gd name="T27" fmla="*/ 1545800 h 2124076"/>
              <a:gd name="T28" fmla="*/ 1037696 w 2433638"/>
              <a:gd name="T29" fmla="*/ 1536269 h 2124076"/>
              <a:gd name="T30" fmla="*/ 1050116 w 2433638"/>
              <a:gd name="T31" fmla="*/ 1522800 h 2124076"/>
              <a:gd name="T32" fmla="*/ 1058396 w 2433638"/>
              <a:gd name="T33" fmla="*/ 1506017 h 2124076"/>
              <a:gd name="T34" fmla="*/ 1061294 w 2433638"/>
              <a:gd name="T35" fmla="*/ 1487161 h 2124076"/>
              <a:gd name="T36" fmla="*/ 1061087 w 2433638"/>
              <a:gd name="T37" fmla="*/ 492784 h 2124076"/>
              <a:gd name="T38" fmla="*/ 1057361 w 2433638"/>
              <a:gd name="T39" fmla="*/ 474342 h 2124076"/>
              <a:gd name="T40" fmla="*/ 1048253 w 2433638"/>
              <a:gd name="T41" fmla="*/ 457973 h 2124076"/>
              <a:gd name="T42" fmla="*/ 1035212 w 2433638"/>
              <a:gd name="T43" fmla="*/ 445126 h 2124076"/>
              <a:gd name="T44" fmla="*/ 1018859 w 2433638"/>
              <a:gd name="T45" fmla="*/ 436424 h 2124076"/>
              <a:gd name="T46" fmla="*/ 999608 w 2433638"/>
              <a:gd name="T47" fmla="*/ 432694 h 2124076"/>
              <a:gd name="T48" fmla="*/ 1176801 w 2433638"/>
              <a:gd name="T49" fmla="*/ 1487161 h 2124076"/>
              <a:gd name="T50" fmla="*/ 1168728 w 2433638"/>
              <a:gd name="T51" fmla="*/ 1539792 h 2124076"/>
              <a:gd name="T52" fmla="*/ 1145957 w 2433638"/>
              <a:gd name="T53" fmla="*/ 1585998 h 2124076"/>
              <a:gd name="T54" fmla="*/ 1111182 w 2433638"/>
              <a:gd name="T55" fmla="*/ 1623502 h 2124076"/>
              <a:gd name="T56" fmla="*/ 1066469 w 2433638"/>
              <a:gd name="T57" fmla="*/ 1649818 h 2124076"/>
              <a:gd name="T58" fmla="*/ 1014719 w 2433638"/>
              <a:gd name="T59" fmla="*/ 1662871 h 2124076"/>
              <a:gd name="T60" fmla="*/ 153180 w 2433638"/>
              <a:gd name="T61" fmla="*/ 1661628 h 2124076"/>
              <a:gd name="T62" fmla="*/ 102466 w 2433638"/>
              <a:gd name="T63" fmla="*/ 1646295 h 2124076"/>
              <a:gd name="T64" fmla="*/ 59409 w 2433638"/>
              <a:gd name="T65" fmla="*/ 1617908 h 2124076"/>
              <a:gd name="T66" fmla="*/ 26289 w 2433638"/>
              <a:gd name="T67" fmla="*/ 1578746 h 2124076"/>
              <a:gd name="T68" fmla="*/ 6003 w 2433638"/>
              <a:gd name="T69" fmla="*/ 1531296 h 2124076"/>
              <a:gd name="T70" fmla="*/ 0 w 2433638"/>
              <a:gd name="T71" fmla="*/ 496099 h 2124076"/>
              <a:gd name="T72" fmla="*/ 8280 w 2433638"/>
              <a:gd name="T73" fmla="*/ 443676 h 2124076"/>
              <a:gd name="T74" fmla="*/ 31050 w 2433638"/>
              <a:gd name="T75" fmla="*/ 397469 h 2124076"/>
              <a:gd name="T76" fmla="*/ 66033 w 2433638"/>
              <a:gd name="T77" fmla="*/ 359965 h 2124076"/>
              <a:gd name="T78" fmla="*/ 110331 w 2433638"/>
              <a:gd name="T79" fmla="*/ 333442 h 2124076"/>
              <a:gd name="T80" fmla="*/ 162081 w 2433638"/>
              <a:gd name="T81" fmla="*/ 320596 h 2124076"/>
              <a:gd name="T82" fmla="*/ 1023827 w 2433638"/>
              <a:gd name="T83" fmla="*/ 321425 h 2124076"/>
              <a:gd name="T84" fmla="*/ 1074749 w 2433638"/>
              <a:gd name="T85" fmla="*/ 336966 h 2124076"/>
              <a:gd name="T86" fmla="*/ 1117806 w 2433638"/>
              <a:gd name="T87" fmla="*/ 365352 h 2124076"/>
              <a:gd name="T88" fmla="*/ 1150512 w 2433638"/>
              <a:gd name="T89" fmla="*/ 404514 h 2124076"/>
              <a:gd name="T90" fmla="*/ 1171005 w 2433638"/>
              <a:gd name="T91" fmla="*/ 451964 h 2124076"/>
              <a:gd name="T92" fmla="*/ 1176801 w 2433638"/>
              <a:gd name="T93" fmla="*/ 497443 h 2124076"/>
              <a:gd name="T94" fmla="*/ 1779124 w 2433638"/>
              <a:gd name="T95" fmla="*/ 2694 h 2124076"/>
              <a:gd name="T96" fmla="*/ 1821773 w 2433638"/>
              <a:gd name="T97" fmla="*/ 17411 h 2124076"/>
              <a:gd name="T98" fmla="*/ 1859246 w 2433638"/>
              <a:gd name="T99" fmla="*/ 44565 h 2124076"/>
              <a:gd name="T100" fmla="*/ 1887196 w 2433638"/>
              <a:gd name="T101" fmla="*/ 81253 h 2124076"/>
              <a:gd name="T102" fmla="*/ 1902101 w 2433638"/>
              <a:gd name="T103" fmla="*/ 122915 h 2124076"/>
              <a:gd name="T104" fmla="*/ 1904172 w 2433638"/>
              <a:gd name="T105" fmla="*/ 166444 h 2124076"/>
              <a:gd name="T106" fmla="*/ 1893406 w 2433638"/>
              <a:gd name="T107" fmla="*/ 209142 h 2124076"/>
              <a:gd name="T108" fmla="*/ 1870011 w 2433638"/>
              <a:gd name="T109" fmla="*/ 247696 h 2124076"/>
              <a:gd name="T110" fmla="*/ 1645796 w 2433638"/>
              <a:gd name="T111" fmla="*/ 39175 h 2124076"/>
              <a:gd name="T112" fmla="*/ 1684511 w 2433638"/>
              <a:gd name="T113" fmla="*/ 14302 h 2124076"/>
              <a:gd name="T114" fmla="*/ 1727160 w 2433638"/>
              <a:gd name="T115" fmla="*/ 1658 h 21240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33638" h="2124076">
                <a:moveTo>
                  <a:pt x="713371" y="1577975"/>
                </a:moveTo>
                <a:lnTo>
                  <a:pt x="804863" y="1667192"/>
                </a:lnTo>
                <a:lnTo>
                  <a:pt x="574675" y="1801813"/>
                </a:lnTo>
                <a:lnTo>
                  <a:pt x="713371" y="1577975"/>
                </a:lnTo>
                <a:close/>
                <a:moveTo>
                  <a:pt x="994071" y="1152525"/>
                </a:moveTo>
                <a:lnTo>
                  <a:pt x="1250950" y="1402947"/>
                </a:lnTo>
                <a:lnTo>
                  <a:pt x="852445" y="1631950"/>
                </a:lnTo>
                <a:lnTo>
                  <a:pt x="757237" y="1538868"/>
                </a:lnTo>
                <a:lnTo>
                  <a:pt x="994071" y="1152525"/>
                </a:lnTo>
                <a:close/>
                <a:moveTo>
                  <a:pt x="230859" y="552164"/>
                </a:moveTo>
                <a:lnTo>
                  <a:pt x="226364" y="552428"/>
                </a:lnTo>
                <a:lnTo>
                  <a:pt x="222133" y="552693"/>
                </a:lnTo>
                <a:lnTo>
                  <a:pt x="218166" y="553222"/>
                </a:lnTo>
                <a:lnTo>
                  <a:pt x="213935" y="553751"/>
                </a:lnTo>
                <a:lnTo>
                  <a:pt x="209968" y="554809"/>
                </a:lnTo>
                <a:lnTo>
                  <a:pt x="206266" y="555867"/>
                </a:lnTo>
                <a:lnTo>
                  <a:pt x="202299" y="557190"/>
                </a:lnTo>
                <a:lnTo>
                  <a:pt x="198597" y="558513"/>
                </a:lnTo>
                <a:lnTo>
                  <a:pt x="194895" y="560100"/>
                </a:lnTo>
                <a:lnTo>
                  <a:pt x="191457" y="561952"/>
                </a:lnTo>
                <a:lnTo>
                  <a:pt x="187755" y="564068"/>
                </a:lnTo>
                <a:lnTo>
                  <a:pt x="184582" y="565920"/>
                </a:lnTo>
                <a:lnTo>
                  <a:pt x="181144" y="568301"/>
                </a:lnTo>
                <a:lnTo>
                  <a:pt x="177971" y="570682"/>
                </a:lnTo>
                <a:lnTo>
                  <a:pt x="175062" y="573063"/>
                </a:lnTo>
                <a:lnTo>
                  <a:pt x="171888" y="575708"/>
                </a:lnTo>
                <a:lnTo>
                  <a:pt x="169244" y="578883"/>
                </a:lnTo>
                <a:lnTo>
                  <a:pt x="166599" y="581793"/>
                </a:lnTo>
                <a:lnTo>
                  <a:pt x="164219" y="584703"/>
                </a:lnTo>
                <a:lnTo>
                  <a:pt x="161839" y="588142"/>
                </a:lnTo>
                <a:lnTo>
                  <a:pt x="159724" y="591316"/>
                </a:lnTo>
                <a:lnTo>
                  <a:pt x="157608" y="594491"/>
                </a:lnTo>
                <a:lnTo>
                  <a:pt x="156022" y="598194"/>
                </a:lnTo>
                <a:lnTo>
                  <a:pt x="154435" y="601633"/>
                </a:lnTo>
                <a:lnTo>
                  <a:pt x="152848" y="605601"/>
                </a:lnTo>
                <a:lnTo>
                  <a:pt x="151526" y="609041"/>
                </a:lnTo>
                <a:lnTo>
                  <a:pt x="150204" y="613009"/>
                </a:lnTo>
                <a:lnTo>
                  <a:pt x="149411" y="616977"/>
                </a:lnTo>
                <a:lnTo>
                  <a:pt x="148882" y="620945"/>
                </a:lnTo>
                <a:lnTo>
                  <a:pt x="148088" y="624913"/>
                </a:lnTo>
                <a:lnTo>
                  <a:pt x="147824" y="629146"/>
                </a:lnTo>
                <a:lnTo>
                  <a:pt x="147824" y="633378"/>
                </a:lnTo>
                <a:lnTo>
                  <a:pt x="147824" y="1898686"/>
                </a:lnTo>
                <a:lnTo>
                  <a:pt x="147824" y="1902918"/>
                </a:lnTo>
                <a:lnTo>
                  <a:pt x="148088" y="1906887"/>
                </a:lnTo>
                <a:lnTo>
                  <a:pt x="148882" y="1911119"/>
                </a:lnTo>
                <a:lnTo>
                  <a:pt x="149411" y="1915087"/>
                </a:lnTo>
                <a:lnTo>
                  <a:pt x="150204" y="1918791"/>
                </a:lnTo>
                <a:lnTo>
                  <a:pt x="151526" y="1922759"/>
                </a:lnTo>
                <a:lnTo>
                  <a:pt x="152848" y="1926463"/>
                </a:lnTo>
                <a:lnTo>
                  <a:pt x="154435" y="1930166"/>
                </a:lnTo>
                <a:lnTo>
                  <a:pt x="156022" y="1933605"/>
                </a:lnTo>
                <a:lnTo>
                  <a:pt x="157608" y="1937309"/>
                </a:lnTo>
                <a:lnTo>
                  <a:pt x="159724" y="1940748"/>
                </a:lnTo>
                <a:lnTo>
                  <a:pt x="161839" y="1944187"/>
                </a:lnTo>
                <a:lnTo>
                  <a:pt x="164219" y="1947097"/>
                </a:lnTo>
                <a:lnTo>
                  <a:pt x="166599" y="1950272"/>
                </a:lnTo>
                <a:lnTo>
                  <a:pt x="169244" y="1953446"/>
                </a:lnTo>
                <a:lnTo>
                  <a:pt x="171888" y="1956091"/>
                </a:lnTo>
                <a:lnTo>
                  <a:pt x="175062" y="1958737"/>
                </a:lnTo>
                <a:lnTo>
                  <a:pt x="177971" y="1961382"/>
                </a:lnTo>
                <a:lnTo>
                  <a:pt x="181144" y="1963763"/>
                </a:lnTo>
                <a:lnTo>
                  <a:pt x="184582" y="1965880"/>
                </a:lnTo>
                <a:lnTo>
                  <a:pt x="187755" y="1967996"/>
                </a:lnTo>
                <a:lnTo>
                  <a:pt x="191457" y="1970112"/>
                </a:lnTo>
                <a:lnTo>
                  <a:pt x="194895" y="1971700"/>
                </a:lnTo>
                <a:lnTo>
                  <a:pt x="198597" y="1973551"/>
                </a:lnTo>
                <a:lnTo>
                  <a:pt x="202299" y="1974874"/>
                </a:lnTo>
                <a:lnTo>
                  <a:pt x="206266" y="1976197"/>
                </a:lnTo>
                <a:lnTo>
                  <a:pt x="209968" y="1977255"/>
                </a:lnTo>
                <a:lnTo>
                  <a:pt x="213935" y="1978049"/>
                </a:lnTo>
                <a:lnTo>
                  <a:pt x="218166" y="1978842"/>
                </a:lnTo>
                <a:lnTo>
                  <a:pt x="222133" y="1979636"/>
                </a:lnTo>
                <a:lnTo>
                  <a:pt x="226364" y="1979900"/>
                </a:lnTo>
                <a:lnTo>
                  <a:pt x="230859" y="1979900"/>
                </a:lnTo>
                <a:lnTo>
                  <a:pt x="1273033" y="1979900"/>
                </a:lnTo>
                <a:lnTo>
                  <a:pt x="1276999" y="1979900"/>
                </a:lnTo>
                <a:lnTo>
                  <a:pt x="1281230" y="1979636"/>
                </a:lnTo>
                <a:lnTo>
                  <a:pt x="1285461" y="1978842"/>
                </a:lnTo>
                <a:lnTo>
                  <a:pt x="1289693" y="1978049"/>
                </a:lnTo>
                <a:lnTo>
                  <a:pt x="1293395" y="1977255"/>
                </a:lnTo>
                <a:lnTo>
                  <a:pt x="1297626" y="1976197"/>
                </a:lnTo>
                <a:lnTo>
                  <a:pt x="1301593" y="1974874"/>
                </a:lnTo>
                <a:lnTo>
                  <a:pt x="1305030" y="1973551"/>
                </a:lnTo>
                <a:lnTo>
                  <a:pt x="1308997" y="1971700"/>
                </a:lnTo>
                <a:lnTo>
                  <a:pt x="1312435" y="1970112"/>
                </a:lnTo>
                <a:lnTo>
                  <a:pt x="1315873" y="1967996"/>
                </a:lnTo>
                <a:lnTo>
                  <a:pt x="1319310" y="1965880"/>
                </a:lnTo>
                <a:lnTo>
                  <a:pt x="1322484" y="1963763"/>
                </a:lnTo>
                <a:lnTo>
                  <a:pt x="1325657" y="1961382"/>
                </a:lnTo>
                <a:lnTo>
                  <a:pt x="1328566" y="1958737"/>
                </a:lnTo>
                <a:lnTo>
                  <a:pt x="1331475" y="1956091"/>
                </a:lnTo>
                <a:lnTo>
                  <a:pt x="1334119" y="1953446"/>
                </a:lnTo>
                <a:lnTo>
                  <a:pt x="1336764" y="1950272"/>
                </a:lnTo>
                <a:lnTo>
                  <a:pt x="1339144" y="1947097"/>
                </a:lnTo>
                <a:lnTo>
                  <a:pt x="1341524" y="1944187"/>
                </a:lnTo>
                <a:lnTo>
                  <a:pt x="1343639" y="1940748"/>
                </a:lnTo>
                <a:lnTo>
                  <a:pt x="1345755" y="1937309"/>
                </a:lnTo>
                <a:lnTo>
                  <a:pt x="1347606" y="1933605"/>
                </a:lnTo>
                <a:lnTo>
                  <a:pt x="1349457" y="1930166"/>
                </a:lnTo>
                <a:lnTo>
                  <a:pt x="1350779" y="1926463"/>
                </a:lnTo>
                <a:lnTo>
                  <a:pt x="1352101" y="1922759"/>
                </a:lnTo>
                <a:lnTo>
                  <a:pt x="1353159" y="1918791"/>
                </a:lnTo>
                <a:lnTo>
                  <a:pt x="1354217" y="1915087"/>
                </a:lnTo>
                <a:lnTo>
                  <a:pt x="1354746" y="1911119"/>
                </a:lnTo>
                <a:lnTo>
                  <a:pt x="1355275" y="1906887"/>
                </a:lnTo>
                <a:lnTo>
                  <a:pt x="1355539" y="1902918"/>
                </a:lnTo>
                <a:lnTo>
                  <a:pt x="1355804" y="1898686"/>
                </a:lnTo>
                <a:lnTo>
                  <a:pt x="1355804" y="1327749"/>
                </a:lnTo>
                <a:lnTo>
                  <a:pt x="1312492" y="1370013"/>
                </a:lnTo>
                <a:lnTo>
                  <a:pt x="1031875" y="1095852"/>
                </a:lnTo>
                <a:lnTo>
                  <a:pt x="1355804" y="779295"/>
                </a:lnTo>
                <a:lnTo>
                  <a:pt x="1355804" y="633378"/>
                </a:lnTo>
                <a:lnTo>
                  <a:pt x="1355539" y="629146"/>
                </a:lnTo>
                <a:lnTo>
                  <a:pt x="1355275" y="624913"/>
                </a:lnTo>
                <a:lnTo>
                  <a:pt x="1354746" y="620945"/>
                </a:lnTo>
                <a:lnTo>
                  <a:pt x="1354217" y="616977"/>
                </a:lnTo>
                <a:lnTo>
                  <a:pt x="1353159" y="613009"/>
                </a:lnTo>
                <a:lnTo>
                  <a:pt x="1352101" y="609041"/>
                </a:lnTo>
                <a:lnTo>
                  <a:pt x="1350779" y="605601"/>
                </a:lnTo>
                <a:lnTo>
                  <a:pt x="1349457" y="601633"/>
                </a:lnTo>
                <a:lnTo>
                  <a:pt x="1347606" y="598194"/>
                </a:lnTo>
                <a:lnTo>
                  <a:pt x="1345755" y="594491"/>
                </a:lnTo>
                <a:lnTo>
                  <a:pt x="1343639" y="591316"/>
                </a:lnTo>
                <a:lnTo>
                  <a:pt x="1341524" y="588142"/>
                </a:lnTo>
                <a:lnTo>
                  <a:pt x="1339144" y="584703"/>
                </a:lnTo>
                <a:lnTo>
                  <a:pt x="1336764" y="581793"/>
                </a:lnTo>
                <a:lnTo>
                  <a:pt x="1334119" y="578883"/>
                </a:lnTo>
                <a:lnTo>
                  <a:pt x="1331475" y="575708"/>
                </a:lnTo>
                <a:lnTo>
                  <a:pt x="1328566" y="573063"/>
                </a:lnTo>
                <a:lnTo>
                  <a:pt x="1325657" y="570682"/>
                </a:lnTo>
                <a:lnTo>
                  <a:pt x="1322484" y="568301"/>
                </a:lnTo>
                <a:lnTo>
                  <a:pt x="1319310" y="565920"/>
                </a:lnTo>
                <a:lnTo>
                  <a:pt x="1315873" y="564068"/>
                </a:lnTo>
                <a:lnTo>
                  <a:pt x="1312435" y="561952"/>
                </a:lnTo>
                <a:lnTo>
                  <a:pt x="1308997" y="560100"/>
                </a:lnTo>
                <a:lnTo>
                  <a:pt x="1305030" y="558513"/>
                </a:lnTo>
                <a:lnTo>
                  <a:pt x="1301593" y="557190"/>
                </a:lnTo>
                <a:lnTo>
                  <a:pt x="1297626" y="555867"/>
                </a:lnTo>
                <a:lnTo>
                  <a:pt x="1293395" y="554809"/>
                </a:lnTo>
                <a:lnTo>
                  <a:pt x="1289693" y="553751"/>
                </a:lnTo>
                <a:lnTo>
                  <a:pt x="1285461" y="553222"/>
                </a:lnTo>
                <a:lnTo>
                  <a:pt x="1281230" y="552693"/>
                </a:lnTo>
                <a:lnTo>
                  <a:pt x="1276999" y="552428"/>
                </a:lnTo>
                <a:lnTo>
                  <a:pt x="1273033" y="552164"/>
                </a:lnTo>
                <a:lnTo>
                  <a:pt x="230859" y="552164"/>
                </a:lnTo>
                <a:close/>
                <a:moveTo>
                  <a:pt x="1950691" y="197947"/>
                </a:moveTo>
                <a:lnTo>
                  <a:pt x="2231837" y="472902"/>
                </a:lnTo>
                <a:lnTo>
                  <a:pt x="1503363" y="1183758"/>
                </a:lnTo>
                <a:lnTo>
                  <a:pt x="1503363" y="1898686"/>
                </a:lnTo>
                <a:lnTo>
                  <a:pt x="1503099" y="1910326"/>
                </a:lnTo>
                <a:lnTo>
                  <a:pt x="1502305" y="1921701"/>
                </a:lnTo>
                <a:lnTo>
                  <a:pt x="1500719" y="1933076"/>
                </a:lnTo>
                <a:lnTo>
                  <a:pt x="1498603" y="1944187"/>
                </a:lnTo>
                <a:lnTo>
                  <a:pt x="1495959" y="1955033"/>
                </a:lnTo>
                <a:lnTo>
                  <a:pt x="1493050" y="1965880"/>
                </a:lnTo>
                <a:lnTo>
                  <a:pt x="1489348" y="1976197"/>
                </a:lnTo>
                <a:lnTo>
                  <a:pt x="1485381" y="1986249"/>
                </a:lnTo>
                <a:lnTo>
                  <a:pt x="1480621" y="1996567"/>
                </a:lnTo>
                <a:lnTo>
                  <a:pt x="1475332" y="2006090"/>
                </a:lnTo>
                <a:lnTo>
                  <a:pt x="1469779" y="2015614"/>
                </a:lnTo>
                <a:lnTo>
                  <a:pt x="1463961" y="2024873"/>
                </a:lnTo>
                <a:lnTo>
                  <a:pt x="1457614" y="2033338"/>
                </a:lnTo>
                <a:lnTo>
                  <a:pt x="1450739" y="2042068"/>
                </a:lnTo>
                <a:lnTo>
                  <a:pt x="1443334" y="2050004"/>
                </a:lnTo>
                <a:lnTo>
                  <a:pt x="1435930" y="2057940"/>
                </a:lnTo>
                <a:lnTo>
                  <a:pt x="1427997" y="2065612"/>
                </a:lnTo>
                <a:lnTo>
                  <a:pt x="1419535" y="2072755"/>
                </a:lnTo>
                <a:lnTo>
                  <a:pt x="1410543" y="2079104"/>
                </a:lnTo>
                <a:lnTo>
                  <a:pt x="1401817" y="2085453"/>
                </a:lnTo>
                <a:lnTo>
                  <a:pt x="1392561" y="2091273"/>
                </a:lnTo>
                <a:lnTo>
                  <a:pt x="1382777" y="2096828"/>
                </a:lnTo>
                <a:lnTo>
                  <a:pt x="1372992" y="2101855"/>
                </a:lnTo>
                <a:lnTo>
                  <a:pt x="1362415" y="2106352"/>
                </a:lnTo>
                <a:lnTo>
                  <a:pt x="1352101" y="2110320"/>
                </a:lnTo>
                <a:lnTo>
                  <a:pt x="1341259" y="2114024"/>
                </a:lnTo>
                <a:lnTo>
                  <a:pt x="1330417" y="2116934"/>
                </a:lnTo>
                <a:lnTo>
                  <a:pt x="1319310" y="2119314"/>
                </a:lnTo>
                <a:lnTo>
                  <a:pt x="1307939" y="2121431"/>
                </a:lnTo>
                <a:lnTo>
                  <a:pt x="1296304" y="2123018"/>
                </a:lnTo>
                <a:lnTo>
                  <a:pt x="1284933" y="2123812"/>
                </a:lnTo>
                <a:lnTo>
                  <a:pt x="1273033" y="2124076"/>
                </a:lnTo>
                <a:lnTo>
                  <a:pt x="230859" y="2124076"/>
                </a:lnTo>
                <a:lnTo>
                  <a:pt x="218959" y="2123812"/>
                </a:lnTo>
                <a:lnTo>
                  <a:pt x="207059" y="2123018"/>
                </a:lnTo>
                <a:lnTo>
                  <a:pt x="195688" y="2121431"/>
                </a:lnTo>
                <a:lnTo>
                  <a:pt x="184582" y="2119314"/>
                </a:lnTo>
                <a:lnTo>
                  <a:pt x="173211" y="2116934"/>
                </a:lnTo>
                <a:lnTo>
                  <a:pt x="162104" y="2114024"/>
                </a:lnTo>
                <a:lnTo>
                  <a:pt x="151526" y="2110320"/>
                </a:lnTo>
                <a:lnTo>
                  <a:pt x="140948" y="2106352"/>
                </a:lnTo>
                <a:lnTo>
                  <a:pt x="130900" y="2101855"/>
                </a:lnTo>
                <a:lnTo>
                  <a:pt x="120851" y="2096828"/>
                </a:lnTo>
                <a:lnTo>
                  <a:pt x="111331" y="2091273"/>
                </a:lnTo>
                <a:lnTo>
                  <a:pt x="101811" y="2085453"/>
                </a:lnTo>
                <a:lnTo>
                  <a:pt x="92820" y="2079104"/>
                </a:lnTo>
                <a:lnTo>
                  <a:pt x="84357" y="2072755"/>
                </a:lnTo>
                <a:lnTo>
                  <a:pt x="75895" y="2065612"/>
                </a:lnTo>
                <a:lnTo>
                  <a:pt x="67962" y="2057940"/>
                </a:lnTo>
                <a:lnTo>
                  <a:pt x="60293" y="2050004"/>
                </a:lnTo>
                <a:lnTo>
                  <a:pt x="53153" y="2042068"/>
                </a:lnTo>
                <a:lnTo>
                  <a:pt x="46278" y="2033338"/>
                </a:lnTo>
                <a:lnTo>
                  <a:pt x="39666" y="2024873"/>
                </a:lnTo>
                <a:lnTo>
                  <a:pt x="33584" y="2015614"/>
                </a:lnTo>
                <a:lnTo>
                  <a:pt x="28031" y="2006090"/>
                </a:lnTo>
                <a:lnTo>
                  <a:pt x="23006" y="1996567"/>
                </a:lnTo>
                <a:lnTo>
                  <a:pt x="18511" y="1986249"/>
                </a:lnTo>
                <a:lnTo>
                  <a:pt x="14280" y="1976197"/>
                </a:lnTo>
                <a:lnTo>
                  <a:pt x="10578" y="1965880"/>
                </a:lnTo>
                <a:lnTo>
                  <a:pt x="7669" y="1955033"/>
                </a:lnTo>
                <a:lnTo>
                  <a:pt x="4760" y="1944187"/>
                </a:lnTo>
                <a:lnTo>
                  <a:pt x="2909" y="1933076"/>
                </a:lnTo>
                <a:lnTo>
                  <a:pt x="1322" y="1921701"/>
                </a:lnTo>
                <a:lnTo>
                  <a:pt x="529" y="1910326"/>
                </a:lnTo>
                <a:lnTo>
                  <a:pt x="0" y="1898686"/>
                </a:lnTo>
                <a:lnTo>
                  <a:pt x="0" y="633378"/>
                </a:lnTo>
                <a:lnTo>
                  <a:pt x="529" y="621739"/>
                </a:lnTo>
                <a:lnTo>
                  <a:pt x="1322" y="610363"/>
                </a:lnTo>
                <a:lnTo>
                  <a:pt x="2909" y="598988"/>
                </a:lnTo>
                <a:lnTo>
                  <a:pt x="4760" y="587613"/>
                </a:lnTo>
                <a:lnTo>
                  <a:pt x="7669" y="577031"/>
                </a:lnTo>
                <a:lnTo>
                  <a:pt x="10578" y="566449"/>
                </a:lnTo>
                <a:lnTo>
                  <a:pt x="14280" y="555867"/>
                </a:lnTo>
                <a:lnTo>
                  <a:pt x="18511" y="545550"/>
                </a:lnTo>
                <a:lnTo>
                  <a:pt x="23006" y="535762"/>
                </a:lnTo>
                <a:lnTo>
                  <a:pt x="28031" y="525974"/>
                </a:lnTo>
                <a:lnTo>
                  <a:pt x="33584" y="516451"/>
                </a:lnTo>
                <a:lnTo>
                  <a:pt x="39666" y="507456"/>
                </a:lnTo>
                <a:lnTo>
                  <a:pt x="46278" y="498462"/>
                </a:lnTo>
                <a:lnTo>
                  <a:pt x="53153" y="489996"/>
                </a:lnTo>
                <a:lnTo>
                  <a:pt x="60293" y="481795"/>
                </a:lnTo>
                <a:lnTo>
                  <a:pt x="67962" y="474124"/>
                </a:lnTo>
                <a:lnTo>
                  <a:pt x="75895" y="466717"/>
                </a:lnTo>
                <a:lnTo>
                  <a:pt x="84357" y="459574"/>
                </a:lnTo>
                <a:lnTo>
                  <a:pt x="92820" y="452696"/>
                </a:lnTo>
                <a:lnTo>
                  <a:pt x="101811" y="446347"/>
                </a:lnTo>
                <a:lnTo>
                  <a:pt x="111331" y="440527"/>
                </a:lnTo>
                <a:lnTo>
                  <a:pt x="120851" y="435236"/>
                </a:lnTo>
                <a:lnTo>
                  <a:pt x="130900" y="430474"/>
                </a:lnTo>
                <a:lnTo>
                  <a:pt x="140948" y="425712"/>
                </a:lnTo>
                <a:lnTo>
                  <a:pt x="151526" y="421744"/>
                </a:lnTo>
                <a:lnTo>
                  <a:pt x="162104" y="418305"/>
                </a:lnTo>
                <a:lnTo>
                  <a:pt x="173211" y="415131"/>
                </a:lnTo>
                <a:lnTo>
                  <a:pt x="184582" y="412485"/>
                </a:lnTo>
                <a:lnTo>
                  <a:pt x="195688" y="410634"/>
                </a:lnTo>
                <a:lnTo>
                  <a:pt x="207059" y="409311"/>
                </a:lnTo>
                <a:lnTo>
                  <a:pt x="218959" y="408253"/>
                </a:lnTo>
                <a:lnTo>
                  <a:pt x="230859" y="407988"/>
                </a:lnTo>
                <a:lnTo>
                  <a:pt x="1273033" y="407988"/>
                </a:lnTo>
                <a:lnTo>
                  <a:pt x="1284933" y="408253"/>
                </a:lnTo>
                <a:lnTo>
                  <a:pt x="1296304" y="409311"/>
                </a:lnTo>
                <a:lnTo>
                  <a:pt x="1307939" y="410369"/>
                </a:lnTo>
                <a:lnTo>
                  <a:pt x="1319310" y="412485"/>
                </a:lnTo>
                <a:lnTo>
                  <a:pt x="1330417" y="415131"/>
                </a:lnTo>
                <a:lnTo>
                  <a:pt x="1341259" y="418305"/>
                </a:lnTo>
                <a:lnTo>
                  <a:pt x="1352101" y="421744"/>
                </a:lnTo>
                <a:lnTo>
                  <a:pt x="1362415" y="425712"/>
                </a:lnTo>
                <a:lnTo>
                  <a:pt x="1372992" y="430210"/>
                </a:lnTo>
                <a:lnTo>
                  <a:pt x="1382777" y="435236"/>
                </a:lnTo>
                <a:lnTo>
                  <a:pt x="1392561" y="440527"/>
                </a:lnTo>
                <a:lnTo>
                  <a:pt x="1401817" y="446347"/>
                </a:lnTo>
                <a:lnTo>
                  <a:pt x="1410543" y="452696"/>
                </a:lnTo>
                <a:lnTo>
                  <a:pt x="1419535" y="459574"/>
                </a:lnTo>
                <a:lnTo>
                  <a:pt x="1427997" y="466452"/>
                </a:lnTo>
                <a:lnTo>
                  <a:pt x="1435930" y="473859"/>
                </a:lnTo>
                <a:lnTo>
                  <a:pt x="1443334" y="481795"/>
                </a:lnTo>
                <a:lnTo>
                  <a:pt x="1450739" y="489996"/>
                </a:lnTo>
                <a:lnTo>
                  <a:pt x="1457614" y="498462"/>
                </a:lnTo>
                <a:lnTo>
                  <a:pt x="1463961" y="507456"/>
                </a:lnTo>
                <a:lnTo>
                  <a:pt x="1469779" y="516451"/>
                </a:lnTo>
                <a:lnTo>
                  <a:pt x="1475332" y="525974"/>
                </a:lnTo>
                <a:lnTo>
                  <a:pt x="1480621" y="535762"/>
                </a:lnTo>
                <a:lnTo>
                  <a:pt x="1485381" y="545550"/>
                </a:lnTo>
                <a:lnTo>
                  <a:pt x="1489348" y="555867"/>
                </a:lnTo>
                <a:lnTo>
                  <a:pt x="1493050" y="566449"/>
                </a:lnTo>
                <a:lnTo>
                  <a:pt x="1495959" y="577031"/>
                </a:lnTo>
                <a:lnTo>
                  <a:pt x="1498603" y="587613"/>
                </a:lnTo>
                <a:lnTo>
                  <a:pt x="1500719" y="598988"/>
                </a:lnTo>
                <a:lnTo>
                  <a:pt x="1502305" y="610363"/>
                </a:lnTo>
                <a:lnTo>
                  <a:pt x="1503099" y="621739"/>
                </a:lnTo>
                <a:lnTo>
                  <a:pt x="1503363" y="633378"/>
                </a:lnTo>
                <a:lnTo>
                  <a:pt x="1503363" y="635094"/>
                </a:lnTo>
                <a:lnTo>
                  <a:pt x="1950691" y="197947"/>
                </a:lnTo>
                <a:close/>
                <a:moveTo>
                  <a:pt x="2235011" y="0"/>
                </a:moveTo>
                <a:lnTo>
                  <a:pt x="2244532" y="265"/>
                </a:lnTo>
                <a:lnTo>
                  <a:pt x="2254054" y="794"/>
                </a:lnTo>
                <a:lnTo>
                  <a:pt x="2263575" y="2117"/>
                </a:lnTo>
                <a:lnTo>
                  <a:pt x="2272832" y="3440"/>
                </a:lnTo>
                <a:lnTo>
                  <a:pt x="2282354" y="5557"/>
                </a:lnTo>
                <a:lnTo>
                  <a:pt x="2291611" y="7939"/>
                </a:lnTo>
                <a:lnTo>
                  <a:pt x="2300867" y="11115"/>
                </a:lnTo>
                <a:lnTo>
                  <a:pt x="2309860" y="14290"/>
                </a:lnTo>
                <a:lnTo>
                  <a:pt x="2318588" y="18260"/>
                </a:lnTo>
                <a:lnTo>
                  <a:pt x="2327316" y="22229"/>
                </a:lnTo>
                <a:lnTo>
                  <a:pt x="2336044" y="26728"/>
                </a:lnTo>
                <a:lnTo>
                  <a:pt x="2344243" y="32021"/>
                </a:lnTo>
                <a:lnTo>
                  <a:pt x="2352442" y="37578"/>
                </a:lnTo>
                <a:lnTo>
                  <a:pt x="2360376" y="43400"/>
                </a:lnTo>
                <a:lnTo>
                  <a:pt x="2368046" y="50016"/>
                </a:lnTo>
                <a:lnTo>
                  <a:pt x="2375187" y="56897"/>
                </a:lnTo>
                <a:lnTo>
                  <a:pt x="2382328" y="64042"/>
                </a:lnTo>
                <a:lnTo>
                  <a:pt x="2388940" y="71451"/>
                </a:lnTo>
                <a:lnTo>
                  <a:pt x="2395024" y="79126"/>
                </a:lnTo>
                <a:lnTo>
                  <a:pt x="2400842" y="87065"/>
                </a:lnTo>
                <a:lnTo>
                  <a:pt x="2406132" y="95533"/>
                </a:lnTo>
                <a:lnTo>
                  <a:pt x="2410893" y="103737"/>
                </a:lnTo>
                <a:lnTo>
                  <a:pt x="2415124" y="112205"/>
                </a:lnTo>
                <a:lnTo>
                  <a:pt x="2418827" y="120938"/>
                </a:lnTo>
                <a:lnTo>
                  <a:pt x="2422265" y="129671"/>
                </a:lnTo>
                <a:lnTo>
                  <a:pt x="2425175" y="138669"/>
                </a:lnTo>
                <a:lnTo>
                  <a:pt x="2427820" y="147666"/>
                </a:lnTo>
                <a:lnTo>
                  <a:pt x="2429935" y="156928"/>
                </a:lnTo>
                <a:lnTo>
                  <a:pt x="2431522" y="165926"/>
                </a:lnTo>
                <a:lnTo>
                  <a:pt x="2432580" y="175188"/>
                </a:lnTo>
                <a:lnTo>
                  <a:pt x="2433109" y="184450"/>
                </a:lnTo>
                <a:lnTo>
                  <a:pt x="2433638" y="193713"/>
                </a:lnTo>
                <a:lnTo>
                  <a:pt x="2433109" y="203239"/>
                </a:lnTo>
                <a:lnTo>
                  <a:pt x="2432580" y="212502"/>
                </a:lnTo>
                <a:lnTo>
                  <a:pt x="2431522" y="221764"/>
                </a:lnTo>
                <a:lnTo>
                  <a:pt x="2429935" y="231026"/>
                </a:lnTo>
                <a:lnTo>
                  <a:pt x="2427820" y="240024"/>
                </a:lnTo>
                <a:lnTo>
                  <a:pt x="2425175" y="249021"/>
                </a:lnTo>
                <a:lnTo>
                  <a:pt x="2422265" y="258019"/>
                </a:lnTo>
                <a:lnTo>
                  <a:pt x="2418827" y="267016"/>
                </a:lnTo>
                <a:lnTo>
                  <a:pt x="2415124" y="275485"/>
                </a:lnTo>
                <a:lnTo>
                  <a:pt x="2410893" y="283953"/>
                </a:lnTo>
                <a:lnTo>
                  <a:pt x="2406132" y="292157"/>
                </a:lnTo>
                <a:lnTo>
                  <a:pt x="2400842" y="300625"/>
                </a:lnTo>
                <a:lnTo>
                  <a:pt x="2395024" y="308564"/>
                </a:lnTo>
                <a:lnTo>
                  <a:pt x="2388940" y="316238"/>
                </a:lnTo>
                <a:lnTo>
                  <a:pt x="2382328" y="323648"/>
                </a:lnTo>
                <a:lnTo>
                  <a:pt x="2375187" y="330793"/>
                </a:lnTo>
                <a:lnTo>
                  <a:pt x="2295842" y="408596"/>
                </a:lnTo>
                <a:lnTo>
                  <a:pt x="2015490" y="134434"/>
                </a:lnTo>
                <a:lnTo>
                  <a:pt x="2095099" y="56897"/>
                </a:lnTo>
                <a:lnTo>
                  <a:pt x="2102505" y="50016"/>
                </a:lnTo>
                <a:lnTo>
                  <a:pt x="2110175" y="43400"/>
                </a:lnTo>
                <a:lnTo>
                  <a:pt x="2117845" y="37578"/>
                </a:lnTo>
                <a:lnTo>
                  <a:pt x="2126044" y="32021"/>
                </a:lnTo>
                <a:lnTo>
                  <a:pt x="2134507" y="26728"/>
                </a:lnTo>
                <a:lnTo>
                  <a:pt x="2142971" y="22229"/>
                </a:lnTo>
                <a:lnTo>
                  <a:pt x="2151963" y="18260"/>
                </a:lnTo>
                <a:lnTo>
                  <a:pt x="2160427" y="14290"/>
                </a:lnTo>
                <a:lnTo>
                  <a:pt x="2169684" y="11115"/>
                </a:lnTo>
                <a:lnTo>
                  <a:pt x="2178676" y="7939"/>
                </a:lnTo>
                <a:lnTo>
                  <a:pt x="2187933" y="5557"/>
                </a:lnTo>
                <a:lnTo>
                  <a:pt x="2197454" y="3440"/>
                </a:lnTo>
                <a:lnTo>
                  <a:pt x="2206447" y="2117"/>
                </a:lnTo>
                <a:lnTo>
                  <a:pt x="2215968" y="794"/>
                </a:lnTo>
                <a:lnTo>
                  <a:pt x="2225490" y="265"/>
                </a:lnTo>
                <a:lnTo>
                  <a:pt x="2235011" y="0"/>
                </a:lnTo>
                <a:close/>
              </a:path>
            </a:pathLst>
          </a:custGeom>
          <a:solidFill>
            <a:schemeClr val="tx2"/>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5" name="TextBox 20"/>
          <p:cNvSpPr txBox="1">
            <a:spLocks noChangeArrowheads="1"/>
          </p:cNvSpPr>
          <p:nvPr/>
        </p:nvSpPr>
        <p:spPr bwMode="auto">
          <a:xfrm>
            <a:off x="4289425" y="1444491"/>
            <a:ext cx="3143249" cy="36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10000"/>
              </a:lnSpc>
            </a:pPr>
            <a:r>
              <a:rPr lang="da-DK" altLang="zh-CN" sz="1600" dirty="0" smtClean="0">
                <a:solidFill>
                  <a:schemeClr val="tx2"/>
                </a:solidFill>
              </a:rPr>
              <a:t>Please Enter </a:t>
            </a:r>
            <a:r>
              <a:rPr lang="en-US" altLang="zh-CN" sz="1600" dirty="0" smtClean="0">
                <a:solidFill>
                  <a:schemeClr val="tx2"/>
                </a:solidFill>
              </a:rPr>
              <a:t>Your Title Here.</a:t>
            </a:r>
            <a:endParaRPr lang="zh-CN" altLang="en-US" sz="1600" dirty="0">
              <a:solidFill>
                <a:schemeClr val="tx2"/>
              </a:solidFill>
            </a:endParaRPr>
          </a:p>
        </p:txBody>
      </p:sp>
      <p:sp>
        <p:nvSpPr>
          <p:cNvPr id="6" name="KSO_Shape"/>
          <p:cNvSpPr/>
          <p:nvPr/>
        </p:nvSpPr>
        <p:spPr bwMode="auto">
          <a:xfrm>
            <a:off x="2047876" y="3140101"/>
            <a:ext cx="511175" cy="446088"/>
          </a:xfrm>
          <a:custGeom>
            <a:avLst/>
            <a:gdLst>
              <a:gd name="T0" fmla="*/ 979217 w 2433638"/>
              <a:gd name="T1" fmla="*/ 1098870 h 2124076"/>
              <a:gd name="T2" fmla="*/ 173881 w 2433638"/>
              <a:gd name="T3" fmla="*/ 432901 h 2124076"/>
              <a:gd name="T4" fmla="*/ 155458 w 2433638"/>
              <a:gd name="T5" fmla="*/ 437460 h 2124076"/>
              <a:gd name="T6" fmla="*/ 139312 w 2433638"/>
              <a:gd name="T7" fmla="*/ 446991 h 2124076"/>
              <a:gd name="T8" fmla="*/ 126684 w 2433638"/>
              <a:gd name="T9" fmla="*/ 460667 h 2124076"/>
              <a:gd name="T10" fmla="*/ 118611 w 2433638"/>
              <a:gd name="T11" fmla="*/ 477036 h 2124076"/>
              <a:gd name="T12" fmla="*/ 115713 w 2433638"/>
              <a:gd name="T13" fmla="*/ 496099 h 2124076"/>
              <a:gd name="T14" fmla="*/ 117576 w 2433638"/>
              <a:gd name="T15" fmla="*/ 1502909 h 2124076"/>
              <a:gd name="T16" fmla="*/ 125029 w 2433638"/>
              <a:gd name="T17" fmla="*/ 1520107 h 2124076"/>
              <a:gd name="T18" fmla="*/ 137035 w 2433638"/>
              <a:gd name="T19" fmla="*/ 1534197 h 2124076"/>
              <a:gd name="T20" fmla="*/ 152560 w 2433638"/>
              <a:gd name="T21" fmla="*/ 1544350 h 2124076"/>
              <a:gd name="T22" fmla="*/ 170776 w 2433638"/>
              <a:gd name="T23" fmla="*/ 1549944 h 2124076"/>
              <a:gd name="T24" fmla="*/ 1002920 w 2433638"/>
              <a:gd name="T25" fmla="*/ 1550566 h 2124076"/>
              <a:gd name="T26" fmla="*/ 1021550 w 2433638"/>
              <a:gd name="T27" fmla="*/ 1545800 h 2124076"/>
              <a:gd name="T28" fmla="*/ 1037696 w 2433638"/>
              <a:gd name="T29" fmla="*/ 1536269 h 2124076"/>
              <a:gd name="T30" fmla="*/ 1050116 w 2433638"/>
              <a:gd name="T31" fmla="*/ 1522800 h 2124076"/>
              <a:gd name="T32" fmla="*/ 1058396 w 2433638"/>
              <a:gd name="T33" fmla="*/ 1506017 h 2124076"/>
              <a:gd name="T34" fmla="*/ 1061294 w 2433638"/>
              <a:gd name="T35" fmla="*/ 1487161 h 2124076"/>
              <a:gd name="T36" fmla="*/ 1061087 w 2433638"/>
              <a:gd name="T37" fmla="*/ 492784 h 2124076"/>
              <a:gd name="T38" fmla="*/ 1057361 w 2433638"/>
              <a:gd name="T39" fmla="*/ 474342 h 2124076"/>
              <a:gd name="T40" fmla="*/ 1048253 w 2433638"/>
              <a:gd name="T41" fmla="*/ 457973 h 2124076"/>
              <a:gd name="T42" fmla="*/ 1035212 w 2433638"/>
              <a:gd name="T43" fmla="*/ 445126 h 2124076"/>
              <a:gd name="T44" fmla="*/ 1018859 w 2433638"/>
              <a:gd name="T45" fmla="*/ 436424 h 2124076"/>
              <a:gd name="T46" fmla="*/ 999608 w 2433638"/>
              <a:gd name="T47" fmla="*/ 432694 h 2124076"/>
              <a:gd name="T48" fmla="*/ 1176801 w 2433638"/>
              <a:gd name="T49" fmla="*/ 1487161 h 2124076"/>
              <a:gd name="T50" fmla="*/ 1168728 w 2433638"/>
              <a:gd name="T51" fmla="*/ 1539792 h 2124076"/>
              <a:gd name="T52" fmla="*/ 1145957 w 2433638"/>
              <a:gd name="T53" fmla="*/ 1585998 h 2124076"/>
              <a:gd name="T54" fmla="*/ 1111182 w 2433638"/>
              <a:gd name="T55" fmla="*/ 1623502 h 2124076"/>
              <a:gd name="T56" fmla="*/ 1066469 w 2433638"/>
              <a:gd name="T57" fmla="*/ 1649818 h 2124076"/>
              <a:gd name="T58" fmla="*/ 1014719 w 2433638"/>
              <a:gd name="T59" fmla="*/ 1662871 h 2124076"/>
              <a:gd name="T60" fmla="*/ 153180 w 2433638"/>
              <a:gd name="T61" fmla="*/ 1661628 h 2124076"/>
              <a:gd name="T62" fmla="*/ 102466 w 2433638"/>
              <a:gd name="T63" fmla="*/ 1646295 h 2124076"/>
              <a:gd name="T64" fmla="*/ 59409 w 2433638"/>
              <a:gd name="T65" fmla="*/ 1617908 h 2124076"/>
              <a:gd name="T66" fmla="*/ 26289 w 2433638"/>
              <a:gd name="T67" fmla="*/ 1578746 h 2124076"/>
              <a:gd name="T68" fmla="*/ 6003 w 2433638"/>
              <a:gd name="T69" fmla="*/ 1531296 h 2124076"/>
              <a:gd name="T70" fmla="*/ 0 w 2433638"/>
              <a:gd name="T71" fmla="*/ 496099 h 2124076"/>
              <a:gd name="T72" fmla="*/ 8280 w 2433638"/>
              <a:gd name="T73" fmla="*/ 443676 h 2124076"/>
              <a:gd name="T74" fmla="*/ 31050 w 2433638"/>
              <a:gd name="T75" fmla="*/ 397469 h 2124076"/>
              <a:gd name="T76" fmla="*/ 66033 w 2433638"/>
              <a:gd name="T77" fmla="*/ 359965 h 2124076"/>
              <a:gd name="T78" fmla="*/ 110331 w 2433638"/>
              <a:gd name="T79" fmla="*/ 333442 h 2124076"/>
              <a:gd name="T80" fmla="*/ 162081 w 2433638"/>
              <a:gd name="T81" fmla="*/ 320596 h 2124076"/>
              <a:gd name="T82" fmla="*/ 1023827 w 2433638"/>
              <a:gd name="T83" fmla="*/ 321425 h 2124076"/>
              <a:gd name="T84" fmla="*/ 1074749 w 2433638"/>
              <a:gd name="T85" fmla="*/ 336966 h 2124076"/>
              <a:gd name="T86" fmla="*/ 1117806 w 2433638"/>
              <a:gd name="T87" fmla="*/ 365352 h 2124076"/>
              <a:gd name="T88" fmla="*/ 1150512 w 2433638"/>
              <a:gd name="T89" fmla="*/ 404514 h 2124076"/>
              <a:gd name="T90" fmla="*/ 1171005 w 2433638"/>
              <a:gd name="T91" fmla="*/ 451964 h 2124076"/>
              <a:gd name="T92" fmla="*/ 1176801 w 2433638"/>
              <a:gd name="T93" fmla="*/ 497443 h 2124076"/>
              <a:gd name="T94" fmla="*/ 1779124 w 2433638"/>
              <a:gd name="T95" fmla="*/ 2694 h 2124076"/>
              <a:gd name="T96" fmla="*/ 1821773 w 2433638"/>
              <a:gd name="T97" fmla="*/ 17411 h 2124076"/>
              <a:gd name="T98" fmla="*/ 1859246 w 2433638"/>
              <a:gd name="T99" fmla="*/ 44565 h 2124076"/>
              <a:gd name="T100" fmla="*/ 1887196 w 2433638"/>
              <a:gd name="T101" fmla="*/ 81253 h 2124076"/>
              <a:gd name="T102" fmla="*/ 1902101 w 2433638"/>
              <a:gd name="T103" fmla="*/ 122915 h 2124076"/>
              <a:gd name="T104" fmla="*/ 1904172 w 2433638"/>
              <a:gd name="T105" fmla="*/ 166444 h 2124076"/>
              <a:gd name="T106" fmla="*/ 1893406 w 2433638"/>
              <a:gd name="T107" fmla="*/ 209142 h 2124076"/>
              <a:gd name="T108" fmla="*/ 1870011 w 2433638"/>
              <a:gd name="T109" fmla="*/ 247696 h 2124076"/>
              <a:gd name="T110" fmla="*/ 1645796 w 2433638"/>
              <a:gd name="T111" fmla="*/ 39175 h 2124076"/>
              <a:gd name="T112" fmla="*/ 1684511 w 2433638"/>
              <a:gd name="T113" fmla="*/ 14302 h 2124076"/>
              <a:gd name="T114" fmla="*/ 1727160 w 2433638"/>
              <a:gd name="T115" fmla="*/ 1658 h 21240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33638" h="2124076">
                <a:moveTo>
                  <a:pt x="713371" y="1577975"/>
                </a:moveTo>
                <a:lnTo>
                  <a:pt x="804863" y="1667192"/>
                </a:lnTo>
                <a:lnTo>
                  <a:pt x="574675" y="1801813"/>
                </a:lnTo>
                <a:lnTo>
                  <a:pt x="713371" y="1577975"/>
                </a:lnTo>
                <a:close/>
                <a:moveTo>
                  <a:pt x="994071" y="1152525"/>
                </a:moveTo>
                <a:lnTo>
                  <a:pt x="1250950" y="1402947"/>
                </a:lnTo>
                <a:lnTo>
                  <a:pt x="852445" y="1631950"/>
                </a:lnTo>
                <a:lnTo>
                  <a:pt x="757237" y="1538868"/>
                </a:lnTo>
                <a:lnTo>
                  <a:pt x="994071" y="1152525"/>
                </a:lnTo>
                <a:close/>
                <a:moveTo>
                  <a:pt x="230859" y="552164"/>
                </a:moveTo>
                <a:lnTo>
                  <a:pt x="226364" y="552428"/>
                </a:lnTo>
                <a:lnTo>
                  <a:pt x="222133" y="552693"/>
                </a:lnTo>
                <a:lnTo>
                  <a:pt x="218166" y="553222"/>
                </a:lnTo>
                <a:lnTo>
                  <a:pt x="213935" y="553751"/>
                </a:lnTo>
                <a:lnTo>
                  <a:pt x="209968" y="554809"/>
                </a:lnTo>
                <a:lnTo>
                  <a:pt x="206266" y="555867"/>
                </a:lnTo>
                <a:lnTo>
                  <a:pt x="202299" y="557190"/>
                </a:lnTo>
                <a:lnTo>
                  <a:pt x="198597" y="558513"/>
                </a:lnTo>
                <a:lnTo>
                  <a:pt x="194895" y="560100"/>
                </a:lnTo>
                <a:lnTo>
                  <a:pt x="191457" y="561952"/>
                </a:lnTo>
                <a:lnTo>
                  <a:pt x="187755" y="564068"/>
                </a:lnTo>
                <a:lnTo>
                  <a:pt x="184582" y="565920"/>
                </a:lnTo>
                <a:lnTo>
                  <a:pt x="181144" y="568301"/>
                </a:lnTo>
                <a:lnTo>
                  <a:pt x="177971" y="570682"/>
                </a:lnTo>
                <a:lnTo>
                  <a:pt x="175062" y="573063"/>
                </a:lnTo>
                <a:lnTo>
                  <a:pt x="171888" y="575708"/>
                </a:lnTo>
                <a:lnTo>
                  <a:pt x="169244" y="578883"/>
                </a:lnTo>
                <a:lnTo>
                  <a:pt x="166599" y="581793"/>
                </a:lnTo>
                <a:lnTo>
                  <a:pt x="164219" y="584703"/>
                </a:lnTo>
                <a:lnTo>
                  <a:pt x="161839" y="588142"/>
                </a:lnTo>
                <a:lnTo>
                  <a:pt x="159724" y="591316"/>
                </a:lnTo>
                <a:lnTo>
                  <a:pt x="157608" y="594491"/>
                </a:lnTo>
                <a:lnTo>
                  <a:pt x="156022" y="598194"/>
                </a:lnTo>
                <a:lnTo>
                  <a:pt x="154435" y="601633"/>
                </a:lnTo>
                <a:lnTo>
                  <a:pt x="152848" y="605601"/>
                </a:lnTo>
                <a:lnTo>
                  <a:pt x="151526" y="609041"/>
                </a:lnTo>
                <a:lnTo>
                  <a:pt x="150204" y="613009"/>
                </a:lnTo>
                <a:lnTo>
                  <a:pt x="149411" y="616977"/>
                </a:lnTo>
                <a:lnTo>
                  <a:pt x="148882" y="620945"/>
                </a:lnTo>
                <a:lnTo>
                  <a:pt x="148088" y="624913"/>
                </a:lnTo>
                <a:lnTo>
                  <a:pt x="147824" y="629146"/>
                </a:lnTo>
                <a:lnTo>
                  <a:pt x="147824" y="633378"/>
                </a:lnTo>
                <a:lnTo>
                  <a:pt x="147824" y="1898686"/>
                </a:lnTo>
                <a:lnTo>
                  <a:pt x="147824" y="1902918"/>
                </a:lnTo>
                <a:lnTo>
                  <a:pt x="148088" y="1906887"/>
                </a:lnTo>
                <a:lnTo>
                  <a:pt x="148882" y="1911119"/>
                </a:lnTo>
                <a:lnTo>
                  <a:pt x="149411" y="1915087"/>
                </a:lnTo>
                <a:lnTo>
                  <a:pt x="150204" y="1918791"/>
                </a:lnTo>
                <a:lnTo>
                  <a:pt x="151526" y="1922759"/>
                </a:lnTo>
                <a:lnTo>
                  <a:pt x="152848" y="1926463"/>
                </a:lnTo>
                <a:lnTo>
                  <a:pt x="154435" y="1930166"/>
                </a:lnTo>
                <a:lnTo>
                  <a:pt x="156022" y="1933605"/>
                </a:lnTo>
                <a:lnTo>
                  <a:pt x="157608" y="1937309"/>
                </a:lnTo>
                <a:lnTo>
                  <a:pt x="159724" y="1940748"/>
                </a:lnTo>
                <a:lnTo>
                  <a:pt x="161839" y="1944187"/>
                </a:lnTo>
                <a:lnTo>
                  <a:pt x="164219" y="1947097"/>
                </a:lnTo>
                <a:lnTo>
                  <a:pt x="166599" y="1950272"/>
                </a:lnTo>
                <a:lnTo>
                  <a:pt x="169244" y="1953446"/>
                </a:lnTo>
                <a:lnTo>
                  <a:pt x="171888" y="1956091"/>
                </a:lnTo>
                <a:lnTo>
                  <a:pt x="175062" y="1958737"/>
                </a:lnTo>
                <a:lnTo>
                  <a:pt x="177971" y="1961382"/>
                </a:lnTo>
                <a:lnTo>
                  <a:pt x="181144" y="1963763"/>
                </a:lnTo>
                <a:lnTo>
                  <a:pt x="184582" y="1965880"/>
                </a:lnTo>
                <a:lnTo>
                  <a:pt x="187755" y="1967996"/>
                </a:lnTo>
                <a:lnTo>
                  <a:pt x="191457" y="1970112"/>
                </a:lnTo>
                <a:lnTo>
                  <a:pt x="194895" y="1971700"/>
                </a:lnTo>
                <a:lnTo>
                  <a:pt x="198597" y="1973551"/>
                </a:lnTo>
                <a:lnTo>
                  <a:pt x="202299" y="1974874"/>
                </a:lnTo>
                <a:lnTo>
                  <a:pt x="206266" y="1976197"/>
                </a:lnTo>
                <a:lnTo>
                  <a:pt x="209968" y="1977255"/>
                </a:lnTo>
                <a:lnTo>
                  <a:pt x="213935" y="1978049"/>
                </a:lnTo>
                <a:lnTo>
                  <a:pt x="218166" y="1978842"/>
                </a:lnTo>
                <a:lnTo>
                  <a:pt x="222133" y="1979636"/>
                </a:lnTo>
                <a:lnTo>
                  <a:pt x="226364" y="1979900"/>
                </a:lnTo>
                <a:lnTo>
                  <a:pt x="230859" y="1979900"/>
                </a:lnTo>
                <a:lnTo>
                  <a:pt x="1273033" y="1979900"/>
                </a:lnTo>
                <a:lnTo>
                  <a:pt x="1276999" y="1979900"/>
                </a:lnTo>
                <a:lnTo>
                  <a:pt x="1281230" y="1979636"/>
                </a:lnTo>
                <a:lnTo>
                  <a:pt x="1285461" y="1978842"/>
                </a:lnTo>
                <a:lnTo>
                  <a:pt x="1289693" y="1978049"/>
                </a:lnTo>
                <a:lnTo>
                  <a:pt x="1293395" y="1977255"/>
                </a:lnTo>
                <a:lnTo>
                  <a:pt x="1297626" y="1976197"/>
                </a:lnTo>
                <a:lnTo>
                  <a:pt x="1301593" y="1974874"/>
                </a:lnTo>
                <a:lnTo>
                  <a:pt x="1305030" y="1973551"/>
                </a:lnTo>
                <a:lnTo>
                  <a:pt x="1308997" y="1971700"/>
                </a:lnTo>
                <a:lnTo>
                  <a:pt x="1312435" y="1970112"/>
                </a:lnTo>
                <a:lnTo>
                  <a:pt x="1315873" y="1967996"/>
                </a:lnTo>
                <a:lnTo>
                  <a:pt x="1319310" y="1965880"/>
                </a:lnTo>
                <a:lnTo>
                  <a:pt x="1322484" y="1963763"/>
                </a:lnTo>
                <a:lnTo>
                  <a:pt x="1325657" y="1961382"/>
                </a:lnTo>
                <a:lnTo>
                  <a:pt x="1328566" y="1958737"/>
                </a:lnTo>
                <a:lnTo>
                  <a:pt x="1331475" y="1956091"/>
                </a:lnTo>
                <a:lnTo>
                  <a:pt x="1334119" y="1953446"/>
                </a:lnTo>
                <a:lnTo>
                  <a:pt x="1336764" y="1950272"/>
                </a:lnTo>
                <a:lnTo>
                  <a:pt x="1339144" y="1947097"/>
                </a:lnTo>
                <a:lnTo>
                  <a:pt x="1341524" y="1944187"/>
                </a:lnTo>
                <a:lnTo>
                  <a:pt x="1343639" y="1940748"/>
                </a:lnTo>
                <a:lnTo>
                  <a:pt x="1345755" y="1937309"/>
                </a:lnTo>
                <a:lnTo>
                  <a:pt x="1347606" y="1933605"/>
                </a:lnTo>
                <a:lnTo>
                  <a:pt x="1349457" y="1930166"/>
                </a:lnTo>
                <a:lnTo>
                  <a:pt x="1350779" y="1926463"/>
                </a:lnTo>
                <a:lnTo>
                  <a:pt x="1352101" y="1922759"/>
                </a:lnTo>
                <a:lnTo>
                  <a:pt x="1353159" y="1918791"/>
                </a:lnTo>
                <a:lnTo>
                  <a:pt x="1354217" y="1915087"/>
                </a:lnTo>
                <a:lnTo>
                  <a:pt x="1354746" y="1911119"/>
                </a:lnTo>
                <a:lnTo>
                  <a:pt x="1355275" y="1906887"/>
                </a:lnTo>
                <a:lnTo>
                  <a:pt x="1355539" y="1902918"/>
                </a:lnTo>
                <a:lnTo>
                  <a:pt x="1355804" y="1898686"/>
                </a:lnTo>
                <a:lnTo>
                  <a:pt x="1355804" y="1327749"/>
                </a:lnTo>
                <a:lnTo>
                  <a:pt x="1312492" y="1370013"/>
                </a:lnTo>
                <a:lnTo>
                  <a:pt x="1031875" y="1095852"/>
                </a:lnTo>
                <a:lnTo>
                  <a:pt x="1355804" y="779295"/>
                </a:lnTo>
                <a:lnTo>
                  <a:pt x="1355804" y="633378"/>
                </a:lnTo>
                <a:lnTo>
                  <a:pt x="1355539" y="629146"/>
                </a:lnTo>
                <a:lnTo>
                  <a:pt x="1355275" y="624913"/>
                </a:lnTo>
                <a:lnTo>
                  <a:pt x="1354746" y="620945"/>
                </a:lnTo>
                <a:lnTo>
                  <a:pt x="1354217" y="616977"/>
                </a:lnTo>
                <a:lnTo>
                  <a:pt x="1353159" y="613009"/>
                </a:lnTo>
                <a:lnTo>
                  <a:pt x="1352101" y="609041"/>
                </a:lnTo>
                <a:lnTo>
                  <a:pt x="1350779" y="605601"/>
                </a:lnTo>
                <a:lnTo>
                  <a:pt x="1349457" y="601633"/>
                </a:lnTo>
                <a:lnTo>
                  <a:pt x="1347606" y="598194"/>
                </a:lnTo>
                <a:lnTo>
                  <a:pt x="1345755" y="594491"/>
                </a:lnTo>
                <a:lnTo>
                  <a:pt x="1343639" y="591316"/>
                </a:lnTo>
                <a:lnTo>
                  <a:pt x="1341524" y="588142"/>
                </a:lnTo>
                <a:lnTo>
                  <a:pt x="1339144" y="584703"/>
                </a:lnTo>
                <a:lnTo>
                  <a:pt x="1336764" y="581793"/>
                </a:lnTo>
                <a:lnTo>
                  <a:pt x="1334119" y="578883"/>
                </a:lnTo>
                <a:lnTo>
                  <a:pt x="1331475" y="575708"/>
                </a:lnTo>
                <a:lnTo>
                  <a:pt x="1328566" y="573063"/>
                </a:lnTo>
                <a:lnTo>
                  <a:pt x="1325657" y="570682"/>
                </a:lnTo>
                <a:lnTo>
                  <a:pt x="1322484" y="568301"/>
                </a:lnTo>
                <a:lnTo>
                  <a:pt x="1319310" y="565920"/>
                </a:lnTo>
                <a:lnTo>
                  <a:pt x="1315873" y="564068"/>
                </a:lnTo>
                <a:lnTo>
                  <a:pt x="1312435" y="561952"/>
                </a:lnTo>
                <a:lnTo>
                  <a:pt x="1308997" y="560100"/>
                </a:lnTo>
                <a:lnTo>
                  <a:pt x="1305030" y="558513"/>
                </a:lnTo>
                <a:lnTo>
                  <a:pt x="1301593" y="557190"/>
                </a:lnTo>
                <a:lnTo>
                  <a:pt x="1297626" y="555867"/>
                </a:lnTo>
                <a:lnTo>
                  <a:pt x="1293395" y="554809"/>
                </a:lnTo>
                <a:lnTo>
                  <a:pt x="1289693" y="553751"/>
                </a:lnTo>
                <a:lnTo>
                  <a:pt x="1285461" y="553222"/>
                </a:lnTo>
                <a:lnTo>
                  <a:pt x="1281230" y="552693"/>
                </a:lnTo>
                <a:lnTo>
                  <a:pt x="1276999" y="552428"/>
                </a:lnTo>
                <a:lnTo>
                  <a:pt x="1273033" y="552164"/>
                </a:lnTo>
                <a:lnTo>
                  <a:pt x="230859" y="552164"/>
                </a:lnTo>
                <a:close/>
                <a:moveTo>
                  <a:pt x="1950691" y="197947"/>
                </a:moveTo>
                <a:lnTo>
                  <a:pt x="2231837" y="472902"/>
                </a:lnTo>
                <a:lnTo>
                  <a:pt x="1503363" y="1183758"/>
                </a:lnTo>
                <a:lnTo>
                  <a:pt x="1503363" y="1898686"/>
                </a:lnTo>
                <a:lnTo>
                  <a:pt x="1503099" y="1910326"/>
                </a:lnTo>
                <a:lnTo>
                  <a:pt x="1502305" y="1921701"/>
                </a:lnTo>
                <a:lnTo>
                  <a:pt x="1500719" y="1933076"/>
                </a:lnTo>
                <a:lnTo>
                  <a:pt x="1498603" y="1944187"/>
                </a:lnTo>
                <a:lnTo>
                  <a:pt x="1495959" y="1955033"/>
                </a:lnTo>
                <a:lnTo>
                  <a:pt x="1493050" y="1965880"/>
                </a:lnTo>
                <a:lnTo>
                  <a:pt x="1489348" y="1976197"/>
                </a:lnTo>
                <a:lnTo>
                  <a:pt x="1485381" y="1986249"/>
                </a:lnTo>
                <a:lnTo>
                  <a:pt x="1480621" y="1996567"/>
                </a:lnTo>
                <a:lnTo>
                  <a:pt x="1475332" y="2006090"/>
                </a:lnTo>
                <a:lnTo>
                  <a:pt x="1469779" y="2015614"/>
                </a:lnTo>
                <a:lnTo>
                  <a:pt x="1463961" y="2024873"/>
                </a:lnTo>
                <a:lnTo>
                  <a:pt x="1457614" y="2033338"/>
                </a:lnTo>
                <a:lnTo>
                  <a:pt x="1450739" y="2042068"/>
                </a:lnTo>
                <a:lnTo>
                  <a:pt x="1443334" y="2050004"/>
                </a:lnTo>
                <a:lnTo>
                  <a:pt x="1435930" y="2057940"/>
                </a:lnTo>
                <a:lnTo>
                  <a:pt x="1427997" y="2065612"/>
                </a:lnTo>
                <a:lnTo>
                  <a:pt x="1419535" y="2072755"/>
                </a:lnTo>
                <a:lnTo>
                  <a:pt x="1410543" y="2079104"/>
                </a:lnTo>
                <a:lnTo>
                  <a:pt x="1401817" y="2085453"/>
                </a:lnTo>
                <a:lnTo>
                  <a:pt x="1392561" y="2091273"/>
                </a:lnTo>
                <a:lnTo>
                  <a:pt x="1382777" y="2096828"/>
                </a:lnTo>
                <a:lnTo>
                  <a:pt x="1372992" y="2101855"/>
                </a:lnTo>
                <a:lnTo>
                  <a:pt x="1362415" y="2106352"/>
                </a:lnTo>
                <a:lnTo>
                  <a:pt x="1352101" y="2110320"/>
                </a:lnTo>
                <a:lnTo>
                  <a:pt x="1341259" y="2114024"/>
                </a:lnTo>
                <a:lnTo>
                  <a:pt x="1330417" y="2116934"/>
                </a:lnTo>
                <a:lnTo>
                  <a:pt x="1319310" y="2119314"/>
                </a:lnTo>
                <a:lnTo>
                  <a:pt x="1307939" y="2121431"/>
                </a:lnTo>
                <a:lnTo>
                  <a:pt x="1296304" y="2123018"/>
                </a:lnTo>
                <a:lnTo>
                  <a:pt x="1284933" y="2123812"/>
                </a:lnTo>
                <a:lnTo>
                  <a:pt x="1273033" y="2124076"/>
                </a:lnTo>
                <a:lnTo>
                  <a:pt x="230859" y="2124076"/>
                </a:lnTo>
                <a:lnTo>
                  <a:pt x="218959" y="2123812"/>
                </a:lnTo>
                <a:lnTo>
                  <a:pt x="207059" y="2123018"/>
                </a:lnTo>
                <a:lnTo>
                  <a:pt x="195688" y="2121431"/>
                </a:lnTo>
                <a:lnTo>
                  <a:pt x="184582" y="2119314"/>
                </a:lnTo>
                <a:lnTo>
                  <a:pt x="173211" y="2116934"/>
                </a:lnTo>
                <a:lnTo>
                  <a:pt x="162104" y="2114024"/>
                </a:lnTo>
                <a:lnTo>
                  <a:pt x="151526" y="2110320"/>
                </a:lnTo>
                <a:lnTo>
                  <a:pt x="140948" y="2106352"/>
                </a:lnTo>
                <a:lnTo>
                  <a:pt x="130900" y="2101855"/>
                </a:lnTo>
                <a:lnTo>
                  <a:pt x="120851" y="2096828"/>
                </a:lnTo>
                <a:lnTo>
                  <a:pt x="111331" y="2091273"/>
                </a:lnTo>
                <a:lnTo>
                  <a:pt x="101811" y="2085453"/>
                </a:lnTo>
                <a:lnTo>
                  <a:pt x="92820" y="2079104"/>
                </a:lnTo>
                <a:lnTo>
                  <a:pt x="84357" y="2072755"/>
                </a:lnTo>
                <a:lnTo>
                  <a:pt x="75895" y="2065612"/>
                </a:lnTo>
                <a:lnTo>
                  <a:pt x="67962" y="2057940"/>
                </a:lnTo>
                <a:lnTo>
                  <a:pt x="60293" y="2050004"/>
                </a:lnTo>
                <a:lnTo>
                  <a:pt x="53153" y="2042068"/>
                </a:lnTo>
                <a:lnTo>
                  <a:pt x="46278" y="2033338"/>
                </a:lnTo>
                <a:lnTo>
                  <a:pt x="39666" y="2024873"/>
                </a:lnTo>
                <a:lnTo>
                  <a:pt x="33584" y="2015614"/>
                </a:lnTo>
                <a:lnTo>
                  <a:pt x="28031" y="2006090"/>
                </a:lnTo>
                <a:lnTo>
                  <a:pt x="23006" y="1996567"/>
                </a:lnTo>
                <a:lnTo>
                  <a:pt x="18511" y="1986249"/>
                </a:lnTo>
                <a:lnTo>
                  <a:pt x="14280" y="1976197"/>
                </a:lnTo>
                <a:lnTo>
                  <a:pt x="10578" y="1965880"/>
                </a:lnTo>
                <a:lnTo>
                  <a:pt x="7669" y="1955033"/>
                </a:lnTo>
                <a:lnTo>
                  <a:pt x="4760" y="1944187"/>
                </a:lnTo>
                <a:lnTo>
                  <a:pt x="2909" y="1933076"/>
                </a:lnTo>
                <a:lnTo>
                  <a:pt x="1322" y="1921701"/>
                </a:lnTo>
                <a:lnTo>
                  <a:pt x="529" y="1910326"/>
                </a:lnTo>
                <a:lnTo>
                  <a:pt x="0" y="1898686"/>
                </a:lnTo>
                <a:lnTo>
                  <a:pt x="0" y="633378"/>
                </a:lnTo>
                <a:lnTo>
                  <a:pt x="529" y="621739"/>
                </a:lnTo>
                <a:lnTo>
                  <a:pt x="1322" y="610363"/>
                </a:lnTo>
                <a:lnTo>
                  <a:pt x="2909" y="598988"/>
                </a:lnTo>
                <a:lnTo>
                  <a:pt x="4760" y="587613"/>
                </a:lnTo>
                <a:lnTo>
                  <a:pt x="7669" y="577031"/>
                </a:lnTo>
                <a:lnTo>
                  <a:pt x="10578" y="566449"/>
                </a:lnTo>
                <a:lnTo>
                  <a:pt x="14280" y="555867"/>
                </a:lnTo>
                <a:lnTo>
                  <a:pt x="18511" y="545550"/>
                </a:lnTo>
                <a:lnTo>
                  <a:pt x="23006" y="535762"/>
                </a:lnTo>
                <a:lnTo>
                  <a:pt x="28031" y="525974"/>
                </a:lnTo>
                <a:lnTo>
                  <a:pt x="33584" y="516451"/>
                </a:lnTo>
                <a:lnTo>
                  <a:pt x="39666" y="507456"/>
                </a:lnTo>
                <a:lnTo>
                  <a:pt x="46278" y="498462"/>
                </a:lnTo>
                <a:lnTo>
                  <a:pt x="53153" y="489996"/>
                </a:lnTo>
                <a:lnTo>
                  <a:pt x="60293" y="481795"/>
                </a:lnTo>
                <a:lnTo>
                  <a:pt x="67962" y="474124"/>
                </a:lnTo>
                <a:lnTo>
                  <a:pt x="75895" y="466717"/>
                </a:lnTo>
                <a:lnTo>
                  <a:pt x="84357" y="459574"/>
                </a:lnTo>
                <a:lnTo>
                  <a:pt x="92820" y="452696"/>
                </a:lnTo>
                <a:lnTo>
                  <a:pt x="101811" y="446347"/>
                </a:lnTo>
                <a:lnTo>
                  <a:pt x="111331" y="440527"/>
                </a:lnTo>
                <a:lnTo>
                  <a:pt x="120851" y="435236"/>
                </a:lnTo>
                <a:lnTo>
                  <a:pt x="130900" y="430474"/>
                </a:lnTo>
                <a:lnTo>
                  <a:pt x="140948" y="425712"/>
                </a:lnTo>
                <a:lnTo>
                  <a:pt x="151526" y="421744"/>
                </a:lnTo>
                <a:lnTo>
                  <a:pt x="162104" y="418305"/>
                </a:lnTo>
                <a:lnTo>
                  <a:pt x="173211" y="415131"/>
                </a:lnTo>
                <a:lnTo>
                  <a:pt x="184582" y="412485"/>
                </a:lnTo>
                <a:lnTo>
                  <a:pt x="195688" y="410634"/>
                </a:lnTo>
                <a:lnTo>
                  <a:pt x="207059" y="409311"/>
                </a:lnTo>
                <a:lnTo>
                  <a:pt x="218959" y="408253"/>
                </a:lnTo>
                <a:lnTo>
                  <a:pt x="230859" y="407988"/>
                </a:lnTo>
                <a:lnTo>
                  <a:pt x="1273033" y="407988"/>
                </a:lnTo>
                <a:lnTo>
                  <a:pt x="1284933" y="408253"/>
                </a:lnTo>
                <a:lnTo>
                  <a:pt x="1296304" y="409311"/>
                </a:lnTo>
                <a:lnTo>
                  <a:pt x="1307939" y="410369"/>
                </a:lnTo>
                <a:lnTo>
                  <a:pt x="1319310" y="412485"/>
                </a:lnTo>
                <a:lnTo>
                  <a:pt x="1330417" y="415131"/>
                </a:lnTo>
                <a:lnTo>
                  <a:pt x="1341259" y="418305"/>
                </a:lnTo>
                <a:lnTo>
                  <a:pt x="1352101" y="421744"/>
                </a:lnTo>
                <a:lnTo>
                  <a:pt x="1362415" y="425712"/>
                </a:lnTo>
                <a:lnTo>
                  <a:pt x="1372992" y="430210"/>
                </a:lnTo>
                <a:lnTo>
                  <a:pt x="1382777" y="435236"/>
                </a:lnTo>
                <a:lnTo>
                  <a:pt x="1392561" y="440527"/>
                </a:lnTo>
                <a:lnTo>
                  <a:pt x="1401817" y="446347"/>
                </a:lnTo>
                <a:lnTo>
                  <a:pt x="1410543" y="452696"/>
                </a:lnTo>
                <a:lnTo>
                  <a:pt x="1419535" y="459574"/>
                </a:lnTo>
                <a:lnTo>
                  <a:pt x="1427997" y="466452"/>
                </a:lnTo>
                <a:lnTo>
                  <a:pt x="1435930" y="473859"/>
                </a:lnTo>
                <a:lnTo>
                  <a:pt x="1443334" y="481795"/>
                </a:lnTo>
                <a:lnTo>
                  <a:pt x="1450739" y="489996"/>
                </a:lnTo>
                <a:lnTo>
                  <a:pt x="1457614" y="498462"/>
                </a:lnTo>
                <a:lnTo>
                  <a:pt x="1463961" y="507456"/>
                </a:lnTo>
                <a:lnTo>
                  <a:pt x="1469779" y="516451"/>
                </a:lnTo>
                <a:lnTo>
                  <a:pt x="1475332" y="525974"/>
                </a:lnTo>
                <a:lnTo>
                  <a:pt x="1480621" y="535762"/>
                </a:lnTo>
                <a:lnTo>
                  <a:pt x="1485381" y="545550"/>
                </a:lnTo>
                <a:lnTo>
                  <a:pt x="1489348" y="555867"/>
                </a:lnTo>
                <a:lnTo>
                  <a:pt x="1493050" y="566449"/>
                </a:lnTo>
                <a:lnTo>
                  <a:pt x="1495959" y="577031"/>
                </a:lnTo>
                <a:lnTo>
                  <a:pt x="1498603" y="587613"/>
                </a:lnTo>
                <a:lnTo>
                  <a:pt x="1500719" y="598988"/>
                </a:lnTo>
                <a:lnTo>
                  <a:pt x="1502305" y="610363"/>
                </a:lnTo>
                <a:lnTo>
                  <a:pt x="1503099" y="621739"/>
                </a:lnTo>
                <a:lnTo>
                  <a:pt x="1503363" y="633378"/>
                </a:lnTo>
                <a:lnTo>
                  <a:pt x="1503363" y="635094"/>
                </a:lnTo>
                <a:lnTo>
                  <a:pt x="1950691" y="197947"/>
                </a:lnTo>
                <a:close/>
                <a:moveTo>
                  <a:pt x="2235011" y="0"/>
                </a:moveTo>
                <a:lnTo>
                  <a:pt x="2244532" y="265"/>
                </a:lnTo>
                <a:lnTo>
                  <a:pt x="2254054" y="794"/>
                </a:lnTo>
                <a:lnTo>
                  <a:pt x="2263575" y="2117"/>
                </a:lnTo>
                <a:lnTo>
                  <a:pt x="2272832" y="3440"/>
                </a:lnTo>
                <a:lnTo>
                  <a:pt x="2282354" y="5557"/>
                </a:lnTo>
                <a:lnTo>
                  <a:pt x="2291611" y="7939"/>
                </a:lnTo>
                <a:lnTo>
                  <a:pt x="2300867" y="11115"/>
                </a:lnTo>
                <a:lnTo>
                  <a:pt x="2309860" y="14290"/>
                </a:lnTo>
                <a:lnTo>
                  <a:pt x="2318588" y="18260"/>
                </a:lnTo>
                <a:lnTo>
                  <a:pt x="2327316" y="22229"/>
                </a:lnTo>
                <a:lnTo>
                  <a:pt x="2336044" y="26728"/>
                </a:lnTo>
                <a:lnTo>
                  <a:pt x="2344243" y="32021"/>
                </a:lnTo>
                <a:lnTo>
                  <a:pt x="2352442" y="37578"/>
                </a:lnTo>
                <a:lnTo>
                  <a:pt x="2360376" y="43400"/>
                </a:lnTo>
                <a:lnTo>
                  <a:pt x="2368046" y="50016"/>
                </a:lnTo>
                <a:lnTo>
                  <a:pt x="2375187" y="56897"/>
                </a:lnTo>
                <a:lnTo>
                  <a:pt x="2382328" y="64042"/>
                </a:lnTo>
                <a:lnTo>
                  <a:pt x="2388940" y="71451"/>
                </a:lnTo>
                <a:lnTo>
                  <a:pt x="2395024" y="79126"/>
                </a:lnTo>
                <a:lnTo>
                  <a:pt x="2400842" y="87065"/>
                </a:lnTo>
                <a:lnTo>
                  <a:pt x="2406132" y="95533"/>
                </a:lnTo>
                <a:lnTo>
                  <a:pt x="2410893" y="103737"/>
                </a:lnTo>
                <a:lnTo>
                  <a:pt x="2415124" y="112205"/>
                </a:lnTo>
                <a:lnTo>
                  <a:pt x="2418827" y="120938"/>
                </a:lnTo>
                <a:lnTo>
                  <a:pt x="2422265" y="129671"/>
                </a:lnTo>
                <a:lnTo>
                  <a:pt x="2425175" y="138669"/>
                </a:lnTo>
                <a:lnTo>
                  <a:pt x="2427820" y="147666"/>
                </a:lnTo>
                <a:lnTo>
                  <a:pt x="2429935" y="156928"/>
                </a:lnTo>
                <a:lnTo>
                  <a:pt x="2431522" y="165926"/>
                </a:lnTo>
                <a:lnTo>
                  <a:pt x="2432580" y="175188"/>
                </a:lnTo>
                <a:lnTo>
                  <a:pt x="2433109" y="184450"/>
                </a:lnTo>
                <a:lnTo>
                  <a:pt x="2433638" y="193713"/>
                </a:lnTo>
                <a:lnTo>
                  <a:pt x="2433109" y="203239"/>
                </a:lnTo>
                <a:lnTo>
                  <a:pt x="2432580" y="212502"/>
                </a:lnTo>
                <a:lnTo>
                  <a:pt x="2431522" y="221764"/>
                </a:lnTo>
                <a:lnTo>
                  <a:pt x="2429935" y="231026"/>
                </a:lnTo>
                <a:lnTo>
                  <a:pt x="2427820" y="240024"/>
                </a:lnTo>
                <a:lnTo>
                  <a:pt x="2425175" y="249021"/>
                </a:lnTo>
                <a:lnTo>
                  <a:pt x="2422265" y="258019"/>
                </a:lnTo>
                <a:lnTo>
                  <a:pt x="2418827" y="267016"/>
                </a:lnTo>
                <a:lnTo>
                  <a:pt x="2415124" y="275485"/>
                </a:lnTo>
                <a:lnTo>
                  <a:pt x="2410893" y="283953"/>
                </a:lnTo>
                <a:lnTo>
                  <a:pt x="2406132" y="292157"/>
                </a:lnTo>
                <a:lnTo>
                  <a:pt x="2400842" y="300625"/>
                </a:lnTo>
                <a:lnTo>
                  <a:pt x="2395024" y="308564"/>
                </a:lnTo>
                <a:lnTo>
                  <a:pt x="2388940" y="316238"/>
                </a:lnTo>
                <a:lnTo>
                  <a:pt x="2382328" y="323648"/>
                </a:lnTo>
                <a:lnTo>
                  <a:pt x="2375187" y="330793"/>
                </a:lnTo>
                <a:lnTo>
                  <a:pt x="2295842" y="408596"/>
                </a:lnTo>
                <a:lnTo>
                  <a:pt x="2015490" y="134434"/>
                </a:lnTo>
                <a:lnTo>
                  <a:pt x="2095099" y="56897"/>
                </a:lnTo>
                <a:lnTo>
                  <a:pt x="2102505" y="50016"/>
                </a:lnTo>
                <a:lnTo>
                  <a:pt x="2110175" y="43400"/>
                </a:lnTo>
                <a:lnTo>
                  <a:pt x="2117845" y="37578"/>
                </a:lnTo>
                <a:lnTo>
                  <a:pt x="2126044" y="32021"/>
                </a:lnTo>
                <a:lnTo>
                  <a:pt x="2134507" y="26728"/>
                </a:lnTo>
                <a:lnTo>
                  <a:pt x="2142971" y="22229"/>
                </a:lnTo>
                <a:lnTo>
                  <a:pt x="2151963" y="18260"/>
                </a:lnTo>
                <a:lnTo>
                  <a:pt x="2160427" y="14290"/>
                </a:lnTo>
                <a:lnTo>
                  <a:pt x="2169684" y="11115"/>
                </a:lnTo>
                <a:lnTo>
                  <a:pt x="2178676" y="7939"/>
                </a:lnTo>
                <a:lnTo>
                  <a:pt x="2187933" y="5557"/>
                </a:lnTo>
                <a:lnTo>
                  <a:pt x="2197454" y="3440"/>
                </a:lnTo>
                <a:lnTo>
                  <a:pt x="2206447" y="2117"/>
                </a:lnTo>
                <a:lnTo>
                  <a:pt x="2215968" y="794"/>
                </a:lnTo>
                <a:lnTo>
                  <a:pt x="2225490" y="265"/>
                </a:lnTo>
                <a:lnTo>
                  <a:pt x="2235011" y="0"/>
                </a:lnTo>
                <a:close/>
              </a:path>
            </a:pathLst>
          </a:custGeom>
          <a:solidFill>
            <a:schemeClr val="accent3"/>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7" name="KSO_Shape"/>
          <p:cNvSpPr/>
          <p:nvPr/>
        </p:nvSpPr>
        <p:spPr bwMode="auto">
          <a:xfrm>
            <a:off x="5140325" y="4978484"/>
            <a:ext cx="511175" cy="446088"/>
          </a:xfrm>
          <a:custGeom>
            <a:avLst/>
            <a:gdLst>
              <a:gd name="T0" fmla="*/ 979217 w 2433638"/>
              <a:gd name="T1" fmla="*/ 1098870 h 2124076"/>
              <a:gd name="T2" fmla="*/ 173881 w 2433638"/>
              <a:gd name="T3" fmla="*/ 432901 h 2124076"/>
              <a:gd name="T4" fmla="*/ 155458 w 2433638"/>
              <a:gd name="T5" fmla="*/ 437460 h 2124076"/>
              <a:gd name="T6" fmla="*/ 139312 w 2433638"/>
              <a:gd name="T7" fmla="*/ 446991 h 2124076"/>
              <a:gd name="T8" fmla="*/ 126684 w 2433638"/>
              <a:gd name="T9" fmla="*/ 460667 h 2124076"/>
              <a:gd name="T10" fmla="*/ 118611 w 2433638"/>
              <a:gd name="T11" fmla="*/ 477036 h 2124076"/>
              <a:gd name="T12" fmla="*/ 115713 w 2433638"/>
              <a:gd name="T13" fmla="*/ 496099 h 2124076"/>
              <a:gd name="T14" fmla="*/ 117576 w 2433638"/>
              <a:gd name="T15" fmla="*/ 1502909 h 2124076"/>
              <a:gd name="T16" fmla="*/ 125029 w 2433638"/>
              <a:gd name="T17" fmla="*/ 1520107 h 2124076"/>
              <a:gd name="T18" fmla="*/ 137035 w 2433638"/>
              <a:gd name="T19" fmla="*/ 1534197 h 2124076"/>
              <a:gd name="T20" fmla="*/ 152560 w 2433638"/>
              <a:gd name="T21" fmla="*/ 1544350 h 2124076"/>
              <a:gd name="T22" fmla="*/ 170776 w 2433638"/>
              <a:gd name="T23" fmla="*/ 1549944 h 2124076"/>
              <a:gd name="T24" fmla="*/ 1002920 w 2433638"/>
              <a:gd name="T25" fmla="*/ 1550566 h 2124076"/>
              <a:gd name="T26" fmla="*/ 1021550 w 2433638"/>
              <a:gd name="T27" fmla="*/ 1545800 h 2124076"/>
              <a:gd name="T28" fmla="*/ 1037696 w 2433638"/>
              <a:gd name="T29" fmla="*/ 1536269 h 2124076"/>
              <a:gd name="T30" fmla="*/ 1050116 w 2433638"/>
              <a:gd name="T31" fmla="*/ 1522800 h 2124076"/>
              <a:gd name="T32" fmla="*/ 1058396 w 2433638"/>
              <a:gd name="T33" fmla="*/ 1506017 h 2124076"/>
              <a:gd name="T34" fmla="*/ 1061294 w 2433638"/>
              <a:gd name="T35" fmla="*/ 1487161 h 2124076"/>
              <a:gd name="T36" fmla="*/ 1061087 w 2433638"/>
              <a:gd name="T37" fmla="*/ 492784 h 2124076"/>
              <a:gd name="T38" fmla="*/ 1057361 w 2433638"/>
              <a:gd name="T39" fmla="*/ 474342 h 2124076"/>
              <a:gd name="T40" fmla="*/ 1048253 w 2433638"/>
              <a:gd name="T41" fmla="*/ 457973 h 2124076"/>
              <a:gd name="T42" fmla="*/ 1035212 w 2433638"/>
              <a:gd name="T43" fmla="*/ 445126 h 2124076"/>
              <a:gd name="T44" fmla="*/ 1018859 w 2433638"/>
              <a:gd name="T45" fmla="*/ 436424 h 2124076"/>
              <a:gd name="T46" fmla="*/ 999608 w 2433638"/>
              <a:gd name="T47" fmla="*/ 432694 h 2124076"/>
              <a:gd name="T48" fmla="*/ 1176801 w 2433638"/>
              <a:gd name="T49" fmla="*/ 1487161 h 2124076"/>
              <a:gd name="T50" fmla="*/ 1168728 w 2433638"/>
              <a:gd name="T51" fmla="*/ 1539792 h 2124076"/>
              <a:gd name="T52" fmla="*/ 1145957 w 2433638"/>
              <a:gd name="T53" fmla="*/ 1585998 h 2124076"/>
              <a:gd name="T54" fmla="*/ 1111182 w 2433638"/>
              <a:gd name="T55" fmla="*/ 1623502 h 2124076"/>
              <a:gd name="T56" fmla="*/ 1066469 w 2433638"/>
              <a:gd name="T57" fmla="*/ 1649818 h 2124076"/>
              <a:gd name="T58" fmla="*/ 1014719 w 2433638"/>
              <a:gd name="T59" fmla="*/ 1662871 h 2124076"/>
              <a:gd name="T60" fmla="*/ 153180 w 2433638"/>
              <a:gd name="T61" fmla="*/ 1661628 h 2124076"/>
              <a:gd name="T62" fmla="*/ 102466 w 2433638"/>
              <a:gd name="T63" fmla="*/ 1646295 h 2124076"/>
              <a:gd name="T64" fmla="*/ 59409 w 2433638"/>
              <a:gd name="T65" fmla="*/ 1617908 h 2124076"/>
              <a:gd name="T66" fmla="*/ 26289 w 2433638"/>
              <a:gd name="T67" fmla="*/ 1578746 h 2124076"/>
              <a:gd name="T68" fmla="*/ 6003 w 2433638"/>
              <a:gd name="T69" fmla="*/ 1531296 h 2124076"/>
              <a:gd name="T70" fmla="*/ 0 w 2433638"/>
              <a:gd name="T71" fmla="*/ 496099 h 2124076"/>
              <a:gd name="T72" fmla="*/ 8280 w 2433638"/>
              <a:gd name="T73" fmla="*/ 443676 h 2124076"/>
              <a:gd name="T74" fmla="*/ 31050 w 2433638"/>
              <a:gd name="T75" fmla="*/ 397469 h 2124076"/>
              <a:gd name="T76" fmla="*/ 66033 w 2433638"/>
              <a:gd name="T77" fmla="*/ 359965 h 2124076"/>
              <a:gd name="T78" fmla="*/ 110331 w 2433638"/>
              <a:gd name="T79" fmla="*/ 333442 h 2124076"/>
              <a:gd name="T80" fmla="*/ 162081 w 2433638"/>
              <a:gd name="T81" fmla="*/ 320596 h 2124076"/>
              <a:gd name="T82" fmla="*/ 1023827 w 2433638"/>
              <a:gd name="T83" fmla="*/ 321425 h 2124076"/>
              <a:gd name="T84" fmla="*/ 1074749 w 2433638"/>
              <a:gd name="T85" fmla="*/ 336966 h 2124076"/>
              <a:gd name="T86" fmla="*/ 1117806 w 2433638"/>
              <a:gd name="T87" fmla="*/ 365352 h 2124076"/>
              <a:gd name="T88" fmla="*/ 1150512 w 2433638"/>
              <a:gd name="T89" fmla="*/ 404514 h 2124076"/>
              <a:gd name="T90" fmla="*/ 1171005 w 2433638"/>
              <a:gd name="T91" fmla="*/ 451964 h 2124076"/>
              <a:gd name="T92" fmla="*/ 1176801 w 2433638"/>
              <a:gd name="T93" fmla="*/ 497443 h 2124076"/>
              <a:gd name="T94" fmla="*/ 1779124 w 2433638"/>
              <a:gd name="T95" fmla="*/ 2694 h 2124076"/>
              <a:gd name="T96" fmla="*/ 1821773 w 2433638"/>
              <a:gd name="T97" fmla="*/ 17411 h 2124076"/>
              <a:gd name="T98" fmla="*/ 1859246 w 2433638"/>
              <a:gd name="T99" fmla="*/ 44565 h 2124076"/>
              <a:gd name="T100" fmla="*/ 1887196 w 2433638"/>
              <a:gd name="T101" fmla="*/ 81253 h 2124076"/>
              <a:gd name="T102" fmla="*/ 1902101 w 2433638"/>
              <a:gd name="T103" fmla="*/ 122915 h 2124076"/>
              <a:gd name="T104" fmla="*/ 1904172 w 2433638"/>
              <a:gd name="T105" fmla="*/ 166444 h 2124076"/>
              <a:gd name="T106" fmla="*/ 1893406 w 2433638"/>
              <a:gd name="T107" fmla="*/ 209142 h 2124076"/>
              <a:gd name="T108" fmla="*/ 1870011 w 2433638"/>
              <a:gd name="T109" fmla="*/ 247696 h 2124076"/>
              <a:gd name="T110" fmla="*/ 1645796 w 2433638"/>
              <a:gd name="T111" fmla="*/ 39175 h 2124076"/>
              <a:gd name="T112" fmla="*/ 1684511 w 2433638"/>
              <a:gd name="T113" fmla="*/ 14302 h 2124076"/>
              <a:gd name="T114" fmla="*/ 1727160 w 2433638"/>
              <a:gd name="T115" fmla="*/ 1658 h 21240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33638" h="2124076">
                <a:moveTo>
                  <a:pt x="713371" y="1577975"/>
                </a:moveTo>
                <a:lnTo>
                  <a:pt x="804863" y="1667192"/>
                </a:lnTo>
                <a:lnTo>
                  <a:pt x="574675" y="1801813"/>
                </a:lnTo>
                <a:lnTo>
                  <a:pt x="713371" y="1577975"/>
                </a:lnTo>
                <a:close/>
                <a:moveTo>
                  <a:pt x="994071" y="1152525"/>
                </a:moveTo>
                <a:lnTo>
                  <a:pt x="1250950" y="1402947"/>
                </a:lnTo>
                <a:lnTo>
                  <a:pt x="852445" y="1631950"/>
                </a:lnTo>
                <a:lnTo>
                  <a:pt x="757237" y="1538868"/>
                </a:lnTo>
                <a:lnTo>
                  <a:pt x="994071" y="1152525"/>
                </a:lnTo>
                <a:close/>
                <a:moveTo>
                  <a:pt x="230859" y="552164"/>
                </a:moveTo>
                <a:lnTo>
                  <a:pt x="226364" y="552428"/>
                </a:lnTo>
                <a:lnTo>
                  <a:pt x="222133" y="552693"/>
                </a:lnTo>
                <a:lnTo>
                  <a:pt x="218166" y="553222"/>
                </a:lnTo>
                <a:lnTo>
                  <a:pt x="213935" y="553751"/>
                </a:lnTo>
                <a:lnTo>
                  <a:pt x="209968" y="554809"/>
                </a:lnTo>
                <a:lnTo>
                  <a:pt x="206266" y="555867"/>
                </a:lnTo>
                <a:lnTo>
                  <a:pt x="202299" y="557190"/>
                </a:lnTo>
                <a:lnTo>
                  <a:pt x="198597" y="558513"/>
                </a:lnTo>
                <a:lnTo>
                  <a:pt x="194895" y="560100"/>
                </a:lnTo>
                <a:lnTo>
                  <a:pt x="191457" y="561952"/>
                </a:lnTo>
                <a:lnTo>
                  <a:pt x="187755" y="564068"/>
                </a:lnTo>
                <a:lnTo>
                  <a:pt x="184582" y="565920"/>
                </a:lnTo>
                <a:lnTo>
                  <a:pt x="181144" y="568301"/>
                </a:lnTo>
                <a:lnTo>
                  <a:pt x="177971" y="570682"/>
                </a:lnTo>
                <a:lnTo>
                  <a:pt x="175062" y="573063"/>
                </a:lnTo>
                <a:lnTo>
                  <a:pt x="171888" y="575708"/>
                </a:lnTo>
                <a:lnTo>
                  <a:pt x="169244" y="578883"/>
                </a:lnTo>
                <a:lnTo>
                  <a:pt x="166599" y="581793"/>
                </a:lnTo>
                <a:lnTo>
                  <a:pt x="164219" y="584703"/>
                </a:lnTo>
                <a:lnTo>
                  <a:pt x="161839" y="588142"/>
                </a:lnTo>
                <a:lnTo>
                  <a:pt x="159724" y="591316"/>
                </a:lnTo>
                <a:lnTo>
                  <a:pt x="157608" y="594491"/>
                </a:lnTo>
                <a:lnTo>
                  <a:pt x="156022" y="598194"/>
                </a:lnTo>
                <a:lnTo>
                  <a:pt x="154435" y="601633"/>
                </a:lnTo>
                <a:lnTo>
                  <a:pt x="152848" y="605601"/>
                </a:lnTo>
                <a:lnTo>
                  <a:pt x="151526" y="609041"/>
                </a:lnTo>
                <a:lnTo>
                  <a:pt x="150204" y="613009"/>
                </a:lnTo>
                <a:lnTo>
                  <a:pt x="149411" y="616977"/>
                </a:lnTo>
                <a:lnTo>
                  <a:pt x="148882" y="620945"/>
                </a:lnTo>
                <a:lnTo>
                  <a:pt x="148088" y="624913"/>
                </a:lnTo>
                <a:lnTo>
                  <a:pt x="147824" y="629146"/>
                </a:lnTo>
                <a:lnTo>
                  <a:pt x="147824" y="633378"/>
                </a:lnTo>
                <a:lnTo>
                  <a:pt x="147824" y="1898686"/>
                </a:lnTo>
                <a:lnTo>
                  <a:pt x="147824" y="1902918"/>
                </a:lnTo>
                <a:lnTo>
                  <a:pt x="148088" y="1906887"/>
                </a:lnTo>
                <a:lnTo>
                  <a:pt x="148882" y="1911119"/>
                </a:lnTo>
                <a:lnTo>
                  <a:pt x="149411" y="1915087"/>
                </a:lnTo>
                <a:lnTo>
                  <a:pt x="150204" y="1918791"/>
                </a:lnTo>
                <a:lnTo>
                  <a:pt x="151526" y="1922759"/>
                </a:lnTo>
                <a:lnTo>
                  <a:pt x="152848" y="1926463"/>
                </a:lnTo>
                <a:lnTo>
                  <a:pt x="154435" y="1930166"/>
                </a:lnTo>
                <a:lnTo>
                  <a:pt x="156022" y="1933605"/>
                </a:lnTo>
                <a:lnTo>
                  <a:pt x="157608" y="1937309"/>
                </a:lnTo>
                <a:lnTo>
                  <a:pt x="159724" y="1940748"/>
                </a:lnTo>
                <a:lnTo>
                  <a:pt x="161839" y="1944187"/>
                </a:lnTo>
                <a:lnTo>
                  <a:pt x="164219" y="1947097"/>
                </a:lnTo>
                <a:lnTo>
                  <a:pt x="166599" y="1950272"/>
                </a:lnTo>
                <a:lnTo>
                  <a:pt x="169244" y="1953446"/>
                </a:lnTo>
                <a:lnTo>
                  <a:pt x="171888" y="1956091"/>
                </a:lnTo>
                <a:lnTo>
                  <a:pt x="175062" y="1958737"/>
                </a:lnTo>
                <a:lnTo>
                  <a:pt x="177971" y="1961382"/>
                </a:lnTo>
                <a:lnTo>
                  <a:pt x="181144" y="1963763"/>
                </a:lnTo>
                <a:lnTo>
                  <a:pt x="184582" y="1965880"/>
                </a:lnTo>
                <a:lnTo>
                  <a:pt x="187755" y="1967996"/>
                </a:lnTo>
                <a:lnTo>
                  <a:pt x="191457" y="1970112"/>
                </a:lnTo>
                <a:lnTo>
                  <a:pt x="194895" y="1971700"/>
                </a:lnTo>
                <a:lnTo>
                  <a:pt x="198597" y="1973551"/>
                </a:lnTo>
                <a:lnTo>
                  <a:pt x="202299" y="1974874"/>
                </a:lnTo>
                <a:lnTo>
                  <a:pt x="206266" y="1976197"/>
                </a:lnTo>
                <a:lnTo>
                  <a:pt x="209968" y="1977255"/>
                </a:lnTo>
                <a:lnTo>
                  <a:pt x="213935" y="1978049"/>
                </a:lnTo>
                <a:lnTo>
                  <a:pt x="218166" y="1978842"/>
                </a:lnTo>
                <a:lnTo>
                  <a:pt x="222133" y="1979636"/>
                </a:lnTo>
                <a:lnTo>
                  <a:pt x="226364" y="1979900"/>
                </a:lnTo>
                <a:lnTo>
                  <a:pt x="230859" y="1979900"/>
                </a:lnTo>
                <a:lnTo>
                  <a:pt x="1273033" y="1979900"/>
                </a:lnTo>
                <a:lnTo>
                  <a:pt x="1276999" y="1979900"/>
                </a:lnTo>
                <a:lnTo>
                  <a:pt x="1281230" y="1979636"/>
                </a:lnTo>
                <a:lnTo>
                  <a:pt x="1285461" y="1978842"/>
                </a:lnTo>
                <a:lnTo>
                  <a:pt x="1289693" y="1978049"/>
                </a:lnTo>
                <a:lnTo>
                  <a:pt x="1293395" y="1977255"/>
                </a:lnTo>
                <a:lnTo>
                  <a:pt x="1297626" y="1976197"/>
                </a:lnTo>
                <a:lnTo>
                  <a:pt x="1301593" y="1974874"/>
                </a:lnTo>
                <a:lnTo>
                  <a:pt x="1305030" y="1973551"/>
                </a:lnTo>
                <a:lnTo>
                  <a:pt x="1308997" y="1971700"/>
                </a:lnTo>
                <a:lnTo>
                  <a:pt x="1312435" y="1970112"/>
                </a:lnTo>
                <a:lnTo>
                  <a:pt x="1315873" y="1967996"/>
                </a:lnTo>
                <a:lnTo>
                  <a:pt x="1319310" y="1965880"/>
                </a:lnTo>
                <a:lnTo>
                  <a:pt x="1322484" y="1963763"/>
                </a:lnTo>
                <a:lnTo>
                  <a:pt x="1325657" y="1961382"/>
                </a:lnTo>
                <a:lnTo>
                  <a:pt x="1328566" y="1958737"/>
                </a:lnTo>
                <a:lnTo>
                  <a:pt x="1331475" y="1956091"/>
                </a:lnTo>
                <a:lnTo>
                  <a:pt x="1334119" y="1953446"/>
                </a:lnTo>
                <a:lnTo>
                  <a:pt x="1336764" y="1950272"/>
                </a:lnTo>
                <a:lnTo>
                  <a:pt x="1339144" y="1947097"/>
                </a:lnTo>
                <a:lnTo>
                  <a:pt x="1341524" y="1944187"/>
                </a:lnTo>
                <a:lnTo>
                  <a:pt x="1343639" y="1940748"/>
                </a:lnTo>
                <a:lnTo>
                  <a:pt x="1345755" y="1937309"/>
                </a:lnTo>
                <a:lnTo>
                  <a:pt x="1347606" y="1933605"/>
                </a:lnTo>
                <a:lnTo>
                  <a:pt x="1349457" y="1930166"/>
                </a:lnTo>
                <a:lnTo>
                  <a:pt x="1350779" y="1926463"/>
                </a:lnTo>
                <a:lnTo>
                  <a:pt x="1352101" y="1922759"/>
                </a:lnTo>
                <a:lnTo>
                  <a:pt x="1353159" y="1918791"/>
                </a:lnTo>
                <a:lnTo>
                  <a:pt x="1354217" y="1915087"/>
                </a:lnTo>
                <a:lnTo>
                  <a:pt x="1354746" y="1911119"/>
                </a:lnTo>
                <a:lnTo>
                  <a:pt x="1355275" y="1906887"/>
                </a:lnTo>
                <a:lnTo>
                  <a:pt x="1355539" y="1902918"/>
                </a:lnTo>
                <a:lnTo>
                  <a:pt x="1355804" y="1898686"/>
                </a:lnTo>
                <a:lnTo>
                  <a:pt x="1355804" y="1327749"/>
                </a:lnTo>
                <a:lnTo>
                  <a:pt x="1312492" y="1370013"/>
                </a:lnTo>
                <a:lnTo>
                  <a:pt x="1031875" y="1095852"/>
                </a:lnTo>
                <a:lnTo>
                  <a:pt x="1355804" y="779295"/>
                </a:lnTo>
                <a:lnTo>
                  <a:pt x="1355804" y="633378"/>
                </a:lnTo>
                <a:lnTo>
                  <a:pt x="1355539" y="629146"/>
                </a:lnTo>
                <a:lnTo>
                  <a:pt x="1355275" y="624913"/>
                </a:lnTo>
                <a:lnTo>
                  <a:pt x="1354746" y="620945"/>
                </a:lnTo>
                <a:lnTo>
                  <a:pt x="1354217" y="616977"/>
                </a:lnTo>
                <a:lnTo>
                  <a:pt x="1353159" y="613009"/>
                </a:lnTo>
                <a:lnTo>
                  <a:pt x="1352101" y="609041"/>
                </a:lnTo>
                <a:lnTo>
                  <a:pt x="1350779" y="605601"/>
                </a:lnTo>
                <a:lnTo>
                  <a:pt x="1349457" y="601633"/>
                </a:lnTo>
                <a:lnTo>
                  <a:pt x="1347606" y="598194"/>
                </a:lnTo>
                <a:lnTo>
                  <a:pt x="1345755" y="594491"/>
                </a:lnTo>
                <a:lnTo>
                  <a:pt x="1343639" y="591316"/>
                </a:lnTo>
                <a:lnTo>
                  <a:pt x="1341524" y="588142"/>
                </a:lnTo>
                <a:lnTo>
                  <a:pt x="1339144" y="584703"/>
                </a:lnTo>
                <a:lnTo>
                  <a:pt x="1336764" y="581793"/>
                </a:lnTo>
                <a:lnTo>
                  <a:pt x="1334119" y="578883"/>
                </a:lnTo>
                <a:lnTo>
                  <a:pt x="1331475" y="575708"/>
                </a:lnTo>
                <a:lnTo>
                  <a:pt x="1328566" y="573063"/>
                </a:lnTo>
                <a:lnTo>
                  <a:pt x="1325657" y="570682"/>
                </a:lnTo>
                <a:lnTo>
                  <a:pt x="1322484" y="568301"/>
                </a:lnTo>
                <a:lnTo>
                  <a:pt x="1319310" y="565920"/>
                </a:lnTo>
                <a:lnTo>
                  <a:pt x="1315873" y="564068"/>
                </a:lnTo>
                <a:lnTo>
                  <a:pt x="1312435" y="561952"/>
                </a:lnTo>
                <a:lnTo>
                  <a:pt x="1308997" y="560100"/>
                </a:lnTo>
                <a:lnTo>
                  <a:pt x="1305030" y="558513"/>
                </a:lnTo>
                <a:lnTo>
                  <a:pt x="1301593" y="557190"/>
                </a:lnTo>
                <a:lnTo>
                  <a:pt x="1297626" y="555867"/>
                </a:lnTo>
                <a:lnTo>
                  <a:pt x="1293395" y="554809"/>
                </a:lnTo>
                <a:lnTo>
                  <a:pt x="1289693" y="553751"/>
                </a:lnTo>
                <a:lnTo>
                  <a:pt x="1285461" y="553222"/>
                </a:lnTo>
                <a:lnTo>
                  <a:pt x="1281230" y="552693"/>
                </a:lnTo>
                <a:lnTo>
                  <a:pt x="1276999" y="552428"/>
                </a:lnTo>
                <a:lnTo>
                  <a:pt x="1273033" y="552164"/>
                </a:lnTo>
                <a:lnTo>
                  <a:pt x="230859" y="552164"/>
                </a:lnTo>
                <a:close/>
                <a:moveTo>
                  <a:pt x="1950691" y="197947"/>
                </a:moveTo>
                <a:lnTo>
                  <a:pt x="2231837" y="472902"/>
                </a:lnTo>
                <a:lnTo>
                  <a:pt x="1503363" y="1183758"/>
                </a:lnTo>
                <a:lnTo>
                  <a:pt x="1503363" y="1898686"/>
                </a:lnTo>
                <a:lnTo>
                  <a:pt x="1503099" y="1910326"/>
                </a:lnTo>
                <a:lnTo>
                  <a:pt x="1502305" y="1921701"/>
                </a:lnTo>
                <a:lnTo>
                  <a:pt x="1500719" y="1933076"/>
                </a:lnTo>
                <a:lnTo>
                  <a:pt x="1498603" y="1944187"/>
                </a:lnTo>
                <a:lnTo>
                  <a:pt x="1495959" y="1955033"/>
                </a:lnTo>
                <a:lnTo>
                  <a:pt x="1493050" y="1965880"/>
                </a:lnTo>
                <a:lnTo>
                  <a:pt x="1489348" y="1976197"/>
                </a:lnTo>
                <a:lnTo>
                  <a:pt x="1485381" y="1986249"/>
                </a:lnTo>
                <a:lnTo>
                  <a:pt x="1480621" y="1996567"/>
                </a:lnTo>
                <a:lnTo>
                  <a:pt x="1475332" y="2006090"/>
                </a:lnTo>
                <a:lnTo>
                  <a:pt x="1469779" y="2015614"/>
                </a:lnTo>
                <a:lnTo>
                  <a:pt x="1463961" y="2024873"/>
                </a:lnTo>
                <a:lnTo>
                  <a:pt x="1457614" y="2033338"/>
                </a:lnTo>
                <a:lnTo>
                  <a:pt x="1450739" y="2042068"/>
                </a:lnTo>
                <a:lnTo>
                  <a:pt x="1443334" y="2050004"/>
                </a:lnTo>
                <a:lnTo>
                  <a:pt x="1435930" y="2057940"/>
                </a:lnTo>
                <a:lnTo>
                  <a:pt x="1427997" y="2065612"/>
                </a:lnTo>
                <a:lnTo>
                  <a:pt x="1419535" y="2072755"/>
                </a:lnTo>
                <a:lnTo>
                  <a:pt x="1410543" y="2079104"/>
                </a:lnTo>
                <a:lnTo>
                  <a:pt x="1401817" y="2085453"/>
                </a:lnTo>
                <a:lnTo>
                  <a:pt x="1392561" y="2091273"/>
                </a:lnTo>
                <a:lnTo>
                  <a:pt x="1382777" y="2096828"/>
                </a:lnTo>
                <a:lnTo>
                  <a:pt x="1372992" y="2101855"/>
                </a:lnTo>
                <a:lnTo>
                  <a:pt x="1362415" y="2106352"/>
                </a:lnTo>
                <a:lnTo>
                  <a:pt x="1352101" y="2110320"/>
                </a:lnTo>
                <a:lnTo>
                  <a:pt x="1341259" y="2114024"/>
                </a:lnTo>
                <a:lnTo>
                  <a:pt x="1330417" y="2116934"/>
                </a:lnTo>
                <a:lnTo>
                  <a:pt x="1319310" y="2119314"/>
                </a:lnTo>
                <a:lnTo>
                  <a:pt x="1307939" y="2121431"/>
                </a:lnTo>
                <a:lnTo>
                  <a:pt x="1296304" y="2123018"/>
                </a:lnTo>
                <a:lnTo>
                  <a:pt x="1284933" y="2123812"/>
                </a:lnTo>
                <a:lnTo>
                  <a:pt x="1273033" y="2124076"/>
                </a:lnTo>
                <a:lnTo>
                  <a:pt x="230859" y="2124076"/>
                </a:lnTo>
                <a:lnTo>
                  <a:pt x="218959" y="2123812"/>
                </a:lnTo>
                <a:lnTo>
                  <a:pt x="207059" y="2123018"/>
                </a:lnTo>
                <a:lnTo>
                  <a:pt x="195688" y="2121431"/>
                </a:lnTo>
                <a:lnTo>
                  <a:pt x="184582" y="2119314"/>
                </a:lnTo>
                <a:lnTo>
                  <a:pt x="173211" y="2116934"/>
                </a:lnTo>
                <a:lnTo>
                  <a:pt x="162104" y="2114024"/>
                </a:lnTo>
                <a:lnTo>
                  <a:pt x="151526" y="2110320"/>
                </a:lnTo>
                <a:lnTo>
                  <a:pt x="140948" y="2106352"/>
                </a:lnTo>
                <a:lnTo>
                  <a:pt x="130900" y="2101855"/>
                </a:lnTo>
                <a:lnTo>
                  <a:pt x="120851" y="2096828"/>
                </a:lnTo>
                <a:lnTo>
                  <a:pt x="111331" y="2091273"/>
                </a:lnTo>
                <a:lnTo>
                  <a:pt x="101811" y="2085453"/>
                </a:lnTo>
                <a:lnTo>
                  <a:pt x="92820" y="2079104"/>
                </a:lnTo>
                <a:lnTo>
                  <a:pt x="84357" y="2072755"/>
                </a:lnTo>
                <a:lnTo>
                  <a:pt x="75895" y="2065612"/>
                </a:lnTo>
                <a:lnTo>
                  <a:pt x="67962" y="2057940"/>
                </a:lnTo>
                <a:lnTo>
                  <a:pt x="60293" y="2050004"/>
                </a:lnTo>
                <a:lnTo>
                  <a:pt x="53153" y="2042068"/>
                </a:lnTo>
                <a:lnTo>
                  <a:pt x="46278" y="2033338"/>
                </a:lnTo>
                <a:lnTo>
                  <a:pt x="39666" y="2024873"/>
                </a:lnTo>
                <a:lnTo>
                  <a:pt x="33584" y="2015614"/>
                </a:lnTo>
                <a:lnTo>
                  <a:pt x="28031" y="2006090"/>
                </a:lnTo>
                <a:lnTo>
                  <a:pt x="23006" y="1996567"/>
                </a:lnTo>
                <a:lnTo>
                  <a:pt x="18511" y="1986249"/>
                </a:lnTo>
                <a:lnTo>
                  <a:pt x="14280" y="1976197"/>
                </a:lnTo>
                <a:lnTo>
                  <a:pt x="10578" y="1965880"/>
                </a:lnTo>
                <a:lnTo>
                  <a:pt x="7669" y="1955033"/>
                </a:lnTo>
                <a:lnTo>
                  <a:pt x="4760" y="1944187"/>
                </a:lnTo>
                <a:lnTo>
                  <a:pt x="2909" y="1933076"/>
                </a:lnTo>
                <a:lnTo>
                  <a:pt x="1322" y="1921701"/>
                </a:lnTo>
                <a:lnTo>
                  <a:pt x="529" y="1910326"/>
                </a:lnTo>
                <a:lnTo>
                  <a:pt x="0" y="1898686"/>
                </a:lnTo>
                <a:lnTo>
                  <a:pt x="0" y="633378"/>
                </a:lnTo>
                <a:lnTo>
                  <a:pt x="529" y="621739"/>
                </a:lnTo>
                <a:lnTo>
                  <a:pt x="1322" y="610363"/>
                </a:lnTo>
                <a:lnTo>
                  <a:pt x="2909" y="598988"/>
                </a:lnTo>
                <a:lnTo>
                  <a:pt x="4760" y="587613"/>
                </a:lnTo>
                <a:lnTo>
                  <a:pt x="7669" y="577031"/>
                </a:lnTo>
                <a:lnTo>
                  <a:pt x="10578" y="566449"/>
                </a:lnTo>
                <a:lnTo>
                  <a:pt x="14280" y="555867"/>
                </a:lnTo>
                <a:lnTo>
                  <a:pt x="18511" y="545550"/>
                </a:lnTo>
                <a:lnTo>
                  <a:pt x="23006" y="535762"/>
                </a:lnTo>
                <a:lnTo>
                  <a:pt x="28031" y="525974"/>
                </a:lnTo>
                <a:lnTo>
                  <a:pt x="33584" y="516451"/>
                </a:lnTo>
                <a:lnTo>
                  <a:pt x="39666" y="507456"/>
                </a:lnTo>
                <a:lnTo>
                  <a:pt x="46278" y="498462"/>
                </a:lnTo>
                <a:lnTo>
                  <a:pt x="53153" y="489996"/>
                </a:lnTo>
                <a:lnTo>
                  <a:pt x="60293" y="481795"/>
                </a:lnTo>
                <a:lnTo>
                  <a:pt x="67962" y="474124"/>
                </a:lnTo>
                <a:lnTo>
                  <a:pt x="75895" y="466717"/>
                </a:lnTo>
                <a:lnTo>
                  <a:pt x="84357" y="459574"/>
                </a:lnTo>
                <a:lnTo>
                  <a:pt x="92820" y="452696"/>
                </a:lnTo>
                <a:lnTo>
                  <a:pt x="101811" y="446347"/>
                </a:lnTo>
                <a:lnTo>
                  <a:pt x="111331" y="440527"/>
                </a:lnTo>
                <a:lnTo>
                  <a:pt x="120851" y="435236"/>
                </a:lnTo>
                <a:lnTo>
                  <a:pt x="130900" y="430474"/>
                </a:lnTo>
                <a:lnTo>
                  <a:pt x="140948" y="425712"/>
                </a:lnTo>
                <a:lnTo>
                  <a:pt x="151526" y="421744"/>
                </a:lnTo>
                <a:lnTo>
                  <a:pt x="162104" y="418305"/>
                </a:lnTo>
                <a:lnTo>
                  <a:pt x="173211" y="415131"/>
                </a:lnTo>
                <a:lnTo>
                  <a:pt x="184582" y="412485"/>
                </a:lnTo>
                <a:lnTo>
                  <a:pt x="195688" y="410634"/>
                </a:lnTo>
                <a:lnTo>
                  <a:pt x="207059" y="409311"/>
                </a:lnTo>
                <a:lnTo>
                  <a:pt x="218959" y="408253"/>
                </a:lnTo>
                <a:lnTo>
                  <a:pt x="230859" y="407988"/>
                </a:lnTo>
                <a:lnTo>
                  <a:pt x="1273033" y="407988"/>
                </a:lnTo>
                <a:lnTo>
                  <a:pt x="1284933" y="408253"/>
                </a:lnTo>
                <a:lnTo>
                  <a:pt x="1296304" y="409311"/>
                </a:lnTo>
                <a:lnTo>
                  <a:pt x="1307939" y="410369"/>
                </a:lnTo>
                <a:lnTo>
                  <a:pt x="1319310" y="412485"/>
                </a:lnTo>
                <a:lnTo>
                  <a:pt x="1330417" y="415131"/>
                </a:lnTo>
                <a:lnTo>
                  <a:pt x="1341259" y="418305"/>
                </a:lnTo>
                <a:lnTo>
                  <a:pt x="1352101" y="421744"/>
                </a:lnTo>
                <a:lnTo>
                  <a:pt x="1362415" y="425712"/>
                </a:lnTo>
                <a:lnTo>
                  <a:pt x="1372992" y="430210"/>
                </a:lnTo>
                <a:lnTo>
                  <a:pt x="1382777" y="435236"/>
                </a:lnTo>
                <a:lnTo>
                  <a:pt x="1392561" y="440527"/>
                </a:lnTo>
                <a:lnTo>
                  <a:pt x="1401817" y="446347"/>
                </a:lnTo>
                <a:lnTo>
                  <a:pt x="1410543" y="452696"/>
                </a:lnTo>
                <a:lnTo>
                  <a:pt x="1419535" y="459574"/>
                </a:lnTo>
                <a:lnTo>
                  <a:pt x="1427997" y="466452"/>
                </a:lnTo>
                <a:lnTo>
                  <a:pt x="1435930" y="473859"/>
                </a:lnTo>
                <a:lnTo>
                  <a:pt x="1443334" y="481795"/>
                </a:lnTo>
                <a:lnTo>
                  <a:pt x="1450739" y="489996"/>
                </a:lnTo>
                <a:lnTo>
                  <a:pt x="1457614" y="498462"/>
                </a:lnTo>
                <a:lnTo>
                  <a:pt x="1463961" y="507456"/>
                </a:lnTo>
                <a:lnTo>
                  <a:pt x="1469779" y="516451"/>
                </a:lnTo>
                <a:lnTo>
                  <a:pt x="1475332" y="525974"/>
                </a:lnTo>
                <a:lnTo>
                  <a:pt x="1480621" y="535762"/>
                </a:lnTo>
                <a:lnTo>
                  <a:pt x="1485381" y="545550"/>
                </a:lnTo>
                <a:lnTo>
                  <a:pt x="1489348" y="555867"/>
                </a:lnTo>
                <a:lnTo>
                  <a:pt x="1493050" y="566449"/>
                </a:lnTo>
                <a:lnTo>
                  <a:pt x="1495959" y="577031"/>
                </a:lnTo>
                <a:lnTo>
                  <a:pt x="1498603" y="587613"/>
                </a:lnTo>
                <a:lnTo>
                  <a:pt x="1500719" y="598988"/>
                </a:lnTo>
                <a:lnTo>
                  <a:pt x="1502305" y="610363"/>
                </a:lnTo>
                <a:lnTo>
                  <a:pt x="1503099" y="621739"/>
                </a:lnTo>
                <a:lnTo>
                  <a:pt x="1503363" y="633378"/>
                </a:lnTo>
                <a:lnTo>
                  <a:pt x="1503363" y="635094"/>
                </a:lnTo>
                <a:lnTo>
                  <a:pt x="1950691" y="197947"/>
                </a:lnTo>
                <a:close/>
                <a:moveTo>
                  <a:pt x="2235011" y="0"/>
                </a:moveTo>
                <a:lnTo>
                  <a:pt x="2244532" y="265"/>
                </a:lnTo>
                <a:lnTo>
                  <a:pt x="2254054" y="794"/>
                </a:lnTo>
                <a:lnTo>
                  <a:pt x="2263575" y="2117"/>
                </a:lnTo>
                <a:lnTo>
                  <a:pt x="2272832" y="3440"/>
                </a:lnTo>
                <a:lnTo>
                  <a:pt x="2282354" y="5557"/>
                </a:lnTo>
                <a:lnTo>
                  <a:pt x="2291611" y="7939"/>
                </a:lnTo>
                <a:lnTo>
                  <a:pt x="2300867" y="11115"/>
                </a:lnTo>
                <a:lnTo>
                  <a:pt x="2309860" y="14290"/>
                </a:lnTo>
                <a:lnTo>
                  <a:pt x="2318588" y="18260"/>
                </a:lnTo>
                <a:lnTo>
                  <a:pt x="2327316" y="22229"/>
                </a:lnTo>
                <a:lnTo>
                  <a:pt x="2336044" y="26728"/>
                </a:lnTo>
                <a:lnTo>
                  <a:pt x="2344243" y="32021"/>
                </a:lnTo>
                <a:lnTo>
                  <a:pt x="2352442" y="37578"/>
                </a:lnTo>
                <a:lnTo>
                  <a:pt x="2360376" y="43400"/>
                </a:lnTo>
                <a:lnTo>
                  <a:pt x="2368046" y="50016"/>
                </a:lnTo>
                <a:lnTo>
                  <a:pt x="2375187" y="56897"/>
                </a:lnTo>
                <a:lnTo>
                  <a:pt x="2382328" y="64042"/>
                </a:lnTo>
                <a:lnTo>
                  <a:pt x="2388940" y="71451"/>
                </a:lnTo>
                <a:lnTo>
                  <a:pt x="2395024" y="79126"/>
                </a:lnTo>
                <a:lnTo>
                  <a:pt x="2400842" y="87065"/>
                </a:lnTo>
                <a:lnTo>
                  <a:pt x="2406132" y="95533"/>
                </a:lnTo>
                <a:lnTo>
                  <a:pt x="2410893" y="103737"/>
                </a:lnTo>
                <a:lnTo>
                  <a:pt x="2415124" y="112205"/>
                </a:lnTo>
                <a:lnTo>
                  <a:pt x="2418827" y="120938"/>
                </a:lnTo>
                <a:lnTo>
                  <a:pt x="2422265" y="129671"/>
                </a:lnTo>
                <a:lnTo>
                  <a:pt x="2425175" y="138669"/>
                </a:lnTo>
                <a:lnTo>
                  <a:pt x="2427820" y="147666"/>
                </a:lnTo>
                <a:lnTo>
                  <a:pt x="2429935" y="156928"/>
                </a:lnTo>
                <a:lnTo>
                  <a:pt x="2431522" y="165926"/>
                </a:lnTo>
                <a:lnTo>
                  <a:pt x="2432580" y="175188"/>
                </a:lnTo>
                <a:lnTo>
                  <a:pt x="2433109" y="184450"/>
                </a:lnTo>
                <a:lnTo>
                  <a:pt x="2433638" y="193713"/>
                </a:lnTo>
                <a:lnTo>
                  <a:pt x="2433109" y="203239"/>
                </a:lnTo>
                <a:lnTo>
                  <a:pt x="2432580" y="212502"/>
                </a:lnTo>
                <a:lnTo>
                  <a:pt x="2431522" y="221764"/>
                </a:lnTo>
                <a:lnTo>
                  <a:pt x="2429935" y="231026"/>
                </a:lnTo>
                <a:lnTo>
                  <a:pt x="2427820" y="240024"/>
                </a:lnTo>
                <a:lnTo>
                  <a:pt x="2425175" y="249021"/>
                </a:lnTo>
                <a:lnTo>
                  <a:pt x="2422265" y="258019"/>
                </a:lnTo>
                <a:lnTo>
                  <a:pt x="2418827" y="267016"/>
                </a:lnTo>
                <a:lnTo>
                  <a:pt x="2415124" y="275485"/>
                </a:lnTo>
                <a:lnTo>
                  <a:pt x="2410893" y="283953"/>
                </a:lnTo>
                <a:lnTo>
                  <a:pt x="2406132" y="292157"/>
                </a:lnTo>
                <a:lnTo>
                  <a:pt x="2400842" y="300625"/>
                </a:lnTo>
                <a:lnTo>
                  <a:pt x="2395024" y="308564"/>
                </a:lnTo>
                <a:lnTo>
                  <a:pt x="2388940" y="316238"/>
                </a:lnTo>
                <a:lnTo>
                  <a:pt x="2382328" y="323648"/>
                </a:lnTo>
                <a:lnTo>
                  <a:pt x="2375187" y="330793"/>
                </a:lnTo>
                <a:lnTo>
                  <a:pt x="2295842" y="408596"/>
                </a:lnTo>
                <a:lnTo>
                  <a:pt x="2015490" y="134434"/>
                </a:lnTo>
                <a:lnTo>
                  <a:pt x="2095099" y="56897"/>
                </a:lnTo>
                <a:lnTo>
                  <a:pt x="2102505" y="50016"/>
                </a:lnTo>
                <a:lnTo>
                  <a:pt x="2110175" y="43400"/>
                </a:lnTo>
                <a:lnTo>
                  <a:pt x="2117845" y="37578"/>
                </a:lnTo>
                <a:lnTo>
                  <a:pt x="2126044" y="32021"/>
                </a:lnTo>
                <a:lnTo>
                  <a:pt x="2134507" y="26728"/>
                </a:lnTo>
                <a:lnTo>
                  <a:pt x="2142971" y="22229"/>
                </a:lnTo>
                <a:lnTo>
                  <a:pt x="2151963" y="18260"/>
                </a:lnTo>
                <a:lnTo>
                  <a:pt x="2160427" y="14290"/>
                </a:lnTo>
                <a:lnTo>
                  <a:pt x="2169684" y="11115"/>
                </a:lnTo>
                <a:lnTo>
                  <a:pt x="2178676" y="7939"/>
                </a:lnTo>
                <a:lnTo>
                  <a:pt x="2187933" y="5557"/>
                </a:lnTo>
                <a:lnTo>
                  <a:pt x="2197454" y="3440"/>
                </a:lnTo>
                <a:lnTo>
                  <a:pt x="2206447" y="2117"/>
                </a:lnTo>
                <a:lnTo>
                  <a:pt x="2215968" y="794"/>
                </a:lnTo>
                <a:lnTo>
                  <a:pt x="2225490" y="265"/>
                </a:lnTo>
                <a:lnTo>
                  <a:pt x="2235011" y="0"/>
                </a:lnTo>
                <a:close/>
              </a:path>
            </a:pathLst>
          </a:custGeom>
          <a:solidFill>
            <a:schemeClr val="accent5"/>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8" name="矩形 7"/>
          <p:cNvSpPr/>
          <p:nvPr/>
        </p:nvSpPr>
        <p:spPr>
          <a:xfrm>
            <a:off x="3619500" y="1828118"/>
            <a:ext cx="3813174" cy="1200329"/>
          </a:xfrm>
          <a:prstGeom prst="rect">
            <a:avLst/>
          </a:prstGeom>
        </p:spPr>
        <p:txBody>
          <a:bodyPr wrap="square">
            <a:spAutoFit/>
          </a:bodyPr>
          <a:lstStyle/>
          <a:p>
            <a:pPr lvl="1">
              <a:lnSpc>
                <a:spcPct val="150000"/>
              </a:lnSpc>
              <a:defRPr/>
            </a:pPr>
            <a:r>
              <a:rPr lang="zh-CN" altLang="en-US" sz="1600" dirty="0">
                <a:solidFill>
                  <a:schemeClr val="bg1">
                    <a:lumMod val="50000"/>
                  </a:schemeClr>
                </a:solidFill>
                <a:latin typeface="幼圆" panose="02010509060101010101" pitchFamily="49" charset="-122"/>
                <a:ea typeface="幼圆" panose="02010509060101010101" pitchFamily="49" charset="-122"/>
              </a:rPr>
              <a:t>请输入你的内容描述请输入你的内容描述请输入你的内容描述请输入你的内容描述请输入你的内容描述</a:t>
            </a:r>
            <a:endParaRPr lang="en-US" altLang="zh-CN" sz="1600" dirty="0">
              <a:solidFill>
                <a:schemeClr val="bg1">
                  <a:lumMod val="50000"/>
                </a:schemeClr>
              </a:solidFill>
              <a:latin typeface="幼圆" panose="02010509060101010101" pitchFamily="49" charset="-122"/>
              <a:ea typeface="幼圆" panose="02010509060101010101" pitchFamily="49" charset="-122"/>
            </a:endParaRPr>
          </a:p>
        </p:txBody>
      </p:sp>
      <p:sp>
        <p:nvSpPr>
          <p:cNvPr id="9" name="矩形 8"/>
          <p:cNvSpPr/>
          <p:nvPr/>
        </p:nvSpPr>
        <p:spPr>
          <a:xfrm>
            <a:off x="2047876" y="3693475"/>
            <a:ext cx="3813174" cy="1200329"/>
          </a:xfrm>
          <a:prstGeom prst="rect">
            <a:avLst/>
          </a:prstGeom>
        </p:spPr>
        <p:txBody>
          <a:bodyPr wrap="square">
            <a:spAutoFit/>
          </a:bodyPr>
          <a:lstStyle/>
          <a:p>
            <a:pPr lvl="1">
              <a:lnSpc>
                <a:spcPct val="150000"/>
              </a:lnSpc>
              <a:defRPr/>
            </a:pPr>
            <a:r>
              <a:rPr lang="zh-CN" altLang="en-US" sz="1600" dirty="0">
                <a:solidFill>
                  <a:schemeClr val="bg1">
                    <a:lumMod val="50000"/>
                  </a:schemeClr>
                </a:solidFill>
                <a:latin typeface="幼圆" panose="02010509060101010101" pitchFamily="49" charset="-122"/>
                <a:ea typeface="幼圆" panose="02010509060101010101" pitchFamily="49" charset="-122"/>
              </a:rPr>
              <a:t>请输入你的内容描述请输入你的内容描述请输入你的内容描述请输入你的内容描述请输入你的内容描述</a:t>
            </a:r>
            <a:endParaRPr lang="en-US" altLang="zh-CN" sz="1600" dirty="0">
              <a:solidFill>
                <a:schemeClr val="bg1">
                  <a:lumMod val="50000"/>
                </a:schemeClr>
              </a:solidFill>
              <a:latin typeface="幼圆" panose="02010509060101010101" pitchFamily="49" charset="-122"/>
              <a:ea typeface="幼圆" panose="02010509060101010101" pitchFamily="49" charset="-122"/>
            </a:endParaRPr>
          </a:p>
        </p:txBody>
      </p:sp>
      <p:sp>
        <p:nvSpPr>
          <p:cNvPr id="10" name="矩形 9"/>
          <p:cNvSpPr/>
          <p:nvPr/>
        </p:nvSpPr>
        <p:spPr>
          <a:xfrm>
            <a:off x="5121275" y="5419907"/>
            <a:ext cx="3813174" cy="1142620"/>
          </a:xfrm>
          <a:prstGeom prst="rect">
            <a:avLst/>
          </a:prstGeom>
        </p:spPr>
        <p:txBody>
          <a:bodyPr wrap="square">
            <a:spAutoFit/>
          </a:bodyPr>
          <a:lstStyle/>
          <a:p>
            <a:pPr lvl="1">
              <a:lnSpc>
                <a:spcPct val="150000"/>
              </a:lnSpc>
              <a:defRPr/>
            </a:pPr>
            <a:r>
              <a:rPr lang="zh-CN" altLang="en-US" sz="1600" dirty="0">
                <a:solidFill>
                  <a:schemeClr val="bg1">
                    <a:lumMod val="50000"/>
                  </a:schemeClr>
                </a:solidFill>
                <a:latin typeface="幼圆" panose="02010509060101010101" pitchFamily="49" charset="-122"/>
                <a:ea typeface="幼圆" panose="02010509060101010101" pitchFamily="49" charset="-122"/>
              </a:rPr>
              <a:t>请输入你的内容描述请输入你的内容描述请输入你的内容描述请输入你的内容描述请输入你的内容描述</a:t>
            </a:r>
            <a:endParaRPr lang="en-US" altLang="zh-CN" sz="1600" dirty="0">
              <a:solidFill>
                <a:schemeClr val="bg1">
                  <a:lumMod val="50000"/>
                </a:schemeClr>
              </a:solidFill>
              <a:latin typeface="幼圆" panose="02010509060101010101" pitchFamily="49" charset="-122"/>
              <a:ea typeface="幼圆" panose="02010509060101010101" pitchFamily="49" charset="-122"/>
            </a:endParaRPr>
          </a:p>
        </p:txBody>
      </p:sp>
      <p:sp>
        <p:nvSpPr>
          <p:cNvPr id="11" name="TextBox 20"/>
          <p:cNvSpPr txBox="1">
            <a:spLocks noChangeArrowheads="1"/>
          </p:cNvSpPr>
          <p:nvPr/>
        </p:nvSpPr>
        <p:spPr bwMode="auto">
          <a:xfrm>
            <a:off x="2727326" y="3242451"/>
            <a:ext cx="2924174" cy="36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10000"/>
              </a:lnSpc>
            </a:pPr>
            <a:r>
              <a:rPr lang="da-DK" altLang="zh-CN" sz="1600" dirty="0" smtClean="0">
                <a:solidFill>
                  <a:schemeClr val="bg2"/>
                </a:solidFill>
              </a:rPr>
              <a:t>Please Enter </a:t>
            </a:r>
            <a:r>
              <a:rPr lang="en-US" altLang="zh-CN" sz="1600" dirty="0" smtClean="0">
                <a:solidFill>
                  <a:schemeClr val="bg2"/>
                </a:solidFill>
              </a:rPr>
              <a:t>Your Title Here.</a:t>
            </a:r>
            <a:endParaRPr lang="zh-CN" altLang="en-US" sz="1600" dirty="0">
              <a:solidFill>
                <a:schemeClr val="bg2"/>
              </a:solidFill>
            </a:endParaRPr>
          </a:p>
        </p:txBody>
      </p:sp>
      <p:sp>
        <p:nvSpPr>
          <p:cNvPr id="12" name="TextBox 20"/>
          <p:cNvSpPr txBox="1">
            <a:spLocks noChangeArrowheads="1"/>
          </p:cNvSpPr>
          <p:nvPr/>
        </p:nvSpPr>
        <p:spPr bwMode="auto">
          <a:xfrm>
            <a:off x="5675312" y="5075574"/>
            <a:ext cx="2950368" cy="36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10000"/>
              </a:lnSpc>
            </a:pPr>
            <a:r>
              <a:rPr lang="da-DK" altLang="zh-CN" sz="1600" dirty="0" smtClean="0">
                <a:solidFill>
                  <a:schemeClr val="accent5"/>
                </a:solidFill>
              </a:rPr>
              <a:t>Please Enter </a:t>
            </a:r>
            <a:r>
              <a:rPr lang="en-US" altLang="zh-CN" sz="1600" dirty="0" smtClean="0">
                <a:solidFill>
                  <a:schemeClr val="accent5"/>
                </a:solidFill>
              </a:rPr>
              <a:t>Your Title Here.</a:t>
            </a:r>
            <a:endParaRPr lang="zh-CN" altLang="en-US" sz="1600" dirty="0">
              <a:solidFill>
                <a:schemeClr val="accent5"/>
              </a:solidFill>
            </a:endParaRPr>
          </a:p>
        </p:txBody>
      </p:sp>
      <p:sp>
        <p:nvSpPr>
          <p:cNvPr id="13" name="矩形 12"/>
          <p:cNvSpPr/>
          <p:nvPr/>
        </p:nvSpPr>
        <p:spPr>
          <a:xfrm>
            <a:off x="1755613" y="534338"/>
            <a:ext cx="433965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rPr>
              <a:t>请输入替换你的标题</a:t>
            </a:r>
            <a:endParaRPr lang="zh-CN" altLang="en-US" sz="360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endParaRPr>
          </a:p>
        </p:txBody>
      </p:sp>
      <p:grpSp>
        <p:nvGrpSpPr>
          <p:cNvPr id="3" name="组合 2"/>
          <p:cNvGrpSpPr/>
          <p:nvPr/>
        </p:nvGrpSpPr>
        <p:grpSpPr>
          <a:xfrm>
            <a:off x="3854761" y="2578092"/>
            <a:ext cx="5268685" cy="2753658"/>
            <a:chOff x="4339034" y="2651661"/>
            <a:chExt cx="5268685" cy="2753658"/>
          </a:xfrm>
        </p:grpSpPr>
        <p:sp>
          <p:nvSpPr>
            <p:cNvPr id="2" name="减号 1"/>
            <p:cNvSpPr/>
            <p:nvPr/>
          </p:nvSpPr>
          <p:spPr>
            <a:xfrm>
              <a:off x="4339034" y="3055879"/>
              <a:ext cx="3512457" cy="325412"/>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减号 13"/>
            <p:cNvSpPr/>
            <p:nvPr/>
          </p:nvSpPr>
          <p:spPr>
            <a:xfrm>
              <a:off x="6095262" y="4671996"/>
              <a:ext cx="3512457" cy="325412"/>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减号 14"/>
            <p:cNvSpPr/>
            <p:nvPr/>
          </p:nvSpPr>
          <p:spPr>
            <a:xfrm rot="5400000">
              <a:off x="5584216" y="3862212"/>
              <a:ext cx="2753658" cy="33255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1" presetClass="entr" presetSubtype="0" fill="hold" grpId="0" nodeType="withEffect">
                                  <p:stCondLst>
                                    <p:cond delay="900"/>
                                  </p:stCondLst>
                                  <p:iterate type="lt">
                                    <p:tmPct val="10000"/>
                                  </p:iterate>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5"/>
                                        </p:tgtEl>
                                        <p:attrNameLst>
                                          <p:attrName>ppt_y</p:attrName>
                                        </p:attrNameLst>
                                      </p:cBhvr>
                                      <p:tavLst>
                                        <p:tav tm="0">
                                          <p:val>
                                            <p:strVal val="#ppt_y"/>
                                          </p:val>
                                        </p:tav>
                                        <p:tav tm="100000">
                                          <p:val>
                                            <p:strVal val="#ppt_y"/>
                                          </p:val>
                                        </p:tav>
                                      </p:tavLst>
                                    </p:anim>
                                    <p:anim calcmode="lin" valueType="num">
                                      <p:cBhvr>
                                        <p:cTn id="25"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5"/>
                                        </p:tgtEl>
                                      </p:cBhvr>
                                    </p:animEffect>
                                  </p:childTnLst>
                                </p:cTn>
                              </p:par>
                              <p:par>
                                <p:cTn id="28" presetID="42" presetClass="entr" presetSubtype="0" fill="hold" grpId="0" nodeType="withEffect">
                                  <p:stCondLst>
                                    <p:cond delay="200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50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par>
                                <p:cTn id="38" presetID="41" presetClass="entr" presetSubtype="0" fill="hold" grpId="0" nodeType="withEffect">
                                  <p:stCondLst>
                                    <p:cond delay="1400"/>
                                  </p:stCondLst>
                                  <p:iterate type="lt">
                                    <p:tmPct val="10000"/>
                                  </p:iterate>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11"/>
                                        </p:tgtEl>
                                        <p:attrNameLst>
                                          <p:attrName>ppt_y</p:attrName>
                                        </p:attrNameLst>
                                      </p:cBhvr>
                                      <p:tavLst>
                                        <p:tav tm="0">
                                          <p:val>
                                            <p:strVal val="#ppt_y"/>
                                          </p:val>
                                        </p:tav>
                                        <p:tav tm="100000">
                                          <p:val>
                                            <p:strVal val="#ppt_y"/>
                                          </p:val>
                                        </p:tav>
                                      </p:tavLst>
                                    </p:anim>
                                    <p:anim calcmode="lin" valueType="num">
                                      <p:cBhvr>
                                        <p:cTn id="4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11"/>
                                        </p:tgtEl>
                                      </p:cBhvr>
                                    </p:animEffect>
                                  </p:childTnLst>
                                </p:cTn>
                              </p:par>
                              <p:par>
                                <p:cTn id="45" presetID="42" presetClass="entr" presetSubtype="0" fill="hold" grpId="0" nodeType="withEffect">
                                  <p:stCondLst>
                                    <p:cond delay="300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30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1000"/>
                                        <p:tgtEl>
                                          <p:spTgt spid="7"/>
                                        </p:tgtEl>
                                      </p:cBhvr>
                                    </p:animEffect>
                                    <p:anim calcmode="lin" valueType="num">
                                      <p:cBhvr>
                                        <p:cTn id="53" dur="1000" fill="hold"/>
                                        <p:tgtEl>
                                          <p:spTgt spid="7"/>
                                        </p:tgtEl>
                                        <p:attrNameLst>
                                          <p:attrName>ppt_x</p:attrName>
                                        </p:attrNameLst>
                                      </p:cBhvr>
                                      <p:tavLst>
                                        <p:tav tm="0">
                                          <p:val>
                                            <p:strVal val="#ppt_x"/>
                                          </p:val>
                                        </p:tav>
                                        <p:tav tm="100000">
                                          <p:val>
                                            <p:strVal val="#ppt_x"/>
                                          </p:val>
                                        </p:tav>
                                      </p:tavLst>
                                    </p:anim>
                                    <p:anim calcmode="lin" valueType="num">
                                      <p:cBhvr>
                                        <p:cTn id="54" dur="1000" fill="hold"/>
                                        <p:tgtEl>
                                          <p:spTgt spid="7"/>
                                        </p:tgtEl>
                                        <p:attrNameLst>
                                          <p:attrName>ppt_y</p:attrName>
                                        </p:attrNameLst>
                                      </p:cBhvr>
                                      <p:tavLst>
                                        <p:tav tm="0">
                                          <p:val>
                                            <p:strVal val="#ppt_y+.1"/>
                                          </p:val>
                                        </p:tav>
                                        <p:tav tm="100000">
                                          <p:val>
                                            <p:strVal val="#ppt_y"/>
                                          </p:val>
                                        </p:tav>
                                      </p:tavLst>
                                    </p:anim>
                                  </p:childTnLst>
                                </p:cTn>
                              </p:par>
                              <p:par>
                                <p:cTn id="55" presetID="41" presetClass="entr" presetSubtype="0" fill="hold" grpId="0" nodeType="withEffect">
                                  <p:stCondLst>
                                    <p:cond delay="1100"/>
                                  </p:stCondLst>
                                  <p:iterate type="lt">
                                    <p:tmPct val="10000"/>
                                  </p:iterate>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58" dur="500" fill="hold"/>
                                        <p:tgtEl>
                                          <p:spTgt spid="12"/>
                                        </p:tgtEl>
                                        <p:attrNameLst>
                                          <p:attrName>ppt_y</p:attrName>
                                        </p:attrNameLst>
                                      </p:cBhvr>
                                      <p:tavLst>
                                        <p:tav tm="0">
                                          <p:val>
                                            <p:strVal val="#ppt_y"/>
                                          </p:val>
                                        </p:tav>
                                        <p:tav tm="100000">
                                          <p:val>
                                            <p:strVal val="#ppt_y"/>
                                          </p:val>
                                        </p:tav>
                                      </p:tavLst>
                                    </p:anim>
                                    <p:anim calcmode="lin" valueType="num">
                                      <p:cBhvr>
                                        <p:cTn id="5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6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61" dur="500" tmFilter="0,0; .5, 1; 1, 1"/>
                                        <p:tgtEl>
                                          <p:spTgt spid="12"/>
                                        </p:tgtEl>
                                      </p:cBhvr>
                                    </p:animEffect>
                                  </p:childTnLst>
                                </p:cTn>
                              </p:par>
                              <p:par>
                                <p:cTn id="62" presetID="42" presetClass="entr" presetSubtype="0" fill="hold" grpId="0" nodeType="withEffect">
                                  <p:stCondLst>
                                    <p:cond delay="250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1000"/>
                                        <p:tgtEl>
                                          <p:spTgt spid="10"/>
                                        </p:tgtEl>
                                      </p:cBhvr>
                                    </p:animEffect>
                                    <p:anim calcmode="lin" valueType="num">
                                      <p:cBhvr>
                                        <p:cTn id="65" dur="1000" fill="hold"/>
                                        <p:tgtEl>
                                          <p:spTgt spid="10"/>
                                        </p:tgtEl>
                                        <p:attrNameLst>
                                          <p:attrName>ppt_x</p:attrName>
                                        </p:attrNameLst>
                                      </p:cBhvr>
                                      <p:tavLst>
                                        <p:tav tm="0">
                                          <p:val>
                                            <p:strVal val="#ppt_x"/>
                                          </p:val>
                                        </p:tav>
                                        <p:tav tm="100000">
                                          <p:val>
                                            <p:strVal val="#ppt_x"/>
                                          </p:val>
                                        </p:tav>
                                      </p:tavLst>
                                    </p:anim>
                                    <p:anim calcmode="lin" valueType="num">
                                      <p:cBhvr>
                                        <p:cTn id="6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8" grpId="0"/>
      <p:bldP spid="9" grpId="0"/>
      <p:bldP spid="10" grpId="0"/>
      <p:bldP spid="11" grpId="0"/>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E4CB"/>
        </a:solidFill>
        <a:effectLst/>
      </p:bgPr>
    </p:bg>
    <p:spTree>
      <p:nvGrpSpPr>
        <p:cNvPr id="1" name=""/>
        <p:cNvGrpSpPr/>
        <p:nvPr/>
      </p:nvGrpSpPr>
      <p:grpSpPr>
        <a:xfrm>
          <a:off x="0" y="0"/>
          <a:ext cx="0" cy="0"/>
          <a:chOff x="0" y="0"/>
          <a:chExt cx="0" cy="0"/>
        </a:xfrm>
      </p:grpSpPr>
      <p:pic>
        <p:nvPicPr>
          <p:cNvPr id="4" name="图片 3" hidden="1"/>
          <p:cNvPicPr>
            <a:picLocks noChangeAspect="1"/>
          </p:cNvPicPr>
          <p:nvPr>
            <p:custDataLst>
              <p:tags r:id="rId1"/>
            </p:custDataLst>
          </p:nvPr>
        </p:nvPicPr>
        <p:blipFill rotWithShape="1">
          <a:blip r:embed="rId2">
            <a:extLst>
              <a:ext uri="{28A0092B-C50C-407E-A947-70E740481C1C}">
                <a14:useLocalDpi xmlns:a14="http://schemas.microsoft.com/office/drawing/2010/main" val="0"/>
              </a:ext>
            </a:extLst>
          </a:blip>
          <a:srcRect b="11950"/>
          <a:stretch>
            <a:fillRect/>
          </a:stretch>
        </p:blipFill>
        <p:spPr>
          <a:xfrm>
            <a:off x="8381960" y="-1136577"/>
            <a:ext cx="4577411" cy="6038491"/>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509" y="1858454"/>
            <a:ext cx="3907744" cy="4981681"/>
          </a:xfrm>
          <a:prstGeom prst="rect">
            <a:avLst/>
          </a:prstGeom>
        </p:spPr>
      </p:pic>
      <p:sp>
        <p:nvSpPr>
          <p:cNvPr id="6" name="Freeform 11"/>
          <p:cNvSpPr>
            <a:spLocks noEditPoints="1"/>
          </p:cNvSpPr>
          <p:nvPr/>
        </p:nvSpPr>
        <p:spPr bwMode="auto">
          <a:xfrm>
            <a:off x="9350909" y="2514524"/>
            <a:ext cx="891159" cy="1361771"/>
          </a:xfrm>
          <a:custGeom>
            <a:avLst/>
            <a:gdLst>
              <a:gd name="T0" fmla="*/ 114 w 301"/>
              <a:gd name="T1" fmla="*/ 43 h 460"/>
              <a:gd name="T2" fmla="*/ 287 w 301"/>
              <a:gd name="T3" fmla="*/ 100 h 460"/>
              <a:gd name="T4" fmla="*/ 27 w 301"/>
              <a:gd name="T5" fmla="*/ 190 h 460"/>
              <a:gd name="T6" fmla="*/ 203 w 301"/>
              <a:gd name="T7" fmla="*/ 214 h 460"/>
              <a:gd name="T8" fmla="*/ 27 w 301"/>
              <a:gd name="T9" fmla="*/ 264 h 460"/>
              <a:gd name="T10" fmla="*/ 57 w 301"/>
              <a:gd name="T11" fmla="*/ 293 h 460"/>
              <a:gd name="T12" fmla="*/ 285 w 301"/>
              <a:gd name="T13" fmla="*/ 399 h 460"/>
              <a:gd name="T14" fmla="*/ 54 w 301"/>
              <a:gd name="T15" fmla="*/ 1 h 460"/>
              <a:gd name="T16" fmla="*/ 246 w 301"/>
              <a:gd name="T17" fmla="*/ 38 h 460"/>
              <a:gd name="T18" fmla="*/ 147 w 301"/>
              <a:gd name="T19" fmla="*/ 62 h 460"/>
              <a:gd name="T20" fmla="*/ 46 w 301"/>
              <a:gd name="T21" fmla="*/ 127 h 460"/>
              <a:gd name="T22" fmla="*/ 81 w 301"/>
              <a:gd name="T23" fmla="*/ 245 h 460"/>
              <a:gd name="T24" fmla="*/ 225 w 301"/>
              <a:gd name="T25" fmla="*/ 367 h 460"/>
              <a:gd name="T26" fmla="*/ 173 w 301"/>
              <a:gd name="T27" fmla="*/ 399 h 460"/>
              <a:gd name="T28" fmla="*/ 83 w 301"/>
              <a:gd name="T29" fmla="*/ 368 h 460"/>
              <a:gd name="T30" fmla="*/ 45 w 301"/>
              <a:gd name="T31" fmla="*/ 289 h 460"/>
              <a:gd name="T32" fmla="*/ 9 w 301"/>
              <a:gd name="T33" fmla="*/ 261 h 460"/>
              <a:gd name="T34" fmla="*/ 16 w 301"/>
              <a:gd name="T35" fmla="*/ 314 h 460"/>
              <a:gd name="T36" fmla="*/ 42 w 301"/>
              <a:gd name="T37" fmla="*/ 348 h 460"/>
              <a:gd name="T38" fmla="*/ 54 w 301"/>
              <a:gd name="T39" fmla="*/ 394 h 460"/>
              <a:gd name="T40" fmla="*/ 56 w 301"/>
              <a:gd name="T41" fmla="*/ 413 h 460"/>
              <a:gd name="T42" fmla="*/ 160 w 301"/>
              <a:gd name="T43" fmla="*/ 428 h 460"/>
              <a:gd name="T44" fmla="*/ 239 w 301"/>
              <a:gd name="T45" fmla="*/ 428 h 460"/>
              <a:gd name="T46" fmla="*/ 292 w 301"/>
              <a:gd name="T47" fmla="*/ 368 h 460"/>
              <a:gd name="T48" fmla="*/ 229 w 301"/>
              <a:gd name="T49" fmla="*/ 233 h 460"/>
              <a:gd name="T50" fmla="*/ 158 w 301"/>
              <a:gd name="T51" fmla="*/ 185 h 460"/>
              <a:gd name="T52" fmla="*/ 114 w 301"/>
              <a:gd name="T53" fmla="*/ 91 h 460"/>
              <a:gd name="T54" fmla="*/ 186 w 301"/>
              <a:gd name="T55" fmla="*/ 81 h 460"/>
              <a:gd name="T56" fmla="*/ 241 w 301"/>
              <a:gd name="T57" fmla="*/ 160 h 460"/>
              <a:gd name="T58" fmla="*/ 282 w 301"/>
              <a:gd name="T59" fmla="*/ 95 h 460"/>
              <a:gd name="T60" fmla="*/ 247 w 301"/>
              <a:gd name="T61" fmla="*/ 137 h 460"/>
              <a:gd name="T62" fmla="*/ 187 w 301"/>
              <a:gd name="T63" fmla="*/ 198 h 460"/>
              <a:gd name="T64" fmla="*/ 289 w 301"/>
              <a:gd name="T65" fmla="*/ 32 h 460"/>
              <a:gd name="T66" fmla="*/ 166 w 301"/>
              <a:gd name="T67" fmla="*/ 75 h 460"/>
              <a:gd name="T68" fmla="*/ 103 w 301"/>
              <a:gd name="T69" fmla="*/ 80 h 460"/>
              <a:gd name="T70" fmla="*/ 74 w 301"/>
              <a:gd name="T71" fmla="*/ 92 h 460"/>
              <a:gd name="T72" fmla="*/ 110 w 301"/>
              <a:gd name="T73" fmla="*/ 93 h 460"/>
              <a:gd name="T74" fmla="*/ 68 w 301"/>
              <a:gd name="T75" fmla="*/ 106 h 460"/>
              <a:gd name="T76" fmla="*/ 228 w 301"/>
              <a:gd name="T77" fmla="*/ 108 h 460"/>
              <a:gd name="T78" fmla="*/ 50 w 301"/>
              <a:gd name="T79" fmla="*/ 132 h 460"/>
              <a:gd name="T80" fmla="*/ 60 w 301"/>
              <a:gd name="T81" fmla="*/ 186 h 460"/>
              <a:gd name="T82" fmla="*/ 173 w 301"/>
              <a:gd name="T83" fmla="*/ 200 h 460"/>
              <a:gd name="T84" fmla="*/ 73 w 301"/>
              <a:gd name="T85" fmla="*/ 233 h 460"/>
              <a:gd name="T86" fmla="*/ 207 w 301"/>
              <a:gd name="T87" fmla="*/ 238 h 460"/>
              <a:gd name="T88" fmla="*/ 120 w 301"/>
              <a:gd name="T89" fmla="*/ 262 h 460"/>
              <a:gd name="T90" fmla="*/ 32 w 301"/>
              <a:gd name="T91" fmla="*/ 273 h 460"/>
              <a:gd name="T92" fmla="*/ 18 w 301"/>
              <a:gd name="T93" fmla="*/ 302 h 460"/>
              <a:gd name="T94" fmla="*/ 271 w 301"/>
              <a:gd name="T95" fmla="*/ 351 h 460"/>
              <a:gd name="T96" fmla="*/ 75 w 301"/>
              <a:gd name="T97" fmla="*/ 356 h 460"/>
              <a:gd name="T98" fmla="*/ 70 w 301"/>
              <a:gd name="T99" fmla="*/ 364 h 460"/>
              <a:gd name="T100" fmla="*/ 52 w 301"/>
              <a:gd name="T101" fmla="*/ 377 h 460"/>
              <a:gd name="T102" fmla="*/ 225 w 301"/>
              <a:gd name="T103" fmla="*/ 385 h 460"/>
              <a:gd name="T104" fmla="*/ 211 w 301"/>
              <a:gd name="T105" fmla="*/ 403 h 460"/>
              <a:gd name="T106" fmla="*/ 186 w 301"/>
              <a:gd name="T107" fmla="*/ 402 h 460"/>
              <a:gd name="T108" fmla="*/ 42 w 301"/>
              <a:gd name="T109" fmla="*/ 412 h 460"/>
              <a:gd name="T110" fmla="*/ 284 w 301"/>
              <a:gd name="T111" fmla="*/ 37 h 460"/>
              <a:gd name="T112" fmla="*/ 146 w 301"/>
              <a:gd name="T113" fmla="*/ 51 h 460"/>
              <a:gd name="T114" fmla="*/ 43 w 301"/>
              <a:gd name="T115" fmla="*/ 124 h 460"/>
              <a:gd name="T116" fmla="*/ 212 w 301"/>
              <a:gd name="T117" fmla="*/ 217 h 460"/>
              <a:gd name="T118" fmla="*/ 149 w 301"/>
              <a:gd name="T119" fmla="*/ 287 h 460"/>
              <a:gd name="T120" fmla="*/ 248 w 301"/>
              <a:gd name="T121" fmla="*/ 424 h 460"/>
              <a:gd name="T122" fmla="*/ 9 w 301"/>
              <a:gd name="T123" fmla="*/ 294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1" h="460">
                <a:moveTo>
                  <a:pt x="54" y="4"/>
                </a:moveTo>
                <a:cubicBezTo>
                  <a:pt x="55" y="4"/>
                  <a:pt x="55" y="5"/>
                  <a:pt x="55" y="6"/>
                </a:cubicBezTo>
                <a:cubicBezTo>
                  <a:pt x="54" y="6"/>
                  <a:pt x="54" y="6"/>
                  <a:pt x="54" y="7"/>
                </a:cubicBezTo>
                <a:cubicBezTo>
                  <a:pt x="52" y="6"/>
                  <a:pt x="53" y="4"/>
                  <a:pt x="54" y="4"/>
                </a:cubicBezTo>
                <a:close/>
                <a:moveTo>
                  <a:pt x="54" y="8"/>
                </a:moveTo>
                <a:cubicBezTo>
                  <a:pt x="54" y="8"/>
                  <a:pt x="55" y="9"/>
                  <a:pt x="55" y="8"/>
                </a:cubicBezTo>
                <a:cubicBezTo>
                  <a:pt x="57" y="9"/>
                  <a:pt x="53" y="10"/>
                  <a:pt x="54" y="8"/>
                </a:cubicBezTo>
                <a:close/>
                <a:moveTo>
                  <a:pt x="57" y="8"/>
                </a:moveTo>
                <a:cubicBezTo>
                  <a:pt x="58" y="7"/>
                  <a:pt x="61" y="8"/>
                  <a:pt x="60" y="9"/>
                </a:cubicBezTo>
                <a:cubicBezTo>
                  <a:pt x="58" y="10"/>
                  <a:pt x="58" y="8"/>
                  <a:pt x="57" y="8"/>
                </a:cubicBezTo>
                <a:close/>
                <a:moveTo>
                  <a:pt x="118" y="41"/>
                </a:moveTo>
                <a:cubicBezTo>
                  <a:pt x="118" y="41"/>
                  <a:pt x="119" y="41"/>
                  <a:pt x="120" y="41"/>
                </a:cubicBezTo>
                <a:cubicBezTo>
                  <a:pt x="120" y="42"/>
                  <a:pt x="120" y="42"/>
                  <a:pt x="120" y="43"/>
                </a:cubicBezTo>
                <a:cubicBezTo>
                  <a:pt x="119" y="43"/>
                  <a:pt x="118" y="43"/>
                  <a:pt x="118" y="43"/>
                </a:cubicBezTo>
                <a:cubicBezTo>
                  <a:pt x="118" y="42"/>
                  <a:pt x="118" y="42"/>
                  <a:pt x="118" y="41"/>
                </a:cubicBezTo>
                <a:close/>
                <a:moveTo>
                  <a:pt x="237" y="43"/>
                </a:moveTo>
                <a:cubicBezTo>
                  <a:pt x="238" y="42"/>
                  <a:pt x="240" y="43"/>
                  <a:pt x="239" y="45"/>
                </a:cubicBezTo>
                <a:cubicBezTo>
                  <a:pt x="238" y="45"/>
                  <a:pt x="238" y="44"/>
                  <a:pt x="237" y="43"/>
                </a:cubicBezTo>
                <a:close/>
                <a:moveTo>
                  <a:pt x="114" y="43"/>
                </a:moveTo>
                <a:cubicBezTo>
                  <a:pt x="115" y="44"/>
                  <a:pt x="115" y="43"/>
                  <a:pt x="116" y="43"/>
                </a:cubicBezTo>
                <a:cubicBezTo>
                  <a:pt x="116" y="45"/>
                  <a:pt x="116" y="45"/>
                  <a:pt x="116" y="46"/>
                </a:cubicBezTo>
                <a:cubicBezTo>
                  <a:pt x="115" y="45"/>
                  <a:pt x="114" y="45"/>
                  <a:pt x="114" y="43"/>
                </a:cubicBezTo>
                <a:close/>
                <a:moveTo>
                  <a:pt x="243" y="46"/>
                </a:moveTo>
                <a:cubicBezTo>
                  <a:pt x="243" y="43"/>
                  <a:pt x="240" y="44"/>
                  <a:pt x="240" y="45"/>
                </a:cubicBezTo>
                <a:cubicBezTo>
                  <a:pt x="242" y="45"/>
                  <a:pt x="241" y="47"/>
                  <a:pt x="243" y="46"/>
                </a:cubicBezTo>
                <a:close/>
                <a:moveTo>
                  <a:pt x="106" y="52"/>
                </a:moveTo>
                <a:cubicBezTo>
                  <a:pt x="108" y="53"/>
                  <a:pt x="107" y="53"/>
                  <a:pt x="107" y="54"/>
                </a:cubicBezTo>
                <a:cubicBezTo>
                  <a:pt x="106" y="54"/>
                  <a:pt x="105" y="54"/>
                  <a:pt x="105" y="54"/>
                </a:cubicBezTo>
                <a:cubicBezTo>
                  <a:pt x="105" y="54"/>
                  <a:pt x="106" y="53"/>
                  <a:pt x="106" y="52"/>
                </a:cubicBezTo>
                <a:close/>
                <a:moveTo>
                  <a:pt x="100" y="54"/>
                </a:moveTo>
                <a:cubicBezTo>
                  <a:pt x="103" y="54"/>
                  <a:pt x="100" y="58"/>
                  <a:pt x="103" y="57"/>
                </a:cubicBezTo>
                <a:cubicBezTo>
                  <a:pt x="102" y="59"/>
                  <a:pt x="101" y="59"/>
                  <a:pt x="99" y="58"/>
                </a:cubicBezTo>
                <a:cubicBezTo>
                  <a:pt x="100" y="57"/>
                  <a:pt x="101" y="56"/>
                  <a:pt x="100" y="54"/>
                </a:cubicBezTo>
                <a:close/>
                <a:moveTo>
                  <a:pt x="204" y="65"/>
                </a:moveTo>
                <a:cubicBezTo>
                  <a:pt x="204" y="64"/>
                  <a:pt x="205" y="66"/>
                  <a:pt x="206" y="65"/>
                </a:cubicBezTo>
                <a:cubicBezTo>
                  <a:pt x="206" y="66"/>
                  <a:pt x="205" y="66"/>
                  <a:pt x="205" y="68"/>
                </a:cubicBezTo>
                <a:cubicBezTo>
                  <a:pt x="204" y="68"/>
                  <a:pt x="205" y="66"/>
                  <a:pt x="204" y="65"/>
                </a:cubicBezTo>
                <a:close/>
                <a:moveTo>
                  <a:pt x="229" y="76"/>
                </a:moveTo>
                <a:cubicBezTo>
                  <a:pt x="231" y="74"/>
                  <a:pt x="232" y="78"/>
                  <a:pt x="229" y="78"/>
                </a:cubicBezTo>
                <a:cubicBezTo>
                  <a:pt x="230" y="78"/>
                  <a:pt x="230" y="77"/>
                  <a:pt x="229" y="76"/>
                </a:cubicBezTo>
                <a:close/>
                <a:moveTo>
                  <a:pt x="128" y="79"/>
                </a:moveTo>
                <a:cubicBezTo>
                  <a:pt x="130" y="79"/>
                  <a:pt x="131" y="79"/>
                  <a:pt x="132" y="80"/>
                </a:cubicBezTo>
                <a:cubicBezTo>
                  <a:pt x="131" y="81"/>
                  <a:pt x="127" y="81"/>
                  <a:pt x="128" y="79"/>
                </a:cubicBezTo>
                <a:close/>
                <a:moveTo>
                  <a:pt x="287" y="100"/>
                </a:moveTo>
                <a:cubicBezTo>
                  <a:pt x="287" y="101"/>
                  <a:pt x="288" y="101"/>
                  <a:pt x="288" y="101"/>
                </a:cubicBezTo>
                <a:cubicBezTo>
                  <a:pt x="288" y="102"/>
                  <a:pt x="287" y="102"/>
                  <a:pt x="288" y="102"/>
                </a:cubicBezTo>
                <a:cubicBezTo>
                  <a:pt x="287" y="104"/>
                  <a:pt x="284" y="100"/>
                  <a:pt x="287" y="100"/>
                </a:cubicBezTo>
                <a:close/>
                <a:moveTo>
                  <a:pt x="46" y="102"/>
                </a:moveTo>
                <a:cubicBezTo>
                  <a:pt x="49" y="102"/>
                  <a:pt x="48" y="106"/>
                  <a:pt x="46" y="105"/>
                </a:cubicBezTo>
                <a:cubicBezTo>
                  <a:pt x="46" y="104"/>
                  <a:pt x="47" y="104"/>
                  <a:pt x="46" y="102"/>
                </a:cubicBezTo>
                <a:close/>
                <a:moveTo>
                  <a:pt x="287" y="107"/>
                </a:moveTo>
                <a:cubicBezTo>
                  <a:pt x="288" y="106"/>
                  <a:pt x="288" y="107"/>
                  <a:pt x="288" y="108"/>
                </a:cubicBezTo>
                <a:cubicBezTo>
                  <a:pt x="287" y="108"/>
                  <a:pt x="287" y="108"/>
                  <a:pt x="287" y="108"/>
                </a:cubicBezTo>
                <a:cubicBezTo>
                  <a:pt x="287" y="107"/>
                  <a:pt x="287" y="107"/>
                  <a:pt x="287" y="107"/>
                </a:cubicBezTo>
                <a:close/>
                <a:moveTo>
                  <a:pt x="288" y="109"/>
                </a:moveTo>
                <a:cubicBezTo>
                  <a:pt x="288" y="109"/>
                  <a:pt x="289" y="110"/>
                  <a:pt x="289" y="110"/>
                </a:cubicBezTo>
                <a:cubicBezTo>
                  <a:pt x="289" y="110"/>
                  <a:pt x="289" y="112"/>
                  <a:pt x="288" y="112"/>
                </a:cubicBezTo>
                <a:cubicBezTo>
                  <a:pt x="289" y="110"/>
                  <a:pt x="285" y="110"/>
                  <a:pt x="288" y="109"/>
                </a:cubicBezTo>
                <a:close/>
                <a:moveTo>
                  <a:pt x="229" y="118"/>
                </a:moveTo>
                <a:cubicBezTo>
                  <a:pt x="232" y="120"/>
                  <a:pt x="228" y="121"/>
                  <a:pt x="229" y="118"/>
                </a:cubicBezTo>
                <a:close/>
                <a:moveTo>
                  <a:pt x="238" y="165"/>
                </a:moveTo>
                <a:cubicBezTo>
                  <a:pt x="241" y="165"/>
                  <a:pt x="238" y="167"/>
                  <a:pt x="239" y="168"/>
                </a:cubicBezTo>
                <a:cubicBezTo>
                  <a:pt x="238" y="168"/>
                  <a:pt x="239" y="166"/>
                  <a:pt x="238" y="165"/>
                </a:cubicBezTo>
                <a:close/>
                <a:moveTo>
                  <a:pt x="26" y="188"/>
                </a:moveTo>
                <a:cubicBezTo>
                  <a:pt x="26" y="188"/>
                  <a:pt x="26" y="188"/>
                  <a:pt x="27" y="188"/>
                </a:cubicBezTo>
                <a:cubicBezTo>
                  <a:pt x="27" y="189"/>
                  <a:pt x="27" y="189"/>
                  <a:pt x="27" y="190"/>
                </a:cubicBezTo>
                <a:cubicBezTo>
                  <a:pt x="26" y="190"/>
                  <a:pt x="26" y="190"/>
                  <a:pt x="26" y="190"/>
                </a:cubicBezTo>
                <a:cubicBezTo>
                  <a:pt x="26" y="189"/>
                  <a:pt x="26" y="189"/>
                  <a:pt x="26" y="188"/>
                </a:cubicBezTo>
                <a:close/>
                <a:moveTo>
                  <a:pt x="26" y="191"/>
                </a:moveTo>
                <a:cubicBezTo>
                  <a:pt x="27" y="191"/>
                  <a:pt x="27" y="191"/>
                  <a:pt x="27" y="191"/>
                </a:cubicBezTo>
                <a:cubicBezTo>
                  <a:pt x="28" y="191"/>
                  <a:pt x="30" y="193"/>
                  <a:pt x="29" y="196"/>
                </a:cubicBezTo>
                <a:cubicBezTo>
                  <a:pt x="29" y="195"/>
                  <a:pt x="29" y="195"/>
                  <a:pt x="28" y="195"/>
                </a:cubicBezTo>
                <a:cubicBezTo>
                  <a:pt x="28" y="196"/>
                  <a:pt x="28" y="196"/>
                  <a:pt x="28" y="197"/>
                </a:cubicBezTo>
                <a:cubicBezTo>
                  <a:pt x="32" y="195"/>
                  <a:pt x="32" y="201"/>
                  <a:pt x="34" y="204"/>
                </a:cubicBezTo>
                <a:cubicBezTo>
                  <a:pt x="30" y="204"/>
                  <a:pt x="31" y="198"/>
                  <a:pt x="27" y="198"/>
                </a:cubicBezTo>
                <a:cubicBezTo>
                  <a:pt x="27" y="195"/>
                  <a:pt x="25" y="194"/>
                  <a:pt x="26" y="191"/>
                </a:cubicBezTo>
                <a:close/>
                <a:moveTo>
                  <a:pt x="195" y="202"/>
                </a:moveTo>
                <a:cubicBezTo>
                  <a:pt x="198" y="200"/>
                  <a:pt x="198" y="205"/>
                  <a:pt x="195" y="202"/>
                </a:cubicBezTo>
                <a:close/>
                <a:moveTo>
                  <a:pt x="201" y="204"/>
                </a:moveTo>
                <a:cubicBezTo>
                  <a:pt x="202" y="204"/>
                  <a:pt x="203" y="205"/>
                  <a:pt x="204" y="204"/>
                </a:cubicBezTo>
                <a:cubicBezTo>
                  <a:pt x="203" y="205"/>
                  <a:pt x="203" y="207"/>
                  <a:pt x="201" y="207"/>
                </a:cubicBezTo>
                <a:cubicBezTo>
                  <a:pt x="202" y="206"/>
                  <a:pt x="202" y="206"/>
                  <a:pt x="201" y="206"/>
                </a:cubicBezTo>
                <a:cubicBezTo>
                  <a:pt x="201" y="205"/>
                  <a:pt x="201" y="205"/>
                  <a:pt x="201" y="204"/>
                </a:cubicBezTo>
                <a:close/>
                <a:moveTo>
                  <a:pt x="22" y="209"/>
                </a:moveTo>
                <a:cubicBezTo>
                  <a:pt x="23" y="210"/>
                  <a:pt x="24" y="210"/>
                  <a:pt x="24" y="212"/>
                </a:cubicBezTo>
                <a:cubicBezTo>
                  <a:pt x="23" y="212"/>
                  <a:pt x="23" y="212"/>
                  <a:pt x="23" y="212"/>
                </a:cubicBezTo>
                <a:cubicBezTo>
                  <a:pt x="21" y="212"/>
                  <a:pt x="22" y="211"/>
                  <a:pt x="22" y="209"/>
                </a:cubicBezTo>
                <a:close/>
                <a:moveTo>
                  <a:pt x="203" y="214"/>
                </a:moveTo>
                <a:cubicBezTo>
                  <a:pt x="204" y="213"/>
                  <a:pt x="205" y="215"/>
                  <a:pt x="207" y="214"/>
                </a:cubicBezTo>
                <a:cubicBezTo>
                  <a:pt x="207" y="217"/>
                  <a:pt x="206" y="216"/>
                  <a:pt x="204" y="216"/>
                </a:cubicBezTo>
                <a:cubicBezTo>
                  <a:pt x="204" y="215"/>
                  <a:pt x="204" y="214"/>
                  <a:pt x="203" y="214"/>
                </a:cubicBezTo>
                <a:close/>
                <a:moveTo>
                  <a:pt x="20" y="215"/>
                </a:moveTo>
                <a:cubicBezTo>
                  <a:pt x="21" y="215"/>
                  <a:pt x="21" y="216"/>
                  <a:pt x="21" y="217"/>
                </a:cubicBezTo>
                <a:cubicBezTo>
                  <a:pt x="19" y="217"/>
                  <a:pt x="19" y="216"/>
                  <a:pt x="20" y="215"/>
                </a:cubicBezTo>
                <a:close/>
                <a:moveTo>
                  <a:pt x="209" y="217"/>
                </a:moveTo>
                <a:cubicBezTo>
                  <a:pt x="211" y="217"/>
                  <a:pt x="211" y="218"/>
                  <a:pt x="211" y="219"/>
                </a:cubicBezTo>
                <a:cubicBezTo>
                  <a:pt x="210" y="219"/>
                  <a:pt x="210" y="219"/>
                  <a:pt x="209" y="219"/>
                </a:cubicBezTo>
                <a:cubicBezTo>
                  <a:pt x="209" y="219"/>
                  <a:pt x="209" y="218"/>
                  <a:pt x="209" y="217"/>
                </a:cubicBezTo>
                <a:close/>
                <a:moveTo>
                  <a:pt x="28" y="261"/>
                </a:moveTo>
                <a:cubicBezTo>
                  <a:pt x="28" y="260"/>
                  <a:pt x="29" y="258"/>
                  <a:pt x="28" y="257"/>
                </a:cubicBezTo>
                <a:cubicBezTo>
                  <a:pt x="29" y="255"/>
                  <a:pt x="30" y="259"/>
                  <a:pt x="31" y="257"/>
                </a:cubicBezTo>
                <a:cubicBezTo>
                  <a:pt x="32" y="258"/>
                  <a:pt x="30" y="260"/>
                  <a:pt x="31" y="262"/>
                </a:cubicBezTo>
                <a:cubicBezTo>
                  <a:pt x="29" y="262"/>
                  <a:pt x="29" y="260"/>
                  <a:pt x="28" y="261"/>
                </a:cubicBezTo>
                <a:close/>
                <a:moveTo>
                  <a:pt x="24" y="258"/>
                </a:moveTo>
                <a:cubicBezTo>
                  <a:pt x="26" y="258"/>
                  <a:pt x="25" y="260"/>
                  <a:pt x="24" y="260"/>
                </a:cubicBezTo>
                <a:cubicBezTo>
                  <a:pt x="23" y="260"/>
                  <a:pt x="24" y="258"/>
                  <a:pt x="24" y="258"/>
                </a:cubicBezTo>
                <a:close/>
                <a:moveTo>
                  <a:pt x="27" y="259"/>
                </a:moveTo>
                <a:cubicBezTo>
                  <a:pt x="26" y="259"/>
                  <a:pt x="25" y="261"/>
                  <a:pt x="26" y="262"/>
                </a:cubicBezTo>
                <a:cubicBezTo>
                  <a:pt x="26" y="260"/>
                  <a:pt x="27" y="261"/>
                  <a:pt x="27" y="259"/>
                </a:cubicBezTo>
                <a:close/>
                <a:moveTo>
                  <a:pt x="27" y="264"/>
                </a:moveTo>
                <a:cubicBezTo>
                  <a:pt x="27" y="264"/>
                  <a:pt x="27" y="263"/>
                  <a:pt x="28" y="263"/>
                </a:cubicBezTo>
                <a:cubicBezTo>
                  <a:pt x="28" y="263"/>
                  <a:pt x="28" y="263"/>
                  <a:pt x="28" y="262"/>
                </a:cubicBezTo>
                <a:cubicBezTo>
                  <a:pt x="26" y="261"/>
                  <a:pt x="26" y="264"/>
                  <a:pt x="27" y="264"/>
                </a:cubicBezTo>
                <a:close/>
                <a:moveTo>
                  <a:pt x="124" y="276"/>
                </a:moveTo>
                <a:cubicBezTo>
                  <a:pt x="124" y="276"/>
                  <a:pt x="125" y="276"/>
                  <a:pt x="126" y="276"/>
                </a:cubicBezTo>
                <a:cubicBezTo>
                  <a:pt x="127" y="277"/>
                  <a:pt x="123" y="279"/>
                  <a:pt x="124" y="276"/>
                </a:cubicBezTo>
                <a:close/>
                <a:moveTo>
                  <a:pt x="130" y="278"/>
                </a:moveTo>
                <a:cubicBezTo>
                  <a:pt x="131" y="278"/>
                  <a:pt x="131" y="278"/>
                  <a:pt x="132" y="278"/>
                </a:cubicBezTo>
                <a:cubicBezTo>
                  <a:pt x="132" y="279"/>
                  <a:pt x="132" y="279"/>
                  <a:pt x="132" y="279"/>
                </a:cubicBezTo>
                <a:cubicBezTo>
                  <a:pt x="131" y="279"/>
                  <a:pt x="131" y="279"/>
                  <a:pt x="130" y="279"/>
                </a:cubicBezTo>
                <a:cubicBezTo>
                  <a:pt x="130" y="279"/>
                  <a:pt x="130" y="279"/>
                  <a:pt x="130" y="278"/>
                </a:cubicBezTo>
                <a:close/>
                <a:moveTo>
                  <a:pt x="159" y="289"/>
                </a:moveTo>
                <a:cubicBezTo>
                  <a:pt x="157" y="288"/>
                  <a:pt x="156" y="289"/>
                  <a:pt x="154" y="289"/>
                </a:cubicBezTo>
                <a:cubicBezTo>
                  <a:pt x="154" y="289"/>
                  <a:pt x="154" y="288"/>
                  <a:pt x="154" y="287"/>
                </a:cubicBezTo>
                <a:cubicBezTo>
                  <a:pt x="155" y="289"/>
                  <a:pt x="159" y="285"/>
                  <a:pt x="159" y="289"/>
                </a:cubicBezTo>
                <a:close/>
                <a:moveTo>
                  <a:pt x="54" y="289"/>
                </a:moveTo>
                <a:cubicBezTo>
                  <a:pt x="55" y="289"/>
                  <a:pt x="55" y="290"/>
                  <a:pt x="56" y="290"/>
                </a:cubicBezTo>
                <a:cubicBezTo>
                  <a:pt x="56" y="293"/>
                  <a:pt x="55" y="293"/>
                  <a:pt x="56" y="295"/>
                </a:cubicBezTo>
                <a:cubicBezTo>
                  <a:pt x="54" y="294"/>
                  <a:pt x="54" y="292"/>
                  <a:pt x="54" y="289"/>
                </a:cubicBezTo>
                <a:close/>
                <a:moveTo>
                  <a:pt x="57" y="293"/>
                </a:moveTo>
                <a:cubicBezTo>
                  <a:pt x="58" y="293"/>
                  <a:pt x="58" y="294"/>
                  <a:pt x="59" y="296"/>
                </a:cubicBezTo>
                <a:cubicBezTo>
                  <a:pt x="57" y="296"/>
                  <a:pt x="57" y="294"/>
                  <a:pt x="57" y="293"/>
                </a:cubicBezTo>
                <a:close/>
                <a:moveTo>
                  <a:pt x="52" y="295"/>
                </a:moveTo>
                <a:cubicBezTo>
                  <a:pt x="52" y="296"/>
                  <a:pt x="52" y="297"/>
                  <a:pt x="53" y="297"/>
                </a:cubicBezTo>
                <a:cubicBezTo>
                  <a:pt x="53" y="297"/>
                  <a:pt x="53" y="296"/>
                  <a:pt x="54" y="296"/>
                </a:cubicBezTo>
                <a:cubicBezTo>
                  <a:pt x="54" y="297"/>
                  <a:pt x="54" y="298"/>
                  <a:pt x="55" y="297"/>
                </a:cubicBezTo>
                <a:cubicBezTo>
                  <a:pt x="55" y="297"/>
                  <a:pt x="55" y="296"/>
                  <a:pt x="55" y="296"/>
                </a:cubicBezTo>
                <a:cubicBezTo>
                  <a:pt x="54" y="295"/>
                  <a:pt x="53" y="296"/>
                  <a:pt x="52" y="295"/>
                </a:cubicBezTo>
                <a:close/>
                <a:moveTo>
                  <a:pt x="13" y="307"/>
                </a:moveTo>
                <a:cubicBezTo>
                  <a:pt x="15" y="308"/>
                  <a:pt x="15" y="308"/>
                  <a:pt x="17" y="307"/>
                </a:cubicBezTo>
                <a:cubicBezTo>
                  <a:pt x="17" y="309"/>
                  <a:pt x="16" y="309"/>
                  <a:pt x="16" y="311"/>
                </a:cubicBezTo>
                <a:cubicBezTo>
                  <a:pt x="15" y="310"/>
                  <a:pt x="14" y="310"/>
                  <a:pt x="13" y="310"/>
                </a:cubicBezTo>
                <a:cubicBezTo>
                  <a:pt x="14" y="308"/>
                  <a:pt x="13" y="309"/>
                  <a:pt x="13" y="307"/>
                </a:cubicBezTo>
                <a:close/>
                <a:moveTo>
                  <a:pt x="286" y="355"/>
                </a:moveTo>
                <a:cubicBezTo>
                  <a:pt x="287" y="355"/>
                  <a:pt x="286" y="357"/>
                  <a:pt x="286" y="357"/>
                </a:cubicBezTo>
                <a:cubicBezTo>
                  <a:pt x="285" y="357"/>
                  <a:pt x="285" y="357"/>
                  <a:pt x="284" y="357"/>
                </a:cubicBezTo>
                <a:cubicBezTo>
                  <a:pt x="284" y="356"/>
                  <a:pt x="284" y="356"/>
                  <a:pt x="284" y="356"/>
                </a:cubicBezTo>
                <a:cubicBezTo>
                  <a:pt x="285" y="356"/>
                  <a:pt x="285" y="356"/>
                  <a:pt x="286" y="355"/>
                </a:cubicBezTo>
                <a:close/>
                <a:moveTo>
                  <a:pt x="286" y="391"/>
                </a:moveTo>
                <a:cubicBezTo>
                  <a:pt x="286" y="391"/>
                  <a:pt x="288" y="393"/>
                  <a:pt x="288" y="391"/>
                </a:cubicBezTo>
                <a:cubicBezTo>
                  <a:pt x="290" y="392"/>
                  <a:pt x="288" y="394"/>
                  <a:pt x="286" y="394"/>
                </a:cubicBezTo>
                <a:cubicBezTo>
                  <a:pt x="286" y="392"/>
                  <a:pt x="285" y="392"/>
                  <a:pt x="286" y="391"/>
                </a:cubicBezTo>
                <a:close/>
                <a:moveTo>
                  <a:pt x="286" y="394"/>
                </a:moveTo>
                <a:cubicBezTo>
                  <a:pt x="286" y="396"/>
                  <a:pt x="284" y="397"/>
                  <a:pt x="285" y="399"/>
                </a:cubicBezTo>
                <a:cubicBezTo>
                  <a:pt x="286" y="398"/>
                  <a:pt x="287" y="396"/>
                  <a:pt x="286" y="394"/>
                </a:cubicBezTo>
                <a:close/>
                <a:moveTo>
                  <a:pt x="77" y="397"/>
                </a:moveTo>
                <a:cubicBezTo>
                  <a:pt x="78" y="399"/>
                  <a:pt x="76" y="398"/>
                  <a:pt x="76" y="399"/>
                </a:cubicBezTo>
                <a:cubicBezTo>
                  <a:pt x="75" y="399"/>
                  <a:pt x="76" y="397"/>
                  <a:pt x="77" y="397"/>
                </a:cubicBezTo>
                <a:close/>
                <a:moveTo>
                  <a:pt x="56" y="400"/>
                </a:moveTo>
                <a:cubicBezTo>
                  <a:pt x="59" y="401"/>
                  <a:pt x="54" y="403"/>
                  <a:pt x="56" y="400"/>
                </a:cubicBezTo>
                <a:close/>
                <a:moveTo>
                  <a:pt x="266" y="402"/>
                </a:moveTo>
                <a:cubicBezTo>
                  <a:pt x="267" y="403"/>
                  <a:pt x="265" y="404"/>
                  <a:pt x="265" y="405"/>
                </a:cubicBezTo>
                <a:cubicBezTo>
                  <a:pt x="264" y="404"/>
                  <a:pt x="265" y="402"/>
                  <a:pt x="266" y="402"/>
                </a:cubicBezTo>
                <a:close/>
                <a:moveTo>
                  <a:pt x="84" y="403"/>
                </a:moveTo>
                <a:cubicBezTo>
                  <a:pt x="85" y="403"/>
                  <a:pt x="85" y="406"/>
                  <a:pt x="84" y="405"/>
                </a:cubicBezTo>
                <a:cubicBezTo>
                  <a:pt x="85" y="404"/>
                  <a:pt x="83" y="404"/>
                  <a:pt x="84" y="403"/>
                </a:cubicBezTo>
                <a:close/>
                <a:moveTo>
                  <a:pt x="220" y="421"/>
                </a:moveTo>
                <a:cubicBezTo>
                  <a:pt x="214" y="425"/>
                  <a:pt x="205" y="426"/>
                  <a:pt x="197" y="428"/>
                </a:cubicBezTo>
                <a:cubicBezTo>
                  <a:pt x="201" y="424"/>
                  <a:pt x="212" y="425"/>
                  <a:pt x="217" y="420"/>
                </a:cubicBezTo>
                <a:cubicBezTo>
                  <a:pt x="218" y="420"/>
                  <a:pt x="219" y="421"/>
                  <a:pt x="220" y="421"/>
                </a:cubicBezTo>
                <a:close/>
                <a:moveTo>
                  <a:pt x="48" y="422"/>
                </a:moveTo>
                <a:cubicBezTo>
                  <a:pt x="49" y="423"/>
                  <a:pt x="48" y="423"/>
                  <a:pt x="48" y="424"/>
                </a:cubicBezTo>
                <a:cubicBezTo>
                  <a:pt x="47" y="424"/>
                  <a:pt x="48" y="423"/>
                  <a:pt x="48" y="422"/>
                </a:cubicBezTo>
                <a:close/>
                <a:moveTo>
                  <a:pt x="39" y="457"/>
                </a:moveTo>
                <a:cubicBezTo>
                  <a:pt x="42" y="457"/>
                  <a:pt x="39" y="460"/>
                  <a:pt x="39" y="457"/>
                </a:cubicBezTo>
                <a:close/>
                <a:moveTo>
                  <a:pt x="54" y="1"/>
                </a:moveTo>
                <a:cubicBezTo>
                  <a:pt x="54" y="0"/>
                  <a:pt x="55" y="1"/>
                  <a:pt x="55" y="2"/>
                </a:cubicBezTo>
                <a:cubicBezTo>
                  <a:pt x="54" y="2"/>
                  <a:pt x="52" y="3"/>
                  <a:pt x="51" y="2"/>
                </a:cubicBezTo>
                <a:cubicBezTo>
                  <a:pt x="52" y="0"/>
                  <a:pt x="54" y="3"/>
                  <a:pt x="54" y="1"/>
                </a:cubicBezTo>
                <a:close/>
                <a:moveTo>
                  <a:pt x="265" y="14"/>
                </a:moveTo>
                <a:cubicBezTo>
                  <a:pt x="264" y="14"/>
                  <a:pt x="266" y="13"/>
                  <a:pt x="266" y="12"/>
                </a:cubicBezTo>
                <a:cubicBezTo>
                  <a:pt x="268" y="13"/>
                  <a:pt x="266" y="14"/>
                  <a:pt x="265" y="14"/>
                </a:cubicBezTo>
                <a:close/>
                <a:moveTo>
                  <a:pt x="266" y="15"/>
                </a:moveTo>
                <a:cubicBezTo>
                  <a:pt x="268" y="14"/>
                  <a:pt x="268" y="16"/>
                  <a:pt x="268" y="17"/>
                </a:cubicBezTo>
                <a:cubicBezTo>
                  <a:pt x="267" y="18"/>
                  <a:pt x="266" y="16"/>
                  <a:pt x="266" y="17"/>
                </a:cubicBezTo>
                <a:cubicBezTo>
                  <a:pt x="268" y="17"/>
                  <a:pt x="267" y="21"/>
                  <a:pt x="268" y="21"/>
                </a:cubicBezTo>
                <a:cubicBezTo>
                  <a:pt x="269" y="20"/>
                  <a:pt x="270" y="19"/>
                  <a:pt x="270" y="18"/>
                </a:cubicBezTo>
                <a:cubicBezTo>
                  <a:pt x="272" y="20"/>
                  <a:pt x="267" y="22"/>
                  <a:pt x="269" y="24"/>
                </a:cubicBezTo>
                <a:cubicBezTo>
                  <a:pt x="269" y="24"/>
                  <a:pt x="270" y="23"/>
                  <a:pt x="270" y="23"/>
                </a:cubicBezTo>
                <a:cubicBezTo>
                  <a:pt x="273" y="29"/>
                  <a:pt x="268" y="33"/>
                  <a:pt x="268" y="39"/>
                </a:cubicBezTo>
                <a:cubicBezTo>
                  <a:pt x="268" y="39"/>
                  <a:pt x="267" y="39"/>
                  <a:pt x="267" y="38"/>
                </a:cubicBezTo>
                <a:cubicBezTo>
                  <a:pt x="266" y="40"/>
                  <a:pt x="268" y="40"/>
                  <a:pt x="268" y="41"/>
                </a:cubicBezTo>
                <a:cubicBezTo>
                  <a:pt x="266" y="41"/>
                  <a:pt x="265" y="40"/>
                  <a:pt x="264" y="41"/>
                </a:cubicBezTo>
                <a:cubicBezTo>
                  <a:pt x="264" y="41"/>
                  <a:pt x="265" y="41"/>
                  <a:pt x="265" y="42"/>
                </a:cubicBezTo>
                <a:cubicBezTo>
                  <a:pt x="264" y="42"/>
                  <a:pt x="264" y="42"/>
                  <a:pt x="263" y="42"/>
                </a:cubicBezTo>
                <a:cubicBezTo>
                  <a:pt x="263" y="42"/>
                  <a:pt x="263" y="41"/>
                  <a:pt x="262" y="41"/>
                </a:cubicBezTo>
                <a:cubicBezTo>
                  <a:pt x="258" y="42"/>
                  <a:pt x="253" y="39"/>
                  <a:pt x="250" y="37"/>
                </a:cubicBezTo>
                <a:cubicBezTo>
                  <a:pt x="249" y="38"/>
                  <a:pt x="248" y="38"/>
                  <a:pt x="246" y="38"/>
                </a:cubicBezTo>
                <a:cubicBezTo>
                  <a:pt x="245" y="39"/>
                  <a:pt x="246" y="40"/>
                  <a:pt x="245" y="41"/>
                </a:cubicBezTo>
                <a:cubicBezTo>
                  <a:pt x="246" y="42"/>
                  <a:pt x="247" y="40"/>
                  <a:pt x="247" y="41"/>
                </a:cubicBezTo>
                <a:cubicBezTo>
                  <a:pt x="245" y="43"/>
                  <a:pt x="247" y="44"/>
                  <a:pt x="247" y="46"/>
                </a:cubicBezTo>
                <a:cubicBezTo>
                  <a:pt x="246" y="47"/>
                  <a:pt x="244" y="47"/>
                  <a:pt x="244" y="48"/>
                </a:cubicBezTo>
                <a:cubicBezTo>
                  <a:pt x="246" y="51"/>
                  <a:pt x="249" y="54"/>
                  <a:pt x="251" y="57"/>
                </a:cubicBezTo>
                <a:cubicBezTo>
                  <a:pt x="246" y="69"/>
                  <a:pt x="241" y="81"/>
                  <a:pt x="236" y="91"/>
                </a:cubicBezTo>
                <a:cubicBezTo>
                  <a:pt x="236" y="87"/>
                  <a:pt x="230" y="87"/>
                  <a:pt x="228" y="82"/>
                </a:cubicBezTo>
                <a:cubicBezTo>
                  <a:pt x="230" y="83"/>
                  <a:pt x="229" y="81"/>
                  <a:pt x="230" y="80"/>
                </a:cubicBezTo>
                <a:cubicBezTo>
                  <a:pt x="229" y="79"/>
                  <a:pt x="228" y="78"/>
                  <a:pt x="226" y="78"/>
                </a:cubicBezTo>
                <a:cubicBezTo>
                  <a:pt x="225" y="78"/>
                  <a:pt x="226" y="79"/>
                  <a:pt x="225" y="79"/>
                </a:cubicBezTo>
                <a:cubicBezTo>
                  <a:pt x="222" y="78"/>
                  <a:pt x="215" y="74"/>
                  <a:pt x="214" y="71"/>
                </a:cubicBezTo>
                <a:cubicBezTo>
                  <a:pt x="212" y="70"/>
                  <a:pt x="211" y="72"/>
                  <a:pt x="210" y="70"/>
                </a:cubicBezTo>
                <a:cubicBezTo>
                  <a:pt x="211" y="70"/>
                  <a:pt x="211" y="69"/>
                  <a:pt x="212" y="69"/>
                </a:cubicBezTo>
                <a:cubicBezTo>
                  <a:pt x="215" y="71"/>
                  <a:pt x="219" y="71"/>
                  <a:pt x="221" y="73"/>
                </a:cubicBezTo>
                <a:cubicBezTo>
                  <a:pt x="219" y="73"/>
                  <a:pt x="221" y="74"/>
                  <a:pt x="221" y="75"/>
                </a:cubicBezTo>
                <a:cubicBezTo>
                  <a:pt x="223" y="73"/>
                  <a:pt x="224" y="76"/>
                  <a:pt x="227" y="75"/>
                </a:cubicBezTo>
                <a:cubicBezTo>
                  <a:pt x="220" y="72"/>
                  <a:pt x="215" y="68"/>
                  <a:pt x="207" y="66"/>
                </a:cubicBezTo>
                <a:cubicBezTo>
                  <a:pt x="207" y="69"/>
                  <a:pt x="211" y="67"/>
                  <a:pt x="211" y="69"/>
                </a:cubicBezTo>
                <a:cubicBezTo>
                  <a:pt x="210" y="70"/>
                  <a:pt x="209" y="70"/>
                  <a:pt x="208" y="70"/>
                </a:cubicBezTo>
                <a:cubicBezTo>
                  <a:pt x="206" y="67"/>
                  <a:pt x="200" y="69"/>
                  <a:pt x="197" y="66"/>
                </a:cubicBezTo>
                <a:cubicBezTo>
                  <a:pt x="191" y="67"/>
                  <a:pt x="182" y="66"/>
                  <a:pt x="177" y="64"/>
                </a:cubicBezTo>
                <a:cubicBezTo>
                  <a:pt x="168" y="65"/>
                  <a:pt x="155" y="64"/>
                  <a:pt x="147" y="62"/>
                </a:cubicBezTo>
                <a:cubicBezTo>
                  <a:pt x="144" y="64"/>
                  <a:pt x="132" y="62"/>
                  <a:pt x="129" y="62"/>
                </a:cubicBezTo>
                <a:cubicBezTo>
                  <a:pt x="129" y="60"/>
                  <a:pt x="133" y="61"/>
                  <a:pt x="134" y="59"/>
                </a:cubicBezTo>
                <a:cubicBezTo>
                  <a:pt x="132" y="58"/>
                  <a:pt x="129" y="59"/>
                  <a:pt x="128" y="58"/>
                </a:cubicBezTo>
                <a:cubicBezTo>
                  <a:pt x="128" y="58"/>
                  <a:pt x="129" y="59"/>
                  <a:pt x="129" y="59"/>
                </a:cubicBezTo>
                <a:cubicBezTo>
                  <a:pt x="125" y="59"/>
                  <a:pt x="120" y="63"/>
                  <a:pt x="120" y="59"/>
                </a:cubicBezTo>
                <a:cubicBezTo>
                  <a:pt x="120" y="60"/>
                  <a:pt x="122" y="60"/>
                  <a:pt x="123" y="59"/>
                </a:cubicBezTo>
                <a:cubicBezTo>
                  <a:pt x="121" y="58"/>
                  <a:pt x="121" y="59"/>
                  <a:pt x="120" y="58"/>
                </a:cubicBezTo>
                <a:cubicBezTo>
                  <a:pt x="117" y="60"/>
                  <a:pt x="114" y="63"/>
                  <a:pt x="110" y="61"/>
                </a:cubicBezTo>
                <a:cubicBezTo>
                  <a:pt x="107" y="67"/>
                  <a:pt x="99" y="67"/>
                  <a:pt x="94" y="71"/>
                </a:cubicBezTo>
                <a:cubicBezTo>
                  <a:pt x="93" y="69"/>
                  <a:pt x="95" y="70"/>
                  <a:pt x="95" y="69"/>
                </a:cubicBezTo>
                <a:cubicBezTo>
                  <a:pt x="94" y="69"/>
                  <a:pt x="94" y="68"/>
                  <a:pt x="93" y="67"/>
                </a:cubicBezTo>
                <a:cubicBezTo>
                  <a:pt x="94" y="65"/>
                  <a:pt x="96" y="65"/>
                  <a:pt x="98" y="63"/>
                </a:cubicBezTo>
                <a:cubicBezTo>
                  <a:pt x="99" y="62"/>
                  <a:pt x="97" y="62"/>
                  <a:pt x="97" y="60"/>
                </a:cubicBezTo>
                <a:cubicBezTo>
                  <a:pt x="95" y="61"/>
                  <a:pt x="94" y="63"/>
                  <a:pt x="95" y="64"/>
                </a:cubicBezTo>
                <a:cubicBezTo>
                  <a:pt x="94" y="65"/>
                  <a:pt x="93" y="65"/>
                  <a:pt x="92" y="66"/>
                </a:cubicBezTo>
                <a:cubicBezTo>
                  <a:pt x="92" y="68"/>
                  <a:pt x="93" y="68"/>
                  <a:pt x="93" y="69"/>
                </a:cubicBezTo>
                <a:cubicBezTo>
                  <a:pt x="91" y="78"/>
                  <a:pt x="76" y="76"/>
                  <a:pt x="75" y="83"/>
                </a:cubicBezTo>
                <a:cubicBezTo>
                  <a:pt x="73" y="83"/>
                  <a:pt x="74" y="84"/>
                  <a:pt x="72" y="84"/>
                </a:cubicBezTo>
                <a:cubicBezTo>
                  <a:pt x="72" y="85"/>
                  <a:pt x="74" y="85"/>
                  <a:pt x="72" y="86"/>
                </a:cubicBezTo>
                <a:cubicBezTo>
                  <a:pt x="70" y="82"/>
                  <a:pt x="67" y="91"/>
                  <a:pt x="65" y="87"/>
                </a:cubicBezTo>
                <a:cubicBezTo>
                  <a:pt x="57" y="97"/>
                  <a:pt x="48" y="103"/>
                  <a:pt x="43" y="117"/>
                </a:cubicBezTo>
                <a:cubicBezTo>
                  <a:pt x="46" y="118"/>
                  <a:pt x="46" y="123"/>
                  <a:pt x="46" y="127"/>
                </a:cubicBezTo>
                <a:cubicBezTo>
                  <a:pt x="44" y="126"/>
                  <a:pt x="46" y="129"/>
                  <a:pt x="45" y="130"/>
                </a:cubicBezTo>
                <a:cubicBezTo>
                  <a:pt x="43" y="133"/>
                  <a:pt x="38" y="134"/>
                  <a:pt x="37" y="140"/>
                </a:cubicBezTo>
                <a:cubicBezTo>
                  <a:pt x="36" y="145"/>
                  <a:pt x="36" y="147"/>
                  <a:pt x="33" y="150"/>
                </a:cubicBezTo>
                <a:cubicBezTo>
                  <a:pt x="38" y="158"/>
                  <a:pt x="37" y="175"/>
                  <a:pt x="40" y="184"/>
                </a:cubicBezTo>
                <a:cubicBezTo>
                  <a:pt x="43" y="190"/>
                  <a:pt x="48" y="200"/>
                  <a:pt x="40" y="202"/>
                </a:cubicBezTo>
                <a:cubicBezTo>
                  <a:pt x="42" y="203"/>
                  <a:pt x="44" y="204"/>
                  <a:pt x="44" y="207"/>
                </a:cubicBezTo>
                <a:cubicBezTo>
                  <a:pt x="52" y="208"/>
                  <a:pt x="50" y="221"/>
                  <a:pt x="59" y="220"/>
                </a:cubicBezTo>
                <a:cubicBezTo>
                  <a:pt x="58" y="225"/>
                  <a:pt x="63" y="223"/>
                  <a:pt x="62" y="229"/>
                </a:cubicBezTo>
                <a:cubicBezTo>
                  <a:pt x="64" y="228"/>
                  <a:pt x="64" y="230"/>
                  <a:pt x="66" y="228"/>
                </a:cubicBezTo>
                <a:cubicBezTo>
                  <a:pt x="65" y="229"/>
                  <a:pt x="65" y="229"/>
                  <a:pt x="65" y="230"/>
                </a:cubicBezTo>
                <a:cubicBezTo>
                  <a:pt x="67" y="230"/>
                  <a:pt x="68" y="230"/>
                  <a:pt x="66" y="229"/>
                </a:cubicBezTo>
                <a:cubicBezTo>
                  <a:pt x="68" y="229"/>
                  <a:pt x="70" y="231"/>
                  <a:pt x="68" y="231"/>
                </a:cubicBezTo>
                <a:cubicBezTo>
                  <a:pt x="69" y="232"/>
                  <a:pt x="69" y="231"/>
                  <a:pt x="71" y="231"/>
                </a:cubicBezTo>
                <a:cubicBezTo>
                  <a:pt x="72" y="232"/>
                  <a:pt x="71" y="235"/>
                  <a:pt x="73" y="236"/>
                </a:cubicBezTo>
                <a:cubicBezTo>
                  <a:pt x="73" y="235"/>
                  <a:pt x="74" y="235"/>
                  <a:pt x="75" y="235"/>
                </a:cubicBezTo>
                <a:cubicBezTo>
                  <a:pt x="75" y="235"/>
                  <a:pt x="75" y="236"/>
                  <a:pt x="76" y="236"/>
                </a:cubicBezTo>
                <a:cubicBezTo>
                  <a:pt x="74" y="236"/>
                  <a:pt x="72" y="237"/>
                  <a:pt x="73" y="238"/>
                </a:cubicBezTo>
                <a:cubicBezTo>
                  <a:pt x="74" y="237"/>
                  <a:pt x="76" y="238"/>
                  <a:pt x="77" y="237"/>
                </a:cubicBezTo>
                <a:cubicBezTo>
                  <a:pt x="77" y="239"/>
                  <a:pt x="78" y="239"/>
                  <a:pt x="78" y="239"/>
                </a:cubicBezTo>
                <a:cubicBezTo>
                  <a:pt x="78" y="239"/>
                  <a:pt x="77" y="239"/>
                  <a:pt x="77" y="240"/>
                </a:cubicBezTo>
                <a:cubicBezTo>
                  <a:pt x="78" y="241"/>
                  <a:pt x="79" y="242"/>
                  <a:pt x="82" y="243"/>
                </a:cubicBezTo>
                <a:cubicBezTo>
                  <a:pt x="82" y="244"/>
                  <a:pt x="79" y="244"/>
                  <a:pt x="81" y="245"/>
                </a:cubicBezTo>
                <a:cubicBezTo>
                  <a:pt x="81" y="244"/>
                  <a:pt x="82" y="244"/>
                  <a:pt x="82" y="244"/>
                </a:cubicBezTo>
                <a:cubicBezTo>
                  <a:pt x="82" y="244"/>
                  <a:pt x="83" y="245"/>
                  <a:pt x="83" y="244"/>
                </a:cubicBezTo>
                <a:cubicBezTo>
                  <a:pt x="82" y="244"/>
                  <a:pt x="82" y="241"/>
                  <a:pt x="83" y="242"/>
                </a:cubicBezTo>
                <a:cubicBezTo>
                  <a:pt x="84" y="245"/>
                  <a:pt x="86" y="244"/>
                  <a:pt x="84" y="247"/>
                </a:cubicBezTo>
                <a:cubicBezTo>
                  <a:pt x="86" y="248"/>
                  <a:pt x="85" y="246"/>
                  <a:pt x="87" y="246"/>
                </a:cubicBezTo>
                <a:cubicBezTo>
                  <a:pt x="87" y="247"/>
                  <a:pt x="87" y="248"/>
                  <a:pt x="87" y="250"/>
                </a:cubicBezTo>
                <a:cubicBezTo>
                  <a:pt x="88" y="249"/>
                  <a:pt x="88" y="251"/>
                  <a:pt x="89" y="250"/>
                </a:cubicBezTo>
                <a:cubicBezTo>
                  <a:pt x="90" y="249"/>
                  <a:pt x="89" y="247"/>
                  <a:pt x="90" y="247"/>
                </a:cubicBezTo>
                <a:cubicBezTo>
                  <a:pt x="91" y="248"/>
                  <a:pt x="92" y="248"/>
                  <a:pt x="92" y="250"/>
                </a:cubicBezTo>
                <a:cubicBezTo>
                  <a:pt x="90" y="250"/>
                  <a:pt x="90" y="249"/>
                  <a:pt x="89" y="252"/>
                </a:cubicBezTo>
                <a:cubicBezTo>
                  <a:pt x="100" y="252"/>
                  <a:pt x="104" y="265"/>
                  <a:pt x="115" y="265"/>
                </a:cubicBezTo>
                <a:cubicBezTo>
                  <a:pt x="115" y="266"/>
                  <a:pt x="113" y="267"/>
                  <a:pt x="115" y="267"/>
                </a:cubicBezTo>
                <a:cubicBezTo>
                  <a:pt x="117" y="263"/>
                  <a:pt x="120" y="269"/>
                  <a:pt x="121" y="266"/>
                </a:cubicBezTo>
                <a:cubicBezTo>
                  <a:pt x="127" y="273"/>
                  <a:pt x="149" y="272"/>
                  <a:pt x="154" y="283"/>
                </a:cubicBezTo>
                <a:cubicBezTo>
                  <a:pt x="157" y="284"/>
                  <a:pt x="161" y="286"/>
                  <a:pt x="165" y="286"/>
                </a:cubicBezTo>
                <a:cubicBezTo>
                  <a:pt x="170" y="292"/>
                  <a:pt x="171" y="302"/>
                  <a:pt x="179" y="305"/>
                </a:cubicBezTo>
                <a:cubicBezTo>
                  <a:pt x="179" y="299"/>
                  <a:pt x="174" y="295"/>
                  <a:pt x="177" y="291"/>
                </a:cubicBezTo>
                <a:cubicBezTo>
                  <a:pt x="186" y="296"/>
                  <a:pt x="200" y="298"/>
                  <a:pt x="205" y="309"/>
                </a:cubicBezTo>
                <a:cubicBezTo>
                  <a:pt x="205" y="311"/>
                  <a:pt x="203" y="311"/>
                  <a:pt x="204" y="313"/>
                </a:cubicBezTo>
                <a:cubicBezTo>
                  <a:pt x="211" y="313"/>
                  <a:pt x="206" y="323"/>
                  <a:pt x="210" y="326"/>
                </a:cubicBezTo>
                <a:cubicBezTo>
                  <a:pt x="212" y="326"/>
                  <a:pt x="213" y="327"/>
                  <a:pt x="214" y="328"/>
                </a:cubicBezTo>
                <a:cubicBezTo>
                  <a:pt x="216" y="340"/>
                  <a:pt x="221" y="356"/>
                  <a:pt x="225" y="367"/>
                </a:cubicBezTo>
                <a:cubicBezTo>
                  <a:pt x="225" y="368"/>
                  <a:pt x="224" y="372"/>
                  <a:pt x="227" y="370"/>
                </a:cubicBezTo>
                <a:cubicBezTo>
                  <a:pt x="225" y="369"/>
                  <a:pt x="230" y="365"/>
                  <a:pt x="231" y="368"/>
                </a:cubicBezTo>
                <a:cubicBezTo>
                  <a:pt x="231" y="364"/>
                  <a:pt x="231" y="359"/>
                  <a:pt x="234" y="358"/>
                </a:cubicBezTo>
                <a:cubicBezTo>
                  <a:pt x="236" y="355"/>
                  <a:pt x="232" y="352"/>
                  <a:pt x="234" y="351"/>
                </a:cubicBezTo>
                <a:cubicBezTo>
                  <a:pt x="236" y="352"/>
                  <a:pt x="237" y="355"/>
                  <a:pt x="239" y="358"/>
                </a:cubicBezTo>
                <a:cubicBezTo>
                  <a:pt x="237" y="360"/>
                  <a:pt x="236" y="363"/>
                  <a:pt x="234" y="366"/>
                </a:cubicBezTo>
                <a:cubicBezTo>
                  <a:pt x="236" y="366"/>
                  <a:pt x="237" y="366"/>
                  <a:pt x="237" y="367"/>
                </a:cubicBezTo>
                <a:cubicBezTo>
                  <a:pt x="236" y="371"/>
                  <a:pt x="231" y="374"/>
                  <a:pt x="231" y="378"/>
                </a:cubicBezTo>
                <a:cubicBezTo>
                  <a:pt x="229" y="376"/>
                  <a:pt x="230" y="378"/>
                  <a:pt x="229" y="379"/>
                </a:cubicBezTo>
                <a:cubicBezTo>
                  <a:pt x="229" y="378"/>
                  <a:pt x="227" y="378"/>
                  <a:pt x="227" y="377"/>
                </a:cubicBezTo>
                <a:cubicBezTo>
                  <a:pt x="222" y="386"/>
                  <a:pt x="213" y="389"/>
                  <a:pt x="207" y="397"/>
                </a:cubicBezTo>
                <a:cubicBezTo>
                  <a:pt x="208" y="398"/>
                  <a:pt x="208" y="394"/>
                  <a:pt x="209" y="396"/>
                </a:cubicBezTo>
                <a:cubicBezTo>
                  <a:pt x="208" y="396"/>
                  <a:pt x="209" y="398"/>
                  <a:pt x="207" y="399"/>
                </a:cubicBezTo>
                <a:cubicBezTo>
                  <a:pt x="206" y="399"/>
                  <a:pt x="205" y="399"/>
                  <a:pt x="204" y="399"/>
                </a:cubicBezTo>
                <a:cubicBezTo>
                  <a:pt x="202" y="402"/>
                  <a:pt x="200" y="401"/>
                  <a:pt x="197" y="403"/>
                </a:cubicBezTo>
                <a:cubicBezTo>
                  <a:pt x="196" y="400"/>
                  <a:pt x="190" y="403"/>
                  <a:pt x="189" y="401"/>
                </a:cubicBezTo>
                <a:cubicBezTo>
                  <a:pt x="190" y="403"/>
                  <a:pt x="190" y="404"/>
                  <a:pt x="188" y="403"/>
                </a:cubicBezTo>
                <a:cubicBezTo>
                  <a:pt x="188" y="402"/>
                  <a:pt x="188" y="402"/>
                  <a:pt x="188" y="401"/>
                </a:cubicBezTo>
                <a:cubicBezTo>
                  <a:pt x="186" y="401"/>
                  <a:pt x="185" y="400"/>
                  <a:pt x="183" y="399"/>
                </a:cubicBezTo>
                <a:cubicBezTo>
                  <a:pt x="182" y="400"/>
                  <a:pt x="184" y="402"/>
                  <a:pt x="183" y="403"/>
                </a:cubicBezTo>
                <a:cubicBezTo>
                  <a:pt x="179" y="403"/>
                  <a:pt x="180" y="399"/>
                  <a:pt x="177" y="399"/>
                </a:cubicBezTo>
                <a:cubicBezTo>
                  <a:pt x="177" y="400"/>
                  <a:pt x="174" y="399"/>
                  <a:pt x="173" y="399"/>
                </a:cubicBezTo>
                <a:cubicBezTo>
                  <a:pt x="173" y="398"/>
                  <a:pt x="172" y="398"/>
                  <a:pt x="172" y="397"/>
                </a:cubicBezTo>
                <a:cubicBezTo>
                  <a:pt x="167" y="398"/>
                  <a:pt x="164" y="400"/>
                  <a:pt x="162" y="403"/>
                </a:cubicBezTo>
                <a:cubicBezTo>
                  <a:pt x="162" y="406"/>
                  <a:pt x="164" y="406"/>
                  <a:pt x="164" y="408"/>
                </a:cubicBezTo>
                <a:cubicBezTo>
                  <a:pt x="161" y="408"/>
                  <a:pt x="159" y="406"/>
                  <a:pt x="158" y="403"/>
                </a:cubicBezTo>
                <a:cubicBezTo>
                  <a:pt x="160" y="402"/>
                  <a:pt x="159" y="400"/>
                  <a:pt x="160" y="399"/>
                </a:cubicBezTo>
                <a:cubicBezTo>
                  <a:pt x="155" y="398"/>
                  <a:pt x="154" y="394"/>
                  <a:pt x="150" y="392"/>
                </a:cubicBezTo>
                <a:cubicBezTo>
                  <a:pt x="150" y="393"/>
                  <a:pt x="150" y="394"/>
                  <a:pt x="149" y="394"/>
                </a:cubicBezTo>
                <a:cubicBezTo>
                  <a:pt x="149" y="392"/>
                  <a:pt x="151" y="392"/>
                  <a:pt x="151" y="391"/>
                </a:cubicBezTo>
                <a:cubicBezTo>
                  <a:pt x="148" y="390"/>
                  <a:pt x="143" y="391"/>
                  <a:pt x="142" y="388"/>
                </a:cubicBezTo>
                <a:cubicBezTo>
                  <a:pt x="140" y="390"/>
                  <a:pt x="136" y="388"/>
                  <a:pt x="132" y="387"/>
                </a:cubicBezTo>
                <a:cubicBezTo>
                  <a:pt x="131" y="390"/>
                  <a:pt x="129" y="390"/>
                  <a:pt x="126" y="391"/>
                </a:cubicBezTo>
                <a:cubicBezTo>
                  <a:pt x="128" y="392"/>
                  <a:pt x="126" y="393"/>
                  <a:pt x="126" y="394"/>
                </a:cubicBezTo>
                <a:cubicBezTo>
                  <a:pt x="128" y="394"/>
                  <a:pt x="131" y="395"/>
                  <a:pt x="132" y="397"/>
                </a:cubicBezTo>
                <a:cubicBezTo>
                  <a:pt x="133" y="397"/>
                  <a:pt x="134" y="398"/>
                  <a:pt x="135" y="397"/>
                </a:cubicBezTo>
                <a:cubicBezTo>
                  <a:pt x="140" y="400"/>
                  <a:pt x="145" y="403"/>
                  <a:pt x="150" y="405"/>
                </a:cubicBezTo>
                <a:cubicBezTo>
                  <a:pt x="150" y="408"/>
                  <a:pt x="155" y="406"/>
                  <a:pt x="155" y="410"/>
                </a:cubicBezTo>
                <a:cubicBezTo>
                  <a:pt x="143" y="405"/>
                  <a:pt x="126" y="406"/>
                  <a:pt x="116" y="397"/>
                </a:cubicBezTo>
                <a:cubicBezTo>
                  <a:pt x="116" y="397"/>
                  <a:pt x="116" y="397"/>
                  <a:pt x="116" y="396"/>
                </a:cubicBezTo>
                <a:cubicBezTo>
                  <a:pt x="116" y="395"/>
                  <a:pt x="115" y="395"/>
                  <a:pt x="115" y="395"/>
                </a:cubicBezTo>
                <a:cubicBezTo>
                  <a:pt x="111" y="395"/>
                  <a:pt x="109" y="396"/>
                  <a:pt x="105" y="396"/>
                </a:cubicBezTo>
                <a:cubicBezTo>
                  <a:pt x="96" y="391"/>
                  <a:pt x="95" y="375"/>
                  <a:pt x="85" y="372"/>
                </a:cubicBezTo>
                <a:cubicBezTo>
                  <a:pt x="85" y="371"/>
                  <a:pt x="83" y="370"/>
                  <a:pt x="83" y="368"/>
                </a:cubicBezTo>
                <a:cubicBezTo>
                  <a:pt x="80" y="368"/>
                  <a:pt x="77" y="364"/>
                  <a:pt x="78" y="360"/>
                </a:cubicBezTo>
                <a:cubicBezTo>
                  <a:pt x="77" y="360"/>
                  <a:pt x="76" y="360"/>
                  <a:pt x="76" y="359"/>
                </a:cubicBezTo>
                <a:cubicBezTo>
                  <a:pt x="79" y="358"/>
                  <a:pt x="75" y="357"/>
                  <a:pt x="76" y="356"/>
                </a:cubicBezTo>
                <a:cubicBezTo>
                  <a:pt x="77" y="356"/>
                  <a:pt x="78" y="355"/>
                  <a:pt x="78" y="354"/>
                </a:cubicBezTo>
                <a:cubicBezTo>
                  <a:pt x="76" y="354"/>
                  <a:pt x="75" y="354"/>
                  <a:pt x="73" y="354"/>
                </a:cubicBezTo>
                <a:cubicBezTo>
                  <a:pt x="72" y="351"/>
                  <a:pt x="67" y="349"/>
                  <a:pt x="66" y="347"/>
                </a:cubicBezTo>
                <a:cubicBezTo>
                  <a:pt x="68" y="348"/>
                  <a:pt x="66" y="349"/>
                  <a:pt x="65" y="349"/>
                </a:cubicBezTo>
                <a:cubicBezTo>
                  <a:pt x="64" y="348"/>
                  <a:pt x="65" y="348"/>
                  <a:pt x="65" y="347"/>
                </a:cubicBezTo>
                <a:cubicBezTo>
                  <a:pt x="62" y="347"/>
                  <a:pt x="62" y="348"/>
                  <a:pt x="60" y="346"/>
                </a:cubicBezTo>
                <a:cubicBezTo>
                  <a:pt x="62" y="346"/>
                  <a:pt x="60" y="345"/>
                  <a:pt x="59" y="344"/>
                </a:cubicBezTo>
                <a:cubicBezTo>
                  <a:pt x="60" y="344"/>
                  <a:pt x="61" y="344"/>
                  <a:pt x="61" y="344"/>
                </a:cubicBezTo>
                <a:cubicBezTo>
                  <a:pt x="60" y="337"/>
                  <a:pt x="53" y="331"/>
                  <a:pt x="55" y="322"/>
                </a:cubicBezTo>
                <a:cubicBezTo>
                  <a:pt x="56" y="322"/>
                  <a:pt x="55" y="324"/>
                  <a:pt x="56" y="324"/>
                </a:cubicBezTo>
                <a:cubicBezTo>
                  <a:pt x="54" y="317"/>
                  <a:pt x="56" y="313"/>
                  <a:pt x="56" y="309"/>
                </a:cubicBezTo>
                <a:cubicBezTo>
                  <a:pt x="55" y="309"/>
                  <a:pt x="53" y="310"/>
                  <a:pt x="53" y="308"/>
                </a:cubicBezTo>
                <a:cubicBezTo>
                  <a:pt x="54" y="306"/>
                  <a:pt x="55" y="305"/>
                  <a:pt x="56" y="304"/>
                </a:cubicBezTo>
                <a:cubicBezTo>
                  <a:pt x="55" y="304"/>
                  <a:pt x="53" y="304"/>
                  <a:pt x="53" y="302"/>
                </a:cubicBezTo>
                <a:cubicBezTo>
                  <a:pt x="54" y="302"/>
                  <a:pt x="54" y="303"/>
                  <a:pt x="55" y="303"/>
                </a:cubicBezTo>
                <a:cubicBezTo>
                  <a:pt x="54" y="300"/>
                  <a:pt x="48" y="297"/>
                  <a:pt x="51" y="293"/>
                </a:cubicBezTo>
                <a:cubicBezTo>
                  <a:pt x="47" y="294"/>
                  <a:pt x="48" y="291"/>
                  <a:pt x="48" y="290"/>
                </a:cubicBezTo>
                <a:cubicBezTo>
                  <a:pt x="47" y="291"/>
                  <a:pt x="47" y="292"/>
                  <a:pt x="46" y="292"/>
                </a:cubicBezTo>
                <a:cubicBezTo>
                  <a:pt x="48" y="290"/>
                  <a:pt x="45" y="291"/>
                  <a:pt x="45" y="289"/>
                </a:cubicBezTo>
                <a:cubicBezTo>
                  <a:pt x="46" y="287"/>
                  <a:pt x="46" y="286"/>
                  <a:pt x="48" y="285"/>
                </a:cubicBezTo>
                <a:cubicBezTo>
                  <a:pt x="44" y="283"/>
                  <a:pt x="45" y="277"/>
                  <a:pt x="43" y="274"/>
                </a:cubicBezTo>
                <a:cubicBezTo>
                  <a:pt x="42" y="278"/>
                  <a:pt x="41" y="272"/>
                  <a:pt x="39" y="270"/>
                </a:cubicBezTo>
                <a:cubicBezTo>
                  <a:pt x="37" y="268"/>
                  <a:pt x="34" y="267"/>
                  <a:pt x="37" y="265"/>
                </a:cubicBezTo>
                <a:cubicBezTo>
                  <a:pt x="35" y="265"/>
                  <a:pt x="35" y="263"/>
                  <a:pt x="33" y="263"/>
                </a:cubicBezTo>
                <a:cubicBezTo>
                  <a:pt x="32" y="265"/>
                  <a:pt x="35" y="265"/>
                  <a:pt x="33" y="265"/>
                </a:cubicBezTo>
                <a:cubicBezTo>
                  <a:pt x="33" y="265"/>
                  <a:pt x="32" y="266"/>
                  <a:pt x="32" y="265"/>
                </a:cubicBezTo>
                <a:cubicBezTo>
                  <a:pt x="33" y="264"/>
                  <a:pt x="33" y="262"/>
                  <a:pt x="35" y="262"/>
                </a:cubicBezTo>
                <a:cubicBezTo>
                  <a:pt x="35" y="261"/>
                  <a:pt x="36" y="258"/>
                  <a:pt x="34" y="259"/>
                </a:cubicBezTo>
                <a:cubicBezTo>
                  <a:pt x="34" y="260"/>
                  <a:pt x="34" y="261"/>
                  <a:pt x="35" y="261"/>
                </a:cubicBezTo>
                <a:cubicBezTo>
                  <a:pt x="33" y="260"/>
                  <a:pt x="34" y="263"/>
                  <a:pt x="33" y="263"/>
                </a:cubicBezTo>
                <a:cubicBezTo>
                  <a:pt x="31" y="263"/>
                  <a:pt x="30" y="262"/>
                  <a:pt x="29" y="262"/>
                </a:cubicBezTo>
                <a:cubicBezTo>
                  <a:pt x="29" y="263"/>
                  <a:pt x="30" y="265"/>
                  <a:pt x="28" y="265"/>
                </a:cubicBezTo>
                <a:cubicBezTo>
                  <a:pt x="28" y="265"/>
                  <a:pt x="28" y="265"/>
                  <a:pt x="28" y="264"/>
                </a:cubicBezTo>
                <a:cubicBezTo>
                  <a:pt x="27" y="264"/>
                  <a:pt x="26" y="265"/>
                  <a:pt x="26" y="265"/>
                </a:cubicBezTo>
                <a:cubicBezTo>
                  <a:pt x="26" y="266"/>
                  <a:pt x="28" y="266"/>
                  <a:pt x="28" y="267"/>
                </a:cubicBezTo>
                <a:cubicBezTo>
                  <a:pt x="27" y="269"/>
                  <a:pt x="24" y="268"/>
                  <a:pt x="22" y="268"/>
                </a:cubicBezTo>
                <a:cubicBezTo>
                  <a:pt x="22" y="266"/>
                  <a:pt x="24" y="267"/>
                  <a:pt x="23" y="265"/>
                </a:cubicBezTo>
                <a:cubicBezTo>
                  <a:pt x="21" y="265"/>
                  <a:pt x="25" y="262"/>
                  <a:pt x="22" y="262"/>
                </a:cubicBezTo>
                <a:cubicBezTo>
                  <a:pt x="22" y="263"/>
                  <a:pt x="22" y="264"/>
                  <a:pt x="20" y="264"/>
                </a:cubicBezTo>
                <a:cubicBezTo>
                  <a:pt x="19" y="266"/>
                  <a:pt x="21" y="267"/>
                  <a:pt x="18" y="268"/>
                </a:cubicBezTo>
                <a:cubicBezTo>
                  <a:pt x="15" y="264"/>
                  <a:pt x="14" y="261"/>
                  <a:pt x="9" y="261"/>
                </a:cubicBezTo>
                <a:cubicBezTo>
                  <a:pt x="7" y="262"/>
                  <a:pt x="8" y="263"/>
                  <a:pt x="9" y="264"/>
                </a:cubicBezTo>
                <a:cubicBezTo>
                  <a:pt x="7" y="262"/>
                  <a:pt x="6" y="266"/>
                  <a:pt x="5" y="264"/>
                </a:cubicBezTo>
                <a:cubicBezTo>
                  <a:pt x="5" y="264"/>
                  <a:pt x="6" y="263"/>
                  <a:pt x="6" y="263"/>
                </a:cubicBezTo>
                <a:cubicBezTo>
                  <a:pt x="5" y="262"/>
                  <a:pt x="5" y="264"/>
                  <a:pt x="4" y="263"/>
                </a:cubicBezTo>
                <a:cubicBezTo>
                  <a:pt x="5" y="266"/>
                  <a:pt x="0" y="271"/>
                  <a:pt x="4" y="273"/>
                </a:cubicBezTo>
                <a:cubicBezTo>
                  <a:pt x="4" y="273"/>
                  <a:pt x="3" y="273"/>
                  <a:pt x="2" y="273"/>
                </a:cubicBezTo>
                <a:cubicBezTo>
                  <a:pt x="2" y="275"/>
                  <a:pt x="4" y="274"/>
                  <a:pt x="4" y="275"/>
                </a:cubicBezTo>
                <a:cubicBezTo>
                  <a:pt x="3" y="277"/>
                  <a:pt x="2" y="277"/>
                  <a:pt x="2" y="280"/>
                </a:cubicBezTo>
                <a:cubicBezTo>
                  <a:pt x="4" y="279"/>
                  <a:pt x="4" y="279"/>
                  <a:pt x="4" y="281"/>
                </a:cubicBezTo>
                <a:cubicBezTo>
                  <a:pt x="8" y="281"/>
                  <a:pt x="8" y="285"/>
                  <a:pt x="11" y="286"/>
                </a:cubicBezTo>
                <a:cubicBezTo>
                  <a:pt x="11" y="287"/>
                  <a:pt x="9" y="288"/>
                  <a:pt x="10" y="289"/>
                </a:cubicBezTo>
                <a:cubicBezTo>
                  <a:pt x="12" y="291"/>
                  <a:pt x="11" y="288"/>
                  <a:pt x="13" y="289"/>
                </a:cubicBezTo>
                <a:cubicBezTo>
                  <a:pt x="14" y="290"/>
                  <a:pt x="16" y="292"/>
                  <a:pt x="18" y="291"/>
                </a:cubicBezTo>
                <a:cubicBezTo>
                  <a:pt x="16" y="293"/>
                  <a:pt x="18" y="294"/>
                  <a:pt x="18" y="296"/>
                </a:cubicBezTo>
                <a:cubicBezTo>
                  <a:pt x="17" y="295"/>
                  <a:pt x="15" y="298"/>
                  <a:pt x="15" y="300"/>
                </a:cubicBezTo>
                <a:cubicBezTo>
                  <a:pt x="19" y="300"/>
                  <a:pt x="13" y="302"/>
                  <a:pt x="15" y="303"/>
                </a:cubicBezTo>
                <a:cubicBezTo>
                  <a:pt x="17" y="303"/>
                  <a:pt x="16" y="301"/>
                  <a:pt x="18" y="300"/>
                </a:cubicBezTo>
                <a:cubicBezTo>
                  <a:pt x="19" y="302"/>
                  <a:pt x="17" y="301"/>
                  <a:pt x="17" y="303"/>
                </a:cubicBezTo>
                <a:cubicBezTo>
                  <a:pt x="19" y="305"/>
                  <a:pt x="17" y="306"/>
                  <a:pt x="20" y="307"/>
                </a:cubicBezTo>
                <a:cubicBezTo>
                  <a:pt x="17" y="307"/>
                  <a:pt x="18" y="310"/>
                  <a:pt x="17" y="312"/>
                </a:cubicBezTo>
                <a:cubicBezTo>
                  <a:pt x="18" y="312"/>
                  <a:pt x="18" y="313"/>
                  <a:pt x="18" y="313"/>
                </a:cubicBezTo>
                <a:cubicBezTo>
                  <a:pt x="17" y="313"/>
                  <a:pt x="16" y="313"/>
                  <a:pt x="16" y="314"/>
                </a:cubicBezTo>
                <a:cubicBezTo>
                  <a:pt x="18" y="316"/>
                  <a:pt x="19" y="318"/>
                  <a:pt x="21" y="319"/>
                </a:cubicBezTo>
                <a:cubicBezTo>
                  <a:pt x="20" y="318"/>
                  <a:pt x="25" y="319"/>
                  <a:pt x="25" y="320"/>
                </a:cubicBezTo>
                <a:cubicBezTo>
                  <a:pt x="25" y="325"/>
                  <a:pt x="25" y="331"/>
                  <a:pt x="29" y="334"/>
                </a:cubicBezTo>
                <a:cubicBezTo>
                  <a:pt x="28" y="334"/>
                  <a:pt x="27" y="334"/>
                  <a:pt x="27" y="334"/>
                </a:cubicBezTo>
                <a:cubicBezTo>
                  <a:pt x="31" y="338"/>
                  <a:pt x="26" y="350"/>
                  <a:pt x="33" y="350"/>
                </a:cubicBezTo>
                <a:cubicBezTo>
                  <a:pt x="31" y="347"/>
                  <a:pt x="31" y="345"/>
                  <a:pt x="33" y="344"/>
                </a:cubicBezTo>
                <a:cubicBezTo>
                  <a:pt x="32" y="342"/>
                  <a:pt x="30" y="343"/>
                  <a:pt x="31" y="340"/>
                </a:cubicBezTo>
                <a:cubicBezTo>
                  <a:pt x="31" y="340"/>
                  <a:pt x="31" y="340"/>
                  <a:pt x="32" y="340"/>
                </a:cubicBezTo>
                <a:cubicBezTo>
                  <a:pt x="32" y="341"/>
                  <a:pt x="32" y="342"/>
                  <a:pt x="33" y="342"/>
                </a:cubicBezTo>
                <a:cubicBezTo>
                  <a:pt x="33" y="341"/>
                  <a:pt x="35" y="341"/>
                  <a:pt x="35" y="340"/>
                </a:cubicBezTo>
                <a:cubicBezTo>
                  <a:pt x="33" y="339"/>
                  <a:pt x="32" y="336"/>
                  <a:pt x="31" y="338"/>
                </a:cubicBezTo>
                <a:cubicBezTo>
                  <a:pt x="31" y="336"/>
                  <a:pt x="31" y="335"/>
                  <a:pt x="29" y="334"/>
                </a:cubicBezTo>
                <a:cubicBezTo>
                  <a:pt x="31" y="334"/>
                  <a:pt x="29" y="332"/>
                  <a:pt x="31" y="333"/>
                </a:cubicBezTo>
                <a:cubicBezTo>
                  <a:pt x="31" y="331"/>
                  <a:pt x="30" y="330"/>
                  <a:pt x="31" y="328"/>
                </a:cubicBezTo>
                <a:cubicBezTo>
                  <a:pt x="30" y="327"/>
                  <a:pt x="29" y="329"/>
                  <a:pt x="28" y="328"/>
                </a:cubicBezTo>
                <a:cubicBezTo>
                  <a:pt x="30" y="322"/>
                  <a:pt x="25" y="317"/>
                  <a:pt x="32" y="315"/>
                </a:cubicBezTo>
                <a:cubicBezTo>
                  <a:pt x="37" y="321"/>
                  <a:pt x="33" y="329"/>
                  <a:pt x="37" y="336"/>
                </a:cubicBezTo>
                <a:cubicBezTo>
                  <a:pt x="37" y="337"/>
                  <a:pt x="35" y="337"/>
                  <a:pt x="35" y="339"/>
                </a:cubicBezTo>
                <a:cubicBezTo>
                  <a:pt x="38" y="339"/>
                  <a:pt x="37" y="342"/>
                  <a:pt x="38" y="344"/>
                </a:cubicBezTo>
                <a:cubicBezTo>
                  <a:pt x="40" y="343"/>
                  <a:pt x="41" y="345"/>
                  <a:pt x="41" y="344"/>
                </a:cubicBezTo>
                <a:cubicBezTo>
                  <a:pt x="42" y="347"/>
                  <a:pt x="43" y="348"/>
                  <a:pt x="44" y="351"/>
                </a:cubicBezTo>
                <a:cubicBezTo>
                  <a:pt x="43" y="351"/>
                  <a:pt x="43" y="349"/>
                  <a:pt x="42" y="348"/>
                </a:cubicBezTo>
                <a:cubicBezTo>
                  <a:pt x="41" y="357"/>
                  <a:pt x="42" y="371"/>
                  <a:pt x="39" y="378"/>
                </a:cubicBezTo>
                <a:cubicBezTo>
                  <a:pt x="38" y="374"/>
                  <a:pt x="40" y="371"/>
                  <a:pt x="38" y="366"/>
                </a:cubicBezTo>
                <a:cubicBezTo>
                  <a:pt x="37" y="367"/>
                  <a:pt x="35" y="365"/>
                  <a:pt x="35" y="364"/>
                </a:cubicBezTo>
                <a:cubicBezTo>
                  <a:pt x="36" y="360"/>
                  <a:pt x="34" y="360"/>
                  <a:pt x="35" y="358"/>
                </a:cubicBezTo>
                <a:cubicBezTo>
                  <a:pt x="33" y="358"/>
                  <a:pt x="35" y="354"/>
                  <a:pt x="33" y="353"/>
                </a:cubicBezTo>
                <a:cubicBezTo>
                  <a:pt x="31" y="362"/>
                  <a:pt x="35" y="370"/>
                  <a:pt x="38" y="377"/>
                </a:cubicBezTo>
                <a:cubicBezTo>
                  <a:pt x="42" y="397"/>
                  <a:pt x="34" y="412"/>
                  <a:pt x="29" y="425"/>
                </a:cubicBezTo>
                <a:cubicBezTo>
                  <a:pt x="29" y="427"/>
                  <a:pt x="31" y="426"/>
                  <a:pt x="31" y="428"/>
                </a:cubicBezTo>
                <a:cubicBezTo>
                  <a:pt x="26" y="435"/>
                  <a:pt x="32" y="444"/>
                  <a:pt x="38" y="447"/>
                </a:cubicBezTo>
                <a:cubicBezTo>
                  <a:pt x="38" y="448"/>
                  <a:pt x="38" y="448"/>
                  <a:pt x="38" y="449"/>
                </a:cubicBezTo>
                <a:cubicBezTo>
                  <a:pt x="43" y="448"/>
                  <a:pt x="43" y="443"/>
                  <a:pt x="46" y="441"/>
                </a:cubicBezTo>
                <a:cubicBezTo>
                  <a:pt x="45" y="436"/>
                  <a:pt x="41" y="432"/>
                  <a:pt x="46" y="429"/>
                </a:cubicBezTo>
                <a:cubicBezTo>
                  <a:pt x="46" y="428"/>
                  <a:pt x="44" y="429"/>
                  <a:pt x="44" y="428"/>
                </a:cubicBezTo>
                <a:cubicBezTo>
                  <a:pt x="45" y="427"/>
                  <a:pt x="46" y="425"/>
                  <a:pt x="45" y="422"/>
                </a:cubicBezTo>
                <a:cubicBezTo>
                  <a:pt x="47" y="422"/>
                  <a:pt x="48" y="420"/>
                  <a:pt x="49" y="419"/>
                </a:cubicBezTo>
                <a:cubicBezTo>
                  <a:pt x="46" y="418"/>
                  <a:pt x="51" y="415"/>
                  <a:pt x="50" y="413"/>
                </a:cubicBezTo>
                <a:cubicBezTo>
                  <a:pt x="48" y="413"/>
                  <a:pt x="47" y="414"/>
                  <a:pt x="45" y="414"/>
                </a:cubicBezTo>
                <a:cubicBezTo>
                  <a:pt x="43" y="407"/>
                  <a:pt x="49" y="400"/>
                  <a:pt x="48" y="392"/>
                </a:cubicBezTo>
                <a:cubicBezTo>
                  <a:pt x="49" y="393"/>
                  <a:pt x="51" y="393"/>
                  <a:pt x="51" y="394"/>
                </a:cubicBezTo>
                <a:cubicBezTo>
                  <a:pt x="50" y="395"/>
                  <a:pt x="50" y="396"/>
                  <a:pt x="50" y="396"/>
                </a:cubicBezTo>
                <a:cubicBezTo>
                  <a:pt x="52" y="396"/>
                  <a:pt x="52" y="394"/>
                  <a:pt x="54" y="396"/>
                </a:cubicBezTo>
                <a:cubicBezTo>
                  <a:pt x="54" y="395"/>
                  <a:pt x="53" y="394"/>
                  <a:pt x="54" y="394"/>
                </a:cubicBezTo>
                <a:cubicBezTo>
                  <a:pt x="56" y="395"/>
                  <a:pt x="58" y="396"/>
                  <a:pt x="60" y="397"/>
                </a:cubicBezTo>
                <a:cubicBezTo>
                  <a:pt x="58" y="398"/>
                  <a:pt x="60" y="401"/>
                  <a:pt x="59" y="400"/>
                </a:cubicBezTo>
                <a:cubicBezTo>
                  <a:pt x="63" y="395"/>
                  <a:pt x="69" y="403"/>
                  <a:pt x="75" y="399"/>
                </a:cubicBezTo>
                <a:cubicBezTo>
                  <a:pt x="74" y="396"/>
                  <a:pt x="75" y="397"/>
                  <a:pt x="76" y="394"/>
                </a:cubicBezTo>
                <a:cubicBezTo>
                  <a:pt x="75" y="393"/>
                  <a:pt x="75" y="396"/>
                  <a:pt x="74" y="394"/>
                </a:cubicBezTo>
                <a:cubicBezTo>
                  <a:pt x="76" y="391"/>
                  <a:pt x="80" y="390"/>
                  <a:pt x="78" y="385"/>
                </a:cubicBezTo>
                <a:cubicBezTo>
                  <a:pt x="81" y="386"/>
                  <a:pt x="84" y="389"/>
                  <a:pt x="85" y="394"/>
                </a:cubicBezTo>
                <a:cubicBezTo>
                  <a:pt x="88" y="397"/>
                  <a:pt x="96" y="400"/>
                  <a:pt x="93" y="406"/>
                </a:cubicBezTo>
                <a:cubicBezTo>
                  <a:pt x="93" y="405"/>
                  <a:pt x="92" y="405"/>
                  <a:pt x="92" y="405"/>
                </a:cubicBezTo>
                <a:cubicBezTo>
                  <a:pt x="92" y="404"/>
                  <a:pt x="92" y="405"/>
                  <a:pt x="93" y="404"/>
                </a:cubicBezTo>
                <a:cubicBezTo>
                  <a:pt x="92" y="404"/>
                  <a:pt x="92" y="404"/>
                  <a:pt x="92" y="403"/>
                </a:cubicBezTo>
                <a:cubicBezTo>
                  <a:pt x="89" y="403"/>
                  <a:pt x="93" y="406"/>
                  <a:pt x="92" y="406"/>
                </a:cubicBezTo>
                <a:cubicBezTo>
                  <a:pt x="89" y="405"/>
                  <a:pt x="88" y="406"/>
                  <a:pt x="86" y="407"/>
                </a:cubicBezTo>
                <a:cubicBezTo>
                  <a:pt x="86" y="407"/>
                  <a:pt x="86" y="406"/>
                  <a:pt x="85" y="406"/>
                </a:cubicBezTo>
                <a:cubicBezTo>
                  <a:pt x="86" y="408"/>
                  <a:pt x="83" y="407"/>
                  <a:pt x="83" y="408"/>
                </a:cubicBezTo>
                <a:cubicBezTo>
                  <a:pt x="83" y="408"/>
                  <a:pt x="83" y="407"/>
                  <a:pt x="83" y="407"/>
                </a:cubicBezTo>
                <a:cubicBezTo>
                  <a:pt x="76" y="408"/>
                  <a:pt x="66" y="407"/>
                  <a:pt x="61" y="411"/>
                </a:cubicBezTo>
                <a:cubicBezTo>
                  <a:pt x="60" y="409"/>
                  <a:pt x="63" y="410"/>
                  <a:pt x="63" y="408"/>
                </a:cubicBezTo>
                <a:cubicBezTo>
                  <a:pt x="58" y="407"/>
                  <a:pt x="56" y="410"/>
                  <a:pt x="52" y="412"/>
                </a:cubicBezTo>
                <a:cubicBezTo>
                  <a:pt x="54" y="414"/>
                  <a:pt x="52" y="415"/>
                  <a:pt x="54" y="416"/>
                </a:cubicBezTo>
                <a:cubicBezTo>
                  <a:pt x="56" y="415"/>
                  <a:pt x="55" y="414"/>
                  <a:pt x="57" y="415"/>
                </a:cubicBezTo>
                <a:cubicBezTo>
                  <a:pt x="57" y="414"/>
                  <a:pt x="57" y="413"/>
                  <a:pt x="56" y="413"/>
                </a:cubicBezTo>
                <a:cubicBezTo>
                  <a:pt x="58" y="415"/>
                  <a:pt x="59" y="411"/>
                  <a:pt x="60" y="413"/>
                </a:cubicBezTo>
                <a:cubicBezTo>
                  <a:pt x="57" y="415"/>
                  <a:pt x="55" y="417"/>
                  <a:pt x="53" y="420"/>
                </a:cubicBezTo>
                <a:cubicBezTo>
                  <a:pt x="57" y="417"/>
                  <a:pt x="63" y="412"/>
                  <a:pt x="68" y="411"/>
                </a:cubicBezTo>
                <a:cubicBezTo>
                  <a:pt x="67" y="411"/>
                  <a:pt x="68" y="410"/>
                  <a:pt x="68" y="410"/>
                </a:cubicBezTo>
                <a:cubicBezTo>
                  <a:pt x="68" y="411"/>
                  <a:pt x="69" y="413"/>
                  <a:pt x="70" y="412"/>
                </a:cubicBezTo>
                <a:cubicBezTo>
                  <a:pt x="68" y="410"/>
                  <a:pt x="71" y="408"/>
                  <a:pt x="72" y="410"/>
                </a:cubicBezTo>
                <a:cubicBezTo>
                  <a:pt x="71" y="410"/>
                  <a:pt x="70" y="411"/>
                  <a:pt x="71" y="412"/>
                </a:cubicBezTo>
                <a:cubicBezTo>
                  <a:pt x="72" y="411"/>
                  <a:pt x="74" y="412"/>
                  <a:pt x="76" y="411"/>
                </a:cubicBezTo>
                <a:cubicBezTo>
                  <a:pt x="75" y="409"/>
                  <a:pt x="74" y="411"/>
                  <a:pt x="73" y="410"/>
                </a:cubicBezTo>
                <a:cubicBezTo>
                  <a:pt x="74" y="407"/>
                  <a:pt x="77" y="411"/>
                  <a:pt x="78" y="411"/>
                </a:cubicBezTo>
                <a:cubicBezTo>
                  <a:pt x="79" y="412"/>
                  <a:pt x="77" y="409"/>
                  <a:pt x="79" y="409"/>
                </a:cubicBezTo>
                <a:cubicBezTo>
                  <a:pt x="83" y="411"/>
                  <a:pt x="97" y="413"/>
                  <a:pt x="103" y="413"/>
                </a:cubicBezTo>
                <a:cubicBezTo>
                  <a:pt x="102" y="413"/>
                  <a:pt x="101" y="413"/>
                  <a:pt x="101" y="414"/>
                </a:cubicBezTo>
                <a:cubicBezTo>
                  <a:pt x="103" y="415"/>
                  <a:pt x="104" y="412"/>
                  <a:pt x="104" y="413"/>
                </a:cubicBezTo>
                <a:cubicBezTo>
                  <a:pt x="104" y="414"/>
                  <a:pt x="103" y="414"/>
                  <a:pt x="103" y="414"/>
                </a:cubicBezTo>
                <a:cubicBezTo>
                  <a:pt x="109" y="416"/>
                  <a:pt x="117" y="416"/>
                  <a:pt x="121" y="421"/>
                </a:cubicBezTo>
                <a:cubicBezTo>
                  <a:pt x="122" y="421"/>
                  <a:pt x="122" y="420"/>
                  <a:pt x="124" y="420"/>
                </a:cubicBezTo>
                <a:cubicBezTo>
                  <a:pt x="129" y="424"/>
                  <a:pt x="138" y="424"/>
                  <a:pt x="142" y="427"/>
                </a:cubicBezTo>
                <a:cubicBezTo>
                  <a:pt x="149" y="426"/>
                  <a:pt x="151" y="431"/>
                  <a:pt x="157" y="428"/>
                </a:cubicBezTo>
                <a:cubicBezTo>
                  <a:pt x="157" y="428"/>
                  <a:pt x="156" y="428"/>
                  <a:pt x="156" y="429"/>
                </a:cubicBezTo>
                <a:cubicBezTo>
                  <a:pt x="156" y="429"/>
                  <a:pt x="157" y="429"/>
                  <a:pt x="157" y="430"/>
                </a:cubicBezTo>
                <a:cubicBezTo>
                  <a:pt x="159" y="430"/>
                  <a:pt x="158" y="428"/>
                  <a:pt x="160" y="428"/>
                </a:cubicBezTo>
                <a:cubicBezTo>
                  <a:pt x="160" y="429"/>
                  <a:pt x="160" y="429"/>
                  <a:pt x="160" y="430"/>
                </a:cubicBezTo>
                <a:cubicBezTo>
                  <a:pt x="176" y="430"/>
                  <a:pt x="186" y="430"/>
                  <a:pt x="197" y="428"/>
                </a:cubicBezTo>
                <a:cubicBezTo>
                  <a:pt x="193" y="428"/>
                  <a:pt x="189" y="429"/>
                  <a:pt x="184" y="427"/>
                </a:cubicBezTo>
                <a:cubicBezTo>
                  <a:pt x="188" y="422"/>
                  <a:pt x="194" y="421"/>
                  <a:pt x="201" y="419"/>
                </a:cubicBezTo>
                <a:cubicBezTo>
                  <a:pt x="200" y="416"/>
                  <a:pt x="204" y="419"/>
                  <a:pt x="205" y="416"/>
                </a:cubicBezTo>
                <a:cubicBezTo>
                  <a:pt x="206" y="416"/>
                  <a:pt x="206" y="418"/>
                  <a:pt x="207" y="418"/>
                </a:cubicBezTo>
                <a:cubicBezTo>
                  <a:pt x="209" y="416"/>
                  <a:pt x="207" y="417"/>
                  <a:pt x="206" y="416"/>
                </a:cubicBezTo>
                <a:cubicBezTo>
                  <a:pt x="211" y="414"/>
                  <a:pt x="216" y="410"/>
                  <a:pt x="219" y="410"/>
                </a:cubicBezTo>
                <a:cubicBezTo>
                  <a:pt x="220" y="412"/>
                  <a:pt x="217" y="410"/>
                  <a:pt x="217" y="412"/>
                </a:cubicBezTo>
                <a:cubicBezTo>
                  <a:pt x="219" y="412"/>
                  <a:pt x="219" y="411"/>
                  <a:pt x="220" y="413"/>
                </a:cubicBezTo>
                <a:cubicBezTo>
                  <a:pt x="220" y="412"/>
                  <a:pt x="221" y="411"/>
                  <a:pt x="220" y="409"/>
                </a:cubicBezTo>
                <a:cubicBezTo>
                  <a:pt x="224" y="408"/>
                  <a:pt x="229" y="405"/>
                  <a:pt x="233" y="407"/>
                </a:cubicBezTo>
                <a:cubicBezTo>
                  <a:pt x="231" y="414"/>
                  <a:pt x="227" y="418"/>
                  <a:pt x="220" y="421"/>
                </a:cubicBezTo>
                <a:cubicBezTo>
                  <a:pt x="223" y="421"/>
                  <a:pt x="224" y="420"/>
                  <a:pt x="226" y="419"/>
                </a:cubicBezTo>
                <a:cubicBezTo>
                  <a:pt x="226" y="423"/>
                  <a:pt x="223" y="427"/>
                  <a:pt x="226" y="429"/>
                </a:cubicBezTo>
                <a:cubicBezTo>
                  <a:pt x="228" y="424"/>
                  <a:pt x="231" y="418"/>
                  <a:pt x="234" y="416"/>
                </a:cubicBezTo>
                <a:cubicBezTo>
                  <a:pt x="232" y="420"/>
                  <a:pt x="230" y="423"/>
                  <a:pt x="229" y="427"/>
                </a:cubicBezTo>
                <a:cubicBezTo>
                  <a:pt x="234" y="426"/>
                  <a:pt x="231" y="427"/>
                  <a:pt x="233" y="429"/>
                </a:cubicBezTo>
                <a:cubicBezTo>
                  <a:pt x="236" y="429"/>
                  <a:pt x="235" y="429"/>
                  <a:pt x="237" y="429"/>
                </a:cubicBezTo>
                <a:cubicBezTo>
                  <a:pt x="237" y="428"/>
                  <a:pt x="236" y="426"/>
                  <a:pt x="237" y="425"/>
                </a:cubicBezTo>
                <a:cubicBezTo>
                  <a:pt x="237" y="428"/>
                  <a:pt x="239" y="425"/>
                  <a:pt x="240" y="426"/>
                </a:cubicBezTo>
                <a:cubicBezTo>
                  <a:pt x="240" y="427"/>
                  <a:pt x="239" y="427"/>
                  <a:pt x="239" y="428"/>
                </a:cubicBezTo>
                <a:cubicBezTo>
                  <a:pt x="241" y="428"/>
                  <a:pt x="241" y="426"/>
                  <a:pt x="243" y="426"/>
                </a:cubicBezTo>
                <a:cubicBezTo>
                  <a:pt x="240" y="426"/>
                  <a:pt x="243" y="422"/>
                  <a:pt x="242" y="422"/>
                </a:cubicBezTo>
                <a:cubicBezTo>
                  <a:pt x="239" y="423"/>
                  <a:pt x="234" y="425"/>
                  <a:pt x="232" y="425"/>
                </a:cubicBezTo>
                <a:cubicBezTo>
                  <a:pt x="234" y="419"/>
                  <a:pt x="240" y="418"/>
                  <a:pt x="243" y="413"/>
                </a:cubicBezTo>
                <a:cubicBezTo>
                  <a:pt x="243" y="413"/>
                  <a:pt x="244" y="413"/>
                  <a:pt x="244" y="413"/>
                </a:cubicBezTo>
                <a:cubicBezTo>
                  <a:pt x="247" y="406"/>
                  <a:pt x="253" y="402"/>
                  <a:pt x="259" y="397"/>
                </a:cubicBezTo>
                <a:cubicBezTo>
                  <a:pt x="257" y="394"/>
                  <a:pt x="261" y="392"/>
                  <a:pt x="262" y="390"/>
                </a:cubicBezTo>
                <a:cubicBezTo>
                  <a:pt x="263" y="390"/>
                  <a:pt x="264" y="390"/>
                  <a:pt x="265" y="390"/>
                </a:cubicBezTo>
                <a:cubicBezTo>
                  <a:pt x="264" y="391"/>
                  <a:pt x="266" y="392"/>
                  <a:pt x="266" y="391"/>
                </a:cubicBezTo>
                <a:cubicBezTo>
                  <a:pt x="267" y="388"/>
                  <a:pt x="270" y="383"/>
                  <a:pt x="274" y="381"/>
                </a:cubicBezTo>
                <a:cubicBezTo>
                  <a:pt x="274" y="382"/>
                  <a:pt x="273" y="382"/>
                  <a:pt x="273" y="384"/>
                </a:cubicBezTo>
                <a:cubicBezTo>
                  <a:pt x="274" y="384"/>
                  <a:pt x="275" y="384"/>
                  <a:pt x="276" y="384"/>
                </a:cubicBezTo>
                <a:cubicBezTo>
                  <a:pt x="276" y="374"/>
                  <a:pt x="283" y="370"/>
                  <a:pt x="284" y="360"/>
                </a:cubicBezTo>
                <a:cubicBezTo>
                  <a:pt x="282" y="361"/>
                  <a:pt x="282" y="358"/>
                  <a:pt x="281" y="357"/>
                </a:cubicBezTo>
                <a:cubicBezTo>
                  <a:pt x="281" y="356"/>
                  <a:pt x="282" y="356"/>
                  <a:pt x="282" y="355"/>
                </a:cubicBezTo>
                <a:cubicBezTo>
                  <a:pt x="280" y="353"/>
                  <a:pt x="282" y="347"/>
                  <a:pt x="281" y="344"/>
                </a:cubicBezTo>
                <a:cubicBezTo>
                  <a:pt x="283" y="344"/>
                  <a:pt x="282" y="343"/>
                  <a:pt x="283" y="342"/>
                </a:cubicBezTo>
                <a:cubicBezTo>
                  <a:pt x="284" y="344"/>
                  <a:pt x="287" y="343"/>
                  <a:pt x="288" y="345"/>
                </a:cubicBezTo>
                <a:cubicBezTo>
                  <a:pt x="289" y="349"/>
                  <a:pt x="286" y="352"/>
                  <a:pt x="287" y="355"/>
                </a:cubicBezTo>
                <a:cubicBezTo>
                  <a:pt x="292" y="367"/>
                  <a:pt x="288" y="378"/>
                  <a:pt x="286" y="390"/>
                </a:cubicBezTo>
                <a:cubicBezTo>
                  <a:pt x="292" y="390"/>
                  <a:pt x="290" y="382"/>
                  <a:pt x="291" y="378"/>
                </a:cubicBezTo>
                <a:cubicBezTo>
                  <a:pt x="292" y="374"/>
                  <a:pt x="293" y="371"/>
                  <a:pt x="292" y="368"/>
                </a:cubicBezTo>
                <a:cubicBezTo>
                  <a:pt x="294" y="367"/>
                  <a:pt x="294" y="362"/>
                  <a:pt x="293" y="361"/>
                </a:cubicBezTo>
                <a:cubicBezTo>
                  <a:pt x="297" y="351"/>
                  <a:pt x="290" y="337"/>
                  <a:pt x="297" y="330"/>
                </a:cubicBezTo>
                <a:cubicBezTo>
                  <a:pt x="293" y="328"/>
                  <a:pt x="294" y="322"/>
                  <a:pt x="296" y="320"/>
                </a:cubicBezTo>
                <a:cubicBezTo>
                  <a:pt x="295" y="320"/>
                  <a:pt x="295" y="321"/>
                  <a:pt x="294" y="321"/>
                </a:cubicBezTo>
                <a:cubicBezTo>
                  <a:pt x="294" y="318"/>
                  <a:pt x="293" y="318"/>
                  <a:pt x="294" y="316"/>
                </a:cubicBezTo>
                <a:cubicBezTo>
                  <a:pt x="294" y="315"/>
                  <a:pt x="293" y="316"/>
                  <a:pt x="293" y="315"/>
                </a:cubicBezTo>
                <a:cubicBezTo>
                  <a:pt x="295" y="312"/>
                  <a:pt x="293" y="309"/>
                  <a:pt x="292" y="306"/>
                </a:cubicBezTo>
                <a:cubicBezTo>
                  <a:pt x="294" y="308"/>
                  <a:pt x="295" y="306"/>
                  <a:pt x="296" y="305"/>
                </a:cubicBezTo>
                <a:cubicBezTo>
                  <a:pt x="289" y="299"/>
                  <a:pt x="289" y="288"/>
                  <a:pt x="286" y="281"/>
                </a:cubicBezTo>
                <a:cubicBezTo>
                  <a:pt x="285" y="281"/>
                  <a:pt x="283" y="277"/>
                  <a:pt x="283" y="273"/>
                </a:cubicBezTo>
                <a:cubicBezTo>
                  <a:pt x="282" y="273"/>
                  <a:pt x="282" y="273"/>
                  <a:pt x="281" y="274"/>
                </a:cubicBezTo>
                <a:cubicBezTo>
                  <a:pt x="283" y="272"/>
                  <a:pt x="280" y="271"/>
                  <a:pt x="279" y="269"/>
                </a:cubicBezTo>
                <a:cubicBezTo>
                  <a:pt x="279" y="267"/>
                  <a:pt x="279" y="263"/>
                  <a:pt x="278" y="261"/>
                </a:cubicBezTo>
                <a:cubicBezTo>
                  <a:pt x="278" y="259"/>
                  <a:pt x="276" y="259"/>
                  <a:pt x="276" y="257"/>
                </a:cubicBezTo>
                <a:cubicBezTo>
                  <a:pt x="275" y="251"/>
                  <a:pt x="275" y="247"/>
                  <a:pt x="272" y="245"/>
                </a:cubicBezTo>
                <a:cubicBezTo>
                  <a:pt x="273" y="248"/>
                  <a:pt x="274" y="255"/>
                  <a:pt x="271" y="257"/>
                </a:cubicBezTo>
                <a:cubicBezTo>
                  <a:pt x="273" y="263"/>
                  <a:pt x="278" y="268"/>
                  <a:pt x="276" y="274"/>
                </a:cubicBezTo>
                <a:cubicBezTo>
                  <a:pt x="269" y="268"/>
                  <a:pt x="264" y="258"/>
                  <a:pt x="255" y="253"/>
                </a:cubicBezTo>
                <a:cubicBezTo>
                  <a:pt x="253" y="248"/>
                  <a:pt x="247" y="246"/>
                  <a:pt x="245" y="242"/>
                </a:cubicBezTo>
                <a:cubicBezTo>
                  <a:pt x="244" y="236"/>
                  <a:pt x="238" y="232"/>
                  <a:pt x="232" y="233"/>
                </a:cubicBezTo>
                <a:cubicBezTo>
                  <a:pt x="232" y="232"/>
                  <a:pt x="231" y="232"/>
                  <a:pt x="230" y="231"/>
                </a:cubicBezTo>
                <a:cubicBezTo>
                  <a:pt x="230" y="232"/>
                  <a:pt x="230" y="233"/>
                  <a:pt x="229" y="233"/>
                </a:cubicBezTo>
                <a:cubicBezTo>
                  <a:pt x="223" y="230"/>
                  <a:pt x="216" y="231"/>
                  <a:pt x="214" y="224"/>
                </a:cubicBezTo>
                <a:cubicBezTo>
                  <a:pt x="208" y="221"/>
                  <a:pt x="201" y="218"/>
                  <a:pt x="195" y="214"/>
                </a:cubicBezTo>
                <a:cubicBezTo>
                  <a:pt x="195" y="214"/>
                  <a:pt x="196" y="212"/>
                  <a:pt x="195" y="212"/>
                </a:cubicBezTo>
                <a:cubicBezTo>
                  <a:pt x="194" y="212"/>
                  <a:pt x="193" y="212"/>
                  <a:pt x="192" y="212"/>
                </a:cubicBezTo>
                <a:cubicBezTo>
                  <a:pt x="192" y="209"/>
                  <a:pt x="188" y="210"/>
                  <a:pt x="188" y="207"/>
                </a:cubicBezTo>
                <a:cubicBezTo>
                  <a:pt x="187" y="210"/>
                  <a:pt x="184" y="206"/>
                  <a:pt x="184" y="205"/>
                </a:cubicBezTo>
                <a:cubicBezTo>
                  <a:pt x="184" y="206"/>
                  <a:pt x="184" y="206"/>
                  <a:pt x="183" y="207"/>
                </a:cubicBezTo>
                <a:cubicBezTo>
                  <a:pt x="183" y="206"/>
                  <a:pt x="183" y="206"/>
                  <a:pt x="182" y="206"/>
                </a:cubicBezTo>
                <a:cubicBezTo>
                  <a:pt x="184" y="204"/>
                  <a:pt x="181" y="203"/>
                  <a:pt x="179" y="201"/>
                </a:cubicBezTo>
                <a:cubicBezTo>
                  <a:pt x="181" y="197"/>
                  <a:pt x="187" y="200"/>
                  <a:pt x="189" y="202"/>
                </a:cubicBezTo>
                <a:cubicBezTo>
                  <a:pt x="188" y="200"/>
                  <a:pt x="190" y="198"/>
                  <a:pt x="188" y="197"/>
                </a:cubicBezTo>
                <a:cubicBezTo>
                  <a:pt x="186" y="199"/>
                  <a:pt x="183" y="198"/>
                  <a:pt x="182" y="195"/>
                </a:cubicBezTo>
                <a:cubicBezTo>
                  <a:pt x="181" y="195"/>
                  <a:pt x="178" y="196"/>
                  <a:pt x="177" y="194"/>
                </a:cubicBezTo>
                <a:cubicBezTo>
                  <a:pt x="177" y="194"/>
                  <a:pt x="178" y="191"/>
                  <a:pt x="177" y="191"/>
                </a:cubicBezTo>
                <a:cubicBezTo>
                  <a:pt x="175" y="194"/>
                  <a:pt x="176" y="190"/>
                  <a:pt x="175" y="190"/>
                </a:cubicBezTo>
                <a:cubicBezTo>
                  <a:pt x="175" y="191"/>
                  <a:pt x="174" y="192"/>
                  <a:pt x="173" y="192"/>
                </a:cubicBezTo>
                <a:cubicBezTo>
                  <a:pt x="173" y="190"/>
                  <a:pt x="172" y="190"/>
                  <a:pt x="172" y="189"/>
                </a:cubicBezTo>
                <a:cubicBezTo>
                  <a:pt x="171" y="189"/>
                  <a:pt x="171" y="190"/>
                  <a:pt x="171" y="190"/>
                </a:cubicBezTo>
                <a:cubicBezTo>
                  <a:pt x="170" y="188"/>
                  <a:pt x="169" y="189"/>
                  <a:pt x="166" y="189"/>
                </a:cubicBezTo>
                <a:cubicBezTo>
                  <a:pt x="166" y="188"/>
                  <a:pt x="165" y="186"/>
                  <a:pt x="165" y="185"/>
                </a:cubicBezTo>
                <a:cubicBezTo>
                  <a:pt x="163" y="186"/>
                  <a:pt x="160" y="185"/>
                  <a:pt x="162" y="184"/>
                </a:cubicBezTo>
                <a:cubicBezTo>
                  <a:pt x="160" y="184"/>
                  <a:pt x="160" y="185"/>
                  <a:pt x="158" y="185"/>
                </a:cubicBezTo>
                <a:cubicBezTo>
                  <a:pt x="149" y="180"/>
                  <a:pt x="139" y="175"/>
                  <a:pt x="130" y="170"/>
                </a:cubicBezTo>
                <a:cubicBezTo>
                  <a:pt x="129" y="170"/>
                  <a:pt x="128" y="171"/>
                  <a:pt x="127" y="171"/>
                </a:cubicBezTo>
                <a:cubicBezTo>
                  <a:pt x="127" y="170"/>
                  <a:pt x="126" y="169"/>
                  <a:pt x="127" y="168"/>
                </a:cubicBezTo>
                <a:cubicBezTo>
                  <a:pt x="126" y="168"/>
                  <a:pt x="125" y="166"/>
                  <a:pt x="123" y="167"/>
                </a:cubicBezTo>
                <a:cubicBezTo>
                  <a:pt x="122" y="161"/>
                  <a:pt x="117" y="161"/>
                  <a:pt x="118" y="154"/>
                </a:cubicBezTo>
                <a:cubicBezTo>
                  <a:pt x="117" y="148"/>
                  <a:pt x="110" y="147"/>
                  <a:pt x="107" y="142"/>
                </a:cubicBezTo>
                <a:cubicBezTo>
                  <a:pt x="105" y="143"/>
                  <a:pt x="105" y="141"/>
                  <a:pt x="103" y="141"/>
                </a:cubicBezTo>
                <a:cubicBezTo>
                  <a:pt x="102" y="139"/>
                  <a:pt x="100" y="138"/>
                  <a:pt x="98" y="136"/>
                </a:cubicBezTo>
                <a:cubicBezTo>
                  <a:pt x="97" y="130"/>
                  <a:pt x="95" y="126"/>
                  <a:pt x="94" y="123"/>
                </a:cubicBezTo>
                <a:cubicBezTo>
                  <a:pt x="94" y="123"/>
                  <a:pt x="91" y="122"/>
                  <a:pt x="91" y="121"/>
                </a:cubicBezTo>
                <a:cubicBezTo>
                  <a:pt x="91" y="120"/>
                  <a:pt x="91" y="119"/>
                  <a:pt x="91" y="118"/>
                </a:cubicBezTo>
                <a:cubicBezTo>
                  <a:pt x="97" y="116"/>
                  <a:pt x="98" y="108"/>
                  <a:pt x="100" y="103"/>
                </a:cubicBezTo>
                <a:cubicBezTo>
                  <a:pt x="100" y="105"/>
                  <a:pt x="99" y="105"/>
                  <a:pt x="101" y="106"/>
                </a:cubicBezTo>
                <a:cubicBezTo>
                  <a:pt x="102" y="104"/>
                  <a:pt x="101" y="103"/>
                  <a:pt x="102" y="102"/>
                </a:cubicBezTo>
                <a:cubicBezTo>
                  <a:pt x="103" y="103"/>
                  <a:pt x="103" y="100"/>
                  <a:pt x="106" y="101"/>
                </a:cubicBezTo>
                <a:cubicBezTo>
                  <a:pt x="106" y="99"/>
                  <a:pt x="106" y="99"/>
                  <a:pt x="106" y="97"/>
                </a:cubicBezTo>
                <a:cubicBezTo>
                  <a:pt x="106" y="98"/>
                  <a:pt x="108" y="98"/>
                  <a:pt x="109" y="98"/>
                </a:cubicBezTo>
                <a:cubicBezTo>
                  <a:pt x="110" y="95"/>
                  <a:pt x="109" y="94"/>
                  <a:pt x="113" y="94"/>
                </a:cubicBezTo>
                <a:cubicBezTo>
                  <a:pt x="113" y="92"/>
                  <a:pt x="110" y="93"/>
                  <a:pt x="110" y="92"/>
                </a:cubicBezTo>
                <a:cubicBezTo>
                  <a:pt x="111" y="91"/>
                  <a:pt x="110" y="91"/>
                  <a:pt x="110" y="90"/>
                </a:cubicBezTo>
                <a:cubicBezTo>
                  <a:pt x="112" y="91"/>
                  <a:pt x="111" y="88"/>
                  <a:pt x="112" y="88"/>
                </a:cubicBezTo>
                <a:cubicBezTo>
                  <a:pt x="112" y="90"/>
                  <a:pt x="114" y="89"/>
                  <a:pt x="114" y="91"/>
                </a:cubicBezTo>
                <a:cubicBezTo>
                  <a:pt x="113" y="90"/>
                  <a:pt x="112" y="90"/>
                  <a:pt x="112" y="91"/>
                </a:cubicBezTo>
                <a:cubicBezTo>
                  <a:pt x="113" y="91"/>
                  <a:pt x="115" y="92"/>
                  <a:pt x="116" y="91"/>
                </a:cubicBezTo>
                <a:cubicBezTo>
                  <a:pt x="116" y="92"/>
                  <a:pt x="116" y="92"/>
                  <a:pt x="116" y="93"/>
                </a:cubicBezTo>
                <a:cubicBezTo>
                  <a:pt x="117" y="93"/>
                  <a:pt x="120" y="90"/>
                  <a:pt x="119" y="93"/>
                </a:cubicBezTo>
                <a:cubicBezTo>
                  <a:pt x="120" y="92"/>
                  <a:pt x="123" y="92"/>
                  <a:pt x="122" y="90"/>
                </a:cubicBezTo>
                <a:cubicBezTo>
                  <a:pt x="122" y="91"/>
                  <a:pt x="122" y="87"/>
                  <a:pt x="120" y="87"/>
                </a:cubicBezTo>
                <a:cubicBezTo>
                  <a:pt x="120" y="87"/>
                  <a:pt x="121" y="87"/>
                  <a:pt x="121" y="86"/>
                </a:cubicBezTo>
                <a:cubicBezTo>
                  <a:pt x="121" y="89"/>
                  <a:pt x="125" y="88"/>
                  <a:pt x="125" y="90"/>
                </a:cubicBezTo>
                <a:cubicBezTo>
                  <a:pt x="126" y="89"/>
                  <a:pt x="127" y="88"/>
                  <a:pt x="129" y="88"/>
                </a:cubicBezTo>
                <a:cubicBezTo>
                  <a:pt x="129" y="86"/>
                  <a:pt x="128" y="85"/>
                  <a:pt x="129" y="84"/>
                </a:cubicBezTo>
                <a:cubicBezTo>
                  <a:pt x="128" y="83"/>
                  <a:pt x="126" y="83"/>
                  <a:pt x="126" y="81"/>
                </a:cubicBezTo>
                <a:cubicBezTo>
                  <a:pt x="127" y="79"/>
                  <a:pt x="128" y="78"/>
                  <a:pt x="129" y="77"/>
                </a:cubicBezTo>
                <a:cubicBezTo>
                  <a:pt x="126" y="77"/>
                  <a:pt x="124" y="77"/>
                  <a:pt x="122" y="75"/>
                </a:cubicBezTo>
                <a:cubicBezTo>
                  <a:pt x="125" y="73"/>
                  <a:pt x="123" y="71"/>
                  <a:pt x="126" y="70"/>
                </a:cubicBezTo>
                <a:cubicBezTo>
                  <a:pt x="135" y="71"/>
                  <a:pt x="141" y="71"/>
                  <a:pt x="151" y="69"/>
                </a:cubicBezTo>
                <a:cubicBezTo>
                  <a:pt x="156" y="74"/>
                  <a:pt x="162" y="73"/>
                  <a:pt x="167" y="78"/>
                </a:cubicBezTo>
                <a:cubicBezTo>
                  <a:pt x="167" y="77"/>
                  <a:pt x="168" y="76"/>
                  <a:pt x="168" y="76"/>
                </a:cubicBezTo>
                <a:cubicBezTo>
                  <a:pt x="168" y="78"/>
                  <a:pt x="172" y="77"/>
                  <a:pt x="173" y="76"/>
                </a:cubicBezTo>
                <a:cubicBezTo>
                  <a:pt x="175" y="78"/>
                  <a:pt x="176" y="78"/>
                  <a:pt x="176" y="76"/>
                </a:cubicBezTo>
                <a:cubicBezTo>
                  <a:pt x="176" y="77"/>
                  <a:pt x="178" y="77"/>
                  <a:pt x="178" y="78"/>
                </a:cubicBezTo>
                <a:cubicBezTo>
                  <a:pt x="177" y="78"/>
                  <a:pt x="176" y="77"/>
                  <a:pt x="176" y="78"/>
                </a:cubicBezTo>
                <a:cubicBezTo>
                  <a:pt x="178" y="80"/>
                  <a:pt x="182" y="83"/>
                  <a:pt x="186" y="81"/>
                </a:cubicBezTo>
                <a:cubicBezTo>
                  <a:pt x="186" y="83"/>
                  <a:pt x="186" y="84"/>
                  <a:pt x="187" y="85"/>
                </a:cubicBezTo>
                <a:cubicBezTo>
                  <a:pt x="188" y="84"/>
                  <a:pt x="186" y="83"/>
                  <a:pt x="188" y="83"/>
                </a:cubicBezTo>
                <a:cubicBezTo>
                  <a:pt x="191" y="83"/>
                  <a:pt x="192" y="86"/>
                  <a:pt x="191" y="87"/>
                </a:cubicBezTo>
                <a:cubicBezTo>
                  <a:pt x="192" y="86"/>
                  <a:pt x="196" y="87"/>
                  <a:pt x="196" y="89"/>
                </a:cubicBezTo>
                <a:cubicBezTo>
                  <a:pt x="196" y="88"/>
                  <a:pt x="197" y="87"/>
                  <a:pt x="198" y="87"/>
                </a:cubicBezTo>
                <a:cubicBezTo>
                  <a:pt x="199" y="89"/>
                  <a:pt x="201" y="91"/>
                  <a:pt x="202" y="89"/>
                </a:cubicBezTo>
                <a:cubicBezTo>
                  <a:pt x="201" y="91"/>
                  <a:pt x="202" y="92"/>
                  <a:pt x="204" y="92"/>
                </a:cubicBezTo>
                <a:cubicBezTo>
                  <a:pt x="204" y="92"/>
                  <a:pt x="204" y="91"/>
                  <a:pt x="205" y="91"/>
                </a:cubicBezTo>
                <a:cubicBezTo>
                  <a:pt x="215" y="97"/>
                  <a:pt x="225" y="103"/>
                  <a:pt x="228" y="116"/>
                </a:cubicBezTo>
                <a:cubicBezTo>
                  <a:pt x="228" y="114"/>
                  <a:pt x="230" y="119"/>
                  <a:pt x="230" y="116"/>
                </a:cubicBezTo>
                <a:cubicBezTo>
                  <a:pt x="229" y="115"/>
                  <a:pt x="228" y="111"/>
                  <a:pt x="229" y="110"/>
                </a:cubicBezTo>
                <a:cubicBezTo>
                  <a:pt x="237" y="114"/>
                  <a:pt x="234" y="129"/>
                  <a:pt x="235" y="132"/>
                </a:cubicBezTo>
                <a:cubicBezTo>
                  <a:pt x="236" y="131"/>
                  <a:pt x="237" y="134"/>
                  <a:pt x="238" y="134"/>
                </a:cubicBezTo>
                <a:cubicBezTo>
                  <a:pt x="239" y="132"/>
                  <a:pt x="237" y="131"/>
                  <a:pt x="238" y="131"/>
                </a:cubicBezTo>
                <a:cubicBezTo>
                  <a:pt x="240" y="132"/>
                  <a:pt x="239" y="132"/>
                  <a:pt x="242" y="131"/>
                </a:cubicBezTo>
                <a:cubicBezTo>
                  <a:pt x="239" y="136"/>
                  <a:pt x="240" y="136"/>
                  <a:pt x="241" y="141"/>
                </a:cubicBezTo>
                <a:cubicBezTo>
                  <a:pt x="243" y="141"/>
                  <a:pt x="244" y="141"/>
                  <a:pt x="244" y="143"/>
                </a:cubicBezTo>
                <a:cubicBezTo>
                  <a:pt x="247" y="142"/>
                  <a:pt x="247" y="143"/>
                  <a:pt x="248" y="143"/>
                </a:cubicBezTo>
                <a:cubicBezTo>
                  <a:pt x="245" y="146"/>
                  <a:pt x="247" y="148"/>
                  <a:pt x="247" y="151"/>
                </a:cubicBezTo>
                <a:cubicBezTo>
                  <a:pt x="245" y="151"/>
                  <a:pt x="246" y="152"/>
                  <a:pt x="244" y="153"/>
                </a:cubicBezTo>
                <a:cubicBezTo>
                  <a:pt x="244" y="154"/>
                  <a:pt x="245" y="155"/>
                  <a:pt x="245" y="157"/>
                </a:cubicBezTo>
                <a:cubicBezTo>
                  <a:pt x="243" y="157"/>
                  <a:pt x="241" y="157"/>
                  <a:pt x="241" y="160"/>
                </a:cubicBezTo>
                <a:cubicBezTo>
                  <a:pt x="243" y="161"/>
                  <a:pt x="242" y="161"/>
                  <a:pt x="243" y="163"/>
                </a:cubicBezTo>
                <a:cubicBezTo>
                  <a:pt x="244" y="162"/>
                  <a:pt x="245" y="163"/>
                  <a:pt x="245" y="162"/>
                </a:cubicBezTo>
                <a:cubicBezTo>
                  <a:pt x="244" y="161"/>
                  <a:pt x="246" y="159"/>
                  <a:pt x="247" y="157"/>
                </a:cubicBezTo>
                <a:cubicBezTo>
                  <a:pt x="247" y="158"/>
                  <a:pt x="247" y="159"/>
                  <a:pt x="248" y="159"/>
                </a:cubicBezTo>
                <a:cubicBezTo>
                  <a:pt x="248" y="156"/>
                  <a:pt x="250" y="154"/>
                  <a:pt x="252" y="152"/>
                </a:cubicBezTo>
                <a:cubicBezTo>
                  <a:pt x="254" y="158"/>
                  <a:pt x="254" y="163"/>
                  <a:pt x="255" y="170"/>
                </a:cubicBezTo>
                <a:cubicBezTo>
                  <a:pt x="256" y="171"/>
                  <a:pt x="257" y="170"/>
                  <a:pt x="258" y="170"/>
                </a:cubicBezTo>
                <a:cubicBezTo>
                  <a:pt x="257" y="164"/>
                  <a:pt x="257" y="160"/>
                  <a:pt x="258" y="157"/>
                </a:cubicBezTo>
                <a:cubicBezTo>
                  <a:pt x="258" y="159"/>
                  <a:pt x="260" y="157"/>
                  <a:pt x="260" y="158"/>
                </a:cubicBezTo>
                <a:cubicBezTo>
                  <a:pt x="262" y="165"/>
                  <a:pt x="260" y="175"/>
                  <a:pt x="263" y="179"/>
                </a:cubicBezTo>
                <a:cubicBezTo>
                  <a:pt x="262" y="181"/>
                  <a:pt x="261" y="187"/>
                  <a:pt x="264" y="190"/>
                </a:cubicBezTo>
                <a:cubicBezTo>
                  <a:pt x="265" y="187"/>
                  <a:pt x="264" y="181"/>
                  <a:pt x="266" y="178"/>
                </a:cubicBezTo>
                <a:cubicBezTo>
                  <a:pt x="266" y="183"/>
                  <a:pt x="269" y="186"/>
                  <a:pt x="268" y="190"/>
                </a:cubicBezTo>
                <a:cubicBezTo>
                  <a:pt x="273" y="187"/>
                  <a:pt x="276" y="181"/>
                  <a:pt x="275" y="174"/>
                </a:cubicBezTo>
                <a:cubicBezTo>
                  <a:pt x="275" y="174"/>
                  <a:pt x="276" y="174"/>
                  <a:pt x="277" y="174"/>
                </a:cubicBezTo>
                <a:cubicBezTo>
                  <a:pt x="275" y="166"/>
                  <a:pt x="277" y="152"/>
                  <a:pt x="276" y="142"/>
                </a:cubicBezTo>
                <a:cubicBezTo>
                  <a:pt x="276" y="142"/>
                  <a:pt x="274" y="144"/>
                  <a:pt x="274" y="143"/>
                </a:cubicBezTo>
                <a:cubicBezTo>
                  <a:pt x="274" y="142"/>
                  <a:pt x="274" y="141"/>
                  <a:pt x="275" y="140"/>
                </a:cubicBezTo>
                <a:cubicBezTo>
                  <a:pt x="275" y="141"/>
                  <a:pt x="277" y="141"/>
                  <a:pt x="277" y="140"/>
                </a:cubicBezTo>
                <a:cubicBezTo>
                  <a:pt x="277" y="126"/>
                  <a:pt x="273" y="116"/>
                  <a:pt x="277" y="102"/>
                </a:cubicBezTo>
                <a:cubicBezTo>
                  <a:pt x="279" y="101"/>
                  <a:pt x="280" y="98"/>
                  <a:pt x="282" y="99"/>
                </a:cubicBezTo>
                <a:cubicBezTo>
                  <a:pt x="281" y="98"/>
                  <a:pt x="284" y="94"/>
                  <a:pt x="282" y="95"/>
                </a:cubicBezTo>
                <a:cubicBezTo>
                  <a:pt x="283" y="94"/>
                  <a:pt x="283" y="92"/>
                  <a:pt x="284" y="91"/>
                </a:cubicBezTo>
                <a:cubicBezTo>
                  <a:pt x="285" y="93"/>
                  <a:pt x="285" y="92"/>
                  <a:pt x="287" y="92"/>
                </a:cubicBezTo>
                <a:cubicBezTo>
                  <a:pt x="286" y="95"/>
                  <a:pt x="290" y="96"/>
                  <a:pt x="289" y="93"/>
                </a:cubicBezTo>
                <a:cubicBezTo>
                  <a:pt x="289" y="92"/>
                  <a:pt x="288" y="93"/>
                  <a:pt x="287" y="92"/>
                </a:cubicBezTo>
                <a:cubicBezTo>
                  <a:pt x="288" y="91"/>
                  <a:pt x="289" y="91"/>
                  <a:pt x="290" y="90"/>
                </a:cubicBezTo>
                <a:cubicBezTo>
                  <a:pt x="288" y="89"/>
                  <a:pt x="291" y="86"/>
                  <a:pt x="289" y="85"/>
                </a:cubicBezTo>
                <a:cubicBezTo>
                  <a:pt x="292" y="83"/>
                  <a:pt x="292" y="78"/>
                  <a:pt x="291" y="75"/>
                </a:cubicBezTo>
                <a:cubicBezTo>
                  <a:pt x="294" y="74"/>
                  <a:pt x="292" y="69"/>
                  <a:pt x="295" y="68"/>
                </a:cubicBezTo>
                <a:cubicBezTo>
                  <a:pt x="296" y="56"/>
                  <a:pt x="300" y="50"/>
                  <a:pt x="301" y="38"/>
                </a:cubicBezTo>
                <a:cubicBezTo>
                  <a:pt x="296" y="32"/>
                  <a:pt x="294" y="21"/>
                  <a:pt x="289" y="14"/>
                </a:cubicBezTo>
                <a:cubicBezTo>
                  <a:pt x="287" y="14"/>
                  <a:pt x="286" y="14"/>
                  <a:pt x="286" y="14"/>
                </a:cubicBezTo>
                <a:cubicBezTo>
                  <a:pt x="286" y="11"/>
                  <a:pt x="283" y="11"/>
                  <a:pt x="281" y="10"/>
                </a:cubicBezTo>
                <a:cubicBezTo>
                  <a:pt x="281" y="9"/>
                  <a:pt x="281" y="7"/>
                  <a:pt x="279" y="6"/>
                </a:cubicBezTo>
                <a:cubicBezTo>
                  <a:pt x="279" y="8"/>
                  <a:pt x="279" y="5"/>
                  <a:pt x="278" y="5"/>
                </a:cubicBezTo>
                <a:cubicBezTo>
                  <a:pt x="275" y="7"/>
                  <a:pt x="268" y="5"/>
                  <a:pt x="266" y="6"/>
                </a:cubicBezTo>
                <a:cubicBezTo>
                  <a:pt x="266" y="8"/>
                  <a:pt x="266" y="10"/>
                  <a:pt x="265" y="11"/>
                </a:cubicBezTo>
                <a:cubicBezTo>
                  <a:pt x="267" y="13"/>
                  <a:pt x="270" y="13"/>
                  <a:pt x="272" y="16"/>
                </a:cubicBezTo>
                <a:cubicBezTo>
                  <a:pt x="270" y="15"/>
                  <a:pt x="267" y="13"/>
                  <a:pt x="266" y="15"/>
                </a:cubicBezTo>
                <a:close/>
                <a:moveTo>
                  <a:pt x="248" y="141"/>
                </a:moveTo>
                <a:cubicBezTo>
                  <a:pt x="248" y="142"/>
                  <a:pt x="246" y="141"/>
                  <a:pt x="246" y="142"/>
                </a:cubicBezTo>
                <a:cubicBezTo>
                  <a:pt x="244" y="143"/>
                  <a:pt x="245" y="141"/>
                  <a:pt x="244" y="141"/>
                </a:cubicBezTo>
                <a:cubicBezTo>
                  <a:pt x="246" y="140"/>
                  <a:pt x="244" y="138"/>
                  <a:pt x="247" y="137"/>
                </a:cubicBezTo>
                <a:cubicBezTo>
                  <a:pt x="246" y="140"/>
                  <a:pt x="246" y="140"/>
                  <a:pt x="248" y="141"/>
                </a:cubicBezTo>
                <a:cubicBezTo>
                  <a:pt x="248" y="141"/>
                  <a:pt x="248" y="141"/>
                  <a:pt x="248" y="141"/>
                </a:cubicBezTo>
                <a:close/>
                <a:moveTo>
                  <a:pt x="116" y="90"/>
                </a:moveTo>
                <a:cubicBezTo>
                  <a:pt x="116" y="91"/>
                  <a:pt x="115" y="91"/>
                  <a:pt x="114" y="91"/>
                </a:cubicBezTo>
                <a:cubicBezTo>
                  <a:pt x="114" y="90"/>
                  <a:pt x="115" y="90"/>
                  <a:pt x="116" y="90"/>
                </a:cubicBezTo>
                <a:cubicBezTo>
                  <a:pt x="116" y="90"/>
                  <a:pt x="116" y="90"/>
                  <a:pt x="116" y="90"/>
                </a:cubicBezTo>
                <a:close/>
                <a:moveTo>
                  <a:pt x="137" y="176"/>
                </a:moveTo>
                <a:cubicBezTo>
                  <a:pt x="141" y="175"/>
                  <a:pt x="145" y="180"/>
                  <a:pt x="140" y="181"/>
                </a:cubicBezTo>
                <a:cubicBezTo>
                  <a:pt x="140" y="178"/>
                  <a:pt x="138" y="178"/>
                  <a:pt x="137" y="179"/>
                </a:cubicBezTo>
                <a:cubicBezTo>
                  <a:pt x="138" y="175"/>
                  <a:pt x="129" y="174"/>
                  <a:pt x="130" y="171"/>
                </a:cubicBezTo>
                <a:cubicBezTo>
                  <a:pt x="133" y="173"/>
                  <a:pt x="135" y="173"/>
                  <a:pt x="137" y="176"/>
                </a:cubicBezTo>
                <a:cubicBezTo>
                  <a:pt x="137" y="176"/>
                  <a:pt x="137" y="176"/>
                  <a:pt x="137" y="176"/>
                </a:cubicBezTo>
                <a:close/>
                <a:moveTo>
                  <a:pt x="144" y="179"/>
                </a:moveTo>
                <a:cubicBezTo>
                  <a:pt x="147" y="179"/>
                  <a:pt x="148" y="181"/>
                  <a:pt x="150" y="183"/>
                </a:cubicBezTo>
                <a:cubicBezTo>
                  <a:pt x="147" y="184"/>
                  <a:pt x="144" y="182"/>
                  <a:pt x="144" y="179"/>
                </a:cubicBezTo>
                <a:cubicBezTo>
                  <a:pt x="144" y="179"/>
                  <a:pt x="144" y="179"/>
                  <a:pt x="144" y="179"/>
                </a:cubicBezTo>
                <a:close/>
                <a:moveTo>
                  <a:pt x="172" y="192"/>
                </a:moveTo>
                <a:cubicBezTo>
                  <a:pt x="170" y="192"/>
                  <a:pt x="171" y="189"/>
                  <a:pt x="172" y="191"/>
                </a:cubicBezTo>
                <a:cubicBezTo>
                  <a:pt x="172" y="191"/>
                  <a:pt x="172" y="191"/>
                  <a:pt x="172" y="192"/>
                </a:cubicBezTo>
                <a:cubicBezTo>
                  <a:pt x="172" y="192"/>
                  <a:pt x="172" y="192"/>
                  <a:pt x="172" y="192"/>
                </a:cubicBezTo>
                <a:close/>
                <a:moveTo>
                  <a:pt x="189" y="199"/>
                </a:moveTo>
                <a:cubicBezTo>
                  <a:pt x="189" y="200"/>
                  <a:pt x="186" y="200"/>
                  <a:pt x="187" y="198"/>
                </a:cubicBezTo>
                <a:cubicBezTo>
                  <a:pt x="188" y="198"/>
                  <a:pt x="188" y="199"/>
                  <a:pt x="189" y="199"/>
                </a:cubicBezTo>
                <a:cubicBezTo>
                  <a:pt x="189" y="199"/>
                  <a:pt x="189" y="199"/>
                  <a:pt x="189" y="199"/>
                </a:cubicBezTo>
                <a:close/>
                <a:moveTo>
                  <a:pt x="64" y="90"/>
                </a:moveTo>
                <a:cubicBezTo>
                  <a:pt x="64" y="89"/>
                  <a:pt x="67" y="89"/>
                  <a:pt x="66" y="90"/>
                </a:cubicBezTo>
                <a:cubicBezTo>
                  <a:pt x="65" y="90"/>
                  <a:pt x="65" y="90"/>
                  <a:pt x="65" y="90"/>
                </a:cubicBezTo>
                <a:cubicBezTo>
                  <a:pt x="65" y="90"/>
                  <a:pt x="64" y="90"/>
                  <a:pt x="64" y="90"/>
                </a:cubicBezTo>
                <a:cubicBezTo>
                  <a:pt x="64" y="90"/>
                  <a:pt x="64" y="90"/>
                  <a:pt x="64" y="90"/>
                </a:cubicBezTo>
                <a:close/>
                <a:moveTo>
                  <a:pt x="268" y="7"/>
                </a:moveTo>
                <a:cubicBezTo>
                  <a:pt x="271" y="8"/>
                  <a:pt x="268" y="10"/>
                  <a:pt x="268" y="7"/>
                </a:cubicBezTo>
                <a:cubicBezTo>
                  <a:pt x="268" y="7"/>
                  <a:pt x="268" y="7"/>
                  <a:pt x="268" y="7"/>
                </a:cubicBezTo>
                <a:close/>
                <a:moveTo>
                  <a:pt x="281" y="27"/>
                </a:moveTo>
                <a:cubicBezTo>
                  <a:pt x="283" y="28"/>
                  <a:pt x="285" y="31"/>
                  <a:pt x="287" y="30"/>
                </a:cubicBezTo>
                <a:cubicBezTo>
                  <a:pt x="288" y="30"/>
                  <a:pt x="286" y="33"/>
                  <a:pt x="285" y="33"/>
                </a:cubicBezTo>
                <a:cubicBezTo>
                  <a:pt x="286" y="45"/>
                  <a:pt x="282" y="59"/>
                  <a:pt x="278" y="70"/>
                </a:cubicBezTo>
                <a:cubicBezTo>
                  <a:pt x="276" y="63"/>
                  <a:pt x="278" y="56"/>
                  <a:pt x="277" y="51"/>
                </a:cubicBezTo>
                <a:cubicBezTo>
                  <a:pt x="278" y="49"/>
                  <a:pt x="279" y="52"/>
                  <a:pt x="281" y="51"/>
                </a:cubicBezTo>
                <a:cubicBezTo>
                  <a:pt x="279" y="43"/>
                  <a:pt x="284" y="34"/>
                  <a:pt x="281" y="27"/>
                </a:cubicBezTo>
                <a:cubicBezTo>
                  <a:pt x="281" y="27"/>
                  <a:pt x="281" y="27"/>
                  <a:pt x="281" y="27"/>
                </a:cubicBezTo>
                <a:close/>
                <a:moveTo>
                  <a:pt x="289" y="32"/>
                </a:moveTo>
                <a:cubicBezTo>
                  <a:pt x="289" y="34"/>
                  <a:pt x="287" y="32"/>
                  <a:pt x="287" y="31"/>
                </a:cubicBezTo>
                <a:cubicBezTo>
                  <a:pt x="288" y="31"/>
                  <a:pt x="288" y="32"/>
                  <a:pt x="289" y="32"/>
                </a:cubicBezTo>
                <a:cubicBezTo>
                  <a:pt x="289" y="32"/>
                  <a:pt x="289" y="32"/>
                  <a:pt x="289" y="32"/>
                </a:cubicBezTo>
                <a:close/>
                <a:moveTo>
                  <a:pt x="267" y="46"/>
                </a:moveTo>
                <a:cubicBezTo>
                  <a:pt x="266" y="46"/>
                  <a:pt x="267" y="44"/>
                  <a:pt x="268" y="44"/>
                </a:cubicBezTo>
                <a:cubicBezTo>
                  <a:pt x="268" y="45"/>
                  <a:pt x="267" y="45"/>
                  <a:pt x="267" y="46"/>
                </a:cubicBezTo>
                <a:cubicBezTo>
                  <a:pt x="267" y="46"/>
                  <a:pt x="267" y="46"/>
                  <a:pt x="267" y="46"/>
                </a:cubicBezTo>
                <a:close/>
                <a:moveTo>
                  <a:pt x="266" y="53"/>
                </a:moveTo>
                <a:cubicBezTo>
                  <a:pt x="266" y="52"/>
                  <a:pt x="267" y="51"/>
                  <a:pt x="267" y="49"/>
                </a:cubicBezTo>
                <a:cubicBezTo>
                  <a:pt x="269" y="50"/>
                  <a:pt x="269" y="54"/>
                  <a:pt x="266" y="53"/>
                </a:cubicBezTo>
                <a:cubicBezTo>
                  <a:pt x="266" y="53"/>
                  <a:pt x="266" y="53"/>
                  <a:pt x="266" y="53"/>
                </a:cubicBezTo>
                <a:close/>
                <a:moveTo>
                  <a:pt x="273" y="67"/>
                </a:moveTo>
                <a:cubicBezTo>
                  <a:pt x="274" y="65"/>
                  <a:pt x="275" y="65"/>
                  <a:pt x="276" y="66"/>
                </a:cubicBezTo>
                <a:cubicBezTo>
                  <a:pt x="276" y="67"/>
                  <a:pt x="276" y="69"/>
                  <a:pt x="274" y="69"/>
                </a:cubicBezTo>
                <a:cubicBezTo>
                  <a:pt x="274" y="68"/>
                  <a:pt x="274" y="67"/>
                  <a:pt x="275" y="67"/>
                </a:cubicBezTo>
                <a:cubicBezTo>
                  <a:pt x="274" y="67"/>
                  <a:pt x="274" y="67"/>
                  <a:pt x="273" y="67"/>
                </a:cubicBezTo>
                <a:cubicBezTo>
                  <a:pt x="273" y="67"/>
                  <a:pt x="273" y="67"/>
                  <a:pt x="273" y="67"/>
                </a:cubicBezTo>
                <a:close/>
                <a:moveTo>
                  <a:pt x="197" y="80"/>
                </a:moveTo>
                <a:cubicBezTo>
                  <a:pt x="196" y="79"/>
                  <a:pt x="195" y="76"/>
                  <a:pt x="192" y="76"/>
                </a:cubicBezTo>
                <a:cubicBezTo>
                  <a:pt x="195" y="72"/>
                  <a:pt x="202" y="77"/>
                  <a:pt x="204" y="81"/>
                </a:cubicBezTo>
                <a:cubicBezTo>
                  <a:pt x="202" y="80"/>
                  <a:pt x="199" y="79"/>
                  <a:pt x="198" y="78"/>
                </a:cubicBezTo>
                <a:cubicBezTo>
                  <a:pt x="195" y="78"/>
                  <a:pt x="199" y="79"/>
                  <a:pt x="197" y="80"/>
                </a:cubicBezTo>
                <a:cubicBezTo>
                  <a:pt x="197" y="80"/>
                  <a:pt x="197" y="80"/>
                  <a:pt x="197" y="80"/>
                </a:cubicBezTo>
                <a:close/>
                <a:moveTo>
                  <a:pt x="166" y="75"/>
                </a:moveTo>
                <a:cubicBezTo>
                  <a:pt x="168" y="73"/>
                  <a:pt x="169" y="77"/>
                  <a:pt x="166" y="75"/>
                </a:cubicBezTo>
                <a:cubicBezTo>
                  <a:pt x="166" y="75"/>
                  <a:pt x="166" y="75"/>
                  <a:pt x="166" y="75"/>
                </a:cubicBezTo>
                <a:close/>
                <a:moveTo>
                  <a:pt x="183" y="77"/>
                </a:moveTo>
                <a:cubicBezTo>
                  <a:pt x="182" y="76"/>
                  <a:pt x="180" y="76"/>
                  <a:pt x="179" y="75"/>
                </a:cubicBezTo>
                <a:cubicBezTo>
                  <a:pt x="179" y="74"/>
                  <a:pt x="181" y="75"/>
                  <a:pt x="182" y="75"/>
                </a:cubicBezTo>
                <a:cubicBezTo>
                  <a:pt x="182" y="76"/>
                  <a:pt x="183" y="76"/>
                  <a:pt x="183" y="77"/>
                </a:cubicBezTo>
                <a:cubicBezTo>
                  <a:pt x="183" y="77"/>
                  <a:pt x="183" y="77"/>
                  <a:pt x="183" y="77"/>
                </a:cubicBezTo>
                <a:close/>
                <a:moveTo>
                  <a:pt x="108" y="80"/>
                </a:moveTo>
                <a:cubicBezTo>
                  <a:pt x="107" y="79"/>
                  <a:pt x="108" y="76"/>
                  <a:pt x="110" y="76"/>
                </a:cubicBezTo>
                <a:cubicBezTo>
                  <a:pt x="110" y="78"/>
                  <a:pt x="108" y="78"/>
                  <a:pt x="108" y="80"/>
                </a:cubicBezTo>
                <a:cubicBezTo>
                  <a:pt x="108" y="80"/>
                  <a:pt x="108" y="80"/>
                  <a:pt x="108" y="80"/>
                </a:cubicBezTo>
                <a:close/>
                <a:moveTo>
                  <a:pt x="192" y="79"/>
                </a:moveTo>
                <a:cubicBezTo>
                  <a:pt x="192" y="82"/>
                  <a:pt x="190" y="77"/>
                  <a:pt x="189" y="77"/>
                </a:cubicBezTo>
                <a:cubicBezTo>
                  <a:pt x="191" y="77"/>
                  <a:pt x="193" y="80"/>
                  <a:pt x="193" y="78"/>
                </a:cubicBezTo>
                <a:cubicBezTo>
                  <a:pt x="195" y="78"/>
                  <a:pt x="193" y="80"/>
                  <a:pt x="192" y="79"/>
                </a:cubicBezTo>
                <a:cubicBezTo>
                  <a:pt x="192" y="79"/>
                  <a:pt x="192" y="79"/>
                  <a:pt x="192" y="79"/>
                </a:cubicBezTo>
                <a:close/>
                <a:moveTo>
                  <a:pt x="103" y="80"/>
                </a:moveTo>
                <a:cubicBezTo>
                  <a:pt x="105" y="81"/>
                  <a:pt x="105" y="80"/>
                  <a:pt x="106" y="79"/>
                </a:cubicBezTo>
                <a:cubicBezTo>
                  <a:pt x="108" y="79"/>
                  <a:pt x="104" y="81"/>
                  <a:pt x="107" y="80"/>
                </a:cubicBezTo>
                <a:cubicBezTo>
                  <a:pt x="103" y="87"/>
                  <a:pt x="99" y="94"/>
                  <a:pt x="93" y="98"/>
                </a:cubicBezTo>
                <a:cubicBezTo>
                  <a:pt x="93" y="92"/>
                  <a:pt x="95" y="82"/>
                  <a:pt x="104" y="83"/>
                </a:cubicBezTo>
                <a:cubicBezTo>
                  <a:pt x="105" y="81"/>
                  <a:pt x="102" y="82"/>
                  <a:pt x="103" y="80"/>
                </a:cubicBezTo>
                <a:cubicBezTo>
                  <a:pt x="103" y="80"/>
                  <a:pt x="103" y="80"/>
                  <a:pt x="103" y="80"/>
                </a:cubicBezTo>
                <a:close/>
                <a:moveTo>
                  <a:pt x="79" y="82"/>
                </a:moveTo>
                <a:cubicBezTo>
                  <a:pt x="79" y="81"/>
                  <a:pt x="80" y="81"/>
                  <a:pt x="81" y="81"/>
                </a:cubicBezTo>
                <a:cubicBezTo>
                  <a:pt x="80" y="81"/>
                  <a:pt x="80" y="82"/>
                  <a:pt x="79" y="82"/>
                </a:cubicBezTo>
                <a:cubicBezTo>
                  <a:pt x="79" y="82"/>
                  <a:pt x="79" y="82"/>
                  <a:pt x="79" y="82"/>
                </a:cubicBezTo>
                <a:close/>
                <a:moveTo>
                  <a:pt x="79" y="85"/>
                </a:moveTo>
                <a:cubicBezTo>
                  <a:pt x="78" y="85"/>
                  <a:pt x="78" y="84"/>
                  <a:pt x="78" y="82"/>
                </a:cubicBezTo>
                <a:cubicBezTo>
                  <a:pt x="79" y="83"/>
                  <a:pt x="80" y="83"/>
                  <a:pt x="79" y="85"/>
                </a:cubicBezTo>
                <a:cubicBezTo>
                  <a:pt x="79" y="85"/>
                  <a:pt x="79" y="85"/>
                  <a:pt x="79" y="85"/>
                </a:cubicBezTo>
                <a:close/>
                <a:moveTo>
                  <a:pt x="220" y="91"/>
                </a:moveTo>
                <a:cubicBezTo>
                  <a:pt x="222" y="88"/>
                  <a:pt x="218" y="86"/>
                  <a:pt x="218" y="84"/>
                </a:cubicBezTo>
                <a:cubicBezTo>
                  <a:pt x="220" y="84"/>
                  <a:pt x="222" y="85"/>
                  <a:pt x="223" y="86"/>
                </a:cubicBezTo>
                <a:cubicBezTo>
                  <a:pt x="224" y="86"/>
                  <a:pt x="223" y="85"/>
                  <a:pt x="223" y="85"/>
                </a:cubicBezTo>
                <a:cubicBezTo>
                  <a:pt x="225" y="85"/>
                  <a:pt x="224" y="89"/>
                  <a:pt x="227" y="87"/>
                </a:cubicBezTo>
                <a:cubicBezTo>
                  <a:pt x="225" y="91"/>
                  <a:pt x="231" y="94"/>
                  <a:pt x="234" y="96"/>
                </a:cubicBezTo>
                <a:cubicBezTo>
                  <a:pt x="233" y="99"/>
                  <a:pt x="236" y="99"/>
                  <a:pt x="236" y="101"/>
                </a:cubicBezTo>
                <a:cubicBezTo>
                  <a:pt x="231" y="100"/>
                  <a:pt x="227" y="92"/>
                  <a:pt x="220" y="91"/>
                </a:cubicBezTo>
                <a:cubicBezTo>
                  <a:pt x="220" y="91"/>
                  <a:pt x="220" y="91"/>
                  <a:pt x="220" y="91"/>
                </a:cubicBezTo>
                <a:close/>
                <a:moveTo>
                  <a:pt x="255" y="87"/>
                </a:moveTo>
                <a:cubicBezTo>
                  <a:pt x="255" y="86"/>
                  <a:pt x="255" y="86"/>
                  <a:pt x="255" y="85"/>
                </a:cubicBezTo>
                <a:cubicBezTo>
                  <a:pt x="257" y="84"/>
                  <a:pt x="257" y="88"/>
                  <a:pt x="255" y="87"/>
                </a:cubicBezTo>
                <a:cubicBezTo>
                  <a:pt x="255" y="87"/>
                  <a:pt x="255" y="87"/>
                  <a:pt x="255" y="87"/>
                </a:cubicBezTo>
                <a:close/>
                <a:moveTo>
                  <a:pt x="74" y="92"/>
                </a:moveTo>
                <a:cubicBezTo>
                  <a:pt x="74" y="91"/>
                  <a:pt x="75" y="90"/>
                  <a:pt x="75" y="91"/>
                </a:cubicBezTo>
                <a:cubicBezTo>
                  <a:pt x="76" y="91"/>
                  <a:pt x="75" y="90"/>
                  <a:pt x="77" y="90"/>
                </a:cubicBezTo>
                <a:cubicBezTo>
                  <a:pt x="76" y="89"/>
                  <a:pt x="78" y="88"/>
                  <a:pt x="77" y="86"/>
                </a:cubicBezTo>
                <a:cubicBezTo>
                  <a:pt x="79" y="86"/>
                  <a:pt x="78" y="89"/>
                  <a:pt x="79" y="89"/>
                </a:cubicBezTo>
                <a:cubicBezTo>
                  <a:pt x="81" y="88"/>
                  <a:pt x="78" y="88"/>
                  <a:pt x="79" y="86"/>
                </a:cubicBezTo>
                <a:cubicBezTo>
                  <a:pt x="80" y="88"/>
                  <a:pt x="79" y="85"/>
                  <a:pt x="81" y="86"/>
                </a:cubicBezTo>
                <a:cubicBezTo>
                  <a:pt x="81" y="87"/>
                  <a:pt x="81" y="89"/>
                  <a:pt x="80" y="89"/>
                </a:cubicBezTo>
                <a:cubicBezTo>
                  <a:pt x="80" y="90"/>
                  <a:pt x="81" y="90"/>
                  <a:pt x="82" y="90"/>
                </a:cubicBezTo>
                <a:cubicBezTo>
                  <a:pt x="82" y="94"/>
                  <a:pt x="78" y="95"/>
                  <a:pt x="76" y="96"/>
                </a:cubicBezTo>
                <a:cubicBezTo>
                  <a:pt x="74" y="95"/>
                  <a:pt x="76" y="93"/>
                  <a:pt x="77" y="93"/>
                </a:cubicBezTo>
                <a:cubicBezTo>
                  <a:pt x="76" y="92"/>
                  <a:pt x="75" y="92"/>
                  <a:pt x="74" y="92"/>
                </a:cubicBezTo>
                <a:cubicBezTo>
                  <a:pt x="74" y="92"/>
                  <a:pt x="74" y="92"/>
                  <a:pt x="74" y="92"/>
                </a:cubicBezTo>
                <a:close/>
                <a:moveTo>
                  <a:pt x="72" y="90"/>
                </a:moveTo>
                <a:cubicBezTo>
                  <a:pt x="71" y="89"/>
                  <a:pt x="72" y="88"/>
                  <a:pt x="70" y="89"/>
                </a:cubicBezTo>
                <a:cubicBezTo>
                  <a:pt x="70" y="87"/>
                  <a:pt x="72" y="88"/>
                  <a:pt x="72" y="90"/>
                </a:cubicBezTo>
                <a:cubicBezTo>
                  <a:pt x="72" y="90"/>
                  <a:pt x="72" y="90"/>
                  <a:pt x="72" y="90"/>
                </a:cubicBezTo>
                <a:close/>
                <a:moveTo>
                  <a:pt x="68" y="92"/>
                </a:moveTo>
                <a:cubicBezTo>
                  <a:pt x="68" y="94"/>
                  <a:pt x="66" y="92"/>
                  <a:pt x="67" y="91"/>
                </a:cubicBezTo>
                <a:cubicBezTo>
                  <a:pt x="68" y="91"/>
                  <a:pt x="68" y="92"/>
                  <a:pt x="68" y="92"/>
                </a:cubicBezTo>
                <a:cubicBezTo>
                  <a:pt x="68" y="92"/>
                  <a:pt x="68" y="92"/>
                  <a:pt x="68" y="92"/>
                </a:cubicBezTo>
                <a:close/>
                <a:moveTo>
                  <a:pt x="107" y="94"/>
                </a:moveTo>
                <a:cubicBezTo>
                  <a:pt x="105" y="93"/>
                  <a:pt x="110" y="91"/>
                  <a:pt x="110" y="93"/>
                </a:cubicBezTo>
                <a:cubicBezTo>
                  <a:pt x="109" y="93"/>
                  <a:pt x="108" y="93"/>
                  <a:pt x="107" y="94"/>
                </a:cubicBezTo>
                <a:cubicBezTo>
                  <a:pt x="107" y="94"/>
                  <a:pt x="107" y="94"/>
                  <a:pt x="107" y="94"/>
                </a:cubicBezTo>
                <a:close/>
                <a:moveTo>
                  <a:pt x="73" y="95"/>
                </a:moveTo>
                <a:cubicBezTo>
                  <a:pt x="73" y="94"/>
                  <a:pt x="74" y="94"/>
                  <a:pt x="74" y="94"/>
                </a:cubicBezTo>
                <a:cubicBezTo>
                  <a:pt x="74" y="95"/>
                  <a:pt x="74" y="95"/>
                  <a:pt x="73" y="95"/>
                </a:cubicBezTo>
                <a:cubicBezTo>
                  <a:pt x="73" y="95"/>
                  <a:pt x="73" y="95"/>
                  <a:pt x="73" y="95"/>
                </a:cubicBezTo>
                <a:close/>
                <a:moveTo>
                  <a:pt x="100" y="96"/>
                </a:moveTo>
                <a:cubicBezTo>
                  <a:pt x="100" y="95"/>
                  <a:pt x="101" y="95"/>
                  <a:pt x="101" y="94"/>
                </a:cubicBezTo>
                <a:cubicBezTo>
                  <a:pt x="101" y="94"/>
                  <a:pt x="102" y="94"/>
                  <a:pt x="102" y="94"/>
                </a:cubicBezTo>
                <a:cubicBezTo>
                  <a:pt x="102" y="95"/>
                  <a:pt x="102" y="95"/>
                  <a:pt x="102" y="96"/>
                </a:cubicBezTo>
                <a:cubicBezTo>
                  <a:pt x="101" y="96"/>
                  <a:pt x="101" y="96"/>
                  <a:pt x="100" y="96"/>
                </a:cubicBezTo>
                <a:cubicBezTo>
                  <a:pt x="100" y="96"/>
                  <a:pt x="100" y="96"/>
                  <a:pt x="100" y="96"/>
                </a:cubicBezTo>
                <a:close/>
                <a:moveTo>
                  <a:pt x="68" y="97"/>
                </a:moveTo>
                <a:cubicBezTo>
                  <a:pt x="68" y="98"/>
                  <a:pt x="67" y="96"/>
                  <a:pt x="66" y="96"/>
                </a:cubicBezTo>
                <a:cubicBezTo>
                  <a:pt x="67" y="94"/>
                  <a:pt x="67" y="97"/>
                  <a:pt x="68" y="97"/>
                </a:cubicBezTo>
                <a:cubicBezTo>
                  <a:pt x="68" y="97"/>
                  <a:pt x="68" y="97"/>
                  <a:pt x="68" y="97"/>
                </a:cubicBezTo>
                <a:close/>
                <a:moveTo>
                  <a:pt x="68" y="106"/>
                </a:moveTo>
                <a:cubicBezTo>
                  <a:pt x="69" y="103"/>
                  <a:pt x="71" y="102"/>
                  <a:pt x="70" y="98"/>
                </a:cubicBezTo>
                <a:cubicBezTo>
                  <a:pt x="71" y="98"/>
                  <a:pt x="72" y="99"/>
                  <a:pt x="73" y="100"/>
                </a:cubicBezTo>
                <a:cubicBezTo>
                  <a:pt x="72" y="101"/>
                  <a:pt x="73" y="101"/>
                  <a:pt x="73" y="102"/>
                </a:cubicBezTo>
                <a:cubicBezTo>
                  <a:pt x="70" y="101"/>
                  <a:pt x="72" y="106"/>
                  <a:pt x="68" y="106"/>
                </a:cubicBezTo>
                <a:cubicBezTo>
                  <a:pt x="68" y="106"/>
                  <a:pt x="68" y="106"/>
                  <a:pt x="68" y="106"/>
                </a:cubicBezTo>
                <a:close/>
                <a:moveTo>
                  <a:pt x="249" y="103"/>
                </a:moveTo>
                <a:cubicBezTo>
                  <a:pt x="250" y="104"/>
                  <a:pt x="250" y="102"/>
                  <a:pt x="250" y="102"/>
                </a:cubicBezTo>
                <a:cubicBezTo>
                  <a:pt x="251" y="103"/>
                  <a:pt x="250" y="104"/>
                  <a:pt x="250" y="106"/>
                </a:cubicBezTo>
                <a:cubicBezTo>
                  <a:pt x="250" y="105"/>
                  <a:pt x="249" y="105"/>
                  <a:pt x="249" y="103"/>
                </a:cubicBezTo>
                <a:cubicBezTo>
                  <a:pt x="249" y="103"/>
                  <a:pt x="249" y="103"/>
                  <a:pt x="249" y="103"/>
                </a:cubicBezTo>
                <a:close/>
                <a:moveTo>
                  <a:pt x="96" y="104"/>
                </a:moveTo>
                <a:cubicBezTo>
                  <a:pt x="96" y="104"/>
                  <a:pt x="96" y="104"/>
                  <a:pt x="96" y="104"/>
                </a:cubicBezTo>
                <a:cubicBezTo>
                  <a:pt x="97" y="107"/>
                  <a:pt x="96" y="100"/>
                  <a:pt x="96" y="104"/>
                </a:cubicBezTo>
                <a:close/>
                <a:moveTo>
                  <a:pt x="67" y="108"/>
                </a:moveTo>
                <a:cubicBezTo>
                  <a:pt x="68" y="107"/>
                  <a:pt x="68" y="107"/>
                  <a:pt x="68" y="106"/>
                </a:cubicBezTo>
                <a:cubicBezTo>
                  <a:pt x="68" y="106"/>
                  <a:pt x="69" y="106"/>
                  <a:pt x="69" y="106"/>
                </a:cubicBezTo>
                <a:cubicBezTo>
                  <a:pt x="69" y="107"/>
                  <a:pt x="69" y="107"/>
                  <a:pt x="70" y="107"/>
                </a:cubicBezTo>
                <a:cubicBezTo>
                  <a:pt x="69" y="108"/>
                  <a:pt x="69" y="108"/>
                  <a:pt x="67" y="108"/>
                </a:cubicBezTo>
                <a:cubicBezTo>
                  <a:pt x="67" y="108"/>
                  <a:pt x="67" y="108"/>
                  <a:pt x="67" y="108"/>
                </a:cubicBezTo>
                <a:close/>
                <a:moveTo>
                  <a:pt x="94" y="107"/>
                </a:moveTo>
                <a:cubicBezTo>
                  <a:pt x="94" y="106"/>
                  <a:pt x="95" y="106"/>
                  <a:pt x="96" y="106"/>
                </a:cubicBezTo>
                <a:cubicBezTo>
                  <a:pt x="97" y="108"/>
                  <a:pt x="96" y="109"/>
                  <a:pt x="94" y="108"/>
                </a:cubicBezTo>
                <a:cubicBezTo>
                  <a:pt x="94" y="108"/>
                  <a:pt x="94" y="107"/>
                  <a:pt x="94" y="107"/>
                </a:cubicBezTo>
                <a:cubicBezTo>
                  <a:pt x="94" y="107"/>
                  <a:pt x="94" y="107"/>
                  <a:pt x="94" y="107"/>
                </a:cubicBezTo>
                <a:close/>
                <a:moveTo>
                  <a:pt x="228" y="108"/>
                </a:moveTo>
                <a:cubicBezTo>
                  <a:pt x="231" y="108"/>
                  <a:pt x="228" y="111"/>
                  <a:pt x="228" y="108"/>
                </a:cubicBezTo>
                <a:cubicBezTo>
                  <a:pt x="228" y="108"/>
                  <a:pt x="228" y="108"/>
                  <a:pt x="228" y="108"/>
                </a:cubicBezTo>
                <a:close/>
                <a:moveTo>
                  <a:pt x="65" y="112"/>
                </a:moveTo>
                <a:cubicBezTo>
                  <a:pt x="65" y="110"/>
                  <a:pt x="66" y="110"/>
                  <a:pt x="66" y="108"/>
                </a:cubicBezTo>
                <a:cubicBezTo>
                  <a:pt x="69" y="108"/>
                  <a:pt x="67" y="112"/>
                  <a:pt x="65" y="112"/>
                </a:cubicBezTo>
                <a:cubicBezTo>
                  <a:pt x="65" y="112"/>
                  <a:pt x="65" y="112"/>
                  <a:pt x="65" y="112"/>
                </a:cubicBezTo>
                <a:close/>
                <a:moveTo>
                  <a:pt x="244" y="126"/>
                </a:moveTo>
                <a:cubicBezTo>
                  <a:pt x="246" y="128"/>
                  <a:pt x="242" y="128"/>
                  <a:pt x="243" y="126"/>
                </a:cubicBezTo>
                <a:cubicBezTo>
                  <a:pt x="244" y="125"/>
                  <a:pt x="244" y="128"/>
                  <a:pt x="244" y="126"/>
                </a:cubicBezTo>
                <a:cubicBezTo>
                  <a:pt x="244" y="126"/>
                  <a:pt x="244" y="126"/>
                  <a:pt x="244" y="126"/>
                </a:cubicBezTo>
                <a:close/>
                <a:moveTo>
                  <a:pt x="270" y="134"/>
                </a:moveTo>
                <a:cubicBezTo>
                  <a:pt x="269" y="133"/>
                  <a:pt x="270" y="131"/>
                  <a:pt x="271" y="132"/>
                </a:cubicBezTo>
                <a:cubicBezTo>
                  <a:pt x="271" y="133"/>
                  <a:pt x="270" y="133"/>
                  <a:pt x="270" y="134"/>
                </a:cubicBezTo>
                <a:cubicBezTo>
                  <a:pt x="270" y="134"/>
                  <a:pt x="270" y="134"/>
                  <a:pt x="270" y="134"/>
                </a:cubicBezTo>
                <a:close/>
                <a:moveTo>
                  <a:pt x="50" y="132"/>
                </a:moveTo>
                <a:cubicBezTo>
                  <a:pt x="52" y="134"/>
                  <a:pt x="54" y="136"/>
                  <a:pt x="54" y="140"/>
                </a:cubicBezTo>
                <a:cubicBezTo>
                  <a:pt x="52" y="141"/>
                  <a:pt x="51" y="142"/>
                  <a:pt x="51" y="144"/>
                </a:cubicBezTo>
                <a:cubicBezTo>
                  <a:pt x="49" y="143"/>
                  <a:pt x="48" y="145"/>
                  <a:pt x="47" y="143"/>
                </a:cubicBezTo>
                <a:cubicBezTo>
                  <a:pt x="46" y="144"/>
                  <a:pt x="47" y="145"/>
                  <a:pt x="46" y="146"/>
                </a:cubicBezTo>
                <a:cubicBezTo>
                  <a:pt x="45" y="145"/>
                  <a:pt x="43" y="145"/>
                  <a:pt x="44" y="147"/>
                </a:cubicBezTo>
                <a:cubicBezTo>
                  <a:pt x="43" y="147"/>
                  <a:pt x="43" y="146"/>
                  <a:pt x="43" y="145"/>
                </a:cubicBezTo>
                <a:cubicBezTo>
                  <a:pt x="41" y="146"/>
                  <a:pt x="41" y="147"/>
                  <a:pt x="39" y="147"/>
                </a:cubicBezTo>
                <a:cubicBezTo>
                  <a:pt x="39" y="139"/>
                  <a:pt x="44" y="135"/>
                  <a:pt x="50" y="132"/>
                </a:cubicBezTo>
                <a:cubicBezTo>
                  <a:pt x="50" y="132"/>
                  <a:pt x="50" y="132"/>
                  <a:pt x="50" y="132"/>
                </a:cubicBezTo>
                <a:close/>
                <a:moveTo>
                  <a:pt x="242" y="137"/>
                </a:moveTo>
                <a:cubicBezTo>
                  <a:pt x="242" y="136"/>
                  <a:pt x="244" y="137"/>
                  <a:pt x="244" y="135"/>
                </a:cubicBezTo>
                <a:cubicBezTo>
                  <a:pt x="245" y="135"/>
                  <a:pt x="245" y="136"/>
                  <a:pt x="245" y="136"/>
                </a:cubicBezTo>
                <a:cubicBezTo>
                  <a:pt x="245" y="137"/>
                  <a:pt x="244" y="136"/>
                  <a:pt x="244" y="138"/>
                </a:cubicBezTo>
                <a:cubicBezTo>
                  <a:pt x="243" y="138"/>
                  <a:pt x="243" y="137"/>
                  <a:pt x="242" y="137"/>
                </a:cubicBezTo>
                <a:cubicBezTo>
                  <a:pt x="242" y="137"/>
                  <a:pt x="242" y="137"/>
                  <a:pt x="242" y="137"/>
                </a:cubicBezTo>
                <a:close/>
                <a:moveTo>
                  <a:pt x="271" y="138"/>
                </a:moveTo>
                <a:cubicBezTo>
                  <a:pt x="269" y="139"/>
                  <a:pt x="270" y="137"/>
                  <a:pt x="270" y="136"/>
                </a:cubicBezTo>
                <a:cubicBezTo>
                  <a:pt x="271" y="136"/>
                  <a:pt x="271" y="137"/>
                  <a:pt x="271" y="138"/>
                </a:cubicBezTo>
                <a:cubicBezTo>
                  <a:pt x="271" y="138"/>
                  <a:pt x="271" y="138"/>
                  <a:pt x="271" y="138"/>
                </a:cubicBezTo>
                <a:close/>
                <a:moveTo>
                  <a:pt x="52" y="146"/>
                </a:moveTo>
                <a:cubicBezTo>
                  <a:pt x="51" y="145"/>
                  <a:pt x="52" y="145"/>
                  <a:pt x="52" y="143"/>
                </a:cubicBezTo>
                <a:cubicBezTo>
                  <a:pt x="52" y="143"/>
                  <a:pt x="53" y="143"/>
                  <a:pt x="54" y="143"/>
                </a:cubicBezTo>
                <a:cubicBezTo>
                  <a:pt x="54" y="145"/>
                  <a:pt x="53" y="146"/>
                  <a:pt x="52" y="146"/>
                </a:cubicBezTo>
                <a:cubicBezTo>
                  <a:pt x="52" y="146"/>
                  <a:pt x="52" y="146"/>
                  <a:pt x="52" y="146"/>
                </a:cubicBezTo>
                <a:close/>
                <a:moveTo>
                  <a:pt x="245" y="155"/>
                </a:moveTo>
                <a:cubicBezTo>
                  <a:pt x="245" y="154"/>
                  <a:pt x="246" y="154"/>
                  <a:pt x="246" y="153"/>
                </a:cubicBezTo>
                <a:cubicBezTo>
                  <a:pt x="246" y="153"/>
                  <a:pt x="247" y="153"/>
                  <a:pt x="247" y="153"/>
                </a:cubicBezTo>
                <a:cubicBezTo>
                  <a:pt x="247" y="154"/>
                  <a:pt x="247" y="154"/>
                  <a:pt x="247" y="155"/>
                </a:cubicBezTo>
                <a:cubicBezTo>
                  <a:pt x="247" y="155"/>
                  <a:pt x="246" y="155"/>
                  <a:pt x="245" y="155"/>
                </a:cubicBezTo>
                <a:cubicBezTo>
                  <a:pt x="245" y="155"/>
                  <a:pt x="245" y="155"/>
                  <a:pt x="245" y="155"/>
                </a:cubicBezTo>
                <a:close/>
                <a:moveTo>
                  <a:pt x="60" y="186"/>
                </a:moveTo>
                <a:cubicBezTo>
                  <a:pt x="60" y="186"/>
                  <a:pt x="58" y="185"/>
                  <a:pt x="59" y="184"/>
                </a:cubicBezTo>
                <a:cubicBezTo>
                  <a:pt x="58" y="183"/>
                  <a:pt x="58" y="184"/>
                  <a:pt x="57" y="184"/>
                </a:cubicBezTo>
                <a:cubicBezTo>
                  <a:pt x="59" y="178"/>
                  <a:pt x="50" y="167"/>
                  <a:pt x="62" y="169"/>
                </a:cubicBezTo>
                <a:cubicBezTo>
                  <a:pt x="65" y="172"/>
                  <a:pt x="64" y="177"/>
                  <a:pt x="67" y="180"/>
                </a:cubicBezTo>
                <a:cubicBezTo>
                  <a:pt x="67" y="185"/>
                  <a:pt x="64" y="186"/>
                  <a:pt x="66" y="190"/>
                </a:cubicBezTo>
                <a:cubicBezTo>
                  <a:pt x="64" y="190"/>
                  <a:pt x="65" y="187"/>
                  <a:pt x="65" y="186"/>
                </a:cubicBezTo>
                <a:cubicBezTo>
                  <a:pt x="63" y="187"/>
                  <a:pt x="60" y="186"/>
                  <a:pt x="60" y="186"/>
                </a:cubicBezTo>
                <a:cubicBezTo>
                  <a:pt x="60" y="186"/>
                  <a:pt x="60" y="186"/>
                  <a:pt x="60" y="186"/>
                </a:cubicBezTo>
                <a:close/>
                <a:moveTo>
                  <a:pt x="174" y="195"/>
                </a:moveTo>
                <a:cubicBezTo>
                  <a:pt x="173" y="195"/>
                  <a:pt x="171" y="196"/>
                  <a:pt x="171" y="193"/>
                </a:cubicBezTo>
                <a:cubicBezTo>
                  <a:pt x="173" y="194"/>
                  <a:pt x="174" y="194"/>
                  <a:pt x="174" y="195"/>
                </a:cubicBezTo>
                <a:cubicBezTo>
                  <a:pt x="174" y="195"/>
                  <a:pt x="174" y="195"/>
                  <a:pt x="174" y="195"/>
                </a:cubicBezTo>
                <a:close/>
                <a:moveTo>
                  <a:pt x="170" y="197"/>
                </a:moveTo>
                <a:cubicBezTo>
                  <a:pt x="170" y="197"/>
                  <a:pt x="170" y="197"/>
                  <a:pt x="170" y="196"/>
                </a:cubicBezTo>
                <a:cubicBezTo>
                  <a:pt x="171" y="196"/>
                  <a:pt x="171" y="197"/>
                  <a:pt x="171" y="198"/>
                </a:cubicBezTo>
                <a:cubicBezTo>
                  <a:pt x="171" y="198"/>
                  <a:pt x="171" y="197"/>
                  <a:pt x="170" y="197"/>
                </a:cubicBezTo>
                <a:cubicBezTo>
                  <a:pt x="170" y="197"/>
                  <a:pt x="170" y="197"/>
                  <a:pt x="170" y="197"/>
                </a:cubicBezTo>
                <a:close/>
                <a:moveTo>
                  <a:pt x="168" y="199"/>
                </a:moveTo>
                <a:cubicBezTo>
                  <a:pt x="166" y="199"/>
                  <a:pt x="166" y="196"/>
                  <a:pt x="168" y="197"/>
                </a:cubicBezTo>
                <a:cubicBezTo>
                  <a:pt x="168" y="198"/>
                  <a:pt x="168" y="198"/>
                  <a:pt x="168" y="199"/>
                </a:cubicBezTo>
                <a:cubicBezTo>
                  <a:pt x="168" y="199"/>
                  <a:pt x="168" y="199"/>
                  <a:pt x="168" y="199"/>
                </a:cubicBezTo>
                <a:close/>
                <a:moveTo>
                  <a:pt x="173" y="200"/>
                </a:moveTo>
                <a:cubicBezTo>
                  <a:pt x="173" y="198"/>
                  <a:pt x="175" y="199"/>
                  <a:pt x="175" y="198"/>
                </a:cubicBezTo>
                <a:cubicBezTo>
                  <a:pt x="177" y="199"/>
                  <a:pt x="174" y="200"/>
                  <a:pt x="173" y="200"/>
                </a:cubicBezTo>
                <a:cubicBezTo>
                  <a:pt x="173" y="200"/>
                  <a:pt x="173" y="200"/>
                  <a:pt x="173" y="200"/>
                </a:cubicBezTo>
                <a:close/>
                <a:moveTo>
                  <a:pt x="166" y="212"/>
                </a:moveTo>
                <a:cubicBezTo>
                  <a:pt x="167" y="211"/>
                  <a:pt x="169" y="212"/>
                  <a:pt x="171" y="212"/>
                </a:cubicBezTo>
                <a:cubicBezTo>
                  <a:pt x="171" y="214"/>
                  <a:pt x="172" y="216"/>
                  <a:pt x="175" y="217"/>
                </a:cubicBezTo>
                <a:cubicBezTo>
                  <a:pt x="172" y="219"/>
                  <a:pt x="169" y="216"/>
                  <a:pt x="166" y="215"/>
                </a:cubicBezTo>
                <a:cubicBezTo>
                  <a:pt x="166" y="214"/>
                  <a:pt x="166" y="213"/>
                  <a:pt x="166" y="212"/>
                </a:cubicBezTo>
                <a:cubicBezTo>
                  <a:pt x="166" y="212"/>
                  <a:pt x="166" y="212"/>
                  <a:pt x="166" y="212"/>
                </a:cubicBezTo>
                <a:close/>
                <a:moveTo>
                  <a:pt x="180" y="222"/>
                </a:moveTo>
                <a:cubicBezTo>
                  <a:pt x="180" y="220"/>
                  <a:pt x="182" y="221"/>
                  <a:pt x="184" y="220"/>
                </a:cubicBezTo>
                <a:cubicBezTo>
                  <a:pt x="184" y="222"/>
                  <a:pt x="186" y="223"/>
                  <a:pt x="187" y="225"/>
                </a:cubicBezTo>
                <a:cubicBezTo>
                  <a:pt x="183" y="225"/>
                  <a:pt x="184" y="221"/>
                  <a:pt x="180" y="222"/>
                </a:cubicBezTo>
                <a:cubicBezTo>
                  <a:pt x="180" y="222"/>
                  <a:pt x="180" y="222"/>
                  <a:pt x="180" y="222"/>
                </a:cubicBezTo>
                <a:close/>
                <a:moveTo>
                  <a:pt x="70" y="228"/>
                </a:moveTo>
                <a:cubicBezTo>
                  <a:pt x="69" y="228"/>
                  <a:pt x="70" y="228"/>
                  <a:pt x="70" y="228"/>
                </a:cubicBezTo>
                <a:cubicBezTo>
                  <a:pt x="70" y="227"/>
                  <a:pt x="70" y="227"/>
                  <a:pt x="69" y="226"/>
                </a:cubicBezTo>
                <a:cubicBezTo>
                  <a:pt x="69" y="226"/>
                  <a:pt x="70" y="225"/>
                  <a:pt x="71" y="225"/>
                </a:cubicBezTo>
                <a:cubicBezTo>
                  <a:pt x="72" y="227"/>
                  <a:pt x="70" y="227"/>
                  <a:pt x="70" y="228"/>
                </a:cubicBezTo>
                <a:cubicBezTo>
                  <a:pt x="70" y="228"/>
                  <a:pt x="70" y="228"/>
                  <a:pt x="70" y="228"/>
                </a:cubicBezTo>
                <a:close/>
                <a:moveTo>
                  <a:pt x="78" y="231"/>
                </a:moveTo>
                <a:cubicBezTo>
                  <a:pt x="78" y="234"/>
                  <a:pt x="75" y="233"/>
                  <a:pt x="73" y="233"/>
                </a:cubicBezTo>
                <a:cubicBezTo>
                  <a:pt x="74" y="231"/>
                  <a:pt x="76" y="230"/>
                  <a:pt x="78" y="231"/>
                </a:cubicBezTo>
                <a:cubicBezTo>
                  <a:pt x="78" y="231"/>
                  <a:pt x="78" y="231"/>
                  <a:pt x="78" y="231"/>
                </a:cubicBezTo>
                <a:close/>
                <a:moveTo>
                  <a:pt x="199" y="234"/>
                </a:moveTo>
                <a:cubicBezTo>
                  <a:pt x="199" y="233"/>
                  <a:pt x="199" y="233"/>
                  <a:pt x="199" y="233"/>
                </a:cubicBezTo>
                <a:cubicBezTo>
                  <a:pt x="201" y="231"/>
                  <a:pt x="204" y="236"/>
                  <a:pt x="199" y="234"/>
                </a:cubicBezTo>
                <a:cubicBezTo>
                  <a:pt x="199" y="234"/>
                  <a:pt x="199" y="234"/>
                  <a:pt x="199" y="234"/>
                </a:cubicBezTo>
                <a:close/>
                <a:moveTo>
                  <a:pt x="77" y="235"/>
                </a:moveTo>
                <a:cubicBezTo>
                  <a:pt x="79" y="233"/>
                  <a:pt x="79" y="237"/>
                  <a:pt x="77" y="235"/>
                </a:cubicBezTo>
                <a:cubicBezTo>
                  <a:pt x="77" y="235"/>
                  <a:pt x="77" y="235"/>
                  <a:pt x="77" y="235"/>
                </a:cubicBezTo>
                <a:close/>
                <a:moveTo>
                  <a:pt x="82" y="236"/>
                </a:moveTo>
                <a:cubicBezTo>
                  <a:pt x="80" y="239"/>
                  <a:pt x="83" y="235"/>
                  <a:pt x="85" y="237"/>
                </a:cubicBezTo>
                <a:cubicBezTo>
                  <a:pt x="84" y="239"/>
                  <a:pt x="84" y="238"/>
                  <a:pt x="85" y="241"/>
                </a:cubicBezTo>
                <a:cubicBezTo>
                  <a:pt x="83" y="241"/>
                  <a:pt x="84" y="238"/>
                  <a:pt x="81" y="239"/>
                </a:cubicBezTo>
                <a:cubicBezTo>
                  <a:pt x="80" y="238"/>
                  <a:pt x="80" y="237"/>
                  <a:pt x="79" y="237"/>
                </a:cubicBezTo>
                <a:cubicBezTo>
                  <a:pt x="79" y="236"/>
                  <a:pt x="80" y="236"/>
                  <a:pt x="82" y="236"/>
                </a:cubicBezTo>
                <a:cubicBezTo>
                  <a:pt x="82" y="236"/>
                  <a:pt x="82" y="236"/>
                  <a:pt x="82" y="236"/>
                </a:cubicBezTo>
                <a:close/>
                <a:moveTo>
                  <a:pt x="170" y="238"/>
                </a:moveTo>
                <a:cubicBezTo>
                  <a:pt x="170" y="239"/>
                  <a:pt x="168" y="238"/>
                  <a:pt x="168" y="237"/>
                </a:cubicBezTo>
                <a:cubicBezTo>
                  <a:pt x="170" y="237"/>
                  <a:pt x="169" y="238"/>
                  <a:pt x="170" y="238"/>
                </a:cubicBezTo>
                <a:cubicBezTo>
                  <a:pt x="170" y="238"/>
                  <a:pt x="170" y="238"/>
                  <a:pt x="170" y="238"/>
                </a:cubicBezTo>
                <a:close/>
                <a:moveTo>
                  <a:pt x="207" y="240"/>
                </a:moveTo>
                <a:cubicBezTo>
                  <a:pt x="207" y="239"/>
                  <a:pt x="208" y="239"/>
                  <a:pt x="207" y="238"/>
                </a:cubicBezTo>
                <a:cubicBezTo>
                  <a:pt x="209" y="238"/>
                  <a:pt x="209" y="239"/>
                  <a:pt x="209" y="241"/>
                </a:cubicBezTo>
                <a:cubicBezTo>
                  <a:pt x="208" y="241"/>
                  <a:pt x="208" y="240"/>
                  <a:pt x="207" y="240"/>
                </a:cubicBezTo>
                <a:cubicBezTo>
                  <a:pt x="207" y="240"/>
                  <a:pt x="207" y="240"/>
                  <a:pt x="207" y="240"/>
                </a:cubicBezTo>
                <a:close/>
                <a:moveTo>
                  <a:pt x="81" y="242"/>
                </a:moveTo>
                <a:cubicBezTo>
                  <a:pt x="80" y="242"/>
                  <a:pt x="80" y="240"/>
                  <a:pt x="80" y="240"/>
                </a:cubicBezTo>
                <a:cubicBezTo>
                  <a:pt x="81" y="240"/>
                  <a:pt x="81" y="241"/>
                  <a:pt x="81" y="242"/>
                </a:cubicBezTo>
                <a:cubicBezTo>
                  <a:pt x="81" y="242"/>
                  <a:pt x="81" y="242"/>
                  <a:pt x="81" y="242"/>
                </a:cubicBezTo>
                <a:close/>
                <a:moveTo>
                  <a:pt x="112" y="258"/>
                </a:moveTo>
                <a:cubicBezTo>
                  <a:pt x="113" y="258"/>
                  <a:pt x="116" y="258"/>
                  <a:pt x="117" y="260"/>
                </a:cubicBezTo>
                <a:cubicBezTo>
                  <a:pt x="119" y="255"/>
                  <a:pt x="115" y="254"/>
                  <a:pt x="110" y="256"/>
                </a:cubicBezTo>
                <a:cubicBezTo>
                  <a:pt x="110" y="255"/>
                  <a:pt x="111" y="255"/>
                  <a:pt x="112" y="254"/>
                </a:cubicBezTo>
                <a:cubicBezTo>
                  <a:pt x="111" y="253"/>
                  <a:pt x="110" y="254"/>
                  <a:pt x="109" y="253"/>
                </a:cubicBezTo>
                <a:cubicBezTo>
                  <a:pt x="109" y="254"/>
                  <a:pt x="110" y="254"/>
                  <a:pt x="110" y="255"/>
                </a:cubicBezTo>
                <a:cubicBezTo>
                  <a:pt x="109" y="255"/>
                  <a:pt x="109" y="256"/>
                  <a:pt x="110" y="257"/>
                </a:cubicBezTo>
                <a:cubicBezTo>
                  <a:pt x="105" y="257"/>
                  <a:pt x="104" y="249"/>
                  <a:pt x="100" y="249"/>
                </a:cubicBezTo>
                <a:cubicBezTo>
                  <a:pt x="99" y="245"/>
                  <a:pt x="94" y="245"/>
                  <a:pt x="93" y="241"/>
                </a:cubicBezTo>
                <a:cubicBezTo>
                  <a:pt x="100" y="243"/>
                  <a:pt x="110" y="243"/>
                  <a:pt x="114" y="250"/>
                </a:cubicBezTo>
                <a:cubicBezTo>
                  <a:pt x="115" y="250"/>
                  <a:pt x="115" y="249"/>
                  <a:pt x="115" y="248"/>
                </a:cubicBezTo>
                <a:cubicBezTo>
                  <a:pt x="117" y="251"/>
                  <a:pt x="118" y="255"/>
                  <a:pt x="122" y="256"/>
                </a:cubicBezTo>
                <a:cubicBezTo>
                  <a:pt x="122" y="256"/>
                  <a:pt x="122" y="257"/>
                  <a:pt x="122" y="258"/>
                </a:cubicBezTo>
                <a:cubicBezTo>
                  <a:pt x="120" y="258"/>
                  <a:pt x="120" y="259"/>
                  <a:pt x="118" y="259"/>
                </a:cubicBezTo>
                <a:cubicBezTo>
                  <a:pt x="119" y="260"/>
                  <a:pt x="119" y="262"/>
                  <a:pt x="120" y="262"/>
                </a:cubicBezTo>
                <a:cubicBezTo>
                  <a:pt x="119" y="263"/>
                  <a:pt x="117" y="261"/>
                  <a:pt x="117" y="263"/>
                </a:cubicBezTo>
                <a:cubicBezTo>
                  <a:pt x="116" y="263"/>
                  <a:pt x="117" y="261"/>
                  <a:pt x="115" y="262"/>
                </a:cubicBezTo>
                <a:cubicBezTo>
                  <a:pt x="115" y="260"/>
                  <a:pt x="115" y="260"/>
                  <a:pt x="116" y="259"/>
                </a:cubicBezTo>
                <a:cubicBezTo>
                  <a:pt x="115" y="260"/>
                  <a:pt x="114" y="259"/>
                  <a:pt x="114" y="260"/>
                </a:cubicBezTo>
                <a:cubicBezTo>
                  <a:pt x="113" y="260"/>
                  <a:pt x="113" y="258"/>
                  <a:pt x="112" y="258"/>
                </a:cubicBezTo>
                <a:cubicBezTo>
                  <a:pt x="112" y="258"/>
                  <a:pt x="112" y="258"/>
                  <a:pt x="112" y="258"/>
                </a:cubicBezTo>
                <a:close/>
                <a:moveTo>
                  <a:pt x="134" y="258"/>
                </a:moveTo>
                <a:cubicBezTo>
                  <a:pt x="133" y="260"/>
                  <a:pt x="130" y="259"/>
                  <a:pt x="131" y="257"/>
                </a:cubicBezTo>
                <a:cubicBezTo>
                  <a:pt x="132" y="257"/>
                  <a:pt x="132" y="258"/>
                  <a:pt x="134" y="258"/>
                </a:cubicBezTo>
                <a:cubicBezTo>
                  <a:pt x="134" y="258"/>
                  <a:pt x="134" y="258"/>
                  <a:pt x="134" y="258"/>
                </a:cubicBezTo>
                <a:close/>
                <a:moveTo>
                  <a:pt x="139" y="258"/>
                </a:moveTo>
                <a:cubicBezTo>
                  <a:pt x="138" y="259"/>
                  <a:pt x="135" y="260"/>
                  <a:pt x="135" y="258"/>
                </a:cubicBezTo>
                <a:cubicBezTo>
                  <a:pt x="137" y="258"/>
                  <a:pt x="137" y="259"/>
                  <a:pt x="139" y="258"/>
                </a:cubicBezTo>
                <a:cubicBezTo>
                  <a:pt x="139" y="258"/>
                  <a:pt x="139" y="258"/>
                  <a:pt x="139" y="258"/>
                </a:cubicBezTo>
                <a:close/>
                <a:moveTo>
                  <a:pt x="124" y="265"/>
                </a:moveTo>
                <a:cubicBezTo>
                  <a:pt x="124" y="265"/>
                  <a:pt x="125" y="264"/>
                  <a:pt x="126" y="264"/>
                </a:cubicBezTo>
                <a:cubicBezTo>
                  <a:pt x="126" y="265"/>
                  <a:pt x="125" y="266"/>
                  <a:pt x="124" y="265"/>
                </a:cubicBezTo>
                <a:cubicBezTo>
                  <a:pt x="124" y="265"/>
                  <a:pt x="124" y="265"/>
                  <a:pt x="124" y="265"/>
                </a:cubicBezTo>
                <a:close/>
                <a:moveTo>
                  <a:pt x="32" y="273"/>
                </a:moveTo>
                <a:cubicBezTo>
                  <a:pt x="30" y="272"/>
                  <a:pt x="30" y="272"/>
                  <a:pt x="29" y="270"/>
                </a:cubicBezTo>
                <a:cubicBezTo>
                  <a:pt x="31" y="271"/>
                  <a:pt x="31" y="271"/>
                  <a:pt x="32" y="273"/>
                </a:cubicBezTo>
                <a:cubicBezTo>
                  <a:pt x="32" y="273"/>
                  <a:pt x="32" y="273"/>
                  <a:pt x="32" y="273"/>
                </a:cubicBezTo>
                <a:close/>
                <a:moveTo>
                  <a:pt x="12" y="288"/>
                </a:moveTo>
                <a:cubicBezTo>
                  <a:pt x="12" y="288"/>
                  <a:pt x="12" y="286"/>
                  <a:pt x="13" y="286"/>
                </a:cubicBezTo>
                <a:cubicBezTo>
                  <a:pt x="13" y="287"/>
                  <a:pt x="13" y="288"/>
                  <a:pt x="12" y="288"/>
                </a:cubicBezTo>
                <a:cubicBezTo>
                  <a:pt x="12" y="288"/>
                  <a:pt x="12" y="288"/>
                  <a:pt x="12" y="288"/>
                </a:cubicBezTo>
                <a:close/>
                <a:moveTo>
                  <a:pt x="261" y="292"/>
                </a:moveTo>
                <a:cubicBezTo>
                  <a:pt x="261" y="291"/>
                  <a:pt x="261" y="291"/>
                  <a:pt x="261" y="290"/>
                </a:cubicBezTo>
                <a:cubicBezTo>
                  <a:pt x="263" y="289"/>
                  <a:pt x="263" y="293"/>
                  <a:pt x="261" y="292"/>
                </a:cubicBezTo>
                <a:cubicBezTo>
                  <a:pt x="261" y="292"/>
                  <a:pt x="261" y="292"/>
                  <a:pt x="261" y="292"/>
                </a:cubicBezTo>
                <a:close/>
                <a:moveTo>
                  <a:pt x="265" y="303"/>
                </a:moveTo>
                <a:cubicBezTo>
                  <a:pt x="266" y="300"/>
                  <a:pt x="265" y="296"/>
                  <a:pt x="265" y="293"/>
                </a:cubicBezTo>
                <a:cubicBezTo>
                  <a:pt x="269" y="292"/>
                  <a:pt x="269" y="297"/>
                  <a:pt x="270" y="299"/>
                </a:cubicBezTo>
                <a:cubicBezTo>
                  <a:pt x="271" y="301"/>
                  <a:pt x="272" y="299"/>
                  <a:pt x="271" y="301"/>
                </a:cubicBezTo>
                <a:cubicBezTo>
                  <a:pt x="270" y="302"/>
                  <a:pt x="270" y="306"/>
                  <a:pt x="269" y="308"/>
                </a:cubicBezTo>
                <a:cubicBezTo>
                  <a:pt x="265" y="308"/>
                  <a:pt x="268" y="304"/>
                  <a:pt x="265" y="303"/>
                </a:cubicBezTo>
                <a:cubicBezTo>
                  <a:pt x="265" y="303"/>
                  <a:pt x="265" y="303"/>
                  <a:pt x="265" y="303"/>
                </a:cubicBezTo>
                <a:close/>
                <a:moveTo>
                  <a:pt x="48" y="299"/>
                </a:moveTo>
                <a:cubicBezTo>
                  <a:pt x="47" y="299"/>
                  <a:pt x="47" y="298"/>
                  <a:pt x="47" y="297"/>
                </a:cubicBezTo>
                <a:cubicBezTo>
                  <a:pt x="48" y="297"/>
                  <a:pt x="48" y="298"/>
                  <a:pt x="48" y="298"/>
                </a:cubicBezTo>
                <a:cubicBezTo>
                  <a:pt x="48" y="298"/>
                  <a:pt x="48" y="299"/>
                  <a:pt x="48" y="299"/>
                </a:cubicBezTo>
                <a:cubicBezTo>
                  <a:pt x="48" y="299"/>
                  <a:pt x="48" y="299"/>
                  <a:pt x="48" y="299"/>
                </a:cubicBezTo>
                <a:close/>
                <a:moveTo>
                  <a:pt x="18" y="302"/>
                </a:moveTo>
                <a:cubicBezTo>
                  <a:pt x="20" y="303"/>
                  <a:pt x="17" y="306"/>
                  <a:pt x="18" y="302"/>
                </a:cubicBezTo>
                <a:cubicBezTo>
                  <a:pt x="18" y="302"/>
                  <a:pt x="18" y="302"/>
                  <a:pt x="18" y="302"/>
                </a:cubicBezTo>
                <a:close/>
                <a:moveTo>
                  <a:pt x="28" y="309"/>
                </a:moveTo>
                <a:cubicBezTo>
                  <a:pt x="29" y="309"/>
                  <a:pt x="30" y="309"/>
                  <a:pt x="31" y="309"/>
                </a:cubicBezTo>
                <a:cubicBezTo>
                  <a:pt x="30" y="309"/>
                  <a:pt x="30" y="310"/>
                  <a:pt x="31" y="310"/>
                </a:cubicBezTo>
                <a:cubicBezTo>
                  <a:pt x="30" y="311"/>
                  <a:pt x="29" y="310"/>
                  <a:pt x="29" y="311"/>
                </a:cubicBezTo>
                <a:cubicBezTo>
                  <a:pt x="29" y="311"/>
                  <a:pt x="28" y="310"/>
                  <a:pt x="28" y="309"/>
                </a:cubicBezTo>
                <a:cubicBezTo>
                  <a:pt x="28" y="309"/>
                  <a:pt x="28" y="309"/>
                  <a:pt x="28" y="309"/>
                </a:cubicBezTo>
                <a:close/>
                <a:moveTo>
                  <a:pt x="55" y="312"/>
                </a:moveTo>
                <a:cubicBezTo>
                  <a:pt x="54" y="312"/>
                  <a:pt x="53" y="312"/>
                  <a:pt x="54" y="310"/>
                </a:cubicBezTo>
                <a:cubicBezTo>
                  <a:pt x="54" y="311"/>
                  <a:pt x="55" y="311"/>
                  <a:pt x="55" y="312"/>
                </a:cubicBezTo>
                <a:cubicBezTo>
                  <a:pt x="55" y="312"/>
                  <a:pt x="55" y="312"/>
                  <a:pt x="55" y="312"/>
                </a:cubicBezTo>
                <a:close/>
                <a:moveTo>
                  <a:pt x="284" y="339"/>
                </a:moveTo>
                <a:cubicBezTo>
                  <a:pt x="284" y="338"/>
                  <a:pt x="283" y="338"/>
                  <a:pt x="283" y="337"/>
                </a:cubicBezTo>
                <a:cubicBezTo>
                  <a:pt x="284" y="337"/>
                  <a:pt x="284" y="337"/>
                  <a:pt x="285" y="337"/>
                </a:cubicBezTo>
                <a:cubicBezTo>
                  <a:pt x="284" y="339"/>
                  <a:pt x="286" y="341"/>
                  <a:pt x="283" y="341"/>
                </a:cubicBezTo>
                <a:cubicBezTo>
                  <a:pt x="283" y="340"/>
                  <a:pt x="285" y="340"/>
                  <a:pt x="283" y="340"/>
                </a:cubicBezTo>
                <a:cubicBezTo>
                  <a:pt x="283" y="339"/>
                  <a:pt x="283" y="339"/>
                  <a:pt x="284" y="339"/>
                </a:cubicBezTo>
                <a:cubicBezTo>
                  <a:pt x="284" y="339"/>
                  <a:pt x="284" y="339"/>
                  <a:pt x="284" y="339"/>
                </a:cubicBezTo>
                <a:close/>
                <a:moveTo>
                  <a:pt x="270" y="338"/>
                </a:moveTo>
                <a:cubicBezTo>
                  <a:pt x="273" y="340"/>
                  <a:pt x="270" y="345"/>
                  <a:pt x="268" y="348"/>
                </a:cubicBezTo>
                <a:cubicBezTo>
                  <a:pt x="269" y="349"/>
                  <a:pt x="269" y="347"/>
                  <a:pt x="271" y="348"/>
                </a:cubicBezTo>
                <a:cubicBezTo>
                  <a:pt x="270" y="350"/>
                  <a:pt x="271" y="349"/>
                  <a:pt x="271" y="351"/>
                </a:cubicBezTo>
                <a:cubicBezTo>
                  <a:pt x="270" y="350"/>
                  <a:pt x="270" y="351"/>
                  <a:pt x="270" y="352"/>
                </a:cubicBezTo>
                <a:cubicBezTo>
                  <a:pt x="269" y="351"/>
                  <a:pt x="268" y="350"/>
                  <a:pt x="266" y="350"/>
                </a:cubicBezTo>
                <a:cubicBezTo>
                  <a:pt x="267" y="345"/>
                  <a:pt x="269" y="342"/>
                  <a:pt x="270" y="338"/>
                </a:cubicBezTo>
                <a:cubicBezTo>
                  <a:pt x="270" y="338"/>
                  <a:pt x="270" y="338"/>
                  <a:pt x="270" y="338"/>
                </a:cubicBezTo>
                <a:close/>
                <a:moveTo>
                  <a:pt x="274" y="351"/>
                </a:moveTo>
                <a:cubicBezTo>
                  <a:pt x="274" y="351"/>
                  <a:pt x="275" y="350"/>
                  <a:pt x="275" y="350"/>
                </a:cubicBezTo>
                <a:cubicBezTo>
                  <a:pt x="276" y="351"/>
                  <a:pt x="277" y="352"/>
                  <a:pt x="278" y="353"/>
                </a:cubicBezTo>
                <a:cubicBezTo>
                  <a:pt x="275" y="354"/>
                  <a:pt x="276" y="351"/>
                  <a:pt x="274" y="351"/>
                </a:cubicBezTo>
                <a:cubicBezTo>
                  <a:pt x="274" y="351"/>
                  <a:pt x="274" y="351"/>
                  <a:pt x="274" y="351"/>
                </a:cubicBezTo>
                <a:close/>
                <a:moveTo>
                  <a:pt x="271" y="355"/>
                </a:moveTo>
                <a:cubicBezTo>
                  <a:pt x="270" y="353"/>
                  <a:pt x="270" y="351"/>
                  <a:pt x="272" y="351"/>
                </a:cubicBezTo>
                <a:cubicBezTo>
                  <a:pt x="272" y="353"/>
                  <a:pt x="272" y="355"/>
                  <a:pt x="271" y="355"/>
                </a:cubicBezTo>
                <a:cubicBezTo>
                  <a:pt x="271" y="355"/>
                  <a:pt x="271" y="355"/>
                  <a:pt x="271" y="355"/>
                </a:cubicBezTo>
                <a:close/>
                <a:moveTo>
                  <a:pt x="276" y="356"/>
                </a:moveTo>
                <a:cubicBezTo>
                  <a:pt x="275" y="356"/>
                  <a:pt x="275" y="355"/>
                  <a:pt x="275" y="355"/>
                </a:cubicBezTo>
                <a:cubicBezTo>
                  <a:pt x="276" y="355"/>
                  <a:pt x="276" y="355"/>
                  <a:pt x="277" y="355"/>
                </a:cubicBezTo>
                <a:cubicBezTo>
                  <a:pt x="277" y="356"/>
                  <a:pt x="276" y="355"/>
                  <a:pt x="276" y="356"/>
                </a:cubicBezTo>
                <a:cubicBezTo>
                  <a:pt x="276" y="356"/>
                  <a:pt x="276" y="356"/>
                  <a:pt x="276" y="356"/>
                </a:cubicBezTo>
                <a:close/>
                <a:moveTo>
                  <a:pt x="75" y="356"/>
                </a:moveTo>
                <a:cubicBezTo>
                  <a:pt x="75" y="357"/>
                  <a:pt x="73" y="356"/>
                  <a:pt x="73" y="355"/>
                </a:cubicBezTo>
                <a:cubicBezTo>
                  <a:pt x="74" y="355"/>
                  <a:pt x="74" y="356"/>
                  <a:pt x="75" y="356"/>
                </a:cubicBezTo>
                <a:cubicBezTo>
                  <a:pt x="75" y="356"/>
                  <a:pt x="75" y="356"/>
                  <a:pt x="75" y="356"/>
                </a:cubicBezTo>
                <a:close/>
                <a:moveTo>
                  <a:pt x="273" y="359"/>
                </a:moveTo>
                <a:cubicBezTo>
                  <a:pt x="274" y="358"/>
                  <a:pt x="273" y="358"/>
                  <a:pt x="273" y="356"/>
                </a:cubicBezTo>
                <a:cubicBezTo>
                  <a:pt x="275" y="355"/>
                  <a:pt x="274" y="359"/>
                  <a:pt x="276" y="358"/>
                </a:cubicBezTo>
                <a:cubicBezTo>
                  <a:pt x="276" y="359"/>
                  <a:pt x="275" y="360"/>
                  <a:pt x="273" y="359"/>
                </a:cubicBezTo>
                <a:cubicBezTo>
                  <a:pt x="273" y="359"/>
                  <a:pt x="273" y="359"/>
                  <a:pt x="273" y="359"/>
                </a:cubicBezTo>
                <a:close/>
                <a:moveTo>
                  <a:pt x="267" y="364"/>
                </a:moveTo>
                <a:cubicBezTo>
                  <a:pt x="267" y="361"/>
                  <a:pt x="267" y="361"/>
                  <a:pt x="268" y="359"/>
                </a:cubicBezTo>
                <a:cubicBezTo>
                  <a:pt x="271" y="359"/>
                  <a:pt x="270" y="364"/>
                  <a:pt x="267" y="364"/>
                </a:cubicBezTo>
                <a:cubicBezTo>
                  <a:pt x="267" y="364"/>
                  <a:pt x="267" y="364"/>
                  <a:pt x="267" y="364"/>
                </a:cubicBezTo>
                <a:close/>
                <a:moveTo>
                  <a:pt x="70" y="364"/>
                </a:moveTo>
                <a:cubicBezTo>
                  <a:pt x="71" y="363"/>
                  <a:pt x="72" y="365"/>
                  <a:pt x="72" y="367"/>
                </a:cubicBezTo>
                <a:cubicBezTo>
                  <a:pt x="71" y="367"/>
                  <a:pt x="71" y="366"/>
                  <a:pt x="71" y="366"/>
                </a:cubicBezTo>
                <a:cubicBezTo>
                  <a:pt x="73" y="373"/>
                  <a:pt x="76" y="370"/>
                  <a:pt x="81" y="375"/>
                </a:cubicBezTo>
                <a:cubicBezTo>
                  <a:pt x="79" y="377"/>
                  <a:pt x="78" y="373"/>
                  <a:pt x="76" y="373"/>
                </a:cubicBezTo>
                <a:cubicBezTo>
                  <a:pt x="75" y="378"/>
                  <a:pt x="78" y="383"/>
                  <a:pt x="70" y="383"/>
                </a:cubicBezTo>
                <a:cubicBezTo>
                  <a:pt x="70" y="381"/>
                  <a:pt x="71" y="380"/>
                  <a:pt x="70" y="380"/>
                </a:cubicBezTo>
                <a:cubicBezTo>
                  <a:pt x="68" y="380"/>
                  <a:pt x="70" y="381"/>
                  <a:pt x="70" y="383"/>
                </a:cubicBezTo>
                <a:cubicBezTo>
                  <a:pt x="68" y="383"/>
                  <a:pt x="69" y="380"/>
                  <a:pt x="67" y="381"/>
                </a:cubicBezTo>
                <a:cubicBezTo>
                  <a:pt x="69" y="377"/>
                  <a:pt x="65" y="373"/>
                  <a:pt x="62" y="369"/>
                </a:cubicBezTo>
                <a:cubicBezTo>
                  <a:pt x="64" y="368"/>
                  <a:pt x="63" y="365"/>
                  <a:pt x="65" y="362"/>
                </a:cubicBezTo>
                <a:cubicBezTo>
                  <a:pt x="68" y="361"/>
                  <a:pt x="67" y="365"/>
                  <a:pt x="70" y="366"/>
                </a:cubicBezTo>
                <a:cubicBezTo>
                  <a:pt x="71" y="365"/>
                  <a:pt x="71" y="364"/>
                  <a:pt x="70" y="364"/>
                </a:cubicBezTo>
                <a:cubicBezTo>
                  <a:pt x="70" y="364"/>
                  <a:pt x="70" y="364"/>
                  <a:pt x="70" y="364"/>
                </a:cubicBezTo>
                <a:close/>
                <a:moveTo>
                  <a:pt x="54" y="368"/>
                </a:moveTo>
                <a:cubicBezTo>
                  <a:pt x="53" y="364"/>
                  <a:pt x="56" y="368"/>
                  <a:pt x="55" y="365"/>
                </a:cubicBezTo>
                <a:cubicBezTo>
                  <a:pt x="57" y="365"/>
                  <a:pt x="56" y="368"/>
                  <a:pt x="56" y="369"/>
                </a:cubicBezTo>
                <a:cubicBezTo>
                  <a:pt x="55" y="370"/>
                  <a:pt x="55" y="368"/>
                  <a:pt x="54" y="368"/>
                </a:cubicBezTo>
                <a:cubicBezTo>
                  <a:pt x="54" y="368"/>
                  <a:pt x="54" y="368"/>
                  <a:pt x="54" y="368"/>
                </a:cubicBezTo>
                <a:close/>
                <a:moveTo>
                  <a:pt x="38" y="368"/>
                </a:moveTo>
                <a:cubicBezTo>
                  <a:pt x="37" y="369"/>
                  <a:pt x="37" y="368"/>
                  <a:pt x="36" y="368"/>
                </a:cubicBezTo>
                <a:cubicBezTo>
                  <a:pt x="37" y="368"/>
                  <a:pt x="36" y="366"/>
                  <a:pt x="38" y="367"/>
                </a:cubicBezTo>
                <a:cubicBezTo>
                  <a:pt x="38" y="368"/>
                  <a:pt x="37" y="368"/>
                  <a:pt x="38" y="368"/>
                </a:cubicBezTo>
                <a:cubicBezTo>
                  <a:pt x="38" y="368"/>
                  <a:pt x="38" y="368"/>
                  <a:pt x="38" y="368"/>
                </a:cubicBezTo>
                <a:close/>
                <a:moveTo>
                  <a:pt x="37" y="370"/>
                </a:moveTo>
                <a:cubicBezTo>
                  <a:pt x="37" y="370"/>
                  <a:pt x="37" y="370"/>
                  <a:pt x="37" y="369"/>
                </a:cubicBezTo>
                <a:cubicBezTo>
                  <a:pt x="38" y="370"/>
                  <a:pt x="38" y="370"/>
                  <a:pt x="38" y="371"/>
                </a:cubicBezTo>
                <a:cubicBezTo>
                  <a:pt x="37" y="371"/>
                  <a:pt x="37" y="371"/>
                  <a:pt x="37" y="370"/>
                </a:cubicBezTo>
                <a:cubicBezTo>
                  <a:pt x="37" y="370"/>
                  <a:pt x="37" y="370"/>
                  <a:pt x="37" y="370"/>
                </a:cubicBezTo>
                <a:close/>
                <a:moveTo>
                  <a:pt x="57" y="383"/>
                </a:moveTo>
                <a:cubicBezTo>
                  <a:pt x="56" y="382"/>
                  <a:pt x="58" y="381"/>
                  <a:pt x="58" y="380"/>
                </a:cubicBezTo>
                <a:cubicBezTo>
                  <a:pt x="58" y="379"/>
                  <a:pt x="56" y="380"/>
                  <a:pt x="55" y="379"/>
                </a:cubicBezTo>
                <a:cubicBezTo>
                  <a:pt x="55" y="381"/>
                  <a:pt x="57" y="382"/>
                  <a:pt x="55" y="383"/>
                </a:cubicBezTo>
                <a:cubicBezTo>
                  <a:pt x="56" y="383"/>
                  <a:pt x="54" y="380"/>
                  <a:pt x="51" y="380"/>
                </a:cubicBezTo>
                <a:cubicBezTo>
                  <a:pt x="51" y="379"/>
                  <a:pt x="52" y="379"/>
                  <a:pt x="52" y="377"/>
                </a:cubicBezTo>
                <a:cubicBezTo>
                  <a:pt x="52" y="376"/>
                  <a:pt x="51" y="376"/>
                  <a:pt x="50" y="376"/>
                </a:cubicBezTo>
                <a:cubicBezTo>
                  <a:pt x="50" y="374"/>
                  <a:pt x="52" y="375"/>
                  <a:pt x="52" y="375"/>
                </a:cubicBezTo>
                <a:cubicBezTo>
                  <a:pt x="49" y="374"/>
                  <a:pt x="52" y="373"/>
                  <a:pt x="52" y="370"/>
                </a:cubicBezTo>
                <a:cubicBezTo>
                  <a:pt x="53" y="372"/>
                  <a:pt x="55" y="370"/>
                  <a:pt x="57" y="371"/>
                </a:cubicBezTo>
                <a:cubicBezTo>
                  <a:pt x="56" y="373"/>
                  <a:pt x="57" y="373"/>
                  <a:pt x="57" y="375"/>
                </a:cubicBezTo>
                <a:cubicBezTo>
                  <a:pt x="56" y="374"/>
                  <a:pt x="55" y="372"/>
                  <a:pt x="53" y="374"/>
                </a:cubicBezTo>
                <a:cubicBezTo>
                  <a:pt x="53" y="375"/>
                  <a:pt x="54" y="373"/>
                  <a:pt x="55" y="374"/>
                </a:cubicBezTo>
                <a:cubicBezTo>
                  <a:pt x="55" y="375"/>
                  <a:pt x="55" y="376"/>
                  <a:pt x="56" y="376"/>
                </a:cubicBezTo>
                <a:cubicBezTo>
                  <a:pt x="55" y="377"/>
                  <a:pt x="54" y="378"/>
                  <a:pt x="54" y="379"/>
                </a:cubicBezTo>
                <a:cubicBezTo>
                  <a:pt x="55" y="379"/>
                  <a:pt x="55" y="377"/>
                  <a:pt x="57" y="378"/>
                </a:cubicBezTo>
                <a:cubicBezTo>
                  <a:pt x="58" y="377"/>
                  <a:pt x="57" y="377"/>
                  <a:pt x="57" y="375"/>
                </a:cubicBezTo>
                <a:cubicBezTo>
                  <a:pt x="60" y="378"/>
                  <a:pt x="58" y="379"/>
                  <a:pt x="59" y="381"/>
                </a:cubicBezTo>
                <a:cubicBezTo>
                  <a:pt x="59" y="382"/>
                  <a:pt x="58" y="382"/>
                  <a:pt x="57" y="383"/>
                </a:cubicBezTo>
                <a:cubicBezTo>
                  <a:pt x="57" y="383"/>
                  <a:pt x="57" y="383"/>
                  <a:pt x="57" y="383"/>
                </a:cubicBezTo>
                <a:close/>
                <a:moveTo>
                  <a:pt x="69" y="385"/>
                </a:moveTo>
                <a:cubicBezTo>
                  <a:pt x="69" y="385"/>
                  <a:pt x="70" y="385"/>
                  <a:pt x="70" y="384"/>
                </a:cubicBezTo>
                <a:cubicBezTo>
                  <a:pt x="70" y="384"/>
                  <a:pt x="70" y="384"/>
                  <a:pt x="71" y="384"/>
                </a:cubicBezTo>
                <a:cubicBezTo>
                  <a:pt x="71" y="385"/>
                  <a:pt x="70" y="385"/>
                  <a:pt x="69" y="385"/>
                </a:cubicBezTo>
                <a:cubicBezTo>
                  <a:pt x="69" y="385"/>
                  <a:pt x="69" y="385"/>
                  <a:pt x="69" y="385"/>
                </a:cubicBezTo>
                <a:close/>
                <a:moveTo>
                  <a:pt x="226" y="387"/>
                </a:moveTo>
                <a:cubicBezTo>
                  <a:pt x="225" y="386"/>
                  <a:pt x="223" y="385"/>
                  <a:pt x="225" y="384"/>
                </a:cubicBezTo>
                <a:cubicBezTo>
                  <a:pt x="225" y="384"/>
                  <a:pt x="225" y="385"/>
                  <a:pt x="225" y="385"/>
                </a:cubicBezTo>
                <a:cubicBezTo>
                  <a:pt x="226" y="385"/>
                  <a:pt x="227" y="385"/>
                  <a:pt x="227" y="385"/>
                </a:cubicBezTo>
                <a:cubicBezTo>
                  <a:pt x="229" y="386"/>
                  <a:pt x="225" y="385"/>
                  <a:pt x="226" y="387"/>
                </a:cubicBezTo>
                <a:cubicBezTo>
                  <a:pt x="226" y="387"/>
                  <a:pt x="226" y="387"/>
                  <a:pt x="226" y="387"/>
                </a:cubicBezTo>
                <a:close/>
                <a:moveTo>
                  <a:pt x="243" y="390"/>
                </a:moveTo>
                <a:cubicBezTo>
                  <a:pt x="242" y="390"/>
                  <a:pt x="243" y="388"/>
                  <a:pt x="243" y="388"/>
                </a:cubicBezTo>
                <a:cubicBezTo>
                  <a:pt x="245" y="388"/>
                  <a:pt x="243" y="389"/>
                  <a:pt x="243" y="390"/>
                </a:cubicBezTo>
                <a:cubicBezTo>
                  <a:pt x="243" y="390"/>
                  <a:pt x="243" y="390"/>
                  <a:pt x="243" y="390"/>
                </a:cubicBezTo>
                <a:close/>
                <a:moveTo>
                  <a:pt x="135" y="392"/>
                </a:moveTo>
                <a:cubicBezTo>
                  <a:pt x="135" y="392"/>
                  <a:pt x="135" y="390"/>
                  <a:pt x="134" y="389"/>
                </a:cubicBezTo>
                <a:cubicBezTo>
                  <a:pt x="136" y="389"/>
                  <a:pt x="136" y="390"/>
                  <a:pt x="137" y="391"/>
                </a:cubicBezTo>
                <a:cubicBezTo>
                  <a:pt x="136" y="392"/>
                  <a:pt x="135" y="392"/>
                  <a:pt x="135" y="392"/>
                </a:cubicBezTo>
                <a:cubicBezTo>
                  <a:pt x="135" y="392"/>
                  <a:pt x="135" y="392"/>
                  <a:pt x="135" y="392"/>
                </a:cubicBezTo>
                <a:close/>
                <a:moveTo>
                  <a:pt x="221" y="390"/>
                </a:moveTo>
                <a:cubicBezTo>
                  <a:pt x="222" y="388"/>
                  <a:pt x="222" y="389"/>
                  <a:pt x="224" y="389"/>
                </a:cubicBezTo>
                <a:cubicBezTo>
                  <a:pt x="224" y="390"/>
                  <a:pt x="222" y="389"/>
                  <a:pt x="221" y="390"/>
                </a:cubicBezTo>
                <a:cubicBezTo>
                  <a:pt x="221" y="390"/>
                  <a:pt x="221" y="390"/>
                  <a:pt x="221" y="390"/>
                </a:cubicBezTo>
                <a:close/>
                <a:moveTo>
                  <a:pt x="217" y="398"/>
                </a:moveTo>
                <a:cubicBezTo>
                  <a:pt x="219" y="395"/>
                  <a:pt x="222" y="397"/>
                  <a:pt x="223" y="397"/>
                </a:cubicBezTo>
                <a:cubicBezTo>
                  <a:pt x="223" y="398"/>
                  <a:pt x="223" y="398"/>
                  <a:pt x="223" y="399"/>
                </a:cubicBezTo>
                <a:cubicBezTo>
                  <a:pt x="222" y="399"/>
                  <a:pt x="221" y="400"/>
                  <a:pt x="220" y="399"/>
                </a:cubicBezTo>
                <a:cubicBezTo>
                  <a:pt x="220" y="400"/>
                  <a:pt x="216" y="402"/>
                  <a:pt x="218" y="402"/>
                </a:cubicBezTo>
                <a:cubicBezTo>
                  <a:pt x="216" y="403"/>
                  <a:pt x="213" y="406"/>
                  <a:pt x="211" y="403"/>
                </a:cubicBezTo>
                <a:cubicBezTo>
                  <a:pt x="209" y="404"/>
                  <a:pt x="211" y="405"/>
                  <a:pt x="209" y="406"/>
                </a:cubicBezTo>
                <a:cubicBezTo>
                  <a:pt x="210" y="407"/>
                  <a:pt x="210" y="408"/>
                  <a:pt x="211" y="408"/>
                </a:cubicBezTo>
                <a:cubicBezTo>
                  <a:pt x="209" y="410"/>
                  <a:pt x="208" y="406"/>
                  <a:pt x="209" y="404"/>
                </a:cubicBezTo>
                <a:cubicBezTo>
                  <a:pt x="208" y="404"/>
                  <a:pt x="208" y="404"/>
                  <a:pt x="207" y="405"/>
                </a:cubicBezTo>
                <a:cubicBezTo>
                  <a:pt x="206" y="404"/>
                  <a:pt x="209" y="403"/>
                  <a:pt x="207" y="401"/>
                </a:cubicBezTo>
                <a:cubicBezTo>
                  <a:pt x="209" y="401"/>
                  <a:pt x="210" y="401"/>
                  <a:pt x="210" y="403"/>
                </a:cubicBezTo>
                <a:cubicBezTo>
                  <a:pt x="211" y="403"/>
                  <a:pt x="211" y="402"/>
                  <a:pt x="211" y="401"/>
                </a:cubicBezTo>
                <a:cubicBezTo>
                  <a:pt x="209" y="400"/>
                  <a:pt x="210" y="399"/>
                  <a:pt x="212" y="397"/>
                </a:cubicBezTo>
                <a:cubicBezTo>
                  <a:pt x="213" y="397"/>
                  <a:pt x="213" y="398"/>
                  <a:pt x="215" y="398"/>
                </a:cubicBezTo>
                <a:cubicBezTo>
                  <a:pt x="214" y="397"/>
                  <a:pt x="213" y="397"/>
                  <a:pt x="214" y="396"/>
                </a:cubicBezTo>
                <a:cubicBezTo>
                  <a:pt x="214" y="397"/>
                  <a:pt x="216" y="397"/>
                  <a:pt x="217" y="398"/>
                </a:cubicBezTo>
                <a:cubicBezTo>
                  <a:pt x="217" y="398"/>
                  <a:pt x="217" y="398"/>
                  <a:pt x="217" y="398"/>
                </a:cubicBezTo>
                <a:close/>
                <a:moveTo>
                  <a:pt x="176" y="402"/>
                </a:moveTo>
                <a:cubicBezTo>
                  <a:pt x="176" y="401"/>
                  <a:pt x="177" y="400"/>
                  <a:pt x="177" y="400"/>
                </a:cubicBezTo>
                <a:cubicBezTo>
                  <a:pt x="179" y="400"/>
                  <a:pt x="179" y="402"/>
                  <a:pt x="176" y="402"/>
                </a:cubicBezTo>
                <a:cubicBezTo>
                  <a:pt x="176" y="402"/>
                  <a:pt x="176" y="402"/>
                  <a:pt x="176" y="402"/>
                </a:cubicBezTo>
                <a:close/>
                <a:moveTo>
                  <a:pt x="173" y="402"/>
                </a:moveTo>
                <a:cubicBezTo>
                  <a:pt x="175" y="402"/>
                  <a:pt x="176" y="401"/>
                  <a:pt x="176" y="403"/>
                </a:cubicBezTo>
                <a:cubicBezTo>
                  <a:pt x="174" y="404"/>
                  <a:pt x="173" y="404"/>
                  <a:pt x="173" y="402"/>
                </a:cubicBezTo>
                <a:cubicBezTo>
                  <a:pt x="173" y="402"/>
                  <a:pt x="173" y="402"/>
                  <a:pt x="173" y="402"/>
                </a:cubicBezTo>
                <a:close/>
                <a:moveTo>
                  <a:pt x="186" y="402"/>
                </a:moveTo>
                <a:cubicBezTo>
                  <a:pt x="188" y="405"/>
                  <a:pt x="183" y="404"/>
                  <a:pt x="186" y="402"/>
                </a:cubicBezTo>
                <a:cubicBezTo>
                  <a:pt x="186" y="402"/>
                  <a:pt x="186" y="402"/>
                  <a:pt x="186" y="402"/>
                </a:cubicBezTo>
                <a:close/>
                <a:moveTo>
                  <a:pt x="96" y="405"/>
                </a:moveTo>
                <a:cubicBezTo>
                  <a:pt x="97" y="406"/>
                  <a:pt x="94" y="406"/>
                  <a:pt x="95" y="405"/>
                </a:cubicBezTo>
                <a:cubicBezTo>
                  <a:pt x="95" y="404"/>
                  <a:pt x="96" y="404"/>
                  <a:pt x="96" y="405"/>
                </a:cubicBezTo>
                <a:cubicBezTo>
                  <a:pt x="96" y="405"/>
                  <a:pt x="96" y="405"/>
                  <a:pt x="96" y="405"/>
                </a:cubicBezTo>
                <a:close/>
                <a:moveTo>
                  <a:pt x="205" y="407"/>
                </a:moveTo>
                <a:cubicBezTo>
                  <a:pt x="204" y="405"/>
                  <a:pt x="206" y="405"/>
                  <a:pt x="206" y="405"/>
                </a:cubicBezTo>
                <a:cubicBezTo>
                  <a:pt x="207" y="405"/>
                  <a:pt x="206" y="407"/>
                  <a:pt x="205" y="407"/>
                </a:cubicBezTo>
                <a:cubicBezTo>
                  <a:pt x="205" y="407"/>
                  <a:pt x="205" y="407"/>
                  <a:pt x="205" y="407"/>
                </a:cubicBezTo>
                <a:close/>
                <a:moveTo>
                  <a:pt x="204" y="407"/>
                </a:moveTo>
                <a:cubicBezTo>
                  <a:pt x="205" y="408"/>
                  <a:pt x="201" y="409"/>
                  <a:pt x="202" y="407"/>
                </a:cubicBezTo>
                <a:cubicBezTo>
                  <a:pt x="202" y="407"/>
                  <a:pt x="203" y="406"/>
                  <a:pt x="204" y="407"/>
                </a:cubicBezTo>
                <a:cubicBezTo>
                  <a:pt x="204" y="407"/>
                  <a:pt x="204" y="407"/>
                  <a:pt x="204" y="407"/>
                </a:cubicBezTo>
                <a:close/>
                <a:moveTo>
                  <a:pt x="238" y="411"/>
                </a:moveTo>
                <a:cubicBezTo>
                  <a:pt x="238" y="409"/>
                  <a:pt x="239" y="409"/>
                  <a:pt x="239" y="408"/>
                </a:cubicBezTo>
                <a:cubicBezTo>
                  <a:pt x="241" y="409"/>
                  <a:pt x="240" y="411"/>
                  <a:pt x="238" y="411"/>
                </a:cubicBezTo>
                <a:cubicBezTo>
                  <a:pt x="238" y="411"/>
                  <a:pt x="238" y="411"/>
                  <a:pt x="238" y="411"/>
                </a:cubicBezTo>
                <a:close/>
                <a:moveTo>
                  <a:pt x="42" y="412"/>
                </a:moveTo>
                <a:cubicBezTo>
                  <a:pt x="42" y="411"/>
                  <a:pt x="42" y="410"/>
                  <a:pt x="42" y="409"/>
                </a:cubicBezTo>
                <a:cubicBezTo>
                  <a:pt x="42" y="409"/>
                  <a:pt x="43" y="409"/>
                  <a:pt x="43" y="409"/>
                </a:cubicBezTo>
                <a:cubicBezTo>
                  <a:pt x="43" y="410"/>
                  <a:pt x="43" y="411"/>
                  <a:pt x="43" y="412"/>
                </a:cubicBezTo>
                <a:cubicBezTo>
                  <a:pt x="43" y="412"/>
                  <a:pt x="42" y="412"/>
                  <a:pt x="42" y="412"/>
                </a:cubicBezTo>
                <a:cubicBezTo>
                  <a:pt x="42" y="412"/>
                  <a:pt x="42" y="412"/>
                  <a:pt x="42" y="412"/>
                </a:cubicBezTo>
                <a:close/>
                <a:moveTo>
                  <a:pt x="199" y="413"/>
                </a:moveTo>
                <a:cubicBezTo>
                  <a:pt x="198" y="413"/>
                  <a:pt x="198" y="411"/>
                  <a:pt x="197" y="411"/>
                </a:cubicBezTo>
                <a:cubicBezTo>
                  <a:pt x="197" y="409"/>
                  <a:pt x="199" y="410"/>
                  <a:pt x="200" y="411"/>
                </a:cubicBezTo>
                <a:cubicBezTo>
                  <a:pt x="199" y="411"/>
                  <a:pt x="199" y="412"/>
                  <a:pt x="200" y="412"/>
                </a:cubicBezTo>
                <a:cubicBezTo>
                  <a:pt x="200" y="413"/>
                  <a:pt x="199" y="413"/>
                  <a:pt x="199" y="413"/>
                </a:cubicBezTo>
                <a:cubicBezTo>
                  <a:pt x="199" y="413"/>
                  <a:pt x="199" y="413"/>
                  <a:pt x="199" y="413"/>
                </a:cubicBezTo>
                <a:close/>
                <a:moveTo>
                  <a:pt x="193" y="416"/>
                </a:moveTo>
                <a:cubicBezTo>
                  <a:pt x="191" y="416"/>
                  <a:pt x="191" y="415"/>
                  <a:pt x="190" y="414"/>
                </a:cubicBezTo>
                <a:cubicBezTo>
                  <a:pt x="191" y="413"/>
                  <a:pt x="193" y="414"/>
                  <a:pt x="193" y="416"/>
                </a:cubicBezTo>
                <a:cubicBezTo>
                  <a:pt x="193" y="416"/>
                  <a:pt x="193" y="416"/>
                  <a:pt x="193" y="416"/>
                </a:cubicBezTo>
                <a:close/>
                <a:moveTo>
                  <a:pt x="182" y="426"/>
                </a:moveTo>
                <a:cubicBezTo>
                  <a:pt x="181" y="424"/>
                  <a:pt x="187" y="422"/>
                  <a:pt x="188" y="422"/>
                </a:cubicBezTo>
                <a:cubicBezTo>
                  <a:pt x="187" y="423"/>
                  <a:pt x="184" y="424"/>
                  <a:pt x="182" y="426"/>
                </a:cubicBezTo>
                <a:cubicBezTo>
                  <a:pt x="182" y="426"/>
                  <a:pt x="182" y="426"/>
                  <a:pt x="182" y="426"/>
                </a:cubicBezTo>
                <a:close/>
                <a:moveTo>
                  <a:pt x="177" y="429"/>
                </a:moveTo>
                <a:cubicBezTo>
                  <a:pt x="177" y="428"/>
                  <a:pt x="177" y="428"/>
                  <a:pt x="177" y="428"/>
                </a:cubicBezTo>
                <a:cubicBezTo>
                  <a:pt x="176" y="427"/>
                  <a:pt x="179" y="427"/>
                  <a:pt x="178" y="429"/>
                </a:cubicBezTo>
                <a:cubicBezTo>
                  <a:pt x="178" y="429"/>
                  <a:pt x="178" y="429"/>
                  <a:pt x="177" y="429"/>
                </a:cubicBezTo>
                <a:cubicBezTo>
                  <a:pt x="177" y="429"/>
                  <a:pt x="177" y="429"/>
                  <a:pt x="177" y="429"/>
                </a:cubicBezTo>
                <a:close/>
                <a:moveTo>
                  <a:pt x="282" y="36"/>
                </a:moveTo>
                <a:cubicBezTo>
                  <a:pt x="282" y="35"/>
                  <a:pt x="284" y="36"/>
                  <a:pt x="284" y="37"/>
                </a:cubicBezTo>
                <a:cubicBezTo>
                  <a:pt x="283" y="37"/>
                  <a:pt x="283" y="36"/>
                  <a:pt x="282" y="36"/>
                </a:cubicBezTo>
                <a:close/>
                <a:moveTo>
                  <a:pt x="109" y="51"/>
                </a:moveTo>
                <a:cubicBezTo>
                  <a:pt x="109" y="51"/>
                  <a:pt x="109" y="51"/>
                  <a:pt x="109" y="51"/>
                </a:cubicBezTo>
                <a:cubicBezTo>
                  <a:pt x="108" y="51"/>
                  <a:pt x="108" y="51"/>
                  <a:pt x="108" y="52"/>
                </a:cubicBezTo>
                <a:cubicBezTo>
                  <a:pt x="110" y="53"/>
                  <a:pt x="111" y="50"/>
                  <a:pt x="110" y="49"/>
                </a:cubicBezTo>
                <a:cubicBezTo>
                  <a:pt x="110" y="50"/>
                  <a:pt x="110" y="51"/>
                  <a:pt x="109" y="51"/>
                </a:cubicBezTo>
                <a:cubicBezTo>
                  <a:pt x="109" y="50"/>
                  <a:pt x="109" y="50"/>
                  <a:pt x="109" y="51"/>
                </a:cubicBezTo>
                <a:close/>
                <a:moveTo>
                  <a:pt x="156" y="50"/>
                </a:moveTo>
                <a:cubicBezTo>
                  <a:pt x="157" y="50"/>
                  <a:pt x="157" y="51"/>
                  <a:pt x="157" y="52"/>
                </a:cubicBezTo>
                <a:cubicBezTo>
                  <a:pt x="150" y="54"/>
                  <a:pt x="145" y="53"/>
                  <a:pt x="140" y="56"/>
                </a:cubicBezTo>
                <a:cubicBezTo>
                  <a:pt x="140" y="54"/>
                  <a:pt x="136" y="54"/>
                  <a:pt x="135" y="56"/>
                </a:cubicBezTo>
                <a:cubicBezTo>
                  <a:pt x="133" y="56"/>
                  <a:pt x="134" y="55"/>
                  <a:pt x="133" y="54"/>
                </a:cubicBezTo>
                <a:cubicBezTo>
                  <a:pt x="133" y="55"/>
                  <a:pt x="131" y="56"/>
                  <a:pt x="132" y="57"/>
                </a:cubicBezTo>
                <a:cubicBezTo>
                  <a:pt x="132" y="58"/>
                  <a:pt x="130" y="55"/>
                  <a:pt x="129" y="55"/>
                </a:cubicBezTo>
                <a:cubicBezTo>
                  <a:pt x="128" y="56"/>
                  <a:pt x="131" y="56"/>
                  <a:pt x="130" y="58"/>
                </a:cubicBezTo>
                <a:cubicBezTo>
                  <a:pt x="129" y="57"/>
                  <a:pt x="128" y="57"/>
                  <a:pt x="127" y="57"/>
                </a:cubicBezTo>
                <a:cubicBezTo>
                  <a:pt x="127" y="56"/>
                  <a:pt x="128" y="56"/>
                  <a:pt x="128" y="55"/>
                </a:cubicBezTo>
                <a:cubicBezTo>
                  <a:pt x="127" y="55"/>
                  <a:pt x="127" y="56"/>
                  <a:pt x="126" y="55"/>
                </a:cubicBezTo>
                <a:cubicBezTo>
                  <a:pt x="125" y="57"/>
                  <a:pt x="125" y="56"/>
                  <a:pt x="123" y="57"/>
                </a:cubicBezTo>
                <a:cubicBezTo>
                  <a:pt x="124" y="52"/>
                  <a:pt x="140" y="55"/>
                  <a:pt x="140" y="50"/>
                </a:cubicBezTo>
                <a:cubicBezTo>
                  <a:pt x="142" y="50"/>
                  <a:pt x="141" y="52"/>
                  <a:pt x="142" y="53"/>
                </a:cubicBezTo>
                <a:cubicBezTo>
                  <a:pt x="143" y="51"/>
                  <a:pt x="147" y="53"/>
                  <a:pt x="146" y="51"/>
                </a:cubicBezTo>
                <a:cubicBezTo>
                  <a:pt x="148" y="50"/>
                  <a:pt x="148" y="51"/>
                  <a:pt x="148" y="53"/>
                </a:cubicBezTo>
                <a:cubicBezTo>
                  <a:pt x="149" y="51"/>
                  <a:pt x="152" y="51"/>
                  <a:pt x="154" y="52"/>
                </a:cubicBezTo>
                <a:cubicBezTo>
                  <a:pt x="155" y="52"/>
                  <a:pt x="156" y="50"/>
                  <a:pt x="155" y="51"/>
                </a:cubicBezTo>
                <a:cubicBezTo>
                  <a:pt x="155" y="50"/>
                  <a:pt x="156" y="51"/>
                  <a:pt x="156" y="50"/>
                </a:cubicBezTo>
                <a:close/>
                <a:moveTo>
                  <a:pt x="99" y="59"/>
                </a:moveTo>
                <a:cubicBezTo>
                  <a:pt x="99" y="60"/>
                  <a:pt x="98" y="60"/>
                  <a:pt x="98" y="61"/>
                </a:cubicBezTo>
                <a:cubicBezTo>
                  <a:pt x="99" y="61"/>
                  <a:pt x="100" y="59"/>
                  <a:pt x="99" y="59"/>
                </a:cubicBezTo>
                <a:close/>
                <a:moveTo>
                  <a:pt x="290" y="97"/>
                </a:moveTo>
                <a:cubicBezTo>
                  <a:pt x="290" y="97"/>
                  <a:pt x="290" y="97"/>
                  <a:pt x="289" y="97"/>
                </a:cubicBezTo>
                <a:cubicBezTo>
                  <a:pt x="289" y="97"/>
                  <a:pt x="288" y="98"/>
                  <a:pt x="288" y="99"/>
                </a:cubicBezTo>
                <a:cubicBezTo>
                  <a:pt x="287" y="99"/>
                  <a:pt x="286" y="99"/>
                  <a:pt x="284" y="100"/>
                </a:cubicBezTo>
                <a:cubicBezTo>
                  <a:pt x="283" y="98"/>
                  <a:pt x="284" y="95"/>
                  <a:pt x="285" y="93"/>
                </a:cubicBezTo>
                <a:cubicBezTo>
                  <a:pt x="286" y="94"/>
                  <a:pt x="286" y="95"/>
                  <a:pt x="287" y="96"/>
                </a:cubicBezTo>
                <a:cubicBezTo>
                  <a:pt x="288" y="96"/>
                  <a:pt x="290" y="97"/>
                  <a:pt x="289" y="95"/>
                </a:cubicBezTo>
                <a:cubicBezTo>
                  <a:pt x="291" y="96"/>
                  <a:pt x="290" y="98"/>
                  <a:pt x="289" y="99"/>
                </a:cubicBezTo>
                <a:cubicBezTo>
                  <a:pt x="288" y="99"/>
                  <a:pt x="289" y="97"/>
                  <a:pt x="290" y="97"/>
                </a:cubicBezTo>
                <a:close/>
                <a:moveTo>
                  <a:pt x="287" y="97"/>
                </a:moveTo>
                <a:cubicBezTo>
                  <a:pt x="290" y="97"/>
                  <a:pt x="283" y="98"/>
                  <a:pt x="287" y="97"/>
                </a:cubicBezTo>
                <a:cubicBezTo>
                  <a:pt x="287" y="97"/>
                  <a:pt x="287" y="97"/>
                  <a:pt x="287" y="97"/>
                </a:cubicBezTo>
                <a:close/>
                <a:moveTo>
                  <a:pt x="43" y="124"/>
                </a:moveTo>
                <a:cubicBezTo>
                  <a:pt x="44" y="125"/>
                  <a:pt x="42" y="127"/>
                  <a:pt x="42" y="129"/>
                </a:cubicBezTo>
                <a:cubicBezTo>
                  <a:pt x="40" y="128"/>
                  <a:pt x="43" y="125"/>
                  <a:pt x="43" y="124"/>
                </a:cubicBezTo>
                <a:close/>
                <a:moveTo>
                  <a:pt x="253" y="161"/>
                </a:moveTo>
                <a:cubicBezTo>
                  <a:pt x="254" y="161"/>
                  <a:pt x="252" y="163"/>
                  <a:pt x="254" y="163"/>
                </a:cubicBezTo>
                <a:cubicBezTo>
                  <a:pt x="254" y="165"/>
                  <a:pt x="251" y="163"/>
                  <a:pt x="251" y="164"/>
                </a:cubicBezTo>
                <a:cubicBezTo>
                  <a:pt x="250" y="164"/>
                  <a:pt x="252" y="163"/>
                  <a:pt x="251" y="162"/>
                </a:cubicBezTo>
                <a:cubicBezTo>
                  <a:pt x="252" y="162"/>
                  <a:pt x="252" y="161"/>
                  <a:pt x="253" y="161"/>
                </a:cubicBezTo>
                <a:close/>
                <a:moveTo>
                  <a:pt x="253" y="165"/>
                </a:moveTo>
                <a:cubicBezTo>
                  <a:pt x="253" y="163"/>
                  <a:pt x="254" y="166"/>
                  <a:pt x="254" y="168"/>
                </a:cubicBezTo>
                <a:cubicBezTo>
                  <a:pt x="253" y="168"/>
                  <a:pt x="253" y="167"/>
                  <a:pt x="253" y="167"/>
                </a:cubicBezTo>
                <a:cubicBezTo>
                  <a:pt x="251" y="168"/>
                  <a:pt x="255" y="170"/>
                  <a:pt x="254" y="172"/>
                </a:cubicBezTo>
                <a:cubicBezTo>
                  <a:pt x="251" y="172"/>
                  <a:pt x="251" y="176"/>
                  <a:pt x="250" y="171"/>
                </a:cubicBezTo>
                <a:cubicBezTo>
                  <a:pt x="252" y="171"/>
                  <a:pt x="253" y="172"/>
                  <a:pt x="253" y="169"/>
                </a:cubicBezTo>
                <a:cubicBezTo>
                  <a:pt x="251" y="172"/>
                  <a:pt x="252" y="168"/>
                  <a:pt x="251" y="167"/>
                </a:cubicBezTo>
                <a:cubicBezTo>
                  <a:pt x="252" y="167"/>
                  <a:pt x="252" y="166"/>
                  <a:pt x="253" y="165"/>
                </a:cubicBezTo>
                <a:cubicBezTo>
                  <a:pt x="253" y="165"/>
                  <a:pt x="253" y="165"/>
                  <a:pt x="253" y="165"/>
                </a:cubicBezTo>
                <a:close/>
                <a:moveTo>
                  <a:pt x="24" y="186"/>
                </a:moveTo>
                <a:cubicBezTo>
                  <a:pt x="24" y="186"/>
                  <a:pt x="24" y="186"/>
                  <a:pt x="24" y="186"/>
                </a:cubicBezTo>
                <a:cubicBezTo>
                  <a:pt x="23" y="186"/>
                  <a:pt x="23" y="185"/>
                  <a:pt x="22" y="185"/>
                </a:cubicBezTo>
                <a:cubicBezTo>
                  <a:pt x="22" y="188"/>
                  <a:pt x="26" y="187"/>
                  <a:pt x="24" y="186"/>
                </a:cubicBezTo>
                <a:close/>
                <a:moveTo>
                  <a:pt x="218" y="211"/>
                </a:moveTo>
                <a:cubicBezTo>
                  <a:pt x="219" y="218"/>
                  <a:pt x="213" y="214"/>
                  <a:pt x="210" y="213"/>
                </a:cubicBezTo>
                <a:cubicBezTo>
                  <a:pt x="211" y="215"/>
                  <a:pt x="214" y="214"/>
                  <a:pt x="214" y="217"/>
                </a:cubicBezTo>
                <a:cubicBezTo>
                  <a:pt x="214" y="216"/>
                  <a:pt x="212" y="215"/>
                  <a:pt x="212" y="217"/>
                </a:cubicBezTo>
                <a:cubicBezTo>
                  <a:pt x="213" y="216"/>
                  <a:pt x="211" y="219"/>
                  <a:pt x="213" y="219"/>
                </a:cubicBezTo>
                <a:cubicBezTo>
                  <a:pt x="214" y="218"/>
                  <a:pt x="214" y="220"/>
                  <a:pt x="213" y="220"/>
                </a:cubicBezTo>
                <a:cubicBezTo>
                  <a:pt x="215" y="221"/>
                  <a:pt x="217" y="221"/>
                  <a:pt x="218" y="222"/>
                </a:cubicBezTo>
                <a:cubicBezTo>
                  <a:pt x="219" y="221"/>
                  <a:pt x="218" y="219"/>
                  <a:pt x="220" y="219"/>
                </a:cubicBezTo>
                <a:cubicBezTo>
                  <a:pt x="227" y="224"/>
                  <a:pt x="238" y="228"/>
                  <a:pt x="242" y="234"/>
                </a:cubicBezTo>
                <a:cubicBezTo>
                  <a:pt x="243" y="232"/>
                  <a:pt x="245" y="237"/>
                  <a:pt x="247" y="235"/>
                </a:cubicBezTo>
                <a:cubicBezTo>
                  <a:pt x="242" y="232"/>
                  <a:pt x="237" y="228"/>
                  <a:pt x="232" y="224"/>
                </a:cubicBezTo>
                <a:cubicBezTo>
                  <a:pt x="233" y="223"/>
                  <a:pt x="230" y="223"/>
                  <a:pt x="233" y="222"/>
                </a:cubicBezTo>
                <a:cubicBezTo>
                  <a:pt x="231" y="221"/>
                  <a:pt x="231" y="223"/>
                  <a:pt x="229" y="223"/>
                </a:cubicBezTo>
                <a:cubicBezTo>
                  <a:pt x="228" y="222"/>
                  <a:pt x="225" y="221"/>
                  <a:pt x="224" y="219"/>
                </a:cubicBezTo>
                <a:cubicBezTo>
                  <a:pt x="225" y="219"/>
                  <a:pt x="225" y="218"/>
                  <a:pt x="225" y="217"/>
                </a:cubicBezTo>
                <a:cubicBezTo>
                  <a:pt x="224" y="217"/>
                  <a:pt x="223" y="217"/>
                  <a:pt x="223" y="217"/>
                </a:cubicBezTo>
                <a:cubicBezTo>
                  <a:pt x="224" y="214"/>
                  <a:pt x="220" y="213"/>
                  <a:pt x="221" y="210"/>
                </a:cubicBezTo>
                <a:cubicBezTo>
                  <a:pt x="220" y="211"/>
                  <a:pt x="220" y="212"/>
                  <a:pt x="220" y="213"/>
                </a:cubicBezTo>
                <a:cubicBezTo>
                  <a:pt x="220" y="212"/>
                  <a:pt x="219" y="211"/>
                  <a:pt x="218" y="211"/>
                </a:cubicBezTo>
                <a:close/>
                <a:moveTo>
                  <a:pt x="215" y="219"/>
                </a:moveTo>
                <a:cubicBezTo>
                  <a:pt x="215" y="219"/>
                  <a:pt x="215" y="218"/>
                  <a:pt x="215" y="218"/>
                </a:cubicBezTo>
                <a:cubicBezTo>
                  <a:pt x="215" y="217"/>
                  <a:pt x="219" y="217"/>
                  <a:pt x="218" y="219"/>
                </a:cubicBezTo>
                <a:cubicBezTo>
                  <a:pt x="217" y="218"/>
                  <a:pt x="217" y="219"/>
                  <a:pt x="215" y="219"/>
                </a:cubicBezTo>
                <a:cubicBezTo>
                  <a:pt x="215" y="219"/>
                  <a:pt x="215" y="219"/>
                  <a:pt x="215" y="219"/>
                </a:cubicBezTo>
                <a:close/>
                <a:moveTo>
                  <a:pt x="151" y="287"/>
                </a:moveTo>
                <a:cubicBezTo>
                  <a:pt x="153" y="288"/>
                  <a:pt x="150" y="288"/>
                  <a:pt x="149" y="287"/>
                </a:cubicBezTo>
                <a:cubicBezTo>
                  <a:pt x="150" y="291"/>
                  <a:pt x="154" y="286"/>
                  <a:pt x="151" y="287"/>
                </a:cubicBezTo>
                <a:close/>
                <a:moveTo>
                  <a:pt x="13" y="296"/>
                </a:moveTo>
                <a:cubicBezTo>
                  <a:pt x="14" y="294"/>
                  <a:pt x="15" y="297"/>
                  <a:pt x="16" y="297"/>
                </a:cubicBezTo>
                <a:cubicBezTo>
                  <a:pt x="15" y="298"/>
                  <a:pt x="14" y="296"/>
                  <a:pt x="13" y="296"/>
                </a:cubicBezTo>
                <a:close/>
                <a:moveTo>
                  <a:pt x="55" y="298"/>
                </a:moveTo>
                <a:cubicBezTo>
                  <a:pt x="57" y="299"/>
                  <a:pt x="57" y="300"/>
                  <a:pt x="58" y="301"/>
                </a:cubicBezTo>
                <a:cubicBezTo>
                  <a:pt x="56" y="301"/>
                  <a:pt x="52" y="299"/>
                  <a:pt x="55" y="298"/>
                </a:cubicBezTo>
                <a:close/>
                <a:moveTo>
                  <a:pt x="62" y="339"/>
                </a:moveTo>
                <a:cubicBezTo>
                  <a:pt x="64" y="340"/>
                  <a:pt x="64" y="343"/>
                  <a:pt x="66" y="344"/>
                </a:cubicBezTo>
                <a:cubicBezTo>
                  <a:pt x="66" y="346"/>
                  <a:pt x="64" y="343"/>
                  <a:pt x="64" y="345"/>
                </a:cubicBezTo>
                <a:cubicBezTo>
                  <a:pt x="65" y="343"/>
                  <a:pt x="62" y="340"/>
                  <a:pt x="62" y="339"/>
                </a:cubicBezTo>
                <a:close/>
                <a:moveTo>
                  <a:pt x="273" y="388"/>
                </a:moveTo>
                <a:cubicBezTo>
                  <a:pt x="274" y="390"/>
                  <a:pt x="271" y="388"/>
                  <a:pt x="272" y="390"/>
                </a:cubicBezTo>
                <a:cubicBezTo>
                  <a:pt x="271" y="390"/>
                  <a:pt x="272" y="388"/>
                  <a:pt x="273" y="388"/>
                </a:cubicBezTo>
                <a:close/>
                <a:moveTo>
                  <a:pt x="243" y="425"/>
                </a:moveTo>
                <a:cubicBezTo>
                  <a:pt x="244" y="424"/>
                  <a:pt x="248" y="425"/>
                  <a:pt x="248" y="420"/>
                </a:cubicBezTo>
                <a:cubicBezTo>
                  <a:pt x="253" y="422"/>
                  <a:pt x="253" y="415"/>
                  <a:pt x="259" y="415"/>
                </a:cubicBezTo>
                <a:cubicBezTo>
                  <a:pt x="257" y="413"/>
                  <a:pt x="258" y="412"/>
                  <a:pt x="260" y="411"/>
                </a:cubicBezTo>
                <a:cubicBezTo>
                  <a:pt x="261" y="412"/>
                  <a:pt x="257" y="415"/>
                  <a:pt x="261" y="414"/>
                </a:cubicBezTo>
                <a:cubicBezTo>
                  <a:pt x="261" y="416"/>
                  <a:pt x="260" y="417"/>
                  <a:pt x="259" y="417"/>
                </a:cubicBezTo>
                <a:cubicBezTo>
                  <a:pt x="260" y="421"/>
                  <a:pt x="258" y="417"/>
                  <a:pt x="258" y="420"/>
                </a:cubicBezTo>
                <a:cubicBezTo>
                  <a:pt x="255" y="419"/>
                  <a:pt x="251" y="427"/>
                  <a:pt x="248" y="424"/>
                </a:cubicBezTo>
                <a:cubicBezTo>
                  <a:pt x="246" y="424"/>
                  <a:pt x="247" y="427"/>
                  <a:pt x="244" y="426"/>
                </a:cubicBezTo>
                <a:cubicBezTo>
                  <a:pt x="245" y="425"/>
                  <a:pt x="244" y="425"/>
                  <a:pt x="243" y="425"/>
                </a:cubicBezTo>
                <a:close/>
                <a:moveTo>
                  <a:pt x="254" y="421"/>
                </a:moveTo>
                <a:cubicBezTo>
                  <a:pt x="256" y="420"/>
                  <a:pt x="253" y="420"/>
                  <a:pt x="254" y="418"/>
                </a:cubicBezTo>
                <a:cubicBezTo>
                  <a:pt x="255" y="419"/>
                  <a:pt x="256" y="421"/>
                  <a:pt x="254" y="421"/>
                </a:cubicBezTo>
                <a:cubicBezTo>
                  <a:pt x="254" y="421"/>
                  <a:pt x="254" y="421"/>
                  <a:pt x="254" y="421"/>
                </a:cubicBezTo>
                <a:close/>
                <a:moveTo>
                  <a:pt x="232" y="434"/>
                </a:moveTo>
                <a:cubicBezTo>
                  <a:pt x="232" y="433"/>
                  <a:pt x="231" y="433"/>
                  <a:pt x="231" y="432"/>
                </a:cubicBezTo>
                <a:cubicBezTo>
                  <a:pt x="234" y="432"/>
                  <a:pt x="235" y="429"/>
                  <a:pt x="237" y="430"/>
                </a:cubicBezTo>
                <a:cubicBezTo>
                  <a:pt x="234" y="432"/>
                  <a:pt x="233" y="437"/>
                  <a:pt x="230" y="439"/>
                </a:cubicBezTo>
                <a:cubicBezTo>
                  <a:pt x="229" y="439"/>
                  <a:pt x="229" y="434"/>
                  <a:pt x="232" y="434"/>
                </a:cubicBezTo>
                <a:close/>
                <a:moveTo>
                  <a:pt x="126" y="31"/>
                </a:moveTo>
                <a:cubicBezTo>
                  <a:pt x="127" y="31"/>
                  <a:pt x="126" y="33"/>
                  <a:pt x="128" y="34"/>
                </a:cubicBezTo>
                <a:cubicBezTo>
                  <a:pt x="127" y="35"/>
                  <a:pt x="125" y="37"/>
                  <a:pt x="124" y="39"/>
                </a:cubicBezTo>
                <a:cubicBezTo>
                  <a:pt x="122" y="39"/>
                  <a:pt x="125" y="38"/>
                  <a:pt x="123" y="37"/>
                </a:cubicBezTo>
                <a:cubicBezTo>
                  <a:pt x="122" y="37"/>
                  <a:pt x="123" y="39"/>
                  <a:pt x="123" y="40"/>
                </a:cubicBezTo>
                <a:cubicBezTo>
                  <a:pt x="122" y="40"/>
                  <a:pt x="121" y="40"/>
                  <a:pt x="121" y="41"/>
                </a:cubicBezTo>
                <a:cubicBezTo>
                  <a:pt x="120" y="41"/>
                  <a:pt x="120" y="38"/>
                  <a:pt x="119" y="39"/>
                </a:cubicBezTo>
                <a:cubicBezTo>
                  <a:pt x="119" y="36"/>
                  <a:pt x="124" y="34"/>
                  <a:pt x="126" y="31"/>
                </a:cubicBezTo>
                <a:close/>
                <a:moveTo>
                  <a:pt x="12" y="290"/>
                </a:moveTo>
                <a:cubicBezTo>
                  <a:pt x="13" y="291"/>
                  <a:pt x="12" y="291"/>
                  <a:pt x="12" y="294"/>
                </a:cubicBezTo>
                <a:cubicBezTo>
                  <a:pt x="11" y="293"/>
                  <a:pt x="10" y="294"/>
                  <a:pt x="9" y="294"/>
                </a:cubicBezTo>
                <a:cubicBezTo>
                  <a:pt x="8" y="292"/>
                  <a:pt x="10" y="292"/>
                  <a:pt x="10" y="290"/>
                </a:cubicBezTo>
                <a:cubicBezTo>
                  <a:pt x="11" y="291"/>
                  <a:pt x="11" y="290"/>
                  <a:pt x="12" y="290"/>
                </a:cubicBezTo>
                <a:close/>
                <a:moveTo>
                  <a:pt x="11" y="300"/>
                </a:moveTo>
                <a:cubicBezTo>
                  <a:pt x="10" y="303"/>
                  <a:pt x="11" y="304"/>
                  <a:pt x="12" y="306"/>
                </a:cubicBezTo>
                <a:cubicBezTo>
                  <a:pt x="13" y="305"/>
                  <a:pt x="14" y="307"/>
                  <a:pt x="15" y="307"/>
                </a:cubicBezTo>
                <a:cubicBezTo>
                  <a:pt x="14" y="305"/>
                  <a:pt x="17" y="306"/>
                  <a:pt x="16" y="304"/>
                </a:cubicBezTo>
                <a:cubicBezTo>
                  <a:pt x="15" y="304"/>
                  <a:pt x="14" y="304"/>
                  <a:pt x="13" y="304"/>
                </a:cubicBezTo>
                <a:cubicBezTo>
                  <a:pt x="14" y="303"/>
                  <a:pt x="14" y="303"/>
                  <a:pt x="14" y="302"/>
                </a:cubicBezTo>
                <a:cubicBezTo>
                  <a:pt x="12" y="301"/>
                  <a:pt x="13" y="303"/>
                  <a:pt x="11" y="302"/>
                </a:cubicBezTo>
                <a:cubicBezTo>
                  <a:pt x="11" y="301"/>
                  <a:pt x="13" y="300"/>
                  <a:pt x="11" y="300"/>
                </a:cubicBezTo>
                <a:close/>
              </a:path>
            </a:pathLst>
          </a:custGeom>
          <a:solidFill>
            <a:srgbClr val="569257"/>
          </a:solidFill>
          <a:ln>
            <a:noFill/>
          </a:ln>
        </p:spPr>
        <p:txBody>
          <a:bodyPr vert="horz" wrap="square" lIns="91440" tIns="45720" rIns="91440" bIns="45720" numCol="1" anchor="t" anchorCtr="0" compatLnSpc="1"/>
          <a:lstStyle/>
          <a:p>
            <a:endParaRPr lang="zh-CN" altLang="en-US"/>
          </a:p>
        </p:txBody>
      </p:sp>
      <p:sp>
        <p:nvSpPr>
          <p:cNvPr id="7" name="Freeform 12"/>
          <p:cNvSpPr>
            <a:spLocks noEditPoints="1"/>
          </p:cNvSpPr>
          <p:nvPr/>
        </p:nvSpPr>
        <p:spPr bwMode="auto">
          <a:xfrm>
            <a:off x="2737240" y="2225599"/>
            <a:ext cx="1527175" cy="1562100"/>
          </a:xfrm>
          <a:custGeom>
            <a:avLst/>
            <a:gdLst>
              <a:gd name="T0" fmla="*/ 102 w 407"/>
              <a:gd name="T1" fmla="*/ 23 h 416"/>
              <a:gd name="T2" fmla="*/ 167 w 407"/>
              <a:gd name="T3" fmla="*/ 29 h 416"/>
              <a:gd name="T4" fmla="*/ 383 w 407"/>
              <a:gd name="T5" fmla="*/ 87 h 416"/>
              <a:gd name="T6" fmla="*/ 369 w 407"/>
              <a:gd name="T7" fmla="*/ 158 h 416"/>
              <a:gd name="T8" fmla="*/ 225 w 407"/>
              <a:gd name="T9" fmla="*/ 193 h 416"/>
              <a:gd name="T10" fmla="*/ 208 w 407"/>
              <a:gd name="T11" fmla="*/ 233 h 416"/>
              <a:gd name="T12" fmla="*/ 74 w 407"/>
              <a:gd name="T13" fmla="*/ 340 h 416"/>
              <a:gd name="T14" fmla="*/ 109 w 407"/>
              <a:gd name="T15" fmla="*/ 380 h 416"/>
              <a:gd name="T16" fmla="*/ 285 w 407"/>
              <a:gd name="T17" fmla="*/ 405 h 416"/>
              <a:gd name="T18" fmla="*/ 22 w 407"/>
              <a:gd name="T19" fmla="*/ 24 h 416"/>
              <a:gd name="T20" fmla="*/ 46 w 407"/>
              <a:gd name="T21" fmla="*/ 166 h 416"/>
              <a:gd name="T22" fmla="*/ 123 w 407"/>
              <a:gd name="T23" fmla="*/ 64 h 416"/>
              <a:gd name="T24" fmla="*/ 172 w 407"/>
              <a:gd name="T25" fmla="*/ 279 h 416"/>
              <a:gd name="T26" fmla="*/ 172 w 407"/>
              <a:gd name="T27" fmla="*/ 321 h 416"/>
              <a:gd name="T28" fmla="*/ 123 w 407"/>
              <a:gd name="T29" fmla="*/ 354 h 416"/>
              <a:gd name="T30" fmla="*/ 63 w 407"/>
              <a:gd name="T31" fmla="*/ 380 h 416"/>
              <a:gd name="T32" fmla="*/ 143 w 407"/>
              <a:gd name="T33" fmla="*/ 402 h 416"/>
              <a:gd name="T34" fmla="*/ 335 w 407"/>
              <a:gd name="T35" fmla="*/ 393 h 416"/>
              <a:gd name="T36" fmla="*/ 276 w 407"/>
              <a:gd name="T37" fmla="*/ 359 h 416"/>
              <a:gd name="T38" fmla="*/ 257 w 407"/>
              <a:gd name="T39" fmla="*/ 149 h 416"/>
              <a:gd name="T40" fmla="*/ 280 w 407"/>
              <a:gd name="T41" fmla="*/ 68 h 416"/>
              <a:gd name="T42" fmla="*/ 374 w 407"/>
              <a:gd name="T43" fmla="*/ 159 h 416"/>
              <a:gd name="T44" fmla="*/ 395 w 407"/>
              <a:gd name="T45" fmla="*/ 48 h 416"/>
              <a:gd name="T46" fmla="*/ 226 w 407"/>
              <a:gd name="T47" fmla="*/ 39 h 416"/>
              <a:gd name="T48" fmla="*/ 97 w 407"/>
              <a:gd name="T49" fmla="*/ 39 h 416"/>
              <a:gd name="T50" fmla="*/ 141 w 407"/>
              <a:gd name="T51" fmla="*/ 32 h 416"/>
              <a:gd name="T52" fmla="*/ 298 w 407"/>
              <a:gd name="T53" fmla="*/ 38 h 416"/>
              <a:gd name="T54" fmla="*/ 342 w 407"/>
              <a:gd name="T55" fmla="*/ 70 h 416"/>
              <a:gd name="T56" fmla="*/ 217 w 407"/>
              <a:gd name="T57" fmla="*/ 83 h 416"/>
              <a:gd name="T58" fmla="*/ 175 w 407"/>
              <a:gd name="T59" fmla="*/ 104 h 416"/>
              <a:gd name="T60" fmla="*/ 364 w 407"/>
              <a:gd name="T61" fmla="*/ 110 h 416"/>
              <a:gd name="T62" fmla="*/ 223 w 407"/>
              <a:gd name="T63" fmla="*/ 122 h 416"/>
              <a:gd name="T64" fmla="*/ 197 w 407"/>
              <a:gd name="T65" fmla="*/ 128 h 416"/>
              <a:gd name="T66" fmla="*/ 194 w 407"/>
              <a:gd name="T67" fmla="*/ 230 h 416"/>
              <a:gd name="T68" fmla="*/ 195 w 407"/>
              <a:gd name="T69" fmla="*/ 253 h 416"/>
              <a:gd name="T70" fmla="*/ 227 w 407"/>
              <a:gd name="T71" fmla="*/ 280 h 416"/>
              <a:gd name="T72" fmla="*/ 353 w 407"/>
              <a:gd name="T73" fmla="*/ 118 h 416"/>
              <a:gd name="T74" fmla="*/ 190 w 407"/>
              <a:gd name="T75" fmla="*/ 128 h 416"/>
              <a:gd name="T76" fmla="*/ 199 w 407"/>
              <a:gd name="T77" fmla="*/ 142 h 416"/>
              <a:gd name="T78" fmla="*/ 226 w 407"/>
              <a:gd name="T79" fmla="*/ 169 h 416"/>
              <a:gd name="T80" fmla="*/ 24 w 407"/>
              <a:gd name="T81" fmla="*/ 184 h 416"/>
              <a:gd name="T82" fmla="*/ 191 w 407"/>
              <a:gd name="T83" fmla="*/ 217 h 416"/>
              <a:gd name="T84" fmla="*/ 235 w 407"/>
              <a:gd name="T85" fmla="*/ 271 h 416"/>
              <a:gd name="T86" fmla="*/ 236 w 407"/>
              <a:gd name="T87" fmla="*/ 295 h 416"/>
              <a:gd name="T88" fmla="*/ 206 w 407"/>
              <a:gd name="T89" fmla="*/ 317 h 416"/>
              <a:gd name="T90" fmla="*/ 182 w 407"/>
              <a:gd name="T91" fmla="*/ 340 h 416"/>
              <a:gd name="T92" fmla="*/ 235 w 407"/>
              <a:gd name="T93" fmla="*/ 344 h 416"/>
              <a:gd name="T94" fmla="*/ 237 w 407"/>
              <a:gd name="T95" fmla="*/ 357 h 416"/>
              <a:gd name="T96" fmla="*/ 135 w 407"/>
              <a:gd name="T97" fmla="*/ 364 h 416"/>
              <a:gd name="T98" fmla="*/ 251 w 407"/>
              <a:gd name="T99" fmla="*/ 387 h 416"/>
              <a:gd name="T100" fmla="*/ 316 w 407"/>
              <a:gd name="T101" fmla="*/ 376 h 416"/>
              <a:gd name="T102" fmla="*/ 229 w 407"/>
              <a:gd name="T103" fmla="*/ 379 h 416"/>
              <a:gd name="T104" fmla="*/ 297 w 407"/>
              <a:gd name="T105" fmla="*/ 378 h 416"/>
              <a:gd name="T106" fmla="*/ 268 w 407"/>
              <a:gd name="T107" fmla="*/ 382 h 416"/>
              <a:gd name="T108" fmla="*/ 340 w 407"/>
              <a:gd name="T109" fmla="*/ 386 h 416"/>
              <a:gd name="T110" fmla="*/ 254 w 407"/>
              <a:gd name="T111" fmla="*/ 104 h 416"/>
              <a:gd name="T112" fmla="*/ 176 w 407"/>
              <a:gd name="T113" fmla="*/ 29 h 416"/>
              <a:gd name="T114" fmla="*/ 377 w 407"/>
              <a:gd name="T115" fmla="*/ 172 h 416"/>
              <a:gd name="T116" fmla="*/ 384 w 407"/>
              <a:gd name="T117" fmla="*/ 202 h 416"/>
              <a:gd name="T118" fmla="*/ 211 w 407"/>
              <a:gd name="T119" fmla="*/ 209 h 416"/>
              <a:gd name="T120" fmla="*/ 210 w 407"/>
              <a:gd name="T121" fmla="*/ 266 h 416"/>
              <a:gd name="T122" fmla="*/ 155 w 407"/>
              <a:gd name="T123" fmla="*/ 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7" h="416">
                <a:moveTo>
                  <a:pt x="246" y="16"/>
                </a:moveTo>
                <a:cubicBezTo>
                  <a:pt x="247" y="16"/>
                  <a:pt x="247" y="18"/>
                  <a:pt x="248" y="18"/>
                </a:cubicBezTo>
                <a:cubicBezTo>
                  <a:pt x="248" y="19"/>
                  <a:pt x="247" y="19"/>
                  <a:pt x="246" y="19"/>
                </a:cubicBezTo>
                <a:cubicBezTo>
                  <a:pt x="248" y="20"/>
                  <a:pt x="246" y="23"/>
                  <a:pt x="246" y="25"/>
                </a:cubicBezTo>
                <a:cubicBezTo>
                  <a:pt x="244" y="25"/>
                  <a:pt x="244" y="23"/>
                  <a:pt x="243" y="22"/>
                </a:cubicBezTo>
                <a:cubicBezTo>
                  <a:pt x="244" y="21"/>
                  <a:pt x="245" y="19"/>
                  <a:pt x="243" y="18"/>
                </a:cubicBezTo>
                <a:cubicBezTo>
                  <a:pt x="244" y="17"/>
                  <a:pt x="246" y="17"/>
                  <a:pt x="246" y="16"/>
                </a:cubicBezTo>
                <a:close/>
                <a:moveTo>
                  <a:pt x="174" y="16"/>
                </a:moveTo>
                <a:cubicBezTo>
                  <a:pt x="176" y="16"/>
                  <a:pt x="175" y="19"/>
                  <a:pt x="176" y="18"/>
                </a:cubicBezTo>
                <a:cubicBezTo>
                  <a:pt x="176" y="20"/>
                  <a:pt x="174" y="21"/>
                  <a:pt x="173" y="22"/>
                </a:cubicBezTo>
                <a:cubicBezTo>
                  <a:pt x="171" y="20"/>
                  <a:pt x="174" y="20"/>
                  <a:pt x="174" y="16"/>
                </a:cubicBezTo>
                <a:close/>
                <a:moveTo>
                  <a:pt x="121" y="21"/>
                </a:moveTo>
                <a:cubicBezTo>
                  <a:pt x="123" y="21"/>
                  <a:pt x="121" y="23"/>
                  <a:pt x="121" y="24"/>
                </a:cubicBezTo>
                <a:cubicBezTo>
                  <a:pt x="120" y="25"/>
                  <a:pt x="120" y="23"/>
                  <a:pt x="119" y="23"/>
                </a:cubicBezTo>
                <a:cubicBezTo>
                  <a:pt x="119" y="22"/>
                  <a:pt x="121" y="22"/>
                  <a:pt x="121" y="21"/>
                </a:cubicBezTo>
                <a:close/>
                <a:moveTo>
                  <a:pt x="125" y="21"/>
                </a:moveTo>
                <a:cubicBezTo>
                  <a:pt x="126" y="21"/>
                  <a:pt x="126" y="22"/>
                  <a:pt x="126" y="22"/>
                </a:cubicBezTo>
                <a:cubicBezTo>
                  <a:pt x="126" y="23"/>
                  <a:pt x="125" y="23"/>
                  <a:pt x="124" y="23"/>
                </a:cubicBezTo>
                <a:cubicBezTo>
                  <a:pt x="124" y="21"/>
                  <a:pt x="125" y="22"/>
                  <a:pt x="125" y="21"/>
                </a:cubicBezTo>
                <a:close/>
                <a:moveTo>
                  <a:pt x="127" y="21"/>
                </a:moveTo>
                <a:cubicBezTo>
                  <a:pt x="127" y="22"/>
                  <a:pt x="126" y="24"/>
                  <a:pt x="128" y="23"/>
                </a:cubicBezTo>
                <a:cubicBezTo>
                  <a:pt x="128" y="22"/>
                  <a:pt x="128" y="21"/>
                  <a:pt x="127" y="21"/>
                </a:cubicBezTo>
                <a:close/>
                <a:moveTo>
                  <a:pt x="107" y="22"/>
                </a:moveTo>
                <a:cubicBezTo>
                  <a:pt x="106" y="23"/>
                  <a:pt x="105" y="23"/>
                  <a:pt x="104" y="24"/>
                </a:cubicBezTo>
                <a:cubicBezTo>
                  <a:pt x="104" y="22"/>
                  <a:pt x="105" y="21"/>
                  <a:pt x="107" y="22"/>
                </a:cubicBezTo>
                <a:close/>
                <a:moveTo>
                  <a:pt x="110" y="21"/>
                </a:moveTo>
                <a:cubicBezTo>
                  <a:pt x="111" y="21"/>
                  <a:pt x="110" y="24"/>
                  <a:pt x="109" y="24"/>
                </a:cubicBezTo>
                <a:cubicBezTo>
                  <a:pt x="110" y="23"/>
                  <a:pt x="109" y="23"/>
                  <a:pt x="109" y="22"/>
                </a:cubicBezTo>
                <a:cubicBezTo>
                  <a:pt x="109" y="22"/>
                  <a:pt x="110" y="22"/>
                  <a:pt x="110" y="21"/>
                </a:cubicBezTo>
                <a:close/>
                <a:moveTo>
                  <a:pt x="92" y="22"/>
                </a:moveTo>
                <a:cubicBezTo>
                  <a:pt x="94" y="21"/>
                  <a:pt x="94" y="22"/>
                  <a:pt x="95" y="23"/>
                </a:cubicBezTo>
                <a:cubicBezTo>
                  <a:pt x="94" y="23"/>
                  <a:pt x="94" y="25"/>
                  <a:pt x="93" y="25"/>
                </a:cubicBezTo>
                <a:cubicBezTo>
                  <a:pt x="93" y="24"/>
                  <a:pt x="93" y="23"/>
                  <a:pt x="93" y="22"/>
                </a:cubicBezTo>
                <a:cubicBezTo>
                  <a:pt x="92" y="23"/>
                  <a:pt x="92" y="23"/>
                  <a:pt x="92" y="22"/>
                </a:cubicBezTo>
                <a:close/>
                <a:moveTo>
                  <a:pt x="102" y="23"/>
                </a:moveTo>
                <a:cubicBezTo>
                  <a:pt x="102" y="24"/>
                  <a:pt x="101" y="24"/>
                  <a:pt x="99" y="24"/>
                </a:cubicBezTo>
                <a:cubicBezTo>
                  <a:pt x="100" y="22"/>
                  <a:pt x="100" y="23"/>
                  <a:pt x="102" y="23"/>
                </a:cubicBezTo>
                <a:close/>
                <a:moveTo>
                  <a:pt x="123" y="22"/>
                </a:moveTo>
                <a:cubicBezTo>
                  <a:pt x="123" y="23"/>
                  <a:pt x="122" y="23"/>
                  <a:pt x="122" y="24"/>
                </a:cubicBezTo>
                <a:cubicBezTo>
                  <a:pt x="123" y="25"/>
                  <a:pt x="124" y="23"/>
                  <a:pt x="123" y="22"/>
                </a:cubicBezTo>
                <a:close/>
                <a:moveTo>
                  <a:pt x="405" y="22"/>
                </a:moveTo>
                <a:cubicBezTo>
                  <a:pt x="405" y="23"/>
                  <a:pt x="404" y="23"/>
                  <a:pt x="404" y="24"/>
                </a:cubicBezTo>
                <a:cubicBezTo>
                  <a:pt x="403" y="24"/>
                  <a:pt x="404" y="22"/>
                  <a:pt x="405" y="22"/>
                </a:cubicBezTo>
                <a:close/>
                <a:moveTo>
                  <a:pt x="79" y="23"/>
                </a:moveTo>
                <a:cubicBezTo>
                  <a:pt x="81" y="23"/>
                  <a:pt x="79" y="26"/>
                  <a:pt x="81" y="25"/>
                </a:cubicBezTo>
                <a:cubicBezTo>
                  <a:pt x="80" y="27"/>
                  <a:pt x="79" y="26"/>
                  <a:pt x="77" y="27"/>
                </a:cubicBezTo>
                <a:cubicBezTo>
                  <a:pt x="78" y="26"/>
                  <a:pt x="79" y="25"/>
                  <a:pt x="79" y="23"/>
                </a:cubicBezTo>
                <a:close/>
                <a:moveTo>
                  <a:pt x="72" y="24"/>
                </a:moveTo>
                <a:cubicBezTo>
                  <a:pt x="72" y="24"/>
                  <a:pt x="71" y="25"/>
                  <a:pt x="72" y="25"/>
                </a:cubicBezTo>
                <a:cubicBezTo>
                  <a:pt x="71" y="27"/>
                  <a:pt x="69" y="24"/>
                  <a:pt x="68" y="26"/>
                </a:cubicBezTo>
                <a:cubicBezTo>
                  <a:pt x="68" y="26"/>
                  <a:pt x="69" y="27"/>
                  <a:pt x="70" y="27"/>
                </a:cubicBezTo>
                <a:cubicBezTo>
                  <a:pt x="67" y="29"/>
                  <a:pt x="64" y="26"/>
                  <a:pt x="63" y="27"/>
                </a:cubicBezTo>
                <a:cubicBezTo>
                  <a:pt x="61" y="28"/>
                  <a:pt x="62" y="25"/>
                  <a:pt x="60" y="26"/>
                </a:cubicBezTo>
                <a:cubicBezTo>
                  <a:pt x="64" y="24"/>
                  <a:pt x="67" y="25"/>
                  <a:pt x="72" y="24"/>
                </a:cubicBezTo>
                <a:close/>
                <a:moveTo>
                  <a:pt x="74" y="25"/>
                </a:moveTo>
                <a:cubicBezTo>
                  <a:pt x="74" y="23"/>
                  <a:pt x="75" y="25"/>
                  <a:pt x="75" y="24"/>
                </a:cubicBezTo>
                <a:cubicBezTo>
                  <a:pt x="74" y="23"/>
                  <a:pt x="72" y="24"/>
                  <a:pt x="74" y="25"/>
                </a:cubicBezTo>
                <a:close/>
                <a:moveTo>
                  <a:pt x="75" y="24"/>
                </a:moveTo>
                <a:cubicBezTo>
                  <a:pt x="76" y="25"/>
                  <a:pt x="76" y="25"/>
                  <a:pt x="76" y="27"/>
                </a:cubicBezTo>
                <a:cubicBezTo>
                  <a:pt x="75" y="27"/>
                  <a:pt x="74" y="25"/>
                  <a:pt x="75" y="24"/>
                </a:cubicBezTo>
                <a:close/>
                <a:moveTo>
                  <a:pt x="57" y="25"/>
                </a:moveTo>
                <a:cubicBezTo>
                  <a:pt x="57" y="24"/>
                  <a:pt x="60" y="25"/>
                  <a:pt x="59" y="26"/>
                </a:cubicBezTo>
                <a:cubicBezTo>
                  <a:pt x="59" y="26"/>
                  <a:pt x="58" y="25"/>
                  <a:pt x="57" y="25"/>
                </a:cubicBezTo>
                <a:close/>
                <a:moveTo>
                  <a:pt x="164" y="29"/>
                </a:moveTo>
                <a:cubicBezTo>
                  <a:pt x="165" y="29"/>
                  <a:pt x="165" y="30"/>
                  <a:pt x="166" y="30"/>
                </a:cubicBezTo>
                <a:cubicBezTo>
                  <a:pt x="166" y="30"/>
                  <a:pt x="165" y="31"/>
                  <a:pt x="165" y="32"/>
                </a:cubicBezTo>
                <a:cubicBezTo>
                  <a:pt x="164" y="31"/>
                  <a:pt x="162" y="31"/>
                  <a:pt x="162" y="32"/>
                </a:cubicBezTo>
                <a:cubicBezTo>
                  <a:pt x="161" y="32"/>
                  <a:pt x="161" y="31"/>
                  <a:pt x="161" y="30"/>
                </a:cubicBezTo>
                <a:cubicBezTo>
                  <a:pt x="163" y="30"/>
                  <a:pt x="164" y="31"/>
                  <a:pt x="164" y="29"/>
                </a:cubicBezTo>
                <a:close/>
                <a:moveTo>
                  <a:pt x="167" y="29"/>
                </a:moveTo>
                <a:cubicBezTo>
                  <a:pt x="168" y="29"/>
                  <a:pt x="169" y="29"/>
                  <a:pt x="169" y="29"/>
                </a:cubicBezTo>
                <a:cubicBezTo>
                  <a:pt x="170" y="31"/>
                  <a:pt x="168" y="32"/>
                  <a:pt x="169" y="32"/>
                </a:cubicBezTo>
                <a:cubicBezTo>
                  <a:pt x="169" y="34"/>
                  <a:pt x="167" y="33"/>
                  <a:pt x="167" y="32"/>
                </a:cubicBezTo>
                <a:cubicBezTo>
                  <a:pt x="166" y="31"/>
                  <a:pt x="167" y="31"/>
                  <a:pt x="167" y="29"/>
                </a:cubicBezTo>
                <a:close/>
                <a:moveTo>
                  <a:pt x="171" y="29"/>
                </a:moveTo>
                <a:cubicBezTo>
                  <a:pt x="171" y="31"/>
                  <a:pt x="170" y="31"/>
                  <a:pt x="170" y="32"/>
                </a:cubicBezTo>
                <a:cubicBezTo>
                  <a:pt x="172" y="32"/>
                  <a:pt x="172" y="31"/>
                  <a:pt x="171" y="30"/>
                </a:cubicBezTo>
                <a:cubicBezTo>
                  <a:pt x="172" y="30"/>
                  <a:pt x="173" y="30"/>
                  <a:pt x="173" y="29"/>
                </a:cubicBezTo>
                <a:cubicBezTo>
                  <a:pt x="172" y="29"/>
                  <a:pt x="171" y="29"/>
                  <a:pt x="171" y="29"/>
                </a:cubicBezTo>
                <a:close/>
                <a:moveTo>
                  <a:pt x="213" y="29"/>
                </a:moveTo>
                <a:cubicBezTo>
                  <a:pt x="214" y="29"/>
                  <a:pt x="215" y="33"/>
                  <a:pt x="213" y="32"/>
                </a:cubicBezTo>
                <a:cubicBezTo>
                  <a:pt x="215" y="30"/>
                  <a:pt x="212" y="32"/>
                  <a:pt x="213" y="29"/>
                </a:cubicBezTo>
                <a:close/>
                <a:moveTo>
                  <a:pt x="220" y="30"/>
                </a:moveTo>
                <a:cubicBezTo>
                  <a:pt x="221" y="30"/>
                  <a:pt x="221" y="30"/>
                  <a:pt x="221" y="31"/>
                </a:cubicBezTo>
                <a:cubicBezTo>
                  <a:pt x="221" y="32"/>
                  <a:pt x="227" y="30"/>
                  <a:pt x="226" y="32"/>
                </a:cubicBezTo>
                <a:cubicBezTo>
                  <a:pt x="224" y="32"/>
                  <a:pt x="222" y="32"/>
                  <a:pt x="220" y="33"/>
                </a:cubicBezTo>
                <a:cubicBezTo>
                  <a:pt x="219" y="32"/>
                  <a:pt x="221" y="32"/>
                  <a:pt x="220" y="30"/>
                </a:cubicBezTo>
                <a:close/>
                <a:moveTo>
                  <a:pt x="235" y="30"/>
                </a:moveTo>
                <a:cubicBezTo>
                  <a:pt x="235" y="31"/>
                  <a:pt x="234" y="31"/>
                  <a:pt x="233" y="31"/>
                </a:cubicBezTo>
                <a:cubicBezTo>
                  <a:pt x="233" y="30"/>
                  <a:pt x="234" y="30"/>
                  <a:pt x="235" y="30"/>
                </a:cubicBezTo>
                <a:close/>
                <a:moveTo>
                  <a:pt x="232" y="31"/>
                </a:moveTo>
                <a:cubicBezTo>
                  <a:pt x="232" y="32"/>
                  <a:pt x="230" y="32"/>
                  <a:pt x="229" y="32"/>
                </a:cubicBezTo>
                <a:cubicBezTo>
                  <a:pt x="228" y="30"/>
                  <a:pt x="231" y="31"/>
                  <a:pt x="232" y="31"/>
                </a:cubicBezTo>
                <a:close/>
                <a:moveTo>
                  <a:pt x="217" y="32"/>
                </a:moveTo>
                <a:cubicBezTo>
                  <a:pt x="217" y="31"/>
                  <a:pt x="219" y="32"/>
                  <a:pt x="219" y="33"/>
                </a:cubicBezTo>
                <a:cubicBezTo>
                  <a:pt x="218" y="33"/>
                  <a:pt x="217" y="33"/>
                  <a:pt x="217" y="32"/>
                </a:cubicBezTo>
                <a:close/>
                <a:moveTo>
                  <a:pt x="207" y="34"/>
                </a:moveTo>
                <a:cubicBezTo>
                  <a:pt x="207" y="35"/>
                  <a:pt x="206" y="35"/>
                  <a:pt x="205" y="35"/>
                </a:cubicBezTo>
                <a:cubicBezTo>
                  <a:pt x="205" y="34"/>
                  <a:pt x="206" y="34"/>
                  <a:pt x="207" y="34"/>
                </a:cubicBezTo>
                <a:close/>
                <a:moveTo>
                  <a:pt x="384" y="86"/>
                </a:moveTo>
                <a:cubicBezTo>
                  <a:pt x="384" y="85"/>
                  <a:pt x="385" y="86"/>
                  <a:pt x="386" y="86"/>
                </a:cubicBezTo>
                <a:cubicBezTo>
                  <a:pt x="386" y="87"/>
                  <a:pt x="384" y="87"/>
                  <a:pt x="384" y="86"/>
                </a:cubicBezTo>
                <a:close/>
                <a:moveTo>
                  <a:pt x="63" y="87"/>
                </a:moveTo>
                <a:cubicBezTo>
                  <a:pt x="64" y="87"/>
                  <a:pt x="63" y="89"/>
                  <a:pt x="64" y="90"/>
                </a:cubicBezTo>
                <a:cubicBezTo>
                  <a:pt x="61" y="91"/>
                  <a:pt x="61" y="91"/>
                  <a:pt x="59" y="93"/>
                </a:cubicBezTo>
                <a:cubicBezTo>
                  <a:pt x="60" y="92"/>
                  <a:pt x="60" y="91"/>
                  <a:pt x="60" y="90"/>
                </a:cubicBezTo>
                <a:cubicBezTo>
                  <a:pt x="61" y="89"/>
                  <a:pt x="64" y="89"/>
                  <a:pt x="63" y="87"/>
                </a:cubicBezTo>
                <a:close/>
                <a:moveTo>
                  <a:pt x="383" y="87"/>
                </a:moveTo>
                <a:cubicBezTo>
                  <a:pt x="383" y="87"/>
                  <a:pt x="384" y="88"/>
                  <a:pt x="384" y="88"/>
                </a:cubicBezTo>
                <a:cubicBezTo>
                  <a:pt x="383" y="88"/>
                  <a:pt x="383" y="89"/>
                  <a:pt x="383" y="89"/>
                </a:cubicBezTo>
                <a:cubicBezTo>
                  <a:pt x="382" y="89"/>
                  <a:pt x="383" y="88"/>
                  <a:pt x="383" y="87"/>
                </a:cubicBezTo>
                <a:close/>
                <a:moveTo>
                  <a:pt x="263" y="100"/>
                </a:moveTo>
                <a:cubicBezTo>
                  <a:pt x="265" y="100"/>
                  <a:pt x="263" y="102"/>
                  <a:pt x="262" y="101"/>
                </a:cubicBezTo>
                <a:cubicBezTo>
                  <a:pt x="262" y="100"/>
                  <a:pt x="263" y="101"/>
                  <a:pt x="263" y="100"/>
                </a:cubicBezTo>
                <a:close/>
                <a:moveTo>
                  <a:pt x="380" y="107"/>
                </a:moveTo>
                <a:cubicBezTo>
                  <a:pt x="381" y="106"/>
                  <a:pt x="381" y="107"/>
                  <a:pt x="382" y="107"/>
                </a:cubicBezTo>
                <a:cubicBezTo>
                  <a:pt x="382" y="108"/>
                  <a:pt x="379" y="108"/>
                  <a:pt x="380" y="107"/>
                </a:cubicBezTo>
                <a:close/>
                <a:moveTo>
                  <a:pt x="54" y="138"/>
                </a:moveTo>
                <a:cubicBezTo>
                  <a:pt x="53" y="138"/>
                  <a:pt x="54" y="137"/>
                  <a:pt x="55" y="137"/>
                </a:cubicBezTo>
                <a:cubicBezTo>
                  <a:pt x="55" y="130"/>
                  <a:pt x="57" y="137"/>
                  <a:pt x="54" y="138"/>
                </a:cubicBezTo>
                <a:close/>
                <a:moveTo>
                  <a:pt x="219" y="136"/>
                </a:moveTo>
                <a:cubicBezTo>
                  <a:pt x="222" y="138"/>
                  <a:pt x="218" y="140"/>
                  <a:pt x="218" y="143"/>
                </a:cubicBezTo>
                <a:cubicBezTo>
                  <a:pt x="217" y="143"/>
                  <a:pt x="217" y="142"/>
                  <a:pt x="217" y="142"/>
                </a:cubicBezTo>
                <a:cubicBezTo>
                  <a:pt x="216" y="140"/>
                  <a:pt x="218" y="140"/>
                  <a:pt x="218" y="138"/>
                </a:cubicBezTo>
                <a:cubicBezTo>
                  <a:pt x="219" y="138"/>
                  <a:pt x="219" y="139"/>
                  <a:pt x="219" y="139"/>
                </a:cubicBezTo>
                <a:cubicBezTo>
                  <a:pt x="220" y="138"/>
                  <a:pt x="218" y="138"/>
                  <a:pt x="218" y="138"/>
                </a:cubicBezTo>
                <a:cubicBezTo>
                  <a:pt x="218" y="137"/>
                  <a:pt x="219" y="137"/>
                  <a:pt x="219" y="136"/>
                </a:cubicBezTo>
                <a:close/>
                <a:moveTo>
                  <a:pt x="194" y="138"/>
                </a:moveTo>
                <a:cubicBezTo>
                  <a:pt x="195" y="138"/>
                  <a:pt x="195" y="141"/>
                  <a:pt x="193" y="140"/>
                </a:cubicBezTo>
                <a:cubicBezTo>
                  <a:pt x="194" y="140"/>
                  <a:pt x="194" y="139"/>
                  <a:pt x="194" y="138"/>
                </a:cubicBezTo>
                <a:close/>
                <a:moveTo>
                  <a:pt x="196" y="142"/>
                </a:moveTo>
                <a:cubicBezTo>
                  <a:pt x="196" y="143"/>
                  <a:pt x="196" y="144"/>
                  <a:pt x="196" y="144"/>
                </a:cubicBezTo>
                <a:cubicBezTo>
                  <a:pt x="196" y="144"/>
                  <a:pt x="195" y="144"/>
                  <a:pt x="195" y="144"/>
                </a:cubicBezTo>
                <a:cubicBezTo>
                  <a:pt x="195" y="144"/>
                  <a:pt x="195" y="143"/>
                  <a:pt x="195" y="142"/>
                </a:cubicBezTo>
                <a:cubicBezTo>
                  <a:pt x="195" y="142"/>
                  <a:pt x="196" y="142"/>
                  <a:pt x="196" y="142"/>
                </a:cubicBezTo>
                <a:close/>
                <a:moveTo>
                  <a:pt x="369" y="150"/>
                </a:moveTo>
                <a:cubicBezTo>
                  <a:pt x="369" y="150"/>
                  <a:pt x="369" y="151"/>
                  <a:pt x="369" y="152"/>
                </a:cubicBezTo>
                <a:cubicBezTo>
                  <a:pt x="367" y="151"/>
                  <a:pt x="367" y="153"/>
                  <a:pt x="366" y="152"/>
                </a:cubicBezTo>
                <a:cubicBezTo>
                  <a:pt x="367" y="151"/>
                  <a:pt x="367" y="150"/>
                  <a:pt x="369" y="150"/>
                </a:cubicBezTo>
                <a:close/>
                <a:moveTo>
                  <a:pt x="364" y="153"/>
                </a:moveTo>
                <a:cubicBezTo>
                  <a:pt x="366" y="153"/>
                  <a:pt x="365" y="154"/>
                  <a:pt x="365" y="155"/>
                </a:cubicBezTo>
                <a:cubicBezTo>
                  <a:pt x="365" y="155"/>
                  <a:pt x="365" y="154"/>
                  <a:pt x="364" y="154"/>
                </a:cubicBezTo>
                <a:cubicBezTo>
                  <a:pt x="364" y="154"/>
                  <a:pt x="364" y="154"/>
                  <a:pt x="364" y="153"/>
                </a:cubicBezTo>
                <a:close/>
                <a:moveTo>
                  <a:pt x="367" y="158"/>
                </a:moveTo>
                <a:cubicBezTo>
                  <a:pt x="366" y="158"/>
                  <a:pt x="366" y="159"/>
                  <a:pt x="366" y="160"/>
                </a:cubicBezTo>
                <a:cubicBezTo>
                  <a:pt x="364" y="159"/>
                  <a:pt x="367" y="157"/>
                  <a:pt x="364" y="157"/>
                </a:cubicBezTo>
                <a:cubicBezTo>
                  <a:pt x="364" y="157"/>
                  <a:pt x="365" y="157"/>
                  <a:pt x="365" y="155"/>
                </a:cubicBezTo>
                <a:cubicBezTo>
                  <a:pt x="367" y="155"/>
                  <a:pt x="367" y="160"/>
                  <a:pt x="369" y="158"/>
                </a:cubicBezTo>
                <a:cubicBezTo>
                  <a:pt x="370" y="158"/>
                  <a:pt x="370" y="160"/>
                  <a:pt x="370" y="160"/>
                </a:cubicBezTo>
                <a:cubicBezTo>
                  <a:pt x="371" y="161"/>
                  <a:pt x="369" y="160"/>
                  <a:pt x="369" y="161"/>
                </a:cubicBezTo>
                <a:cubicBezTo>
                  <a:pt x="368" y="159"/>
                  <a:pt x="369" y="160"/>
                  <a:pt x="367" y="158"/>
                </a:cubicBezTo>
                <a:close/>
                <a:moveTo>
                  <a:pt x="375" y="161"/>
                </a:moveTo>
                <a:cubicBezTo>
                  <a:pt x="376" y="161"/>
                  <a:pt x="375" y="163"/>
                  <a:pt x="375" y="164"/>
                </a:cubicBezTo>
                <a:cubicBezTo>
                  <a:pt x="375" y="164"/>
                  <a:pt x="374" y="164"/>
                  <a:pt x="374" y="164"/>
                </a:cubicBezTo>
                <a:cubicBezTo>
                  <a:pt x="375" y="162"/>
                  <a:pt x="373" y="163"/>
                  <a:pt x="373" y="161"/>
                </a:cubicBezTo>
                <a:cubicBezTo>
                  <a:pt x="374" y="160"/>
                  <a:pt x="375" y="162"/>
                  <a:pt x="375" y="161"/>
                </a:cubicBezTo>
                <a:close/>
                <a:moveTo>
                  <a:pt x="371" y="165"/>
                </a:moveTo>
                <a:cubicBezTo>
                  <a:pt x="370" y="166"/>
                  <a:pt x="369" y="166"/>
                  <a:pt x="367" y="166"/>
                </a:cubicBezTo>
                <a:cubicBezTo>
                  <a:pt x="369" y="165"/>
                  <a:pt x="366" y="165"/>
                  <a:pt x="367" y="163"/>
                </a:cubicBezTo>
                <a:cubicBezTo>
                  <a:pt x="369" y="163"/>
                  <a:pt x="370" y="166"/>
                  <a:pt x="370" y="162"/>
                </a:cubicBezTo>
                <a:cubicBezTo>
                  <a:pt x="372" y="162"/>
                  <a:pt x="369" y="165"/>
                  <a:pt x="371" y="165"/>
                </a:cubicBezTo>
                <a:close/>
                <a:moveTo>
                  <a:pt x="371" y="164"/>
                </a:moveTo>
                <a:cubicBezTo>
                  <a:pt x="371" y="166"/>
                  <a:pt x="372" y="166"/>
                  <a:pt x="373" y="165"/>
                </a:cubicBezTo>
                <a:cubicBezTo>
                  <a:pt x="373" y="164"/>
                  <a:pt x="372" y="164"/>
                  <a:pt x="371" y="164"/>
                </a:cubicBezTo>
                <a:close/>
                <a:moveTo>
                  <a:pt x="369" y="168"/>
                </a:moveTo>
                <a:cubicBezTo>
                  <a:pt x="371" y="168"/>
                  <a:pt x="368" y="171"/>
                  <a:pt x="370" y="171"/>
                </a:cubicBezTo>
                <a:cubicBezTo>
                  <a:pt x="368" y="173"/>
                  <a:pt x="369" y="169"/>
                  <a:pt x="369" y="168"/>
                </a:cubicBezTo>
                <a:close/>
                <a:moveTo>
                  <a:pt x="379" y="176"/>
                </a:moveTo>
                <a:cubicBezTo>
                  <a:pt x="380" y="176"/>
                  <a:pt x="380" y="178"/>
                  <a:pt x="380" y="179"/>
                </a:cubicBezTo>
                <a:cubicBezTo>
                  <a:pt x="379" y="179"/>
                  <a:pt x="379" y="178"/>
                  <a:pt x="379" y="176"/>
                </a:cubicBezTo>
                <a:close/>
                <a:moveTo>
                  <a:pt x="210" y="182"/>
                </a:moveTo>
                <a:cubicBezTo>
                  <a:pt x="211" y="182"/>
                  <a:pt x="211" y="183"/>
                  <a:pt x="212" y="183"/>
                </a:cubicBezTo>
                <a:cubicBezTo>
                  <a:pt x="213" y="183"/>
                  <a:pt x="213" y="183"/>
                  <a:pt x="213" y="182"/>
                </a:cubicBezTo>
                <a:cubicBezTo>
                  <a:pt x="215" y="184"/>
                  <a:pt x="211" y="183"/>
                  <a:pt x="212" y="185"/>
                </a:cubicBezTo>
                <a:cubicBezTo>
                  <a:pt x="212" y="184"/>
                  <a:pt x="211" y="184"/>
                  <a:pt x="210" y="184"/>
                </a:cubicBezTo>
                <a:cubicBezTo>
                  <a:pt x="210" y="183"/>
                  <a:pt x="210" y="183"/>
                  <a:pt x="210" y="182"/>
                </a:cubicBezTo>
                <a:close/>
                <a:moveTo>
                  <a:pt x="22" y="188"/>
                </a:moveTo>
                <a:cubicBezTo>
                  <a:pt x="23" y="188"/>
                  <a:pt x="23" y="191"/>
                  <a:pt x="21" y="190"/>
                </a:cubicBezTo>
                <a:cubicBezTo>
                  <a:pt x="21" y="190"/>
                  <a:pt x="21" y="189"/>
                  <a:pt x="21" y="189"/>
                </a:cubicBezTo>
                <a:cubicBezTo>
                  <a:pt x="22" y="189"/>
                  <a:pt x="22" y="189"/>
                  <a:pt x="22" y="188"/>
                </a:cubicBezTo>
                <a:close/>
                <a:moveTo>
                  <a:pt x="382" y="190"/>
                </a:moveTo>
                <a:cubicBezTo>
                  <a:pt x="384" y="190"/>
                  <a:pt x="382" y="191"/>
                  <a:pt x="382" y="193"/>
                </a:cubicBezTo>
                <a:cubicBezTo>
                  <a:pt x="380" y="192"/>
                  <a:pt x="382" y="190"/>
                  <a:pt x="382" y="190"/>
                </a:cubicBezTo>
                <a:close/>
                <a:moveTo>
                  <a:pt x="224" y="193"/>
                </a:moveTo>
                <a:cubicBezTo>
                  <a:pt x="225" y="193"/>
                  <a:pt x="225" y="193"/>
                  <a:pt x="225" y="193"/>
                </a:cubicBezTo>
                <a:cubicBezTo>
                  <a:pt x="226" y="195"/>
                  <a:pt x="225" y="194"/>
                  <a:pt x="224" y="194"/>
                </a:cubicBezTo>
                <a:cubicBezTo>
                  <a:pt x="224" y="194"/>
                  <a:pt x="224" y="194"/>
                  <a:pt x="224" y="193"/>
                </a:cubicBezTo>
                <a:close/>
                <a:moveTo>
                  <a:pt x="212" y="194"/>
                </a:moveTo>
                <a:cubicBezTo>
                  <a:pt x="211" y="194"/>
                  <a:pt x="211" y="196"/>
                  <a:pt x="210" y="196"/>
                </a:cubicBezTo>
                <a:cubicBezTo>
                  <a:pt x="210" y="194"/>
                  <a:pt x="210" y="194"/>
                  <a:pt x="212" y="194"/>
                </a:cubicBezTo>
                <a:close/>
                <a:moveTo>
                  <a:pt x="210" y="198"/>
                </a:moveTo>
                <a:cubicBezTo>
                  <a:pt x="213" y="198"/>
                  <a:pt x="211" y="200"/>
                  <a:pt x="209" y="200"/>
                </a:cubicBezTo>
                <a:cubicBezTo>
                  <a:pt x="210" y="199"/>
                  <a:pt x="210" y="199"/>
                  <a:pt x="210" y="198"/>
                </a:cubicBezTo>
                <a:close/>
                <a:moveTo>
                  <a:pt x="381" y="212"/>
                </a:moveTo>
                <a:cubicBezTo>
                  <a:pt x="380" y="212"/>
                  <a:pt x="380" y="211"/>
                  <a:pt x="379" y="211"/>
                </a:cubicBezTo>
                <a:cubicBezTo>
                  <a:pt x="379" y="211"/>
                  <a:pt x="380" y="210"/>
                  <a:pt x="380" y="210"/>
                </a:cubicBezTo>
                <a:cubicBezTo>
                  <a:pt x="380" y="210"/>
                  <a:pt x="381" y="210"/>
                  <a:pt x="381" y="210"/>
                </a:cubicBezTo>
                <a:cubicBezTo>
                  <a:pt x="381" y="210"/>
                  <a:pt x="381" y="211"/>
                  <a:pt x="381" y="212"/>
                </a:cubicBezTo>
                <a:close/>
                <a:moveTo>
                  <a:pt x="210" y="215"/>
                </a:moveTo>
                <a:cubicBezTo>
                  <a:pt x="211" y="217"/>
                  <a:pt x="210" y="219"/>
                  <a:pt x="210" y="221"/>
                </a:cubicBezTo>
                <a:cubicBezTo>
                  <a:pt x="209" y="221"/>
                  <a:pt x="209" y="220"/>
                  <a:pt x="209" y="219"/>
                </a:cubicBezTo>
                <a:cubicBezTo>
                  <a:pt x="208" y="219"/>
                  <a:pt x="209" y="221"/>
                  <a:pt x="209" y="223"/>
                </a:cubicBezTo>
                <a:cubicBezTo>
                  <a:pt x="207" y="222"/>
                  <a:pt x="209" y="219"/>
                  <a:pt x="208" y="217"/>
                </a:cubicBezTo>
                <a:cubicBezTo>
                  <a:pt x="210" y="217"/>
                  <a:pt x="210" y="215"/>
                  <a:pt x="210" y="215"/>
                </a:cubicBezTo>
                <a:close/>
                <a:moveTo>
                  <a:pt x="224" y="216"/>
                </a:moveTo>
                <a:cubicBezTo>
                  <a:pt x="227" y="216"/>
                  <a:pt x="224" y="219"/>
                  <a:pt x="223" y="219"/>
                </a:cubicBezTo>
                <a:cubicBezTo>
                  <a:pt x="221" y="218"/>
                  <a:pt x="224" y="217"/>
                  <a:pt x="224" y="216"/>
                </a:cubicBezTo>
                <a:close/>
                <a:moveTo>
                  <a:pt x="385" y="218"/>
                </a:moveTo>
                <a:cubicBezTo>
                  <a:pt x="385" y="219"/>
                  <a:pt x="384" y="220"/>
                  <a:pt x="383" y="220"/>
                </a:cubicBezTo>
                <a:cubicBezTo>
                  <a:pt x="383" y="220"/>
                  <a:pt x="382" y="219"/>
                  <a:pt x="382" y="219"/>
                </a:cubicBezTo>
                <a:cubicBezTo>
                  <a:pt x="383" y="219"/>
                  <a:pt x="384" y="216"/>
                  <a:pt x="385" y="218"/>
                </a:cubicBezTo>
                <a:close/>
                <a:moveTo>
                  <a:pt x="387" y="218"/>
                </a:moveTo>
                <a:cubicBezTo>
                  <a:pt x="387" y="218"/>
                  <a:pt x="386" y="218"/>
                  <a:pt x="387" y="219"/>
                </a:cubicBezTo>
                <a:cubicBezTo>
                  <a:pt x="386" y="219"/>
                  <a:pt x="385" y="219"/>
                  <a:pt x="385" y="220"/>
                </a:cubicBezTo>
                <a:cubicBezTo>
                  <a:pt x="387" y="220"/>
                  <a:pt x="387" y="220"/>
                  <a:pt x="388" y="219"/>
                </a:cubicBezTo>
                <a:cubicBezTo>
                  <a:pt x="388" y="218"/>
                  <a:pt x="388" y="218"/>
                  <a:pt x="387" y="218"/>
                </a:cubicBezTo>
                <a:close/>
                <a:moveTo>
                  <a:pt x="208" y="224"/>
                </a:moveTo>
                <a:cubicBezTo>
                  <a:pt x="209" y="224"/>
                  <a:pt x="209" y="225"/>
                  <a:pt x="209" y="226"/>
                </a:cubicBezTo>
                <a:cubicBezTo>
                  <a:pt x="209" y="226"/>
                  <a:pt x="209" y="225"/>
                  <a:pt x="208" y="225"/>
                </a:cubicBezTo>
                <a:cubicBezTo>
                  <a:pt x="208" y="225"/>
                  <a:pt x="208" y="225"/>
                  <a:pt x="208" y="224"/>
                </a:cubicBezTo>
                <a:close/>
                <a:moveTo>
                  <a:pt x="208" y="228"/>
                </a:moveTo>
                <a:cubicBezTo>
                  <a:pt x="211" y="229"/>
                  <a:pt x="210" y="231"/>
                  <a:pt x="208" y="233"/>
                </a:cubicBezTo>
                <a:cubicBezTo>
                  <a:pt x="207" y="232"/>
                  <a:pt x="208" y="229"/>
                  <a:pt x="208" y="228"/>
                </a:cubicBezTo>
                <a:close/>
                <a:moveTo>
                  <a:pt x="210" y="235"/>
                </a:moveTo>
                <a:cubicBezTo>
                  <a:pt x="211" y="236"/>
                  <a:pt x="210" y="236"/>
                  <a:pt x="210" y="237"/>
                </a:cubicBezTo>
                <a:cubicBezTo>
                  <a:pt x="208" y="237"/>
                  <a:pt x="208" y="234"/>
                  <a:pt x="210" y="235"/>
                </a:cubicBezTo>
                <a:close/>
                <a:moveTo>
                  <a:pt x="209" y="238"/>
                </a:moveTo>
                <a:cubicBezTo>
                  <a:pt x="210" y="239"/>
                  <a:pt x="211" y="241"/>
                  <a:pt x="210" y="243"/>
                </a:cubicBezTo>
                <a:cubicBezTo>
                  <a:pt x="208" y="243"/>
                  <a:pt x="208" y="239"/>
                  <a:pt x="209" y="238"/>
                </a:cubicBezTo>
                <a:close/>
                <a:moveTo>
                  <a:pt x="207" y="242"/>
                </a:moveTo>
                <a:cubicBezTo>
                  <a:pt x="207" y="243"/>
                  <a:pt x="207" y="243"/>
                  <a:pt x="207" y="243"/>
                </a:cubicBezTo>
                <a:cubicBezTo>
                  <a:pt x="207" y="243"/>
                  <a:pt x="207" y="244"/>
                  <a:pt x="208" y="244"/>
                </a:cubicBezTo>
                <a:cubicBezTo>
                  <a:pt x="208" y="243"/>
                  <a:pt x="208" y="242"/>
                  <a:pt x="207" y="242"/>
                </a:cubicBezTo>
                <a:close/>
                <a:moveTo>
                  <a:pt x="220" y="263"/>
                </a:moveTo>
                <a:cubicBezTo>
                  <a:pt x="222" y="264"/>
                  <a:pt x="223" y="264"/>
                  <a:pt x="225" y="265"/>
                </a:cubicBezTo>
                <a:cubicBezTo>
                  <a:pt x="224" y="265"/>
                  <a:pt x="224" y="268"/>
                  <a:pt x="223" y="268"/>
                </a:cubicBezTo>
                <a:cubicBezTo>
                  <a:pt x="223" y="267"/>
                  <a:pt x="224" y="266"/>
                  <a:pt x="223" y="265"/>
                </a:cubicBezTo>
                <a:cubicBezTo>
                  <a:pt x="221" y="266"/>
                  <a:pt x="219" y="265"/>
                  <a:pt x="220" y="268"/>
                </a:cubicBezTo>
                <a:cubicBezTo>
                  <a:pt x="218" y="268"/>
                  <a:pt x="218" y="266"/>
                  <a:pt x="218" y="265"/>
                </a:cubicBezTo>
                <a:cubicBezTo>
                  <a:pt x="219" y="265"/>
                  <a:pt x="220" y="265"/>
                  <a:pt x="220" y="263"/>
                </a:cubicBezTo>
                <a:close/>
                <a:moveTo>
                  <a:pt x="253" y="263"/>
                </a:moveTo>
                <a:cubicBezTo>
                  <a:pt x="254" y="267"/>
                  <a:pt x="256" y="275"/>
                  <a:pt x="253" y="280"/>
                </a:cubicBezTo>
                <a:cubicBezTo>
                  <a:pt x="254" y="273"/>
                  <a:pt x="253" y="268"/>
                  <a:pt x="253" y="263"/>
                </a:cubicBezTo>
                <a:close/>
                <a:moveTo>
                  <a:pt x="212" y="275"/>
                </a:moveTo>
                <a:cubicBezTo>
                  <a:pt x="210" y="273"/>
                  <a:pt x="213" y="271"/>
                  <a:pt x="212" y="275"/>
                </a:cubicBezTo>
                <a:close/>
                <a:moveTo>
                  <a:pt x="212" y="275"/>
                </a:moveTo>
                <a:cubicBezTo>
                  <a:pt x="212" y="275"/>
                  <a:pt x="212" y="276"/>
                  <a:pt x="212" y="277"/>
                </a:cubicBezTo>
                <a:cubicBezTo>
                  <a:pt x="212" y="278"/>
                  <a:pt x="215" y="277"/>
                  <a:pt x="214" y="279"/>
                </a:cubicBezTo>
                <a:cubicBezTo>
                  <a:pt x="212" y="280"/>
                  <a:pt x="213" y="277"/>
                  <a:pt x="211" y="278"/>
                </a:cubicBezTo>
                <a:cubicBezTo>
                  <a:pt x="211" y="277"/>
                  <a:pt x="211" y="276"/>
                  <a:pt x="212" y="275"/>
                </a:cubicBezTo>
                <a:close/>
                <a:moveTo>
                  <a:pt x="220" y="291"/>
                </a:moveTo>
                <a:cubicBezTo>
                  <a:pt x="223" y="291"/>
                  <a:pt x="220" y="294"/>
                  <a:pt x="220" y="291"/>
                </a:cubicBezTo>
                <a:close/>
                <a:moveTo>
                  <a:pt x="173" y="305"/>
                </a:moveTo>
                <a:cubicBezTo>
                  <a:pt x="172" y="307"/>
                  <a:pt x="171" y="309"/>
                  <a:pt x="170" y="305"/>
                </a:cubicBezTo>
                <a:cubicBezTo>
                  <a:pt x="171" y="305"/>
                  <a:pt x="172" y="305"/>
                  <a:pt x="173" y="305"/>
                </a:cubicBezTo>
                <a:close/>
                <a:moveTo>
                  <a:pt x="170" y="310"/>
                </a:moveTo>
                <a:cubicBezTo>
                  <a:pt x="172" y="310"/>
                  <a:pt x="171" y="313"/>
                  <a:pt x="173" y="313"/>
                </a:cubicBezTo>
                <a:cubicBezTo>
                  <a:pt x="171" y="315"/>
                  <a:pt x="170" y="311"/>
                  <a:pt x="170" y="310"/>
                </a:cubicBezTo>
                <a:close/>
                <a:moveTo>
                  <a:pt x="74" y="340"/>
                </a:moveTo>
                <a:cubicBezTo>
                  <a:pt x="76" y="340"/>
                  <a:pt x="77" y="340"/>
                  <a:pt x="77" y="342"/>
                </a:cubicBezTo>
                <a:cubicBezTo>
                  <a:pt x="76" y="341"/>
                  <a:pt x="74" y="341"/>
                  <a:pt x="74" y="340"/>
                </a:cubicBezTo>
                <a:close/>
                <a:moveTo>
                  <a:pt x="91" y="342"/>
                </a:moveTo>
                <a:cubicBezTo>
                  <a:pt x="84" y="341"/>
                  <a:pt x="81" y="341"/>
                  <a:pt x="77" y="343"/>
                </a:cubicBezTo>
                <a:cubicBezTo>
                  <a:pt x="79" y="347"/>
                  <a:pt x="81" y="342"/>
                  <a:pt x="85" y="346"/>
                </a:cubicBezTo>
                <a:cubicBezTo>
                  <a:pt x="86" y="345"/>
                  <a:pt x="85" y="344"/>
                  <a:pt x="87" y="344"/>
                </a:cubicBezTo>
                <a:cubicBezTo>
                  <a:pt x="87" y="345"/>
                  <a:pt x="86" y="345"/>
                  <a:pt x="86" y="345"/>
                </a:cubicBezTo>
                <a:cubicBezTo>
                  <a:pt x="87" y="345"/>
                  <a:pt x="88" y="345"/>
                  <a:pt x="90" y="345"/>
                </a:cubicBezTo>
                <a:cubicBezTo>
                  <a:pt x="90" y="344"/>
                  <a:pt x="91" y="344"/>
                  <a:pt x="91" y="342"/>
                </a:cubicBezTo>
                <a:close/>
                <a:moveTo>
                  <a:pt x="110" y="343"/>
                </a:moveTo>
                <a:cubicBezTo>
                  <a:pt x="111" y="343"/>
                  <a:pt x="111" y="343"/>
                  <a:pt x="112" y="343"/>
                </a:cubicBezTo>
                <a:cubicBezTo>
                  <a:pt x="112" y="344"/>
                  <a:pt x="112" y="344"/>
                  <a:pt x="112" y="345"/>
                </a:cubicBezTo>
                <a:cubicBezTo>
                  <a:pt x="111" y="345"/>
                  <a:pt x="111" y="345"/>
                  <a:pt x="110" y="345"/>
                </a:cubicBezTo>
                <a:cubicBezTo>
                  <a:pt x="110" y="344"/>
                  <a:pt x="110" y="344"/>
                  <a:pt x="110" y="343"/>
                </a:cubicBezTo>
                <a:close/>
                <a:moveTo>
                  <a:pt x="242" y="349"/>
                </a:moveTo>
                <a:cubicBezTo>
                  <a:pt x="243" y="349"/>
                  <a:pt x="244" y="349"/>
                  <a:pt x="244" y="349"/>
                </a:cubicBezTo>
                <a:cubicBezTo>
                  <a:pt x="245" y="351"/>
                  <a:pt x="241" y="351"/>
                  <a:pt x="242" y="349"/>
                </a:cubicBezTo>
                <a:close/>
                <a:moveTo>
                  <a:pt x="243" y="352"/>
                </a:moveTo>
                <a:cubicBezTo>
                  <a:pt x="244" y="352"/>
                  <a:pt x="244" y="352"/>
                  <a:pt x="245" y="352"/>
                </a:cubicBezTo>
                <a:cubicBezTo>
                  <a:pt x="244" y="352"/>
                  <a:pt x="244" y="353"/>
                  <a:pt x="244" y="353"/>
                </a:cubicBezTo>
                <a:cubicBezTo>
                  <a:pt x="243" y="353"/>
                  <a:pt x="243" y="352"/>
                  <a:pt x="243" y="352"/>
                </a:cubicBezTo>
                <a:close/>
                <a:moveTo>
                  <a:pt x="341" y="357"/>
                </a:moveTo>
                <a:cubicBezTo>
                  <a:pt x="342" y="357"/>
                  <a:pt x="343" y="357"/>
                  <a:pt x="343" y="357"/>
                </a:cubicBezTo>
                <a:cubicBezTo>
                  <a:pt x="342" y="358"/>
                  <a:pt x="344" y="358"/>
                  <a:pt x="343" y="359"/>
                </a:cubicBezTo>
                <a:cubicBezTo>
                  <a:pt x="342" y="359"/>
                  <a:pt x="341" y="358"/>
                  <a:pt x="341" y="357"/>
                </a:cubicBezTo>
                <a:close/>
                <a:moveTo>
                  <a:pt x="118" y="362"/>
                </a:moveTo>
                <a:cubicBezTo>
                  <a:pt x="120" y="362"/>
                  <a:pt x="119" y="363"/>
                  <a:pt x="118" y="364"/>
                </a:cubicBezTo>
                <a:cubicBezTo>
                  <a:pt x="116" y="363"/>
                  <a:pt x="119" y="363"/>
                  <a:pt x="118" y="362"/>
                </a:cubicBezTo>
                <a:close/>
                <a:moveTo>
                  <a:pt x="287" y="362"/>
                </a:moveTo>
                <a:cubicBezTo>
                  <a:pt x="287" y="363"/>
                  <a:pt x="286" y="363"/>
                  <a:pt x="285" y="363"/>
                </a:cubicBezTo>
                <a:cubicBezTo>
                  <a:pt x="285" y="362"/>
                  <a:pt x="286" y="362"/>
                  <a:pt x="287" y="362"/>
                </a:cubicBezTo>
                <a:close/>
                <a:moveTo>
                  <a:pt x="109" y="380"/>
                </a:moveTo>
                <a:cubicBezTo>
                  <a:pt x="110" y="380"/>
                  <a:pt x="111" y="380"/>
                  <a:pt x="112" y="380"/>
                </a:cubicBezTo>
                <a:cubicBezTo>
                  <a:pt x="111" y="381"/>
                  <a:pt x="110" y="382"/>
                  <a:pt x="108" y="382"/>
                </a:cubicBezTo>
                <a:cubicBezTo>
                  <a:pt x="108" y="382"/>
                  <a:pt x="108" y="381"/>
                  <a:pt x="108" y="381"/>
                </a:cubicBezTo>
                <a:cubicBezTo>
                  <a:pt x="109" y="381"/>
                  <a:pt x="109" y="381"/>
                  <a:pt x="109" y="381"/>
                </a:cubicBezTo>
                <a:cubicBezTo>
                  <a:pt x="109" y="381"/>
                  <a:pt x="109" y="381"/>
                  <a:pt x="109" y="380"/>
                </a:cubicBezTo>
                <a:close/>
                <a:moveTo>
                  <a:pt x="357" y="384"/>
                </a:moveTo>
                <a:cubicBezTo>
                  <a:pt x="360" y="385"/>
                  <a:pt x="361" y="385"/>
                  <a:pt x="363" y="384"/>
                </a:cubicBezTo>
                <a:cubicBezTo>
                  <a:pt x="364" y="386"/>
                  <a:pt x="365" y="387"/>
                  <a:pt x="365" y="389"/>
                </a:cubicBezTo>
                <a:cubicBezTo>
                  <a:pt x="364" y="389"/>
                  <a:pt x="362" y="388"/>
                  <a:pt x="362" y="390"/>
                </a:cubicBezTo>
                <a:cubicBezTo>
                  <a:pt x="360" y="388"/>
                  <a:pt x="357" y="388"/>
                  <a:pt x="357" y="384"/>
                </a:cubicBezTo>
                <a:close/>
                <a:moveTo>
                  <a:pt x="80" y="387"/>
                </a:moveTo>
                <a:cubicBezTo>
                  <a:pt x="77" y="388"/>
                  <a:pt x="77" y="389"/>
                  <a:pt x="77" y="391"/>
                </a:cubicBezTo>
                <a:cubicBezTo>
                  <a:pt x="73" y="390"/>
                  <a:pt x="77" y="388"/>
                  <a:pt x="73" y="388"/>
                </a:cubicBezTo>
                <a:cubicBezTo>
                  <a:pt x="72" y="387"/>
                  <a:pt x="78" y="388"/>
                  <a:pt x="80" y="387"/>
                </a:cubicBezTo>
                <a:close/>
                <a:moveTo>
                  <a:pt x="48" y="390"/>
                </a:moveTo>
                <a:cubicBezTo>
                  <a:pt x="49" y="389"/>
                  <a:pt x="50" y="391"/>
                  <a:pt x="49" y="392"/>
                </a:cubicBezTo>
                <a:cubicBezTo>
                  <a:pt x="49" y="392"/>
                  <a:pt x="49" y="392"/>
                  <a:pt x="49" y="391"/>
                </a:cubicBezTo>
                <a:cubicBezTo>
                  <a:pt x="48" y="391"/>
                  <a:pt x="47" y="392"/>
                  <a:pt x="47" y="392"/>
                </a:cubicBezTo>
                <a:cubicBezTo>
                  <a:pt x="47" y="393"/>
                  <a:pt x="48" y="393"/>
                  <a:pt x="49" y="393"/>
                </a:cubicBezTo>
                <a:cubicBezTo>
                  <a:pt x="48" y="394"/>
                  <a:pt x="46" y="395"/>
                  <a:pt x="45" y="393"/>
                </a:cubicBezTo>
                <a:cubicBezTo>
                  <a:pt x="44" y="393"/>
                  <a:pt x="44" y="394"/>
                  <a:pt x="43" y="395"/>
                </a:cubicBezTo>
                <a:cubicBezTo>
                  <a:pt x="41" y="394"/>
                  <a:pt x="44" y="393"/>
                  <a:pt x="41" y="394"/>
                </a:cubicBezTo>
                <a:cubicBezTo>
                  <a:pt x="41" y="392"/>
                  <a:pt x="44" y="393"/>
                  <a:pt x="43" y="391"/>
                </a:cubicBezTo>
                <a:cubicBezTo>
                  <a:pt x="46" y="391"/>
                  <a:pt x="48" y="390"/>
                  <a:pt x="48" y="390"/>
                </a:cubicBezTo>
                <a:close/>
                <a:moveTo>
                  <a:pt x="363" y="390"/>
                </a:moveTo>
                <a:cubicBezTo>
                  <a:pt x="364" y="390"/>
                  <a:pt x="364" y="392"/>
                  <a:pt x="364" y="393"/>
                </a:cubicBezTo>
                <a:cubicBezTo>
                  <a:pt x="363" y="393"/>
                  <a:pt x="363" y="392"/>
                  <a:pt x="363" y="390"/>
                </a:cubicBezTo>
                <a:close/>
                <a:moveTo>
                  <a:pt x="70" y="391"/>
                </a:moveTo>
                <a:cubicBezTo>
                  <a:pt x="70" y="393"/>
                  <a:pt x="73" y="393"/>
                  <a:pt x="73" y="391"/>
                </a:cubicBezTo>
                <a:cubicBezTo>
                  <a:pt x="71" y="391"/>
                  <a:pt x="71" y="392"/>
                  <a:pt x="70" y="391"/>
                </a:cubicBezTo>
                <a:close/>
                <a:moveTo>
                  <a:pt x="361" y="393"/>
                </a:moveTo>
                <a:cubicBezTo>
                  <a:pt x="363" y="394"/>
                  <a:pt x="362" y="396"/>
                  <a:pt x="360" y="396"/>
                </a:cubicBezTo>
                <a:cubicBezTo>
                  <a:pt x="360" y="395"/>
                  <a:pt x="361" y="395"/>
                  <a:pt x="361" y="393"/>
                </a:cubicBezTo>
                <a:close/>
                <a:moveTo>
                  <a:pt x="325" y="396"/>
                </a:moveTo>
                <a:cubicBezTo>
                  <a:pt x="326" y="396"/>
                  <a:pt x="326" y="396"/>
                  <a:pt x="327" y="396"/>
                </a:cubicBezTo>
                <a:cubicBezTo>
                  <a:pt x="327" y="396"/>
                  <a:pt x="326" y="397"/>
                  <a:pt x="326" y="398"/>
                </a:cubicBezTo>
                <a:cubicBezTo>
                  <a:pt x="326" y="397"/>
                  <a:pt x="325" y="397"/>
                  <a:pt x="325" y="396"/>
                </a:cubicBezTo>
                <a:close/>
                <a:moveTo>
                  <a:pt x="331" y="396"/>
                </a:moveTo>
                <a:cubicBezTo>
                  <a:pt x="332" y="396"/>
                  <a:pt x="333" y="396"/>
                  <a:pt x="334" y="396"/>
                </a:cubicBezTo>
                <a:cubicBezTo>
                  <a:pt x="334" y="396"/>
                  <a:pt x="334" y="397"/>
                  <a:pt x="334" y="398"/>
                </a:cubicBezTo>
                <a:cubicBezTo>
                  <a:pt x="333" y="397"/>
                  <a:pt x="331" y="398"/>
                  <a:pt x="331" y="396"/>
                </a:cubicBezTo>
                <a:close/>
                <a:moveTo>
                  <a:pt x="285" y="405"/>
                </a:moveTo>
                <a:cubicBezTo>
                  <a:pt x="286" y="405"/>
                  <a:pt x="286" y="406"/>
                  <a:pt x="285" y="407"/>
                </a:cubicBezTo>
                <a:cubicBezTo>
                  <a:pt x="284" y="407"/>
                  <a:pt x="285" y="406"/>
                  <a:pt x="285" y="405"/>
                </a:cubicBezTo>
                <a:close/>
                <a:moveTo>
                  <a:pt x="282" y="406"/>
                </a:moveTo>
                <a:cubicBezTo>
                  <a:pt x="282" y="406"/>
                  <a:pt x="283" y="406"/>
                  <a:pt x="284" y="406"/>
                </a:cubicBezTo>
                <a:cubicBezTo>
                  <a:pt x="284" y="406"/>
                  <a:pt x="284" y="407"/>
                  <a:pt x="284" y="407"/>
                </a:cubicBezTo>
                <a:cubicBezTo>
                  <a:pt x="283" y="407"/>
                  <a:pt x="282" y="407"/>
                  <a:pt x="282" y="407"/>
                </a:cubicBezTo>
                <a:cubicBezTo>
                  <a:pt x="282" y="407"/>
                  <a:pt x="282" y="406"/>
                  <a:pt x="282" y="406"/>
                </a:cubicBezTo>
                <a:close/>
                <a:moveTo>
                  <a:pt x="100" y="408"/>
                </a:moveTo>
                <a:cubicBezTo>
                  <a:pt x="102" y="407"/>
                  <a:pt x="102" y="410"/>
                  <a:pt x="100" y="409"/>
                </a:cubicBezTo>
                <a:cubicBezTo>
                  <a:pt x="100" y="409"/>
                  <a:pt x="100" y="408"/>
                  <a:pt x="100" y="408"/>
                </a:cubicBezTo>
                <a:close/>
                <a:moveTo>
                  <a:pt x="96" y="410"/>
                </a:moveTo>
                <a:cubicBezTo>
                  <a:pt x="97" y="409"/>
                  <a:pt x="97" y="412"/>
                  <a:pt x="96" y="412"/>
                </a:cubicBezTo>
                <a:cubicBezTo>
                  <a:pt x="96" y="411"/>
                  <a:pt x="96" y="410"/>
                  <a:pt x="96" y="410"/>
                </a:cubicBezTo>
                <a:close/>
                <a:moveTo>
                  <a:pt x="104" y="410"/>
                </a:moveTo>
                <a:cubicBezTo>
                  <a:pt x="102" y="410"/>
                  <a:pt x="101" y="412"/>
                  <a:pt x="102" y="413"/>
                </a:cubicBezTo>
                <a:cubicBezTo>
                  <a:pt x="102" y="413"/>
                  <a:pt x="103" y="413"/>
                  <a:pt x="104" y="413"/>
                </a:cubicBezTo>
                <a:cubicBezTo>
                  <a:pt x="104" y="411"/>
                  <a:pt x="103" y="411"/>
                  <a:pt x="104" y="410"/>
                </a:cubicBezTo>
                <a:close/>
                <a:moveTo>
                  <a:pt x="103" y="413"/>
                </a:moveTo>
                <a:cubicBezTo>
                  <a:pt x="104" y="414"/>
                  <a:pt x="105" y="415"/>
                  <a:pt x="104" y="416"/>
                </a:cubicBezTo>
                <a:cubicBezTo>
                  <a:pt x="103" y="415"/>
                  <a:pt x="101" y="415"/>
                  <a:pt x="103" y="413"/>
                </a:cubicBezTo>
                <a:close/>
                <a:moveTo>
                  <a:pt x="47" y="25"/>
                </a:moveTo>
                <a:cubicBezTo>
                  <a:pt x="46" y="27"/>
                  <a:pt x="43" y="26"/>
                  <a:pt x="44" y="30"/>
                </a:cubicBezTo>
                <a:cubicBezTo>
                  <a:pt x="40" y="29"/>
                  <a:pt x="42" y="33"/>
                  <a:pt x="38" y="34"/>
                </a:cubicBezTo>
                <a:cubicBezTo>
                  <a:pt x="40" y="32"/>
                  <a:pt x="35" y="34"/>
                  <a:pt x="36" y="32"/>
                </a:cubicBezTo>
                <a:cubicBezTo>
                  <a:pt x="36" y="25"/>
                  <a:pt x="32" y="23"/>
                  <a:pt x="29" y="19"/>
                </a:cubicBezTo>
                <a:cubicBezTo>
                  <a:pt x="27" y="20"/>
                  <a:pt x="28" y="21"/>
                  <a:pt x="27" y="22"/>
                </a:cubicBezTo>
                <a:cubicBezTo>
                  <a:pt x="27" y="21"/>
                  <a:pt x="24" y="21"/>
                  <a:pt x="24" y="19"/>
                </a:cubicBezTo>
                <a:cubicBezTo>
                  <a:pt x="26" y="19"/>
                  <a:pt x="25" y="20"/>
                  <a:pt x="26" y="20"/>
                </a:cubicBezTo>
                <a:cubicBezTo>
                  <a:pt x="27" y="18"/>
                  <a:pt x="26" y="18"/>
                  <a:pt x="26" y="16"/>
                </a:cubicBezTo>
                <a:cubicBezTo>
                  <a:pt x="27" y="16"/>
                  <a:pt x="27" y="17"/>
                  <a:pt x="28" y="17"/>
                </a:cubicBezTo>
                <a:cubicBezTo>
                  <a:pt x="27" y="14"/>
                  <a:pt x="28" y="10"/>
                  <a:pt x="24" y="9"/>
                </a:cubicBezTo>
                <a:cubicBezTo>
                  <a:pt x="23" y="10"/>
                  <a:pt x="26" y="11"/>
                  <a:pt x="24" y="12"/>
                </a:cubicBezTo>
                <a:cubicBezTo>
                  <a:pt x="22" y="13"/>
                  <a:pt x="24" y="10"/>
                  <a:pt x="22" y="11"/>
                </a:cubicBezTo>
                <a:cubicBezTo>
                  <a:pt x="22" y="12"/>
                  <a:pt x="21" y="12"/>
                  <a:pt x="21" y="13"/>
                </a:cubicBezTo>
                <a:cubicBezTo>
                  <a:pt x="23" y="14"/>
                  <a:pt x="24" y="15"/>
                  <a:pt x="24" y="17"/>
                </a:cubicBezTo>
                <a:cubicBezTo>
                  <a:pt x="23" y="17"/>
                  <a:pt x="23" y="15"/>
                  <a:pt x="21" y="16"/>
                </a:cubicBezTo>
                <a:cubicBezTo>
                  <a:pt x="21" y="20"/>
                  <a:pt x="21" y="22"/>
                  <a:pt x="22" y="24"/>
                </a:cubicBezTo>
                <a:cubicBezTo>
                  <a:pt x="19" y="25"/>
                  <a:pt x="19" y="30"/>
                  <a:pt x="18" y="34"/>
                </a:cubicBezTo>
                <a:cubicBezTo>
                  <a:pt x="17" y="30"/>
                  <a:pt x="13" y="27"/>
                  <a:pt x="7" y="28"/>
                </a:cubicBezTo>
                <a:cubicBezTo>
                  <a:pt x="6" y="31"/>
                  <a:pt x="7" y="31"/>
                  <a:pt x="7" y="33"/>
                </a:cubicBezTo>
                <a:cubicBezTo>
                  <a:pt x="2" y="36"/>
                  <a:pt x="0" y="47"/>
                  <a:pt x="7" y="47"/>
                </a:cubicBezTo>
                <a:cubicBezTo>
                  <a:pt x="6" y="48"/>
                  <a:pt x="7" y="50"/>
                  <a:pt x="8" y="50"/>
                </a:cubicBezTo>
                <a:cubicBezTo>
                  <a:pt x="9" y="49"/>
                  <a:pt x="8" y="48"/>
                  <a:pt x="9" y="48"/>
                </a:cubicBezTo>
                <a:cubicBezTo>
                  <a:pt x="10" y="50"/>
                  <a:pt x="7" y="52"/>
                  <a:pt x="7" y="54"/>
                </a:cubicBezTo>
                <a:cubicBezTo>
                  <a:pt x="7" y="55"/>
                  <a:pt x="9" y="55"/>
                  <a:pt x="10" y="56"/>
                </a:cubicBezTo>
                <a:cubicBezTo>
                  <a:pt x="9" y="57"/>
                  <a:pt x="10" y="59"/>
                  <a:pt x="10" y="61"/>
                </a:cubicBezTo>
                <a:cubicBezTo>
                  <a:pt x="12" y="61"/>
                  <a:pt x="11" y="59"/>
                  <a:pt x="13" y="60"/>
                </a:cubicBezTo>
                <a:cubicBezTo>
                  <a:pt x="11" y="67"/>
                  <a:pt x="23" y="75"/>
                  <a:pt x="11" y="76"/>
                </a:cubicBezTo>
                <a:cubicBezTo>
                  <a:pt x="11" y="77"/>
                  <a:pt x="12" y="77"/>
                  <a:pt x="12" y="79"/>
                </a:cubicBezTo>
                <a:cubicBezTo>
                  <a:pt x="13" y="78"/>
                  <a:pt x="14" y="76"/>
                  <a:pt x="16" y="76"/>
                </a:cubicBezTo>
                <a:cubicBezTo>
                  <a:pt x="19" y="77"/>
                  <a:pt x="22" y="78"/>
                  <a:pt x="25" y="77"/>
                </a:cubicBezTo>
                <a:cubicBezTo>
                  <a:pt x="30" y="79"/>
                  <a:pt x="33" y="76"/>
                  <a:pt x="38" y="77"/>
                </a:cubicBezTo>
                <a:cubicBezTo>
                  <a:pt x="40" y="82"/>
                  <a:pt x="39" y="91"/>
                  <a:pt x="41" y="95"/>
                </a:cubicBezTo>
                <a:cubicBezTo>
                  <a:pt x="38" y="101"/>
                  <a:pt x="40" y="113"/>
                  <a:pt x="32" y="110"/>
                </a:cubicBezTo>
                <a:cubicBezTo>
                  <a:pt x="30" y="117"/>
                  <a:pt x="25" y="120"/>
                  <a:pt x="26" y="127"/>
                </a:cubicBezTo>
                <a:cubicBezTo>
                  <a:pt x="21" y="130"/>
                  <a:pt x="11" y="130"/>
                  <a:pt x="12" y="139"/>
                </a:cubicBezTo>
                <a:cubicBezTo>
                  <a:pt x="13" y="147"/>
                  <a:pt x="14" y="157"/>
                  <a:pt x="13" y="162"/>
                </a:cubicBezTo>
                <a:cubicBezTo>
                  <a:pt x="14" y="162"/>
                  <a:pt x="14" y="164"/>
                  <a:pt x="15" y="165"/>
                </a:cubicBezTo>
                <a:cubicBezTo>
                  <a:pt x="14" y="174"/>
                  <a:pt x="15" y="184"/>
                  <a:pt x="20" y="187"/>
                </a:cubicBezTo>
                <a:cubicBezTo>
                  <a:pt x="19" y="187"/>
                  <a:pt x="19" y="187"/>
                  <a:pt x="19" y="187"/>
                </a:cubicBezTo>
                <a:cubicBezTo>
                  <a:pt x="22" y="187"/>
                  <a:pt x="18" y="188"/>
                  <a:pt x="20" y="189"/>
                </a:cubicBezTo>
                <a:cubicBezTo>
                  <a:pt x="22" y="188"/>
                  <a:pt x="20" y="188"/>
                  <a:pt x="22" y="187"/>
                </a:cubicBezTo>
                <a:cubicBezTo>
                  <a:pt x="24" y="188"/>
                  <a:pt x="26" y="187"/>
                  <a:pt x="28" y="188"/>
                </a:cubicBezTo>
                <a:cubicBezTo>
                  <a:pt x="28" y="186"/>
                  <a:pt x="26" y="186"/>
                  <a:pt x="26" y="185"/>
                </a:cubicBezTo>
                <a:cubicBezTo>
                  <a:pt x="28" y="183"/>
                  <a:pt x="26" y="182"/>
                  <a:pt x="29" y="181"/>
                </a:cubicBezTo>
                <a:cubicBezTo>
                  <a:pt x="28" y="182"/>
                  <a:pt x="28" y="182"/>
                  <a:pt x="27" y="183"/>
                </a:cubicBezTo>
                <a:cubicBezTo>
                  <a:pt x="34" y="184"/>
                  <a:pt x="33" y="181"/>
                  <a:pt x="34" y="177"/>
                </a:cubicBezTo>
                <a:cubicBezTo>
                  <a:pt x="33" y="175"/>
                  <a:pt x="31" y="176"/>
                  <a:pt x="30" y="175"/>
                </a:cubicBezTo>
                <a:cubicBezTo>
                  <a:pt x="33" y="175"/>
                  <a:pt x="30" y="174"/>
                  <a:pt x="32" y="173"/>
                </a:cubicBezTo>
                <a:cubicBezTo>
                  <a:pt x="32" y="175"/>
                  <a:pt x="33" y="175"/>
                  <a:pt x="35" y="175"/>
                </a:cubicBezTo>
                <a:cubicBezTo>
                  <a:pt x="35" y="173"/>
                  <a:pt x="35" y="172"/>
                  <a:pt x="35" y="171"/>
                </a:cubicBezTo>
                <a:cubicBezTo>
                  <a:pt x="36" y="172"/>
                  <a:pt x="36" y="171"/>
                  <a:pt x="37" y="171"/>
                </a:cubicBezTo>
                <a:cubicBezTo>
                  <a:pt x="38" y="171"/>
                  <a:pt x="38" y="173"/>
                  <a:pt x="40" y="173"/>
                </a:cubicBezTo>
                <a:cubicBezTo>
                  <a:pt x="42" y="170"/>
                  <a:pt x="44" y="168"/>
                  <a:pt x="46" y="166"/>
                </a:cubicBezTo>
                <a:cubicBezTo>
                  <a:pt x="46" y="166"/>
                  <a:pt x="45" y="166"/>
                  <a:pt x="46" y="165"/>
                </a:cubicBezTo>
                <a:cubicBezTo>
                  <a:pt x="45" y="166"/>
                  <a:pt x="44" y="165"/>
                  <a:pt x="44" y="165"/>
                </a:cubicBezTo>
                <a:cubicBezTo>
                  <a:pt x="45" y="165"/>
                  <a:pt x="43" y="168"/>
                  <a:pt x="42" y="168"/>
                </a:cubicBezTo>
                <a:cubicBezTo>
                  <a:pt x="43" y="165"/>
                  <a:pt x="42" y="165"/>
                  <a:pt x="43" y="164"/>
                </a:cubicBezTo>
                <a:cubicBezTo>
                  <a:pt x="45" y="164"/>
                  <a:pt x="45" y="164"/>
                  <a:pt x="46" y="165"/>
                </a:cubicBezTo>
                <a:cubicBezTo>
                  <a:pt x="46" y="164"/>
                  <a:pt x="46" y="164"/>
                  <a:pt x="46" y="163"/>
                </a:cubicBezTo>
                <a:cubicBezTo>
                  <a:pt x="45" y="162"/>
                  <a:pt x="43" y="162"/>
                  <a:pt x="43" y="161"/>
                </a:cubicBezTo>
                <a:cubicBezTo>
                  <a:pt x="44" y="159"/>
                  <a:pt x="42" y="158"/>
                  <a:pt x="43" y="157"/>
                </a:cubicBezTo>
                <a:cubicBezTo>
                  <a:pt x="44" y="158"/>
                  <a:pt x="45" y="159"/>
                  <a:pt x="44" y="161"/>
                </a:cubicBezTo>
                <a:cubicBezTo>
                  <a:pt x="47" y="161"/>
                  <a:pt x="47" y="157"/>
                  <a:pt x="46" y="155"/>
                </a:cubicBezTo>
                <a:cubicBezTo>
                  <a:pt x="46" y="155"/>
                  <a:pt x="46" y="154"/>
                  <a:pt x="47" y="154"/>
                </a:cubicBezTo>
                <a:cubicBezTo>
                  <a:pt x="46" y="152"/>
                  <a:pt x="48" y="151"/>
                  <a:pt x="46" y="149"/>
                </a:cubicBezTo>
                <a:cubicBezTo>
                  <a:pt x="47" y="149"/>
                  <a:pt x="47" y="150"/>
                  <a:pt x="48" y="150"/>
                </a:cubicBezTo>
                <a:cubicBezTo>
                  <a:pt x="51" y="144"/>
                  <a:pt x="47" y="127"/>
                  <a:pt x="56" y="127"/>
                </a:cubicBezTo>
                <a:cubicBezTo>
                  <a:pt x="56" y="127"/>
                  <a:pt x="56" y="128"/>
                  <a:pt x="55" y="128"/>
                </a:cubicBezTo>
                <a:cubicBezTo>
                  <a:pt x="68" y="121"/>
                  <a:pt x="82" y="115"/>
                  <a:pt x="98" y="111"/>
                </a:cubicBezTo>
                <a:cubicBezTo>
                  <a:pt x="86" y="112"/>
                  <a:pt x="70" y="112"/>
                  <a:pt x="57" y="116"/>
                </a:cubicBezTo>
                <a:cubicBezTo>
                  <a:pt x="56" y="113"/>
                  <a:pt x="59" y="111"/>
                  <a:pt x="57" y="109"/>
                </a:cubicBezTo>
                <a:cubicBezTo>
                  <a:pt x="58" y="109"/>
                  <a:pt x="59" y="109"/>
                  <a:pt x="59" y="109"/>
                </a:cubicBezTo>
                <a:cubicBezTo>
                  <a:pt x="57" y="108"/>
                  <a:pt x="60" y="106"/>
                  <a:pt x="58" y="105"/>
                </a:cubicBezTo>
                <a:cubicBezTo>
                  <a:pt x="59" y="105"/>
                  <a:pt x="59" y="107"/>
                  <a:pt x="60" y="107"/>
                </a:cubicBezTo>
                <a:cubicBezTo>
                  <a:pt x="61" y="104"/>
                  <a:pt x="62" y="102"/>
                  <a:pt x="60" y="101"/>
                </a:cubicBezTo>
                <a:cubicBezTo>
                  <a:pt x="60" y="102"/>
                  <a:pt x="59" y="102"/>
                  <a:pt x="58" y="102"/>
                </a:cubicBezTo>
                <a:cubicBezTo>
                  <a:pt x="58" y="101"/>
                  <a:pt x="57" y="100"/>
                  <a:pt x="57" y="99"/>
                </a:cubicBezTo>
                <a:cubicBezTo>
                  <a:pt x="58" y="99"/>
                  <a:pt x="59" y="99"/>
                  <a:pt x="60" y="98"/>
                </a:cubicBezTo>
                <a:cubicBezTo>
                  <a:pt x="57" y="98"/>
                  <a:pt x="60" y="97"/>
                  <a:pt x="59" y="97"/>
                </a:cubicBezTo>
                <a:cubicBezTo>
                  <a:pt x="57" y="98"/>
                  <a:pt x="56" y="99"/>
                  <a:pt x="55" y="102"/>
                </a:cubicBezTo>
                <a:cubicBezTo>
                  <a:pt x="56" y="100"/>
                  <a:pt x="54" y="100"/>
                  <a:pt x="54" y="98"/>
                </a:cubicBezTo>
                <a:cubicBezTo>
                  <a:pt x="55" y="96"/>
                  <a:pt x="56" y="94"/>
                  <a:pt x="57" y="91"/>
                </a:cubicBezTo>
                <a:cubicBezTo>
                  <a:pt x="58" y="91"/>
                  <a:pt x="58" y="91"/>
                  <a:pt x="59" y="91"/>
                </a:cubicBezTo>
                <a:cubicBezTo>
                  <a:pt x="59" y="88"/>
                  <a:pt x="61" y="82"/>
                  <a:pt x="65" y="83"/>
                </a:cubicBezTo>
                <a:cubicBezTo>
                  <a:pt x="69" y="79"/>
                  <a:pt x="75" y="72"/>
                  <a:pt x="81" y="75"/>
                </a:cubicBezTo>
                <a:cubicBezTo>
                  <a:pt x="86" y="74"/>
                  <a:pt x="94" y="69"/>
                  <a:pt x="98" y="72"/>
                </a:cubicBezTo>
                <a:cubicBezTo>
                  <a:pt x="100" y="70"/>
                  <a:pt x="105" y="68"/>
                  <a:pt x="108" y="69"/>
                </a:cubicBezTo>
                <a:cubicBezTo>
                  <a:pt x="108" y="67"/>
                  <a:pt x="108" y="66"/>
                  <a:pt x="110" y="66"/>
                </a:cubicBezTo>
                <a:cubicBezTo>
                  <a:pt x="112" y="66"/>
                  <a:pt x="111" y="68"/>
                  <a:pt x="113" y="68"/>
                </a:cubicBezTo>
                <a:cubicBezTo>
                  <a:pt x="114" y="66"/>
                  <a:pt x="118" y="64"/>
                  <a:pt x="123" y="64"/>
                </a:cubicBezTo>
                <a:cubicBezTo>
                  <a:pt x="129" y="64"/>
                  <a:pt x="141" y="64"/>
                  <a:pt x="142" y="67"/>
                </a:cubicBezTo>
                <a:cubicBezTo>
                  <a:pt x="144" y="67"/>
                  <a:pt x="142" y="65"/>
                  <a:pt x="145" y="65"/>
                </a:cubicBezTo>
                <a:cubicBezTo>
                  <a:pt x="145" y="67"/>
                  <a:pt x="145" y="69"/>
                  <a:pt x="146" y="70"/>
                </a:cubicBezTo>
                <a:cubicBezTo>
                  <a:pt x="147" y="68"/>
                  <a:pt x="149" y="71"/>
                  <a:pt x="149" y="69"/>
                </a:cubicBezTo>
                <a:cubicBezTo>
                  <a:pt x="149" y="67"/>
                  <a:pt x="147" y="70"/>
                  <a:pt x="147" y="68"/>
                </a:cubicBezTo>
                <a:cubicBezTo>
                  <a:pt x="147" y="67"/>
                  <a:pt x="147" y="66"/>
                  <a:pt x="148" y="66"/>
                </a:cubicBezTo>
                <a:cubicBezTo>
                  <a:pt x="149" y="67"/>
                  <a:pt x="148" y="67"/>
                  <a:pt x="150" y="67"/>
                </a:cubicBezTo>
                <a:cubicBezTo>
                  <a:pt x="150" y="68"/>
                  <a:pt x="150" y="69"/>
                  <a:pt x="151" y="69"/>
                </a:cubicBezTo>
                <a:cubicBezTo>
                  <a:pt x="153" y="68"/>
                  <a:pt x="151" y="67"/>
                  <a:pt x="153" y="66"/>
                </a:cubicBezTo>
                <a:cubicBezTo>
                  <a:pt x="153" y="68"/>
                  <a:pt x="156" y="68"/>
                  <a:pt x="154" y="70"/>
                </a:cubicBezTo>
                <a:cubicBezTo>
                  <a:pt x="157" y="71"/>
                  <a:pt x="156" y="76"/>
                  <a:pt x="159" y="77"/>
                </a:cubicBezTo>
                <a:cubicBezTo>
                  <a:pt x="159" y="83"/>
                  <a:pt x="163" y="88"/>
                  <a:pt x="160" y="93"/>
                </a:cubicBezTo>
                <a:cubicBezTo>
                  <a:pt x="157" y="93"/>
                  <a:pt x="156" y="91"/>
                  <a:pt x="154" y="90"/>
                </a:cubicBezTo>
                <a:cubicBezTo>
                  <a:pt x="154" y="90"/>
                  <a:pt x="154" y="92"/>
                  <a:pt x="152" y="92"/>
                </a:cubicBezTo>
                <a:cubicBezTo>
                  <a:pt x="151" y="91"/>
                  <a:pt x="152" y="91"/>
                  <a:pt x="152" y="89"/>
                </a:cubicBezTo>
                <a:cubicBezTo>
                  <a:pt x="149" y="90"/>
                  <a:pt x="151" y="93"/>
                  <a:pt x="153" y="93"/>
                </a:cubicBezTo>
                <a:cubicBezTo>
                  <a:pt x="150" y="96"/>
                  <a:pt x="156" y="99"/>
                  <a:pt x="157" y="101"/>
                </a:cubicBezTo>
                <a:cubicBezTo>
                  <a:pt x="159" y="105"/>
                  <a:pt x="157" y="102"/>
                  <a:pt x="158" y="102"/>
                </a:cubicBezTo>
                <a:cubicBezTo>
                  <a:pt x="161" y="103"/>
                  <a:pt x="158" y="108"/>
                  <a:pt x="158" y="112"/>
                </a:cubicBezTo>
                <a:cubicBezTo>
                  <a:pt x="161" y="112"/>
                  <a:pt x="160" y="109"/>
                  <a:pt x="162" y="109"/>
                </a:cubicBezTo>
                <a:cubicBezTo>
                  <a:pt x="165" y="110"/>
                  <a:pt x="166" y="112"/>
                  <a:pt x="165" y="117"/>
                </a:cubicBezTo>
                <a:cubicBezTo>
                  <a:pt x="166" y="117"/>
                  <a:pt x="167" y="117"/>
                  <a:pt x="167" y="116"/>
                </a:cubicBezTo>
                <a:cubicBezTo>
                  <a:pt x="170" y="126"/>
                  <a:pt x="170" y="133"/>
                  <a:pt x="172" y="141"/>
                </a:cubicBezTo>
                <a:cubicBezTo>
                  <a:pt x="171" y="147"/>
                  <a:pt x="173" y="157"/>
                  <a:pt x="173" y="165"/>
                </a:cubicBezTo>
                <a:cubicBezTo>
                  <a:pt x="167" y="167"/>
                  <a:pt x="166" y="161"/>
                  <a:pt x="165" y="156"/>
                </a:cubicBezTo>
                <a:cubicBezTo>
                  <a:pt x="165" y="158"/>
                  <a:pt x="166" y="158"/>
                  <a:pt x="165" y="160"/>
                </a:cubicBezTo>
                <a:cubicBezTo>
                  <a:pt x="164" y="161"/>
                  <a:pt x="163" y="161"/>
                  <a:pt x="161" y="161"/>
                </a:cubicBezTo>
                <a:cubicBezTo>
                  <a:pt x="159" y="163"/>
                  <a:pt x="156" y="168"/>
                  <a:pt x="159" y="170"/>
                </a:cubicBezTo>
                <a:cubicBezTo>
                  <a:pt x="162" y="181"/>
                  <a:pt x="163" y="191"/>
                  <a:pt x="165" y="202"/>
                </a:cubicBezTo>
                <a:cubicBezTo>
                  <a:pt x="164" y="203"/>
                  <a:pt x="164" y="205"/>
                  <a:pt x="164" y="206"/>
                </a:cubicBezTo>
                <a:cubicBezTo>
                  <a:pt x="165" y="207"/>
                  <a:pt x="166" y="208"/>
                  <a:pt x="166" y="209"/>
                </a:cubicBezTo>
                <a:cubicBezTo>
                  <a:pt x="164" y="218"/>
                  <a:pt x="168" y="227"/>
                  <a:pt x="169" y="235"/>
                </a:cubicBezTo>
                <a:cubicBezTo>
                  <a:pt x="168" y="236"/>
                  <a:pt x="169" y="238"/>
                  <a:pt x="168" y="239"/>
                </a:cubicBezTo>
                <a:cubicBezTo>
                  <a:pt x="169" y="240"/>
                  <a:pt x="169" y="243"/>
                  <a:pt x="170" y="244"/>
                </a:cubicBezTo>
                <a:cubicBezTo>
                  <a:pt x="167" y="252"/>
                  <a:pt x="173" y="261"/>
                  <a:pt x="171" y="274"/>
                </a:cubicBezTo>
                <a:cubicBezTo>
                  <a:pt x="170" y="274"/>
                  <a:pt x="169" y="274"/>
                  <a:pt x="169" y="275"/>
                </a:cubicBezTo>
                <a:cubicBezTo>
                  <a:pt x="170" y="277"/>
                  <a:pt x="171" y="278"/>
                  <a:pt x="172" y="279"/>
                </a:cubicBezTo>
                <a:cubicBezTo>
                  <a:pt x="170" y="286"/>
                  <a:pt x="170" y="295"/>
                  <a:pt x="171" y="301"/>
                </a:cubicBezTo>
                <a:cubicBezTo>
                  <a:pt x="171" y="301"/>
                  <a:pt x="171" y="300"/>
                  <a:pt x="170" y="301"/>
                </a:cubicBezTo>
                <a:cubicBezTo>
                  <a:pt x="171" y="301"/>
                  <a:pt x="170" y="302"/>
                  <a:pt x="170" y="302"/>
                </a:cubicBezTo>
                <a:cubicBezTo>
                  <a:pt x="173" y="302"/>
                  <a:pt x="170" y="304"/>
                  <a:pt x="171" y="304"/>
                </a:cubicBezTo>
                <a:cubicBezTo>
                  <a:pt x="172" y="304"/>
                  <a:pt x="172" y="303"/>
                  <a:pt x="173" y="302"/>
                </a:cubicBezTo>
                <a:cubicBezTo>
                  <a:pt x="175" y="304"/>
                  <a:pt x="176" y="303"/>
                  <a:pt x="177" y="305"/>
                </a:cubicBezTo>
                <a:cubicBezTo>
                  <a:pt x="177" y="302"/>
                  <a:pt x="180" y="303"/>
                  <a:pt x="179" y="299"/>
                </a:cubicBezTo>
                <a:cubicBezTo>
                  <a:pt x="180" y="298"/>
                  <a:pt x="181" y="299"/>
                  <a:pt x="182" y="298"/>
                </a:cubicBezTo>
                <a:cubicBezTo>
                  <a:pt x="183" y="301"/>
                  <a:pt x="180" y="305"/>
                  <a:pt x="182" y="307"/>
                </a:cubicBezTo>
                <a:cubicBezTo>
                  <a:pt x="180" y="307"/>
                  <a:pt x="180" y="313"/>
                  <a:pt x="181" y="313"/>
                </a:cubicBezTo>
                <a:cubicBezTo>
                  <a:pt x="179" y="314"/>
                  <a:pt x="178" y="318"/>
                  <a:pt x="180" y="320"/>
                </a:cubicBezTo>
                <a:cubicBezTo>
                  <a:pt x="177" y="321"/>
                  <a:pt x="180" y="323"/>
                  <a:pt x="181" y="325"/>
                </a:cubicBezTo>
                <a:cubicBezTo>
                  <a:pt x="180" y="325"/>
                  <a:pt x="180" y="326"/>
                  <a:pt x="180" y="326"/>
                </a:cubicBezTo>
                <a:cubicBezTo>
                  <a:pt x="179" y="324"/>
                  <a:pt x="179" y="324"/>
                  <a:pt x="179" y="323"/>
                </a:cubicBezTo>
                <a:cubicBezTo>
                  <a:pt x="178" y="324"/>
                  <a:pt x="177" y="325"/>
                  <a:pt x="177" y="327"/>
                </a:cubicBezTo>
                <a:cubicBezTo>
                  <a:pt x="177" y="328"/>
                  <a:pt x="179" y="328"/>
                  <a:pt x="179" y="329"/>
                </a:cubicBezTo>
                <a:cubicBezTo>
                  <a:pt x="177" y="330"/>
                  <a:pt x="179" y="332"/>
                  <a:pt x="176" y="332"/>
                </a:cubicBezTo>
                <a:cubicBezTo>
                  <a:pt x="176" y="334"/>
                  <a:pt x="178" y="334"/>
                  <a:pt x="177" y="336"/>
                </a:cubicBezTo>
                <a:cubicBezTo>
                  <a:pt x="177" y="336"/>
                  <a:pt x="176" y="336"/>
                  <a:pt x="176" y="336"/>
                </a:cubicBezTo>
                <a:cubicBezTo>
                  <a:pt x="177" y="339"/>
                  <a:pt x="175" y="341"/>
                  <a:pt x="174" y="343"/>
                </a:cubicBezTo>
                <a:cubicBezTo>
                  <a:pt x="177" y="350"/>
                  <a:pt x="177" y="360"/>
                  <a:pt x="167" y="359"/>
                </a:cubicBezTo>
                <a:cubicBezTo>
                  <a:pt x="167" y="359"/>
                  <a:pt x="166" y="358"/>
                  <a:pt x="165" y="357"/>
                </a:cubicBezTo>
                <a:cubicBezTo>
                  <a:pt x="166" y="358"/>
                  <a:pt x="165" y="359"/>
                  <a:pt x="164" y="359"/>
                </a:cubicBezTo>
                <a:cubicBezTo>
                  <a:pt x="162" y="358"/>
                  <a:pt x="164" y="356"/>
                  <a:pt x="162" y="355"/>
                </a:cubicBezTo>
                <a:cubicBezTo>
                  <a:pt x="163" y="354"/>
                  <a:pt x="164" y="354"/>
                  <a:pt x="166" y="354"/>
                </a:cubicBezTo>
                <a:cubicBezTo>
                  <a:pt x="166" y="355"/>
                  <a:pt x="166" y="358"/>
                  <a:pt x="167" y="356"/>
                </a:cubicBezTo>
                <a:cubicBezTo>
                  <a:pt x="165" y="346"/>
                  <a:pt x="171" y="341"/>
                  <a:pt x="168" y="334"/>
                </a:cubicBezTo>
                <a:cubicBezTo>
                  <a:pt x="169" y="334"/>
                  <a:pt x="169" y="329"/>
                  <a:pt x="169" y="329"/>
                </a:cubicBezTo>
                <a:cubicBezTo>
                  <a:pt x="168" y="330"/>
                  <a:pt x="168" y="330"/>
                  <a:pt x="168" y="331"/>
                </a:cubicBezTo>
                <a:cubicBezTo>
                  <a:pt x="168" y="329"/>
                  <a:pt x="167" y="328"/>
                  <a:pt x="169" y="327"/>
                </a:cubicBezTo>
                <a:cubicBezTo>
                  <a:pt x="169" y="328"/>
                  <a:pt x="169" y="329"/>
                  <a:pt x="169" y="329"/>
                </a:cubicBezTo>
                <a:cubicBezTo>
                  <a:pt x="170" y="327"/>
                  <a:pt x="170" y="327"/>
                  <a:pt x="169" y="326"/>
                </a:cubicBezTo>
                <a:cubicBezTo>
                  <a:pt x="170" y="327"/>
                  <a:pt x="171" y="326"/>
                  <a:pt x="171" y="325"/>
                </a:cubicBezTo>
                <a:cubicBezTo>
                  <a:pt x="169" y="324"/>
                  <a:pt x="169" y="325"/>
                  <a:pt x="170" y="323"/>
                </a:cubicBezTo>
                <a:cubicBezTo>
                  <a:pt x="168" y="323"/>
                  <a:pt x="167" y="323"/>
                  <a:pt x="167" y="321"/>
                </a:cubicBezTo>
                <a:cubicBezTo>
                  <a:pt x="168" y="322"/>
                  <a:pt x="168" y="323"/>
                  <a:pt x="170" y="323"/>
                </a:cubicBezTo>
                <a:cubicBezTo>
                  <a:pt x="170" y="319"/>
                  <a:pt x="170" y="321"/>
                  <a:pt x="172" y="321"/>
                </a:cubicBezTo>
                <a:cubicBezTo>
                  <a:pt x="172" y="320"/>
                  <a:pt x="171" y="320"/>
                  <a:pt x="170" y="319"/>
                </a:cubicBezTo>
                <a:cubicBezTo>
                  <a:pt x="171" y="319"/>
                  <a:pt x="171" y="319"/>
                  <a:pt x="171" y="318"/>
                </a:cubicBezTo>
                <a:cubicBezTo>
                  <a:pt x="172" y="318"/>
                  <a:pt x="172" y="320"/>
                  <a:pt x="173" y="320"/>
                </a:cubicBezTo>
                <a:cubicBezTo>
                  <a:pt x="174" y="318"/>
                  <a:pt x="171" y="316"/>
                  <a:pt x="173" y="315"/>
                </a:cubicBezTo>
                <a:cubicBezTo>
                  <a:pt x="172" y="315"/>
                  <a:pt x="171" y="315"/>
                  <a:pt x="170" y="315"/>
                </a:cubicBezTo>
                <a:cubicBezTo>
                  <a:pt x="170" y="314"/>
                  <a:pt x="171" y="312"/>
                  <a:pt x="169" y="311"/>
                </a:cubicBezTo>
                <a:cubicBezTo>
                  <a:pt x="169" y="313"/>
                  <a:pt x="168" y="313"/>
                  <a:pt x="166" y="314"/>
                </a:cubicBezTo>
                <a:cubicBezTo>
                  <a:pt x="167" y="316"/>
                  <a:pt x="167" y="316"/>
                  <a:pt x="168" y="318"/>
                </a:cubicBezTo>
                <a:cubicBezTo>
                  <a:pt x="166" y="324"/>
                  <a:pt x="164" y="329"/>
                  <a:pt x="165" y="333"/>
                </a:cubicBezTo>
                <a:cubicBezTo>
                  <a:pt x="163" y="333"/>
                  <a:pt x="162" y="337"/>
                  <a:pt x="164" y="338"/>
                </a:cubicBezTo>
                <a:cubicBezTo>
                  <a:pt x="159" y="342"/>
                  <a:pt x="162" y="347"/>
                  <a:pt x="160" y="351"/>
                </a:cubicBezTo>
                <a:cubicBezTo>
                  <a:pt x="160" y="352"/>
                  <a:pt x="162" y="350"/>
                  <a:pt x="162" y="352"/>
                </a:cubicBezTo>
                <a:cubicBezTo>
                  <a:pt x="160" y="353"/>
                  <a:pt x="160" y="352"/>
                  <a:pt x="159" y="352"/>
                </a:cubicBezTo>
                <a:cubicBezTo>
                  <a:pt x="159" y="354"/>
                  <a:pt x="161" y="353"/>
                  <a:pt x="160" y="355"/>
                </a:cubicBezTo>
                <a:cubicBezTo>
                  <a:pt x="159" y="355"/>
                  <a:pt x="159" y="357"/>
                  <a:pt x="157" y="358"/>
                </a:cubicBezTo>
                <a:cubicBezTo>
                  <a:pt x="155" y="358"/>
                  <a:pt x="153" y="356"/>
                  <a:pt x="151" y="358"/>
                </a:cubicBezTo>
                <a:cubicBezTo>
                  <a:pt x="151" y="357"/>
                  <a:pt x="151" y="357"/>
                  <a:pt x="151" y="357"/>
                </a:cubicBezTo>
                <a:cubicBezTo>
                  <a:pt x="147" y="359"/>
                  <a:pt x="144" y="355"/>
                  <a:pt x="140" y="357"/>
                </a:cubicBezTo>
                <a:cubicBezTo>
                  <a:pt x="139" y="357"/>
                  <a:pt x="140" y="354"/>
                  <a:pt x="138" y="354"/>
                </a:cubicBezTo>
                <a:cubicBezTo>
                  <a:pt x="138" y="357"/>
                  <a:pt x="139" y="358"/>
                  <a:pt x="138" y="359"/>
                </a:cubicBezTo>
                <a:cubicBezTo>
                  <a:pt x="138" y="357"/>
                  <a:pt x="137" y="355"/>
                  <a:pt x="136" y="354"/>
                </a:cubicBezTo>
                <a:cubicBezTo>
                  <a:pt x="136" y="355"/>
                  <a:pt x="137" y="358"/>
                  <a:pt x="136" y="358"/>
                </a:cubicBezTo>
                <a:cubicBezTo>
                  <a:pt x="134" y="358"/>
                  <a:pt x="137" y="356"/>
                  <a:pt x="135" y="356"/>
                </a:cubicBezTo>
                <a:cubicBezTo>
                  <a:pt x="133" y="356"/>
                  <a:pt x="136" y="358"/>
                  <a:pt x="133" y="358"/>
                </a:cubicBezTo>
                <a:cubicBezTo>
                  <a:pt x="132" y="360"/>
                  <a:pt x="134" y="362"/>
                  <a:pt x="133" y="362"/>
                </a:cubicBezTo>
                <a:cubicBezTo>
                  <a:pt x="131" y="361"/>
                  <a:pt x="133" y="359"/>
                  <a:pt x="131" y="358"/>
                </a:cubicBezTo>
                <a:cubicBezTo>
                  <a:pt x="134" y="358"/>
                  <a:pt x="133" y="356"/>
                  <a:pt x="132" y="354"/>
                </a:cubicBezTo>
                <a:cubicBezTo>
                  <a:pt x="134" y="354"/>
                  <a:pt x="135" y="357"/>
                  <a:pt x="135" y="354"/>
                </a:cubicBezTo>
                <a:cubicBezTo>
                  <a:pt x="131" y="352"/>
                  <a:pt x="125" y="351"/>
                  <a:pt x="124" y="346"/>
                </a:cubicBezTo>
                <a:cubicBezTo>
                  <a:pt x="125" y="346"/>
                  <a:pt x="125" y="344"/>
                  <a:pt x="125" y="343"/>
                </a:cubicBezTo>
                <a:cubicBezTo>
                  <a:pt x="121" y="342"/>
                  <a:pt x="118" y="343"/>
                  <a:pt x="114" y="343"/>
                </a:cubicBezTo>
                <a:cubicBezTo>
                  <a:pt x="115" y="346"/>
                  <a:pt x="120" y="346"/>
                  <a:pt x="116" y="348"/>
                </a:cubicBezTo>
                <a:cubicBezTo>
                  <a:pt x="118" y="348"/>
                  <a:pt x="118" y="347"/>
                  <a:pt x="120" y="347"/>
                </a:cubicBezTo>
                <a:cubicBezTo>
                  <a:pt x="121" y="347"/>
                  <a:pt x="122" y="347"/>
                  <a:pt x="122" y="348"/>
                </a:cubicBezTo>
                <a:cubicBezTo>
                  <a:pt x="118" y="350"/>
                  <a:pt x="120" y="354"/>
                  <a:pt x="119" y="358"/>
                </a:cubicBezTo>
                <a:cubicBezTo>
                  <a:pt x="120" y="359"/>
                  <a:pt x="121" y="357"/>
                  <a:pt x="123" y="357"/>
                </a:cubicBezTo>
                <a:cubicBezTo>
                  <a:pt x="122" y="357"/>
                  <a:pt x="122" y="354"/>
                  <a:pt x="123" y="354"/>
                </a:cubicBezTo>
                <a:cubicBezTo>
                  <a:pt x="123" y="355"/>
                  <a:pt x="123" y="355"/>
                  <a:pt x="124" y="356"/>
                </a:cubicBezTo>
                <a:cubicBezTo>
                  <a:pt x="123" y="359"/>
                  <a:pt x="122" y="358"/>
                  <a:pt x="121" y="361"/>
                </a:cubicBezTo>
                <a:cubicBezTo>
                  <a:pt x="123" y="361"/>
                  <a:pt x="123" y="360"/>
                  <a:pt x="124" y="359"/>
                </a:cubicBezTo>
                <a:cubicBezTo>
                  <a:pt x="125" y="360"/>
                  <a:pt x="126" y="361"/>
                  <a:pt x="125" y="364"/>
                </a:cubicBezTo>
                <a:cubicBezTo>
                  <a:pt x="124" y="364"/>
                  <a:pt x="124" y="364"/>
                  <a:pt x="123" y="363"/>
                </a:cubicBezTo>
                <a:cubicBezTo>
                  <a:pt x="122" y="367"/>
                  <a:pt x="121" y="370"/>
                  <a:pt x="118" y="370"/>
                </a:cubicBezTo>
                <a:cubicBezTo>
                  <a:pt x="119" y="370"/>
                  <a:pt x="119" y="371"/>
                  <a:pt x="120" y="371"/>
                </a:cubicBezTo>
                <a:cubicBezTo>
                  <a:pt x="121" y="370"/>
                  <a:pt x="121" y="369"/>
                  <a:pt x="122" y="368"/>
                </a:cubicBezTo>
                <a:cubicBezTo>
                  <a:pt x="123" y="370"/>
                  <a:pt x="122" y="367"/>
                  <a:pt x="124" y="368"/>
                </a:cubicBezTo>
                <a:cubicBezTo>
                  <a:pt x="124" y="369"/>
                  <a:pt x="124" y="370"/>
                  <a:pt x="125" y="370"/>
                </a:cubicBezTo>
                <a:cubicBezTo>
                  <a:pt x="125" y="369"/>
                  <a:pt x="125" y="368"/>
                  <a:pt x="126" y="369"/>
                </a:cubicBezTo>
                <a:cubicBezTo>
                  <a:pt x="126" y="372"/>
                  <a:pt x="127" y="372"/>
                  <a:pt x="128" y="374"/>
                </a:cubicBezTo>
                <a:cubicBezTo>
                  <a:pt x="125" y="375"/>
                  <a:pt x="122" y="373"/>
                  <a:pt x="120" y="371"/>
                </a:cubicBezTo>
                <a:cubicBezTo>
                  <a:pt x="118" y="373"/>
                  <a:pt x="121" y="373"/>
                  <a:pt x="121" y="374"/>
                </a:cubicBezTo>
                <a:cubicBezTo>
                  <a:pt x="120" y="376"/>
                  <a:pt x="116" y="374"/>
                  <a:pt x="116" y="376"/>
                </a:cubicBezTo>
                <a:cubicBezTo>
                  <a:pt x="117" y="377"/>
                  <a:pt x="118" y="379"/>
                  <a:pt x="119" y="380"/>
                </a:cubicBezTo>
                <a:cubicBezTo>
                  <a:pt x="118" y="381"/>
                  <a:pt x="117" y="382"/>
                  <a:pt x="116" y="384"/>
                </a:cubicBezTo>
                <a:cubicBezTo>
                  <a:pt x="112" y="384"/>
                  <a:pt x="106" y="385"/>
                  <a:pt x="102" y="384"/>
                </a:cubicBezTo>
                <a:cubicBezTo>
                  <a:pt x="103" y="381"/>
                  <a:pt x="105" y="383"/>
                  <a:pt x="107" y="383"/>
                </a:cubicBezTo>
                <a:cubicBezTo>
                  <a:pt x="107" y="381"/>
                  <a:pt x="105" y="379"/>
                  <a:pt x="104" y="381"/>
                </a:cubicBezTo>
                <a:cubicBezTo>
                  <a:pt x="104" y="379"/>
                  <a:pt x="102" y="377"/>
                  <a:pt x="104" y="376"/>
                </a:cubicBezTo>
                <a:cubicBezTo>
                  <a:pt x="103" y="376"/>
                  <a:pt x="103" y="376"/>
                  <a:pt x="102" y="375"/>
                </a:cubicBezTo>
                <a:cubicBezTo>
                  <a:pt x="100" y="378"/>
                  <a:pt x="103" y="378"/>
                  <a:pt x="103" y="380"/>
                </a:cubicBezTo>
                <a:cubicBezTo>
                  <a:pt x="99" y="377"/>
                  <a:pt x="94" y="373"/>
                  <a:pt x="90" y="374"/>
                </a:cubicBezTo>
                <a:cubicBezTo>
                  <a:pt x="90" y="373"/>
                  <a:pt x="90" y="372"/>
                  <a:pt x="90" y="371"/>
                </a:cubicBezTo>
                <a:cubicBezTo>
                  <a:pt x="87" y="371"/>
                  <a:pt x="88" y="373"/>
                  <a:pt x="88" y="375"/>
                </a:cubicBezTo>
                <a:cubicBezTo>
                  <a:pt x="86" y="375"/>
                  <a:pt x="85" y="377"/>
                  <a:pt x="84" y="378"/>
                </a:cubicBezTo>
                <a:cubicBezTo>
                  <a:pt x="84" y="377"/>
                  <a:pt x="83" y="378"/>
                  <a:pt x="82" y="377"/>
                </a:cubicBezTo>
                <a:cubicBezTo>
                  <a:pt x="83" y="377"/>
                  <a:pt x="84" y="377"/>
                  <a:pt x="84" y="376"/>
                </a:cubicBezTo>
                <a:cubicBezTo>
                  <a:pt x="82" y="376"/>
                  <a:pt x="81" y="376"/>
                  <a:pt x="80" y="376"/>
                </a:cubicBezTo>
                <a:cubicBezTo>
                  <a:pt x="81" y="377"/>
                  <a:pt x="81" y="378"/>
                  <a:pt x="80" y="379"/>
                </a:cubicBezTo>
                <a:cubicBezTo>
                  <a:pt x="80" y="378"/>
                  <a:pt x="80" y="377"/>
                  <a:pt x="80" y="376"/>
                </a:cubicBezTo>
                <a:cubicBezTo>
                  <a:pt x="78" y="377"/>
                  <a:pt x="76" y="376"/>
                  <a:pt x="75" y="377"/>
                </a:cubicBezTo>
                <a:cubicBezTo>
                  <a:pt x="76" y="377"/>
                  <a:pt x="77" y="379"/>
                  <a:pt x="76" y="379"/>
                </a:cubicBezTo>
                <a:cubicBezTo>
                  <a:pt x="75" y="379"/>
                  <a:pt x="75" y="377"/>
                  <a:pt x="75" y="376"/>
                </a:cubicBezTo>
                <a:cubicBezTo>
                  <a:pt x="69" y="377"/>
                  <a:pt x="68" y="379"/>
                  <a:pt x="62" y="377"/>
                </a:cubicBezTo>
                <a:cubicBezTo>
                  <a:pt x="61" y="379"/>
                  <a:pt x="63" y="379"/>
                  <a:pt x="63" y="380"/>
                </a:cubicBezTo>
                <a:cubicBezTo>
                  <a:pt x="63" y="381"/>
                  <a:pt x="63" y="382"/>
                  <a:pt x="62" y="382"/>
                </a:cubicBezTo>
                <a:cubicBezTo>
                  <a:pt x="62" y="381"/>
                  <a:pt x="62" y="380"/>
                  <a:pt x="62" y="380"/>
                </a:cubicBezTo>
                <a:cubicBezTo>
                  <a:pt x="60" y="380"/>
                  <a:pt x="60" y="381"/>
                  <a:pt x="59" y="382"/>
                </a:cubicBezTo>
                <a:cubicBezTo>
                  <a:pt x="62" y="382"/>
                  <a:pt x="60" y="385"/>
                  <a:pt x="62" y="385"/>
                </a:cubicBezTo>
                <a:cubicBezTo>
                  <a:pt x="66" y="381"/>
                  <a:pt x="74" y="382"/>
                  <a:pt x="79" y="383"/>
                </a:cubicBezTo>
                <a:cubicBezTo>
                  <a:pt x="79" y="381"/>
                  <a:pt x="82" y="382"/>
                  <a:pt x="83" y="381"/>
                </a:cubicBezTo>
                <a:cubicBezTo>
                  <a:pt x="83" y="382"/>
                  <a:pt x="84" y="383"/>
                  <a:pt x="85" y="383"/>
                </a:cubicBezTo>
                <a:cubicBezTo>
                  <a:pt x="85" y="381"/>
                  <a:pt x="87" y="380"/>
                  <a:pt x="88" y="380"/>
                </a:cubicBezTo>
                <a:cubicBezTo>
                  <a:pt x="89" y="382"/>
                  <a:pt x="89" y="383"/>
                  <a:pt x="90" y="385"/>
                </a:cubicBezTo>
                <a:cubicBezTo>
                  <a:pt x="88" y="384"/>
                  <a:pt x="84" y="387"/>
                  <a:pt x="84" y="387"/>
                </a:cubicBezTo>
                <a:cubicBezTo>
                  <a:pt x="85" y="386"/>
                  <a:pt x="86" y="389"/>
                  <a:pt x="85" y="389"/>
                </a:cubicBezTo>
                <a:cubicBezTo>
                  <a:pt x="86" y="389"/>
                  <a:pt x="87" y="387"/>
                  <a:pt x="88" y="389"/>
                </a:cubicBezTo>
                <a:cubicBezTo>
                  <a:pt x="87" y="390"/>
                  <a:pt x="86" y="391"/>
                  <a:pt x="85" y="390"/>
                </a:cubicBezTo>
                <a:cubicBezTo>
                  <a:pt x="86" y="393"/>
                  <a:pt x="88" y="394"/>
                  <a:pt x="91" y="395"/>
                </a:cubicBezTo>
                <a:cubicBezTo>
                  <a:pt x="88" y="396"/>
                  <a:pt x="89" y="396"/>
                  <a:pt x="87" y="397"/>
                </a:cubicBezTo>
                <a:cubicBezTo>
                  <a:pt x="90" y="397"/>
                  <a:pt x="93" y="400"/>
                  <a:pt x="95" y="402"/>
                </a:cubicBezTo>
                <a:cubicBezTo>
                  <a:pt x="94" y="402"/>
                  <a:pt x="93" y="405"/>
                  <a:pt x="95" y="405"/>
                </a:cubicBezTo>
                <a:cubicBezTo>
                  <a:pt x="95" y="404"/>
                  <a:pt x="95" y="404"/>
                  <a:pt x="95" y="403"/>
                </a:cubicBezTo>
                <a:cubicBezTo>
                  <a:pt x="95" y="403"/>
                  <a:pt x="95" y="404"/>
                  <a:pt x="96" y="404"/>
                </a:cubicBezTo>
                <a:cubicBezTo>
                  <a:pt x="97" y="402"/>
                  <a:pt x="94" y="403"/>
                  <a:pt x="95" y="401"/>
                </a:cubicBezTo>
                <a:cubicBezTo>
                  <a:pt x="96" y="400"/>
                  <a:pt x="97" y="401"/>
                  <a:pt x="97" y="402"/>
                </a:cubicBezTo>
                <a:cubicBezTo>
                  <a:pt x="97" y="404"/>
                  <a:pt x="95" y="407"/>
                  <a:pt x="98" y="409"/>
                </a:cubicBezTo>
                <a:cubicBezTo>
                  <a:pt x="98" y="408"/>
                  <a:pt x="98" y="406"/>
                  <a:pt x="100" y="405"/>
                </a:cubicBezTo>
                <a:cubicBezTo>
                  <a:pt x="99" y="407"/>
                  <a:pt x="101" y="406"/>
                  <a:pt x="102" y="407"/>
                </a:cubicBezTo>
                <a:cubicBezTo>
                  <a:pt x="102" y="406"/>
                  <a:pt x="103" y="405"/>
                  <a:pt x="104" y="405"/>
                </a:cubicBezTo>
                <a:cubicBezTo>
                  <a:pt x="104" y="406"/>
                  <a:pt x="105" y="407"/>
                  <a:pt x="105" y="408"/>
                </a:cubicBezTo>
                <a:cubicBezTo>
                  <a:pt x="104" y="408"/>
                  <a:pt x="103" y="408"/>
                  <a:pt x="103" y="407"/>
                </a:cubicBezTo>
                <a:cubicBezTo>
                  <a:pt x="103" y="409"/>
                  <a:pt x="104" y="409"/>
                  <a:pt x="105" y="409"/>
                </a:cubicBezTo>
                <a:cubicBezTo>
                  <a:pt x="105" y="409"/>
                  <a:pt x="106" y="408"/>
                  <a:pt x="107" y="407"/>
                </a:cubicBezTo>
                <a:cubicBezTo>
                  <a:pt x="108" y="407"/>
                  <a:pt x="111" y="409"/>
                  <a:pt x="112" y="408"/>
                </a:cubicBezTo>
                <a:cubicBezTo>
                  <a:pt x="112" y="407"/>
                  <a:pt x="115" y="406"/>
                  <a:pt x="118" y="406"/>
                </a:cubicBezTo>
                <a:cubicBezTo>
                  <a:pt x="117" y="405"/>
                  <a:pt x="118" y="403"/>
                  <a:pt x="119" y="403"/>
                </a:cubicBezTo>
                <a:cubicBezTo>
                  <a:pt x="124" y="403"/>
                  <a:pt x="133" y="403"/>
                  <a:pt x="141" y="401"/>
                </a:cubicBezTo>
                <a:cubicBezTo>
                  <a:pt x="140" y="400"/>
                  <a:pt x="138" y="402"/>
                  <a:pt x="138" y="400"/>
                </a:cubicBezTo>
                <a:cubicBezTo>
                  <a:pt x="138" y="400"/>
                  <a:pt x="139" y="400"/>
                  <a:pt x="138" y="399"/>
                </a:cubicBezTo>
                <a:cubicBezTo>
                  <a:pt x="140" y="400"/>
                  <a:pt x="142" y="398"/>
                  <a:pt x="143" y="400"/>
                </a:cubicBezTo>
                <a:cubicBezTo>
                  <a:pt x="143" y="401"/>
                  <a:pt x="141" y="401"/>
                  <a:pt x="143" y="402"/>
                </a:cubicBezTo>
                <a:cubicBezTo>
                  <a:pt x="144" y="402"/>
                  <a:pt x="143" y="399"/>
                  <a:pt x="145" y="398"/>
                </a:cubicBezTo>
                <a:cubicBezTo>
                  <a:pt x="151" y="401"/>
                  <a:pt x="156" y="395"/>
                  <a:pt x="164" y="395"/>
                </a:cubicBezTo>
                <a:cubicBezTo>
                  <a:pt x="165" y="394"/>
                  <a:pt x="165" y="393"/>
                  <a:pt x="166" y="392"/>
                </a:cubicBezTo>
                <a:cubicBezTo>
                  <a:pt x="166" y="396"/>
                  <a:pt x="167" y="395"/>
                  <a:pt x="169" y="398"/>
                </a:cubicBezTo>
                <a:cubicBezTo>
                  <a:pt x="174" y="394"/>
                  <a:pt x="183" y="393"/>
                  <a:pt x="188" y="394"/>
                </a:cubicBezTo>
                <a:cubicBezTo>
                  <a:pt x="189" y="392"/>
                  <a:pt x="187" y="394"/>
                  <a:pt x="187" y="392"/>
                </a:cubicBezTo>
                <a:cubicBezTo>
                  <a:pt x="192" y="390"/>
                  <a:pt x="192" y="396"/>
                  <a:pt x="196" y="397"/>
                </a:cubicBezTo>
                <a:cubicBezTo>
                  <a:pt x="197" y="396"/>
                  <a:pt x="198" y="395"/>
                  <a:pt x="199" y="393"/>
                </a:cubicBezTo>
                <a:cubicBezTo>
                  <a:pt x="201" y="393"/>
                  <a:pt x="200" y="396"/>
                  <a:pt x="202" y="395"/>
                </a:cubicBezTo>
                <a:cubicBezTo>
                  <a:pt x="202" y="391"/>
                  <a:pt x="206" y="393"/>
                  <a:pt x="208" y="394"/>
                </a:cubicBezTo>
                <a:cubicBezTo>
                  <a:pt x="208" y="395"/>
                  <a:pt x="207" y="394"/>
                  <a:pt x="207" y="396"/>
                </a:cubicBezTo>
                <a:cubicBezTo>
                  <a:pt x="209" y="396"/>
                  <a:pt x="209" y="394"/>
                  <a:pt x="211" y="396"/>
                </a:cubicBezTo>
                <a:cubicBezTo>
                  <a:pt x="211" y="395"/>
                  <a:pt x="211" y="394"/>
                  <a:pt x="212" y="394"/>
                </a:cubicBezTo>
                <a:cubicBezTo>
                  <a:pt x="213" y="395"/>
                  <a:pt x="212" y="394"/>
                  <a:pt x="214" y="394"/>
                </a:cubicBezTo>
                <a:cubicBezTo>
                  <a:pt x="215" y="398"/>
                  <a:pt x="218" y="398"/>
                  <a:pt x="219" y="401"/>
                </a:cubicBezTo>
                <a:cubicBezTo>
                  <a:pt x="218" y="401"/>
                  <a:pt x="216" y="401"/>
                  <a:pt x="217" y="402"/>
                </a:cubicBezTo>
                <a:cubicBezTo>
                  <a:pt x="223" y="404"/>
                  <a:pt x="236" y="402"/>
                  <a:pt x="247" y="402"/>
                </a:cubicBezTo>
                <a:cubicBezTo>
                  <a:pt x="248" y="403"/>
                  <a:pt x="248" y="404"/>
                  <a:pt x="250" y="404"/>
                </a:cubicBezTo>
                <a:cubicBezTo>
                  <a:pt x="251" y="404"/>
                  <a:pt x="251" y="402"/>
                  <a:pt x="253" y="402"/>
                </a:cubicBezTo>
                <a:cubicBezTo>
                  <a:pt x="266" y="402"/>
                  <a:pt x="272" y="403"/>
                  <a:pt x="285" y="402"/>
                </a:cubicBezTo>
                <a:cubicBezTo>
                  <a:pt x="286" y="406"/>
                  <a:pt x="292" y="409"/>
                  <a:pt x="297" y="407"/>
                </a:cubicBezTo>
                <a:cubicBezTo>
                  <a:pt x="295" y="407"/>
                  <a:pt x="294" y="406"/>
                  <a:pt x="293" y="406"/>
                </a:cubicBezTo>
                <a:cubicBezTo>
                  <a:pt x="296" y="404"/>
                  <a:pt x="301" y="407"/>
                  <a:pt x="301" y="404"/>
                </a:cubicBezTo>
                <a:cubicBezTo>
                  <a:pt x="302" y="406"/>
                  <a:pt x="304" y="409"/>
                  <a:pt x="304" y="410"/>
                </a:cubicBezTo>
                <a:cubicBezTo>
                  <a:pt x="305" y="410"/>
                  <a:pt x="306" y="410"/>
                  <a:pt x="306" y="410"/>
                </a:cubicBezTo>
                <a:cubicBezTo>
                  <a:pt x="306" y="408"/>
                  <a:pt x="308" y="407"/>
                  <a:pt x="310" y="408"/>
                </a:cubicBezTo>
                <a:cubicBezTo>
                  <a:pt x="310" y="406"/>
                  <a:pt x="310" y="405"/>
                  <a:pt x="312" y="402"/>
                </a:cubicBezTo>
                <a:cubicBezTo>
                  <a:pt x="311" y="401"/>
                  <a:pt x="310" y="401"/>
                  <a:pt x="310" y="399"/>
                </a:cubicBezTo>
                <a:cubicBezTo>
                  <a:pt x="312" y="397"/>
                  <a:pt x="312" y="394"/>
                  <a:pt x="312" y="393"/>
                </a:cubicBezTo>
                <a:cubicBezTo>
                  <a:pt x="314" y="394"/>
                  <a:pt x="317" y="392"/>
                  <a:pt x="321" y="392"/>
                </a:cubicBezTo>
                <a:cubicBezTo>
                  <a:pt x="322" y="393"/>
                  <a:pt x="321" y="394"/>
                  <a:pt x="322" y="395"/>
                </a:cubicBezTo>
                <a:cubicBezTo>
                  <a:pt x="323" y="393"/>
                  <a:pt x="323" y="396"/>
                  <a:pt x="325" y="395"/>
                </a:cubicBezTo>
                <a:cubicBezTo>
                  <a:pt x="326" y="393"/>
                  <a:pt x="330" y="395"/>
                  <a:pt x="331" y="395"/>
                </a:cubicBezTo>
                <a:cubicBezTo>
                  <a:pt x="331" y="394"/>
                  <a:pt x="330" y="392"/>
                  <a:pt x="331" y="392"/>
                </a:cubicBezTo>
                <a:cubicBezTo>
                  <a:pt x="331" y="392"/>
                  <a:pt x="332" y="392"/>
                  <a:pt x="333" y="392"/>
                </a:cubicBezTo>
                <a:cubicBezTo>
                  <a:pt x="333" y="393"/>
                  <a:pt x="332" y="394"/>
                  <a:pt x="332" y="394"/>
                </a:cubicBezTo>
                <a:cubicBezTo>
                  <a:pt x="334" y="394"/>
                  <a:pt x="334" y="394"/>
                  <a:pt x="335" y="393"/>
                </a:cubicBezTo>
                <a:cubicBezTo>
                  <a:pt x="335" y="393"/>
                  <a:pt x="336" y="394"/>
                  <a:pt x="336" y="395"/>
                </a:cubicBezTo>
                <a:cubicBezTo>
                  <a:pt x="335" y="394"/>
                  <a:pt x="335" y="395"/>
                  <a:pt x="336" y="396"/>
                </a:cubicBezTo>
                <a:cubicBezTo>
                  <a:pt x="338" y="395"/>
                  <a:pt x="342" y="398"/>
                  <a:pt x="343" y="394"/>
                </a:cubicBezTo>
                <a:cubicBezTo>
                  <a:pt x="342" y="394"/>
                  <a:pt x="342" y="393"/>
                  <a:pt x="341" y="392"/>
                </a:cubicBezTo>
                <a:cubicBezTo>
                  <a:pt x="342" y="391"/>
                  <a:pt x="343" y="394"/>
                  <a:pt x="344" y="392"/>
                </a:cubicBezTo>
                <a:cubicBezTo>
                  <a:pt x="341" y="390"/>
                  <a:pt x="343" y="384"/>
                  <a:pt x="346" y="384"/>
                </a:cubicBezTo>
                <a:cubicBezTo>
                  <a:pt x="346" y="385"/>
                  <a:pt x="348" y="385"/>
                  <a:pt x="349" y="385"/>
                </a:cubicBezTo>
                <a:cubicBezTo>
                  <a:pt x="350" y="384"/>
                  <a:pt x="351" y="383"/>
                  <a:pt x="352" y="381"/>
                </a:cubicBezTo>
                <a:cubicBezTo>
                  <a:pt x="351" y="380"/>
                  <a:pt x="352" y="378"/>
                  <a:pt x="350" y="376"/>
                </a:cubicBezTo>
                <a:cubicBezTo>
                  <a:pt x="348" y="376"/>
                  <a:pt x="345" y="375"/>
                  <a:pt x="343" y="374"/>
                </a:cubicBezTo>
                <a:cubicBezTo>
                  <a:pt x="343" y="370"/>
                  <a:pt x="341" y="370"/>
                  <a:pt x="340" y="368"/>
                </a:cubicBezTo>
                <a:cubicBezTo>
                  <a:pt x="341" y="368"/>
                  <a:pt x="343" y="368"/>
                  <a:pt x="343" y="368"/>
                </a:cubicBezTo>
                <a:cubicBezTo>
                  <a:pt x="341" y="366"/>
                  <a:pt x="346" y="366"/>
                  <a:pt x="346" y="365"/>
                </a:cubicBezTo>
                <a:cubicBezTo>
                  <a:pt x="337" y="365"/>
                  <a:pt x="328" y="373"/>
                  <a:pt x="321" y="365"/>
                </a:cubicBezTo>
                <a:cubicBezTo>
                  <a:pt x="319" y="365"/>
                  <a:pt x="319" y="367"/>
                  <a:pt x="317" y="365"/>
                </a:cubicBezTo>
                <a:cubicBezTo>
                  <a:pt x="317" y="367"/>
                  <a:pt x="316" y="368"/>
                  <a:pt x="314" y="369"/>
                </a:cubicBezTo>
                <a:cubicBezTo>
                  <a:pt x="310" y="367"/>
                  <a:pt x="309" y="372"/>
                  <a:pt x="306" y="372"/>
                </a:cubicBezTo>
                <a:cubicBezTo>
                  <a:pt x="308" y="372"/>
                  <a:pt x="307" y="371"/>
                  <a:pt x="308" y="370"/>
                </a:cubicBezTo>
                <a:cubicBezTo>
                  <a:pt x="306" y="371"/>
                  <a:pt x="306" y="369"/>
                  <a:pt x="305" y="369"/>
                </a:cubicBezTo>
                <a:cubicBezTo>
                  <a:pt x="305" y="370"/>
                  <a:pt x="307" y="372"/>
                  <a:pt x="305" y="373"/>
                </a:cubicBezTo>
                <a:cubicBezTo>
                  <a:pt x="304" y="371"/>
                  <a:pt x="304" y="370"/>
                  <a:pt x="303" y="369"/>
                </a:cubicBezTo>
                <a:cubicBezTo>
                  <a:pt x="296" y="371"/>
                  <a:pt x="296" y="367"/>
                  <a:pt x="291" y="366"/>
                </a:cubicBezTo>
                <a:cubicBezTo>
                  <a:pt x="292" y="369"/>
                  <a:pt x="292" y="371"/>
                  <a:pt x="290" y="371"/>
                </a:cubicBezTo>
                <a:cubicBezTo>
                  <a:pt x="288" y="371"/>
                  <a:pt x="279" y="372"/>
                  <a:pt x="277" y="371"/>
                </a:cubicBezTo>
                <a:cubicBezTo>
                  <a:pt x="274" y="370"/>
                  <a:pt x="276" y="368"/>
                  <a:pt x="274" y="370"/>
                </a:cubicBezTo>
                <a:cubicBezTo>
                  <a:pt x="274" y="369"/>
                  <a:pt x="274" y="367"/>
                  <a:pt x="273" y="368"/>
                </a:cubicBezTo>
                <a:cubicBezTo>
                  <a:pt x="272" y="370"/>
                  <a:pt x="274" y="369"/>
                  <a:pt x="274" y="371"/>
                </a:cubicBezTo>
                <a:cubicBezTo>
                  <a:pt x="272" y="370"/>
                  <a:pt x="264" y="366"/>
                  <a:pt x="267" y="370"/>
                </a:cubicBezTo>
                <a:cubicBezTo>
                  <a:pt x="262" y="371"/>
                  <a:pt x="259" y="367"/>
                  <a:pt x="257" y="366"/>
                </a:cubicBezTo>
                <a:cubicBezTo>
                  <a:pt x="257" y="363"/>
                  <a:pt x="256" y="361"/>
                  <a:pt x="257" y="358"/>
                </a:cubicBezTo>
                <a:cubicBezTo>
                  <a:pt x="259" y="359"/>
                  <a:pt x="257" y="355"/>
                  <a:pt x="259" y="356"/>
                </a:cubicBezTo>
                <a:cubicBezTo>
                  <a:pt x="261" y="359"/>
                  <a:pt x="262" y="362"/>
                  <a:pt x="265" y="364"/>
                </a:cubicBezTo>
                <a:cubicBezTo>
                  <a:pt x="268" y="362"/>
                  <a:pt x="268" y="360"/>
                  <a:pt x="270" y="358"/>
                </a:cubicBezTo>
                <a:cubicBezTo>
                  <a:pt x="271" y="361"/>
                  <a:pt x="269" y="361"/>
                  <a:pt x="269" y="363"/>
                </a:cubicBezTo>
                <a:cubicBezTo>
                  <a:pt x="270" y="363"/>
                  <a:pt x="271" y="363"/>
                  <a:pt x="271" y="363"/>
                </a:cubicBezTo>
                <a:cubicBezTo>
                  <a:pt x="270" y="362"/>
                  <a:pt x="271" y="360"/>
                  <a:pt x="272" y="360"/>
                </a:cubicBezTo>
                <a:cubicBezTo>
                  <a:pt x="275" y="360"/>
                  <a:pt x="275" y="362"/>
                  <a:pt x="276" y="359"/>
                </a:cubicBezTo>
                <a:cubicBezTo>
                  <a:pt x="277" y="361"/>
                  <a:pt x="276" y="361"/>
                  <a:pt x="276" y="363"/>
                </a:cubicBezTo>
                <a:cubicBezTo>
                  <a:pt x="279" y="362"/>
                  <a:pt x="278" y="362"/>
                  <a:pt x="281" y="363"/>
                </a:cubicBezTo>
                <a:cubicBezTo>
                  <a:pt x="282" y="360"/>
                  <a:pt x="278" y="363"/>
                  <a:pt x="278" y="361"/>
                </a:cubicBezTo>
                <a:cubicBezTo>
                  <a:pt x="278" y="361"/>
                  <a:pt x="279" y="361"/>
                  <a:pt x="279" y="360"/>
                </a:cubicBezTo>
                <a:cubicBezTo>
                  <a:pt x="276" y="359"/>
                  <a:pt x="272" y="358"/>
                  <a:pt x="272" y="354"/>
                </a:cubicBezTo>
                <a:cubicBezTo>
                  <a:pt x="272" y="355"/>
                  <a:pt x="271" y="355"/>
                  <a:pt x="271" y="356"/>
                </a:cubicBezTo>
                <a:cubicBezTo>
                  <a:pt x="272" y="352"/>
                  <a:pt x="260" y="348"/>
                  <a:pt x="265" y="344"/>
                </a:cubicBezTo>
                <a:cubicBezTo>
                  <a:pt x="261" y="344"/>
                  <a:pt x="261" y="336"/>
                  <a:pt x="258" y="337"/>
                </a:cubicBezTo>
                <a:cubicBezTo>
                  <a:pt x="258" y="335"/>
                  <a:pt x="258" y="332"/>
                  <a:pt x="257" y="330"/>
                </a:cubicBezTo>
                <a:cubicBezTo>
                  <a:pt x="257" y="330"/>
                  <a:pt x="255" y="325"/>
                  <a:pt x="254" y="324"/>
                </a:cubicBezTo>
                <a:cubicBezTo>
                  <a:pt x="254" y="319"/>
                  <a:pt x="256" y="314"/>
                  <a:pt x="254" y="309"/>
                </a:cubicBezTo>
                <a:cubicBezTo>
                  <a:pt x="251" y="308"/>
                  <a:pt x="253" y="303"/>
                  <a:pt x="251" y="302"/>
                </a:cubicBezTo>
                <a:cubicBezTo>
                  <a:pt x="250" y="302"/>
                  <a:pt x="250" y="303"/>
                  <a:pt x="250" y="302"/>
                </a:cubicBezTo>
                <a:cubicBezTo>
                  <a:pt x="249" y="301"/>
                  <a:pt x="250" y="297"/>
                  <a:pt x="252" y="297"/>
                </a:cubicBezTo>
                <a:cubicBezTo>
                  <a:pt x="252" y="293"/>
                  <a:pt x="249" y="290"/>
                  <a:pt x="252" y="287"/>
                </a:cubicBezTo>
                <a:cubicBezTo>
                  <a:pt x="252" y="287"/>
                  <a:pt x="253" y="288"/>
                  <a:pt x="254" y="287"/>
                </a:cubicBezTo>
                <a:cubicBezTo>
                  <a:pt x="254" y="285"/>
                  <a:pt x="255" y="284"/>
                  <a:pt x="253" y="282"/>
                </a:cubicBezTo>
                <a:cubicBezTo>
                  <a:pt x="253" y="283"/>
                  <a:pt x="254" y="284"/>
                  <a:pt x="253" y="285"/>
                </a:cubicBezTo>
                <a:cubicBezTo>
                  <a:pt x="251" y="283"/>
                  <a:pt x="249" y="282"/>
                  <a:pt x="248" y="279"/>
                </a:cubicBezTo>
                <a:cubicBezTo>
                  <a:pt x="249" y="279"/>
                  <a:pt x="250" y="279"/>
                  <a:pt x="250" y="279"/>
                </a:cubicBezTo>
                <a:cubicBezTo>
                  <a:pt x="248" y="276"/>
                  <a:pt x="249" y="274"/>
                  <a:pt x="249" y="272"/>
                </a:cubicBezTo>
                <a:cubicBezTo>
                  <a:pt x="250" y="271"/>
                  <a:pt x="251" y="273"/>
                  <a:pt x="251" y="271"/>
                </a:cubicBezTo>
                <a:cubicBezTo>
                  <a:pt x="251" y="269"/>
                  <a:pt x="249" y="270"/>
                  <a:pt x="249" y="268"/>
                </a:cubicBezTo>
                <a:cubicBezTo>
                  <a:pt x="252" y="266"/>
                  <a:pt x="249" y="266"/>
                  <a:pt x="250" y="263"/>
                </a:cubicBezTo>
                <a:cubicBezTo>
                  <a:pt x="251" y="263"/>
                  <a:pt x="252" y="263"/>
                  <a:pt x="253" y="262"/>
                </a:cubicBezTo>
                <a:cubicBezTo>
                  <a:pt x="251" y="262"/>
                  <a:pt x="250" y="261"/>
                  <a:pt x="249" y="260"/>
                </a:cubicBezTo>
                <a:cubicBezTo>
                  <a:pt x="249" y="259"/>
                  <a:pt x="251" y="259"/>
                  <a:pt x="251" y="258"/>
                </a:cubicBezTo>
                <a:cubicBezTo>
                  <a:pt x="250" y="256"/>
                  <a:pt x="251" y="255"/>
                  <a:pt x="252" y="253"/>
                </a:cubicBezTo>
                <a:cubicBezTo>
                  <a:pt x="249" y="253"/>
                  <a:pt x="251" y="256"/>
                  <a:pt x="250" y="256"/>
                </a:cubicBezTo>
                <a:cubicBezTo>
                  <a:pt x="249" y="256"/>
                  <a:pt x="248" y="256"/>
                  <a:pt x="248" y="255"/>
                </a:cubicBezTo>
                <a:cubicBezTo>
                  <a:pt x="248" y="254"/>
                  <a:pt x="250" y="255"/>
                  <a:pt x="250" y="253"/>
                </a:cubicBezTo>
                <a:cubicBezTo>
                  <a:pt x="250" y="252"/>
                  <a:pt x="249" y="252"/>
                  <a:pt x="248" y="252"/>
                </a:cubicBezTo>
                <a:cubicBezTo>
                  <a:pt x="250" y="244"/>
                  <a:pt x="250" y="231"/>
                  <a:pt x="250" y="223"/>
                </a:cubicBezTo>
                <a:cubicBezTo>
                  <a:pt x="252" y="222"/>
                  <a:pt x="252" y="221"/>
                  <a:pt x="255" y="221"/>
                </a:cubicBezTo>
                <a:cubicBezTo>
                  <a:pt x="253" y="206"/>
                  <a:pt x="255" y="183"/>
                  <a:pt x="256" y="174"/>
                </a:cubicBezTo>
                <a:cubicBezTo>
                  <a:pt x="254" y="168"/>
                  <a:pt x="257" y="156"/>
                  <a:pt x="255" y="150"/>
                </a:cubicBezTo>
                <a:cubicBezTo>
                  <a:pt x="255" y="149"/>
                  <a:pt x="256" y="151"/>
                  <a:pt x="257" y="149"/>
                </a:cubicBezTo>
                <a:cubicBezTo>
                  <a:pt x="255" y="147"/>
                  <a:pt x="257" y="145"/>
                  <a:pt x="255" y="141"/>
                </a:cubicBezTo>
                <a:cubicBezTo>
                  <a:pt x="257" y="139"/>
                  <a:pt x="257" y="136"/>
                  <a:pt x="256" y="133"/>
                </a:cubicBezTo>
                <a:cubicBezTo>
                  <a:pt x="260" y="128"/>
                  <a:pt x="259" y="119"/>
                  <a:pt x="261" y="115"/>
                </a:cubicBezTo>
                <a:cubicBezTo>
                  <a:pt x="258" y="116"/>
                  <a:pt x="256" y="116"/>
                  <a:pt x="253" y="115"/>
                </a:cubicBezTo>
                <a:cubicBezTo>
                  <a:pt x="254" y="135"/>
                  <a:pt x="251" y="147"/>
                  <a:pt x="252" y="166"/>
                </a:cubicBezTo>
                <a:cubicBezTo>
                  <a:pt x="249" y="167"/>
                  <a:pt x="250" y="171"/>
                  <a:pt x="250" y="172"/>
                </a:cubicBezTo>
                <a:cubicBezTo>
                  <a:pt x="247" y="172"/>
                  <a:pt x="249" y="169"/>
                  <a:pt x="248" y="169"/>
                </a:cubicBezTo>
                <a:cubicBezTo>
                  <a:pt x="246" y="170"/>
                  <a:pt x="247" y="171"/>
                  <a:pt x="248" y="173"/>
                </a:cubicBezTo>
                <a:cubicBezTo>
                  <a:pt x="248" y="175"/>
                  <a:pt x="246" y="174"/>
                  <a:pt x="245" y="175"/>
                </a:cubicBezTo>
                <a:cubicBezTo>
                  <a:pt x="246" y="176"/>
                  <a:pt x="247" y="176"/>
                  <a:pt x="247" y="177"/>
                </a:cubicBezTo>
                <a:cubicBezTo>
                  <a:pt x="249" y="178"/>
                  <a:pt x="250" y="176"/>
                  <a:pt x="250" y="177"/>
                </a:cubicBezTo>
                <a:cubicBezTo>
                  <a:pt x="249" y="178"/>
                  <a:pt x="249" y="181"/>
                  <a:pt x="248" y="180"/>
                </a:cubicBezTo>
                <a:cubicBezTo>
                  <a:pt x="248" y="184"/>
                  <a:pt x="251" y="187"/>
                  <a:pt x="248" y="192"/>
                </a:cubicBezTo>
                <a:cubicBezTo>
                  <a:pt x="249" y="192"/>
                  <a:pt x="250" y="192"/>
                  <a:pt x="251" y="192"/>
                </a:cubicBezTo>
                <a:cubicBezTo>
                  <a:pt x="248" y="198"/>
                  <a:pt x="246" y="205"/>
                  <a:pt x="249" y="211"/>
                </a:cubicBezTo>
                <a:cubicBezTo>
                  <a:pt x="246" y="215"/>
                  <a:pt x="247" y="220"/>
                  <a:pt x="248" y="225"/>
                </a:cubicBezTo>
                <a:cubicBezTo>
                  <a:pt x="244" y="226"/>
                  <a:pt x="247" y="234"/>
                  <a:pt x="243" y="235"/>
                </a:cubicBezTo>
                <a:cubicBezTo>
                  <a:pt x="243" y="236"/>
                  <a:pt x="244" y="236"/>
                  <a:pt x="244" y="237"/>
                </a:cubicBezTo>
                <a:cubicBezTo>
                  <a:pt x="240" y="241"/>
                  <a:pt x="238" y="231"/>
                  <a:pt x="239" y="226"/>
                </a:cubicBezTo>
                <a:cubicBezTo>
                  <a:pt x="239" y="218"/>
                  <a:pt x="241" y="209"/>
                  <a:pt x="239" y="204"/>
                </a:cubicBezTo>
                <a:cubicBezTo>
                  <a:pt x="242" y="201"/>
                  <a:pt x="238" y="191"/>
                  <a:pt x="242" y="186"/>
                </a:cubicBezTo>
                <a:cubicBezTo>
                  <a:pt x="242" y="185"/>
                  <a:pt x="241" y="186"/>
                  <a:pt x="241" y="185"/>
                </a:cubicBezTo>
                <a:cubicBezTo>
                  <a:pt x="241" y="184"/>
                  <a:pt x="241" y="177"/>
                  <a:pt x="244" y="175"/>
                </a:cubicBezTo>
                <a:cubicBezTo>
                  <a:pt x="243" y="174"/>
                  <a:pt x="240" y="175"/>
                  <a:pt x="240" y="173"/>
                </a:cubicBezTo>
                <a:cubicBezTo>
                  <a:pt x="241" y="173"/>
                  <a:pt x="240" y="171"/>
                  <a:pt x="242" y="171"/>
                </a:cubicBezTo>
                <a:cubicBezTo>
                  <a:pt x="241" y="165"/>
                  <a:pt x="246" y="165"/>
                  <a:pt x="246" y="161"/>
                </a:cubicBezTo>
                <a:cubicBezTo>
                  <a:pt x="243" y="163"/>
                  <a:pt x="246" y="160"/>
                  <a:pt x="243" y="159"/>
                </a:cubicBezTo>
                <a:cubicBezTo>
                  <a:pt x="244" y="158"/>
                  <a:pt x="244" y="157"/>
                  <a:pt x="246" y="157"/>
                </a:cubicBezTo>
                <a:cubicBezTo>
                  <a:pt x="243" y="150"/>
                  <a:pt x="247" y="145"/>
                  <a:pt x="245" y="137"/>
                </a:cubicBezTo>
                <a:cubicBezTo>
                  <a:pt x="247" y="134"/>
                  <a:pt x="243" y="127"/>
                  <a:pt x="247" y="125"/>
                </a:cubicBezTo>
                <a:cubicBezTo>
                  <a:pt x="244" y="123"/>
                  <a:pt x="249" y="119"/>
                  <a:pt x="245" y="119"/>
                </a:cubicBezTo>
                <a:cubicBezTo>
                  <a:pt x="246" y="119"/>
                  <a:pt x="246" y="117"/>
                  <a:pt x="247" y="117"/>
                </a:cubicBezTo>
                <a:cubicBezTo>
                  <a:pt x="247" y="112"/>
                  <a:pt x="251" y="109"/>
                  <a:pt x="248" y="103"/>
                </a:cubicBezTo>
                <a:cubicBezTo>
                  <a:pt x="251" y="100"/>
                  <a:pt x="249" y="92"/>
                  <a:pt x="254" y="91"/>
                </a:cubicBezTo>
                <a:cubicBezTo>
                  <a:pt x="254" y="85"/>
                  <a:pt x="257" y="80"/>
                  <a:pt x="256" y="75"/>
                </a:cubicBezTo>
                <a:cubicBezTo>
                  <a:pt x="259" y="76"/>
                  <a:pt x="257" y="74"/>
                  <a:pt x="257" y="72"/>
                </a:cubicBezTo>
                <a:cubicBezTo>
                  <a:pt x="265" y="70"/>
                  <a:pt x="271" y="69"/>
                  <a:pt x="280" y="68"/>
                </a:cubicBezTo>
                <a:cubicBezTo>
                  <a:pt x="280" y="67"/>
                  <a:pt x="280" y="65"/>
                  <a:pt x="280" y="65"/>
                </a:cubicBezTo>
                <a:cubicBezTo>
                  <a:pt x="287" y="69"/>
                  <a:pt x="302" y="64"/>
                  <a:pt x="311" y="67"/>
                </a:cubicBezTo>
                <a:cubicBezTo>
                  <a:pt x="312" y="61"/>
                  <a:pt x="303" y="65"/>
                  <a:pt x="298" y="64"/>
                </a:cubicBezTo>
                <a:cubicBezTo>
                  <a:pt x="295" y="64"/>
                  <a:pt x="293" y="60"/>
                  <a:pt x="290" y="62"/>
                </a:cubicBezTo>
                <a:cubicBezTo>
                  <a:pt x="289" y="61"/>
                  <a:pt x="288" y="60"/>
                  <a:pt x="286" y="60"/>
                </a:cubicBezTo>
                <a:cubicBezTo>
                  <a:pt x="287" y="59"/>
                  <a:pt x="289" y="60"/>
                  <a:pt x="290" y="59"/>
                </a:cubicBezTo>
                <a:cubicBezTo>
                  <a:pt x="290" y="60"/>
                  <a:pt x="292" y="61"/>
                  <a:pt x="292" y="60"/>
                </a:cubicBezTo>
                <a:cubicBezTo>
                  <a:pt x="292" y="61"/>
                  <a:pt x="290" y="59"/>
                  <a:pt x="292" y="59"/>
                </a:cubicBezTo>
                <a:cubicBezTo>
                  <a:pt x="293" y="60"/>
                  <a:pt x="294" y="60"/>
                  <a:pt x="296" y="59"/>
                </a:cubicBezTo>
                <a:cubicBezTo>
                  <a:pt x="299" y="59"/>
                  <a:pt x="303" y="58"/>
                  <a:pt x="304" y="58"/>
                </a:cubicBezTo>
                <a:cubicBezTo>
                  <a:pt x="306" y="58"/>
                  <a:pt x="312" y="61"/>
                  <a:pt x="311" y="58"/>
                </a:cubicBezTo>
                <a:cubicBezTo>
                  <a:pt x="310" y="59"/>
                  <a:pt x="312" y="59"/>
                  <a:pt x="312" y="60"/>
                </a:cubicBezTo>
                <a:cubicBezTo>
                  <a:pt x="311" y="59"/>
                  <a:pt x="311" y="62"/>
                  <a:pt x="312" y="61"/>
                </a:cubicBezTo>
                <a:cubicBezTo>
                  <a:pt x="313" y="61"/>
                  <a:pt x="315" y="62"/>
                  <a:pt x="315" y="62"/>
                </a:cubicBezTo>
                <a:cubicBezTo>
                  <a:pt x="316" y="63"/>
                  <a:pt x="315" y="64"/>
                  <a:pt x="315" y="65"/>
                </a:cubicBezTo>
                <a:cubicBezTo>
                  <a:pt x="317" y="64"/>
                  <a:pt x="317" y="66"/>
                  <a:pt x="318" y="66"/>
                </a:cubicBezTo>
                <a:cubicBezTo>
                  <a:pt x="338" y="60"/>
                  <a:pt x="340" y="84"/>
                  <a:pt x="346" y="97"/>
                </a:cubicBezTo>
                <a:cubicBezTo>
                  <a:pt x="346" y="97"/>
                  <a:pt x="346" y="98"/>
                  <a:pt x="346" y="99"/>
                </a:cubicBezTo>
                <a:cubicBezTo>
                  <a:pt x="347" y="99"/>
                  <a:pt x="348" y="100"/>
                  <a:pt x="348" y="100"/>
                </a:cubicBezTo>
                <a:cubicBezTo>
                  <a:pt x="347" y="113"/>
                  <a:pt x="354" y="128"/>
                  <a:pt x="357" y="138"/>
                </a:cubicBezTo>
                <a:cubicBezTo>
                  <a:pt x="359" y="139"/>
                  <a:pt x="358" y="141"/>
                  <a:pt x="361" y="142"/>
                </a:cubicBezTo>
                <a:cubicBezTo>
                  <a:pt x="361" y="142"/>
                  <a:pt x="359" y="137"/>
                  <a:pt x="360" y="136"/>
                </a:cubicBezTo>
                <a:cubicBezTo>
                  <a:pt x="364" y="137"/>
                  <a:pt x="364" y="138"/>
                  <a:pt x="364" y="141"/>
                </a:cubicBezTo>
                <a:cubicBezTo>
                  <a:pt x="365" y="142"/>
                  <a:pt x="366" y="140"/>
                  <a:pt x="367" y="142"/>
                </a:cubicBezTo>
                <a:cubicBezTo>
                  <a:pt x="366" y="142"/>
                  <a:pt x="365" y="143"/>
                  <a:pt x="365" y="143"/>
                </a:cubicBezTo>
                <a:cubicBezTo>
                  <a:pt x="366" y="143"/>
                  <a:pt x="367" y="144"/>
                  <a:pt x="367" y="145"/>
                </a:cubicBezTo>
                <a:cubicBezTo>
                  <a:pt x="366" y="143"/>
                  <a:pt x="364" y="145"/>
                  <a:pt x="363" y="145"/>
                </a:cubicBezTo>
                <a:cubicBezTo>
                  <a:pt x="365" y="145"/>
                  <a:pt x="366" y="146"/>
                  <a:pt x="367" y="147"/>
                </a:cubicBezTo>
                <a:cubicBezTo>
                  <a:pt x="368" y="145"/>
                  <a:pt x="368" y="145"/>
                  <a:pt x="368" y="143"/>
                </a:cubicBezTo>
                <a:cubicBezTo>
                  <a:pt x="369" y="144"/>
                  <a:pt x="369" y="145"/>
                  <a:pt x="370" y="144"/>
                </a:cubicBezTo>
                <a:cubicBezTo>
                  <a:pt x="370" y="143"/>
                  <a:pt x="369" y="140"/>
                  <a:pt x="371" y="140"/>
                </a:cubicBezTo>
                <a:cubicBezTo>
                  <a:pt x="373" y="140"/>
                  <a:pt x="372" y="143"/>
                  <a:pt x="373" y="144"/>
                </a:cubicBezTo>
                <a:cubicBezTo>
                  <a:pt x="374" y="145"/>
                  <a:pt x="375" y="142"/>
                  <a:pt x="375" y="144"/>
                </a:cubicBezTo>
                <a:cubicBezTo>
                  <a:pt x="376" y="145"/>
                  <a:pt x="374" y="146"/>
                  <a:pt x="375" y="147"/>
                </a:cubicBezTo>
                <a:cubicBezTo>
                  <a:pt x="373" y="148"/>
                  <a:pt x="374" y="151"/>
                  <a:pt x="371" y="150"/>
                </a:cubicBezTo>
                <a:cubicBezTo>
                  <a:pt x="372" y="154"/>
                  <a:pt x="371" y="155"/>
                  <a:pt x="372" y="159"/>
                </a:cubicBezTo>
                <a:cubicBezTo>
                  <a:pt x="372" y="159"/>
                  <a:pt x="373" y="159"/>
                  <a:pt x="374" y="159"/>
                </a:cubicBezTo>
                <a:cubicBezTo>
                  <a:pt x="374" y="156"/>
                  <a:pt x="376" y="158"/>
                  <a:pt x="375" y="155"/>
                </a:cubicBezTo>
                <a:cubicBezTo>
                  <a:pt x="376" y="155"/>
                  <a:pt x="376" y="156"/>
                  <a:pt x="378" y="157"/>
                </a:cubicBezTo>
                <a:cubicBezTo>
                  <a:pt x="377" y="154"/>
                  <a:pt x="374" y="154"/>
                  <a:pt x="373" y="154"/>
                </a:cubicBezTo>
                <a:cubicBezTo>
                  <a:pt x="375" y="153"/>
                  <a:pt x="372" y="152"/>
                  <a:pt x="374" y="152"/>
                </a:cubicBezTo>
                <a:cubicBezTo>
                  <a:pt x="375" y="151"/>
                  <a:pt x="376" y="153"/>
                  <a:pt x="377" y="152"/>
                </a:cubicBezTo>
                <a:cubicBezTo>
                  <a:pt x="375" y="149"/>
                  <a:pt x="380" y="150"/>
                  <a:pt x="379" y="147"/>
                </a:cubicBezTo>
                <a:cubicBezTo>
                  <a:pt x="378" y="146"/>
                  <a:pt x="379" y="144"/>
                  <a:pt x="379" y="143"/>
                </a:cubicBezTo>
                <a:cubicBezTo>
                  <a:pt x="378" y="142"/>
                  <a:pt x="376" y="143"/>
                  <a:pt x="376" y="142"/>
                </a:cubicBezTo>
                <a:cubicBezTo>
                  <a:pt x="378" y="142"/>
                  <a:pt x="375" y="136"/>
                  <a:pt x="377" y="138"/>
                </a:cubicBezTo>
                <a:cubicBezTo>
                  <a:pt x="377" y="137"/>
                  <a:pt x="378" y="137"/>
                  <a:pt x="378" y="135"/>
                </a:cubicBezTo>
                <a:cubicBezTo>
                  <a:pt x="376" y="135"/>
                  <a:pt x="376" y="136"/>
                  <a:pt x="376" y="136"/>
                </a:cubicBezTo>
                <a:cubicBezTo>
                  <a:pt x="376" y="132"/>
                  <a:pt x="376" y="130"/>
                  <a:pt x="376" y="127"/>
                </a:cubicBezTo>
                <a:cubicBezTo>
                  <a:pt x="379" y="130"/>
                  <a:pt x="379" y="137"/>
                  <a:pt x="380" y="140"/>
                </a:cubicBezTo>
                <a:cubicBezTo>
                  <a:pt x="379" y="139"/>
                  <a:pt x="379" y="139"/>
                  <a:pt x="378" y="140"/>
                </a:cubicBezTo>
                <a:cubicBezTo>
                  <a:pt x="379" y="139"/>
                  <a:pt x="375" y="141"/>
                  <a:pt x="378" y="142"/>
                </a:cubicBezTo>
                <a:cubicBezTo>
                  <a:pt x="378" y="140"/>
                  <a:pt x="380" y="141"/>
                  <a:pt x="380" y="140"/>
                </a:cubicBezTo>
                <a:cubicBezTo>
                  <a:pt x="381" y="141"/>
                  <a:pt x="381" y="143"/>
                  <a:pt x="382" y="143"/>
                </a:cubicBezTo>
                <a:cubicBezTo>
                  <a:pt x="383" y="132"/>
                  <a:pt x="380" y="122"/>
                  <a:pt x="381" y="113"/>
                </a:cubicBezTo>
                <a:cubicBezTo>
                  <a:pt x="381" y="112"/>
                  <a:pt x="380" y="113"/>
                  <a:pt x="380" y="112"/>
                </a:cubicBezTo>
                <a:cubicBezTo>
                  <a:pt x="380" y="108"/>
                  <a:pt x="378" y="102"/>
                  <a:pt x="381" y="100"/>
                </a:cubicBezTo>
                <a:cubicBezTo>
                  <a:pt x="379" y="100"/>
                  <a:pt x="380" y="98"/>
                  <a:pt x="379" y="98"/>
                </a:cubicBezTo>
                <a:cubicBezTo>
                  <a:pt x="380" y="98"/>
                  <a:pt x="381" y="96"/>
                  <a:pt x="380" y="96"/>
                </a:cubicBezTo>
                <a:cubicBezTo>
                  <a:pt x="380" y="96"/>
                  <a:pt x="379" y="94"/>
                  <a:pt x="378" y="94"/>
                </a:cubicBezTo>
                <a:cubicBezTo>
                  <a:pt x="378" y="93"/>
                  <a:pt x="379" y="93"/>
                  <a:pt x="380" y="94"/>
                </a:cubicBezTo>
                <a:cubicBezTo>
                  <a:pt x="379" y="92"/>
                  <a:pt x="381" y="92"/>
                  <a:pt x="380" y="90"/>
                </a:cubicBezTo>
                <a:cubicBezTo>
                  <a:pt x="381" y="89"/>
                  <a:pt x="381" y="89"/>
                  <a:pt x="382" y="88"/>
                </a:cubicBezTo>
                <a:cubicBezTo>
                  <a:pt x="380" y="85"/>
                  <a:pt x="383" y="82"/>
                  <a:pt x="379" y="80"/>
                </a:cubicBezTo>
                <a:cubicBezTo>
                  <a:pt x="379" y="82"/>
                  <a:pt x="380" y="83"/>
                  <a:pt x="379" y="83"/>
                </a:cubicBezTo>
                <a:cubicBezTo>
                  <a:pt x="377" y="79"/>
                  <a:pt x="381" y="77"/>
                  <a:pt x="380" y="75"/>
                </a:cubicBezTo>
                <a:cubicBezTo>
                  <a:pt x="381" y="76"/>
                  <a:pt x="383" y="75"/>
                  <a:pt x="384" y="75"/>
                </a:cubicBezTo>
                <a:cubicBezTo>
                  <a:pt x="385" y="74"/>
                  <a:pt x="383" y="74"/>
                  <a:pt x="383" y="74"/>
                </a:cubicBezTo>
                <a:cubicBezTo>
                  <a:pt x="387" y="72"/>
                  <a:pt x="384" y="65"/>
                  <a:pt x="385" y="63"/>
                </a:cubicBezTo>
                <a:cubicBezTo>
                  <a:pt x="387" y="61"/>
                  <a:pt x="388" y="63"/>
                  <a:pt x="389" y="60"/>
                </a:cubicBezTo>
                <a:cubicBezTo>
                  <a:pt x="386" y="61"/>
                  <a:pt x="385" y="61"/>
                  <a:pt x="384" y="59"/>
                </a:cubicBezTo>
                <a:cubicBezTo>
                  <a:pt x="384" y="57"/>
                  <a:pt x="387" y="57"/>
                  <a:pt x="388" y="55"/>
                </a:cubicBezTo>
                <a:cubicBezTo>
                  <a:pt x="388" y="58"/>
                  <a:pt x="391" y="56"/>
                  <a:pt x="392" y="58"/>
                </a:cubicBezTo>
                <a:cubicBezTo>
                  <a:pt x="394" y="55"/>
                  <a:pt x="395" y="52"/>
                  <a:pt x="395" y="48"/>
                </a:cubicBezTo>
                <a:cubicBezTo>
                  <a:pt x="397" y="47"/>
                  <a:pt x="398" y="47"/>
                  <a:pt x="402" y="47"/>
                </a:cubicBezTo>
                <a:cubicBezTo>
                  <a:pt x="406" y="45"/>
                  <a:pt x="403" y="41"/>
                  <a:pt x="403" y="39"/>
                </a:cubicBezTo>
                <a:cubicBezTo>
                  <a:pt x="404" y="39"/>
                  <a:pt x="404" y="40"/>
                  <a:pt x="406" y="39"/>
                </a:cubicBezTo>
                <a:cubicBezTo>
                  <a:pt x="405" y="37"/>
                  <a:pt x="403" y="37"/>
                  <a:pt x="403" y="35"/>
                </a:cubicBezTo>
                <a:cubicBezTo>
                  <a:pt x="404" y="37"/>
                  <a:pt x="405" y="34"/>
                  <a:pt x="407" y="33"/>
                </a:cubicBezTo>
                <a:cubicBezTo>
                  <a:pt x="406" y="32"/>
                  <a:pt x="406" y="30"/>
                  <a:pt x="405" y="29"/>
                </a:cubicBezTo>
                <a:cubicBezTo>
                  <a:pt x="403" y="29"/>
                  <a:pt x="403" y="32"/>
                  <a:pt x="401" y="32"/>
                </a:cubicBezTo>
                <a:cubicBezTo>
                  <a:pt x="394" y="34"/>
                  <a:pt x="370" y="40"/>
                  <a:pt x="372" y="28"/>
                </a:cubicBezTo>
                <a:cubicBezTo>
                  <a:pt x="370" y="27"/>
                  <a:pt x="368" y="26"/>
                  <a:pt x="367" y="25"/>
                </a:cubicBezTo>
                <a:cubicBezTo>
                  <a:pt x="366" y="24"/>
                  <a:pt x="366" y="26"/>
                  <a:pt x="365" y="26"/>
                </a:cubicBezTo>
                <a:cubicBezTo>
                  <a:pt x="365" y="24"/>
                  <a:pt x="364" y="23"/>
                  <a:pt x="363" y="22"/>
                </a:cubicBezTo>
                <a:cubicBezTo>
                  <a:pt x="360" y="22"/>
                  <a:pt x="359" y="25"/>
                  <a:pt x="356" y="26"/>
                </a:cubicBezTo>
                <a:cubicBezTo>
                  <a:pt x="350" y="25"/>
                  <a:pt x="346" y="28"/>
                  <a:pt x="337" y="26"/>
                </a:cubicBezTo>
                <a:cubicBezTo>
                  <a:pt x="337" y="26"/>
                  <a:pt x="338" y="27"/>
                  <a:pt x="337" y="27"/>
                </a:cubicBezTo>
                <a:cubicBezTo>
                  <a:pt x="335" y="24"/>
                  <a:pt x="332" y="28"/>
                  <a:pt x="328" y="27"/>
                </a:cubicBezTo>
                <a:cubicBezTo>
                  <a:pt x="327" y="29"/>
                  <a:pt x="325" y="29"/>
                  <a:pt x="323" y="30"/>
                </a:cubicBezTo>
                <a:cubicBezTo>
                  <a:pt x="323" y="29"/>
                  <a:pt x="322" y="28"/>
                  <a:pt x="322" y="27"/>
                </a:cubicBezTo>
                <a:cubicBezTo>
                  <a:pt x="320" y="27"/>
                  <a:pt x="320" y="29"/>
                  <a:pt x="318" y="30"/>
                </a:cubicBezTo>
                <a:cubicBezTo>
                  <a:pt x="318" y="28"/>
                  <a:pt x="317" y="28"/>
                  <a:pt x="315" y="28"/>
                </a:cubicBezTo>
                <a:cubicBezTo>
                  <a:pt x="309" y="33"/>
                  <a:pt x="303" y="31"/>
                  <a:pt x="296" y="33"/>
                </a:cubicBezTo>
                <a:cubicBezTo>
                  <a:pt x="298" y="31"/>
                  <a:pt x="293" y="31"/>
                  <a:pt x="291" y="30"/>
                </a:cubicBezTo>
                <a:cubicBezTo>
                  <a:pt x="289" y="34"/>
                  <a:pt x="283" y="33"/>
                  <a:pt x="280" y="32"/>
                </a:cubicBezTo>
                <a:cubicBezTo>
                  <a:pt x="277" y="34"/>
                  <a:pt x="271" y="32"/>
                  <a:pt x="269" y="34"/>
                </a:cubicBezTo>
                <a:cubicBezTo>
                  <a:pt x="268" y="34"/>
                  <a:pt x="268" y="33"/>
                  <a:pt x="266" y="33"/>
                </a:cubicBezTo>
                <a:cubicBezTo>
                  <a:pt x="265" y="35"/>
                  <a:pt x="261" y="34"/>
                  <a:pt x="260" y="34"/>
                </a:cubicBezTo>
                <a:cubicBezTo>
                  <a:pt x="261" y="33"/>
                  <a:pt x="263" y="33"/>
                  <a:pt x="264" y="32"/>
                </a:cubicBezTo>
                <a:cubicBezTo>
                  <a:pt x="262" y="31"/>
                  <a:pt x="260" y="32"/>
                  <a:pt x="258" y="31"/>
                </a:cubicBezTo>
                <a:cubicBezTo>
                  <a:pt x="257" y="33"/>
                  <a:pt x="259" y="32"/>
                  <a:pt x="259" y="33"/>
                </a:cubicBezTo>
                <a:cubicBezTo>
                  <a:pt x="255" y="35"/>
                  <a:pt x="248" y="37"/>
                  <a:pt x="245" y="35"/>
                </a:cubicBezTo>
                <a:cubicBezTo>
                  <a:pt x="247" y="34"/>
                  <a:pt x="247" y="31"/>
                  <a:pt x="245" y="28"/>
                </a:cubicBezTo>
                <a:cubicBezTo>
                  <a:pt x="245" y="30"/>
                  <a:pt x="244" y="28"/>
                  <a:pt x="243" y="28"/>
                </a:cubicBezTo>
                <a:cubicBezTo>
                  <a:pt x="243" y="29"/>
                  <a:pt x="243" y="31"/>
                  <a:pt x="241" y="32"/>
                </a:cubicBezTo>
                <a:cubicBezTo>
                  <a:pt x="240" y="31"/>
                  <a:pt x="239" y="29"/>
                  <a:pt x="237" y="31"/>
                </a:cubicBezTo>
                <a:cubicBezTo>
                  <a:pt x="238" y="31"/>
                  <a:pt x="239" y="31"/>
                  <a:pt x="239" y="31"/>
                </a:cubicBezTo>
                <a:cubicBezTo>
                  <a:pt x="236" y="34"/>
                  <a:pt x="242" y="30"/>
                  <a:pt x="242" y="36"/>
                </a:cubicBezTo>
                <a:cubicBezTo>
                  <a:pt x="237" y="35"/>
                  <a:pt x="234" y="37"/>
                  <a:pt x="229" y="37"/>
                </a:cubicBezTo>
                <a:cubicBezTo>
                  <a:pt x="228" y="38"/>
                  <a:pt x="228" y="39"/>
                  <a:pt x="226" y="39"/>
                </a:cubicBezTo>
                <a:cubicBezTo>
                  <a:pt x="219" y="35"/>
                  <a:pt x="210" y="40"/>
                  <a:pt x="201" y="38"/>
                </a:cubicBezTo>
                <a:cubicBezTo>
                  <a:pt x="201" y="37"/>
                  <a:pt x="200" y="37"/>
                  <a:pt x="200" y="36"/>
                </a:cubicBezTo>
                <a:cubicBezTo>
                  <a:pt x="201" y="36"/>
                  <a:pt x="202" y="35"/>
                  <a:pt x="203" y="35"/>
                </a:cubicBezTo>
                <a:cubicBezTo>
                  <a:pt x="201" y="35"/>
                  <a:pt x="200" y="35"/>
                  <a:pt x="199" y="33"/>
                </a:cubicBezTo>
                <a:cubicBezTo>
                  <a:pt x="201" y="35"/>
                  <a:pt x="202" y="33"/>
                  <a:pt x="203" y="32"/>
                </a:cubicBezTo>
                <a:cubicBezTo>
                  <a:pt x="202" y="32"/>
                  <a:pt x="201" y="32"/>
                  <a:pt x="201" y="31"/>
                </a:cubicBezTo>
                <a:cubicBezTo>
                  <a:pt x="203" y="31"/>
                  <a:pt x="206" y="32"/>
                  <a:pt x="204" y="33"/>
                </a:cubicBezTo>
                <a:cubicBezTo>
                  <a:pt x="207" y="33"/>
                  <a:pt x="207" y="32"/>
                  <a:pt x="209" y="31"/>
                </a:cubicBezTo>
                <a:cubicBezTo>
                  <a:pt x="210" y="32"/>
                  <a:pt x="209" y="32"/>
                  <a:pt x="208" y="33"/>
                </a:cubicBezTo>
                <a:cubicBezTo>
                  <a:pt x="209" y="33"/>
                  <a:pt x="211" y="35"/>
                  <a:pt x="211" y="33"/>
                </a:cubicBezTo>
                <a:cubicBezTo>
                  <a:pt x="210" y="33"/>
                  <a:pt x="211" y="31"/>
                  <a:pt x="212" y="30"/>
                </a:cubicBezTo>
                <a:cubicBezTo>
                  <a:pt x="208" y="30"/>
                  <a:pt x="201" y="29"/>
                  <a:pt x="196" y="27"/>
                </a:cubicBezTo>
                <a:cubicBezTo>
                  <a:pt x="196" y="28"/>
                  <a:pt x="196" y="29"/>
                  <a:pt x="195" y="29"/>
                </a:cubicBezTo>
                <a:cubicBezTo>
                  <a:pt x="194" y="27"/>
                  <a:pt x="192" y="29"/>
                  <a:pt x="190" y="28"/>
                </a:cubicBezTo>
                <a:cubicBezTo>
                  <a:pt x="189" y="28"/>
                  <a:pt x="190" y="26"/>
                  <a:pt x="188" y="26"/>
                </a:cubicBezTo>
                <a:cubicBezTo>
                  <a:pt x="189" y="28"/>
                  <a:pt x="187" y="29"/>
                  <a:pt x="185" y="30"/>
                </a:cubicBezTo>
                <a:cubicBezTo>
                  <a:pt x="183" y="30"/>
                  <a:pt x="183" y="29"/>
                  <a:pt x="181" y="29"/>
                </a:cubicBezTo>
                <a:cubicBezTo>
                  <a:pt x="181" y="29"/>
                  <a:pt x="181" y="30"/>
                  <a:pt x="180" y="30"/>
                </a:cubicBezTo>
                <a:cubicBezTo>
                  <a:pt x="181" y="31"/>
                  <a:pt x="180" y="31"/>
                  <a:pt x="181" y="32"/>
                </a:cubicBezTo>
                <a:cubicBezTo>
                  <a:pt x="182" y="30"/>
                  <a:pt x="185" y="33"/>
                  <a:pt x="186" y="31"/>
                </a:cubicBezTo>
                <a:cubicBezTo>
                  <a:pt x="186" y="33"/>
                  <a:pt x="189" y="33"/>
                  <a:pt x="189" y="35"/>
                </a:cubicBezTo>
                <a:cubicBezTo>
                  <a:pt x="189" y="35"/>
                  <a:pt x="189" y="34"/>
                  <a:pt x="190" y="35"/>
                </a:cubicBezTo>
                <a:cubicBezTo>
                  <a:pt x="192" y="35"/>
                  <a:pt x="191" y="33"/>
                  <a:pt x="193" y="33"/>
                </a:cubicBezTo>
                <a:cubicBezTo>
                  <a:pt x="193" y="35"/>
                  <a:pt x="188" y="36"/>
                  <a:pt x="190" y="37"/>
                </a:cubicBezTo>
                <a:cubicBezTo>
                  <a:pt x="190" y="37"/>
                  <a:pt x="192" y="39"/>
                  <a:pt x="193" y="40"/>
                </a:cubicBezTo>
                <a:cubicBezTo>
                  <a:pt x="192" y="40"/>
                  <a:pt x="192" y="41"/>
                  <a:pt x="192" y="41"/>
                </a:cubicBezTo>
                <a:cubicBezTo>
                  <a:pt x="189" y="41"/>
                  <a:pt x="188" y="42"/>
                  <a:pt x="186" y="43"/>
                </a:cubicBezTo>
                <a:cubicBezTo>
                  <a:pt x="186" y="42"/>
                  <a:pt x="186" y="41"/>
                  <a:pt x="185" y="41"/>
                </a:cubicBezTo>
                <a:cubicBezTo>
                  <a:pt x="172" y="43"/>
                  <a:pt x="162" y="38"/>
                  <a:pt x="149" y="35"/>
                </a:cubicBezTo>
                <a:cubicBezTo>
                  <a:pt x="153" y="33"/>
                  <a:pt x="157" y="30"/>
                  <a:pt x="160" y="31"/>
                </a:cubicBezTo>
                <a:cubicBezTo>
                  <a:pt x="157" y="29"/>
                  <a:pt x="153" y="30"/>
                  <a:pt x="149" y="27"/>
                </a:cubicBezTo>
                <a:cubicBezTo>
                  <a:pt x="145" y="32"/>
                  <a:pt x="136" y="27"/>
                  <a:pt x="131" y="31"/>
                </a:cubicBezTo>
                <a:cubicBezTo>
                  <a:pt x="131" y="30"/>
                  <a:pt x="131" y="30"/>
                  <a:pt x="131" y="29"/>
                </a:cubicBezTo>
                <a:cubicBezTo>
                  <a:pt x="118" y="29"/>
                  <a:pt x="115" y="30"/>
                  <a:pt x="105" y="28"/>
                </a:cubicBezTo>
                <a:cubicBezTo>
                  <a:pt x="105" y="27"/>
                  <a:pt x="103" y="27"/>
                  <a:pt x="104" y="26"/>
                </a:cubicBezTo>
                <a:cubicBezTo>
                  <a:pt x="102" y="26"/>
                  <a:pt x="102" y="25"/>
                  <a:pt x="100" y="25"/>
                </a:cubicBezTo>
                <a:cubicBezTo>
                  <a:pt x="102" y="28"/>
                  <a:pt x="100" y="38"/>
                  <a:pt x="97" y="39"/>
                </a:cubicBezTo>
                <a:cubicBezTo>
                  <a:pt x="96" y="37"/>
                  <a:pt x="92" y="39"/>
                  <a:pt x="91" y="37"/>
                </a:cubicBezTo>
                <a:cubicBezTo>
                  <a:pt x="89" y="39"/>
                  <a:pt x="87" y="40"/>
                  <a:pt x="84" y="39"/>
                </a:cubicBezTo>
                <a:cubicBezTo>
                  <a:pt x="84" y="40"/>
                  <a:pt x="84" y="41"/>
                  <a:pt x="84" y="41"/>
                </a:cubicBezTo>
                <a:cubicBezTo>
                  <a:pt x="73" y="39"/>
                  <a:pt x="62" y="39"/>
                  <a:pt x="49" y="38"/>
                </a:cubicBezTo>
                <a:cubicBezTo>
                  <a:pt x="47" y="32"/>
                  <a:pt x="46" y="31"/>
                  <a:pt x="49" y="27"/>
                </a:cubicBezTo>
                <a:cubicBezTo>
                  <a:pt x="49" y="28"/>
                  <a:pt x="50" y="28"/>
                  <a:pt x="49" y="30"/>
                </a:cubicBezTo>
                <a:cubicBezTo>
                  <a:pt x="51" y="29"/>
                  <a:pt x="50" y="29"/>
                  <a:pt x="52" y="30"/>
                </a:cubicBezTo>
                <a:cubicBezTo>
                  <a:pt x="52" y="26"/>
                  <a:pt x="55" y="25"/>
                  <a:pt x="54" y="23"/>
                </a:cubicBezTo>
                <a:cubicBezTo>
                  <a:pt x="51" y="22"/>
                  <a:pt x="52" y="26"/>
                  <a:pt x="49" y="26"/>
                </a:cubicBezTo>
                <a:cubicBezTo>
                  <a:pt x="49" y="24"/>
                  <a:pt x="48" y="25"/>
                  <a:pt x="47" y="25"/>
                </a:cubicBezTo>
                <a:close/>
                <a:moveTo>
                  <a:pt x="125" y="349"/>
                </a:moveTo>
                <a:cubicBezTo>
                  <a:pt x="125" y="351"/>
                  <a:pt x="123" y="350"/>
                  <a:pt x="124" y="352"/>
                </a:cubicBezTo>
                <a:cubicBezTo>
                  <a:pt x="125" y="350"/>
                  <a:pt x="124" y="351"/>
                  <a:pt x="125" y="352"/>
                </a:cubicBezTo>
                <a:cubicBezTo>
                  <a:pt x="127" y="352"/>
                  <a:pt x="125" y="350"/>
                  <a:pt x="127" y="351"/>
                </a:cubicBezTo>
                <a:cubicBezTo>
                  <a:pt x="127" y="353"/>
                  <a:pt x="126" y="354"/>
                  <a:pt x="125" y="354"/>
                </a:cubicBezTo>
                <a:cubicBezTo>
                  <a:pt x="124" y="354"/>
                  <a:pt x="125" y="351"/>
                  <a:pt x="123" y="352"/>
                </a:cubicBezTo>
                <a:cubicBezTo>
                  <a:pt x="122" y="351"/>
                  <a:pt x="122" y="350"/>
                  <a:pt x="123" y="349"/>
                </a:cubicBezTo>
                <a:cubicBezTo>
                  <a:pt x="124" y="349"/>
                  <a:pt x="124" y="349"/>
                  <a:pt x="125" y="349"/>
                </a:cubicBezTo>
                <a:cubicBezTo>
                  <a:pt x="125" y="349"/>
                  <a:pt x="125" y="349"/>
                  <a:pt x="125" y="349"/>
                </a:cubicBezTo>
                <a:close/>
                <a:moveTo>
                  <a:pt x="25" y="15"/>
                </a:moveTo>
                <a:cubicBezTo>
                  <a:pt x="24" y="16"/>
                  <a:pt x="24" y="13"/>
                  <a:pt x="26" y="13"/>
                </a:cubicBezTo>
                <a:cubicBezTo>
                  <a:pt x="26" y="15"/>
                  <a:pt x="25" y="14"/>
                  <a:pt x="25" y="15"/>
                </a:cubicBezTo>
                <a:cubicBezTo>
                  <a:pt x="25" y="15"/>
                  <a:pt x="25" y="15"/>
                  <a:pt x="25" y="15"/>
                </a:cubicBezTo>
                <a:close/>
                <a:moveTo>
                  <a:pt x="195" y="31"/>
                </a:moveTo>
                <a:cubicBezTo>
                  <a:pt x="195" y="31"/>
                  <a:pt x="195" y="30"/>
                  <a:pt x="195" y="30"/>
                </a:cubicBezTo>
                <a:cubicBezTo>
                  <a:pt x="196" y="29"/>
                  <a:pt x="196" y="32"/>
                  <a:pt x="195" y="31"/>
                </a:cubicBezTo>
                <a:cubicBezTo>
                  <a:pt x="195" y="31"/>
                  <a:pt x="195" y="31"/>
                  <a:pt x="195" y="31"/>
                </a:cubicBezTo>
                <a:close/>
                <a:moveTo>
                  <a:pt x="101" y="34"/>
                </a:moveTo>
                <a:cubicBezTo>
                  <a:pt x="103" y="33"/>
                  <a:pt x="102" y="32"/>
                  <a:pt x="101" y="30"/>
                </a:cubicBezTo>
                <a:cubicBezTo>
                  <a:pt x="103" y="30"/>
                  <a:pt x="101" y="32"/>
                  <a:pt x="103" y="33"/>
                </a:cubicBezTo>
                <a:cubicBezTo>
                  <a:pt x="102" y="34"/>
                  <a:pt x="101" y="34"/>
                  <a:pt x="102" y="36"/>
                </a:cubicBezTo>
                <a:cubicBezTo>
                  <a:pt x="101" y="36"/>
                  <a:pt x="102" y="34"/>
                  <a:pt x="101" y="34"/>
                </a:cubicBezTo>
                <a:cubicBezTo>
                  <a:pt x="101" y="34"/>
                  <a:pt x="101" y="34"/>
                  <a:pt x="101" y="34"/>
                </a:cubicBezTo>
                <a:close/>
                <a:moveTo>
                  <a:pt x="141" y="32"/>
                </a:moveTo>
                <a:cubicBezTo>
                  <a:pt x="141" y="32"/>
                  <a:pt x="141" y="31"/>
                  <a:pt x="141" y="31"/>
                </a:cubicBezTo>
                <a:cubicBezTo>
                  <a:pt x="142" y="30"/>
                  <a:pt x="142" y="33"/>
                  <a:pt x="141" y="32"/>
                </a:cubicBezTo>
                <a:cubicBezTo>
                  <a:pt x="141" y="32"/>
                  <a:pt x="141" y="32"/>
                  <a:pt x="141" y="32"/>
                </a:cubicBezTo>
                <a:close/>
                <a:moveTo>
                  <a:pt x="146" y="31"/>
                </a:moveTo>
                <a:cubicBezTo>
                  <a:pt x="146" y="31"/>
                  <a:pt x="146" y="32"/>
                  <a:pt x="145" y="32"/>
                </a:cubicBezTo>
                <a:cubicBezTo>
                  <a:pt x="146" y="32"/>
                  <a:pt x="147" y="33"/>
                  <a:pt x="147" y="36"/>
                </a:cubicBezTo>
                <a:cubicBezTo>
                  <a:pt x="144" y="36"/>
                  <a:pt x="142" y="35"/>
                  <a:pt x="141" y="34"/>
                </a:cubicBezTo>
                <a:cubicBezTo>
                  <a:pt x="143" y="33"/>
                  <a:pt x="145" y="32"/>
                  <a:pt x="146" y="31"/>
                </a:cubicBezTo>
                <a:cubicBezTo>
                  <a:pt x="146" y="31"/>
                  <a:pt x="146" y="31"/>
                  <a:pt x="146" y="31"/>
                </a:cubicBezTo>
                <a:close/>
                <a:moveTo>
                  <a:pt x="130" y="33"/>
                </a:moveTo>
                <a:cubicBezTo>
                  <a:pt x="129" y="32"/>
                  <a:pt x="128" y="32"/>
                  <a:pt x="129" y="31"/>
                </a:cubicBezTo>
                <a:cubicBezTo>
                  <a:pt x="130" y="32"/>
                  <a:pt x="131" y="35"/>
                  <a:pt x="132" y="36"/>
                </a:cubicBezTo>
                <a:cubicBezTo>
                  <a:pt x="132" y="35"/>
                  <a:pt x="131" y="36"/>
                  <a:pt x="132" y="37"/>
                </a:cubicBezTo>
                <a:cubicBezTo>
                  <a:pt x="129" y="36"/>
                  <a:pt x="129" y="40"/>
                  <a:pt x="125" y="39"/>
                </a:cubicBezTo>
                <a:cubicBezTo>
                  <a:pt x="124" y="37"/>
                  <a:pt x="118" y="37"/>
                  <a:pt x="118" y="40"/>
                </a:cubicBezTo>
                <a:cubicBezTo>
                  <a:pt x="117" y="40"/>
                  <a:pt x="118" y="38"/>
                  <a:pt x="115" y="38"/>
                </a:cubicBezTo>
                <a:cubicBezTo>
                  <a:pt x="114" y="39"/>
                  <a:pt x="115" y="40"/>
                  <a:pt x="115" y="41"/>
                </a:cubicBezTo>
                <a:cubicBezTo>
                  <a:pt x="114" y="41"/>
                  <a:pt x="113" y="41"/>
                  <a:pt x="112" y="41"/>
                </a:cubicBezTo>
                <a:cubicBezTo>
                  <a:pt x="113" y="36"/>
                  <a:pt x="108" y="38"/>
                  <a:pt x="108" y="35"/>
                </a:cubicBezTo>
                <a:cubicBezTo>
                  <a:pt x="111" y="34"/>
                  <a:pt x="113" y="33"/>
                  <a:pt x="115" y="32"/>
                </a:cubicBezTo>
                <a:cubicBezTo>
                  <a:pt x="115" y="33"/>
                  <a:pt x="115" y="33"/>
                  <a:pt x="115" y="34"/>
                </a:cubicBezTo>
                <a:cubicBezTo>
                  <a:pt x="120" y="33"/>
                  <a:pt x="123" y="35"/>
                  <a:pt x="126" y="32"/>
                </a:cubicBezTo>
                <a:cubicBezTo>
                  <a:pt x="128" y="32"/>
                  <a:pt x="127" y="34"/>
                  <a:pt x="129" y="33"/>
                </a:cubicBezTo>
                <a:cubicBezTo>
                  <a:pt x="130" y="34"/>
                  <a:pt x="130" y="33"/>
                  <a:pt x="130" y="33"/>
                </a:cubicBezTo>
                <a:cubicBezTo>
                  <a:pt x="130" y="33"/>
                  <a:pt x="130" y="33"/>
                  <a:pt x="130" y="33"/>
                </a:cubicBezTo>
                <a:close/>
                <a:moveTo>
                  <a:pt x="134" y="35"/>
                </a:moveTo>
                <a:cubicBezTo>
                  <a:pt x="133" y="33"/>
                  <a:pt x="136" y="33"/>
                  <a:pt x="136" y="32"/>
                </a:cubicBezTo>
                <a:cubicBezTo>
                  <a:pt x="138" y="31"/>
                  <a:pt x="138" y="34"/>
                  <a:pt x="139" y="33"/>
                </a:cubicBezTo>
                <a:cubicBezTo>
                  <a:pt x="140" y="34"/>
                  <a:pt x="135" y="36"/>
                  <a:pt x="134" y="35"/>
                </a:cubicBezTo>
                <a:cubicBezTo>
                  <a:pt x="134" y="35"/>
                  <a:pt x="134" y="35"/>
                  <a:pt x="134" y="35"/>
                </a:cubicBezTo>
                <a:close/>
                <a:moveTo>
                  <a:pt x="276" y="41"/>
                </a:moveTo>
                <a:cubicBezTo>
                  <a:pt x="277" y="39"/>
                  <a:pt x="278" y="38"/>
                  <a:pt x="278" y="37"/>
                </a:cubicBezTo>
                <a:cubicBezTo>
                  <a:pt x="280" y="43"/>
                  <a:pt x="289" y="38"/>
                  <a:pt x="294" y="40"/>
                </a:cubicBezTo>
                <a:cubicBezTo>
                  <a:pt x="289" y="43"/>
                  <a:pt x="282" y="41"/>
                  <a:pt x="277" y="41"/>
                </a:cubicBezTo>
                <a:cubicBezTo>
                  <a:pt x="276" y="41"/>
                  <a:pt x="276" y="42"/>
                  <a:pt x="277" y="42"/>
                </a:cubicBezTo>
                <a:cubicBezTo>
                  <a:pt x="276" y="44"/>
                  <a:pt x="276" y="40"/>
                  <a:pt x="274" y="41"/>
                </a:cubicBezTo>
                <a:cubicBezTo>
                  <a:pt x="274" y="39"/>
                  <a:pt x="276" y="40"/>
                  <a:pt x="276" y="41"/>
                </a:cubicBezTo>
                <a:cubicBezTo>
                  <a:pt x="276" y="41"/>
                  <a:pt x="276" y="41"/>
                  <a:pt x="276" y="41"/>
                </a:cubicBezTo>
                <a:close/>
                <a:moveTo>
                  <a:pt x="295" y="41"/>
                </a:moveTo>
                <a:cubicBezTo>
                  <a:pt x="294" y="37"/>
                  <a:pt x="296" y="36"/>
                  <a:pt x="298" y="38"/>
                </a:cubicBezTo>
                <a:cubicBezTo>
                  <a:pt x="299" y="40"/>
                  <a:pt x="298" y="41"/>
                  <a:pt x="297" y="42"/>
                </a:cubicBezTo>
                <a:cubicBezTo>
                  <a:pt x="296" y="42"/>
                  <a:pt x="296" y="41"/>
                  <a:pt x="295" y="41"/>
                </a:cubicBezTo>
                <a:cubicBezTo>
                  <a:pt x="295" y="41"/>
                  <a:pt x="295" y="41"/>
                  <a:pt x="295" y="41"/>
                </a:cubicBezTo>
                <a:close/>
                <a:moveTo>
                  <a:pt x="196" y="40"/>
                </a:moveTo>
                <a:cubicBezTo>
                  <a:pt x="195" y="40"/>
                  <a:pt x="197" y="39"/>
                  <a:pt x="196" y="37"/>
                </a:cubicBezTo>
                <a:cubicBezTo>
                  <a:pt x="197" y="37"/>
                  <a:pt x="197" y="38"/>
                  <a:pt x="197" y="39"/>
                </a:cubicBezTo>
                <a:cubicBezTo>
                  <a:pt x="197" y="39"/>
                  <a:pt x="196" y="40"/>
                  <a:pt x="196" y="40"/>
                </a:cubicBezTo>
                <a:cubicBezTo>
                  <a:pt x="196" y="40"/>
                  <a:pt x="196" y="40"/>
                  <a:pt x="196" y="40"/>
                </a:cubicBezTo>
                <a:close/>
                <a:moveTo>
                  <a:pt x="237" y="39"/>
                </a:moveTo>
                <a:cubicBezTo>
                  <a:pt x="237" y="38"/>
                  <a:pt x="237" y="38"/>
                  <a:pt x="236" y="38"/>
                </a:cubicBezTo>
                <a:cubicBezTo>
                  <a:pt x="236" y="37"/>
                  <a:pt x="239" y="38"/>
                  <a:pt x="238" y="39"/>
                </a:cubicBezTo>
                <a:cubicBezTo>
                  <a:pt x="238" y="39"/>
                  <a:pt x="237" y="39"/>
                  <a:pt x="237" y="39"/>
                </a:cubicBezTo>
                <a:cubicBezTo>
                  <a:pt x="237" y="39"/>
                  <a:pt x="237" y="39"/>
                  <a:pt x="237" y="39"/>
                </a:cubicBezTo>
                <a:close/>
                <a:moveTo>
                  <a:pt x="304" y="42"/>
                </a:moveTo>
                <a:cubicBezTo>
                  <a:pt x="303" y="41"/>
                  <a:pt x="303" y="40"/>
                  <a:pt x="303" y="38"/>
                </a:cubicBezTo>
                <a:cubicBezTo>
                  <a:pt x="305" y="39"/>
                  <a:pt x="307" y="39"/>
                  <a:pt x="308" y="40"/>
                </a:cubicBezTo>
                <a:cubicBezTo>
                  <a:pt x="308" y="42"/>
                  <a:pt x="306" y="42"/>
                  <a:pt x="304" y="42"/>
                </a:cubicBezTo>
                <a:cubicBezTo>
                  <a:pt x="304" y="42"/>
                  <a:pt x="304" y="42"/>
                  <a:pt x="304" y="42"/>
                </a:cubicBezTo>
                <a:close/>
                <a:moveTo>
                  <a:pt x="273" y="41"/>
                </a:moveTo>
                <a:cubicBezTo>
                  <a:pt x="269" y="42"/>
                  <a:pt x="272" y="39"/>
                  <a:pt x="273" y="41"/>
                </a:cubicBezTo>
                <a:cubicBezTo>
                  <a:pt x="273" y="41"/>
                  <a:pt x="273" y="41"/>
                  <a:pt x="273" y="41"/>
                </a:cubicBezTo>
                <a:close/>
                <a:moveTo>
                  <a:pt x="250" y="42"/>
                </a:moveTo>
                <a:cubicBezTo>
                  <a:pt x="253" y="42"/>
                  <a:pt x="248" y="44"/>
                  <a:pt x="250" y="42"/>
                </a:cubicBezTo>
                <a:cubicBezTo>
                  <a:pt x="250" y="42"/>
                  <a:pt x="250" y="42"/>
                  <a:pt x="250" y="42"/>
                </a:cubicBezTo>
                <a:close/>
                <a:moveTo>
                  <a:pt x="12" y="58"/>
                </a:moveTo>
                <a:cubicBezTo>
                  <a:pt x="10" y="58"/>
                  <a:pt x="12" y="55"/>
                  <a:pt x="13" y="55"/>
                </a:cubicBezTo>
                <a:cubicBezTo>
                  <a:pt x="13" y="57"/>
                  <a:pt x="12" y="57"/>
                  <a:pt x="12" y="58"/>
                </a:cubicBezTo>
                <a:cubicBezTo>
                  <a:pt x="12" y="58"/>
                  <a:pt x="12" y="58"/>
                  <a:pt x="12" y="58"/>
                </a:cubicBezTo>
                <a:close/>
                <a:moveTo>
                  <a:pt x="331" y="59"/>
                </a:moveTo>
                <a:cubicBezTo>
                  <a:pt x="333" y="57"/>
                  <a:pt x="335" y="59"/>
                  <a:pt x="335" y="57"/>
                </a:cubicBezTo>
                <a:cubicBezTo>
                  <a:pt x="346" y="57"/>
                  <a:pt x="350" y="66"/>
                  <a:pt x="359" y="67"/>
                </a:cubicBezTo>
                <a:cubicBezTo>
                  <a:pt x="361" y="69"/>
                  <a:pt x="364" y="73"/>
                  <a:pt x="362" y="76"/>
                </a:cubicBezTo>
                <a:cubicBezTo>
                  <a:pt x="364" y="83"/>
                  <a:pt x="361" y="90"/>
                  <a:pt x="363" y="97"/>
                </a:cubicBezTo>
                <a:cubicBezTo>
                  <a:pt x="360" y="99"/>
                  <a:pt x="364" y="102"/>
                  <a:pt x="359" y="102"/>
                </a:cubicBezTo>
                <a:cubicBezTo>
                  <a:pt x="359" y="104"/>
                  <a:pt x="359" y="106"/>
                  <a:pt x="359" y="109"/>
                </a:cubicBezTo>
                <a:cubicBezTo>
                  <a:pt x="354" y="104"/>
                  <a:pt x="354" y="92"/>
                  <a:pt x="350" y="89"/>
                </a:cubicBezTo>
                <a:cubicBezTo>
                  <a:pt x="350" y="83"/>
                  <a:pt x="345" y="76"/>
                  <a:pt x="342" y="70"/>
                </a:cubicBezTo>
                <a:cubicBezTo>
                  <a:pt x="342" y="69"/>
                  <a:pt x="341" y="69"/>
                  <a:pt x="340" y="69"/>
                </a:cubicBezTo>
                <a:cubicBezTo>
                  <a:pt x="342" y="67"/>
                  <a:pt x="339" y="66"/>
                  <a:pt x="340" y="64"/>
                </a:cubicBezTo>
                <a:cubicBezTo>
                  <a:pt x="335" y="63"/>
                  <a:pt x="335" y="59"/>
                  <a:pt x="331" y="59"/>
                </a:cubicBezTo>
                <a:cubicBezTo>
                  <a:pt x="331" y="59"/>
                  <a:pt x="331" y="59"/>
                  <a:pt x="331" y="59"/>
                </a:cubicBezTo>
                <a:close/>
                <a:moveTo>
                  <a:pt x="22" y="71"/>
                </a:moveTo>
                <a:cubicBezTo>
                  <a:pt x="22" y="67"/>
                  <a:pt x="22" y="62"/>
                  <a:pt x="21" y="58"/>
                </a:cubicBezTo>
                <a:cubicBezTo>
                  <a:pt x="24" y="58"/>
                  <a:pt x="22" y="60"/>
                  <a:pt x="24" y="61"/>
                </a:cubicBezTo>
                <a:cubicBezTo>
                  <a:pt x="25" y="60"/>
                  <a:pt x="26" y="62"/>
                  <a:pt x="29" y="60"/>
                </a:cubicBezTo>
                <a:cubicBezTo>
                  <a:pt x="29" y="63"/>
                  <a:pt x="33" y="61"/>
                  <a:pt x="32" y="64"/>
                </a:cubicBezTo>
                <a:cubicBezTo>
                  <a:pt x="35" y="64"/>
                  <a:pt x="38" y="63"/>
                  <a:pt x="40" y="65"/>
                </a:cubicBezTo>
                <a:cubicBezTo>
                  <a:pt x="36" y="69"/>
                  <a:pt x="30" y="71"/>
                  <a:pt x="22" y="71"/>
                </a:cubicBezTo>
                <a:cubicBezTo>
                  <a:pt x="22" y="71"/>
                  <a:pt x="22" y="71"/>
                  <a:pt x="22" y="71"/>
                </a:cubicBezTo>
                <a:close/>
                <a:moveTo>
                  <a:pt x="267" y="61"/>
                </a:moveTo>
                <a:cubicBezTo>
                  <a:pt x="270" y="61"/>
                  <a:pt x="280" y="59"/>
                  <a:pt x="281" y="63"/>
                </a:cubicBezTo>
                <a:cubicBezTo>
                  <a:pt x="283" y="62"/>
                  <a:pt x="287" y="64"/>
                  <a:pt x="287" y="61"/>
                </a:cubicBezTo>
                <a:cubicBezTo>
                  <a:pt x="288" y="63"/>
                  <a:pt x="292" y="62"/>
                  <a:pt x="293" y="64"/>
                </a:cubicBezTo>
                <a:cubicBezTo>
                  <a:pt x="290" y="66"/>
                  <a:pt x="283" y="63"/>
                  <a:pt x="278" y="66"/>
                </a:cubicBezTo>
                <a:cubicBezTo>
                  <a:pt x="272" y="65"/>
                  <a:pt x="265" y="67"/>
                  <a:pt x="260" y="64"/>
                </a:cubicBezTo>
                <a:cubicBezTo>
                  <a:pt x="264" y="64"/>
                  <a:pt x="265" y="64"/>
                  <a:pt x="268" y="63"/>
                </a:cubicBezTo>
                <a:cubicBezTo>
                  <a:pt x="267" y="62"/>
                  <a:pt x="267" y="61"/>
                  <a:pt x="267" y="61"/>
                </a:cubicBezTo>
                <a:cubicBezTo>
                  <a:pt x="267" y="61"/>
                  <a:pt x="267" y="61"/>
                  <a:pt x="267" y="61"/>
                </a:cubicBezTo>
                <a:close/>
                <a:moveTo>
                  <a:pt x="252" y="65"/>
                </a:moveTo>
                <a:cubicBezTo>
                  <a:pt x="250" y="66"/>
                  <a:pt x="250" y="64"/>
                  <a:pt x="250" y="63"/>
                </a:cubicBezTo>
                <a:cubicBezTo>
                  <a:pt x="251" y="62"/>
                  <a:pt x="252" y="63"/>
                  <a:pt x="252" y="63"/>
                </a:cubicBezTo>
                <a:cubicBezTo>
                  <a:pt x="252" y="64"/>
                  <a:pt x="252" y="65"/>
                  <a:pt x="252" y="65"/>
                </a:cubicBezTo>
                <a:cubicBezTo>
                  <a:pt x="252" y="65"/>
                  <a:pt x="252" y="65"/>
                  <a:pt x="252" y="65"/>
                </a:cubicBezTo>
                <a:close/>
                <a:moveTo>
                  <a:pt x="212" y="73"/>
                </a:moveTo>
                <a:cubicBezTo>
                  <a:pt x="211" y="72"/>
                  <a:pt x="212" y="72"/>
                  <a:pt x="211" y="70"/>
                </a:cubicBezTo>
                <a:cubicBezTo>
                  <a:pt x="212" y="71"/>
                  <a:pt x="213" y="71"/>
                  <a:pt x="214" y="72"/>
                </a:cubicBezTo>
                <a:cubicBezTo>
                  <a:pt x="214" y="73"/>
                  <a:pt x="212" y="74"/>
                  <a:pt x="210" y="74"/>
                </a:cubicBezTo>
                <a:cubicBezTo>
                  <a:pt x="210" y="73"/>
                  <a:pt x="211" y="73"/>
                  <a:pt x="212" y="73"/>
                </a:cubicBezTo>
                <a:cubicBezTo>
                  <a:pt x="212" y="73"/>
                  <a:pt x="212" y="73"/>
                  <a:pt x="212" y="73"/>
                </a:cubicBezTo>
                <a:close/>
                <a:moveTo>
                  <a:pt x="256" y="74"/>
                </a:moveTo>
                <a:cubicBezTo>
                  <a:pt x="255" y="73"/>
                  <a:pt x="256" y="72"/>
                  <a:pt x="256" y="71"/>
                </a:cubicBezTo>
                <a:cubicBezTo>
                  <a:pt x="257" y="72"/>
                  <a:pt x="256" y="72"/>
                  <a:pt x="256" y="74"/>
                </a:cubicBezTo>
                <a:cubicBezTo>
                  <a:pt x="256" y="74"/>
                  <a:pt x="256" y="74"/>
                  <a:pt x="256" y="74"/>
                </a:cubicBezTo>
                <a:close/>
                <a:moveTo>
                  <a:pt x="217" y="83"/>
                </a:moveTo>
                <a:cubicBezTo>
                  <a:pt x="217" y="82"/>
                  <a:pt x="218" y="82"/>
                  <a:pt x="218" y="81"/>
                </a:cubicBezTo>
                <a:cubicBezTo>
                  <a:pt x="219" y="81"/>
                  <a:pt x="219" y="82"/>
                  <a:pt x="219" y="83"/>
                </a:cubicBezTo>
                <a:cubicBezTo>
                  <a:pt x="218" y="83"/>
                  <a:pt x="218" y="83"/>
                  <a:pt x="217" y="83"/>
                </a:cubicBezTo>
                <a:cubicBezTo>
                  <a:pt x="217" y="83"/>
                  <a:pt x="217" y="83"/>
                  <a:pt x="217" y="83"/>
                </a:cubicBezTo>
                <a:close/>
                <a:moveTo>
                  <a:pt x="203" y="83"/>
                </a:moveTo>
                <a:cubicBezTo>
                  <a:pt x="203" y="85"/>
                  <a:pt x="200" y="84"/>
                  <a:pt x="201" y="83"/>
                </a:cubicBezTo>
                <a:cubicBezTo>
                  <a:pt x="202" y="83"/>
                  <a:pt x="202" y="83"/>
                  <a:pt x="203" y="83"/>
                </a:cubicBezTo>
                <a:cubicBezTo>
                  <a:pt x="203" y="83"/>
                  <a:pt x="203" y="83"/>
                  <a:pt x="203" y="83"/>
                </a:cubicBezTo>
                <a:close/>
                <a:moveTo>
                  <a:pt x="209" y="91"/>
                </a:moveTo>
                <a:cubicBezTo>
                  <a:pt x="207" y="91"/>
                  <a:pt x="209" y="87"/>
                  <a:pt x="209" y="86"/>
                </a:cubicBezTo>
                <a:cubicBezTo>
                  <a:pt x="211" y="87"/>
                  <a:pt x="210" y="90"/>
                  <a:pt x="209" y="91"/>
                </a:cubicBezTo>
                <a:cubicBezTo>
                  <a:pt x="209" y="91"/>
                  <a:pt x="209" y="91"/>
                  <a:pt x="209" y="91"/>
                </a:cubicBezTo>
                <a:close/>
                <a:moveTo>
                  <a:pt x="211" y="96"/>
                </a:moveTo>
                <a:cubicBezTo>
                  <a:pt x="211" y="96"/>
                  <a:pt x="208" y="95"/>
                  <a:pt x="209" y="94"/>
                </a:cubicBezTo>
                <a:cubicBezTo>
                  <a:pt x="209" y="94"/>
                  <a:pt x="210" y="94"/>
                  <a:pt x="210" y="94"/>
                </a:cubicBezTo>
                <a:cubicBezTo>
                  <a:pt x="210" y="95"/>
                  <a:pt x="210" y="95"/>
                  <a:pt x="211" y="96"/>
                </a:cubicBezTo>
                <a:cubicBezTo>
                  <a:pt x="211" y="96"/>
                  <a:pt x="211" y="96"/>
                  <a:pt x="211" y="96"/>
                </a:cubicBezTo>
                <a:close/>
                <a:moveTo>
                  <a:pt x="202" y="98"/>
                </a:moveTo>
                <a:cubicBezTo>
                  <a:pt x="200" y="98"/>
                  <a:pt x="200" y="94"/>
                  <a:pt x="202" y="94"/>
                </a:cubicBezTo>
                <a:cubicBezTo>
                  <a:pt x="203" y="96"/>
                  <a:pt x="202" y="96"/>
                  <a:pt x="202" y="98"/>
                </a:cubicBezTo>
                <a:cubicBezTo>
                  <a:pt x="202" y="98"/>
                  <a:pt x="202" y="98"/>
                  <a:pt x="202" y="98"/>
                </a:cubicBezTo>
                <a:close/>
                <a:moveTo>
                  <a:pt x="198" y="97"/>
                </a:moveTo>
                <a:cubicBezTo>
                  <a:pt x="197" y="97"/>
                  <a:pt x="197" y="96"/>
                  <a:pt x="197" y="95"/>
                </a:cubicBezTo>
                <a:cubicBezTo>
                  <a:pt x="197" y="95"/>
                  <a:pt x="198" y="95"/>
                  <a:pt x="198" y="95"/>
                </a:cubicBezTo>
                <a:cubicBezTo>
                  <a:pt x="198" y="96"/>
                  <a:pt x="198" y="96"/>
                  <a:pt x="198" y="97"/>
                </a:cubicBezTo>
                <a:cubicBezTo>
                  <a:pt x="198" y="97"/>
                  <a:pt x="198" y="97"/>
                  <a:pt x="198" y="97"/>
                </a:cubicBezTo>
                <a:close/>
                <a:moveTo>
                  <a:pt x="206" y="97"/>
                </a:moveTo>
                <a:cubicBezTo>
                  <a:pt x="205" y="98"/>
                  <a:pt x="203" y="98"/>
                  <a:pt x="203" y="96"/>
                </a:cubicBezTo>
                <a:cubicBezTo>
                  <a:pt x="204" y="96"/>
                  <a:pt x="205" y="96"/>
                  <a:pt x="206" y="97"/>
                </a:cubicBezTo>
                <a:cubicBezTo>
                  <a:pt x="206" y="97"/>
                  <a:pt x="206" y="97"/>
                  <a:pt x="206" y="97"/>
                </a:cubicBezTo>
                <a:close/>
                <a:moveTo>
                  <a:pt x="202" y="102"/>
                </a:moveTo>
                <a:cubicBezTo>
                  <a:pt x="202" y="100"/>
                  <a:pt x="198" y="100"/>
                  <a:pt x="199" y="98"/>
                </a:cubicBezTo>
                <a:cubicBezTo>
                  <a:pt x="201" y="99"/>
                  <a:pt x="202" y="101"/>
                  <a:pt x="204" y="102"/>
                </a:cubicBezTo>
                <a:cubicBezTo>
                  <a:pt x="203" y="103"/>
                  <a:pt x="200" y="104"/>
                  <a:pt x="199" y="103"/>
                </a:cubicBezTo>
                <a:cubicBezTo>
                  <a:pt x="199" y="101"/>
                  <a:pt x="201" y="101"/>
                  <a:pt x="202" y="102"/>
                </a:cubicBezTo>
                <a:cubicBezTo>
                  <a:pt x="202" y="102"/>
                  <a:pt x="202" y="102"/>
                  <a:pt x="202" y="102"/>
                </a:cubicBezTo>
                <a:close/>
                <a:moveTo>
                  <a:pt x="175" y="104"/>
                </a:moveTo>
                <a:cubicBezTo>
                  <a:pt x="176" y="103"/>
                  <a:pt x="176" y="103"/>
                  <a:pt x="175" y="101"/>
                </a:cubicBezTo>
                <a:cubicBezTo>
                  <a:pt x="176" y="101"/>
                  <a:pt x="176" y="103"/>
                  <a:pt x="177" y="102"/>
                </a:cubicBezTo>
                <a:cubicBezTo>
                  <a:pt x="177" y="104"/>
                  <a:pt x="177" y="104"/>
                  <a:pt x="175" y="104"/>
                </a:cubicBezTo>
                <a:cubicBezTo>
                  <a:pt x="175" y="104"/>
                  <a:pt x="175" y="104"/>
                  <a:pt x="175" y="104"/>
                </a:cubicBezTo>
                <a:close/>
                <a:moveTo>
                  <a:pt x="196" y="107"/>
                </a:moveTo>
                <a:cubicBezTo>
                  <a:pt x="194" y="106"/>
                  <a:pt x="195" y="104"/>
                  <a:pt x="195" y="103"/>
                </a:cubicBezTo>
                <a:cubicBezTo>
                  <a:pt x="197" y="102"/>
                  <a:pt x="196" y="106"/>
                  <a:pt x="196" y="107"/>
                </a:cubicBezTo>
                <a:cubicBezTo>
                  <a:pt x="196" y="107"/>
                  <a:pt x="196" y="107"/>
                  <a:pt x="196" y="107"/>
                </a:cubicBezTo>
                <a:close/>
                <a:moveTo>
                  <a:pt x="364" y="106"/>
                </a:moveTo>
                <a:cubicBezTo>
                  <a:pt x="364" y="105"/>
                  <a:pt x="366" y="106"/>
                  <a:pt x="366" y="104"/>
                </a:cubicBezTo>
                <a:cubicBezTo>
                  <a:pt x="368" y="105"/>
                  <a:pt x="364" y="107"/>
                  <a:pt x="366" y="108"/>
                </a:cubicBezTo>
                <a:cubicBezTo>
                  <a:pt x="364" y="110"/>
                  <a:pt x="366" y="106"/>
                  <a:pt x="364" y="106"/>
                </a:cubicBezTo>
                <a:cubicBezTo>
                  <a:pt x="364" y="106"/>
                  <a:pt x="364" y="106"/>
                  <a:pt x="364" y="106"/>
                </a:cubicBezTo>
                <a:close/>
                <a:moveTo>
                  <a:pt x="361" y="107"/>
                </a:moveTo>
                <a:cubicBezTo>
                  <a:pt x="361" y="106"/>
                  <a:pt x="362" y="106"/>
                  <a:pt x="363" y="106"/>
                </a:cubicBezTo>
                <a:cubicBezTo>
                  <a:pt x="363" y="107"/>
                  <a:pt x="362" y="107"/>
                  <a:pt x="361" y="107"/>
                </a:cubicBezTo>
                <a:cubicBezTo>
                  <a:pt x="361" y="107"/>
                  <a:pt x="361" y="107"/>
                  <a:pt x="361" y="107"/>
                </a:cubicBezTo>
                <a:close/>
                <a:moveTo>
                  <a:pt x="160" y="109"/>
                </a:moveTo>
                <a:cubicBezTo>
                  <a:pt x="159" y="109"/>
                  <a:pt x="160" y="106"/>
                  <a:pt x="162" y="107"/>
                </a:cubicBezTo>
                <a:cubicBezTo>
                  <a:pt x="162" y="108"/>
                  <a:pt x="160" y="108"/>
                  <a:pt x="160" y="109"/>
                </a:cubicBezTo>
                <a:cubicBezTo>
                  <a:pt x="160" y="109"/>
                  <a:pt x="160" y="109"/>
                  <a:pt x="160" y="109"/>
                </a:cubicBezTo>
                <a:close/>
                <a:moveTo>
                  <a:pt x="207" y="110"/>
                </a:moveTo>
                <a:cubicBezTo>
                  <a:pt x="207" y="109"/>
                  <a:pt x="207" y="109"/>
                  <a:pt x="207" y="108"/>
                </a:cubicBezTo>
                <a:cubicBezTo>
                  <a:pt x="208" y="109"/>
                  <a:pt x="208" y="109"/>
                  <a:pt x="209" y="108"/>
                </a:cubicBezTo>
                <a:cubicBezTo>
                  <a:pt x="210" y="109"/>
                  <a:pt x="210" y="109"/>
                  <a:pt x="210" y="110"/>
                </a:cubicBezTo>
                <a:cubicBezTo>
                  <a:pt x="209" y="111"/>
                  <a:pt x="209" y="110"/>
                  <a:pt x="209" y="109"/>
                </a:cubicBezTo>
                <a:cubicBezTo>
                  <a:pt x="208" y="109"/>
                  <a:pt x="208" y="110"/>
                  <a:pt x="207" y="110"/>
                </a:cubicBezTo>
                <a:cubicBezTo>
                  <a:pt x="207" y="110"/>
                  <a:pt x="207" y="110"/>
                  <a:pt x="207" y="110"/>
                </a:cubicBezTo>
                <a:close/>
                <a:moveTo>
                  <a:pt x="211" y="110"/>
                </a:moveTo>
                <a:cubicBezTo>
                  <a:pt x="212" y="109"/>
                  <a:pt x="213" y="110"/>
                  <a:pt x="213" y="111"/>
                </a:cubicBezTo>
                <a:cubicBezTo>
                  <a:pt x="212" y="112"/>
                  <a:pt x="211" y="111"/>
                  <a:pt x="211" y="110"/>
                </a:cubicBezTo>
                <a:cubicBezTo>
                  <a:pt x="211" y="110"/>
                  <a:pt x="211" y="110"/>
                  <a:pt x="211" y="110"/>
                </a:cubicBezTo>
                <a:close/>
                <a:moveTo>
                  <a:pt x="364" y="110"/>
                </a:moveTo>
                <a:cubicBezTo>
                  <a:pt x="365" y="110"/>
                  <a:pt x="365" y="110"/>
                  <a:pt x="365" y="109"/>
                </a:cubicBezTo>
                <a:cubicBezTo>
                  <a:pt x="367" y="110"/>
                  <a:pt x="364" y="110"/>
                  <a:pt x="365" y="111"/>
                </a:cubicBezTo>
                <a:cubicBezTo>
                  <a:pt x="364" y="111"/>
                  <a:pt x="364" y="111"/>
                  <a:pt x="364" y="111"/>
                </a:cubicBezTo>
                <a:cubicBezTo>
                  <a:pt x="364" y="111"/>
                  <a:pt x="364" y="110"/>
                  <a:pt x="364" y="110"/>
                </a:cubicBezTo>
                <a:cubicBezTo>
                  <a:pt x="364" y="110"/>
                  <a:pt x="364" y="110"/>
                  <a:pt x="364" y="110"/>
                </a:cubicBezTo>
                <a:close/>
                <a:moveTo>
                  <a:pt x="369" y="113"/>
                </a:moveTo>
                <a:cubicBezTo>
                  <a:pt x="368" y="113"/>
                  <a:pt x="368" y="112"/>
                  <a:pt x="368" y="111"/>
                </a:cubicBezTo>
                <a:cubicBezTo>
                  <a:pt x="369" y="111"/>
                  <a:pt x="369" y="112"/>
                  <a:pt x="369" y="113"/>
                </a:cubicBezTo>
                <a:cubicBezTo>
                  <a:pt x="369" y="112"/>
                  <a:pt x="369" y="113"/>
                  <a:pt x="369" y="113"/>
                </a:cubicBezTo>
                <a:cubicBezTo>
                  <a:pt x="369" y="113"/>
                  <a:pt x="369" y="113"/>
                  <a:pt x="369" y="113"/>
                </a:cubicBezTo>
                <a:close/>
                <a:moveTo>
                  <a:pt x="193" y="115"/>
                </a:moveTo>
                <a:cubicBezTo>
                  <a:pt x="192" y="117"/>
                  <a:pt x="191" y="113"/>
                  <a:pt x="193" y="114"/>
                </a:cubicBezTo>
                <a:cubicBezTo>
                  <a:pt x="194" y="115"/>
                  <a:pt x="192" y="115"/>
                  <a:pt x="193" y="115"/>
                </a:cubicBezTo>
                <a:cubicBezTo>
                  <a:pt x="193" y="115"/>
                  <a:pt x="193" y="115"/>
                  <a:pt x="193" y="115"/>
                </a:cubicBezTo>
                <a:close/>
                <a:moveTo>
                  <a:pt x="208" y="121"/>
                </a:moveTo>
                <a:cubicBezTo>
                  <a:pt x="208" y="121"/>
                  <a:pt x="209" y="121"/>
                  <a:pt x="210" y="121"/>
                </a:cubicBezTo>
                <a:cubicBezTo>
                  <a:pt x="211" y="119"/>
                  <a:pt x="209" y="119"/>
                  <a:pt x="208" y="118"/>
                </a:cubicBezTo>
                <a:cubicBezTo>
                  <a:pt x="209" y="117"/>
                  <a:pt x="211" y="119"/>
                  <a:pt x="212" y="119"/>
                </a:cubicBezTo>
                <a:cubicBezTo>
                  <a:pt x="211" y="120"/>
                  <a:pt x="210" y="121"/>
                  <a:pt x="210" y="122"/>
                </a:cubicBezTo>
                <a:cubicBezTo>
                  <a:pt x="206" y="120"/>
                  <a:pt x="206" y="123"/>
                  <a:pt x="207" y="126"/>
                </a:cubicBezTo>
                <a:cubicBezTo>
                  <a:pt x="207" y="127"/>
                  <a:pt x="206" y="127"/>
                  <a:pt x="205" y="127"/>
                </a:cubicBezTo>
                <a:cubicBezTo>
                  <a:pt x="204" y="129"/>
                  <a:pt x="207" y="127"/>
                  <a:pt x="207" y="129"/>
                </a:cubicBezTo>
                <a:cubicBezTo>
                  <a:pt x="202" y="128"/>
                  <a:pt x="201" y="124"/>
                  <a:pt x="202" y="120"/>
                </a:cubicBezTo>
                <a:cubicBezTo>
                  <a:pt x="201" y="121"/>
                  <a:pt x="200" y="121"/>
                  <a:pt x="201" y="122"/>
                </a:cubicBezTo>
                <a:cubicBezTo>
                  <a:pt x="200" y="120"/>
                  <a:pt x="199" y="115"/>
                  <a:pt x="202" y="114"/>
                </a:cubicBezTo>
                <a:cubicBezTo>
                  <a:pt x="202" y="114"/>
                  <a:pt x="202" y="116"/>
                  <a:pt x="202" y="116"/>
                </a:cubicBezTo>
                <a:cubicBezTo>
                  <a:pt x="203" y="116"/>
                  <a:pt x="204" y="114"/>
                  <a:pt x="206" y="114"/>
                </a:cubicBezTo>
                <a:cubicBezTo>
                  <a:pt x="205" y="117"/>
                  <a:pt x="207" y="116"/>
                  <a:pt x="208" y="118"/>
                </a:cubicBezTo>
                <a:cubicBezTo>
                  <a:pt x="208" y="119"/>
                  <a:pt x="207" y="118"/>
                  <a:pt x="207" y="118"/>
                </a:cubicBezTo>
                <a:cubicBezTo>
                  <a:pt x="208" y="120"/>
                  <a:pt x="207" y="120"/>
                  <a:pt x="208" y="121"/>
                </a:cubicBezTo>
                <a:cubicBezTo>
                  <a:pt x="208" y="121"/>
                  <a:pt x="208" y="121"/>
                  <a:pt x="208" y="121"/>
                </a:cubicBezTo>
                <a:close/>
                <a:moveTo>
                  <a:pt x="223" y="169"/>
                </a:moveTo>
                <a:cubicBezTo>
                  <a:pt x="223" y="169"/>
                  <a:pt x="223" y="169"/>
                  <a:pt x="223" y="169"/>
                </a:cubicBezTo>
                <a:cubicBezTo>
                  <a:pt x="224" y="167"/>
                  <a:pt x="221" y="168"/>
                  <a:pt x="221" y="167"/>
                </a:cubicBezTo>
                <a:cubicBezTo>
                  <a:pt x="225" y="167"/>
                  <a:pt x="223" y="160"/>
                  <a:pt x="226" y="161"/>
                </a:cubicBezTo>
                <a:cubicBezTo>
                  <a:pt x="228" y="155"/>
                  <a:pt x="224" y="153"/>
                  <a:pt x="227" y="149"/>
                </a:cubicBezTo>
                <a:cubicBezTo>
                  <a:pt x="223" y="149"/>
                  <a:pt x="220" y="146"/>
                  <a:pt x="221" y="142"/>
                </a:cubicBezTo>
                <a:cubicBezTo>
                  <a:pt x="222" y="142"/>
                  <a:pt x="222" y="142"/>
                  <a:pt x="223" y="142"/>
                </a:cubicBezTo>
                <a:cubicBezTo>
                  <a:pt x="224" y="140"/>
                  <a:pt x="223" y="139"/>
                  <a:pt x="224" y="137"/>
                </a:cubicBezTo>
                <a:cubicBezTo>
                  <a:pt x="223" y="133"/>
                  <a:pt x="218" y="137"/>
                  <a:pt x="218" y="132"/>
                </a:cubicBezTo>
                <a:cubicBezTo>
                  <a:pt x="223" y="130"/>
                  <a:pt x="223" y="127"/>
                  <a:pt x="223" y="122"/>
                </a:cubicBezTo>
                <a:cubicBezTo>
                  <a:pt x="219" y="120"/>
                  <a:pt x="220" y="117"/>
                  <a:pt x="219" y="114"/>
                </a:cubicBezTo>
                <a:cubicBezTo>
                  <a:pt x="217" y="114"/>
                  <a:pt x="217" y="115"/>
                  <a:pt x="215" y="115"/>
                </a:cubicBezTo>
                <a:cubicBezTo>
                  <a:pt x="218" y="120"/>
                  <a:pt x="211" y="124"/>
                  <a:pt x="215" y="126"/>
                </a:cubicBezTo>
                <a:cubicBezTo>
                  <a:pt x="214" y="127"/>
                  <a:pt x="214" y="129"/>
                  <a:pt x="212" y="130"/>
                </a:cubicBezTo>
                <a:cubicBezTo>
                  <a:pt x="213" y="130"/>
                  <a:pt x="214" y="129"/>
                  <a:pt x="214" y="130"/>
                </a:cubicBezTo>
                <a:cubicBezTo>
                  <a:pt x="213" y="136"/>
                  <a:pt x="214" y="144"/>
                  <a:pt x="210" y="148"/>
                </a:cubicBezTo>
                <a:cubicBezTo>
                  <a:pt x="212" y="153"/>
                  <a:pt x="210" y="159"/>
                  <a:pt x="209" y="164"/>
                </a:cubicBezTo>
                <a:cubicBezTo>
                  <a:pt x="211" y="164"/>
                  <a:pt x="211" y="167"/>
                  <a:pt x="213" y="166"/>
                </a:cubicBezTo>
                <a:cubicBezTo>
                  <a:pt x="211" y="164"/>
                  <a:pt x="216" y="164"/>
                  <a:pt x="213" y="161"/>
                </a:cubicBezTo>
                <a:cubicBezTo>
                  <a:pt x="215" y="162"/>
                  <a:pt x="214" y="160"/>
                  <a:pt x="215" y="160"/>
                </a:cubicBezTo>
                <a:cubicBezTo>
                  <a:pt x="215" y="161"/>
                  <a:pt x="216" y="159"/>
                  <a:pt x="217" y="161"/>
                </a:cubicBezTo>
                <a:cubicBezTo>
                  <a:pt x="216" y="164"/>
                  <a:pt x="214" y="163"/>
                  <a:pt x="214" y="166"/>
                </a:cubicBezTo>
                <a:cubicBezTo>
                  <a:pt x="220" y="163"/>
                  <a:pt x="217" y="174"/>
                  <a:pt x="213" y="172"/>
                </a:cubicBezTo>
                <a:cubicBezTo>
                  <a:pt x="214" y="174"/>
                  <a:pt x="212" y="175"/>
                  <a:pt x="214" y="176"/>
                </a:cubicBezTo>
                <a:cubicBezTo>
                  <a:pt x="210" y="178"/>
                  <a:pt x="213" y="171"/>
                  <a:pt x="210" y="172"/>
                </a:cubicBezTo>
                <a:cubicBezTo>
                  <a:pt x="208" y="173"/>
                  <a:pt x="212" y="175"/>
                  <a:pt x="209" y="175"/>
                </a:cubicBezTo>
                <a:cubicBezTo>
                  <a:pt x="211" y="176"/>
                  <a:pt x="208" y="178"/>
                  <a:pt x="210" y="179"/>
                </a:cubicBezTo>
                <a:cubicBezTo>
                  <a:pt x="211" y="180"/>
                  <a:pt x="210" y="176"/>
                  <a:pt x="212" y="177"/>
                </a:cubicBezTo>
                <a:cubicBezTo>
                  <a:pt x="212" y="179"/>
                  <a:pt x="213" y="176"/>
                  <a:pt x="213" y="177"/>
                </a:cubicBezTo>
                <a:cubicBezTo>
                  <a:pt x="211" y="181"/>
                  <a:pt x="209" y="180"/>
                  <a:pt x="208" y="183"/>
                </a:cubicBezTo>
                <a:cubicBezTo>
                  <a:pt x="207" y="183"/>
                  <a:pt x="207" y="182"/>
                  <a:pt x="206" y="183"/>
                </a:cubicBezTo>
                <a:cubicBezTo>
                  <a:pt x="205" y="187"/>
                  <a:pt x="204" y="191"/>
                  <a:pt x="207" y="192"/>
                </a:cubicBezTo>
                <a:cubicBezTo>
                  <a:pt x="206" y="196"/>
                  <a:pt x="203" y="197"/>
                  <a:pt x="205" y="202"/>
                </a:cubicBezTo>
                <a:cubicBezTo>
                  <a:pt x="204" y="201"/>
                  <a:pt x="203" y="204"/>
                  <a:pt x="203" y="203"/>
                </a:cubicBezTo>
                <a:cubicBezTo>
                  <a:pt x="206" y="200"/>
                  <a:pt x="199" y="190"/>
                  <a:pt x="204" y="190"/>
                </a:cubicBezTo>
                <a:cubicBezTo>
                  <a:pt x="200" y="185"/>
                  <a:pt x="207" y="172"/>
                  <a:pt x="200" y="167"/>
                </a:cubicBezTo>
                <a:cubicBezTo>
                  <a:pt x="201" y="165"/>
                  <a:pt x="201" y="162"/>
                  <a:pt x="198" y="160"/>
                </a:cubicBezTo>
                <a:cubicBezTo>
                  <a:pt x="202" y="157"/>
                  <a:pt x="195" y="151"/>
                  <a:pt x="198" y="149"/>
                </a:cubicBezTo>
                <a:cubicBezTo>
                  <a:pt x="197" y="149"/>
                  <a:pt x="195" y="149"/>
                  <a:pt x="196" y="147"/>
                </a:cubicBezTo>
                <a:cubicBezTo>
                  <a:pt x="196" y="146"/>
                  <a:pt x="196" y="147"/>
                  <a:pt x="198" y="147"/>
                </a:cubicBezTo>
                <a:cubicBezTo>
                  <a:pt x="197" y="145"/>
                  <a:pt x="197" y="145"/>
                  <a:pt x="198" y="143"/>
                </a:cubicBezTo>
                <a:cubicBezTo>
                  <a:pt x="196" y="142"/>
                  <a:pt x="195" y="141"/>
                  <a:pt x="195" y="139"/>
                </a:cubicBezTo>
                <a:cubicBezTo>
                  <a:pt x="197" y="138"/>
                  <a:pt x="198" y="136"/>
                  <a:pt x="199" y="134"/>
                </a:cubicBezTo>
                <a:cubicBezTo>
                  <a:pt x="198" y="134"/>
                  <a:pt x="197" y="134"/>
                  <a:pt x="197" y="133"/>
                </a:cubicBezTo>
                <a:cubicBezTo>
                  <a:pt x="198" y="132"/>
                  <a:pt x="198" y="133"/>
                  <a:pt x="199" y="133"/>
                </a:cubicBezTo>
                <a:cubicBezTo>
                  <a:pt x="199" y="131"/>
                  <a:pt x="201" y="132"/>
                  <a:pt x="201" y="130"/>
                </a:cubicBezTo>
                <a:cubicBezTo>
                  <a:pt x="200" y="129"/>
                  <a:pt x="198" y="128"/>
                  <a:pt x="197" y="128"/>
                </a:cubicBezTo>
                <a:cubicBezTo>
                  <a:pt x="197" y="127"/>
                  <a:pt x="199" y="125"/>
                  <a:pt x="197" y="124"/>
                </a:cubicBezTo>
                <a:cubicBezTo>
                  <a:pt x="197" y="126"/>
                  <a:pt x="194" y="126"/>
                  <a:pt x="193" y="128"/>
                </a:cubicBezTo>
                <a:cubicBezTo>
                  <a:pt x="195" y="128"/>
                  <a:pt x="195" y="131"/>
                  <a:pt x="196" y="131"/>
                </a:cubicBezTo>
                <a:cubicBezTo>
                  <a:pt x="196" y="133"/>
                  <a:pt x="195" y="133"/>
                  <a:pt x="196" y="135"/>
                </a:cubicBezTo>
                <a:cubicBezTo>
                  <a:pt x="195" y="135"/>
                  <a:pt x="193" y="134"/>
                  <a:pt x="193" y="135"/>
                </a:cubicBezTo>
                <a:cubicBezTo>
                  <a:pt x="195" y="136"/>
                  <a:pt x="193" y="138"/>
                  <a:pt x="191" y="139"/>
                </a:cubicBezTo>
                <a:cubicBezTo>
                  <a:pt x="192" y="141"/>
                  <a:pt x="191" y="145"/>
                  <a:pt x="190" y="147"/>
                </a:cubicBezTo>
                <a:cubicBezTo>
                  <a:pt x="190" y="151"/>
                  <a:pt x="192" y="152"/>
                  <a:pt x="191" y="157"/>
                </a:cubicBezTo>
                <a:cubicBezTo>
                  <a:pt x="193" y="156"/>
                  <a:pt x="192" y="157"/>
                  <a:pt x="194" y="157"/>
                </a:cubicBezTo>
                <a:cubicBezTo>
                  <a:pt x="194" y="154"/>
                  <a:pt x="194" y="151"/>
                  <a:pt x="196" y="150"/>
                </a:cubicBezTo>
                <a:cubicBezTo>
                  <a:pt x="196" y="153"/>
                  <a:pt x="196" y="155"/>
                  <a:pt x="196" y="158"/>
                </a:cubicBezTo>
                <a:cubicBezTo>
                  <a:pt x="197" y="158"/>
                  <a:pt x="197" y="159"/>
                  <a:pt x="197" y="159"/>
                </a:cubicBezTo>
                <a:cubicBezTo>
                  <a:pt x="196" y="161"/>
                  <a:pt x="196" y="164"/>
                  <a:pt x="197" y="165"/>
                </a:cubicBezTo>
                <a:cubicBezTo>
                  <a:pt x="197" y="165"/>
                  <a:pt x="197" y="164"/>
                  <a:pt x="198" y="164"/>
                </a:cubicBezTo>
                <a:cubicBezTo>
                  <a:pt x="198" y="165"/>
                  <a:pt x="199" y="165"/>
                  <a:pt x="199" y="166"/>
                </a:cubicBezTo>
                <a:cubicBezTo>
                  <a:pt x="197" y="166"/>
                  <a:pt x="197" y="165"/>
                  <a:pt x="196" y="165"/>
                </a:cubicBezTo>
                <a:cubicBezTo>
                  <a:pt x="198" y="171"/>
                  <a:pt x="196" y="175"/>
                  <a:pt x="196" y="182"/>
                </a:cubicBezTo>
                <a:cubicBezTo>
                  <a:pt x="194" y="181"/>
                  <a:pt x="194" y="184"/>
                  <a:pt x="192" y="183"/>
                </a:cubicBezTo>
                <a:cubicBezTo>
                  <a:pt x="194" y="189"/>
                  <a:pt x="189" y="195"/>
                  <a:pt x="194" y="200"/>
                </a:cubicBezTo>
                <a:cubicBezTo>
                  <a:pt x="194" y="201"/>
                  <a:pt x="191" y="201"/>
                  <a:pt x="193" y="202"/>
                </a:cubicBezTo>
                <a:cubicBezTo>
                  <a:pt x="194" y="202"/>
                  <a:pt x="195" y="198"/>
                  <a:pt x="197" y="201"/>
                </a:cubicBezTo>
                <a:cubicBezTo>
                  <a:pt x="196" y="203"/>
                  <a:pt x="196" y="208"/>
                  <a:pt x="197" y="210"/>
                </a:cubicBezTo>
                <a:cubicBezTo>
                  <a:pt x="197" y="209"/>
                  <a:pt x="197" y="209"/>
                  <a:pt x="198" y="209"/>
                </a:cubicBezTo>
                <a:cubicBezTo>
                  <a:pt x="198" y="210"/>
                  <a:pt x="200" y="212"/>
                  <a:pt x="198" y="213"/>
                </a:cubicBezTo>
                <a:cubicBezTo>
                  <a:pt x="198" y="211"/>
                  <a:pt x="197" y="213"/>
                  <a:pt x="198" y="212"/>
                </a:cubicBezTo>
                <a:cubicBezTo>
                  <a:pt x="196" y="212"/>
                  <a:pt x="196" y="215"/>
                  <a:pt x="196" y="216"/>
                </a:cubicBezTo>
                <a:cubicBezTo>
                  <a:pt x="196" y="216"/>
                  <a:pt x="194" y="215"/>
                  <a:pt x="194" y="216"/>
                </a:cubicBezTo>
                <a:cubicBezTo>
                  <a:pt x="195" y="216"/>
                  <a:pt x="196" y="216"/>
                  <a:pt x="196" y="218"/>
                </a:cubicBezTo>
                <a:cubicBezTo>
                  <a:pt x="195" y="218"/>
                  <a:pt x="194" y="218"/>
                  <a:pt x="194" y="219"/>
                </a:cubicBezTo>
                <a:cubicBezTo>
                  <a:pt x="196" y="219"/>
                  <a:pt x="194" y="220"/>
                  <a:pt x="195" y="221"/>
                </a:cubicBezTo>
                <a:cubicBezTo>
                  <a:pt x="196" y="222"/>
                  <a:pt x="197" y="222"/>
                  <a:pt x="197" y="223"/>
                </a:cubicBezTo>
                <a:cubicBezTo>
                  <a:pt x="197" y="224"/>
                  <a:pt x="195" y="223"/>
                  <a:pt x="196" y="224"/>
                </a:cubicBezTo>
                <a:cubicBezTo>
                  <a:pt x="197" y="224"/>
                  <a:pt x="198" y="224"/>
                  <a:pt x="198" y="225"/>
                </a:cubicBezTo>
                <a:cubicBezTo>
                  <a:pt x="197" y="227"/>
                  <a:pt x="196" y="229"/>
                  <a:pt x="195" y="230"/>
                </a:cubicBezTo>
                <a:cubicBezTo>
                  <a:pt x="196" y="231"/>
                  <a:pt x="197" y="230"/>
                  <a:pt x="197" y="229"/>
                </a:cubicBezTo>
                <a:cubicBezTo>
                  <a:pt x="197" y="231"/>
                  <a:pt x="198" y="232"/>
                  <a:pt x="196" y="232"/>
                </a:cubicBezTo>
                <a:cubicBezTo>
                  <a:pt x="195" y="232"/>
                  <a:pt x="196" y="230"/>
                  <a:pt x="194" y="230"/>
                </a:cubicBezTo>
                <a:cubicBezTo>
                  <a:pt x="194" y="231"/>
                  <a:pt x="195" y="234"/>
                  <a:pt x="195" y="235"/>
                </a:cubicBezTo>
                <a:cubicBezTo>
                  <a:pt x="194" y="235"/>
                  <a:pt x="194" y="233"/>
                  <a:pt x="192" y="234"/>
                </a:cubicBezTo>
                <a:cubicBezTo>
                  <a:pt x="192" y="235"/>
                  <a:pt x="192" y="236"/>
                  <a:pt x="193" y="236"/>
                </a:cubicBezTo>
                <a:cubicBezTo>
                  <a:pt x="194" y="235"/>
                  <a:pt x="195" y="236"/>
                  <a:pt x="196" y="238"/>
                </a:cubicBezTo>
                <a:cubicBezTo>
                  <a:pt x="197" y="237"/>
                  <a:pt x="196" y="237"/>
                  <a:pt x="196" y="235"/>
                </a:cubicBezTo>
                <a:cubicBezTo>
                  <a:pt x="197" y="235"/>
                  <a:pt x="198" y="236"/>
                  <a:pt x="198" y="237"/>
                </a:cubicBezTo>
                <a:cubicBezTo>
                  <a:pt x="196" y="237"/>
                  <a:pt x="198" y="239"/>
                  <a:pt x="197" y="239"/>
                </a:cubicBezTo>
                <a:cubicBezTo>
                  <a:pt x="196" y="239"/>
                  <a:pt x="196" y="238"/>
                  <a:pt x="195" y="238"/>
                </a:cubicBezTo>
                <a:cubicBezTo>
                  <a:pt x="195" y="239"/>
                  <a:pt x="195" y="240"/>
                  <a:pt x="193" y="240"/>
                </a:cubicBezTo>
                <a:cubicBezTo>
                  <a:pt x="195" y="242"/>
                  <a:pt x="192" y="240"/>
                  <a:pt x="192" y="242"/>
                </a:cubicBezTo>
                <a:cubicBezTo>
                  <a:pt x="194" y="243"/>
                  <a:pt x="194" y="240"/>
                  <a:pt x="195" y="242"/>
                </a:cubicBezTo>
                <a:cubicBezTo>
                  <a:pt x="195" y="243"/>
                  <a:pt x="194" y="242"/>
                  <a:pt x="193" y="243"/>
                </a:cubicBezTo>
                <a:cubicBezTo>
                  <a:pt x="196" y="242"/>
                  <a:pt x="193" y="244"/>
                  <a:pt x="195" y="244"/>
                </a:cubicBezTo>
                <a:cubicBezTo>
                  <a:pt x="196" y="241"/>
                  <a:pt x="197" y="244"/>
                  <a:pt x="198" y="242"/>
                </a:cubicBezTo>
                <a:cubicBezTo>
                  <a:pt x="198" y="240"/>
                  <a:pt x="195" y="242"/>
                  <a:pt x="196" y="240"/>
                </a:cubicBezTo>
                <a:cubicBezTo>
                  <a:pt x="197" y="240"/>
                  <a:pt x="198" y="241"/>
                  <a:pt x="199" y="241"/>
                </a:cubicBezTo>
                <a:cubicBezTo>
                  <a:pt x="199" y="235"/>
                  <a:pt x="200" y="233"/>
                  <a:pt x="198" y="232"/>
                </a:cubicBezTo>
                <a:cubicBezTo>
                  <a:pt x="198" y="230"/>
                  <a:pt x="199" y="227"/>
                  <a:pt x="200" y="225"/>
                </a:cubicBezTo>
                <a:cubicBezTo>
                  <a:pt x="199" y="225"/>
                  <a:pt x="198" y="225"/>
                  <a:pt x="198" y="225"/>
                </a:cubicBezTo>
                <a:cubicBezTo>
                  <a:pt x="199" y="224"/>
                  <a:pt x="202" y="223"/>
                  <a:pt x="200" y="223"/>
                </a:cubicBezTo>
                <a:cubicBezTo>
                  <a:pt x="200" y="223"/>
                  <a:pt x="200" y="223"/>
                  <a:pt x="199" y="223"/>
                </a:cubicBezTo>
                <a:cubicBezTo>
                  <a:pt x="199" y="220"/>
                  <a:pt x="199" y="218"/>
                  <a:pt x="197" y="216"/>
                </a:cubicBezTo>
                <a:cubicBezTo>
                  <a:pt x="199" y="215"/>
                  <a:pt x="199" y="217"/>
                  <a:pt x="201" y="218"/>
                </a:cubicBezTo>
                <a:cubicBezTo>
                  <a:pt x="202" y="215"/>
                  <a:pt x="199" y="208"/>
                  <a:pt x="202" y="204"/>
                </a:cubicBezTo>
                <a:cubicBezTo>
                  <a:pt x="201" y="205"/>
                  <a:pt x="206" y="208"/>
                  <a:pt x="204" y="210"/>
                </a:cubicBezTo>
                <a:cubicBezTo>
                  <a:pt x="204" y="210"/>
                  <a:pt x="203" y="209"/>
                  <a:pt x="203" y="210"/>
                </a:cubicBezTo>
                <a:cubicBezTo>
                  <a:pt x="204" y="214"/>
                  <a:pt x="204" y="223"/>
                  <a:pt x="201" y="227"/>
                </a:cubicBezTo>
                <a:cubicBezTo>
                  <a:pt x="203" y="226"/>
                  <a:pt x="203" y="229"/>
                  <a:pt x="203" y="230"/>
                </a:cubicBezTo>
                <a:cubicBezTo>
                  <a:pt x="198" y="232"/>
                  <a:pt x="205" y="244"/>
                  <a:pt x="198" y="246"/>
                </a:cubicBezTo>
                <a:cubicBezTo>
                  <a:pt x="198" y="245"/>
                  <a:pt x="198" y="244"/>
                  <a:pt x="198" y="243"/>
                </a:cubicBezTo>
                <a:cubicBezTo>
                  <a:pt x="196" y="243"/>
                  <a:pt x="195" y="243"/>
                  <a:pt x="195" y="246"/>
                </a:cubicBezTo>
                <a:cubicBezTo>
                  <a:pt x="196" y="246"/>
                  <a:pt x="197" y="244"/>
                  <a:pt x="197" y="246"/>
                </a:cubicBezTo>
                <a:cubicBezTo>
                  <a:pt x="197" y="248"/>
                  <a:pt x="196" y="252"/>
                  <a:pt x="194" y="253"/>
                </a:cubicBezTo>
                <a:cubicBezTo>
                  <a:pt x="194" y="252"/>
                  <a:pt x="192" y="251"/>
                  <a:pt x="192" y="252"/>
                </a:cubicBezTo>
                <a:cubicBezTo>
                  <a:pt x="193" y="253"/>
                  <a:pt x="193" y="255"/>
                  <a:pt x="192" y="258"/>
                </a:cubicBezTo>
                <a:cubicBezTo>
                  <a:pt x="194" y="257"/>
                  <a:pt x="195" y="256"/>
                  <a:pt x="196" y="255"/>
                </a:cubicBezTo>
                <a:cubicBezTo>
                  <a:pt x="195" y="255"/>
                  <a:pt x="194" y="255"/>
                  <a:pt x="195" y="253"/>
                </a:cubicBezTo>
                <a:cubicBezTo>
                  <a:pt x="196" y="255"/>
                  <a:pt x="196" y="251"/>
                  <a:pt x="197" y="253"/>
                </a:cubicBezTo>
                <a:cubicBezTo>
                  <a:pt x="198" y="249"/>
                  <a:pt x="197" y="247"/>
                  <a:pt x="200" y="246"/>
                </a:cubicBezTo>
                <a:cubicBezTo>
                  <a:pt x="200" y="248"/>
                  <a:pt x="198" y="250"/>
                  <a:pt x="199" y="251"/>
                </a:cubicBezTo>
                <a:cubicBezTo>
                  <a:pt x="199" y="250"/>
                  <a:pt x="200" y="249"/>
                  <a:pt x="201" y="249"/>
                </a:cubicBezTo>
                <a:cubicBezTo>
                  <a:pt x="202" y="250"/>
                  <a:pt x="202" y="256"/>
                  <a:pt x="201" y="258"/>
                </a:cubicBezTo>
                <a:cubicBezTo>
                  <a:pt x="201" y="258"/>
                  <a:pt x="200" y="258"/>
                  <a:pt x="199" y="258"/>
                </a:cubicBezTo>
                <a:cubicBezTo>
                  <a:pt x="200" y="258"/>
                  <a:pt x="200" y="256"/>
                  <a:pt x="199" y="256"/>
                </a:cubicBezTo>
                <a:cubicBezTo>
                  <a:pt x="198" y="264"/>
                  <a:pt x="201" y="267"/>
                  <a:pt x="199" y="274"/>
                </a:cubicBezTo>
                <a:cubicBezTo>
                  <a:pt x="199" y="273"/>
                  <a:pt x="199" y="271"/>
                  <a:pt x="198" y="271"/>
                </a:cubicBezTo>
                <a:cubicBezTo>
                  <a:pt x="198" y="277"/>
                  <a:pt x="197" y="280"/>
                  <a:pt x="197" y="284"/>
                </a:cubicBezTo>
                <a:cubicBezTo>
                  <a:pt x="199" y="285"/>
                  <a:pt x="197" y="282"/>
                  <a:pt x="199" y="282"/>
                </a:cubicBezTo>
                <a:cubicBezTo>
                  <a:pt x="199" y="285"/>
                  <a:pt x="199" y="291"/>
                  <a:pt x="196" y="295"/>
                </a:cubicBezTo>
                <a:cubicBezTo>
                  <a:pt x="198" y="297"/>
                  <a:pt x="196" y="299"/>
                  <a:pt x="197" y="301"/>
                </a:cubicBezTo>
                <a:cubicBezTo>
                  <a:pt x="200" y="300"/>
                  <a:pt x="199" y="294"/>
                  <a:pt x="201" y="293"/>
                </a:cubicBezTo>
                <a:cubicBezTo>
                  <a:pt x="203" y="296"/>
                  <a:pt x="202" y="306"/>
                  <a:pt x="201" y="309"/>
                </a:cubicBezTo>
                <a:cubicBezTo>
                  <a:pt x="209" y="308"/>
                  <a:pt x="205" y="295"/>
                  <a:pt x="206" y="288"/>
                </a:cubicBezTo>
                <a:cubicBezTo>
                  <a:pt x="206" y="283"/>
                  <a:pt x="207" y="278"/>
                  <a:pt x="205" y="275"/>
                </a:cubicBezTo>
                <a:cubicBezTo>
                  <a:pt x="205" y="275"/>
                  <a:pt x="207" y="275"/>
                  <a:pt x="207" y="276"/>
                </a:cubicBezTo>
                <a:cubicBezTo>
                  <a:pt x="207" y="279"/>
                  <a:pt x="207" y="278"/>
                  <a:pt x="209" y="280"/>
                </a:cubicBezTo>
                <a:cubicBezTo>
                  <a:pt x="207" y="281"/>
                  <a:pt x="207" y="285"/>
                  <a:pt x="209" y="285"/>
                </a:cubicBezTo>
                <a:cubicBezTo>
                  <a:pt x="210" y="283"/>
                  <a:pt x="213" y="283"/>
                  <a:pt x="214" y="285"/>
                </a:cubicBezTo>
                <a:cubicBezTo>
                  <a:pt x="211" y="286"/>
                  <a:pt x="210" y="291"/>
                  <a:pt x="213" y="292"/>
                </a:cubicBezTo>
                <a:cubicBezTo>
                  <a:pt x="214" y="291"/>
                  <a:pt x="214" y="289"/>
                  <a:pt x="216" y="288"/>
                </a:cubicBezTo>
                <a:cubicBezTo>
                  <a:pt x="217" y="289"/>
                  <a:pt x="217" y="290"/>
                  <a:pt x="219" y="290"/>
                </a:cubicBezTo>
                <a:cubicBezTo>
                  <a:pt x="220" y="289"/>
                  <a:pt x="218" y="287"/>
                  <a:pt x="219" y="285"/>
                </a:cubicBezTo>
                <a:cubicBezTo>
                  <a:pt x="217" y="285"/>
                  <a:pt x="218" y="288"/>
                  <a:pt x="216" y="288"/>
                </a:cubicBezTo>
                <a:cubicBezTo>
                  <a:pt x="216" y="284"/>
                  <a:pt x="216" y="284"/>
                  <a:pt x="219" y="282"/>
                </a:cubicBezTo>
                <a:cubicBezTo>
                  <a:pt x="220" y="284"/>
                  <a:pt x="221" y="285"/>
                  <a:pt x="221" y="286"/>
                </a:cubicBezTo>
                <a:cubicBezTo>
                  <a:pt x="220" y="290"/>
                  <a:pt x="218" y="293"/>
                  <a:pt x="218" y="297"/>
                </a:cubicBezTo>
                <a:cubicBezTo>
                  <a:pt x="220" y="297"/>
                  <a:pt x="220" y="298"/>
                  <a:pt x="222" y="298"/>
                </a:cubicBezTo>
                <a:cubicBezTo>
                  <a:pt x="222" y="296"/>
                  <a:pt x="223" y="296"/>
                  <a:pt x="224" y="296"/>
                </a:cubicBezTo>
                <a:cubicBezTo>
                  <a:pt x="225" y="296"/>
                  <a:pt x="226" y="297"/>
                  <a:pt x="228" y="297"/>
                </a:cubicBezTo>
                <a:cubicBezTo>
                  <a:pt x="228" y="296"/>
                  <a:pt x="228" y="294"/>
                  <a:pt x="229" y="293"/>
                </a:cubicBezTo>
                <a:cubicBezTo>
                  <a:pt x="226" y="293"/>
                  <a:pt x="227" y="288"/>
                  <a:pt x="228" y="286"/>
                </a:cubicBezTo>
                <a:cubicBezTo>
                  <a:pt x="225" y="285"/>
                  <a:pt x="227" y="283"/>
                  <a:pt x="225" y="281"/>
                </a:cubicBezTo>
                <a:cubicBezTo>
                  <a:pt x="225" y="282"/>
                  <a:pt x="223" y="283"/>
                  <a:pt x="223" y="282"/>
                </a:cubicBezTo>
                <a:cubicBezTo>
                  <a:pt x="224" y="281"/>
                  <a:pt x="226" y="280"/>
                  <a:pt x="227" y="280"/>
                </a:cubicBezTo>
                <a:cubicBezTo>
                  <a:pt x="227" y="276"/>
                  <a:pt x="228" y="271"/>
                  <a:pt x="225" y="270"/>
                </a:cubicBezTo>
                <a:cubicBezTo>
                  <a:pt x="223" y="272"/>
                  <a:pt x="227" y="275"/>
                  <a:pt x="225" y="276"/>
                </a:cubicBezTo>
                <a:cubicBezTo>
                  <a:pt x="225" y="273"/>
                  <a:pt x="223" y="273"/>
                  <a:pt x="223" y="271"/>
                </a:cubicBezTo>
                <a:cubicBezTo>
                  <a:pt x="226" y="270"/>
                  <a:pt x="224" y="267"/>
                  <a:pt x="228" y="268"/>
                </a:cubicBezTo>
                <a:cubicBezTo>
                  <a:pt x="228" y="265"/>
                  <a:pt x="226" y="267"/>
                  <a:pt x="225" y="266"/>
                </a:cubicBezTo>
                <a:cubicBezTo>
                  <a:pt x="229" y="263"/>
                  <a:pt x="228" y="256"/>
                  <a:pt x="229" y="252"/>
                </a:cubicBezTo>
                <a:cubicBezTo>
                  <a:pt x="232" y="247"/>
                  <a:pt x="230" y="236"/>
                  <a:pt x="231" y="229"/>
                </a:cubicBezTo>
                <a:cubicBezTo>
                  <a:pt x="231" y="225"/>
                  <a:pt x="234" y="222"/>
                  <a:pt x="231" y="219"/>
                </a:cubicBezTo>
                <a:cubicBezTo>
                  <a:pt x="231" y="215"/>
                  <a:pt x="232" y="212"/>
                  <a:pt x="232" y="208"/>
                </a:cubicBezTo>
                <a:cubicBezTo>
                  <a:pt x="228" y="209"/>
                  <a:pt x="229" y="203"/>
                  <a:pt x="231" y="203"/>
                </a:cubicBezTo>
                <a:cubicBezTo>
                  <a:pt x="229" y="192"/>
                  <a:pt x="229" y="179"/>
                  <a:pt x="225" y="171"/>
                </a:cubicBezTo>
                <a:cubicBezTo>
                  <a:pt x="226" y="173"/>
                  <a:pt x="223" y="172"/>
                  <a:pt x="222" y="172"/>
                </a:cubicBezTo>
                <a:cubicBezTo>
                  <a:pt x="222" y="170"/>
                  <a:pt x="221" y="170"/>
                  <a:pt x="221" y="169"/>
                </a:cubicBezTo>
                <a:cubicBezTo>
                  <a:pt x="222" y="169"/>
                  <a:pt x="221" y="168"/>
                  <a:pt x="222" y="168"/>
                </a:cubicBezTo>
                <a:cubicBezTo>
                  <a:pt x="222" y="169"/>
                  <a:pt x="222" y="169"/>
                  <a:pt x="223" y="169"/>
                </a:cubicBezTo>
                <a:close/>
                <a:moveTo>
                  <a:pt x="202" y="170"/>
                </a:moveTo>
                <a:cubicBezTo>
                  <a:pt x="203" y="168"/>
                  <a:pt x="203" y="165"/>
                  <a:pt x="204" y="163"/>
                </a:cubicBezTo>
                <a:cubicBezTo>
                  <a:pt x="205" y="164"/>
                  <a:pt x="206" y="169"/>
                  <a:pt x="202" y="170"/>
                </a:cubicBezTo>
                <a:cubicBezTo>
                  <a:pt x="202" y="170"/>
                  <a:pt x="202" y="170"/>
                  <a:pt x="202" y="170"/>
                </a:cubicBezTo>
                <a:close/>
                <a:moveTo>
                  <a:pt x="210" y="117"/>
                </a:moveTo>
                <a:cubicBezTo>
                  <a:pt x="209" y="117"/>
                  <a:pt x="209" y="116"/>
                  <a:pt x="209" y="115"/>
                </a:cubicBezTo>
                <a:cubicBezTo>
                  <a:pt x="211" y="115"/>
                  <a:pt x="209" y="116"/>
                  <a:pt x="210" y="117"/>
                </a:cubicBezTo>
                <a:cubicBezTo>
                  <a:pt x="210" y="117"/>
                  <a:pt x="210" y="117"/>
                  <a:pt x="210" y="117"/>
                </a:cubicBezTo>
                <a:close/>
                <a:moveTo>
                  <a:pt x="367" y="126"/>
                </a:moveTo>
                <a:cubicBezTo>
                  <a:pt x="365" y="123"/>
                  <a:pt x="368" y="119"/>
                  <a:pt x="367" y="116"/>
                </a:cubicBezTo>
                <a:cubicBezTo>
                  <a:pt x="367" y="115"/>
                  <a:pt x="369" y="117"/>
                  <a:pt x="370" y="116"/>
                </a:cubicBezTo>
                <a:cubicBezTo>
                  <a:pt x="371" y="119"/>
                  <a:pt x="370" y="123"/>
                  <a:pt x="373" y="125"/>
                </a:cubicBezTo>
                <a:cubicBezTo>
                  <a:pt x="371" y="128"/>
                  <a:pt x="370" y="134"/>
                  <a:pt x="372" y="137"/>
                </a:cubicBezTo>
                <a:cubicBezTo>
                  <a:pt x="372" y="138"/>
                  <a:pt x="371" y="138"/>
                  <a:pt x="369" y="138"/>
                </a:cubicBezTo>
                <a:cubicBezTo>
                  <a:pt x="370" y="133"/>
                  <a:pt x="366" y="129"/>
                  <a:pt x="368" y="125"/>
                </a:cubicBezTo>
                <a:cubicBezTo>
                  <a:pt x="366" y="125"/>
                  <a:pt x="367" y="125"/>
                  <a:pt x="367" y="126"/>
                </a:cubicBezTo>
                <a:cubicBezTo>
                  <a:pt x="367" y="126"/>
                  <a:pt x="367" y="126"/>
                  <a:pt x="367" y="126"/>
                </a:cubicBezTo>
                <a:close/>
                <a:moveTo>
                  <a:pt x="353" y="118"/>
                </a:moveTo>
                <a:cubicBezTo>
                  <a:pt x="353" y="118"/>
                  <a:pt x="353" y="117"/>
                  <a:pt x="353" y="116"/>
                </a:cubicBezTo>
                <a:cubicBezTo>
                  <a:pt x="354" y="116"/>
                  <a:pt x="354" y="117"/>
                  <a:pt x="354" y="118"/>
                </a:cubicBezTo>
                <a:cubicBezTo>
                  <a:pt x="353" y="117"/>
                  <a:pt x="353" y="118"/>
                  <a:pt x="353" y="118"/>
                </a:cubicBezTo>
                <a:cubicBezTo>
                  <a:pt x="353" y="118"/>
                  <a:pt x="353" y="118"/>
                  <a:pt x="353" y="118"/>
                </a:cubicBezTo>
                <a:close/>
                <a:moveTo>
                  <a:pt x="255" y="120"/>
                </a:moveTo>
                <a:cubicBezTo>
                  <a:pt x="254" y="118"/>
                  <a:pt x="258" y="120"/>
                  <a:pt x="257" y="118"/>
                </a:cubicBezTo>
                <a:cubicBezTo>
                  <a:pt x="258" y="118"/>
                  <a:pt x="256" y="121"/>
                  <a:pt x="255" y="120"/>
                </a:cubicBezTo>
                <a:cubicBezTo>
                  <a:pt x="255" y="120"/>
                  <a:pt x="255" y="120"/>
                  <a:pt x="255" y="120"/>
                </a:cubicBezTo>
                <a:close/>
                <a:moveTo>
                  <a:pt x="364" y="119"/>
                </a:moveTo>
                <a:cubicBezTo>
                  <a:pt x="364" y="119"/>
                  <a:pt x="364" y="118"/>
                  <a:pt x="364" y="118"/>
                </a:cubicBezTo>
                <a:cubicBezTo>
                  <a:pt x="366" y="117"/>
                  <a:pt x="366" y="120"/>
                  <a:pt x="364" y="119"/>
                </a:cubicBezTo>
                <a:cubicBezTo>
                  <a:pt x="364" y="119"/>
                  <a:pt x="364" y="119"/>
                  <a:pt x="364" y="119"/>
                </a:cubicBezTo>
                <a:close/>
                <a:moveTo>
                  <a:pt x="177" y="122"/>
                </a:moveTo>
                <a:cubicBezTo>
                  <a:pt x="178" y="121"/>
                  <a:pt x="177" y="120"/>
                  <a:pt x="179" y="119"/>
                </a:cubicBezTo>
                <a:cubicBezTo>
                  <a:pt x="180" y="120"/>
                  <a:pt x="180" y="122"/>
                  <a:pt x="184" y="121"/>
                </a:cubicBezTo>
                <a:cubicBezTo>
                  <a:pt x="185" y="123"/>
                  <a:pt x="184" y="127"/>
                  <a:pt x="185" y="129"/>
                </a:cubicBezTo>
                <a:cubicBezTo>
                  <a:pt x="184" y="129"/>
                  <a:pt x="183" y="130"/>
                  <a:pt x="182" y="130"/>
                </a:cubicBezTo>
                <a:cubicBezTo>
                  <a:pt x="181" y="127"/>
                  <a:pt x="179" y="124"/>
                  <a:pt x="177" y="122"/>
                </a:cubicBezTo>
                <a:cubicBezTo>
                  <a:pt x="177" y="122"/>
                  <a:pt x="177" y="122"/>
                  <a:pt x="177" y="122"/>
                </a:cubicBezTo>
                <a:close/>
                <a:moveTo>
                  <a:pt x="255" y="127"/>
                </a:moveTo>
                <a:cubicBezTo>
                  <a:pt x="255" y="126"/>
                  <a:pt x="256" y="123"/>
                  <a:pt x="254" y="123"/>
                </a:cubicBezTo>
                <a:cubicBezTo>
                  <a:pt x="255" y="122"/>
                  <a:pt x="256" y="122"/>
                  <a:pt x="257" y="122"/>
                </a:cubicBezTo>
                <a:cubicBezTo>
                  <a:pt x="255" y="124"/>
                  <a:pt x="257" y="125"/>
                  <a:pt x="256" y="128"/>
                </a:cubicBezTo>
                <a:cubicBezTo>
                  <a:pt x="255" y="128"/>
                  <a:pt x="257" y="126"/>
                  <a:pt x="255" y="127"/>
                </a:cubicBezTo>
                <a:cubicBezTo>
                  <a:pt x="255" y="127"/>
                  <a:pt x="255" y="127"/>
                  <a:pt x="255" y="127"/>
                </a:cubicBezTo>
                <a:close/>
                <a:moveTo>
                  <a:pt x="208" y="126"/>
                </a:moveTo>
                <a:cubicBezTo>
                  <a:pt x="208" y="124"/>
                  <a:pt x="209" y="124"/>
                  <a:pt x="208" y="122"/>
                </a:cubicBezTo>
                <a:cubicBezTo>
                  <a:pt x="209" y="123"/>
                  <a:pt x="210" y="123"/>
                  <a:pt x="210" y="124"/>
                </a:cubicBezTo>
                <a:cubicBezTo>
                  <a:pt x="210" y="124"/>
                  <a:pt x="209" y="125"/>
                  <a:pt x="208" y="126"/>
                </a:cubicBezTo>
                <a:cubicBezTo>
                  <a:pt x="208" y="126"/>
                  <a:pt x="208" y="126"/>
                  <a:pt x="208" y="126"/>
                </a:cubicBezTo>
                <a:close/>
                <a:moveTo>
                  <a:pt x="374" y="125"/>
                </a:moveTo>
                <a:cubicBezTo>
                  <a:pt x="373" y="125"/>
                  <a:pt x="373" y="124"/>
                  <a:pt x="373" y="123"/>
                </a:cubicBezTo>
                <a:cubicBezTo>
                  <a:pt x="374" y="123"/>
                  <a:pt x="374" y="123"/>
                  <a:pt x="374" y="124"/>
                </a:cubicBezTo>
                <a:cubicBezTo>
                  <a:pt x="374" y="124"/>
                  <a:pt x="374" y="124"/>
                  <a:pt x="374" y="125"/>
                </a:cubicBezTo>
                <a:cubicBezTo>
                  <a:pt x="374" y="125"/>
                  <a:pt x="374" y="125"/>
                  <a:pt x="374" y="125"/>
                </a:cubicBezTo>
                <a:close/>
                <a:moveTo>
                  <a:pt x="358" y="126"/>
                </a:moveTo>
                <a:cubicBezTo>
                  <a:pt x="357" y="126"/>
                  <a:pt x="358" y="124"/>
                  <a:pt x="357" y="124"/>
                </a:cubicBezTo>
                <a:cubicBezTo>
                  <a:pt x="358" y="122"/>
                  <a:pt x="360" y="125"/>
                  <a:pt x="358" y="126"/>
                </a:cubicBezTo>
                <a:cubicBezTo>
                  <a:pt x="358" y="126"/>
                  <a:pt x="358" y="126"/>
                  <a:pt x="358" y="126"/>
                </a:cubicBezTo>
                <a:close/>
                <a:moveTo>
                  <a:pt x="192" y="130"/>
                </a:moveTo>
                <a:cubicBezTo>
                  <a:pt x="192" y="130"/>
                  <a:pt x="190" y="130"/>
                  <a:pt x="190" y="128"/>
                </a:cubicBezTo>
                <a:cubicBezTo>
                  <a:pt x="192" y="128"/>
                  <a:pt x="193" y="128"/>
                  <a:pt x="192" y="130"/>
                </a:cubicBezTo>
                <a:cubicBezTo>
                  <a:pt x="192" y="130"/>
                  <a:pt x="192" y="130"/>
                  <a:pt x="192" y="130"/>
                </a:cubicBezTo>
                <a:close/>
                <a:moveTo>
                  <a:pt x="208" y="132"/>
                </a:moveTo>
                <a:cubicBezTo>
                  <a:pt x="209" y="132"/>
                  <a:pt x="209" y="130"/>
                  <a:pt x="209" y="129"/>
                </a:cubicBezTo>
                <a:cubicBezTo>
                  <a:pt x="210" y="129"/>
                  <a:pt x="210" y="129"/>
                  <a:pt x="211" y="130"/>
                </a:cubicBezTo>
                <a:cubicBezTo>
                  <a:pt x="210" y="131"/>
                  <a:pt x="209" y="131"/>
                  <a:pt x="210" y="133"/>
                </a:cubicBezTo>
                <a:cubicBezTo>
                  <a:pt x="207" y="134"/>
                  <a:pt x="207" y="132"/>
                  <a:pt x="206" y="131"/>
                </a:cubicBezTo>
                <a:cubicBezTo>
                  <a:pt x="206" y="130"/>
                  <a:pt x="208" y="131"/>
                  <a:pt x="208" y="132"/>
                </a:cubicBezTo>
                <a:cubicBezTo>
                  <a:pt x="208" y="132"/>
                  <a:pt x="208" y="132"/>
                  <a:pt x="208" y="132"/>
                </a:cubicBezTo>
                <a:close/>
                <a:moveTo>
                  <a:pt x="204" y="134"/>
                </a:moveTo>
                <a:cubicBezTo>
                  <a:pt x="204" y="133"/>
                  <a:pt x="204" y="132"/>
                  <a:pt x="204" y="131"/>
                </a:cubicBezTo>
                <a:cubicBezTo>
                  <a:pt x="205" y="131"/>
                  <a:pt x="207" y="132"/>
                  <a:pt x="207" y="133"/>
                </a:cubicBezTo>
                <a:cubicBezTo>
                  <a:pt x="205" y="133"/>
                  <a:pt x="205" y="134"/>
                  <a:pt x="204" y="134"/>
                </a:cubicBezTo>
                <a:cubicBezTo>
                  <a:pt x="204" y="134"/>
                  <a:pt x="204" y="134"/>
                  <a:pt x="204" y="134"/>
                </a:cubicBezTo>
                <a:close/>
                <a:moveTo>
                  <a:pt x="212" y="137"/>
                </a:moveTo>
                <a:cubicBezTo>
                  <a:pt x="211" y="138"/>
                  <a:pt x="209" y="138"/>
                  <a:pt x="209" y="137"/>
                </a:cubicBezTo>
                <a:cubicBezTo>
                  <a:pt x="208" y="137"/>
                  <a:pt x="208" y="139"/>
                  <a:pt x="207" y="137"/>
                </a:cubicBezTo>
                <a:cubicBezTo>
                  <a:pt x="206" y="137"/>
                  <a:pt x="208" y="139"/>
                  <a:pt x="207" y="140"/>
                </a:cubicBezTo>
                <a:cubicBezTo>
                  <a:pt x="205" y="140"/>
                  <a:pt x="206" y="138"/>
                  <a:pt x="204" y="138"/>
                </a:cubicBezTo>
                <a:cubicBezTo>
                  <a:pt x="206" y="138"/>
                  <a:pt x="206" y="135"/>
                  <a:pt x="207" y="134"/>
                </a:cubicBezTo>
                <a:cubicBezTo>
                  <a:pt x="210" y="133"/>
                  <a:pt x="209" y="135"/>
                  <a:pt x="212" y="137"/>
                </a:cubicBezTo>
                <a:cubicBezTo>
                  <a:pt x="212" y="137"/>
                  <a:pt x="212" y="137"/>
                  <a:pt x="212" y="137"/>
                </a:cubicBezTo>
                <a:close/>
                <a:moveTo>
                  <a:pt x="206" y="142"/>
                </a:moveTo>
                <a:cubicBezTo>
                  <a:pt x="205" y="141"/>
                  <a:pt x="204" y="141"/>
                  <a:pt x="204" y="142"/>
                </a:cubicBezTo>
                <a:cubicBezTo>
                  <a:pt x="203" y="139"/>
                  <a:pt x="209" y="142"/>
                  <a:pt x="209" y="138"/>
                </a:cubicBezTo>
                <a:cubicBezTo>
                  <a:pt x="210" y="138"/>
                  <a:pt x="210" y="139"/>
                  <a:pt x="211" y="139"/>
                </a:cubicBezTo>
                <a:cubicBezTo>
                  <a:pt x="210" y="140"/>
                  <a:pt x="209" y="140"/>
                  <a:pt x="208" y="141"/>
                </a:cubicBezTo>
                <a:cubicBezTo>
                  <a:pt x="208" y="143"/>
                  <a:pt x="207" y="144"/>
                  <a:pt x="207" y="146"/>
                </a:cubicBezTo>
                <a:cubicBezTo>
                  <a:pt x="206" y="145"/>
                  <a:pt x="204" y="144"/>
                  <a:pt x="203" y="143"/>
                </a:cubicBezTo>
                <a:cubicBezTo>
                  <a:pt x="203" y="142"/>
                  <a:pt x="205" y="143"/>
                  <a:pt x="206" y="142"/>
                </a:cubicBezTo>
                <a:cubicBezTo>
                  <a:pt x="206" y="142"/>
                  <a:pt x="206" y="142"/>
                  <a:pt x="206" y="142"/>
                </a:cubicBezTo>
                <a:close/>
                <a:moveTo>
                  <a:pt x="372" y="136"/>
                </a:moveTo>
                <a:cubicBezTo>
                  <a:pt x="372" y="136"/>
                  <a:pt x="372" y="135"/>
                  <a:pt x="372" y="134"/>
                </a:cubicBezTo>
                <a:cubicBezTo>
                  <a:pt x="374" y="134"/>
                  <a:pt x="375" y="137"/>
                  <a:pt x="374" y="138"/>
                </a:cubicBezTo>
                <a:cubicBezTo>
                  <a:pt x="373" y="137"/>
                  <a:pt x="373" y="136"/>
                  <a:pt x="372" y="136"/>
                </a:cubicBezTo>
                <a:cubicBezTo>
                  <a:pt x="372" y="136"/>
                  <a:pt x="372" y="136"/>
                  <a:pt x="372" y="136"/>
                </a:cubicBezTo>
                <a:close/>
                <a:moveTo>
                  <a:pt x="199" y="142"/>
                </a:moveTo>
                <a:cubicBezTo>
                  <a:pt x="198" y="142"/>
                  <a:pt x="198" y="139"/>
                  <a:pt x="199" y="138"/>
                </a:cubicBezTo>
                <a:cubicBezTo>
                  <a:pt x="201" y="139"/>
                  <a:pt x="198" y="141"/>
                  <a:pt x="199" y="142"/>
                </a:cubicBezTo>
                <a:cubicBezTo>
                  <a:pt x="199" y="142"/>
                  <a:pt x="199" y="142"/>
                  <a:pt x="199" y="142"/>
                </a:cubicBezTo>
                <a:close/>
                <a:moveTo>
                  <a:pt x="202" y="147"/>
                </a:moveTo>
                <a:cubicBezTo>
                  <a:pt x="202" y="148"/>
                  <a:pt x="200" y="148"/>
                  <a:pt x="199" y="147"/>
                </a:cubicBezTo>
                <a:cubicBezTo>
                  <a:pt x="198" y="147"/>
                  <a:pt x="200" y="146"/>
                  <a:pt x="200" y="147"/>
                </a:cubicBezTo>
                <a:cubicBezTo>
                  <a:pt x="201" y="147"/>
                  <a:pt x="201" y="146"/>
                  <a:pt x="202" y="147"/>
                </a:cubicBezTo>
                <a:cubicBezTo>
                  <a:pt x="202" y="147"/>
                  <a:pt x="202" y="147"/>
                  <a:pt x="202" y="147"/>
                </a:cubicBezTo>
                <a:close/>
                <a:moveTo>
                  <a:pt x="206" y="149"/>
                </a:moveTo>
                <a:cubicBezTo>
                  <a:pt x="205" y="149"/>
                  <a:pt x="206" y="146"/>
                  <a:pt x="208" y="146"/>
                </a:cubicBezTo>
                <a:cubicBezTo>
                  <a:pt x="207" y="147"/>
                  <a:pt x="207" y="148"/>
                  <a:pt x="207" y="149"/>
                </a:cubicBezTo>
                <a:cubicBezTo>
                  <a:pt x="207" y="149"/>
                  <a:pt x="206" y="149"/>
                  <a:pt x="206" y="149"/>
                </a:cubicBezTo>
                <a:cubicBezTo>
                  <a:pt x="206" y="149"/>
                  <a:pt x="206" y="149"/>
                  <a:pt x="206" y="149"/>
                </a:cubicBezTo>
                <a:close/>
                <a:moveTo>
                  <a:pt x="43" y="155"/>
                </a:moveTo>
                <a:cubicBezTo>
                  <a:pt x="43" y="154"/>
                  <a:pt x="44" y="154"/>
                  <a:pt x="43" y="152"/>
                </a:cubicBezTo>
                <a:cubicBezTo>
                  <a:pt x="44" y="152"/>
                  <a:pt x="44" y="152"/>
                  <a:pt x="44" y="153"/>
                </a:cubicBezTo>
                <a:cubicBezTo>
                  <a:pt x="44" y="153"/>
                  <a:pt x="45" y="153"/>
                  <a:pt x="46" y="153"/>
                </a:cubicBezTo>
                <a:cubicBezTo>
                  <a:pt x="45" y="154"/>
                  <a:pt x="44" y="156"/>
                  <a:pt x="43" y="155"/>
                </a:cubicBezTo>
                <a:cubicBezTo>
                  <a:pt x="43" y="155"/>
                  <a:pt x="43" y="155"/>
                  <a:pt x="43" y="155"/>
                </a:cubicBezTo>
                <a:close/>
                <a:moveTo>
                  <a:pt x="203" y="161"/>
                </a:moveTo>
                <a:cubicBezTo>
                  <a:pt x="200" y="159"/>
                  <a:pt x="204" y="156"/>
                  <a:pt x="207" y="158"/>
                </a:cubicBezTo>
                <a:cubicBezTo>
                  <a:pt x="207" y="159"/>
                  <a:pt x="207" y="161"/>
                  <a:pt x="206" y="161"/>
                </a:cubicBezTo>
                <a:cubicBezTo>
                  <a:pt x="205" y="161"/>
                  <a:pt x="204" y="161"/>
                  <a:pt x="204" y="159"/>
                </a:cubicBezTo>
                <a:cubicBezTo>
                  <a:pt x="204" y="159"/>
                  <a:pt x="204" y="161"/>
                  <a:pt x="203" y="161"/>
                </a:cubicBezTo>
                <a:cubicBezTo>
                  <a:pt x="203" y="161"/>
                  <a:pt x="203" y="161"/>
                  <a:pt x="203" y="161"/>
                </a:cubicBezTo>
                <a:close/>
                <a:moveTo>
                  <a:pt x="193" y="160"/>
                </a:moveTo>
                <a:cubicBezTo>
                  <a:pt x="193" y="160"/>
                  <a:pt x="194" y="159"/>
                  <a:pt x="195" y="159"/>
                </a:cubicBezTo>
                <a:cubicBezTo>
                  <a:pt x="195" y="160"/>
                  <a:pt x="195" y="161"/>
                  <a:pt x="195" y="161"/>
                </a:cubicBezTo>
                <a:cubicBezTo>
                  <a:pt x="194" y="161"/>
                  <a:pt x="194" y="160"/>
                  <a:pt x="193" y="160"/>
                </a:cubicBezTo>
                <a:cubicBezTo>
                  <a:pt x="193" y="160"/>
                  <a:pt x="193" y="160"/>
                  <a:pt x="193" y="160"/>
                </a:cubicBezTo>
                <a:close/>
                <a:moveTo>
                  <a:pt x="19" y="166"/>
                </a:moveTo>
                <a:cubicBezTo>
                  <a:pt x="20" y="167"/>
                  <a:pt x="20" y="166"/>
                  <a:pt x="20" y="166"/>
                </a:cubicBezTo>
                <a:cubicBezTo>
                  <a:pt x="21" y="166"/>
                  <a:pt x="21" y="168"/>
                  <a:pt x="19" y="168"/>
                </a:cubicBezTo>
                <a:cubicBezTo>
                  <a:pt x="19" y="167"/>
                  <a:pt x="19" y="167"/>
                  <a:pt x="19" y="166"/>
                </a:cubicBezTo>
                <a:cubicBezTo>
                  <a:pt x="19" y="166"/>
                  <a:pt x="19" y="166"/>
                  <a:pt x="19" y="166"/>
                </a:cubicBezTo>
                <a:close/>
                <a:moveTo>
                  <a:pt x="226" y="170"/>
                </a:moveTo>
                <a:cubicBezTo>
                  <a:pt x="223" y="170"/>
                  <a:pt x="225" y="167"/>
                  <a:pt x="226" y="169"/>
                </a:cubicBezTo>
                <a:cubicBezTo>
                  <a:pt x="226" y="169"/>
                  <a:pt x="226" y="169"/>
                  <a:pt x="226" y="170"/>
                </a:cubicBezTo>
                <a:cubicBezTo>
                  <a:pt x="226" y="170"/>
                  <a:pt x="226" y="170"/>
                  <a:pt x="226" y="170"/>
                </a:cubicBezTo>
                <a:close/>
                <a:moveTo>
                  <a:pt x="194" y="170"/>
                </a:moveTo>
                <a:cubicBezTo>
                  <a:pt x="194" y="170"/>
                  <a:pt x="194" y="170"/>
                  <a:pt x="195" y="170"/>
                </a:cubicBezTo>
                <a:cubicBezTo>
                  <a:pt x="197" y="167"/>
                  <a:pt x="194" y="173"/>
                  <a:pt x="194" y="170"/>
                </a:cubicBezTo>
                <a:cubicBezTo>
                  <a:pt x="194" y="170"/>
                  <a:pt x="194" y="170"/>
                  <a:pt x="194" y="170"/>
                </a:cubicBezTo>
                <a:close/>
                <a:moveTo>
                  <a:pt x="30" y="170"/>
                </a:moveTo>
                <a:cubicBezTo>
                  <a:pt x="32" y="173"/>
                  <a:pt x="29" y="172"/>
                  <a:pt x="30" y="170"/>
                </a:cubicBezTo>
                <a:cubicBezTo>
                  <a:pt x="30" y="170"/>
                  <a:pt x="30" y="170"/>
                  <a:pt x="30" y="170"/>
                </a:cubicBezTo>
                <a:close/>
                <a:moveTo>
                  <a:pt x="207" y="171"/>
                </a:moveTo>
                <a:cubicBezTo>
                  <a:pt x="210" y="173"/>
                  <a:pt x="206" y="177"/>
                  <a:pt x="207" y="171"/>
                </a:cubicBezTo>
                <a:cubicBezTo>
                  <a:pt x="207" y="171"/>
                  <a:pt x="207" y="171"/>
                  <a:pt x="207" y="171"/>
                </a:cubicBezTo>
                <a:close/>
                <a:moveTo>
                  <a:pt x="248" y="175"/>
                </a:moveTo>
                <a:cubicBezTo>
                  <a:pt x="248" y="174"/>
                  <a:pt x="248" y="173"/>
                  <a:pt x="248" y="172"/>
                </a:cubicBezTo>
                <a:cubicBezTo>
                  <a:pt x="249" y="173"/>
                  <a:pt x="249" y="175"/>
                  <a:pt x="251" y="174"/>
                </a:cubicBezTo>
                <a:cubicBezTo>
                  <a:pt x="251" y="175"/>
                  <a:pt x="249" y="175"/>
                  <a:pt x="248" y="175"/>
                </a:cubicBezTo>
                <a:cubicBezTo>
                  <a:pt x="248" y="175"/>
                  <a:pt x="248" y="175"/>
                  <a:pt x="248" y="175"/>
                </a:cubicBezTo>
                <a:close/>
                <a:moveTo>
                  <a:pt x="16" y="176"/>
                </a:moveTo>
                <a:cubicBezTo>
                  <a:pt x="16" y="175"/>
                  <a:pt x="16" y="175"/>
                  <a:pt x="16" y="175"/>
                </a:cubicBezTo>
                <a:cubicBezTo>
                  <a:pt x="17" y="175"/>
                  <a:pt x="18" y="175"/>
                  <a:pt x="18" y="175"/>
                </a:cubicBezTo>
                <a:cubicBezTo>
                  <a:pt x="18" y="175"/>
                  <a:pt x="18" y="175"/>
                  <a:pt x="18" y="176"/>
                </a:cubicBezTo>
                <a:cubicBezTo>
                  <a:pt x="18" y="176"/>
                  <a:pt x="17" y="176"/>
                  <a:pt x="16" y="176"/>
                </a:cubicBezTo>
                <a:cubicBezTo>
                  <a:pt x="16" y="176"/>
                  <a:pt x="16" y="176"/>
                  <a:pt x="16" y="176"/>
                </a:cubicBezTo>
                <a:close/>
                <a:moveTo>
                  <a:pt x="237" y="175"/>
                </a:moveTo>
                <a:cubicBezTo>
                  <a:pt x="238" y="176"/>
                  <a:pt x="236" y="177"/>
                  <a:pt x="236" y="178"/>
                </a:cubicBezTo>
                <a:cubicBezTo>
                  <a:pt x="235" y="178"/>
                  <a:pt x="235" y="177"/>
                  <a:pt x="235" y="177"/>
                </a:cubicBezTo>
                <a:cubicBezTo>
                  <a:pt x="234" y="175"/>
                  <a:pt x="237" y="176"/>
                  <a:pt x="237" y="175"/>
                </a:cubicBezTo>
                <a:cubicBezTo>
                  <a:pt x="237" y="175"/>
                  <a:pt x="237" y="175"/>
                  <a:pt x="237" y="175"/>
                </a:cubicBezTo>
                <a:close/>
                <a:moveTo>
                  <a:pt x="24" y="184"/>
                </a:moveTo>
                <a:cubicBezTo>
                  <a:pt x="26" y="182"/>
                  <a:pt x="26" y="184"/>
                  <a:pt x="24" y="185"/>
                </a:cubicBezTo>
                <a:cubicBezTo>
                  <a:pt x="23" y="185"/>
                  <a:pt x="24" y="182"/>
                  <a:pt x="22" y="183"/>
                </a:cubicBezTo>
                <a:cubicBezTo>
                  <a:pt x="25" y="181"/>
                  <a:pt x="26" y="178"/>
                  <a:pt x="29" y="176"/>
                </a:cubicBezTo>
                <a:cubicBezTo>
                  <a:pt x="27" y="180"/>
                  <a:pt x="28" y="179"/>
                  <a:pt x="30" y="181"/>
                </a:cubicBezTo>
                <a:cubicBezTo>
                  <a:pt x="28" y="180"/>
                  <a:pt x="27" y="181"/>
                  <a:pt x="26" y="180"/>
                </a:cubicBezTo>
                <a:cubicBezTo>
                  <a:pt x="26" y="181"/>
                  <a:pt x="25" y="182"/>
                  <a:pt x="24" y="183"/>
                </a:cubicBezTo>
                <a:cubicBezTo>
                  <a:pt x="24" y="183"/>
                  <a:pt x="24" y="184"/>
                  <a:pt x="24" y="184"/>
                </a:cubicBezTo>
                <a:cubicBezTo>
                  <a:pt x="24" y="184"/>
                  <a:pt x="24" y="184"/>
                  <a:pt x="24" y="184"/>
                </a:cubicBezTo>
                <a:close/>
                <a:moveTo>
                  <a:pt x="31" y="181"/>
                </a:moveTo>
                <a:cubicBezTo>
                  <a:pt x="30" y="180"/>
                  <a:pt x="30" y="179"/>
                  <a:pt x="31" y="178"/>
                </a:cubicBezTo>
                <a:cubicBezTo>
                  <a:pt x="32" y="178"/>
                  <a:pt x="31" y="179"/>
                  <a:pt x="31" y="181"/>
                </a:cubicBezTo>
                <a:cubicBezTo>
                  <a:pt x="31" y="181"/>
                  <a:pt x="31" y="181"/>
                  <a:pt x="31" y="181"/>
                </a:cubicBezTo>
                <a:close/>
                <a:moveTo>
                  <a:pt x="19" y="183"/>
                </a:moveTo>
                <a:cubicBezTo>
                  <a:pt x="17" y="183"/>
                  <a:pt x="22" y="183"/>
                  <a:pt x="21" y="182"/>
                </a:cubicBezTo>
                <a:cubicBezTo>
                  <a:pt x="22" y="182"/>
                  <a:pt x="20" y="184"/>
                  <a:pt x="20" y="185"/>
                </a:cubicBezTo>
                <a:cubicBezTo>
                  <a:pt x="18" y="186"/>
                  <a:pt x="21" y="183"/>
                  <a:pt x="19" y="183"/>
                </a:cubicBezTo>
                <a:cubicBezTo>
                  <a:pt x="19" y="183"/>
                  <a:pt x="19" y="183"/>
                  <a:pt x="19" y="183"/>
                </a:cubicBezTo>
                <a:close/>
                <a:moveTo>
                  <a:pt x="181" y="196"/>
                </a:moveTo>
                <a:cubicBezTo>
                  <a:pt x="181" y="193"/>
                  <a:pt x="178" y="192"/>
                  <a:pt x="180" y="190"/>
                </a:cubicBezTo>
                <a:cubicBezTo>
                  <a:pt x="180" y="190"/>
                  <a:pt x="181" y="190"/>
                  <a:pt x="181" y="190"/>
                </a:cubicBezTo>
                <a:cubicBezTo>
                  <a:pt x="181" y="192"/>
                  <a:pt x="184" y="195"/>
                  <a:pt x="181" y="196"/>
                </a:cubicBezTo>
                <a:cubicBezTo>
                  <a:pt x="181" y="196"/>
                  <a:pt x="181" y="196"/>
                  <a:pt x="181" y="196"/>
                </a:cubicBezTo>
                <a:close/>
                <a:moveTo>
                  <a:pt x="181" y="207"/>
                </a:moveTo>
                <a:cubicBezTo>
                  <a:pt x="178" y="206"/>
                  <a:pt x="181" y="200"/>
                  <a:pt x="181" y="196"/>
                </a:cubicBezTo>
                <a:cubicBezTo>
                  <a:pt x="182" y="198"/>
                  <a:pt x="182" y="203"/>
                  <a:pt x="181" y="207"/>
                </a:cubicBezTo>
                <a:cubicBezTo>
                  <a:pt x="181" y="207"/>
                  <a:pt x="181" y="207"/>
                  <a:pt x="181" y="207"/>
                </a:cubicBezTo>
                <a:close/>
                <a:moveTo>
                  <a:pt x="191" y="208"/>
                </a:moveTo>
                <a:cubicBezTo>
                  <a:pt x="191" y="205"/>
                  <a:pt x="192" y="204"/>
                  <a:pt x="194" y="204"/>
                </a:cubicBezTo>
                <a:cubicBezTo>
                  <a:pt x="193" y="206"/>
                  <a:pt x="193" y="207"/>
                  <a:pt x="191" y="208"/>
                </a:cubicBezTo>
                <a:cubicBezTo>
                  <a:pt x="191" y="208"/>
                  <a:pt x="191" y="208"/>
                  <a:pt x="191" y="208"/>
                </a:cubicBezTo>
                <a:close/>
                <a:moveTo>
                  <a:pt x="180" y="212"/>
                </a:moveTo>
                <a:cubicBezTo>
                  <a:pt x="180" y="211"/>
                  <a:pt x="181" y="211"/>
                  <a:pt x="181" y="210"/>
                </a:cubicBezTo>
                <a:cubicBezTo>
                  <a:pt x="182" y="211"/>
                  <a:pt x="183" y="211"/>
                  <a:pt x="182" y="213"/>
                </a:cubicBezTo>
                <a:cubicBezTo>
                  <a:pt x="181" y="213"/>
                  <a:pt x="181" y="212"/>
                  <a:pt x="180" y="212"/>
                </a:cubicBezTo>
                <a:cubicBezTo>
                  <a:pt x="180" y="212"/>
                  <a:pt x="180" y="212"/>
                  <a:pt x="180" y="212"/>
                </a:cubicBezTo>
                <a:close/>
                <a:moveTo>
                  <a:pt x="191" y="215"/>
                </a:moveTo>
                <a:cubicBezTo>
                  <a:pt x="191" y="214"/>
                  <a:pt x="192" y="213"/>
                  <a:pt x="194" y="213"/>
                </a:cubicBezTo>
                <a:cubicBezTo>
                  <a:pt x="195" y="215"/>
                  <a:pt x="192" y="214"/>
                  <a:pt x="193" y="215"/>
                </a:cubicBezTo>
                <a:cubicBezTo>
                  <a:pt x="192" y="215"/>
                  <a:pt x="192" y="215"/>
                  <a:pt x="191" y="215"/>
                </a:cubicBezTo>
                <a:cubicBezTo>
                  <a:pt x="191" y="215"/>
                  <a:pt x="191" y="215"/>
                  <a:pt x="191" y="215"/>
                </a:cubicBezTo>
                <a:close/>
                <a:moveTo>
                  <a:pt x="191" y="217"/>
                </a:moveTo>
                <a:cubicBezTo>
                  <a:pt x="192" y="217"/>
                  <a:pt x="192" y="217"/>
                  <a:pt x="194" y="217"/>
                </a:cubicBezTo>
                <a:cubicBezTo>
                  <a:pt x="194" y="218"/>
                  <a:pt x="193" y="219"/>
                  <a:pt x="191" y="219"/>
                </a:cubicBezTo>
                <a:cubicBezTo>
                  <a:pt x="191" y="218"/>
                  <a:pt x="191" y="218"/>
                  <a:pt x="191" y="217"/>
                </a:cubicBezTo>
                <a:cubicBezTo>
                  <a:pt x="191" y="217"/>
                  <a:pt x="191" y="217"/>
                  <a:pt x="191" y="217"/>
                </a:cubicBezTo>
                <a:close/>
                <a:moveTo>
                  <a:pt x="193" y="248"/>
                </a:moveTo>
                <a:cubicBezTo>
                  <a:pt x="191" y="248"/>
                  <a:pt x="193" y="245"/>
                  <a:pt x="191" y="245"/>
                </a:cubicBezTo>
                <a:cubicBezTo>
                  <a:pt x="191" y="244"/>
                  <a:pt x="191" y="244"/>
                  <a:pt x="191" y="243"/>
                </a:cubicBezTo>
                <a:cubicBezTo>
                  <a:pt x="193" y="243"/>
                  <a:pt x="191" y="246"/>
                  <a:pt x="194" y="245"/>
                </a:cubicBezTo>
                <a:cubicBezTo>
                  <a:pt x="193" y="247"/>
                  <a:pt x="194" y="246"/>
                  <a:pt x="193" y="248"/>
                </a:cubicBezTo>
                <a:cubicBezTo>
                  <a:pt x="193" y="248"/>
                  <a:pt x="193" y="248"/>
                  <a:pt x="193" y="248"/>
                </a:cubicBezTo>
                <a:close/>
                <a:moveTo>
                  <a:pt x="241" y="248"/>
                </a:moveTo>
                <a:cubicBezTo>
                  <a:pt x="240" y="250"/>
                  <a:pt x="240" y="248"/>
                  <a:pt x="239" y="249"/>
                </a:cubicBezTo>
                <a:cubicBezTo>
                  <a:pt x="241" y="251"/>
                  <a:pt x="243" y="255"/>
                  <a:pt x="241" y="259"/>
                </a:cubicBezTo>
                <a:cubicBezTo>
                  <a:pt x="239" y="259"/>
                  <a:pt x="238" y="260"/>
                  <a:pt x="236" y="258"/>
                </a:cubicBezTo>
                <a:cubicBezTo>
                  <a:pt x="237" y="258"/>
                  <a:pt x="237" y="256"/>
                  <a:pt x="238" y="255"/>
                </a:cubicBezTo>
                <a:cubicBezTo>
                  <a:pt x="235" y="253"/>
                  <a:pt x="236" y="248"/>
                  <a:pt x="237" y="245"/>
                </a:cubicBezTo>
                <a:cubicBezTo>
                  <a:pt x="239" y="245"/>
                  <a:pt x="239" y="248"/>
                  <a:pt x="241" y="248"/>
                </a:cubicBezTo>
                <a:cubicBezTo>
                  <a:pt x="241" y="248"/>
                  <a:pt x="241" y="248"/>
                  <a:pt x="241" y="248"/>
                </a:cubicBezTo>
                <a:close/>
                <a:moveTo>
                  <a:pt x="242" y="250"/>
                </a:moveTo>
                <a:cubicBezTo>
                  <a:pt x="241" y="252"/>
                  <a:pt x="242" y="249"/>
                  <a:pt x="242" y="248"/>
                </a:cubicBezTo>
                <a:cubicBezTo>
                  <a:pt x="242" y="248"/>
                  <a:pt x="242" y="249"/>
                  <a:pt x="243" y="249"/>
                </a:cubicBezTo>
                <a:cubicBezTo>
                  <a:pt x="243" y="249"/>
                  <a:pt x="242" y="249"/>
                  <a:pt x="242" y="249"/>
                </a:cubicBezTo>
                <a:cubicBezTo>
                  <a:pt x="242" y="250"/>
                  <a:pt x="242" y="250"/>
                  <a:pt x="242" y="250"/>
                </a:cubicBezTo>
                <a:cubicBezTo>
                  <a:pt x="242" y="250"/>
                  <a:pt x="242" y="250"/>
                  <a:pt x="242" y="250"/>
                </a:cubicBezTo>
                <a:close/>
                <a:moveTo>
                  <a:pt x="193" y="249"/>
                </a:moveTo>
                <a:cubicBezTo>
                  <a:pt x="195" y="250"/>
                  <a:pt x="192" y="253"/>
                  <a:pt x="193" y="249"/>
                </a:cubicBezTo>
                <a:cubicBezTo>
                  <a:pt x="193" y="249"/>
                  <a:pt x="193" y="249"/>
                  <a:pt x="193" y="249"/>
                </a:cubicBezTo>
                <a:close/>
                <a:moveTo>
                  <a:pt x="198" y="254"/>
                </a:moveTo>
                <a:cubicBezTo>
                  <a:pt x="198" y="253"/>
                  <a:pt x="199" y="252"/>
                  <a:pt x="199" y="252"/>
                </a:cubicBezTo>
                <a:cubicBezTo>
                  <a:pt x="201" y="252"/>
                  <a:pt x="200" y="254"/>
                  <a:pt x="198" y="254"/>
                </a:cubicBezTo>
                <a:cubicBezTo>
                  <a:pt x="198" y="254"/>
                  <a:pt x="198" y="254"/>
                  <a:pt x="198" y="254"/>
                </a:cubicBezTo>
                <a:close/>
                <a:moveTo>
                  <a:pt x="197" y="265"/>
                </a:moveTo>
                <a:cubicBezTo>
                  <a:pt x="195" y="264"/>
                  <a:pt x="195" y="262"/>
                  <a:pt x="195" y="259"/>
                </a:cubicBezTo>
                <a:cubicBezTo>
                  <a:pt x="196" y="260"/>
                  <a:pt x="196" y="262"/>
                  <a:pt x="198" y="261"/>
                </a:cubicBezTo>
                <a:cubicBezTo>
                  <a:pt x="196" y="262"/>
                  <a:pt x="197" y="264"/>
                  <a:pt x="197" y="265"/>
                </a:cubicBezTo>
                <a:cubicBezTo>
                  <a:pt x="197" y="265"/>
                  <a:pt x="197" y="265"/>
                  <a:pt x="197" y="265"/>
                </a:cubicBezTo>
                <a:close/>
                <a:moveTo>
                  <a:pt x="237" y="268"/>
                </a:moveTo>
                <a:cubicBezTo>
                  <a:pt x="233" y="269"/>
                  <a:pt x="234" y="263"/>
                  <a:pt x="235" y="262"/>
                </a:cubicBezTo>
                <a:cubicBezTo>
                  <a:pt x="238" y="263"/>
                  <a:pt x="236" y="265"/>
                  <a:pt x="237" y="268"/>
                </a:cubicBezTo>
                <a:cubicBezTo>
                  <a:pt x="237" y="268"/>
                  <a:pt x="237" y="268"/>
                  <a:pt x="237" y="268"/>
                </a:cubicBezTo>
                <a:close/>
                <a:moveTo>
                  <a:pt x="235" y="271"/>
                </a:moveTo>
                <a:cubicBezTo>
                  <a:pt x="235" y="270"/>
                  <a:pt x="235" y="269"/>
                  <a:pt x="235" y="269"/>
                </a:cubicBezTo>
                <a:cubicBezTo>
                  <a:pt x="236" y="269"/>
                  <a:pt x="235" y="270"/>
                  <a:pt x="237" y="270"/>
                </a:cubicBezTo>
                <a:cubicBezTo>
                  <a:pt x="236" y="271"/>
                  <a:pt x="236" y="271"/>
                  <a:pt x="235" y="271"/>
                </a:cubicBezTo>
                <a:cubicBezTo>
                  <a:pt x="235" y="271"/>
                  <a:pt x="235" y="271"/>
                  <a:pt x="235" y="271"/>
                </a:cubicBezTo>
                <a:close/>
                <a:moveTo>
                  <a:pt x="234" y="272"/>
                </a:moveTo>
                <a:cubicBezTo>
                  <a:pt x="235" y="272"/>
                  <a:pt x="235" y="271"/>
                  <a:pt x="236" y="271"/>
                </a:cubicBezTo>
                <a:cubicBezTo>
                  <a:pt x="236" y="274"/>
                  <a:pt x="236" y="277"/>
                  <a:pt x="236" y="280"/>
                </a:cubicBezTo>
                <a:cubicBezTo>
                  <a:pt x="234" y="278"/>
                  <a:pt x="235" y="275"/>
                  <a:pt x="234" y="272"/>
                </a:cubicBezTo>
                <a:cubicBezTo>
                  <a:pt x="234" y="272"/>
                  <a:pt x="234" y="272"/>
                  <a:pt x="234" y="272"/>
                </a:cubicBezTo>
                <a:close/>
                <a:moveTo>
                  <a:pt x="237" y="284"/>
                </a:moveTo>
                <a:cubicBezTo>
                  <a:pt x="236" y="283"/>
                  <a:pt x="236" y="282"/>
                  <a:pt x="236" y="281"/>
                </a:cubicBezTo>
                <a:cubicBezTo>
                  <a:pt x="237" y="281"/>
                  <a:pt x="237" y="282"/>
                  <a:pt x="237" y="284"/>
                </a:cubicBezTo>
                <a:cubicBezTo>
                  <a:pt x="237" y="284"/>
                  <a:pt x="237" y="284"/>
                  <a:pt x="237" y="284"/>
                </a:cubicBezTo>
                <a:close/>
                <a:moveTo>
                  <a:pt x="250" y="285"/>
                </a:moveTo>
                <a:cubicBezTo>
                  <a:pt x="250" y="284"/>
                  <a:pt x="252" y="284"/>
                  <a:pt x="252" y="286"/>
                </a:cubicBezTo>
                <a:cubicBezTo>
                  <a:pt x="251" y="286"/>
                  <a:pt x="250" y="285"/>
                  <a:pt x="250" y="285"/>
                </a:cubicBezTo>
                <a:cubicBezTo>
                  <a:pt x="250" y="285"/>
                  <a:pt x="250" y="285"/>
                  <a:pt x="250" y="285"/>
                </a:cubicBezTo>
                <a:close/>
                <a:moveTo>
                  <a:pt x="193" y="286"/>
                </a:moveTo>
                <a:cubicBezTo>
                  <a:pt x="193" y="286"/>
                  <a:pt x="193" y="285"/>
                  <a:pt x="193" y="285"/>
                </a:cubicBezTo>
                <a:cubicBezTo>
                  <a:pt x="194" y="284"/>
                  <a:pt x="194" y="285"/>
                  <a:pt x="195" y="285"/>
                </a:cubicBezTo>
                <a:cubicBezTo>
                  <a:pt x="194" y="286"/>
                  <a:pt x="193" y="286"/>
                  <a:pt x="193" y="286"/>
                </a:cubicBezTo>
                <a:cubicBezTo>
                  <a:pt x="193" y="286"/>
                  <a:pt x="193" y="286"/>
                  <a:pt x="193" y="286"/>
                </a:cubicBezTo>
                <a:close/>
                <a:moveTo>
                  <a:pt x="195" y="290"/>
                </a:moveTo>
                <a:cubicBezTo>
                  <a:pt x="195" y="289"/>
                  <a:pt x="195" y="288"/>
                  <a:pt x="195" y="288"/>
                </a:cubicBezTo>
                <a:cubicBezTo>
                  <a:pt x="195" y="288"/>
                  <a:pt x="195" y="289"/>
                  <a:pt x="196" y="289"/>
                </a:cubicBezTo>
                <a:cubicBezTo>
                  <a:pt x="196" y="290"/>
                  <a:pt x="195" y="289"/>
                  <a:pt x="195" y="290"/>
                </a:cubicBezTo>
                <a:cubicBezTo>
                  <a:pt x="195" y="290"/>
                  <a:pt x="195" y="290"/>
                  <a:pt x="195" y="290"/>
                </a:cubicBezTo>
                <a:close/>
                <a:moveTo>
                  <a:pt x="237" y="292"/>
                </a:moveTo>
                <a:cubicBezTo>
                  <a:pt x="237" y="291"/>
                  <a:pt x="237" y="291"/>
                  <a:pt x="237" y="291"/>
                </a:cubicBezTo>
                <a:cubicBezTo>
                  <a:pt x="238" y="290"/>
                  <a:pt x="238" y="291"/>
                  <a:pt x="238" y="292"/>
                </a:cubicBezTo>
                <a:cubicBezTo>
                  <a:pt x="238" y="292"/>
                  <a:pt x="237" y="292"/>
                  <a:pt x="237" y="292"/>
                </a:cubicBezTo>
                <a:cubicBezTo>
                  <a:pt x="237" y="292"/>
                  <a:pt x="237" y="292"/>
                  <a:pt x="237" y="292"/>
                </a:cubicBezTo>
                <a:close/>
                <a:moveTo>
                  <a:pt x="246" y="299"/>
                </a:moveTo>
                <a:cubicBezTo>
                  <a:pt x="244" y="298"/>
                  <a:pt x="245" y="295"/>
                  <a:pt x="245" y="292"/>
                </a:cubicBezTo>
                <a:cubicBezTo>
                  <a:pt x="246" y="294"/>
                  <a:pt x="248" y="298"/>
                  <a:pt x="246" y="299"/>
                </a:cubicBezTo>
                <a:cubicBezTo>
                  <a:pt x="246" y="299"/>
                  <a:pt x="246" y="299"/>
                  <a:pt x="246" y="299"/>
                </a:cubicBezTo>
                <a:close/>
                <a:moveTo>
                  <a:pt x="236" y="295"/>
                </a:moveTo>
                <a:cubicBezTo>
                  <a:pt x="236" y="294"/>
                  <a:pt x="238" y="294"/>
                  <a:pt x="238" y="293"/>
                </a:cubicBezTo>
                <a:cubicBezTo>
                  <a:pt x="239" y="293"/>
                  <a:pt x="239" y="295"/>
                  <a:pt x="239" y="296"/>
                </a:cubicBezTo>
                <a:cubicBezTo>
                  <a:pt x="237" y="296"/>
                  <a:pt x="237" y="295"/>
                  <a:pt x="236" y="295"/>
                </a:cubicBezTo>
                <a:cubicBezTo>
                  <a:pt x="236" y="295"/>
                  <a:pt x="236" y="295"/>
                  <a:pt x="236" y="295"/>
                </a:cubicBezTo>
                <a:close/>
                <a:moveTo>
                  <a:pt x="234" y="307"/>
                </a:moveTo>
                <a:cubicBezTo>
                  <a:pt x="235" y="303"/>
                  <a:pt x="231" y="299"/>
                  <a:pt x="234" y="295"/>
                </a:cubicBezTo>
                <a:cubicBezTo>
                  <a:pt x="237" y="299"/>
                  <a:pt x="236" y="302"/>
                  <a:pt x="234" y="307"/>
                </a:cubicBezTo>
                <a:cubicBezTo>
                  <a:pt x="234" y="307"/>
                  <a:pt x="234" y="307"/>
                  <a:pt x="234" y="307"/>
                </a:cubicBezTo>
                <a:close/>
                <a:moveTo>
                  <a:pt x="230" y="300"/>
                </a:moveTo>
                <a:cubicBezTo>
                  <a:pt x="228" y="300"/>
                  <a:pt x="228" y="299"/>
                  <a:pt x="228" y="298"/>
                </a:cubicBezTo>
                <a:cubicBezTo>
                  <a:pt x="230" y="298"/>
                  <a:pt x="229" y="299"/>
                  <a:pt x="230" y="300"/>
                </a:cubicBezTo>
                <a:cubicBezTo>
                  <a:pt x="230" y="300"/>
                  <a:pt x="230" y="300"/>
                  <a:pt x="230" y="300"/>
                </a:cubicBezTo>
                <a:close/>
                <a:moveTo>
                  <a:pt x="228" y="302"/>
                </a:moveTo>
                <a:cubicBezTo>
                  <a:pt x="230" y="300"/>
                  <a:pt x="231" y="303"/>
                  <a:pt x="230" y="306"/>
                </a:cubicBezTo>
                <a:cubicBezTo>
                  <a:pt x="227" y="307"/>
                  <a:pt x="228" y="303"/>
                  <a:pt x="228" y="302"/>
                </a:cubicBezTo>
                <a:cubicBezTo>
                  <a:pt x="228" y="302"/>
                  <a:pt x="228" y="302"/>
                  <a:pt x="228" y="302"/>
                </a:cubicBezTo>
                <a:close/>
                <a:moveTo>
                  <a:pt x="245" y="304"/>
                </a:moveTo>
                <a:cubicBezTo>
                  <a:pt x="246" y="304"/>
                  <a:pt x="246" y="304"/>
                  <a:pt x="247" y="304"/>
                </a:cubicBezTo>
                <a:cubicBezTo>
                  <a:pt x="247" y="305"/>
                  <a:pt x="247" y="305"/>
                  <a:pt x="247" y="306"/>
                </a:cubicBezTo>
                <a:cubicBezTo>
                  <a:pt x="246" y="306"/>
                  <a:pt x="245" y="306"/>
                  <a:pt x="245" y="304"/>
                </a:cubicBezTo>
                <a:cubicBezTo>
                  <a:pt x="245" y="304"/>
                  <a:pt x="245" y="304"/>
                  <a:pt x="245" y="304"/>
                </a:cubicBezTo>
                <a:close/>
                <a:moveTo>
                  <a:pt x="184" y="309"/>
                </a:moveTo>
                <a:cubicBezTo>
                  <a:pt x="184" y="310"/>
                  <a:pt x="181" y="310"/>
                  <a:pt x="182" y="309"/>
                </a:cubicBezTo>
                <a:cubicBezTo>
                  <a:pt x="183" y="309"/>
                  <a:pt x="183" y="309"/>
                  <a:pt x="184" y="309"/>
                </a:cubicBezTo>
                <a:cubicBezTo>
                  <a:pt x="184" y="309"/>
                  <a:pt x="184" y="309"/>
                  <a:pt x="184" y="309"/>
                </a:cubicBezTo>
                <a:close/>
                <a:moveTo>
                  <a:pt x="206" y="312"/>
                </a:moveTo>
                <a:cubicBezTo>
                  <a:pt x="204" y="312"/>
                  <a:pt x="204" y="311"/>
                  <a:pt x="204" y="310"/>
                </a:cubicBezTo>
                <a:cubicBezTo>
                  <a:pt x="205" y="310"/>
                  <a:pt x="206" y="311"/>
                  <a:pt x="206" y="312"/>
                </a:cubicBezTo>
                <a:cubicBezTo>
                  <a:pt x="206" y="312"/>
                  <a:pt x="206" y="312"/>
                  <a:pt x="206" y="312"/>
                </a:cubicBezTo>
                <a:close/>
                <a:moveTo>
                  <a:pt x="251" y="317"/>
                </a:moveTo>
                <a:cubicBezTo>
                  <a:pt x="249" y="316"/>
                  <a:pt x="253" y="314"/>
                  <a:pt x="249" y="314"/>
                </a:cubicBezTo>
                <a:cubicBezTo>
                  <a:pt x="249" y="313"/>
                  <a:pt x="249" y="313"/>
                  <a:pt x="249" y="312"/>
                </a:cubicBezTo>
                <a:cubicBezTo>
                  <a:pt x="252" y="312"/>
                  <a:pt x="249" y="314"/>
                  <a:pt x="252" y="314"/>
                </a:cubicBezTo>
                <a:cubicBezTo>
                  <a:pt x="252" y="316"/>
                  <a:pt x="251" y="316"/>
                  <a:pt x="251" y="317"/>
                </a:cubicBezTo>
                <a:cubicBezTo>
                  <a:pt x="251" y="317"/>
                  <a:pt x="251" y="317"/>
                  <a:pt x="251" y="317"/>
                </a:cubicBezTo>
                <a:close/>
                <a:moveTo>
                  <a:pt x="204" y="318"/>
                </a:moveTo>
                <a:cubicBezTo>
                  <a:pt x="204" y="317"/>
                  <a:pt x="205" y="316"/>
                  <a:pt x="206" y="317"/>
                </a:cubicBezTo>
                <a:cubicBezTo>
                  <a:pt x="206" y="318"/>
                  <a:pt x="205" y="318"/>
                  <a:pt x="204" y="318"/>
                </a:cubicBezTo>
                <a:cubicBezTo>
                  <a:pt x="204" y="318"/>
                  <a:pt x="204" y="318"/>
                  <a:pt x="204" y="318"/>
                </a:cubicBezTo>
                <a:close/>
                <a:moveTo>
                  <a:pt x="217" y="320"/>
                </a:moveTo>
                <a:cubicBezTo>
                  <a:pt x="217" y="326"/>
                  <a:pt x="216" y="323"/>
                  <a:pt x="215" y="317"/>
                </a:cubicBezTo>
                <a:cubicBezTo>
                  <a:pt x="219" y="316"/>
                  <a:pt x="216" y="320"/>
                  <a:pt x="217" y="320"/>
                </a:cubicBezTo>
                <a:cubicBezTo>
                  <a:pt x="217" y="320"/>
                  <a:pt x="217" y="320"/>
                  <a:pt x="217" y="320"/>
                </a:cubicBezTo>
                <a:close/>
                <a:moveTo>
                  <a:pt x="254" y="326"/>
                </a:moveTo>
                <a:cubicBezTo>
                  <a:pt x="251" y="326"/>
                  <a:pt x="252" y="325"/>
                  <a:pt x="252" y="327"/>
                </a:cubicBezTo>
                <a:cubicBezTo>
                  <a:pt x="252" y="327"/>
                  <a:pt x="251" y="326"/>
                  <a:pt x="250" y="326"/>
                </a:cubicBezTo>
                <a:cubicBezTo>
                  <a:pt x="252" y="325"/>
                  <a:pt x="251" y="321"/>
                  <a:pt x="250" y="321"/>
                </a:cubicBezTo>
                <a:cubicBezTo>
                  <a:pt x="249" y="319"/>
                  <a:pt x="250" y="318"/>
                  <a:pt x="252" y="318"/>
                </a:cubicBezTo>
                <a:cubicBezTo>
                  <a:pt x="252" y="321"/>
                  <a:pt x="253" y="322"/>
                  <a:pt x="254" y="326"/>
                </a:cubicBezTo>
                <a:cubicBezTo>
                  <a:pt x="254" y="326"/>
                  <a:pt x="254" y="326"/>
                  <a:pt x="254" y="326"/>
                </a:cubicBezTo>
                <a:close/>
                <a:moveTo>
                  <a:pt x="182" y="326"/>
                </a:moveTo>
                <a:cubicBezTo>
                  <a:pt x="184" y="326"/>
                  <a:pt x="183" y="325"/>
                  <a:pt x="184" y="325"/>
                </a:cubicBezTo>
                <a:cubicBezTo>
                  <a:pt x="182" y="324"/>
                  <a:pt x="184" y="321"/>
                  <a:pt x="182" y="321"/>
                </a:cubicBezTo>
                <a:cubicBezTo>
                  <a:pt x="183" y="318"/>
                  <a:pt x="184" y="322"/>
                  <a:pt x="185" y="323"/>
                </a:cubicBezTo>
                <a:cubicBezTo>
                  <a:pt x="184" y="325"/>
                  <a:pt x="184" y="325"/>
                  <a:pt x="184" y="329"/>
                </a:cubicBezTo>
                <a:cubicBezTo>
                  <a:pt x="182" y="329"/>
                  <a:pt x="183" y="327"/>
                  <a:pt x="182" y="326"/>
                </a:cubicBezTo>
                <a:cubicBezTo>
                  <a:pt x="182" y="326"/>
                  <a:pt x="182" y="326"/>
                  <a:pt x="182" y="326"/>
                </a:cubicBezTo>
                <a:close/>
                <a:moveTo>
                  <a:pt x="204" y="323"/>
                </a:moveTo>
                <a:cubicBezTo>
                  <a:pt x="205" y="322"/>
                  <a:pt x="205" y="321"/>
                  <a:pt x="206" y="320"/>
                </a:cubicBezTo>
                <a:cubicBezTo>
                  <a:pt x="208" y="325"/>
                  <a:pt x="208" y="334"/>
                  <a:pt x="207" y="340"/>
                </a:cubicBezTo>
                <a:cubicBezTo>
                  <a:pt x="206" y="340"/>
                  <a:pt x="205" y="340"/>
                  <a:pt x="204" y="340"/>
                </a:cubicBezTo>
                <a:cubicBezTo>
                  <a:pt x="204" y="339"/>
                  <a:pt x="205" y="339"/>
                  <a:pt x="205" y="338"/>
                </a:cubicBezTo>
                <a:cubicBezTo>
                  <a:pt x="201" y="334"/>
                  <a:pt x="203" y="325"/>
                  <a:pt x="203" y="321"/>
                </a:cubicBezTo>
                <a:cubicBezTo>
                  <a:pt x="205" y="321"/>
                  <a:pt x="203" y="322"/>
                  <a:pt x="204" y="323"/>
                </a:cubicBezTo>
                <a:cubicBezTo>
                  <a:pt x="204" y="323"/>
                  <a:pt x="204" y="323"/>
                  <a:pt x="204" y="323"/>
                </a:cubicBezTo>
                <a:close/>
                <a:moveTo>
                  <a:pt x="241" y="330"/>
                </a:moveTo>
                <a:cubicBezTo>
                  <a:pt x="239" y="329"/>
                  <a:pt x="243" y="326"/>
                  <a:pt x="242" y="324"/>
                </a:cubicBezTo>
                <a:cubicBezTo>
                  <a:pt x="244" y="324"/>
                  <a:pt x="243" y="326"/>
                  <a:pt x="243" y="327"/>
                </a:cubicBezTo>
                <a:cubicBezTo>
                  <a:pt x="240" y="327"/>
                  <a:pt x="242" y="330"/>
                  <a:pt x="241" y="330"/>
                </a:cubicBezTo>
                <a:cubicBezTo>
                  <a:pt x="241" y="330"/>
                  <a:pt x="241" y="330"/>
                  <a:pt x="241" y="330"/>
                </a:cubicBezTo>
                <a:close/>
                <a:moveTo>
                  <a:pt x="182" y="340"/>
                </a:moveTo>
                <a:cubicBezTo>
                  <a:pt x="182" y="336"/>
                  <a:pt x="181" y="335"/>
                  <a:pt x="182" y="332"/>
                </a:cubicBezTo>
                <a:cubicBezTo>
                  <a:pt x="183" y="332"/>
                  <a:pt x="183" y="332"/>
                  <a:pt x="184" y="332"/>
                </a:cubicBezTo>
                <a:cubicBezTo>
                  <a:pt x="184" y="334"/>
                  <a:pt x="184" y="339"/>
                  <a:pt x="182" y="340"/>
                </a:cubicBezTo>
                <a:cubicBezTo>
                  <a:pt x="182" y="340"/>
                  <a:pt x="182" y="340"/>
                  <a:pt x="182" y="340"/>
                </a:cubicBezTo>
                <a:close/>
                <a:moveTo>
                  <a:pt x="235" y="335"/>
                </a:moveTo>
                <a:cubicBezTo>
                  <a:pt x="235" y="335"/>
                  <a:pt x="235" y="334"/>
                  <a:pt x="235" y="334"/>
                </a:cubicBezTo>
                <a:cubicBezTo>
                  <a:pt x="236" y="333"/>
                  <a:pt x="237" y="334"/>
                  <a:pt x="237" y="335"/>
                </a:cubicBezTo>
                <a:cubicBezTo>
                  <a:pt x="236" y="335"/>
                  <a:pt x="236" y="335"/>
                  <a:pt x="235" y="335"/>
                </a:cubicBezTo>
                <a:cubicBezTo>
                  <a:pt x="235" y="335"/>
                  <a:pt x="235" y="335"/>
                  <a:pt x="235" y="335"/>
                </a:cubicBezTo>
                <a:close/>
                <a:moveTo>
                  <a:pt x="241" y="335"/>
                </a:moveTo>
                <a:cubicBezTo>
                  <a:pt x="243" y="335"/>
                  <a:pt x="240" y="338"/>
                  <a:pt x="241" y="335"/>
                </a:cubicBezTo>
                <a:cubicBezTo>
                  <a:pt x="241" y="335"/>
                  <a:pt x="241" y="335"/>
                  <a:pt x="241" y="335"/>
                </a:cubicBezTo>
                <a:close/>
                <a:moveTo>
                  <a:pt x="238" y="337"/>
                </a:moveTo>
                <a:cubicBezTo>
                  <a:pt x="236" y="337"/>
                  <a:pt x="237" y="337"/>
                  <a:pt x="237" y="335"/>
                </a:cubicBezTo>
                <a:cubicBezTo>
                  <a:pt x="239" y="335"/>
                  <a:pt x="238" y="337"/>
                  <a:pt x="238" y="337"/>
                </a:cubicBezTo>
                <a:cubicBezTo>
                  <a:pt x="238" y="337"/>
                  <a:pt x="238" y="337"/>
                  <a:pt x="238" y="337"/>
                </a:cubicBezTo>
                <a:close/>
                <a:moveTo>
                  <a:pt x="177" y="338"/>
                </a:moveTo>
                <a:cubicBezTo>
                  <a:pt x="177" y="338"/>
                  <a:pt x="178" y="338"/>
                  <a:pt x="178" y="337"/>
                </a:cubicBezTo>
                <a:cubicBezTo>
                  <a:pt x="178" y="337"/>
                  <a:pt x="179" y="337"/>
                  <a:pt x="179" y="337"/>
                </a:cubicBezTo>
                <a:cubicBezTo>
                  <a:pt x="179" y="337"/>
                  <a:pt x="179" y="338"/>
                  <a:pt x="179" y="338"/>
                </a:cubicBezTo>
                <a:cubicBezTo>
                  <a:pt x="179" y="338"/>
                  <a:pt x="178" y="338"/>
                  <a:pt x="177" y="338"/>
                </a:cubicBezTo>
                <a:cubicBezTo>
                  <a:pt x="177" y="338"/>
                  <a:pt x="177" y="338"/>
                  <a:pt x="177" y="338"/>
                </a:cubicBezTo>
                <a:close/>
                <a:moveTo>
                  <a:pt x="240" y="339"/>
                </a:moveTo>
                <a:cubicBezTo>
                  <a:pt x="239" y="339"/>
                  <a:pt x="240" y="338"/>
                  <a:pt x="240" y="337"/>
                </a:cubicBezTo>
                <a:cubicBezTo>
                  <a:pt x="241" y="337"/>
                  <a:pt x="241" y="338"/>
                  <a:pt x="242" y="337"/>
                </a:cubicBezTo>
                <a:cubicBezTo>
                  <a:pt x="242" y="338"/>
                  <a:pt x="240" y="338"/>
                  <a:pt x="240" y="339"/>
                </a:cubicBezTo>
                <a:cubicBezTo>
                  <a:pt x="240" y="339"/>
                  <a:pt x="240" y="339"/>
                  <a:pt x="240" y="339"/>
                </a:cubicBezTo>
                <a:close/>
                <a:moveTo>
                  <a:pt x="237" y="342"/>
                </a:moveTo>
                <a:cubicBezTo>
                  <a:pt x="237" y="341"/>
                  <a:pt x="237" y="340"/>
                  <a:pt x="237" y="339"/>
                </a:cubicBezTo>
                <a:cubicBezTo>
                  <a:pt x="237" y="339"/>
                  <a:pt x="238" y="339"/>
                  <a:pt x="239" y="339"/>
                </a:cubicBezTo>
                <a:cubicBezTo>
                  <a:pt x="238" y="340"/>
                  <a:pt x="239" y="342"/>
                  <a:pt x="237" y="342"/>
                </a:cubicBezTo>
                <a:cubicBezTo>
                  <a:pt x="237" y="342"/>
                  <a:pt x="237" y="342"/>
                  <a:pt x="237" y="342"/>
                </a:cubicBezTo>
                <a:close/>
                <a:moveTo>
                  <a:pt x="232" y="343"/>
                </a:moveTo>
                <a:cubicBezTo>
                  <a:pt x="232" y="342"/>
                  <a:pt x="233" y="340"/>
                  <a:pt x="232" y="340"/>
                </a:cubicBezTo>
                <a:cubicBezTo>
                  <a:pt x="233" y="339"/>
                  <a:pt x="234" y="341"/>
                  <a:pt x="236" y="340"/>
                </a:cubicBezTo>
                <a:cubicBezTo>
                  <a:pt x="236" y="345"/>
                  <a:pt x="236" y="347"/>
                  <a:pt x="239" y="349"/>
                </a:cubicBezTo>
                <a:cubicBezTo>
                  <a:pt x="237" y="349"/>
                  <a:pt x="237" y="348"/>
                  <a:pt x="236" y="349"/>
                </a:cubicBezTo>
                <a:cubicBezTo>
                  <a:pt x="236" y="348"/>
                  <a:pt x="236" y="347"/>
                  <a:pt x="236" y="346"/>
                </a:cubicBezTo>
                <a:cubicBezTo>
                  <a:pt x="236" y="344"/>
                  <a:pt x="234" y="346"/>
                  <a:pt x="234" y="347"/>
                </a:cubicBezTo>
                <a:cubicBezTo>
                  <a:pt x="233" y="346"/>
                  <a:pt x="234" y="344"/>
                  <a:pt x="235" y="344"/>
                </a:cubicBezTo>
                <a:cubicBezTo>
                  <a:pt x="235" y="343"/>
                  <a:pt x="233" y="344"/>
                  <a:pt x="232" y="343"/>
                </a:cubicBezTo>
                <a:cubicBezTo>
                  <a:pt x="232" y="343"/>
                  <a:pt x="232" y="343"/>
                  <a:pt x="232" y="343"/>
                </a:cubicBezTo>
                <a:close/>
                <a:moveTo>
                  <a:pt x="245" y="342"/>
                </a:moveTo>
                <a:cubicBezTo>
                  <a:pt x="245" y="343"/>
                  <a:pt x="243" y="341"/>
                  <a:pt x="243" y="340"/>
                </a:cubicBezTo>
                <a:cubicBezTo>
                  <a:pt x="243" y="340"/>
                  <a:pt x="244" y="340"/>
                  <a:pt x="245" y="340"/>
                </a:cubicBezTo>
                <a:cubicBezTo>
                  <a:pt x="245" y="341"/>
                  <a:pt x="244" y="342"/>
                  <a:pt x="245" y="342"/>
                </a:cubicBezTo>
                <a:cubicBezTo>
                  <a:pt x="245" y="342"/>
                  <a:pt x="245" y="342"/>
                  <a:pt x="245" y="342"/>
                </a:cubicBezTo>
                <a:close/>
                <a:moveTo>
                  <a:pt x="207" y="348"/>
                </a:moveTo>
                <a:cubicBezTo>
                  <a:pt x="205" y="348"/>
                  <a:pt x="206" y="345"/>
                  <a:pt x="207" y="344"/>
                </a:cubicBezTo>
                <a:cubicBezTo>
                  <a:pt x="207" y="344"/>
                  <a:pt x="208" y="344"/>
                  <a:pt x="208" y="344"/>
                </a:cubicBezTo>
                <a:cubicBezTo>
                  <a:pt x="209" y="345"/>
                  <a:pt x="209" y="348"/>
                  <a:pt x="207" y="348"/>
                </a:cubicBezTo>
                <a:cubicBezTo>
                  <a:pt x="207" y="348"/>
                  <a:pt x="207" y="348"/>
                  <a:pt x="207" y="348"/>
                </a:cubicBezTo>
                <a:close/>
                <a:moveTo>
                  <a:pt x="254" y="370"/>
                </a:moveTo>
                <a:cubicBezTo>
                  <a:pt x="254" y="370"/>
                  <a:pt x="254" y="370"/>
                  <a:pt x="254" y="370"/>
                </a:cubicBezTo>
                <a:cubicBezTo>
                  <a:pt x="258" y="367"/>
                  <a:pt x="248" y="363"/>
                  <a:pt x="253" y="360"/>
                </a:cubicBezTo>
                <a:cubicBezTo>
                  <a:pt x="253" y="362"/>
                  <a:pt x="253" y="364"/>
                  <a:pt x="254" y="364"/>
                </a:cubicBezTo>
                <a:cubicBezTo>
                  <a:pt x="257" y="361"/>
                  <a:pt x="252" y="360"/>
                  <a:pt x="253" y="358"/>
                </a:cubicBezTo>
                <a:cubicBezTo>
                  <a:pt x="252" y="357"/>
                  <a:pt x="252" y="359"/>
                  <a:pt x="251" y="359"/>
                </a:cubicBezTo>
                <a:cubicBezTo>
                  <a:pt x="249" y="356"/>
                  <a:pt x="247" y="353"/>
                  <a:pt x="249" y="349"/>
                </a:cubicBezTo>
                <a:cubicBezTo>
                  <a:pt x="247" y="348"/>
                  <a:pt x="246" y="348"/>
                  <a:pt x="247" y="345"/>
                </a:cubicBezTo>
                <a:cubicBezTo>
                  <a:pt x="245" y="343"/>
                  <a:pt x="245" y="346"/>
                  <a:pt x="243" y="345"/>
                </a:cubicBezTo>
                <a:cubicBezTo>
                  <a:pt x="243" y="346"/>
                  <a:pt x="243" y="347"/>
                  <a:pt x="241" y="347"/>
                </a:cubicBezTo>
                <a:cubicBezTo>
                  <a:pt x="241" y="346"/>
                  <a:pt x="242" y="346"/>
                  <a:pt x="242" y="345"/>
                </a:cubicBezTo>
                <a:cubicBezTo>
                  <a:pt x="241" y="345"/>
                  <a:pt x="241" y="345"/>
                  <a:pt x="240" y="345"/>
                </a:cubicBezTo>
                <a:cubicBezTo>
                  <a:pt x="240" y="347"/>
                  <a:pt x="239" y="345"/>
                  <a:pt x="239" y="347"/>
                </a:cubicBezTo>
                <a:cubicBezTo>
                  <a:pt x="241" y="348"/>
                  <a:pt x="240" y="354"/>
                  <a:pt x="238" y="353"/>
                </a:cubicBezTo>
                <a:cubicBezTo>
                  <a:pt x="241" y="357"/>
                  <a:pt x="243" y="364"/>
                  <a:pt x="243" y="369"/>
                </a:cubicBezTo>
                <a:cubicBezTo>
                  <a:pt x="245" y="369"/>
                  <a:pt x="247" y="369"/>
                  <a:pt x="248" y="370"/>
                </a:cubicBezTo>
                <a:cubicBezTo>
                  <a:pt x="249" y="368"/>
                  <a:pt x="246" y="368"/>
                  <a:pt x="247" y="368"/>
                </a:cubicBezTo>
                <a:cubicBezTo>
                  <a:pt x="248" y="368"/>
                  <a:pt x="249" y="369"/>
                  <a:pt x="249" y="370"/>
                </a:cubicBezTo>
                <a:cubicBezTo>
                  <a:pt x="253" y="371"/>
                  <a:pt x="254" y="366"/>
                  <a:pt x="254" y="370"/>
                </a:cubicBezTo>
                <a:close/>
                <a:moveTo>
                  <a:pt x="231" y="356"/>
                </a:moveTo>
                <a:cubicBezTo>
                  <a:pt x="234" y="353"/>
                  <a:pt x="230" y="349"/>
                  <a:pt x="231" y="347"/>
                </a:cubicBezTo>
                <a:cubicBezTo>
                  <a:pt x="233" y="347"/>
                  <a:pt x="232" y="348"/>
                  <a:pt x="235" y="348"/>
                </a:cubicBezTo>
                <a:cubicBezTo>
                  <a:pt x="236" y="350"/>
                  <a:pt x="233" y="348"/>
                  <a:pt x="233" y="349"/>
                </a:cubicBezTo>
                <a:cubicBezTo>
                  <a:pt x="234" y="350"/>
                  <a:pt x="236" y="350"/>
                  <a:pt x="236" y="351"/>
                </a:cubicBezTo>
                <a:cubicBezTo>
                  <a:pt x="236" y="352"/>
                  <a:pt x="236" y="356"/>
                  <a:pt x="237" y="357"/>
                </a:cubicBezTo>
                <a:cubicBezTo>
                  <a:pt x="236" y="358"/>
                  <a:pt x="237" y="358"/>
                  <a:pt x="236" y="361"/>
                </a:cubicBezTo>
                <a:cubicBezTo>
                  <a:pt x="236" y="361"/>
                  <a:pt x="235" y="361"/>
                  <a:pt x="234" y="361"/>
                </a:cubicBezTo>
                <a:cubicBezTo>
                  <a:pt x="234" y="360"/>
                  <a:pt x="234" y="359"/>
                  <a:pt x="234" y="358"/>
                </a:cubicBezTo>
                <a:cubicBezTo>
                  <a:pt x="232" y="360"/>
                  <a:pt x="233" y="356"/>
                  <a:pt x="231" y="356"/>
                </a:cubicBezTo>
                <a:cubicBezTo>
                  <a:pt x="231" y="356"/>
                  <a:pt x="231" y="356"/>
                  <a:pt x="231" y="356"/>
                </a:cubicBezTo>
                <a:close/>
                <a:moveTo>
                  <a:pt x="163" y="349"/>
                </a:moveTo>
                <a:cubicBezTo>
                  <a:pt x="164" y="347"/>
                  <a:pt x="165" y="350"/>
                  <a:pt x="165" y="352"/>
                </a:cubicBezTo>
                <a:cubicBezTo>
                  <a:pt x="164" y="351"/>
                  <a:pt x="163" y="350"/>
                  <a:pt x="163" y="349"/>
                </a:cubicBezTo>
                <a:cubicBezTo>
                  <a:pt x="163" y="349"/>
                  <a:pt x="163" y="349"/>
                  <a:pt x="163" y="349"/>
                </a:cubicBezTo>
                <a:close/>
                <a:moveTo>
                  <a:pt x="140" y="360"/>
                </a:moveTo>
                <a:cubicBezTo>
                  <a:pt x="140" y="359"/>
                  <a:pt x="140" y="359"/>
                  <a:pt x="140" y="358"/>
                </a:cubicBezTo>
                <a:cubicBezTo>
                  <a:pt x="142" y="357"/>
                  <a:pt x="142" y="361"/>
                  <a:pt x="140" y="360"/>
                </a:cubicBezTo>
                <a:cubicBezTo>
                  <a:pt x="140" y="360"/>
                  <a:pt x="140" y="360"/>
                  <a:pt x="140" y="360"/>
                </a:cubicBezTo>
                <a:close/>
                <a:moveTo>
                  <a:pt x="141" y="364"/>
                </a:moveTo>
                <a:cubicBezTo>
                  <a:pt x="139" y="364"/>
                  <a:pt x="139" y="361"/>
                  <a:pt x="137" y="362"/>
                </a:cubicBezTo>
                <a:cubicBezTo>
                  <a:pt x="137" y="361"/>
                  <a:pt x="136" y="361"/>
                  <a:pt x="136" y="360"/>
                </a:cubicBezTo>
                <a:cubicBezTo>
                  <a:pt x="137" y="359"/>
                  <a:pt x="138" y="359"/>
                  <a:pt x="138" y="359"/>
                </a:cubicBezTo>
                <a:cubicBezTo>
                  <a:pt x="138" y="360"/>
                  <a:pt x="138" y="361"/>
                  <a:pt x="138" y="362"/>
                </a:cubicBezTo>
                <a:cubicBezTo>
                  <a:pt x="142" y="361"/>
                  <a:pt x="146" y="361"/>
                  <a:pt x="149" y="364"/>
                </a:cubicBezTo>
                <a:cubicBezTo>
                  <a:pt x="150" y="363"/>
                  <a:pt x="148" y="362"/>
                  <a:pt x="149" y="362"/>
                </a:cubicBezTo>
                <a:cubicBezTo>
                  <a:pt x="151" y="362"/>
                  <a:pt x="153" y="363"/>
                  <a:pt x="154" y="364"/>
                </a:cubicBezTo>
                <a:cubicBezTo>
                  <a:pt x="151" y="364"/>
                  <a:pt x="149" y="368"/>
                  <a:pt x="147" y="366"/>
                </a:cubicBezTo>
                <a:cubicBezTo>
                  <a:pt x="147" y="364"/>
                  <a:pt x="148" y="366"/>
                  <a:pt x="148" y="365"/>
                </a:cubicBezTo>
                <a:cubicBezTo>
                  <a:pt x="148" y="364"/>
                  <a:pt x="148" y="364"/>
                  <a:pt x="148" y="363"/>
                </a:cubicBezTo>
                <a:cubicBezTo>
                  <a:pt x="147" y="363"/>
                  <a:pt x="146" y="363"/>
                  <a:pt x="146" y="365"/>
                </a:cubicBezTo>
                <a:cubicBezTo>
                  <a:pt x="145" y="365"/>
                  <a:pt x="145" y="364"/>
                  <a:pt x="143" y="364"/>
                </a:cubicBezTo>
                <a:cubicBezTo>
                  <a:pt x="144" y="362"/>
                  <a:pt x="142" y="364"/>
                  <a:pt x="142" y="362"/>
                </a:cubicBezTo>
                <a:cubicBezTo>
                  <a:pt x="141" y="362"/>
                  <a:pt x="142" y="364"/>
                  <a:pt x="141" y="364"/>
                </a:cubicBezTo>
                <a:cubicBezTo>
                  <a:pt x="141" y="364"/>
                  <a:pt x="141" y="364"/>
                  <a:pt x="141" y="364"/>
                </a:cubicBezTo>
                <a:close/>
                <a:moveTo>
                  <a:pt x="148" y="362"/>
                </a:moveTo>
                <a:cubicBezTo>
                  <a:pt x="145" y="360"/>
                  <a:pt x="150" y="359"/>
                  <a:pt x="151" y="360"/>
                </a:cubicBezTo>
                <a:cubicBezTo>
                  <a:pt x="151" y="363"/>
                  <a:pt x="148" y="359"/>
                  <a:pt x="148" y="362"/>
                </a:cubicBezTo>
                <a:cubicBezTo>
                  <a:pt x="148" y="362"/>
                  <a:pt x="148" y="362"/>
                  <a:pt x="148" y="362"/>
                </a:cubicBezTo>
                <a:close/>
                <a:moveTo>
                  <a:pt x="135" y="364"/>
                </a:moveTo>
                <a:cubicBezTo>
                  <a:pt x="134" y="363"/>
                  <a:pt x="135" y="363"/>
                  <a:pt x="136" y="363"/>
                </a:cubicBezTo>
                <a:cubicBezTo>
                  <a:pt x="136" y="362"/>
                  <a:pt x="136" y="362"/>
                  <a:pt x="135" y="362"/>
                </a:cubicBezTo>
                <a:cubicBezTo>
                  <a:pt x="137" y="360"/>
                  <a:pt x="137" y="364"/>
                  <a:pt x="135" y="364"/>
                </a:cubicBezTo>
                <a:cubicBezTo>
                  <a:pt x="135" y="364"/>
                  <a:pt x="135" y="364"/>
                  <a:pt x="135" y="364"/>
                </a:cubicBezTo>
                <a:close/>
                <a:moveTo>
                  <a:pt x="235" y="364"/>
                </a:moveTo>
                <a:cubicBezTo>
                  <a:pt x="234" y="362"/>
                  <a:pt x="237" y="362"/>
                  <a:pt x="237" y="364"/>
                </a:cubicBezTo>
                <a:cubicBezTo>
                  <a:pt x="236" y="364"/>
                  <a:pt x="235" y="364"/>
                  <a:pt x="235" y="364"/>
                </a:cubicBezTo>
                <a:cubicBezTo>
                  <a:pt x="235" y="364"/>
                  <a:pt x="235" y="364"/>
                  <a:pt x="235" y="364"/>
                </a:cubicBezTo>
                <a:close/>
                <a:moveTo>
                  <a:pt x="239" y="367"/>
                </a:moveTo>
                <a:cubicBezTo>
                  <a:pt x="237" y="367"/>
                  <a:pt x="235" y="367"/>
                  <a:pt x="236" y="364"/>
                </a:cubicBezTo>
                <a:cubicBezTo>
                  <a:pt x="237" y="365"/>
                  <a:pt x="239" y="364"/>
                  <a:pt x="239" y="367"/>
                </a:cubicBezTo>
                <a:cubicBezTo>
                  <a:pt x="239" y="367"/>
                  <a:pt x="239" y="367"/>
                  <a:pt x="239" y="367"/>
                </a:cubicBezTo>
                <a:close/>
                <a:moveTo>
                  <a:pt x="127" y="369"/>
                </a:moveTo>
                <a:cubicBezTo>
                  <a:pt x="126" y="368"/>
                  <a:pt x="126" y="366"/>
                  <a:pt x="124" y="365"/>
                </a:cubicBezTo>
                <a:cubicBezTo>
                  <a:pt x="126" y="363"/>
                  <a:pt x="126" y="367"/>
                  <a:pt x="129" y="366"/>
                </a:cubicBezTo>
                <a:cubicBezTo>
                  <a:pt x="128" y="367"/>
                  <a:pt x="127" y="367"/>
                  <a:pt x="127" y="369"/>
                </a:cubicBezTo>
                <a:cubicBezTo>
                  <a:pt x="127" y="369"/>
                  <a:pt x="127" y="369"/>
                  <a:pt x="127" y="369"/>
                </a:cubicBezTo>
                <a:close/>
                <a:moveTo>
                  <a:pt x="146" y="367"/>
                </a:moveTo>
                <a:cubicBezTo>
                  <a:pt x="144" y="370"/>
                  <a:pt x="142" y="368"/>
                  <a:pt x="140" y="368"/>
                </a:cubicBezTo>
                <a:cubicBezTo>
                  <a:pt x="138" y="368"/>
                  <a:pt x="140" y="370"/>
                  <a:pt x="140" y="371"/>
                </a:cubicBezTo>
                <a:cubicBezTo>
                  <a:pt x="138" y="372"/>
                  <a:pt x="139" y="369"/>
                  <a:pt x="137" y="369"/>
                </a:cubicBezTo>
                <a:cubicBezTo>
                  <a:pt x="137" y="368"/>
                  <a:pt x="139" y="369"/>
                  <a:pt x="138" y="367"/>
                </a:cubicBezTo>
                <a:cubicBezTo>
                  <a:pt x="139" y="369"/>
                  <a:pt x="140" y="366"/>
                  <a:pt x="141" y="368"/>
                </a:cubicBezTo>
                <a:cubicBezTo>
                  <a:pt x="141" y="368"/>
                  <a:pt x="143" y="365"/>
                  <a:pt x="142" y="365"/>
                </a:cubicBezTo>
                <a:cubicBezTo>
                  <a:pt x="143" y="364"/>
                  <a:pt x="144" y="367"/>
                  <a:pt x="146" y="367"/>
                </a:cubicBezTo>
                <a:cubicBezTo>
                  <a:pt x="146" y="367"/>
                  <a:pt x="146" y="367"/>
                  <a:pt x="146" y="367"/>
                </a:cubicBezTo>
                <a:close/>
                <a:moveTo>
                  <a:pt x="134" y="367"/>
                </a:moveTo>
                <a:cubicBezTo>
                  <a:pt x="134" y="366"/>
                  <a:pt x="134" y="365"/>
                  <a:pt x="136" y="365"/>
                </a:cubicBezTo>
                <a:cubicBezTo>
                  <a:pt x="136" y="368"/>
                  <a:pt x="135" y="367"/>
                  <a:pt x="135" y="369"/>
                </a:cubicBezTo>
                <a:cubicBezTo>
                  <a:pt x="132" y="369"/>
                  <a:pt x="135" y="367"/>
                  <a:pt x="134" y="367"/>
                </a:cubicBezTo>
                <a:cubicBezTo>
                  <a:pt x="134" y="367"/>
                  <a:pt x="134" y="367"/>
                  <a:pt x="134" y="367"/>
                </a:cubicBezTo>
                <a:close/>
                <a:moveTo>
                  <a:pt x="256" y="379"/>
                </a:moveTo>
                <a:cubicBezTo>
                  <a:pt x="256" y="378"/>
                  <a:pt x="254" y="379"/>
                  <a:pt x="254" y="378"/>
                </a:cubicBezTo>
                <a:cubicBezTo>
                  <a:pt x="253" y="378"/>
                  <a:pt x="257" y="381"/>
                  <a:pt x="255" y="383"/>
                </a:cubicBezTo>
                <a:cubicBezTo>
                  <a:pt x="255" y="385"/>
                  <a:pt x="256" y="383"/>
                  <a:pt x="257" y="384"/>
                </a:cubicBezTo>
                <a:cubicBezTo>
                  <a:pt x="257" y="386"/>
                  <a:pt x="258" y="387"/>
                  <a:pt x="259" y="387"/>
                </a:cubicBezTo>
                <a:cubicBezTo>
                  <a:pt x="258" y="388"/>
                  <a:pt x="258" y="390"/>
                  <a:pt x="257" y="391"/>
                </a:cubicBezTo>
                <a:cubicBezTo>
                  <a:pt x="254" y="391"/>
                  <a:pt x="253" y="390"/>
                  <a:pt x="253" y="388"/>
                </a:cubicBezTo>
                <a:cubicBezTo>
                  <a:pt x="251" y="388"/>
                  <a:pt x="252" y="389"/>
                  <a:pt x="250" y="389"/>
                </a:cubicBezTo>
                <a:cubicBezTo>
                  <a:pt x="250" y="388"/>
                  <a:pt x="250" y="388"/>
                  <a:pt x="251" y="387"/>
                </a:cubicBezTo>
                <a:cubicBezTo>
                  <a:pt x="247" y="390"/>
                  <a:pt x="248" y="384"/>
                  <a:pt x="246" y="384"/>
                </a:cubicBezTo>
                <a:cubicBezTo>
                  <a:pt x="248" y="381"/>
                  <a:pt x="243" y="376"/>
                  <a:pt x="247" y="375"/>
                </a:cubicBezTo>
                <a:cubicBezTo>
                  <a:pt x="247" y="373"/>
                  <a:pt x="245" y="375"/>
                  <a:pt x="245" y="374"/>
                </a:cubicBezTo>
                <a:cubicBezTo>
                  <a:pt x="244" y="372"/>
                  <a:pt x="247" y="372"/>
                  <a:pt x="247" y="374"/>
                </a:cubicBezTo>
                <a:cubicBezTo>
                  <a:pt x="248" y="373"/>
                  <a:pt x="248" y="372"/>
                  <a:pt x="250" y="372"/>
                </a:cubicBezTo>
                <a:cubicBezTo>
                  <a:pt x="252" y="374"/>
                  <a:pt x="256" y="373"/>
                  <a:pt x="256" y="379"/>
                </a:cubicBezTo>
                <a:cubicBezTo>
                  <a:pt x="256" y="379"/>
                  <a:pt x="256" y="379"/>
                  <a:pt x="256" y="379"/>
                </a:cubicBezTo>
                <a:close/>
                <a:moveTo>
                  <a:pt x="286" y="385"/>
                </a:moveTo>
                <a:cubicBezTo>
                  <a:pt x="285" y="384"/>
                  <a:pt x="285" y="383"/>
                  <a:pt x="285" y="381"/>
                </a:cubicBezTo>
                <a:cubicBezTo>
                  <a:pt x="285" y="383"/>
                  <a:pt x="283" y="385"/>
                  <a:pt x="282" y="386"/>
                </a:cubicBezTo>
                <a:cubicBezTo>
                  <a:pt x="280" y="386"/>
                  <a:pt x="280" y="384"/>
                  <a:pt x="279" y="384"/>
                </a:cubicBezTo>
                <a:cubicBezTo>
                  <a:pt x="281" y="388"/>
                  <a:pt x="271" y="388"/>
                  <a:pt x="269" y="385"/>
                </a:cubicBezTo>
                <a:cubicBezTo>
                  <a:pt x="271" y="384"/>
                  <a:pt x="277" y="384"/>
                  <a:pt x="278" y="384"/>
                </a:cubicBezTo>
                <a:cubicBezTo>
                  <a:pt x="280" y="384"/>
                  <a:pt x="278" y="382"/>
                  <a:pt x="278" y="381"/>
                </a:cubicBezTo>
                <a:cubicBezTo>
                  <a:pt x="274" y="382"/>
                  <a:pt x="269" y="380"/>
                  <a:pt x="267" y="375"/>
                </a:cubicBezTo>
                <a:cubicBezTo>
                  <a:pt x="268" y="374"/>
                  <a:pt x="271" y="376"/>
                  <a:pt x="270" y="374"/>
                </a:cubicBezTo>
                <a:cubicBezTo>
                  <a:pt x="271" y="375"/>
                  <a:pt x="272" y="376"/>
                  <a:pt x="273" y="378"/>
                </a:cubicBezTo>
                <a:cubicBezTo>
                  <a:pt x="272" y="378"/>
                  <a:pt x="272" y="378"/>
                  <a:pt x="271" y="378"/>
                </a:cubicBezTo>
                <a:cubicBezTo>
                  <a:pt x="272" y="379"/>
                  <a:pt x="274" y="378"/>
                  <a:pt x="275" y="378"/>
                </a:cubicBezTo>
                <a:cubicBezTo>
                  <a:pt x="273" y="377"/>
                  <a:pt x="274" y="374"/>
                  <a:pt x="272" y="374"/>
                </a:cubicBezTo>
                <a:cubicBezTo>
                  <a:pt x="273" y="373"/>
                  <a:pt x="273" y="372"/>
                  <a:pt x="275" y="373"/>
                </a:cubicBezTo>
                <a:cubicBezTo>
                  <a:pt x="276" y="375"/>
                  <a:pt x="279" y="373"/>
                  <a:pt x="281" y="375"/>
                </a:cubicBezTo>
                <a:cubicBezTo>
                  <a:pt x="282" y="375"/>
                  <a:pt x="282" y="373"/>
                  <a:pt x="282" y="372"/>
                </a:cubicBezTo>
                <a:cubicBezTo>
                  <a:pt x="288" y="372"/>
                  <a:pt x="290" y="374"/>
                  <a:pt x="294" y="375"/>
                </a:cubicBezTo>
                <a:cubicBezTo>
                  <a:pt x="293" y="378"/>
                  <a:pt x="293" y="381"/>
                  <a:pt x="295" y="382"/>
                </a:cubicBezTo>
                <a:cubicBezTo>
                  <a:pt x="293" y="382"/>
                  <a:pt x="292" y="382"/>
                  <a:pt x="291" y="384"/>
                </a:cubicBezTo>
                <a:cubicBezTo>
                  <a:pt x="289" y="382"/>
                  <a:pt x="287" y="383"/>
                  <a:pt x="286" y="385"/>
                </a:cubicBezTo>
                <a:cubicBezTo>
                  <a:pt x="286" y="385"/>
                  <a:pt x="286" y="385"/>
                  <a:pt x="286" y="385"/>
                </a:cubicBezTo>
                <a:close/>
                <a:moveTo>
                  <a:pt x="314" y="382"/>
                </a:moveTo>
                <a:cubicBezTo>
                  <a:pt x="312" y="381"/>
                  <a:pt x="307" y="390"/>
                  <a:pt x="303" y="384"/>
                </a:cubicBezTo>
                <a:cubicBezTo>
                  <a:pt x="303" y="383"/>
                  <a:pt x="303" y="381"/>
                  <a:pt x="300" y="381"/>
                </a:cubicBezTo>
                <a:cubicBezTo>
                  <a:pt x="301" y="379"/>
                  <a:pt x="300" y="379"/>
                  <a:pt x="299" y="379"/>
                </a:cubicBezTo>
                <a:cubicBezTo>
                  <a:pt x="300" y="377"/>
                  <a:pt x="300" y="378"/>
                  <a:pt x="300" y="376"/>
                </a:cubicBezTo>
                <a:cubicBezTo>
                  <a:pt x="302" y="376"/>
                  <a:pt x="302" y="375"/>
                  <a:pt x="303" y="373"/>
                </a:cubicBezTo>
                <a:cubicBezTo>
                  <a:pt x="305" y="375"/>
                  <a:pt x="309" y="376"/>
                  <a:pt x="311" y="373"/>
                </a:cubicBezTo>
                <a:cubicBezTo>
                  <a:pt x="312" y="374"/>
                  <a:pt x="314" y="377"/>
                  <a:pt x="314" y="374"/>
                </a:cubicBezTo>
                <a:cubicBezTo>
                  <a:pt x="316" y="374"/>
                  <a:pt x="315" y="376"/>
                  <a:pt x="316" y="376"/>
                </a:cubicBezTo>
                <a:cubicBezTo>
                  <a:pt x="314" y="377"/>
                  <a:pt x="314" y="379"/>
                  <a:pt x="313" y="380"/>
                </a:cubicBezTo>
                <a:cubicBezTo>
                  <a:pt x="313" y="381"/>
                  <a:pt x="314" y="381"/>
                  <a:pt x="314" y="382"/>
                </a:cubicBezTo>
                <a:cubicBezTo>
                  <a:pt x="314" y="382"/>
                  <a:pt x="314" y="382"/>
                  <a:pt x="314" y="382"/>
                </a:cubicBezTo>
                <a:close/>
                <a:moveTo>
                  <a:pt x="155" y="383"/>
                </a:moveTo>
                <a:cubicBezTo>
                  <a:pt x="154" y="379"/>
                  <a:pt x="157" y="375"/>
                  <a:pt x="162" y="375"/>
                </a:cubicBezTo>
                <a:cubicBezTo>
                  <a:pt x="162" y="379"/>
                  <a:pt x="156" y="379"/>
                  <a:pt x="155" y="383"/>
                </a:cubicBezTo>
                <a:cubicBezTo>
                  <a:pt x="155" y="383"/>
                  <a:pt x="155" y="383"/>
                  <a:pt x="155" y="383"/>
                </a:cubicBezTo>
                <a:close/>
                <a:moveTo>
                  <a:pt x="197" y="379"/>
                </a:moveTo>
                <a:cubicBezTo>
                  <a:pt x="197" y="380"/>
                  <a:pt x="196" y="381"/>
                  <a:pt x="196" y="381"/>
                </a:cubicBezTo>
                <a:cubicBezTo>
                  <a:pt x="194" y="382"/>
                  <a:pt x="195" y="379"/>
                  <a:pt x="192" y="380"/>
                </a:cubicBezTo>
                <a:cubicBezTo>
                  <a:pt x="193" y="378"/>
                  <a:pt x="195" y="377"/>
                  <a:pt x="197" y="378"/>
                </a:cubicBezTo>
                <a:cubicBezTo>
                  <a:pt x="198" y="378"/>
                  <a:pt x="197" y="376"/>
                  <a:pt x="198" y="375"/>
                </a:cubicBezTo>
                <a:cubicBezTo>
                  <a:pt x="200" y="375"/>
                  <a:pt x="199" y="375"/>
                  <a:pt x="202" y="375"/>
                </a:cubicBezTo>
                <a:cubicBezTo>
                  <a:pt x="202" y="378"/>
                  <a:pt x="205" y="379"/>
                  <a:pt x="205" y="382"/>
                </a:cubicBezTo>
                <a:cubicBezTo>
                  <a:pt x="203" y="384"/>
                  <a:pt x="202" y="381"/>
                  <a:pt x="200" y="382"/>
                </a:cubicBezTo>
                <a:cubicBezTo>
                  <a:pt x="202" y="380"/>
                  <a:pt x="199" y="380"/>
                  <a:pt x="197" y="379"/>
                </a:cubicBezTo>
                <a:cubicBezTo>
                  <a:pt x="197" y="379"/>
                  <a:pt x="197" y="379"/>
                  <a:pt x="197" y="379"/>
                </a:cubicBezTo>
                <a:close/>
                <a:moveTo>
                  <a:pt x="265" y="376"/>
                </a:moveTo>
                <a:cubicBezTo>
                  <a:pt x="265" y="375"/>
                  <a:pt x="265" y="375"/>
                  <a:pt x="264" y="375"/>
                </a:cubicBezTo>
                <a:cubicBezTo>
                  <a:pt x="264" y="375"/>
                  <a:pt x="265" y="375"/>
                  <a:pt x="266" y="375"/>
                </a:cubicBezTo>
                <a:cubicBezTo>
                  <a:pt x="265" y="377"/>
                  <a:pt x="266" y="377"/>
                  <a:pt x="267" y="379"/>
                </a:cubicBezTo>
                <a:cubicBezTo>
                  <a:pt x="265" y="378"/>
                  <a:pt x="265" y="379"/>
                  <a:pt x="264" y="379"/>
                </a:cubicBezTo>
                <a:cubicBezTo>
                  <a:pt x="264" y="377"/>
                  <a:pt x="265" y="377"/>
                  <a:pt x="263" y="376"/>
                </a:cubicBezTo>
                <a:cubicBezTo>
                  <a:pt x="263" y="376"/>
                  <a:pt x="264" y="376"/>
                  <a:pt x="265" y="376"/>
                </a:cubicBezTo>
                <a:cubicBezTo>
                  <a:pt x="265" y="376"/>
                  <a:pt x="265" y="376"/>
                  <a:pt x="265" y="376"/>
                </a:cubicBezTo>
                <a:close/>
                <a:moveTo>
                  <a:pt x="187" y="376"/>
                </a:moveTo>
                <a:cubicBezTo>
                  <a:pt x="189" y="376"/>
                  <a:pt x="189" y="375"/>
                  <a:pt x="191" y="375"/>
                </a:cubicBezTo>
                <a:cubicBezTo>
                  <a:pt x="191" y="376"/>
                  <a:pt x="190" y="377"/>
                  <a:pt x="190" y="378"/>
                </a:cubicBezTo>
                <a:cubicBezTo>
                  <a:pt x="190" y="377"/>
                  <a:pt x="189" y="377"/>
                  <a:pt x="188" y="377"/>
                </a:cubicBezTo>
                <a:cubicBezTo>
                  <a:pt x="189" y="378"/>
                  <a:pt x="190" y="379"/>
                  <a:pt x="189" y="380"/>
                </a:cubicBezTo>
                <a:cubicBezTo>
                  <a:pt x="187" y="379"/>
                  <a:pt x="185" y="380"/>
                  <a:pt x="184" y="378"/>
                </a:cubicBezTo>
                <a:cubicBezTo>
                  <a:pt x="183" y="379"/>
                  <a:pt x="182" y="379"/>
                  <a:pt x="181" y="380"/>
                </a:cubicBezTo>
                <a:cubicBezTo>
                  <a:pt x="179" y="379"/>
                  <a:pt x="182" y="377"/>
                  <a:pt x="182" y="376"/>
                </a:cubicBezTo>
                <a:cubicBezTo>
                  <a:pt x="183" y="379"/>
                  <a:pt x="185" y="375"/>
                  <a:pt x="186" y="378"/>
                </a:cubicBezTo>
                <a:cubicBezTo>
                  <a:pt x="186" y="377"/>
                  <a:pt x="187" y="376"/>
                  <a:pt x="187" y="376"/>
                </a:cubicBezTo>
                <a:cubicBezTo>
                  <a:pt x="187" y="376"/>
                  <a:pt x="187" y="376"/>
                  <a:pt x="187" y="376"/>
                </a:cubicBezTo>
                <a:close/>
                <a:moveTo>
                  <a:pt x="229" y="379"/>
                </a:moveTo>
                <a:cubicBezTo>
                  <a:pt x="227" y="378"/>
                  <a:pt x="230" y="376"/>
                  <a:pt x="230" y="375"/>
                </a:cubicBezTo>
                <a:cubicBezTo>
                  <a:pt x="231" y="376"/>
                  <a:pt x="231" y="377"/>
                  <a:pt x="231" y="378"/>
                </a:cubicBezTo>
                <a:cubicBezTo>
                  <a:pt x="230" y="379"/>
                  <a:pt x="229" y="377"/>
                  <a:pt x="229" y="379"/>
                </a:cubicBezTo>
                <a:cubicBezTo>
                  <a:pt x="229" y="379"/>
                  <a:pt x="229" y="379"/>
                  <a:pt x="229" y="379"/>
                </a:cubicBezTo>
                <a:close/>
                <a:moveTo>
                  <a:pt x="234" y="378"/>
                </a:moveTo>
                <a:cubicBezTo>
                  <a:pt x="233" y="377"/>
                  <a:pt x="234" y="376"/>
                  <a:pt x="234" y="376"/>
                </a:cubicBezTo>
                <a:cubicBezTo>
                  <a:pt x="235" y="376"/>
                  <a:pt x="235" y="376"/>
                  <a:pt x="235" y="377"/>
                </a:cubicBezTo>
                <a:cubicBezTo>
                  <a:pt x="234" y="377"/>
                  <a:pt x="234" y="377"/>
                  <a:pt x="234" y="378"/>
                </a:cubicBezTo>
                <a:cubicBezTo>
                  <a:pt x="234" y="378"/>
                  <a:pt x="234" y="378"/>
                  <a:pt x="234" y="378"/>
                </a:cubicBezTo>
                <a:close/>
                <a:moveTo>
                  <a:pt x="85" y="378"/>
                </a:moveTo>
                <a:cubicBezTo>
                  <a:pt x="85" y="378"/>
                  <a:pt x="85" y="377"/>
                  <a:pt x="85" y="377"/>
                </a:cubicBezTo>
                <a:cubicBezTo>
                  <a:pt x="86" y="377"/>
                  <a:pt x="86" y="377"/>
                  <a:pt x="87" y="377"/>
                </a:cubicBezTo>
                <a:cubicBezTo>
                  <a:pt x="87" y="377"/>
                  <a:pt x="87" y="378"/>
                  <a:pt x="87" y="378"/>
                </a:cubicBezTo>
                <a:cubicBezTo>
                  <a:pt x="86" y="378"/>
                  <a:pt x="86" y="378"/>
                  <a:pt x="85" y="378"/>
                </a:cubicBezTo>
                <a:cubicBezTo>
                  <a:pt x="85" y="378"/>
                  <a:pt x="85" y="378"/>
                  <a:pt x="85" y="378"/>
                </a:cubicBezTo>
                <a:close/>
                <a:moveTo>
                  <a:pt x="121" y="379"/>
                </a:moveTo>
                <a:cubicBezTo>
                  <a:pt x="122" y="377"/>
                  <a:pt x="125" y="377"/>
                  <a:pt x="126" y="378"/>
                </a:cubicBezTo>
                <a:cubicBezTo>
                  <a:pt x="125" y="378"/>
                  <a:pt x="124" y="380"/>
                  <a:pt x="121" y="379"/>
                </a:cubicBezTo>
                <a:cubicBezTo>
                  <a:pt x="121" y="379"/>
                  <a:pt x="121" y="379"/>
                  <a:pt x="121" y="379"/>
                </a:cubicBezTo>
                <a:close/>
                <a:moveTo>
                  <a:pt x="233" y="379"/>
                </a:moveTo>
                <a:cubicBezTo>
                  <a:pt x="233" y="380"/>
                  <a:pt x="231" y="378"/>
                  <a:pt x="232" y="378"/>
                </a:cubicBezTo>
                <a:cubicBezTo>
                  <a:pt x="233" y="378"/>
                  <a:pt x="232" y="379"/>
                  <a:pt x="233" y="379"/>
                </a:cubicBezTo>
                <a:cubicBezTo>
                  <a:pt x="233" y="379"/>
                  <a:pt x="233" y="379"/>
                  <a:pt x="233" y="379"/>
                </a:cubicBezTo>
                <a:close/>
                <a:moveTo>
                  <a:pt x="147" y="382"/>
                </a:moveTo>
                <a:cubicBezTo>
                  <a:pt x="147" y="378"/>
                  <a:pt x="149" y="383"/>
                  <a:pt x="148" y="378"/>
                </a:cubicBezTo>
                <a:cubicBezTo>
                  <a:pt x="150" y="378"/>
                  <a:pt x="150" y="380"/>
                  <a:pt x="152" y="379"/>
                </a:cubicBezTo>
                <a:cubicBezTo>
                  <a:pt x="153" y="381"/>
                  <a:pt x="152" y="381"/>
                  <a:pt x="154" y="383"/>
                </a:cubicBezTo>
                <a:cubicBezTo>
                  <a:pt x="153" y="383"/>
                  <a:pt x="153" y="384"/>
                  <a:pt x="152" y="384"/>
                </a:cubicBezTo>
                <a:cubicBezTo>
                  <a:pt x="150" y="383"/>
                  <a:pt x="149" y="381"/>
                  <a:pt x="147" y="382"/>
                </a:cubicBezTo>
                <a:cubicBezTo>
                  <a:pt x="147" y="382"/>
                  <a:pt x="147" y="382"/>
                  <a:pt x="147" y="382"/>
                </a:cubicBezTo>
                <a:close/>
                <a:moveTo>
                  <a:pt x="165" y="378"/>
                </a:moveTo>
                <a:cubicBezTo>
                  <a:pt x="165" y="380"/>
                  <a:pt x="163" y="379"/>
                  <a:pt x="162" y="379"/>
                </a:cubicBezTo>
                <a:cubicBezTo>
                  <a:pt x="163" y="378"/>
                  <a:pt x="164" y="379"/>
                  <a:pt x="165" y="378"/>
                </a:cubicBezTo>
                <a:cubicBezTo>
                  <a:pt x="165" y="378"/>
                  <a:pt x="165" y="378"/>
                  <a:pt x="165" y="378"/>
                </a:cubicBezTo>
                <a:close/>
                <a:moveTo>
                  <a:pt x="296" y="379"/>
                </a:moveTo>
                <a:cubicBezTo>
                  <a:pt x="296" y="379"/>
                  <a:pt x="296" y="378"/>
                  <a:pt x="296" y="378"/>
                </a:cubicBezTo>
                <a:cubicBezTo>
                  <a:pt x="296" y="378"/>
                  <a:pt x="297" y="378"/>
                  <a:pt x="297" y="378"/>
                </a:cubicBezTo>
                <a:cubicBezTo>
                  <a:pt x="297" y="378"/>
                  <a:pt x="297" y="379"/>
                  <a:pt x="297" y="379"/>
                </a:cubicBezTo>
                <a:cubicBezTo>
                  <a:pt x="297" y="379"/>
                  <a:pt x="296" y="379"/>
                  <a:pt x="296" y="379"/>
                </a:cubicBezTo>
                <a:cubicBezTo>
                  <a:pt x="296" y="379"/>
                  <a:pt x="296" y="379"/>
                  <a:pt x="296" y="379"/>
                </a:cubicBezTo>
                <a:close/>
                <a:moveTo>
                  <a:pt x="82" y="380"/>
                </a:moveTo>
                <a:cubicBezTo>
                  <a:pt x="83" y="378"/>
                  <a:pt x="85" y="378"/>
                  <a:pt x="85" y="380"/>
                </a:cubicBezTo>
                <a:cubicBezTo>
                  <a:pt x="83" y="380"/>
                  <a:pt x="83" y="380"/>
                  <a:pt x="82" y="380"/>
                </a:cubicBezTo>
                <a:cubicBezTo>
                  <a:pt x="82" y="380"/>
                  <a:pt x="82" y="380"/>
                  <a:pt x="82" y="380"/>
                </a:cubicBezTo>
                <a:close/>
                <a:moveTo>
                  <a:pt x="70" y="380"/>
                </a:moveTo>
                <a:cubicBezTo>
                  <a:pt x="70" y="380"/>
                  <a:pt x="70" y="379"/>
                  <a:pt x="70" y="379"/>
                </a:cubicBezTo>
                <a:cubicBezTo>
                  <a:pt x="71" y="379"/>
                  <a:pt x="71" y="382"/>
                  <a:pt x="70" y="381"/>
                </a:cubicBezTo>
                <a:cubicBezTo>
                  <a:pt x="70" y="380"/>
                  <a:pt x="70" y="380"/>
                  <a:pt x="70" y="380"/>
                </a:cubicBezTo>
                <a:cubicBezTo>
                  <a:pt x="70" y="380"/>
                  <a:pt x="70" y="380"/>
                  <a:pt x="70" y="380"/>
                </a:cubicBezTo>
                <a:close/>
                <a:moveTo>
                  <a:pt x="102" y="382"/>
                </a:moveTo>
                <a:cubicBezTo>
                  <a:pt x="101" y="382"/>
                  <a:pt x="100" y="381"/>
                  <a:pt x="101" y="380"/>
                </a:cubicBezTo>
                <a:cubicBezTo>
                  <a:pt x="102" y="379"/>
                  <a:pt x="102" y="381"/>
                  <a:pt x="102" y="382"/>
                </a:cubicBezTo>
                <a:cubicBezTo>
                  <a:pt x="102" y="382"/>
                  <a:pt x="102" y="382"/>
                  <a:pt x="102" y="382"/>
                </a:cubicBezTo>
                <a:close/>
                <a:moveTo>
                  <a:pt x="258" y="382"/>
                </a:moveTo>
                <a:cubicBezTo>
                  <a:pt x="257" y="381"/>
                  <a:pt x="256" y="381"/>
                  <a:pt x="256" y="380"/>
                </a:cubicBezTo>
                <a:cubicBezTo>
                  <a:pt x="257" y="380"/>
                  <a:pt x="257" y="380"/>
                  <a:pt x="258" y="380"/>
                </a:cubicBezTo>
                <a:cubicBezTo>
                  <a:pt x="258" y="380"/>
                  <a:pt x="258" y="381"/>
                  <a:pt x="258" y="382"/>
                </a:cubicBezTo>
                <a:cubicBezTo>
                  <a:pt x="258" y="382"/>
                  <a:pt x="258" y="382"/>
                  <a:pt x="258" y="382"/>
                </a:cubicBezTo>
                <a:close/>
                <a:moveTo>
                  <a:pt x="187" y="383"/>
                </a:moveTo>
                <a:cubicBezTo>
                  <a:pt x="187" y="383"/>
                  <a:pt x="187" y="382"/>
                  <a:pt x="187" y="381"/>
                </a:cubicBezTo>
                <a:cubicBezTo>
                  <a:pt x="189" y="382"/>
                  <a:pt x="189" y="381"/>
                  <a:pt x="192" y="381"/>
                </a:cubicBezTo>
                <a:cubicBezTo>
                  <a:pt x="192" y="383"/>
                  <a:pt x="191" y="383"/>
                  <a:pt x="191" y="384"/>
                </a:cubicBezTo>
                <a:cubicBezTo>
                  <a:pt x="190" y="384"/>
                  <a:pt x="188" y="384"/>
                  <a:pt x="187" y="383"/>
                </a:cubicBezTo>
                <a:cubicBezTo>
                  <a:pt x="187" y="383"/>
                  <a:pt x="187" y="383"/>
                  <a:pt x="187" y="383"/>
                </a:cubicBezTo>
                <a:close/>
                <a:moveTo>
                  <a:pt x="261" y="382"/>
                </a:moveTo>
                <a:cubicBezTo>
                  <a:pt x="261" y="382"/>
                  <a:pt x="262" y="382"/>
                  <a:pt x="262" y="381"/>
                </a:cubicBezTo>
                <a:cubicBezTo>
                  <a:pt x="262" y="382"/>
                  <a:pt x="263" y="382"/>
                  <a:pt x="263" y="383"/>
                </a:cubicBezTo>
                <a:cubicBezTo>
                  <a:pt x="262" y="383"/>
                  <a:pt x="262" y="382"/>
                  <a:pt x="261" y="382"/>
                </a:cubicBezTo>
                <a:cubicBezTo>
                  <a:pt x="261" y="382"/>
                  <a:pt x="261" y="382"/>
                  <a:pt x="261" y="382"/>
                </a:cubicBezTo>
                <a:close/>
                <a:moveTo>
                  <a:pt x="268" y="382"/>
                </a:moveTo>
                <a:cubicBezTo>
                  <a:pt x="269" y="382"/>
                  <a:pt x="269" y="382"/>
                  <a:pt x="269" y="381"/>
                </a:cubicBezTo>
                <a:cubicBezTo>
                  <a:pt x="270" y="381"/>
                  <a:pt x="270" y="384"/>
                  <a:pt x="268" y="383"/>
                </a:cubicBezTo>
                <a:cubicBezTo>
                  <a:pt x="268" y="383"/>
                  <a:pt x="268" y="382"/>
                  <a:pt x="268" y="382"/>
                </a:cubicBezTo>
                <a:cubicBezTo>
                  <a:pt x="268" y="382"/>
                  <a:pt x="268" y="382"/>
                  <a:pt x="268" y="382"/>
                </a:cubicBezTo>
                <a:close/>
                <a:moveTo>
                  <a:pt x="137" y="385"/>
                </a:moveTo>
                <a:cubicBezTo>
                  <a:pt x="138" y="383"/>
                  <a:pt x="141" y="384"/>
                  <a:pt x="141" y="382"/>
                </a:cubicBezTo>
                <a:cubicBezTo>
                  <a:pt x="142" y="382"/>
                  <a:pt x="143" y="383"/>
                  <a:pt x="145" y="383"/>
                </a:cubicBezTo>
                <a:cubicBezTo>
                  <a:pt x="144" y="384"/>
                  <a:pt x="143" y="385"/>
                  <a:pt x="143" y="386"/>
                </a:cubicBezTo>
                <a:cubicBezTo>
                  <a:pt x="140" y="386"/>
                  <a:pt x="139" y="387"/>
                  <a:pt x="137" y="385"/>
                </a:cubicBezTo>
                <a:cubicBezTo>
                  <a:pt x="137" y="385"/>
                  <a:pt x="137" y="385"/>
                  <a:pt x="137" y="385"/>
                </a:cubicBezTo>
                <a:close/>
                <a:moveTo>
                  <a:pt x="123" y="384"/>
                </a:moveTo>
                <a:cubicBezTo>
                  <a:pt x="122" y="385"/>
                  <a:pt x="120" y="384"/>
                  <a:pt x="120" y="383"/>
                </a:cubicBezTo>
                <a:cubicBezTo>
                  <a:pt x="122" y="382"/>
                  <a:pt x="121" y="385"/>
                  <a:pt x="123" y="384"/>
                </a:cubicBezTo>
                <a:cubicBezTo>
                  <a:pt x="123" y="384"/>
                  <a:pt x="123" y="384"/>
                  <a:pt x="123" y="384"/>
                </a:cubicBezTo>
                <a:close/>
                <a:moveTo>
                  <a:pt x="335" y="385"/>
                </a:moveTo>
                <a:cubicBezTo>
                  <a:pt x="335" y="384"/>
                  <a:pt x="335" y="384"/>
                  <a:pt x="335" y="383"/>
                </a:cubicBezTo>
                <a:cubicBezTo>
                  <a:pt x="336" y="383"/>
                  <a:pt x="337" y="383"/>
                  <a:pt x="337" y="383"/>
                </a:cubicBezTo>
                <a:cubicBezTo>
                  <a:pt x="337" y="385"/>
                  <a:pt x="336" y="384"/>
                  <a:pt x="335" y="385"/>
                </a:cubicBezTo>
                <a:cubicBezTo>
                  <a:pt x="335" y="385"/>
                  <a:pt x="335" y="385"/>
                  <a:pt x="335" y="385"/>
                </a:cubicBezTo>
                <a:close/>
                <a:moveTo>
                  <a:pt x="185" y="386"/>
                </a:moveTo>
                <a:cubicBezTo>
                  <a:pt x="183" y="386"/>
                  <a:pt x="184" y="385"/>
                  <a:pt x="184" y="384"/>
                </a:cubicBezTo>
                <a:cubicBezTo>
                  <a:pt x="184" y="384"/>
                  <a:pt x="185" y="385"/>
                  <a:pt x="185" y="386"/>
                </a:cubicBezTo>
                <a:cubicBezTo>
                  <a:pt x="185" y="386"/>
                  <a:pt x="185" y="386"/>
                  <a:pt x="185" y="386"/>
                </a:cubicBezTo>
                <a:close/>
                <a:moveTo>
                  <a:pt x="330" y="384"/>
                </a:moveTo>
                <a:cubicBezTo>
                  <a:pt x="330" y="385"/>
                  <a:pt x="329" y="385"/>
                  <a:pt x="328" y="384"/>
                </a:cubicBezTo>
                <a:cubicBezTo>
                  <a:pt x="328" y="383"/>
                  <a:pt x="329" y="384"/>
                  <a:pt x="330" y="384"/>
                </a:cubicBezTo>
                <a:cubicBezTo>
                  <a:pt x="330" y="384"/>
                  <a:pt x="330" y="384"/>
                  <a:pt x="330" y="384"/>
                </a:cubicBezTo>
                <a:close/>
                <a:moveTo>
                  <a:pt x="324" y="387"/>
                </a:moveTo>
                <a:cubicBezTo>
                  <a:pt x="323" y="386"/>
                  <a:pt x="322" y="385"/>
                  <a:pt x="323" y="384"/>
                </a:cubicBezTo>
                <a:cubicBezTo>
                  <a:pt x="324" y="384"/>
                  <a:pt x="324" y="385"/>
                  <a:pt x="324" y="387"/>
                </a:cubicBezTo>
                <a:cubicBezTo>
                  <a:pt x="324" y="387"/>
                  <a:pt x="324" y="387"/>
                  <a:pt x="324" y="387"/>
                </a:cubicBezTo>
                <a:close/>
                <a:moveTo>
                  <a:pt x="132" y="386"/>
                </a:moveTo>
                <a:cubicBezTo>
                  <a:pt x="132" y="386"/>
                  <a:pt x="132" y="385"/>
                  <a:pt x="132" y="385"/>
                </a:cubicBezTo>
                <a:cubicBezTo>
                  <a:pt x="134" y="384"/>
                  <a:pt x="134" y="387"/>
                  <a:pt x="132" y="386"/>
                </a:cubicBezTo>
                <a:cubicBezTo>
                  <a:pt x="132" y="386"/>
                  <a:pt x="132" y="386"/>
                  <a:pt x="132" y="386"/>
                </a:cubicBezTo>
                <a:close/>
                <a:moveTo>
                  <a:pt x="259" y="386"/>
                </a:moveTo>
                <a:cubicBezTo>
                  <a:pt x="261" y="385"/>
                  <a:pt x="261" y="386"/>
                  <a:pt x="262" y="387"/>
                </a:cubicBezTo>
                <a:cubicBezTo>
                  <a:pt x="262" y="388"/>
                  <a:pt x="259" y="388"/>
                  <a:pt x="259" y="386"/>
                </a:cubicBezTo>
                <a:cubicBezTo>
                  <a:pt x="259" y="386"/>
                  <a:pt x="259" y="386"/>
                  <a:pt x="259" y="386"/>
                </a:cubicBezTo>
                <a:close/>
                <a:moveTo>
                  <a:pt x="341" y="388"/>
                </a:moveTo>
                <a:cubicBezTo>
                  <a:pt x="340" y="388"/>
                  <a:pt x="339" y="387"/>
                  <a:pt x="340" y="386"/>
                </a:cubicBezTo>
                <a:cubicBezTo>
                  <a:pt x="341" y="386"/>
                  <a:pt x="341" y="387"/>
                  <a:pt x="341" y="388"/>
                </a:cubicBezTo>
                <a:cubicBezTo>
                  <a:pt x="341" y="388"/>
                  <a:pt x="341" y="388"/>
                  <a:pt x="341" y="388"/>
                </a:cubicBezTo>
                <a:close/>
                <a:moveTo>
                  <a:pt x="260" y="388"/>
                </a:moveTo>
                <a:cubicBezTo>
                  <a:pt x="261" y="388"/>
                  <a:pt x="263" y="388"/>
                  <a:pt x="263" y="388"/>
                </a:cubicBezTo>
                <a:cubicBezTo>
                  <a:pt x="263" y="390"/>
                  <a:pt x="262" y="389"/>
                  <a:pt x="262" y="390"/>
                </a:cubicBezTo>
                <a:cubicBezTo>
                  <a:pt x="261" y="390"/>
                  <a:pt x="260" y="389"/>
                  <a:pt x="260" y="388"/>
                </a:cubicBezTo>
                <a:cubicBezTo>
                  <a:pt x="260" y="388"/>
                  <a:pt x="260" y="388"/>
                  <a:pt x="260" y="388"/>
                </a:cubicBezTo>
                <a:close/>
                <a:moveTo>
                  <a:pt x="318" y="392"/>
                </a:moveTo>
                <a:cubicBezTo>
                  <a:pt x="318" y="389"/>
                  <a:pt x="321" y="390"/>
                  <a:pt x="322" y="391"/>
                </a:cubicBezTo>
                <a:cubicBezTo>
                  <a:pt x="321" y="392"/>
                  <a:pt x="319" y="391"/>
                  <a:pt x="318" y="392"/>
                </a:cubicBezTo>
                <a:cubicBezTo>
                  <a:pt x="318" y="392"/>
                  <a:pt x="318" y="392"/>
                  <a:pt x="318" y="392"/>
                </a:cubicBezTo>
                <a:close/>
                <a:moveTo>
                  <a:pt x="135" y="401"/>
                </a:moveTo>
                <a:cubicBezTo>
                  <a:pt x="135" y="400"/>
                  <a:pt x="135" y="400"/>
                  <a:pt x="135" y="400"/>
                </a:cubicBezTo>
                <a:cubicBezTo>
                  <a:pt x="134" y="399"/>
                  <a:pt x="137" y="399"/>
                  <a:pt x="136" y="401"/>
                </a:cubicBezTo>
                <a:cubicBezTo>
                  <a:pt x="136" y="401"/>
                  <a:pt x="136" y="401"/>
                  <a:pt x="135" y="401"/>
                </a:cubicBezTo>
                <a:cubicBezTo>
                  <a:pt x="135" y="401"/>
                  <a:pt x="135" y="401"/>
                  <a:pt x="135" y="401"/>
                </a:cubicBezTo>
                <a:close/>
                <a:moveTo>
                  <a:pt x="114" y="404"/>
                </a:moveTo>
                <a:cubicBezTo>
                  <a:pt x="114" y="403"/>
                  <a:pt x="115" y="403"/>
                  <a:pt x="117" y="403"/>
                </a:cubicBezTo>
                <a:cubicBezTo>
                  <a:pt x="117" y="405"/>
                  <a:pt x="116" y="405"/>
                  <a:pt x="114" y="405"/>
                </a:cubicBezTo>
                <a:cubicBezTo>
                  <a:pt x="114" y="404"/>
                  <a:pt x="114" y="404"/>
                  <a:pt x="114" y="404"/>
                </a:cubicBezTo>
                <a:cubicBezTo>
                  <a:pt x="114" y="404"/>
                  <a:pt x="114" y="404"/>
                  <a:pt x="114" y="404"/>
                </a:cubicBezTo>
                <a:close/>
                <a:moveTo>
                  <a:pt x="306" y="405"/>
                </a:moveTo>
                <a:cubicBezTo>
                  <a:pt x="305" y="405"/>
                  <a:pt x="305" y="404"/>
                  <a:pt x="305" y="403"/>
                </a:cubicBezTo>
                <a:cubicBezTo>
                  <a:pt x="306" y="403"/>
                  <a:pt x="307" y="403"/>
                  <a:pt x="308" y="403"/>
                </a:cubicBezTo>
                <a:cubicBezTo>
                  <a:pt x="308" y="405"/>
                  <a:pt x="305" y="403"/>
                  <a:pt x="306" y="405"/>
                </a:cubicBezTo>
                <a:cubicBezTo>
                  <a:pt x="306" y="405"/>
                  <a:pt x="306" y="405"/>
                  <a:pt x="306" y="405"/>
                </a:cubicBezTo>
                <a:close/>
                <a:moveTo>
                  <a:pt x="304" y="404"/>
                </a:moveTo>
                <a:cubicBezTo>
                  <a:pt x="306" y="404"/>
                  <a:pt x="303" y="407"/>
                  <a:pt x="304" y="404"/>
                </a:cubicBezTo>
                <a:cubicBezTo>
                  <a:pt x="304" y="404"/>
                  <a:pt x="304" y="404"/>
                  <a:pt x="304" y="404"/>
                </a:cubicBezTo>
                <a:close/>
                <a:moveTo>
                  <a:pt x="260" y="108"/>
                </a:moveTo>
                <a:cubicBezTo>
                  <a:pt x="262" y="106"/>
                  <a:pt x="258" y="111"/>
                  <a:pt x="260" y="111"/>
                </a:cubicBezTo>
                <a:cubicBezTo>
                  <a:pt x="259" y="113"/>
                  <a:pt x="260" y="114"/>
                  <a:pt x="259" y="115"/>
                </a:cubicBezTo>
                <a:cubicBezTo>
                  <a:pt x="257" y="114"/>
                  <a:pt x="259" y="112"/>
                  <a:pt x="256" y="114"/>
                </a:cubicBezTo>
                <a:cubicBezTo>
                  <a:pt x="255" y="112"/>
                  <a:pt x="258" y="112"/>
                  <a:pt x="259" y="113"/>
                </a:cubicBezTo>
                <a:cubicBezTo>
                  <a:pt x="259" y="110"/>
                  <a:pt x="258" y="109"/>
                  <a:pt x="257" y="108"/>
                </a:cubicBezTo>
                <a:cubicBezTo>
                  <a:pt x="256" y="109"/>
                  <a:pt x="254" y="110"/>
                  <a:pt x="254" y="113"/>
                </a:cubicBezTo>
                <a:cubicBezTo>
                  <a:pt x="252" y="113"/>
                  <a:pt x="253" y="107"/>
                  <a:pt x="254" y="104"/>
                </a:cubicBezTo>
                <a:cubicBezTo>
                  <a:pt x="255" y="104"/>
                  <a:pt x="256" y="105"/>
                  <a:pt x="256" y="104"/>
                </a:cubicBezTo>
                <a:cubicBezTo>
                  <a:pt x="255" y="107"/>
                  <a:pt x="259" y="108"/>
                  <a:pt x="260" y="108"/>
                </a:cubicBezTo>
                <a:close/>
                <a:moveTo>
                  <a:pt x="180" y="18"/>
                </a:moveTo>
                <a:cubicBezTo>
                  <a:pt x="178" y="17"/>
                  <a:pt x="181" y="18"/>
                  <a:pt x="182" y="18"/>
                </a:cubicBezTo>
                <a:cubicBezTo>
                  <a:pt x="183" y="19"/>
                  <a:pt x="182" y="19"/>
                  <a:pt x="182" y="20"/>
                </a:cubicBezTo>
                <a:cubicBezTo>
                  <a:pt x="182" y="20"/>
                  <a:pt x="181" y="20"/>
                  <a:pt x="181" y="20"/>
                </a:cubicBezTo>
                <a:cubicBezTo>
                  <a:pt x="181" y="19"/>
                  <a:pt x="180" y="18"/>
                  <a:pt x="180" y="18"/>
                </a:cubicBezTo>
                <a:close/>
                <a:moveTo>
                  <a:pt x="186" y="21"/>
                </a:moveTo>
                <a:cubicBezTo>
                  <a:pt x="186" y="21"/>
                  <a:pt x="189" y="19"/>
                  <a:pt x="186" y="18"/>
                </a:cubicBezTo>
                <a:cubicBezTo>
                  <a:pt x="187" y="16"/>
                  <a:pt x="189" y="19"/>
                  <a:pt x="191" y="18"/>
                </a:cubicBezTo>
                <a:cubicBezTo>
                  <a:pt x="191" y="20"/>
                  <a:pt x="190" y="19"/>
                  <a:pt x="191" y="20"/>
                </a:cubicBezTo>
                <a:cubicBezTo>
                  <a:pt x="193" y="21"/>
                  <a:pt x="192" y="19"/>
                  <a:pt x="194" y="19"/>
                </a:cubicBezTo>
                <a:cubicBezTo>
                  <a:pt x="196" y="20"/>
                  <a:pt x="190" y="21"/>
                  <a:pt x="192" y="22"/>
                </a:cubicBezTo>
                <a:cubicBezTo>
                  <a:pt x="190" y="22"/>
                  <a:pt x="188" y="23"/>
                  <a:pt x="186" y="21"/>
                </a:cubicBezTo>
                <a:close/>
                <a:moveTo>
                  <a:pt x="143" y="22"/>
                </a:moveTo>
                <a:cubicBezTo>
                  <a:pt x="142" y="22"/>
                  <a:pt x="142" y="22"/>
                  <a:pt x="141" y="21"/>
                </a:cubicBezTo>
                <a:cubicBezTo>
                  <a:pt x="140" y="21"/>
                  <a:pt x="141" y="22"/>
                  <a:pt x="141" y="23"/>
                </a:cubicBezTo>
                <a:cubicBezTo>
                  <a:pt x="140" y="23"/>
                  <a:pt x="139" y="22"/>
                  <a:pt x="140" y="21"/>
                </a:cubicBezTo>
                <a:cubicBezTo>
                  <a:pt x="141" y="20"/>
                  <a:pt x="143" y="20"/>
                  <a:pt x="143" y="22"/>
                </a:cubicBezTo>
                <a:close/>
                <a:moveTo>
                  <a:pt x="132" y="24"/>
                </a:moveTo>
                <a:cubicBezTo>
                  <a:pt x="132" y="23"/>
                  <a:pt x="132" y="22"/>
                  <a:pt x="132" y="21"/>
                </a:cubicBezTo>
                <a:cubicBezTo>
                  <a:pt x="133" y="22"/>
                  <a:pt x="133" y="23"/>
                  <a:pt x="133" y="24"/>
                </a:cubicBezTo>
                <a:cubicBezTo>
                  <a:pt x="134" y="23"/>
                  <a:pt x="134" y="23"/>
                  <a:pt x="134" y="24"/>
                </a:cubicBezTo>
                <a:cubicBezTo>
                  <a:pt x="133" y="24"/>
                  <a:pt x="133" y="23"/>
                  <a:pt x="132" y="24"/>
                </a:cubicBezTo>
                <a:close/>
                <a:moveTo>
                  <a:pt x="118" y="23"/>
                </a:moveTo>
                <a:cubicBezTo>
                  <a:pt x="119" y="23"/>
                  <a:pt x="117" y="25"/>
                  <a:pt x="116" y="25"/>
                </a:cubicBezTo>
                <a:cubicBezTo>
                  <a:pt x="115" y="23"/>
                  <a:pt x="118" y="24"/>
                  <a:pt x="118" y="23"/>
                </a:cubicBezTo>
                <a:close/>
                <a:moveTo>
                  <a:pt x="84" y="24"/>
                </a:moveTo>
                <a:cubicBezTo>
                  <a:pt x="83" y="23"/>
                  <a:pt x="79" y="24"/>
                  <a:pt x="81" y="25"/>
                </a:cubicBezTo>
                <a:cubicBezTo>
                  <a:pt x="82" y="23"/>
                  <a:pt x="84" y="26"/>
                  <a:pt x="84" y="24"/>
                </a:cubicBezTo>
                <a:close/>
                <a:moveTo>
                  <a:pt x="88" y="24"/>
                </a:moveTo>
                <a:cubicBezTo>
                  <a:pt x="89" y="23"/>
                  <a:pt x="91" y="25"/>
                  <a:pt x="90" y="26"/>
                </a:cubicBezTo>
                <a:cubicBezTo>
                  <a:pt x="90" y="26"/>
                  <a:pt x="89" y="26"/>
                  <a:pt x="88" y="26"/>
                </a:cubicBezTo>
                <a:cubicBezTo>
                  <a:pt x="88" y="25"/>
                  <a:pt x="90" y="24"/>
                  <a:pt x="88" y="24"/>
                </a:cubicBezTo>
                <a:close/>
                <a:moveTo>
                  <a:pt x="178" y="29"/>
                </a:moveTo>
                <a:cubicBezTo>
                  <a:pt x="179" y="30"/>
                  <a:pt x="176" y="32"/>
                  <a:pt x="174" y="32"/>
                </a:cubicBezTo>
                <a:cubicBezTo>
                  <a:pt x="174" y="30"/>
                  <a:pt x="175" y="30"/>
                  <a:pt x="176" y="29"/>
                </a:cubicBezTo>
                <a:cubicBezTo>
                  <a:pt x="177" y="29"/>
                  <a:pt x="177" y="31"/>
                  <a:pt x="178" y="29"/>
                </a:cubicBezTo>
                <a:close/>
                <a:moveTo>
                  <a:pt x="312" y="63"/>
                </a:moveTo>
                <a:cubicBezTo>
                  <a:pt x="313" y="63"/>
                  <a:pt x="313" y="63"/>
                  <a:pt x="314" y="63"/>
                </a:cubicBezTo>
                <a:cubicBezTo>
                  <a:pt x="314" y="64"/>
                  <a:pt x="314" y="65"/>
                  <a:pt x="314" y="65"/>
                </a:cubicBezTo>
                <a:cubicBezTo>
                  <a:pt x="313" y="67"/>
                  <a:pt x="313" y="63"/>
                  <a:pt x="312" y="65"/>
                </a:cubicBezTo>
                <a:cubicBezTo>
                  <a:pt x="310" y="64"/>
                  <a:pt x="313" y="65"/>
                  <a:pt x="312" y="63"/>
                </a:cubicBezTo>
                <a:close/>
                <a:moveTo>
                  <a:pt x="73" y="90"/>
                </a:moveTo>
                <a:cubicBezTo>
                  <a:pt x="73" y="93"/>
                  <a:pt x="70" y="95"/>
                  <a:pt x="69" y="98"/>
                </a:cubicBezTo>
                <a:cubicBezTo>
                  <a:pt x="68" y="95"/>
                  <a:pt x="71" y="92"/>
                  <a:pt x="73" y="90"/>
                </a:cubicBezTo>
                <a:close/>
                <a:moveTo>
                  <a:pt x="64" y="94"/>
                </a:moveTo>
                <a:cubicBezTo>
                  <a:pt x="65" y="96"/>
                  <a:pt x="61" y="97"/>
                  <a:pt x="62" y="100"/>
                </a:cubicBezTo>
                <a:cubicBezTo>
                  <a:pt x="61" y="99"/>
                  <a:pt x="60" y="98"/>
                  <a:pt x="60" y="96"/>
                </a:cubicBezTo>
                <a:cubicBezTo>
                  <a:pt x="61" y="95"/>
                  <a:pt x="64" y="96"/>
                  <a:pt x="64" y="94"/>
                </a:cubicBezTo>
                <a:close/>
                <a:moveTo>
                  <a:pt x="363" y="142"/>
                </a:moveTo>
                <a:cubicBezTo>
                  <a:pt x="365" y="143"/>
                  <a:pt x="361" y="143"/>
                  <a:pt x="361" y="144"/>
                </a:cubicBezTo>
                <a:cubicBezTo>
                  <a:pt x="359" y="143"/>
                  <a:pt x="364" y="143"/>
                  <a:pt x="363" y="142"/>
                </a:cubicBezTo>
                <a:close/>
                <a:moveTo>
                  <a:pt x="362" y="150"/>
                </a:moveTo>
                <a:cubicBezTo>
                  <a:pt x="362" y="149"/>
                  <a:pt x="363" y="150"/>
                  <a:pt x="363" y="150"/>
                </a:cubicBezTo>
                <a:cubicBezTo>
                  <a:pt x="363" y="150"/>
                  <a:pt x="364" y="149"/>
                  <a:pt x="364" y="149"/>
                </a:cubicBezTo>
                <a:cubicBezTo>
                  <a:pt x="363" y="150"/>
                  <a:pt x="365" y="152"/>
                  <a:pt x="363" y="152"/>
                </a:cubicBezTo>
                <a:cubicBezTo>
                  <a:pt x="363" y="151"/>
                  <a:pt x="363" y="150"/>
                  <a:pt x="362" y="150"/>
                </a:cubicBezTo>
                <a:close/>
                <a:moveTo>
                  <a:pt x="378" y="160"/>
                </a:moveTo>
                <a:cubicBezTo>
                  <a:pt x="376" y="162"/>
                  <a:pt x="380" y="157"/>
                  <a:pt x="378" y="160"/>
                </a:cubicBezTo>
                <a:close/>
                <a:moveTo>
                  <a:pt x="374" y="165"/>
                </a:moveTo>
                <a:cubicBezTo>
                  <a:pt x="376" y="168"/>
                  <a:pt x="372" y="167"/>
                  <a:pt x="372" y="166"/>
                </a:cubicBezTo>
                <a:cubicBezTo>
                  <a:pt x="369" y="170"/>
                  <a:pt x="376" y="174"/>
                  <a:pt x="375" y="179"/>
                </a:cubicBezTo>
                <a:cubicBezTo>
                  <a:pt x="374" y="176"/>
                  <a:pt x="377" y="177"/>
                  <a:pt x="377" y="177"/>
                </a:cubicBezTo>
                <a:cubicBezTo>
                  <a:pt x="378" y="177"/>
                  <a:pt x="377" y="174"/>
                  <a:pt x="379" y="175"/>
                </a:cubicBezTo>
                <a:cubicBezTo>
                  <a:pt x="376" y="173"/>
                  <a:pt x="375" y="171"/>
                  <a:pt x="374" y="168"/>
                </a:cubicBezTo>
                <a:cubicBezTo>
                  <a:pt x="375" y="168"/>
                  <a:pt x="375" y="167"/>
                  <a:pt x="375" y="167"/>
                </a:cubicBezTo>
                <a:cubicBezTo>
                  <a:pt x="377" y="168"/>
                  <a:pt x="377" y="169"/>
                  <a:pt x="379" y="170"/>
                </a:cubicBezTo>
                <a:cubicBezTo>
                  <a:pt x="379" y="168"/>
                  <a:pt x="377" y="168"/>
                  <a:pt x="377" y="166"/>
                </a:cubicBezTo>
                <a:cubicBezTo>
                  <a:pt x="379" y="166"/>
                  <a:pt x="378" y="167"/>
                  <a:pt x="379" y="164"/>
                </a:cubicBezTo>
                <a:cubicBezTo>
                  <a:pt x="377" y="166"/>
                  <a:pt x="376" y="165"/>
                  <a:pt x="374" y="165"/>
                </a:cubicBezTo>
                <a:close/>
                <a:moveTo>
                  <a:pt x="376" y="170"/>
                </a:moveTo>
                <a:cubicBezTo>
                  <a:pt x="377" y="172"/>
                  <a:pt x="379" y="171"/>
                  <a:pt x="379" y="172"/>
                </a:cubicBezTo>
                <a:cubicBezTo>
                  <a:pt x="378" y="172"/>
                  <a:pt x="378" y="172"/>
                  <a:pt x="377" y="172"/>
                </a:cubicBezTo>
                <a:cubicBezTo>
                  <a:pt x="377" y="172"/>
                  <a:pt x="376" y="171"/>
                  <a:pt x="376" y="170"/>
                </a:cubicBezTo>
                <a:close/>
                <a:moveTo>
                  <a:pt x="378" y="181"/>
                </a:moveTo>
                <a:cubicBezTo>
                  <a:pt x="379" y="180"/>
                  <a:pt x="379" y="177"/>
                  <a:pt x="378" y="179"/>
                </a:cubicBezTo>
                <a:cubicBezTo>
                  <a:pt x="379" y="181"/>
                  <a:pt x="375" y="180"/>
                  <a:pt x="375" y="184"/>
                </a:cubicBezTo>
                <a:cubicBezTo>
                  <a:pt x="376" y="184"/>
                  <a:pt x="377" y="184"/>
                  <a:pt x="377" y="183"/>
                </a:cubicBezTo>
                <a:cubicBezTo>
                  <a:pt x="376" y="186"/>
                  <a:pt x="379" y="184"/>
                  <a:pt x="379" y="186"/>
                </a:cubicBezTo>
                <a:cubicBezTo>
                  <a:pt x="378" y="186"/>
                  <a:pt x="377" y="186"/>
                  <a:pt x="377" y="187"/>
                </a:cubicBezTo>
                <a:cubicBezTo>
                  <a:pt x="379" y="188"/>
                  <a:pt x="379" y="186"/>
                  <a:pt x="381" y="188"/>
                </a:cubicBezTo>
                <a:cubicBezTo>
                  <a:pt x="379" y="186"/>
                  <a:pt x="379" y="182"/>
                  <a:pt x="380" y="180"/>
                </a:cubicBezTo>
                <a:cubicBezTo>
                  <a:pt x="380" y="181"/>
                  <a:pt x="378" y="183"/>
                  <a:pt x="378" y="181"/>
                </a:cubicBezTo>
                <a:close/>
                <a:moveTo>
                  <a:pt x="214" y="186"/>
                </a:moveTo>
                <a:cubicBezTo>
                  <a:pt x="214" y="187"/>
                  <a:pt x="214" y="187"/>
                  <a:pt x="214" y="186"/>
                </a:cubicBezTo>
                <a:cubicBezTo>
                  <a:pt x="213" y="187"/>
                  <a:pt x="213" y="187"/>
                  <a:pt x="213" y="188"/>
                </a:cubicBezTo>
                <a:cubicBezTo>
                  <a:pt x="212" y="187"/>
                  <a:pt x="211" y="188"/>
                  <a:pt x="211" y="186"/>
                </a:cubicBezTo>
                <a:cubicBezTo>
                  <a:pt x="213" y="187"/>
                  <a:pt x="213" y="186"/>
                  <a:pt x="214" y="186"/>
                </a:cubicBezTo>
                <a:close/>
                <a:moveTo>
                  <a:pt x="24" y="188"/>
                </a:moveTo>
                <a:cubicBezTo>
                  <a:pt x="23" y="190"/>
                  <a:pt x="26" y="192"/>
                  <a:pt x="26" y="191"/>
                </a:cubicBezTo>
                <a:cubicBezTo>
                  <a:pt x="25" y="190"/>
                  <a:pt x="26" y="189"/>
                  <a:pt x="26" y="189"/>
                </a:cubicBezTo>
                <a:cubicBezTo>
                  <a:pt x="26" y="189"/>
                  <a:pt x="25" y="189"/>
                  <a:pt x="25" y="190"/>
                </a:cubicBezTo>
                <a:cubicBezTo>
                  <a:pt x="25" y="189"/>
                  <a:pt x="25" y="188"/>
                  <a:pt x="24" y="188"/>
                </a:cubicBezTo>
                <a:close/>
                <a:moveTo>
                  <a:pt x="381" y="203"/>
                </a:moveTo>
                <a:cubicBezTo>
                  <a:pt x="381" y="202"/>
                  <a:pt x="385" y="201"/>
                  <a:pt x="384" y="200"/>
                </a:cubicBezTo>
                <a:cubicBezTo>
                  <a:pt x="384" y="201"/>
                  <a:pt x="382" y="197"/>
                  <a:pt x="384" y="197"/>
                </a:cubicBezTo>
                <a:cubicBezTo>
                  <a:pt x="381" y="197"/>
                  <a:pt x="381" y="195"/>
                  <a:pt x="380" y="193"/>
                </a:cubicBezTo>
                <a:cubicBezTo>
                  <a:pt x="380" y="194"/>
                  <a:pt x="378" y="194"/>
                  <a:pt x="379" y="195"/>
                </a:cubicBezTo>
                <a:cubicBezTo>
                  <a:pt x="379" y="195"/>
                  <a:pt x="379" y="196"/>
                  <a:pt x="380" y="196"/>
                </a:cubicBezTo>
                <a:cubicBezTo>
                  <a:pt x="380" y="195"/>
                  <a:pt x="381" y="197"/>
                  <a:pt x="382" y="197"/>
                </a:cubicBezTo>
                <a:cubicBezTo>
                  <a:pt x="382" y="198"/>
                  <a:pt x="382" y="198"/>
                  <a:pt x="382" y="199"/>
                </a:cubicBezTo>
                <a:cubicBezTo>
                  <a:pt x="381" y="198"/>
                  <a:pt x="379" y="200"/>
                  <a:pt x="381" y="200"/>
                </a:cubicBezTo>
                <a:cubicBezTo>
                  <a:pt x="381" y="199"/>
                  <a:pt x="382" y="199"/>
                  <a:pt x="383" y="200"/>
                </a:cubicBezTo>
                <a:cubicBezTo>
                  <a:pt x="381" y="200"/>
                  <a:pt x="380" y="203"/>
                  <a:pt x="381" y="203"/>
                </a:cubicBezTo>
                <a:close/>
                <a:moveTo>
                  <a:pt x="384" y="202"/>
                </a:moveTo>
                <a:cubicBezTo>
                  <a:pt x="385" y="201"/>
                  <a:pt x="385" y="202"/>
                  <a:pt x="385" y="202"/>
                </a:cubicBezTo>
                <a:cubicBezTo>
                  <a:pt x="385" y="203"/>
                  <a:pt x="384" y="204"/>
                  <a:pt x="385" y="204"/>
                </a:cubicBezTo>
                <a:cubicBezTo>
                  <a:pt x="385" y="204"/>
                  <a:pt x="385" y="204"/>
                  <a:pt x="385" y="204"/>
                </a:cubicBezTo>
                <a:cubicBezTo>
                  <a:pt x="384" y="204"/>
                  <a:pt x="384" y="204"/>
                  <a:pt x="384" y="205"/>
                </a:cubicBezTo>
                <a:cubicBezTo>
                  <a:pt x="383" y="205"/>
                  <a:pt x="384" y="203"/>
                  <a:pt x="384" y="202"/>
                </a:cubicBezTo>
                <a:close/>
                <a:moveTo>
                  <a:pt x="209" y="196"/>
                </a:moveTo>
                <a:cubicBezTo>
                  <a:pt x="210" y="197"/>
                  <a:pt x="208" y="196"/>
                  <a:pt x="208" y="197"/>
                </a:cubicBezTo>
                <a:cubicBezTo>
                  <a:pt x="207" y="197"/>
                  <a:pt x="208" y="195"/>
                  <a:pt x="209" y="196"/>
                </a:cubicBezTo>
                <a:close/>
                <a:moveTo>
                  <a:pt x="379" y="197"/>
                </a:moveTo>
                <a:cubicBezTo>
                  <a:pt x="382" y="197"/>
                  <a:pt x="380" y="200"/>
                  <a:pt x="379" y="197"/>
                </a:cubicBezTo>
                <a:close/>
                <a:moveTo>
                  <a:pt x="206" y="203"/>
                </a:moveTo>
                <a:cubicBezTo>
                  <a:pt x="206" y="203"/>
                  <a:pt x="205" y="203"/>
                  <a:pt x="205" y="203"/>
                </a:cubicBezTo>
                <a:cubicBezTo>
                  <a:pt x="208" y="203"/>
                  <a:pt x="208" y="201"/>
                  <a:pt x="209" y="204"/>
                </a:cubicBezTo>
                <a:cubicBezTo>
                  <a:pt x="210" y="202"/>
                  <a:pt x="210" y="202"/>
                  <a:pt x="209" y="201"/>
                </a:cubicBezTo>
                <a:cubicBezTo>
                  <a:pt x="206" y="202"/>
                  <a:pt x="208" y="199"/>
                  <a:pt x="206" y="198"/>
                </a:cubicBezTo>
                <a:cubicBezTo>
                  <a:pt x="206" y="199"/>
                  <a:pt x="205" y="202"/>
                  <a:pt x="206" y="203"/>
                </a:cubicBezTo>
                <a:close/>
                <a:moveTo>
                  <a:pt x="381" y="208"/>
                </a:moveTo>
                <a:cubicBezTo>
                  <a:pt x="382" y="208"/>
                  <a:pt x="382" y="208"/>
                  <a:pt x="383" y="207"/>
                </a:cubicBezTo>
                <a:cubicBezTo>
                  <a:pt x="378" y="206"/>
                  <a:pt x="384" y="210"/>
                  <a:pt x="384" y="212"/>
                </a:cubicBezTo>
                <a:cubicBezTo>
                  <a:pt x="382" y="212"/>
                  <a:pt x="382" y="212"/>
                  <a:pt x="381" y="211"/>
                </a:cubicBezTo>
                <a:cubicBezTo>
                  <a:pt x="381" y="211"/>
                  <a:pt x="381" y="212"/>
                  <a:pt x="381" y="212"/>
                </a:cubicBezTo>
                <a:cubicBezTo>
                  <a:pt x="381" y="212"/>
                  <a:pt x="380" y="212"/>
                  <a:pt x="380" y="213"/>
                </a:cubicBezTo>
                <a:cubicBezTo>
                  <a:pt x="382" y="212"/>
                  <a:pt x="381" y="214"/>
                  <a:pt x="383" y="214"/>
                </a:cubicBezTo>
                <a:cubicBezTo>
                  <a:pt x="382" y="212"/>
                  <a:pt x="384" y="213"/>
                  <a:pt x="384" y="214"/>
                </a:cubicBezTo>
                <a:cubicBezTo>
                  <a:pt x="382" y="214"/>
                  <a:pt x="386" y="215"/>
                  <a:pt x="384" y="215"/>
                </a:cubicBezTo>
                <a:cubicBezTo>
                  <a:pt x="383" y="215"/>
                  <a:pt x="383" y="214"/>
                  <a:pt x="381" y="214"/>
                </a:cubicBezTo>
                <a:cubicBezTo>
                  <a:pt x="381" y="215"/>
                  <a:pt x="381" y="215"/>
                  <a:pt x="380" y="216"/>
                </a:cubicBezTo>
                <a:cubicBezTo>
                  <a:pt x="381" y="216"/>
                  <a:pt x="382" y="216"/>
                  <a:pt x="382" y="216"/>
                </a:cubicBezTo>
                <a:cubicBezTo>
                  <a:pt x="382" y="216"/>
                  <a:pt x="381" y="217"/>
                  <a:pt x="381" y="217"/>
                </a:cubicBezTo>
                <a:cubicBezTo>
                  <a:pt x="384" y="215"/>
                  <a:pt x="385" y="217"/>
                  <a:pt x="386" y="217"/>
                </a:cubicBezTo>
                <a:cubicBezTo>
                  <a:pt x="385" y="216"/>
                  <a:pt x="386" y="214"/>
                  <a:pt x="387" y="214"/>
                </a:cubicBezTo>
                <a:cubicBezTo>
                  <a:pt x="385" y="215"/>
                  <a:pt x="387" y="212"/>
                  <a:pt x="386" y="212"/>
                </a:cubicBezTo>
                <a:cubicBezTo>
                  <a:pt x="386" y="213"/>
                  <a:pt x="386" y="214"/>
                  <a:pt x="385" y="214"/>
                </a:cubicBezTo>
                <a:cubicBezTo>
                  <a:pt x="385" y="213"/>
                  <a:pt x="385" y="212"/>
                  <a:pt x="384" y="212"/>
                </a:cubicBezTo>
                <a:cubicBezTo>
                  <a:pt x="385" y="211"/>
                  <a:pt x="385" y="210"/>
                  <a:pt x="386" y="211"/>
                </a:cubicBezTo>
                <a:cubicBezTo>
                  <a:pt x="387" y="208"/>
                  <a:pt x="384" y="209"/>
                  <a:pt x="384" y="207"/>
                </a:cubicBezTo>
                <a:cubicBezTo>
                  <a:pt x="383" y="207"/>
                  <a:pt x="382" y="209"/>
                  <a:pt x="381" y="208"/>
                </a:cubicBezTo>
                <a:close/>
                <a:moveTo>
                  <a:pt x="206" y="209"/>
                </a:moveTo>
                <a:cubicBezTo>
                  <a:pt x="206" y="208"/>
                  <a:pt x="205" y="207"/>
                  <a:pt x="207" y="207"/>
                </a:cubicBezTo>
                <a:cubicBezTo>
                  <a:pt x="206" y="208"/>
                  <a:pt x="206" y="210"/>
                  <a:pt x="208" y="209"/>
                </a:cubicBezTo>
                <a:cubicBezTo>
                  <a:pt x="209" y="209"/>
                  <a:pt x="207" y="208"/>
                  <a:pt x="208" y="207"/>
                </a:cubicBezTo>
                <a:cubicBezTo>
                  <a:pt x="209" y="207"/>
                  <a:pt x="209" y="209"/>
                  <a:pt x="211" y="209"/>
                </a:cubicBezTo>
                <a:cubicBezTo>
                  <a:pt x="210" y="210"/>
                  <a:pt x="208" y="210"/>
                  <a:pt x="206" y="209"/>
                </a:cubicBezTo>
                <a:close/>
                <a:moveTo>
                  <a:pt x="212" y="212"/>
                </a:moveTo>
                <a:cubicBezTo>
                  <a:pt x="212" y="212"/>
                  <a:pt x="211" y="212"/>
                  <a:pt x="211" y="212"/>
                </a:cubicBezTo>
                <a:cubicBezTo>
                  <a:pt x="211" y="211"/>
                  <a:pt x="211" y="210"/>
                  <a:pt x="210" y="210"/>
                </a:cubicBezTo>
                <a:cubicBezTo>
                  <a:pt x="211" y="213"/>
                  <a:pt x="207" y="213"/>
                  <a:pt x="209" y="215"/>
                </a:cubicBezTo>
                <a:cubicBezTo>
                  <a:pt x="211" y="215"/>
                  <a:pt x="213" y="211"/>
                  <a:pt x="212" y="212"/>
                </a:cubicBezTo>
                <a:close/>
                <a:moveTo>
                  <a:pt x="225" y="220"/>
                </a:moveTo>
                <a:cubicBezTo>
                  <a:pt x="226" y="222"/>
                  <a:pt x="224" y="221"/>
                  <a:pt x="224" y="222"/>
                </a:cubicBezTo>
                <a:cubicBezTo>
                  <a:pt x="224" y="223"/>
                  <a:pt x="225" y="222"/>
                  <a:pt x="225" y="221"/>
                </a:cubicBezTo>
                <a:cubicBezTo>
                  <a:pt x="227" y="223"/>
                  <a:pt x="223" y="223"/>
                  <a:pt x="223" y="225"/>
                </a:cubicBezTo>
                <a:cubicBezTo>
                  <a:pt x="223" y="224"/>
                  <a:pt x="223" y="220"/>
                  <a:pt x="225" y="220"/>
                </a:cubicBezTo>
                <a:close/>
                <a:moveTo>
                  <a:pt x="389" y="222"/>
                </a:moveTo>
                <a:cubicBezTo>
                  <a:pt x="386" y="222"/>
                  <a:pt x="386" y="219"/>
                  <a:pt x="384" y="221"/>
                </a:cubicBezTo>
                <a:cubicBezTo>
                  <a:pt x="383" y="222"/>
                  <a:pt x="384" y="222"/>
                  <a:pt x="384" y="223"/>
                </a:cubicBezTo>
                <a:cubicBezTo>
                  <a:pt x="387" y="222"/>
                  <a:pt x="387" y="224"/>
                  <a:pt x="389" y="222"/>
                </a:cubicBezTo>
                <a:close/>
                <a:moveTo>
                  <a:pt x="385" y="225"/>
                </a:moveTo>
                <a:cubicBezTo>
                  <a:pt x="384" y="225"/>
                  <a:pt x="386" y="225"/>
                  <a:pt x="386" y="226"/>
                </a:cubicBezTo>
                <a:cubicBezTo>
                  <a:pt x="387" y="226"/>
                  <a:pt x="387" y="225"/>
                  <a:pt x="389" y="225"/>
                </a:cubicBezTo>
                <a:cubicBezTo>
                  <a:pt x="389" y="226"/>
                  <a:pt x="387" y="226"/>
                  <a:pt x="387" y="227"/>
                </a:cubicBezTo>
                <a:cubicBezTo>
                  <a:pt x="386" y="227"/>
                  <a:pt x="386" y="226"/>
                  <a:pt x="385" y="225"/>
                </a:cubicBezTo>
                <a:close/>
                <a:moveTo>
                  <a:pt x="391" y="228"/>
                </a:moveTo>
                <a:cubicBezTo>
                  <a:pt x="391" y="230"/>
                  <a:pt x="388" y="230"/>
                  <a:pt x="387" y="231"/>
                </a:cubicBezTo>
                <a:cubicBezTo>
                  <a:pt x="387" y="231"/>
                  <a:pt x="387" y="230"/>
                  <a:pt x="387" y="230"/>
                </a:cubicBezTo>
                <a:cubicBezTo>
                  <a:pt x="390" y="231"/>
                  <a:pt x="389" y="228"/>
                  <a:pt x="391" y="228"/>
                </a:cubicBezTo>
                <a:close/>
                <a:moveTo>
                  <a:pt x="392" y="233"/>
                </a:moveTo>
                <a:cubicBezTo>
                  <a:pt x="393" y="233"/>
                  <a:pt x="392" y="234"/>
                  <a:pt x="392" y="235"/>
                </a:cubicBezTo>
                <a:cubicBezTo>
                  <a:pt x="390" y="233"/>
                  <a:pt x="392" y="237"/>
                  <a:pt x="390" y="237"/>
                </a:cubicBezTo>
                <a:cubicBezTo>
                  <a:pt x="390" y="236"/>
                  <a:pt x="390" y="236"/>
                  <a:pt x="390" y="236"/>
                </a:cubicBezTo>
                <a:cubicBezTo>
                  <a:pt x="390" y="234"/>
                  <a:pt x="388" y="235"/>
                  <a:pt x="388" y="234"/>
                </a:cubicBezTo>
                <a:cubicBezTo>
                  <a:pt x="389" y="234"/>
                  <a:pt x="390" y="233"/>
                  <a:pt x="392" y="233"/>
                </a:cubicBezTo>
                <a:close/>
                <a:moveTo>
                  <a:pt x="207" y="250"/>
                </a:moveTo>
                <a:cubicBezTo>
                  <a:pt x="207" y="249"/>
                  <a:pt x="208" y="249"/>
                  <a:pt x="208" y="248"/>
                </a:cubicBezTo>
                <a:cubicBezTo>
                  <a:pt x="209" y="249"/>
                  <a:pt x="209" y="250"/>
                  <a:pt x="210" y="251"/>
                </a:cubicBezTo>
                <a:cubicBezTo>
                  <a:pt x="211" y="252"/>
                  <a:pt x="208" y="252"/>
                  <a:pt x="210" y="253"/>
                </a:cubicBezTo>
                <a:cubicBezTo>
                  <a:pt x="207" y="255"/>
                  <a:pt x="210" y="249"/>
                  <a:pt x="207" y="250"/>
                </a:cubicBezTo>
                <a:close/>
                <a:moveTo>
                  <a:pt x="210" y="268"/>
                </a:moveTo>
                <a:cubicBezTo>
                  <a:pt x="210" y="267"/>
                  <a:pt x="210" y="266"/>
                  <a:pt x="210" y="266"/>
                </a:cubicBezTo>
                <a:cubicBezTo>
                  <a:pt x="211" y="266"/>
                  <a:pt x="211" y="267"/>
                  <a:pt x="212" y="268"/>
                </a:cubicBezTo>
                <a:cubicBezTo>
                  <a:pt x="212" y="269"/>
                  <a:pt x="211" y="267"/>
                  <a:pt x="210" y="268"/>
                </a:cubicBezTo>
                <a:close/>
                <a:moveTo>
                  <a:pt x="73" y="342"/>
                </a:moveTo>
                <a:cubicBezTo>
                  <a:pt x="73" y="342"/>
                  <a:pt x="75" y="342"/>
                  <a:pt x="75" y="343"/>
                </a:cubicBezTo>
                <a:cubicBezTo>
                  <a:pt x="74" y="343"/>
                  <a:pt x="74" y="343"/>
                  <a:pt x="74" y="343"/>
                </a:cubicBezTo>
                <a:cubicBezTo>
                  <a:pt x="74" y="343"/>
                  <a:pt x="75" y="343"/>
                  <a:pt x="75" y="343"/>
                </a:cubicBezTo>
                <a:cubicBezTo>
                  <a:pt x="75" y="342"/>
                  <a:pt x="74" y="341"/>
                  <a:pt x="73" y="341"/>
                </a:cubicBezTo>
                <a:cubicBezTo>
                  <a:pt x="73" y="342"/>
                  <a:pt x="72" y="342"/>
                  <a:pt x="72" y="343"/>
                </a:cubicBezTo>
                <a:cubicBezTo>
                  <a:pt x="73" y="343"/>
                  <a:pt x="73" y="343"/>
                  <a:pt x="73" y="342"/>
                </a:cubicBezTo>
                <a:close/>
                <a:moveTo>
                  <a:pt x="108" y="344"/>
                </a:moveTo>
                <a:cubicBezTo>
                  <a:pt x="108" y="344"/>
                  <a:pt x="108" y="343"/>
                  <a:pt x="107" y="343"/>
                </a:cubicBezTo>
                <a:cubicBezTo>
                  <a:pt x="107" y="344"/>
                  <a:pt x="106" y="344"/>
                  <a:pt x="106" y="345"/>
                </a:cubicBezTo>
                <a:cubicBezTo>
                  <a:pt x="104" y="346"/>
                  <a:pt x="101" y="343"/>
                  <a:pt x="101" y="346"/>
                </a:cubicBezTo>
                <a:cubicBezTo>
                  <a:pt x="100" y="343"/>
                  <a:pt x="100" y="347"/>
                  <a:pt x="98" y="345"/>
                </a:cubicBezTo>
                <a:cubicBezTo>
                  <a:pt x="100" y="343"/>
                  <a:pt x="96" y="344"/>
                  <a:pt x="95" y="343"/>
                </a:cubicBezTo>
                <a:cubicBezTo>
                  <a:pt x="95" y="344"/>
                  <a:pt x="95" y="345"/>
                  <a:pt x="96" y="346"/>
                </a:cubicBezTo>
                <a:cubicBezTo>
                  <a:pt x="94" y="346"/>
                  <a:pt x="94" y="344"/>
                  <a:pt x="93" y="342"/>
                </a:cubicBezTo>
                <a:cubicBezTo>
                  <a:pt x="97" y="342"/>
                  <a:pt x="102" y="342"/>
                  <a:pt x="105" y="345"/>
                </a:cubicBezTo>
                <a:cubicBezTo>
                  <a:pt x="104" y="343"/>
                  <a:pt x="107" y="342"/>
                  <a:pt x="108" y="344"/>
                </a:cubicBezTo>
                <a:close/>
                <a:moveTo>
                  <a:pt x="258" y="360"/>
                </a:moveTo>
                <a:cubicBezTo>
                  <a:pt x="258" y="359"/>
                  <a:pt x="260" y="360"/>
                  <a:pt x="259" y="362"/>
                </a:cubicBezTo>
                <a:cubicBezTo>
                  <a:pt x="258" y="362"/>
                  <a:pt x="259" y="361"/>
                  <a:pt x="258" y="360"/>
                </a:cubicBezTo>
                <a:close/>
                <a:moveTo>
                  <a:pt x="50" y="392"/>
                </a:moveTo>
                <a:cubicBezTo>
                  <a:pt x="50" y="392"/>
                  <a:pt x="51" y="392"/>
                  <a:pt x="51" y="393"/>
                </a:cubicBezTo>
                <a:cubicBezTo>
                  <a:pt x="50" y="393"/>
                  <a:pt x="49" y="393"/>
                  <a:pt x="49" y="394"/>
                </a:cubicBezTo>
                <a:cubicBezTo>
                  <a:pt x="50" y="394"/>
                  <a:pt x="51" y="393"/>
                  <a:pt x="52" y="393"/>
                </a:cubicBezTo>
                <a:cubicBezTo>
                  <a:pt x="52" y="392"/>
                  <a:pt x="50" y="391"/>
                  <a:pt x="50" y="392"/>
                </a:cubicBezTo>
                <a:close/>
                <a:moveTo>
                  <a:pt x="40" y="394"/>
                </a:moveTo>
                <a:cubicBezTo>
                  <a:pt x="39" y="396"/>
                  <a:pt x="38" y="392"/>
                  <a:pt x="37" y="394"/>
                </a:cubicBezTo>
                <a:cubicBezTo>
                  <a:pt x="36" y="393"/>
                  <a:pt x="39" y="392"/>
                  <a:pt x="40" y="394"/>
                </a:cubicBezTo>
                <a:close/>
                <a:moveTo>
                  <a:pt x="321" y="397"/>
                </a:moveTo>
                <a:cubicBezTo>
                  <a:pt x="320" y="396"/>
                  <a:pt x="325" y="399"/>
                  <a:pt x="321" y="397"/>
                </a:cubicBezTo>
                <a:close/>
                <a:moveTo>
                  <a:pt x="154" y="10"/>
                </a:moveTo>
                <a:cubicBezTo>
                  <a:pt x="155" y="9"/>
                  <a:pt x="157" y="10"/>
                  <a:pt x="157" y="9"/>
                </a:cubicBezTo>
                <a:cubicBezTo>
                  <a:pt x="157" y="8"/>
                  <a:pt x="156" y="9"/>
                  <a:pt x="155" y="8"/>
                </a:cubicBezTo>
                <a:cubicBezTo>
                  <a:pt x="155" y="6"/>
                  <a:pt x="155" y="5"/>
                  <a:pt x="157" y="5"/>
                </a:cubicBezTo>
                <a:cubicBezTo>
                  <a:pt x="157" y="4"/>
                  <a:pt x="156" y="3"/>
                  <a:pt x="155" y="3"/>
                </a:cubicBezTo>
                <a:cubicBezTo>
                  <a:pt x="156" y="0"/>
                  <a:pt x="157" y="3"/>
                  <a:pt x="158" y="3"/>
                </a:cubicBezTo>
                <a:cubicBezTo>
                  <a:pt x="158" y="2"/>
                  <a:pt x="159" y="2"/>
                  <a:pt x="159" y="0"/>
                </a:cubicBezTo>
                <a:cubicBezTo>
                  <a:pt x="160" y="1"/>
                  <a:pt x="160" y="2"/>
                  <a:pt x="160" y="3"/>
                </a:cubicBezTo>
                <a:cubicBezTo>
                  <a:pt x="161" y="3"/>
                  <a:pt x="161" y="0"/>
                  <a:pt x="163" y="0"/>
                </a:cubicBezTo>
                <a:cubicBezTo>
                  <a:pt x="163" y="3"/>
                  <a:pt x="164" y="5"/>
                  <a:pt x="164" y="9"/>
                </a:cubicBezTo>
                <a:cubicBezTo>
                  <a:pt x="168" y="10"/>
                  <a:pt x="167" y="15"/>
                  <a:pt x="169" y="20"/>
                </a:cubicBezTo>
                <a:cubicBezTo>
                  <a:pt x="163" y="24"/>
                  <a:pt x="154" y="21"/>
                  <a:pt x="151" y="26"/>
                </a:cubicBezTo>
                <a:cubicBezTo>
                  <a:pt x="149" y="27"/>
                  <a:pt x="149" y="23"/>
                  <a:pt x="148" y="25"/>
                </a:cubicBezTo>
                <a:cubicBezTo>
                  <a:pt x="147" y="23"/>
                  <a:pt x="149" y="21"/>
                  <a:pt x="148" y="19"/>
                </a:cubicBezTo>
                <a:cubicBezTo>
                  <a:pt x="149" y="17"/>
                  <a:pt x="153" y="16"/>
                  <a:pt x="154" y="18"/>
                </a:cubicBezTo>
                <a:cubicBezTo>
                  <a:pt x="156" y="18"/>
                  <a:pt x="154" y="16"/>
                  <a:pt x="155" y="16"/>
                </a:cubicBezTo>
                <a:cubicBezTo>
                  <a:pt x="157" y="15"/>
                  <a:pt x="156" y="17"/>
                  <a:pt x="158" y="17"/>
                </a:cubicBezTo>
                <a:cubicBezTo>
                  <a:pt x="161" y="12"/>
                  <a:pt x="155" y="14"/>
                  <a:pt x="154" y="10"/>
                </a:cubicBezTo>
                <a:close/>
                <a:moveTo>
                  <a:pt x="162" y="3"/>
                </a:moveTo>
                <a:cubicBezTo>
                  <a:pt x="162" y="3"/>
                  <a:pt x="162" y="3"/>
                  <a:pt x="162" y="3"/>
                </a:cubicBezTo>
                <a:cubicBezTo>
                  <a:pt x="161" y="7"/>
                  <a:pt x="164" y="4"/>
                  <a:pt x="162" y="3"/>
                </a:cubicBezTo>
                <a:close/>
                <a:moveTo>
                  <a:pt x="163" y="13"/>
                </a:moveTo>
                <a:cubicBezTo>
                  <a:pt x="163" y="13"/>
                  <a:pt x="164" y="13"/>
                  <a:pt x="164" y="12"/>
                </a:cubicBezTo>
                <a:cubicBezTo>
                  <a:pt x="164" y="12"/>
                  <a:pt x="164" y="12"/>
                  <a:pt x="165" y="12"/>
                </a:cubicBezTo>
                <a:cubicBezTo>
                  <a:pt x="165" y="13"/>
                  <a:pt x="164" y="13"/>
                  <a:pt x="163" y="13"/>
                </a:cubicBezTo>
                <a:cubicBezTo>
                  <a:pt x="163" y="13"/>
                  <a:pt x="163" y="13"/>
                  <a:pt x="163" y="13"/>
                </a:cubicBezTo>
                <a:close/>
                <a:moveTo>
                  <a:pt x="159" y="17"/>
                </a:moveTo>
                <a:cubicBezTo>
                  <a:pt x="159" y="16"/>
                  <a:pt x="159" y="15"/>
                  <a:pt x="159" y="15"/>
                </a:cubicBezTo>
                <a:cubicBezTo>
                  <a:pt x="161" y="15"/>
                  <a:pt x="161" y="15"/>
                  <a:pt x="161" y="17"/>
                </a:cubicBezTo>
                <a:cubicBezTo>
                  <a:pt x="160" y="17"/>
                  <a:pt x="160" y="17"/>
                  <a:pt x="159" y="17"/>
                </a:cubicBezTo>
                <a:cubicBezTo>
                  <a:pt x="159" y="17"/>
                  <a:pt x="159" y="17"/>
                  <a:pt x="159" y="17"/>
                </a:cubicBezTo>
                <a:close/>
                <a:moveTo>
                  <a:pt x="58" y="387"/>
                </a:moveTo>
                <a:cubicBezTo>
                  <a:pt x="60" y="388"/>
                  <a:pt x="61" y="388"/>
                  <a:pt x="62" y="389"/>
                </a:cubicBezTo>
                <a:cubicBezTo>
                  <a:pt x="63" y="388"/>
                  <a:pt x="65" y="388"/>
                  <a:pt x="66" y="388"/>
                </a:cubicBezTo>
                <a:cubicBezTo>
                  <a:pt x="66" y="390"/>
                  <a:pt x="65" y="390"/>
                  <a:pt x="64" y="390"/>
                </a:cubicBezTo>
                <a:cubicBezTo>
                  <a:pt x="64" y="391"/>
                  <a:pt x="64" y="391"/>
                  <a:pt x="64" y="392"/>
                </a:cubicBezTo>
                <a:cubicBezTo>
                  <a:pt x="62" y="391"/>
                  <a:pt x="63" y="392"/>
                  <a:pt x="62" y="393"/>
                </a:cubicBezTo>
                <a:cubicBezTo>
                  <a:pt x="60" y="393"/>
                  <a:pt x="60" y="392"/>
                  <a:pt x="58" y="393"/>
                </a:cubicBezTo>
                <a:cubicBezTo>
                  <a:pt x="61" y="391"/>
                  <a:pt x="56" y="391"/>
                  <a:pt x="55" y="390"/>
                </a:cubicBezTo>
                <a:cubicBezTo>
                  <a:pt x="55" y="390"/>
                  <a:pt x="56" y="389"/>
                  <a:pt x="55" y="388"/>
                </a:cubicBezTo>
                <a:cubicBezTo>
                  <a:pt x="57" y="387"/>
                  <a:pt x="58" y="390"/>
                  <a:pt x="58" y="387"/>
                </a:cubicBezTo>
                <a:close/>
              </a:path>
            </a:pathLst>
          </a:custGeom>
          <a:solidFill>
            <a:srgbClr val="5471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Freeform 17"/>
          <p:cNvSpPr>
            <a:spLocks noEditPoints="1"/>
          </p:cNvSpPr>
          <p:nvPr/>
        </p:nvSpPr>
        <p:spPr bwMode="auto">
          <a:xfrm>
            <a:off x="7342721" y="2219097"/>
            <a:ext cx="2008188" cy="1839913"/>
          </a:xfrm>
          <a:custGeom>
            <a:avLst/>
            <a:gdLst>
              <a:gd name="T0" fmla="*/ 359 w 535"/>
              <a:gd name="T1" fmla="*/ 212 h 490"/>
              <a:gd name="T2" fmla="*/ 152 w 535"/>
              <a:gd name="T3" fmla="*/ 261 h 490"/>
              <a:gd name="T4" fmla="*/ 416 w 535"/>
              <a:gd name="T5" fmla="*/ 279 h 490"/>
              <a:gd name="T6" fmla="*/ 305 w 535"/>
              <a:gd name="T7" fmla="*/ 302 h 490"/>
              <a:gd name="T8" fmla="*/ 375 w 535"/>
              <a:gd name="T9" fmla="*/ 344 h 490"/>
              <a:gd name="T10" fmla="*/ 140 w 535"/>
              <a:gd name="T11" fmla="*/ 430 h 490"/>
              <a:gd name="T12" fmla="*/ 150 w 535"/>
              <a:gd name="T13" fmla="*/ 358 h 490"/>
              <a:gd name="T14" fmla="*/ 84 w 535"/>
              <a:gd name="T15" fmla="*/ 427 h 490"/>
              <a:gd name="T16" fmla="*/ 278 w 535"/>
              <a:gd name="T17" fmla="*/ 387 h 490"/>
              <a:gd name="T18" fmla="*/ 236 w 535"/>
              <a:gd name="T19" fmla="*/ 269 h 490"/>
              <a:gd name="T20" fmla="*/ 299 w 535"/>
              <a:gd name="T21" fmla="*/ 272 h 490"/>
              <a:gd name="T22" fmla="*/ 336 w 535"/>
              <a:gd name="T23" fmla="*/ 322 h 490"/>
              <a:gd name="T24" fmla="*/ 425 w 535"/>
              <a:gd name="T25" fmla="*/ 428 h 490"/>
              <a:gd name="T26" fmla="*/ 531 w 535"/>
              <a:gd name="T27" fmla="*/ 405 h 490"/>
              <a:gd name="T28" fmla="*/ 434 w 535"/>
              <a:gd name="T29" fmla="*/ 322 h 490"/>
              <a:gd name="T30" fmla="*/ 327 w 535"/>
              <a:gd name="T31" fmla="*/ 219 h 490"/>
              <a:gd name="T32" fmla="*/ 372 w 535"/>
              <a:gd name="T33" fmla="*/ 140 h 490"/>
              <a:gd name="T34" fmla="*/ 373 w 535"/>
              <a:gd name="T35" fmla="*/ 112 h 490"/>
              <a:gd name="T36" fmla="*/ 407 w 535"/>
              <a:gd name="T37" fmla="*/ 40 h 490"/>
              <a:gd name="T38" fmla="*/ 301 w 535"/>
              <a:gd name="T39" fmla="*/ 133 h 490"/>
              <a:gd name="T40" fmla="*/ 243 w 535"/>
              <a:gd name="T41" fmla="*/ 136 h 490"/>
              <a:gd name="T42" fmla="*/ 251 w 535"/>
              <a:gd name="T43" fmla="*/ 98 h 490"/>
              <a:gd name="T44" fmla="*/ 265 w 535"/>
              <a:gd name="T45" fmla="*/ 36 h 490"/>
              <a:gd name="T46" fmla="*/ 148 w 535"/>
              <a:gd name="T47" fmla="*/ 127 h 490"/>
              <a:gd name="T48" fmla="*/ 150 w 535"/>
              <a:gd name="T49" fmla="*/ 320 h 490"/>
              <a:gd name="T50" fmla="*/ 269 w 535"/>
              <a:gd name="T51" fmla="*/ 39 h 490"/>
              <a:gd name="T52" fmla="*/ 502 w 535"/>
              <a:gd name="T53" fmla="*/ 51 h 490"/>
              <a:gd name="T54" fmla="*/ 200 w 535"/>
              <a:gd name="T55" fmla="*/ 55 h 490"/>
              <a:gd name="T56" fmla="*/ 241 w 535"/>
              <a:gd name="T57" fmla="*/ 68 h 490"/>
              <a:gd name="T58" fmla="*/ 253 w 535"/>
              <a:gd name="T59" fmla="*/ 107 h 490"/>
              <a:gd name="T60" fmla="*/ 319 w 535"/>
              <a:gd name="T61" fmla="*/ 156 h 490"/>
              <a:gd name="T62" fmla="*/ 302 w 535"/>
              <a:gd name="T63" fmla="*/ 168 h 490"/>
              <a:gd name="T64" fmla="*/ 319 w 535"/>
              <a:gd name="T65" fmla="*/ 174 h 490"/>
              <a:gd name="T66" fmla="*/ 240 w 535"/>
              <a:gd name="T67" fmla="*/ 212 h 490"/>
              <a:gd name="T68" fmla="*/ 235 w 535"/>
              <a:gd name="T69" fmla="*/ 220 h 490"/>
              <a:gd name="T70" fmla="*/ 294 w 535"/>
              <a:gd name="T71" fmla="*/ 247 h 490"/>
              <a:gd name="T72" fmla="*/ 270 w 535"/>
              <a:gd name="T73" fmla="*/ 244 h 490"/>
              <a:gd name="T74" fmla="*/ 294 w 535"/>
              <a:gd name="T75" fmla="*/ 254 h 490"/>
              <a:gd name="T76" fmla="*/ 216 w 535"/>
              <a:gd name="T77" fmla="*/ 277 h 490"/>
              <a:gd name="T78" fmla="*/ 305 w 535"/>
              <a:gd name="T79" fmla="*/ 260 h 490"/>
              <a:gd name="T80" fmla="*/ 174 w 535"/>
              <a:gd name="T81" fmla="*/ 338 h 490"/>
              <a:gd name="T82" fmla="*/ 168 w 535"/>
              <a:gd name="T83" fmla="*/ 330 h 490"/>
              <a:gd name="T84" fmla="*/ 196 w 535"/>
              <a:gd name="T85" fmla="*/ 312 h 490"/>
              <a:gd name="T86" fmla="*/ 173 w 535"/>
              <a:gd name="T87" fmla="*/ 328 h 490"/>
              <a:gd name="T88" fmla="*/ 193 w 535"/>
              <a:gd name="T89" fmla="*/ 282 h 490"/>
              <a:gd name="T90" fmla="*/ 166 w 535"/>
              <a:gd name="T91" fmla="*/ 289 h 490"/>
              <a:gd name="T92" fmla="*/ 407 w 535"/>
              <a:gd name="T93" fmla="*/ 314 h 490"/>
              <a:gd name="T94" fmla="*/ 154 w 535"/>
              <a:gd name="T95" fmla="*/ 327 h 490"/>
              <a:gd name="T96" fmla="*/ 398 w 535"/>
              <a:gd name="T97" fmla="*/ 346 h 490"/>
              <a:gd name="T98" fmla="*/ 171 w 535"/>
              <a:gd name="T99" fmla="*/ 349 h 490"/>
              <a:gd name="T100" fmla="*/ 168 w 535"/>
              <a:gd name="T101" fmla="*/ 357 h 490"/>
              <a:gd name="T102" fmla="*/ 202 w 535"/>
              <a:gd name="T103" fmla="*/ 364 h 490"/>
              <a:gd name="T104" fmla="*/ 391 w 535"/>
              <a:gd name="T105" fmla="*/ 380 h 490"/>
              <a:gd name="T106" fmla="*/ 462 w 535"/>
              <a:gd name="T107" fmla="*/ 383 h 490"/>
              <a:gd name="T108" fmla="*/ 488 w 535"/>
              <a:gd name="T109" fmla="*/ 390 h 490"/>
              <a:gd name="T110" fmla="*/ 495 w 535"/>
              <a:gd name="T111" fmla="*/ 389 h 490"/>
              <a:gd name="T112" fmla="*/ 93 w 535"/>
              <a:gd name="T113" fmla="*/ 401 h 490"/>
              <a:gd name="T114" fmla="*/ 470 w 535"/>
              <a:gd name="T115" fmla="*/ 407 h 490"/>
              <a:gd name="T116" fmla="*/ 146 w 535"/>
              <a:gd name="T117" fmla="*/ 418 h 490"/>
              <a:gd name="T118" fmla="*/ 344 w 535"/>
              <a:gd name="T119" fmla="*/ 137 h 490"/>
              <a:gd name="T120" fmla="*/ 416 w 535"/>
              <a:gd name="T121" fmla="*/ 272 h 490"/>
              <a:gd name="T122" fmla="*/ 359 w 535"/>
              <a:gd name="T123" fmla="*/ 351 h 490"/>
              <a:gd name="T124" fmla="*/ 429 w 535"/>
              <a:gd name="T125" fmla="*/ 442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35" h="490">
                <a:moveTo>
                  <a:pt x="207" y="0"/>
                </a:moveTo>
                <a:cubicBezTo>
                  <a:pt x="208" y="0"/>
                  <a:pt x="208" y="1"/>
                  <a:pt x="209" y="1"/>
                </a:cubicBezTo>
                <a:cubicBezTo>
                  <a:pt x="209" y="2"/>
                  <a:pt x="206" y="1"/>
                  <a:pt x="207" y="0"/>
                </a:cubicBezTo>
                <a:close/>
                <a:moveTo>
                  <a:pt x="359" y="124"/>
                </a:moveTo>
                <a:cubicBezTo>
                  <a:pt x="360" y="125"/>
                  <a:pt x="359" y="125"/>
                  <a:pt x="358" y="126"/>
                </a:cubicBezTo>
                <a:cubicBezTo>
                  <a:pt x="357" y="126"/>
                  <a:pt x="358" y="123"/>
                  <a:pt x="359" y="124"/>
                </a:cubicBezTo>
                <a:close/>
                <a:moveTo>
                  <a:pt x="271" y="128"/>
                </a:moveTo>
                <a:cubicBezTo>
                  <a:pt x="273" y="128"/>
                  <a:pt x="272" y="130"/>
                  <a:pt x="274" y="130"/>
                </a:cubicBezTo>
                <a:cubicBezTo>
                  <a:pt x="274" y="131"/>
                  <a:pt x="272" y="131"/>
                  <a:pt x="271" y="131"/>
                </a:cubicBezTo>
                <a:cubicBezTo>
                  <a:pt x="271" y="129"/>
                  <a:pt x="271" y="129"/>
                  <a:pt x="269" y="129"/>
                </a:cubicBezTo>
                <a:cubicBezTo>
                  <a:pt x="269" y="128"/>
                  <a:pt x="271" y="129"/>
                  <a:pt x="271" y="128"/>
                </a:cubicBezTo>
                <a:close/>
                <a:moveTo>
                  <a:pt x="253" y="142"/>
                </a:moveTo>
                <a:cubicBezTo>
                  <a:pt x="254" y="141"/>
                  <a:pt x="252" y="145"/>
                  <a:pt x="253" y="146"/>
                </a:cubicBezTo>
                <a:cubicBezTo>
                  <a:pt x="252" y="145"/>
                  <a:pt x="250" y="145"/>
                  <a:pt x="250" y="142"/>
                </a:cubicBezTo>
                <a:cubicBezTo>
                  <a:pt x="251" y="142"/>
                  <a:pt x="252" y="142"/>
                  <a:pt x="253" y="143"/>
                </a:cubicBezTo>
                <a:cubicBezTo>
                  <a:pt x="253" y="143"/>
                  <a:pt x="253" y="142"/>
                  <a:pt x="253" y="142"/>
                </a:cubicBezTo>
                <a:close/>
                <a:moveTo>
                  <a:pt x="271" y="142"/>
                </a:moveTo>
                <a:cubicBezTo>
                  <a:pt x="272" y="142"/>
                  <a:pt x="272" y="142"/>
                  <a:pt x="273" y="142"/>
                </a:cubicBezTo>
                <a:cubicBezTo>
                  <a:pt x="273" y="143"/>
                  <a:pt x="270" y="143"/>
                  <a:pt x="271" y="142"/>
                </a:cubicBezTo>
                <a:close/>
                <a:moveTo>
                  <a:pt x="246" y="145"/>
                </a:moveTo>
                <a:cubicBezTo>
                  <a:pt x="244" y="144"/>
                  <a:pt x="248" y="142"/>
                  <a:pt x="246" y="145"/>
                </a:cubicBezTo>
                <a:close/>
                <a:moveTo>
                  <a:pt x="245" y="150"/>
                </a:moveTo>
                <a:cubicBezTo>
                  <a:pt x="245" y="150"/>
                  <a:pt x="246" y="150"/>
                  <a:pt x="246" y="150"/>
                </a:cubicBezTo>
                <a:cubicBezTo>
                  <a:pt x="246" y="151"/>
                  <a:pt x="246" y="151"/>
                  <a:pt x="246" y="152"/>
                </a:cubicBezTo>
                <a:cubicBezTo>
                  <a:pt x="245" y="152"/>
                  <a:pt x="245" y="152"/>
                  <a:pt x="245" y="152"/>
                </a:cubicBezTo>
                <a:cubicBezTo>
                  <a:pt x="245" y="151"/>
                  <a:pt x="245" y="151"/>
                  <a:pt x="245" y="150"/>
                </a:cubicBezTo>
                <a:close/>
                <a:moveTo>
                  <a:pt x="277" y="172"/>
                </a:moveTo>
                <a:cubicBezTo>
                  <a:pt x="275" y="170"/>
                  <a:pt x="278" y="168"/>
                  <a:pt x="277" y="172"/>
                </a:cubicBezTo>
                <a:close/>
                <a:moveTo>
                  <a:pt x="268" y="173"/>
                </a:moveTo>
                <a:cubicBezTo>
                  <a:pt x="268" y="173"/>
                  <a:pt x="269" y="174"/>
                  <a:pt x="269" y="175"/>
                </a:cubicBezTo>
                <a:cubicBezTo>
                  <a:pt x="268" y="175"/>
                  <a:pt x="268" y="174"/>
                  <a:pt x="267" y="174"/>
                </a:cubicBezTo>
                <a:cubicBezTo>
                  <a:pt x="267" y="174"/>
                  <a:pt x="268" y="174"/>
                  <a:pt x="268" y="173"/>
                </a:cubicBezTo>
                <a:close/>
                <a:moveTo>
                  <a:pt x="152" y="175"/>
                </a:moveTo>
                <a:cubicBezTo>
                  <a:pt x="153" y="174"/>
                  <a:pt x="154" y="181"/>
                  <a:pt x="152" y="180"/>
                </a:cubicBezTo>
                <a:cubicBezTo>
                  <a:pt x="152" y="179"/>
                  <a:pt x="152" y="177"/>
                  <a:pt x="152" y="175"/>
                </a:cubicBezTo>
                <a:close/>
                <a:moveTo>
                  <a:pt x="152" y="195"/>
                </a:moveTo>
                <a:cubicBezTo>
                  <a:pt x="153" y="199"/>
                  <a:pt x="154" y="208"/>
                  <a:pt x="152" y="212"/>
                </a:cubicBezTo>
                <a:cubicBezTo>
                  <a:pt x="152" y="205"/>
                  <a:pt x="152" y="199"/>
                  <a:pt x="152" y="195"/>
                </a:cubicBezTo>
                <a:close/>
                <a:moveTo>
                  <a:pt x="359" y="212"/>
                </a:moveTo>
                <a:cubicBezTo>
                  <a:pt x="359" y="210"/>
                  <a:pt x="360" y="212"/>
                  <a:pt x="361" y="212"/>
                </a:cubicBezTo>
                <a:cubicBezTo>
                  <a:pt x="360" y="212"/>
                  <a:pt x="360" y="213"/>
                  <a:pt x="361" y="214"/>
                </a:cubicBezTo>
                <a:cubicBezTo>
                  <a:pt x="363" y="213"/>
                  <a:pt x="366" y="214"/>
                  <a:pt x="366" y="216"/>
                </a:cubicBezTo>
                <a:cubicBezTo>
                  <a:pt x="363" y="215"/>
                  <a:pt x="362" y="215"/>
                  <a:pt x="359" y="214"/>
                </a:cubicBezTo>
                <a:cubicBezTo>
                  <a:pt x="359" y="214"/>
                  <a:pt x="360" y="212"/>
                  <a:pt x="359" y="212"/>
                </a:cubicBezTo>
                <a:close/>
                <a:moveTo>
                  <a:pt x="152" y="213"/>
                </a:moveTo>
                <a:cubicBezTo>
                  <a:pt x="154" y="213"/>
                  <a:pt x="152" y="216"/>
                  <a:pt x="153" y="218"/>
                </a:cubicBezTo>
                <a:cubicBezTo>
                  <a:pt x="151" y="216"/>
                  <a:pt x="153" y="215"/>
                  <a:pt x="152" y="213"/>
                </a:cubicBezTo>
                <a:close/>
                <a:moveTo>
                  <a:pt x="367" y="216"/>
                </a:moveTo>
                <a:cubicBezTo>
                  <a:pt x="366" y="218"/>
                  <a:pt x="368" y="218"/>
                  <a:pt x="369" y="219"/>
                </a:cubicBezTo>
                <a:cubicBezTo>
                  <a:pt x="370" y="217"/>
                  <a:pt x="368" y="217"/>
                  <a:pt x="367" y="216"/>
                </a:cubicBezTo>
                <a:close/>
                <a:moveTo>
                  <a:pt x="152" y="228"/>
                </a:moveTo>
                <a:cubicBezTo>
                  <a:pt x="154" y="229"/>
                  <a:pt x="153" y="234"/>
                  <a:pt x="152" y="236"/>
                </a:cubicBezTo>
                <a:cubicBezTo>
                  <a:pt x="151" y="234"/>
                  <a:pt x="153" y="231"/>
                  <a:pt x="152" y="228"/>
                </a:cubicBezTo>
                <a:close/>
                <a:moveTo>
                  <a:pt x="344" y="231"/>
                </a:moveTo>
                <a:cubicBezTo>
                  <a:pt x="346" y="231"/>
                  <a:pt x="343" y="234"/>
                  <a:pt x="344" y="231"/>
                </a:cubicBezTo>
                <a:close/>
                <a:moveTo>
                  <a:pt x="361" y="233"/>
                </a:moveTo>
                <a:cubicBezTo>
                  <a:pt x="361" y="233"/>
                  <a:pt x="361" y="234"/>
                  <a:pt x="361" y="235"/>
                </a:cubicBezTo>
                <a:cubicBezTo>
                  <a:pt x="360" y="235"/>
                  <a:pt x="359" y="235"/>
                  <a:pt x="359" y="233"/>
                </a:cubicBezTo>
                <a:cubicBezTo>
                  <a:pt x="360" y="233"/>
                  <a:pt x="360" y="232"/>
                  <a:pt x="361" y="233"/>
                </a:cubicBezTo>
                <a:close/>
                <a:moveTo>
                  <a:pt x="347" y="233"/>
                </a:moveTo>
                <a:cubicBezTo>
                  <a:pt x="347" y="234"/>
                  <a:pt x="346" y="234"/>
                  <a:pt x="346" y="235"/>
                </a:cubicBezTo>
                <a:cubicBezTo>
                  <a:pt x="347" y="236"/>
                  <a:pt x="348" y="233"/>
                  <a:pt x="347" y="233"/>
                </a:cubicBezTo>
                <a:close/>
                <a:moveTo>
                  <a:pt x="363" y="238"/>
                </a:moveTo>
                <a:cubicBezTo>
                  <a:pt x="364" y="239"/>
                  <a:pt x="365" y="239"/>
                  <a:pt x="365" y="240"/>
                </a:cubicBezTo>
                <a:cubicBezTo>
                  <a:pt x="364" y="240"/>
                  <a:pt x="363" y="239"/>
                  <a:pt x="363" y="238"/>
                </a:cubicBezTo>
                <a:close/>
                <a:moveTo>
                  <a:pt x="362" y="240"/>
                </a:moveTo>
                <a:cubicBezTo>
                  <a:pt x="362" y="241"/>
                  <a:pt x="362" y="242"/>
                  <a:pt x="363" y="242"/>
                </a:cubicBezTo>
                <a:cubicBezTo>
                  <a:pt x="362" y="244"/>
                  <a:pt x="359" y="240"/>
                  <a:pt x="362" y="240"/>
                </a:cubicBezTo>
                <a:close/>
                <a:moveTo>
                  <a:pt x="363" y="244"/>
                </a:moveTo>
                <a:cubicBezTo>
                  <a:pt x="362" y="244"/>
                  <a:pt x="361" y="246"/>
                  <a:pt x="363" y="246"/>
                </a:cubicBezTo>
                <a:cubicBezTo>
                  <a:pt x="363" y="245"/>
                  <a:pt x="364" y="247"/>
                  <a:pt x="366" y="246"/>
                </a:cubicBezTo>
                <a:cubicBezTo>
                  <a:pt x="366" y="244"/>
                  <a:pt x="364" y="244"/>
                  <a:pt x="363" y="244"/>
                </a:cubicBezTo>
                <a:close/>
                <a:moveTo>
                  <a:pt x="411" y="248"/>
                </a:moveTo>
                <a:cubicBezTo>
                  <a:pt x="410" y="247"/>
                  <a:pt x="410" y="246"/>
                  <a:pt x="410" y="245"/>
                </a:cubicBezTo>
                <a:cubicBezTo>
                  <a:pt x="412" y="245"/>
                  <a:pt x="411" y="247"/>
                  <a:pt x="413" y="247"/>
                </a:cubicBezTo>
                <a:cubicBezTo>
                  <a:pt x="413" y="248"/>
                  <a:pt x="411" y="247"/>
                  <a:pt x="411" y="248"/>
                </a:cubicBezTo>
                <a:close/>
                <a:moveTo>
                  <a:pt x="153" y="248"/>
                </a:moveTo>
                <a:cubicBezTo>
                  <a:pt x="153" y="252"/>
                  <a:pt x="155" y="256"/>
                  <a:pt x="152" y="261"/>
                </a:cubicBezTo>
                <a:cubicBezTo>
                  <a:pt x="153" y="257"/>
                  <a:pt x="152" y="251"/>
                  <a:pt x="153" y="248"/>
                </a:cubicBezTo>
                <a:close/>
                <a:moveTo>
                  <a:pt x="36" y="254"/>
                </a:moveTo>
                <a:cubicBezTo>
                  <a:pt x="34" y="254"/>
                  <a:pt x="32" y="254"/>
                  <a:pt x="32" y="252"/>
                </a:cubicBezTo>
                <a:cubicBezTo>
                  <a:pt x="34" y="251"/>
                  <a:pt x="37" y="251"/>
                  <a:pt x="36" y="254"/>
                </a:cubicBezTo>
                <a:close/>
                <a:moveTo>
                  <a:pt x="413" y="256"/>
                </a:moveTo>
                <a:cubicBezTo>
                  <a:pt x="413" y="257"/>
                  <a:pt x="413" y="257"/>
                  <a:pt x="413" y="258"/>
                </a:cubicBezTo>
                <a:cubicBezTo>
                  <a:pt x="413" y="258"/>
                  <a:pt x="414" y="258"/>
                  <a:pt x="414" y="259"/>
                </a:cubicBezTo>
                <a:cubicBezTo>
                  <a:pt x="412" y="259"/>
                  <a:pt x="412" y="258"/>
                  <a:pt x="411" y="257"/>
                </a:cubicBezTo>
                <a:cubicBezTo>
                  <a:pt x="411" y="256"/>
                  <a:pt x="412" y="256"/>
                  <a:pt x="413" y="256"/>
                </a:cubicBezTo>
                <a:close/>
                <a:moveTo>
                  <a:pt x="153" y="262"/>
                </a:moveTo>
                <a:cubicBezTo>
                  <a:pt x="154" y="263"/>
                  <a:pt x="155" y="265"/>
                  <a:pt x="152" y="265"/>
                </a:cubicBezTo>
                <a:cubicBezTo>
                  <a:pt x="152" y="263"/>
                  <a:pt x="153" y="263"/>
                  <a:pt x="153" y="262"/>
                </a:cubicBezTo>
                <a:close/>
                <a:moveTo>
                  <a:pt x="413" y="263"/>
                </a:moveTo>
                <a:cubicBezTo>
                  <a:pt x="414" y="263"/>
                  <a:pt x="414" y="263"/>
                  <a:pt x="415" y="263"/>
                </a:cubicBezTo>
                <a:cubicBezTo>
                  <a:pt x="415" y="264"/>
                  <a:pt x="414" y="264"/>
                  <a:pt x="414" y="265"/>
                </a:cubicBezTo>
                <a:cubicBezTo>
                  <a:pt x="413" y="265"/>
                  <a:pt x="413" y="264"/>
                  <a:pt x="413" y="263"/>
                </a:cubicBezTo>
                <a:close/>
                <a:moveTo>
                  <a:pt x="156" y="269"/>
                </a:moveTo>
                <a:cubicBezTo>
                  <a:pt x="158" y="269"/>
                  <a:pt x="157" y="272"/>
                  <a:pt x="156" y="272"/>
                </a:cubicBezTo>
                <a:cubicBezTo>
                  <a:pt x="156" y="271"/>
                  <a:pt x="156" y="270"/>
                  <a:pt x="156" y="269"/>
                </a:cubicBezTo>
                <a:close/>
                <a:moveTo>
                  <a:pt x="418" y="272"/>
                </a:moveTo>
                <a:cubicBezTo>
                  <a:pt x="418" y="272"/>
                  <a:pt x="418" y="273"/>
                  <a:pt x="419" y="273"/>
                </a:cubicBezTo>
                <a:cubicBezTo>
                  <a:pt x="419" y="274"/>
                  <a:pt x="419" y="274"/>
                  <a:pt x="419" y="274"/>
                </a:cubicBezTo>
                <a:cubicBezTo>
                  <a:pt x="418" y="274"/>
                  <a:pt x="418" y="274"/>
                  <a:pt x="418" y="274"/>
                </a:cubicBezTo>
                <a:cubicBezTo>
                  <a:pt x="418" y="274"/>
                  <a:pt x="418" y="273"/>
                  <a:pt x="418" y="272"/>
                </a:cubicBezTo>
                <a:close/>
                <a:moveTo>
                  <a:pt x="420" y="273"/>
                </a:moveTo>
                <a:cubicBezTo>
                  <a:pt x="421" y="271"/>
                  <a:pt x="422" y="274"/>
                  <a:pt x="421" y="274"/>
                </a:cubicBezTo>
                <a:cubicBezTo>
                  <a:pt x="420" y="274"/>
                  <a:pt x="421" y="273"/>
                  <a:pt x="420" y="273"/>
                </a:cubicBezTo>
                <a:close/>
                <a:moveTo>
                  <a:pt x="298" y="273"/>
                </a:moveTo>
                <a:cubicBezTo>
                  <a:pt x="298" y="273"/>
                  <a:pt x="299" y="273"/>
                  <a:pt x="300" y="273"/>
                </a:cubicBezTo>
                <a:cubicBezTo>
                  <a:pt x="300" y="273"/>
                  <a:pt x="300" y="273"/>
                  <a:pt x="300" y="274"/>
                </a:cubicBezTo>
                <a:cubicBezTo>
                  <a:pt x="299" y="274"/>
                  <a:pt x="298" y="274"/>
                  <a:pt x="298" y="274"/>
                </a:cubicBezTo>
                <a:cubicBezTo>
                  <a:pt x="298" y="273"/>
                  <a:pt x="298" y="273"/>
                  <a:pt x="298" y="273"/>
                </a:cubicBezTo>
                <a:close/>
                <a:moveTo>
                  <a:pt x="157" y="277"/>
                </a:moveTo>
                <a:cubicBezTo>
                  <a:pt x="157" y="277"/>
                  <a:pt x="157" y="277"/>
                  <a:pt x="158" y="277"/>
                </a:cubicBezTo>
                <a:cubicBezTo>
                  <a:pt x="158" y="278"/>
                  <a:pt x="157" y="278"/>
                  <a:pt x="156" y="278"/>
                </a:cubicBezTo>
                <a:cubicBezTo>
                  <a:pt x="156" y="277"/>
                  <a:pt x="157" y="277"/>
                  <a:pt x="157" y="277"/>
                </a:cubicBezTo>
                <a:close/>
                <a:moveTo>
                  <a:pt x="418" y="277"/>
                </a:moveTo>
                <a:cubicBezTo>
                  <a:pt x="418" y="277"/>
                  <a:pt x="418" y="278"/>
                  <a:pt x="419" y="278"/>
                </a:cubicBezTo>
                <a:cubicBezTo>
                  <a:pt x="419" y="279"/>
                  <a:pt x="417" y="278"/>
                  <a:pt x="416" y="279"/>
                </a:cubicBezTo>
                <a:cubicBezTo>
                  <a:pt x="416" y="277"/>
                  <a:pt x="417" y="277"/>
                  <a:pt x="418" y="277"/>
                </a:cubicBezTo>
                <a:close/>
                <a:moveTo>
                  <a:pt x="433" y="279"/>
                </a:moveTo>
                <a:cubicBezTo>
                  <a:pt x="432" y="281"/>
                  <a:pt x="431" y="280"/>
                  <a:pt x="431" y="278"/>
                </a:cubicBezTo>
                <a:cubicBezTo>
                  <a:pt x="436" y="277"/>
                  <a:pt x="439" y="276"/>
                  <a:pt x="436" y="283"/>
                </a:cubicBezTo>
                <a:cubicBezTo>
                  <a:pt x="435" y="283"/>
                  <a:pt x="434" y="283"/>
                  <a:pt x="434" y="284"/>
                </a:cubicBezTo>
                <a:cubicBezTo>
                  <a:pt x="433" y="283"/>
                  <a:pt x="434" y="281"/>
                  <a:pt x="432" y="282"/>
                </a:cubicBezTo>
                <a:cubicBezTo>
                  <a:pt x="432" y="280"/>
                  <a:pt x="434" y="281"/>
                  <a:pt x="433" y="279"/>
                </a:cubicBezTo>
                <a:close/>
                <a:moveTo>
                  <a:pt x="430" y="280"/>
                </a:moveTo>
                <a:cubicBezTo>
                  <a:pt x="430" y="281"/>
                  <a:pt x="430" y="282"/>
                  <a:pt x="430" y="282"/>
                </a:cubicBezTo>
                <a:cubicBezTo>
                  <a:pt x="430" y="281"/>
                  <a:pt x="431" y="280"/>
                  <a:pt x="430" y="280"/>
                </a:cubicBezTo>
                <a:close/>
                <a:moveTo>
                  <a:pt x="294" y="288"/>
                </a:moveTo>
                <a:cubicBezTo>
                  <a:pt x="292" y="288"/>
                  <a:pt x="294" y="286"/>
                  <a:pt x="293" y="284"/>
                </a:cubicBezTo>
                <a:cubicBezTo>
                  <a:pt x="295" y="284"/>
                  <a:pt x="294" y="285"/>
                  <a:pt x="294" y="286"/>
                </a:cubicBezTo>
                <a:cubicBezTo>
                  <a:pt x="295" y="287"/>
                  <a:pt x="295" y="286"/>
                  <a:pt x="295" y="286"/>
                </a:cubicBezTo>
                <a:cubicBezTo>
                  <a:pt x="296" y="286"/>
                  <a:pt x="294" y="287"/>
                  <a:pt x="294" y="288"/>
                </a:cubicBezTo>
                <a:close/>
                <a:moveTo>
                  <a:pt x="293" y="285"/>
                </a:moveTo>
                <a:cubicBezTo>
                  <a:pt x="291" y="285"/>
                  <a:pt x="292" y="286"/>
                  <a:pt x="291" y="287"/>
                </a:cubicBezTo>
                <a:cubicBezTo>
                  <a:pt x="293" y="287"/>
                  <a:pt x="293" y="287"/>
                  <a:pt x="293" y="285"/>
                </a:cubicBezTo>
                <a:close/>
                <a:moveTo>
                  <a:pt x="159" y="286"/>
                </a:moveTo>
                <a:cubicBezTo>
                  <a:pt x="160" y="286"/>
                  <a:pt x="158" y="288"/>
                  <a:pt x="159" y="290"/>
                </a:cubicBezTo>
                <a:cubicBezTo>
                  <a:pt x="156" y="290"/>
                  <a:pt x="158" y="287"/>
                  <a:pt x="159" y="286"/>
                </a:cubicBezTo>
                <a:close/>
                <a:moveTo>
                  <a:pt x="295" y="287"/>
                </a:moveTo>
                <a:cubicBezTo>
                  <a:pt x="294" y="288"/>
                  <a:pt x="296" y="289"/>
                  <a:pt x="294" y="289"/>
                </a:cubicBezTo>
                <a:cubicBezTo>
                  <a:pt x="296" y="292"/>
                  <a:pt x="296" y="293"/>
                  <a:pt x="298" y="295"/>
                </a:cubicBezTo>
                <a:cubicBezTo>
                  <a:pt x="298" y="293"/>
                  <a:pt x="298" y="292"/>
                  <a:pt x="297" y="292"/>
                </a:cubicBezTo>
                <a:cubicBezTo>
                  <a:pt x="297" y="290"/>
                  <a:pt x="299" y="292"/>
                  <a:pt x="299" y="291"/>
                </a:cubicBezTo>
                <a:cubicBezTo>
                  <a:pt x="298" y="290"/>
                  <a:pt x="298" y="290"/>
                  <a:pt x="296" y="290"/>
                </a:cubicBezTo>
                <a:cubicBezTo>
                  <a:pt x="296" y="288"/>
                  <a:pt x="296" y="289"/>
                  <a:pt x="297" y="288"/>
                </a:cubicBezTo>
                <a:cubicBezTo>
                  <a:pt x="296" y="288"/>
                  <a:pt x="296" y="287"/>
                  <a:pt x="295" y="287"/>
                </a:cubicBezTo>
                <a:close/>
                <a:moveTo>
                  <a:pt x="454" y="288"/>
                </a:moveTo>
                <a:cubicBezTo>
                  <a:pt x="455" y="287"/>
                  <a:pt x="456" y="290"/>
                  <a:pt x="454" y="290"/>
                </a:cubicBezTo>
                <a:cubicBezTo>
                  <a:pt x="455" y="289"/>
                  <a:pt x="454" y="289"/>
                  <a:pt x="454" y="288"/>
                </a:cubicBezTo>
                <a:close/>
                <a:moveTo>
                  <a:pt x="319" y="291"/>
                </a:moveTo>
                <a:cubicBezTo>
                  <a:pt x="316" y="293"/>
                  <a:pt x="316" y="290"/>
                  <a:pt x="319" y="291"/>
                </a:cubicBezTo>
                <a:close/>
                <a:moveTo>
                  <a:pt x="298" y="296"/>
                </a:moveTo>
                <a:cubicBezTo>
                  <a:pt x="299" y="294"/>
                  <a:pt x="301" y="297"/>
                  <a:pt x="300" y="297"/>
                </a:cubicBezTo>
                <a:cubicBezTo>
                  <a:pt x="299" y="297"/>
                  <a:pt x="300" y="296"/>
                  <a:pt x="298" y="296"/>
                </a:cubicBezTo>
                <a:close/>
                <a:moveTo>
                  <a:pt x="305" y="300"/>
                </a:moveTo>
                <a:cubicBezTo>
                  <a:pt x="305" y="301"/>
                  <a:pt x="305" y="301"/>
                  <a:pt x="305" y="302"/>
                </a:cubicBezTo>
                <a:cubicBezTo>
                  <a:pt x="305" y="303"/>
                  <a:pt x="306" y="302"/>
                  <a:pt x="307" y="302"/>
                </a:cubicBezTo>
                <a:cubicBezTo>
                  <a:pt x="307" y="304"/>
                  <a:pt x="306" y="304"/>
                  <a:pt x="305" y="304"/>
                </a:cubicBezTo>
                <a:cubicBezTo>
                  <a:pt x="304" y="303"/>
                  <a:pt x="304" y="302"/>
                  <a:pt x="303" y="301"/>
                </a:cubicBezTo>
                <a:cubicBezTo>
                  <a:pt x="303" y="301"/>
                  <a:pt x="304" y="300"/>
                  <a:pt x="305" y="300"/>
                </a:cubicBezTo>
                <a:close/>
                <a:moveTo>
                  <a:pt x="197" y="301"/>
                </a:moveTo>
                <a:cubicBezTo>
                  <a:pt x="197" y="302"/>
                  <a:pt x="196" y="302"/>
                  <a:pt x="196" y="303"/>
                </a:cubicBezTo>
                <a:cubicBezTo>
                  <a:pt x="195" y="303"/>
                  <a:pt x="194" y="302"/>
                  <a:pt x="195" y="301"/>
                </a:cubicBezTo>
                <a:cubicBezTo>
                  <a:pt x="195" y="301"/>
                  <a:pt x="196" y="301"/>
                  <a:pt x="197" y="301"/>
                </a:cubicBezTo>
                <a:close/>
                <a:moveTo>
                  <a:pt x="146" y="303"/>
                </a:moveTo>
                <a:cubicBezTo>
                  <a:pt x="147" y="301"/>
                  <a:pt x="149" y="303"/>
                  <a:pt x="148" y="305"/>
                </a:cubicBezTo>
                <a:cubicBezTo>
                  <a:pt x="147" y="304"/>
                  <a:pt x="147" y="303"/>
                  <a:pt x="146" y="303"/>
                </a:cubicBezTo>
                <a:close/>
                <a:moveTo>
                  <a:pt x="328" y="307"/>
                </a:moveTo>
                <a:cubicBezTo>
                  <a:pt x="328" y="308"/>
                  <a:pt x="329" y="309"/>
                  <a:pt x="329" y="311"/>
                </a:cubicBezTo>
                <a:cubicBezTo>
                  <a:pt x="326" y="310"/>
                  <a:pt x="327" y="310"/>
                  <a:pt x="325" y="310"/>
                </a:cubicBezTo>
                <a:cubicBezTo>
                  <a:pt x="326" y="308"/>
                  <a:pt x="327" y="307"/>
                  <a:pt x="328" y="307"/>
                </a:cubicBezTo>
                <a:close/>
                <a:moveTo>
                  <a:pt x="324" y="307"/>
                </a:moveTo>
                <a:cubicBezTo>
                  <a:pt x="325" y="307"/>
                  <a:pt x="325" y="308"/>
                  <a:pt x="325" y="309"/>
                </a:cubicBezTo>
                <a:cubicBezTo>
                  <a:pt x="324" y="309"/>
                  <a:pt x="324" y="309"/>
                  <a:pt x="323" y="309"/>
                </a:cubicBezTo>
                <a:cubicBezTo>
                  <a:pt x="323" y="308"/>
                  <a:pt x="324" y="308"/>
                  <a:pt x="324" y="307"/>
                </a:cubicBezTo>
                <a:close/>
                <a:moveTo>
                  <a:pt x="156" y="314"/>
                </a:moveTo>
                <a:cubicBezTo>
                  <a:pt x="156" y="316"/>
                  <a:pt x="155" y="316"/>
                  <a:pt x="154" y="316"/>
                </a:cubicBezTo>
                <a:cubicBezTo>
                  <a:pt x="154" y="315"/>
                  <a:pt x="155" y="315"/>
                  <a:pt x="156" y="314"/>
                </a:cubicBezTo>
                <a:close/>
                <a:moveTo>
                  <a:pt x="321" y="320"/>
                </a:moveTo>
                <a:cubicBezTo>
                  <a:pt x="321" y="319"/>
                  <a:pt x="320" y="320"/>
                  <a:pt x="320" y="320"/>
                </a:cubicBezTo>
                <a:cubicBezTo>
                  <a:pt x="320" y="319"/>
                  <a:pt x="319" y="318"/>
                  <a:pt x="318" y="318"/>
                </a:cubicBezTo>
                <a:cubicBezTo>
                  <a:pt x="318" y="317"/>
                  <a:pt x="320" y="318"/>
                  <a:pt x="320" y="317"/>
                </a:cubicBezTo>
                <a:cubicBezTo>
                  <a:pt x="320" y="319"/>
                  <a:pt x="323" y="319"/>
                  <a:pt x="322" y="321"/>
                </a:cubicBezTo>
                <a:cubicBezTo>
                  <a:pt x="321" y="321"/>
                  <a:pt x="320" y="320"/>
                  <a:pt x="321" y="320"/>
                </a:cubicBezTo>
                <a:close/>
                <a:moveTo>
                  <a:pt x="324" y="323"/>
                </a:moveTo>
                <a:cubicBezTo>
                  <a:pt x="326" y="323"/>
                  <a:pt x="327" y="325"/>
                  <a:pt x="328" y="326"/>
                </a:cubicBezTo>
                <a:cubicBezTo>
                  <a:pt x="326" y="327"/>
                  <a:pt x="325" y="324"/>
                  <a:pt x="324" y="323"/>
                </a:cubicBezTo>
                <a:close/>
                <a:moveTo>
                  <a:pt x="192" y="324"/>
                </a:moveTo>
                <a:cubicBezTo>
                  <a:pt x="193" y="323"/>
                  <a:pt x="196" y="323"/>
                  <a:pt x="196" y="325"/>
                </a:cubicBezTo>
                <a:cubicBezTo>
                  <a:pt x="194" y="325"/>
                  <a:pt x="194" y="323"/>
                  <a:pt x="192" y="324"/>
                </a:cubicBezTo>
                <a:close/>
                <a:moveTo>
                  <a:pt x="179" y="345"/>
                </a:moveTo>
                <a:cubicBezTo>
                  <a:pt x="177" y="344"/>
                  <a:pt x="177" y="346"/>
                  <a:pt x="175" y="345"/>
                </a:cubicBezTo>
                <a:cubicBezTo>
                  <a:pt x="176" y="344"/>
                  <a:pt x="179" y="342"/>
                  <a:pt x="179" y="345"/>
                </a:cubicBezTo>
                <a:close/>
                <a:moveTo>
                  <a:pt x="373" y="345"/>
                </a:moveTo>
                <a:cubicBezTo>
                  <a:pt x="373" y="344"/>
                  <a:pt x="374" y="344"/>
                  <a:pt x="375" y="344"/>
                </a:cubicBezTo>
                <a:cubicBezTo>
                  <a:pt x="376" y="345"/>
                  <a:pt x="374" y="345"/>
                  <a:pt x="373" y="345"/>
                </a:cubicBezTo>
                <a:close/>
                <a:moveTo>
                  <a:pt x="357" y="347"/>
                </a:moveTo>
                <a:cubicBezTo>
                  <a:pt x="357" y="349"/>
                  <a:pt x="357" y="349"/>
                  <a:pt x="356" y="349"/>
                </a:cubicBezTo>
                <a:cubicBezTo>
                  <a:pt x="356" y="349"/>
                  <a:pt x="356" y="347"/>
                  <a:pt x="357" y="347"/>
                </a:cubicBezTo>
                <a:close/>
                <a:moveTo>
                  <a:pt x="176" y="352"/>
                </a:moveTo>
                <a:cubicBezTo>
                  <a:pt x="177" y="352"/>
                  <a:pt x="178" y="352"/>
                  <a:pt x="179" y="352"/>
                </a:cubicBezTo>
                <a:cubicBezTo>
                  <a:pt x="179" y="355"/>
                  <a:pt x="177" y="354"/>
                  <a:pt x="176" y="353"/>
                </a:cubicBezTo>
                <a:cubicBezTo>
                  <a:pt x="176" y="353"/>
                  <a:pt x="176" y="353"/>
                  <a:pt x="176" y="352"/>
                </a:cubicBezTo>
                <a:close/>
                <a:moveTo>
                  <a:pt x="368" y="356"/>
                </a:moveTo>
                <a:cubicBezTo>
                  <a:pt x="368" y="358"/>
                  <a:pt x="371" y="357"/>
                  <a:pt x="370" y="360"/>
                </a:cubicBezTo>
                <a:cubicBezTo>
                  <a:pt x="368" y="360"/>
                  <a:pt x="368" y="358"/>
                  <a:pt x="368" y="356"/>
                </a:cubicBezTo>
                <a:close/>
                <a:moveTo>
                  <a:pt x="370" y="360"/>
                </a:moveTo>
                <a:cubicBezTo>
                  <a:pt x="371" y="362"/>
                  <a:pt x="369" y="362"/>
                  <a:pt x="368" y="361"/>
                </a:cubicBezTo>
                <a:cubicBezTo>
                  <a:pt x="368" y="360"/>
                  <a:pt x="369" y="360"/>
                  <a:pt x="370" y="360"/>
                </a:cubicBezTo>
                <a:close/>
                <a:moveTo>
                  <a:pt x="167" y="364"/>
                </a:moveTo>
                <a:cubicBezTo>
                  <a:pt x="166" y="365"/>
                  <a:pt x="167" y="367"/>
                  <a:pt x="164" y="367"/>
                </a:cubicBezTo>
                <a:cubicBezTo>
                  <a:pt x="165" y="365"/>
                  <a:pt x="165" y="364"/>
                  <a:pt x="167" y="364"/>
                </a:cubicBezTo>
                <a:close/>
                <a:moveTo>
                  <a:pt x="372" y="366"/>
                </a:moveTo>
                <a:cubicBezTo>
                  <a:pt x="372" y="367"/>
                  <a:pt x="374" y="369"/>
                  <a:pt x="374" y="367"/>
                </a:cubicBezTo>
                <a:cubicBezTo>
                  <a:pt x="375" y="367"/>
                  <a:pt x="374" y="370"/>
                  <a:pt x="374" y="371"/>
                </a:cubicBezTo>
                <a:cubicBezTo>
                  <a:pt x="371" y="370"/>
                  <a:pt x="373" y="368"/>
                  <a:pt x="370" y="367"/>
                </a:cubicBezTo>
                <a:cubicBezTo>
                  <a:pt x="370" y="366"/>
                  <a:pt x="371" y="365"/>
                  <a:pt x="372" y="366"/>
                </a:cubicBezTo>
                <a:close/>
                <a:moveTo>
                  <a:pt x="79" y="400"/>
                </a:moveTo>
                <a:cubicBezTo>
                  <a:pt x="78" y="401"/>
                  <a:pt x="78" y="402"/>
                  <a:pt x="76" y="401"/>
                </a:cubicBezTo>
                <a:cubicBezTo>
                  <a:pt x="76" y="400"/>
                  <a:pt x="77" y="399"/>
                  <a:pt x="79" y="400"/>
                </a:cubicBezTo>
                <a:close/>
                <a:moveTo>
                  <a:pt x="0" y="411"/>
                </a:moveTo>
                <a:cubicBezTo>
                  <a:pt x="0" y="410"/>
                  <a:pt x="2" y="410"/>
                  <a:pt x="2" y="411"/>
                </a:cubicBezTo>
                <a:cubicBezTo>
                  <a:pt x="1" y="411"/>
                  <a:pt x="1" y="411"/>
                  <a:pt x="1" y="411"/>
                </a:cubicBezTo>
                <a:cubicBezTo>
                  <a:pt x="1" y="411"/>
                  <a:pt x="0" y="411"/>
                  <a:pt x="0" y="411"/>
                </a:cubicBezTo>
                <a:close/>
                <a:moveTo>
                  <a:pt x="65" y="413"/>
                </a:moveTo>
                <a:cubicBezTo>
                  <a:pt x="64" y="414"/>
                  <a:pt x="64" y="414"/>
                  <a:pt x="64" y="415"/>
                </a:cubicBezTo>
                <a:cubicBezTo>
                  <a:pt x="62" y="414"/>
                  <a:pt x="64" y="412"/>
                  <a:pt x="65" y="413"/>
                </a:cubicBezTo>
                <a:close/>
                <a:moveTo>
                  <a:pt x="46" y="422"/>
                </a:moveTo>
                <a:cubicBezTo>
                  <a:pt x="46" y="422"/>
                  <a:pt x="47" y="422"/>
                  <a:pt x="47" y="422"/>
                </a:cubicBezTo>
                <a:cubicBezTo>
                  <a:pt x="47" y="423"/>
                  <a:pt x="46" y="423"/>
                  <a:pt x="45" y="423"/>
                </a:cubicBezTo>
                <a:cubicBezTo>
                  <a:pt x="45" y="423"/>
                  <a:pt x="46" y="422"/>
                  <a:pt x="46" y="422"/>
                </a:cubicBezTo>
                <a:close/>
                <a:moveTo>
                  <a:pt x="143" y="428"/>
                </a:moveTo>
                <a:cubicBezTo>
                  <a:pt x="143" y="429"/>
                  <a:pt x="143" y="429"/>
                  <a:pt x="143" y="430"/>
                </a:cubicBezTo>
                <a:cubicBezTo>
                  <a:pt x="142" y="430"/>
                  <a:pt x="141" y="430"/>
                  <a:pt x="140" y="430"/>
                </a:cubicBezTo>
                <a:cubicBezTo>
                  <a:pt x="141" y="429"/>
                  <a:pt x="142" y="428"/>
                  <a:pt x="143" y="428"/>
                </a:cubicBezTo>
                <a:close/>
                <a:moveTo>
                  <a:pt x="144" y="431"/>
                </a:moveTo>
                <a:cubicBezTo>
                  <a:pt x="144" y="432"/>
                  <a:pt x="143" y="431"/>
                  <a:pt x="142" y="432"/>
                </a:cubicBezTo>
                <a:cubicBezTo>
                  <a:pt x="143" y="432"/>
                  <a:pt x="143" y="436"/>
                  <a:pt x="142" y="436"/>
                </a:cubicBezTo>
                <a:cubicBezTo>
                  <a:pt x="142" y="436"/>
                  <a:pt x="141" y="436"/>
                  <a:pt x="141" y="434"/>
                </a:cubicBezTo>
                <a:cubicBezTo>
                  <a:pt x="143" y="434"/>
                  <a:pt x="141" y="433"/>
                  <a:pt x="142" y="431"/>
                </a:cubicBezTo>
                <a:cubicBezTo>
                  <a:pt x="143" y="431"/>
                  <a:pt x="143" y="430"/>
                  <a:pt x="144" y="431"/>
                </a:cubicBezTo>
                <a:close/>
                <a:moveTo>
                  <a:pt x="427" y="433"/>
                </a:moveTo>
                <a:cubicBezTo>
                  <a:pt x="427" y="432"/>
                  <a:pt x="428" y="432"/>
                  <a:pt x="429" y="432"/>
                </a:cubicBezTo>
                <a:cubicBezTo>
                  <a:pt x="429" y="434"/>
                  <a:pt x="430" y="435"/>
                  <a:pt x="428" y="435"/>
                </a:cubicBezTo>
                <a:cubicBezTo>
                  <a:pt x="428" y="434"/>
                  <a:pt x="428" y="433"/>
                  <a:pt x="427" y="433"/>
                </a:cubicBezTo>
                <a:close/>
                <a:moveTo>
                  <a:pt x="427" y="433"/>
                </a:moveTo>
                <a:cubicBezTo>
                  <a:pt x="425" y="434"/>
                  <a:pt x="428" y="436"/>
                  <a:pt x="427" y="433"/>
                </a:cubicBezTo>
                <a:close/>
                <a:moveTo>
                  <a:pt x="433" y="441"/>
                </a:moveTo>
                <a:cubicBezTo>
                  <a:pt x="435" y="440"/>
                  <a:pt x="434" y="442"/>
                  <a:pt x="434" y="443"/>
                </a:cubicBezTo>
                <a:cubicBezTo>
                  <a:pt x="433" y="443"/>
                  <a:pt x="433" y="442"/>
                  <a:pt x="433" y="441"/>
                </a:cubicBezTo>
                <a:close/>
                <a:moveTo>
                  <a:pt x="433" y="446"/>
                </a:moveTo>
                <a:cubicBezTo>
                  <a:pt x="435" y="446"/>
                  <a:pt x="435" y="447"/>
                  <a:pt x="436" y="447"/>
                </a:cubicBezTo>
                <a:cubicBezTo>
                  <a:pt x="436" y="448"/>
                  <a:pt x="435" y="449"/>
                  <a:pt x="434" y="449"/>
                </a:cubicBezTo>
                <a:cubicBezTo>
                  <a:pt x="434" y="448"/>
                  <a:pt x="433" y="448"/>
                  <a:pt x="433" y="448"/>
                </a:cubicBezTo>
                <a:cubicBezTo>
                  <a:pt x="433" y="448"/>
                  <a:pt x="433" y="447"/>
                  <a:pt x="433" y="446"/>
                </a:cubicBezTo>
                <a:close/>
                <a:moveTo>
                  <a:pt x="440" y="460"/>
                </a:moveTo>
                <a:cubicBezTo>
                  <a:pt x="439" y="460"/>
                  <a:pt x="438" y="461"/>
                  <a:pt x="437" y="460"/>
                </a:cubicBezTo>
                <a:cubicBezTo>
                  <a:pt x="437" y="458"/>
                  <a:pt x="438" y="460"/>
                  <a:pt x="440" y="460"/>
                </a:cubicBezTo>
                <a:close/>
                <a:moveTo>
                  <a:pt x="450" y="479"/>
                </a:moveTo>
                <a:cubicBezTo>
                  <a:pt x="451" y="478"/>
                  <a:pt x="453" y="480"/>
                  <a:pt x="453" y="481"/>
                </a:cubicBezTo>
                <a:cubicBezTo>
                  <a:pt x="452" y="481"/>
                  <a:pt x="451" y="481"/>
                  <a:pt x="450" y="481"/>
                </a:cubicBezTo>
                <a:cubicBezTo>
                  <a:pt x="450" y="480"/>
                  <a:pt x="451" y="481"/>
                  <a:pt x="451" y="480"/>
                </a:cubicBezTo>
                <a:cubicBezTo>
                  <a:pt x="451" y="480"/>
                  <a:pt x="451" y="479"/>
                  <a:pt x="450" y="479"/>
                </a:cubicBezTo>
                <a:close/>
                <a:moveTo>
                  <a:pt x="455" y="484"/>
                </a:moveTo>
                <a:cubicBezTo>
                  <a:pt x="458" y="484"/>
                  <a:pt x="455" y="487"/>
                  <a:pt x="456" y="489"/>
                </a:cubicBezTo>
                <a:cubicBezTo>
                  <a:pt x="456" y="488"/>
                  <a:pt x="456" y="488"/>
                  <a:pt x="457" y="487"/>
                </a:cubicBezTo>
                <a:cubicBezTo>
                  <a:pt x="458" y="488"/>
                  <a:pt x="457" y="490"/>
                  <a:pt x="456" y="490"/>
                </a:cubicBezTo>
                <a:cubicBezTo>
                  <a:pt x="454" y="489"/>
                  <a:pt x="455" y="487"/>
                  <a:pt x="455" y="484"/>
                </a:cubicBezTo>
                <a:close/>
                <a:moveTo>
                  <a:pt x="147" y="345"/>
                </a:moveTo>
                <a:cubicBezTo>
                  <a:pt x="148" y="350"/>
                  <a:pt x="147" y="349"/>
                  <a:pt x="145" y="352"/>
                </a:cubicBezTo>
                <a:cubicBezTo>
                  <a:pt x="145" y="354"/>
                  <a:pt x="148" y="352"/>
                  <a:pt x="147" y="355"/>
                </a:cubicBezTo>
                <a:cubicBezTo>
                  <a:pt x="146" y="353"/>
                  <a:pt x="145" y="354"/>
                  <a:pt x="146" y="356"/>
                </a:cubicBezTo>
                <a:cubicBezTo>
                  <a:pt x="148" y="355"/>
                  <a:pt x="148" y="357"/>
                  <a:pt x="150" y="358"/>
                </a:cubicBezTo>
                <a:cubicBezTo>
                  <a:pt x="149" y="358"/>
                  <a:pt x="150" y="360"/>
                  <a:pt x="148" y="360"/>
                </a:cubicBezTo>
                <a:cubicBezTo>
                  <a:pt x="148" y="360"/>
                  <a:pt x="147" y="359"/>
                  <a:pt x="147" y="359"/>
                </a:cubicBezTo>
                <a:cubicBezTo>
                  <a:pt x="146" y="361"/>
                  <a:pt x="146" y="363"/>
                  <a:pt x="148" y="364"/>
                </a:cubicBezTo>
                <a:cubicBezTo>
                  <a:pt x="146" y="370"/>
                  <a:pt x="146" y="380"/>
                  <a:pt x="146" y="389"/>
                </a:cubicBezTo>
                <a:cubicBezTo>
                  <a:pt x="144" y="390"/>
                  <a:pt x="142" y="391"/>
                  <a:pt x="139" y="391"/>
                </a:cubicBezTo>
                <a:cubicBezTo>
                  <a:pt x="138" y="390"/>
                  <a:pt x="137" y="389"/>
                  <a:pt x="136" y="388"/>
                </a:cubicBezTo>
                <a:cubicBezTo>
                  <a:pt x="117" y="385"/>
                  <a:pt x="97" y="384"/>
                  <a:pt x="90" y="370"/>
                </a:cubicBezTo>
                <a:cubicBezTo>
                  <a:pt x="87" y="370"/>
                  <a:pt x="87" y="371"/>
                  <a:pt x="85" y="370"/>
                </a:cubicBezTo>
                <a:cubicBezTo>
                  <a:pt x="85" y="373"/>
                  <a:pt x="81" y="374"/>
                  <a:pt x="80" y="376"/>
                </a:cubicBezTo>
                <a:cubicBezTo>
                  <a:pt x="80" y="381"/>
                  <a:pt x="78" y="382"/>
                  <a:pt x="77" y="385"/>
                </a:cubicBezTo>
                <a:cubicBezTo>
                  <a:pt x="78" y="386"/>
                  <a:pt x="78" y="382"/>
                  <a:pt x="79" y="384"/>
                </a:cubicBezTo>
                <a:cubicBezTo>
                  <a:pt x="77" y="385"/>
                  <a:pt x="78" y="387"/>
                  <a:pt x="78" y="390"/>
                </a:cubicBezTo>
                <a:cubicBezTo>
                  <a:pt x="85" y="388"/>
                  <a:pt x="91" y="390"/>
                  <a:pt x="92" y="397"/>
                </a:cubicBezTo>
                <a:cubicBezTo>
                  <a:pt x="91" y="398"/>
                  <a:pt x="89" y="398"/>
                  <a:pt x="88" y="399"/>
                </a:cubicBezTo>
                <a:cubicBezTo>
                  <a:pt x="90" y="400"/>
                  <a:pt x="88" y="403"/>
                  <a:pt x="91" y="403"/>
                </a:cubicBezTo>
                <a:cubicBezTo>
                  <a:pt x="90" y="403"/>
                  <a:pt x="89" y="404"/>
                  <a:pt x="88" y="404"/>
                </a:cubicBezTo>
                <a:cubicBezTo>
                  <a:pt x="89" y="403"/>
                  <a:pt x="87" y="404"/>
                  <a:pt x="87" y="402"/>
                </a:cubicBezTo>
                <a:cubicBezTo>
                  <a:pt x="87" y="401"/>
                  <a:pt x="89" y="402"/>
                  <a:pt x="88" y="400"/>
                </a:cubicBezTo>
                <a:cubicBezTo>
                  <a:pt x="86" y="399"/>
                  <a:pt x="86" y="402"/>
                  <a:pt x="85" y="402"/>
                </a:cubicBezTo>
                <a:cubicBezTo>
                  <a:pt x="82" y="402"/>
                  <a:pt x="80" y="403"/>
                  <a:pt x="78" y="405"/>
                </a:cubicBezTo>
                <a:cubicBezTo>
                  <a:pt x="81" y="406"/>
                  <a:pt x="80" y="403"/>
                  <a:pt x="82" y="403"/>
                </a:cubicBezTo>
                <a:cubicBezTo>
                  <a:pt x="83" y="409"/>
                  <a:pt x="75" y="407"/>
                  <a:pt x="74" y="405"/>
                </a:cubicBezTo>
                <a:cubicBezTo>
                  <a:pt x="74" y="404"/>
                  <a:pt x="75" y="401"/>
                  <a:pt x="73" y="401"/>
                </a:cubicBezTo>
                <a:cubicBezTo>
                  <a:pt x="72" y="404"/>
                  <a:pt x="74" y="403"/>
                  <a:pt x="73" y="406"/>
                </a:cubicBezTo>
                <a:cubicBezTo>
                  <a:pt x="73" y="406"/>
                  <a:pt x="75" y="406"/>
                  <a:pt x="75" y="407"/>
                </a:cubicBezTo>
                <a:cubicBezTo>
                  <a:pt x="75" y="407"/>
                  <a:pt x="74" y="407"/>
                  <a:pt x="74" y="407"/>
                </a:cubicBezTo>
                <a:cubicBezTo>
                  <a:pt x="77" y="407"/>
                  <a:pt x="73" y="411"/>
                  <a:pt x="76" y="411"/>
                </a:cubicBezTo>
                <a:cubicBezTo>
                  <a:pt x="76" y="410"/>
                  <a:pt x="75" y="410"/>
                  <a:pt x="76" y="410"/>
                </a:cubicBezTo>
                <a:cubicBezTo>
                  <a:pt x="77" y="410"/>
                  <a:pt x="77" y="412"/>
                  <a:pt x="77" y="414"/>
                </a:cubicBezTo>
                <a:cubicBezTo>
                  <a:pt x="76" y="414"/>
                  <a:pt x="75" y="416"/>
                  <a:pt x="74" y="414"/>
                </a:cubicBezTo>
                <a:cubicBezTo>
                  <a:pt x="77" y="415"/>
                  <a:pt x="74" y="412"/>
                  <a:pt x="74" y="412"/>
                </a:cubicBezTo>
                <a:cubicBezTo>
                  <a:pt x="73" y="414"/>
                  <a:pt x="70" y="413"/>
                  <a:pt x="69" y="415"/>
                </a:cubicBezTo>
                <a:cubicBezTo>
                  <a:pt x="70" y="415"/>
                  <a:pt x="70" y="414"/>
                  <a:pt x="71" y="414"/>
                </a:cubicBezTo>
                <a:cubicBezTo>
                  <a:pt x="70" y="416"/>
                  <a:pt x="72" y="416"/>
                  <a:pt x="71" y="418"/>
                </a:cubicBezTo>
                <a:cubicBezTo>
                  <a:pt x="70" y="419"/>
                  <a:pt x="68" y="419"/>
                  <a:pt x="67" y="420"/>
                </a:cubicBezTo>
                <a:cubicBezTo>
                  <a:pt x="67" y="426"/>
                  <a:pt x="75" y="426"/>
                  <a:pt x="76" y="428"/>
                </a:cubicBezTo>
                <a:cubicBezTo>
                  <a:pt x="79" y="429"/>
                  <a:pt x="77" y="425"/>
                  <a:pt x="80" y="425"/>
                </a:cubicBezTo>
                <a:cubicBezTo>
                  <a:pt x="80" y="426"/>
                  <a:pt x="80" y="426"/>
                  <a:pt x="80" y="427"/>
                </a:cubicBezTo>
                <a:cubicBezTo>
                  <a:pt x="82" y="426"/>
                  <a:pt x="82" y="429"/>
                  <a:pt x="84" y="427"/>
                </a:cubicBezTo>
                <a:cubicBezTo>
                  <a:pt x="82" y="426"/>
                  <a:pt x="80" y="424"/>
                  <a:pt x="82" y="423"/>
                </a:cubicBezTo>
                <a:cubicBezTo>
                  <a:pt x="79" y="422"/>
                  <a:pt x="79" y="424"/>
                  <a:pt x="77" y="424"/>
                </a:cubicBezTo>
                <a:cubicBezTo>
                  <a:pt x="76" y="423"/>
                  <a:pt x="78" y="420"/>
                  <a:pt x="76" y="419"/>
                </a:cubicBezTo>
                <a:cubicBezTo>
                  <a:pt x="79" y="416"/>
                  <a:pt x="82" y="416"/>
                  <a:pt x="85" y="414"/>
                </a:cubicBezTo>
                <a:cubicBezTo>
                  <a:pt x="89" y="417"/>
                  <a:pt x="95" y="413"/>
                  <a:pt x="99" y="412"/>
                </a:cubicBezTo>
                <a:cubicBezTo>
                  <a:pt x="114" y="413"/>
                  <a:pt x="130" y="408"/>
                  <a:pt x="143" y="413"/>
                </a:cubicBezTo>
                <a:cubicBezTo>
                  <a:pt x="143" y="414"/>
                  <a:pt x="141" y="417"/>
                  <a:pt x="142" y="419"/>
                </a:cubicBezTo>
                <a:cubicBezTo>
                  <a:pt x="146" y="419"/>
                  <a:pt x="143" y="418"/>
                  <a:pt x="147" y="420"/>
                </a:cubicBezTo>
                <a:cubicBezTo>
                  <a:pt x="148" y="416"/>
                  <a:pt x="149" y="412"/>
                  <a:pt x="151" y="409"/>
                </a:cubicBezTo>
                <a:cubicBezTo>
                  <a:pt x="156" y="409"/>
                  <a:pt x="158" y="407"/>
                  <a:pt x="163" y="408"/>
                </a:cubicBezTo>
                <a:cubicBezTo>
                  <a:pt x="164" y="403"/>
                  <a:pt x="171" y="404"/>
                  <a:pt x="176" y="406"/>
                </a:cubicBezTo>
                <a:cubicBezTo>
                  <a:pt x="179" y="405"/>
                  <a:pt x="185" y="404"/>
                  <a:pt x="189" y="406"/>
                </a:cubicBezTo>
                <a:cubicBezTo>
                  <a:pt x="191" y="404"/>
                  <a:pt x="197" y="406"/>
                  <a:pt x="199" y="405"/>
                </a:cubicBezTo>
                <a:cubicBezTo>
                  <a:pt x="193" y="409"/>
                  <a:pt x="184" y="408"/>
                  <a:pt x="179" y="411"/>
                </a:cubicBezTo>
                <a:cubicBezTo>
                  <a:pt x="193" y="410"/>
                  <a:pt x="213" y="408"/>
                  <a:pt x="226" y="405"/>
                </a:cubicBezTo>
                <a:cubicBezTo>
                  <a:pt x="228" y="406"/>
                  <a:pt x="230" y="407"/>
                  <a:pt x="231" y="410"/>
                </a:cubicBezTo>
                <a:cubicBezTo>
                  <a:pt x="235" y="406"/>
                  <a:pt x="243" y="409"/>
                  <a:pt x="246" y="411"/>
                </a:cubicBezTo>
                <a:cubicBezTo>
                  <a:pt x="247" y="410"/>
                  <a:pt x="248" y="410"/>
                  <a:pt x="249" y="410"/>
                </a:cubicBezTo>
                <a:cubicBezTo>
                  <a:pt x="251" y="412"/>
                  <a:pt x="253" y="411"/>
                  <a:pt x="253" y="410"/>
                </a:cubicBezTo>
                <a:cubicBezTo>
                  <a:pt x="253" y="411"/>
                  <a:pt x="255" y="411"/>
                  <a:pt x="256" y="411"/>
                </a:cubicBezTo>
                <a:cubicBezTo>
                  <a:pt x="257" y="412"/>
                  <a:pt x="256" y="412"/>
                  <a:pt x="257" y="413"/>
                </a:cubicBezTo>
                <a:cubicBezTo>
                  <a:pt x="261" y="413"/>
                  <a:pt x="259" y="410"/>
                  <a:pt x="262" y="410"/>
                </a:cubicBezTo>
                <a:cubicBezTo>
                  <a:pt x="260" y="412"/>
                  <a:pt x="262" y="412"/>
                  <a:pt x="262" y="413"/>
                </a:cubicBezTo>
                <a:cubicBezTo>
                  <a:pt x="263" y="413"/>
                  <a:pt x="263" y="413"/>
                  <a:pt x="264" y="413"/>
                </a:cubicBezTo>
                <a:cubicBezTo>
                  <a:pt x="263" y="415"/>
                  <a:pt x="265" y="414"/>
                  <a:pt x="265" y="415"/>
                </a:cubicBezTo>
                <a:cubicBezTo>
                  <a:pt x="271" y="414"/>
                  <a:pt x="275" y="416"/>
                  <a:pt x="277" y="420"/>
                </a:cubicBezTo>
                <a:cubicBezTo>
                  <a:pt x="279" y="420"/>
                  <a:pt x="280" y="422"/>
                  <a:pt x="283" y="421"/>
                </a:cubicBezTo>
                <a:cubicBezTo>
                  <a:pt x="282" y="422"/>
                  <a:pt x="285" y="424"/>
                  <a:pt x="286" y="423"/>
                </a:cubicBezTo>
                <a:cubicBezTo>
                  <a:pt x="284" y="423"/>
                  <a:pt x="286" y="421"/>
                  <a:pt x="286" y="421"/>
                </a:cubicBezTo>
                <a:cubicBezTo>
                  <a:pt x="286" y="422"/>
                  <a:pt x="287" y="422"/>
                  <a:pt x="287" y="423"/>
                </a:cubicBezTo>
                <a:cubicBezTo>
                  <a:pt x="287" y="422"/>
                  <a:pt x="287" y="421"/>
                  <a:pt x="288" y="421"/>
                </a:cubicBezTo>
                <a:cubicBezTo>
                  <a:pt x="291" y="420"/>
                  <a:pt x="288" y="423"/>
                  <a:pt x="288" y="421"/>
                </a:cubicBezTo>
                <a:cubicBezTo>
                  <a:pt x="289" y="418"/>
                  <a:pt x="290" y="415"/>
                  <a:pt x="290" y="414"/>
                </a:cubicBezTo>
                <a:cubicBezTo>
                  <a:pt x="290" y="412"/>
                  <a:pt x="289" y="412"/>
                  <a:pt x="288" y="410"/>
                </a:cubicBezTo>
                <a:cubicBezTo>
                  <a:pt x="287" y="407"/>
                  <a:pt x="286" y="404"/>
                  <a:pt x="280" y="403"/>
                </a:cubicBezTo>
                <a:cubicBezTo>
                  <a:pt x="279" y="402"/>
                  <a:pt x="282" y="403"/>
                  <a:pt x="281" y="401"/>
                </a:cubicBezTo>
                <a:cubicBezTo>
                  <a:pt x="280" y="401"/>
                  <a:pt x="279" y="401"/>
                  <a:pt x="279" y="400"/>
                </a:cubicBezTo>
                <a:cubicBezTo>
                  <a:pt x="281" y="402"/>
                  <a:pt x="281" y="396"/>
                  <a:pt x="284" y="398"/>
                </a:cubicBezTo>
                <a:cubicBezTo>
                  <a:pt x="286" y="393"/>
                  <a:pt x="284" y="387"/>
                  <a:pt x="278" y="387"/>
                </a:cubicBezTo>
                <a:cubicBezTo>
                  <a:pt x="276" y="389"/>
                  <a:pt x="274" y="390"/>
                  <a:pt x="270" y="390"/>
                </a:cubicBezTo>
                <a:cubicBezTo>
                  <a:pt x="268" y="386"/>
                  <a:pt x="265" y="385"/>
                  <a:pt x="263" y="382"/>
                </a:cubicBezTo>
                <a:cubicBezTo>
                  <a:pt x="260" y="382"/>
                  <a:pt x="258" y="379"/>
                  <a:pt x="257" y="383"/>
                </a:cubicBezTo>
                <a:cubicBezTo>
                  <a:pt x="259" y="383"/>
                  <a:pt x="260" y="385"/>
                  <a:pt x="260" y="389"/>
                </a:cubicBezTo>
                <a:cubicBezTo>
                  <a:pt x="256" y="389"/>
                  <a:pt x="257" y="392"/>
                  <a:pt x="254" y="392"/>
                </a:cubicBezTo>
                <a:cubicBezTo>
                  <a:pt x="249" y="390"/>
                  <a:pt x="245" y="387"/>
                  <a:pt x="241" y="384"/>
                </a:cubicBezTo>
                <a:cubicBezTo>
                  <a:pt x="241" y="382"/>
                  <a:pt x="241" y="379"/>
                  <a:pt x="243" y="379"/>
                </a:cubicBezTo>
                <a:cubicBezTo>
                  <a:pt x="242" y="377"/>
                  <a:pt x="243" y="373"/>
                  <a:pt x="240" y="372"/>
                </a:cubicBezTo>
                <a:cubicBezTo>
                  <a:pt x="240" y="374"/>
                  <a:pt x="240" y="374"/>
                  <a:pt x="240" y="375"/>
                </a:cubicBezTo>
                <a:cubicBezTo>
                  <a:pt x="239" y="374"/>
                  <a:pt x="238" y="373"/>
                  <a:pt x="239" y="372"/>
                </a:cubicBezTo>
                <a:cubicBezTo>
                  <a:pt x="240" y="371"/>
                  <a:pt x="240" y="370"/>
                  <a:pt x="241" y="369"/>
                </a:cubicBezTo>
                <a:cubicBezTo>
                  <a:pt x="241" y="356"/>
                  <a:pt x="232" y="351"/>
                  <a:pt x="234" y="340"/>
                </a:cubicBezTo>
                <a:cubicBezTo>
                  <a:pt x="233" y="340"/>
                  <a:pt x="232" y="340"/>
                  <a:pt x="231" y="340"/>
                </a:cubicBezTo>
                <a:cubicBezTo>
                  <a:pt x="231" y="341"/>
                  <a:pt x="231" y="342"/>
                  <a:pt x="230" y="342"/>
                </a:cubicBezTo>
                <a:cubicBezTo>
                  <a:pt x="224" y="332"/>
                  <a:pt x="229" y="312"/>
                  <a:pt x="228" y="301"/>
                </a:cubicBezTo>
                <a:cubicBezTo>
                  <a:pt x="230" y="302"/>
                  <a:pt x="230" y="304"/>
                  <a:pt x="233" y="305"/>
                </a:cubicBezTo>
                <a:cubicBezTo>
                  <a:pt x="234" y="304"/>
                  <a:pt x="232" y="304"/>
                  <a:pt x="233" y="302"/>
                </a:cubicBezTo>
                <a:cubicBezTo>
                  <a:pt x="231" y="302"/>
                  <a:pt x="230" y="302"/>
                  <a:pt x="230" y="300"/>
                </a:cubicBezTo>
                <a:cubicBezTo>
                  <a:pt x="231" y="301"/>
                  <a:pt x="233" y="299"/>
                  <a:pt x="233" y="298"/>
                </a:cubicBezTo>
                <a:cubicBezTo>
                  <a:pt x="232" y="297"/>
                  <a:pt x="232" y="298"/>
                  <a:pt x="230" y="298"/>
                </a:cubicBezTo>
                <a:cubicBezTo>
                  <a:pt x="233" y="296"/>
                  <a:pt x="226" y="296"/>
                  <a:pt x="230" y="294"/>
                </a:cubicBezTo>
                <a:cubicBezTo>
                  <a:pt x="229" y="295"/>
                  <a:pt x="229" y="295"/>
                  <a:pt x="230" y="296"/>
                </a:cubicBezTo>
                <a:cubicBezTo>
                  <a:pt x="231" y="295"/>
                  <a:pt x="232" y="293"/>
                  <a:pt x="234" y="295"/>
                </a:cubicBezTo>
                <a:cubicBezTo>
                  <a:pt x="233" y="292"/>
                  <a:pt x="234" y="291"/>
                  <a:pt x="235" y="289"/>
                </a:cubicBezTo>
                <a:cubicBezTo>
                  <a:pt x="236" y="289"/>
                  <a:pt x="237" y="291"/>
                  <a:pt x="237" y="289"/>
                </a:cubicBezTo>
                <a:cubicBezTo>
                  <a:pt x="236" y="287"/>
                  <a:pt x="237" y="286"/>
                  <a:pt x="237" y="284"/>
                </a:cubicBezTo>
                <a:cubicBezTo>
                  <a:pt x="239" y="284"/>
                  <a:pt x="238" y="288"/>
                  <a:pt x="239" y="286"/>
                </a:cubicBezTo>
                <a:cubicBezTo>
                  <a:pt x="238" y="284"/>
                  <a:pt x="239" y="280"/>
                  <a:pt x="238" y="279"/>
                </a:cubicBezTo>
                <a:cubicBezTo>
                  <a:pt x="237" y="281"/>
                  <a:pt x="236" y="283"/>
                  <a:pt x="235" y="284"/>
                </a:cubicBezTo>
                <a:cubicBezTo>
                  <a:pt x="235" y="281"/>
                  <a:pt x="236" y="282"/>
                  <a:pt x="235" y="279"/>
                </a:cubicBezTo>
                <a:cubicBezTo>
                  <a:pt x="235" y="279"/>
                  <a:pt x="235" y="278"/>
                  <a:pt x="236" y="278"/>
                </a:cubicBezTo>
                <a:cubicBezTo>
                  <a:pt x="237" y="279"/>
                  <a:pt x="235" y="280"/>
                  <a:pt x="236" y="281"/>
                </a:cubicBezTo>
                <a:cubicBezTo>
                  <a:pt x="236" y="280"/>
                  <a:pt x="237" y="280"/>
                  <a:pt x="237" y="280"/>
                </a:cubicBezTo>
                <a:cubicBezTo>
                  <a:pt x="237" y="278"/>
                  <a:pt x="237" y="276"/>
                  <a:pt x="237" y="274"/>
                </a:cubicBezTo>
                <a:cubicBezTo>
                  <a:pt x="236" y="274"/>
                  <a:pt x="235" y="274"/>
                  <a:pt x="235" y="273"/>
                </a:cubicBezTo>
                <a:cubicBezTo>
                  <a:pt x="236" y="273"/>
                  <a:pt x="237" y="272"/>
                  <a:pt x="239" y="273"/>
                </a:cubicBezTo>
                <a:cubicBezTo>
                  <a:pt x="239" y="272"/>
                  <a:pt x="239" y="270"/>
                  <a:pt x="239" y="269"/>
                </a:cubicBezTo>
                <a:cubicBezTo>
                  <a:pt x="236" y="269"/>
                  <a:pt x="239" y="272"/>
                  <a:pt x="235" y="272"/>
                </a:cubicBezTo>
                <a:cubicBezTo>
                  <a:pt x="235" y="271"/>
                  <a:pt x="237" y="271"/>
                  <a:pt x="236" y="269"/>
                </a:cubicBezTo>
                <a:cubicBezTo>
                  <a:pt x="234" y="269"/>
                  <a:pt x="235" y="271"/>
                  <a:pt x="233" y="270"/>
                </a:cubicBezTo>
                <a:cubicBezTo>
                  <a:pt x="233" y="267"/>
                  <a:pt x="235" y="267"/>
                  <a:pt x="234" y="263"/>
                </a:cubicBezTo>
                <a:cubicBezTo>
                  <a:pt x="236" y="264"/>
                  <a:pt x="234" y="261"/>
                  <a:pt x="235" y="261"/>
                </a:cubicBezTo>
                <a:cubicBezTo>
                  <a:pt x="236" y="261"/>
                  <a:pt x="236" y="262"/>
                  <a:pt x="237" y="262"/>
                </a:cubicBezTo>
                <a:cubicBezTo>
                  <a:pt x="237" y="264"/>
                  <a:pt x="233" y="268"/>
                  <a:pt x="235" y="269"/>
                </a:cubicBezTo>
                <a:cubicBezTo>
                  <a:pt x="235" y="266"/>
                  <a:pt x="236" y="268"/>
                  <a:pt x="239" y="268"/>
                </a:cubicBezTo>
                <a:cubicBezTo>
                  <a:pt x="238" y="255"/>
                  <a:pt x="241" y="248"/>
                  <a:pt x="242" y="238"/>
                </a:cubicBezTo>
                <a:cubicBezTo>
                  <a:pt x="244" y="237"/>
                  <a:pt x="247" y="236"/>
                  <a:pt x="247" y="233"/>
                </a:cubicBezTo>
                <a:cubicBezTo>
                  <a:pt x="248" y="233"/>
                  <a:pt x="249" y="234"/>
                  <a:pt x="249" y="234"/>
                </a:cubicBezTo>
                <a:cubicBezTo>
                  <a:pt x="247" y="234"/>
                  <a:pt x="249" y="235"/>
                  <a:pt x="248" y="236"/>
                </a:cubicBezTo>
                <a:cubicBezTo>
                  <a:pt x="250" y="236"/>
                  <a:pt x="250" y="235"/>
                  <a:pt x="251" y="235"/>
                </a:cubicBezTo>
                <a:cubicBezTo>
                  <a:pt x="253" y="240"/>
                  <a:pt x="258" y="243"/>
                  <a:pt x="259" y="250"/>
                </a:cubicBezTo>
                <a:cubicBezTo>
                  <a:pt x="263" y="253"/>
                  <a:pt x="268" y="254"/>
                  <a:pt x="265" y="259"/>
                </a:cubicBezTo>
                <a:cubicBezTo>
                  <a:pt x="268" y="259"/>
                  <a:pt x="267" y="260"/>
                  <a:pt x="268" y="261"/>
                </a:cubicBezTo>
                <a:cubicBezTo>
                  <a:pt x="268" y="260"/>
                  <a:pt x="269" y="259"/>
                  <a:pt x="270" y="259"/>
                </a:cubicBezTo>
                <a:cubicBezTo>
                  <a:pt x="270" y="261"/>
                  <a:pt x="269" y="261"/>
                  <a:pt x="269" y="263"/>
                </a:cubicBezTo>
                <a:cubicBezTo>
                  <a:pt x="271" y="264"/>
                  <a:pt x="275" y="265"/>
                  <a:pt x="274" y="267"/>
                </a:cubicBezTo>
                <a:cubicBezTo>
                  <a:pt x="274" y="267"/>
                  <a:pt x="275" y="267"/>
                  <a:pt x="275" y="268"/>
                </a:cubicBezTo>
                <a:cubicBezTo>
                  <a:pt x="276" y="268"/>
                  <a:pt x="277" y="264"/>
                  <a:pt x="278" y="266"/>
                </a:cubicBezTo>
                <a:cubicBezTo>
                  <a:pt x="278" y="268"/>
                  <a:pt x="277" y="267"/>
                  <a:pt x="276" y="268"/>
                </a:cubicBezTo>
                <a:cubicBezTo>
                  <a:pt x="279" y="269"/>
                  <a:pt x="281" y="270"/>
                  <a:pt x="281" y="273"/>
                </a:cubicBezTo>
                <a:cubicBezTo>
                  <a:pt x="283" y="274"/>
                  <a:pt x="283" y="272"/>
                  <a:pt x="284" y="273"/>
                </a:cubicBezTo>
                <a:cubicBezTo>
                  <a:pt x="282" y="275"/>
                  <a:pt x="286" y="275"/>
                  <a:pt x="284" y="277"/>
                </a:cubicBezTo>
                <a:cubicBezTo>
                  <a:pt x="284" y="278"/>
                  <a:pt x="289" y="276"/>
                  <a:pt x="288" y="279"/>
                </a:cubicBezTo>
                <a:cubicBezTo>
                  <a:pt x="287" y="279"/>
                  <a:pt x="287" y="279"/>
                  <a:pt x="286" y="279"/>
                </a:cubicBezTo>
                <a:cubicBezTo>
                  <a:pt x="287" y="281"/>
                  <a:pt x="289" y="283"/>
                  <a:pt x="290" y="285"/>
                </a:cubicBezTo>
                <a:cubicBezTo>
                  <a:pt x="290" y="283"/>
                  <a:pt x="292" y="284"/>
                  <a:pt x="292" y="282"/>
                </a:cubicBezTo>
                <a:cubicBezTo>
                  <a:pt x="288" y="277"/>
                  <a:pt x="283" y="271"/>
                  <a:pt x="280" y="265"/>
                </a:cubicBezTo>
                <a:cubicBezTo>
                  <a:pt x="281" y="261"/>
                  <a:pt x="279" y="259"/>
                  <a:pt x="278" y="257"/>
                </a:cubicBezTo>
                <a:cubicBezTo>
                  <a:pt x="279" y="257"/>
                  <a:pt x="279" y="256"/>
                  <a:pt x="279" y="256"/>
                </a:cubicBezTo>
                <a:cubicBezTo>
                  <a:pt x="284" y="257"/>
                  <a:pt x="286" y="263"/>
                  <a:pt x="292" y="261"/>
                </a:cubicBezTo>
                <a:cubicBezTo>
                  <a:pt x="292" y="263"/>
                  <a:pt x="292" y="264"/>
                  <a:pt x="291" y="265"/>
                </a:cubicBezTo>
                <a:cubicBezTo>
                  <a:pt x="292" y="265"/>
                  <a:pt x="292" y="268"/>
                  <a:pt x="295" y="267"/>
                </a:cubicBezTo>
                <a:cubicBezTo>
                  <a:pt x="295" y="266"/>
                  <a:pt x="294" y="266"/>
                  <a:pt x="295" y="266"/>
                </a:cubicBezTo>
                <a:cubicBezTo>
                  <a:pt x="298" y="266"/>
                  <a:pt x="295" y="268"/>
                  <a:pt x="296" y="271"/>
                </a:cubicBezTo>
                <a:cubicBezTo>
                  <a:pt x="297" y="272"/>
                  <a:pt x="299" y="271"/>
                  <a:pt x="298" y="270"/>
                </a:cubicBezTo>
                <a:cubicBezTo>
                  <a:pt x="298" y="271"/>
                  <a:pt x="297" y="271"/>
                  <a:pt x="297" y="270"/>
                </a:cubicBezTo>
                <a:cubicBezTo>
                  <a:pt x="299" y="271"/>
                  <a:pt x="299" y="268"/>
                  <a:pt x="301" y="268"/>
                </a:cubicBezTo>
                <a:cubicBezTo>
                  <a:pt x="300" y="270"/>
                  <a:pt x="299" y="270"/>
                  <a:pt x="299" y="272"/>
                </a:cubicBezTo>
                <a:cubicBezTo>
                  <a:pt x="300" y="272"/>
                  <a:pt x="302" y="274"/>
                  <a:pt x="302" y="272"/>
                </a:cubicBezTo>
                <a:cubicBezTo>
                  <a:pt x="301" y="271"/>
                  <a:pt x="300" y="273"/>
                  <a:pt x="300" y="270"/>
                </a:cubicBezTo>
                <a:cubicBezTo>
                  <a:pt x="303" y="272"/>
                  <a:pt x="302" y="269"/>
                  <a:pt x="303" y="268"/>
                </a:cubicBezTo>
                <a:cubicBezTo>
                  <a:pt x="304" y="269"/>
                  <a:pt x="304" y="269"/>
                  <a:pt x="305" y="269"/>
                </a:cubicBezTo>
                <a:cubicBezTo>
                  <a:pt x="304" y="273"/>
                  <a:pt x="302" y="276"/>
                  <a:pt x="306" y="277"/>
                </a:cubicBezTo>
                <a:cubicBezTo>
                  <a:pt x="305" y="277"/>
                  <a:pt x="303" y="280"/>
                  <a:pt x="305" y="279"/>
                </a:cubicBezTo>
                <a:cubicBezTo>
                  <a:pt x="305" y="277"/>
                  <a:pt x="307" y="280"/>
                  <a:pt x="308" y="280"/>
                </a:cubicBezTo>
                <a:cubicBezTo>
                  <a:pt x="310" y="279"/>
                  <a:pt x="311" y="280"/>
                  <a:pt x="312" y="280"/>
                </a:cubicBezTo>
                <a:cubicBezTo>
                  <a:pt x="312" y="281"/>
                  <a:pt x="310" y="280"/>
                  <a:pt x="311" y="283"/>
                </a:cubicBezTo>
                <a:cubicBezTo>
                  <a:pt x="312" y="283"/>
                  <a:pt x="312" y="281"/>
                  <a:pt x="314" y="281"/>
                </a:cubicBezTo>
                <a:cubicBezTo>
                  <a:pt x="315" y="281"/>
                  <a:pt x="315" y="282"/>
                  <a:pt x="315" y="283"/>
                </a:cubicBezTo>
                <a:cubicBezTo>
                  <a:pt x="315" y="283"/>
                  <a:pt x="314" y="285"/>
                  <a:pt x="315" y="285"/>
                </a:cubicBezTo>
                <a:cubicBezTo>
                  <a:pt x="318" y="283"/>
                  <a:pt x="322" y="286"/>
                  <a:pt x="324" y="289"/>
                </a:cubicBezTo>
                <a:cubicBezTo>
                  <a:pt x="323" y="289"/>
                  <a:pt x="325" y="291"/>
                  <a:pt x="324" y="293"/>
                </a:cubicBezTo>
                <a:cubicBezTo>
                  <a:pt x="328" y="292"/>
                  <a:pt x="327" y="294"/>
                  <a:pt x="331" y="294"/>
                </a:cubicBezTo>
                <a:cubicBezTo>
                  <a:pt x="334" y="302"/>
                  <a:pt x="340" y="306"/>
                  <a:pt x="346" y="311"/>
                </a:cubicBezTo>
                <a:cubicBezTo>
                  <a:pt x="346" y="311"/>
                  <a:pt x="346" y="312"/>
                  <a:pt x="346" y="313"/>
                </a:cubicBezTo>
                <a:cubicBezTo>
                  <a:pt x="348" y="309"/>
                  <a:pt x="348" y="319"/>
                  <a:pt x="352" y="316"/>
                </a:cubicBezTo>
                <a:cubicBezTo>
                  <a:pt x="353" y="321"/>
                  <a:pt x="355" y="323"/>
                  <a:pt x="359" y="324"/>
                </a:cubicBezTo>
                <a:cubicBezTo>
                  <a:pt x="363" y="331"/>
                  <a:pt x="374" y="335"/>
                  <a:pt x="374" y="342"/>
                </a:cubicBezTo>
                <a:cubicBezTo>
                  <a:pt x="374" y="342"/>
                  <a:pt x="375" y="341"/>
                  <a:pt x="376" y="341"/>
                </a:cubicBezTo>
                <a:cubicBezTo>
                  <a:pt x="375" y="344"/>
                  <a:pt x="376" y="346"/>
                  <a:pt x="375" y="348"/>
                </a:cubicBezTo>
                <a:cubicBezTo>
                  <a:pt x="375" y="350"/>
                  <a:pt x="377" y="347"/>
                  <a:pt x="377" y="350"/>
                </a:cubicBezTo>
                <a:cubicBezTo>
                  <a:pt x="378" y="350"/>
                  <a:pt x="379" y="350"/>
                  <a:pt x="380" y="350"/>
                </a:cubicBezTo>
                <a:cubicBezTo>
                  <a:pt x="383" y="354"/>
                  <a:pt x="382" y="359"/>
                  <a:pt x="385" y="363"/>
                </a:cubicBezTo>
                <a:cubicBezTo>
                  <a:pt x="387" y="366"/>
                  <a:pt x="393" y="368"/>
                  <a:pt x="390" y="372"/>
                </a:cubicBezTo>
                <a:cubicBezTo>
                  <a:pt x="391" y="373"/>
                  <a:pt x="392" y="372"/>
                  <a:pt x="392" y="373"/>
                </a:cubicBezTo>
                <a:cubicBezTo>
                  <a:pt x="388" y="372"/>
                  <a:pt x="385" y="376"/>
                  <a:pt x="383" y="372"/>
                </a:cubicBezTo>
                <a:cubicBezTo>
                  <a:pt x="382" y="374"/>
                  <a:pt x="383" y="375"/>
                  <a:pt x="384" y="376"/>
                </a:cubicBezTo>
                <a:cubicBezTo>
                  <a:pt x="380" y="380"/>
                  <a:pt x="377" y="381"/>
                  <a:pt x="371" y="383"/>
                </a:cubicBezTo>
                <a:cubicBezTo>
                  <a:pt x="371" y="377"/>
                  <a:pt x="370" y="372"/>
                  <a:pt x="370" y="368"/>
                </a:cubicBezTo>
                <a:cubicBezTo>
                  <a:pt x="363" y="364"/>
                  <a:pt x="355" y="353"/>
                  <a:pt x="354" y="346"/>
                </a:cubicBezTo>
                <a:cubicBezTo>
                  <a:pt x="352" y="345"/>
                  <a:pt x="351" y="338"/>
                  <a:pt x="349" y="336"/>
                </a:cubicBezTo>
                <a:cubicBezTo>
                  <a:pt x="350" y="335"/>
                  <a:pt x="351" y="336"/>
                  <a:pt x="351" y="334"/>
                </a:cubicBezTo>
                <a:cubicBezTo>
                  <a:pt x="350" y="334"/>
                  <a:pt x="349" y="334"/>
                  <a:pt x="348" y="334"/>
                </a:cubicBezTo>
                <a:cubicBezTo>
                  <a:pt x="344" y="324"/>
                  <a:pt x="341" y="313"/>
                  <a:pt x="333" y="307"/>
                </a:cubicBezTo>
                <a:cubicBezTo>
                  <a:pt x="333" y="308"/>
                  <a:pt x="331" y="308"/>
                  <a:pt x="330" y="309"/>
                </a:cubicBezTo>
                <a:cubicBezTo>
                  <a:pt x="330" y="311"/>
                  <a:pt x="332" y="312"/>
                  <a:pt x="330" y="313"/>
                </a:cubicBezTo>
                <a:cubicBezTo>
                  <a:pt x="332" y="316"/>
                  <a:pt x="335" y="318"/>
                  <a:pt x="336" y="322"/>
                </a:cubicBezTo>
                <a:cubicBezTo>
                  <a:pt x="338" y="322"/>
                  <a:pt x="339" y="323"/>
                  <a:pt x="339" y="324"/>
                </a:cubicBezTo>
                <a:cubicBezTo>
                  <a:pt x="343" y="335"/>
                  <a:pt x="350" y="350"/>
                  <a:pt x="354" y="361"/>
                </a:cubicBezTo>
                <a:cubicBezTo>
                  <a:pt x="356" y="364"/>
                  <a:pt x="360" y="370"/>
                  <a:pt x="361" y="377"/>
                </a:cubicBezTo>
                <a:cubicBezTo>
                  <a:pt x="360" y="377"/>
                  <a:pt x="359" y="377"/>
                  <a:pt x="358" y="377"/>
                </a:cubicBezTo>
                <a:cubicBezTo>
                  <a:pt x="359" y="379"/>
                  <a:pt x="360" y="381"/>
                  <a:pt x="361" y="382"/>
                </a:cubicBezTo>
                <a:cubicBezTo>
                  <a:pt x="359" y="383"/>
                  <a:pt x="357" y="382"/>
                  <a:pt x="355" y="382"/>
                </a:cubicBezTo>
                <a:cubicBezTo>
                  <a:pt x="354" y="385"/>
                  <a:pt x="353" y="384"/>
                  <a:pt x="351" y="383"/>
                </a:cubicBezTo>
                <a:cubicBezTo>
                  <a:pt x="351" y="384"/>
                  <a:pt x="350" y="384"/>
                  <a:pt x="351" y="385"/>
                </a:cubicBezTo>
                <a:cubicBezTo>
                  <a:pt x="351" y="386"/>
                  <a:pt x="353" y="385"/>
                  <a:pt x="352" y="388"/>
                </a:cubicBezTo>
                <a:cubicBezTo>
                  <a:pt x="350" y="387"/>
                  <a:pt x="349" y="386"/>
                  <a:pt x="348" y="386"/>
                </a:cubicBezTo>
                <a:cubicBezTo>
                  <a:pt x="349" y="385"/>
                  <a:pt x="350" y="384"/>
                  <a:pt x="351" y="383"/>
                </a:cubicBezTo>
                <a:cubicBezTo>
                  <a:pt x="350" y="382"/>
                  <a:pt x="347" y="381"/>
                  <a:pt x="347" y="383"/>
                </a:cubicBezTo>
                <a:cubicBezTo>
                  <a:pt x="348" y="383"/>
                  <a:pt x="347" y="384"/>
                  <a:pt x="348" y="384"/>
                </a:cubicBezTo>
                <a:cubicBezTo>
                  <a:pt x="348" y="383"/>
                  <a:pt x="349" y="382"/>
                  <a:pt x="350" y="384"/>
                </a:cubicBezTo>
                <a:cubicBezTo>
                  <a:pt x="348" y="385"/>
                  <a:pt x="345" y="385"/>
                  <a:pt x="346" y="388"/>
                </a:cubicBezTo>
                <a:cubicBezTo>
                  <a:pt x="338" y="392"/>
                  <a:pt x="327" y="392"/>
                  <a:pt x="319" y="397"/>
                </a:cubicBezTo>
                <a:cubicBezTo>
                  <a:pt x="320" y="398"/>
                  <a:pt x="320" y="400"/>
                  <a:pt x="323" y="401"/>
                </a:cubicBezTo>
                <a:cubicBezTo>
                  <a:pt x="324" y="400"/>
                  <a:pt x="324" y="399"/>
                  <a:pt x="326" y="400"/>
                </a:cubicBezTo>
                <a:cubicBezTo>
                  <a:pt x="330" y="401"/>
                  <a:pt x="326" y="406"/>
                  <a:pt x="326" y="408"/>
                </a:cubicBezTo>
                <a:cubicBezTo>
                  <a:pt x="328" y="409"/>
                  <a:pt x="326" y="412"/>
                  <a:pt x="328" y="414"/>
                </a:cubicBezTo>
                <a:cubicBezTo>
                  <a:pt x="330" y="414"/>
                  <a:pt x="335" y="416"/>
                  <a:pt x="333" y="419"/>
                </a:cubicBezTo>
                <a:cubicBezTo>
                  <a:pt x="335" y="419"/>
                  <a:pt x="336" y="417"/>
                  <a:pt x="339" y="418"/>
                </a:cubicBezTo>
                <a:cubicBezTo>
                  <a:pt x="339" y="417"/>
                  <a:pt x="339" y="416"/>
                  <a:pt x="340" y="416"/>
                </a:cubicBezTo>
                <a:cubicBezTo>
                  <a:pt x="341" y="415"/>
                  <a:pt x="341" y="416"/>
                  <a:pt x="344" y="416"/>
                </a:cubicBezTo>
                <a:cubicBezTo>
                  <a:pt x="345" y="414"/>
                  <a:pt x="345" y="412"/>
                  <a:pt x="344" y="411"/>
                </a:cubicBezTo>
                <a:cubicBezTo>
                  <a:pt x="345" y="410"/>
                  <a:pt x="349" y="409"/>
                  <a:pt x="351" y="410"/>
                </a:cubicBezTo>
                <a:cubicBezTo>
                  <a:pt x="351" y="411"/>
                  <a:pt x="351" y="412"/>
                  <a:pt x="351" y="413"/>
                </a:cubicBezTo>
                <a:cubicBezTo>
                  <a:pt x="352" y="414"/>
                  <a:pt x="353" y="414"/>
                  <a:pt x="354" y="414"/>
                </a:cubicBezTo>
                <a:cubicBezTo>
                  <a:pt x="352" y="414"/>
                  <a:pt x="354" y="416"/>
                  <a:pt x="352" y="416"/>
                </a:cubicBezTo>
                <a:cubicBezTo>
                  <a:pt x="353" y="418"/>
                  <a:pt x="356" y="418"/>
                  <a:pt x="356" y="422"/>
                </a:cubicBezTo>
                <a:cubicBezTo>
                  <a:pt x="363" y="421"/>
                  <a:pt x="367" y="415"/>
                  <a:pt x="368" y="410"/>
                </a:cubicBezTo>
                <a:cubicBezTo>
                  <a:pt x="383" y="408"/>
                  <a:pt x="398" y="411"/>
                  <a:pt x="406" y="412"/>
                </a:cubicBezTo>
                <a:cubicBezTo>
                  <a:pt x="406" y="412"/>
                  <a:pt x="405" y="411"/>
                  <a:pt x="406" y="411"/>
                </a:cubicBezTo>
                <a:cubicBezTo>
                  <a:pt x="410" y="412"/>
                  <a:pt x="415" y="410"/>
                  <a:pt x="419" y="414"/>
                </a:cubicBezTo>
                <a:cubicBezTo>
                  <a:pt x="419" y="418"/>
                  <a:pt x="422" y="421"/>
                  <a:pt x="422" y="428"/>
                </a:cubicBezTo>
                <a:cubicBezTo>
                  <a:pt x="422" y="428"/>
                  <a:pt x="424" y="427"/>
                  <a:pt x="424" y="428"/>
                </a:cubicBezTo>
                <a:cubicBezTo>
                  <a:pt x="423" y="428"/>
                  <a:pt x="422" y="429"/>
                  <a:pt x="422" y="430"/>
                </a:cubicBezTo>
                <a:cubicBezTo>
                  <a:pt x="423" y="431"/>
                  <a:pt x="424" y="431"/>
                  <a:pt x="424" y="433"/>
                </a:cubicBezTo>
                <a:cubicBezTo>
                  <a:pt x="426" y="433"/>
                  <a:pt x="428" y="429"/>
                  <a:pt x="425" y="428"/>
                </a:cubicBezTo>
                <a:cubicBezTo>
                  <a:pt x="426" y="427"/>
                  <a:pt x="426" y="425"/>
                  <a:pt x="428" y="426"/>
                </a:cubicBezTo>
                <a:cubicBezTo>
                  <a:pt x="431" y="420"/>
                  <a:pt x="424" y="419"/>
                  <a:pt x="425" y="414"/>
                </a:cubicBezTo>
                <a:cubicBezTo>
                  <a:pt x="427" y="414"/>
                  <a:pt x="426" y="411"/>
                  <a:pt x="428" y="411"/>
                </a:cubicBezTo>
                <a:cubicBezTo>
                  <a:pt x="429" y="414"/>
                  <a:pt x="434" y="411"/>
                  <a:pt x="434" y="410"/>
                </a:cubicBezTo>
                <a:cubicBezTo>
                  <a:pt x="435" y="411"/>
                  <a:pt x="435" y="412"/>
                  <a:pt x="435" y="413"/>
                </a:cubicBezTo>
                <a:cubicBezTo>
                  <a:pt x="437" y="411"/>
                  <a:pt x="440" y="413"/>
                  <a:pt x="441" y="411"/>
                </a:cubicBezTo>
                <a:cubicBezTo>
                  <a:pt x="444" y="414"/>
                  <a:pt x="449" y="413"/>
                  <a:pt x="451" y="416"/>
                </a:cubicBezTo>
                <a:cubicBezTo>
                  <a:pt x="449" y="412"/>
                  <a:pt x="455" y="411"/>
                  <a:pt x="457" y="412"/>
                </a:cubicBezTo>
                <a:cubicBezTo>
                  <a:pt x="458" y="410"/>
                  <a:pt x="458" y="409"/>
                  <a:pt x="458" y="407"/>
                </a:cubicBezTo>
                <a:cubicBezTo>
                  <a:pt x="456" y="409"/>
                  <a:pt x="454" y="407"/>
                  <a:pt x="452" y="409"/>
                </a:cubicBezTo>
                <a:cubicBezTo>
                  <a:pt x="450" y="407"/>
                  <a:pt x="447" y="407"/>
                  <a:pt x="446" y="407"/>
                </a:cubicBezTo>
                <a:cubicBezTo>
                  <a:pt x="446" y="405"/>
                  <a:pt x="449" y="406"/>
                  <a:pt x="449" y="405"/>
                </a:cubicBezTo>
                <a:cubicBezTo>
                  <a:pt x="448" y="404"/>
                  <a:pt x="450" y="402"/>
                  <a:pt x="448" y="401"/>
                </a:cubicBezTo>
                <a:cubicBezTo>
                  <a:pt x="451" y="399"/>
                  <a:pt x="454" y="402"/>
                  <a:pt x="456" y="403"/>
                </a:cubicBezTo>
                <a:cubicBezTo>
                  <a:pt x="457" y="401"/>
                  <a:pt x="465" y="401"/>
                  <a:pt x="463" y="405"/>
                </a:cubicBezTo>
                <a:cubicBezTo>
                  <a:pt x="464" y="405"/>
                  <a:pt x="465" y="405"/>
                  <a:pt x="464" y="406"/>
                </a:cubicBezTo>
                <a:cubicBezTo>
                  <a:pt x="463" y="407"/>
                  <a:pt x="463" y="406"/>
                  <a:pt x="461" y="406"/>
                </a:cubicBezTo>
                <a:cubicBezTo>
                  <a:pt x="461" y="408"/>
                  <a:pt x="457" y="411"/>
                  <a:pt x="460" y="411"/>
                </a:cubicBezTo>
                <a:cubicBezTo>
                  <a:pt x="459" y="411"/>
                  <a:pt x="459" y="411"/>
                  <a:pt x="459" y="410"/>
                </a:cubicBezTo>
                <a:cubicBezTo>
                  <a:pt x="460" y="410"/>
                  <a:pt x="460" y="411"/>
                  <a:pt x="461" y="411"/>
                </a:cubicBezTo>
                <a:cubicBezTo>
                  <a:pt x="460" y="409"/>
                  <a:pt x="461" y="407"/>
                  <a:pt x="463" y="407"/>
                </a:cubicBezTo>
                <a:cubicBezTo>
                  <a:pt x="463" y="408"/>
                  <a:pt x="463" y="408"/>
                  <a:pt x="464" y="408"/>
                </a:cubicBezTo>
                <a:cubicBezTo>
                  <a:pt x="464" y="409"/>
                  <a:pt x="463" y="411"/>
                  <a:pt x="464" y="411"/>
                </a:cubicBezTo>
                <a:cubicBezTo>
                  <a:pt x="465" y="410"/>
                  <a:pt x="466" y="410"/>
                  <a:pt x="467" y="409"/>
                </a:cubicBezTo>
                <a:cubicBezTo>
                  <a:pt x="466" y="412"/>
                  <a:pt x="468" y="410"/>
                  <a:pt x="469" y="411"/>
                </a:cubicBezTo>
                <a:cubicBezTo>
                  <a:pt x="468" y="408"/>
                  <a:pt x="471" y="409"/>
                  <a:pt x="472" y="408"/>
                </a:cubicBezTo>
                <a:cubicBezTo>
                  <a:pt x="472" y="409"/>
                  <a:pt x="471" y="409"/>
                  <a:pt x="472" y="410"/>
                </a:cubicBezTo>
                <a:cubicBezTo>
                  <a:pt x="475" y="411"/>
                  <a:pt x="476" y="408"/>
                  <a:pt x="478" y="407"/>
                </a:cubicBezTo>
                <a:cubicBezTo>
                  <a:pt x="479" y="409"/>
                  <a:pt x="484" y="410"/>
                  <a:pt x="485" y="408"/>
                </a:cubicBezTo>
                <a:cubicBezTo>
                  <a:pt x="496" y="409"/>
                  <a:pt x="514" y="402"/>
                  <a:pt x="525" y="407"/>
                </a:cubicBezTo>
                <a:cubicBezTo>
                  <a:pt x="527" y="408"/>
                  <a:pt x="526" y="405"/>
                  <a:pt x="528" y="406"/>
                </a:cubicBezTo>
                <a:cubicBezTo>
                  <a:pt x="527" y="407"/>
                  <a:pt x="529" y="406"/>
                  <a:pt x="530" y="407"/>
                </a:cubicBezTo>
                <a:cubicBezTo>
                  <a:pt x="531" y="405"/>
                  <a:pt x="533" y="406"/>
                  <a:pt x="535" y="407"/>
                </a:cubicBezTo>
                <a:cubicBezTo>
                  <a:pt x="535" y="406"/>
                  <a:pt x="533" y="407"/>
                  <a:pt x="533" y="405"/>
                </a:cubicBezTo>
                <a:cubicBezTo>
                  <a:pt x="534" y="405"/>
                  <a:pt x="535" y="406"/>
                  <a:pt x="535" y="405"/>
                </a:cubicBezTo>
                <a:cubicBezTo>
                  <a:pt x="535" y="403"/>
                  <a:pt x="533" y="405"/>
                  <a:pt x="532" y="405"/>
                </a:cubicBezTo>
                <a:cubicBezTo>
                  <a:pt x="533" y="404"/>
                  <a:pt x="532" y="403"/>
                  <a:pt x="532" y="402"/>
                </a:cubicBezTo>
                <a:cubicBezTo>
                  <a:pt x="531" y="403"/>
                  <a:pt x="529" y="403"/>
                  <a:pt x="529" y="405"/>
                </a:cubicBezTo>
                <a:cubicBezTo>
                  <a:pt x="530" y="405"/>
                  <a:pt x="531" y="404"/>
                  <a:pt x="531" y="405"/>
                </a:cubicBezTo>
                <a:cubicBezTo>
                  <a:pt x="529" y="405"/>
                  <a:pt x="530" y="406"/>
                  <a:pt x="528" y="406"/>
                </a:cubicBezTo>
                <a:cubicBezTo>
                  <a:pt x="528" y="404"/>
                  <a:pt x="529" y="404"/>
                  <a:pt x="529" y="402"/>
                </a:cubicBezTo>
                <a:cubicBezTo>
                  <a:pt x="528" y="402"/>
                  <a:pt x="527" y="402"/>
                  <a:pt x="528" y="401"/>
                </a:cubicBezTo>
                <a:cubicBezTo>
                  <a:pt x="526" y="401"/>
                  <a:pt x="526" y="402"/>
                  <a:pt x="525" y="400"/>
                </a:cubicBezTo>
                <a:cubicBezTo>
                  <a:pt x="526" y="397"/>
                  <a:pt x="528" y="397"/>
                  <a:pt x="525" y="395"/>
                </a:cubicBezTo>
                <a:cubicBezTo>
                  <a:pt x="527" y="395"/>
                  <a:pt x="527" y="394"/>
                  <a:pt x="528" y="394"/>
                </a:cubicBezTo>
                <a:cubicBezTo>
                  <a:pt x="528" y="395"/>
                  <a:pt x="530" y="395"/>
                  <a:pt x="530" y="396"/>
                </a:cubicBezTo>
                <a:cubicBezTo>
                  <a:pt x="529" y="396"/>
                  <a:pt x="529" y="396"/>
                  <a:pt x="528" y="396"/>
                </a:cubicBezTo>
                <a:cubicBezTo>
                  <a:pt x="528" y="397"/>
                  <a:pt x="528" y="399"/>
                  <a:pt x="529" y="400"/>
                </a:cubicBezTo>
                <a:cubicBezTo>
                  <a:pt x="529" y="397"/>
                  <a:pt x="532" y="398"/>
                  <a:pt x="532" y="396"/>
                </a:cubicBezTo>
                <a:cubicBezTo>
                  <a:pt x="531" y="395"/>
                  <a:pt x="528" y="392"/>
                  <a:pt x="530" y="391"/>
                </a:cubicBezTo>
                <a:cubicBezTo>
                  <a:pt x="527" y="390"/>
                  <a:pt x="525" y="392"/>
                  <a:pt x="523" y="394"/>
                </a:cubicBezTo>
                <a:cubicBezTo>
                  <a:pt x="523" y="393"/>
                  <a:pt x="524" y="393"/>
                  <a:pt x="524" y="392"/>
                </a:cubicBezTo>
                <a:cubicBezTo>
                  <a:pt x="516" y="390"/>
                  <a:pt x="511" y="401"/>
                  <a:pt x="507" y="394"/>
                </a:cubicBezTo>
                <a:cubicBezTo>
                  <a:pt x="507" y="396"/>
                  <a:pt x="506" y="395"/>
                  <a:pt x="505" y="396"/>
                </a:cubicBezTo>
                <a:cubicBezTo>
                  <a:pt x="505" y="395"/>
                  <a:pt x="504" y="395"/>
                  <a:pt x="503" y="394"/>
                </a:cubicBezTo>
                <a:cubicBezTo>
                  <a:pt x="504" y="393"/>
                  <a:pt x="504" y="392"/>
                  <a:pt x="505" y="392"/>
                </a:cubicBezTo>
                <a:cubicBezTo>
                  <a:pt x="505" y="394"/>
                  <a:pt x="508" y="393"/>
                  <a:pt x="508" y="392"/>
                </a:cubicBezTo>
                <a:cubicBezTo>
                  <a:pt x="506" y="392"/>
                  <a:pt x="504" y="390"/>
                  <a:pt x="502" y="389"/>
                </a:cubicBezTo>
                <a:cubicBezTo>
                  <a:pt x="503" y="386"/>
                  <a:pt x="499" y="385"/>
                  <a:pt x="500" y="383"/>
                </a:cubicBezTo>
                <a:cubicBezTo>
                  <a:pt x="498" y="383"/>
                  <a:pt x="497" y="383"/>
                  <a:pt x="496" y="382"/>
                </a:cubicBezTo>
                <a:cubicBezTo>
                  <a:pt x="497" y="377"/>
                  <a:pt x="494" y="374"/>
                  <a:pt x="490" y="372"/>
                </a:cubicBezTo>
                <a:cubicBezTo>
                  <a:pt x="491" y="372"/>
                  <a:pt x="491" y="371"/>
                  <a:pt x="491" y="370"/>
                </a:cubicBezTo>
                <a:cubicBezTo>
                  <a:pt x="484" y="368"/>
                  <a:pt x="483" y="360"/>
                  <a:pt x="479" y="353"/>
                </a:cubicBezTo>
                <a:cubicBezTo>
                  <a:pt x="477" y="355"/>
                  <a:pt x="475" y="354"/>
                  <a:pt x="474" y="355"/>
                </a:cubicBezTo>
                <a:cubicBezTo>
                  <a:pt x="475" y="352"/>
                  <a:pt x="474" y="353"/>
                  <a:pt x="473" y="352"/>
                </a:cubicBezTo>
                <a:cubicBezTo>
                  <a:pt x="473" y="352"/>
                  <a:pt x="474" y="352"/>
                  <a:pt x="474" y="351"/>
                </a:cubicBezTo>
                <a:cubicBezTo>
                  <a:pt x="473" y="350"/>
                  <a:pt x="473" y="348"/>
                  <a:pt x="473" y="346"/>
                </a:cubicBezTo>
                <a:cubicBezTo>
                  <a:pt x="469" y="346"/>
                  <a:pt x="469" y="343"/>
                  <a:pt x="468" y="340"/>
                </a:cubicBezTo>
                <a:cubicBezTo>
                  <a:pt x="465" y="341"/>
                  <a:pt x="464" y="337"/>
                  <a:pt x="462" y="339"/>
                </a:cubicBezTo>
                <a:cubicBezTo>
                  <a:pt x="465" y="341"/>
                  <a:pt x="460" y="340"/>
                  <a:pt x="461" y="337"/>
                </a:cubicBezTo>
                <a:cubicBezTo>
                  <a:pt x="461" y="338"/>
                  <a:pt x="462" y="338"/>
                  <a:pt x="462" y="336"/>
                </a:cubicBezTo>
                <a:cubicBezTo>
                  <a:pt x="460" y="336"/>
                  <a:pt x="454" y="339"/>
                  <a:pt x="452" y="336"/>
                </a:cubicBezTo>
                <a:cubicBezTo>
                  <a:pt x="452" y="332"/>
                  <a:pt x="449" y="331"/>
                  <a:pt x="446" y="329"/>
                </a:cubicBezTo>
                <a:cubicBezTo>
                  <a:pt x="446" y="329"/>
                  <a:pt x="446" y="330"/>
                  <a:pt x="446" y="330"/>
                </a:cubicBezTo>
                <a:cubicBezTo>
                  <a:pt x="446" y="327"/>
                  <a:pt x="443" y="330"/>
                  <a:pt x="443" y="329"/>
                </a:cubicBezTo>
                <a:cubicBezTo>
                  <a:pt x="444" y="328"/>
                  <a:pt x="444" y="327"/>
                  <a:pt x="444" y="326"/>
                </a:cubicBezTo>
                <a:cubicBezTo>
                  <a:pt x="443" y="326"/>
                  <a:pt x="442" y="326"/>
                  <a:pt x="441" y="326"/>
                </a:cubicBezTo>
                <a:cubicBezTo>
                  <a:pt x="441" y="322"/>
                  <a:pt x="436" y="321"/>
                  <a:pt x="434" y="322"/>
                </a:cubicBezTo>
                <a:cubicBezTo>
                  <a:pt x="434" y="319"/>
                  <a:pt x="428" y="315"/>
                  <a:pt x="425" y="316"/>
                </a:cubicBezTo>
                <a:cubicBezTo>
                  <a:pt x="425" y="315"/>
                  <a:pt x="425" y="314"/>
                  <a:pt x="425" y="313"/>
                </a:cubicBezTo>
                <a:cubicBezTo>
                  <a:pt x="420" y="311"/>
                  <a:pt x="413" y="311"/>
                  <a:pt x="412" y="305"/>
                </a:cubicBezTo>
                <a:cubicBezTo>
                  <a:pt x="405" y="302"/>
                  <a:pt x="401" y="297"/>
                  <a:pt x="398" y="291"/>
                </a:cubicBezTo>
                <a:cubicBezTo>
                  <a:pt x="399" y="291"/>
                  <a:pt x="399" y="290"/>
                  <a:pt x="399" y="289"/>
                </a:cubicBezTo>
                <a:cubicBezTo>
                  <a:pt x="394" y="287"/>
                  <a:pt x="393" y="281"/>
                  <a:pt x="390" y="278"/>
                </a:cubicBezTo>
                <a:cubicBezTo>
                  <a:pt x="391" y="276"/>
                  <a:pt x="392" y="275"/>
                  <a:pt x="392" y="273"/>
                </a:cubicBezTo>
                <a:cubicBezTo>
                  <a:pt x="391" y="271"/>
                  <a:pt x="388" y="266"/>
                  <a:pt x="386" y="267"/>
                </a:cubicBezTo>
                <a:cubicBezTo>
                  <a:pt x="388" y="269"/>
                  <a:pt x="393" y="272"/>
                  <a:pt x="389" y="275"/>
                </a:cubicBezTo>
                <a:cubicBezTo>
                  <a:pt x="389" y="274"/>
                  <a:pt x="387" y="275"/>
                  <a:pt x="387" y="276"/>
                </a:cubicBezTo>
                <a:cubicBezTo>
                  <a:pt x="388" y="277"/>
                  <a:pt x="389" y="275"/>
                  <a:pt x="389" y="277"/>
                </a:cubicBezTo>
                <a:cubicBezTo>
                  <a:pt x="387" y="277"/>
                  <a:pt x="386" y="277"/>
                  <a:pt x="385" y="278"/>
                </a:cubicBezTo>
                <a:cubicBezTo>
                  <a:pt x="385" y="280"/>
                  <a:pt x="387" y="277"/>
                  <a:pt x="388" y="279"/>
                </a:cubicBezTo>
                <a:cubicBezTo>
                  <a:pt x="387" y="281"/>
                  <a:pt x="387" y="281"/>
                  <a:pt x="389" y="281"/>
                </a:cubicBezTo>
                <a:cubicBezTo>
                  <a:pt x="385" y="284"/>
                  <a:pt x="384" y="275"/>
                  <a:pt x="379" y="277"/>
                </a:cubicBezTo>
                <a:cubicBezTo>
                  <a:pt x="377" y="273"/>
                  <a:pt x="374" y="269"/>
                  <a:pt x="372" y="264"/>
                </a:cubicBezTo>
                <a:cubicBezTo>
                  <a:pt x="373" y="264"/>
                  <a:pt x="374" y="264"/>
                  <a:pt x="374" y="262"/>
                </a:cubicBezTo>
                <a:cubicBezTo>
                  <a:pt x="372" y="259"/>
                  <a:pt x="369" y="257"/>
                  <a:pt x="370" y="252"/>
                </a:cubicBezTo>
                <a:cubicBezTo>
                  <a:pt x="368" y="252"/>
                  <a:pt x="367" y="248"/>
                  <a:pt x="366" y="247"/>
                </a:cubicBezTo>
                <a:cubicBezTo>
                  <a:pt x="365" y="248"/>
                  <a:pt x="364" y="247"/>
                  <a:pt x="362" y="248"/>
                </a:cubicBezTo>
                <a:cubicBezTo>
                  <a:pt x="362" y="251"/>
                  <a:pt x="364" y="253"/>
                  <a:pt x="361" y="253"/>
                </a:cubicBezTo>
                <a:cubicBezTo>
                  <a:pt x="361" y="250"/>
                  <a:pt x="358" y="250"/>
                  <a:pt x="357" y="248"/>
                </a:cubicBezTo>
                <a:cubicBezTo>
                  <a:pt x="358" y="249"/>
                  <a:pt x="355" y="249"/>
                  <a:pt x="355" y="248"/>
                </a:cubicBezTo>
                <a:cubicBezTo>
                  <a:pt x="356" y="246"/>
                  <a:pt x="357" y="248"/>
                  <a:pt x="357" y="245"/>
                </a:cubicBezTo>
                <a:cubicBezTo>
                  <a:pt x="356" y="245"/>
                  <a:pt x="356" y="247"/>
                  <a:pt x="355" y="246"/>
                </a:cubicBezTo>
                <a:cubicBezTo>
                  <a:pt x="353" y="245"/>
                  <a:pt x="354" y="240"/>
                  <a:pt x="351" y="241"/>
                </a:cubicBezTo>
                <a:cubicBezTo>
                  <a:pt x="351" y="238"/>
                  <a:pt x="349" y="238"/>
                  <a:pt x="349" y="235"/>
                </a:cubicBezTo>
                <a:cubicBezTo>
                  <a:pt x="347" y="235"/>
                  <a:pt x="347" y="237"/>
                  <a:pt x="347" y="239"/>
                </a:cubicBezTo>
                <a:cubicBezTo>
                  <a:pt x="346" y="239"/>
                  <a:pt x="345" y="239"/>
                  <a:pt x="344" y="240"/>
                </a:cubicBezTo>
                <a:cubicBezTo>
                  <a:pt x="343" y="241"/>
                  <a:pt x="346" y="240"/>
                  <a:pt x="345" y="242"/>
                </a:cubicBezTo>
                <a:cubicBezTo>
                  <a:pt x="343" y="241"/>
                  <a:pt x="345" y="245"/>
                  <a:pt x="342" y="245"/>
                </a:cubicBezTo>
                <a:cubicBezTo>
                  <a:pt x="344" y="239"/>
                  <a:pt x="343" y="240"/>
                  <a:pt x="345" y="234"/>
                </a:cubicBezTo>
                <a:cubicBezTo>
                  <a:pt x="342" y="234"/>
                  <a:pt x="342" y="232"/>
                  <a:pt x="340" y="231"/>
                </a:cubicBezTo>
                <a:cubicBezTo>
                  <a:pt x="340" y="233"/>
                  <a:pt x="340" y="234"/>
                  <a:pt x="339" y="234"/>
                </a:cubicBezTo>
                <a:cubicBezTo>
                  <a:pt x="337" y="232"/>
                  <a:pt x="336" y="231"/>
                  <a:pt x="334" y="230"/>
                </a:cubicBezTo>
                <a:cubicBezTo>
                  <a:pt x="333" y="231"/>
                  <a:pt x="334" y="232"/>
                  <a:pt x="334" y="232"/>
                </a:cubicBezTo>
                <a:cubicBezTo>
                  <a:pt x="332" y="230"/>
                  <a:pt x="330" y="229"/>
                  <a:pt x="329" y="228"/>
                </a:cubicBezTo>
                <a:cubicBezTo>
                  <a:pt x="329" y="226"/>
                  <a:pt x="329" y="227"/>
                  <a:pt x="330" y="227"/>
                </a:cubicBezTo>
                <a:cubicBezTo>
                  <a:pt x="327" y="224"/>
                  <a:pt x="323" y="223"/>
                  <a:pt x="327" y="219"/>
                </a:cubicBezTo>
                <a:cubicBezTo>
                  <a:pt x="327" y="221"/>
                  <a:pt x="330" y="219"/>
                  <a:pt x="330" y="222"/>
                </a:cubicBezTo>
                <a:cubicBezTo>
                  <a:pt x="329" y="221"/>
                  <a:pt x="328" y="220"/>
                  <a:pt x="327" y="220"/>
                </a:cubicBezTo>
                <a:cubicBezTo>
                  <a:pt x="329" y="223"/>
                  <a:pt x="325" y="223"/>
                  <a:pt x="326" y="224"/>
                </a:cubicBezTo>
                <a:cubicBezTo>
                  <a:pt x="328" y="224"/>
                  <a:pt x="331" y="223"/>
                  <a:pt x="329" y="222"/>
                </a:cubicBezTo>
                <a:cubicBezTo>
                  <a:pt x="331" y="221"/>
                  <a:pt x="332" y="221"/>
                  <a:pt x="334" y="222"/>
                </a:cubicBezTo>
                <a:cubicBezTo>
                  <a:pt x="335" y="220"/>
                  <a:pt x="328" y="220"/>
                  <a:pt x="330" y="217"/>
                </a:cubicBezTo>
                <a:cubicBezTo>
                  <a:pt x="332" y="217"/>
                  <a:pt x="334" y="220"/>
                  <a:pt x="335" y="217"/>
                </a:cubicBezTo>
                <a:cubicBezTo>
                  <a:pt x="333" y="215"/>
                  <a:pt x="329" y="218"/>
                  <a:pt x="331" y="215"/>
                </a:cubicBezTo>
                <a:cubicBezTo>
                  <a:pt x="329" y="215"/>
                  <a:pt x="328" y="217"/>
                  <a:pt x="327" y="216"/>
                </a:cubicBezTo>
                <a:cubicBezTo>
                  <a:pt x="328" y="215"/>
                  <a:pt x="328" y="215"/>
                  <a:pt x="328" y="214"/>
                </a:cubicBezTo>
                <a:cubicBezTo>
                  <a:pt x="328" y="214"/>
                  <a:pt x="327" y="213"/>
                  <a:pt x="326" y="212"/>
                </a:cubicBezTo>
                <a:cubicBezTo>
                  <a:pt x="326" y="215"/>
                  <a:pt x="326" y="215"/>
                  <a:pt x="326" y="216"/>
                </a:cubicBezTo>
                <a:cubicBezTo>
                  <a:pt x="326" y="217"/>
                  <a:pt x="328" y="216"/>
                  <a:pt x="328" y="217"/>
                </a:cubicBezTo>
                <a:cubicBezTo>
                  <a:pt x="326" y="216"/>
                  <a:pt x="327" y="219"/>
                  <a:pt x="325" y="218"/>
                </a:cubicBezTo>
                <a:cubicBezTo>
                  <a:pt x="324" y="215"/>
                  <a:pt x="327" y="212"/>
                  <a:pt x="326" y="209"/>
                </a:cubicBezTo>
                <a:cubicBezTo>
                  <a:pt x="329" y="209"/>
                  <a:pt x="330" y="210"/>
                  <a:pt x="332" y="210"/>
                </a:cubicBezTo>
                <a:cubicBezTo>
                  <a:pt x="337" y="205"/>
                  <a:pt x="344" y="213"/>
                  <a:pt x="350" y="210"/>
                </a:cubicBezTo>
                <a:cubicBezTo>
                  <a:pt x="352" y="212"/>
                  <a:pt x="357" y="214"/>
                  <a:pt x="358" y="211"/>
                </a:cubicBezTo>
                <a:cubicBezTo>
                  <a:pt x="348" y="208"/>
                  <a:pt x="337" y="203"/>
                  <a:pt x="325" y="201"/>
                </a:cubicBezTo>
                <a:cubicBezTo>
                  <a:pt x="325" y="198"/>
                  <a:pt x="322" y="198"/>
                  <a:pt x="322" y="195"/>
                </a:cubicBezTo>
                <a:cubicBezTo>
                  <a:pt x="320" y="195"/>
                  <a:pt x="321" y="197"/>
                  <a:pt x="319" y="196"/>
                </a:cubicBezTo>
                <a:cubicBezTo>
                  <a:pt x="319" y="195"/>
                  <a:pt x="318" y="194"/>
                  <a:pt x="317" y="193"/>
                </a:cubicBezTo>
                <a:cubicBezTo>
                  <a:pt x="319" y="193"/>
                  <a:pt x="318" y="191"/>
                  <a:pt x="320" y="192"/>
                </a:cubicBezTo>
                <a:cubicBezTo>
                  <a:pt x="321" y="191"/>
                  <a:pt x="320" y="190"/>
                  <a:pt x="320" y="189"/>
                </a:cubicBezTo>
                <a:cubicBezTo>
                  <a:pt x="321" y="190"/>
                  <a:pt x="321" y="188"/>
                  <a:pt x="323" y="189"/>
                </a:cubicBezTo>
                <a:cubicBezTo>
                  <a:pt x="322" y="190"/>
                  <a:pt x="323" y="193"/>
                  <a:pt x="324" y="191"/>
                </a:cubicBezTo>
                <a:cubicBezTo>
                  <a:pt x="324" y="189"/>
                  <a:pt x="321" y="187"/>
                  <a:pt x="321" y="183"/>
                </a:cubicBezTo>
                <a:cubicBezTo>
                  <a:pt x="323" y="183"/>
                  <a:pt x="322" y="180"/>
                  <a:pt x="324" y="180"/>
                </a:cubicBezTo>
                <a:cubicBezTo>
                  <a:pt x="325" y="182"/>
                  <a:pt x="323" y="182"/>
                  <a:pt x="324" y="183"/>
                </a:cubicBezTo>
                <a:cubicBezTo>
                  <a:pt x="325" y="180"/>
                  <a:pt x="328" y="180"/>
                  <a:pt x="330" y="181"/>
                </a:cubicBezTo>
                <a:cubicBezTo>
                  <a:pt x="330" y="179"/>
                  <a:pt x="332" y="179"/>
                  <a:pt x="333" y="179"/>
                </a:cubicBezTo>
                <a:cubicBezTo>
                  <a:pt x="337" y="180"/>
                  <a:pt x="340" y="174"/>
                  <a:pt x="341" y="170"/>
                </a:cubicBezTo>
                <a:cubicBezTo>
                  <a:pt x="341" y="170"/>
                  <a:pt x="340" y="170"/>
                  <a:pt x="340" y="169"/>
                </a:cubicBezTo>
                <a:cubicBezTo>
                  <a:pt x="344" y="169"/>
                  <a:pt x="344" y="163"/>
                  <a:pt x="347" y="164"/>
                </a:cubicBezTo>
                <a:cubicBezTo>
                  <a:pt x="348" y="159"/>
                  <a:pt x="352" y="157"/>
                  <a:pt x="354" y="153"/>
                </a:cubicBezTo>
                <a:cubicBezTo>
                  <a:pt x="356" y="154"/>
                  <a:pt x="355" y="153"/>
                  <a:pt x="357" y="153"/>
                </a:cubicBezTo>
                <a:cubicBezTo>
                  <a:pt x="357" y="152"/>
                  <a:pt x="358" y="152"/>
                  <a:pt x="357" y="151"/>
                </a:cubicBezTo>
                <a:cubicBezTo>
                  <a:pt x="360" y="147"/>
                  <a:pt x="364" y="147"/>
                  <a:pt x="368" y="144"/>
                </a:cubicBezTo>
                <a:cubicBezTo>
                  <a:pt x="369" y="143"/>
                  <a:pt x="369" y="141"/>
                  <a:pt x="372" y="140"/>
                </a:cubicBezTo>
                <a:cubicBezTo>
                  <a:pt x="376" y="138"/>
                  <a:pt x="385" y="126"/>
                  <a:pt x="390" y="126"/>
                </a:cubicBezTo>
                <a:cubicBezTo>
                  <a:pt x="390" y="123"/>
                  <a:pt x="394" y="124"/>
                  <a:pt x="394" y="122"/>
                </a:cubicBezTo>
                <a:cubicBezTo>
                  <a:pt x="390" y="124"/>
                  <a:pt x="384" y="125"/>
                  <a:pt x="383" y="129"/>
                </a:cubicBezTo>
                <a:cubicBezTo>
                  <a:pt x="380" y="128"/>
                  <a:pt x="376" y="131"/>
                  <a:pt x="376" y="134"/>
                </a:cubicBezTo>
                <a:cubicBezTo>
                  <a:pt x="373" y="132"/>
                  <a:pt x="371" y="135"/>
                  <a:pt x="370" y="137"/>
                </a:cubicBezTo>
                <a:cubicBezTo>
                  <a:pt x="368" y="136"/>
                  <a:pt x="366" y="139"/>
                  <a:pt x="364" y="140"/>
                </a:cubicBezTo>
                <a:cubicBezTo>
                  <a:pt x="362" y="141"/>
                  <a:pt x="362" y="139"/>
                  <a:pt x="361" y="139"/>
                </a:cubicBezTo>
                <a:cubicBezTo>
                  <a:pt x="361" y="141"/>
                  <a:pt x="360" y="139"/>
                  <a:pt x="359" y="139"/>
                </a:cubicBezTo>
                <a:cubicBezTo>
                  <a:pt x="359" y="141"/>
                  <a:pt x="358" y="142"/>
                  <a:pt x="357" y="142"/>
                </a:cubicBezTo>
                <a:cubicBezTo>
                  <a:pt x="348" y="145"/>
                  <a:pt x="342" y="150"/>
                  <a:pt x="336" y="155"/>
                </a:cubicBezTo>
                <a:cubicBezTo>
                  <a:pt x="335" y="156"/>
                  <a:pt x="336" y="157"/>
                  <a:pt x="334" y="157"/>
                </a:cubicBezTo>
                <a:cubicBezTo>
                  <a:pt x="334" y="157"/>
                  <a:pt x="335" y="156"/>
                  <a:pt x="335" y="156"/>
                </a:cubicBezTo>
                <a:cubicBezTo>
                  <a:pt x="331" y="156"/>
                  <a:pt x="327" y="161"/>
                  <a:pt x="322" y="161"/>
                </a:cubicBezTo>
                <a:cubicBezTo>
                  <a:pt x="325" y="157"/>
                  <a:pt x="331" y="156"/>
                  <a:pt x="332" y="150"/>
                </a:cubicBezTo>
                <a:cubicBezTo>
                  <a:pt x="329" y="150"/>
                  <a:pt x="330" y="151"/>
                  <a:pt x="329" y="152"/>
                </a:cubicBezTo>
                <a:cubicBezTo>
                  <a:pt x="329" y="150"/>
                  <a:pt x="326" y="150"/>
                  <a:pt x="325" y="151"/>
                </a:cubicBezTo>
                <a:cubicBezTo>
                  <a:pt x="326" y="149"/>
                  <a:pt x="324" y="147"/>
                  <a:pt x="324" y="145"/>
                </a:cubicBezTo>
                <a:cubicBezTo>
                  <a:pt x="317" y="145"/>
                  <a:pt x="320" y="148"/>
                  <a:pt x="314" y="148"/>
                </a:cubicBezTo>
                <a:cubicBezTo>
                  <a:pt x="314" y="149"/>
                  <a:pt x="314" y="150"/>
                  <a:pt x="313" y="150"/>
                </a:cubicBezTo>
                <a:cubicBezTo>
                  <a:pt x="314" y="152"/>
                  <a:pt x="315" y="152"/>
                  <a:pt x="317" y="154"/>
                </a:cubicBezTo>
                <a:cubicBezTo>
                  <a:pt x="314" y="153"/>
                  <a:pt x="317" y="156"/>
                  <a:pt x="314" y="157"/>
                </a:cubicBezTo>
                <a:cubicBezTo>
                  <a:pt x="313" y="156"/>
                  <a:pt x="315" y="155"/>
                  <a:pt x="314" y="155"/>
                </a:cubicBezTo>
                <a:cubicBezTo>
                  <a:pt x="312" y="157"/>
                  <a:pt x="311" y="159"/>
                  <a:pt x="308" y="161"/>
                </a:cubicBezTo>
                <a:cubicBezTo>
                  <a:pt x="308" y="155"/>
                  <a:pt x="308" y="151"/>
                  <a:pt x="313" y="148"/>
                </a:cubicBezTo>
                <a:cubicBezTo>
                  <a:pt x="312" y="147"/>
                  <a:pt x="312" y="146"/>
                  <a:pt x="312" y="144"/>
                </a:cubicBezTo>
                <a:cubicBezTo>
                  <a:pt x="314" y="144"/>
                  <a:pt x="317" y="137"/>
                  <a:pt x="320" y="139"/>
                </a:cubicBezTo>
                <a:cubicBezTo>
                  <a:pt x="321" y="138"/>
                  <a:pt x="321" y="138"/>
                  <a:pt x="321" y="136"/>
                </a:cubicBezTo>
                <a:cubicBezTo>
                  <a:pt x="326" y="137"/>
                  <a:pt x="326" y="129"/>
                  <a:pt x="331" y="133"/>
                </a:cubicBezTo>
                <a:cubicBezTo>
                  <a:pt x="332" y="131"/>
                  <a:pt x="330" y="131"/>
                  <a:pt x="331" y="130"/>
                </a:cubicBezTo>
                <a:cubicBezTo>
                  <a:pt x="334" y="131"/>
                  <a:pt x="333" y="132"/>
                  <a:pt x="334" y="134"/>
                </a:cubicBezTo>
                <a:cubicBezTo>
                  <a:pt x="339" y="131"/>
                  <a:pt x="343" y="125"/>
                  <a:pt x="348" y="124"/>
                </a:cubicBezTo>
                <a:cubicBezTo>
                  <a:pt x="349" y="118"/>
                  <a:pt x="356" y="121"/>
                  <a:pt x="360" y="118"/>
                </a:cubicBezTo>
                <a:cubicBezTo>
                  <a:pt x="361" y="117"/>
                  <a:pt x="360" y="116"/>
                  <a:pt x="362" y="115"/>
                </a:cubicBezTo>
                <a:cubicBezTo>
                  <a:pt x="363" y="115"/>
                  <a:pt x="365" y="115"/>
                  <a:pt x="367" y="114"/>
                </a:cubicBezTo>
                <a:cubicBezTo>
                  <a:pt x="368" y="114"/>
                  <a:pt x="368" y="112"/>
                  <a:pt x="369" y="111"/>
                </a:cubicBezTo>
                <a:cubicBezTo>
                  <a:pt x="374" y="107"/>
                  <a:pt x="379" y="104"/>
                  <a:pt x="383" y="101"/>
                </a:cubicBezTo>
                <a:cubicBezTo>
                  <a:pt x="383" y="102"/>
                  <a:pt x="385" y="102"/>
                  <a:pt x="385" y="103"/>
                </a:cubicBezTo>
                <a:cubicBezTo>
                  <a:pt x="381" y="104"/>
                  <a:pt x="379" y="109"/>
                  <a:pt x="375" y="109"/>
                </a:cubicBezTo>
                <a:cubicBezTo>
                  <a:pt x="377" y="112"/>
                  <a:pt x="374" y="110"/>
                  <a:pt x="373" y="112"/>
                </a:cubicBezTo>
                <a:cubicBezTo>
                  <a:pt x="372" y="114"/>
                  <a:pt x="374" y="114"/>
                  <a:pt x="374" y="115"/>
                </a:cubicBezTo>
                <a:cubicBezTo>
                  <a:pt x="373" y="115"/>
                  <a:pt x="373" y="116"/>
                  <a:pt x="372" y="116"/>
                </a:cubicBezTo>
                <a:cubicBezTo>
                  <a:pt x="370" y="115"/>
                  <a:pt x="373" y="114"/>
                  <a:pt x="372" y="113"/>
                </a:cubicBezTo>
                <a:cubicBezTo>
                  <a:pt x="368" y="115"/>
                  <a:pt x="366" y="117"/>
                  <a:pt x="363" y="120"/>
                </a:cubicBezTo>
                <a:cubicBezTo>
                  <a:pt x="364" y="120"/>
                  <a:pt x="364" y="121"/>
                  <a:pt x="364" y="122"/>
                </a:cubicBezTo>
                <a:cubicBezTo>
                  <a:pt x="363" y="122"/>
                  <a:pt x="363" y="122"/>
                  <a:pt x="362" y="122"/>
                </a:cubicBezTo>
                <a:cubicBezTo>
                  <a:pt x="360" y="125"/>
                  <a:pt x="362" y="126"/>
                  <a:pt x="360" y="129"/>
                </a:cubicBezTo>
                <a:cubicBezTo>
                  <a:pt x="362" y="129"/>
                  <a:pt x="362" y="127"/>
                  <a:pt x="364" y="128"/>
                </a:cubicBezTo>
                <a:cubicBezTo>
                  <a:pt x="364" y="126"/>
                  <a:pt x="364" y="125"/>
                  <a:pt x="365" y="124"/>
                </a:cubicBezTo>
                <a:cubicBezTo>
                  <a:pt x="365" y="127"/>
                  <a:pt x="372" y="122"/>
                  <a:pt x="373" y="120"/>
                </a:cubicBezTo>
                <a:cubicBezTo>
                  <a:pt x="374" y="119"/>
                  <a:pt x="372" y="118"/>
                  <a:pt x="374" y="117"/>
                </a:cubicBezTo>
                <a:cubicBezTo>
                  <a:pt x="374" y="117"/>
                  <a:pt x="374" y="119"/>
                  <a:pt x="375" y="118"/>
                </a:cubicBezTo>
                <a:cubicBezTo>
                  <a:pt x="375" y="118"/>
                  <a:pt x="374" y="116"/>
                  <a:pt x="375" y="116"/>
                </a:cubicBezTo>
                <a:cubicBezTo>
                  <a:pt x="375" y="116"/>
                  <a:pt x="375" y="117"/>
                  <a:pt x="375" y="118"/>
                </a:cubicBezTo>
                <a:cubicBezTo>
                  <a:pt x="380" y="114"/>
                  <a:pt x="385" y="111"/>
                  <a:pt x="389" y="106"/>
                </a:cubicBezTo>
                <a:cubicBezTo>
                  <a:pt x="396" y="104"/>
                  <a:pt x="398" y="98"/>
                  <a:pt x="405" y="97"/>
                </a:cubicBezTo>
                <a:cubicBezTo>
                  <a:pt x="406" y="93"/>
                  <a:pt x="410" y="93"/>
                  <a:pt x="412" y="93"/>
                </a:cubicBezTo>
                <a:cubicBezTo>
                  <a:pt x="412" y="89"/>
                  <a:pt x="417" y="87"/>
                  <a:pt x="420" y="85"/>
                </a:cubicBezTo>
                <a:cubicBezTo>
                  <a:pt x="421" y="86"/>
                  <a:pt x="421" y="87"/>
                  <a:pt x="422" y="88"/>
                </a:cubicBezTo>
                <a:cubicBezTo>
                  <a:pt x="423" y="86"/>
                  <a:pt x="422" y="85"/>
                  <a:pt x="422" y="82"/>
                </a:cubicBezTo>
                <a:cubicBezTo>
                  <a:pt x="425" y="78"/>
                  <a:pt x="439" y="69"/>
                  <a:pt x="440" y="82"/>
                </a:cubicBezTo>
                <a:cubicBezTo>
                  <a:pt x="439" y="83"/>
                  <a:pt x="437" y="83"/>
                  <a:pt x="437" y="84"/>
                </a:cubicBezTo>
                <a:cubicBezTo>
                  <a:pt x="440" y="83"/>
                  <a:pt x="441" y="85"/>
                  <a:pt x="443" y="85"/>
                </a:cubicBezTo>
                <a:cubicBezTo>
                  <a:pt x="443" y="85"/>
                  <a:pt x="443" y="84"/>
                  <a:pt x="444" y="84"/>
                </a:cubicBezTo>
                <a:cubicBezTo>
                  <a:pt x="445" y="76"/>
                  <a:pt x="442" y="68"/>
                  <a:pt x="451" y="68"/>
                </a:cubicBezTo>
                <a:cubicBezTo>
                  <a:pt x="451" y="68"/>
                  <a:pt x="451" y="67"/>
                  <a:pt x="451" y="67"/>
                </a:cubicBezTo>
                <a:cubicBezTo>
                  <a:pt x="457" y="69"/>
                  <a:pt x="464" y="65"/>
                  <a:pt x="468" y="62"/>
                </a:cubicBezTo>
                <a:cubicBezTo>
                  <a:pt x="476" y="66"/>
                  <a:pt x="481" y="59"/>
                  <a:pt x="489" y="63"/>
                </a:cubicBezTo>
                <a:cubicBezTo>
                  <a:pt x="489" y="63"/>
                  <a:pt x="489" y="62"/>
                  <a:pt x="490" y="62"/>
                </a:cubicBezTo>
                <a:cubicBezTo>
                  <a:pt x="496" y="62"/>
                  <a:pt x="501" y="57"/>
                  <a:pt x="510" y="59"/>
                </a:cubicBezTo>
                <a:cubicBezTo>
                  <a:pt x="512" y="61"/>
                  <a:pt x="513" y="64"/>
                  <a:pt x="517" y="63"/>
                </a:cubicBezTo>
                <a:cubicBezTo>
                  <a:pt x="516" y="59"/>
                  <a:pt x="518" y="56"/>
                  <a:pt x="517" y="53"/>
                </a:cubicBezTo>
                <a:cubicBezTo>
                  <a:pt x="522" y="54"/>
                  <a:pt x="520" y="48"/>
                  <a:pt x="523" y="47"/>
                </a:cubicBezTo>
                <a:cubicBezTo>
                  <a:pt x="520" y="46"/>
                  <a:pt x="517" y="44"/>
                  <a:pt x="516" y="41"/>
                </a:cubicBezTo>
                <a:cubicBezTo>
                  <a:pt x="500" y="38"/>
                  <a:pt x="485" y="47"/>
                  <a:pt x="468" y="46"/>
                </a:cubicBezTo>
                <a:cubicBezTo>
                  <a:pt x="460" y="46"/>
                  <a:pt x="451" y="43"/>
                  <a:pt x="441" y="42"/>
                </a:cubicBezTo>
                <a:cubicBezTo>
                  <a:pt x="437" y="42"/>
                  <a:pt x="433" y="43"/>
                  <a:pt x="428" y="42"/>
                </a:cubicBezTo>
                <a:cubicBezTo>
                  <a:pt x="428" y="40"/>
                  <a:pt x="426" y="40"/>
                  <a:pt x="425" y="39"/>
                </a:cubicBezTo>
                <a:cubicBezTo>
                  <a:pt x="420" y="42"/>
                  <a:pt x="413" y="40"/>
                  <a:pt x="407" y="40"/>
                </a:cubicBezTo>
                <a:cubicBezTo>
                  <a:pt x="396" y="39"/>
                  <a:pt x="384" y="40"/>
                  <a:pt x="374" y="40"/>
                </a:cubicBezTo>
                <a:cubicBezTo>
                  <a:pt x="372" y="39"/>
                  <a:pt x="368" y="39"/>
                  <a:pt x="367" y="37"/>
                </a:cubicBezTo>
                <a:cubicBezTo>
                  <a:pt x="365" y="37"/>
                  <a:pt x="365" y="37"/>
                  <a:pt x="364" y="37"/>
                </a:cubicBezTo>
                <a:cubicBezTo>
                  <a:pt x="364" y="36"/>
                  <a:pt x="362" y="36"/>
                  <a:pt x="360" y="36"/>
                </a:cubicBezTo>
                <a:cubicBezTo>
                  <a:pt x="360" y="39"/>
                  <a:pt x="355" y="41"/>
                  <a:pt x="355" y="41"/>
                </a:cubicBezTo>
                <a:cubicBezTo>
                  <a:pt x="356" y="42"/>
                  <a:pt x="356" y="45"/>
                  <a:pt x="355" y="47"/>
                </a:cubicBezTo>
                <a:cubicBezTo>
                  <a:pt x="356" y="48"/>
                  <a:pt x="357" y="48"/>
                  <a:pt x="357" y="50"/>
                </a:cubicBezTo>
                <a:cubicBezTo>
                  <a:pt x="360" y="50"/>
                  <a:pt x="360" y="53"/>
                  <a:pt x="362" y="54"/>
                </a:cubicBezTo>
                <a:cubicBezTo>
                  <a:pt x="371" y="56"/>
                  <a:pt x="382" y="54"/>
                  <a:pt x="388" y="59"/>
                </a:cubicBezTo>
                <a:cubicBezTo>
                  <a:pt x="387" y="63"/>
                  <a:pt x="385" y="68"/>
                  <a:pt x="381" y="67"/>
                </a:cubicBezTo>
                <a:cubicBezTo>
                  <a:pt x="381" y="68"/>
                  <a:pt x="381" y="69"/>
                  <a:pt x="381" y="70"/>
                </a:cubicBezTo>
                <a:cubicBezTo>
                  <a:pt x="374" y="72"/>
                  <a:pt x="375" y="82"/>
                  <a:pt x="367" y="80"/>
                </a:cubicBezTo>
                <a:cubicBezTo>
                  <a:pt x="366" y="87"/>
                  <a:pt x="364" y="82"/>
                  <a:pt x="361" y="85"/>
                </a:cubicBezTo>
                <a:cubicBezTo>
                  <a:pt x="363" y="85"/>
                  <a:pt x="363" y="84"/>
                  <a:pt x="363" y="86"/>
                </a:cubicBezTo>
                <a:cubicBezTo>
                  <a:pt x="364" y="87"/>
                  <a:pt x="364" y="86"/>
                  <a:pt x="364" y="85"/>
                </a:cubicBezTo>
                <a:cubicBezTo>
                  <a:pt x="364" y="87"/>
                  <a:pt x="364" y="88"/>
                  <a:pt x="362" y="88"/>
                </a:cubicBezTo>
                <a:cubicBezTo>
                  <a:pt x="361" y="87"/>
                  <a:pt x="360" y="87"/>
                  <a:pt x="359" y="86"/>
                </a:cubicBezTo>
                <a:cubicBezTo>
                  <a:pt x="359" y="88"/>
                  <a:pt x="358" y="88"/>
                  <a:pt x="356" y="88"/>
                </a:cubicBezTo>
                <a:cubicBezTo>
                  <a:pt x="356" y="90"/>
                  <a:pt x="354" y="91"/>
                  <a:pt x="356" y="92"/>
                </a:cubicBezTo>
                <a:cubicBezTo>
                  <a:pt x="353" y="92"/>
                  <a:pt x="353" y="94"/>
                  <a:pt x="351" y="95"/>
                </a:cubicBezTo>
                <a:cubicBezTo>
                  <a:pt x="350" y="93"/>
                  <a:pt x="351" y="94"/>
                  <a:pt x="349" y="92"/>
                </a:cubicBezTo>
                <a:cubicBezTo>
                  <a:pt x="349" y="94"/>
                  <a:pt x="348" y="93"/>
                  <a:pt x="348" y="95"/>
                </a:cubicBezTo>
                <a:cubicBezTo>
                  <a:pt x="349" y="94"/>
                  <a:pt x="350" y="95"/>
                  <a:pt x="350" y="96"/>
                </a:cubicBezTo>
                <a:cubicBezTo>
                  <a:pt x="349" y="96"/>
                  <a:pt x="350" y="97"/>
                  <a:pt x="349" y="97"/>
                </a:cubicBezTo>
                <a:cubicBezTo>
                  <a:pt x="347" y="95"/>
                  <a:pt x="341" y="100"/>
                  <a:pt x="343" y="99"/>
                </a:cubicBezTo>
                <a:cubicBezTo>
                  <a:pt x="339" y="102"/>
                  <a:pt x="338" y="104"/>
                  <a:pt x="336" y="106"/>
                </a:cubicBezTo>
                <a:cubicBezTo>
                  <a:pt x="334" y="107"/>
                  <a:pt x="331" y="108"/>
                  <a:pt x="332" y="111"/>
                </a:cubicBezTo>
                <a:cubicBezTo>
                  <a:pt x="331" y="111"/>
                  <a:pt x="331" y="111"/>
                  <a:pt x="330" y="111"/>
                </a:cubicBezTo>
                <a:cubicBezTo>
                  <a:pt x="330" y="112"/>
                  <a:pt x="331" y="112"/>
                  <a:pt x="331" y="114"/>
                </a:cubicBezTo>
                <a:cubicBezTo>
                  <a:pt x="327" y="117"/>
                  <a:pt x="322" y="121"/>
                  <a:pt x="318" y="126"/>
                </a:cubicBezTo>
                <a:cubicBezTo>
                  <a:pt x="317" y="126"/>
                  <a:pt x="316" y="126"/>
                  <a:pt x="315" y="126"/>
                </a:cubicBezTo>
                <a:cubicBezTo>
                  <a:pt x="316" y="128"/>
                  <a:pt x="316" y="129"/>
                  <a:pt x="314" y="130"/>
                </a:cubicBezTo>
                <a:cubicBezTo>
                  <a:pt x="314" y="129"/>
                  <a:pt x="313" y="130"/>
                  <a:pt x="311" y="129"/>
                </a:cubicBezTo>
                <a:cubicBezTo>
                  <a:pt x="310" y="132"/>
                  <a:pt x="314" y="129"/>
                  <a:pt x="314" y="131"/>
                </a:cubicBezTo>
                <a:cubicBezTo>
                  <a:pt x="312" y="133"/>
                  <a:pt x="309" y="134"/>
                  <a:pt x="306" y="136"/>
                </a:cubicBezTo>
                <a:cubicBezTo>
                  <a:pt x="305" y="136"/>
                  <a:pt x="304" y="133"/>
                  <a:pt x="304" y="135"/>
                </a:cubicBezTo>
                <a:cubicBezTo>
                  <a:pt x="302" y="136"/>
                  <a:pt x="305" y="135"/>
                  <a:pt x="305" y="137"/>
                </a:cubicBezTo>
                <a:cubicBezTo>
                  <a:pt x="303" y="137"/>
                  <a:pt x="300" y="141"/>
                  <a:pt x="300" y="137"/>
                </a:cubicBezTo>
                <a:cubicBezTo>
                  <a:pt x="302" y="139"/>
                  <a:pt x="304" y="133"/>
                  <a:pt x="301" y="133"/>
                </a:cubicBezTo>
                <a:cubicBezTo>
                  <a:pt x="301" y="135"/>
                  <a:pt x="303" y="136"/>
                  <a:pt x="301" y="136"/>
                </a:cubicBezTo>
                <a:cubicBezTo>
                  <a:pt x="300" y="136"/>
                  <a:pt x="299" y="136"/>
                  <a:pt x="298" y="135"/>
                </a:cubicBezTo>
                <a:cubicBezTo>
                  <a:pt x="299" y="134"/>
                  <a:pt x="301" y="136"/>
                  <a:pt x="301" y="134"/>
                </a:cubicBezTo>
                <a:cubicBezTo>
                  <a:pt x="297" y="132"/>
                  <a:pt x="294" y="138"/>
                  <a:pt x="290" y="136"/>
                </a:cubicBezTo>
                <a:cubicBezTo>
                  <a:pt x="289" y="138"/>
                  <a:pt x="286" y="140"/>
                  <a:pt x="282" y="140"/>
                </a:cubicBezTo>
                <a:cubicBezTo>
                  <a:pt x="281" y="139"/>
                  <a:pt x="281" y="139"/>
                  <a:pt x="280" y="138"/>
                </a:cubicBezTo>
                <a:cubicBezTo>
                  <a:pt x="280" y="142"/>
                  <a:pt x="277" y="144"/>
                  <a:pt x="273" y="144"/>
                </a:cubicBezTo>
                <a:cubicBezTo>
                  <a:pt x="272" y="146"/>
                  <a:pt x="269" y="147"/>
                  <a:pt x="267" y="147"/>
                </a:cubicBezTo>
                <a:cubicBezTo>
                  <a:pt x="266" y="148"/>
                  <a:pt x="267" y="150"/>
                  <a:pt x="266" y="150"/>
                </a:cubicBezTo>
                <a:cubicBezTo>
                  <a:pt x="265" y="148"/>
                  <a:pt x="264" y="151"/>
                  <a:pt x="262" y="149"/>
                </a:cubicBezTo>
                <a:cubicBezTo>
                  <a:pt x="263" y="153"/>
                  <a:pt x="256" y="151"/>
                  <a:pt x="253" y="151"/>
                </a:cubicBezTo>
                <a:cubicBezTo>
                  <a:pt x="253" y="148"/>
                  <a:pt x="255" y="151"/>
                  <a:pt x="255" y="149"/>
                </a:cubicBezTo>
                <a:cubicBezTo>
                  <a:pt x="255" y="147"/>
                  <a:pt x="253" y="150"/>
                  <a:pt x="253" y="148"/>
                </a:cubicBezTo>
                <a:cubicBezTo>
                  <a:pt x="254" y="148"/>
                  <a:pt x="253" y="148"/>
                  <a:pt x="253" y="147"/>
                </a:cubicBezTo>
                <a:cubicBezTo>
                  <a:pt x="254" y="147"/>
                  <a:pt x="255" y="148"/>
                  <a:pt x="255" y="147"/>
                </a:cubicBezTo>
                <a:cubicBezTo>
                  <a:pt x="253" y="147"/>
                  <a:pt x="250" y="146"/>
                  <a:pt x="250" y="145"/>
                </a:cubicBezTo>
                <a:cubicBezTo>
                  <a:pt x="250" y="147"/>
                  <a:pt x="251" y="147"/>
                  <a:pt x="250" y="148"/>
                </a:cubicBezTo>
                <a:cubicBezTo>
                  <a:pt x="253" y="148"/>
                  <a:pt x="252" y="152"/>
                  <a:pt x="254" y="153"/>
                </a:cubicBezTo>
                <a:cubicBezTo>
                  <a:pt x="254" y="153"/>
                  <a:pt x="253" y="153"/>
                  <a:pt x="253" y="153"/>
                </a:cubicBezTo>
                <a:cubicBezTo>
                  <a:pt x="253" y="153"/>
                  <a:pt x="254" y="153"/>
                  <a:pt x="254" y="153"/>
                </a:cubicBezTo>
                <a:cubicBezTo>
                  <a:pt x="252" y="156"/>
                  <a:pt x="254" y="159"/>
                  <a:pt x="253" y="161"/>
                </a:cubicBezTo>
                <a:cubicBezTo>
                  <a:pt x="255" y="161"/>
                  <a:pt x="256" y="160"/>
                  <a:pt x="258" y="160"/>
                </a:cubicBezTo>
                <a:cubicBezTo>
                  <a:pt x="258" y="162"/>
                  <a:pt x="260" y="162"/>
                  <a:pt x="260" y="163"/>
                </a:cubicBezTo>
                <a:cubicBezTo>
                  <a:pt x="257" y="166"/>
                  <a:pt x="258" y="174"/>
                  <a:pt x="249" y="173"/>
                </a:cubicBezTo>
                <a:cubicBezTo>
                  <a:pt x="249" y="172"/>
                  <a:pt x="250" y="172"/>
                  <a:pt x="250" y="171"/>
                </a:cubicBezTo>
                <a:cubicBezTo>
                  <a:pt x="249" y="169"/>
                  <a:pt x="248" y="173"/>
                  <a:pt x="247" y="171"/>
                </a:cubicBezTo>
                <a:cubicBezTo>
                  <a:pt x="250" y="169"/>
                  <a:pt x="248" y="169"/>
                  <a:pt x="250" y="164"/>
                </a:cubicBezTo>
                <a:cubicBezTo>
                  <a:pt x="248" y="164"/>
                  <a:pt x="248" y="163"/>
                  <a:pt x="247" y="163"/>
                </a:cubicBezTo>
                <a:cubicBezTo>
                  <a:pt x="246" y="158"/>
                  <a:pt x="245" y="157"/>
                  <a:pt x="245" y="153"/>
                </a:cubicBezTo>
                <a:cubicBezTo>
                  <a:pt x="246" y="160"/>
                  <a:pt x="239" y="165"/>
                  <a:pt x="236" y="170"/>
                </a:cubicBezTo>
                <a:cubicBezTo>
                  <a:pt x="233" y="168"/>
                  <a:pt x="233" y="167"/>
                  <a:pt x="231" y="164"/>
                </a:cubicBezTo>
                <a:cubicBezTo>
                  <a:pt x="232" y="164"/>
                  <a:pt x="234" y="164"/>
                  <a:pt x="234" y="163"/>
                </a:cubicBezTo>
                <a:cubicBezTo>
                  <a:pt x="232" y="162"/>
                  <a:pt x="236" y="161"/>
                  <a:pt x="233" y="158"/>
                </a:cubicBezTo>
                <a:cubicBezTo>
                  <a:pt x="235" y="158"/>
                  <a:pt x="235" y="157"/>
                  <a:pt x="235" y="156"/>
                </a:cubicBezTo>
                <a:cubicBezTo>
                  <a:pt x="234" y="154"/>
                  <a:pt x="233" y="157"/>
                  <a:pt x="232" y="155"/>
                </a:cubicBezTo>
                <a:cubicBezTo>
                  <a:pt x="234" y="154"/>
                  <a:pt x="236" y="152"/>
                  <a:pt x="234" y="152"/>
                </a:cubicBezTo>
                <a:cubicBezTo>
                  <a:pt x="238" y="148"/>
                  <a:pt x="233" y="135"/>
                  <a:pt x="239" y="131"/>
                </a:cubicBezTo>
                <a:cubicBezTo>
                  <a:pt x="240" y="129"/>
                  <a:pt x="238" y="126"/>
                  <a:pt x="241" y="125"/>
                </a:cubicBezTo>
                <a:cubicBezTo>
                  <a:pt x="242" y="130"/>
                  <a:pt x="245" y="133"/>
                  <a:pt x="243" y="136"/>
                </a:cubicBezTo>
                <a:cubicBezTo>
                  <a:pt x="244" y="136"/>
                  <a:pt x="244" y="136"/>
                  <a:pt x="244" y="137"/>
                </a:cubicBezTo>
                <a:cubicBezTo>
                  <a:pt x="246" y="138"/>
                  <a:pt x="244" y="135"/>
                  <a:pt x="246" y="135"/>
                </a:cubicBezTo>
                <a:cubicBezTo>
                  <a:pt x="246" y="137"/>
                  <a:pt x="249" y="135"/>
                  <a:pt x="248" y="137"/>
                </a:cubicBezTo>
                <a:cubicBezTo>
                  <a:pt x="247" y="136"/>
                  <a:pt x="246" y="136"/>
                  <a:pt x="246" y="137"/>
                </a:cubicBezTo>
                <a:cubicBezTo>
                  <a:pt x="248" y="139"/>
                  <a:pt x="244" y="141"/>
                  <a:pt x="246" y="142"/>
                </a:cubicBezTo>
                <a:cubicBezTo>
                  <a:pt x="246" y="140"/>
                  <a:pt x="247" y="139"/>
                  <a:pt x="248" y="139"/>
                </a:cubicBezTo>
                <a:cubicBezTo>
                  <a:pt x="249" y="139"/>
                  <a:pt x="251" y="139"/>
                  <a:pt x="251" y="140"/>
                </a:cubicBezTo>
                <a:cubicBezTo>
                  <a:pt x="251" y="140"/>
                  <a:pt x="250" y="140"/>
                  <a:pt x="250" y="141"/>
                </a:cubicBezTo>
                <a:cubicBezTo>
                  <a:pt x="250" y="141"/>
                  <a:pt x="252" y="141"/>
                  <a:pt x="252" y="140"/>
                </a:cubicBezTo>
                <a:cubicBezTo>
                  <a:pt x="250" y="140"/>
                  <a:pt x="255" y="139"/>
                  <a:pt x="252" y="139"/>
                </a:cubicBezTo>
                <a:cubicBezTo>
                  <a:pt x="252" y="139"/>
                  <a:pt x="252" y="139"/>
                  <a:pt x="251" y="139"/>
                </a:cubicBezTo>
                <a:cubicBezTo>
                  <a:pt x="252" y="139"/>
                  <a:pt x="252" y="137"/>
                  <a:pt x="251" y="136"/>
                </a:cubicBezTo>
                <a:cubicBezTo>
                  <a:pt x="248" y="138"/>
                  <a:pt x="251" y="134"/>
                  <a:pt x="248" y="136"/>
                </a:cubicBezTo>
                <a:cubicBezTo>
                  <a:pt x="248" y="135"/>
                  <a:pt x="248" y="134"/>
                  <a:pt x="248" y="134"/>
                </a:cubicBezTo>
                <a:cubicBezTo>
                  <a:pt x="251" y="134"/>
                  <a:pt x="251" y="131"/>
                  <a:pt x="252" y="134"/>
                </a:cubicBezTo>
                <a:cubicBezTo>
                  <a:pt x="254" y="132"/>
                  <a:pt x="251" y="132"/>
                  <a:pt x="250" y="131"/>
                </a:cubicBezTo>
                <a:cubicBezTo>
                  <a:pt x="253" y="131"/>
                  <a:pt x="253" y="129"/>
                  <a:pt x="256" y="130"/>
                </a:cubicBezTo>
                <a:cubicBezTo>
                  <a:pt x="256" y="129"/>
                  <a:pt x="255" y="128"/>
                  <a:pt x="257" y="126"/>
                </a:cubicBezTo>
                <a:cubicBezTo>
                  <a:pt x="257" y="127"/>
                  <a:pt x="258" y="130"/>
                  <a:pt x="258" y="128"/>
                </a:cubicBezTo>
                <a:cubicBezTo>
                  <a:pt x="257" y="128"/>
                  <a:pt x="260" y="128"/>
                  <a:pt x="260" y="126"/>
                </a:cubicBezTo>
                <a:cubicBezTo>
                  <a:pt x="258" y="126"/>
                  <a:pt x="257" y="121"/>
                  <a:pt x="259" y="120"/>
                </a:cubicBezTo>
                <a:cubicBezTo>
                  <a:pt x="260" y="122"/>
                  <a:pt x="261" y="121"/>
                  <a:pt x="262" y="123"/>
                </a:cubicBezTo>
                <a:cubicBezTo>
                  <a:pt x="260" y="124"/>
                  <a:pt x="260" y="122"/>
                  <a:pt x="259" y="124"/>
                </a:cubicBezTo>
                <a:cubicBezTo>
                  <a:pt x="260" y="126"/>
                  <a:pt x="262" y="123"/>
                  <a:pt x="262" y="125"/>
                </a:cubicBezTo>
                <a:cubicBezTo>
                  <a:pt x="261" y="125"/>
                  <a:pt x="261" y="125"/>
                  <a:pt x="261" y="126"/>
                </a:cubicBezTo>
                <a:cubicBezTo>
                  <a:pt x="262" y="126"/>
                  <a:pt x="264" y="128"/>
                  <a:pt x="264" y="126"/>
                </a:cubicBezTo>
                <a:cubicBezTo>
                  <a:pt x="264" y="126"/>
                  <a:pt x="264" y="126"/>
                  <a:pt x="263" y="125"/>
                </a:cubicBezTo>
                <a:cubicBezTo>
                  <a:pt x="265" y="126"/>
                  <a:pt x="264" y="124"/>
                  <a:pt x="265" y="123"/>
                </a:cubicBezTo>
                <a:cubicBezTo>
                  <a:pt x="266" y="124"/>
                  <a:pt x="266" y="126"/>
                  <a:pt x="268" y="126"/>
                </a:cubicBezTo>
                <a:cubicBezTo>
                  <a:pt x="269" y="124"/>
                  <a:pt x="267" y="123"/>
                  <a:pt x="266" y="122"/>
                </a:cubicBezTo>
                <a:cubicBezTo>
                  <a:pt x="264" y="121"/>
                  <a:pt x="264" y="126"/>
                  <a:pt x="263" y="124"/>
                </a:cubicBezTo>
                <a:cubicBezTo>
                  <a:pt x="263" y="123"/>
                  <a:pt x="265" y="123"/>
                  <a:pt x="264" y="122"/>
                </a:cubicBezTo>
                <a:cubicBezTo>
                  <a:pt x="263" y="122"/>
                  <a:pt x="263" y="121"/>
                  <a:pt x="264" y="120"/>
                </a:cubicBezTo>
                <a:cubicBezTo>
                  <a:pt x="260" y="122"/>
                  <a:pt x="261" y="118"/>
                  <a:pt x="257" y="118"/>
                </a:cubicBezTo>
                <a:cubicBezTo>
                  <a:pt x="257" y="120"/>
                  <a:pt x="257" y="121"/>
                  <a:pt x="256" y="121"/>
                </a:cubicBezTo>
                <a:cubicBezTo>
                  <a:pt x="256" y="119"/>
                  <a:pt x="256" y="119"/>
                  <a:pt x="256" y="117"/>
                </a:cubicBezTo>
                <a:cubicBezTo>
                  <a:pt x="256" y="117"/>
                  <a:pt x="257" y="117"/>
                  <a:pt x="257" y="116"/>
                </a:cubicBezTo>
                <a:cubicBezTo>
                  <a:pt x="254" y="114"/>
                  <a:pt x="257" y="109"/>
                  <a:pt x="256" y="105"/>
                </a:cubicBezTo>
                <a:cubicBezTo>
                  <a:pt x="253" y="104"/>
                  <a:pt x="252" y="102"/>
                  <a:pt x="251" y="98"/>
                </a:cubicBezTo>
                <a:cubicBezTo>
                  <a:pt x="253" y="98"/>
                  <a:pt x="253" y="97"/>
                  <a:pt x="254" y="96"/>
                </a:cubicBezTo>
                <a:cubicBezTo>
                  <a:pt x="253" y="95"/>
                  <a:pt x="252" y="97"/>
                  <a:pt x="252" y="96"/>
                </a:cubicBezTo>
                <a:cubicBezTo>
                  <a:pt x="252" y="93"/>
                  <a:pt x="252" y="92"/>
                  <a:pt x="253" y="91"/>
                </a:cubicBezTo>
                <a:cubicBezTo>
                  <a:pt x="249" y="91"/>
                  <a:pt x="250" y="98"/>
                  <a:pt x="247" y="95"/>
                </a:cubicBezTo>
                <a:cubicBezTo>
                  <a:pt x="246" y="96"/>
                  <a:pt x="247" y="97"/>
                  <a:pt x="246" y="98"/>
                </a:cubicBezTo>
                <a:cubicBezTo>
                  <a:pt x="247" y="99"/>
                  <a:pt x="247" y="98"/>
                  <a:pt x="248" y="98"/>
                </a:cubicBezTo>
                <a:cubicBezTo>
                  <a:pt x="248" y="100"/>
                  <a:pt x="251" y="101"/>
                  <a:pt x="250" y="103"/>
                </a:cubicBezTo>
                <a:cubicBezTo>
                  <a:pt x="251" y="103"/>
                  <a:pt x="252" y="102"/>
                  <a:pt x="252" y="103"/>
                </a:cubicBezTo>
                <a:cubicBezTo>
                  <a:pt x="250" y="104"/>
                  <a:pt x="250" y="103"/>
                  <a:pt x="249" y="106"/>
                </a:cubicBezTo>
                <a:cubicBezTo>
                  <a:pt x="247" y="104"/>
                  <a:pt x="249" y="102"/>
                  <a:pt x="247" y="101"/>
                </a:cubicBezTo>
                <a:cubicBezTo>
                  <a:pt x="246" y="102"/>
                  <a:pt x="247" y="104"/>
                  <a:pt x="245" y="103"/>
                </a:cubicBezTo>
                <a:cubicBezTo>
                  <a:pt x="246" y="104"/>
                  <a:pt x="247" y="106"/>
                  <a:pt x="245" y="107"/>
                </a:cubicBezTo>
                <a:cubicBezTo>
                  <a:pt x="246" y="108"/>
                  <a:pt x="248" y="106"/>
                  <a:pt x="248" y="109"/>
                </a:cubicBezTo>
                <a:cubicBezTo>
                  <a:pt x="246" y="107"/>
                  <a:pt x="244" y="110"/>
                  <a:pt x="243" y="108"/>
                </a:cubicBezTo>
                <a:cubicBezTo>
                  <a:pt x="243" y="110"/>
                  <a:pt x="244" y="113"/>
                  <a:pt x="245" y="114"/>
                </a:cubicBezTo>
                <a:cubicBezTo>
                  <a:pt x="244" y="115"/>
                  <a:pt x="245" y="118"/>
                  <a:pt x="242" y="118"/>
                </a:cubicBezTo>
                <a:cubicBezTo>
                  <a:pt x="241" y="116"/>
                  <a:pt x="243" y="116"/>
                  <a:pt x="242" y="115"/>
                </a:cubicBezTo>
                <a:cubicBezTo>
                  <a:pt x="240" y="111"/>
                  <a:pt x="241" y="103"/>
                  <a:pt x="240" y="97"/>
                </a:cubicBezTo>
                <a:cubicBezTo>
                  <a:pt x="241" y="96"/>
                  <a:pt x="242" y="95"/>
                  <a:pt x="243" y="95"/>
                </a:cubicBezTo>
                <a:cubicBezTo>
                  <a:pt x="244" y="91"/>
                  <a:pt x="244" y="88"/>
                  <a:pt x="246" y="86"/>
                </a:cubicBezTo>
                <a:cubicBezTo>
                  <a:pt x="250" y="92"/>
                  <a:pt x="256" y="89"/>
                  <a:pt x="262" y="90"/>
                </a:cubicBezTo>
                <a:cubicBezTo>
                  <a:pt x="262" y="88"/>
                  <a:pt x="262" y="89"/>
                  <a:pt x="262" y="87"/>
                </a:cubicBezTo>
                <a:cubicBezTo>
                  <a:pt x="261" y="87"/>
                  <a:pt x="260" y="86"/>
                  <a:pt x="259" y="87"/>
                </a:cubicBezTo>
                <a:cubicBezTo>
                  <a:pt x="259" y="85"/>
                  <a:pt x="256" y="84"/>
                  <a:pt x="256" y="85"/>
                </a:cubicBezTo>
                <a:cubicBezTo>
                  <a:pt x="253" y="81"/>
                  <a:pt x="247" y="82"/>
                  <a:pt x="248" y="78"/>
                </a:cubicBezTo>
                <a:cubicBezTo>
                  <a:pt x="248" y="77"/>
                  <a:pt x="250" y="76"/>
                  <a:pt x="248" y="75"/>
                </a:cubicBezTo>
                <a:cubicBezTo>
                  <a:pt x="252" y="75"/>
                  <a:pt x="254" y="70"/>
                  <a:pt x="253" y="67"/>
                </a:cubicBezTo>
                <a:cubicBezTo>
                  <a:pt x="256" y="64"/>
                  <a:pt x="259" y="61"/>
                  <a:pt x="262" y="58"/>
                </a:cubicBezTo>
                <a:cubicBezTo>
                  <a:pt x="268" y="58"/>
                  <a:pt x="272" y="57"/>
                  <a:pt x="274" y="55"/>
                </a:cubicBezTo>
                <a:cubicBezTo>
                  <a:pt x="277" y="55"/>
                  <a:pt x="276" y="56"/>
                  <a:pt x="276" y="57"/>
                </a:cubicBezTo>
                <a:cubicBezTo>
                  <a:pt x="276" y="54"/>
                  <a:pt x="283" y="56"/>
                  <a:pt x="281" y="53"/>
                </a:cubicBezTo>
                <a:cubicBezTo>
                  <a:pt x="281" y="54"/>
                  <a:pt x="279" y="54"/>
                  <a:pt x="278" y="54"/>
                </a:cubicBezTo>
                <a:cubicBezTo>
                  <a:pt x="279" y="52"/>
                  <a:pt x="275" y="52"/>
                  <a:pt x="274" y="51"/>
                </a:cubicBezTo>
                <a:cubicBezTo>
                  <a:pt x="275" y="50"/>
                  <a:pt x="276" y="51"/>
                  <a:pt x="277" y="50"/>
                </a:cubicBezTo>
                <a:cubicBezTo>
                  <a:pt x="277" y="47"/>
                  <a:pt x="274" y="49"/>
                  <a:pt x="274" y="47"/>
                </a:cubicBezTo>
                <a:cubicBezTo>
                  <a:pt x="275" y="44"/>
                  <a:pt x="277" y="46"/>
                  <a:pt x="278" y="44"/>
                </a:cubicBezTo>
                <a:cubicBezTo>
                  <a:pt x="275" y="43"/>
                  <a:pt x="272" y="40"/>
                  <a:pt x="273" y="37"/>
                </a:cubicBezTo>
                <a:cubicBezTo>
                  <a:pt x="272" y="37"/>
                  <a:pt x="272" y="35"/>
                  <a:pt x="270" y="35"/>
                </a:cubicBezTo>
                <a:cubicBezTo>
                  <a:pt x="268" y="37"/>
                  <a:pt x="267" y="37"/>
                  <a:pt x="265" y="36"/>
                </a:cubicBezTo>
                <a:cubicBezTo>
                  <a:pt x="264" y="36"/>
                  <a:pt x="264" y="39"/>
                  <a:pt x="262" y="39"/>
                </a:cubicBezTo>
                <a:cubicBezTo>
                  <a:pt x="262" y="41"/>
                  <a:pt x="261" y="43"/>
                  <a:pt x="259" y="44"/>
                </a:cubicBezTo>
                <a:cubicBezTo>
                  <a:pt x="251" y="42"/>
                  <a:pt x="247" y="45"/>
                  <a:pt x="240" y="44"/>
                </a:cubicBezTo>
                <a:cubicBezTo>
                  <a:pt x="239" y="47"/>
                  <a:pt x="242" y="44"/>
                  <a:pt x="242" y="45"/>
                </a:cubicBezTo>
                <a:cubicBezTo>
                  <a:pt x="241" y="45"/>
                  <a:pt x="242" y="47"/>
                  <a:pt x="241" y="47"/>
                </a:cubicBezTo>
                <a:cubicBezTo>
                  <a:pt x="239" y="47"/>
                  <a:pt x="240" y="44"/>
                  <a:pt x="238" y="44"/>
                </a:cubicBezTo>
                <a:cubicBezTo>
                  <a:pt x="237" y="46"/>
                  <a:pt x="235" y="46"/>
                  <a:pt x="234" y="45"/>
                </a:cubicBezTo>
                <a:cubicBezTo>
                  <a:pt x="235" y="45"/>
                  <a:pt x="235" y="45"/>
                  <a:pt x="235" y="44"/>
                </a:cubicBezTo>
                <a:cubicBezTo>
                  <a:pt x="234" y="43"/>
                  <a:pt x="229" y="44"/>
                  <a:pt x="230" y="42"/>
                </a:cubicBezTo>
                <a:cubicBezTo>
                  <a:pt x="228" y="42"/>
                  <a:pt x="229" y="44"/>
                  <a:pt x="228" y="43"/>
                </a:cubicBezTo>
                <a:cubicBezTo>
                  <a:pt x="227" y="43"/>
                  <a:pt x="228" y="42"/>
                  <a:pt x="227" y="42"/>
                </a:cubicBezTo>
                <a:cubicBezTo>
                  <a:pt x="224" y="46"/>
                  <a:pt x="222" y="45"/>
                  <a:pt x="218" y="42"/>
                </a:cubicBezTo>
                <a:cubicBezTo>
                  <a:pt x="217" y="42"/>
                  <a:pt x="219" y="43"/>
                  <a:pt x="218" y="43"/>
                </a:cubicBezTo>
                <a:cubicBezTo>
                  <a:pt x="215" y="41"/>
                  <a:pt x="212" y="41"/>
                  <a:pt x="209" y="40"/>
                </a:cubicBezTo>
                <a:cubicBezTo>
                  <a:pt x="209" y="42"/>
                  <a:pt x="206" y="40"/>
                  <a:pt x="206" y="41"/>
                </a:cubicBezTo>
                <a:cubicBezTo>
                  <a:pt x="206" y="41"/>
                  <a:pt x="207" y="41"/>
                  <a:pt x="207" y="42"/>
                </a:cubicBezTo>
                <a:cubicBezTo>
                  <a:pt x="205" y="43"/>
                  <a:pt x="201" y="43"/>
                  <a:pt x="200" y="45"/>
                </a:cubicBezTo>
                <a:cubicBezTo>
                  <a:pt x="166" y="46"/>
                  <a:pt x="139" y="28"/>
                  <a:pt x="107" y="26"/>
                </a:cubicBezTo>
                <a:cubicBezTo>
                  <a:pt x="90" y="19"/>
                  <a:pt x="63" y="24"/>
                  <a:pt x="46" y="18"/>
                </a:cubicBezTo>
                <a:cubicBezTo>
                  <a:pt x="44" y="19"/>
                  <a:pt x="46" y="21"/>
                  <a:pt x="46" y="23"/>
                </a:cubicBezTo>
                <a:cubicBezTo>
                  <a:pt x="43" y="21"/>
                  <a:pt x="43" y="21"/>
                  <a:pt x="41" y="20"/>
                </a:cubicBezTo>
                <a:cubicBezTo>
                  <a:pt x="42" y="19"/>
                  <a:pt x="45" y="21"/>
                  <a:pt x="46" y="18"/>
                </a:cubicBezTo>
                <a:cubicBezTo>
                  <a:pt x="43" y="17"/>
                  <a:pt x="42" y="18"/>
                  <a:pt x="40" y="19"/>
                </a:cubicBezTo>
                <a:cubicBezTo>
                  <a:pt x="40" y="22"/>
                  <a:pt x="41" y="26"/>
                  <a:pt x="43" y="28"/>
                </a:cubicBezTo>
                <a:cubicBezTo>
                  <a:pt x="44" y="28"/>
                  <a:pt x="47" y="27"/>
                  <a:pt x="47" y="29"/>
                </a:cubicBezTo>
                <a:cubicBezTo>
                  <a:pt x="46" y="29"/>
                  <a:pt x="45" y="29"/>
                  <a:pt x="45" y="30"/>
                </a:cubicBezTo>
                <a:cubicBezTo>
                  <a:pt x="47" y="31"/>
                  <a:pt x="52" y="31"/>
                  <a:pt x="51" y="35"/>
                </a:cubicBezTo>
                <a:cubicBezTo>
                  <a:pt x="65" y="42"/>
                  <a:pt x="80" y="48"/>
                  <a:pt x="91" y="57"/>
                </a:cubicBezTo>
                <a:cubicBezTo>
                  <a:pt x="88" y="57"/>
                  <a:pt x="84" y="56"/>
                  <a:pt x="82" y="58"/>
                </a:cubicBezTo>
                <a:cubicBezTo>
                  <a:pt x="83" y="59"/>
                  <a:pt x="83" y="61"/>
                  <a:pt x="84" y="62"/>
                </a:cubicBezTo>
                <a:cubicBezTo>
                  <a:pt x="96" y="64"/>
                  <a:pt x="107" y="62"/>
                  <a:pt x="115" y="70"/>
                </a:cubicBezTo>
                <a:cubicBezTo>
                  <a:pt x="117" y="69"/>
                  <a:pt x="118" y="69"/>
                  <a:pt x="119" y="67"/>
                </a:cubicBezTo>
                <a:cubicBezTo>
                  <a:pt x="120" y="69"/>
                  <a:pt x="120" y="66"/>
                  <a:pt x="122" y="68"/>
                </a:cubicBezTo>
                <a:cubicBezTo>
                  <a:pt x="123" y="68"/>
                  <a:pt x="123" y="66"/>
                  <a:pt x="124" y="65"/>
                </a:cubicBezTo>
                <a:cubicBezTo>
                  <a:pt x="126" y="67"/>
                  <a:pt x="128" y="67"/>
                  <a:pt x="131" y="67"/>
                </a:cubicBezTo>
                <a:cubicBezTo>
                  <a:pt x="134" y="73"/>
                  <a:pt x="137" y="80"/>
                  <a:pt x="141" y="86"/>
                </a:cubicBezTo>
                <a:cubicBezTo>
                  <a:pt x="140" y="94"/>
                  <a:pt x="143" y="99"/>
                  <a:pt x="145" y="104"/>
                </a:cubicBezTo>
                <a:cubicBezTo>
                  <a:pt x="145" y="111"/>
                  <a:pt x="146" y="117"/>
                  <a:pt x="148" y="123"/>
                </a:cubicBezTo>
                <a:cubicBezTo>
                  <a:pt x="146" y="123"/>
                  <a:pt x="148" y="126"/>
                  <a:pt x="148" y="127"/>
                </a:cubicBezTo>
                <a:cubicBezTo>
                  <a:pt x="148" y="128"/>
                  <a:pt x="147" y="128"/>
                  <a:pt x="147" y="129"/>
                </a:cubicBezTo>
                <a:cubicBezTo>
                  <a:pt x="150" y="134"/>
                  <a:pt x="147" y="144"/>
                  <a:pt x="151" y="147"/>
                </a:cubicBezTo>
                <a:cubicBezTo>
                  <a:pt x="152" y="153"/>
                  <a:pt x="148" y="168"/>
                  <a:pt x="154" y="169"/>
                </a:cubicBezTo>
                <a:cubicBezTo>
                  <a:pt x="160" y="178"/>
                  <a:pt x="155" y="188"/>
                  <a:pt x="158" y="197"/>
                </a:cubicBezTo>
                <a:cubicBezTo>
                  <a:pt x="156" y="199"/>
                  <a:pt x="157" y="207"/>
                  <a:pt x="159" y="209"/>
                </a:cubicBezTo>
                <a:cubicBezTo>
                  <a:pt x="158" y="209"/>
                  <a:pt x="157" y="209"/>
                  <a:pt x="157" y="210"/>
                </a:cubicBezTo>
                <a:cubicBezTo>
                  <a:pt x="160" y="214"/>
                  <a:pt x="157" y="222"/>
                  <a:pt x="161" y="227"/>
                </a:cubicBezTo>
                <a:cubicBezTo>
                  <a:pt x="159" y="226"/>
                  <a:pt x="160" y="227"/>
                  <a:pt x="158" y="227"/>
                </a:cubicBezTo>
                <a:cubicBezTo>
                  <a:pt x="160" y="233"/>
                  <a:pt x="161" y="240"/>
                  <a:pt x="157" y="245"/>
                </a:cubicBezTo>
                <a:cubicBezTo>
                  <a:pt x="159" y="246"/>
                  <a:pt x="157" y="248"/>
                  <a:pt x="159" y="248"/>
                </a:cubicBezTo>
                <a:cubicBezTo>
                  <a:pt x="159" y="248"/>
                  <a:pt x="159" y="243"/>
                  <a:pt x="161" y="245"/>
                </a:cubicBezTo>
                <a:cubicBezTo>
                  <a:pt x="160" y="247"/>
                  <a:pt x="159" y="249"/>
                  <a:pt x="158" y="251"/>
                </a:cubicBezTo>
                <a:cubicBezTo>
                  <a:pt x="159" y="251"/>
                  <a:pt x="160" y="251"/>
                  <a:pt x="160" y="252"/>
                </a:cubicBezTo>
                <a:cubicBezTo>
                  <a:pt x="160" y="257"/>
                  <a:pt x="158" y="273"/>
                  <a:pt x="162" y="278"/>
                </a:cubicBezTo>
                <a:cubicBezTo>
                  <a:pt x="160" y="279"/>
                  <a:pt x="163" y="280"/>
                  <a:pt x="160" y="283"/>
                </a:cubicBezTo>
                <a:cubicBezTo>
                  <a:pt x="164" y="288"/>
                  <a:pt x="162" y="293"/>
                  <a:pt x="163" y="299"/>
                </a:cubicBezTo>
                <a:cubicBezTo>
                  <a:pt x="160" y="299"/>
                  <a:pt x="161" y="303"/>
                  <a:pt x="158" y="303"/>
                </a:cubicBezTo>
                <a:cubicBezTo>
                  <a:pt x="162" y="305"/>
                  <a:pt x="159" y="308"/>
                  <a:pt x="161" y="310"/>
                </a:cubicBezTo>
                <a:cubicBezTo>
                  <a:pt x="158" y="309"/>
                  <a:pt x="161" y="311"/>
                  <a:pt x="159" y="312"/>
                </a:cubicBezTo>
                <a:cubicBezTo>
                  <a:pt x="163" y="313"/>
                  <a:pt x="157" y="317"/>
                  <a:pt x="160" y="318"/>
                </a:cubicBezTo>
                <a:cubicBezTo>
                  <a:pt x="159" y="318"/>
                  <a:pt x="159" y="318"/>
                  <a:pt x="158" y="318"/>
                </a:cubicBezTo>
                <a:cubicBezTo>
                  <a:pt x="158" y="318"/>
                  <a:pt x="158" y="316"/>
                  <a:pt x="157" y="316"/>
                </a:cubicBezTo>
                <a:cubicBezTo>
                  <a:pt x="157" y="319"/>
                  <a:pt x="153" y="318"/>
                  <a:pt x="154" y="320"/>
                </a:cubicBezTo>
                <a:cubicBezTo>
                  <a:pt x="153" y="320"/>
                  <a:pt x="154" y="319"/>
                  <a:pt x="153" y="318"/>
                </a:cubicBezTo>
                <a:cubicBezTo>
                  <a:pt x="153" y="317"/>
                  <a:pt x="155" y="318"/>
                  <a:pt x="155" y="317"/>
                </a:cubicBezTo>
                <a:cubicBezTo>
                  <a:pt x="151" y="316"/>
                  <a:pt x="154" y="312"/>
                  <a:pt x="154" y="311"/>
                </a:cubicBezTo>
                <a:cubicBezTo>
                  <a:pt x="155" y="311"/>
                  <a:pt x="157" y="313"/>
                  <a:pt x="157" y="311"/>
                </a:cubicBezTo>
                <a:cubicBezTo>
                  <a:pt x="155" y="310"/>
                  <a:pt x="160" y="311"/>
                  <a:pt x="159" y="309"/>
                </a:cubicBezTo>
                <a:cubicBezTo>
                  <a:pt x="158" y="309"/>
                  <a:pt x="157" y="307"/>
                  <a:pt x="157" y="309"/>
                </a:cubicBezTo>
                <a:cubicBezTo>
                  <a:pt x="158" y="309"/>
                  <a:pt x="154" y="312"/>
                  <a:pt x="153" y="310"/>
                </a:cubicBezTo>
                <a:cubicBezTo>
                  <a:pt x="153" y="308"/>
                  <a:pt x="155" y="309"/>
                  <a:pt x="154" y="307"/>
                </a:cubicBezTo>
                <a:cubicBezTo>
                  <a:pt x="152" y="308"/>
                  <a:pt x="154" y="305"/>
                  <a:pt x="152" y="305"/>
                </a:cubicBezTo>
                <a:cubicBezTo>
                  <a:pt x="151" y="308"/>
                  <a:pt x="152" y="310"/>
                  <a:pt x="152" y="314"/>
                </a:cubicBezTo>
                <a:cubicBezTo>
                  <a:pt x="150" y="315"/>
                  <a:pt x="148" y="314"/>
                  <a:pt x="147" y="315"/>
                </a:cubicBezTo>
                <a:cubicBezTo>
                  <a:pt x="149" y="317"/>
                  <a:pt x="147" y="319"/>
                  <a:pt x="146" y="322"/>
                </a:cubicBezTo>
                <a:cubicBezTo>
                  <a:pt x="148" y="323"/>
                  <a:pt x="148" y="322"/>
                  <a:pt x="150" y="322"/>
                </a:cubicBezTo>
                <a:cubicBezTo>
                  <a:pt x="150" y="318"/>
                  <a:pt x="148" y="318"/>
                  <a:pt x="150" y="315"/>
                </a:cubicBezTo>
                <a:cubicBezTo>
                  <a:pt x="151" y="315"/>
                  <a:pt x="152" y="316"/>
                  <a:pt x="152" y="318"/>
                </a:cubicBezTo>
                <a:cubicBezTo>
                  <a:pt x="152" y="319"/>
                  <a:pt x="151" y="320"/>
                  <a:pt x="150" y="320"/>
                </a:cubicBezTo>
                <a:cubicBezTo>
                  <a:pt x="152" y="320"/>
                  <a:pt x="152" y="324"/>
                  <a:pt x="151" y="326"/>
                </a:cubicBezTo>
                <a:cubicBezTo>
                  <a:pt x="153" y="328"/>
                  <a:pt x="149" y="330"/>
                  <a:pt x="152" y="333"/>
                </a:cubicBezTo>
                <a:cubicBezTo>
                  <a:pt x="151" y="333"/>
                  <a:pt x="151" y="334"/>
                  <a:pt x="150" y="334"/>
                </a:cubicBezTo>
                <a:cubicBezTo>
                  <a:pt x="150" y="333"/>
                  <a:pt x="148" y="332"/>
                  <a:pt x="148" y="333"/>
                </a:cubicBezTo>
                <a:cubicBezTo>
                  <a:pt x="148" y="333"/>
                  <a:pt x="149" y="334"/>
                  <a:pt x="148" y="334"/>
                </a:cubicBezTo>
                <a:cubicBezTo>
                  <a:pt x="147" y="332"/>
                  <a:pt x="148" y="333"/>
                  <a:pt x="147" y="331"/>
                </a:cubicBezTo>
                <a:cubicBezTo>
                  <a:pt x="146" y="331"/>
                  <a:pt x="145" y="331"/>
                  <a:pt x="145" y="331"/>
                </a:cubicBezTo>
                <a:cubicBezTo>
                  <a:pt x="144" y="335"/>
                  <a:pt x="147" y="335"/>
                  <a:pt x="146" y="338"/>
                </a:cubicBezTo>
                <a:cubicBezTo>
                  <a:pt x="145" y="338"/>
                  <a:pt x="144" y="339"/>
                  <a:pt x="145" y="340"/>
                </a:cubicBezTo>
                <a:cubicBezTo>
                  <a:pt x="145" y="340"/>
                  <a:pt x="146" y="340"/>
                  <a:pt x="146" y="340"/>
                </a:cubicBezTo>
                <a:cubicBezTo>
                  <a:pt x="145" y="344"/>
                  <a:pt x="145" y="345"/>
                  <a:pt x="146" y="349"/>
                </a:cubicBezTo>
                <a:cubicBezTo>
                  <a:pt x="147" y="348"/>
                  <a:pt x="146" y="346"/>
                  <a:pt x="147" y="345"/>
                </a:cubicBezTo>
                <a:close/>
                <a:moveTo>
                  <a:pt x="251" y="128"/>
                </a:moveTo>
                <a:cubicBezTo>
                  <a:pt x="252" y="128"/>
                  <a:pt x="251" y="131"/>
                  <a:pt x="250" y="130"/>
                </a:cubicBezTo>
                <a:cubicBezTo>
                  <a:pt x="249" y="129"/>
                  <a:pt x="250" y="129"/>
                  <a:pt x="251" y="128"/>
                </a:cubicBezTo>
                <a:cubicBezTo>
                  <a:pt x="251" y="128"/>
                  <a:pt x="251" y="128"/>
                  <a:pt x="251" y="128"/>
                </a:cubicBezTo>
                <a:close/>
                <a:moveTo>
                  <a:pt x="457" y="65"/>
                </a:moveTo>
                <a:cubicBezTo>
                  <a:pt x="458" y="63"/>
                  <a:pt x="455" y="69"/>
                  <a:pt x="457" y="65"/>
                </a:cubicBezTo>
                <a:cubicBezTo>
                  <a:pt x="457" y="65"/>
                  <a:pt x="457" y="65"/>
                  <a:pt x="457" y="65"/>
                </a:cubicBezTo>
                <a:close/>
                <a:moveTo>
                  <a:pt x="340" y="237"/>
                </a:moveTo>
                <a:cubicBezTo>
                  <a:pt x="341" y="236"/>
                  <a:pt x="339" y="234"/>
                  <a:pt x="340" y="233"/>
                </a:cubicBezTo>
                <a:cubicBezTo>
                  <a:pt x="341" y="233"/>
                  <a:pt x="342" y="234"/>
                  <a:pt x="342" y="235"/>
                </a:cubicBezTo>
                <a:cubicBezTo>
                  <a:pt x="340" y="234"/>
                  <a:pt x="342" y="237"/>
                  <a:pt x="342" y="238"/>
                </a:cubicBezTo>
                <a:cubicBezTo>
                  <a:pt x="341" y="238"/>
                  <a:pt x="341" y="237"/>
                  <a:pt x="340" y="237"/>
                </a:cubicBezTo>
                <a:cubicBezTo>
                  <a:pt x="340" y="237"/>
                  <a:pt x="340" y="237"/>
                  <a:pt x="340" y="237"/>
                </a:cubicBezTo>
                <a:close/>
                <a:moveTo>
                  <a:pt x="231" y="265"/>
                </a:moveTo>
                <a:cubicBezTo>
                  <a:pt x="233" y="267"/>
                  <a:pt x="233" y="276"/>
                  <a:pt x="230" y="278"/>
                </a:cubicBezTo>
                <a:cubicBezTo>
                  <a:pt x="231" y="276"/>
                  <a:pt x="230" y="268"/>
                  <a:pt x="231" y="265"/>
                </a:cubicBezTo>
                <a:cubicBezTo>
                  <a:pt x="231" y="265"/>
                  <a:pt x="231" y="265"/>
                  <a:pt x="231" y="265"/>
                </a:cubicBezTo>
                <a:close/>
                <a:moveTo>
                  <a:pt x="46" y="25"/>
                </a:moveTo>
                <a:cubicBezTo>
                  <a:pt x="44" y="25"/>
                  <a:pt x="44" y="24"/>
                  <a:pt x="43" y="23"/>
                </a:cubicBezTo>
                <a:cubicBezTo>
                  <a:pt x="44" y="22"/>
                  <a:pt x="46" y="24"/>
                  <a:pt x="46" y="25"/>
                </a:cubicBezTo>
                <a:cubicBezTo>
                  <a:pt x="46" y="25"/>
                  <a:pt x="46" y="25"/>
                  <a:pt x="46" y="25"/>
                </a:cubicBezTo>
                <a:close/>
                <a:moveTo>
                  <a:pt x="272" y="38"/>
                </a:moveTo>
                <a:cubicBezTo>
                  <a:pt x="272" y="39"/>
                  <a:pt x="269" y="38"/>
                  <a:pt x="269" y="37"/>
                </a:cubicBezTo>
                <a:cubicBezTo>
                  <a:pt x="270" y="37"/>
                  <a:pt x="271" y="38"/>
                  <a:pt x="272" y="38"/>
                </a:cubicBezTo>
                <a:cubicBezTo>
                  <a:pt x="272" y="38"/>
                  <a:pt x="272" y="38"/>
                  <a:pt x="272" y="38"/>
                </a:cubicBezTo>
                <a:close/>
                <a:moveTo>
                  <a:pt x="267" y="39"/>
                </a:moveTo>
                <a:cubicBezTo>
                  <a:pt x="267" y="37"/>
                  <a:pt x="269" y="40"/>
                  <a:pt x="269" y="39"/>
                </a:cubicBezTo>
                <a:cubicBezTo>
                  <a:pt x="270" y="39"/>
                  <a:pt x="268" y="39"/>
                  <a:pt x="269" y="41"/>
                </a:cubicBezTo>
                <a:cubicBezTo>
                  <a:pt x="268" y="40"/>
                  <a:pt x="268" y="39"/>
                  <a:pt x="267" y="39"/>
                </a:cubicBezTo>
                <a:cubicBezTo>
                  <a:pt x="267" y="39"/>
                  <a:pt x="267" y="39"/>
                  <a:pt x="267" y="39"/>
                </a:cubicBezTo>
                <a:close/>
                <a:moveTo>
                  <a:pt x="275" y="43"/>
                </a:moveTo>
                <a:cubicBezTo>
                  <a:pt x="276" y="44"/>
                  <a:pt x="272" y="44"/>
                  <a:pt x="273" y="42"/>
                </a:cubicBezTo>
                <a:cubicBezTo>
                  <a:pt x="274" y="43"/>
                  <a:pt x="274" y="43"/>
                  <a:pt x="275" y="43"/>
                </a:cubicBezTo>
                <a:cubicBezTo>
                  <a:pt x="275" y="43"/>
                  <a:pt x="275" y="43"/>
                  <a:pt x="275" y="43"/>
                </a:cubicBezTo>
                <a:close/>
                <a:moveTo>
                  <a:pt x="104" y="45"/>
                </a:moveTo>
                <a:cubicBezTo>
                  <a:pt x="114" y="43"/>
                  <a:pt x="121" y="46"/>
                  <a:pt x="130" y="46"/>
                </a:cubicBezTo>
                <a:cubicBezTo>
                  <a:pt x="127" y="49"/>
                  <a:pt x="118" y="47"/>
                  <a:pt x="112" y="48"/>
                </a:cubicBezTo>
                <a:cubicBezTo>
                  <a:pt x="110" y="48"/>
                  <a:pt x="107" y="48"/>
                  <a:pt x="105" y="48"/>
                </a:cubicBezTo>
                <a:cubicBezTo>
                  <a:pt x="105" y="46"/>
                  <a:pt x="103" y="46"/>
                  <a:pt x="104" y="45"/>
                </a:cubicBezTo>
                <a:cubicBezTo>
                  <a:pt x="104" y="45"/>
                  <a:pt x="104" y="45"/>
                  <a:pt x="104" y="45"/>
                </a:cubicBezTo>
                <a:close/>
                <a:moveTo>
                  <a:pt x="217" y="46"/>
                </a:moveTo>
                <a:cubicBezTo>
                  <a:pt x="217" y="46"/>
                  <a:pt x="217" y="45"/>
                  <a:pt x="217" y="45"/>
                </a:cubicBezTo>
                <a:cubicBezTo>
                  <a:pt x="217" y="45"/>
                  <a:pt x="218" y="45"/>
                  <a:pt x="218" y="45"/>
                </a:cubicBezTo>
                <a:cubicBezTo>
                  <a:pt x="218" y="45"/>
                  <a:pt x="218" y="47"/>
                  <a:pt x="217" y="46"/>
                </a:cubicBezTo>
                <a:cubicBezTo>
                  <a:pt x="217" y="46"/>
                  <a:pt x="217" y="46"/>
                  <a:pt x="217" y="46"/>
                </a:cubicBezTo>
                <a:close/>
                <a:moveTo>
                  <a:pt x="231" y="47"/>
                </a:moveTo>
                <a:cubicBezTo>
                  <a:pt x="230" y="47"/>
                  <a:pt x="229" y="46"/>
                  <a:pt x="229" y="45"/>
                </a:cubicBezTo>
                <a:cubicBezTo>
                  <a:pt x="230" y="45"/>
                  <a:pt x="231" y="45"/>
                  <a:pt x="231" y="45"/>
                </a:cubicBezTo>
                <a:cubicBezTo>
                  <a:pt x="232" y="46"/>
                  <a:pt x="231" y="46"/>
                  <a:pt x="231" y="47"/>
                </a:cubicBezTo>
                <a:cubicBezTo>
                  <a:pt x="231" y="47"/>
                  <a:pt x="231" y="47"/>
                  <a:pt x="231" y="47"/>
                </a:cubicBezTo>
                <a:close/>
                <a:moveTo>
                  <a:pt x="253" y="46"/>
                </a:moveTo>
                <a:cubicBezTo>
                  <a:pt x="254" y="44"/>
                  <a:pt x="256" y="45"/>
                  <a:pt x="258" y="45"/>
                </a:cubicBezTo>
                <a:cubicBezTo>
                  <a:pt x="258" y="48"/>
                  <a:pt x="254" y="46"/>
                  <a:pt x="253" y="46"/>
                </a:cubicBezTo>
                <a:cubicBezTo>
                  <a:pt x="253" y="46"/>
                  <a:pt x="253" y="46"/>
                  <a:pt x="253" y="46"/>
                </a:cubicBezTo>
                <a:close/>
                <a:moveTo>
                  <a:pt x="133" y="48"/>
                </a:moveTo>
                <a:cubicBezTo>
                  <a:pt x="132" y="46"/>
                  <a:pt x="135" y="47"/>
                  <a:pt x="136" y="47"/>
                </a:cubicBezTo>
                <a:cubicBezTo>
                  <a:pt x="136" y="48"/>
                  <a:pt x="134" y="48"/>
                  <a:pt x="133" y="48"/>
                </a:cubicBezTo>
                <a:cubicBezTo>
                  <a:pt x="133" y="48"/>
                  <a:pt x="133" y="48"/>
                  <a:pt x="133" y="48"/>
                </a:cubicBezTo>
                <a:close/>
                <a:moveTo>
                  <a:pt x="497" y="50"/>
                </a:moveTo>
                <a:cubicBezTo>
                  <a:pt x="496" y="50"/>
                  <a:pt x="496" y="49"/>
                  <a:pt x="496" y="48"/>
                </a:cubicBezTo>
                <a:cubicBezTo>
                  <a:pt x="497" y="48"/>
                  <a:pt x="497" y="49"/>
                  <a:pt x="497" y="50"/>
                </a:cubicBezTo>
                <a:cubicBezTo>
                  <a:pt x="497" y="50"/>
                  <a:pt x="497" y="50"/>
                  <a:pt x="497" y="50"/>
                </a:cubicBezTo>
                <a:close/>
                <a:moveTo>
                  <a:pt x="500" y="51"/>
                </a:moveTo>
                <a:cubicBezTo>
                  <a:pt x="499" y="50"/>
                  <a:pt x="498" y="50"/>
                  <a:pt x="498" y="48"/>
                </a:cubicBezTo>
                <a:cubicBezTo>
                  <a:pt x="499" y="48"/>
                  <a:pt x="500" y="48"/>
                  <a:pt x="501" y="48"/>
                </a:cubicBezTo>
                <a:cubicBezTo>
                  <a:pt x="501" y="49"/>
                  <a:pt x="502" y="50"/>
                  <a:pt x="502" y="51"/>
                </a:cubicBezTo>
                <a:cubicBezTo>
                  <a:pt x="501" y="51"/>
                  <a:pt x="500" y="51"/>
                  <a:pt x="500" y="51"/>
                </a:cubicBezTo>
                <a:cubicBezTo>
                  <a:pt x="500" y="51"/>
                  <a:pt x="500" y="51"/>
                  <a:pt x="500" y="51"/>
                </a:cubicBezTo>
                <a:close/>
                <a:moveTo>
                  <a:pt x="382" y="54"/>
                </a:moveTo>
                <a:cubicBezTo>
                  <a:pt x="382" y="55"/>
                  <a:pt x="381" y="53"/>
                  <a:pt x="380" y="53"/>
                </a:cubicBezTo>
                <a:cubicBezTo>
                  <a:pt x="381" y="51"/>
                  <a:pt x="382" y="49"/>
                  <a:pt x="385" y="50"/>
                </a:cubicBezTo>
                <a:cubicBezTo>
                  <a:pt x="385" y="51"/>
                  <a:pt x="385" y="51"/>
                  <a:pt x="385" y="52"/>
                </a:cubicBezTo>
                <a:cubicBezTo>
                  <a:pt x="384" y="50"/>
                  <a:pt x="380" y="53"/>
                  <a:pt x="382" y="54"/>
                </a:cubicBezTo>
                <a:cubicBezTo>
                  <a:pt x="382" y="54"/>
                  <a:pt x="382" y="54"/>
                  <a:pt x="382" y="54"/>
                </a:cubicBezTo>
                <a:close/>
                <a:moveTo>
                  <a:pt x="386" y="51"/>
                </a:moveTo>
                <a:cubicBezTo>
                  <a:pt x="387" y="50"/>
                  <a:pt x="389" y="53"/>
                  <a:pt x="389" y="50"/>
                </a:cubicBezTo>
                <a:cubicBezTo>
                  <a:pt x="391" y="50"/>
                  <a:pt x="388" y="51"/>
                  <a:pt x="388" y="52"/>
                </a:cubicBezTo>
                <a:cubicBezTo>
                  <a:pt x="387" y="52"/>
                  <a:pt x="387" y="51"/>
                  <a:pt x="386" y="51"/>
                </a:cubicBezTo>
                <a:cubicBezTo>
                  <a:pt x="386" y="51"/>
                  <a:pt x="386" y="51"/>
                  <a:pt x="386" y="51"/>
                </a:cubicBezTo>
                <a:close/>
                <a:moveTo>
                  <a:pt x="467" y="58"/>
                </a:moveTo>
                <a:cubicBezTo>
                  <a:pt x="470" y="57"/>
                  <a:pt x="466" y="56"/>
                  <a:pt x="468" y="56"/>
                </a:cubicBezTo>
                <a:cubicBezTo>
                  <a:pt x="467" y="54"/>
                  <a:pt x="465" y="59"/>
                  <a:pt x="463" y="57"/>
                </a:cubicBezTo>
                <a:cubicBezTo>
                  <a:pt x="462" y="56"/>
                  <a:pt x="464" y="55"/>
                  <a:pt x="463" y="54"/>
                </a:cubicBezTo>
                <a:cubicBezTo>
                  <a:pt x="466" y="53"/>
                  <a:pt x="468" y="54"/>
                  <a:pt x="470" y="54"/>
                </a:cubicBezTo>
                <a:cubicBezTo>
                  <a:pt x="472" y="54"/>
                  <a:pt x="471" y="52"/>
                  <a:pt x="472" y="52"/>
                </a:cubicBezTo>
                <a:cubicBezTo>
                  <a:pt x="473" y="52"/>
                  <a:pt x="475" y="51"/>
                  <a:pt x="475" y="51"/>
                </a:cubicBezTo>
                <a:cubicBezTo>
                  <a:pt x="479" y="53"/>
                  <a:pt x="481" y="50"/>
                  <a:pt x="486" y="51"/>
                </a:cubicBezTo>
                <a:cubicBezTo>
                  <a:pt x="486" y="53"/>
                  <a:pt x="483" y="53"/>
                  <a:pt x="483" y="52"/>
                </a:cubicBezTo>
                <a:cubicBezTo>
                  <a:pt x="483" y="53"/>
                  <a:pt x="480" y="54"/>
                  <a:pt x="479" y="56"/>
                </a:cubicBezTo>
                <a:cubicBezTo>
                  <a:pt x="477" y="54"/>
                  <a:pt x="476" y="52"/>
                  <a:pt x="473" y="53"/>
                </a:cubicBezTo>
                <a:cubicBezTo>
                  <a:pt x="472" y="56"/>
                  <a:pt x="470" y="58"/>
                  <a:pt x="467" y="58"/>
                </a:cubicBezTo>
                <a:cubicBezTo>
                  <a:pt x="467" y="58"/>
                  <a:pt x="467" y="58"/>
                  <a:pt x="467" y="58"/>
                </a:cubicBezTo>
                <a:close/>
                <a:moveTo>
                  <a:pt x="486" y="52"/>
                </a:moveTo>
                <a:cubicBezTo>
                  <a:pt x="487" y="51"/>
                  <a:pt x="495" y="50"/>
                  <a:pt x="496" y="53"/>
                </a:cubicBezTo>
                <a:cubicBezTo>
                  <a:pt x="492" y="54"/>
                  <a:pt x="489" y="52"/>
                  <a:pt x="486" y="52"/>
                </a:cubicBezTo>
                <a:cubicBezTo>
                  <a:pt x="486" y="52"/>
                  <a:pt x="486" y="52"/>
                  <a:pt x="486" y="52"/>
                </a:cubicBezTo>
                <a:close/>
                <a:moveTo>
                  <a:pt x="378" y="54"/>
                </a:moveTo>
                <a:cubicBezTo>
                  <a:pt x="376" y="54"/>
                  <a:pt x="376" y="52"/>
                  <a:pt x="377" y="52"/>
                </a:cubicBezTo>
                <a:cubicBezTo>
                  <a:pt x="378" y="52"/>
                  <a:pt x="378" y="53"/>
                  <a:pt x="378" y="54"/>
                </a:cubicBezTo>
                <a:cubicBezTo>
                  <a:pt x="378" y="54"/>
                  <a:pt x="378" y="54"/>
                  <a:pt x="378" y="54"/>
                </a:cubicBezTo>
                <a:close/>
                <a:moveTo>
                  <a:pt x="200" y="55"/>
                </a:moveTo>
                <a:cubicBezTo>
                  <a:pt x="198" y="57"/>
                  <a:pt x="197" y="54"/>
                  <a:pt x="196" y="54"/>
                </a:cubicBezTo>
                <a:cubicBezTo>
                  <a:pt x="197" y="53"/>
                  <a:pt x="200" y="53"/>
                  <a:pt x="200" y="54"/>
                </a:cubicBezTo>
                <a:cubicBezTo>
                  <a:pt x="200" y="54"/>
                  <a:pt x="199" y="55"/>
                  <a:pt x="200" y="55"/>
                </a:cubicBezTo>
                <a:cubicBezTo>
                  <a:pt x="200" y="55"/>
                  <a:pt x="200" y="55"/>
                  <a:pt x="200" y="55"/>
                </a:cubicBezTo>
                <a:close/>
                <a:moveTo>
                  <a:pt x="206" y="57"/>
                </a:moveTo>
                <a:cubicBezTo>
                  <a:pt x="205" y="57"/>
                  <a:pt x="205" y="57"/>
                  <a:pt x="205" y="57"/>
                </a:cubicBezTo>
                <a:cubicBezTo>
                  <a:pt x="205" y="57"/>
                  <a:pt x="204" y="57"/>
                  <a:pt x="203" y="57"/>
                </a:cubicBezTo>
                <a:cubicBezTo>
                  <a:pt x="203" y="56"/>
                  <a:pt x="204" y="56"/>
                  <a:pt x="204" y="55"/>
                </a:cubicBezTo>
                <a:cubicBezTo>
                  <a:pt x="206" y="55"/>
                  <a:pt x="205" y="56"/>
                  <a:pt x="206" y="57"/>
                </a:cubicBezTo>
                <a:cubicBezTo>
                  <a:pt x="206" y="57"/>
                  <a:pt x="206" y="57"/>
                  <a:pt x="206" y="57"/>
                </a:cubicBezTo>
                <a:close/>
                <a:moveTo>
                  <a:pt x="236" y="61"/>
                </a:moveTo>
                <a:cubicBezTo>
                  <a:pt x="237" y="59"/>
                  <a:pt x="238" y="59"/>
                  <a:pt x="241" y="59"/>
                </a:cubicBezTo>
                <a:cubicBezTo>
                  <a:pt x="242" y="62"/>
                  <a:pt x="238" y="61"/>
                  <a:pt x="237" y="61"/>
                </a:cubicBezTo>
                <a:cubicBezTo>
                  <a:pt x="236" y="62"/>
                  <a:pt x="235" y="64"/>
                  <a:pt x="233" y="64"/>
                </a:cubicBezTo>
                <a:cubicBezTo>
                  <a:pt x="233" y="65"/>
                  <a:pt x="234" y="65"/>
                  <a:pt x="234" y="67"/>
                </a:cubicBezTo>
                <a:cubicBezTo>
                  <a:pt x="231" y="64"/>
                  <a:pt x="229" y="69"/>
                  <a:pt x="226" y="70"/>
                </a:cubicBezTo>
                <a:cubicBezTo>
                  <a:pt x="226" y="69"/>
                  <a:pt x="226" y="69"/>
                  <a:pt x="225" y="69"/>
                </a:cubicBezTo>
                <a:cubicBezTo>
                  <a:pt x="226" y="67"/>
                  <a:pt x="226" y="64"/>
                  <a:pt x="224" y="63"/>
                </a:cubicBezTo>
                <a:cubicBezTo>
                  <a:pt x="225" y="59"/>
                  <a:pt x="234" y="59"/>
                  <a:pt x="236" y="61"/>
                </a:cubicBezTo>
                <a:cubicBezTo>
                  <a:pt x="236" y="61"/>
                  <a:pt x="236" y="61"/>
                  <a:pt x="236" y="61"/>
                </a:cubicBezTo>
                <a:close/>
                <a:moveTo>
                  <a:pt x="220" y="63"/>
                </a:moveTo>
                <a:cubicBezTo>
                  <a:pt x="221" y="63"/>
                  <a:pt x="222" y="62"/>
                  <a:pt x="223" y="62"/>
                </a:cubicBezTo>
                <a:cubicBezTo>
                  <a:pt x="225" y="62"/>
                  <a:pt x="222" y="66"/>
                  <a:pt x="222" y="67"/>
                </a:cubicBezTo>
                <a:cubicBezTo>
                  <a:pt x="220" y="67"/>
                  <a:pt x="220" y="64"/>
                  <a:pt x="220" y="63"/>
                </a:cubicBezTo>
                <a:cubicBezTo>
                  <a:pt x="220" y="63"/>
                  <a:pt x="220" y="63"/>
                  <a:pt x="220" y="63"/>
                </a:cubicBezTo>
                <a:close/>
                <a:moveTo>
                  <a:pt x="117" y="64"/>
                </a:moveTo>
                <a:cubicBezTo>
                  <a:pt x="117" y="65"/>
                  <a:pt x="114" y="65"/>
                  <a:pt x="115" y="64"/>
                </a:cubicBezTo>
                <a:cubicBezTo>
                  <a:pt x="116" y="64"/>
                  <a:pt x="116" y="64"/>
                  <a:pt x="117" y="64"/>
                </a:cubicBezTo>
                <a:cubicBezTo>
                  <a:pt x="117" y="64"/>
                  <a:pt x="117" y="64"/>
                  <a:pt x="117" y="64"/>
                </a:cubicBezTo>
                <a:close/>
                <a:moveTo>
                  <a:pt x="117" y="67"/>
                </a:moveTo>
                <a:cubicBezTo>
                  <a:pt x="116" y="65"/>
                  <a:pt x="118" y="66"/>
                  <a:pt x="118" y="65"/>
                </a:cubicBezTo>
                <a:cubicBezTo>
                  <a:pt x="119" y="65"/>
                  <a:pt x="118" y="67"/>
                  <a:pt x="117" y="67"/>
                </a:cubicBezTo>
                <a:cubicBezTo>
                  <a:pt x="117" y="67"/>
                  <a:pt x="117" y="67"/>
                  <a:pt x="117" y="67"/>
                </a:cubicBezTo>
                <a:close/>
                <a:moveTo>
                  <a:pt x="239" y="67"/>
                </a:moveTo>
                <a:cubicBezTo>
                  <a:pt x="238" y="69"/>
                  <a:pt x="236" y="68"/>
                  <a:pt x="235" y="67"/>
                </a:cubicBezTo>
                <a:cubicBezTo>
                  <a:pt x="236" y="67"/>
                  <a:pt x="237" y="66"/>
                  <a:pt x="239" y="67"/>
                </a:cubicBezTo>
                <a:cubicBezTo>
                  <a:pt x="239" y="67"/>
                  <a:pt x="239" y="67"/>
                  <a:pt x="239" y="67"/>
                </a:cubicBezTo>
                <a:close/>
                <a:moveTo>
                  <a:pt x="235" y="68"/>
                </a:moveTo>
                <a:cubicBezTo>
                  <a:pt x="236" y="67"/>
                  <a:pt x="236" y="68"/>
                  <a:pt x="236" y="69"/>
                </a:cubicBezTo>
                <a:cubicBezTo>
                  <a:pt x="235" y="69"/>
                  <a:pt x="235" y="69"/>
                  <a:pt x="235" y="69"/>
                </a:cubicBezTo>
                <a:cubicBezTo>
                  <a:pt x="235" y="69"/>
                  <a:pt x="235" y="68"/>
                  <a:pt x="235" y="68"/>
                </a:cubicBezTo>
                <a:cubicBezTo>
                  <a:pt x="235" y="68"/>
                  <a:pt x="235" y="68"/>
                  <a:pt x="235" y="68"/>
                </a:cubicBezTo>
                <a:close/>
                <a:moveTo>
                  <a:pt x="241" y="68"/>
                </a:moveTo>
                <a:cubicBezTo>
                  <a:pt x="240" y="70"/>
                  <a:pt x="237" y="65"/>
                  <a:pt x="240" y="65"/>
                </a:cubicBezTo>
                <a:cubicBezTo>
                  <a:pt x="240" y="67"/>
                  <a:pt x="242" y="67"/>
                  <a:pt x="241" y="68"/>
                </a:cubicBezTo>
                <a:cubicBezTo>
                  <a:pt x="241" y="68"/>
                  <a:pt x="241" y="68"/>
                  <a:pt x="241" y="68"/>
                </a:cubicBezTo>
                <a:close/>
                <a:moveTo>
                  <a:pt x="237" y="70"/>
                </a:moveTo>
                <a:cubicBezTo>
                  <a:pt x="236" y="70"/>
                  <a:pt x="237" y="68"/>
                  <a:pt x="239" y="69"/>
                </a:cubicBezTo>
                <a:cubicBezTo>
                  <a:pt x="239" y="71"/>
                  <a:pt x="237" y="69"/>
                  <a:pt x="237" y="70"/>
                </a:cubicBezTo>
                <a:cubicBezTo>
                  <a:pt x="237" y="70"/>
                  <a:pt x="237" y="70"/>
                  <a:pt x="237" y="70"/>
                </a:cubicBezTo>
                <a:close/>
                <a:moveTo>
                  <a:pt x="242" y="75"/>
                </a:moveTo>
                <a:cubicBezTo>
                  <a:pt x="243" y="75"/>
                  <a:pt x="241" y="77"/>
                  <a:pt x="241" y="75"/>
                </a:cubicBezTo>
                <a:cubicBezTo>
                  <a:pt x="241" y="75"/>
                  <a:pt x="241" y="76"/>
                  <a:pt x="241" y="77"/>
                </a:cubicBezTo>
                <a:cubicBezTo>
                  <a:pt x="240" y="77"/>
                  <a:pt x="240" y="76"/>
                  <a:pt x="239" y="76"/>
                </a:cubicBezTo>
                <a:cubicBezTo>
                  <a:pt x="238" y="75"/>
                  <a:pt x="240" y="75"/>
                  <a:pt x="239" y="74"/>
                </a:cubicBezTo>
                <a:cubicBezTo>
                  <a:pt x="241" y="73"/>
                  <a:pt x="241" y="76"/>
                  <a:pt x="242" y="75"/>
                </a:cubicBezTo>
                <a:cubicBezTo>
                  <a:pt x="242" y="75"/>
                  <a:pt x="242" y="75"/>
                  <a:pt x="242" y="75"/>
                </a:cubicBezTo>
                <a:close/>
                <a:moveTo>
                  <a:pt x="441" y="77"/>
                </a:moveTo>
                <a:cubicBezTo>
                  <a:pt x="441" y="79"/>
                  <a:pt x="440" y="76"/>
                  <a:pt x="439" y="76"/>
                </a:cubicBezTo>
                <a:cubicBezTo>
                  <a:pt x="439" y="75"/>
                  <a:pt x="439" y="75"/>
                  <a:pt x="440" y="75"/>
                </a:cubicBezTo>
                <a:cubicBezTo>
                  <a:pt x="440" y="75"/>
                  <a:pt x="440" y="75"/>
                  <a:pt x="441" y="75"/>
                </a:cubicBezTo>
                <a:cubicBezTo>
                  <a:pt x="441" y="77"/>
                  <a:pt x="439" y="77"/>
                  <a:pt x="441" y="77"/>
                </a:cubicBezTo>
                <a:cubicBezTo>
                  <a:pt x="441" y="77"/>
                  <a:pt x="441" y="77"/>
                  <a:pt x="441" y="77"/>
                </a:cubicBezTo>
                <a:close/>
                <a:moveTo>
                  <a:pt x="240" y="85"/>
                </a:moveTo>
                <a:cubicBezTo>
                  <a:pt x="238" y="85"/>
                  <a:pt x="240" y="84"/>
                  <a:pt x="241" y="84"/>
                </a:cubicBezTo>
                <a:cubicBezTo>
                  <a:pt x="242" y="85"/>
                  <a:pt x="242" y="89"/>
                  <a:pt x="241" y="90"/>
                </a:cubicBezTo>
                <a:cubicBezTo>
                  <a:pt x="240" y="89"/>
                  <a:pt x="241" y="84"/>
                  <a:pt x="240" y="85"/>
                </a:cubicBezTo>
                <a:cubicBezTo>
                  <a:pt x="240" y="85"/>
                  <a:pt x="240" y="85"/>
                  <a:pt x="240" y="85"/>
                </a:cubicBezTo>
                <a:close/>
                <a:moveTo>
                  <a:pt x="359" y="90"/>
                </a:moveTo>
                <a:cubicBezTo>
                  <a:pt x="359" y="89"/>
                  <a:pt x="359" y="89"/>
                  <a:pt x="359" y="88"/>
                </a:cubicBezTo>
                <a:cubicBezTo>
                  <a:pt x="360" y="88"/>
                  <a:pt x="361" y="88"/>
                  <a:pt x="361" y="88"/>
                </a:cubicBezTo>
                <a:cubicBezTo>
                  <a:pt x="361" y="89"/>
                  <a:pt x="361" y="90"/>
                  <a:pt x="359" y="90"/>
                </a:cubicBezTo>
                <a:cubicBezTo>
                  <a:pt x="359" y="90"/>
                  <a:pt x="359" y="90"/>
                  <a:pt x="359" y="90"/>
                </a:cubicBezTo>
                <a:close/>
                <a:moveTo>
                  <a:pt x="185" y="102"/>
                </a:moveTo>
                <a:cubicBezTo>
                  <a:pt x="185" y="101"/>
                  <a:pt x="185" y="101"/>
                  <a:pt x="185" y="101"/>
                </a:cubicBezTo>
                <a:cubicBezTo>
                  <a:pt x="186" y="101"/>
                  <a:pt x="186" y="101"/>
                  <a:pt x="187" y="101"/>
                </a:cubicBezTo>
                <a:cubicBezTo>
                  <a:pt x="187" y="101"/>
                  <a:pt x="187" y="101"/>
                  <a:pt x="187" y="102"/>
                </a:cubicBezTo>
                <a:cubicBezTo>
                  <a:pt x="186" y="102"/>
                  <a:pt x="186" y="102"/>
                  <a:pt x="185" y="102"/>
                </a:cubicBezTo>
                <a:cubicBezTo>
                  <a:pt x="185" y="102"/>
                  <a:pt x="185" y="102"/>
                  <a:pt x="185" y="102"/>
                </a:cubicBezTo>
                <a:close/>
                <a:moveTo>
                  <a:pt x="253" y="107"/>
                </a:moveTo>
                <a:cubicBezTo>
                  <a:pt x="251" y="107"/>
                  <a:pt x="251" y="106"/>
                  <a:pt x="250" y="106"/>
                </a:cubicBezTo>
                <a:cubicBezTo>
                  <a:pt x="250" y="105"/>
                  <a:pt x="254" y="105"/>
                  <a:pt x="253" y="107"/>
                </a:cubicBezTo>
                <a:cubicBezTo>
                  <a:pt x="253" y="107"/>
                  <a:pt x="253" y="107"/>
                  <a:pt x="253" y="107"/>
                </a:cubicBezTo>
                <a:close/>
                <a:moveTo>
                  <a:pt x="250" y="109"/>
                </a:moveTo>
                <a:cubicBezTo>
                  <a:pt x="249" y="109"/>
                  <a:pt x="250" y="108"/>
                  <a:pt x="250" y="107"/>
                </a:cubicBezTo>
                <a:cubicBezTo>
                  <a:pt x="251" y="107"/>
                  <a:pt x="250" y="108"/>
                  <a:pt x="250" y="109"/>
                </a:cubicBezTo>
                <a:cubicBezTo>
                  <a:pt x="250" y="109"/>
                  <a:pt x="250" y="109"/>
                  <a:pt x="250" y="109"/>
                </a:cubicBezTo>
                <a:close/>
                <a:moveTo>
                  <a:pt x="334" y="110"/>
                </a:moveTo>
                <a:cubicBezTo>
                  <a:pt x="333" y="110"/>
                  <a:pt x="333" y="109"/>
                  <a:pt x="334" y="109"/>
                </a:cubicBezTo>
                <a:cubicBezTo>
                  <a:pt x="334" y="109"/>
                  <a:pt x="334" y="108"/>
                  <a:pt x="333" y="108"/>
                </a:cubicBezTo>
                <a:cubicBezTo>
                  <a:pt x="334" y="107"/>
                  <a:pt x="334" y="109"/>
                  <a:pt x="336" y="108"/>
                </a:cubicBezTo>
                <a:cubicBezTo>
                  <a:pt x="336" y="109"/>
                  <a:pt x="335" y="109"/>
                  <a:pt x="335" y="110"/>
                </a:cubicBezTo>
                <a:cubicBezTo>
                  <a:pt x="334" y="110"/>
                  <a:pt x="334" y="109"/>
                  <a:pt x="334" y="110"/>
                </a:cubicBezTo>
                <a:cubicBezTo>
                  <a:pt x="334" y="110"/>
                  <a:pt x="334" y="110"/>
                  <a:pt x="334" y="110"/>
                </a:cubicBezTo>
                <a:close/>
                <a:moveTo>
                  <a:pt x="252" y="109"/>
                </a:moveTo>
                <a:cubicBezTo>
                  <a:pt x="252" y="112"/>
                  <a:pt x="252" y="111"/>
                  <a:pt x="251" y="114"/>
                </a:cubicBezTo>
                <a:cubicBezTo>
                  <a:pt x="250" y="114"/>
                  <a:pt x="250" y="114"/>
                  <a:pt x="249" y="114"/>
                </a:cubicBezTo>
                <a:cubicBezTo>
                  <a:pt x="250" y="112"/>
                  <a:pt x="250" y="110"/>
                  <a:pt x="252" y="109"/>
                </a:cubicBezTo>
                <a:cubicBezTo>
                  <a:pt x="252" y="109"/>
                  <a:pt x="252" y="109"/>
                  <a:pt x="252" y="109"/>
                </a:cubicBezTo>
                <a:close/>
                <a:moveTo>
                  <a:pt x="248" y="116"/>
                </a:moveTo>
                <a:cubicBezTo>
                  <a:pt x="248" y="115"/>
                  <a:pt x="248" y="115"/>
                  <a:pt x="248" y="114"/>
                </a:cubicBezTo>
                <a:cubicBezTo>
                  <a:pt x="250" y="114"/>
                  <a:pt x="250" y="117"/>
                  <a:pt x="248" y="116"/>
                </a:cubicBezTo>
                <a:cubicBezTo>
                  <a:pt x="248" y="116"/>
                  <a:pt x="248" y="116"/>
                  <a:pt x="248" y="116"/>
                </a:cubicBezTo>
                <a:close/>
                <a:moveTo>
                  <a:pt x="253" y="125"/>
                </a:moveTo>
                <a:cubicBezTo>
                  <a:pt x="251" y="124"/>
                  <a:pt x="251" y="121"/>
                  <a:pt x="252" y="120"/>
                </a:cubicBezTo>
                <a:cubicBezTo>
                  <a:pt x="254" y="121"/>
                  <a:pt x="252" y="123"/>
                  <a:pt x="253" y="125"/>
                </a:cubicBezTo>
                <a:cubicBezTo>
                  <a:pt x="253" y="125"/>
                  <a:pt x="253" y="125"/>
                  <a:pt x="253" y="125"/>
                </a:cubicBezTo>
                <a:close/>
                <a:moveTo>
                  <a:pt x="228" y="158"/>
                </a:moveTo>
                <a:cubicBezTo>
                  <a:pt x="227" y="154"/>
                  <a:pt x="225" y="147"/>
                  <a:pt x="229" y="143"/>
                </a:cubicBezTo>
                <a:cubicBezTo>
                  <a:pt x="231" y="143"/>
                  <a:pt x="230" y="145"/>
                  <a:pt x="232" y="145"/>
                </a:cubicBezTo>
                <a:cubicBezTo>
                  <a:pt x="230" y="147"/>
                  <a:pt x="232" y="151"/>
                  <a:pt x="230" y="152"/>
                </a:cubicBezTo>
                <a:cubicBezTo>
                  <a:pt x="230" y="153"/>
                  <a:pt x="230" y="156"/>
                  <a:pt x="231" y="156"/>
                </a:cubicBezTo>
                <a:cubicBezTo>
                  <a:pt x="229" y="159"/>
                  <a:pt x="230" y="166"/>
                  <a:pt x="232" y="168"/>
                </a:cubicBezTo>
                <a:cubicBezTo>
                  <a:pt x="228" y="169"/>
                  <a:pt x="230" y="180"/>
                  <a:pt x="223" y="176"/>
                </a:cubicBezTo>
                <a:cubicBezTo>
                  <a:pt x="228" y="173"/>
                  <a:pt x="224" y="161"/>
                  <a:pt x="228" y="158"/>
                </a:cubicBezTo>
                <a:cubicBezTo>
                  <a:pt x="228" y="158"/>
                  <a:pt x="228" y="158"/>
                  <a:pt x="228" y="158"/>
                </a:cubicBezTo>
                <a:close/>
                <a:moveTo>
                  <a:pt x="357" y="149"/>
                </a:moveTo>
                <a:cubicBezTo>
                  <a:pt x="357" y="148"/>
                  <a:pt x="359" y="148"/>
                  <a:pt x="360" y="146"/>
                </a:cubicBezTo>
                <a:cubicBezTo>
                  <a:pt x="361" y="147"/>
                  <a:pt x="358" y="149"/>
                  <a:pt x="357" y="149"/>
                </a:cubicBezTo>
                <a:cubicBezTo>
                  <a:pt x="357" y="149"/>
                  <a:pt x="357" y="149"/>
                  <a:pt x="357" y="149"/>
                </a:cubicBezTo>
                <a:close/>
                <a:moveTo>
                  <a:pt x="319" y="156"/>
                </a:moveTo>
                <a:cubicBezTo>
                  <a:pt x="320" y="153"/>
                  <a:pt x="322" y="152"/>
                  <a:pt x="325" y="152"/>
                </a:cubicBezTo>
                <a:cubicBezTo>
                  <a:pt x="324" y="153"/>
                  <a:pt x="322" y="154"/>
                  <a:pt x="322" y="156"/>
                </a:cubicBezTo>
                <a:cubicBezTo>
                  <a:pt x="321" y="156"/>
                  <a:pt x="320" y="156"/>
                  <a:pt x="319" y="156"/>
                </a:cubicBezTo>
                <a:cubicBezTo>
                  <a:pt x="319" y="156"/>
                  <a:pt x="319" y="156"/>
                  <a:pt x="319" y="156"/>
                </a:cubicBezTo>
                <a:close/>
                <a:moveTo>
                  <a:pt x="322" y="151"/>
                </a:moveTo>
                <a:cubicBezTo>
                  <a:pt x="322" y="152"/>
                  <a:pt x="321" y="152"/>
                  <a:pt x="320" y="152"/>
                </a:cubicBezTo>
                <a:cubicBezTo>
                  <a:pt x="320" y="151"/>
                  <a:pt x="321" y="150"/>
                  <a:pt x="322" y="151"/>
                </a:cubicBezTo>
                <a:cubicBezTo>
                  <a:pt x="322" y="151"/>
                  <a:pt x="322" y="151"/>
                  <a:pt x="322" y="151"/>
                </a:cubicBezTo>
                <a:close/>
                <a:moveTo>
                  <a:pt x="270" y="179"/>
                </a:moveTo>
                <a:cubicBezTo>
                  <a:pt x="270" y="179"/>
                  <a:pt x="270" y="179"/>
                  <a:pt x="270" y="179"/>
                </a:cubicBezTo>
                <a:cubicBezTo>
                  <a:pt x="272" y="178"/>
                  <a:pt x="275" y="178"/>
                  <a:pt x="273" y="180"/>
                </a:cubicBezTo>
                <a:cubicBezTo>
                  <a:pt x="276" y="180"/>
                  <a:pt x="276" y="178"/>
                  <a:pt x="275" y="176"/>
                </a:cubicBezTo>
                <a:cubicBezTo>
                  <a:pt x="278" y="177"/>
                  <a:pt x="281" y="174"/>
                  <a:pt x="280" y="170"/>
                </a:cubicBezTo>
                <a:cubicBezTo>
                  <a:pt x="281" y="170"/>
                  <a:pt x="281" y="169"/>
                  <a:pt x="283" y="169"/>
                </a:cubicBezTo>
                <a:cubicBezTo>
                  <a:pt x="283" y="167"/>
                  <a:pt x="282" y="167"/>
                  <a:pt x="282" y="166"/>
                </a:cubicBezTo>
                <a:cubicBezTo>
                  <a:pt x="279" y="166"/>
                  <a:pt x="278" y="169"/>
                  <a:pt x="276" y="167"/>
                </a:cubicBezTo>
                <a:cubicBezTo>
                  <a:pt x="275" y="170"/>
                  <a:pt x="275" y="171"/>
                  <a:pt x="273" y="173"/>
                </a:cubicBezTo>
                <a:cubicBezTo>
                  <a:pt x="274" y="173"/>
                  <a:pt x="274" y="172"/>
                  <a:pt x="275" y="172"/>
                </a:cubicBezTo>
                <a:cubicBezTo>
                  <a:pt x="275" y="173"/>
                  <a:pt x="276" y="174"/>
                  <a:pt x="276" y="175"/>
                </a:cubicBezTo>
                <a:cubicBezTo>
                  <a:pt x="273" y="175"/>
                  <a:pt x="272" y="175"/>
                  <a:pt x="269" y="176"/>
                </a:cubicBezTo>
                <a:cubicBezTo>
                  <a:pt x="269" y="175"/>
                  <a:pt x="269" y="174"/>
                  <a:pt x="269" y="173"/>
                </a:cubicBezTo>
                <a:cubicBezTo>
                  <a:pt x="268" y="171"/>
                  <a:pt x="268" y="173"/>
                  <a:pt x="267" y="173"/>
                </a:cubicBezTo>
                <a:cubicBezTo>
                  <a:pt x="267" y="172"/>
                  <a:pt x="267" y="172"/>
                  <a:pt x="267" y="171"/>
                </a:cubicBezTo>
                <a:cubicBezTo>
                  <a:pt x="265" y="171"/>
                  <a:pt x="265" y="172"/>
                  <a:pt x="265" y="173"/>
                </a:cubicBezTo>
                <a:cubicBezTo>
                  <a:pt x="267" y="173"/>
                  <a:pt x="267" y="175"/>
                  <a:pt x="267" y="176"/>
                </a:cubicBezTo>
                <a:cubicBezTo>
                  <a:pt x="269" y="176"/>
                  <a:pt x="268" y="175"/>
                  <a:pt x="269" y="176"/>
                </a:cubicBezTo>
                <a:cubicBezTo>
                  <a:pt x="268" y="177"/>
                  <a:pt x="270" y="177"/>
                  <a:pt x="270" y="179"/>
                </a:cubicBezTo>
                <a:close/>
                <a:moveTo>
                  <a:pt x="281" y="180"/>
                </a:moveTo>
                <a:cubicBezTo>
                  <a:pt x="283" y="179"/>
                  <a:pt x="283" y="179"/>
                  <a:pt x="283" y="176"/>
                </a:cubicBezTo>
                <a:cubicBezTo>
                  <a:pt x="282" y="176"/>
                  <a:pt x="280" y="178"/>
                  <a:pt x="282" y="179"/>
                </a:cubicBezTo>
                <a:cubicBezTo>
                  <a:pt x="279" y="181"/>
                  <a:pt x="279" y="174"/>
                  <a:pt x="281" y="174"/>
                </a:cubicBezTo>
                <a:cubicBezTo>
                  <a:pt x="281" y="175"/>
                  <a:pt x="281" y="175"/>
                  <a:pt x="281" y="176"/>
                </a:cubicBezTo>
                <a:cubicBezTo>
                  <a:pt x="283" y="175"/>
                  <a:pt x="282" y="173"/>
                  <a:pt x="282" y="170"/>
                </a:cubicBezTo>
                <a:cubicBezTo>
                  <a:pt x="285" y="171"/>
                  <a:pt x="285" y="166"/>
                  <a:pt x="290" y="167"/>
                </a:cubicBezTo>
                <a:cubicBezTo>
                  <a:pt x="290" y="165"/>
                  <a:pt x="292" y="162"/>
                  <a:pt x="292" y="159"/>
                </a:cubicBezTo>
                <a:cubicBezTo>
                  <a:pt x="295" y="159"/>
                  <a:pt x="296" y="160"/>
                  <a:pt x="298" y="161"/>
                </a:cubicBezTo>
                <a:cubicBezTo>
                  <a:pt x="297" y="163"/>
                  <a:pt x="299" y="164"/>
                  <a:pt x="298" y="166"/>
                </a:cubicBezTo>
                <a:cubicBezTo>
                  <a:pt x="300" y="164"/>
                  <a:pt x="303" y="161"/>
                  <a:pt x="306" y="163"/>
                </a:cubicBezTo>
                <a:cubicBezTo>
                  <a:pt x="305" y="166"/>
                  <a:pt x="301" y="164"/>
                  <a:pt x="302" y="168"/>
                </a:cubicBezTo>
                <a:cubicBezTo>
                  <a:pt x="300" y="168"/>
                  <a:pt x="300" y="167"/>
                  <a:pt x="298" y="167"/>
                </a:cubicBezTo>
                <a:cubicBezTo>
                  <a:pt x="299" y="171"/>
                  <a:pt x="293" y="176"/>
                  <a:pt x="288" y="178"/>
                </a:cubicBezTo>
                <a:cubicBezTo>
                  <a:pt x="288" y="176"/>
                  <a:pt x="288" y="176"/>
                  <a:pt x="288" y="175"/>
                </a:cubicBezTo>
                <a:cubicBezTo>
                  <a:pt x="286" y="176"/>
                  <a:pt x="286" y="178"/>
                  <a:pt x="286" y="180"/>
                </a:cubicBezTo>
                <a:cubicBezTo>
                  <a:pt x="284" y="180"/>
                  <a:pt x="284" y="181"/>
                  <a:pt x="283" y="182"/>
                </a:cubicBezTo>
                <a:cubicBezTo>
                  <a:pt x="282" y="182"/>
                  <a:pt x="282" y="180"/>
                  <a:pt x="281" y="180"/>
                </a:cubicBezTo>
                <a:cubicBezTo>
                  <a:pt x="281" y="180"/>
                  <a:pt x="281" y="180"/>
                  <a:pt x="281" y="180"/>
                </a:cubicBezTo>
                <a:close/>
                <a:moveTo>
                  <a:pt x="156" y="161"/>
                </a:moveTo>
                <a:cubicBezTo>
                  <a:pt x="156" y="162"/>
                  <a:pt x="154" y="161"/>
                  <a:pt x="154" y="159"/>
                </a:cubicBezTo>
                <a:cubicBezTo>
                  <a:pt x="156" y="159"/>
                  <a:pt x="155" y="160"/>
                  <a:pt x="156" y="161"/>
                </a:cubicBezTo>
                <a:cubicBezTo>
                  <a:pt x="156" y="161"/>
                  <a:pt x="156" y="161"/>
                  <a:pt x="156" y="161"/>
                </a:cubicBezTo>
                <a:close/>
                <a:moveTo>
                  <a:pt x="329" y="170"/>
                </a:moveTo>
                <a:cubicBezTo>
                  <a:pt x="327" y="165"/>
                  <a:pt x="334" y="165"/>
                  <a:pt x="335" y="161"/>
                </a:cubicBezTo>
                <a:cubicBezTo>
                  <a:pt x="339" y="164"/>
                  <a:pt x="331" y="166"/>
                  <a:pt x="333" y="169"/>
                </a:cubicBezTo>
                <a:cubicBezTo>
                  <a:pt x="332" y="170"/>
                  <a:pt x="331" y="170"/>
                  <a:pt x="329" y="170"/>
                </a:cubicBezTo>
                <a:cubicBezTo>
                  <a:pt x="329" y="170"/>
                  <a:pt x="329" y="170"/>
                  <a:pt x="329" y="170"/>
                </a:cubicBezTo>
                <a:close/>
                <a:moveTo>
                  <a:pt x="158" y="168"/>
                </a:moveTo>
                <a:cubicBezTo>
                  <a:pt x="158" y="167"/>
                  <a:pt x="158" y="167"/>
                  <a:pt x="158" y="167"/>
                </a:cubicBezTo>
                <a:cubicBezTo>
                  <a:pt x="158" y="166"/>
                  <a:pt x="160" y="166"/>
                  <a:pt x="159" y="168"/>
                </a:cubicBezTo>
                <a:cubicBezTo>
                  <a:pt x="159" y="168"/>
                  <a:pt x="159" y="168"/>
                  <a:pt x="158" y="168"/>
                </a:cubicBezTo>
                <a:cubicBezTo>
                  <a:pt x="158" y="168"/>
                  <a:pt x="158" y="168"/>
                  <a:pt x="158" y="168"/>
                </a:cubicBezTo>
                <a:close/>
                <a:moveTo>
                  <a:pt x="320" y="171"/>
                </a:moveTo>
                <a:cubicBezTo>
                  <a:pt x="320" y="172"/>
                  <a:pt x="319" y="171"/>
                  <a:pt x="319" y="171"/>
                </a:cubicBezTo>
                <a:cubicBezTo>
                  <a:pt x="317" y="171"/>
                  <a:pt x="317" y="174"/>
                  <a:pt x="314" y="173"/>
                </a:cubicBezTo>
                <a:cubicBezTo>
                  <a:pt x="314" y="171"/>
                  <a:pt x="312" y="169"/>
                  <a:pt x="313" y="167"/>
                </a:cubicBezTo>
                <a:cubicBezTo>
                  <a:pt x="314" y="167"/>
                  <a:pt x="315" y="168"/>
                  <a:pt x="315" y="169"/>
                </a:cubicBezTo>
                <a:cubicBezTo>
                  <a:pt x="315" y="168"/>
                  <a:pt x="317" y="169"/>
                  <a:pt x="317" y="167"/>
                </a:cubicBezTo>
                <a:cubicBezTo>
                  <a:pt x="318" y="167"/>
                  <a:pt x="318" y="169"/>
                  <a:pt x="320" y="169"/>
                </a:cubicBezTo>
                <a:cubicBezTo>
                  <a:pt x="320" y="169"/>
                  <a:pt x="319" y="171"/>
                  <a:pt x="320" y="171"/>
                </a:cubicBezTo>
                <a:cubicBezTo>
                  <a:pt x="320" y="171"/>
                  <a:pt x="320" y="171"/>
                  <a:pt x="320" y="171"/>
                </a:cubicBezTo>
                <a:close/>
                <a:moveTo>
                  <a:pt x="159" y="174"/>
                </a:moveTo>
                <a:cubicBezTo>
                  <a:pt x="158" y="173"/>
                  <a:pt x="158" y="173"/>
                  <a:pt x="158" y="172"/>
                </a:cubicBezTo>
                <a:cubicBezTo>
                  <a:pt x="159" y="172"/>
                  <a:pt x="160" y="173"/>
                  <a:pt x="159" y="174"/>
                </a:cubicBezTo>
                <a:cubicBezTo>
                  <a:pt x="159" y="174"/>
                  <a:pt x="159" y="174"/>
                  <a:pt x="159" y="174"/>
                </a:cubicBezTo>
                <a:close/>
                <a:moveTo>
                  <a:pt x="311" y="174"/>
                </a:moveTo>
                <a:cubicBezTo>
                  <a:pt x="311" y="173"/>
                  <a:pt x="312" y="172"/>
                  <a:pt x="312" y="172"/>
                </a:cubicBezTo>
                <a:cubicBezTo>
                  <a:pt x="314" y="172"/>
                  <a:pt x="312" y="174"/>
                  <a:pt x="311" y="174"/>
                </a:cubicBezTo>
                <a:cubicBezTo>
                  <a:pt x="311" y="174"/>
                  <a:pt x="311" y="174"/>
                  <a:pt x="311" y="174"/>
                </a:cubicBezTo>
                <a:close/>
                <a:moveTo>
                  <a:pt x="319" y="174"/>
                </a:moveTo>
                <a:cubicBezTo>
                  <a:pt x="321" y="177"/>
                  <a:pt x="318" y="177"/>
                  <a:pt x="319" y="174"/>
                </a:cubicBezTo>
                <a:cubicBezTo>
                  <a:pt x="319" y="174"/>
                  <a:pt x="319" y="174"/>
                  <a:pt x="319" y="174"/>
                </a:cubicBezTo>
                <a:close/>
                <a:moveTo>
                  <a:pt x="316" y="175"/>
                </a:moveTo>
                <a:cubicBezTo>
                  <a:pt x="319" y="176"/>
                  <a:pt x="314" y="178"/>
                  <a:pt x="316" y="175"/>
                </a:cubicBezTo>
                <a:cubicBezTo>
                  <a:pt x="316" y="175"/>
                  <a:pt x="316" y="175"/>
                  <a:pt x="316" y="175"/>
                </a:cubicBezTo>
                <a:close/>
                <a:moveTo>
                  <a:pt x="306" y="179"/>
                </a:moveTo>
                <a:cubicBezTo>
                  <a:pt x="306" y="178"/>
                  <a:pt x="306" y="178"/>
                  <a:pt x="306" y="177"/>
                </a:cubicBezTo>
                <a:cubicBezTo>
                  <a:pt x="307" y="177"/>
                  <a:pt x="308" y="178"/>
                  <a:pt x="310" y="178"/>
                </a:cubicBezTo>
                <a:cubicBezTo>
                  <a:pt x="309" y="181"/>
                  <a:pt x="307" y="177"/>
                  <a:pt x="306" y="179"/>
                </a:cubicBezTo>
                <a:cubicBezTo>
                  <a:pt x="306" y="179"/>
                  <a:pt x="306" y="179"/>
                  <a:pt x="306" y="179"/>
                </a:cubicBezTo>
                <a:close/>
                <a:moveTo>
                  <a:pt x="276" y="184"/>
                </a:moveTo>
                <a:cubicBezTo>
                  <a:pt x="277" y="182"/>
                  <a:pt x="275" y="180"/>
                  <a:pt x="279" y="180"/>
                </a:cubicBezTo>
                <a:cubicBezTo>
                  <a:pt x="278" y="181"/>
                  <a:pt x="278" y="184"/>
                  <a:pt x="276" y="184"/>
                </a:cubicBezTo>
                <a:cubicBezTo>
                  <a:pt x="276" y="184"/>
                  <a:pt x="276" y="184"/>
                  <a:pt x="276" y="184"/>
                </a:cubicBezTo>
                <a:close/>
                <a:moveTo>
                  <a:pt x="295" y="182"/>
                </a:moveTo>
                <a:cubicBezTo>
                  <a:pt x="296" y="181"/>
                  <a:pt x="297" y="181"/>
                  <a:pt x="299" y="181"/>
                </a:cubicBezTo>
                <a:cubicBezTo>
                  <a:pt x="298" y="182"/>
                  <a:pt x="297" y="182"/>
                  <a:pt x="295" y="182"/>
                </a:cubicBezTo>
                <a:cubicBezTo>
                  <a:pt x="295" y="182"/>
                  <a:pt x="295" y="182"/>
                  <a:pt x="295" y="182"/>
                </a:cubicBezTo>
                <a:close/>
                <a:moveTo>
                  <a:pt x="280" y="184"/>
                </a:moveTo>
                <a:cubicBezTo>
                  <a:pt x="280" y="183"/>
                  <a:pt x="278" y="183"/>
                  <a:pt x="279" y="182"/>
                </a:cubicBezTo>
                <a:cubicBezTo>
                  <a:pt x="280" y="182"/>
                  <a:pt x="280" y="182"/>
                  <a:pt x="280" y="184"/>
                </a:cubicBezTo>
                <a:cubicBezTo>
                  <a:pt x="280" y="184"/>
                  <a:pt x="280" y="184"/>
                  <a:pt x="280" y="184"/>
                </a:cubicBezTo>
                <a:close/>
                <a:moveTo>
                  <a:pt x="290" y="187"/>
                </a:moveTo>
                <a:cubicBezTo>
                  <a:pt x="291" y="186"/>
                  <a:pt x="293" y="186"/>
                  <a:pt x="294" y="184"/>
                </a:cubicBezTo>
                <a:cubicBezTo>
                  <a:pt x="295" y="185"/>
                  <a:pt x="295" y="187"/>
                  <a:pt x="297" y="187"/>
                </a:cubicBezTo>
                <a:cubicBezTo>
                  <a:pt x="296" y="191"/>
                  <a:pt x="292" y="188"/>
                  <a:pt x="291" y="190"/>
                </a:cubicBezTo>
                <a:cubicBezTo>
                  <a:pt x="290" y="190"/>
                  <a:pt x="290" y="189"/>
                  <a:pt x="290" y="190"/>
                </a:cubicBezTo>
                <a:cubicBezTo>
                  <a:pt x="288" y="189"/>
                  <a:pt x="290" y="188"/>
                  <a:pt x="290" y="187"/>
                </a:cubicBezTo>
                <a:cubicBezTo>
                  <a:pt x="290" y="187"/>
                  <a:pt x="290" y="187"/>
                  <a:pt x="290" y="187"/>
                </a:cubicBezTo>
                <a:close/>
                <a:moveTo>
                  <a:pt x="301" y="189"/>
                </a:moveTo>
                <a:cubicBezTo>
                  <a:pt x="299" y="190"/>
                  <a:pt x="299" y="188"/>
                  <a:pt x="298" y="188"/>
                </a:cubicBezTo>
                <a:cubicBezTo>
                  <a:pt x="298" y="187"/>
                  <a:pt x="301" y="188"/>
                  <a:pt x="301" y="189"/>
                </a:cubicBezTo>
                <a:cubicBezTo>
                  <a:pt x="301" y="189"/>
                  <a:pt x="301" y="189"/>
                  <a:pt x="301" y="189"/>
                </a:cubicBezTo>
                <a:close/>
                <a:moveTo>
                  <a:pt x="321" y="212"/>
                </a:moveTo>
                <a:cubicBezTo>
                  <a:pt x="320" y="210"/>
                  <a:pt x="324" y="211"/>
                  <a:pt x="322" y="209"/>
                </a:cubicBezTo>
                <a:cubicBezTo>
                  <a:pt x="321" y="208"/>
                  <a:pt x="324" y="210"/>
                  <a:pt x="324" y="212"/>
                </a:cubicBezTo>
                <a:cubicBezTo>
                  <a:pt x="323" y="212"/>
                  <a:pt x="322" y="212"/>
                  <a:pt x="321" y="212"/>
                </a:cubicBezTo>
                <a:cubicBezTo>
                  <a:pt x="321" y="212"/>
                  <a:pt x="321" y="212"/>
                  <a:pt x="321" y="212"/>
                </a:cubicBezTo>
                <a:close/>
                <a:moveTo>
                  <a:pt x="240" y="212"/>
                </a:moveTo>
                <a:cubicBezTo>
                  <a:pt x="241" y="213"/>
                  <a:pt x="245" y="211"/>
                  <a:pt x="243" y="210"/>
                </a:cubicBezTo>
                <a:cubicBezTo>
                  <a:pt x="244" y="208"/>
                  <a:pt x="246" y="210"/>
                  <a:pt x="246" y="211"/>
                </a:cubicBezTo>
                <a:cubicBezTo>
                  <a:pt x="246" y="214"/>
                  <a:pt x="240" y="212"/>
                  <a:pt x="242" y="214"/>
                </a:cubicBezTo>
                <a:cubicBezTo>
                  <a:pt x="242" y="215"/>
                  <a:pt x="242" y="215"/>
                  <a:pt x="241" y="215"/>
                </a:cubicBezTo>
                <a:cubicBezTo>
                  <a:pt x="241" y="215"/>
                  <a:pt x="241" y="215"/>
                  <a:pt x="241" y="216"/>
                </a:cubicBezTo>
                <a:cubicBezTo>
                  <a:pt x="239" y="215"/>
                  <a:pt x="241" y="214"/>
                  <a:pt x="240" y="212"/>
                </a:cubicBezTo>
                <a:cubicBezTo>
                  <a:pt x="240" y="212"/>
                  <a:pt x="240" y="212"/>
                  <a:pt x="240" y="212"/>
                </a:cubicBezTo>
                <a:close/>
                <a:moveTo>
                  <a:pt x="304" y="211"/>
                </a:moveTo>
                <a:cubicBezTo>
                  <a:pt x="304" y="210"/>
                  <a:pt x="306" y="211"/>
                  <a:pt x="306" y="210"/>
                </a:cubicBezTo>
                <a:cubicBezTo>
                  <a:pt x="307" y="210"/>
                  <a:pt x="304" y="212"/>
                  <a:pt x="307" y="212"/>
                </a:cubicBezTo>
                <a:cubicBezTo>
                  <a:pt x="307" y="213"/>
                  <a:pt x="305" y="217"/>
                  <a:pt x="305" y="213"/>
                </a:cubicBezTo>
                <a:cubicBezTo>
                  <a:pt x="305" y="214"/>
                  <a:pt x="306" y="214"/>
                  <a:pt x="306" y="213"/>
                </a:cubicBezTo>
                <a:cubicBezTo>
                  <a:pt x="306" y="212"/>
                  <a:pt x="304" y="211"/>
                  <a:pt x="305" y="212"/>
                </a:cubicBezTo>
                <a:cubicBezTo>
                  <a:pt x="304" y="212"/>
                  <a:pt x="305" y="211"/>
                  <a:pt x="304" y="211"/>
                </a:cubicBezTo>
                <a:cubicBezTo>
                  <a:pt x="304" y="211"/>
                  <a:pt x="304" y="211"/>
                  <a:pt x="304" y="211"/>
                </a:cubicBezTo>
                <a:close/>
                <a:moveTo>
                  <a:pt x="262" y="212"/>
                </a:moveTo>
                <a:cubicBezTo>
                  <a:pt x="262" y="212"/>
                  <a:pt x="261" y="212"/>
                  <a:pt x="261" y="212"/>
                </a:cubicBezTo>
                <a:cubicBezTo>
                  <a:pt x="261" y="211"/>
                  <a:pt x="264" y="211"/>
                  <a:pt x="263" y="212"/>
                </a:cubicBezTo>
                <a:cubicBezTo>
                  <a:pt x="262" y="212"/>
                  <a:pt x="262" y="212"/>
                  <a:pt x="262" y="212"/>
                </a:cubicBezTo>
                <a:cubicBezTo>
                  <a:pt x="262" y="212"/>
                  <a:pt x="262" y="212"/>
                  <a:pt x="262" y="212"/>
                </a:cubicBezTo>
                <a:close/>
                <a:moveTo>
                  <a:pt x="263" y="216"/>
                </a:moveTo>
                <a:cubicBezTo>
                  <a:pt x="261" y="215"/>
                  <a:pt x="265" y="213"/>
                  <a:pt x="263" y="212"/>
                </a:cubicBezTo>
                <a:cubicBezTo>
                  <a:pt x="264" y="211"/>
                  <a:pt x="265" y="214"/>
                  <a:pt x="265" y="214"/>
                </a:cubicBezTo>
                <a:cubicBezTo>
                  <a:pt x="264" y="215"/>
                  <a:pt x="263" y="215"/>
                  <a:pt x="263" y="216"/>
                </a:cubicBezTo>
                <a:cubicBezTo>
                  <a:pt x="263" y="216"/>
                  <a:pt x="263" y="216"/>
                  <a:pt x="263" y="216"/>
                </a:cubicBezTo>
                <a:close/>
                <a:moveTo>
                  <a:pt x="160" y="214"/>
                </a:moveTo>
                <a:cubicBezTo>
                  <a:pt x="158" y="215"/>
                  <a:pt x="160" y="213"/>
                  <a:pt x="159" y="213"/>
                </a:cubicBezTo>
                <a:cubicBezTo>
                  <a:pt x="159" y="211"/>
                  <a:pt x="161" y="213"/>
                  <a:pt x="160" y="214"/>
                </a:cubicBezTo>
                <a:cubicBezTo>
                  <a:pt x="160" y="214"/>
                  <a:pt x="160" y="214"/>
                  <a:pt x="160" y="214"/>
                </a:cubicBezTo>
                <a:close/>
                <a:moveTo>
                  <a:pt x="323" y="213"/>
                </a:moveTo>
                <a:cubicBezTo>
                  <a:pt x="323" y="213"/>
                  <a:pt x="323" y="213"/>
                  <a:pt x="323" y="212"/>
                </a:cubicBezTo>
                <a:cubicBezTo>
                  <a:pt x="324" y="212"/>
                  <a:pt x="324" y="212"/>
                  <a:pt x="324" y="212"/>
                </a:cubicBezTo>
                <a:cubicBezTo>
                  <a:pt x="325" y="213"/>
                  <a:pt x="324" y="213"/>
                  <a:pt x="323" y="213"/>
                </a:cubicBezTo>
                <a:cubicBezTo>
                  <a:pt x="323" y="213"/>
                  <a:pt x="323" y="213"/>
                  <a:pt x="323" y="213"/>
                </a:cubicBezTo>
                <a:close/>
                <a:moveTo>
                  <a:pt x="235" y="220"/>
                </a:moveTo>
                <a:cubicBezTo>
                  <a:pt x="235" y="217"/>
                  <a:pt x="235" y="215"/>
                  <a:pt x="237" y="213"/>
                </a:cubicBezTo>
                <a:cubicBezTo>
                  <a:pt x="238" y="214"/>
                  <a:pt x="238" y="215"/>
                  <a:pt x="239" y="218"/>
                </a:cubicBezTo>
                <a:cubicBezTo>
                  <a:pt x="237" y="219"/>
                  <a:pt x="236" y="220"/>
                  <a:pt x="235" y="220"/>
                </a:cubicBezTo>
                <a:cubicBezTo>
                  <a:pt x="235" y="220"/>
                  <a:pt x="235" y="220"/>
                  <a:pt x="235" y="220"/>
                </a:cubicBezTo>
                <a:close/>
                <a:moveTo>
                  <a:pt x="294" y="247"/>
                </a:moveTo>
                <a:cubicBezTo>
                  <a:pt x="293" y="248"/>
                  <a:pt x="291" y="247"/>
                  <a:pt x="289" y="247"/>
                </a:cubicBezTo>
                <a:cubicBezTo>
                  <a:pt x="289" y="248"/>
                  <a:pt x="289" y="248"/>
                  <a:pt x="288" y="248"/>
                </a:cubicBezTo>
                <a:cubicBezTo>
                  <a:pt x="291" y="250"/>
                  <a:pt x="285" y="252"/>
                  <a:pt x="288" y="253"/>
                </a:cubicBezTo>
                <a:cubicBezTo>
                  <a:pt x="287" y="255"/>
                  <a:pt x="287" y="253"/>
                  <a:pt x="286" y="252"/>
                </a:cubicBezTo>
                <a:cubicBezTo>
                  <a:pt x="286" y="252"/>
                  <a:pt x="286" y="255"/>
                  <a:pt x="286" y="255"/>
                </a:cubicBezTo>
                <a:cubicBezTo>
                  <a:pt x="286" y="257"/>
                  <a:pt x="284" y="253"/>
                  <a:pt x="285" y="252"/>
                </a:cubicBezTo>
                <a:cubicBezTo>
                  <a:pt x="284" y="252"/>
                  <a:pt x="283" y="251"/>
                  <a:pt x="283" y="250"/>
                </a:cubicBezTo>
                <a:cubicBezTo>
                  <a:pt x="282" y="250"/>
                  <a:pt x="281" y="250"/>
                  <a:pt x="280" y="250"/>
                </a:cubicBezTo>
                <a:cubicBezTo>
                  <a:pt x="278" y="247"/>
                  <a:pt x="278" y="243"/>
                  <a:pt x="274" y="244"/>
                </a:cubicBezTo>
                <a:cubicBezTo>
                  <a:pt x="274" y="242"/>
                  <a:pt x="277" y="243"/>
                  <a:pt x="277" y="241"/>
                </a:cubicBezTo>
                <a:cubicBezTo>
                  <a:pt x="276" y="241"/>
                  <a:pt x="275" y="240"/>
                  <a:pt x="275" y="239"/>
                </a:cubicBezTo>
                <a:cubicBezTo>
                  <a:pt x="275" y="241"/>
                  <a:pt x="274" y="241"/>
                  <a:pt x="273" y="241"/>
                </a:cubicBezTo>
                <a:cubicBezTo>
                  <a:pt x="271" y="239"/>
                  <a:pt x="271" y="237"/>
                  <a:pt x="267" y="238"/>
                </a:cubicBezTo>
                <a:cubicBezTo>
                  <a:pt x="266" y="239"/>
                  <a:pt x="266" y="241"/>
                  <a:pt x="267" y="242"/>
                </a:cubicBezTo>
                <a:cubicBezTo>
                  <a:pt x="265" y="243"/>
                  <a:pt x="265" y="238"/>
                  <a:pt x="263" y="237"/>
                </a:cubicBezTo>
                <a:cubicBezTo>
                  <a:pt x="263" y="236"/>
                  <a:pt x="264" y="235"/>
                  <a:pt x="265" y="235"/>
                </a:cubicBezTo>
                <a:cubicBezTo>
                  <a:pt x="264" y="236"/>
                  <a:pt x="266" y="237"/>
                  <a:pt x="265" y="238"/>
                </a:cubicBezTo>
                <a:cubicBezTo>
                  <a:pt x="265" y="238"/>
                  <a:pt x="266" y="238"/>
                  <a:pt x="266" y="238"/>
                </a:cubicBezTo>
                <a:cubicBezTo>
                  <a:pt x="266" y="237"/>
                  <a:pt x="268" y="234"/>
                  <a:pt x="267" y="233"/>
                </a:cubicBezTo>
                <a:cubicBezTo>
                  <a:pt x="266" y="233"/>
                  <a:pt x="265" y="234"/>
                  <a:pt x="264" y="233"/>
                </a:cubicBezTo>
                <a:cubicBezTo>
                  <a:pt x="266" y="232"/>
                  <a:pt x="264" y="228"/>
                  <a:pt x="262" y="227"/>
                </a:cubicBezTo>
                <a:cubicBezTo>
                  <a:pt x="262" y="227"/>
                  <a:pt x="262" y="229"/>
                  <a:pt x="261" y="230"/>
                </a:cubicBezTo>
                <a:cubicBezTo>
                  <a:pt x="259" y="229"/>
                  <a:pt x="259" y="231"/>
                  <a:pt x="257" y="230"/>
                </a:cubicBezTo>
                <a:cubicBezTo>
                  <a:pt x="257" y="229"/>
                  <a:pt x="258" y="229"/>
                  <a:pt x="257" y="229"/>
                </a:cubicBezTo>
                <a:cubicBezTo>
                  <a:pt x="258" y="228"/>
                  <a:pt x="258" y="227"/>
                  <a:pt x="259" y="228"/>
                </a:cubicBezTo>
                <a:cubicBezTo>
                  <a:pt x="259" y="226"/>
                  <a:pt x="257" y="227"/>
                  <a:pt x="257" y="224"/>
                </a:cubicBezTo>
                <a:cubicBezTo>
                  <a:pt x="257" y="225"/>
                  <a:pt x="255" y="225"/>
                  <a:pt x="254" y="225"/>
                </a:cubicBezTo>
                <a:cubicBezTo>
                  <a:pt x="253" y="221"/>
                  <a:pt x="248" y="220"/>
                  <a:pt x="251" y="216"/>
                </a:cubicBezTo>
                <a:cubicBezTo>
                  <a:pt x="254" y="215"/>
                  <a:pt x="256" y="216"/>
                  <a:pt x="257" y="215"/>
                </a:cubicBezTo>
                <a:cubicBezTo>
                  <a:pt x="256" y="217"/>
                  <a:pt x="260" y="217"/>
                  <a:pt x="259" y="220"/>
                </a:cubicBezTo>
                <a:cubicBezTo>
                  <a:pt x="260" y="218"/>
                  <a:pt x="262" y="220"/>
                  <a:pt x="264" y="219"/>
                </a:cubicBezTo>
                <a:cubicBezTo>
                  <a:pt x="264" y="221"/>
                  <a:pt x="265" y="222"/>
                  <a:pt x="265" y="223"/>
                </a:cubicBezTo>
                <a:cubicBezTo>
                  <a:pt x="268" y="223"/>
                  <a:pt x="269" y="223"/>
                  <a:pt x="272" y="223"/>
                </a:cubicBezTo>
                <a:cubicBezTo>
                  <a:pt x="272" y="224"/>
                  <a:pt x="271" y="224"/>
                  <a:pt x="271" y="224"/>
                </a:cubicBezTo>
                <a:cubicBezTo>
                  <a:pt x="277" y="230"/>
                  <a:pt x="285" y="233"/>
                  <a:pt x="291" y="239"/>
                </a:cubicBezTo>
                <a:cubicBezTo>
                  <a:pt x="291" y="242"/>
                  <a:pt x="291" y="244"/>
                  <a:pt x="294" y="245"/>
                </a:cubicBezTo>
                <a:cubicBezTo>
                  <a:pt x="294" y="246"/>
                  <a:pt x="292" y="247"/>
                  <a:pt x="294" y="247"/>
                </a:cubicBezTo>
                <a:cubicBezTo>
                  <a:pt x="294" y="247"/>
                  <a:pt x="294" y="247"/>
                  <a:pt x="294" y="247"/>
                </a:cubicBezTo>
                <a:close/>
                <a:moveTo>
                  <a:pt x="189" y="264"/>
                </a:moveTo>
                <a:cubicBezTo>
                  <a:pt x="188" y="263"/>
                  <a:pt x="189" y="263"/>
                  <a:pt x="189" y="263"/>
                </a:cubicBezTo>
                <a:cubicBezTo>
                  <a:pt x="189" y="263"/>
                  <a:pt x="187" y="263"/>
                  <a:pt x="186" y="264"/>
                </a:cubicBezTo>
                <a:cubicBezTo>
                  <a:pt x="185" y="263"/>
                  <a:pt x="184" y="260"/>
                  <a:pt x="186" y="259"/>
                </a:cubicBezTo>
                <a:cubicBezTo>
                  <a:pt x="186" y="257"/>
                  <a:pt x="186" y="254"/>
                  <a:pt x="185" y="253"/>
                </a:cubicBezTo>
                <a:cubicBezTo>
                  <a:pt x="188" y="246"/>
                  <a:pt x="183" y="240"/>
                  <a:pt x="188" y="234"/>
                </a:cubicBezTo>
                <a:cubicBezTo>
                  <a:pt x="188" y="227"/>
                  <a:pt x="186" y="217"/>
                  <a:pt x="193" y="216"/>
                </a:cubicBezTo>
                <a:cubicBezTo>
                  <a:pt x="192" y="225"/>
                  <a:pt x="195" y="235"/>
                  <a:pt x="193" y="244"/>
                </a:cubicBezTo>
                <a:cubicBezTo>
                  <a:pt x="193" y="249"/>
                  <a:pt x="195" y="257"/>
                  <a:pt x="189" y="261"/>
                </a:cubicBezTo>
                <a:cubicBezTo>
                  <a:pt x="189" y="261"/>
                  <a:pt x="191" y="264"/>
                  <a:pt x="189" y="264"/>
                </a:cubicBezTo>
                <a:cubicBezTo>
                  <a:pt x="189" y="264"/>
                  <a:pt x="189" y="264"/>
                  <a:pt x="189" y="264"/>
                </a:cubicBezTo>
                <a:close/>
                <a:moveTo>
                  <a:pt x="325" y="221"/>
                </a:moveTo>
                <a:cubicBezTo>
                  <a:pt x="324" y="221"/>
                  <a:pt x="324" y="220"/>
                  <a:pt x="324" y="219"/>
                </a:cubicBezTo>
                <a:cubicBezTo>
                  <a:pt x="327" y="219"/>
                  <a:pt x="325" y="220"/>
                  <a:pt x="325" y="221"/>
                </a:cubicBezTo>
                <a:cubicBezTo>
                  <a:pt x="325" y="221"/>
                  <a:pt x="325" y="221"/>
                  <a:pt x="325" y="221"/>
                </a:cubicBezTo>
                <a:close/>
                <a:moveTo>
                  <a:pt x="333" y="233"/>
                </a:moveTo>
                <a:cubicBezTo>
                  <a:pt x="334" y="234"/>
                  <a:pt x="336" y="236"/>
                  <a:pt x="338" y="237"/>
                </a:cubicBezTo>
                <a:cubicBezTo>
                  <a:pt x="335" y="239"/>
                  <a:pt x="335" y="234"/>
                  <a:pt x="333" y="236"/>
                </a:cubicBezTo>
                <a:cubicBezTo>
                  <a:pt x="332" y="235"/>
                  <a:pt x="331" y="234"/>
                  <a:pt x="333" y="233"/>
                </a:cubicBezTo>
                <a:cubicBezTo>
                  <a:pt x="333" y="233"/>
                  <a:pt x="333" y="233"/>
                  <a:pt x="333" y="233"/>
                </a:cubicBezTo>
                <a:close/>
                <a:moveTo>
                  <a:pt x="225" y="242"/>
                </a:moveTo>
                <a:cubicBezTo>
                  <a:pt x="225" y="240"/>
                  <a:pt x="225" y="235"/>
                  <a:pt x="228" y="235"/>
                </a:cubicBezTo>
                <a:cubicBezTo>
                  <a:pt x="229" y="238"/>
                  <a:pt x="228" y="242"/>
                  <a:pt x="226" y="245"/>
                </a:cubicBezTo>
                <a:cubicBezTo>
                  <a:pt x="225" y="245"/>
                  <a:pt x="226" y="241"/>
                  <a:pt x="225" y="242"/>
                </a:cubicBezTo>
                <a:cubicBezTo>
                  <a:pt x="225" y="242"/>
                  <a:pt x="225" y="242"/>
                  <a:pt x="225" y="242"/>
                </a:cubicBezTo>
                <a:close/>
                <a:moveTo>
                  <a:pt x="346" y="245"/>
                </a:moveTo>
                <a:cubicBezTo>
                  <a:pt x="344" y="244"/>
                  <a:pt x="347" y="242"/>
                  <a:pt x="346" y="240"/>
                </a:cubicBezTo>
                <a:cubicBezTo>
                  <a:pt x="348" y="240"/>
                  <a:pt x="348" y="243"/>
                  <a:pt x="346" y="245"/>
                </a:cubicBezTo>
                <a:cubicBezTo>
                  <a:pt x="346" y="245"/>
                  <a:pt x="346" y="245"/>
                  <a:pt x="346" y="245"/>
                </a:cubicBezTo>
                <a:close/>
                <a:moveTo>
                  <a:pt x="219" y="245"/>
                </a:moveTo>
                <a:cubicBezTo>
                  <a:pt x="218" y="246"/>
                  <a:pt x="219" y="246"/>
                  <a:pt x="220" y="247"/>
                </a:cubicBezTo>
                <a:cubicBezTo>
                  <a:pt x="220" y="247"/>
                  <a:pt x="220" y="247"/>
                  <a:pt x="220" y="248"/>
                </a:cubicBezTo>
                <a:cubicBezTo>
                  <a:pt x="219" y="248"/>
                  <a:pt x="219" y="248"/>
                  <a:pt x="219" y="248"/>
                </a:cubicBezTo>
                <a:cubicBezTo>
                  <a:pt x="219" y="246"/>
                  <a:pt x="218" y="247"/>
                  <a:pt x="217" y="247"/>
                </a:cubicBezTo>
                <a:cubicBezTo>
                  <a:pt x="216" y="246"/>
                  <a:pt x="217" y="245"/>
                  <a:pt x="217" y="244"/>
                </a:cubicBezTo>
                <a:cubicBezTo>
                  <a:pt x="218" y="245"/>
                  <a:pt x="218" y="245"/>
                  <a:pt x="219" y="245"/>
                </a:cubicBezTo>
                <a:cubicBezTo>
                  <a:pt x="219" y="245"/>
                  <a:pt x="219" y="245"/>
                  <a:pt x="219" y="245"/>
                </a:cubicBezTo>
                <a:close/>
                <a:moveTo>
                  <a:pt x="269" y="245"/>
                </a:moveTo>
                <a:cubicBezTo>
                  <a:pt x="269" y="244"/>
                  <a:pt x="270" y="244"/>
                  <a:pt x="270" y="244"/>
                </a:cubicBezTo>
                <a:cubicBezTo>
                  <a:pt x="270" y="245"/>
                  <a:pt x="270" y="245"/>
                  <a:pt x="269" y="245"/>
                </a:cubicBezTo>
                <a:cubicBezTo>
                  <a:pt x="269" y="245"/>
                  <a:pt x="269" y="245"/>
                  <a:pt x="269" y="245"/>
                </a:cubicBezTo>
                <a:close/>
                <a:moveTo>
                  <a:pt x="226" y="246"/>
                </a:moveTo>
                <a:cubicBezTo>
                  <a:pt x="225" y="247"/>
                  <a:pt x="225" y="245"/>
                  <a:pt x="224" y="245"/>
                </a:cubicBezTo>
                <a:cubicBezTo>
                  <a:pt x="224" y="244"/>
                  <a:pt x="226" y="245"/>
                  <a:pt x="226" y="246"/>
                </a:cubicBezTo>
                <a:cubicBezTo>
                  <a:pt x="226" y="246"/>
                  <a:pt x="226" y="246"/>
                  <a:pt x="226" y="246"/>
                </a:cubicBezTo>
                <a:close/>
                <a:moveTo>
                  <a:pt x="351" y="247"/>
                </a:moveTo>
                <a:cubicBezTo>
                  <a:pt x="351" y="245"/>
                  <a:pt x="353" y="246"/>
                  <a:pt x="353" y="247"/>
                </a:cubicBezTo>
                <a:cubicBezTo>
                  <a:pt x="352" y="248"/>
                  <a:pt x="351" y="247"/>
                  <a:pt x="351" y="247"/>
                </a:cubicBezTo>
                <a:cubicBezTo>
                  <a:pt x="351" y="247"/>
                  <a:pt x="351" y="247"/>
                  <a:pt x="351" y="247"/>
                </a:cubicBezTo>
                <a:close/>
                <a:moveTo>
                  <a:pt x="297" y="251"/>
                </a:moveTo>
                <a:cubicBezTo>
                  <a:pt x="297" y="250"/>
                  <a:pt x="297" y="249"/>
                  <a:pt x="298" y="248"/>
                </a:cubicBezTo>
                <a:cubicBezTo>
                  <a:pt x="299" y="248"/>
                  <a:pt x="298" y="251"/>
                  <a:pt x="297" y="251"/>
                </a:cubicBezTo>
                <a:cubicBezTo>
                  <a:pt x="297" y="251"/>
                  <a:pt x="297" y="251"/>
                  <a:pt x="297" y="251"/>
                </a:cubicBezTo>
                <a:close/>
                <a:moveTo>
                  <a:pt x="355" y="250"/>
                </a:moveTo>
                <a:cubicBezTo>
                  <a:pt x="354" y="249"/>
                  <a:pt x="352" y="250"/>
                  <a:pt x="352" y="248"/>
                </a:cubicBezTo>
                <a:cubicBezTo>
                  <a:pt x="353" y="249"/>
                  <a:pt x="355" y="248"/>
                  <a:pt x="355" y="250"/>
                </a:cubicBezTo>
                <a:cubicBezTo>
                  <a:pt x="355" y="250"/>
                  <a:pt x="355" y="250"/>
                  <a:pt x="355" y="250"/>
                </a:cubicBezTo>
                <a:close/>
                <a:moveTo>
                  <a:pt x="166" y="251"/>
                </a:moveTo>
                <a:cubicBezTo>
                  <a:pt x="165" y="250"/>
                  <a:pt x="164" y="250"/>
                  <a:pt x="164" y="248"/>
                </a:cubicBezTo>
                <a:cubicBezTo>
                  <a:pt x="165" y="249"/>
                  <a:pt x="166" y="249"/>
                  <a:pt x="166" y="251"/>
                </a:cubicBezTo>
                <a:cubicBezTo>
                  <a:pt x="166" y="251"/>
                  <a:pt x="166" y="251"/>
                  <a:pt x="166" y="251"/>
                </a:cubicBezTo>
                <a:close/>
                <a:moveTo>
                  <a:pt x="291" y="251"/>
                </a:moveTo>
                <a:cubicBezTo>
                  <a:pt x="291" y="250"/>
                  <a:pt x="292" y="250"/>
                  <a:pt x="292" y="248"/>
                </a:cubicBezTo>
                <a:cubicBezTo>
                  <a:pt x="293" y="248"/>
                  <a:pt x="293" y="248"/>
                  <a:pt x="294" y="248"/>
                </a:cubicBezTo>
                <a:cubicBezTo>
                  <a:pt x="294" y="249"/>
                  <a:pt x="293" y="249"/>
                  <a:pt x="293" y="249"/>
                </a:cubicBezTo>
                <a:cubicBezTo>
                  <a:pt x="293" y="250"/>
                  <a:pt x="293" y="250"/>
                  <a:pt x="294" y="250"/>
                </a:cubicBezTo>
                <a:cubicBezTo>
                  <a:pt x="293" y="251"/>
                  <a:pt x="291" y="251"/>
                  <a:pt x="291" y="251"/>
                </a:cubicBezTo>
                <a:cubicBezTo>
                  <a:pt x="291" y="251"/>
                  <a:pt x="291" y="251"/>
                  <a:pt x="291" y="251"/>
                </a:cubicBezTo>
                <a:close/>
                <a:moveTo>
                  <a:pt x="275" y="252"/>
                </a:moveTo>
                <a:cubicBezTo>
                  <a:pt x="274" y="252"/>
                  <a:pt x="274" y="250"/>
                  <a:pt x="273" y="250"/>
                </a:cubicBezTo>
                <a:cubicBezTo>
                  <a:pt x="273" y="249"/>
                  <a:pt x="274" y="249"/>
                  <a:pt x="274" y="249"/>
                </a:cubicBezTo>
                <a:cubicBezTo>
                  <a:pt x="275" y="250"/>
                  <a:pt x="275" y="251"/>
                  <a:pt x="275" y="252"/>
                </a:cubicBezTo>
                <a:cubicBezTo>
                  <a:pt x="275" y="252"/>
                  <a:pt x="275" y="252"/>
                  <a:pt x="275" y="252"/>
                </a:cubicBezTo>
                <a:close/>
                <a:moveTo>
                  <a:pt x="294" y="254"/>
                </a:moveTo>
                <a:cubicBezTo>
                  <a:pt x="294" y="254"/>
                  <a:pt x="294" y="255"/>
                  <a:pt x="295" y="255"/>
                </a:cubicBezTo>
                <a:cubicBezTo>
                  <a:pt x="295" y="256"/>
                  <a:pt x="292" y="255"/>
                  <a:pt x="293" y="254"/>
                </a:cubicBezTo>
                <a:cubicBezTo>
                  <a:pt x="293" y="254"/>
                  <a:pt x="294" y="254"/>
                  <a:pt x="294" y="254"/>
                </a:cubicBezTo>
                <a:cubicBezTo>
                  <a:pt x="294" y="254"/>
                  <a:pt x="294" y="254"/>
                  <a:pt x="294" y="254"/>
                </a:cubicBezTo>
                <a:close/>
                <a:moveTo>
                  <a:pt x="296" y="256"/>
                </a:moveTo>
                <a:cubicBezTo>
                  <a:pt x="294" y="255"/>
                  <a:pt x="294" y="252"/>
                  <a:pt x="295" y="249"/>
                </a:cubicBezTo>
                <a:cubicBezTo>
                  <a:pt x="297" y="250"/>
                  <a:pt x="295" y="253"/>
                  <a:pt x="298" y="253"/>
                </a:cubicBezTo>
                <a:cubicBezTo>
                  <a:pt x="298" y="255"/>
                  <a:pt x="296" y="255"/>
                  <a:pt x="296" y="256"/>
                </a:cubicBezTo>
                <a:cubicBezTo>
                  <a:pt x="296" y="256"/>
                  <a:pt x="296" y="256"/>
                  <a:pt x="296" y="256"/>
                </a:cubicBezTo>
                <a:close/>
                <a:moveTo>
                  <a:pt x="305" y="250"/>
                </a:moveTo>
                <a:cubicBezTo>
                  <a:pt x="305" y="249"/>
                  <a:pt x="307" y="249"/>
                  <a:pt x="307" y="251"/>
                </a:cubicBezTo>
                <a:cubicBezTo>
                  <a:pt x="306" y="251"/>
                  <a:pt x="305" y="250"/>
                  <a:pt x="305" y="250"/>
                </a:cubicBezTo>
                <a:cubicBezTo>
                  <a:pt x="305" y="250"/>
                  <a:pt x="305" y="250"/>
                  <a:pt x="305" y="250"/>
                </a:cubicBezTo>
                <a:close/>
                <a:moveTo>
                  <a:pt x="357" y="251"/>
                </a:moveTo>
                <a:cubicBezTo>
                  <a:pt x="358" y="251"/>
                  <a:pt x="358" y="251"/>
                  <a:pt x="358" y="251"/>
                </a:cubicBezTo>
                <a:cubicBezTo>
                  <a:pt x="359" y="250"/>
                  <a:pt x="359" y="253"/>
                  <a:pt x="357" y="252"/>
                </a:cubicBezTo>
                <a:cubicBezTo>
                  <a:pt x="357" y="252"/>
                  <a:pt x="357" y="252"/>
                  <a:pt x="357" y="251"/>
                </a:cubicBezTo>
                <a:cubicBezTo>
                  <a:pt x="357" y="251"/>
                  <a:pt x="357" y="251"/>
                  <a:pt x="357" y="251"/>
                </a:cubicBezTo>
                <a:close/>
                <a:moveTo>
                  <a:pt x="219" y="253"/>
                </a:moveTo>
                <a:cubicBezTo>
                  <a:pt x="217" y="254"/>
                  <a:pt x="216" y="253"/>
                  <a:pt x="217" y="252"/>
                </a:cubicBezTo>
                <a:cubicBezTo>
                  <a:pt x="218" y="252"/>
                  <a:pt x="219" y="252"/>
                  <a:pt x="219" y="253"/>
                </a:cubicBezTo>
                <a:cubicBezTo>
                  <a:pt x="219" y="253"/>
                  <a:pt x="219" y="253"/>
                  <a:pt x="219" y="253"/>
                </a:cubicBezTo>
                <a:close/>
                <a:moveTo>
                  <a:pt x="235" y="254"/>
                </a:moveTo>
                <a:cubicBezTo>
                  <a:pt x="234" y="253"/>
                  <a:pt x="236" y="251"/>
                  <a:pt x="237" y="252"/>
                </a:cubicBezTo>
                <a:cubicBezTo>
                  <a:pt x="237" y="253"/>
                  <a:pt x="237" y="253"/>
                  <a:pt x="237" y="255"/>
                </a:cubicBezTo>
                <a:cubicBezTo>
                  <a:pt x="236" y="255"/>
                  <a:pt x="236" y="251"/>
                  <a:pt x="235" y="254"/>
                </a:cubicBezTo>
                <a:cubicBezTo>
                  <a:pt x="235" y="254"/>
                  <a:pt x="235" y="254"/>
                  <a:pt x="235" y="254"/>
                </a:cubicBezTo>
                <a:close/>
                <a:moveTo>
                  <a:pt x="352" y="256"/>
                </a:moveTo>
                <a:cubicBezTo>
                  <a:pt x="353" y="255"/>
                  <a:pt x="352" y="254"/>
                  <a:pt x="353" y="253"/>
                </a:cubicBezTo>
                <a:cubicBezTo>
                  <a:pt x="354" y="253"/>
                  <a:pt x="354" y="253"/>
                  <a:pt x="355" y="253"/>
                </a:cubicBezTo>
                <a:cubicBezTo>
                  <a:pt x="355" y="255"/>
                  <a:pt x="354" y="255"/>
                  <a:pt x="354" y="256"/>
                </a:cubicBezTo>
                <a:cubicBezTo>
                  <a:pt x="354" y="256"/>
                  <a:pt x="353" y="256"/>
                  <a:pt x="352" y="256"/>
                </a:cubicBezTo>
                <a:cubicBezTo>
                  <a:pt x="352" y="256"/>
                  <a:pt x="352" y="256"/>
                  <a:pt x="352" y="256"/>
                </a:cubicBezTo>
                <a:close/>
                <a:moveTo>
                  <a:pt x="222" y="259"/>
                </a:moveTo>
                <a:cubicBezTo>
                  <a:pt x="222" y="260"/>
                  <a:pt x="220" y="260"/>
                  <a:pt x="219" y="261"/>
                </a:cubicBezTo>
                <a:cubicBezTo>
                  <a:pt x="220" y="262"/>
                  <a:pt x="221" y="263"/>
                  <a:pt x="222" y="264"/>
                </a:cubicBezTo>
                <a:cubicBezTo>
                  <a:pt x="220" y="265"/>
                  <a:pt x="221" y="267"/>
                  <a:pt x="219" y="267"/>
                </a:cubicBezTo>
                <a:cubicBezTo>
                  <a:pt x="219" y="269"/>
                  <a:pt x="221" y="269"/>
                  <a:pt x="222" y="270"/>
                </a:cubicBezTo>
                <a:cubicBezTo>
                  <a:pt x="221" y="270"/>
                  <a:pt x="220" y="269"/>
                  <a:pt x="219" y="270"/>
                </a:cubicBezTo>
                <a:cubicBezTo>
                  <a:pt x="221" y="273"/>
                  <a:pt x="219" y="275"/>
                  <a:pt x="220" y="279"/>
                </a:cubicBezTo>
                <a:cubicBezTo>
                  <a:pt x="219" y="280"/>
                  <a:pt x="219" y="280"/>
                  <a:pt x="219" y="280"/>
                </a:cubicBezTo>
                <a:cubicBezTo>
                  <a:pt x="217" y="281"/>
                  <a:pt x="217" y="278"/>
                  <a:pt x="216" y="280"/>
                </a:cubicBezTo>
                <a:cubicBezTo>
                  <a:pt x="214" y="279"/>
                  <a:pt x="217" y="278"/>
                  <a:pt x="216" y="277"/>
                </a:cubicBezTo>
                <a:cubicBezTo>
                  <a:pt x="210" y="272"/>
                  <a:pt x="215" y="263"/>
                  <a:pt x="215" y="257"/>
                </a:cubicBezTo>
                <a:cubicBezTo>
                  <a:pt x="216" y="256"/>
                  <a:pt x="216" y="254"/>
                  <a:pt x="218" y="254"/>
                </a:cubicBezTo>
                <a:cubicBezTo>
                  <a:pt x="216" y="256"/>
                  <a:pt x="220" y="255"/>
                  <a:pt x="220" y="256"/>
                </a:cubicBezTo>
                <a:cubicBezTo>
                  <a:pt x="220" y="258"/>
                  <a:pt x="219" y="257"/>
                  <a:pt x="219" y="259"/>
                </a:cubicBezTo>
                <a:cubicBezTo>
                  <a:pt x="219" y="259"/>
                  <a:pt x="219" y="259"/>
                  <a:pt x="219" y="260"/>
                </a:cubicBezTo>
                <a:cubicBezTo>
                  <a:pt x="221" y="261"/>
                  <a:pt x="220" y="258"/>
                  <a:pt x="222" y="259"/>
                </a:cubicBezTo>
                <a:cubicBezTo>
                  <a:pt x="222" y="259"/>
                  <a:pt x="222" y="259"/>
                  <a:pt x="222" y="259"/>
                </a:cubicBezTo>
                <a:close/>
                <a:moveTo>
                  <a:pt x="165" y="257"/>
                </a:moveTo>
                <a:cubicBezTo>
                  <a:pt x="164" y="257"/>
                  <a:pt x="165" y="256"/>
                  <a:pt x="165" y="255"/>
                </a:cubicBezTo>
                <a:cubicBezTo>
                  <a:pt x="165" y="255"/>
                  <a:pt x="165" y="256"/>
                  <a:pt x="166" y="256"/>
                </a:cubicBezTo>
                <a:cubicBezTo>
                  <a:pt x="166" y="256"/>
                  <a:pt x="166" y="256"/>
                  <a:pt x="166" y="257"/>
                </a:cubicBezTo>
                <a:cubicBezTo>
                  <a:pt x="165" y="257"/>
                  <a:pt x="165" y="257"/>
                  <a:pt x="165" y="257"/>
                </a:cubicBezTo>
                <a:cubicBezTo>
                  <a:pt x="165" y="257"/>
                  <a:pt x="165" y="257"/>
                  <a:pt x="165" y="257"/>
                </a:cubicBezTo>
                <a:close/>
                <a:moveTo>
                  <a:pt x="281" y="256"/>
                </a:moveTo>
                <a:cubicBezTo>
                  <a:pt x="282" y="256"/>
                  <a:pt x="283" y="256"/>
                  <a:pt x="283" y="255"/>
                </a:cubicBezTo>
                <a:cubicBezTo>
                  <a:pt x="284" y="256"/>
                  <a:pt x="282" y="258"/>
                  <a:pt x="281" y="256"/>
                </a:cubicBezTo>
                <a:cubicBezTo>
                  <a:pt x="281" y="256"/>
                  <a:pt x="281" y="256"/>
                  <a:pt x="281" y="256"/>
                </a:cubicBezTo>
                <a:close/>
                <a:moveTo>
                  <a:pt x="236" y="257"/>
                </a:moveTo>
                <a:cubicBezTo>
                  <a:pt x="236" y="256"/>
                  <a:pt x="236" y="256"/>
                  <a:pt x="235" y="256"/>
                </a:cubicBezTo>
                <a:cubicBezTo>
                  <a:pt x="237" y="255"/>
                  <a:pt x="236" y="259"/>
                  <a:pt x="237" y="260"/>
                </a:cubicBezTo>
                <a:cubicBezTo>
                  <a:pt x="234" y="259"/>
                  <a:pt x="232" y="261"/>
                  <a:pt x="232" y="263"/>
                </a:cubicBezTo>
                <a:cubicBezTo>
                  <a:pt x="231" y="263"/>
                  <a:pt x="232" y="261"/>
                  <a:pt x="231" y="260"/>
                </a:cubicBezTo>
                <a:cubicBezTo>
                  <a:pt x="234" y="260"/>
                  <a:pt x="233" y="258"/>
                  <a:pt x="236" y="257"/>
                </a:cubicBezTo>
                <a:cubicBezTo>
                  <a:pt x="236" y="257"/>
                  <a:pt x="236" y="257"/>
                  <a:pt x="236" y="257"/>
                </a:cubicBezTo>
                <a:close/>
                <a:moveTo>
                  <a:pt x="308" y="258"/>
                </a:moveTo>
                <a:cubicBezTo>
                  <a:pt x="306" y="257"/>
                  <a:pt x="308" y="257"/>
                  <a:pt x="308" y="256"/>
                </a:cubicBezTo>
                <a:cubicBezTo>
                  <a:pt x="309" y="256"/>
                  <a:pt x="308" y="257"/>
                  <a:pt x="308" y="258"/>
                </a:cubicBezTo>
                <a:cubicBezTo>
                  <a:pt x="308" y="258"/>
                  <a:pt x="308" y="258"/>
                  <a:pt x="308" y="258"/>
                </a:cubicBezTo>
                <a:close/>
                <a:moveTo>
                  <a:pt x="366" y="260"/>
                </a:moveTo>
                <a:cubicBezTo>
                  <a:pt x="365" y="261"/>
                  <a:pt x="365" y="260"/>
                  <a:pt x="365" y="260"/>
                </a:cubicBezTo>
                <a:cubicBezTo>
                  <a:pt x="363" y="260"/>
                  <a:pt x="364" y="264"/>
                  <a:pt x="362" y="263"/>
                </a:cubicBezTo>
                <a:cubicBezTo>
                  <a:pt x="361" y="262"/>
                  <a:pt x="361" y="261"/>
                  <a:pt x="362" y="259"/>
                </a:cubicBezTo>
                <a:cubicBezTo>
                  <a:pt x="361" y="259"/>
                  <a:pt x="360" y="259"/>
                  <a:pt x="361" y="258"/>
                </a:cubicBezTo>
                <a:cubicBezTo>
                  <a:pt x="359" y="258"/>
                  <a:pt x="357" y="259"/>
                  <a:pt x="357" y="257"/>
                </a:cubicBezTo>
                <a:cubicBezTo>
                  <a:pt x="358" y="255"/>
                  <a:pt x="360" y="258"/>
                  <a:pt x="360" y="256"/>
                </a:cubicBezTo>
                <a:cubicBezTo>
                  <a:pt x="364" y="256"/>
                  <a:pt x="363" y="259"/>
                  <a:pt x="366" y="260"/>
                </a:cubicBezTo>
                <a:cubicBezTo>
                  <a:pt x="366" y="260"/>
                  <a:pt x="366" y="260"/>
                  <a:pt x="366" y="260"/>
                </a:cubicBezTo>
                <a:close/>
                <a:moveTo>
                  <a:pt x="303" y="261"/>
                </a:moveTo>
                <a:cubicBezTo>
                  <a:pt x="304" y="260"/>
                  <a:pt x="305" y="261"/>
                  <a:pt x="305" y="260"/>
                </a:cubicBezTo>
                <a:cubicBezTo>
                  <a:pt x="306" y="260"/>
                  <a:pt x="305" y="261"/>
                  <a:pt x="305" y="262"/>
                </a:cubicBezTo>
                <a:cubicBezTo>
                  <a:pt x="304" y="262"/>
                  <a:pt x="304" y="261"/>
                  <a:pt x="303" y="261"/>
                </a:cubicBezTo>
                <a:cubicBezTo>
                  <a:pt x="303" y="261"/>
                  <a:pt x="303" y="261"/>
                  <a:pt x="303" y="261"/>
                </a:cubicBezTo>
                <a:close/>
                <a:moveTo>
                  <a:pt x="361" y="261"/>
                </a:moveTo>
                <a:cubicBezTo>
                  <a:pt x="361" y="262"/>
                  <a:pt x="357" y="262"/>
                  <a:pt x="358" y="261"/>
                </a:cubicBezTo>
                <a:cubicBezTo>
                  <a:pt x="359" y="261"/>
                  <a:pt x="360" y="261"/>
                  <a:pt x="361" y="261"/>
                </a:cubicBezTo>
                <a:cubicBezTo>
                  <a:pt x="361" y="261"/>
                  <a:pt x="361" y="261"/>
                  <a:pt x="361" y="261"/>
                </a:cubicBezTo>
                <a:close/>
                <a:moveTo>
                  <a:pt x="172" y="268"/>
                </a:moveTo>
                <a:cubicBezTo>
                  <a:pt x="170" y="267"/>
                  <a:pt x="171" y="265"/>
                  <a:pt x="172" y="264"/>
                </a:cubicBezTo>
                <a:cubicBezTo>
                  <a:pt x="174" y="265"/>
                  <a:pt x="172" y="266"/>
                  <a:pt x="172" y="268"/>
                </a:cubicBezTo>
                <a:cubicBezTo>
                  <a:pt x="172" y="268"/>
                  <a:pt x="172" y="268"/>
                  <a:pt x="172" y="268"/>
                </a:cubicBezTo>
                <a:close/>
                <a:moveTo>
                  <a:pt x="192" y="286"/>
                </a:moveTo>
                <a:cubicBezTo>
                  <a:pt x="192" y="286"/>
                  <a:pt x="192" y="286"/>
                  <a:pt x="192" y="286"/>
                </a:cubicBezTo>
                <a:cubicBezTo>
                  <a:pt x="191" y="284"/>
                  <a:pt x="193" y="285"/>
                  <a:pt x="193" y="283"/>
                </a:cubicBezTo>
                <a:cubicBezTo>
                  <a:pt x="193" y="282"/>
                  <a:pt x="191" y="283"/>
                  <a:pt x="191" y="282"/>
                </a:cubicBezTo>
                <a:cubicBezTo>
                  <a:pt x="193" y="277"/>
                  <a:pt x="187" y="272"/>
                  <a:pt x="190" y="265"/>
                </a:cubicBezTo>
                <a:cubicBezTo>
                  <a:pt x="189" y="266"/>
                  <a:pt x="187" y="264"/>
                  <a:pt x="186" y="264"/>
                </a:cubicBezTo>
                <a:cubicBezTo>
                  <a:pt x="186" y="269"/>
                  <a:pt x="185" y="272"/>
                  <a:pt x="182" y="274"/>
                </a:cubicBezTo>
                <a:cubicBezTo>
                  <a:pt x="186" y="276"/>
                  <a:pt x="182" y="285"/>
                  <a:pt x="185" y="285"/>
                </a:cubicBezTo>
                <a:cubicBezTo>
                  <a:pt x="183" y="289"/>
                  <a:pt x="186" y="293"/>
                  <a:pt x="186" y="299"/>
                </a:cubicBezTo>
                <a:cubicBezTo>
                  <a:pt x="183" y="299"/>
                  <a:pt x="185" y="302"/>
                  <a:pt x="186" y="302"/>
                </a:cubicBezTo>
                <a:cubicBezTo>
                  <a:pt x="184" y="302"/>
                  <a:pt x="185" y="305"/>
                  <a:pt x="184" y="307"/>
                </a:cubicBezTo>
                <a:cubicBezTo>
                  <a:pt x="187" y="306"/>
                  <a:pt x="185" y="311"/>
                  <a:pt x="186" y="313"/>
                </a:cubicBezTo>
                <a:cubicBezTo>
                  <a:pt x="187" y="313"/>
                  <a:pt x="187" y="313"/>
                  <a:pt x="188" y="313"/>
                </a:cubicBezTo>
                <a:cubicBezTo>
                  <a:pt x="190" y="315"/>
                  <a:pt x="190" y="316"/>
                  <a:pt x="190" y="319"/>
                </a:cubicBezTo>
                <a:cubicBezTo>
                  <a:pt x="188" y="317"/>
                  <a:pt x="188" y="318"/>
                  <a:pt x="186" y="319"/>
                </a:cubicBezTo>
                <a:cubicBezTo>
                  <a:pt x="187" y="317"/>
                  <a:pt x="185" y="316"/>
                  <a:pt x="184" y="315"/>
                </a:cubicBezTo>
                <a:cubicBezTo>
                  <a:pt x="183" y="319"/>
                  <a:pt x="181" y="324"/>
                  <a:pt x="180" y="330"/>
                </a:cubicBezTo>
                <a:cubicBezTo>
                  <a:pt x="179" y="329"/>
                  <a:pt x="177" y="329"/>
                  <a:pt x="178" y="327"/>
                </a:cubicBezTo>
                <a:cubicBezTo>
                  <a:pt x="175" y="328"/>
                  <a:pt x="175" y="327"/>
                  <a:pt x="173" y="328"/>
                </a:cubicBezTo>
                <a:cubicBezTo>
                  <a:pt x="174" y="332"/>
                  <a:pt x="172" y="333"/>
                  <a:pt x="171" y="335"/>
                </a:cubicBezTo>
                <a:cubicBezTo>
                  <a:pt x="172" y="335"/>
                  <a:pt x="173" y="336"/>
                  <a:pt x="173" y="336"/>
                </a:cubicBezTo>
                <a:cubicBezTo>
                  <a:pt x="174" y="334"/>
                  <a:pt x="174" y="332"/>
                  <a:pt x="176" y="334"/>
                </a:cubicBezTo>
                <a:cubicBezTo>
                  <a:pt x="174" y="332"/>
                  <a:pt x="175" y="330"/>
                  <a:pt x="175" y="328"/>
                </a:cubicBezTo>
                <a:cubicBezTo>
                  <a:pt x="176" y="328"/>
                  <a:pt x="176" y="328"/>
                  <a:pt x="176" y="328"/>
                </a:cubicBezTo>
                <a:cubicBezTo>
                  <a:pt x="177" y="333"/>
                  <a:pt x="178" y="333"/>
                  <a:pt x="180" y="336"/>
                </a:cubicBezTo>
                <a:cubicBezTo>
                  <a:pt x="179" y="336"/>
                  <a:pt x="181" y="339"/>
                  <a:pt x="179" y="339"/>
                </a:cubicBezTo>
                <a:cubicBezTo>
                  <a:pt x="179" y="337"/>
                  <a:pt x="178" y="339"/>
                  <a:pt x="178" y="339"/>
                </a:cubicBezTo>
                <a:cubicBezTo>
                  <a:pt x="176" y="336"/>
                  <a:pt x="175" y="340"/>
                  <a:pt x="174" y="338"/>
                </a:cubicBezTo>
                <a:cubicBezTo>
                  <a:pt x="175" y="337"/>
                  <a:pt x="175" y="338"/>
                  <a:pt x="175" y="337"/>
                </a:cubicBezTo>
                <a:cubicBezTo>
                  <a:pt x="174" y="337"/>
                  <a:pt x="174" y="336"/>
                  <a:pt x="174" y="336"/>
                </a:cubicBezTo>
                <a:cubicBezTo>
                  <a:pt x="173" y="338"/>
                  <a:pt x="174" y="339"/>
                  <a:pt x="174" y="340"/>
                </a:cubicBezTo>
                <a:cubicBezTo>
                  <a:pt x="172" y="341"/>
                  <a:pt x="171" y="343"/>
                  <a:pt x="169" y="341"/>
                </a:cubicBezTo>
                <a:cubicBezTo>
                  <a:pt x="171" y="341"/>
                  <a:pt x="170" y="340"/>
                  <a:pt x="170" y="338"/>
                </a:cubicBezTo>
                <a:cubicBezTo>
                  <a:pt x="171" y="338"/>
                  <a:pt x="173" y="339"/>
                  <a:pt x="173" y="337"/>
                </a:cubicBezTo>
                <a:cubicBezTo>
                  <a:pt x="172" y="337"/>
                  <a:pt x="171" y="338"/>
                  <a:pt x="170" y="338"/>
                </a:cubicBezTo>
                <a:cubicBezTo>
                  <a:pt x="171" y="336"/>
                  <a:pt x="172" y="327"/>
                  <a:pt x="170" y="326"/>
                </a:cubicBezTo>
                <a:cubicBezTo>
                  <a:pt x="170" y="325"/>
                  <a:pt x="172" y="325"/>
                  <a:pt x="173" y="324"/>
                </a:cubicBezTo>
                <a:cubicBezTo>
                  <a:pt x="174" y="324"/>
                  <a:pt x="174" y="326"/>
                  <a:pt x="175" y="327"/>
                </a:cubicBezTo>
                <a:cubicBezTo>
                  <a:pt x="176" y="325"/>
                  <a:pt x="174" y="325"/>
                  <a:pt x="174" y="324"/>
                </a:cubicBezTo>
                <a:cubicBezTo>
                  <a:pt x="175" y="324"/>
                  <a:pt x="175" y="324"/>
                  <a:pt x="175" y="323"/>
                </a:cubicBezTo>
                <a:cubicBezTo>
                  <a:pt x="176" y="324"/>
                  <a:pt x="177" y="324"/>
                  <a:pt x="177" y="322"/>
                </a:cubicBezTo>
                <a:cubicBezTo>
                  <a:pt x="176" y="322"/>
                  <a:pt x="176" y="323"/>
                  <a:pt x="175" y="323"/>
                </a:cubicBezTo>
                <a:cubicBezTo>
                  <a:pt x="175" y="320"/>
                  <a:pt x="174" y="320"/>
                  <a:pt x="175" y="319"/>
                </a:cubicBezTo>
                <a:cubicBezTo>
                  <a:pt x="175" y="319"/>
                  <a:pt x="177" y="320"/>
                  <a:pt x="177" y="319"/>
                </a:cubicBezTo>
                <a:cubicBezTo>
                  <a:pt x="175" y="319"/>
                  <a:pt x="176" y="317"/>
                  <a:pt x="175" y="316"/>
                </a:cubicBezTo>
                <a:cubicBezTo>
                  <a:pt x="175" y="317"/>
                  <a:pt x="175" y="319"/>
                  <a:pt x="173" y="318"/>
                </a:cubicBezTo>
                <a:cubicBezTo>
                  <a:pt x="174" y="317"/>
                  <a:pt x="174" y="316"/>
                  <a:pt x="174" y="314"/>
                </a:cubicBezTo>
                <a:cubicBezTo>
                  <a:pt x="175" y="314"/>
                  <a:pt x="176" y="315"/>
                  <a:pt x="176" y="314"/>
                </a:cubicBezTo>
                <a:cubicBezTo>
                  <a:pt x="175" y="310"/>
                  <a:pt x="176" y="300"/>
                  <a:pt x="172" y="296"/>
                </a:cubicBezTo>
                <a:cubicBezTo>
                  <a:pt x="171" y="298"/>
                  <a:pt x="169" y="296"/>
                  <a:pt x="169" y="299"/>
                </a:cubicBezTo>
                <a:cubicBezTo>
                  <a:pt x="169" y="300"/>
                  <a:pt x="171" y="299"/>
                  <a:pt x="170" y="301"/>
                </a:cubicBezTo>
                <a:cubicBezTo>
                  <a:pt x="170" y="301"/>
                  <a:pt x="169" y="300"/>
                  <a:pt x="169" y="300"/>
                </a:cubicBezTo>
                <a:cubicBezTo>
                  <a:pt x="168" y="302"/>
                  <a:pt x="170" y="302"/>
                  <a:pt x="170" y="303"/>
                </a:cubicBezTo>
                <a:cubicBezTo>
                  <a:pt x="168" y="302"/>
                  <a:pt x="170" y="303"/>
                  <a:pt x="170" y="305"/>
                </a:cubicBezTo>
                <a:cubicBezTo>
                  <a:pt x="168" y="306"/>
                  <a:pt x="168" y="304"/>
                  <a:pt x="168" y="303"/>
                </a:cubicBezTo>
                <a:cubicBezTo>
                  <a:pt x="165" y="303"/>
                  <a:pt x="169" y="305"/>
                  <a:pt x="169" y="307"/>
                </a:cubicBezTo>
                <a:cubicBezTo>
                  <a:pt x="168" y="307"/>
                  <a:pt x="168" y="307"/>
                  <a:pt x="168" y="308"/>
                </a:cubicBezTo>
                <a:cubicBezTo>
                  <a:pt x="168" y="307"/>
                  <a:pt x="167" y="307"/>
                  <a:pt x="167" y="307"/>
                </a:cubicBezTo>
                <a:cubicBezTo>
                  <a:pt x="167" y="308"/>
                  <a:pt x="166" y="308"/>
                  <a:pt x="166" y="309"/>
                </a:cubicBezTo>
                <a:cubicBezTo>
                  <a:pt x="169" y="309"/>
                  <a:pt x="165" y="311"/>
                  <a:pt x="169" y="311"/>
                </a:cubicBezTo>
                <a:cubicBezTo>
                  <a:pt x="168" y="315"/>
                  <a:pt x="170" y="316"/>
                  <a:pt x="168" y="320"/>
                </a:cubicBezTo>
                <a:cubicBezTo>
                  <a:pt x="169" y="321"/>
                  <a:pt x="171" y="319"/>
                  <a:pt x="170" y="322"/>
                </a:cubicBezTo>
                <a:cubicBezTo>
                  <a:pt x="170" y="321"/>
                  <a:pt x="168" y="320"/>
                  <a:pt x="168" y="322"/>
                </a:cubicBezTo>
                <a:cubicBezTo>
                  <a:pt x="169" y="322"/>
                  <a:pt x="169" y="323"/>
                  <a:pt x="170" y="323"/>
                </a:cubicBezTo>
                <a:cubicBezTo>
                  <a:pt x="169" y="324"/>
                  <a:pt x="169" y="326"/>
                  <a:pt x="168" y="325"/>
                </a:cubicBezTo>
                <a:cubicBezTo>
                  <a:pt x="168" y="327"/>
                  <a:pt x="170" y="327"/>
                  <a:pt x="169" y="330"/>
                </a:cubicBezTo>
                <a:cubicBezTo>
                  <a:pt x="169" y="330"/>
                  <a:pt x="168" y="330"/>
                  <a:pt x="168" y="330"/>
                </a:cubicBezTo>
                <a:cubicBezTo>
                  <a:pt x="167" y="335"/>
                  <a:pt x="166" y="338"/>
                  <a:pt x="168" y="342"/>
                </a:cubicBezTo>
                <a:cubicBezTo>
                  <a:pt x="165" y="342"/>
                  <a:pt x="167" y="343"/>
                  <a:pt x="165" y="345"/>
                </a:cubicBezTo>
                <a:cubicBezTo>
                  <a:pt x="165" y="346"/>
                  <a:pt x="169" y="344"/>
                  <a:pt x="167" y="346"/>
                </a:cubicBezTo>
                <a:cubicBezTo>
                  <a:pt x="168" y="346"/>
                  <a:pt x="169" y="346"/>
                  <a:pt x="169" y="346"/>
                </a:cubicBezTo>
                <a:cubicBezTo>
                  <a:pt x="170" y="343"/>
                  <a:pt x="172" y="344"/>
                  <a:pt x="174" y="342"/>
                </a:cubicBezTo>
                <a:cubicBezTo>
                  <a:pt x="173" y="343"/>
                  <a:pt x="175" y="345"/>
                  <a:pt x="174" y="345"/>
                </a:cubicBezTo>
                <a:cubicBezTo>
                  <a:pt x="173" y="345"/>
                  <a:pt x="173" y="343"/>
                  <a:pt x="172" y="344"/>
                </a:cubicBezTo>
                <a:cubicBezTo>
                  <a:pt x="172" y="344"/>
                  <a:pt x="171" y="345"/>
                  <a:pt x="171" y="346"/>
                </a:cubicBezTo>
                <a:cubicBezTo>
                  <a:pt x="174" y="344"/>
                  <a:pt x="172" y="349"/>
                  <a:pt x="175" y="349"/>
                </a:cubicBezTo>
                <a:cubicBezTo>
                  <a:pt x="174" y="349"/>
                  <a:pt x="174" y="350"/>
                  <a:pt x="173" y="350"/>
                </a:cubicBezTo>
                <a:cubicBezTo>
                  <a:pt x="173" y="350"/>
                  <a:pt x="173" y="349"/>
                  <a:pt x="173" y="349"/>
                </a:cubicBezTo>
                <a:cubicBezTo>
                  <a:pt x="173" y="350"/>
                  <a:pt x="171" y="351"/>
                  <a:pt x="173" y="351"/>
                </a:cubicBezTo>
                <a:cubicBezTo>
                  <a:pt x="172" y="350"/>
                  <a:pt x="175" y="351"/>
                  <a:pt x="175" y="351"/>
                </a:cubicBezTo>
                <a:cubicBezTo>
                  <a:pt x="176" y="352"/>
                  <a:pt x="176" y="354"/>
                  <a:pt x="174" y="354"/>
                </a:cubicBezTo>
                <a:cubicBezTo>
                  <a:pt x="173" y="357"/>
                  <a:pt x="175" y="358"/>
                  <a:pt x="176" y="360"/>
                </a:cubicBezTo>
                <a:cubicBezTo>
                  <a:pt x="177" y="359"/>
                  <a:pt x="177" y="358"/>
                  <a:pt x="178" y="358"/>
                </a:cubicBezTo>
                <a:cubicBezTo>
                  <a:pt x="178" y="357"/>
                  <a:pt x="177" y="357"/>
                  <a:pt x="177" y="356"/>
                </a:cubicBezTo>
                <a:cubicBezTo>
                  <a:pt x="179" y="357"/>
                  <a:pt x="181" y="353"/>
                  <a:pt x="180" y="352"/>
                </a:cubicBezTo>
                <a:cubicBezTo>
                  <a:pt x="180" y="354"/>
                  <a:pt x="179" y="351"/>
                  <a:pt x="179" y="351"/>
                </a:cubicBezTo>
                <a:cubicBezTo>
                  <a:pt x="179" y="351"/>
                  <a:pt x="180" y="352"/>
                  <a:pt x="181" y="352"/>
                </a:cubicBezTo>
                <a:cubicBezTo>
                  <a:pt x="182" y="350"/>
                  <a:pt x="182" y="348"/>
                  <a:pt x="184" y="347"/>
                </a:cubicBezTo>
                <a:cubicBezTo>
                  <a:pt x="189" y="349"/>
                  <a:pt x="191" y="340"/>
                  <a:pt x="192" y="338"/>
                </a:cubicBezTo>
                <a:cubicBezTo>
                  <a:pt x="191" y="338"/>
                  <a:pt x="191" y="339"/>
                  <a:pt x="190" y="340"/>
                </a:cubicBezTo>
                <a:cubicBezTo>
                  <a:pt x="190" y="336"/>
                  <a:pt x="191" y="337"/>
                  <a:pt x="192" y="335"/>
                </a:cubicBezTo>
                <a:cubicBezTo>
                  <a:pt x="190" y="334"/>
                  <a:pt x="192" y="331"/>
                  <a:pt x="191" y="329"/>
                </a:cubicBezTo>
                <a:cubicBezTo>
                  <a:pt x="192" y="329"/>
                  <a:pt x="192" y="330"/>
                  <a:pt x="193" y="329"/>
                </a:cubicBezTo>
                <a:cubicBezTo>
                  <a:pt x="194" y="328"/>
                  <a:pt x="192" y="328"/>
                  <a:pt x="192" y="326"/>
                </a:cubicBezTo>
                <a:cubicBezTo>
                  <a:pt x="196" y="327"/>
                  <a:pt x="197" y="325"/>
                  <a:pt x="200" y="324"/>
                </a:cubicBezTo>
                <a:cubicBezTo>
                  <a:pt x="197" y="325"/>
                  <a:pt x="198" y="324"/>
                  <a:pt x="198" y="323"/>
                </a:cubicBezTo>
                <a:cubicBezTo>
                  <a:pt x="195" y="323"/>
                  <a:pt x="198" y="322"/>
                  <a:pt x="194" y="322"/>
                </a:cubicBezTo>
                <a:cubicBezTo>
                  <a:pt x="195" y="322"/>
                  <a:pt x="195" y="321"/>
                  <a:pt x="196" y="322"/>
                </a:cubicBezTo>
                <a:cubicBezTo>
                  <a:pt x="196" y="320"/>
                  <a:pt x="193" y="320"/>
                  <a:pt x="193" y="319"/>
                </a:cubicBezTo>
                <a:cubicBezTo>
                  <a:pt x="193" y="318"/>
                  <a:pt x="195" y="319"/>
                  <a:pt x="195" y="317"/>
                </a:cubicBezTo>
                <a:cubicBezTo>
                  <a:pt x="194" y="316"/>
                  <a:pt x="191" y="318"/>
                  <a:pt x="191" y="316"/>
                </a:cubicBezTo>
                <a:cubicBezTo>
                  <a:pt x="193" y="317"/>
                  <a:pt x="192" y="315"/>
                  <a:pt x="193" y="315"/>
                </a:cubicBezTo>
                <a:cubicBezTo>
                  <a:pt x="195" y="315"/>
                  <a:pt x="195" y="317"/>
                  <a:pt x="196" y="315"/>
                </a:cubicBezTo>
                <a:cubicBezTo>
                  <a:pt x="194" y="315"/>
                  <a:pt x="193" y="314"/>
                  <a:pt x="193" y="312"/>
                </a:cubicBezTo>
                <a:cubicBezTo>
                  <a:pt x="191" y="311"/>
                  <a:pt x="193" y="314"/>
                  <a:pt x="191" y="313"/>
                </a:cubicBezTo>
                <a:cubicBezTo>
                  <a:pt x="191" y="311"/>
                  <a:pt x="195" y="310"/>
                  <a:pt x="196" y="312"/>
                </a:cubicBezTo>
                <a:cubicBezTo>
                  <a:pt x="195" y="313"/>
                  <a:pt x="195" y="314"/>
                  <a:pt x="196" y="314"/>
                </a:cubicBezTo>
                <a:cubicBezTo>
                  <a:pt x="196" y="313"/>
                  <a:pt x="197" y="311"/>
                  <a:pt x="199" y="310"/>
                </a:cubicBezTo>
                <a:cubicBezTo>
                  <a:pt x="198" y="309"/>
                  <a:pt x="197" y="309"/>
                  <a:pt x="196" y="309"/>
                </a:cubicBezTo>
                <a:cubicBezTo>
                  <a:pt x="197" y="308"/>
                  <a:pt x="195" y="307"/>
                  <a:pt x="196" y="306"/>
                </a:cubicBezTo>
                <a:cubicBezTo>
                  <a:pt x="198" y="307"/>
                  <a:pt x="196" y="309"/>
                  <a:pt x="199" y="308"/>
                </a:cubicBezTo>
                <a:cubicBezTo>
                  <a:pt x="198" y="305"/>
                  <a:pt x="200" y="306"/>
                  <a:pt x="198" y="304"/>
                </a:cubicBezTo>
                <a:cubicBezTo>
                  <a:pt x="200" y="303"/>
                  <a:pt x="199" y="300"/>
                  <a:pt x="202" y="300"/>
                </a:cubicBezTo>
                <a:cubicBezTo>
                  <a:pt x="202" y="298"/>
                  <a:pt x="200" y="298"/>
                  <a:pt x="201" y="296"/>
                </a:cubicBezTo>
                <a:cubicBezTo>
                  <a:pt x="200" y="296"/>
                  <a:pt x="199" y="298"/>
                  <a:pt x="198" y="296"/>
                </a:cubicBezTo>
                <a:cubicBezTo>
                  <a:pt x="200" y="297"/>
                  <a:pt x="199" y="293"/>
                  <a:pt x="197" y="294"/>
                </a:cubicBezTo>
                <a:cubicBezTo>
                  <a:pt x="198" y="297"/>
                  <a:pt x="195" y="297"/>
                  <a:pt x="194" y="296"/>
                </a:cubicBezTo>
                <a:cubicBezTo>
                  <a:pt x="193" y="299"/>
                  <a:pt x="196" y="301"/>
                  <a:pt x="193" y="302"/>
                </a:cubicBezTo>
                <a:cubicBezTo>
                  <a:pt x="194" y="299"/>
                  <a:pt x="190" y="301"/>
                  <a:pt x="190" y="301"/>
                </a:cubicBezTo>
                <a:cubicBezTo>
                  <a:pt x="191" y="302"/>
                  <a:pt x="192" y="304"/>
                  <a:pt x="191" y="306"/>
                </a:cubicBezTo>
                <a:cubicBezTo>
                  <a:pt x="193" y="306"/>
                  <a:pt x="192" y="307"/>
                  <a:pt x="193" y="306"/>
                </a:cubicBezTo>
                <a:cubicBezTo>
                  <a:pt x="194" y="304"/>
                  <a:pt x="192" y="305"/>
                  <a:pt x="192" y="303"/>
                </a:cubicBezTo>
                <a:cubicBezTo>
                  <a:pt x="193" y="302"/>
                  <a:pt x="193" y="304"/>
                  <a:pt x="195" y="303"/>
                </a:cubicBezTo>
                <a:cubicBezTo>
                  <a:pt x="196" y="306"/>
                  <a:pt x="194" y="307"/>
                  <a:pt x="195" y="310"/>
                </a:cubicBezTo>
                <a:cubicBezTo>
                  <a:pt x="194" y="310"/>
                  <a:pt x="193" y="310"/>
                  <a:pt x="192" y="310"/>
                </a:cubicBezTo>
                <a:cubicBezTo>
                  <a:pt x="192" y="309"/>
                  <a:pt x="192" y="308"/>
                  <a:pt x="192" y="308"/>
                </a:cubicBezTo>
                <a:cubicBezTo>
                  <a:pt x="189" y="308"/>
                  <a:pt x="190" y="311"/>
                  <a:pt x="187" y="312"/>
                </a:cubicBezTo>
                <a:cubicBezTo>
                  <a:pt x="187" y="310"/>
                  <a:pt x="189" y="311"/>
                  <a:pt x="189" y="310"/>
                </a:cubicBezTo>
                <a:cubicBezTo>
                  <a:pt x="188" y="310"/>
                  <a:pt x="187" y="309"/>
                  <a:pt x="187" y="308"/>
                </a:cubicBezTo>
                <a:cubicBezTo>
                  <a:pt x="188" y="308"/>
                  <a:pt x="188" y="309"/>
                  <a:pt x="189" y="309"/>
                </a:cubicBezTo>
                <a:cubicBezTo>
                  <a:pt x="189" y="307"/>
                  <a:pt x="190" y="308"/>
                  <a:pt x="190" y="306"/>
                </a:cubicBezTo>
                <a:cubicBezTo>
                  <a:pt x="189" y="306"/>
                  <a:pt x="188" y="307"/>
                  <a:pt x="187" y="306"/>
                </a:cubicBezTo>
                <a:cubicBezTo>
                  <a:pt x="189" y="305"/>
                  <a:pt x="188" y="303"/>
                  <a:pt x="189" y="303"/>
                </a:cubicBezTo>
                <a:cubicBezTo>
                  <a:pt x="189" y="303"/>
                  <a:pt x="190" y="303"/>
                  <a:pt x="190" y="302"/>
                </a:cubicBezTo>
                <a:cubicBezTo>
                  <a:pt x="189" y="302"/>
                  <a:pt x="188" y="304"/>
                  <a:pt x="187" y="302"/>
                </a:cubicBezTo>
                <a:cubicBezTo>
                  <a:pt x="187" y="300"/>
                  <a:pt x="192" y="300"/>
                  <a:pt x="190" y="297"/>
                </a:cubicBezTo>
                <a:cubicBezTo>
                  <a:pt x="189" y="299"/>
                  <a:pt x="190" y="296"/>
                  <a:pt x="189" y="295"/>
                </a:cubicBezTo>
                <a:cubicBezTo>
                  <a:pt x="190" y="294"/>
                  <a:pt x="192" y="294"/>
                  <a:pt x="193" y="293"/>
                </a:cubicBezTo>
                <a:cubicBezTo>
                  <a:pt x="191" y="293"/>
                  <a:pt x="192" y="289"/>
                  <a:pt x="190" y="291"/>
                </a:cubicBezTo>
                <a:cubicBezTo>
                  <a:pt x="190" y="288"/>
                  <a:pt x="187" y="285"/>
                  <a:pt x="191" y="283"/>
                </a:cubicBezTo>
                <a:cubicBezTo>
                  <a:pt x="190" y="284"/>
                  <a:pt x="190" y="285"/>
                  <a:pt x="192" y="286"/>
                </a:cubicBezTo>
                <a:close/>
                <a:moveTo>
                  <a:pt x="173" y="328"/>
                </a:moveTo>
                <a:cubicBezTo>
                  <a:pt x="172" y="327"/>
                  <a:pt x="172" y="326"/>
                  <a:pt x="171" y="325"/>
                </a:cubicBezTo>
                <a:cubicBezTo>
                  <a:pt x="172" y="325"/>
                  <a:pt x="173" y="325"/>
                  <a:pt x="173" y="325"/>
                </a:cubicBezTo>
                <a:cubicBezTo>
                  <a:pt x="173" y="327"/>
                  <a:pt x="173" y="327"/>
                  <a:pt x="173" y="328"/>
                </a:cubicBezTo>
                <a:cubicBezTo>
                  <a:pt x="173" y="328"/>
                  <a:pt x="173" y="328"/>
                  <a:pt x="173" y="328"/>
                </a:cubicBezTo>
                <a:close/>
                <a:moveTo>
                  <a:pt x="196" y="317"/>
                </a:moveTo>
                <a:cubicBezTo>
                  <a:pt x="195" y="316"/>
                  <a:pt x="198" y="315"/>
                  <a:pt x="197" y="313"/>
                </a:cubicBezTo>
                <a:cubicBezTo>
                  <a:pt x="198" y="312"/>
                  <a:pt x="199" y="312"/>
                  <a:pt x="201" y="312"/>
                </a:cubicBezTo>
                <a:cubicBezTo>
                  <a:pt x="199" y="314"/>
                  <a:pt x="197" y="315"/>
                  <a:pt x="196" y="317"/>
                </a:cubicBezTo>
                <a:cubicBezTo>
                  <a:pt x="196" y="317"/>
                  <a:pt x="196" y="317"/>
                  <a:pt x="196" y="317"/>
                </a:cubicBezTo>
                <a:close/>
                <a:moveTo>
                  <a:pt x="166" y="270"/>
                </a:moveTo>
                <a:cubicBezTo>
                  <a:pt x="166" y="271"/>
                  <a:pt x="163" y="269"/>
                  <a:pt x="162" y="270"/>
                </a:cubicBezTo>
                <a:cubicBezTo>
                  <a:pt x="162" y="268"/>
                  <a:pt x="163" y="267"/>
                  <a:pt x="164" y="267"/>
                </a:cubicBezTo>
                <a:cubicBezTo>
                  <a:pt x="165" y="268"/>
                  <a:pt x="165" y="270"/>
                  <a:pt x="166" y="270"/>
                </a:cubicBezTo>
                <a:cubicBezTo>
                  <a:pt x="166" y="270"/>
                  <a:pt x="166" y="270"/>
                  <a:pt x="166" y="270"/>
                </a:cubicBezTo>
                <a:close/>
                <a:moveTo>
                  <a:pt x="160" y="274"/>
                </a:moveTo>
                <a:cubicBezTo>
                  <a:pt x="161" y="273"/>
                  <a:pt x="162" y="273"/>
                  <a:pt x="162" y="272"/>
                </a:cubicBezTo>
                <a:cubicBezTo>
                  <a:pt x="163" y="272"/>
                  <a:pt x="162" y="272"/>
                  <a:pt x="162" y="272"/>
                </a:cubicBezTo>
                <a:cubicBezTo>
                  <a:pt x="162" y="273"/>
                  <a:pt x="163" y="273"/>
                  <a:pt x="164" y="273"/>
                </a:cubicBezTo>
                <a:cubicBezTo>
                  <a:pt x="164" y="275"/>
                  <a:pt x="161" y="275"/>
                  <a:pt x="160" y="274"/>
                </a:cubicBezTo>
                <a:cubicBezTo>
                  <a:pt x="160" y="274"/>
                  <a:pt x="160" y="274"/>
                  <a:pt x="160" y="274"/>
                </a:cubicBezTo>
                <a:close/>
                <a:moveTo>
                  <a:pt x="313" y="275"/>
                </a:moveTo>
                <a:cubicBezTo>
                  <a:pt x="313" y="275"/>
                  <a:pt x="313" y="274"/>
                  <a:pt x="313" y="274"/>
                </a:cubicBezTo>
                <a:cubicBezTo>
                  <a:pt x="314" y="274"/>
                  <a:pt x="314" y="275"/>
                  <a:pt x="314" y="275"/>
                </a:cubicBezTo>
                <a:cubicBezTo>
                  <a:pt x="313" y="275"/>
                  <a:pt x="313" y="275"/>
                  <a:pt x="313" y="275"/>
                </a:cubicBezTo>
                <a:cubicBezTo>
                  <a:pt x="313" y="275"/>
                  <a:pt x="313" y="275"/>
                  <a:pt x="313" y="275"/>
                </a:cubicBezTo>
                <a:close/>
                <a:moveTo>
                  <a:pt x="307" y="277"/>
                </a:moveTo>
                <a:cubicBezTo>
                  <a:pt x="306" y="277"/>
                  <a:pt x="306" y="275"/>
                  <a:pt x="306" y="274"/>
                </a:cubicBezTo>
                <a:cubicBezTo>
                  <a:pt x="307" y="274"/>
                  <a:pt x="307" y="275"/>
                  <a:pt x="307" y="277"/>
                </a:cubicBezTo>
                <a:cubicBezTo>
                  <a:pt x="307" y="277"/>
                  <a:pt x="307" y="277"/>
                  <a:pt x="307" y="277"/>
                </a:cubicBezTo>
                <a:close/>
                <a:moveTo>
                  <a:pt x="234" y="277"/>
                </a:moveTo>
                <a:cubicBezTo>
                  <a:pt x="233" y="277"/>
                  <a:pt x="233" y="276"/>
                  <a:pt x="233" y="276"/>
                </a:cubicBezTo>
                <a:cubicBezTo>
                  <a:pt x="233" y="275"/>
                  <a:pt x="234" y="276"/>
                  <a:pt x="234" y="275"/>
                </a:cubicBezTo>
                <a:cubicBezTo>
                  <a:pt x="234" y="276"/>
                  <a:pt x="234" y="276"/>
                  <a:pt x="234" y="277"/>
                </a:cubicBezTo>
                <a:cubicBezTo>
                  <a:pt x="234" y="277"/>
                  <a:pt x="234" y="277"/>
                  <a:pt x="234" y="277"/>
                </a:cubicBezTo>
                <a:close/>
                <a:moveTo>
                  <a:pt x="388" y="279"/>
                </a:moveTo>
                <a:cubicBezTo>
                  <a:pt x="388" y="278"/>
                  <a:pt x="389" y="278"/>
                  <a:pt x="390" y="278"/>
                </a:cubicBezTo>
                <a:cubicBezTo>
                  <a:pt x="389" y="279"/>
                  <a:pt x="389" y="279"/>
                  <a:pt x="388" y="279"/>
                </a:cubicBezTo>
                <a:cubicBezTo>
                  <a:pt x="388" y="279"/>
                  <a:pt x="388" y="279"/>
                  <a:pt x="388" y="279"/>
                </a:cubicBezTo>
                <a:close/>
                <a:moveTo>
                  <a:pt x="193" y="282"/>
                </a:moveTo>
                <a:cubicBezTo>
                  <a:pt x="191" y="281"/>
                  <a:pt x="193" y="279"/>
                  <a:pt x="195" y="279"/>
                </a:cubicBezTo>
                <a:cubicBezTo>
                  <a:pt x="195" y="281"/>
                  <a:pt x="194" y="281"/>
                  <a:pt x="193" y="282"/>
                </a:cubicBezTo>
                <a:cubicBezTo>
                  <a:pt x="193" y="282"/>
                  <a:pt x="193" y="282"/>
                  <a:pt x="193" y="282"/>
                </a:cubicBezTo>
                <a:close/>
                <a:moveTo>
                  <a:pt x="196" y="281"/>
                </a:moveTo>
                <a:cubicBezTo>
                  <a:pt x="196" y="281"/>
                  <a:pt x="196" y="281"/>
                  <a:pt x="196" y="281"/>
                </a:cubicBezTo>
                <a:cubicBezTo>
                  <a:pt x="192" y="285"/>
                  <a:pt x="199" y="280"/>
                  <a:pt x="196" y="281"/>
                </a:cubicBezTo>
                <a:close/>
                <a:moveTo>
                  <a:pt x="216" y="282"/>
                </a:moveTo>
                <a:cubicBezTo>
                  <a:pt x="216" y="281"/>
                  <a:pt x="216" y="281"/>
                  <a:pt x="216" y="280"/>
                </a:cubicBezTo>
                <a:cubicBezTo>
                  <a:pt x="218" y="280"/>
                  <a:pt x="218" y="283"/>
                  <a:pt x="216" y="282"/>
                </a:cubicBezTo>
                <a:cubicBezTo>
                  <a:pt x="216" y="282"/>
                  <a:pt x="216" y="282"/>
                  <a:pt x="216" y="282"/>
                </a:cubicBezTo>
                <a:close/>
                <a:moveTo>
                  <a:pt x="232" y="283"/>
                </a:moveTo>
                <a:cubicBezTo>
                  <a:pt x="232" y="282"/>
                  <a:pt x="233" y="282"/>
                  <a:pt x="233" y="281"/>
                </a:cubicBezTo>
                <a:cubicBezTo>
                  <a:pt x="234" y="282"/>
                  <a:pt x="234" y="282"/>
                  <a:pt x="234" y="284"/>
                </a:cubicBezTo>
                <a:cubicBezTo>
                  <a:pt x="233" y="283"/>
                  <a:pt x="233" y="283"/>
                  <a:pt x="232" y="283"/>
                </a:cubicBezTo>
                <a:cubicBezTo>
                  <a:pt x="232" y="283"/>
                  <a:pt x="232" y="283"/>
                  <a:pt x="232" y="283"/>
                </a:cubicBezTo>
                <a:close/>
                <a:moveTo>
                  <a:pt x="195" y="290"/>
                </a:moveTo>
                <a:cubicBezTo>
                  <a:pt x="197" y="291"/>
                  <a:pt x="195" y="292"/>
                  <a:pt x="195" y="293"/>
                </a:cubicBezTo>
                <a:cubicBezTo>
                  <a:pt x="193" y="292"/>
                  <a:pt x="196" y="292"/>
                  <a:pt x="195" y="290"/>
                </a:cubicBezTo>
                <a:cubicBezTo>
                  <a:pt x="195" y="290"/>
                  <a:pt x="195" y="290"/>
                  <a:pt x="195" y="290"/>
                </a:cubicBezTo>
                <a:close/>
                <a:moveTo>
                  <a:pt x="197" y="290"/>
                </a:moveTo>
                <a:cubicBezTo>
                  <a:pt x="195" y="290"/>
                  <a:pt x="195" y="289"/>
                  <a:pt x="195" y="289"/>
                </a:cubicBezTo>
                <a:cubicBezTo>
                  <a:pt x="195" y="287"/>
                  <a:pt x="195" y="285"/>
                  <a:pt x="197" y="284"/>
                </a:cubicBezTo>
                <a:cubicBezTo>
                  <a:pt x="196" y="286"/>
                  <a:pt x="200" y="288"/>
                  <a:pt x="197" y="290"/>
                </a:cubicBezTo>
                <a:cubicBezTo>
                  <a:pt x="197" y="290"/>
                  <a:pt x="197" y="290"/>
                  <a:pt x="197" y="290"/>
                </a:cubicBezTo>
                <a:close/>
                <a:moveTo>
                  <a:pt x="192" y="288"/>
                </a:moveTo>
                <a:cubicBezTo>
                  <a:pt x="189" y="286"/>
                  <a:pt x="193" y="286"/>
                  <a:pt x="194" y="285"/>
                </a:cubicBezTo>
                <a:cubicBezTo>
                  <a:pt x="195" y="285"/>
                  <a:pt x="194" y="286"/>
                  <a:pt x="195" y="287"/>
                </a:cubicBezTo>
                <a:cubicBezTo>
                  <a:pt x="192" y="286"/>
                  <a:pt x="194" y="288"/>
                  <a:pt x="192" y="288"/>
                </a:cubicBezTo>
                <a:cubicBezTo>
                  <a:pt x="192" y="288"/>
                  <a:pt x="192" y="288"/>
                  <a:pt x="192" y="288"/>
                </a:cubicBezTo>
                <a:cubicBezTo>
                  <a:pt x="192" y="288"/>
                  <a:pt x="192" y="288"/>
                  <a:pt x="192" y="288"/>
                </a:cubicBezTo>
                <a:close/>
                <a:moveTo>
                  <a:pt x="213" y="288"/>
                </a:moveTo>
                <a:cubicBezTo>
                  <a:pt x="215" y="288"/>
                  <a:pt x="213" y="286"/>
                  <a:pt x="215" y="286"/>
                </a:cubicBezTo>
                <a:cubicBezTo>
                  <a:pt x="217" y="287"/>
                  <a:pt x="215" y="289"/>
                  <a:pt x="218" y="290"/>
                </a:cubicBezTo>
                <a:cubicBezTo>
                  <a:pt x="218" y="293"/>
                  <a:pt x="218" y="294"/>
                  <a:pt x="217" y="296"/>
                </a:cubicBezTo>
                <a:cubicBezTo>
                  <a:pt x="214" y="297"/>
                  <a:pt x="214" y="295"/>
                  <a:pt x="212" y="295"/>
                </a:cubicBezTo>
                <a:cubicBezTo>
                  <a:pt x="213" y="292"/>
                  <a:pt x="213" y="291"/>
                  <a:pt x="213" y="288"/>
                </a:cubicBezTo>
                <a:cubicBezTo>
                  <a:pt x="213" y="288"/>
                  <a:pt x="213" y="288"/>
                  <a:pt x="213" y="288"/>
                </a:cubicBezTo>
                <a:close/>
                <a:moveTo>
                  <a:pt x="166" y="289"/>
                </a:moveTo>
                <a:cubicBezTo>
                  <a:pt x="166" y="286"/>
                  <a:pt x="168" y="287"/>
                  <a:pt x="170" y="287"/>
                </a:cubicBezTo>
                <a:cubicBezTo>
                  <a:pt x="169" y="290"/>
                  <a:pt x="171" y="291"/>
                  <a:pt x="171" y="293"/>
                </a:cubicBezTo>
                <a:cubicBezTo>
                  <a:pt x="170" y="293"/>
                  <a:pt x="168" y="290"/>
                  <a:pt x="168" y="289"/>
                </a:cubicBezTo>
                <a:cubicBezTo>
                  <a:pt x="167" y="289"/>
                  <a:pt x="167" y="289"/>
                  <a:pt x="166" y="289"/>
                </a:cubicBezTo>
                <a:cubicBezTo>
                  <a:pt x="166" y="289"/>
                  <a:pt x="166" y="289"/>
                  <a:pt x="166" y="289"/>
                </a:cubicBezTo>
                <a:close/>
                <a:moveTo>
                  <a:pt x="164" y="295"/>
                </a:moveTo>
                <a:cubicBezTo>
                  <a:pt x="162" y="295"/>
                  <a:pt x="164" y="294"/>
                  <a:pt x="164" y="292"/>
                </a:cubicBezTo>
                <a:cubicBezTo>
                  <a:pt x="166" y="292"/>
                  <a:pt x="164" y="294"/>
                  <a:pt x="164" y="295"/>
                </a:cubicBezTo>
                <a:cubicBezTo>
                  <a:pt x="164" y="295"/>
                  <a:pt x="164" y="295"/>
                  <a:pt x="164" y="295"/>
                </a:cubicBezTo>
                <a:close/>
                <a:moveTo>
                  <a:pt x="168" y="297"/>
                </a:moveTo>
                <a:cubicBezTo>
                  <a:pt x="167" y="297"/>
                  <a:pt x="167" y="295"/>
                  <a:pt x="168" y="295"/>
                </a:cubicBezTo>
                <a:cubicBezTo>
                  <a:pt x="169" y="295"/>
                  <a:pt x="169" y="297"/>
                  <a:pt x="168" y="297"/>
                </a:cubicBezTo>
                <a:cubicBezTo>
                  <a:pt x="168" y="297"/>
                  <a:pt x="168" y="297"/>
                  <a:pt x="168" y="297"/>
                </a:cubicBezTo>
                <a:close/>
                <a:moveTo>
                  <a:pt x="170" y="294"/>
                </a:moveTo>
                <a:cubicBezTo>
                  <a:pt x="170" y="295"/>
                  <a:pt x="169" y="295"/>
                  <a:pt x="168" y="295"/>
                </a:cubicBezTo>
                <a:cubicBezTo>
                  <a:pt x="168" y="294"/>
                  <a:pt x="169" y="293"/>
                  <a:pt x="170" y="294"/>
                </a:cubicBezTo>
                <a:cubicBezTo>
                  <a:pt x="170" y="294"/>
                  <a:pt x="170" y="294"/>
                  <a:pt x="170" y="294"/>
                </a:cubicBezTo>
                <a:close/>
                <a:moveTo>
                  <a:pt x="196" y="296"/>
                </a:moveTo>
                <a:cubicBezTo>
                  <a:pt x="195" y="296"/>
                  <a:pt x="195" y="294"/>
                  <a:pt x="196" y="294"/>
                </a:cubicBezTo>
                <a:cubicBezTo>
                  <a:pt x="197" y="294"/>
                  <a:pt x="197" y="295"/>
                  <a:pt x="196" y="296"/>
                </a:cubicBezTo>
                <a:cubicBezTo>
                  <a:pt x="196" y="296"/>
                  <a:pt x="196" y="296"/>
                  <a:pt x="196" y="296"/>
                </a:cubicBezTo>
                <a:close/>
                <a:moveTo>
                  <a:pt x="370" y="296"/>
                </a:moveTo>
                <a:cubicBezTo>
                  <a:pt x="370" y="296"/>
                  <a:pt x="370" y="296"/>
                  <a:pt x="370" y="296"/>
                </a:cubicBezTo>
                <a:cubicBezTo>
                  <a:pt x="370" y="297"/>
                  <a:pt x="369" y="297"/>
                  <a:pt x="369" y="299"/>
                </a:cubicBezTo>
                <a:cubicBezTo>
                  <a:pt x="370" y="300"/>
                  <a:pt x="372" y="299"/>
                  <a:pt x="372" y="300"/>
                </a:cubicBezTo>
                <a:cubicBezTo>
                  <a:pt x="373" y="301"/>
                  <a:pt x="373" y="302"/>
                  <a:pt x="373" y="303"/>
                </a:cubicBezTo>
                <a:cubicBezTo>
                  <a:pt x="374" y="303"/>
                  <a:pt x="375" y="306"/>
                  <a:pt x="377" y="305"/>
                </a:cubicBezTo>
                <a:cubicBezTo>
                  <a:pt x="383" y="315"/>
                  <a:pt x="393" y="321"/>
                  <a:pt x="399" y="333"/>
                </a:cubicBezTo>
                <a:cubicBezTo>
                  <a:pt x="400" y="333"/>
                  <a:pt x="400" y="332"/>
                  <a:pt x="402" y="332"/>
                </a:cubicBezTo>
                <a:cubicBezTo>
                  <a:pt x="404" y="336"/>
                  <a:pt x="409" y="339"/>
                  <a:pt x="408" y="343"/>
                </a:cubicBezTo>
                <a:cubicBezTo>
                  <a:pt x="410" y="342"/>
                  <a:pt x="412" y="344"/>
                  <a:pt x="413" y="342"/>
                </a:cubicBezTo>
                <a:cubicBezTo>
                  <a:pt x="416" y="350"/>
                  <a:pt x="423" y="353"/>
                  <a:pt x="427" y="358"/>
                </a:cubicBezTo>
                <a:cubicBezTo>
                  <a:pt x="428" y="355"/>
                  <a:pt x="430" y="354"/>
                  <a:pt x="427" y="353"/>
                </a:cubicBezTo>
                <a:cubicBezTo>
                  <a:pt x="429" y="352"/>
                  <a:pt x="431" y="348"/>
                  <a:pt x="435" y="350"/>
                </a:cubicBezTo>
                <a:cubicBezTo>
                  <a:pt x="435" y="346"/>
                  <a:pt x="434" y="343"/>
                  <a:pt x="436" y="341"/>
                </a:cubicBezTo>
                <a:cubicBezTo>
                  <a:pt x="434" y="339"/>
                  <a:pt x="435" y="336"/>
                  <a:pt x="434" y="334"/>
                </a:cubicBezTo>
                <a:cubicBezTo>
                  <a:pt x="436" y="334"/>
                  <a:pt x="439" y="333"/>
                  <a:pt x="440" y="331"/>
                </a:cubicBezTo>
                <a:cubicBezTo>
                  <a:pt x="433" y="325"/>
                  <a:pt x="422" y="323"/>
                  <a:pt x="416" y="317"/>
                </a:cubicBezTo>
                <a:cubicBezTo>
                  <a:pt x="414" y="316"/>
                  <a:pt x="414" y="318"/>
                  <a:pt x="413" y="318"/>
                </a:cubicBezTo>
                <a:cubicBezTo>
                  <a:pt x="413" y="316"/>
                  <a:pt x="412" y="316"/>
                  <a:pt x="411" y="317"/>
                </a:cubicBezTo>
                <a:cubicBezTo>
                  <a:pt x="410" y="321"/>
                  <a:pt x="413" y="323"/>
                  <a:pt x="412" y="325"/>
                </a:cubicBezTo>
                <a:cubicBezTo>
                  <a:pt x="411" y="323"/>
                  <a:pt x="410" y="321"/>
                  <a:pt x="408" y="322"/>
                </a:cubicBezTo>
                <a:cubicBezTo>
                  <a:pt x="410" y="319"/>
                  <a:pt x="411" y="315"/>
                  <a:pt x="407" y="314"/>
                </a:cubicBezTo>
                <a:cubicBezTo>
                  <a:pt x="406" y="315"/>
                  <a:pt x="408" y="317"/>
                  <a:pt x="407" y="317"/>
                </a:cubicBezTo>
                <a:cubicBezTo>
                  <a:pt x="405" y="316"/>
                  <a:pt x="404" y="315"/>
                  <a:pt x="403" y="312"/>
                </a:cubicBezTo>
                <a:cubicBezTo>
                  <a:pt x="402" y="312"/>
                  <a:pt x="402" y="313"/>
                  <a:pt x="401" y="313"/>
                </a:cubicBezTo>
                <a:cubicBezTo>
                  <a:pt x="400" y="311"/>
                  <a:pt x="400" y="309"/>
                  <a:pt x="398" y="308"/>
                </a:cubicBezTo>
                <a:cubicBezTo>
                  <a:pt x="395" y="309"/>
                  <a:pt x="392" y="305"/>
                  <a:pt x="388" y="305"/>
                </a:cubicBezTo>
                <a:cubicBezTo>
                  <a:pt x="387" y="307"/>
                  <a:pt x="391" y="308"/>
                  <a:pt x="390" y="310"/>
                </a:cubicBezTo>
                <a:cubicBezTo>
                  <a:pt x="383" y="305"/>
                  <a:pt x="379" y="299"/>
                  <a:pt x="370" y="296"/>
                </a:cubicBezTo>
                <a:close/>
                <a:moveTo>
                  <a:pt x="339" y="299"/>
                </a:moveTo>
                <a:cubicBezTo>
                  <a:pt x="342" y="299"/>
                  <a:pt x="339" y="302"/>
                  <a:pt x="339" y="299"/>
                </a:cubicBezTo>
                <a:cubicBezTo>
                  <a:pt x="339" y="299"/>
                  <a:pt x="339" y="299"/>
                  <a:pt x="339" y="299"/>
                </a:cubicBezTo>
                <a:close/>
                <a:moveTo>
                  <a:pt x="165" y="300"/>
                </a:moveTo>
                <a:cubicBezTo>
                  <a:pt x="166" y="300"/>
                  <a:pt x="166" y="300"/>
                  <a:pt x="166" y="300"/>
                </a:cubicBezTo>
                <a:cubicBezTo>
                  <a:pt x="167" y="299"/>
                  <a:pt x="167" y="302"/>
                  <a:pt x="165" y="301"/>
                </a:cubicBezTo>
                <a:cubicBezTo>
                  <a:pt x="165" y="301"/>
                  <a:pt x="165" y="301"/>
                  <a:pt x="165" y="300"/>
                </a:cubicBezTo>
                <a:cubicBezTo>
                  <a:pt x="165" y="300"/>
                  <a:pt x="165" y="300"/>
                  <a:pt x="165" y="300"/>
                </a:cubicBezTo>
                <a:close/>
                <a:moveTo>
                  <a:pt x="157" y="324"/>
                </a:moveTo>
                <a:cubicBezTo>
                  <a:pt x="158" y="324"/>
                  <a:pt x="158" y="325"/>
                  <a:pt x="159" y="325"/>
                </a:cubicBezTo>
                <a:cubicBezTo>
                  <a:pt x="159" y="326"/>
                  <a:pt x="157" y="326"/>
                  <a:pt x="158" y="328"/>
                </a:cubicBezTo>
                <a:cubicBezTo>
                  <a:pt x="156" y="328"/>
                  <a:pt x="157" y="326"/>
                  <a:pt x="156" y="326"/>
                </a:cubicBezTo>
                <a:cubicBezTo>
                  <a:pt x="157" y="324"/>
                  <a:pt x="158" y="327"/>
                  <a:pt x="157" y="324"/>
                </a:cubicBezTo>
                <a:cubicBezTo>
                  <a:pt x="157" y="324"/>
                  <a:pt x="157" y="324"/>
                  <a:pt x="157" y="324"/>
                </a:cubicBezTo>
                <a:close/>
                <a:moveTo>
                  <a:pt x="161" y="322"/>
                </a:moveTo>
                <a:cubicBezTo>
                  <a:pt x="161" y="323"/>
                  <a:pt x="159" y="323"/>
                  <a:pt x="158" y="324"/>
                </a:cubicBezTo>
                <a:cubicBezTo>
                  <a:pt x="157" y="323"/>
                  <a:pt x="157" y="323"/>
                  <a:pt x="156" y="323"/>
                </a:cubicBezTo>
                <a:cubicBezTo>
                  <a:pt x="157" y="318"/>
                  <a:pt x="156" y="319"/>
                  <a:pt x="159" y="318"/>
                </a:cubicBezTo>
                <a:cubicBezTo>
                  <a:pt x="161" y="318"/>
                  <a:pt x="159" y="321"/>
                  <a:pt x="161" y="320"/>
                </a:cubicBezTo>
                <a:cubicBezTo>
                  <a:pt x="161" y="321"/>
                  <a:pt x="159" y="320"/>
                  <a:pt x="158" y="320"/>
                </a:cubicBezTo>
                <a:cubicBezTo>
                  <a:pt x="157" y="320"/>
                  <a:pt x="158" y="322"/>
                  <a:pt x="157" y="323"/>
                </a:cubicBezTo>
                <a:cubicBezTo>
                  <a:pt x="159" y="323"/>
                  <a:pt x="159" y="321"/>
                  <a:pt x="161" y="322"/>
                </a:cubicBezTo>
                <a:cubicBezTo>
                  <a:pt x="161" y="322"/>
                  <a:pt x="161" y="322"/>
                  <a:pt x="161" y="322"/>
                </a:cubicBezTo>
                <a:close/>
                <a:moveTo>
                  <a:pt x="197" y="322"/>
                </a:moveTo>
                <a:cubicBezTo>
                  <a:pt x="197" y="321"/>
                  <a:pt x="198" y="321"/>
                  <a:pt x="198" y="320"/>
                </a:cubicBezTo>
                <a:cubicBezTo>
                  <a:pt x="200" y="321"/>
                  <a:pt x="198" y="323"/>
                  <a:pt x="197" y="322"/>
                </a:cubicBezTo>
                <a:cubicBezTo>
                  <a:pt x="197" y="322"/>
                  <a:pt x="197" y="322"/>
                  <a:pt x="197" y="322"/>
                </a:cubicBezTo>
                <a:close/>
                <a:moveTo>
                  <a:pt x="178" y="327"/>
                </a:moveTo>
                <a:cubicBezTo>
                  <a:pt x="175" y="326"/>
                  <a:pt x="178" y="324"/>
                  <a:pt x="178" y="323"/>
                </a:cubicBezTo>
                <a:cubicBezTo>
                  <a:pt x="179" y="324"/>
                  <a:pt x="177" y="325"/>
                  <a:pt x="178" y="327"/>
                </a:cubicBezTo>
                <a:cubicBezTo>
                  <a:pt x="178" y="327"/>
                  <a:pt x="178" y="327"/>
                  <a:pt x="178" y="327"/>
                </a:cubicBezTo>
                <a:close/>
                <a:moveTo>
                  <a:pt x="154" y="327"/>
                </a:moveTo>
                <a:cubicBezTo>
                  <a:pt x="153" y="327"/>
                  <a:pt x="153" y="324"/>
                  <a:pt x="154" y="325"/>
                </a:cubicBezTo>
                <a:cubicBezTo>
                  <a:pt x="153" y="326"/>
                  <a:pt x="155" y="326"/>
                  <a:pt x="154" y="327"/>
                </a:cubicBezTo>
                <a:cubicBezTo>
                  <a:pt x="154" y="327"/>
                  <a:pt x="154" y="327"/>
                  <a:pt x="154" y="327"/>
                </a:cubicBezTo>
                <a:close/>
                <a:moveTo>
                  <a:pt x="194" y="328"/>
                </a:moveTo>
                <a:cubicBezTo>
                  <a:pt x="194" y="327"/>
                  <a:pt x="195" y="327"/>
                  <a:pt x="196" y="327"/>
                </a:cubicBezTo>
                <a:cubicBezTo>
                  <a:pt x="196" y="329"/>
                  <a:pt x="195" y="329"/>
                  <a:pt x="194" y="328"/>
                </a:cubicBezTo>
                <a:cubicBezTo>
                  <a:pt x="194" y="328"/>
                  <a:pt x="194" y="328"/>
                  <a:pt x="194" y="328"/>
                </a:cubicBezTo>
                <a:close/>
                <a:moveTo>
                  <a:pt x="154" y="330"/>
                </a:moveTo>
                <a:cubicBezTo>
                  <a:pt x="153" y="330"/>
                  <a:pt x="153" y="329"/>
                  <a:pt x="153" y="328"/>
                </a:cubicBezTo>
                <a:cubicBezTo>
                  <a:pt x="154" y="328"/>
                  <a:pt x="155" y="329"/>
                  <a:pt x="154" y="330"/>
                </a:cubicBezTo>
                <a:cubicBezTo>
                  <a:pt x="154" y="330"/>
                  <a:pt x="154" y="330"/>
                  <a:pt x="154" y="330"/>
                </a:cubicBezTo>
                <a:close/>
                <a:moveTo>
                  <a:pt x="167" y="331"/>
                </a:moveTo>
                <a:cubicBezTo>
                  <a:pt x="166" y="330"/>
                  <a:pt x="167" y="329"/>
                  <a:pt x="167" y="328"/>
                </a:cubicBezTo>
                <a:cubicBezTo>
                  <a:pt x="169" y="328"/>
                  <a:pt x="166" y="330"/>
                  <a:pt x="167" y="331"/>
                </a:cubicBezTo>
                <a:cubicBezTo>
                  <a:pt x="167" y="331"/>
                  <a:pt x="167" y="331"/>
                  <a:pt x="167" y="331"/>
                </a:cubicBezTo>
                <a:close/>
                <a:moveTo>
                  <a:pt x="157" y="333"/>
                </a:moveTo>
                <a:cubicBezTo>
                  <a:pt x="155" y="331"/>
                  <a:pt x="159" y="330"/>
                  <a:pt x="158" y="329"/>
                </a:cubicBezTo>
                <a:cubicBezTo>
                  <a:pt x="160" y="327"/>
                  <a:pt x="160" y="331"/>
                  <a:pt x="160" y="332"/>
                </a:cubicBezTo>
                <a:cubicBezTo>
                  <a:pt x="158" y="332"/>
                  <a:pt x="158" y="335"/>
                  <a:pt x="156" y="334"/>
                </a:cubicBezTo>
                <a:cubicBezTo>
                  <a:pt x="156" y="333"/>
                  <a:pt x="157" y="333"/>
                  <a:pt x="157" y="333"/>
                </a:cubicBezTo>
                <a:cubicBezTo>
                  <a:pt x="157" y="333"/>
                  <a:pt x="157" y="333"/>
                  <a:pt x="157" y="333"/>
                </a:cubicBezTo>
                <a:close/>
                <a:moveTo>
                  <a:pt x="195" y="330"/>
                </a:moveTo>
                <a:cubicBezTo>
                  <a:pt x="197" y="330"/>
                  <a:pt x="196" y="332"/>
                  <a:pt x="196" y="334"/>
                </a:cubicBezTo>
                <a:cubicBezTo>
                  <a:pt x="195" y="334"/>
                  <a:pt x="195" y="334"/>
                  <a:pt x="194" y="334"/>
                </a:cubicBezTo>
                <a:cubicBezTo>
                  <a:pt x="194" y="335"/>
                  <a:pt x="194" y="335"/>
                  <a:pt x="195" y="335"/>
                </a:cubicBezTo>
                <a:cubicBezTo>
                  <a:pt x="194" y="336"/>
                  <a:pt x="195" y="338"/>
                  <a:pt x="193" y="338"/>
                </a:cubicBezTo>
                <a:cubicBezTo>
                  <a:pt x="191" y="334"/>
                  <a:pt x="195" y="333"/>
                  <a:pt x="195" y="330"/>
                </a:cubicBezTo>
                <a:cubicBezTo>
                  <a:pt x="195" y="330"/>
                  <a:pt x="195" y="330"/>
                  <a:pt x="195" y="330"/>
                </a:cubicBezTo>
                <a:close/>
                <a:moveTo>
                  <a:pt x="196" y="330"/>
                </a:moveTo>
                <a:cubicBezTo>
                  <a:pt x="197" y="328"/>
                  <a:pt x="198" y="332"/>
                  <a:pt x="196" y="330"/>
                </a:cubicBezTo>
                <a:cubicBezTo>
                  <a:pt x="196" y="330"/>
                  <a:pt x="196" y="330"/>
                  <a:pt x="196" y="330"/>
                </a:cubicBezTo>
                <a:close/>
                <a:moveTo>
                  <a:pt x="395" y="346"/>
                </a:moveTo>
                <a:cubicBezTo>
                  <a:pt x="393" y="337"/>
                  <a:pt x="388" y="338"/>
                  <a:pt x="385" y="330"/>
                </a:cubicBezTo>
                <a:cubicBezTo>
                  <a:pt x="393" y="334"/>
                  <a:pt x="399" y="340"/>
                  <a:pt x="405" y="346"/>
                </a:cubicBezTo>
                <a:cubicBezTo>
                  <a:pt x="405" y="347"/>
                  <a:pt x="405" y="348"/>
                  <a:pt x="405" y="349"/>
                </a:cubicBezTo>
                <a:cubicBezTo>
                  <a:pt x="403" y="349"/>
                  <a:pt x="402" y="351"/>
                  <a:pt x="402" y="351"/>
                </a:cubicBezTo>
                <a:cubicBezTo>
                  <a:pt x="401" y="353"/>
                  <a:pt x="401" y="349"/>
                  <a:pt x="401" y="349"/>
                </a:cubicBezTo>
                <a:cubicBezTo>
                  <a:pt x="400" y="349"/>
                  <a:pt x="399" y="349"/>
                  <a:pt x="398" y="349"/>
                </a:cubicBezTo>
                <a:cubicBezTo>
                  <a:pt x="398" y="348"/>
                  <a:pt x="399" y="347"/>
                  <a:pt x="398" y="346"/>
                </a:cubicBezTo>
                <a:cubicBezTo>
                  <a:pt x="397" y="346"/>
                  <a:pt x="396" y="347"/>
                  <a:pt x="395" y="346"/>
                </a:cubicBezTo>
                <a:cubicBezTo>
                  <a:pt x="395" y="346"/>
                  <a:pt x="395" y="346"/>
                  <a:pt x="395" y="346"/>
                </a:cubicBezTo>
                <a:close/>
                <a:moveTo>
                  <a:pt x="156" y="337"/>
                </a:moveTo>
                <a:cubicBezTo>
                  <a:pt x="155" y="338"/>
                  <a:pt x="155" y="337"/>
                  <a:pt x="153" y="338"/>
                </a:cubicBezTo>
                <a:cubicBezTo>
                  <a:pt x="153" y="336"/>
                  <a:pt x="154" y="335"/>
                  <a:pt x="155" y="335"/>
                </a:cubicBezTo>
                <a:cubicBezTo>
                  <a:pt x="155" y="336"/>
                  <a:pt x="155" y="337"/>
                  <a:pt x="156" y="337"/>
                </a:cubicBezTo>
                <a:cubicBezTo>
                  <a:pt x="156" y="337"/>
                  <a:pt x="156" y="337"/>
                  <a:pt x="156" y="337"/>
                </a:cubicBezTo>
                <a:close/>
                <a:moveTo>
                  <a:pt x="179" y="338"/>
                </a:moveTo>
                <a:cubicBezTo>
                  <a:pt x="177" y="338"/>
                  <a:pt x="178" y="336"/>
                  <a:pt x="176" y="336"/>
                </a:cubicBezTo>
                <a:cubicBezTo>
                  <a:pt x="177" y="335"/>
                  <a:pt x="179" y="336"/>
                  <a:pt x="179" y="338"/>
                </a:cubicBezTo>
                <a:cubicBezTo>
                  <a:pt x="179" y="338"/>
                  <a:pt x="179" y="338"/>
                  <a:pt x="179" y="338"/>
                </a:cubicBezTo>
                <a:close/>
                <a:moveTo>
                  <a:pt x="150" y="340"/>
                </a:moveTo>
                <a:cubicBezTo>
                  <a:pt x="149" y="339"/>
                  <a:pt x="150" y="338"/>
                  <a:pt x="151" y="339"/>
                </a:cubicBezTo>
                <a:cubicBezTo>
                  <a:pt x="150" y="338"/>
                  <a:pt x="150" y="338"/>
                  <a:pt x="150" y="339"/>
                </a:cubicBezTo>
                <a:cubicBezTo>
                  <a:pt x="148" y="338"/>
                  <a:pt x="151" y="337"/>
                  <a:pt x="151" y="338"/>
                </a:cubicBezTo>
                <a:cubicBezTo>
                  <a:pt x="151" y="339"/>
                  <a:pt x="150" y="339"/>
                  <a:pt x="150" y="340"/>
                </a:cubicBezTo>
                <a:cubicBezTo>
                  <a:pt x="150" y="340"/>
                  <a:pt x="150" y="340"/>
                  <a:pt x="150" y="340"/>
                </a:cubicBezTo>
                <a:close/>
                <a:moveTo>
                  <a:pt x="156" y="345"/>
                </a:moveTo>
                <a:cubicBezTo>
                  <a:pt x="155" y="346"/>
                  <a:pt x="154" y="343"/>
                  <a:pt x="153" y="342"/>
                </a:cubicBezTo>
                <a:cubicBezTo>
                  <a:pt x="154" y="341"/>
                  <a:pt x="154" y="339"/>
                  <a:pt x="155" y="338"/>
                </a:cubicBezTo>
                <a:cubicBezTo>
                  <a:pt x="155" y="340"/>
                  <a:pt x="155" y="344"/>
                  <a:pt x="156" y="345"/>
                </a:cubicBezTo>
                <a:cubicBezTo>
                  <a:pt x="156" y="345"/>
                  <a:pt x="156" y="345"/>
                  <a:pt x="156" y="345"/>
                </a:cubicBezTo>
                <a:close/>
                <a:moveTo>
                  <a:pt x="466" y="346"/>
                </a:moveTo>
                <a:cubicBezTo>
                  <a:pt x="466" y="344"/>
                  <a:pt x="468" y="345"/>
                  <a:pt x="468" y="346"/>
                </a:cubicBezTo>
                <a:cubicBezTo>
                  <a:pt x="468" y="346"/>
                  <a:pt x="467" y="346"/>
                  <a:pt x="466" y="346"/>
                </a:cubicBezTo>
                <a:cubicBezTo>
                  <a:pt x="466" y="346"/>
                  <a:pt x="466" y="346"/>
                  <a:pt x="466" y="346"/>
                </a:cubicBezTo>
                <a:close/>
                <a:moveTo>
                  <a:pt x="150" y="350"/>
                </a:moveTo>
                <a:cubicBezTo>
                  <a:pt x="148" y="349"/>
                  <a:pt x="149" y="347"/>
                  <a:pt x="150" y="345"/>
                </a:cubicBezTo>
                <a:cubicBezTo>
                  <a:pt x="151" y="346"/>
                  <a:pt x="151" y="349"/>
                  <a:pt x="150" y="350"/>
                </a:cubicBezTo>
                <a:cubicBezTo>
                  <a:pt x="150" y="350"/>
                  <a:pt x="150" y="350"/>
                  <a:pt x="150" y="350"/>
                </a:cubicBezTo>
                <a:close/>
                <a:moveTo>
                  <a:pt x="156" y="349"/>
                </a:moveTo>
                <a:cubicBezTo>
                  <a:pt x="155" y="348"/>
                  <a:pt x="153" y="348"/>
                  <a:pt x="153" y="346"/>
                </a:cubicBezTo>
                <a:cubicBezTo>
                  <a:pt x="155" y="346"/>
                  <a:pt x="157" y="347"/>
                  <a:pt x="156" y="349"/>
                </a:cubicBezTo>
                <a:cubicBezTo>
                  <a:pt x="156" y="349"/>
                  <a:pt x="156" y="349"/>
                  <a:pt x="156" y="349"/>
                </a:cubicBezTo>
                <a:close/>
                <a:moveTo>
                  <a:pt x="444" y="349"/>
                </a:moveTo>
                <a:cubicBezTo>
                  <a:pt x="442" y="348"/>
                  <a:pt x="442" y="346"/>
                  <a:pt x="443" y="346"/>
                </a:cubicBezTo>
                <a:cubicBezTo>
                  <a:pt x="444" y="346"/>
                  <a:pt x="444" y="348"/>
                  <a:pt x="444" y="349"/>
                </a:cubicBezTo>
                <a:cubicBezTo>
                  <a:pt x="444" y="349"/>
                  <a:pt x="444" y="349"/>
                  <a:pt x="444" y="349"/>
                </a:cubicBezTo>
                <a:close/>
                <a:moveTo>
                  <a:pt x="171" y="349"/>
                </a:moveTo>
                <a:cubicBezTo>
                  <a:pt x="171" y="348"/>
                  <a:pt x="170" y="348"/>
                  <a:pt x="170" y="346"/>
                </a:cubicBezTo>
                <a:cubicBezTo>
                  <a:pt x="171" y="346"/>
                  <a:pt x="172" y="347"/>
                  <a:pt x="171" y="349"/>
                </a:cubicBezTo>
                <a:cubicBezTo>
                  <a:pt x="171" y="349"/>
                  <a:pt x="171" y="349"/>
                  <a:pt x="171" y="349"/>
                </a:cubicBezTo>
                <a:close/>
                <a:moveTo>
                  <a:pt x="157" y="354"/>
                </a:moveTo>
                <a:cubicBezTo>
                  <a:pt x="153" y="356"/>
                  <a:pt x="155" y="350"/>
                  <a:pt x="154" y="350"/>
                </a:cubicBezTo>
                <a:cubicBezTo>
                  <a:pt x="155" y="348"/>
                  <a:pt x="156" y="351"/>
                  <a:pt x="157" y="350"/>
                </a:cubicBezTo>
                <a:cubicBezTo>
                  <a:pt x="157" y="351"/>
                  <a:pt x="156" y="353"/>
                  <a:pt x="157" y="354"/>
                </a:cubicBezTo>
                <a:cubicBezTo>
                  <a:pt x="157" y="354"/>
                  <a:pt x="157" y="354"/>
                  <a:pt x="157" y="354"/>
                </a:cubicBezTo>
                <a:close/>
                <a:moveTo>
                  <a:pt x="146" y="352"/>
                </a:moveTo>
                <a:cubicBezTo>
                  <a:pt x="146" y="351"/>
                  <a:pt x="148" y="352"/>
                  <a:pt x="148" y="351"/>
                </a:cubicBezTo>
                <a:cubicBezTo>
                  <a:pt x="149" y="349"/>
                  <a:pt x="148" y="354"/>
                  <a:pt x="146" y="352"/>
                </a:cubicBezTo>
                <a:cubicBezTo>
                  <a:pt x="146" y="352"/>
                  <a:pt x="146" y="352"/>
                  <a:pt x="146" y="352"/>
                </a:cubicBezTo>
                <a:close/>
                <a:moveTo>
                  <a:pt x="171" y="355"/>
                </a:moveTo>
                <a:cubicBezTo>
                  <a:pt x="170" y="354"/>
                  <a:pt x="170" y="351"/>
                  <a:pt x="171" y="350"/>
                </a:cubicBezTo>
                <a:cubicBezTo>
                  <a:pt x="172" y="352"/>
                  <a:pt x="171" y="354"/>
                  <a:pt x="171" y="355"/>
                </a:cubicBezTo>
                <a:cubicBezTo>
                  <a:pt x="171" y="355"/>
                  <a:pt x="171" y="355"/>
                  <a:pt x="171" y="355"/>
                </a:cubicBezTo>
                <a:close/>
                <a:moveTo>
                  <a:pt x="438" y="352"/>
                </a:moveTo>
                <a:cubicBezTo>
                  <a:pt x="437" y="352"/>
                  <a:pt x="438" y="351"/>
                  <a:pt x="437" y="351"/>
                </a:cubicBezTo>
                <a:cubicBezTo>
                  <a:pt x="437" y="351"/>
                  <a:pt x="438" y="351"/>
                  <a:pt x="439" y="351"/>
                </a:cubicBezTo>
                <a:cubicBezTo>
                  <a:pt x="439" y="352"/>
                  <a:pt x="438" y="352"/>
                  <a:pt x="438" y="352"/>
                </a:cubicBezTo>
                <a:cubicBezTo>
                  <a:pt x="438" y="352"/>
                  <a:pt x="438" y="352"/>
                  <a:pt x="438" y="352"/>
                </a:cubicBezTo>
                <a:close/>
                <a:moveTo>
                  <a:pt x="414" y="361"/>
                </a:moveTo>
                <a:cubicBezTo>
                  <a:pt x="414" y="361"/>
                  <a:pt x="413" y="360"/>
                  <a:pt x="413" y="361"/>
                </a:cubicBezTo>
                <a:cubicBezTo>
                  <a:pt x="411" y="360"/>
                  <a:pt x="413" y="356"/>
                  <a:pt x="409" y="356"/>
                </a:cubicBezTo>
                <a:cubicBezTo>
                  <a:pt x="410" y="354"/>
                  <a:pt x="407" y="353"/>
                  <a:pt x="409" y="351"/>
                </a:cubicBezTo>
                <a:cubicBezTo>
                  <a:pt x="412" y="353"/>
                  <a:pt x="415" y="355"/>
                  <a:pt x="417" y="357"/>
                </a:cubicBezTo>
                <a:cubicBezTo>
                  <a:pt x="417" y="359"/>
                  <a:pt x="413" y="359"/>
                  <a:pt x="414" y="361"/>
                </a:cubicBezTo>
                <a:cubicBezTo>
                  <a:pt x="414" y="361"/>
                  <a:pt x="414" y="361"/>
                  <a:pt x="414" y="361"/>
                </a:cubicBezTo>
                <a:close/>
                <a:moveTo>
                  <a:pt x="169" y="356"/>
                </a:moveTo>
                <a:cubicBezTo>
                  <a:pt x="168" y="356"/>
                  <a:pt x="168" y="355"/>
                  <a:pt x="169" y="353"/>
                </a:cubicBezTo>
                <a:cubicBezTo>
                  <a:pt x="169" y="354"/>
                  <a:pt x="170" y="354"/>
                  <a:pt x="170" y="355"/>
                </a:cubicBezTo>
                <a:cubicBezTo>
                  <a:pt x="169" y="355"/>
                  <a:pt x="169" y="356"/>
                  <a:pt x="169" y="356"/>
                </a:cubicBezTo>
                <a:cubicBezTo>
                  <a:pt x="169" y="356"/>
                  <a:pt x="169" y="356"/>
                  <a:pt x="169" y="356"/>
                </a:cubicBezTo>
                <a:close/>
                <a:moveTo>
                  <a:pt x="174" y="363"/>
                </a:moveTo>
                <a:cubicBezTo>
                  <a:pt x="174" y="363"/>
                  <a:pt x="174" y="363"/>
                  <a:pt x="174" y="363"/>
                </a:cubicBezTo>
                <a:cubicBezTo>
                  <a:pt x="173" y="362"/>
                  <a:pt x="171" y="361"/>
                  <a:pt x="173" y="359"/>
                </a:cubicBezTo>
                <a:cubicBezTo>
                  <a:pt x="171" y="360"/>
                  <a:pt x="172" y="357"/>
                  <a:pt x="170" y="357"/>
                </a:cubicBezTo>
                <a:cubicBezTo>
                  <a:pt x="170" y="358"/>
                  <a:pt x="170" y="358"/>
                  <a:pt x="169" y="358"/>
                </a:cubicBezTo>
                <a:cubicBezTo>
                  <a:pt x="169" y="357"/>
                  <a:pt x="168" y="357"/>
                  <a:pt x="168" y="357"/>
                </a:cubicBezTo>
                <a:cubicBezTo>
                  <a:pt x="168" y="358"/>
                  <a:pt x="168" y="359"/>
                  <a:pt x="167" y="359"/>
                </a:cubicBezTo>
                <a:cubicBezTo>
                  <a:pt x="167" y="356"/>
                  <a:pt x="166" y="356"/>
                  <a:pt x="168" y="355"/>
                </a:cubicBezTo>
                <a:cubicBezTo>
                  <a:pt x="167" y="354"/>
                  <a:pt x="166" y="354"/>
                  <a:pt x="165" y="354"/>
                </a:cubicBezTo>
                <a:cubicBezTo>
                  <a:pt x="164" y="355"/>
                  <a:pt x="164" y="357"/>
                  <a:pt x="163" y="358"/>
                </a:cubicBezTo>
                <a:cubicBezTo>
                  <a:pt x="166" y="363"/>
                  <a:pt x="159" y="367"/>
                  <a:pt x="158" y="372"/>
                </a:cubicBezTo>
                <a:cubicBezTo>
                  <a:pt x="161" y="373"/>
                  <a:pt x="158" y="374"/>
                  <a:pt x="158" y="377"/>
                </a:cubicBezTo>
                <a:cubicBezTo>
                  <a:pt x="160" y="376"/>
                  <a:pt x="160" y="378"/>
                  <a:pt x="162" y="377"/>
                </a:cubicBezTo>
                <a:cubicBezTo>
                  <a:pt x="162" y="375"/>
                  <a:pt x="163" y="372"/>
                  <a:pt x="167" y="373"/>
                </a:cubicBezTo>
                <a:cubicBezTo>
                  <a:pt x="167" y="371"/>
                  <a:pt x="164" y="371"/>
                  <a:pt x="165" y="370"/>
                </a:cubicBezTo>
                <a:cubicBezTo>
                  <a:pt x="166" y="372"/>
                  <a:pt x="167" y="370"/>
                  <a:pt x="167" y="372"/>
                </a:cubicBezTo>
                <a:cubicBezTo>
                  <a:pt x="169" y="372"/>
                  <a:pt x="168" y="370"/>
                  <a:pt x="169" y="369"/>
                </a:cubicBezTo>
                <a:cubicBezTo>
                  <a:pt x="168" y="369"/>
                  <a:pt x="168" y="368"/>
                  <a:pt x="168" y="367"/>
                </a:cubicBezTo>
                <a:cubicBezTo>
                  <a:pt x="171" y="369"/>
                  <a:pt x="171" y="365"/>
                  <a:pt x="173" y="363"/>
                </a:cubicBezTo>
                <a:cubicBezTo>
                  <a:pt x="173" y="364"/>
                  <a:pt x="174" y="364"/>
                  <a:pt x="174" y="363"/>
                </a:cubicBezTo>
                <a:close/>
                <a:moveTo>
                  <a:pt x="456" y="357"/>
                </a:moveTo>
                <a:cubicBezTo>
                  <a:pt x="456" y="356"/>
                  <a:pt x="456" y="355"/>
                  <a:pt x="456" y="355"/>
                </a:cubicBezTo>
                <a:cubicBezTo>
                  <a:pt x="457" y="355"/>
                  <a:pt x="457" y="355"/>
                  <a:pt x="458" y="355"/>
                </a:cubicBezTo>
                <a:cubicBezTo>
                  <a:pt x="458" y="355"/>
                  <a:pt x="458" y="356"/>
                  <a:pt x="458" y="356"/>
                </a:cubicBezTo>
                <a:cubicBezTo>
                  <a:pt x="457" y="357"/>
                  <a:pt x="457" y="357"/>
                  <a:pt x="456" y="357"/>
                </a:cubicBezTo>
                <a:cubicBezTo>
                  <a:pt x="456" y="357"/>
                  <a:pt x="456" y="357"/>
                  <a:pt x="456" y="357"/>
                </a:cubicBezTo>
                <a:close/>
                <a:moveTo>
                  <a:pt x="155" y="360"/>
                </a:moveTo>
                <a:cubicBezTo>
                  <a:pt x="154" y="360"/>
                  <a:pt x="154" y="357"/>
                  <a:pt x="154" y="356"/>
                </a:cubicBezTo>
                <a:cubicBezTo>
                  <a:pt x="156" y="356"/>
                  <a:pt x="157" y="356"/>
                  <a:pt x="157" y="357"/>
                </a:cubicBezTo>
                <a:cubicBezTo>
                  <a:pt x="155" y="358"/>
                  <a:pt x="156" y="359"/>
                  <a:pt x="155" y="360"/>
                </a:cubicBezTo>
                <a:cubicBezTo>
                  <a:pt x="155" y="360"/>
                  <a:pt x="155" y="360"/>
                  <a:pt x="155" y="360"/>
                </a:cubicBezTo>
                <a:close/>
                <a:moveTo>
                  <a:pt x="204" y="358"/>
                </a:moveTo>
                <a:cubicBezTo>
                  <a:pt x="203" y="358"/>
                  <a:pt x="204" y="358"/>
                  <a:pt x="204" y="356"/>
                </a:cubicBezTo>
                <a:cubicBezTo>
                  <a:pt x="205" y="356"/>
                  <a:pt x="205" y="358"/>
                  <a:pt x="204" y="358"/>
                </a:cubicBezTo>
                <a:cubicBezTo>
                  <a:pt x="204" y="358"/>
                  <a:pt x="204" y="358"/>
                  <a:pt x="204" y="358"/>
                </a:cubicBezTo>
                <a:close/>
                <a:moveTo>
                  <a:pt x="416" y="363"/>
                </a:moveTo>
                <a:cubicBezTo>
                  <a:pt x="418" y="363"/>
                  <a:pt x="418" y="362"/>
                  <a:pt x="420" y="362"/>
                </a:cubicBezTo>
                <a:cubicBezTo>
                  <a:pt x="419" y="363"/>
                  <a:pt x="417" y="366"/>
                  <a:pt x="416" y="363"/>
                </a:cubicBezTo>
                <a:cubicBezTo>
                  <a:pt x="416" y="363"/>
                  <a:pt x="416" y="363"/>
                  <a:pt x="416" y="363"/>
                </a:cubicBezTo>
                <a:close/>
                <a:moveTo>
                  <a:pt x="204" y="364"/>
                </a:moveTo>
                <a:cubicBezTo>
                  <a:pt x="204" y="363"/>
                  <a:pt x="205" y="363"/>
                  <a:pt x="206" y="363"/>
                </a:cubicBezTo>
                <a:cubicBezTo>
                  <a:pt x="206" y="364"/>
                  <a:pt x="205" y="364"/>
                  <a:pt x="204" y="364"/>
                </a:cubicBezTo>
                <a:cubicBezTo>
                  <a:pt x="204" y="364"/>
                  <a:pt x="204" y="364"/>
                  <a:pt x="204" y="364"/>
                </a:cubicBezTo>
                <a:close/>
                <a:moveTo>
                  <a:pt x="200" y="365"/>
                </a:moveTo>
                <a:cubicBezTo>
                  <a:pt x="201" y="365"/>
                  <a:pt x="202" y="365"/>
                  <a:pt x="202" y="364"/>
                </a:cubicBezTo>
                <a:cubicBezTo>
                  <a:pt x="203" y="364"/>
                  <a:pt x="202" y="367"/>
                  <a:pt x="202" y="367"/>
                </a:cubicBezTo>
                <a:cubicBezTo>
                  <a:pt x="201" y="367"/>
                  <a:pt x="200" y="366"/>
                  <a:pt x="200" y="365"/>
                </a:cubicBezTo>
                <a:cubicBezTo>
                  <a:pt x="200" y="365"/>
                  <a:pt x="200" y="365"/>
                  <a:pt x="200" y="365"/>
                </a:cubicBezTo>
                <a:close/>
                <a:moveTo>
                  <a:pt x="156" y="369"/>
                </a:moveTo>
                <a:cubicBezTo>
                  <a:pt x="155" y="369"/>
                  <a:pt x="156" y="368"/>
                  <a:pt x="156" y="367"/>
                </a:cubicBezTo>
                <a:cubicBezTo>
                  <a:pt x="156" y="367"/>
                  <a:pt x="157" y="368"/>
                  <a:pt x="157" y="368"/>
                </a:cubicBezTo>
                <a:cubicBezTo>
                  <a:pt x="156" y="368"/>
                  <a:pt x="156" y="369"/>
                  <a:pt x="156" y="369"/>
                </a:cubicBezTo>
                <a:cubicBezTo>
                  <a:pt x="156" y="369"/>
                  <a:pt x="156" y="369"/>
                  <a:pt x="156" y="369"/>
                </a:cubicBezTo>
                <a:close/>
                <a:moveTo>
                  <a:pt x="478" y="373"/>
                </a:moveTo>
                <a:cubicBezTo>
                  <a:pt x="478" y="372"/>
                  <a:pt x="479" y="372"/>
                  <a:pt x="479" y="372"/>
                </a:cubicBezTo>
                <a:cubicBezTo>
                  <a:pt x="481" y="371"/>
                  <a:pt x="480" y="373"/>
                  <a:pt x="481" y="373"/>
                </a:cubicBezTo>
                <a:cubicBezTo>
                  <a:pt x="481" y="374"/>
                  <a:pt x="480" y="372"/>
                  <a:pt x="478" y="373"/>
                </a:cubicBezTo>
                <a:cubicBezTo>
                  <a:pt x="478" y="373"/>
                  <a:pt x="478" y="373"/>
                  <a:pt x="478" y="373"/>
                </a:cubicBezTo>
                <a:close/>
                <a:moveTo>
                  <a:pt x="386" y="376"/>
                </a:moveTo>
                <a:cubicBezTo>
                  <a:pt x="387" y="374"/>
                  <a:pt x="389" y="375"/>
                  <a:pt x="390" y="374"/>
                </a:cubicBezTo>
                <a:cubicBezTo>
                  <a:pt x="390" y="376"/>
                  <a:pt x="388" y="376"/>
                  <a:pt x="386" y="376"/>
                </a:cubicBezTo>
                <a:cubicBezTo>
                  <a:pt x="386" y="376"/>
                  <a:pt x="386" y="376"/>
                  <a:pt x="386" y="376"/>
                </a:cubicBezTo>
                <a:close/>
                <a:moveTo>
                  <a:pt x="154" y="380"/>
                </a:moveTo>
                <a:cubicBezTo>
                  <a:pt x="155" y="379"/>
                  <a:pt x="156" y="378"/>
                  <a:pt x="156" y="375"/>
                </a:cubicBezTo>
                <a:cubicBezTo>
                  <a:pt x="156" y="376"/>
                  <a:pt x="156" y="376"/>
                  <a:pt x="157" y="376"/>
                </a:cubicBezTo>
                <a:cubicBezTo>
                  <a:pt x="156" y="377"/>
                  <a:pt x="157" y="380"/>
                  <a:pt x="156" y="381"/>
                </a:cubicBezTo>
                <a:cubicBezTo>
                  <a:pt x="156" y="381"/>
                  <a:pt x="155" y="380"/>
                  <a:pt x="154" y="380"/>
                </a:cubicBezTo>
                <a:cubicBezTo>
                  <a:pt x="154" y="380"/>
                  <a:pt x="154" y="380"/>
                  <a:pt x="154" y="380"/>
                </a:cubicBezTo>
                <a:close/>
                <a:moveTo>
                  <a:pt x="395" y="378"/>
                </a:moveTo>
                <a:cubicBezTo>
                  <a:pt x="394" y="379"/>
                  <a:pt x="392" y="377"/>
                  <a:pt x="392" y="376"/>
                </a:cubicBezTo>
                <a:cubicBezTo>
                  <a:pt x="393" y="376"/>
                  <a:pt x="394" y="376"/>
                  <a:pt x="394" y="376"/>
                </a:cubicBezTo>
                <a:cubicBezTo>
                  <a:pt x="394" y="377"/>
                  <a:pt x="394" y="378"/>
                  <a:pt x="395" y="378"/>
                </a:cubicBezTo>
                <a:cubicBezTo>
                  <a:pt x="395" y="378"/>
                  <a:pt x="395" y="378"/>
                  <a:pt x="395" y="378"/>
                </a:cubicBezTo>
                <a:close/>
                <a:moveTo>
                  <a:pt x="237" y="379"/>
                </a:moveTo>
                <a:cubicBezTo>
                  <a:pt x="238" y="380"/>
                  <a:pt x="240" y="380"/>
                  <a:pt x="239" y="379"/>
                </a:cubicBezTo>
                <a:cubicBezTo>
                  <a:pt x="239" y="378"/>
                  <a:pt x="240" y="379"/>
                  <a:pt x="240" y="379"/>
                </a:cubicBezTo>
                <a:cubicBezTo>
                  <a:pt x="240" y="379"/>
                  <a:pt x="240" y="379"/>
                  <a:pt x="240" y="380"/>
                </a:cubicBezTo>
                <a:cubicBezTo>
                  <a:pt x="239" y="380"/>
                  <a:pt x="239" y="380"/>
                  <a:pt x="239" y="381"/>
                </a:cubicBezTo>
                <a:cubicBezTo>
                  <a:pt x="238" y="381"/>
                  <a:pt x="238" y="380"/>
                  <a:pt x="237" y="380"/>
                </a:cubicBezTo>
                <a:cubicBezTo>
                  <a:pt x="236" y="381"/>
                  <a:pt x="236" y="381"/>
                  <a:pt x="237" y="379"/>
                </a:cubicBezTo>
                <a:cubicBezTo>
                  <a:pt x="237" y="379"/>
                  <a:pt x="237" y="379"/>
                  <a:pt x="237" y="379"/>
                </a:cubicBezTo>
                <a:close/>
                <a:moveTo>
                  <a:pt x="391" y="380"/>
                </a:moveTo>
                <a:cubicBezTo>
                  <a:pt x="391" y="380"/>
                  <a:pt x="391" y="379"/>
                  <a:pt x="391" y="378"/>
                </a:cubicBezTo>
                <a:cubicBezTo>
                  <a:pt x="392" y="378"/>
                  <a:pt x="392" y="381"/>
                  <a:pt x="391" y="380"/>
                </a:cubicBezTo>
                <a:cubicBezTo>
                  <a:pt x="391" y="380"/>
                  <a:pt x="391" y="380"/>
                  <a:pt x="391" y="380"/>
                </a:cubicBezTo>
                <a:close/>
                <a:moveTo>
                  <a:pt x="473" y="380"/>
                </a:moveTo>
                <a:cubicBezTo>
                  <a:pt x="473" y="381"/>
                  <a:pt x="471" y="379"/>
                  <a:pt x="470" y="380"/>
                </a:cubicBezTo>
                <a:cubicBezTo>
                  <a:pt x="470" y="379"/>
                  <a:pt x="471" y="379"/>
                  <a:pt x="473" y="379"/>
                </a:cubicBezTo>
                <a:cubicBezTo>
                  <a:pt x="473" y="379"/>
                  <a:pt x="473" y="380"/>
                  <a:pt x="473" y="380"/>
                </a:cubicBezTo>
                <a:cubicBezTo>
                  <a:pt x="473" y="380"/>
                  <a:pt x="473" y="380"/>
                  <a:pt x="473" y="380"/>
                </a:cubicBezTo>
                <a:close/>
                <a:moveTo>
                  <a:pt x="489" y="380"/>
                </a:moveTo>
                <a:cubicBezTo>
                  <a:pt x="489" y="380"/>
                  <a:pt x="489" y="380"/>
                  <a:pt x="489" y="379"/>
                </a:cubicBezTo>
                <a:cubicBezTo>
                  <a:pt x="491" y="379"/>
                  <a:pt x="491" y="380"/>
                  <a:pt x="492" y="379"/>
                </a:cubicBezTo>
                <a:cubicBezTo>
                  <a:pt x="492" y="380"/>
                  <a:pt x="492" y="380"/>
                  <a:pt x="492" y="381"/>
                </a:cubicBezTo>
                <a:cubicBezTo>
                  <a:pt x="491" y="381"/>
                  <a:pt x="490" y="380"/>
                  <a:pt x="489" y="380"/>
                </a:cubicBezTo>
                <a:cubicBezTo>
                  <a:pt x="489" y="380"/>
                  <a:pt x="489" y="380"/>
                  <a:pt x="489" y="380"/>
                </a:cubicBezTo>
                <a:close/>
                <a:moveTo>
                  <a:pt x="194" y="382"/>
                </a:moveTo>
                <a:cubicBezTo>
                  <a:pt x="194" y="381"/>
                  <a:pt x="195" y="381"/>
                  <a:pt x="195" y="380"/>
                </a:cubicBezTo>
                <a:cubicBezTo>
                  <a:pt x="196" y="380"/>
                  <a:pt x="196" y="381"/>
                  <a:pt x="196" y="382"/>
                </a:cubicBezTo>
                <a:cubicBezTo>
                  <a:pt x="195" y="382"/>
                  <a:pt x="195" y="382"/>
                  <a:pt x="194" y="382"/>
                </a:cubicBezTo>
                <a:cubicBezTo>
                  <a:pt x="194" y="382"/>
                  <a:pt x="194" y="382"/>
                  <a:pt x="194" y="382"/>
                </a:cubicBezTo>
                <a:close/>
                <a:moveTo>
                  <a:pt x="475" y="383"/>
                </a:moveTo>
                <a:cubicBezTo>
                  <a:pt x="473" y="382"/>
                  <a:pt x="477" y="382"/>
                  <a:pt x="476" y="380"/>
                </a:cubicBezTo>
                <a:cubicBezTo>
                  <a:pt x="477" y="380"/>
                  <a:pt x="477" y="381"/>
                  <a:pt x="479" y="380"/>
                </a:cubicBezTo>
                <a:cubicBezTo>
                  <a:pt x="479" y="381"/>
                  <a:pt x="479" y="382"/>
                  <a:pt x="479" y="383"/>
                </a:cubicBezTo>
                <a:cubicBezTo>
                  <a:pt x="477" y="382"/>
                  <a:pt x="477" y="381"/>
                  <a:pt x="475" y="383"/>
                </a:cubicBezTo>
                <a:cubicBezTo>
                  <a:pt x="475" y="383"/>
                  <a:pt x="475" y="383"/>
                  <a:pt x="475" y="383"/>
                </a:cubicBezTo>
                <a:close/>
                <a:moveTo>
                  <a:pt x="192" y="384"/>
                </a:moveTo>
                <a:cubicBezTo>
                  <a:pt x="192" y="381"/>
                  <a:pt x="195" y="382"/>
                  <a:pt x="194" y="384"/>
                </a:cubicBezTo>
                <a:cubicBezTo>
                  <a:pt x="194" y="384"/>
                  <a:pt x="193" y="384"/>
                  <a:pt x="192" y="384"/>
                </a:cubicBezTo>
                <a:cubicBezTo>
                  <a:pt x="192" y="384"/>
                  <a:pt x="192" y="384"/>
                  <a:pt x="192" y="384"/>
                </a:cubicBezTo>
                <a:close/>
                <a:moveTo>
                  <a:pt x="192" y="381"/>
                </a:moveTo>
                <a:cubicBezTo>
                  <a:pt x="192" y="382"/>
                  <a:pt x="192" y="382"/>
                  <a:pt x="192" y="383"/>
                </a:cubicBezTo>
                <a:cubicBezTo>
                  <a:pt x="191" y="383"/>
                  <a:pt x="191" y="380"/>
                  <a:pt x="192" y="381"/>
                </a:cubicBezTo>
                <a:cubicBezTo>
                  <a:pt x="192" y="381"/>
                  <a:pt x="192" y="381"/>
                  <a:pt x="192" y="381"/>
                </a:cubicBezTo>
                <a:close/>
                <a:moveTo>
                  <a:pt x="451" y="383"/>
                </a:moveTo>
                <a:cubicBezTo>
                  <a:pt x="451" y="383"/>
                  <a:pt x="451" y="382"/>
                  <a:pt x="451" y="382"/>
                </a:cubicBezTo>
                <a:cubicBezTo>
                  <a:pt x="453" y="381"/>
                  <a:pt x="453" y="384"/>
                  <a:pt x="451" y="383"/>
                </a:cubicBezTo>
                <a:cubicBezTo>
                  <a:pt x="451" y="383"/>
                  <a:pt x="451" y="383"/>
                  <a:pt x="451" y="383"/>
                </a:cubicBezTo>
                <a:close/>
                <a:moveTo>
                  <a:pt x="462" y="383"/>
                </a:moveTo>
                <a:cubicBezTo>
                  <a:pt x="462" y="381"/>
                  <a:pt x="463" y="382"/>
                  <a:pt x="464" y="382"/>
                </a:cubicBezTo>
                <a:cubicBezTo>
                  <a:pt x="464" y="382"/>
                  <a:pt x="463" y="383"/>
                  <a:pt x="462" y="383"/>
                </a:cubicBezTo>
                <a:cubicBezTo>
                  <a:pt x="462" y="383"/>
                  <a:pt x="462" y="383"/>
                  <a:pt x="462" y="383"/>
                </a:cubicBezTo>
                <a:close/>
                <a:moveTo>
                  <a:pt x="470" y="382"/>
                </a:moveTo>
                <a:cubicBezTo>
                  <a:pt x="471" y="382"/>
                  <a:pt x="469" y="384"/>
                  <a:pt x="469" y="384"/>
                </a:cubicBezTo>
                <a:cubicBezTo>
                  <a:pt x="469" y="384"/>
                  <a:pt x="469" y="383"/>
                  <a:pt x="469" y="382"/>
                </a:cubicBezTo>
                <a:cubicBezTo>
                  <a:pt x="469" y="382"/>
                  <a:pt x="469" y="382"/>
                  <a:pt x="469" y="383"/>
                </a:cubicBezTo>
                <a:cubicBezTo>
                  <a:pt x="470" y="383"/>
                  <a:pt x="470" y="382"/>
                  <a:pt x="470" y="382"/>
                </a:cubicBezTo>
                <a:cubicBezTo>
                  <a:pt x="470" y="382"/>
                  <a:pt x="470" y="382"/>
                  <a:pt x="470" y="382"/>
                </a:cubicBezTo>
                <a:close/>
                <a:moveTo>
                  <a:pt x="483" y="383"/>
                </a:moveTo>
                <a:cubicBezTo>
                  <a:pt x="482" y="383"/>
                  <a:pt x="481" y="383"/>
                  <a:pt x="481" y="382"/>
                </a:cubicBezTo>
                <a:cubicBezTo>
                  <a:pt x="481" y="382"/>
                  <a:pt x="483" y="382"/>
                  <a:pt x="483" y="383"/>
                </a:cubicBezTo>
                <a:cubicBezTo>
                  <a:pt x="483" y="383"/>
                  <a:pt x="483" y="383"/>
                  <a:pt x="483" y="383"/>
                </a:cubicBezTo>
                <a:close/>
                <a:moveTo>
                  <a:pt x="491" y="383"/>
                </a:moveTo>
                <a:cubicBezTo>
                  <a:pt x="491" y="382"/>
                  <a:pt x="492" y="382"/>
                  <a:pt x="493" y="382"/>
                </a:cubicBezTo>
                <a:cubicBezTo>
                  <a:pt x="494" y="383"/>
                  <a:pt x="492" y="382"/>
                  <a:pt x="491" y="383"/>
                </a:cubicBezTo>
                <a:cubicBezTo>
                  <a:pt x="491" y="383"/>
                  <a:pt x="491" y="383"/>
                  <a:pt x="491" y="383"/>
                </a:cubicBezTo>
                <a:close/>
                <a:moveTo>
                  <a:pt x="188" y="384"/>
                </a:moveTo>
                <a:cubicBezTo>
                  <a:pt x="189" y="384"/>
                  <a:pt x="189" y="382"/>
                  <a:pt x="190" y="383"/>
                </a:cubicBezTo>
                <a:cubicBezTo>
                  <a:pt x="189" y="385"/>
                  <a:pt x="192" y="385"/>
                  <a:pt x="191" y="387"/>
                </a:cubicBezTo>
                <a:cubicBezTo>
                  <a:pt x="189" y="388"/>
                  <a:pt x="189" y="384"/>
                  <a:pt x="189" y="387"/>
                </a:cubicBezTo>
                <a:cubicBezTo>
                  <a:pt x="188" y="385"/>
                  <a:pt x="187" y="387"/>
                  <a:pt x="186" y="386"/>
                </a:cubicBezTo>
                <a:cubicBezTo>
                  <a:pt x="187" y="385"/>
                  <a:pt x="188" y="385"/>
                  <a:pt x="187" y="383"/>
                </a:cubicBezTo>
                <a:cubicBezTo>
                  <a:pt x="188" y="383"/>
                  <a:pt x="188" y="383"/>
                  <a:pt x="188" y="384"/>
                </a:cubicBezTo>
                <a:cubicBezTo>
                  <a:pt x="188" y="384"/>
                  <a:pt x="188" y="384"/>
                  <a:pt x="188" y="384"/>
                </a:cubicBezTo>
                <a:close/>
                <a:moveTo>
                  <a:pt x="495" y="385"/>
                </a:moveTo>
                <a:cubicBezTo>
                  <a:pt x="493" y="385"/>
                  <a:pt x="494" y="383"/>
                  <a:pt x="494" y="383"/>
                </a:cubicBezTo>
                <a:cubicBezTo>
                  <a:pt x="495" y="383"/>
                  <a:pt x="495" y="385"/>
                  <a:pt x="495" y="385"/>
                </a:cubicBezTo>
                <a:cubicBezTo>
                  <a:pt x="495" y="385"/>
                  <a:pt x="495" y="385"/>
                  <a:pt x="495" y="385"/>
                </a:cubicBezTo>
                <a:close/>
                <a:moveTo>
                  <a:pt x="478" y="385"/>
                </a:moveTo>
                <a:cubicBezTo>
                  <a:pt x="478" y="387"/>
                  <a:pt x="477" y="385"/>
                  <a:pt x="476" y="385"/>
                </a:cubicBezTo>
                <a:cubicBezTo>
                  <a:pt x="476" y="384"/>
                  <a:pt x="477" y="385"/>
                  <a:pt x="478" y="385"/>
                </a:cubicBezTo>
                <a:cubicBezTo>
                  <a:pt x="478" y="385"/>
                  <a:pt x="478" y="385"/>
                  <a:pt x="478" y="385"/>
                </a:cubicBezTo>
                <a:close/>
                <a:moveTo>
                  <a:pt x="353" y="386"/>
                </a:moveTo>
                <a:cubicBezTo>
                  <a:pt x="353" y="386"/>
                  <a:pt x="353" y="385"/>
                  <a:pt x="353" y="385"/>
                </a:cubicBezTo>
                <a:cubicBezTo>
                  <a:pt x="354" y="385"/>
                  <a:pt x="354" y="385"/>
                  <a:pt x="354" y="386"/>
                </a:cubicBezTo>
                <a:cubicBezTo>
                  <a:pt x="354" y="386"/>
                  <a:pt x="353" y="386"/>
                  <a:pt x="353" y="386"/>
                </a:cubicBezTo>
                <a:cubicBezTo>
                  <a:pt x="353" y="386"/>
                  <a:pt x="353" y="386"/>
                  <a:pt x="353" y="386"/>
                </a:cubicBezTo>
                <a:close/>
                <a:moveTo>
                  <a:pt x="486" y="385"/>
                </a:moveTo>
                <a:cubicBezTo>
                  <a:pt x="488" y="386"/>
                  <a:pt x="486" y="387"/>
                  <a:pt x="486" y="389"/>
                </a:cubicBezTo>
                <a:cubicBezTo>
                  <a:pt x="486" y="388"/>
                  <a:pt x="486" y="387"/>
                  <a:pt x="488" y="388"/>
                </a:cubicBezTo>
                <a:cubicBezTo>
                  <a:pt x="488" y="389"/>
                  <a:pt x="489" y="389"/>
                  <a:pt x="488" y="390"/>
                </a:cubicBezTo>
                <a:cubicBezTo>
                  <a:pt x="491" y="391"/>
                  <a:pt x="490" y="388"/>
                  <a:pt x="492" y="388"/>
                </a:cubicBezTo>
                <a:cubicBezTo>
                  <a:pt x="492" y="391"/>
                  <a:pt x="493" y="390"/>
                  <a:pt x="494" y="392"/>
                </a:cubicBezTo>
                <a:cubicBezTo>
                  <a:pt x="493" y="393"/>
                  <a:pt x="492" y="391"/>
                  <a:pt x="491" y="389"/>
                </a:cubicBezTo>
                <a:cubicBezTo>
                  <a:pt x="490" y="391"/>
                  <a:pt x="490" y="392"/>
                  <a:pt x="490" y="394"/>
                </a:cubicBezTo>
                <a:cubicBezTo>
                  <a:pt x="489" y="394"/>
                  <a:pt x="488" y="394"/>
                  <a:pt x="487" y="394"/>
                </a:cubicBezTo>
                <a:cubicBezTo>
                  <a:pt x="486" y="393"/>
                  <a:pt x="487" y="392"/>
                  <a:pt x="488" y="391"/>
                </a:cubicBezTo>
                <a:cubicBezTo>
                  <a:pt x="487" y="390"/>
                  <a:pt x="487" y="390"/>
                  <a:pt x="486" y="390"/>
                </a:cubicBezTo>
                <a:cubicBezTo>
                  <a:pt x="485" y="391"/>
                  <a:pt x="485" y="392"/>
                  <a:pt x="484" y="394"/>
                </a:cubicBezTo>
                <a:cubicBezTo>
                  <a:pt x="482" y="391"/>
                  <a:pt x="482" y="394"/>
                  <a:pt x="479" y="391"/>
                </a:cubicBezTo>
                <a:cubicBezTo>
                  <a:pt x="479" y="389"/>
                  <a:pt x="481" y="392"/>
                  <a:pt x="481" y="390"/>
                </a:cubicBezTo>
                <a:cubicBezTo>
                  <a:pt x="482" y="390"/>
                  <a:pt x="482" y="391"/>
                  <a:pt x="483" y="391"/>
                </a:cubicBezTo>
                <a:cubicBezTo>
                  <a:pt x="486" y="391"/>
                  <a:pt x="482" y="388"/>
                  <a:pt x="485" y="388"/>
                </a:cubicBezTo>
                <a:cubicBezTo>
                  <a:pt x="485" y="388"/>
                  <a:pt x="485" y="387"/>
                  <a:pt x="484" y="386"/>
                </a:cubicBezTo>
                <a:cubicBezTo>
                  <a:pt x="484" y="385"/>
                  <a:pt x="487" y="387"/>
                  <a:pt x="486" y="385"/>
                </a:cubicBezTo>
                <a:cubicBezTo>
                  <a:pt x="486" y="385"/>
                  <a:pt x="486" y="385"/>
                  <a:pt x="486" y="385"/>
                </a:cubicBezTo>
                <a:close/>
                <a:moveTo>
                  <a:pt x="473" y="385"/>
                </a:moveTo>
                <a:cubicBezTo>
                  <a:pt x="475" y="387"/>
                  <a:pt x="472" y="389"/>
                  <a:pt x="475" y="388"/>
                </a:cubicBezTo>
                <a:cubicBezTo>
                  <a:pt x="475" y="389"/>
                  <a:pt x="475" y="390"/>
                  <a:pt x="473" y="390"/>
                </a:cubicBezTo>
                <a:cubicBezTo>
                  <a:pt x="473" y="388"/>
                  <a:pt x="472" y="387"/>
                  <a:pt x="470" y="388"/>
                </a:cubicBezTo>
                <a:cubicBezTo>
                  <a:pt x="470" y="386"/>
                  <a:pt x="471" y="387"/>
                  <a:pt x="471" y="385"/>
                </a:cubicBezTo>
                <a:cubicBezTo>
                  <a:pt x="472" y="385"/>
                  <a:pt x="472" y="386"/>
                  <a:pt x="473" y="385"/>
                </a:cubicBezTo>
                <a:cubicBezTo>
                  <a:pt x="473" y="385"/>
                  <a:pt x="473" y="385"/>
                  <a:pt x="473" y="385"/>
                </a:cubicBezTo>
                <a:close/>
                <a:moveTo>
                  <a:pt x="466" y="389"/>
                </a:moveTo>
                <a:cubicBezTo>
                  <a:pt x="466" y="388"/>
                  <a:pt x="465" y="388"/>
                  <a:pt x="465" y="386"/>
                </a:cubicBezTo>
                <a:cubicBezTo>
                  <a:pt x="466" y="387"/>
                  <a:pt x="468" y="387"/>
                  <a:pt x="468" y="389"/>
                </a:cubicBezTo>
                <a:cubicBezTo>
                  <a:pt x="467" y="389"/>
                  <a:pt x="467" y="389"/>
                  <a:pt x="466" y="389"/>
                </a:cubicBezTo>
                <a:cubicBezTo>
                  <a:pt x="466" y="389"/>
                  <a:pt x="466" y="389"/>
                  <a:pt x="466" y="389"/>
                </a:cubicBezTo>
                <a:close/>
                <a:moveTo>
                  <a:pt x="184" y="388"/>
                </a:moveTo>
                <a:cubicBezTo>
                  <a:pt x="186" y="388"/>
                  <a:pt x="187" y="388"/>
                  <a:pt x="187" y="387"/>
                </a:cubicBezTo>
                <a:cubicBezTo>
                  <a:pt x="189" y="387"/>
                  <a:pt x="186" y="390"/>
                  <a:pt x="188" y="391"/>
                </a:cubicBezTo>
                <a:cubicBezTo>
                  <a:pt x="187" y="392"/>
                  <a:pt x="185" y="389"/>
                  <a:pt x="184" y="388"/>
                </a:cubicBezTo>
                <a:cubicBezTo>
                  <a:pt x="184" y="388"/>
                  <a:pt x="184" y="388"/>
                  <a:pt x="184" y="388"/>
                </a:cubicBezTo>
                <a:close/>
                <a:moveTo>
                  <a:pt x="483" y="389"/>
                </a:moveTo>
                <a:cubicBezTo>
                  <a:pt x="483" y="390"/>
                  <a:pt x="480" y="389"/>
                  <a:pt x="481" y="388"/>
                </a:cubicBezTo>
                <a:cubicBezTo>
                  <a:pt x="482" y="388"/>
                  <a:pt x="482" y="389"/>
                  <a:pt x="483" y="389"/>
                </a:cubicBezTo>
                <a:cubicBezTo>
                  <a:pt x="483" y="389"/>
                  <a:pt x="483" y="389"/>
                  <a:pt x="483" y="389"/>
                </a:cubicBezTo>
                <a:close/>
                <a:moveTo>
                  <a:pt x="494" y="389"/>
                </a:moveTo>
                <a:cubicBezTo>
                  <a:pt x="494" y="389"/>
                  <a:pt x="494" y="389"/>
                  <a:pt x="494" y="389"/>
                </a:cubicBezTo>
                <a:cubicBezTo>
                  <a:pt x="493" y="388"/>
                  <a:pt x="496" y="388"/>
                  <a:pt x="495" y="389"/>
                </a:cubicBezTo>
                <a:cubicBezTo>
                  <a:pt x="495" y="389"/>
                  <a:pt x="494" y="389"/>
                  <a:pt x="494" y="389"/>
                </a:cubicBezTo>
                <a:cubicBezTo>
                  <a:pt x="494" y="389"/>
                  <a:pt x="494" y="389"/>
                  <a:pt x="494" y="389"/>
                </a:cubicBezTo>
                <a:close/>
                <a:moveTo>
                  <a:pt x="192" y="393"/>
                </a:moveTo>
                <a:cubicBezTo>
                  <a:pt x="194" y="390"/>
                  <a:pt x="191" y="392"/>
                  <a:pt x="190" y="390"/>
                </a:cubicBezTo>
                <a:cubicBezTo>
                  <a:pt x="190" y="388"/>
                  <a:pt x="192" y="391"/>
                  <a:pt x="192" y="389"/>
                </a:cubicBezTo>
                <a:cubicBezTo>
                  <a:pt x="193" y="391"/>
                  <a:pt x="195" y="391"/>
                  <a:pt x="195" y="394"/>
                </a:cubicBezTo>
                <a:cubicBezTo>
                  <a:pt x="196" y="394"/>
                  <a:pt x="196" y="394"/>
                  <a:pt x="197" y="394"/>
                </a:cubicBezTo>
                <a:cubicBezTo>
                  <a:pt x="195" y="396"/>
                  <a:pt x="194" y="392"/>
                  <a:pt x="192" y="393"/>
                </a:cubicBezTo>
                <a:cubicBezTo>
                  <a:pt x="192" y="393"/>
                  <a:pt x="192" y="393"/>
                  <a:pt x="192" y="393"/>
                </a:cubicBezTo>
                <a:close/>
                <a:moveTo>
                  <a:pt x="493" y="394"/>
                </a:moveTo>
                <a:cubicBezTo>
                  <a:pt x="494" y="391"/>
                  <a:pt x="497" y="394"/>
                  <a:pt x="495" y="391"/>
                </a:cubicBezTo>
                <a:cubicBezTo>
                  <a:pt x="497" y="392"/>
                  <a:pt x="500" y="389"/>
                  <a:pt x="502" y="391"/>
                </a:cubicBezTo>
                <a:cubicBezTo>
                  <a:pt x="502" y="392"/>
                  <a:pt x="500" y="394"/>
                  <a:pt x="503" y="394"/>
                </a:cubicBezTo>
                <a:cubicBezTo>
                  <a:pt x="500" y="396"/>
                  <a:pt x="496" y="394"/>
                  <a:pt x="493" y="394"/>
                </a:cubicBezTo>
                <a:cubicBezTo>
                  <a:pt x="493" y="394"/>
                  <a:pt x="493" y="394"/>
                  <a:pt x="493" y="394"/>
                </a:cubicBezTo>
                <a:close/>
                <a:moveTo>
                  <a:pt x="180" y="392"/>
                </a:moveTo>
                <a:cubicBezTo>
                  <a:pt x="181" y="391"/>
                  <a:pt x="181" y="393"/>
                  <a:pt x="181" y="391"/>
                </a:cubicBezTo>
                <a:cubicBezTo>
                  <a:pt x="183" y="392"/>
                  <a:pt x="181" y="393"/>
                  <a:pt x="181" y="394"/>
                </a:cubicBezTo>
                <a:cubicBezTo>
                  <a:pt x="180" y="394"/>
                  <a:pt x="180" y="393"/>
                  <a:pt x="180" y="392"/>
                </a:cubicBezTo>
                <a:cubicBezTo>
                  <a:pt x="180" y="392"/>
                  <a:pt x="180" y="392"/>
                  <a:pt x="180" y="392"/>
                </a:cubicBezTo>
                <a:close/>
                <a:moveTo>
                  <a:pt x="98" y="401"/>
                </a:moveTo>
                <a:cubicBezTo>
                  <a:pt x="97" y="399"/>
                  <a:pt x="98" y="395"/>
                  <a:pt x="99" y="394"/>
                </a:cubicBezTo>
                <a:cubicBezTo>
                  <a:pt x="101" y="396"/>
                  <a:pt x="106" y="395"/>
                  <a:pt x="109" y="396"/>
                </a:cubicBezTo>
                <a:cubicBezTo>
                  <a:pt x="106" y="400"/>
                  <a:pt x="101" y="397"/>
                  <a:pt x="98" y="401"/>
                </a:cubicBezTo>
                <a:cubicBezTo>
                  <a:pt x="98" y="401"/>
                  <a:pt x="98" y="401"/>
                  <a:pt x="98" y="401"/>
                </a:cubicBezTo>
                <a:close/>
                <a:moveTo>
                  <a:pt x="519" y="397"/>
                </a:moveTo>
                <a:cubicBezTo>
                  <a:pt x="521" y="398"/>
                  <a:pt x="520" y="399"/>
                  <a:pt x="522" y="398"/>
                </a:cubicBezTo>
                <a:cubicBezTo>
                  <a:pt x="522" y="399"/>
                  <a:pt x="522" y="399"/>
                  <a:pt x="522" y="399"/>
                </a:cubicBezTo>
                <a:cubicBezTo>
                  <a:pt x="521" y="399"/>
                  <a:pt x="520" y="399"/>
                  <a:pt x="521" y="400"/>
                </a:cubicBezTo>
                <a:cubicBezTo>
                  <a:pt x="518" y="400"/>
                  <a:pt x="519" y="399"/>
                  <a:pt x="519" y="397"/>
                </a:cubicBezTo>
                <a:cubicBezTo>
                  <a:pt x="519" y="397"/>
                  <a:pt x="519" y="397"/>
                  <a:pt x="519" y="397"/>
                </a:cubicBezTo>
                <a:close/>
                <a:moveTo>
                  <a:pt x="522" y="400"/>
                </a:moveTo>
                <a:cubicBezTo>
                  <a:pt x="523" y="400"/>
                  <a:pt x="524" y="403"/>
                  <a:pt x="523" y="403"/>
                </a:cubicBezTo>
                <a:cubicBezTo>
                  <a:pt x="521" y="403"/>
                  <a:pt x="522" y="401"/>
                  <a:pt x="522" y="400"/>
                </a:cubicBezTo>
                <a:cubicBezTo>
                  <a:pt x="522" y="400"/>
                  <a:pt x="522" y="400"/>
                  <a:pt x="522" y="400"/>
                </a:cubicBezTo>
                <a:close/>
                <a:moveTo>
                  <a:pt x="93" y="401"/>
                </a:moveTo>
                <a:cubicBezTo>
                  <a:pt x="92" y="402"/>
                  <a:pt x="91" y="401"/>
                  <a:pt x="91" y="400"/>
                </a:cubicBezTo>
                <a:cubicBezTo>
                  <a:pt x="92" y="399"/>
                  <a:pt x="93" y="400"/>
                  <a:pt x="93" y="401"/>
                </a:cubicBezTo>
                <a:cubicBezTo>
                  <a:pt x="93" y="401"/>
                  <a:pt x="93" y="401"/>
                  <a:pt x="93" y="401"/>
                </a:cubicBezTo>
                <a:close/>
                <a:moveTo>
                  <a:pt x="427" y="403"/>
                </a:moveTo>
                <a:cubicBezTo>
                  <a:pt x="428" y="402"/>
                  <a:pt x="427" y="401"/>
                  <a:pt x="427" y="400"/>
                </a:cubicBezTo>
                <a:cubicBezTo>
                  <a:pt x="427" y="400"/>
                  <a:pt x="429" y="401"/>
                  <a:pt x="429" y="402"/>
                </a:cubicBezTo>
                <a:cubicBezTo>
                  <a:pt x="428" y="402"/>
                  <a:pt x="428" y="404"/>
                  <a:pt x="427" y="403"/>
                </a:cubicBezTo>
                <a:cubicBezTo>
                  <a:pt x="427" y="403"/>
                  <a:pt x="427" y="403"/>
                  <a:pt x="427" y="403"/>
                </a:cubicBezTo>
                <a:close/>
                <a:moveTo>
                  <a:pt x="512" y="402"/>
                </a:moveTo>
                <a:cubicBezTo>
                  <a:pt x="512" y="401"/>
                  <a:pt x="512" y="401"/>
                  <a:pt x="512" y="401"/>
                </a:cubicBezTo>
                <a:cubicBezTo>
                  <a:pt x="513" y="401"/>
                  <a:pt x="513" y="401"/>
                  <a:pt x="514" y="401"/>
                </a:cubicBezTo>
                <a:cubicBezTo>
                  <a:pt x="514" y="401"/>
                  <a:pt x="514" y="401"/>
                  <a:pt x="514" y="402"/>
                </a:cubicBezTo>
                <a:cubicBezTo>
                  <a:pt x="513" y="402"/>
                  <a:pt x="513" y="402"/>
                  <a:pt x="512" y="402"/>
                </a:cubicBezTo>
                <a:cubicBezTo>
                  <a:pt x="512" y="402"/>
                  <a:pt x="512" y="402"/>
                  <a:pt x="512" y="402"/>
                </a:cubicBezTo>
                <a:close/>
                <a:moveTo>
                  <a:pt x="204" y="401"/>
                </a:moveTo>
                <a:cubicBezTo>
                  <a:pt x="204" y="401"/>
                  <a:pt x="206" y="403"/>
                  <a:pt x="206" y="401"/>
                </a:cubicBezTo>
                <a:cubicBezTo>
                  <a:pt x="207" y="402"/>
                  <a:pt x="206" y="402"/>
                  <a:pt x="207" y="403"/>
                </a:cubicBezTo>
                <a:cubicBezTo>
                  <a:pt x="205" y="404"/>
                  <a:pt x="204" y="403"/>
                  <a:pt x="204" y="401"/>
                </a:cubicBezTo>
                <a:cubicBezTo>
                  <a:pt x="204" y="401"/>
                  <a:pt x="204" y="401"/>
                  <a:pt x="204" y="401"/>
                </a:cubicBezTo>
                <a:close/>
                <a:moveTo>
                  <a:pt x="209" y="403"/>
                </a:moveTo>
                <a:cubicBezTo>
                  <a:pt x="209" y="402"/>
                  <a:pt x="208" y="402"/>
                  <a:pt x="209" y="401"/>
                </a:cubicBezTo>
                <a:cubicBezTo>
                  <a:pt x="211" y="401"/>
                  <a:pt x="211" y="403"/>
                  <a:pt x="213" y="402"/>
                </a:cubicBezTo>
                <a:cubicBezTo>
                  <a:pt x="212" y="403"/>
                  <a:pt x="211" y="403"/>
                  <a:pt x="209" y="403"/>
                </a:cubicBezTo>
                <a:cubicBezTo>
                  <a:pt x="209" y="403"/>
                  <a:pt x="209" y="403"/>
                  <a:pt x="209" y="403"/>
                </a:cubicBezTo>
                <a:close/>
                <a:moveTo>
                  <a:pt x="215" y="402"/>
                </a:moveTo>
                <a:cubicBezTo>
                  <a:pt x="214" y="403"/>
                  <a:pt x="213" y="402"/>
                  <a:pt x="213" y="402"/>
                </a:cubicBezTo>
                <a:cubicBezTo>
                  <a:pt x="213" y="401"/>
                  <a:pt x="216" y="401"/>
                  <a:pt x="215" y="402"/>
                </a:cubicBezTo>
                <a:cubicBezTo>
                  <a:pt x="215" y="402"/>
                  <a:pt x="215" y="402"/>
                  <a:pt x="215" y="402"/>
                </a:cubicBezTo>
                <a:close/>
                <a:moveTo>
                  <a:pt x="469" y="402"/>
                </a:moveTo>
                <a:cubicBezTo>
                  <a:pt x="471" y="401"/>
                  <a:pt x="475" y="402"/>
                  <a:pt x="478" y="402"/>
                </a:cubicBezTo>
                <a:cubicBezTo>
                  <a:pt x="475" y="405"/>
                  <a:pt x="473" y="404"/>
                  <a:pt x="469" y="405"/>
                </a:cubicBezTo>
                <a:cubicBezTo>
                  <a:pt x="469" y="404"/>
                  <a:pt x="469" y="403"/>
                  <a:pt x="469" y="402"/>
                </a:cubicBezTo>
                <a:cubicBezTo>
                  <a:pt x="469" y="402"/>
                  <a:pt x="469" y="402"/>
                  <a:pt x="469" y="402"/>
                </a:cubicBezTo>
                <a:close/>
                <a:moveTo>
                  <a:pt x="425" y="406"/>
                </a:moveTo>
                <a:cubicBezTo>
                  <a:pt x="431" y="405"/>
                  <a:pt x="437" y="405"/>
                  <a:pt x="443" y="406"/>
                </a:cubicBezTo>
                <a:cubicBezTo>
                  <a:pt x="443" y="407"/>
                  <a:pt x="442" y="407"/>
                  <a:pt x="442" y="408"/>
                </a:cubicBezTo>
                <a:cubicBezTo>
                  <a:pt x="438" y="409"/>
                  <a:pt x="432" y="404"/>
                  <a:pt x="427" y="408"/>
                </a:cubicBezTo>
                <a:cubicBezTo>
                  <a:pt x="429" y="404"/>
                  <a:pt x="425" y="409"/>
                  <a:pt x="425" y="406"/>
                </a:cubicBezTo>
                <a:cubicBezTo>
                  <a:pt x="425" y="406"/>
                  <a:pt x="425" y="406"/>
                  <a:pt x="425" y="406"/>
                </a:cubicBezTo>
                <a:close/>
                <a:moveTo>
                  <a:pt x="469" y="407"/>
                </a:moveTo>
                <a:cubicBezTo>
                  <a:pt x="469" y="406"/>
                  <a:pt x="470" y="406"/>
                  <a:pt x="471" y="406"/>
                </a:cubicBezTo>
                <a:cubicBezTo>
                  <a:pt x="471" y="406"/>
                  <a:pt x="470" y="407"/>
                  <a:pt x="470" y="407"/>
                </a:cubicBezTo>
                <a:cubicBezTo>
                  <a:pt x="470" y="407"/>
                  <a:pt x="470" y="407"/>
                  <a:pt x="469" y="407"/>
                </a:cubicBezTo>
                <a:cubicBezTo>
                  <a:pt x="470" y="407"/>
                  <a:pt x="469" y="407"/>
                  <a:pt x="469" y="407"/>
                </a:cubicBezTo>
                <a:cubicBezTo>
                  <a:pt x="469" y="407"/>
                  <a:pt x="469" y="407"/>
                  <a:pt x="469" y="407"/>
                </a:cubicBezTo>
                <a:close/>
                <a:moveTo>
                  <a:pt x="281" y="409"/>
                </a:moveTo>
                <a:cubicBezTo>
                  <a:pt x="281" y="408"/>
                  <a:pt x="282" y="408"/>
                  <a:pt x="282" y="407"/>
                </a:cubicBezTo>
                <a:cubicBezTo>
                  <a:pt x="283" y="407"/>
                  <a:pt x="282" y="410"/>
                  <a:pt x="284" y="409"/>
                </a:cubicBezTo>
                <a:cubicBezTo>
                  <a:pt x="283" y="411"/>
                  <a:pt x="283" y="411"/>
                  <a:pt x="285" y="412"/>
                </a:cubicBezTo>
                <a:cubicBezTo>
                  <a:pt x="285" y="415"/>
                  <a:pt x="282" y="409"/>
                  <a:pt x="281" y="413"/>
                </a:cubicBezTo>
                <a:cubicBezTo>
                  <a:pt x="281" y="413"/>
                  <a:pt x="281" y="411"/>
                  <a:pt x="280" y="411"/>
                </a:cubicBezTo>
                <a:cubicBezTo>
                  <a:pt x="280" y="410"/>
                  <a:pt x="282" y="410"/>
                  <a:pt x="283" y="410"/>
                </a:cubicBezTo>
                <a:cubicBezTo>
                  <a:pt x="283" y="409"/>
                  <a:pt x="282" y="409"/>
                  <a:pt x="281" y="409"/>
                </a:cubicBezTo>
                <a:cubicBezTo>
                  <a:pt x="281" y="409"/>
                  <a:pt x="281" y="409"/>
                  <a:pt x="281" y="409"/>
                </a:cubicBezTo>
                <a:close/>
                <a:moveTo>
                  <a:pt x="473" y="410"/>
                </a:moveTo>
                <a:cubicBezTo>
                  <a:pt x="471" y="409"/>
                  <a:pt x="472" y="406"/>
                  <a:pt x="474" y="407"/>
                </a:cubicBezTo>
                <a:cubicBezTo>
                  <a:pt x="474" y="408"/>
                  <a:pt x="473" y="408"/>
                  <a:pt x="473" y="410"/>
                </a:cubicBezTo>
                <a:cubicBezTo>
                  <a:pt x="473" y="410"/>
                  <a:pt x="473" y="410"/>
                  <a:pt x="473" y="410"/>
                </a:cubicBezTo>
                <a:close/>
                <a:moveTo>
                  <a:pt x="432" y="409"/>
                </a:moveTo>
                <a:cubicBezTo>
                  <a:pt x="432" y="408"/>
                  <a:pt x="432" y="408"/>
                  <a:pt x="432" y="407"/>
                </a:cubicBezTo>
                <a:cubicBezTo>
                  <a:pt x="433" y="407"/>
                  <a:pt x="434" y="408"/>
                  <a:pt x="434" y="409"/>
                </a:cubicBezTo>
                <a:cubicBezTo>
                  <a:pt x="433" y="409"/>
                  <a:pt x="433" y="409"/>
                  <a:pt x="432" y="409"/>
                </a:cubicBezTo>
                <a:cubicBezTo>
                  <a:pt x="432" y="409"/>
                  <a:pt x="432" y="409"/>
                  <a:pt x="432" y="409"/>
                </a:cubicBezTo>
                <a:close/>
                <a:moveTo>
                  <a:pt x="275" y="411"/>
                </a:moveTo>
                <a:cubicBezTo>
                  <a:pt x="274" y="411"/>
                  <a:pt x="274" y="409"/>
                  <a:pt x="275" y="408"/>
                </a:cubicBezTo>
                <a:cubicBezTo>
                  <a:pt x="277" y="408"/>
                  <a:pt x="275" y="409"/>
                  <a:pt x="275" y="411"/>
                </a:cubicBezTo>
                <a:cubicBezTo>
                  <a:pt x="275" y="411"/>
                  <a:pt x="275" y="411"/>
                  <a:pt x="275" y="411"/>
                </a:cubicBezTo>
                <a:close/>
                <a:moveTo>
                  <a:pt x="86" y="414"/>
                </a:moveTo>
                <a:cubicBezTo>
                  <a:pt x="84" y="414"/>
                  <a:pt x="87" y="411"/>
                  <a:pt x="87" y="413"/>
                </a:cubicBezTo>
                <a:cubicBezTo>
                  <a:pt x="87" y="413"/>
                  <a:pt x="87" y="414"/>
                  <a:pt x="87" y="414"/>
                </a:cubicBezTo>
                <a:cubicBezTo>
                  <a:pt x="87" y="414"/>
                  <a:pt x="86" y="413"/>
                  <a:pt x="86" y="414"/>
                </a:cubicBezTo>
                <a:cubicBezTo>
                  <a:pt x="86" y="414"/>
                  <a:pt x="86" y="414"/>
                  <a:pt x="86" y="414"/>
                </a:cubicBezTo>
                <a:close/>
                <a:moveTo>
                  <a:pt x="287" y="415"/>
                </a:moveTo>
                <a:cubicBezTo>
                  <a:pt x="287" y="415"/>
                  <a:pt x="287" y="415"/>
                  <a:pt x="287" y="414"/>
                </a:cubicBezTo>
                <a:cubicBezTo>
                  <a:pt x="289" y="414"/>
                  <a:pt x="288" y="417"/>
                  <a:pt x="287" y="416"/>
                </a:cubicBezTo>
                <a:cubicBezTo>
                  <a:pt x="287" y="416"/>
                  <a:pt x="287" y="415"/>
                  <a:pt x="287" y="415"/>
                </a:cubicBezTo>
                <a:cubicBezTo>
                  <a:pt x="287" y="415"/>
                  <a:pt x="287" y="415"/>
                  <a:pt x="287" y="415"/>
                </a:cubicBezTo>
                <a:close/>
                <a:moveTo>
                  <a:pt x="146" y="418"/>
                </a:moveTo>
                <a:cubicBezTo>
                  <a:pt x="143" y="418"/>
                  <a:pt x="146" y="416"/>
                  <a:pt x="145" y="416"/>
                </a:cubicBezTo>
                <a:cubicBezTo>
                  <a:pt x="144" y="415"/>
                  <a:pt x="146" y="415"/>
                  <a:pt x="146" y="416"/>
                </a:cubicBezTo>
                <a:cubicBezTo>
                  <a:pt x="146" y="417"/>
                  <a:pt x="146" y="417"/>
                  <a:pt x="146" y="418"/>
                </a:cubicBezTo>
                <a:cubicBezTo>
                  <a:pt x="146" y="418"/>
                  <a:pt x="146" y="418"/>
                  <a:pt x="146" y="418"/>
                </a:cubicBezTo>
                <a:close/>
                <a:moveTo>
                  <a:pt x="285" y="422"/>
                </a:moveTo>
                <a:cubicBezTo>
                  <a:pt x="284" y="421"/>
                  <a:pt x="283" y="421"/>
                  <a:pt x="284" y="419"/>
                </a:cubicBezTo>
                <a:cubicBezTo>
                  <a:pt x="285" y="419"/>
                  <a:pt x="285" y="421"/>
                  <a:pt x="285" y="422"/>
                </a:cubicBezTo>
                <a:cubicBezTo>
                  <a:pt x="285" y="422"/>
                  <a:pt x="285" y="422"/>
                  <a:pt x="285" y="422"/>
                </a:cubicBezTo>
                <a:close/>
                <a:moveTo>
                  <a:pt x="260" y="127"/>
                </a:moveTo>
                <a:cubicBezTo>
                  <a:pt x="262" y="128"/>
                  <a:pt x="259" y="128"/>
                  <a:pt x="261" y="130"/>
                </a:cubicBezTo>
                <a:cubicBezTo>
                  <a:pt x="262" y="129"/>
                  <a:pt x="265" y="128"/>
                  <a:pt x="265" y="128"/>
                </a:cubicBezTo>
                <a:cubicBezTo>
                  <a:pt x="265" y="129"/>
                  <a:pt x="263" y="129"/>
                  <a:pt x="261" y="130"/>
                </a:cubicBezTo>
                <a:cubicBezTo>
                  <a:pt x="260" y="129"/>
                  <a:pt x="259" y="128"/>
                  <a:pt x="260" y="127"/>
                </a:cubicBezTo>
                <a:close/>
                <a:moveTo>
                  <a:pt x="456" y="74"/>
                </a:moveTo>
                <a:cubicBezTo>
                  <a:pt x="454" y="77"/>
                  <a:pt x="452" y="75"/>
                  <a:pt x="456" y="74"/>
                </a:cubicBezTo>
                <a:close/>
                <a:moveTo>
                  <a:pt x="243" y="104"/>
                </a:moveTo>
                <a:cubicBezTo>
                  <a:pt x="244" y="105"/>
                  <a:pt x="245" y="106"/>
                  <a:pt x="244" y="107"/>
                </a:cubicBezTo>
                <a:cubicBezTo>
                  <a:pt x="243" y="106"/>
                  <a:pt x="244" y="106"/>
                  <a:pt x="243" y="104"/>
                </a:cubicBezTo>
                <a:close/>
                <a:moveTo>
                  <a:pt x="357" y="125"/>
                </a:moveTo>
                <a:cubicBezTo>
                  <a:pt x="355" y="127"/>
                  <a:pt x="353" y="129"/>
                  <a:pt x="351" y="131"/>
                </a:cubicBezTo>
                <a:cubicBezTo>
                  <a:pt x="354" y="130"/>
                  <a:pt x="354" y="134"/>
                  <a:pt x="358" y="132"/>
                </a:cubicBezTo>
                <a:cubicBezTo>
                  <a:pt x="358" y="129"/>
                  <a:pt x="356" y="127"/>
                  <a:pt x="357" y="125"/>
                </a:cubicBezTo>
                <a:close/>
                <a:moveTo>
                  <a:pt x="357" y="129"/>
                </a:moveTo>
                <a:cubicBezTo>
                  <a:pt x="358" y="132"/>
                  <a:pt x="353" y="131"/>
                  <a:pt x="353" y="129"/>
                </a:cubicBezTo>
                <a:cubicBezTo>
                  <a:pt x="355" y="130"/>
                  <a:pt x="355" y="129"/>
                  <a:pt x="357" y="129"/>
                </a:cubicBezTo>
                <a:cubicBezTo>
                  <a:pt x="357" y="129"/>
                  <a:pt x="357" y="129"/>
                  <a:pt x="357" y="129"/>
                </a:cubicBezTo>
                <a:close/>
                <a:moveTo>
                  <a:pt x="349" y="131"/>
                </a:moveTo>
                <a:cubicBezTo>
                  <a:pt x="352" y="131"/>
                  <a:pt x="353" y="134"/>
                  <a:pt x="356" y="133"/>
                </a:cubicBezTo>
                <a:cubicBezTo>
                  <a:pt x="355" y="134"/>
                  <a:pt x="354" y="135"/>
                  <a:pt x="352" y="135"/>
                </a:cubicBezTo>
                <a:cubicBezTo>
                  <a:pt x="352" y="134"/>
                  <a:pt x="353" y="134"/>
                  <a:pt x="353" y="134"/>
                </a:cubicBezTo>
                <a:cubicBezTo>
                  <a:pt x="351" y="134"/>
                  <a:pt x="352" y="136"/>
                  <a:pt x="349" y="136"/>
                </a:cubicBezTo>
                <a:cubicBezTo>
                  <a:pt x="349" y="135"/>
                  <a:pt x="349" y="134"/>
                  <a:pt x="350" y="134"/>
                </a:cubicBezTo>
                <a:cubicBezTo>
                  <a:pt x="349" y="134"/>
                  <a:pt x="348" y="134"/>
                  <a:pt x="347" y="134"/>
                </a:cubicBezTo>
                <a:cubicBezTo>
                  <a:pt x="350" y="135"/>
                  <a:pt x="344" y="137"/>
                  <a:pt x="347" y="137"/>
                </a:cubicBezTo>
                <a:cubicBezTo>
                  <a:pt x="347" y="138"/>
                  <a:pt x="345" y="138"/>
                  <a:pt x="345" y="138"/>
                </a:cubicBezTo>
                <a:cubicBezTo>
                  <a:pt x="345" y="137"/>
                  <a:pt x="345" y="136"/>
                  <a:pt x="345" y="135"/>
                </a:cubicBezTo>
                <a:cubicBezTo>
                  <a:pt x="347" y="134"/>
                  <a:pt x="347" y="134"/>
                  <a:pt x="349" y="131"/>
                </a:cubicBezTo>
                <a:close/>
                <a:moveTo>
                  <a:pt x="348" y="136"/>
                </a:moveTo>
                <a:cubicBezTo>
                  <a:pt x="349" y="136"/>
                  <a:pt x="350" y="136"/>
                  <a:pt x="351" y="136"/>
                </a:cubicBezTo>
                <a:cubicBezTo>
                  <a:pt x="347" y="139"/>
                  <a:pt x="345" y="143"/>
                  <a:pt x="341" y="145"/>
                </a:cubicBezTo>
                <a:cubicBezTo>
                  <a:pt x="342" y="143"/>
                  <a:pt x="341" y="142"/>
                  <a:pt x="339" y="142"/>
                </a:cubicBezTo>
                <a:cubicBezTo>
                  <a:pt x="341" y="141"/>
                  <a:pt x="339" y="137"/>
                  <a:pt x="344" y="137"/>
                </a:cubicBezTo>
                <a:cubicBezTo>
                  <a:pt x="343" y="138"/>
                  <a:pt x="343" y="138"/>
                  <a:pt x="342" y="138"/>
                </a:cubicBezTo>
                <a:cubicBezTo>
                  <a:pt x="342" y="139"/>
                  <a:pt x="342" y="141"/>
                  <a:pt x="342" y="142"/>
                </a:cubicBezTo>
                <a:cubicBezTo>
                  <a:pt x="345" y="142"/>
                  <a:pt x="345" y="140"/>
                  <a:pt x="345" y="139"/>
                </a:cubicBezTo>
                <a:cubicBezTo>
                  <a:pt x="347" y="140"/>
                  <a:pt x="347" y="138"/>
                  <a:pt x="348" y="136"/>
                </a:cubicBezTo>
                <a:close/>
                <a:moveTo>
                  <a:pt x="336" y="141"/>
                </a:moveTo>
                <a:cubicBezTo>
                  <a:pt x="337" y="141"/>
                  <a:pt x="337" y="141"/>
                  <a:pt x="337" y="141"/>
                </a:cubicBezTo>
                <a:cubicBezTo>
                  <a:pt x="337" y="143"/>
                  <a:pt x="335" y="143"/>
                  <a:pt x="336" y="146"/>
                </a:cubicBezTo>
                <a:cubicBezTo>
                  <a:pt x="337" y="146"/>
                  <a:pt x="338" y="144"/>
                  <a:pt x="339" y="145"/>
                </a:cubicBezTo>
                <a:cubicBezTo>
                  <a:pt x="336" y="146"/>
                  <a:pt x="336" y="151"/>
                  <a:pt x="333" y="149"/>
                </a:cubicBezTo>
                <a:cubicBezTo>
                  <a:pt x="336" y="146"/>
                  <a:pt x="333" y="144"/>
                  <a:pt x="336" y="141"/>
                </a:cubicBezTo>
                <a:close/>
                <a:moveTo>
                  <a:pt x="324" y="196"/>
                </a:moveTo>
                <a:cubicBezTo>
                  <a:pt x="324" y="195"/>
                  <a:pt x="323" y="193"/>
                  <a:pt x="324" y="192"/>
                </a:cubicBezTo>
                <a:cubicBezTo>
                  <a:pt x="323" y="193"/>
                  <a:pt x="322" y="194"/>
                  <a:pt x="320" y="194"/>
                </a:cubicBezTo>
                <a:cubicBezTo>
                  <a:pt x="321" y="193"/>
                  <a:pt x="321" y="193"/>
                  <a:pt x="321" y="192"/>
                </a:cubicBezTo>
                <a:cubicBezTo>
                  <a:pt x="322" y="192"/>
                  <a:pt x="323" y="192"/>
                  <a:pt x="324" y="192"/>
                </a:cubicBezTo>
                <a:cubicBezTo>
                  <a:pt x="324" y="193"/>
                  <a:pt x="325" y="194"/>
                  <a:pt x="325" y="195"/>
                </a:cubicBezTo>
                <a:cubicBezTo>
                  <a:pt x="325" y="196"/>
                  <a:pt x="324" y="195"/>
                  <a:pt x="324" y="196"/>
                </a:cubicBezTo>
                <a:close/>
                <a:moveTo>
                  <a:pt x="337" y="225"/>
                </a:moveTo>
                <a:cubicBezTo>
                  <a:pt x="337" y="224"/>
                  <a:pt x="337" y="224"/>
                  <a:pt x="337" y="223"/>
                </a:cubicBezTo>
                <a:cubicBezTo>
                  <a:pt x="339" y="225"/>
                  <a:pt x="335" y="226"/>
                  <a:pt x="334" y="227"/>
                </a:cubicBezTo>
                <a:cubicBezTo>
                  <a:pt x="335" y="225"/>
                  <a:pt x="333" y="226"/>
                  <a:pt x="333" y="224"/>
                </a:cubicBezTo>
                <a:cubicBezTo>
                  <a:pt x="337" y="223"/>
                  <a:pt x="334" y="225"/>
                  <a:pt x="337" y="225"/>
                </a:cubicBezTo>
                <a:close/>
                <a:moveTo>
                  <a:pt x="365" y="241"/>
                </a:moveTo>
                <a:cubicBezTo>
                  <a:pt x="366" y="241"/>
                  <a:pt x="369" y="244"/>
                  <a:pt x="370" y="246"/>
                </a:cubicBezTo>
                <a:cubicBezTo>
                  <a:pt x="368" y="245"/>
                  <a:pt x="367" y="243"/>
                  <a:pt x="365" y="241"/>
                </a:cubicBezTo>
                <a:close/>
                <a:moveTo>
                  <a:pt x="414" y="248"/>
                </a:moveTo>
                <a:cubicBezTo>
                  <a:pt x="413" y="248"/>
                  <a:pt x="411" y="248"/>
                  <a:pt x="411" y="248"/>
                </a:cubicBezTo>
                <a:cubicBezTo>
                  <a:pt x="410" y="252"/>
                  <a:pt x="413" y="254"/>
                  <a:pt x="413" y="256"/>
                </a:cubicBezTo>
                <a:cubicBezTo>
                  <a:pt x="414" y="256"/>
                  <a:pt x="414" y="256"/>
                  <a:pt x="415" y="256"/>
                </a:cubicBezTo>
                <a:cubicBezTo>
                  <a:pt x="415" y="254"/>
                  <a:pt x="416" y="254"/>
                  <a:pt x="416" y="252"/>
                </a:cubicBezTo>
                <a:cubicBezTo>
                  <a:pt x="414" y="251"/>
                  <a:pt x="413" y="251"/>
                  <a:pt x="412" y="251"/>
                </a:cubicBezTo>
                <a:cubicBezTo>
                  <a:pt x="413" y="251"/>
                  <a:pt x="412" y="249"/>
                  <a:pt x="413" y="248"/>
                </a:cubicBezTo>
                <a:cubicBezTo>
                  <a:pt x="413" y="249"/>
                  <a:pt x="414" y="249"/>
                  <a:pt x="414" y="248"/>
                </a:cubicBezTo>
                <a:close/>
                <a:moveTo>
                  <a:pt x="417" y="263"/>
                </a:moveTo>
                <a:cubicBezTo>
                  <a:pt x="417" y="265"/>
                  <a:pt x="416" y="266"/>
                  <a:pt x="418" y="267"/>
                </a:cubicBezTo>
                <a:cubicBezTo>
                  <a:pt x="416" y="267"/>
                  <a:pt x="417" y="270"/>
                  <a:pt x="415" y="268"/>
                </a:cubicBezTo>
                <a:cubicBezTo>
                  <a:pt x="416" y="268"/>
                  <a:pt x="417" y="266"/>
                  <a:pt x="416" y="266"/>
                </a:cubicBezTo>
                <a:cubicBezTo>
                  <a:pt x="416" y="267"/>
                  <a:pt x="414" y="267"/>
                  <a:pt x="413" y="267"/>
                </a:cubicBezTo>
                <a:cubicBezTo>
                  <a:pt x="415" y="269"/>
                  <a:pt x="415" y="269"/>
                  <a:pt x="416" y="272"/>
                </a:cubicBezTo>
                <a:cubicBezTo>
                  <a:pt x="417" y="271"/>
                  <a:pt x="415" y="268"/>
                  <a:pt x="419" y="269"/>
                </a:cubicBezTo>
                <a:cubicBezTo>
                  <a:pt x="419" y="267"/>
                  <a:pt x="416" y="266"/>
                  <a:pt x="419" y="266"/>
                </a:cubicBezTo>
                <a:cubicBezTo>
                  <a:pt x="419" y="265"/>
                  <a:pt x="419" y="263"/>
                  <a:pt x="418" y="263"/>
                </a:cubicBezTo>
                <a:cubicBezTo>
                  <a:pt x="418" y="264"/>
                  <a:pt x="418" y="264"/>
                  <a:pt x="417" y="263"/>
                </a:cubicBezTo>
                <a:close/>
                <a:moveTo>
                  <a:pt x="433" y="272"/>
                </a:moveTo>
                <a:cubicBezTo>
                  <a:pt x="435" y="273"/>
                  <a:pt x="430" y="275"/>
                  <a:pt x="432" y="275"/>
                </a:cubicBezTo>
                <a:cubicBezTo>
                  <a:pt x="433" y="274"/>
                  <a:pt x="433" y="277"/>
                  <a:pt x="435" y="277"/>
                </a:cubicBezTo>
                <a:cubicBezTo>
                  <a:pt x="435" y="275"/>
                  <a:pt x="435" y="274"/>
                  <a:pt x="436" y="274"/>
                </a:cubicBezTo>
                <a:cubicBezTo>
                  <a:pt x="436" y="274"/>
                  <a:pt x="436" y="275"/>
                  <a:pt x="436" y="275"/>
                </a:cubicBezTo>
                <a:cubicBezTo>
                  <a:pt x="437" y="273"/>
                  <a:pt x="434" y="271"/>
                  <a:pt x="433" y="272"/>
                </a:cubicBezTo>
                <a:close/>
                <a:moveTo>
                  <a:pt x="418" y="282"/>
                </a:moveTo>
                <a:cubicBezTo>
                  <a:pt x="419" y="282"/>
                  <a:pt x="419" y="283"/>
                  <a:pt x="419" y="283"/>
                </a:cubicBezTo>
                <a:cubicBezTo>
                  <a:pt x="419" y="285"/>
                  <a:pt x="417" y="283"/>
                  <a:pt x="418" y="285"/>
                </a:cubicBezTo>
                <a:cubicBezTo>
                  <a:pt x="416" y="284"/>
                  <a:pt x="419" y="283"/>
                  <a:pt x="418" y="282"/>
                </a:cubicBezTo>
                <a:close/>
                <a:moveTo>
                  <a:pt x="422" y="283"/>
                </a:moveTo>
                <a:cubicBezTo>
                  <a:pt x="422" y="281"/>
                  <a:pt x="424" y="284"/>
                  <a:pt x="424" y="282"/>
                </a:cubicBezTo>
                <a:cubicBezTo>
                  <a:pt x="426" y="283"/>
                  <a:pt x="422" y="284"/>
                  <a:pt x="422" y="283"/>
                </a:cubicBezTo>
                <a:close/>
                <a:moveTo>
                  <a:pt x="325" y="301"/>
                </a:moveTo>
                <a:cubicBezTo>
                  <a:pt x="323" y="302"/>
                  <a:pt x="322" y="299"/>
                  <a:pt x="325" y="301"/>
                </a:cubicBezTo>
                <a:close/>
                <a:moveTo>
                  <a:pt x="312" y="312"/>
                </a:moveTo>
                <a:cubicBezTo>
                  <a:pt x="316" y="311"/>
                  <a:pt x="316" y="317"/>
                  <a:pt x="319" y="316"/>
                </a:cubicBezTo>
                <a:cubicBezTo>
                  <a:pt x="317" y="314"/>
                  <a:pt x="315" y="313"/>
                  <a:pt x="315" y="309"/>
                </a:cubicBezTo>
                <a:cubicBezTo>
                  <a:pt x="312" y="309"/>
                  <a:pt x="311" y="303"/>
                  <a:pt x="308" y="305"/>
                </a:cubicBezTo>
                <a:cubicBezTo>
                  <a:pt x="309" y="305"/>
                  <a:pt x="308" y="305"/>
                  <a:pt x="307" y="306"/>
                </a:cubicBezTo>
                <a:cubicBezTo>
                  <a:pt x="309" y="305"/>
                  <a:pt x="309" y="306"/>
                  <a:pt x="310" y="307"/>
                </a:cubicBezTo>
                <a:cubicBezTo>
                  <a:pt x="309" y="307"/>
                  <a:pt x="309" y="307"/>
                  <a:pt x="308" y="308"/>
                </a:cubicBezTo>
                <a:cubicBezTo>
                  <a:pt x="310" y="310"/>
                  <a:pt x="311" y="309"/>
                  <a:pt x="312" y="312"/>
                </a:cubicBezTo>
                <a:close/>
                <a:moveTo>
                  <a:pt x="146" y="325"/>
                </a:moveTo>
                <a:cubicBezTo>
                  <a:pt x="144" y="325"/>
                  <a:pt x="151" y="325"/>
                  <a:pt x="150" y="328"/>
                </a:cubicBezTo>
                <a:cubicBezTo>
                  <a:pt x="149" y="327"/>
                  <a:pt x="147" y="325"/>
                  <a:pt x="148" y="328"/>
                </a:cubicBezTo>
                <a:cubicBezTo>
                  <a:pt x="146" y="329"/>
                  <a:pt x="146" y="329"/>
                  <a:pt x="145" y="328"/>
                </a:cubicBezTo>
                <a:cubicBezTo>
                  <a:pt x="144" y="327"/>
                  <a:pt x="147" y="326"/>
                  <a:pt x="146" y="325"/>
                </a:cubicBezTo>
                <a:close/>
                <a:moveTo>
                  <a:pt x="174" y="346"/>
                </a:moveTo>
                <a:cubicBezTo>
                  <a:pt x="175" y="346"/>
                  <a:pt x="175" y="346"/>
                  <a:pt x="177" y="346"/>
                </a:cubicBezTo>
                <a:cubicBezTo>
                  <a:pt x="177" y="347"/>
                  <a:pt x="178" y="347"/>
                  <a:pt x="179" y="347"/>
                </a:cubicBezTo>
                <a:cubicBezTo>
                  <a:pt x="178" y="349"/>
                  <a:pt x="179" y="349"/>
                  <a:pt x="178" y="351"/>
                </a:cubicBezTo>
                <a:cubicBezTo>
                  <a:pt x="177" y="349"/>
                  <a:pt x="176" y="348"/>
                  <a:pt x="174" y="346"/>
                </a:cubicBezTo>
                <a:close/>
                <a:moveTo>
                  <a:pt x="362" y="350"/>
                </a:moveTo>
                <a:cubicBezTo>
                  <a:pt x="363" y="348"/>
                  <a:pt x="361" y="351"/>
                  <a:pt x="359" y="351"/>
                </a:cubicBezTo>
                <a:cubicBezTo>
                  <a:pt x="360" y="350"/>
                  <a:pt x="360" y="349"/>
                  <a:pt x="360" y="349"/>
                </a:cubicBezTo>
                <a:cubicBezTo>
                  <a:pt x="361" y="349"/>
                  <a:pt x="361" y="350"/>
                  <a:pt x="362" y="350"/>
                </a:cubicBezTo>
                <a:close/>
                <a:moveTo>
                  <a:pt x="364" y="351"/>
                </a:moveTo>
                <a:cubicBezTo>
                  <a:pt x="363" y="352"/>
                  <a:pt x="364" y="355"/>
                  <a:pt x="366" y="355"/>
                </a:cubicBezTo>
                <a:cubicBezTo>
                  <a:pt x="365" y="356"/>
                  <a:pt x="366" y="358"/>
                  <a:pt x="367" y="359"/>
                </a:cubicBezTo>
                <a:cubicBezTo>
                  <a:pt x="367" y="358"/>
                  <a:pt x="368" y="359"/>
                  <a:pt x="368" y="358"/>
                </a:cubicBezTo>
                <a:cubicBezTo>
                  <a:pt x="367" y="356"/>
                  <a:pt x="366" y="352"/>
                  <a:pt x="364" y="351"/>
                </a:cubicBezTo>
                <a:close/>
                <a:moveTo>
                  <a:pt x="362" y="353"/>
                </a:moveTo>
                <a:cubicBezTo>
                  <a:pt x="362" y="353"/>
                  <a:pt x="362" y="353"/>
                  <a:pt x="362" y="352"/>
                </a:cubicBezTo>
                <a:cubicBezTo>
                  <a:pt x="363" y="352"/>
                  <a:pt x="363" y="354"/>
                  <a:pt x="364" y="354"/>
                </a:cubicBezTo>
                <a:cubicBezTo>
                  <a:pt x="364" y="355"/>
                  <a:pt x="362" y="354"/>
                  <a:pt x="362" y="353"/>
                </a:cubicBezTo>
                <a:close/>
                <a:moveTo>
                  <a:pt x="169" y="360"/>
                </a:moveTo>
                <a:cubicBezTo>
                  <a:pt x="169" y="360"/>
                  <a:pt x="169" y="360"/>
                  <a:pt x="168" y="360"/>
                </a:cubicBezTo>
                <a:cubicBezTo>
                  <a:pt x="167" y="361"/>
                  <a:pt x="168" y="362"/>
                  <a:pt x="168" y="363"/>
                </a:cubicBezTo>
                <a:cubicBezTo>
                  <a:pt x="166" y="364"/>
                  <a:pt x="165" y="363"/>
                  <a:pt x="165" y="362"/>
                </a:cubicBezTo>
                <a:cubicBezTo>
                  <a:pt x="167" y="362"/>
                  <a:pt x="167" y="359"/>
                  <a:pt x="169" y="360"/>
                </a:cubicBezTo>
                <a:close/>
                <a:moveTo>
                  <a:pt x="171" y="360"/>
                </a:moveTo>
                <a:cubicBezTo>
                  <a:pt x="169" y="362"/>
                  <a:pt x="172" y="361"/>
                  <a:pt x="171" y="363"/>
                </a:cubicBezTo>
                <a:cubicBezTo>
                  <a:pt x="170" y="361"/>
                  <a:pt x="170" y="364"/>
                  <a:pt x="168" y="364"/>
                </a:cubicBezTo>
                <a:cubicBezTo>
                  <a:pt x="169" y="363"/>
                  <a:pt x="168" y="360"/>
                  <a:pt x="171" y="360"/>
                </a:cubicBezTo>
                <a:close/>
                <a:moveTo>
                  <a:pt x="310" y="405"/>
                </a:moveTo>
                <a:cubicBezTo>
                  <a:pt x="315" y="407"/>
                  <a:pt x="307" y="404"/>
                  <a:pt x="310" y="405"/>
                </a:cubicBezTo>
                <a:close/>
                <a:moveTo>
                  <a:pt x="141" y="424"/>
                </a:moveTo>
                <a:cubicBezTo>
                  <a:pt x="142" y="426"/>
                  <a:pt x="143" y="428"/>
                  <a:pt x="145" y="429"/>
                </a:cubicBezTo>
                <a:cubicBezTo>
                  <a:pt x="145" y="427"/>
                  <a:pt x="146" y="426"/>
                  <a:pt x="145" y="425"/>
                </a:cubicBezTo>
                <a:cubicBezTo>
                  <a:pt x="146" y="426"/>
                  <a:pt x="146" y="425"/>
                  <a:pt x="146" y="424"/>
                </a:cubicBezTo>
                <a:cubicBezTo>
                  <a:pt x="143" y="424"/>
                  <a:pt x="148" y="421"/>
                  <a:pt x="146" y="421"/>
                </a:cubicBezTo>
                <a:cubicBezTo>
                  <a:pt x="146" y="423"/>
                  <a:pt x="144" y="421"/>
                  <a:pt x="143" y="421"/>
                </a:cubicBezTo>
                <a:cubicBezTo>
                  <a:pt x="143" y="421"/>
                  <a:pt x="143" y="422"/>
                  <a:pt x="142" y="422"/>
                </a:cubicBezTo>
                <a:cubicBezTo>
                  <a:pt x="142" y="421"/>
                  <a:pt x="143" y="420"/>
                  <a:pt x="142" y="420"/>
                </a:cubicBezTo>
                <a:cubicBezTo>
                  <a:pt x="141" y="421"/>
                  <a:pt x="140" y="423"/>
                  <a:pt x="141" y="424"/>
                </a:cubicBezTo>
                <a:cubicBezTo>
                  <a:pt x="142" y="424"/>
                  <a:pt x="142" y="423"/>
                  <a:pt x="143" y="423"/>
                </a:cubicBezTo>
                <a:cubicBezTo>
                  <a:pt x="142" y="424"/>
                  <a:pt x="144" y="425"/>
                  <a:pt x="143" y="425"/>
                </a:cubicBezTo>
                <a:cubicBezTo>
                  <a:pt x="142" y="426"/>
                  <a:pt x="142" y="425"/>
                  <a:pt x="141" y="424"/>
                </a:cubicBezTo>
                <a:close/>
                <a:moveTo>
                  <a:pt x="429" y="428"/>
                </a:moveTo>
                <a:cubicBezTo>
                  <a:pt x="429" y="429"/>
                  <a:pt x="429" y="430"/>
                  <a:pt x="427" y="430"/>
                </a:cubicBezTo>
                <a:cubicBezTo>
                  <a:pt x="428" y="430"/>
                  <a:pt x="428" y="428"/>
                  <a:pt x="429" y="428"/>
                </a:cubicBezTo>
                <a:close/>
                <a:moveTo>
                  <a:pt x="432" y="436"/>
                </a:moveTo>
                <a:cubicBezTo>
                  <a:pt x="431" y="439"/>
                  <a:pt x="433" y="441"/>
                  <a:pt x="429" y="442"/>
                </a:cubicBezTo>
                <a:cubicBezTo>
                  <a:pt x="429" y="441"/>
                  <a:pt x="428" y="441"/>
                  <a:pt x="428" y="440"/>
                </a:cubicBezTo>
                <a:cubicBezTo>
                  <a:pt x="428" y="442"/>
                  <a:pt x="430" y="443"/>
                  <a:pt x="430" y="445"/>
                </a:cubicBezTo>
                <a:cubicBezTo>
                  <a:pt x="435" y="443"/>
                  <a:pt x="433" y="437"/>
                  <a:pt x="431" y="434"/>
                </a:cubicBezTo>
                <a:cubicBezTo>
                  <a:pt x="430" y="435"/>
                  <a:pt x="432" y="437"/>
                  <a:pt x="430" y="436"/>
                </a:cubicBezTo>
                <a:cubicBezTo>
                  <a:pt x="430" y="437"/>
                  <a:pt x="430" y="437"/>
                  <a:pt x="430" y="438"/>
                </a:cubicBezTo>
                <a:cubicBezTo>
                  <a:pt x="432" y="439"/>
                  <a:pt x="431" y="436"/>
                  <a:pt x="432" y="436"/>
                </a:cubicBezTo>
                <a:close/>
                <a:moveTo>
                  <a:pt x="435" y="449"/>
                </a:moveTo>
                <a:cubicBezTo>
                  <a:pt x="437" y="451"/>
                  <a:pt x="433" y="452"/>
                  <a:pt x="433" y="454"/>
                </a:cubicBezTo>
                <a:cubicBezTo>
                  <a:pt x="434" y="454"/>
                  <a:pt x="435" y="456"/>
                  <a:pt x="436" y="454"/>
                </a:cubicBezTo>
                <a:cubicBezTo>
                  <a:pt x="433" y="453"/>
                  <a:pt x="437" y="451"/>
                  <a:pt x="437" y="450"/>
                </a:cubicBezTo>
                <a:cubicBezTo>
                  <a:pt x="439" y="452"/>
                  <a:pt x="438" y="454"/>
                  <a:pt x="439" y="455"/>
                </a:cubicBezTo>
                <a:cubicBezTo>
                  <a:pt x="440" y="453"/>
                  <a:pt x="438" y="451"/>
                  <a:pt x="438" y="449"/>
                </a:cubicBezTo>
                <a:cubicBezTo>
                  <a:pt x="436" y="449"/>
                  <a:pt x="436" y="448"/>
                  <a:pt x="435" y="449"/>
                </a:cubicBezTo>
                <a:close/>
                <a:moveTo>
                  <a:pt x="450" y="476"/>
                </a:moveTo>
                <a:cubicBezTo>
                  <a:pt x="449" y="478"/>
                  <a:pt x="449" y="472"/>
                  <a:pt x="448" y="475"/>
                </a:cubicBezTo>
                <a:cubicBezTo>
                  <a:pt x="450" y="476"/>
                  <a:pt x="446" y="477"/>
                  <a:pt x="446" y="478"/>
                </a:cubicBezTo>
                <a:cubicBezTo>
                  <a:pt x="446" y="478"/>
                  <a:pt x="447" y="481"/>
                  <a:pt x="448" y="479"/>
                </a:cubicBezTo>
                <a:cubicBezTo>
                  <a:pt x="446" y="478"/>
                  <a:pt x="452" y="477"/>
                  <a:pt x="450" y="476"/>
                </a:cubicBezTo>
                <a:close/>
                <a:moveTo>
                  <a:pt x="337" y="227"/>
                </a:moveTo>
                <a:cubicBezTo>
                  <a:pt x="339" y="225"/>
                  <a:pt x="340" y="229"/>
                  <a:pt x="341" y="230"/>
                </a:cubicBezTo>
                <a:cubicBezTo>
                  <a:pt x="341" y="231"/>
                  <a:pt x="338" y="228"/>
                  <a:pt x="337" y="230"/>
                </a:cubicBezTo>
                <a:cubicBezTo>
                  <a:pt x="332" y="228"/>
                  <a:pt x="338" y="226"/>
                  <a:pt x="337" y="227"/>
                </a:cubicBezTo>
                <a:close/>
                <a:moveTo>
                  <a:pt x="311" y="287"/>
                </a:moveTo>
                <a:cubicBezTo>
                  <a:pt x="311" y="286"/>
                  <a:pt x="310" y="287"/>
                  <a:pt x="310" y="286"/>
                </a:cubicBezTo>
                <a:cubicBezTo>
                  <a:pt x="309" y="286"/>
                  <a:pt x="311" y="287"/>
                  <a:pt x="309" y="288"/>
                </a:cubicBezTo>
                <a:cubicBezTo>
                  <a:pt x="307" y="287"/>
                  <a:pt x="306" y="286"/>
                  <a:pt x="306" y="283"/>
                </a:cubicBezTo>
                <a:cubicBezTo>
                  <a:pt x="310" y="283"/>
                  <a:pt x="311" y="282"/>
                  <a:pt x="313" y="285"/>
                </a:cubicBezTo>
                <a:cubicBezTo>
                  <a:pt x="312" y="285"/>
                  <a:pt x="311" y="285"/>
                  <a:pt x="311" y="285"/>
                </a:cubicBezTo>
                <a:cubicBezTo>
                  <a:pt x="311" y="286"/>
                  <a:pt x="312" y="286"/>
                  <a:pt x="313" y="286"/>
                </a:cubicBezTo>
                <a:cubicBezTo>
                  <a:pt x="313" y="288"/>
                  <a:pt x="312" y="288"/>
                  <a:pt x="311" y="289"/>
                </a:cubicBezTo>
                <a:cubicBezTo>
                  <a:pt x="310" y="289"/>
                  <a:pt x="309" y="287"/>
                  <a:pt x="311" y="287"/>
                </a:cubicBezTo>
                <a:close/>
              </a:path>
            </a:pathLst>
          </a:custGeom>
          <a:solidFill>
            <a:srgbClr val="1350C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20"/>
          <p:cNvSpPr>
            <a:spLocks noEditPoints="1"/>
          </p:cNvSpPr>
          <p:nvPr/>
        </p:nvSpPr>
        <p:spPr bwMode="auto">
          <a:xfrm>
            <a:off x="6428824" y="2579811"/>
            <a:ext cx="1259237" cy="1195581"/>
          </a:xfrm>
          <a:custGeom>
            <a:avLst/>
            <a:gdLst>
              <a:gd name="T0" fmla="*/ 70 w 460"/>
              <a:gd name="T1" fmla="*/ 78 h 437"/>
              <a:gd name="T2" fmla="*/ 347 w 460"/>
              <a:gd name="T3" fmla="*/ 194 h 437"/>
              <a:gd name="T4" fmla="*/ 250 w 460"/>
              <a:gd name="T5" fmla="*/ 238 h 437"/>
              <a:gd name="T6" fmla="*/ 113 w 460"/>
              <a:gd name="T7" fmla="*/ 268 h 437"/>
              <a:gd name="T8" fmla="*/ 87 w 460"/>
              <a:gd name="T9" fmla="*/ 318 h 437"/>
              <a:gd name="T10" fmla="*/ 53 w 460"/>
              <a:gd name="T11" fmla="*/ 354 h 437"/>
              <a:gd name="T12" fmla="*/ 133 w 460"/>
              <a:gd name="T13" fmla="*/ 9 h 437"/>
              <a:gd name="T14" fmla="*/ 0 w 460"/>
              <a:gd name="T15" fmla="*/ 31 h 437"/>
              <a:gd name="T16" fmla="*/ 90 w 460"/>
              <a:gd name="T17" fmla="*/ 83 h 437"/>
              <a:gd name="T18" fmla="*/ 99 w 460"/>
              <a:gd name="T19" fmla="*/ 258 h 437"/>
              <a:gd name="T20" fmla="*/ 86 w 460"/>
              <a:gd name="T21" fmla="*/ 326 h 437"/>
              <a:gd name="T22" fmla="*/ 50 w 460"/>
              <a:gd name="T23" fmla="*/ 360 h 437"/>
              <a:gd name="T24" fmla="*/ 9 w 460"/>
              <a:gd name="T25" fmla="*/ 388 h 437"/>
              <a:gd name="T26" fmla="*/ 136 w 460"/>
              <a:gd name="T27" fmla="*/ 389 h 437"/>
              <a:gd name="T28" fmla="*/ 120 w 460"/>
              <a:gd name="T29" fmla="*/ 355 h 437"/>
              <a:gd name="T30" fmla="*/ 104 w 460"/>
              <a:gd name="T31" fmla="*/ 243 h 437"/>
              <a:gd name="T32" fmla="*/ 112 w 460"/>
              <a:gd name="T33" fmla="*/ 149 h 437"/>
              <a:gd name="T34" fmla="*/ 130 w 460"/>
              <a:gd name="T35" fmla="*/ 117 h 437"/>
              <a:gd name="T36" fmla="*/ 215 w 460"/>
              <a:gd name="T37" fmla="*/ 189 h 437"/>
              <a:gd name="T38" fmla="*/ 246 w 460"/>
              <a:gd name="T39" fmla="*/ 240 h 437"/>
              <a:gd name="T40" fmla="*/ 300 w 460"/>
              <a:gd name="T41" fmla="*/ 308 h 437"/>
              <a:gd name="T42" fmla="*/ 316 w 460"/>
              <a:gd name="T43" fmla="*/ 309 h 437"/>
              <a:gd name="T44" fmla="*/ 324 w 460"/>
              <a:gd name="T45" fmla="*/ 350 h 437"/>
              <a:gd name="T46" fmla="*/ 387 w 460"/>
              <a:gd name="T47" fmla="*/ 431 h 437"/>
              <a:gd name="T48" fmla="*/ 421 w 460"/>
              <a:gd name="T49" fmla="*/ 431 h 437"/>
              <a:gd name="T50" fmla="*/ 387 w 460"/>
              <a:gd name="T51" fmla="*/ 310 h 437"/>
              <a:gd name="T52" fmla="*/ 396 w 460"/>
              <a:gd name="T53" fmla="*/ 44 h 437"/>
              <a:gd name="T54" fmla="*/ 388 w 460"/>
              <a:gd name="T55" fmla="*/ 11 h 437"/>
              <a:gd name="T56" fmla="*/ 322 w 460"/>
              <a:gd name="T57" fmla="*/ 76 h 437"/>
              <a:gd name="T58" fmla="*/ 358 w 460"/>
              <a:gd name="T59" fmla="*/ 101 h 437"/>
              <a:gd name="T60" fmla="*/ 349 w 460"/>
              <a:gd name="T61" fmla="*/ 107 h 437"/>
              <a:gd name="T62" fmla="*/ 354 w 460"/>
              <a:gd name="T63" fmla="*/ 124 h 437"/>
              <a:gd name="T64" fmla="*/ 363 w 460"/>
              <a:gd name="T65" fmla="*/ 224 h 437"/>
              <a:gd name="T66" fmla="*/ 304 w 460"/>
              <a:gd name="T67" fmla="*/ 175 h 437"/>
              <a:gd name="T68" fmla="*/ 150 w 460"/>
              <a:gd name="T69" fmla="*/ 23 h 437"/>
              <a:gd name="T70" fmla="*/ 140 w 460"/>
              <a:gd name="T71" fmla="*/ 369 h 437"/>
              <a:gd name="T72" fmla="*/ 160 w 460"/>
              <a:gd name="T73" fmla="*/ 27 h 437"/>
              <a:gd name="T74" fmla="*/ 10 w 460"/>
              <a:gd name="T75" fmla="*/ 34 h 437"/>
              <a:gd name="T76" fmla="*/ 355 w 460"/>
              <a:gd name="T77" fmla="*/ 44 h 437"/>
              <a:gd name="T78" fmla="*/ 82 w 460"/>
              <a:gd name="T79" fmla="*/ 67 h 437"/>
              <a:gd name="T80" fmla="*/ 351 w 460"/>
              <a:gd name="T81" fmla="*/ 121 h 437"/>
              <a:gd name="T82" fmla="*/ 240 w 460"/>
              <a:gd name="T83" fmla="*/ 165 h 437"/>
              <a:gd name="T84" fmla="*/ 270 w 460"/>
              <a:gd name="T85" fmla="*/ 213 h 437"/>
              <a:gd name="T86" fmla="*/ 273 w 460"/>
              <a:gd name="T87" fmla="*/ 232 h 437"/>
              <a:gd name="T88" fmla="*/ 100 w 460"/>
              <a:gd name="T89" fmla="*/ 248 h 437"/>
              <a:gd name="T90" fmla="*/ 100 w 460"/>
              <a:gd name="T91" fmla="*/ 257 h 437"/>
              <a:gd name="T92" fmla="*/ 335 w 460"/>
              <a:gd name="T93" fmla="*/ 266 h 437"/>
              <a:gd name="T94" fmla="*/ 291 w 460"/>
              <a:gd name="T95" fmla="*/ 297 h 437"/>
              <a:gd name="T96" fmla="*/ 340 w 460"/>
              <a:gd name="T97" fmla="*/ 317 h 437"/>
              <a:gd name="T98" fmla="*/ 322 w 460"/>
              <a:gd name="T99" fmla="*/ 337 h 437"/>
              <a:gd name="T100" fmla="*/ 81 w 460"/>
              <a:gd name="T101" fmla="*/ 346 h 437"/>
              <a:gd name="T102" fmla="*/ 83 w 460"/>
              <a:gd name="T103" fmla="*/ 351 h 437"/>
              <a:gd name="T104" fmla="*/ 107 w 460"/>
              <a:gd name="T105" fmla="*/ 356 h 437"/>
              <a:gd name="T106" fmla="*/ 78 w 460"/>
              <a:gd name="T107" fmla="*/ 366 h 437"/>
              <a:gd name="T108" fmla="*/ 362 w 460"/>
              <a:gd name="T109" fmla="*/ 382 h 437"/>
              <a:gd name="T110" fmla="*/ 71 w 460"/>
              <a:gd name="T111" fmla="*/ 85 h 437"/>
              <a:gd name="T112" fmla="*/ 128 w 460"/>
              <a:gd name="T113" fmla="*/ 276 h 437"/>
              <a:gd name="T114" fmla="*/ 122 w 460"/>
              <a:gd name="T115" fmla="*/ 243 h 437"/>
              <a:gd name="T116" fmla="*/ 248 w 460"/>
              <a:gd name="T117" fmla="*/ 250 h 437"/>
              <a:gd name="T118" fmla="*/ 114 w 460"/>
              <a:gd name="T119" fmla="*/ 274 h 437"/>
              <a:gd name="T120" fmla="*/ 110 w 460"/>
              <a:gd name="T121" fmla="*/ 287 h 437"/>
              <a:gd name="T122" fmla="*/ 130 w 460"/>
              <a:gd name="T123" fmla="*/ 1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0" h="437">
                <a:moveTo>
                  <a:pt x="137" y="4"/>
                </a:moveTo>
                <a:cubicBezTo>
                  <a:pt x="135" y="4"/>
                  <a:pt x="134" y="4"/>
                  <a:pt x="135" y="2"/>
                </a:cubicBezTo>
                <a:cubicBezTo>
                  <a:pt x="136" y="3"/>
                  <a:pt x="137" y="3"/>
                  <a:pt x="137" y="4"/>
                </a:cubicBezTo>
                <a:close/>
                <a:moveTo>
                  <a:pt x="142" y="3"/>
                </a:moveTo>
                <a:cubicBezTo>
                  <a:pt x="143" y="4"/>
                  <a:pt x="144" y="4"/>
                  <a:pt x="144" y="5"/>
                </a:cubicBezTo>
                <a:cubicBezTo>
                  <a:pt x="144" y="5"/>
                  <a:pt x="143" y="5"/>
                  <a:pt x="143" y="5"/>
                </a:cubicBezTo>
                <a:cubicBezTo>
                  <a:pt x="142" y="6"/>
                  <a:pt x="143" y="7"/>
                  <a:pt x="141" y="6"/>
                </a:cubicBezTo>
                <a:cubicBezTo>
                  <a:pt x="142" y="6"/>
                  <a:pt x="142" y="7"/>
                  <a:pt x="141" y="7"/>
                </a:cubicBezTo>
                <a:cubicBezTo>
                  <a:pt x="140" y="5"/>
                  <a:pt x="142" y="5"/>
                  <a:pt x="142" y="3"/>
                </a:cubicBezTo>
                <a:close/>
                <a:moveTo>
                  <a:pt x="292" y="23"/>
                </a:moveTo>
                <a:cubicBezTo>
                  <a:pt x="293" y="23"/>
                  <a:pt x="292" y="26"/>
                  <a:pt x="293" y="27"/>
                </a:cubicBezTo>
                <a:cubicBezTo>
                  <a:pt x="292" y="28"/>
                  <a:pt x="289" y="24"/>
                  <a:pt x="292" y="23"/>
                </a:cubicBezTo>
                <a:close/>
                <a:moveTo>
                  <a:pt x="413" y="43"/>
                </a:moveTo>
                <a:cubicBezTo>
                  <a:pt x="413" y="42"/>
                  <a:pt x="414" y="43"/>
                  <a:pt x="414" y="42"/>
                </a:cubicBezTo>
                <a:cubicBezTo>
                  <a:pt x="414" y="42"/>
                  <a:pt x="415" y="43"/>
                  <a:pt x="415" y="44"/>
                </a:cubicBezTo>
                <a:cubicBezTo>
                  <a:pt x="413" y="45"/>
                  <a:pt x="414" y="42"/>
                  <a:pt x="413" y="43"/>
                </a:cubicBezTo>
                <a:close/>
                <a:moveTo>
                  <a:pt x="412" y="45"/>
                </a:moveTo>
                <a:cubicBezTo>
                  <a:pt x="411" y="45"/>
                  <a:pt x="411" y="46"/>
                  <a:pt x="413" y="46"/>
                </a:cubicBezTo>
                <a:cubicBezTo>
                  <a:pt x="413" y="46"/>
                  <a:pt x="413" y="45"/>
                  <a:pt x="413" y="45"/>
                </a:cubicBezTo>
                <a:cubicBezTo>
                  <a:pt x="413" y="45"/>
                  <a:pt x="412" y="45"/>
                  <a:pt x="412" y="45"/>
                </a:cubicBezTo>
                <a:close/>
                <a:moveTo>
                  <a:pt x="31" y="58"/>
                </a:moveTo>
                <a:cubicBezTo>
                  <a:pt x="32" y="57"/>
                  <a:pt x="35" y="58"/>
                  <a:pt x="36" y="59"/>
                </a:cubicBezTo>
                <a:cubicBezTo>
                  <a:pt x="34" y="61"/>
                  <a:pt x="32" y="58"/>
                  <a:pt x="31" y="58"/>
                </a:cubicBezTo>
                <a:close/>
                <a:moveTo>
                  <a:pt x="70" y="78"/>
                </a:moveTo>
                <a:cubicBezTo>
                  <a:pt x="70" y="79"/>
                  <a:pt x="69" y="79"/>
                  <a:pt x="69" y="80"/>
                </a:cubicBezTo>
                <a:cubicBezTo>
                  <a:pt x="67" y="80"/>
                  <a:pt x="68" y="77"/>
                  <a:pt x="70" y="78"/>
                </a:cubicBezTo>
                <a:close/>
                <a:moveTo>
                  <a:pt x="70" y="91"/>
                </a:moveTo>
                <a:cubicBezTo>
                  <a:pt x="72" y="92"/>
                  <a:pt x="71" y="94"/>
                  <a:pt x="70" y="95"/>
                </a:cubicBezTo>
                <a:cubicBezTo>
                  <a:pt x="68" y="94"/>
                  <a:pt x="72" y="93"/>
                  <a:pt x="70" y="91"/>
                </a:cubicBezTo>
                <a:close/>
                <a:moveTo>
                  <a:pt x="358" y="109"/>
                </a:moveTo>
                <a:cubicBezTo>
                  <a:pt x="357" y="109"/>
                  <a:pt x="357" y="108"/>
                  <a:pt x="357" y="108"/>
                </a:cubicBezTo>
                <a:cubicBezTo>
                  <a:pt x="357" y="106"/>
                  <a:pt x="359" y="108"/>
                  <a:pt x="358" y="109"/>
                </a:cubicBezTo>
                <a:close/>
                <a:moveTo>
                  <a:pt x="346" y="139"/>
                </a:moveTo>
                <a:cubicBezTo>
                  <a:pt x="345" y="139"/>
                  <a:pt x="344" y="139"/>
                  <a:pt x="343" y="139"/>
                </a:cubicBezTo>
                <a:cubicBezTo>
                  <a:pt x="343" y="137"/>
                  <a:pt x="346" y="136"/>
                  <a:pt x="346" y="139"/>
                </a:cubicBezTo>
                <a:close/>
                <a:moveTo>
                  <a:pt x="122" y="166"/>
                </a:moveTo>
                <a:cubicBezTo>
                  <a:pt x="123" y="165"/>
                  <a:pt x="121" y="171"/>
                  <a:pt x="122" y="166"/>
                </a:cubicBezTo>
                <a:close/>
                <a:moveTo>
                  <a:pt x="347" y="168"/>
                </a:moveTo>
                <a:cubicBezTo>
                  <a:pt x="349" y="167"/>
                  <a:pt x="348" y="170"/>
                  <a:pt x="349" y="169"/>
                </a:cubicBezTo>
                <a:cubicBezTo>
                  <a:pt x="349" y="170"/>
                  <a:pt x="348" y="170"/>
                  <a:pt x="347" y="170"/>
                </a:cubicBezTo>
                <a:cubicBezTo>
                  <a:pt x="347" y="169"/>
                  <a:pt x="347" y="169"/>
                  <a:pt x="347" y="168"/>
                </a:cubicBezTo>
                <a:close/>
                <a:moveTo>
                  <a:pt x="122" y="170"/>
                </a:moveTo>
                <a:cubicBezTo>
                  <a:pt x="123" y="168"/>
                  <a:pt x="123" y="171"/>
                  <a:pt x="123" y="172"/>
                </a:cubicBezTo>
                <a:cubicBezTo>
                  <a:pt x="122" y="174"/>
                  <a:pt x="122" y="171"/>
                  <a:pt x="122" y="170"/>
                </a:cubicBezTo>
                <a:close/>
                <a:moveTo>
                  <a:pt x="348" y="173"/>
                </a:moveTo>
                <a:cubicBezTo>
                  <a:pt x="350" y="171"/>
                  <a:pt x="351" y="175"/>
                  <a:pt x="348" y="175"/>
                </a:cubicBezTo>
                <a:cubicBezTo>
                  <a:pt x="348" y="174"/>
                  <a:pt x="350" y="173"/>
                  <a:pt x="348" y="173"/>
                </a:cubicBezTo>
                <a:close/>
                <a:moveTo>
                  <a:pt x="349" y="187"/>
                </a:moveTo>
                <a:cubicBezTo>
                  <a:pt x="351" y="188"/>
                  <a:pt x="350" y="191"/>
                  <a:pt x="349" y="193"/>
                </a:cubicBezTo>
                <a:cubicBezTo>
                  <a:pt x="348" y="192"/>
                  <a:pt x="349" y="190"/>
                  <a:pt x="347" y="190"/>
                </a:cubicBezTo>
                <a:cubicBezTo>
                  <a:pt x="348" y="187"/>
                  <a:pt x="350" y="190"/>
                  <a:pt x="349" y="187"/>
                </a:cubicBezTo>
                <a:close/>
                <a:moveTo>
                  <a:pt x="347" y="194"/>
                </a:moveTo>
                <a:cubicBezTo>
                  <a:pt x="348" y="193"/>
                  <a:pt x="349" y="195"/>
                  <a:pt x="349" y="194"/>
                </a:cubicBezTo>
                <a:cubicBezTo>
                  <a:pt x="350" y="194"/>
                  <a:pt x="350" y="195"/>
                  <a:pt x="350" y="196"/>
                </a:cubicBezTo>
                <a:cubicBezTo>
                  <a:pt x="349" y="194"/>
                  <a:pt x="347" y="196"/>
                  <a:pt x="347" y="194"/>
                </a:cubicBezTo>
                <a:close/>
                <a:moveTo>
                  <a:pt x="325" y="210"/>
                </a:moveTo>
                <a:cubicBezTo>
                  <a:pt x="325" y="209"/>
                  <a:pt x="327" y="210"/>
                  <a:pt x="326" y="212"/>
                </a:cubicBezTo>
                <a:cubicBezTo>
                  <a:pt x="325" y="212"/>
                  <a:pt x="326" y="210"/>
                  <a:pt x="325" y="210"/>
                </a:cubicBezTo>
                <a:close/>
                <a:moveTo>
                  <a:pt x="349" y="211"/>
                </a:moveTo>
                <a:cubicBezTo>
                  <a:pt x="351" y="211"/>
                  <a:pt x="351" y="211"/>
                  <a:pt x="351" y="212"/>
                </a:cubicBezTo>
                <a:cubicBezTo>
                  <a:pt x="351" y="212"/>
                  <a:pt x="350" y="212"/>
                  <a:pt x="349" y="212"/>
                </a:cubicBezTo>
                <a:cubicBezTo>
                  <a:pt x="349" y="212"/>
                  <a:pt x="349" y="211"/>
                  <a:pt x="349" y="211"/>
                </a:cubicBezTo>
                <a:close/>
                <a:moveTo>
                  <a:pt x="233" y="214"/>
                </a:moveTo>
                <a:cubicBezTo>
                  <a:pt x="233" y="213"/>
                  <a:pt x="235" y="214"/>
                  <a:pt x="235" y="214"/>
                </a:cubicBezTo>
                <a:cubicBezTo>
                  <a:pt x="235" y="215"/>
                  <a:pt x="233" y="215"/>
                  <a:pt x="233" y="214"/>
                </a:cubicBezTo>
                <a:close/>
                <a:moveTo>
                  <a:pt x="236" y="217"/>
                </a:moveTo>
                <a:cubicBezTo>
                  <a:pt x="238" y="218"/>
                  <a:pt x="238" y="219"/>
                  <a:pt x="238" y="221"/>
                </a:cubicBezTo>
                <a:cubicBezTo>
                  <a:pt x="238" y="220"/>
                  <a:pt x="236" y="219"/>
                  <a:pt x="236" y="217"/>
                </a:cubicBezTo>
                <a:close/>
                <a:moveTo>
                  <a:pt x="352" y="233"/>
                </a:moveTo>
                <a:cubicBezTo>
                  <a:pt x="352" y="235"/>
                  <a:pt x="355" y="234"/>
                  <a:pt x="354" y="237"/>
                </a:cubicBezTo>
                <a:cubicBezTo>
                  <a:pt x="352" y="237"/>
                  <a:pt x="352" y="235"/>
                  <a:pt x="352" y="233"/>
                </a:cubicBezTo>
                <a:close/>
                <a:moveTo>
                  <a:pt x="215" y="239"/>
                </a:moveTo>
                <a:cubicBezTo>
                  <a:pt x="216" y="237"/>
                  <a:pt x="217" y="239"/>
                  <a:pt x="217" y="240"/>
                </a:cubicBezTo>
                <a:cubicBezTo>
                  <a:pt x="216" y="240"/>
                  <a:pt x="216" y="239"/>
                  <a:pt x="215" y="239"/>
                </a:cubicBezTo>
                <a:close/>
                <a:moveTo>
                  <a:pt x="250" y="238"/>
                </a:moveTo>
                <a:cubicBezTo>
                  <a:pt x="251" y="238"/>
                  <a:pt x="251" y="239"/>
                  <a:pt x="251" y="240"/>
                </a:cubicBezTo>
                <a:cubicBezTo>
                  <a:pt x="250" y="240"/>
                  <a:pt x="250" y="240"/>
                  <a:pt x="249" y="240"/>
                </a:cubicBezTo>
                <a:cubicBezTo>
                  <a:pt x="250" y="239"/>
                  <a:pt x="250" y="239"/>
                  <a:pt x="250" y="238"/>
                </a:cubicBezTo>
                <a:close/>
                <a:moveTo>
                  <a:pt x="356" y="239"/>
                </a:moveTo>
                <a:cubicBezTo>
                  <a:pt x="357" y="240"/>
                  <a:pt x="358" y="240"/>
                  <a:pt x="358" y="241"/>
                </a:cubicBezTo>
                <a:cubicBezTo>
                  <a:pt x="356" y="242"/>
                  <a:pt x="356" y="240"/>
                  <a:pt x="356" y="239"/>
                </a:cubicBezTo>
                <a:close/>
                <a:moveTo>
                  <a:pt x="251" y="241"/>
                </a:moveTo>
                <a:cubicBezTo>
                  <a:pt x="252" y="241"/>
                  <a:pt x="251" y="242"/>
                  <a:pt x="252" y="242"/>
                </a:cubicBezTo>
                <a:cubicBezTo>
                  <a:pt x="252" y="243"/>
                  <a:pt x="250" y="242"/>
                  <a:pt x="251" y="241"/>
                </a:cubicBezTo>
                <a:close/>
                <a:moveTo>
                  <a:pt x="229" y="241"/>
                </a:moveTo>
                <a:cubicBezTo>
                  <a:pt x="228" y="242"/>
                  <a:pt x="228" y="244"/>
                  <a:pt x="227" y="244"/>
                </a:cubicBezTo>
                <a:cubicBezTo>
                  <a:pt x="226" y="243"/>
                  <a:pt x="227" y="241"/>
                  <a:pt x="229" y="241"/>
                </a:cubicBezTo>
                <a:close/>
                <a:moveTo>
                  <a:pt x="355" y="243"/>
                </a:moveTo>
                <a:cubicBezTo>
                  <a:pt x="356" y="244"/>
                  <a:pt x="356" y="244"/>
                  <a:pt x="356" y="246"/>
                </a:cubicBezTo>
                <a:cubicBezTo>
                  <a:pt x="355" y="245"/>
                  <a:pt x="355" y="244"/>
                  <a:pt x="355" y="243"/>
                </a:cubicBezTo>
                <a:close/>
                <a:moveTo>
                  <a:pt x="259" y="245"/>
                </a:moveTo>
                <a:cubicBezTo>
                  <a:pt x="259" y="245"/>
                  <a:pt x="259" y="246"/>
                  <a:pt x="259" y="246"/>
                </a:cubicBezTo>
                <a:cubicBezTo>
                  <a:pt x="258" y="247"/>
                  <a:pt x="258" y="246"/>
                  <a:pt x="258" y="246"/>
                </a:cubicBezTo>
                <a:cubicBezTo>
                  <a:pt x="258" y="245"/>
                  <a:pt x="259" y="245"/>
                  <a:pt x="259" y="245"/>
                </a:cubicBezTo>
                <a:close/>
                <a:moveTo>
                  <a:pt x="239" y="245"/>
                </a:moveTo>
                <a:cubicBezTo>
                  <a:pt x="240" y="246"/>
                  <a:pt x="241" y="247"/>
                  <a:pt x="240" y="248"/>
                </a:cubicBezTo>
                <a:cubicBezTo>
                  <a:pt x="239" y="248"/>
                  <a:pt x="239" y="247"/>
                  <a:pt x="239" y="245"/>
                </a:cubicBezTo>
                <a:close/>
                <a:moveTo>
                  <a:pt x="257" y="255"/>
                </a:moveTo>
                <a:cubicBezTo>
                  <a:pt x="257" y="256"/>
                  <a:pt x="258" y="258"/>
                  <a:pt x="258" y="260"/>
                </a:cubicBezTo>
                <a:cubicBezTo>
                  <a:pt x="257" y="260"/>
                  <a:pt x="257" y="260"/>
                  <a:pt x="256" y="260"/>
                </a:cubicBezTo>
                <a:cubicBezTo>
                  <a:pt x="256" y="259"/>
                  <a:pt x="256" y="259"/>
                  <a:pt x="257" y="258"/>
                </a:cubicBezTo>
                <a:cubicBezTo>
                  <a:pt x="257" y="258"/>
                  <a:pt x="255" y="258"/>
                  <a:pt x="255" y="257"/>
                </a:cubicBezTo>
                <a:cubicBezTo>
                  <a:pt x="255" y="256"/>
                  <a:pt x="257" y="256"/>
                  <a:pt x="257" y="255"/>
                </a:cubicBezTo>
                <a:close/>
                <a:moveTo>
                  <a:pt x="113" y="268"/>
                </a:moveTo>
                <a:cubicBezTo>
                  <a:pt x="112" y="268"/>
                  <a:pt x="112" y="267"/>
                  <a:pt x="112" y="266"/>
                </a:cubicBezTo>
                <a:cubicBezTo>
                  <a:pt x="113" y="266"/>
                  <a:pt x="113" y="267"/>
                  <a:pt x="113" y="268"/>
                </a:cubicBezTo>
                <a:close/>
                <a:moveTo>
                  <a:pt x="117" y="276"/>
                </a:moveTo>
                <a:cubicBezTo>
                  <a:pt x="118" y="276"/>
                  <a:pt x="118" y="277"/>
                  <a:pt x="117" y="278"/>
                </a:cubicBezTo>
                <a:cubicBezTo>
                  <a:pt x="117" y="278"/>
                  <a:pt x="117" y="276"/>
                  <a:pt x="117" y="276"/>
                </a:cubicBezTo>
                <a:close/>
                <a:moveTo>
                  <a:pt x="116" y="280"/>
                </a:moveTo>
                <a:cubicBezTo>
                  <a:pt x="115" y="280"/>
                  <a:pt x="115" y="283"/>
                  <a:pt x="114" y="283"/>
                </a:cubicBezTo>
                <a:cubicBezTo>
                  <a:pt x="113" y="280"/>
                  <a:pt x="114" y="278"/>
                  <a:pt x="116" y="280"/>
                </a:cubicBezTo>
                <a:close/>
                <a:moveTo>
                  <a:pt x="109" y="293"/>
                </a:moveTo>
                <a:cubicBezTo>
                  <a:pt x="111" y="294"/>
                  <a:pt x="112" y="296"/>
                  <a:pt x="112" y="300"/>
                </a:cubicBezTo>
                <a:cubicBezTo>
                  <a:pt x="111" y="297"/>
                  <a:pt x="109" y="295"/>
                  <a:pt x="109" y="293"/>
                </a:cubicBezTo>
                <a:close/>
                <a:moveTo>
                  <a:pt x="92" y="299"/>
                </a:moveTo>
                <a:cubicBezTo>
                  <a:pt x="93" y="300"/>
                  <a:pt x="92" y="300"/>
                  <a:pt x="92" y="302"/>
                </a:cubicBezTo>
                <a:cubicBezTo>
                  <a:pt x="91" y="302"/>
                  <a:pt x="92" y="300"/>
                  <a:pt x="92" y="299"/>
                </a:cubicBezTo>
                <a:close/>
                <a:moveTo>
                  <a:pt x="84" y="312"/>
                </a:moveTo>
                <a:cubicBezTo>
                  <a:pt x="85" y="312"/>
                  <a:pt x="85" y="313"/>
                  <a:pt x="86" y="313"/>
                </a:cubicBezTo>
                <a:cubicBezTo>
                  <a:pt x="86" y="314"/>
                  <a:pt x="86" y="314"/>
                  <a:pt x="85" y="314"/>
                </a:cubicBezTo>
                <a:cubicBezTo>
                  <a:pt x="85" y="315"/>
                  <a:pt x="85" y="316"/>
                  <a:pt x="86" y="316"/>
                </a:cubicBezTo>
                <a:cubicBezTo>
                  <a:pt x="84" y="317"/>
                  <a:pt x="83" y="313"/>
                  <a:pt x="84" y="312"/>
                </a:cubicBezTo>
                <a:close/>
                <a:moveTo>
                  <a:pt x="81" y="313"/>
                </a:moveTo>
                <a:cubicBezTo>
                  <a:pt x="81" y="314"/>
                  <a:pt x="80" y="314"/>
                  <a:pt x="80" y="315"/>
                </a:cubicBezTo>
                <a:cubicBezTo>
                  <a:pt x="80" y="316"/>
                  <a:pt x="81" y="316"/>
                  <a:pt x="83" y="316"/>
                </a:cubicBezTo>
                <a:cubicBezTo>
                  <a:pt x="83" y="315"/>
                  <a:pt x="83" y="314"/>
                  <a:pt x="83" y="314"/>
                </a:cubicBezTo>
                <a:cubicBezTo>
                  <a:pt x="82" y="314"/>
                  <a:pt x="82" y="312"/>
                  <a:pt x="81" y="313"/>
                </a:cubicBezTo>
                <a:close/>
                <a:moveTo>
                  <a:pt x="84" y="317"/>
                </a:moveTo>
                <a:cubicBezTo>
                  <a:pt x="86" y="317"/>
                  <a:pt x="85" y="319"/>
                  <a:pt x="87" y="318"/>
                </a:cubicBezTo>
                <a:cubicBezTo>
                  <a:pt x="86" y="319"/>
                  <a:pt x="86" y="321"/>
                  <a:pt x="84" y="321"/>
                </a:cubicBezTo>
                <a:cubicBezTo>
                  <a:pt x="84" y="320"/>
                  <a:pt x="85" y="320"/>
                  <a:pt x="85" y="319"/>
                </a:cubicBezTo>
                <a:cubicBezTo>
                  <a:pt x="85" y="318"/>
                  <a:pt x="84" y="318"/>
                  <a:pt x="84" y="317"/>
                </a:cubicBezTo>
                <a:close/>
                <a:moveTo>
                  <a:pt x="87" y="330"/>
                </a:moveTo>
                <a:cubicBezTo>
                  <a:pt x="87" y="330"/>
                  <a:pt x="88" y="331"/>
                  <a:pt x="88" y="332"/>
                </a:cubicBezTo>
                <a:cubicBezTo>
                  <a:pt x="86" y="332"/>
                  <a:pt x="86" y="331"/>
                  <a:pt x="87" y="330"/>
                </a:cubicBezTo>
                <a:close/>
                <a:moveTo>
                  <a:pt x="72" y="338"/>
                </a:moveTo>
                <a:cubicBezTo>
                  <a:pt x="72" y="335"/>
                  <a:pt x="75" y="336"/>
                  <a:pt x="75" y="334"/>
                </a:cubicBezTo>
                <a:cubicBezTo>
                  <a:pt x="77" y="336"/>
                  <a:pt x="75" y="337"/>
                  <a:pt x="72" y="338"/>
                </a:cubicBezTo>
                <a:close/>
                <a:moveTo>
                  <a:pt x="319" y="334"/>
                </a:moveTo>
                <a:cubicBezTo>
                  <a:pt x="319" y="336"/>
                  <a:pt x="317" y="334"/>
                  <a:pt x="318" y="336"/>
                </a:cubicBezTo>
                <a:cubicBezTo>
                  <a:pt x="316" y="336"/>
                  <a:pt x="316" y="333"/>
                  <a:pt x="319" y="334"/>
                </a:cubicBezTo>
                <a:close/>
                <a:moveTo>
                  <a:pt x="80" y="338"/>
                </a:moveTo>
                <a:cubicBezTo>
                  <a:pt x="81" y="338"/>
                  <a:pt x="80" y="340"/>
                  <a:pt x="79" y="340"/>
                </a:cubicBezTo>
                <a:cubicBezTo>
                  <a:pt x="79" y="339"/>
                  <a:pt x="80" y="339"/>
                  <a:pt x="80" y="338"/>
                </a:cubicBezTo>
                <a:close/>
                <a:moveTo>
                  <a:pt x="315" y="338"/>
                </a:moveTo>
                <a:cubicBezTo>
                  <a:pt x="316" y="340"/>
                  <a:pt x="320" y="340"/>
                  <a:pt x="318" y="343"/>
                </a:cubicBezTo>
                <a:cubicBezTo>
                  <a:pt x="316" y="342"/>
                  <a:pt x="315" y="340"/>
                  <a:pt x="315" y="338"/>
                </a:cubicBezTo>
                <a:close/>
                <a:moveTo>
                  <a:pt x="113" y="343"/>
                </a:moveTo>
                <a:cubicBezTo>
                  <a:pt x="114" y="343"/>
                  <a:pt x="114" y="346"/>
                  <a:pt x="114" y="346"/>
                </a:cubicBezTo>
                <a:cubicBezTo>
                  <a:pt x="113" y="346"/>
                  <a:pt x="113" y="344"/>
                  <a:pt x="113" y="343"/>
                </a:cubicBezTo>
                <a:close/>
                <a:moveTo>
                  <a:pt x="113" y="348"/>
                </a:moveTo>
                <a:cubicBezTo>
                  <a:pt x="113" y="348"/>
                  <a:pt x="113" y="350"/>
                  <a:pt x="114" y="350"/>
                </a:cubicBezTo>
                <a:cubicBezTo>
                  <a:pt x="113" y="351"/>
                  <a:pt x="112" y="349"/>
                  <a:pt x="113" y="348"/>
                </a:cubicBezTo>
                <a:close/>
                <a:moveTo>
                  <a:pt x="52" y="351"/>
                </a:moveTo>
                <a:cubicBezTo>
                  <a:pt x="54" y="351"/>
                  <a:pt x="51" y="354"/>
                  <a:pt x="53" y="354"/>
                </a:cubicBezTo>
                <a:cubicBezTo>
                  <a:pt x="53" y="354"/>
                  <a:pt x="52" y="354"/>
                  <a:pt x="52" y="354"/>
                </a:cubicBezTo>
                <a:cubicBezTo>
                  <a:pt x="52" y="352"/>
                  <a:pt x="50" y="352"/>
                  <a:pt x="52" y="351"/>
                </a:cubicBezTo>
                <a:close/>
                <a:moveTo>
                  <a:pt x="346" y="372"/>
                </a:moveTo>
                <a:cubicBezTo>
                  <a:pt x="346" y="373"/>
                  <a:pt x="345" y="374"/>
                  <a:pt x="344" y="374"/>
                </a:cubicBezTo>
                <a:cubicBezTo>
                  <a:pt x="344" y="372"/>
                  <a:pt x="345" y="372"/>
                  <a:pt x="346" y="372"/>
                </a:cubicBezTo>
                <a:close/>
                <a:moveTo>
                  <a:pt x="349" y="373"/>
                </a:moveTo>
                <a:cubicBezTo>
                  <a:pt x="350" y="373"/>
                  <a:pt x="351" y="373"/>
                  <a:pt x="352" y="373"/>
                </a:cubicBezTo>
                <a:cubicBezTo>
                  <a:pt x="352" y="374"/>
                  <a:pt x="349" y="374"/>
                  <a:pt x="349" y="373"/>
                </a:cubicBezTo>
                <a:close/>
                <a:moveTo>
                  <a:pt x="401" y="398"/>
                </a:moveTo>
                <a:cubicBezTo>
                  <a:pt x="402" y="398"/>
                  <a:pt x="402" y="398"/>
                  <a:pt x="403" y="398"/>
                </a:cubicBezTo>
                <a:cubicBezTo>
                  <a:pt x="403" y="398"/>
                  <a:pt x="403" y="398"/>
                  <a:pt x="403" y="399"/>
                </a:cubicBezTo>
                <a:cubicBezTo>
                  <a:pt x="402" y="399"/>
                  <a:pt x="402" y="399"/>
                  <a:pt x="401" y="399"/>
                </a:cubicBezTo>
                <a:cubicBezTo>
                  <a:pt x="401" y="398"/>
                  <a:pt x="401" y="398"/>
                  <a:pt x="401" y="398"/>
                </a:cubicBezTo>
                <a:close/>
                <a:moveTo>
                  <a:pt x="402" y="401"/>
                </a:moveTo>
                <a:cubicBezTo>
                  <a:pt x="403" y="401"/>
                  <a:pt x="403" y="404"/>
                  <a:pt x="402" y="403"/>
                </a:cubicBezTo>
                <a:cubicBezTo>
                  <a:pt x="402" y="402"/>
                  <a:pt x="402" y="402"/>
                  <a:pt x="402" y="401"/>
                </a:cubicBezTo>
                <a:close/>
                <a:moveTo>
                  <a:pt x="134" y="0"/>
                </a:moveTo>
                <a:cubicBezTo>
                  <a:pt x="135" y="2"/>
                  <a:pt x="132" y="1"/>
                  <a:pt x="133" y="3"/>
                </a:cubicBezTo>
                <a:cubicBezTo>
                  <a:pt x="134" y="3"/>
                  <a:pt x="136" y="0"/>
                  <a:pt x="134" y="0"/>
                </a:cubicBezTo>
                <a:close/>
                <a:moveTo>
                  <a:pt x="140" y="2"/>
                </a:moveTo>
                <a:cubicBezTo>
                  <a:pt x="140" y="4"/>
                  <a:pt x="139" y="5"/>
                  <a:pt x="138" y="4"/>
                </a:cubicBezTo>
                <a:cubicBezTo>
                  <a:pt x="138" y="3"/>
                  <a:pt x="139" y="4"/>
                  <a:pt x="139" y="2"/>
                </a:cubicBezTo>
                <a:cubicBezTo>
                  <a:pt x="137" y="3"/>
                  <a:pt x="136" y="5"/>
                  <a:pt x="137" y="6"/>
                </a:cubicBezTo>
                <a:cubicBezTo>
                  <a:pt x="137" y="6"/>
                  <a:pt x="137" y="7"/>
                  <a:pt x="136" y="7"/>
                </a:cubicBezTo>
                <a:cubicBezTo>
                  <a:pt x="135" y="7"/>
                  <a:pt x="136" y="4"/>
                  <a:pt x="134" y="5"/>
                </a:cubicBezTo>
                <a:cubicBezTo>
                  <a:pt x="133" y="6"/>
                  <a:pt x="133" y="8"/>
                  <a:pt x="133" y="9"/>
                </a:cubicBezTo>
                <a:cubicBezTo>
                  <a:pt x="132" y="9"/>
                  <a:pt x="133" y="7"/>
                  <a:pt x="131" y="7"/>
                </a:cubicBezTo>
                <a:cubicBezTo>
                  <a:pt x="131" y="11"/>
                  <a:pt x="132" y="10"/>
                  <a:pt x="134" y="11"/>
                </a:cubicBezTo>
                <a:cubicBezTo>
                  <a:pt x="133" y="9"/>
                  <a:pt x="136" y="9"/>
                  <a:pt x="136" y="10"/>
                </a:cubicBezTo>
                <a:cubicBezTo>
                  <a:pt x="136" y="11"/>
                  <a:pt x="135" y="11"/>
                  <a:pt x="136" y="12"/>
                </a:cubicBezTo>
                <a:cubicBezTo>
                  <a:pt x="135" y="12"/>
                  <a:pt x="134" y="12"/>
                  <a:pt x="133" y="12"/>
                </a:cubicBezTo>
                <a:cubicBezTo>
                  <a:pt x="133" y="13"/>
                  <a:pt x="133" y="14"/>
                  <a:pt x="133" y="14"/>
                </a:cubicBezTo>
                <a:cubicBezTo>
                  <a:pt x="135" y="14"/>
                  <a:pt x="137" y="14"/>
                  <a:pt x="137" y="16"/>
                </a:cubicBezTo>
                <a:cubicBezTo>
                  <a:pt x="137" y="17"/>
                  <a:pt x="135" y="16"/>
                  <a:pt x="135" y="17"/>
                </a:cubicBezTo>
                <a:cubicBezTo>
                  <a:pt x="137" y="21"/>
                  <a:pt x="138" y="22"/>
                  <a:pt x="138" y="25"/>
                </a:cubicBezTo>
                <a:cubicBezTo>
                  <a:pt x="134" y="27"/>
                  <a:pt x="130" y="27"/>
                  <a:pt x="126" y="23"/>
                </a:cubicBezTo>
                <a:cubicBezTo>
                  <a:pt x="120" y="21"/>
                  <a:pt x="115" y="24"/>
                  <a:pt x="109" y="24"/>
                </a:cubicBezTo>
                <a:cubicBezTo>
                  <a:pt x="107" y="24"/>
                  <a:pt x="106" y="23"/>
                  <a:pt x="104" y="23"/>
                </a:cubicBezTo>
                <a:cubicBezTo>
                  <a:pt x="99" y="22"/>
                  <a:pt x="94" y="25"/>
                  <a:pt x="91" y="25"/>
                </a:cubicBezTo>
                <a:cubicBezTo>
                  <a:pt x="89" y="25"/>
                  <a:pt x="84" y="25"/>
                  <a:pt x="81" y="24"/>
                </a:cubicBezTo>
                <a:cubicBezTo>
                  <a:pt x="72" y="23"/>
                  <a:pt x="67" y="17"/>
                  <a:pt x="58" y="21"/>
                </a:cubicBezTo>
                <a:cubicBezTo>
                  <a:pt x="56" y="22"/>
                  <a:pt x="56" y="24"/>
                  <a:pt x="52" y="24"/>
                </a:cubicBezTo>
                <a:cubicBezTo>
                  <a:pt x="52" y="26"/>
                  <a:pt x="51" y="26"/>
                  <a:pt x="50" y="27"/>
                </a:cubicBezTo>
                <a:cubicBezTo>
                  <a:pt x="49" y="26"/>
                  <a:pt x="48" y="25"/>
                  <a:pt x="47" y="25"/>
                </a:cubicBezTo>
                <a:cubicBezTo>
                  <a:pt x="41" y="25"/>
                  <a:pt x="33" y="28"/>
                  <a:pt x="27" y="27"/>
                </a:cubicBezTo>
                <a:cubicBezTo>
                  <a:pt x="24" y="27"/>
                  <a:pt x="22" y="24"/>
                  <a:pt x="20" y="26"/>
                </a:cubicBezTo>
                <a:cubicBezTo>
                  <a:pt x="18" y="24"/>
                  <a:pt x="15" y="23"/>
                  <a:pt x="13" y="22"/>
                </a:cubicBezTo>
                <a:cubicBezTo>
                  <a:pt x="14" y="24"/>
                  <a:pt x="9" y="23"/>
                  <a:pt x="8" y="25"/>
                </a:cubicBezTo>
                <a:cubicBezTo>
                  <a:pt x="9" y="26"/>
                  <a:pt x="9" y="25"/>
                  <a:pt x="10" y="24"/>
                </a:cubicBezTo>
                <a:cubicBezTo>
                  <a:pt x="10" y="25"/>
                  <a:pt x="10" y="25"/>
                  <a:pt x="10" y="25"/>
                </a:cubicBezTo>
                <a:cubicBezTo>
                  <a:pt x="10" y="27"/>
                  <a:pt x="8" y="29"/>
                  <a:pt x="6" y="27"/>
                </a:cubicBezTo>
                <a:cubicBezTo>
                  <a:pt x="7" y="30"/>
                  <a:pt x="3" y="30"/>
                  <a:pt x="0" y="31"/>
                </a:cubicBezTo>
                <a:cubicBezTo>
                  <a:pt x="3" y="32"/>
                  <a:pt x="3" y="33"/>
                  <a:pt x="4" y="34"/>
                </a:cubicBezTo>
                <a:cubicBezTo>
                  <a:pt x="6" y="34"/>
                  <a:pt x="6" y="34"/>
                  <a:pt x="7" y="34"/>
                </a:cubicBezTo>
                <a:cubicBezTo>
                  <a:pt x="8" y="35"/>
                  <a:pt x="7" y="36"/>
                  <a:pt x="8" y="38"/>
                </a:cubicBezTo>
                <a:cubicBezTo>
                  <a:pt x="8" y="37"/>
                  <a:pt x="8" y="36"/>
                  <a:pt x="9" y="36"/>
                </a:cubicBezTo>
                <a:cubicBezTo>
                  <a:pt x="15" y="39"/>
                  <a:pt x="26" y="41"/>
                  <a:pt x="33" y="46"/>
                </a:cubicBezTo>
                <a:cubicBezTo>
                  <a:pt x="33" y="49"/>
                  <a:pt x="33" y="51"/>
                  <a:pt x="30" y="51"/>
                </a:cubicBezTo>
                <a:cubicBezTo>
                  <a:pt x="33" y="52"/>
                  <a:pt x="30" y="52"/>
                  <a:pt x="30" y="54"/>
                </a:cubicBezTo>
                <a:cubicBezTo>
                  <a:pt x="35" y="54"/>
                  <a:pt x="39" y="54"/>
                  <a:pt x="42" y="57"/>
                </a:cubicBezTo>
                <a:cubicBezTo>
                  <a:pt x="41" y="58"/>
                  <a:pt x="41" y="58"/>
                  <a:pt x="41" y="58"/>
                </a:cubicBezTo>
                <a:cubicBezTo>
                  <a:pt x="42" y="58"/>
                  <a:pt x="45" y="59"/>
                  <a:pt x="46" y="60"/>
                </a:cubicBezTo>
                <a:cubicBezTo>
                  <a:pt x="47" y="58"/>
                  <a:pt x="48" y="60"/>
                  <a:pt x="49" y="58"/>
                </a:cubicBezTo>
                <a:cubicBezTo>
                  <a:pt x="49" y="59"/>
                  <a:pt x="52" y="58"/>
                  <a:pt x="52" y="59"/>
                </a:cubicBezTo>
                <a:cubicBezTo>
                  <a:pt x="49" y="62"/>
                  <a:pt x="54" y="62"/>
                  <a:pt x="54" y="64"/>
                </a:cubicBezTo>
                <a:cubicBezTo>
                  <a:pt x="56" y="65"/>
                  <a:pt x="57" y="64"/>
                  <a:pt x="59" y="64"/>
                </a:cubicBezTo>
                <a:cubicBezTo>
                  <a:pt x="60" y="64"/>
                  <a:pt x="61" y="65"/>
                  <a:pt x="61" y="67"/>
                </a:cubicBezTo>
                <a:cubicBezTo>
                  <a:pt x="64" y="67"/>
                  <a:pt x="65" y="67"/>
                  <a:pt x="67" y="66"/>
                </a:cubicBezTo>
                <a:cubicBezTo>
                  <a:pt x="68" y="68"/>
                  <a:pt x="69" y="67"/>
                  <a:pt x="71" y="66"/>
                </a:cubicBezTo>
                <a:cubicBezTo>
                  <a:pt x="76" y="68"/>
                  <a:pt x="69" y="72"/>
                  <a:pt x="71" y="77"/>
                </a:cubicBezTo>
                <a:cubicBezTo>
                  <a:pt x="73" y="75"/>
                  <a:pt x="72" y="70"/>
                  <a:pt x="76" y="70"/>
                </a:cubicBezTo>
                <a:cubicBezTo>
                  <a:pt x="76" y="72"/>
                  <a:pt x="77" y="74"/>
                  <a:pt x="78" y="75"/>
                </a:cubicBezTo>
                <a:cubicBezTo>
                  <a:pt x="78" y="74"/>
                  <a:pt x="79" y="74"/>
                  <a:pt x="80" y="73"/>
                </a:cubicBezTo>
                <a:cubicBezTo>
                  <a:pt x="81" y="75"/>
                  <a:pt x="86" y="75"/>
                  <a:pt x="87" y="73"/>
                </a:cubicBezTo>
                <a:cubicBezTo>
                  <a:pt x="86" y="74"/>
                  <a:pt x="86" y="76"/>
                  <a:pt x="86" y="77"/>
                </a:cubicBezTo>
                <a:cubicBezTo>
                  <a:pt x="87" y="77"/>
                  <a:pt x="87" y="78"/>
                  <a:pt x="87" y="80"/>
                </a:cubicBezTo>
                <a:cubicBezTo>
                  <a:pt x="90" y="79"/>
                  <a:pt x="89" y="83"/>
                  <a:pt x="91" y="81"/>
                </a:cubicBezTo>
                <a:cubicBezTo>
                  <a:pt x="91" y="82"/>
                  <a:pt x="90" y="82"/>
                  <a:pt x="90" y="83"/>
                </a:cubicBezTo>
                <a:cubicBezTo>
                  <a:pt x="92" y="83"/>
                  <a:pt x="92" y="84"/>
                  <a:pt x="93" y="85"/>
                </a:cubicBezTo>
                <a:cubicBezTo>
                  <a:pt x="95" y="106"/>
                  <a:pt x="96" y="135"/>
                  <a:pt x="96" y="152"/>
                </a:cubicBezTo>
                <a:cubicBezTo>
                  <a:pt x="96" y="152"/>
                  <a:pt x="98" y="150"/>
                  <a:pt x="98" y="152"/>
                </a:cubicBezTo>
                <a:cubicBezTo>
                  <a:pt x="95" y="155"/>
                  <a:pt x="98" y="153"/>
                  <a:pt x="96" y="157"/>
                </a:cubicBezTo>
                <a:cubicBezTo>
                  <a:pt x="97" y="157"/>
                  <a:pt x="97" y="157"/>
                  <a:pt x="98" y="158"/>
                </a:cubicBezTo>
                <a:cubicBezTo>
                  <a:pt x="99" y="167"/>
                  <a:pt x="100" y="172"/>
                  <a:pt x="98" y="179"/>
                </a:cubicBezTo>
                <a:cubicBezTo>
                  <a:pt x="99" y="180"/>
                  <a:pt x="101" y="180"/>
                  <a:pt x="101" y="182"/>
                </a:cubicBezTo>
                <a:cubicBezTo>
                  <a:pt x="100" y="197"/>
                  <a:pt x="102" y="203"/>
                  <a:pt x="99" y="216"/>
                </a:cubicBezTo>
                <a:cubicBezTo>
                  <a:pt x="98" y="216"/>
                  <a:pt x="96" y="216"/>
                  <a:pt x="96" y="218"/>
                </a:cubicBezTo>
                <a:cubicBezTo>
                  <a:pt x="98" y="217"/>
                  <a:pt x="97" y="219"/>
                  <a:pt x="98" y="219"/>
                </a:cubicBezTo>
                <a:cubicBezTo>
                  <a:pt x="95" y="226"/>
                  <a:pt x="97" y="232"/>
                  <a:pt x="97" y="236"/>
                </a:cubicBezTo>
                <a:cubicBezTo>
                  <a:pt x="96" y="236"/>
                  <a:pt x="96" y="236"/>
                  <a:pt x="95" y="236"/>
                </a:cubicBezTo>
                <a:cubicBezTo>
                  <a:pt x="96" y="239"/>
                  <a:pt x="95" y="241"/>
                  <a:pt x="94" y="243"/>
                </a:cubicBezTo>
                <a:cubicBezTo>
                  <a:pt x="94" y="243"/>
                  <a:pt x="95" y="244"/>
                  <a:pt x="95" y="244"/>
                </a:cubicBezTo>
                <a:cubicBezTo>
                  <a:pt x="95" y="245"/>
                  <a:pt x="93" y="249"/>
                  <a:pt x="94" y="251"/>
                </a:cubicBezTo>
                <a:cubicBezTo>
                  <a:pt x="93" y="251"/>
                  <a:pt x="93" y="250"/>
                  <a:pt x="92" y="252"/>
                </a:cubicBezTo>
                <a:cubicBezTo>
                  <a:pt x="93" y="254"/>
                  <a:pt x="92" y="255"/>
                  <a:pt x="93" y="256"/>
                </a:cubicBezTo>
                <a:cubicBezTo>
                  <a:pt x="91" y="256"/>
                  <a:pt x="93" y="257"/>
                  <a:pt x="91" y="258"/>
                </a:cubicBezTo>
                <a:cubicBezTo>
                  <a:pt x="93" y="260"/>
                  <a:pt x="92" y="261"/>
                  <a:pt x="92" y="263"/>
                </a:cubicBezTo>
                <a:cubicBezTo>
                  <a:pt x="93" y="263"/>
                  <a:pt x="93" y="263"/>
                  <a:pt x="94" y="263"/>
                </a:cubicBezTo>
                <a:cubicBezTo>
                  <a:pt x="96" y="259"/>
                  <a:pt x="94" y="252"/>
                  <a:pt x="96" y="249"/>
                </a:cubicBezTo>
                <a:cubicBezTo>
                  <a:pt x="97" y="250"/>
                  <a:pt x="97" y="251"/>
                  <a:pt x="98" y="252"/>
                </a:cubicBezTo>
                <a:cubicBezTo>
                  <a:pt x="99" y="253"/>
                  <a:pt x="99" y="250"/>
                  <a:pt x="100" y="251"/>
                </a:cubicBezTo>
                <a:cubicBezTo>
                  <a:pt x="100" y="253"/>
                  <a:pt x="99" y="253"/>
                  <a:pt x="99" y="254"/>
                </a:cubicBezTo>
                <a:cubicBezTo>
                  <a:pt x="98" y="254"/>
                  <a:pt x="98" y="253"/>
                  <a:pt x="97" y="253"/>
                </a:cubicBezTo>
                <a:cubicBezTo>
                  <a:pt x="97" y="255"/>
                  <a:pt x="100" y="255"/>
                  <a:pt x="99" y="258"/>
                </a:cubicBezTo>
                <a:cubicBezTo>
                  <a:pt x="99" y="258"/>
                  <a:pt x="98" y="258"/>
                  <a:pt x="98" y="258"/>
                </a:cubicBezTo>
                <a:cubicBezTo>
                  <a:pt x="98" y="260"/>
                  <a:pt x="100" y="258"/>
                  <a:pt x="100" y="259"/>
                </a:cubicBezTo>
                <a:cubicBezTo>
                  <a:pt x="98" y="260"/>
                  <a:pt x="100" y="262"/>
                  <a:pt x="99" y="263"/>
                </a:cubicBezTo>
                <a:cubicBezTo>
                  <a:pt x="98" y="263"/>
                  <a:pt x="98" y="262"/>
                  <a:pt x="98" y="262"/>
                </a:cubicBezTo>
                <a:cubicBezTo>
                  <a:pt x="98" y="263"/>
                  <a:pt x="97" y="264"/>
                  <a:pt x="97" y="264"/>
                </a:cubicBezTo>
                <a:cubicBezTo>
                  <a:pt x="96" y="267"/>
                  <a:pt x="98" y="269"/>
                  <a:pt x="98" y="270"/>
                </a:cubicBezTo>
                <a:cubicBezTo>
                  <a:pt x="98" y="269"/>
                  <a:pt x="99" y="268"/>
                  <a:pt x="99" y="267"/>
                </a:cubicBezTo>
                <a:cubicBezTo>
                  <a:pt x="98" y="267"/>
                  <a:pt x="98" y="265"/>
                  <a:pt x="97" y="265"/>
                </a:cubicBezTo>
                <a:cubicBezTo>
                  <a:pt x="98" y="265"/>
                  <a:pt x="98" y="264"/>
                  <a:pt x="99" y="264"/>
                </a:cubicBezTo>
                <a:cubicBezTo>
                  <a:pt x="101" y="266"/>
                  <a:pt x="99" y="267"/>
                  <a:pt x="99" y="271"/>
                </a:cubicBezTo>
                <a:cubicBezTo>
                  <a:pt x="99" y="271"/>
                  <a:pt x="97" y="271"/>
                  <a:pt x="97" y="272"/>
                </a:cubicBezTo>
                <a:cubicBezTo>
                  <a:pt x="96" y="274"/>
                  <a:pt x="97" y="279"/>
                  <a:pt x="95" y="282"/>
                </a:cubicBezTo>
                <a:cubicBezTo>
                  <a:pt x="96" y="283"/>
                  <a:pt x="97" y="283"/>
                  <a:pt x="97" y="284"/>
                </a:cubicBezTo>
                <a:cubicBezTo>
                  <a:pt x="94" y="286"/>
                  <a:pt x="96" y="317"/>
                  <a:pt x="89" y="304"/>
                </a:cubicBezTo>
                <a:cubicBezTo>
                  <a:pt x="89" y="308"/>
                  <a:pt x="91" y="312"/>
                  <a:pt x="91" y="317"/>
                </a:cubicBezTo>
                <a:cubicBezTo>
                  <a:pt x="87" y="316"/>
                  <a:pt x="94" y="319"/>
                  <a:pt x="90" y="322"/>
                </a:cubicBezTo>
                <a:cubicBezTo>
                  <a:pt x="89" y="321"/>
                  <a:pt x="89" y="319"/>
                  <a:pt x="87" y="321"/>
                </a:cubicBezTo>
                <a:cubicBezTo>
                  <a:pt x="88" y="321"/>
                  <a:pt x="87" y="323"/>
                  <a:pt x="88" y="323"/>
                </a:cubicBezTo>
                <a:cubicBezTo>
                  <a:pt x="90" y="322"/>
                  <a:pt x="89" y="328"/>
                  <a:pt x="88" y="328"/>
                </a:cubicBezTo>
                <a:cubicBezTo>
                  <a:pt x="91" y="329"/>
                  <a:pt x="87" y="333"/>
                  <a:pt x="88" y="335"/>
                </a:cubicBezTo>
                <a:cubicBezTo>
                  <a:pt x="87" y="336"/>
                  <a:pt x="87" y="337"/>
                  <a:pt x="86" y="338"/>
                </a:cubicBezTo>
                <a:cubicBezTo>
                  <a:pt x="86" y="339"/>
                  <a:pt x="88" y="340"/>
                  <a:pt x="86" y="341"/>
                </a:cubicBezTo>
                <a:cubicBezTo>
                  <a:pt x="83" y="338"/>
                  <a:pt x="86" y="336"/>
                  <a:pt x="87" y="332"/>
                </a:cubicBezTo>
                <a:cubicBezTo>
                  <a:pt x="85" y="332"/>
                  <a:pt x="85" y="332"/>
                  <a:pt x="85" y="330"/>
                </a:cubicBezTo>
                <a:cubicBezTo>
                  <a:pt x="88" y="329"/>
                  <a:pt x="81" y="326"/>
                  <a:pt x="84" y="324"/>
                </a:cubicBezTo>
                <a:cubicBezTo>
                  <a:pt x="86" y="324"/>
                  <a:pt x="84" y="326"/>
                  <a:pt x="86" y="326"/>
                </a:cubicBezTo>
                <a:cubicBezTo>
                  <a:pt x="87" y="321"/>
                  <a:pt x="81" y="324"/>
                  <a:pt x="83" y="322"/>
                </a:cubicBezTo>
                <a:cubicBezTo>
                  <a:pt x="82" y="322"/>
                  <a:pt x="81" y="322"/>
                  <a:pt x="80" y="322"/>
                </a:cubicBezTo>
                <a:cubicBezTo>
                  <a:pt x="81" y="321"/>
                  <a:pt x="80" y="319"/>
                  <a:pt x="80" y="318"/>
                </a:cubicBezTo>
                <a:cubicBezTo>
                  <a:pt x="79" y="320"/>
                  <a:pt x="78" y="319"/>
                  <a:pt x="78" y="321"/>
                </a:cubicBezTo>
                <a:cubicBezTo>
                  <a:pt x="79" y="320"/>
                  <a:pt x="79" y="325"/>
                  <a:pt x="79" y="325"/>
                </a:cubicBezTo>
                <a:cubicBezTo>
                  <a:pt x="78" y="325"/>
                  <a:pt x="79" y="323"/>
                  <a:pt x="78" y="323"/>
                </a:cubicBezTo>
                <a:cubicBezTo>
                  <a:pt x="79" y="326"/>
                  <a:pt x="75" y="325"/>
                  <a:pt x="77" y="328"/>
                </a:cubicBezTo>
                <a:cubicBezTo>
                  <a:pt x="79" y="325"/>
                  <a:pt x="79" y="333"/>
                  <a:pt x="81" y="333"/>
                </a:cubicBezTo>
                <a:cubicBezTo>
                  <a:pt x="81" y="332"/>
                  <a:pt x="80" y="332"/>
                  <a:pt x="81" y="332"/>
                </a:cubicBezTo>
                <a:cubicBezTo>
                  <a:pt x="81" y="332"/>
                  <a:pt x="81" y="333"/>
                  <a:pt x="82" y="334"/>
                </a:cubicBezTo>
                <a:cubicBezTo>
                  <a:pt x="81" y="335"/>
                  <a:pt x="79" y="334"/>
                  <a:pt x="80" y="336"/>
                </a:cubicBezTo>
                <a:cubicBezTo>
                  <a:pt x="81" y="335"/>
                  <a:pt x="81" y="336"/>
                  <a:pt x="83" y="335"/>
                </a:cubicBezTo>
                <a:cubicBezTo>
                  <a:pt x="83" y="332"/>
                  <a:pt x="81" y="331"/>
                  <a:pt x="81" y="329"/>
                </a:cubicBezTo>
                <a:cubicBezTo>
                  <a:pt x="85" y="331"/>
                  <a:pt x="84" y="336"/>
                  <a:pt x="82" y="339"/>
                </a:cubicBezTo>
                <a:cubicBezTo>
                  <a:pt x="83" y="339"/>
                  <a:pt x="84" y="339"/>
                  <a:pt x="84" y="340"/>
                </a:cubicBezTo>
                <a:cubicBezTo>
                  <a:pt x="84" y="341"/>
                  <a:pt x="84" y="342"/>
                  <a:pt x="83" y="342"/>
                </a:cubicBezTo>
                <a:cubicBezTo>
                  <a:pt x="82" y="341"/>
                  <a:pt x="82" y="340"/>
                  <a:pt x="81" y="340"/>
                </a:cubicBezTo>
                <a:cubicBezTo>
                  <a:pt x="81" y="343"/>
                  <a:pt x="78" y="342"/>
                  <a:pt x="77" y="343"/>
                </a:cubicBezTo>
                <a:cubicBezTo>
                  <a:pt x="75" y="341"/>
                  <a:pt x="74" y="340"/>
                  <a:pt x="73" y="338"/>
                </a:cubicBezTo>
                <a:cubicBezTo>
                  <a:pt x="72" y="339"/>
                  <a:pt x="71" y="341"/>
                  <a:pt x="72" y="342"/>
                </a:cubicBezTo>
                <a:cubicBezTo>
                  <a:pt x="70" y="343"/>
                  <a:pt x="68" y="348"/>
                  <a:pt x="70" y="351"/>
                </a:cubicBezTo>
                <a:cubicBezTo>
                  <a:pt x="64" y="354"/>
                  <a:pt x="65" y="364"/>
                  <a:pt x="60" y="367"/>
                </a:cubicBezTo>
                <a:cubicBezTo>
                  <a:pt x="57" y="366"/>
                  <a:pt x="59" y="360"/>
                  <a:pt x="58" y="357"/>
                </a:cubicBezTo>
                <a:cubicBezTo>
                  <a:pt x="55" y="354"/>
                  <a:pt x="48" y="355"/>
                  <a:pt x="48" y="359"/>
                </a:cubicBezTo>
                <a:cubicBezTo>
                  <a:pt x="48" y="358"/>
                  <a:pt x="49" y="358"/>
                  <a:pt x="50" y="358"/>
                </a:cubicBezTo>
                <a:cubicBezTo>
                  <a:pt x="50" y="359"/>
                  <a:pt x="51" y="359"/>
                  <a:pt x="50" y="360"/>
                </a:cubicBezTo>
                <a:cubicBezTo>
                  <a:pt x="46" y="361"/>
                  <a:pt x="51" y="367"/>
                  <a:pt x="52" y="369"/>
                </a:cubicBezTo>
                <a:cubicBezTo>
                  <a:pt x="50" y="368"/>
                  <a:pt x="49" y="370"/>
                  <a:pt x="48" y="369"/>
                </a:cubicBezTo>
                <a:cubicBezTo>
                  <a:pt x="47" y="369"/>
                  <a:pt x="48" y="367"/>
                  <a:pt x="46" y="367"/>
                </a:cubicBezTo>
                <a:cubicBezTo>
                  <a:pt x="44" y="371"/>
                  <a:pt x="38" y="374"/>
                  <a:pt x="36" y="370"/>
                </a:cubicBezTo>
                <a:cubicBezTo>
                  <a:pt x="38" y="372"/>
                  <a:pt x="38" y="368"/>
                  <a:pt x="41" y="371"/>
                </a:cubicBezTo>
                <a:cubicBezTo>
                  <a:pt x="40" y="369"/>
                  <a:pt x="42" y="369"/>
                  <a:pt x="41" y="368"/>
                </a:cubicBezTo>
                <a:cubicBezTo>
                  <a:pt x="40" y="369"/>
                  <a:pt x="40" y="369"/>
                  <a:pt x="40" y="368"/>
                </a:cubicBezTo>
                <a:cubicBezTo>
                  <a:pt x="38" y="369"/>
                  <a:pt x="38" y="369"/>
                  <a:pt x="36" y="368"/>
                </a:cubicBezTo>
                <a:cubicBezTo>
                  <a:pt x="36" y="370"/>
                  <a:pt x="34" y="370"/>
                  <a:pt x="34" y="371"/>
                </a:cubicBezTo>
                <a:cubicBezTo>
                  <a:pt x="32" y="371"/>
                  <a:pt x="32" y="371"/>
                  <a:pt x="31" y="371"/>
                </a:cubicBezTo>
                <a:cubicBezTo>
                  <a:pt x="31" y="370"/>
                  <a:pt x="33" y="370"/>
                  <a:pt x="33" y="369"/>
                </a:cubicBezTo>
                <a:cubicBezTo>
                  <a:pt x="30" y="368"/>
                  <a:pt x="29" y="372"/>
                  <a:pt x="27" y="368"/>
                </a:cubicBezTo>
                <a:cubicBezTo>
                  <a:pt x="30" y="368"/>
                  <a:pt x="28" y="367"/>
                  <a:pt x="31" y="364"/>
                </a:cubicBezTo>
                <a:cubicBezTo>
                  <a:pt x="30" y="364"/>
                  <a:pt x="30" y="364"/>
                  <a:pt x="30" y="364"/>
                </a:cubicBezTo>
                <a:cubicBezTo>
                  <a:pt x="29" y="364"/>
                  <a:pt x="29" y="363"/>
                  <a:pt x="29" y="363"/>
                </a:cubicBezTo>
                <a:cubicBezTo>
                  <a:pt x="29" y="364"/>
                  <a:pt x="30" y="366"/>
                  <a:pt x="28" y="366"/>
                </a:cubicBezTo>
                <a:cubicBezTo>
                  <a:pt x="27" y="366"/>
                  <a:pt x="28" y="365"/>
                  <a:pt x="27" y="365"/>
                </a:cubicBezTo>
                <a:cubicBezTo>
                  <a:pt x="27" y="367"/>
                  <a:pt x="25" y="368"/>
                  <a:pt x="26" y="370"/>
                </a:cubicBezTo>
                <a:cubicBezTo>
                  <a:pt x="25" y="369"/>
                  <a:pt x="24" y="372"/>
                  <a:pt x="22" y="372"/>
                </a:cubicBezTo>
                <a:cubicBezTo>
                  <a:pt x="22" y="373"/>
                  <a:pt x="23" y="373"/>
                  <a:pt x="22" y="374"/>
                </a:cubicBezTo>
                <a:cubicBezTo>
                  <a:pt x="19" y="374"/>
                  <a:pt x="22" y="376"/>
                  <a:pt x="21" y="376"/>
                </a:cubicBezTo>
                <a:cubicBezTo>
                  <a:pt x="16" y="377"/>
                  <a:pt x="9" y="381"/>
                  <a:pt x="4" y="383"/>
                </a:cubicBezTo>
                <a:cubicBezTo>
                  <a:pt x="7" y="383"/>
                  <a:pt x="5" y="385"/>
                  <a:pt x="6" y="386"/>
                </a:cubicBezTo>
                <a:cubicBezTo>
                  <a:pt x="8" y="386"/>
                  <a:pt x="5" y="384"/>
                  <a:pt x="8" y="385"/>
                </a:cubicBezTo>
                <a:cubicBezTo>
                  <a:pt x="8" y="386"/>
                  <a:pt x="7" y="386"/>
                  <a:pt x="8" y="387"/>
                </a:cubicBezTo>
                <a:cubicBezTo>
                  <a:pt x="8" y="387"/>
                  <a:pt x="9" y="387"/>
                  <a:pt x="9" y="388"/>
                </a:cubicBezTo>
                <a:cubicBezTo>
                  <a:pt x="11" y="387"/>
                  <a:pt x="14" y="387"/>
                  <a:pt x="16" y="387"/>
                </a:cubicBezTo>
                <a:cubicBezTo>
                  <a:pt x="14" y="388"/>
                  <a:pt x="17" y="389"/>
                  <a:pt x="16" y="390"/>
                </a:cubicBezTo>
                <a:cubicBezTo>
                  <a:pt x="17" y="390"/>
                  <a:pt x="19" y="390"/>
                  <a:pt x="19" y="392"/>
                </a:cubicBezTo>
                <a:cubicBezTo>
                  <a:pt x="20" y="392"/>
                  <a:pt x="21" y="392"/>
                  <a:pt x="21" y="391"/>
                </a:cubicBezTo>
                <a:cubicBezTo>
                  <a:pt x="26" y="398"/>
                  <a:pt x="40" y="393"/>
                  <a:pt x="46" y="395"/>
                </a:cubicBezTo>
                <a:cubicBezTo>
                  <a:pt x="46" y="393"/>
                  <a:pt x="45" y="392"/>
                  <a:pt x="47" y="391"/>
                </a:cubicBezTo>
                <a:cubicBezTo>
                  <a:pt x="47" y="394"/>
                  <a:pt x="49" y="392"/>
                  <a:pt x="51" y="392"/>
                </a:cubicBezTo>
                <a:cubicBezTo>
                  <a:pt x="51" y="393"/>
                  <a:pt x="51" y="394"/>
                  <a:pt x="52" y="394"/>
                </a:cubicBezTo>
                <a:cubicBezTo>
                  <a:pt x="52" y="393"/>
                  <a:pt x="51" y="392"/>
                  <a:pt x="52" y="392"/>
                </a:cubicBezTo>
                <a:cubicBezTo>
                  <a:pt x="53" y="394"/>
                  <a:pt x="54" y="392"/>
                  <a:pt x="54" y="394"/>
                </a:cubicBezTo>
                <a:cubicBezTo>
                  <a:pt x="58" y="395"/>
                  <a:pt x="62" y="390"/>
                  <a:pt x="66" y="391"/>
                </a:cubicBezTo>
                <a:cubicBezTo>
                  <a:pt x="70" y="389"/>
                  <a:pt x="76" y="391"/>
                  <a:pt x="81" y="390"/>
                </a:cubicBezTo>
                <a:cubicBezTo>
                  <a:pt x="81" y="389"/>
                  <a:pt x="81" y="388"/>
                  <a:pt x="82" y="388"/>
                </a:cubicBezTo>
                <a:cubicBezTo>
                  <a:pt x="83" y="393"/>
                  <a:pt x="89" y="390"/>
                  <a:pt x="93" y="391"/>
                </a:cubicBezTo>
                <a:cubicBezTo>
                  <a:pt x="94" y="389"/>
                  <a:pt x="98" y="390"/>
                  <a:pt x="101" y="389"/>
                </a:cubicBezTo>
                <a:cubicBezTo>
                  <a:pt x="101" y="388"/>
                  <a:pt x="97" y="387"/>
                  <a:pt x="99" y="385"/>
                </a:cubicBezTo>
                <a:cubicBezTo>
                  <a:pt x="100" y="388"/>
                  <a:pt x="101" y="385"/>
                  <a:pt x="103" y="388"/>
                </a:cubicBezTo>
                <a:cubicBezTo>
                  <a:pt x="104" y="386"/>
                  <a:pt x="102" y="385"/>
                  <a:pt x="103" y="385"/>
                </a:cubicBezTo>
                <a:cubicBezTo>
                  <a:pt x="105" y="385"/>
                  <a:pt x="105" y="385"/>
                  <a:pt x="106" y="384"/>
                </a:cubicBezTo>
                <a:cubicBezTo>
                  <a:pt x="110" y="387"/>
                  <a:pt x="114" y="383"/>
                  <a:pt x="117" y="386"/>
                </a:cubicBezTo>
                <a:cubicBezTo>
                  <a:pt x="121" y="381"/>
                  <a:pt x="128" y="386"/>
                  <a:pt x="125" y="391"/>
                </a:cubicBezTo>
                <a:cubicBezTo>
                  <a:pt x="127" y="391"/>
                  <a:pt x="127" y="392"/>
                  <a:pt x="128" y="392"/>
                </a:cubicBezTo>
                <a:cubicBezTo>
                  <a:pt x="129" y="390"/>
                  <a:pt x="129" y="389"/>
                  <a:pt x="131" y="389"/>
                </a:cubicBezTo>
                <a:cubicBezTo>
                  <a:pt x="131" y="388"/>
                  <a:pt x="129" y="386"/>
                  <a:pt x="131" y="385"/>
                </a:cubicBezTo>
                <a:cubicBezTo>
                  <a:pt x="131" y="386"/>
                  <a:pt x="132" y="388"/>
                  <a:pt x="132" y="388"/>
                </a:cubicBezTo>
                <a:cubicBezTo>
                  <a:pt x="133" y="386"/>
                  <a:pt x="135" y="389"/>
                  <a:pt x="136" y="389"/>
                </a:cubicBezTo>
                <a:cubicBezTo>
                  <a:pt x="135" y="387"/>
                  <a:pt x="138" y="386"/>
                  <a:pt x="138" y="388"/>
                </a:cubicBezTo>
                <a:cubicBezTo>
                  <a:pt x="137" y="388"/>
                  <a:pt x="136" y="388"/>
                  <a:pt x="137" y="389"/>
                </a:cubicBezTo>
                <a:cubicBezTo>
                  <a:pt x="142" y="390"/>
                  <a:pt x="147" y="385"/>
                  <a:pt x="152" y="388"/>
                </a:cubicBezTo>
                <a:cubicBezTo>
                  <a:pt x="151" y="386"/>
                  <a:pt x="152" y="386"/>
                  <a:pt x="153" y="386"/>
                </a:cubicBezTo>
                <a:cubicBezTo>
                  <a:pt x="153" y="387"/>
                  <a:pt x="154" y="387"/>
                  <a:pt x="154" y="388"/>
                </a:cubicBezTo>
                <a:cubicBezTo>
                  <a:pt x="159" y="388"/>
                  <a:pt x="164" y="387"/>
                  <a:pt x="170" y="386"/>
                </a:cubicBezTo>
                <a:cubicBezTo>
                  <a:pt x="170" y="385"/>
                  <a:pt x="170" y="382"/>
                  <a:pt x="172" y="384"/>
                </a:cubicBezTo>
                <a:cubicBezTo>
                  <a:pt x="171" y="374"/>
                  <a:pt x="182" y="367"/>
                  <a:pt x="174" y="361"/>
                </a:cubicBezTo>
                <a:cubicBezTo>
                  <a:pt x="171" y="365"/>
                  <a:pt x="168" y="371"/>
                  <a:pt x="165" y="373"/>
                </a:cubicBezTo>
                <a:cubicBezTo>
                  <a:pt x="162" y="373"/>
                  <a:pt x="158" y="371"/>
                  <a:pt x="156" y="372"/>
                </a:cubicBezTo>
                <a:cubicBezTo>
                  <a:pt x="157" y="372"/>
                  <a:pt x="157" y="373"/>
                  <a:pt x="158" y="373"/>
                </a:cubicBezTo>
                <a:cubicBezTo>
                  <a:pt x="155" y="374"/>
                  <a:pt x="154" y="374"/>
                  <a:pt x="152" y="375"/>
                </a:cubicBezTo>
                <a:cubicBezTo>
                  <a:pt x="151" y="373"/>
                  <a:pt x="147" y="374"/>
                  <a:pt x="147" y="371"/>
                </a:cubicBezTo>
                <a:cubicBezTo>
                  <a:pt x="147" y="369"/>
                  <a:pt x="149" y="370"/>
                  <a:pt x="149" y="368"/>
                </a:cubicBezTo>
                <a:cubicBezTo>
                  <a:pt x="145" y="367"/>
                  <a:pt x="141" y="366"/>
                  <a:pt x="140" y="362"/>
                </a:cubicBezTo>
                <a:cubicBezTo>
                  <a:pt x="140" y="363"/>
                  <a:pt x="139" y="363"/>
                  <a:pt x="138" y="363"/>
                </a:cubicBezTo>
                <a:cubicBezTo>
                  <a:pt x="139" y="365"/>
                  <a:pt x="138" y="366"/>
                  <a:pt x="138" y="367"/>
                </a:cubicBezTo>
                <a:cubicBezTo>
                  <a:pt x="137" y="365"/>
                  <a:pt x="135" y="368"/>
                  <a:pt x="134" y="367"/>
                </a:cubicBezTo>
                <a:cubicBezTo>
                  <a:pt x="132" y="365"/>
                  <a:pt x="132" y="361"/>
                  <a:pt x="128" y="360"/>
                </a:cubicBezTo>
                <a:cubicBezTo>
                  <a:pt x="127" y="352"/>
                  <a:pt x="129" y="349"/>
                  <a:pt x="128" y="344"/>
                </a:cubicBezTo>
                <a:cubicBezTo>
                  <a:pt x="125" y="343"/>
                  <a:pt x="127" y="339"/>
                  <a:pt x="126" y="335"/>
                </a:cubicBezTo>
                <a:cubicBezTo>
                  <a:pt x="126" y="335"/>
                  <a:pt x="125" y="336"/>
                  <a:pt x="125" y="335"/>
                </a:cubicBezTo>
                <a:cubicBezTo>
                  <a:pt x="123" y="323"/>
                  <a:pt x="124" y="345"/>
                  <a:pt x="125" y="345"/>
                </a:cubicBezTo>
                <a:cubicBezTo>
                  <a:pt x="123" y="347"/>
                  <a:pt x="127" y="350"/>
                  <a:pt x="126" y="354"/>
                </a:cubicBezTo>
                <a:cubicBezTo>
                  <a:pt x="125" y="354"/>
                  <a:pt x="124" y="354"/>
                  <a:pt x="122" y="354"/>
                </a:cubicBezTo>
                <a:cubicBezTo>
                  <a:pt x="122" y="355"/>
                  <a:pt x="121" y="357"/>
                  <a:pt x="120" y="355"/>
                </a:cubicBezTo>
                <a:cubicBezTo>
                  <a:pt x="120" y="357"/>
                  <a:pt x="121" y="357"/>
                  <a:pt x="120" y="358"/>
                </a:cubicBezTo>
                <a:cubicBezTo>
                  <a:pt x="119" y="358"/>
                  <a:pt x="119" y="356"/>
                  <a:pt x="117" y="356"/>
                </a:cubicBezTo>
                <a:cubicBezTo>
                  <a:pt x="118" y="359"/>
                  <a:pt x="119" y="359"/>
                  <a:pt x="121" y="360"/>
                </a:cubicBezTo>
                <a:cubicBezTo>
                  <a:pt x="120" y="361"/>
                  <a:pt x="122" y="364"/>
                  <a:pt x="120" y="366"/>
                </a:cubicBezTo>
                <a:cubicBezTo>
                  <a:pt x="117" y="365"/>
                  <a:pt x="116" y="362"/>
                  <a:pt x="117" y="359"/>
                </a:cubicBezTo>
                <a:cubicBezTo>
                  <a:pt x="113" y="359"/>
                  <a:pt x="115" y="354"/>
                  <a:pt x="113" y="351"/>
                </a:cubicBezTo>
                <a:cubicBezTo>
                  <a:pt x="112" y="353"/>
                  <a:pt x="110" y="353"/>
                  <a:pt x="109" y="352"/>
                </a:cubicBezTo>
                <a:cubicBezTo>
                  <a:pt x="109" y="353"/>
                  <a:pt x="109" y="354"/>
                  <a:pt x="109" y="354"/>
                </a:cubicBezTo>
                <a:cubicBezTo>
                  <a:pt x="107" y="354"/>
                  <a:pt x="106" y="351"/>
                  <a:pt x="108" y="351"/>
                </a:cubicBezTo>
                <a:cubicBezTo>
                  <a:pt x="106" y="349"/>
                  <a:pt x="106" y="346"/>
                  <a:pt x="104" y="346"/>
                </a:cubicBezTo>
                <a:cubicBezTo>
                  <a:pt x="104" y="346"/>
                  <a:pt x="105" y="345"/>
                  <a:pt x="106" y="345"/>
                </a:cubicBezTo>
                <a:cubicBezTo>
                  <a:pt x="105" y="343"/>
                  <a:pt x="103" y="343"/>
                  <a:pt x="105" y="341"/>
                </a:cubicBezTo>
                <a:cubicBezTo>
                  <a:pt x="101" y="340"/>
                  <a:pt x="104" y="332"/>
                  <a:pt x="103" y="329"/>
                </a:cubicBezTo>
                <a:cubicBezTo>
                  <a:pt x="103" y="331"/>
                  <a:pt x="102" y="332"/>
                  <a:pt x="101" y="332"/>
                </a:cubicBezTo>
                <a:cubicBezTo>
                  <a:pt x="101" y="329"/>
                  <a:pt x="99" y="325"/>
                  <a:pt x="102" y="322"/>
                </a:cubicBezTo>
                <a:cubicBezTo>
                  <a:pt x="103" y="322"/>
                  <a:pt x="102" y="324"/>
                  <a:pt x="103" y="324"/>
                </a:cubicBezTo>
                <a:cubicBezTo>
                  <a:pt x="102" y="314"/>
                  <a:pt x="107" y="309"/>
                  <a:pt x="103" y="303"/>
                </a:cubicBezTo>
                <a:cubicBezTo>
                  <a:pt x="104" y="301"/>
                  <a:pt x="104" y="299"/>
                  <a:pt x="105" y="297"/>
                </a:cubicBezTo>
                <a:cubicBezTo>
                  <a:pt x="100" y="289"/>
                  <a:pt x="106" y="281"/>
                  <a:pt x="107" y="277"/>
                </a:cubicBezTo>
                <a:cubicBezTo>
                  <a:pt x="106" y="277"/>
                  <a:pt x="105" y="277"/>
                  <a:pt x="103" y="277"/>
                </a:cubicBezTo>
                <a:cubicBezTo>
                  <a:pt x="102" y="272"/>
                  <a:pt x="105" y="264"/>
                  <a:pt x="103" y="259"/>
                </a:cubicBezTo>
                <a:cubicBezTo>
                  <a:pt x="104" y="259"/>
                  <a:pt x="104" y="259"/>
                  <a:pt x="105" y="260"/>
                </a:cubicBezTo>
                <a:cubicBezTo>
                  <a:pt x="104" y="258"/>
                  <a:pt x="104" y="256"/>
                  <a:pt x="103" y="255"/>
                </a:cubicBezTo>
                <a:cubicBezTo>
                  <a:pt x="106" y="254"/>
                  <a:pt x="104" y="250"/>
                  <a:pt x="105" y="247"/>
                </a:cubicBezTo>
                <a:cubicBezTo>
                  <a:pt x="104" y="248"/>
                  <a:pt x="103" y="247"/>
                  <a:pt x="103" y="246"/>
                </a:cubicBezTo>
                <a:cubicBezTo>
                  <a:pt x="103" y="245"/>
                  <a:pt x="103" y="243"/>
                  <a:pt x="104" y="243"/>
                </a:cubicBezTo>
                <a:cubicBezTo>
                  <a:pt x="106" y="243"/>
                  <a:pt x="106" y="244"/>
                  <a:pt x="104" y="245"/>
                </a:cubicBezTo>
                <a:cubicBezTo>
                  <a:pt x="106" y="245"/>
                  <a:pt x="106" y="243"/>
                  <a:pt x="106" y="245"/>
                </a:cubicBezTo>
                <a:cubicBezTo>
                  <a:pt x="105" y="248"/>
                  <a:pt x="110" y="251"/>
                  <a:pt x="107" y="255"/>
                </a:cubicBezTo>
                <a:cubicBezTo>
                  <a:pt x="109" y="255"/>
                  <a:pt x="108" y="257"/>
                  <a:pt x="110" y="257"/>
                </a:cubicBezTo>
                <a:cubicBezTo>
                  <a:pt x="107" y="261"/>
                  <a:pt x="107" y="265"/>
                  <a:pt x="109" y="269"/>
                </a:cubicBezTo>
                <a:cubicBezTo>
                  <a:pt x="108" y="269"/>
                  <a:pt x="106" y="272"/>
                  <a:pt x="106" y="272"/>
                </a:cubicBezTo>
                <a:cubicBezTo>
                  <a:pt x="109" y="270"/>
                  <a:pt x="105" y="276"/>
                  <a:pt x="108" y="276"/>
                </a:cubicBezTo>
                <a:cubicBezTo>
                  <a:pt x="109" y="271"/>
                  <a:pt x="109" y="261"/>
                  <a:pt x="114" y="263"/>
                </a:cubicBezTo>
                <a:cubicBezTo>
                  <a:pt x="116" y="261"/>
                  <a:pt x="112" y="260"/>
                  <a:pt x="115" y="259"/>
                </a:cubicBezTo>
                <a:cubicBezTo>
                  <a:pt x="112" y="254"/>
                  <a:pt x="113" y="249"/>
                  <a:pt x="115" y="246"/>
                </a:cubicBezTo>
                <a:cubicBezTo>
                  <a:pt x="115" y="245"/>
                  <a:pt x="114" y="245"/>
                  <a:pt x="113" y="245"/>
                </a:cubicBezTo>
                <a:cubicBezTo>
                  <a:pt x="112" y="247"/>
                  <a:pt x="114" y="244"/>
                  <a:pt x="114" y="247"/>
                </a:cubicBezTo>
                <a:cubicBezTo>
                  <a:pt x="110" y="247"/>
                  <a:pt x="111" y="245"/>
                  <a:pt x="110" y="245"/>
                </a:cubicBezTo>
                <a:cubicBezTo>
                  <a:pt x="110" y="244"/>
                  <a:pt x="110" y="243"/>
                  <a:pt x="111" y="243"/>
                </a:cubicBezTo>
                <a:cubicBezTo>
                  <a:pt x="110" y="245"/>
                  <a:pt x="112" y="246"/>
                  <a:pt x="113" y="244"/>
                </a:cubicBezTo>
                <a:cubicBezTo>
                  <a:pt x="110" y="243"/>
                  <a:pt x="112" y="240"/>
                  <a:pt x="113" y="243"/>
                </a:cubicBezTo>
                <a:cubicBezTo>
                  <a:pt x="115" y="227"/>
                  <a:pt x="109" y="208"/>
                  <a:pt x="113" y="194"/>
                </a:cubicBezTo>
                <a:cubicBezTo>
                  <a:pt x="113" y="195"/>
                  <a:pt x="112" y="195"/>
                  <a:pt x="112" y="194"/>
                </a:cubicBezTo>
                <a:cubicBezTo>
                  <a:pt x="114" y="192"/>
                  <a:pt x="112" y="190"/>
                  <a:pt x="111" y="188"/>
                </a:cubicBezTo>
                <a:cubicBezTo>
                  <a:pt x="111" y="187"/>
                  <a:pt x="110" y="181"/>
                  <a:pt x="110" y="178"/>
                </a:cubicBezTo>
                <a:cubicBezTo>
                  <a:pt x="110" y="176"/>
                  <a:pt x="112" y="177"/>
                  <a:pt x="112" y="177"/>
                </a:cubicBezTo>
                <a:cubicBezTo>
                  <a:pt x="113" y="176"/>
                  <a:pt x="111" y="175"/>
                  <a:pt x="111" y="174"/>
                </a:cubicBezTo>
                <a:cubicBezTo>
                  <a:pt x="112" y="172"/>
                  <a:pt x="113" y="170"/>
                  <a:pt x="114" y="168"/>
                </a:cubicBezTo>
                <a:cubicBezTo>
                  <a:pt x="113" y="168"/>
                  <a:pt x="111" y="168"/>
                  <a:pt x="111" y="167"/>
                </a:cubicBezTo>
                <a:cubicBezTo>
                  <a:pt x="112" y="164"/>
                  <a:pt x="112" y="160"/>
                  <a:pt x="114" y="158"/>
                </a:cubicBezTo>
                <a:cubicBezTo>
                  <a:pt x="113" y="157"/>
                  <a:pt x="115" y="152"/>
                  <a:pt x="112" y="149"/>
                </a:cubicBezTo>
                <a:cubicBezTo>
                  <a:pt x="114" y="149"/>
                  <a:pt x="113" y="147"/>
                  <a:pt x="116" y="147"/>
                </a:cubicBezTo>
                <a:cubicBezTo>
                  <a:pt x="115" y="151"/>
                  <a:pt x="118" y="154"/>
                  <a:pt x="117" y="156"/>
                </a:cubicBezTo>
                <a:cubicBezTo>
                  <a:pt x="118" y="155"/>
                  <a:pt x="119" y="155"/>
                  <a:pt x="120" y="155"/>
                </a:cubicBezTo>
                <a:cubicBezTo>
                  <a:pt x="120" y="152"/>
                  <a:pt x="119" y="151"/>
                  <a:pt x="121" y="150"/>
                </a:cubicBezTo>
                <a:cubicBezTo>
                  <a:pt x="122" y="153"/>
                  <a:pt x="123" y="158"/>
                  <a:pt x="122" y="163"/>
                </a:cubicBezTo>
                <a:cubicBezTo>
                  <a:pt x="124" y="163"/>
                  <a:pt x="126" y="161"/>
                  <a:pt x="126" y="163"/>
                </a:cubicBezTo>
                <a:cubicBezTo>
                  <a:pt x="125" y="165"/>
                  <a:pt x="125" y="163"/>
                  <a:pt x="124" y="164"/>
                </a:cubicBezTo>
                <a:cubicBezTo>
                  <a:pt x="126" y="169"/>
                  <a:pt x="121" y="177"/>
                  <a:pt x="126" y="178"/>
                </a:cubicBezTo>
                <a:cubicBezTo>
                  <a:pt x="128" y="174"/>
                  <a:pt x="126" y="169"/>
                  <a:pt x="128" y="166"/>
                </a:cubicBezTo>
                <a:cubicBezTo>
                  <a:pt x="127" y="161"/>
                  <a:pt x="125" y="154"/>
                  <a:pt x="124" y="149"/>
                </a:cubicBezTo>
                <a:cubicBezTo>
                  <a:pt x="127" y="142"/>
                  <a:pt x="120" y="129"/>
                  <a:pt x="124" y="120"/>
                </a:cubicBezTo>
                <a:cubicBezTo>
                  <a:pt x="125" y="121"/>
                  <a:pt x="126" y="121"/>
                  <a:pt x="127" y="121"/>
                </a:cubicBezTo>
                <a:cubicBezTo>
                  <a:pt x="128" y="118"/>
                  <a:pt x="125" y="118"/>
                  <a:pt x="124" y="117"/>
                </a:cubicBezTo>
                <a:cubicBezTo>
                  <a:pt x="124" y="111"/>
                  <a:pt x="124" y="107"/>
                  <a:pt x="124" y="103"/>
                </a:cubicBezTo>
                <a:cubicBezTo>
                  <a:pt x="125" y="103"/>
                  <a:pt x="125" y="101"/>
                  <a:pt x="127" y="101"/>
                </a:cubicBezTo>
                <a:cubicBezTo>
                  <a:pt x="128" y="104"/>
                  <a:pt x="130" y="105"/>
                  <a:pt x="132" y="107"/>
                </a:cubicBezTo>
                <a:cubicBezTo>
                  <a:pt x="132" y="105"/>
                  <a:pt x="132" y="106"/>
                  <a:pt x="132" y="103"/>
                </a:cubicBezTo>
                <a:cubicBezTo>
                  <a:pt x="138" y="100"/>
                  <a:pt x="140" y="108"/>
                  <a:pt x="144" y="111"/>
                </a:cubicBezTo>
                <a:cubicBezTo>
                  <a:pt x="141" y="111"/>
                  <a:pt x="142" y="113"/>
                  <a:pt x="142" y="114"/>
                </a:cubicBezTo>
                <a:cubicBezTo>
                  <a:pt x="141" y="113"/>
                  <a:pt x="141" y="112"/>
                  <a:pt x="140" y="112"/>
                </a:cubicBezTo>
                <a:cubicBezTo>
                  <a:pt x="140" y="115"/>
                  <a:pt x="135" y="114"/>
                  <a:pt x="133" y="112"/>
                </a:cubicBezTo>
                <a:cubicBezTo>
                  <a:pt x="133" y="111"/>
                  <a:pt x="134" y="111"/>
                  <a:pt x="134" y="109"/>
                </a:cubicBezTo>
                <a:cubicBezTo>
                  <a:pt x="133" y="108"/>
                  <a:pt x="132" y="107"/>
                  <a:pt x="130" y="107"/>
                </a:cubicBezTo>
                <a:cubicBezTo>
                  <a:pt x="130" y="110"/>
                  <a:pt x="131" y="110"/>
                  <a:pt x="131" y="113"/>
                </a:cubicBezTo>
                <a:cubicBezTo>
                  <a:pt x="130" y="113"/>
                  <a:pt x="129" y="113"/>
                  <a:pt x="128" y="114"/>
                </a:cubicBezTo>
                <a:cubicBezTo>
                  <a:pt x="128" y="116"/>
                  <a:pt x="130" y="115"/>
                  <a:pt x="130" y="117"/>
                </a:cubicBezTo>
                <a:cubicBezTo>
                  <a:pt x="129" y="118"/>
                  <a:pt x="128" y="118"/>
                  <a:pt x="128" y="119"/>
                </a:cubicBezTo>
                <a:cubicBezTo>
                  <a:pt x="131" y="119"/>
                  <a:pt x="131" y="120"/>
                  <a:pt x="134" y="120"/>
                </a:cubicBezTo>
                <a:cubicBezTo>
                  <a:pt x="134" y="123"/>
                  <a:pt x="136" y="124"/>
                  <a:pt x="138" y="124"/>
                </a:cubicBezTo>
                <a:cubicBezTo>
                  <a:pt x="139" y="122"/>
                  <a:pt x="141" y="124"/>
                  <a:pt x="143" y="123"/>
                </a:cubicBezTo>
                <a:cubicBezTo>
                  <a:pt x="146" y="126"/>
                  <a:pt x="148" y="133"/>
                  <a:pt x="153" y="130"/>
                </a:cubicBezTo>
                <a:cubicBezTo>
                  <a:pt x="152" y="133"/>
                  <a:pt x="153" y="134"/>
                  <a:pt x="155" y="133"/>
                </a:cubicBezTo>
                <a:cubicBezTo>
                  <a:pt x="155" y="134"/>
                  <a:pt x="154" y="134"/>
                  <a:pt x="154" y="135"/>
                </a:cubicBezTo>
                <a:cubicBezTo>
                  <a:pt x="156" y="136"/>
                  <a:pt x="156" y="139"/>
                  <a:pt x="158" y="139"/>
                </a:cubicBezTo>
                <a:cubicBezTo>
                  <a:pt x="158" y="138"/>
                  <a:pt x="159" y="138"/>
                  <a:pt x="160" y="138"/>
                </a:cubicBezTo>
                <a:cubicBezTo>
                  <a:pt x="160" y="140"/>
                  <a:pt x="161" y="141"/>
                  <a:pt x="161" y="143"/>
                </a:cubicBezTo>
                <a:cubicBezTo>
                  <a:pt x="163" y="143"/>
                  <a:pt x="164" y="143"/>
                  <a:pt x="166" y="143"/>
                </a:cubicBezTo>
                <a:cubicBezTo>
                  <a:pt x="167" y="145"/>
                  <a:pt x="168" y="145"/>
                  <a:pt x="168" y="148"/>
                </a:cubicBezTo>
                <a:cubicBezTo>
                  <a:pt x="173" y="150"/>
                  <a:pt x="176" y="156"/>
                  <a:pt x="178" y="159"/>
                </a:cubicBezTo>
                <a:cubicBezTo>
                  <a:pt x="184" y="164"/>
                  <a:pt x="185" y="172"/>
                  <a:pt x="192" y="174"/>
                </a:cubicBezTo>
                <a:cubicBezTo>
                  <a:pt x="190" y="170"/>
                  <a:pt x="185" y="168"/>
                  <a:pt x="187" y="162"/>
                </a:cubicBezTo>
                <a:cubicBezTo>
                  <a:pt x="185" y="161"/>
                  <a:pt x="182" y="158"/>
                  <a:pt x="184" y="156"/>
                </a:cubicBezTo>
                <a:cubicBezTo>
                  <a:pt x="188" y="158"/>
                  <a:pt x="189" y="161"/>
                  <a:pt x="193" y="162"/>
                </a:cubicBezTo>
                <a:cubicBezTo>
                  <a:pt x="193" y="164"/>
                  <a:pt x="197" y="163"/>
                  <a:pt x="196" y="167"/>
                </a:cubicBezTo>
                <a:cubicBezTo>
                  <a:pt x="199" y="168"/>
                  <a:pt x="200" y="171"/>
                  <a:pt x="203" y="172"/>
                </a:cubicBezTo>
                <a:cubicBezTo>
                  <a:pt x="202" y="172"/>
                  <a:pt x="202" y="172"/>
                  <a:pt x="202" y="172"/>
                </a:cubicBezTo>
                <a:cubicBezTo>
                  <a:pt x="203" y="172"/>
                  <a:pt x="203" y="173"/>
                  <a:pt x="204" y="172"/>
                </a:cubicBezTo>
                <a:cubicBezTo>
                  <a:pt x="203" y="174"/>
                  <a:pt x="206" y="178"/>
                  <a:pt x="208" y="179"/>
                </a:cubicBezTo>
                <a:cubicBezTo>
                  <a:pt x="209" y="179"/>
                  <a:pt x="208" y="178"/>
                  <a:pt x="210" y="178"/>
                </a:cubicBezTo>
                <a:cubicBezTo>
                  <a:pt x="209" y="181"/>
                  <a:pt x="212" y="180"/>
                  <a:pt x="210" y="183"/>
                </a:cubicBezTo>
                <a:cubicBezTo>
                  <a:pt x="213" y="181"/>
                  <a:pt x="213" y="185"/>
                  <a:pt x="215" y="186"/>
                </a:cubicBezTo>
                <a:cubicBezTo>
                  <a:pt x="213" y="187"/>
                  <a:pt x="214" y="188"/>
                  <a:pt x="215" y="189"/>
                </a:cubicBezTo>
                <a:cubicBezTo>
                  <a:pt x="215" y="188"/>
                  <a:pt x="214" y="186"/>
                  <a:pt x="216" y="187"/>
                </a:cubicBezTo>
                <a:cubicBezTo>
                  <a:pt x="215" y="189"/>
                  <a:pt x="217" y="189"/>
                  <a:pt x="217" y="191"/>
                </a:cubicBezTo>
                <a:cubicBezTo>
                  <a:pt x="218" y="191"/>
                  <a:pt x="218" y="191"/>
                  <a:pt x="219" y="191"/>
                </a:cubicBezTo>
                <a:cubicBezTo>
                  <a:pt x="219" y="195"/>
                  <a:pt x="223" y="197"/>
                  <a:pt x="227" y="197"/>
                </a:cubicBezTo>
                <a:cubicBezTo>
                  <a:pt x="228" y="200"/>
                  <a:pt x="229" y="202"/>
                  <a:pt x="231" y="203"/>
                </a:cubicBezTo>
                <a:cubicBezTo>
                  <a:pt x="241" y="214"/>
                  <a:pt x="252" y="225"/>
                  <a:pt x="259" y="240"/>
                </a:cubicBezTo>
                <a:cubicBezTo>
                  <a:pt x="258" y="242"/>
                  <a:pt x="259" y="245"/>
                  <a:pt x="261" y="245"/>
                </a:cubicBezTo>
                <a:cubicBezTo>
                  <a:pt x="262" y="245"/>
                  <a:pt x="262" y="244"/>
                  <a:pt x="263" y="244"/>
                </a:cubicBezTo>
                <a:cubicBezTo>
                  <a:pt x="263" y="246"/>
                  <a:pt x="266" y="245"/>
                  <a:pt x="265" y="247"/>
                </a:cubicBezTo>
                <a:cubicBezTo>
                  <a:pt x="263" y="246"/>
                  <a:pt x="264" y="250"/>
                  <a:pt x="264" y="251"/>
                </a:cubicBezTo>
                <a:cubicBezTo>
                  <a:pt x="266" y="250"/>
                  <a:pt x="265" y="250"/>
                  <a:pt x="266" y="249"/>
                </a:cubicBezTo>
                <a:cubicBezTo>
                  <a:pt x="268" y="251"/>
                  <a:pt x="268" y="252"/>
                  <a:pt x="269" y="255"/>
                </a:cubicBezTo>
                <a:cubicBezTo>
                  <a:pt x="267" y="255"/>
                  <a:pt x="267" y="254"/>
                  <a:pt x="266" y="254"/>
                </a:cubicBezTo>
                <a:cubicBezTo>
                  <a:pt x="266" y="260"/>
                  <a:pt x="269" y="262"/>
                  <a:pt x="271" y="266"/>
                </a:cubicBezTo>
                <a:cubicBezTo>
                  <a:pt x="271" y="265"/>
                  <a:pt x="272" y="265"/>
                  <a:pt x="272" y="265"/>
                </a:cubicBezTo>
                <a:cubicBezTo>
                  <a:pt x="273" y="263"/>
                  <a:pt x="270" y="262"/>
                  <a:pt x="272" y="261"/>
                </a:cubicBezTo>
                <a:cubicBezTo>
                  <a:pt x="269" y="261"/>
                  <a:pt x="269" y="256"/>
                  <a:pt x="269" y="255"/>
                </a:cubicBezTo>
                <a:cubicBezTo>
                  <a:pt x="270" y="256"/>
                  <a:pt x="270" y="257"/>
                  <a:pt x="271" y="257"/>
                </a:cubicBezTo>
                <a:cubicBezTo>
                  <a:pt x="271" y="261"/>
                  <a:pt x="274" y="261"/>
                  <a:pt x="276" y="263"/>
                </a:cubicBezTo>
                <a:cubicBezTo>
                  <a:pt x="275" y="263"/>
                  <a:pt x="276" y="265"/>
                  <a:pt x="275" y="266"/>
                </a:cubicBezTo>
                <a:cubicBezTo>
                  <a:pt x="272" y="266"/>
                  <a:pt x="272" y="266"/>
                  <a:pt x="271" y="268"/>
                </a:cubicBezTo>
                <a:cubicBezTo>
                  <a:pt x="267" y="264"/>
                  <a:pt x="262" y="256"/>
                  <a:pt x="264" y="253"/>
                </a:cubicBezTo>
                <a:cubicBezTo>
                  <a:pt x="263" y="253"/>
                  <a:pt x="263" y="255"/>
                  <a:pt x="261" y="255"/>
                </a:cubicBezTo>
                <a:cubicBezTo>
                  <a:pt x="259" y="252"/>
                  <a:pt x="256" y="249"/>
                  <a:pt x="257" y="245"/>
                </a:cubicBezTo>
                <a:cubicBezTo>
                  <a:pt x="254" y="245"/>
                  <a:pt x="254" y="243"/>
                  <a:pt x="251" y="244"/>
                </a:cubicBezTo>
                <a:cubicBezTo>
                  <a:pt x="250" y="243"/>
                  <a:pt x="248" y="239"/>
                  <a:pt x="246" y="240"/>
                </a:cubicBezTo>
                <a:cubicBezTo>
                  <a:pt x="247" y="241"/>
                  <a:pt x="248" y="242"/>
                  <a:pt x="248" y="244"/>
                </a:cubicBezTo>
                <a:cubicBezTo>
                  <a:pt x="249" y="243"/>
                  <a:pt x="250" y="244"/>
                  <a:pt x="250" y="245"/>
                </a:cubicBezTo>
                <a:cubicBezTo>
                  <a:pt x="251" y="251"/>
                  <a:pt x="257" y="250"/>
                  <a:pt x="258" y="255"/>
                </a:cubicBezTo>
                <a:cubicBezTo>
                  <a:pt x="260" y="256"/>
                  <a:pt x="259" y="254"/>
                  <a:pt x="260" y="254"/>
                </a:cubicBezTo>
                <a:cubicBezTo>
                  <a:pt x="260" y="255"/>
                  <a:pt x="261" y="255"/>
                  <a:pt x="261" y="256"/>
                </a:cubicBezTo>
                <a:cubicBezTo>
                  <a:pt x="260" y="256"/>
                  <a:pt x="260" y="255"/>
                  <a:pt x="259" y="255"/>
                </a:cubicBezTo>
                <a:cubicBezTo>
                  <a:pt x="260" y="257"/>
                  <a:pt x="258" y="258"/>
                  <a:pt x="259" y="258"/>
                </a:cubicBezTo>
                <a:cubicBezTo>
                  <a:pt x="259" y="258"/>
                  <a:pt x="260" y="257"/>
                  <a:pt x="260" y="258"/>
                </a:cubicBezTo>
                <a:cubicBezTo>
                  <a:pt x="260" y="258"/>
                  <a:pt x="261" y="259"/>
                  <a:pt x="261" y="259"/>
                </a:cubicBezTo>
                <a:cubicBezTo>
                  <a:pt x="260" y="259"/>
                  <a:pt x="260" y="258"/>
                  <a:pt x="259" y="258"/>
                </a:cubicBezTo>
                <a:cubicBezTo>
                  <a:pt x="259" y="260"/>
                  <a:pt x="259" y="262"/>
                  <a:pt x="260" y="263"/>
                </a:cubicBezTo>
                <a:cubicBezTo>
                  <a:pt x="265" y="261"/>
                  <a:pt x="265" y="268"/>
                  <a:pt x="269" y="269"/>
                </a:cubicBezTo>
                <a:cubicBezTo>
                  <a:pt x="269" y="269"/>
                  <a:pt x="269" y="267"/>
                  <a:pt x="270" y="267"/>
                </a:cubicBezTo>
                <a:cubicBezTo>
                  <a:pt x="269" y="274"/>
                  <a:pt x="276" y="272"/>
                  <a:pt x="277" y="278"/>
                </a:cubicBezTo>
                <a:cubicBezTo>
                  <a:pt x="276" y="279"/>
                  <a:pt x="275" y="277"/>
                  <a:pt x="275" y="279"/>
                </a:cubicBezTo>
                <a:cubicBezTo>
                  <a:pt x="276" y="280"/>
                  <a:pt x="277" y="278"/>
                  <a:pt x="279" y="279"/>
                </a:cubicBezTo>
                <a:cubicBezTo>
                  <a:pt x="280" y="285"/>
                  <a:pt x="287" y="285"/>
                  <a:pt x="288" y="291"/>
                </a:cubicBezTo>
                <a:cubicBezTo>
                  <a:pt x="282" y="291"/>
                  <a:pt x="283" y="285"/>
                  <a:pt x="279" y="283"/>
                </a:cubicBezTo>
                <a:cubicBezTo>
                  <a:pt x="279" y="284"/>
                  <a:pt x="279" y="285"/>
                  <a:pt x="279" y="285"/>
                </a:cubicBezTo>
                <a:cubicBezTo>
                  <a:pt x="283" y="288"/>
                  <a:pt x="283" y="295"/>
                  <a:pt x="290" y="296"/>
                </a:cubicBezTo>
                <a:cubicBezTo>
                  <a:pt x="290" y="299"/>
                  <a:pt x="293" y="300"/>
                  <a:pt x="294" y="302"/>
                </a:cubicBezTo>
                <a:cubicBezTo>
                  <a:pt x="295" y="301"/>
                  <a:pt x="293" y="300"/>
                  <a:pt x="294" y="299"/>
                </a:cubicBezTo>
                <a:cubicBezTo>
                  <a:pt x="297" y="299"/>
                  <a:pt x="295" y="303"/>
                  <a:pt x="297" y="303"/>
                </a:cubicBezTo>
                <a:cubicBezTo>
                  <a:pt x="296" y="303"/>
                  <a:pt x="296" y="303"/>
                  <a:pt x="295" y="303"/>
                </a:cubicBezTo>
                <a:cubicBezTo>
                  <a:pt x="296" y="305"/>
                  <a:pt x="298" y="308"/>
                  <a:pt x="300" y="306"/>
                </a:cubicBezTo>
                <a:cubicBezTo>
                  <a:pt x="300" y="307"/>
                  <a:pt x="301" y="307"/>
                  <a:pt x="300" y="308"/>
                </a:cubicBezTo>
                <a:cubicBezTo>
                  <a:pt x="300" y="308"/>
                  <a:pt x="299" y="308"/>
                  <a:pt x="299" y="309"/>
                </a:cubicBezTo>
                <a:cubicBezTo>
                  <a:pt x="299" y="311"/>
                  <a:pt x="303" y="311"/>
                  <a:pt x="303" y="312"/>
                </a:cubicBezTo>
                <a:cubicBezTo>
                  <a:pt x="302" y="313"/>
                  <a:pt x="304" y="314"/>
                  <a:pt x="304" y="316"/>
                </a:cubicBezTo>
                <a:cubicBezTo>
                  <a:pt x="305" y="316"/>
                  <a:pt x="305" y="315"/>
                  <a:pt x="305" y="315"/>
                </a:cubicBezTo>
                <a:cubicBezTo>
                  <a:pt x="309" y="317"/>
                  <a:pt x="307" y="323"/>
                  <a:pt x="311" y="324"/>
                </a:cubicBezTo>
                <a:cubicBezTo>
                  <a:pt x="311" y="322"/>
                  <a:pt x="313" y="322"/>
                  <a:pt x="314" y="321"/>
                </a:cubicBezTo>
                <a:cubicBezTo>
                  <a:pt x="315" y="323"/>
                  <a:pt x="316" y="324"/>
                  <a:pt x="318" y="326"/>
                </a:cubicBezTo>
                <a:cubicBezTo>
                  <a:pt x="317" y="326"/>
                  <a:pt x="318" y="328"/>
                  <a:pt x="316" y="328"/>
                </a:cubicBezTo>
                <a:cubicBezTo>
                  <a:pt x="317" y="329"/>
                  <a:pt x="316" y="330"/>
                  <a:pt x="318" y="332"/>
                </a:cubicBezTo>
                <a:cubicBezTo>
                  <a:pt x="320" y="330"/>
                  <a:pt x="317" y="329"/>
                  <a:pt x="318" y="328"/>
                </a:cubicBezTo>
                <a:cubicBezTo>
                  <a:pt x="320" y="328"/>
                  <a:pt x="319" y="329"/>
                  <a:pt x="320" y="328"/>
                </a:cubicBezTo>
                <a:cubicBezTo>
                  <a:pt x="311" y="315"/>
                  <a:pt x="299" y="303"/>
                  <a:pt x="291" y="291"/>
                </a:cubicBezTo>
                <a:cubicBezTo>
                  <a:pt x="291" y="290"/>
                  <a:pt x="293" y="289"/>
                  <a:pt x="291" y="288"/>
                </a:cubicBezTo>
                <a:cubicBezTo>
                  <a:pt x="291" y="289"/>
                  <a:pt x="291" y="289"/>
                  <a:pt x="290" y="289"/>
                </a:cubicBezTo>
                <a:cubicBezTo>
                  <a:pt x="290" y="289"/>
                  <a:pt x="290" y="289"/>
                  <a:pt x="290" y="288"/>
                </a:cubicBezTo>
                <a:cubicBezTo>
                  <a:pt x="290" y="287"/>
                  <a:pt x="291" y="287"/>
                  <a:pt x="291" y="285"/>
                </a:cubicBezTo>
                <a:cubicBezTo>
                  <a:pt x="289" y="285"/>
                  <a:pt x="290" y="287"/>
                  <a:pt x="288" y="286"/>
                </a:cubicBezTo>
                <a:cubicBezTo>
                  <a:pt x="288" y="287"/>
                  <a:pt x="289" y="287"/>
                  <a:pt x="288" y="288"/>
                </a:cubicBezTo>
                <a:cubicBezTo>
                  <a:pt x="287" y="286"/>
                  <a:pt x="285" y="285"/>
                  <a:pt x="286" y="282"/>
                </a:cubicBezTo>
                <a:cubicBezTo>
                  <a:pt x="281" y="281"/>
                  <a:pt x="281" y="275"/>
                  <a:pt x="277" y="273"/>
                </a:cubicBezTo>
                <a:cubicBezTo>
                  <a:pt x="277" y="273"/>
                  <a:pt x="278" y="274"/>
                  <a:pt x="277" y="274"/>
                </a:cubicBezTo>
                <a:cubicBezTo>
                  <a:pt x="273" y="272"/>
                  <a:pt x="276" y="268"/>
                  <a:pt x="276" y="265"/>
                </a:cubicBezTo>
                <a:cubicBezTo>
                  <a:pt x="280" y="271"/>
                  <a:pt x="284" y="275"/>
                  <a:pt x="287" y="282"/>
                </a:cubicBezTo>
                <a:cubicBezTo>
                  <a:pt x="296" y="282"/>
                  <a:pt x="296" y="291"/>
                  <a:pt x="303" y="294"/>
                </a:cubicBezTo>
                <a:cubicBezTo>
                  <a:pt x="303" y="299"/>
                  <a:pt x="312" y="298"/>
                  <a:pt x="310" y="304"/>
                </a:cubicBezTo>
                <a:cubicBezTo>
                  <a:pt x="313" y="305"/>
                  <a:pt x="313" y="310"/>
                  <a:pt x="316" y="309"/>
                </a:cubicBezTo>
                <a:cubicBezTo>
                  <a:pt x="315" y="313"/>
                  <a:pt x="322" y="311"/>
                  <a:pt x="319" y="316"/>
                </a:cubicBezTo>
                <a:cubicBezTo>
                  <a:pt x="322" y="317"/>
                  <a:pt x="324" y="320"/>
                  <a:pt x="324" y="322"/>
                </a:cubicBezTo>
                <a:cubicBezTo>
                  <a:pt x="326" y="323"/>
                  <a:pt x="327" y="326"/>
                  <a:pt x="329" y="326"/>
                </a:cubicBezTo>
                <a:cubicBezTo>
                  <a:pt x="328" y="326"/>
                  <a:pt x="329" y="329"/>
                  <a:pt x="329" y="330"/>
                </a:cubicBezTo>
                <a:cubicBezTo>
                  <a:pt x="329" y="332"/>
                  <a:pt x="330" y="330"/>
                  <a:pt x="330" y="332"/>
                </a:cubicBezTo>
                <a:cubicBezTo>
                  <a:pt x="332" y="332"/>
                  <a:pt x="332" y="333"/>
                  <a:pt x="333" y="333"/>
                </a:cubicBezTo>
                <a:cubicBezTo>
                  <a:pt x="333" y="334"/>
                  <a:pt x="335" y="335"/>
                  <a:pt x="333" y="336"/>
                </a:cubicBezTo>
                <a:cubicBezTo>
                  <a:pt x="333" y="335"/>
                  <a:pt x="326" y="335"/>
                  <a:pt x="329" y="332"/>
                </a:cubicBezTo>
                <a:cubicBezTo>
                  <a:pt x="327" y="333"/>
                  <a:pt x="324" y="330"/>
                  <a:pt x="322" y="331"/>
                </a:cubicBezTo>
                <a:cubicBezTo>
                  <a:pt x="325" y="333"/>
                  <a:pt x="319" y="333"/>
                  <a:pt x="319" y="335"/>
                </a:cubicBezTo>
                <a:cubicBezTo>
                  <a:pt x="321" y="335"/>
                  <a:pt x="322" y="339"/>
                  <a:pt x="320" y="339"/>
                </a:cubicBezTo>
                <a:cubicBezTo>
                  <a:pt x="321" y="341"/>
                  <a:pt x="323" y="341"/>
                  <a:pt x="324" y="344"/>
                </a:cubicBezTo>
                <a:cubicBezTo>
                  <a:pt x="325" y="344"/>
                  <a:pt x="325" y="343"/>
                  <a:pt x="327" y="344"/>
                </a:cubicBezTo>
                <a:cubicBezTo>
                  <a:pt x="327" y="342"/>
                  <a:pt x="328" y="341"/>
                  <a:pt x="329" y="341"/>
                </a:cubicBezTo>
                <a:cubicBezTo>
                  <a:pt x="334" y="344"/>
                  <a:pt x="341" y="349"/>
                  <a:pt x="337" y="355"/>
                </a:cubicBezTo>
                <a:cubicBezTo>
                  <a:pt x="333" y="353"/>
                  <a:pt x="332" y="350"/>
                  <a:pt x="330" y="346"/>
                </a:cubicBezTo>
                <a:cubicBezTo>
                  <a:pt x="328" y="346"/>
                  <a:pt x="328" y="347"/>
                  <a:pt x="327" y="347"/>
                </a:cubicBezTo>
                <a:cubicBezTo>
                  <a:pt x="327" y="348"/>
                  <a:pt x="327" y="349"/>
                  <a:pt x="326" y="349"/>
                </a:cubicBezTo>
                <a:cubicBezTo>
                  <a:pt x="324" y="347"/>
                  <a:pt x="326" y="348"/>
                  <a:pt x="322" y="347"/>
                </a:cubicBezTo>
                <a:cubicBezTo>
                  <a:pt x="322" y="346"/>
                  <a:pt x="323" y="345"/>
                  <a:pt x="322" y="344"/>
                </a:cubicBezTo>
                <a:cubicBezTo>
                  <a:pt x="321" y="344"/>
                  <a:pt x="322" y="346"/>
                  <a:pt x="320" y="346"/>
                </a:cubicBezTo>
                <a:cubicBezTo>
                  <a:pt x="319" y="345"/>
                  <a:pt x="319" y="345"/>
                  <a:pt x="320" y="344"/>
                </a:cubicBezTo>
                <a:cubicBezTo>
                  <a:pt x="318" y="344"/>
                  <a:pt x="317" y="346"/>
                  <a:pt x="319" y="348"/>
                </a:cubicBezTo>
                <a:cubicBezTo>
                  <a:pt x="320" y="347"/>
                  <a:pt x="321" y="347"/>
                  <a:pt x="322" y="348"/>
                </a:cubicBezTo>
                <a:cubicBezTo>
                  <a:pt x="322" y="349"/>
                  <a:pt x="322" y="349"/>
                  <a:pt x="321" y="350"/>
                </a:cubicBezTo>
                <a:cubicBezTo>
                  <a:pt x="323" y="351"/>
                  <a:pt x="323" y="349"/>
                  <a:pt x="324" y="350"/>
                </a:cubicBezTo>
                <a:cubicBezTo>
                  <a:pt x="323" y="352"/>
                  <a:pt x="325" y="352"/>
                  <a:pt x="326" y="354"/>
                </a:cubicBezTo>
                <a:cubicBezTo>
                  <a:pt x="326" y="353"/>
                  <a:pt x="326" y="353"/>
                  <a:pt x="327" y="352"/>
                </a:cubicBezTo>
                <a:cubicBezTo>
                  <a:pt x="327" y="355"/>
                  <a:pt x="326" y="355"/>
                  <a:pt x="327" y="357"/>
                </a:cubicBezTo>
                <a:cubicBezTo>
                  <a:pt x="327" y="356"/>
                  <a:pt x="328" y="356"/>
                  <a:pt x="329" y="356"/>
                </a:cubicBezTo>
                <a:cubicBezTo>
                  <a:pt x="328" y="359"/>
                  <a:pt x="332" y="360"/>
                  <a:pt x="331" y="363"/>
                </a:cubicBezTo>
                <a:cubicBezTo>
                  <a:pt x="330" y="364"/>
                  <a:pt x="328" y="364"/>
                  <a:pt x="330" y="366"/>
                </a:cubicBezTo>
                <a:cubicBezTo>
                  <a:pt x="332" y="366"/>
                  <a:pt x="334" y="365"/>
                  <a:pt x="333" y="368"/>
                </a:cubicBezTo>
                <a:cubicBezTo>
                  <a:pt x="337" y="368"/>
                  <a:pt x="337" y="366"/>
                  <a:pt x="340" y="367"/>
                </a:cubicBezTo>
                <a:cubicBezTo>
                  <a:pt x="342" y="370"/>
                  <a:pt x="341" y="370"/>
                  <a:pt x="346" y="372"/>
                </a:cubicBezTo>
                <a:cubicBezTo>
                  <a:pt x="345" y="370"/>
                  <a:pt x="342" y="368"/>
                  <a:pt x="344" y="367"/>
                </a:cubicBezTo>
                <a:cubicBezTo>
                  <a:pt x="345" y="369"/>
                  <a:pt x="345" y="370"/>
                  <a:pt x="348" y="370"/>
                </a:cubicBezTo>
                <a:cubicBezTo>
                  <a:pt x="348" y="371"/>
                  <a:pt x="348" y="373"/>
                  <a:pt x="349" y="373"/>
                </a:cubicBezTo>
                <a:cubicBezTo>
                  <a:pt x="350" y="372"/>
                  <a:pt x="350" y="372"/>
                  <a:pt x="351" y="371"/>
                </a:cubicBezTo>
                <a:cubicBezTo>
                  <a:pt x="352" y="374"/>
                  <a:pt x="353" y="376"/>
                  <a:pt x="355" y="376"/>
                </a:cubicBezTo>
                <a:cubicBezTo>
                  <a:pt x="356" y="377"/>
                  <a:pt x="355" y="377"/>
                  <a:pt x="355" y="377"/>
                </a:cubicBezTo>
                <a:cubicBezTo>
                  <a:pt x="361" y="389"/>
                  <a:pt x="358" y="411"/>
                  <a:pt x="362" y="426"/>
                </a:cubicBezTo>
                <a:cubicBezTo>
                  <a:pt x="363" y="426"/>
                  <a:pt x="364" y="425"/>
                  <a:pt x="364" y="426"/>
                </a:cubicBezTo>
                <a:cubicBezTo>
                  <a:pt x="362" y="427"/>
                  <a:pt x="365" y="429"/>
                  <a:pt x="365" y="431"/>
                </a:cubicBezTo>
                <a:cubicBezTo>
                  <a:pt x="367" y="430"/>
                  <a:pt x="368" y="431"/>
                  <a:pt x="368" y="433"/>
                </a:cubicBezTo>
                <a:cubicBezTo>
                  <a:pt x="371" y="432"/>
                  <a:pt x="374" y="434"/>
                  <a:pt x="376" y="433"/>
                </a:cubicBezTo>
                <a:cubicBezTo>
                  <a:pt x="376" y="433"/>
                  <a:pt x="375" y="433"/>
                  <a:pt x="375" y="432"/>
                </a:cubicBezTo>
                <a:cubicBezTo>
                  <a:pt x="378" y="433"/>
                  <a:pt x="379" y="429"/>
                  <a:pt x="381" y="431"/>
                </a:cubicBezTo>
                <a:cubicBezTo>
                  <a:pt x="381" y="428"/>
                  <a:pt x="383" y="431"/>
                  <a:pt x="383" y="429"/>
                </a:cubicBezTo>
                <a:cubicBezTo>
                  <a:pt x="384" y="430"/>
                  <a:pt x="384" y="430"/>
                  <a:pt x="383" y="432"/>
                </a:cubicBezTo>
                <a:cubicBezTo>
                  <a:pt x="387" y="430"/>
                  <a:pt x="383" y="434"/>
                  <a:pt x="385" y="434"/>
                </a:cubicBezTo>
                <a:cubicBezTo>
                  <a:pt x="388" y="435"/>
                  <a:pt x="385" y="431"/>
                  <a:pt x="387" y="431"/>
                </a:cubicBezTo>
                <a:cubicBezTo>
                  <a:pt x="387" y="432"/>
                  <a:pt x="388" y="432"/>
                  <a:pt x="387" y="433"/>
                </a:cubicBezTo>
                <a:cubicBezTo>
                  <a:pt x="388" y="433"/>
                  <a:pt x="389" y="431"/>
                  <a:pt x="391" y="431"/>
                </a:cubicBezTo>
                <a:cubicBezTo>
                  <a:pt x="389" y="431"/>
                  <a:pt x="389" y="429"/>
                  <a:pt x="389" y="427"/>
                </a:cubicBezTo>
                <a:cubicBezTo>
                  <a:pt x="390" y="428"/>
                  <a:pt x="391" y="426"/>
                  <a:pt x="391" y="427"/>
                </a:cubicBezTo>
                <a:cubicBezTo>
                  <a:pt x="389" y="428"/>
                  <a:pt x="390" y="431"/>
                  <a:pt x="390" y="429"/>
                </a:cubicBezTo>
                <a:cubicBezTo>
                  <a:pt x="392" y="427"/>
                  <a:pt x="393" y="433"/>
                  <a:pt x="393" y="429"/>
                </a:cubicBezTo>
                <a:cubicBezTo>
                  <a:pt x="391" y="429"/>
                  <a:pt x="393" y="428"/>
                  <a:pt x="393" y="426"/>
                </a:cubicBezTo>
                <a:cubicBezTo>
                  <a:pt x="392" y="425"/>
                  <a:pt x="390" y="425"/>
                  <a:pt x="390" y="423"/>
                </a:cubicBezTo>
                <a:cubicBezTo>
                  <a:pt x="387" y="425"/>
                  <a:pt x="388" y="426"/>
                  <a:pt x="385" y="427"/>
                </a:cubicBezTo>
                <a:cubicBezTo>
                  <a:pt x="386" y="428"/>
                  <a:pt x="387" y="428"/>
                  <a:pt x="387" y="429"/>
                </a:cubicBezTo>
                <a:cubicBezTo>
                  <a:pt x="385" y="429"/>
                  <a:pt x="386" y="429"/>
                  <a:pt x="385" y="430"/>
                </a:cubicBezTo>
                <a:cubicBezTo>
                  <a:pt x="385" y="425"/>
                  <a:pt x="381" y="429"/>
                  <a:pt x="380" y="426"/>
                </a:cubicBezTo>
                <a:cubicBezTo>
                  <a:pt x="382" y="425"/>
                  <a:pt x="383" y="426"/>
                  <a:pt x="385" y="427"/>
                </a:cubicBezTo>
                <a:cubicBezTo>
                  <a:pt x="384" y="424"/>
                  <a:pt x="387" y="424"/>
                  <a:pt x="388" y="422"/>
                </a:cubicBezTo>
                <a:cubicBezTo>
                  <a:pt x="386" y="421"/>
                  <a:pt x="384" y="419"/>
                  <a:pt x="382" y="417"/>
                </a:cubicBezTo>
                <a:cubicBezTo>
                  <a:pt x="385" y="412"/>
                  <a:pt x="383" y="405"/>
                  <a:pt x="387" y="403"/>
                </a:cubicBezTo>
                <a:cubicBezTo>
                  <a:pt x="389" y="404"/>
                  <a:pt x="393" y="404"/>
                  <a:pt x="391" y="406"/>
                </a:cubicBezTo>
                <a:cubicBezTo>
                  <a:pt x="400" y="413"/>
                  <a:pt x="405" y="424"/>
                  <a:pt x="412" y="433"/>
                </a:cubicBezTo>
                <a:cubicBezTo>
                  <a:pt x="412" y="432"/>
                  <a:pt x="414" y="433"/>
                  <a:pt x="415" y="433"/>
                </a:cubicBezTo>
                <a:cubicBezTo>
                  <a:pt x="416" y="434"/>
                  <a:pt x="418" y="435"/>
                  <a:pt x="419" y="436"/>
                </a:cubicBezTo>
                <a:cubicBezTo>
                  <a:pt x="419" y="435"/>
                  <a:pt x="419" y="434"/>
                  <a:pt x="420" y="434"/>
                </a:cubicBezTo>
                <a:cubicBezTo>
                  <a:pt x="421" y="434"/>
                  <a:pt x="421" y="435"/>
                  <a:pt x="421" y="436"/>
                </a:cubicBezTo>
                <a:cubicBezTo>
                  <a:pt x="423" y="435"/>
                  <a:pt x="426" y="437"/>
                  <a:pt x="425" y="435"/>
                </a:cubicBezTo>
                <a:cubicBezTo>
                  <a:pt x="425" y="434"/>
                  <a:pt x="425" y="435"/>
                  <a:pt x="424" y="435"/>
                </a:cubicBezTo>
                <a:cubicBezTo>
                  <a:pt x="424" y="434"/>
                  <a:pt x="425" y="434"/>
                  <a:pt x="425" y="433"/>
                </a:cubicBezTo>
                <a:cubicBezTo>
                  <a:pt x="423" y="433"/>
                  <a:pt x="422" y="429"/>
                  <a:pt x="421" y="431"/>
                </a:cubicBezTo>
                <a:cubicBezTo>
                  <a:pt x="421" y="429"/>
                  <a:pt x="422" y="430"/>
                  <a:pt x="423" y="429"/>
                </a:cubicBezTo>
                <a:cubicBezTo>
                  <a:pt x="422" y="427"/>
                  <a:pt x="420" y="428"/>
                  <a:pt x="420" y="427"/>
                </a:cubicBezTo>
                <a:cubicBezTo>
                  <a:pt x="423" y="424"/>
                  <a:pt x="417" y="420"/>
                  <a:pt x="415" y="416"/>
                </a:cubicBezTo>
                <a:cubicBezTo>
                  <a:pt x="413" y="418"/>
                  <a:pt x="411" y="416"/>
                  <a:pt x="409" y="415"/>
                </a:cubicBezTo>
                <a:cubicBezTo>
                  <a:pt x="408" y="415"/>
                  <a:pt x="408" y="416"/>
                  <a:pt x="407" y="416"/>
                </a:cubicBezTo>
                <a:cubicBezTo>
                  <a:pt x="409" y="414"/>
                  <a:pt x="405" y="412"/>
                  <a:pt x="404" y="409"/>
                </a:cubicBezTo>
                <a:cubicBezTo>
                  <a:pt x="403" y="409"/>
                  <a:pt x="403" y="410"/>
                  <a:pt x="403" y="410"/>
                </a:cubicBezTo>
                <a:cubicBezTo>
                  <a:pt x="402" y="408"/>
                  <a:pt x="399" y="409"/>
                  <a:pt x="399" y="406"/>
                </a:cubicBezTo>
                <a:cubicBezTo>
                  <a:pt x="400" y="405"/>
                  <a:pt x="402" y="406"/>
                  <a:pt x="402" y="404"/>
                </a:cubicBezTo>
                <a:cubicBezTo>
                  <a:pt x="400" y="402"/>
                  <a:pt x="400" y="406"/>
                  <a:pt x="399" y="405"/>
                </a:cubicBezTo>
                <a:cubicBezTo>
                  <a:pt x="400" y="403"/>
                  <a:pt x="401" y="402"/>
                  <a:pt x="399" y="400"/>
                </a:cubicBezTo>
                <a:cubicBezTo>
                  <a:pt x="399" y="401"/>
                  <a:pt x="400" y="402"/>
                  <a:pt x="399" y="402"/>
                </a:cubicBezTo>
                <a:cubicBezTo>
                  <a:pt x="399" y="402"/>
                  <a:pt x="398" y="401"/>
                  <a:pt x="398" y="401"/>
                </a:cubicBezTo>
                <a:cubicBezTo>
                  <a:pt x="399" y="399"/>
                  <a:pt x="396" y="399"/>
                  <a:pt x="396" y="398"/>
                </a:cubicBezTo>
                <a:cubicBezTo>
                  <a:pt x="397" y="396"/>
                  <a:pt x="395" y="395"/>
                  <a:pt x="397" y="394"/>
                </a:cubicBezTo>
                <a:cubicBezTo>
                  <a:pt x="396" y="396"/>
                  <a:pt x="399" y="397"/>
                  <a:pt x="398" y="399"/>
                </a:cubicBezTo>
                <a:cubicBezTo>
                  <a:pt x="398" y="398"/>
                  <a:pt x="399" y="398"/>
                  <a:pt x="399" y="397"/>
                </a:cubicBezTo>
                <a:cubicBezTo>
                  <a:pt x="396" y="392"/>
                  <a:pt x="394" y="387"/>
                  <a:pt x="390" y="384"/>
                </a:cubicBezTo>
                <a:cubicBezTo>
                  <a:pt x="390" y="382"/>
                  <a:pt x="392" y="382"/>
                  <a:pt x="393" y="381"/>
                </a:cubicBezTo>
                <a:cubicBezTo>
                  <a:pt x="394" y="379"/>
                  <a:pt x="393" y="376"/>
                  <a:pt x="394" y="376"/>
                </a:cubicBezTo>
                <a:cubicBezTo>
                  <a:pt x="396" y="376"/>
                  <a:pt x="395" y="378"/>
                  <a:pt x="396" y="378"/>
                </a:cubicBezTo>
                <a:cubicBezTo>
                  <a:pt x="394" y="370"/>
                  <a:pt x="391" y="365"/>
                  <a:pt x="390" y="357"/>
                </a:cubicBezTo>
                <a:cubicBezTo>
                  <a:pt x="385" y="353"/>
                  <a:pt x="388" y="342"/>
                  <a:pt x="383" y="337"/>
                </a:cubicBezTo>
                <a:cubicBezTo>
                  <a:pt x="383" y="329"/>
                  <a:pt x="383" y="322"/>
                  <a:pt x="384" y="313"/>
                </a:cubicBezTo>
                <a:cubicBezTo>
                  <a:pt x="382" y="313"/>
                  <a:pt x="383" y="311"/>
                  <a:pt x="382" y="311"/>
                </a:cubicBezTo>
                <a:cubicBezTo>
                  <a:pt x="384" y="309"/>
                  <a:pt x="387" y="311"/>
                  <a:pt x="387" y="310"/>
                </a:cubicBezTo>
                <a:cubicBezTo>
                  <a:pt x="386" y="310"/>
                  <a:pt x="387" y="308"/>
                  <a:pt x="387" y="308"/>
                </a:cubicBezTo>
                <a:cubicBezTo>
                  <a:pt x="387" y="307"/>
                  <a:pt x="385" y="308"/>
                  <a:pt x="385" y="307"/>
                </a:cubicBezTo>
                <a:cubicBezTo>
                  <a:pt x="385" y="305"/>
                  <a:pt x="386" y="306"/>
                  <a:pt x="386" y="304"/>
                </a:cubicBezTo>
                <a:cubicBezTo>
                  <a:pt x="385" y="303"/>
                  <a:pt x="386" y="303"/>
                  <a:pt x="384" y="301"/>
                </a:cubicBezTo>
                <a:cubicBezTo>
                  <a:pt x="386" y="286"/>
                  <a:pt x="382" y="277"/>
                  <a:pt x="382" y="259"/>
                </a:cubicBezTo>
                <a:cubicBezTo>
                  <a:pt x="381" y="259"/>
                  <a:pt x="380" y="259"/>
                  <a:pt x="380" y="258"/>
                </a:cubicBezTo>
                <a:cubicBezTo>
                  <a:pt x="381" y="255"/>
                  <a:pt x="378" y="253"/>
                  <a:pt x="381" y="251"/>
                </a:cubicBezTo>
                <a:cubicBezTo>
                  <a:pt x="379" y="251"/>
                  <a:pt x="380" y="249"/>
                  <a:pt x="379" y="249"/>
                </a:cubicBezTo>
                <a:cubicBezTo>
                  <a:pt x="380" y="238"/>
                  <a:pt x="379" y="225"/>
                  <a:pt x="379" y="218"/>
                </a:cubicBezTo>
                <a:cubicBezTo>
                  <a:pt x="379" y="218"/>
                  <a:pt x="381" y="219"/>
                  <a:pt x="381" y="218"/>
                </a:cubicBezTo>
                <a:cubicBezTo>
                  <a:pt x="377" y="213"/>
                  <a:pt x="383" y="203"/>
                  <a:pt x="377" y="200"/>
                </a:cubicBezTo>
                <a:cubicBezTo>
                  <a:pt x="380" y="195"/>
                  <a:pt x="376" y="191"/>
                  <a:pt x="380" y="186"/>
                </a:cubicBezTo>
                <a:cubicBezTo>
                  <a:pt x="377" y="186"/>
                  <a:pt x="382" y="180"/>
                  <a:pt x="378" y="179"/>
                </a:cubicBezTo>
                <a:cubicBezTo>
                  <a:pt x="378" y="177"/>
                  <a:pt x="379" y="176"/>
                  <a:pt x="380" y="175"/>
                </a:cubicBezTo>
                <a:cubicBezTo>
                  <a:pt x="378" y="162"/>
                  <a:pt x="381" y="143"/>
                  <a:pt x="380" y="130"/>
                </a:cubicBezTo>
                <a:cubicBezTo>
                  <a:pt x="382" y="128"/>
                  <a:pt x="379" y="124"/>
                  <a:pt x="383" y="122"/>
                </a:cubicBezTo>
                <a:cubicBezTo>
                  <a:pt x="383" y="120"/>
                  <a:pt x="383" y="119"/>
                  <a:pt x="382" y="118"/>
                </a:cubicBezTo>
                <a:cubicBezTo>
                  <a:pt x="384" y="110"/>
                  <a:pt x="383" y="98"/>
                  <a:pt x="383" y="92"/>
                </a:cubicBezTo>
                <a:cubicBezTo>
                  <a:pt x="386" y="90"/>
                  <a:pt x="384" y="86"/>
                  <a:pt x="383" y="84"/>
                </a:cubicBezTo>
                <a:cubicBezTo>
                  <a:pt x="384" y="82"/>
                  <a:pt x="385" y="83"/>
                  <a:pt x="385" y="81"/>
                </a:cubicBezTo>
                <a:cubicBezTo>
                  <a:pt x="382" y="76"/>
                  <a:pt x="393" y="74"/>
                  <a:pt x="389" y="67"/>
                </a:cubicBezTo>
                <a:cubicBezTo>
                  <a:pt x="393" y="66"/>
                  <a:pt x="389" y="61"/>
                  <a:pt x="391" y="58"/>
                </a:cubicBezTo>
                <a:cubicBezTo>
                  <a:pt x="391" y="58"/>
                  <a:pt x="390" y="58"/>
                  <a:pt x="390" y="58"/>
                </a:cubicBezTo>
                <a:cubicBezTo>
                  <a:pt x="390" y="57"/>
                  <a:pt x="392" y="58"/>
                  <a:pt x="393" y="57"/>
                </a:cubicBezTo>
                <a:cubicBezTo>
                  <a:pt x="392" y="54"/>
                  <a:pt x="393" y="53"/>
                  <a:pt x="392" y="51"/>
                </a:cubicBezTo>
                <a:cubicBezTo>
                  <a:pt x="394" y="50"/>
                  <a:pt x="393" y="46"/>
                  <a:pt x="396" y="44"/>
                </a:cubicBezTo>
                <a:cubicBezTo>
                  <a:pt x="395" y="45"/>
                  <a:pt x="394" y="44"/>
                  <a:pt x="393" y="45"/>
                </a:cubicBezTo>
                <a:cubicBezTo>
                  <a:pt x="395" y="45"/>
                  <a:pt x="393" y="46"/>
                  <a:pt x="392" y="46"/>
                </a:cubicBezTo>
                <a:cubicBezTo>
                  <a:pt x="393" y="46"/>
                  <a:pt x="394" y="43"/>
                  <a:pt x="392" y="44"/>
                </a:cubicBezTo>
                <a:cubicBezTo>
                  <a:pt x="390" y="44"/>
                  <a:pt x="393" y="45"/>
                  <a:pt x="391" y="45"/>
                </a:cubicBezTo>
                <a:cubicBezTo>
                  <a:pt x="391" y="42"/>
                  <a:pt x="387" y="42"/>
                  <a:pt x="386" y="40"/>
                </a:cubicBezTo>
                <a:cubicBezTo>
                  <a:pt x="387" y="39"/>
                  <a:pt x="387" y="38"/>
                  <a:pt x="389" y="38"/>
                </a:cubicBezTo>
                <a:cubicBezTo>
                  <a:pt x="388" y="35"/>
                  <a:pt x="390" y="34"/>
                  <a:pt x="391" y="32"/>
                </a:cubicBezTo>
                <a:cubicBezTo>
                  <a:pt x="397" y="32"/>
                  <a:pt x="403" y="28"/>
                  <a:pt x="410" y="30"/>
                </a:cubicBezTo>
                <a:cubicBezTo>
                  <a:pt x="411" y="30"/>
                  <a:pt x="411" y="29"/>
                  <a:pt x="412" y="29"/>
                </a:cubicBezTo>
                <a:cubicBezTo>
                  <a:pt x="413" y="33"/>
                  <a:pt x="416" y="29"/>
                  <a:pt x="418" y="30"/>
                </a:cubicBezTo>
                <a:cubicBezTo>
                  <a:pt x="419" y="28"/>
                  <a:pt x="419" y="25"/>
                  <a:pt x="423" y="26"/>
                </a:cubicBezTo>
                <a:cubicBezTo>
                  <a:pt x="423" y="28"/>
                  <a:pt x="425" y="31"/>
                  <a:pt x="423" y="33"/>
                </a:cubicBezTo>
                <a:cubicBezTo>
                  <a:pt x="424" y="37"/>
                  <a:pt x="430" y="35"/>
                  <a:pt x="431" y="39"/>
                </a:cubicBezTo>
                <a:cubicBezTo>
                  <a:pt x="433" y="39"/>
                  <a:pt x="435" y="40"/>
                  <a:pt x="437" y="40"/>
                </a:cubicBezTo>
                <a:cubicBezTo>
                  <a:pt x="436" y="40"/>
                  <a:pt x="436" y="40"/>
                  <a:pt x="436" y="41"/>
                </a:cubicBezTo>
                <a:cubicBezTo>
                  <a:pt x="437" y="43"/>
                  <a:pt x="438" y="41"/>
                  <a:pt x="438" y="39"/>
                </a:cubicBezTo>
                <a:cubicBezTo>
                  <a:pt x="437" y="39"/>
                  <a:pt x="436" y="39"/>
                  <a:pt x="436" y="38"/>
                </a:cubicBezTo>
                <a:cubicBezTo>
                  <a:pt x="439" y="37"/>
                  <a:pt x="436" y="35"/>
                  <a:pt x="437" y="34"/>
                </a:cubicBezTo>
                <a:cubicBezTo>
                  <a:pt x="439" y="37"/>
                  <a:pt x="441" y="31"/>
                  <a:pt x="441" y="31"/>
                </a:cubicBezTo>
                <a:cubicBezTo>
                  <a:pt x="439" y="28"/>
                  <a:pt x="435" y="30"/>
                  <a:pt x="433" y="27"/>
                </a:cubicBezTo>
                <a:cubicBezTo>
                  <a:pt x="433" y="25"/>
                  <a:pt x="433" y="24"/>
                  <a:pt x="433" y="23"/>
                </a:cubicBezTo>
                <a:cubicBezTo>
                  <a:pt x="441" y="21"/>
                  <a:pt x="451" y="21"/>
                  <a:pt x="460" y="22"/>
                </a:cubicBezTo>
                <a:cubicBezTo>
                  <a:pt x="460" y="21"/>
                  <a:pt x="459" y="20"/>
                  <a:pt x="459" y="19"/>
                </a:cubicBezTo>
                <a:cubicBezTo>
                  <a:pt x="445" y="14"/>
                  <a:pt x="423" y="16"/>
                  <a:pt x="408" y="20"/>
                </a:cubicBezTo>
                <a:cubicBezTo>
                  <a:pt x="407" y="17"/>
                  <a:pt x="398" y="20"/>
                  <a:pt x="401" y="17"/>
                </a:cubicBezTo>
                <a:cubicBezTo>
                  <a:pt x="396" y="14"/>
                  <a:pt x="393" y="13"/>
                  <a:pt x="388" y="11"/>
                </a:cubicBezTo>
                <a:cubicBezTo>
                  <a:pt x="386" y="7"/>
                  <a:pt x="382" y="8"/>
                  <a:pt x="378" y="6"/>
                </a:cubicBezTo>
                <a:cubicBezTo>
                  <a:pt x="380" y="9"/>
                  <a:pt x="377" y="11"/>
                  <a:pt x="377" y="14"/>
                </a:cubicBezTo>
                <a:cubicBezTo>
                  <a:pt x="376" y="18"/>
                  <a:pt x="379" y="22"/>
                  <a:pt x="375" y="24"/>
                </a:cubicBezTo>
                <a:cubicBezTo>
                  <a:pt x="365" y="23"/>
                  <a:pt x="359" y="24"/>
                  <a:pt x="345" y="23"/>
                </a:cubicBezTo>
                <a:cubicBezTo>
                  <a:pt x="341" y="19"/>
                  <a:pt x="335" y="20"/>
                  <a:pt x="329" y="19"/>
                </a:cubicBezTo>
                <a:cubicBezTo>
                  <a:pt x="328" y="21"/>
                  <a:pt x="326" y="22"/>
                  <a:pt x="325" y="23"/>
                </a:cubicBezTo>
                <a:cubicBezTo>
                  <a:pt x="320" y="21"/>
                  <a:pt x="314" y="26"/>
                  <a:pt x="310" y="24"/>
                </a:cubicBezTo>
                <a:cubicBezTo>
                  <a:pt x="311" y="24"/>
                  <a:pt x="314" y="23"/>
                  <a:pt x="312" y="23"/>
                </a:cubicBezTo>
                <a:cubicBezTo>
                  <a:pt x="312" y="24"/>
                  <a:pt x="311" y="22"/>
                  <a:pt x="309" y="23"/>
                </a:cubicBezTo>
                <a:cubicBezTo>
                  <a:pt x="307" y="24"/>
                  <a:pt x="310" y="26"/>
                  <a:pt x="308" y="28"/>
                </a:cubicBezTo>
                <a:cubicBezTo>
                  <a:pt x="306" y="25"/>
                  <a:pt x="305" y="29"/>
                  <a:pt x="303" y="29"/>
                </a:cubicBezTo>
                <a:cubicBezTo>
                  <a:pt x="301" y="29"/>
                  <a:pt x="302" y="27"/>
                  <a:pt x="302" y="27"/>
                </a:cubicBezTo>
                <a:cubicBezTo>
                  <a:pt x="300" y="29"/>
                  <a:pt x="297" y="25"/>
                  <a:pt x="295" y="23"/>
                </a:cubicBezTo>
                <a:cubicBezTo>
                  <a:pt x="295" y="24"/>
                  <a:pt x="295" y="25"/>
                  <a:pt x="294" y="25"/>
                </a:cubicBezTo>
                <a:cubicBezTo>
                  <a:pt x="294" y="24"/>
                  <a:pt x="295" y="24"/>
                  <a:pt x="294" y="24"/>
                </a:cubicBezTo>
                <a:cubicBezTo>
                  <a:pt x="293" y="25"/>
                  <a:pt x="294" y="27"/>
                  <a:pt x="294" y="28"/>
                </a:cubicBezTo>
                <a:cubicBezTo>
                  <a:pt x="296" y="26"/>
                  <a:pt x="298" y="31"/>
                  <a:pt x="299" y="30"/>
                </a:cubicBezTo>
                <a:cubicBezTo>
                  <a:pt x="299" y="31"/>
                  <a:pt x="298" y="31"/>
                  <a:pt x="298" y="32"/>
                </a:cubicBezTo>
                <a:cubicBezTo>
                  <a:pt x="300" y="34"/>
                  <a:pt x="302" y="35"/>
                  <a:pt x="303" y="38"/>
                </a:cubicBezTo>
                <a:cubicBezTo>
                  <a:pt x="303" y="38"/>
                  <a:pt x="302" y="38"/>
                  <a:pt x="302" y="39"/>
                </a:cubicBezTo>
                <a:cubicBezTo>
                  <a:pt x="305" y="44"/>
                  <a:pt x="307" y="49"/>
                  <a:pt x="307" y="53"/>
                </a:cubicBezTo>
                <a:cubicBezTo>
                  <a:pt x="311" y="54"/>
                  <a:pt x="310" y="59"/>
                  <a:pt x="312" y="60"/>
                </a:cubicBezTo>
                <a:cubicBezTo>
                  <a:pt x="311" y="61"/>
                  <a:pt x="310" y="61"/>
                  <a:pt x="310" y="62"/>
                </a:cubicBezTo>
                <a:cubicBezTo>
                  <a:pt x="311" y="70"/>
                  <a:pt x="317" y="81"/>
                  <a:pt x="316" y="89"/>
                </a:cubicBezTo>
                <a:cubicBezTo>
                  <a:pt x="319" y="91"/>
                  <a:pt x="315" y="99"/>
                  <a:pt x="319" y="100"/>
                </a:cubicBezTo>
                <a:cubicBezTo>
                  <a:pt x="322" y="92"/>
                  <a:pt x="314" y="80"/>
                  <a:pt x="322" y="76"/>
                </a:cubicBezTo>
                <a:cubicBezTo>
                  <a:pt x="323" y="77"/>
                  <a:pt x="321" y="77"/>
                  <a:pt x="321" y="78"/>
                </a:cubicBezTo>
                <a:cubicBezTo>
                  <a:pt x="322" y="78"/>
                  <a:pt x="323" y="78"/>
                  <a:pt x="323" y="79"/>
                </a:cubicBezTo>
                <a:cubicBezTo>
                  <a:pt x="322" y="81"/>
                  <a:pt x="321" y="84"/>
                  <a:pt x="323" y="85"/>
                </a:cubicBezTo>
                <a:cubicBezTo>
                  <a:pt x="324" y="82"/>
                  <a:pt x="324" y="77"/>
                  <a:pt x="322" y="74"/>
                </a:cubicBezTo>
                <a:cubicBezTo>
                  <a:pt x="323" y="73"/>
                  <a:pt x="323" y="73"/>
                  <a:pt x="322" y="72"/>
                </a:cubicBezTo>
                <a:cubicBezTo>
                  <a:pt x="326" y="72"/>
                  <a:pt x="320" y="64"/>
                  <a:pt x="325" y="61"/>
                </a:cubicBezTo>
                <a:cubicBezTo>
                  <a:pt x="324" y="60"/>
                  <a:pt x="322" y="60"/>
                  <a:pt x="321" y="59"/>
                </a:cubicBezTo>
                <a:cubicBezTo>
                  <a:pt x="323" y="57"/>
                  <a:pt x="323" y="51"/>
                  <a:pt x="325" y="52"/>
                </a:cubicBezTo>
                <a:cubicBezTo>
                  <a:pt x="326" y="51"/>
                  <a:pt x="324" y="51"/>
                  <a:pt x="324" y="50"/>
                </a:cubicBezTo>
                <a:cubicBezTo>
                  <a:pt x="329" y="46"/>
                  <a:pt x="333" y="42"/>
                  <a:pt x="338" y="40"/>
                </a:cubicBezTo>
                <a:cubicBezTo>
                  <a:pt x="338" y="38"/>
                  <a:pt x="337" y="37"/>
                  <a:pt x="338" y="35"/>
                </a:cubicBezTo>
                <a:cubicBezTo>
                  <a:pt x="341" y="35"/>
                  <a:pt x="343" y="37"/>
                  <a:pt x="345" y="39"/>
                </a:cubicBezTo>
                <a:cubicBezTo>
                  <a:pt x="345" y="37"/>
                  <a:pt x="344" y="36"/>
                  <a:pt x="344" y="35"/>
                </a:cubicBezTo>
                <a:cubicBezTo>
                  <a:pt x="346" y="35"/>
                  <a:pt x="346" y="35"/>
                  <a:pt x="347" y="34"/>
                </a:cubicBezTo>
                <a:cubicBezTo>
                  <a:pt x="350" y="33"/>
                  <a:pt x="349" y="38"/>
                  <a:pt x="350" y="39"/>
                </a:cubicBezTo>
                <a:cubicBezTo>
                  <a:pt x="352" y="39"/>
                  <a:pt x="354" y="42"/>
                  <a:pt x="353" y="45"/>
                </a:cubicBezTo>
                <a:cubicBezTo>
                  <a:pt x="350" y="45"/>
                  <a:pt x="345" y="47"/>
                  <a:pt x="341" y="48"/>
                </a:cubicBezTo>
                <a:cubicBezTo>
                  <a:pt x="341" y="49"/>
                  <a:pt x="341" y="50"/>
                  <a:pt x="341" y="51"/>
                </a:cubicBezTo>
                <a:cubicBezTo>
                  <a:pt x="346" y="54"/>
                  <a:pt x="353" y="54"/>
                  <a:pt x="356" y="58"/>
                </a:cubicBezTo>
                <a:cubicBezTo>
                  <a:pt x="355" y="61"/>
                  <a:pt x="355" y="64"/>
                  <a:pt x="353" y="66"/>
                </a:cubicBezTo>
                <a:cubicBezTo>
                  <a:pt x="355" y="66"/>
                  <a:pt x="356" y="67"/>
                  <a:pt x="357" y="68"/>
                </a:cubicBezTo>
                <a:cubicBezTo>
                  <a:pt x="357" y="70"/>
                  <a:pt x="357" y="72"/>
                  <a:pt x="356" y="74"/>
                </a:cubicBezTo>
                <a:cubicBezTo>
                  <a:pt x="359" y="75"/>
                  <a:pt x="358" y="81"/>
                  <a:pt x="359" y="84"/>
                </a:cubicBezTo>
                <a:cubicBezTo>
                  <a:pt x="357" y="86"/>
                  <a:pt x="359" y="90"/>
                  <a:pt x="359" y="93"/>
                </a:cubicBezTo>
                <a:cubicBezTo>
                  <a:pt x="359" y="97"/>
                  <a:pt x="357" y="100"/>
                  <a:pt x="358" y="102"/>
                </a:cubicBezTo>
                <a:cubicBezTo>
                  <a:pt x="358" y="101"/>
                  <a:pt x="358" y="101"/>
                  <a:pt x="358" y="101"/>
                </a:cubicBezTo>
                <a:cubicBezTo>
                  <a:pt x="358" y="107"/>
                  <a:pt x="359" y="110"/>
                  <a:pt x="359" y="116"/>
                </a:cubicBezTo>
                <a:cubicBezTo>
                  <a:pt x="357" y="116"/>
                  <a:pt x="357" y="117"/>
                  <a:pt x="355" y="118"/>
                </a:cubicBezTo>
                <a:cubicBezTo>
                  <a:pt x="355" y="115"/>
                  <a:pt x="355" y="113"/>
                  <a:pt x="354" y="110"/>
                </a:cubicBezTo>
                <a:cubicBezTo>
                  <a:pt x="355" y="110"/>
                  <a:pt x="356" y="110"/>
                  <a:pt x="356" y="109"/>
                </a:cubicBezTo>
                <a:cubicBezTo>
                  <a:pt x="354" y="108"/>
                  <a:pt x="354" y="107"/>
                  <a:pt x="353" y="105"/>
                </a:cubicBezTo>
                <a:cubicBezTo>
                  <a:pt x="354" y="105"/>
                  <a:pt x="354" y="104"/>
                  <a:pt x="354" y="104"/>
                </a:cubicBezTo>
                <a:cubicBezTo>
                  <a:pt x="355" y="104"/>
                  <a:pt x="355" y="106"/>
                  <a:pt x="356" y="105"/>
                </a:cubicBezTo>
                <a:cubicBezTo>
                  <a:pt x="354" y="102"/>
                  <a:pt x="357" y="100"/>
                  <a:pt x="355" y="96"/>
                </a:cubicBezTo>
                <a:cubicBezTo>
                  <a:pt x="354" y="95"/>
                  <a:pt x="353" y="97"/>
                  <a:pt x="353" y="96"/>
                </a:cubicBezTo>
                <a:cubicBezTo>
                  <a:pt x="357" y="92"/>
                  <a:pt x="353" y="87"/>
                  <a:pt x="354" y="83"/>
                </a:cubicBezTo>
                <a:cubicBezTo>
                  <a:pt x="351" y="82"/>
                  <a:pt x="354" y="79"/>
                  <a:pt x="351" y="79"/>
                </a:cubicBezTo>
                <a:cubicBezTo>
                  <a:pt x="351" y="80"/>
                  <a:pt x="351" y="82"/>
                  <a:pt x="350" y="82"/>
                </a:cubicBezTo>
                <a:cubicBezTo>
                  <a:pt x="349" y="81"/>
                  <a:pt x="351" y="80"/>
                  <a:pt x="349" y="80"/>
                </a:cubicBezTo>
                <a:cubicBezTo>
                  <a:pt x="348" y="82"/>
                  <a:pt x="349" y="83"/>
                  <a:pt x="349" y="85"/>
                </a:cubicBezTo>
                <a:cubicBezTo>
                  <a:pt x="349" y="85"/>
                  <a:pt x="348" y="84"/>
                  <a:pt x="347" y="84"/>
                </a:cubicBezTo>
                <a:cubicBezTo>
                  <a:pt x="347" y="86"/>
                  <a:pt x="346" y="87"/>
                  <a:pt x="346" y="89"/>
                </a:cubicBezTo>
                <a:cubicBezTo>
                  <a:pt x="347" y="89"/>
                  <a:pt x="348" y="89"/>
                  <a:pt x="348" y="91"/>
                </a:cubicBezTo>
                <a:cubicBezTo>
                  <a:pt x="348" y="93"/>
                  <a:pt x="345" y="93"/>
                  <a:pt x="346" y="95"/>
                </a:cubicBezTo>
                <a:cubicBezTo>
                  <a:pt x="347" y="96"/>
                  <a:pt x="347" y="93"/>
                  <a:pt x="348" y="95"/>
                </a:cubicBezTo>
                <a:cubicBezTo>
                  <a:pt x="348" y="96"/>
                  <a:pt x="348" y="98"/>
                  <a:pt x="348" y="99"/>
                </a:cubicBezTo>
                <a:cubicBezTo>
                  <a:pt x="347" y="98"/>
                  <a:pt x="347" y="97"/>
                  <a:pt x="345" y="97"/>
                </a:cubicBezTo>
                <a:cubicBezTo>
                  <a:pt x="347" y="102"/>
                  <a:pt x="338" y="104"/>
                  <a:pt x="344" y="106"/>
                </a:cubicBezTo>
                <a:cubicBezTo>
                  <a:pt x="343" y="106"/>
                  <a:pt x="343" y="107"/>
                  <a:pt x="343" y="108"/>
                </a:cubicBezTo>
                <a:cubicBezTo>
                  <a:pt x="347" y="108"/>
                  <a:pt x="342" y="105"/>
                  <a:pt x="345" y="104"/>
                </a:cubicBezTo>
                <a:cubicBezTo>
                  <a:pt x="346" y="105"/>
                  <a:pt x="346" y="106"/>
                  <a:pt x="346" y="107"/>
                </a:cubicBezTo>
                <a:cubicBezTo>
                  <a:pt x="347" y="107"/>
                  <a:pt x="348" y="107"/>
                  <a:pt x="349" y="107"/>
                </a:cubicBezTo>
                <a:cubicBezTo>
                  <a:pt x="348" y="108"/>
                  <a:pt x="350" y="110"/>
                  <a:pt x="349" y="111"/>
                </a:cubicBezTo>
                <a:cubicBezTo>
                  <a:pt x="350" y="111"/>
                  <a:pt x="351" y="113"/>
                  <a:pt x="351" y="114"/>
                </a:cubicBezTo>
                <a:cubicBezTo>
                  <a:pt x="350" y="115"/>
                  <a:pt x="348" y="117"/>
                  <a:pt x="351" y="118"/>
                </a:cubicBezTo>
                <a:cubicBezTo>
                  <a:pt x="349" y="118"/>
                  <a:pt x="349" y="119"/>
                  <a:pt x="348" y="119"/>
                </a:cubicBezTo>
                <a:cubicBezTo>
                  <a:pt x="348" y="117"/>
                  <a:pt x="347" y="117"/>
                  <a:pt x="347" y="116"/>
                </a:cubicBezTo>
                <a:cubicBezTo>
                  <a:pt x="347" y="115"/>
                  <a:pt x="348" y="114"/>
                  <a:pt x="348" y="113"/>
                </a:cubicBezTo>
                <a:cubicBezTo>
                  <a:pt x="348" y="111"/>
                  <a:pt x="346" y="113"/>
                  <a:pt x="346" y="112"/>
                </a:cubicBezTo>
                <a:cubicBezTo>
                  <a:pt x="345" y="109"/>
                  <a:pt x="349" y="109"/>
                  <a:pt x="347" y="108"/>
                </a:cubicBezTo>
                <a:cubicBezTo>
                  <a:pt x="345" y="109"/>
                  <a:pt x="343" y="110"/>
                  <a:pt x="342" y="108"/>
                </a:cubicBezTo>
                <a:cubicBezTo>
                  <a:pt x="343" y="112"/>
                  <a:pt x="341" y="112"/>
                  <a:pt x="343" y="114"/>
                </a:cubicBezTo>
                <a:cubicBezTo>
                  <a:pt x="343" y="113"/>
                  <a:pt x="343" y="112"/>
                  <a:pt x="344" y="112"/>
                </a:cubicBezTo>
                <a:cubicBezTo>
                  <a:pt x="346" y="113"/>
                  <a:pt x="347" y="116"/>
                  <a:pt x="345" y="117"/>
                </a:cubicBezTo>
                <a:cubicBezTo>
                  <a:pt x="344" y="117"/>
                  <a:pt x="344" y="115"/>
                  <a:pt x="343" y="114"/>
                </a:cubicBezTo>
                <a:cubicBezTo>
                  <a:pt x="343" y="116"/>
                  <a:pt x="343" y="117"/>
                  <a:pt x="343" y="118"/>
                </a:cubicBezTo>
                <a:cubicBezTo>
                  <a:pt x="346" y="118"/>
                  <a:pt x="344" y="122"/>
                  <a:pt x="347" y="123"/>
                </a:cubicBezTo>
                <a:cubicBezTo>
                  <a:pt x="347" y="122"/>
                  <a:pt x="347" y="121"/>
                  <a:pt x="348" y="122"/>
                </a:cubicBezTo>
                <a:cubicBezTo>
                  <a:pt x="349" y="123"/>
                  <a:pt x="348" y="126"/>
                  <a:pt x="347" y="127"/>
                </a:cubicBezTo>
                <a:cubicBezTo>
                  <a:pt x="346" y="127"/>
                  <a:pt x="345" y="125"/>
                  <a:pt x="345" y="127"/>
                </a:cubicBezTo>
                <a:cubicBezTo>
                  <a:pt x="347" y="127"/>
                  <a:pt x="343" y="127"/>
                  <a:pt x="344" y="129"/>
                </a:cubicBezTo>
                <a:cubicBezTo>
                  <a:pt x="344" y="129"/>
                  <a:pt x="345" y="129"/>
                  <a:pt x="345" y="129"/>
                </a:cubicBezTo>
                <a:cubicBezTo>
                  <a:pt x="345" y="129"/>
                  <a:pt x="345" y="129"/>
                  <a:pt x="346" y="129"/>
                </a:cubicBezTo>
                <a:cubicBezTo>
                  <a:pt x="346" y="128"/>
                  <a:pt x="345" y="127"/>
                  <a:pt x="347" y="128"/>
                </a:cubicBezTo>
                <a:cubicBezTo>
                  <a:pt x="347" y="131"/>
                  <a:pt x="345" y="132"/>
                  <a:pt x="345" y="134"/>
                </a:cubicBezTo>
                <a:cubicBezTo>
                  <a:pt x="346" y="133"/>
                  <a:pt x="347" y="131"/>
                  <a:pt x="349" y="130"/>
                </a:cubicBezTo>
                <a:cubicBezTo>
                  <a:pt x="348" y="130"/>
                  <a:pt x="348" y="130"/>
                  <a:pt x="348" y="129"/>
                </a:cubicBezTo>
                <a:cubicBezTo>
                  <a:pt x="351" y="127"/>
                  <a:pt x="352" y="126"/>
                  <a:pt x="354" y="124"/>
                </a:cubicBezTo>
                <a:cubicBezTo>
                  <a:pt x="354" y="122"/>
                  <a:pt x="354" y="120"/>
                  <a:pt x="355" y="118"/>
                </a:cubicBezTo>
                <a:cubicBezTo>
                  <a:pt x="357" y="118"/>
                  <a:pt x="356" y="120"/>
                  <a:pt x="357" y="119"/>
                </a:cubicBezTo>
                <a:cubicBezTo>
                  <a:pt x="356" y="120"/>
                  <a:pt x="356" y="121"/>
                  <a:pt x="357" y="122"/>
                </a:cubicBezTo>
                <a:cubicBezTo>
                  <a:pt x="358" y="123"/>
                  <a:pt x="358" y="124"/>
                  <a:pt x="359" y="124"/>
                </a:cubicBezTo>
                <a:cubicBezTo>
                  <a:pt x="361" y="136"/>
                  <a:pt x="360" y="146"/>
                  <a:pt x="361" y="154"/>
                </a:cubicBezTo>
                <a:cubicBezTo>
                  <a:pt x="361" y="153"/>
                  <a:pt x="361" y="152"/>
                  <a:pt x="360" y="152"/>
                </a:cubicBezTo>
                <a:cubicBezTo>
                  <a:pt x="359" y="154"/>
                  <a:pt x="361" y="155"/>
                  <a:pt x="361" y="156"/>
                </a:cubicBezTo>
                <a:cubicBezTo>
                  <a:pt x="360" y="156"/>
                  <a:pt x="360" y="155"/>
                  <a:pt x="359" y="156"/>
                </a:cubicBezTo>
                <a:cubicBezTo>
                  <a:pt x="362" y="159"/>
                  <a:pt x="361" y="166"/>
                  <a:pt x="360" y="170"/>
                </a:cubicBezTo>
                <a:cubicBezTo>
                  <a:pt x="361" y="173"/>
                  <a:pt x="361" y="179"/>
                  <a:pt x="358" y="182"/>
                </a:cubicBezTo>
                <a:cubicBezTo>
                  <a:pt x="359" y="182"/>
                  <a:pt x="361" y="181"/>
                  <a:pt x="361" y="183"/>
                </a:cubicBezTo>
                <a:cubicBezTo>
                  <a:pt x="361" y="186"/>
                  <a:pt x="359" y="183"/>
                  <a:pt x="358" y="186"/>
                </a:cubicBezTo>
                <a:cubicBezTo>
                  <a:pt x="360" y="188"/>
                  <a:pt x="360" y="184"/>
                  <a:pt x="360" y="186"/>
                </a:cubicBezTo>
                <a:cubicBezTo>
                  <a:pt x="360" y="188"/>
                  <a:pt x="358" y="186"/>
                  <a:pt x="358" y="188"/>
                </a:cubicBezTo>
                <a:cubicBezTo>
                  <a:pt x="361" y="188"/>
                  <a:pt x="358" y="192"/>
                  <a:pt x="359" y="191"/>
                </a:cubicBezTo>
                <a:cubicBezTo>
                  <a:pt x="359" y="190"/>
                  <a:pt x="361" y="189"/>
                  <a:pt x="361" y="190"/>
                </a:cubicBezTo>
                <a:cubicBezTo>
                  <a:pt x="358" y="193"/>
                  <a:pt x="360" y="193"/>
                  <a:pt x="361" y="197"/>
                </a:cubicBezTo>
                <a:cubicBezTo>
                  <a:pt x="359" y="197"/>
                  <a:pt x="360" y="198"/>
                  <a:pt x="359" y="198"/>
                </a:cubicBezTo>
                <a:cubicBezTo>
                  <a:pt x="359" y="197"/>
                  <a:pt x="359" y="196"/>
                  <a:pt x="358" y="196"/>
                </a:cubicBezTo>
                <a:cubicBezTo>
                  <a:pt x="358" y="198"/>
                  <a:pt x="358" y="199"/>
                  <a:pt x="359" y="200"/>
                </a:cubicBezTo>
                <a:cubicBezTo>
                  <a:pt x="359" y="198"/>
                  <a:pt x="361" y="199"/>
                  <a:pt x="361" y="200"/>
                </a:cubicBezTo>
                <a:cubicBezTo>
                  <a:pt x="359" y="201"/>
                  <a:pt x="358" y="203"/>
                  <a:pt x="361" y="201"/>
                </a:cubicBezTo>
                <a:cubicBezTo>
                  <a:pt x="362" y="204"/>
                  <a:pt x="359" y="204"/>
                  <a:pt x="361" y="205"/>
                </a:cubicBezTo>
                <a:cubicBezTo>
                  <a:pt x="359" y="205"/>
                  <a:pt x="360" y="207"/>
                  <a:pt x="359" y="207"/>
                </a:cubicBezTo>
                <a:cubicBezTo>
                  <a:pt x="360" y="208"/>
                  <a:pt x="360" y="207"/>
                  <a:pt x="361" y="206"/>
                </a:cubicBezTo>
                <a:cubicBezTo>
                  <a:pt x="362" y="211"/>
                  <a:pt x="360" y="219"/>
                  <a:pt x="363" y="224"/>
                </a:cubicBezTo>
                <a:cubicBezTo>
                  <a:pt x="361" y="225"/>
                  <a:pt x="361" y="237"/>
                  <a:pt x="363" y="235"/>
                </a:cubicBezTo>
                <a:cubicBezTo>
                  <a:pt x="361" y="236"/>
                  <a:pt x="363" y="242"/>
                  <a:pt x="360" y="244"/>
                </a:cubicBezTo>
                <a:cubicBezTo>
                  <a:pt x="362" y="246"/>
                  <a:pt x="360" y="248"/>
                  <a:pt x="362" y="248"/>
                </a:cubicBezTo>
                <a:cubicBezTo>
                  <a:pt x="361" y="248"/>
                  <a:pt x="361" y="249"/>
                  <a:pt x="361" y="250"/>
                </a:cubicBezTo>
                <a:cubicBezTo>
                  <a:pt x="362" y="250"/>
                  <a:pt x="362" y="250"/>
                  <a:pt x="363" y="251"/>
                </a:cubicBezTo>
                <a:cubicBezTo>
                  <a:pt x="361" y="252"/>
                  <a:pt x="361" y="255"/>
                  <a:pt x="359" y="255"/>
                </a:cubicBezTo>
                <a:cubicBezTo>
                  <a:pt x="357" y="255"/>
                  <a:pt x="357" y="253"/>
                  <a:pt x="356" y="251"/>
                </a:cubicBezTo>
                <a:cubicBezTo>
                  <a:pt x="357" y="251"/>
                  <a:pt x="357" y="251"/>
                  <a:pt x="358" y="251"/>
                </a:cubicBezTo>
                <a:cubicBezTo>
                  <a:pt x="358" y="249"/>
                  <a:pt x="359" y="246"/>
                  <a:pt x="357" y="246"/>
                </a:cubicBezTo>
                <a:cubicBezTo>
                  <a:pt x="357" y="247"/>
                  <a:pt x="355" y="248"/>
                  <a:pt x="354" y="249"/>
                </a:cubicBezTo>
                <a:cubicBezTo>
                  <a:pt x="354" y="248"/>
                  <a:pt x="354" y="246"/>
                  <a:pt x="353" y="246"/>
                </a:cubicBezTo>
                <a:cubicBezTo>
                  <a:pt x="353" y="247"/>
                  <a:pt x="353" y="247"/>
                  <a:pt x="352" y="247"/>
                </a:cubicBezTo>
                <a:cubicBezTo>
                  <a:pt x="349" y="242"/>
                  <a:pt x="342" y="242"/>
                  <a:pt x="343" y="234"/>
                </a:cubicBezTo>
                <a:cubicBezTo>
                  <a:pt x="338" y="231"/>
                  <a:pt x="333" y="227"/>
                  <a:pt x="329" y="224"/>
                </a:cubicBezTo>
                <a:cubicBezTo>
                  <a:pt x="329" y="223"/>
                  <a:pt x="328" y="223"/>
                  <a:pt x="328" y="221"/>
                </a:cubicBezTo>
                <a:cubicBezTo>
                  <a:pt x="327" y="221"/>
                  <a:pt x="327" y="222"/>
                  <a:pt x="326" y="222"/>
                </a:cubicBezTo>
                <a:cubicBezTo>
                  <a:pt x="326" y="221"/>
                  <a:pt x="327" y="221"/>
                  <a:pt x="327" y="219"/>
                </a:cubicBezTo>
                <a:cubicBezTo>
                  <a:pt x="325" y="219"/>
                  <a:pt x="325" y="220"/>
                  <a:pt x="324" y="220"/>
                </a:cubicBezTo>
                <a:cubicBezTo>
                  <a:pt x="324" y="218"/>
                  <a:pt x="321" y="216"/>
                  <a:pt x="322" y="214"/>
                </a:cubicBezTo>
                <a:cubicBezTo>
                  <a:pt x="326" y="216"/>
                  <a:pt x="329" y="219"/>
                  <a:pt x="331" y="222"/>
                </a:cubicBezTo>
                <a:cubicBezTo>
                  <a:pt x="331" y="219"/>
                  <a:pt x="332" y="219"/>
                  <a:pt x="333" y="218"/>
                </a:cubicBezTo>
                <a:cubicBezTo>
                  <a:pt x="328" y="215"/>
                  <a:pt x="321" y="213"/>
                  <a:pt x="320" y="205"/>
                </a:cubicBezTo>
                <a:cubicBezTo>
                  <a:pt x="322" y="207"/>
                  <a:pt x="323" y="206"/>
                  <a:pt x="324" y="208"/>
                </a:cubicBezTo>
                <a:cubicBezTo>
                  <a:pt x="318" y="197"/>
                  <a:pt x="310" y="184"/>
                  <a:pt x="305" y="177"/>
                </a:cubicBezTo>
                <a:cubicBezTo>
                  <a:pt x="305" y="177"/>
                  <a:pt x="303" y="178"/>
                  <a:pt x="303" y="177"/>
                </a:cubicBezTo>
                <a:cubicBezTo>
                  <a:pt x="304" y="176"/>
                  <a:pt x="304" y="176"/>
                  <a:pt x="304" y="175"/>
                </a:cubicBezTo>
                <a:cubicBezTo>
                  <a:pt x="302" y="173"/>
                  <a:pt x="300" y="171"/>
                  <a:pt x="299" y="168"/>
                </a:cubicBezTo>
                <a:cubicBezTo>
                  <a:pt x="298" y="168"/>
                  <a:pt x="297" y="168"/>
                  <a:pt x="296" y="169"/>
                </a:cubicBezTo>
                <a:cubicBezTo>
                  <a:pt x="292" y="165"/>
                  <a:pt x="290" y="161"/>
                  <a:pt x="288" y="155"/>
                </a:cubicBezTo>
                <a:cubicBezTo>
                  <a:pt x="282" y="153"/>
                  <a:pt x="276" y="144"/>
                  <a:pt x="273" y="139"/>
                </a:cubicBezTo>
                <a:cubicBezTo>
                  <a:pt x="269" y="132"/>
                  <a:pt x="259" y="128"/>
                  <a:pt x="258" y="122"/>
                </a:cubicBezTo>
                <a:cubicBezTo>
                  <a:pt x="257" y="120"/>
                  <a:pt x="259" y="118"/>
                  <a:pt x="258" y="116"/>
                </a:cubicBezTo>
                <a:cubicBezTo>
                  <a:pt x="245" y="118"/>
                  <a:pt x="250" y="105"/>
                  <a:pt x="250" y="101"/>
                </a:cubicBezTo>
                <a:cubicBezTo>
                  <a:pt x="248" y="101"/>
                  <a:pt x="249" y="100"/>
                  <a:pt x="247" y="100"/>
                </a:cubicBezTo>
                <a:cubicBezTo>
                  <a:pt x="246" y="101"/>
                  <a:pt x="245" y="101"/>
                  <a:pt x="244" y="103"/>
                </a:cubicBezTo>
                <a:cubicBezTo>
                  <a:pt x="246" y="105"/>
                  <a:pt x="247" y="109"/>
                  <a:pt x="246" y="110"/>
                </a:cubicBezTo>
                <a:cubicBezTo>
                  <a:pt x="237" y="103"/>
                  <a:pt x="234" y="89"/>
                  <a:pt x="230" y="80"/>
                </a:cubicBezTo>
                <a:cubicBezTo>
                  <a:pt x="235" y="81"/>
                  <a:pt x="245" y="84"/>
                  <a:pt x="246" y="77"/>
                </a:cubicBezTo>
                <a:cubicBezTo>
                  <a:pt x="244" y="73"/>
                  <a:pt x="243" y="64"/>
                  <a:pt x="246" y="61"/>
                </a:cubicBezTo>
                <a:cubicBezTo>
                  <a:pt x="246" y="58"/>
                  <a:pt x="244" y="57"/>
                  <a:pt x="242" y="55"/>
                </a:cubicBezTo>
                <a:cubicBezTo>
                  <a:pt x="241" y="48"/>
                  <a:pt x="235" y="44"/>
                  <a:pt x="229" y="45"/>
                </a:cubicBezTo>
                <a:cubicBezTo>
                  <a:pt x="220" y="41"/>
                  <a:pt x="209" y="42"/>
                  <a:pt x="200" y="36"/>
                </a:cubicBezTo>
                <a:cubicBezTo>
                  <a:pt x="198" y="38"/>
                  <a:pt x="196" y="37"/>
                  <a:pt x="194" y="36"/>
                </a:cubicBezTo>
                <a:cubicBezTo>
                  <a:pt x="193" y="39"/>
                  <a:pt x="189" y="35"/>
                  <a:pt x="188" y="34"/>
                </a:cubicBezTo>
                <a:cubicBezTo>
                  <a:pt x="187" y="36"/>
                  <a:pt x="189" y="37"/>
                  <a:pt x="188" y="37"/>
                </a:cubicBezTo>
                <a:cubicBezTo>
                  <a:pt x="184" y="37"/>
                  <a:pt x="181" y="35"/>
                  <a:pt x="177" y="36"/>
                </a:cubicBezTo>
                <a:cubicBezTo>
                  <a:pt x="176" y="35"/>
                  <a:pt x="174" y="34"/>
                  <a:pt x="176" y="32"/>
                </a:cubicBezTo>
                <a:cubicBezTo>
                  <a:pt x="174" y="32"/>
                  <a:pt x="173" y="31"/>
                  <a:pt x="172" y="30"/>
                </a:cubicBezTo>
                <a:cubicBezTo>
                  <a:pt x="172" y="29"/>
                  <a:pt x="173" y="30"/>
                  <a:pt x="173" y="29"/>
                </a:cubicBezTo>
                <a:cubicBezTo>
                  <a:pt x="171" y="29"/>
                  <a:pt x="165" y="31"/>
                  <a:pt x="165" y="25"/>
                </a:cubicBezTo>
                <a:cubicBezTo>
                  <a:pt x="163" y="26"/>
                  <a:pt x="162" y="25"/>
                  <a:pt x="163" y="23"/>
                </a:cubicBezTo>
                <a:cubicBezTo>
                  <a:pt x="157" y="23"/>
                  <a:pt x="153" y="23"/>
                  <a:pt x="150" y="23"/>
                </a:cubicBezTo>
                <a:cubicBezTo>
                  <a:pt x="150" y="21"/>
                  <a:pt x="149" y="20"/>
                  <a:pt x="148" y="19"/>
                </a:cubicBezTo>
                <a:cubicBezTo>
                  <a:pt x="147" y="19"/>
                  <a:pt x="146" y="20"/>
                  <a:pt x="145" y="19"/>
                </a:cubicBezTo>
                <a:cubicBezTo>
                  <a:pt x="145" y="18"/>
                  <a:pt x="146" y="18"/>
                  <a:pt x="147" y="17"/>
                </a:cubicBezTo>
                <a:cubicBezTo>
                  <a:pt x="145" y="17"/>
                  <a:pt x="145" y="19"/>
                  <a:pt x="143" y="19"/>
                </a:cubicBezTo>
                <a:cubicBezTo>
                  <a:pt x="143" y="18"/>
                  <a:pt x="142" y="18"/>
                  <a:pt x="142" y="18"/>
                </a:cubicBezTo>
                <a:cubicBezTo>
                  <a:pt x="143" y="18"/>
                  <a:pt x="142" y="15"/>
                  <a:pt x="143" y="15"/>
                </a:cubicBezTo>
                <a:cubicBezTo>
                  <a:pt x="140" y="14"/>
                  <a:pt x="138" y="13"/>
                  <a:pt x="138" y="10"/>
                </a:cubicBezTo>
                <a:cubicBezTo>
                  <a:pt x="139" y="13"/>
                  <a:pt x="142" y="11"/>
                  <a:pt x="142" y="8"/>
                </a:cubicBezTo>
                <a:cubicBezTo>
                  <a:pt x="141" y="8"/>
                  <a:pt x="138" y="8"/>
                  <a:pt x="138" y="7"/>
                </a:cubicBezTo>
                <a:cubicBezTo>
                  <a:pt x="137" y="5"/>
                  <a:pt x="142" y="4"/>
                  <a:pt x="140" y="2"/>
                </a:cubicBezTo>
                <a:close/>
                <a:moveTo>
                  <a:pt x="360" y="255"/>
                </a:moveTo>
                <a:cubicBezTo>
                  <a:pt x="361" y="254"/>
                  <a:pt x="362" y="254"/>
                  <a:pt x="363" y="254"/>
                </a:cubicBezTo>
                <a:cubicBezTo>
                  <a:pt x="363" y="256"/>
                  <a:pt x="362" y="256"/>
                  <a:pt x="360" y="255"/>
                </a:cubicBezTo>
                <a:cubicBezTo>
                  <a:pt x="360" y="255"/>
                  <a:pt x="360" y="255"/>
                  <a:pt x="360" y="255"/>
                </a:cubicBezTo>
                <a:close/>
                <a:moveTo>
                  <a:pt x="313" y="320"/>
                </a:moveTo>
                <a:cubicBezTo>
                  <a:pt x="313" y="321"/>
                  <a:pt x="313" y="321"/>
                  <a:pt x="313" y="322"/>
                </a:cubicBezTo>
                <a:cubicBezTo>
                  <a:pt x="312" y="322"/>
                  <a:pt x="310" y="321"/>
                  <a:pt x="310" y="322"/>
                </a:cubicBezTo>
                <a:cubicBezTo>
                  <a:pt x="310" y="321"/>
                  <a:pt x="310" y="321"/>
                  <a:pt x="309" y="319"/>
                </a:cubicBezTo>
                <a:cubicBezTo>
                  <a:pt x="311" y="321"/>
                  <a:pt x="310" y="319"/>
                  <a:pt x="312" y="319"/>
                </a:cubicBezTo>
                <a:cubicBezTo>
                  <a:pt x="312" y="319"/>
                  <a:pt x="312" y="319"/>
                  <a:pt x="311" y="319"/>
                </a:cubicBezTo>
                <a:cubicBezTo>
                  <a:pt x="312" y="320"/>
                  <a:pt x="312" y="320"/>
                  <a:pt x="313" y="320"/>
                </a:cubicBezTo>
                <a:cubicBezTo>
                  <a:pt x="313" y="320"/>
                  <a:pt x="313" y="320"/>
                  <a:pt x="313" y="320"/>
                </a:cubicBezTo>
                <a:close/>
                <a:moveTo>
                  <a:pt x="141" y="366"/>
                </a:moveTo>
                <a:cubicBezTo>
                  <a:pt x="143" y="367"/>
                  <a:pt x="143" y="370"/>
                  <a:pt x="145" y="368"/>
                </a:cubicBezTo>
                <a:cubicBezTo>
                  <a:pt x="146" y="370"/>
                  <a:pt x="143" y="369"/>
                  <a:pt x="143" y="371"/>
                </a:cubicBezTo>
                <a:cubicBezTo>
                  <a:pt x="142" y="370"/>
                  <a:pt x="141" y="370"/>
                  <a:pt x="140" y="369"/>
                </a:cubicBezTo>
                <a:cubicBezTo>
                  <a:pt x="142" y="368"/>
                  <a:pt x="140" y="368"/>
                  <a:pt x="141" y="366"/>
                </a:cubicBezTo>
                <a:cubicBezTo>
                  <a:pt x="141" y="366"/>
                  <a:pt x="141" y="366"/>
                  <a:pt x="141" y="366"/>
                </a:cubicBezTo>
                <a:close/>
                <a:moveTo>
                  <a:pt x="140" y="19"/>
                </a:moveTo>
                <a:cubicBezTo>
                  <a:pt x="140" y="18"/>
                  <a:pt x="139" y="18"/>
                  <a:pt x="138" y="18"/>
                </a:cubicBezTo>
                <a:cubicBezTo>
                  <a:pt x="138" y="17"/>
                  <a:pt x="140" y="16"/>
                  <a:pt x="139" y="14"/>
                </a:cubicBezTo>
                <a:cubicBezTo>
                  <a:pt x="141" y="17"/>
                  <a:pt x="140" y="18"/>
                  <a:pt x="139" y="20"/>
                </a:cubicBezTo>
                <a:cubicBezTo>
                  <a:pt x="139" y="20"/>
                  <a:pt x="137" y="21"/>
                  <a:pt x="137" y="19"/>
                </a:cubicBezTo>
                <a:cubicBezTo>
                  <a:pt x="138" y="20"/>
                  <a:pt x="139" y="20"/>
                  <a:pt x="140" y="19"/>
                </a:cubicBezTo>
                <a:cubicBezTo>
                  <a:pt x="140" y="19"/>
                  <a:pt x="140" y="19"/>
                  <a:pt x="140" y="19"/>
                </a:cubicBezTo>
                <a:close/>
                <a:moveTo>
                  <a:pt x="395" y="16"/>
                </a:moveTo>
                <a:cubicBezTo>
                  <a:pt x="395" y="14"/>
                  <a:pt x="398" y="15"/>
                  <a:pt x="397" y="17"/>
                </a:cubicBezTo>
                <a:cubicBezTo>
                  <a:pt x="396" y="17"/>
                  <a:pt x="396" y="16"/>
                  <a:pt x="395" y="16"/>
                </a:cubicBezTo>
                <a:cubicBezTo>
                  <a:pt x="395" y="16"/>
                  <a:pt x="395" y="16"/>
                  <a:pt x="395" y="16"/>
                </a:cubicBezTo>
                <a:close/>
                <a:moveTo>
                  <a:pt x="391" y="23"/>
                </a:moveTo>
                <a:cubicBezTo>
                  <a:pt x="391" y="21"/>
                  <a:pt x="395" y="21"/>
                  <a:pt x="396" y="22"/>
                </a:cubicBezTo>
                <a:cubicBezTo>
                  <a:pt x="395" y="24"/>
                  <a:pt x="394" y="23"/>
                  <a:pt x="391" y="23"/>
                </a:cubicBezTo>
                <a:cubicBezTo>
                  <a:pt x="391" y="23"/>
                  <a:pt x="391" y="23"/>
                  <a:pt x="391" y="23"/>
                </a:cubicBezTo>
                <a:close/>
                <a:moveTo>
                  <a:pt x="152" y="25"/>
                </a:moveTo>
                <a:cubicBezTo>
                  <a:pt x="153" y="23"/>
                  <a:pt x="154" y="24"/>
                  <a:pt x="155" y="24"/>
                </a:cubicBezTo>
                <a:cubicBezTo>
                  <a:pt x="155" y="26"/>
                  <a:pt x="153" y="26"/>
                  <a:pt x="152" y="25"/>
                </a:cubicBezTo>
                <a:cubicBezTo>
                  <a:pt x="152" y="25"/>
                  <a:pt x="152" y="25"/>
                  <a:pt x="152" y="25"/>
                </a:cubicBezTo>
                <a:close/>
                <a:moveTo>
                  <a:pt x="160" y="27"/>
                </a:moveTo>
                <a:cubicBezTo>
                  <a:pt x="161" y="25"/>
                  <a:pt x="159" y="25"/>
                  <a:pt x="159" y="24"/>
                </a:cubicBezTo>
                <a:cubicBezTo>
                  <a:pt x="160" y="24"/>
                  <a:pt x="161" y="24"/>
                  <a:pt x="161" y="24"/>
                </a:cubicBezTo>
                <a:cubicBezTo>
                  <a:pt x="162" y="25"/>
                  <a:pt x="161" y="25"/>
                  <a:pt x="160" y="25"/>
                </a:cubicBezTo>
                <a:cubicBezTo>
                  <a:pt x="161" y="25"/>
                  <a:pt x="162" y="27"/>
                  <a:pt x="160" y="27"/>
                </a:cubicBezTo>
                <a:cubicBezTo>
                  <a:pt x="160" y="27"/>
                  <a:pt x="160" y="27"/>
                  <a:pt x="160" y="27"/>
                </a:cubicBezTo>
                <a:close/>
                <a:moveTo>
                  <a:pt x="165" y="32"/>
                </a:moveTo>
                <a:cubicBezTo>
                  <a:pt x="164" y="32"/>
                  <a:pt x="164" y="32"/>
                  <a:pt x="164" y="31"/>
                </a:cubicBezTo>
                <a:cubicBezTo>
                  <a:pt x="163" y="32"/>
                  <a:pt x="164" y="33"/>
                  <a:pt x="164" y="34"/>
                </a:cubicBezTo>
                <a:cubicBezTo>
                  <a:pt x="164" y="34"/>
                  <a:pt x="165" y="34"/>
                  <a:pt x="166" y="34"/>
                </a:cubicBezTo>
                <a:cubicBezTo>
                  <a:pt x="166" y="35"/>
                  <a:pt x="164" y="35"/>
                  <a:pt x="164" y="36"/>
                </a:cubicBezTo>
                <a:cubicBezTo>
                  <a:pt x="162" y="35"/>
                  <a:pt x="162" y="34"/>
                  <a:pt x="159" y="35"/>
                </a:cubicBezTo>
                <a:cubicBezTo>
                  <a:pt x="159" y="34"/>
                  <a:pt x="159" y="34"/>
                  <a:pt x="159" y="33"/>
                </a:cubicBezTo>
                <a:cubicBezTo>
                  <a:pt x="158" y="31"/>
                  <a:pt x="161" y="32"/>
                  <a:pt x="160" y="29"/>
                </a:cubicBezTo>
                <a:cubicBezTo>
                  <a:pt x="161" y="29"/>
                  <a:pt x="161" y="30"/>
                  <a:pt x="161" y="30"/>
                </a:cubicBezTo>
                <a:cubicBezTo>
                  <a:pt x="163" y="30"/>
                  <a:pt x="161" y="28"/>
                  <a:pt x="161" y="28"/>
                </a:cubicBezTo>
                <a:cubicBezTo>
                  <a:pt x="161" y="27"/>
                  <a:pt x="162" y="27"/>
                  <a:pt x="163" y="27"/>
                </a:cubicBezTo>
                <a:cubicBezTo>
                  <a:pt x="163" y="28"/>
                  <a:pt x="164" y="30"/>
                  <a:pt x="165" y="29"/>
                </a:cubicBezTo>
                <a:cubicBezTo>
                  <a:pt x="166" y="29"/>
                  <a:pt x="164" y="30"/>
                  <a:pt x="165" y="32"/>
                </a:cubicBezTo>
                <a:cubicBezTo>
                  <a:pt x="165" y="32"/>
                  <a:pt x="165" y="32"/>
                  <a:pt x="165" y="32"/>
                </a:cubicBezTo>
                <a:close/>
                <a:moveTo>
                  <a:pt x="416" y="29"/>
                </a:moveTo>
                <a:cubicBezTo>
                  <a:pt x="416" y="28"/>
                  <a:pt x="417" y="28"/>
                  <a:pt x="418" y="28"/>
                </a:cubicBezTo>
                <a:cubicBezTo>
                  <a:pt x="417" y="28"/>
                  <a:pt x="417" y="29"/>
                  <a:pt x="416" y="29"/>
                </a:cubicBezTo>
                <a:cubicBezTo>
                  <a:pt x="416" y="29"/>
                  <a:pt x="416" y="29"/>
                  <a:pt x="416" y="29"/>
                </a:cubicBezTo>
                <a:close/>
                <a:moveTo>
                  <a:pt x="304" y="34"/>
                </a:moveTo>
                <a:cubicBezTo>
                  <a:pt x="303" y="32"/>
                  <a:pt x="303" y="31"/>
                  <a:pt x="305" y="31"/>
                </a:cubicBezTo>
                <a:cubicBezTo>
                  <a:pt x="306" y="33"/>
                  <a:pt x="306" y="34"/>
                  <a:pt x="304" y="34"/>
                </a:cubicBezTo>
                <a:cubicBezTo>
                  <a:pt x="304" y="34"/>
                  <a:pt x="304" y="34"/>
                  <a:pt x="304" y="34"/>
                </a:cubicBezTo>
                <a:close/>
                <a:moveTo>
                  <a:pt x="9" y="35"/>
                </a:moveTo>
                <a:cubicBezTo>
                  <a:pt x="8" y="35"/>
                  <a:pt x="8" y="34"/>
                  <a:pt x="9" y="34"/>
                </a:cubicBezTo>
                <a:cubicBezTo>
                  <a:pt x="9" y="34"/>
                  <a:pt x="9" y="34"/>
                  <a:pt x="10" y="34"/>
                </a:cubicBezTo>
                <a:cubicBezTo>
                  <a:pt x="9" y="34"/>
                  <a:pt x="9" y="35"/>
                  <a:pt x="9" y="35"/>
                </a:cubicBezTo>
                <a:cubicBezTo>
                  <a:pt x="9" y="35"/>
                  <a:pt x="9" y="35"/>
                  <a:pt x="9" y="35"/>
                </a:cubicBezTo>
                <a:close/>
                <a:moveTo>
                  <a:pt x="365" y="38"/>
                </a:moveTo>
                <a:cubicBezTo>
                  <a:pt x="367" y="35"/>
                  <a:pt x="365" y="37"/>
                  <a:pt x="364" y="35"/>
                </a:cubicBezTo>
                <a:cubicBezTo>
                  <a:pt x="366" y="35"/>
                  <a:pt x="371" y="34"/>
                  <a:pt x="374" y="34"/>
                </a:cubicBezTo>
                <a:cubicBezTo>
                  <a:pt x="374" y="38"/>
                  <a:pt x="368" y="39"/>
                  <a:pt x="365" y="38"/>
                </a:cubicBezTo>
                <a:cubicBezTo>
                  <a:pt x="365" y="38"/>
                  <a:pt x="365" y="38"/>
                  <a:pt x="365" y="38"/>
                </a:cubicBezTo>
                <a:close/>
                <a:moveTo>
                  <a:pt x="41" y="38"/>
                </a:moveTo>
                <a:cubicBezTo>
                  <a:pt x="53" y="34"/>
                  <a:pt x="69" y="35"/>
                  <a:pt x="77" y="42"/>
                </a:cubicBezTo>
                <a:cubicBezTo>
                  <a:pt x="72" y="43"/>
                  <a:pt x="62" y="46"/>
                  <a:pt x="55" y="41"/>
                </a:cubicBezTo>
                <a:cubicBezTo>
                  <a:pt x="54" y="41"/>
                  <a:pt x="55" y="44"/>
                  <a:pt x="55" y="45"/>
                </a:cubicBezTo>
                <a:cubicBezTo>
                  <a:pt x="50" y="43"/>
                  <a:pt x="44" y="41"/>
                  <a:pt x="41" y="38"/>
                </a:cubicBezTo>
                <a:cubicBezTo>
                  <a:pt x="41" y="38"/>
                  <a:pt x="41" y="38"/>
                  <a:pt x="41" y="38"/>
                </a:cubicBezTo>
                <a:close/>
                <a:moveTo>
                  <a:pt x="39" y="38"/>
                </a:moveTo>
                <a:cubicBezTo>
                  <a:pt x="39" y="38"/>
                  <a:pt x="39" y="37"/>
                  <a:pt x="39" y="37"/>
                </a:cubicBezTo>
                <a:cubicBezTo>
                  <a:pt x="41" y="37"/>
                  <a:pt x="40" y="38"/>
                  <a:pt x="41" y="39"/>
                </a:cubicBezTo>
                <a:cubicBezTo>
                  <a:pt x="40" y="39"/>
                  <a:pt x="40" y="38"/>
                  <a:pt x="39" y="38"/>
                </a:cubicBezTo>
                <a:cubicBezTo>
                  <a:pt x="39" y="38"/>
                  <a:pt x="39" y="38"/>
                  <a:pt x="39" y="38"/>
                </a:cubicBezTo>
                <a:close/>
                <a:moveTo>
                  <a:pt x="359" y="39"/>
                </a:moveTo>
                <a:cubicBezTo>
                  <a:pt x="359" y="38"/>
                  <a:pt x="359" y="38"/>
                  <a:pt x="359" y="38"/>
                </a:cubicBezTo>
                <a:cubicBezTo>
                  <a:pt x="360" y="36"/>
                  <a:pt x="360" y="39"/>
                  <a:pt x="362" y="38"/>
                </a:cubicBezTo>
                <a:cubicBezTo>
                  <a:pt x="361" y="38"/>
                  <a:pt x="361" y="39"/>
                  <a:pt x="362" y="39"/>
                </a:cubicBezTo>
                <a:cubicBezTo>
                  <a:pt x="363" y="40"/>
                  <a:pt x="361" y="40"/>
                  <a:pt x="362" y="41"/>
                </a:cubicBezTo>
                <a:cubicBezTo>
                  <a:pt x="360" y="41"/>
                  <a:pt x="361" y="39"/>
                  <a:pt x="360" y="39"/>
                </a:cubicBezTo>
                <a:cubicBezTo>
                  <a:pt x="359" y="39"/>
                  <a:pt x="360" y="42"/>
                  <a:pt x="360" y="43"/>
                </a:cubicBezTo>
                <a:cubicBezTo>
                  <a:pt x="359" y="44"/>
                  <a:pt x="357" y="44"/>
                  <a:pt x="355" y="44"/>
                </a:cubicBezTo>
                <a:cubicBezTo>
                  <a:pt x="356" y="42"/>
                  <a:pt x="355" y="42"/>
                  <a:pt x="355" y="40"/>
                </a:cubicBezTo>
                <a:cubicBezTo>
                  <a:pt x="357" y="40"/>
                  <a:pt x="357" y="37"/>
                  <a:pt x="359" y="39"/>
                </a:cubicBezTo>
                <a:cubicBezTo>
                  <a:pt x="359" y="39"/>
                  <a:pt x="359" y="39"/>
                  <a:pt x="359" y="39"/>
                </a:cubicBezTo>
                <a:close/>
                <a:moveTo>
                  <a:pt x="319" y="45"/>
                </a:moveTo>
                <a:cubicBezTo>
                  <a:pt x="318" y="45"/>
                  <a:pt x="319" y="43"/>
                  <a:pt x="320" y="44"/>
                </a:cubicBezTo>
                <a:cubicBezTo>
                  <a:pt x="321" y="45"/>
                  <a:pt x="319" y="44"/>
                  <a:pt x="319" y="45"/>
                </a:cubicBezTo>
                <a:cubicBezTo>
                  <a:pt x="319" y="45"/>
                  <a:pt x="319" y="45"/>
                  <a:pt x="319" y="45"/>
                </a:cubicBezTo>
                <a:close/>
                <a:moveTo>
                  <a:pt x="109" y="52"/>
                </a:moveTo>
                <a:cubicBezTo>
                  <a:pt x="110" y="52"/>
                  <a:pt x="112" y="53"/>
                  <a:pt x="113" y="50"/>
                </a:cubicBezTo>
                <a:cubicBezTo>
                  <a:pt x="115" y="50"/>
                  <a:pt x="115" y="50"/>
                  <a:pt x="117" y="51"/>
                </a:cubicBezTo>
                <a:cubicBezTo>
                  <a:pt x="128" y="50"/>
                  <a:pt x="129" y="59"/>
                  <a:pt x="133" y="65"/>
                </a:cubicBezTo>
                <a:cubicBezTo>
                  <a:pt x="125" y="65"/>
                  <a:pt x="119" y="59"/>
                  <a:pt x="112" y="56"/>
                </a:cubicBezTo>
                <a:cubicBezTo>
                  <a:pt x="112" y="55"/>
                  <a:pt x="111" y="54"/>
                  <a:pt x="111" y="53"/>
                </a:cubicBezTo>
                <a:cubicBezTo>
                  <a:pt x="111" y="53"/>
                  <a:pt x="111" y="54"/>
                  <a:pt x="110" y="54"/>
                </a:cubicBezTo>
                <a:cubicBezTo>
                  <a:pt x="109" y="54"/>
                  <a:pt x="110" y="52"/>
                  <a:pt x="109" y="52"/>
                </a:cubicBezTo>
                <a:cubicBezTo>
                  <a:pt x="109" y="52"/>
                  <a:pt x="109" y="52"/>
                  <a:pt x="109" y="52"/>
                </a:cubicBezTo>
                <a:close/>
                <a:moveTo>
                  <a:pt x="76" y="67"/>
                </a:moveTo>
                <a:cubicBezTo>
                  <a:pt x="77" y="68"/>
                  <a:pt x="74" y="69"/>
                  <a:pt x="75" y="67"/>
                </a:cubicBezTo>
                <a:cubicBezTo>
                  <a:pt x="75" y="67"/>
                  <a:pt x="76" y="66"/>
                  <a:pt x="76" y="67"/>
                </a:cubicBezTo>
                <a:cubicBezTo>
                  <a:pt x="76" y="67"/>
                  <a:pt x="76" y="67"/>
                  <a:pt x="76" y="67"/>
                </a:cubicBezTo>
                <a:close/>
                <a:moveTo>
                  <a:pt x="84" y="70"/>
                </a:moveTo>
                <a:cubicBezTo>
                  <a:pt x="84" y="71"/>
                  <a:pt x="84" y="71"/>
                  <a:pt x="84" y="70"/>
                </a:cubicBezTo>
                <a:cubicBezTo>
                  <a:pt x="83" y="70"/>
                  <a:pt x="80" y="72"/>
                  <a:pt x="82" y="73"/>
                </a:cubicBezTo>
                <a:cubicBezTo>
                  <a:pt x="82" y="74"/>
                  <a:pt x="80" y="72"/>
                  <a:pt x="79" y="73"/>
                </a:cubicBezTo>
                <a:cubicBezTo>
                  <a:pt x="80" y="71"/>
                  <a:pt x="81" y="68"/>
                  <a:pt x="79" y="67"/>
                </a:cubicBezTo>
                <a:cubicBezTo>
                  <a:pt x="79" y="66"/>
                  <a:pt x="81" y="67"/>
                  <a:pt x="82" y="67"/>
                </a:cubicBezTo>
                <a:cubicBezTo>
                  <a:pt x="83" y="69"/>
                  <a:pt x="82" y="69"/>
                  <a:pt x="84" y="70"/>
                </a:cubicBezTo>
                <a:cubicBezTo>
                  <a:pt x="84" y="70"/>
                  <a:pt x="84" y="70"/>
                  <a:pt x="84" y="70"/>
                </a:cubicBezTo>
                <a:close/>
                <a:moveTo>
                  <a:pt x="85" y="74"/>
                </a:moveTo>
                <a:cubicBezTo>
                  <a:pt x="84" y="74"/>
                  <a:pt x="84" y="72"/>
                  <a:pt x="83" y="73"/>
                </a:cubicBezTo>
                <a:cubicBezTo>
                  <a:pt x="83" y="71"/>
                  <a:pt x="86" y="72"/>
                  <a:pt x="85" y="74"/>
                </a:cubicBezTo>
                <a:cubicBezTo>
                  <a:pt x="85" y="74"/>
                  <a:pt x="85" y="74"/>
                  <a:pt x="85" y="74"/>
                </a:cubicBezTo>
                <a:close/>
                <a:moveTo>
                  <a:pt x="242" y="76"/>
                </a:moveTo>
                <a:cubicBezTo>
                  <a:pt x="242" y="78"/>
                  <a:pt x="240" y="77"/>
                  <a:pt x="240" y="75"/>
                </a:cubicBezTo>
                <a:cubicBezTo>
                  <a:pt x="241" y="75"/>
                  <a:pt x="241" y="76"/>
                  <a:pt x="242" y="76"/>
                </a:cubicBezTo>
                <a:cubicBezTo>
                  <a:pt x="242" y="76"/>
                  <a:pt x="242" y="76"/>
                  <a:pt x="242" y="76"/>
                </a:cubicBezTo>
                <a:close/>
                <a:moveTo>
                  <a:pt x="211" y="83"/>
                </a:moveTo>
                <a:cubicBezTo>
                  <a:pt x="212" y="77"/>
                  <a:pt x="218" y="77"/>
                  <a:pt x="224" y="79"/>
                </a:cubicBezTo>
                <a:cubicBezTo>
                  <a:pt x="225" y="84"/>
                  <a:pt x="232" y="91"/>
                  <a:pt x="234" y="100"/>
                </a:cubicBezTo>
                <a:cubicBezTo>
                  <a:pt x="225" y="95"/>
                  <a:pt x="219" y="89"/>
                  <a:pt x="211" y="83"/>
                </a:cubicBezTo>
                <a:cubicBezTo>
                  <a:pt x="211" y="83"/>
                  <a:pt x="211" y="83"/>
                  <a:pt x="211" y="83"/>
                </a:cubicBezTo>
                <a:close/>
                <a:moveTo>
                  <a:pt x="353" y="90"/>
                </a:moveTo>
                <a:cubicBezTo>
                  <a:pt x="352" y="90"/>
                  <a:pt x="352" y="90"/>
                  <a:pt x="352" y="89"/>
                </a:cubicBezTo>
                <a:cubicBezTo>
                  <a:pt x="353" y="89"/>
                  <a:pt x="353" y="89"/>
                  <a:pt x="353" y="90"/>
                </a:cubicBezTo>
                <a:cubicBezTo>
                  <a:pt x="353" y="90"/>
                  <a:pt x="353" y="90"/>
                  <a:pt x="353" y="90"/>
                </a:cubicBezTo>
                <a:close/>
                <a:moveTo>
                  <a:pt x="348" y="107"/>
                </a:moveTo>
                <a:cubicBezTo>
                  <a:pt x="348" y="106"/>
                  <a:pt x="349" y="105"/>
                  <a:pt x="348" y="105"/>
                </a:cubicBezTo>
                <a:cubicBezTo>
                  <a:pt x="348" y="103"/>
                  <a:pt x="349" y="105"/>
                  <a:pt x="350" y="105"/>
                </a:cubicBezTo>
                <a:cubicBezTo>
                  <a:pt x="350" y="106"/>
                  <a:pt x="350" y="107"/>
                  <a:pt x="348" y="107"/>
                </a:cubicBezTo>
                <a:cubicBezTo>
                  <a:pt x="348" y="107"/>
                  <a:pt x="348" y="107"/>
                  <a:pt x="348" y="107"/>
                </a:cubicBezTo>
                <a:close/>
                <a:moveTo>
                  <a:pt x="350" y="125"/>
                </a:moveTo>
                <a:cubicBezTo>
                  <a:pt x="349" y="124"/>
                  <a:pt x="351" y="122"/>
                  <a:pt x="351" y="121"/>
                </a:cubicBezTo>
                <a:cubicBezTo>
                  <a:pt x="351" y="121"/>
                  <a:pt x="352" y="123"/>
                  <a:pt x="351" y="122"/>
                </a:cubicBezTo>
                <a:cubicBezTo>
                  <a:pt x="350" y="123"/>
                  <a:pt x="351" y="123"/>
                  <a:pt x="351" y="123"/>
                </a:cubicBezTo>
                <a:cubicBezTo>
                  <a:pt x="351" y="124"/>
                  <a:pt x="350" y="124"/>
                  <a:pt x="350" y="125"/>
                </a:cubicBezTo>
                <a:cubicBezTo>
                  <a:pt x="350" y="125"/>
                  <a:pt x="350" y="125"/>
                  <a:pt x="350" y="125"/>
                </a:cubicBezTo>
                <a:close/>
                <a:moveTo>
                  <a:pt x="117" y="127"/>
                </a:moveTo>
                <a:cubicBezTo>
                  <a:pt x="115" y="126"/>
                  <a:pt x="116" y="124"/>
                  <a:pt x="117" y="123"/>
                </a:cubicBezTo>
                <a:cubicBezTo>
                  <a:pt x="118" y="124"/>
                  <a:pt x="117" y="126"/>
                  <a:pt x="117" y="127"/>
                </a:cubicBezTo>
                <a:cubicBezTo>
                  <a:pt x="117" y="127"/>
                  <a:pt x="117" y="127"/>
                  <a:pt x="117" y="127"/>
                </a:cubicBezTo>
                <a:close/>
                <a:moveTo>
                  <a:pt x="114" y="143"/>
                </a:moveTo>
                <a:cubicBezTo>
                  <a:pt x="113" y="137"/>
                  <a:pt x="116" y="131"/>
                  <a:pt x="116" y="127"/>
                </a:cubicBezTo>
                <a:cubicBezTo>
                  <a:pt x="120" y="131"/>
                  <a:pt x="122" y="140"/>
                  <a:pt x="120" y="146"/>
                </a:cubicBezTo>
                <a:cubicBezTo>
                  <a:pt x="117" y="147"/>
                  <a:pt x="116" y="143"/>
                  <a:pt x="114" y="143"/>
                </a:cubicBezTo>
                <a:cubicBezTo>
                  <a:pt x="114" y="143"/>
                  <a:pt x="114" y="143"/>
                  <a:pt x="114" y="143"/>
                </a:cubicBezTo>
                <a:close/>
                <a:moveTo>
                  <a:pt x="239" y="129"/>
                </a:moveTo>
                <a:cubicBezTo>
                  <a:pt x="239" y="128"/>
                  <a:pt x="239" y="128"/>
                  <a:pt x="239" y="127"/>
                </a:cubicBezTo>
                <a:cubicBezTo>
                  <a:pt x="241" y="126"/>
                  <a:pt x="241" y="130"/>
                  <a:pt x="239" y="129"/>
                </a:cubicBezTo>
                <a:cubicBezTo>
                  <a:pt x="239" y="129"/>
                  <a:pt x="239" y="129"/>
                  <a:pt x="239" y="129"/>
                </a:cubicBezTo>
                <a:close/>
                <a:moveTo>
                  <a:pt x="172" y="134"/>
                </a:moveTo>
                <a:cubicBezTo>
                  <a:pt x="170" y="135"/>
                  <a:pt x="169" y="133"/>
                  <a:pt x="169" y="130"/>
                </a:cubicBezTo>
                <a:cubicBezTo>
                  <a:pt x="169" y="130"/>
                  <a:pt x="169" y="130"/>
                  <a:pt x="170" y="130"/>
                </a:cubicBezTo>
                <a:cubicBezTo>
                  <a:pt x="172" y="131"/>
                  <a:pt x="172" y="132"/>
                  <a:pt x="172" y="134"/>
                </a:cubicBezTo>
                <a:cubicBezTo>
                  <a:pt x="172" y="134"/>
                  <a:pt x="172" y="134"/>
                  <a:pt x="172" y="134"/>
                </a:cubicBezTo>
                <a:close/>
                <a:moveTo>
                  <a:pt x="240" y="165"/>
                </a:moveTo>
                <a:cubicBezTo>
                  <a:pt x="240" y="164"/>
                  <a:pt x="241" y="164"/>
                  <a:pt x="241" y="163"/>
                </a:cubicBezTo>
                <a:cubicBezTo>
                  <a:pt x="244" y="164"/>
                  <a:pt x="247" y="169"/>
                  <a:pt x="242" y="169"/>
                </a:cubicBezTo>
                <a:cubicBezTo>
                  <a:pt x="242" y="168"/>
                  <a:pt x="243" y="165"/>
                  <a:pt x="240" y="165"/>
                </a:cubicBezTo>
                <a:cubicBezTo>
                  <a:pt x="240" y="165"/>
                  <a:pt x="240" y="165"/>
                  <a:pt x="240" y="165"/>
                </a:cubicBezTo>
                <a:close/>
                <a:moveTo>
                  <a:pt x="238" y="178"/>
                </a:moveTo>
                <a:cubicBezTo>
                  <a:pt x="238" y="179"/>
                  <a:pt x="237" y="177"/>
                  <a:pt x="237" y="178"/>
                </a:cubicBezTo>
                <a:cubicBezTo>
                  <a:pt x="235" y="178"/>
                  <a:pt x="237" y="175"/>
                  <a:pt x="235" y="176"/>
                </a:cubicBezTo>
                <a:cubicBezTo>
                  <a:pt x="235" y="175"/>
                  <a:pt x="235" y="174"/>
                  <a:pt x="235" y="173"/>
                </a:cubicBezTo>
                <a:cubicBezTo>
                  <a:pt x="236" y="173"/>
                  <a:pt x="237" y="174"/>
                  <a:pt x="237" y="173"/>
                </a:cubicBezTo>
                <a:cubicBezTo>
                  <a:pt x="238" y="173"/>
                  <a:pt x="236" y="176"/>
                  <a:pt x="238" y="175"/>
                </a:cubicBezTo>
                <a:cubicBezTo>
                  <a:pt x="239" y="177"/>
                  <a:pt x="236" y="177"/>
                  <a:pt x="238" y="178"/>
                </a:cubicBezTo>
                <a:cubicBezTo>
                  <a:pt x="238" y="178"/>
                  <a:pt x="238" y="178"/>
                  <a:pt x="238" y="178"/>
                </a:cubicBezTo>
                <a:close/>
                <a:moveTo>
                  <a:pt x="243" y="186"/>
                </a:moveTo>
                <a:cubicBezTo>
                  <a:pt x="245" y="183"/>
                  <a:pt x="240" y="182"/>
                  <a:pt x="240" y="179"/>
                </a:cubicBezTo>
                <a:cubicBezTo>
                  <a:pt x="244" y="182"/>
                  <a:pt x="250" y="185"/>
                  <a:pt x="249" y="191"/>
                </a:cubicBezTo>
                <a:cubicBezTo>
                  <a:pt x="247" y="190"/>
                  <a:pt x="246" y="187"/>
                  <a:pt x="243" y="186"/>
                </a:cubicBezTo>
                <a:cubicBezTo>
                  <a:pt x="243" y="186"/>
                  <a:pt x="243" y="186"/>
                  <a:pt x="243" y="186"/>
                </a:cubicBezTo>
                <a:close/>
                <a:moveTo>
                  <a:pt x="254" y="194"/>
                </a:moveTo>
                <a:cubicBezTo>
                  <a:pt x="253" y="194"/>
                  <a:pt x="250" y="193"/>
                  <a:pt x="251" y="190"/>
                </a:cubicBezTo>
                <a:cubicBezTo>
                  <a:pt x="253" y="191"/>
                  <a:pt x="254" y="192"/>
                  <a:pt x="254" y="194"/>
                </a:cubicBezTo>
                <a:cubicBezTo>
                  <a:pt x="254" y="194"/>
                  <a:pt x="254" y="194"/>
                  <a:pt x="254" y="194"/>
                </a:cubicBezTo>
                <a:close/>
                <a:moveTo>
                  <a:pt x="261" y="212"/>
                </a:moveTo>
                <a:cubicBezTo>
                  <a:pt x="255" y="211"/>
                  <a:pt x="256" y="206"/>
                  <a:pt x="253" y="204"/>
                </a:cubicBezTo>
                <a:cubicBezTo>
                  <a:pt x="257" y="205"/>
                  <a:pt x="260" y="208"/>
                  <a:pt x="261" y="212"/>
                </a:cubicBezTo>
                <a:cubicBezTo>
                  <a:pt x="261" y="212"/>
                  <a:pt x="261" y="212"/>
                  <a:pt x="261" y="212"/>
                </a:cubicBezTo>
                <a:close/>
                <a:moveTo>
                  <a:pt x="270" y="213"/>
                </a:moveTo>
                <a:cubicBezTo>
                  <a:pt x="267" y="211"/>
                  <a:pt x="270" y="210"/>
                  <a:pt x="271" y="208"/>
                </a:cubicBezTo>
                <a:cubicBezTo>
                  <a:pt x="273" y="208"/>
                  <a:pt x="272" y="210"/>
                  <a:pt x="272" y="212"/>
                </a:cubicBezTo>
                <a:cubicBezTo>
                  <a:pt x="271" y="212"/>
                  <a:pt x="271" y="213"/>
                  <a:pt x="270" y="213"/>
                </a:cubicBezTo>
                <a:cubicBezTo>
                  <a:pt x="270" y="213"/>
                  <a:pt x="270" y="213"/>
                  <a:pt x="270" y="213"/>
                </a:cubicBezTo>
                <a:close/>
                <a:moveTo>
                  <a:pt x="269" y="226"/>
                </a:moveTo>
                <a:cubicBezTo>
                  <a:pt x="268" y="223"/>
                  <a:pt x="265" y="220"/>
                  <a:pt x="265" y="217"/>
                </a:cubicBezTo>
                <a:cubicBezTo>
                  <a:pt x="268" y="219"/>
                  <a:pt x="269" y="222"/>
                  <a:pt x="269" y="226"/>
                </a:cubicBezTo>
                <a:cubicBezTo>
                  <a:pt x="269" y="226"/>
                  <a:pt x="269" y="226"/>
                  <a:pt x="269" y="226"/>
                </a:cubicBezTo>
                <a:close/>
                <a:moveTo>
                  <a:pt x="280" y="218"/>
                </a:moveTo>
                <a:cubicBezTo>
                  <a:pt x="279" y="221"/>
                  <a:pt x="277" y="220"/>
                  <a:pt x="276" y="218"/>
                </a:cubicBezTo>
                <a:cubicBezTo>
                  <a:pt x="278" y="217"/>
                  <a:pt x="278" y="218"/>
                  <a:pt x="280" y="218"/>
                </a:cubicBezTo>
                <a:cubicBezTo>
                  <a:pt x="280" y="218"/>
                  <a:pt x="280" y="218"/>
                  <a:pt x="280" y="218"/>
                </a:cubicBezTo>
                <a:close/>
                <a:moveTo>
                  <a:pt x="284" y="227"/>
                </a:moveTo>
                <a:cubicBezTo>
                  <a:pt x="284" y="226"/>
                  <a:pt x="282" y="221"/>
                  <a:pt x="286" y="222"/>
                </a:cubicBezTo>
                <a:cubicBezTo>
                  <a:pt x="286" y="223"/>
                  <a:pt x="286" y="224"/>
                  <a:pt x="286" y="225"/>
                </a:cubicBezTo>
                <a:cubicBezTo>
                  <a:pt x="285" y="226"/>
                  <a:pt x="284" y="226"/>
                  <a:pt x="284" y="227"/>
                </a:cubicBezTo>
                <a:cubicBezTo>
                  <a:pt x="284" y="227"/>
                  <a:pt x="284" y="227"/>
                  <a:pt x="284" y="227"/>
                </a:cubicBezTo>
                <a:close/>
                <a:moveTo>
                  <a:pt x="103" y="232"/>
                </a:moveTo>
                <a:cubicBezTo>
                  <a:pt x="102" y="229"/>
                  <a:pt x="102" y="224"/>
                  <a:pt x="103" y="222"/>
                </a:cubicBezTo>
                <a:cubicBezTo>
                  <a:pt x="105" y="222"/>
                  <a:pt x="105" y="223"/>
                  <a:pt x="106" y="223"/>
                </a:cubicBezTo>
                <a:cubicBezTo>
                  <a:pt x="105" y="225"/>
                  <a:pt x="107" y="231"/>
                  <a:pt x="103" y="232"/>
                </a:cubicBezTo>
                <a:cubicBezTo>
                  <a:pt x="103" y="232"/>
                  <a:pt x="103" y="232"/>
                  <a:pt x="103" y="232"/>
                </a:cubicBezTo>
                <a:close/>
                <a:moveTo>
                  <a:pt x="272" y="227"/>
                </a:moveTo>
                <a:cubicBezTo>
                  <a:pt x="273" y="227"/>
                  <a:pt x="274" y="227"/>
                  <a:pt x="275" y="227"/>
                </a:cubicBezTo>
                <a:cubicBezTo>
                  <a:pt x="275" y="229"/>
                  <a:pt x="274" y="229"/>
                  <a:pt x="275" y="232"/>
                </a:cubicBezTo>
                <a:cubicBezTo>
                  <a:pt x="277" y="232"/>
                  <a:pt x="276" y="230"/>
                  <a:pt x="279" y="230"/>
                </a:cubicBezTo>
                <a:cubicBezTo>
                  <a:pt x="279" y="231"/>
                  <a:pt x="279" y="232"/>
                  <a:pt x="279" y="234"/>
                </a:cubicBezTo>
                <a:cubicBezTo>
                  <a:pt x="278" y="235"/>
                  <a:pt x="277" y="233"/>
                  <a:pt x="276" y="235"/>
                </a:cubicBezTo>
                <a:cubicBezTo>
                  <a:pt x="275" y="234"/>
                  <a:pt x="275" y="232"/>
                  <a:pt x="273" y="232"/>
                </a:cubicBezTo>
                <a:cubicBezTo>
                  <a:pt x="273" y="229"/>
                  <a:pt x="275" y="229"/>
                  <a:pt x="272" y="227"/>
                </a:cubicBezTo>
                <a:cubicBezTo>
                  <a:pt x="272" y="227"/>
                  <a:pt x="272" y="227"/>
                  <a:pt x="272" y="227"/>
                </a:cubicBezTo>
                <a:close/>
                <a:moveTo>
                  <a:pt x="97" y="230"/>
                </a:moveTo>
                <a:cubicBezTo>
                  <a:pt x="99" y="231"/>
                  <a:pt x="99" y="229"/>
                  <a:pt x="100" y="229"/>
                </a:cubicBezTo>
                <a:cubicBezTo>
                  <a:pt x="100" y="230"/>
                  <a:pt x="100" y="230"/>
                  <a:pt x="100" y="231"/>
                </a:cubicBezTo>
                <a:cubicBezTo>
                  <a:pt x="100" y="230"/>
                  <a:pt x="99" y="231"/>
                  <a:pt x="99" y="232"/>
                </a:cubicBezTo>
                <a:cubicBezTo>
                  <a:pt x="98" y="232"/>
                  <a:pt x="98" y="232"/>
                  <a:pt x="97" y="232"/>
                </a:cubicBezTo>
                <a:cubicBezTo>
                  <a:pt x="97" y="231"/>
                  <a:pt x="97" y="231"/>
                  <a:pt x="97" y="230"/>
                </a:cubicBezTo>
                <a:cubicBezTo>
                  <a:pt x="97" y="230"/>
                  <a:pt x="97" y="230"/>
                  <a:pt x="97" y="230"/>
                </a:cubicBezTo>
                <a:close/>
                <a:moveTo>
                  <a:pt x="285" y="230"/>
                </a:moveTo>
                <a:cubicBezTo>
                  <a:pt x="285" y="230"/>
                  <a:pt x="285" y="230"/>
                  <a:pt x="285" y="230"/>
                </a:cubicBezTo>
                <a:cubicBezTo>
                  <a:pt x="284" y="229"/>
                  <a:pt x="287" y="229"/>
                  <a:pt x="286" y="230"/>
                </a:cubicBezTo>
                <a:cubicBezTo>
                  <a:pt x="286" y="230"/>
                  <a:pt x="285" y="230"/>
                  <a:pt x="285" y="230"/>
                </a:cubicBezTo>
                <a:cubicBezTo>
                  <a:pt x="285" y="230"/>
                  <a:pt x="285" y="230"/>
                  <a:pt x="285" y="230"/>
                </a:cubicBezTo>
                <a:close/>
                <a:moveTo>
                  <a:pt x="104" y="238"/>
                </a:moveTo>
                <a:cubicBezTo>
                  <a:pt x="103" y="236"/>
                  <a:pt x="103" y="232"/>
                  <a:pt x="105" y="233"/>
                </a:cubicBezTo>
                <a:cubicBezTo>
                  <a:pt x="106" y="235"/>
                  <a:pt x="104" y="236"/>
                  <a:pt x="104" y="238"/>
                </a:cubicBezTo>
                <a:cubicBezTo>
                  <a:pt x="104" y="238"/>
                  <a:pt x="104" y="238"/>
                  <a:pt x="104" y="238"/>
                </a:cubicBezTo>
                <a:close/>
                <a:moveTo>
                  <a:pt x="104" y="238"/>
                </a:moveTo>
                <a:cubicBezTo>
                  <a:pt x="106" y="239"/>
                  <a:pt x="104" y="238"/>
                  <a:pt x="105" y="237"/>
                </a:cubicBezTo>
                <a:cubicBezTo>
                  <a:pt x="106" y="237"/>
                  <a:pt x="105" y="239"/>
                  <a:pt x="106" y="239"/>
                </a:cubicBezTo>
                <a:cubicBezTo>
                  <a:pt x="106" y="240"/>
                  <a:pt x="105" y="241"/>
                  <a:pt x="106" y="242"/>
                </a:cubicBezTo>
                <a:cubicBezTo>
                  <a:pt x="104" y="244"/>
                  <a:pt x="105" y="240"/>
                  <a:pt x="103" y="241"/>
                </a:cubicBezTo>
                <a:cubicBezTo>
                  <a:pt x="103" y="240"/>
                  <a:pt x="104" y="239"/>
                  <a:pt x="104" y="238"/>
                </a:cubicBezTo>
                <a:cubicBezTo>
                  <a:pt x="104" y="238"/>
                  <a:pt x="104" y="238"/>
                  <a:pt x="104" y="238"/>
                </a:cubicBezTo>
                <a:close/>
                <a:moveTo>
                  <a:pt x="100" y="248"/>
                </a:moveTo>
                <a:cubicBezTo>
                  <a:pt x="98" y="247"/>
                  <a:pt x="100" y="244"/>
                  <a:pt x="101" y="242"/>
                </a:cubicBezTo>
                <a:cubicBezTo>
                  <a:pt x="102" y="244"/>
                  <a:pt x="101" y="246"/>
                  <a:pt x="100" y="248"/>
                </a:cubicBezTo>
                <a:cubicBezTo>
                  <a:pt x="100" y="248"/>
                  <a:pt x="100" y="248"/>
                  <a:pt x="100" y="248"/>
                </a:cubicBezTo>
                <a:close/>
                <a:moveTo>
                  <a:pt x="101" y="251"/>
                </a:moveTo>
                <a:cubicBezTo>
                  <a:pt x="100" y="250"/>
                  <a:pt x="100" y="250"/>
                  <a:pt x="99" y="249"/>
                </a:cubicBezTo>
                <a:cubicBezTo>
                  <a:pt x="99" y="249"/>
                  <a:pt x="100" y="249"/>
                  <a:pt x="100" y="249"/>
                </a:cubicBezTo>
                <a:cubicBezTo>
                  <a:pt x="100" y="249"/>
                  <a:pt x="101" y="249"/>
                  <a:pt x="101" y="249"/>
                </a:cubicBezTo>
                <a:cubicBezTo>
                  <a:pt x="99" y="249"/>
                  <a:pt x="103" y="251"/>
                  <a:pt x="100" y="251"/>
                </a:cubicBezTo>
                <a:cubicBezTo>
                  <a:pt x="100" y="251"/>
                  <a:pt x="101" y="251"/>
                  <a:pt x="101" y="251"/>
                </a:cubicBezTo>
                <a:cubicBezTo>
                  <a:pt x="101" y="251"/>
                  <a:pt x="101" y="251"/>
                  <a:pt x="101" y="251"/>
                </a:cubicBezTo>
                <a:close/>
                <a:moveTo>
                  <a:pt x="365" y="258"/>
                </a:moveTo>
                <a:cubicBezTo>
                  <a:pt x="367" y="256"/>
                  <a:pt x="366" y="254"/>
                  <a:pt x="366" y="250"/>
                </a:cubicBezTo>
                <a:cubicBezTo>
                  <a:pt x="366" y="250"/>
                  <a:pt x="367" y="250"/>
                  <a:pt x="368" y="250"/>
                </a:cubicBezTo>
                <a:cubicBezTo>
                  <a:pt x="369" y="254"/>
                  <a:pt x="368" y="258"/>
                  <a:pt x="368" y="264"/>
                </a:cubicBezTo>
                <a:cubicBezTo>
                  <a:pt x="365" y="264"/>
                  <a:pt x="369" y="261"/>
                  <a:pt x="365" y="262"/>
                </a:cubicBezTo>
                <a:cubicBezTo>
                  <a:pt x="366" y="260"/>
                  <a:pt x="365" y="260"/>
                  <a:pt x="365" y="258"/>
                </a:cubicBezTo>
                <a:cubicBezTo>
                  <a:pt x="365" y="258"/>
                  <a:pt x="365" y="258"/>
                  <a:pt x="365" y="258"/>
                </a:cubicBezTo>
                <a:close/>
                <a:moveTo>
                  <a:pt x="110" y="256"/>
                </a:moveTo>
                <a:cubicBezTo>
                  <a:pt x="109" y="255"/>
                  <a:pt x="110" y="253"/>
                  <a:pt x="110" y="252"/>
                </a:cubicBezTo>
                <a:cubicBezTo>
                  <a:pt x="113" y="253"/>
                  <a:pt x="110" y="254"/>
                  <a:pt x="110" y="256"/>
                </a:cubicBezTo>
                <a:cubicBezTo>
                  <a:pt x="110" y="256"/>
                  <a:pt x="110" y="256"/>
                  <a:pt x="110" y="256"/>
                </a:cubicBezTo>
                <a:close/>
                <a:moveTo>
                  <a:pt x="100" y="257"/>
                </a:moveTo>
                <a:cubicBezTo>
                  <a:pt x="101" y="253"/>
                  <a:pt x="103" y="259"/>
                  <a:pt x="100" y="260"/>
                </a:cubicBezTo>
                <a:cubicBezTo>
                  <a:pt x="100" y="259"/>
                  <a:pt x="100" y="257"/>
                  <a:pt x="101" y="257"/>
                </a:cubicBezTo>
                <a:cubicBezTo>
                  <a:pt x="101" y="257"/>
                  <a:pt x="100" y="257"/>
                  <a:pt x="100" y="257"/>
                </a:cubicBezTo>
                <a:cubicBezTo>
                  <a:pt x="100" y="257"/>
                  <a:pt x="100" y="257"/>
                  <a:pt x="100" y="257"/>
                </a:cubicBezTo>
                <a:close/>
                <a:moveTo>
                  <a:pt x="110" y="263"/>
                </a:moveTo>
                <a:cubicBezTo>
                  <a:pt x="108" y="262"/>
                  <a:pt x="110" y="262"/>
                  <a:pt x="110" y="260"/>
                </a:cubicBezTo>
                <a:cubicBezTo>
                  <a:pt x="111" y="260"/>
                  <a:pt x="111" y="262"/>
                  <a:pt x="110" y="263"/>
                </a:cubicBezTo>
                <a:cubicBezTo>
                  <a:pt x="110" y="263"/>
                  <a:pt x="110" y="263"/>
                  <a:pt x="110" y="263"/>
                </a:cubicBezTo>
                <a:close/>
                <a:moveTo>
                  <a:pt x="339" y="316"/>
                </a:moveTo>
                <a:cubicBezTo>
                  <a:pt x="338" y="315"/>
                  <a:pt x="333" y="313"/>
                  <a:pt x="331" y="310"/>
                </a:cubicBezTo>
                <a:cubicBezTo>
                  <a:pt x="331" y="310"/>
                  <a:pt x="327" y="310"/>
                  <a:pt x="329" y="311"/>
                </a:cubicBezTo>
                <a:cubicBezTo>
                  <a:pt x="327" y="312"/>
                  <a:pt x="328" y="307"/>
                  <a:pt x="325" y="307"/>
                </a:cubicBezTo>
                <a:cubicBezTo>
                  <a:pt x="325" y="306"/>
                  <a:pt x="327" y="306"/>
                  <a:pt x="327" y="306"/>
                </a:cubicBezTo>
                <a:cubicBezTo>
                  <a:pt x="321" y="302"/>
                  <a:pt x="320" y="293"/>
                  <a:pt x="315" y="287"/>
                </a:cubicBezTo>
                <a:cubicBezTo>
                  <a:pt x="314" y="286"/>
                  <a:pt x="314" y="289"/>
                  <a:pt x="313" y="289"/>
                </a:cubicBezTo>
                <a:cubicBezTo>
                  <a:pt x="313" y="289"/>
                  <a:pt x="314" y="289"/>
                  <a:pt x="314" y="290"/>
                </a:cubicBezTo>
                <a:cubicBezTo>
                  <a:pt x="311" y="288"/>
                  <a:pt x="311" y="284"/>
                  <a:pt x="307" y="284"/>
                </a:cubicBezTo>
                <a:cubicBezTo>
                  <a:pt x="303" y="277"/>
                  <a:pt x="304" y="269"/>
                  <a:pt x="296" y="266"/>
                </a:cubicBezTo>
                <a:cubicBezTo>
                  <a:pt x="297" y="263"/>
                  <a:pt x="303" y="264"/>
                  <a:pt x="305" y="263"/>
                </a:cubicBezTo>
                <a:cubicBezTo>
                  <a:pt x="305" y="266"/>
                  <a:pt x="307" y="266"/>
                  <a:pt x="309" y="267"/>
                </a:cubicBezTo>
                <a:cubicBezTo>
                  <a:pt x="309" y="271"/>
                  <a:pt x="309" y="273"/>
                  <a:pt x="311" y="273"/>
                </a:cubicBezTo>
                <a:cubicBezTo>
                  <a:pt x="311" y="274"/>
                  <a:pt x="311" y="276"/>
                  <a:pt x="311" y="277"/>
                </a:cubicBezTo>
                <a:cubicBezTo>
                  <a:pt x="311" y="278"/>
                  <a:pt x="312" y="278"/>
                  <a:pt x="312" y="278"/>
                </a:cubicBezTo>
                <a:cubicBezTo>
                  <a:pt x="314" y="278"/>
                  <a:pt x="314" y="277"/>
                  <a:pt x="314" y="276"/>
                </a:cubicBezTo>
                <a:cubicBezTo>
                  <a:pt x="324" y="283"/>
                  <a:pt x="329" y="298"/>
                  <a:pt x="334" y="307"/>
                </a:cubicBezTo>
                <a:cubicBezTo>
                  <a:pt x="337" y="310"/>
                  <a:pt x="338" y="313"/>
                  <a:pt x="340" y="316"/>
                </a:cubicBezTo>
                <a:cubicBezTo>
                  <a:pt x="339" y="316"/>
                  <a:pt x="339" y="316"/>
                  <a:pt x="339" y="316"/>
                </a:cubicBezTo>
                <a:cubicBezTo>
                  <a:pt x="339" y="316"/>
                  <a:pt x="339" y="316"/>
                  <a:pt x="339" y="316"/>
                </a:cubicBezTo>
                <a:close/>
                <a:moveTo>
                  <a:pt x="333" y="267"/>
                </a:moveTo>
                <a:cubicBezTo>
                  <a:pt x="333" y="266"/>
                  <a:pt x="334" y="266"/>
                  <a:pt x="335" y="266"/>
                </a:cubicBezTo>
                <a:cubicBezTo>
                  <a:pt x="335" y="267"/>
                  <a:pt x="334" y="267"/>
                  <a:pt x="333" y="267"/>
                </a:cubicBezTo>
                <a:cubicBezTo>
                  <a:pt x="333" y="267"/>
                  <a:pt x="333" y="267"/>
                  <a:pt x="333" y="267"/>
                </a:cubicBezTo>
                <a:close/>
                <a:moveTo>
                  <a:pt x="353" y="289"/>
                </a:moveTo>
                <a:cubicBezTo>
                  <a:pt x="350" y="287"/>
                  <a:pt x="349" y="286"/>
                  <a:pt x="349" y="282"/>
                </a:cubicBezTo>
                <a:cubicBezTo>
                  <a:pt x="351" y="284"/>
                  <a:pt x="353" y="285"/>
                  <a:pt x="353" y="289"/>
                </a:cubicBezTo>
                <a:cubicBezTo>
                  <a:pt x="353" y="289"/>
                  <a:pt x="353" y="289"/>
                  <a:pt x="353" y="289"/>
                </a:cubicBezTo>
                <a:close/>
                <a:moveTo>
                  <a:pt x="102" y="290"/>
                </a:moveTo>
                <a:cubicBezTo>
                  <a:pt x="101" y="290"/>
                  <a:pt x="101" y="289"/>
                  <a:pt x="101" y="288"/>
                </a:cubicBezTo>
                <a:cubicBezTo>
                  <a:pt x="102" y="288"/>
                  <a:pt x="102" y="288"/>
                  <a:pt x="103" y="288"/>
                </a:cubicBezTo>
                <a:cubicBezTo>
                  <a:pt x="103" y="289"/>
                  <a:pt x="102" y="290"/>
                  <a:pt x="102" y="290"/>
                </a:cubicBezTo>
                <a:cubicBezTo>
                  <a:pt x="102" y="290"/>
                  <a:pt x="102" y="290"/>
                  <a:pt x="102" y="290"/>
                </a:cubicBezTo>
                <a:close/>
                <a:moveTo>
                  <a:pt x="366" y="295"/>
                </a:moveTo>
                <a:cubicBezTo>
                  <a:pt x="364" y="294"/>
                  <a:pt x="365" y="290"/>
                  <a:pt x="366" y="288"/>
                </a:cubicBezTo>
                <a:cubicBezTo>
                  <a:pt x="368" y="289"/>
                  <a:pt x="367" y="294"/>
                  <a:pt x="366" y="295"/>
                </a:cubicBezTo>
                <a:cubicBezTo>
                  <a:pt x="366" y="295"/>
                  <a:pt x="366" y="295"/>
                  <a:pt x="366" y="295"/>
                </a:cubicBezTo>
                <a:close/>
                <a:moveTo>
                  <a:pt x="314" y="293"/>
                </a:moveTo>
                <a:cubicBezTo>
                  <a:pt x="315" y="291"/>
                  <a:pt x="314" y="291"/>
                  <a:pt x="314" y="289"/>
                </a:cubicBezTo>
                <a:cubicBezTo>
                  <a:pt x="315" y="289"/>
                  <a:pt x="317" y="293"/>
                  <a:pt x="314" y="293"/>
                </a:cubicBezTo>
                <a:cubicBezTo>
                  <a:pt x="314" y="293"/>
                  <a:pt x="314" y="293"/>
                  <a:pt x="314" y="293"/>
                </a:cubicBezTo>
                <a:close/>
                <a:moveTo>
                  <a:pt x="292" y="295"/>
                </a:moveTo>
                <a:cubicBezTo>
                  <a:pt x="291" y="297"/>
                  <a:pt x="289" y="295"/>
                  <a:pt x="289" y="293"/>
                </a:cubicBezTo>
                <a:cubicBezTo>
                  <a:pt x="291" y="293"/>
                  <a:pt x="291" y="294"/>
                  <a:pt x="292" y="295"/>
                </a:cubicBezTo>
                <a:cubicBezTo>
                  <a:pt x="292" y="295"/>
                  <a:pt x="292" y="295"/>
                  <a:pt x="292" y="295"/>
                </a:cubicBezTo>
                <a:close/>
                <a:moveTo>
                  <a:pt x="291" y="297"/>
                </a:moveTo>
                <a:cubicBezTo>
                  <a:pt x="291" y="295"/>
                  <a:pt x="295" y="296"/>
                  <a:pt x="294" y="298"/>
                </a:cubicBezTo>
                <a:cubicBezTo>
                  <a:pt x="293" y="298"/>
                  <a:pt x="292" y="297"/>
                  <a:pt x="291" y="297"/>
                </a:cubicBezTo>
                <a:cubicBezTo>
                  <a:pt x="291" y="297"/>
                  <a:pt x="291" y="297"/>
                  <a:pt x="291" y="297"/>
                </a:cubicBezTo>
                <a:close/>
                <a:moveTo>
                  <a:pt x="372" y="299"/>
                </a:moveTo>
                <a:cubicBezTo>
                  <a:pt x="371" y="298"/>
                  <a:pt x="370" y="297"/>
                  <a:pt x="371" y="296"/>
                </a:cubicBezTo>
                <a:cubicBezTo>
                  <a:pt x="372" y="297"/>
                  <a:pt x="372" y="297"/>
                  <a:pt x="372" y="299"/>
                </a:cubicBezTo>
                <a:cubicBezTo>
                  <a:pt x="372" y="299"/>
                  <a:pt x="372" y="299"/>
                  <a:pt x="372" y="299"/>
                </a:cubicBezTo>
                <a:close/>
                <a:moveTo>
                  <a:pt x="371" y="308"/>
                </a:moveTo>
                <a:cubicBezTo>
                  <a:pt x="368" y="308"/>
                  <a:pt x="369" y="302"/>
                  <a:pt x="370" y="300"/>
                </a:cubicBezTo>
                <a:cubicBezTo>
                  <a:pt x="372" y="301"/>
                  <a:pt x="371" y="307"/>
                  <a:pt x="371" y="308"/>
                </a:cubicBezTo>
                <a:cubicBezTo>
                  <a:pt x="371" y="308"/>
                  <a:pt x="371" y="308"/>
                  <a:pt x="371" y="308"/>
                </a:cubicBezTo>
                <a:close/>
                <a:moveTo>
                  <a:pt x="365" y="311"/>
                </a:moveTo>
                <a:cubicBezTo>
                  <a:pt x="365" y="310"/>
                  <a:pt x="365" y="308"/>
                  <a:pt x="365" y="307"/>
                </a:cubicBezTo>
                <a:cubicBezTo>
                  <a:pt x="367" y="308"/>
                  <a:pt x="367" y="312"/>
                  <a:pt x="371" y="312"/>
                </a:cubicBezTo>
                <a:cubicBezTo>
                  <a:pt x="371" y="314"/>
                  <a:pt x="370" y="315"/>
                  <a:pt x="372" y="315"/>
                </a:cubicBezTo>
                <a:cubicBezTo>
                  <a:pt x="371" y="317"/>
                  <a:pt x="371" y="319"/>
                  <a:pt x="368" y="319"/>
                </a:cubicBezTo>
                <a:cubicBezTo>
                  <a:pt x="368" y="317"/>
                  <a:pt x="368" y="312"/>
                  <a:pt x="365" y="311"/>
                </a:cubicBezTo>
                <a:cubicBezTo>
                  <a:pt x="365" y="311"/>
                  <a:pt x="365" y="311"/>
                  <a:pt x="365" y="311"/>
                </a:cubicBezTo>
                <a:close/>
                <a:moveTo>
                  <a:pt x="303" y="310"/>
                </a:moveTo>
                <a:cubicBezTo>
                  <a:pt x="301" y="310"/>
                  <a:pt x="301" y="309"/>
                  <a:pt x="302" y="308"/>
                </a:cubicBezTo>
                <a:cubicBezTo>
                  <a:pt x="304" y="308"/>
                  <a:pt x="303" y="309"/>
                  <a:pt x="303" y="310"/>
                </a:cubicBezTo>
                <a:cubicBezTo>
                  <a:pt x="303" y="310"/>
                  <a:pt x="303" y="310"/>
                  <a:pt x="303" y="310"/>
                </a:cubicBezTo>
                <a:close/>
                <a:moveTo>
                  <a:pt x="356" y="315"/>
                </a:moveTo>
                <a:cubicBezTo>
                  <a:pt x="356" y="316"/>
                  <a:pt x="352" y="317"/>
                  <a:pt x="353" y="314"/>
                </a:cubicBezTo>
                <a:cubicBezTo>
                  <a:pt x="354" y="314"/>
                  <a:pt x="355" y="315"/>
                  <a:pt x="356" y="315"/>
                </a:cubicBezTo>
                <a:cubicBezTo>
                  <a:pt x="356" y="315"/>
                  <a:pt x="356" y="315"/>
                  <a:pt x="356" y="315"/>
                </a:cubicBezTo>
                <a:close/>
                <a:moveTo>
                  <a:pt x="344" y="319"/>
                </a:moveTo>
                <a:cubicBezTo>
                  <a:pt x="343" y="320"/>
                  <a:pt x="340" y="318"/>
                  <a:pt x="340" y="317"/>
                </a:cubicBezTo>
                <a:cubicBezTo>
                  <a:pt x="342" y="316"/>
                  <a:pt x="342" y="319"/>
                  <a:pt x="344" y="319"/>
                </a:cubicBezTo>
                <a:cubicBezTo>
                  <a:pt x="344" y="319"/>
                  <a:pt x="344" y="319"/>
                  <a:pt x="344" y="319"/>
                </a:cubicBezTo>
                <a:close/>
                <a:moveTo>
                  <a:pt x="344" y="328"/>
                </a:moveTo>
                <a:cubicBezTo>
                  <a:pt x="344" y="331"/>
                  <a:pt x="343" y="333"/>
                  <a:pt x="341" y="334"/>
                </a:cubicBezTo>
                <a:cubicBezTo>
                  <a:pt x="342" y="332"/>
                  <a:pt x="340" y="333"/>
                  <a:pt x="340" y="332"/>
                </a:cubicBezTo>
                <a:cubicBezTo>
                  <a:pt x="341" y="331"/>
                  <a:pt x="341" y="332"/>
                  <a:pt x="342" y="332"/>
                </a:cubicBezTo>
                <a:cubicBezTo>
                  <a:pt x="340" y="330"/>
                  <a:pt x="338" y="329"/>
                  <a:pt x="335" y="327"/>
                </a:cubicBezTo>
                <a:cubicBezTo>
                  <a:pt x="335" y="324"/>
                  <a:pt x="336" y="320"/>
                  <a:pt x="333" y="320"/>
                </a:cubicBezTo>
                <a:cubicBezTo>
                  <a:pt x="332" y="320"/>
                  <a:pt x="334" y="319"/>
                  <a:pt x="333" y="317"/>
                </a:cubicBezTo>
                <a:cubicBezTo>
                  <a:pt x="337" y="317"/>
                  <a:pt x="337" y="319"/>
                  <a:pt x="340" y="319"/>
                </a:cubicBezTo>
                <a:cubicBezTo>
                  <a:pt x="341" y="323"/>
                  <a:pt x="337" y="324"/>
                  <a:pt x="341" y="324"/>
                </a:cubicBezTo>
                <a:cubicBezTo>
                  <a:pt x="340" y="325"/>
                  <a:pt x="340" y="326"/>
                  <a:pt x="339" y="326"/>
                </a:cubicBezTo>
                <a:cubicBezTo>
                  <a:pt x="339" y="327"/>
                  <a:pt x="340" y="327"/>
                  <a:pt x="340" y="328"/>
                </a:cubicBezTo>
                <a:cubicBezTo>
                  <a:pt x="342" y="328"/>
                  <a:pt x="342" y="329"/>
                  <a:pt x="344" y="328"/>
                </a:cubicBezTo>
                <a:cubicBezTo>
                  <a:pt x="344" y="328"/>
                  <a:pt x="344" y="328"/>
                  <a:pt x="344" y="328"/>
                </a:cubicBezTo>
                <a:close/>
                <a:moveTo>
                  <a:pt x="343" y="333"/>
                </a:moveTo>
                <a:cubicBezTo>
                  <a:pt x="344" y="332"/>
                  <a:pt x="344" y="330"/>
                  <a:pt x="346" y="330"/>
                </a:cubicBezTo>
                <a:cubicBezTo>
                  <a:pt x="346" y="331"/>
                  <a:pt x="346" y="331"/>
                  <a:pt x="347" y="332"/>
                </a:cubicBezTo>
                <a:cubicBezTo>
                  <a:pt x="346" y="334"/>
                  <a:pt x="345" y="333"/>
                  <a:pt x="343" y="333"/>
                </a:cubicBezTo>
                <a:cubicBezTo>
                  <a:pt x="343" y="333"/>
                  <a:pt x="343" y="333"/>
                  <a:pt x="343" y="333"/>
                </a:cubicBezTo>
                <a:close/>
                <a:moveTo>
                  <a:pt x="81" y="328"/>
                </a:moveTo>
                <a:cubicBezTo>
                  <a:pt x="80" y="328"/>
                  <a:pt x="79" y="327"/>
                  <a:pt x="80" y="326"/>
                </a:cubicBezTo>
                <a:cubicBezTo>
                  <a:pt x="81" y="326"/>
                  <a:pt x="81" y="326"/>
                  <a:pt x="81" y="328"/>
                </a:cubicBezTo>
                <a:cubicBezTo>
                  <a:pt x="81" y="328"/>
                  <a:pt x="81" y="328"/>
                  <a:pt x="81" y="328"/>
                </a:cubicBezTo>
                <a:close/>
                <a:moveTo>
                  <a:pt x="325" y="337"/>
                </a:moveTo>
                <a:cubicBezTo>
                  <a:pt x="326" y="337"/>
                  <a:pt x="323" y="336"/>
                  <a:pt x="322" y="337"/>
                </a:cubicBezTo>
                <a:cubicBezTo>
                  <a:pt x="322" y="336"/>
                  <a:pt x="323" y="335"/>
                  <a:pt x="322" y="334"/>
                </a:cubicBezTo>
                <a:cubicBezTo>
                  <a:pt x="323" y="335"/>
                  <a:pt x="324" y="336"/>
                  <a:pt x="325" y="337"/>
                </a:cubicBezTo>
                <a:cubicBezTo>
                  <a:pt x="325" y="337"/>
                  <a:pt x="325" y="337"/>
                  <a:pt x="325" y="337"/>
                </a:cubicBezTo>
                <a:close/>
                <a:moveTo>
                  <a:pt x="323" y="339"/>
                </a:moveTo>
                <a:cubicBezTo>
                  <a:pt x="323" y="338"/>
                  <a:pt x="323" y="338"/>
                  <a:pt x="323" y="337"/>
                </a:cubicBezTo>
                <a:cubicBezTo>
                  <a:pt x="324" y="337"/>
                  <a:pt x="324" y="339"/>
                  <a:pt x="325" y="338"/>
                </a:cubicBezTo>
                <a:cubicBezTo>
                  <a:pt x="326" y="339"/>
                  <a:pt x="324" y="340"/>
                  <a:pt x="323" y="339"/>
                </a:cubicBezTo>
                <a:cubicBezTo>
                  <a:pt x="323" y="339"/>
                  <a:pt x="323" y="339"/>
                  <a:pt x="323" y="339"/>
                </a:cubicBezTo>
                <a:close/>
                <a:moveTo>
                  <a:pt x="95" y="339"/>
                </a:moveTo>
                <a:cubicBezTo>
                  <a:pt x="95" y="338"/>
                  <a:pt x="96" y="338"/>
                  <a:pt x="96" y="338"/>
                </a:cubicBezTo>
                <a:cubicBezTo>
                  <a:pt x="99" y="336"/>
                  <a:pt x="96" y="341"/>
                  <a:pt x="95" y="339"/>
                </a:cubicBezTo>
                <a:cubicBezTo>
                  <a:pt x="95" y="339"/>
                  <a:pt x="95" y="339"/>
                  <a:pt x="95" y="339"/>
                </a:cubicBezTo>
                <a:close/>
                <a:moveTo>
                  <a:pt x="371" y="358"/>
                </a:moveTo>
                <a:cubicBezTo>
                  <a:pt x="370" y="360"/>
                  <a:pt x="370" y="356"/>
                  <a:pt x="369" y="356"/>
                </a:cubicBezTo>
                <a:cubicBezTo>
                  <a:pt x="369" y="355"/>
                  <a:pt x="369" y="354"/>
                  <a:pt x="370" y="354"/>
                </a:cubicBezTo>
                <a:cubicBezTo>
                  <a:pt x="368" y="352"/>
                  <a:pt x="366" y="352"/>
                  <a:pt x="365" y="352"/>
                </a:cubicBezTo>
                <a:cubicBezTo>
                  <a:pt x="365" y="351"/>
                  <a:pt x="365" y="349"/>
                  <a:pt x="365" y="349"/>
                </a:cubicBezTo>
                <a:cubicBezTo>
                  <a:pt x="365" y="347"/>
                  <a:pt x="364" y="350"/>
                  <a:pt x="363" y="349"/>
                </a:cubicBezTo>
                <a:cubicBezTo>
                  <a:pt x="365" y="347"/>
                  <a:pt x="365" y="346"/>
                  <a:pt x="365" y="341"/>
                </a:cubicBezTo>
                <a:cubicBezTo>
                  <a:pt x="370" y="343"/>
                  <a:pt x="374" y="350"/>
                  <a:pt x="370" y="356"/>
                </a:cubicBezTo>
                <a:cubicBezTo>
                  <a:pt x="370" y="356"/>
                  <a:pt x="370" y="358"/>
                  <a:pt x="371" y="358"/>
                </a:cubicBezTo>
                <a:cubicBezTo>
                  <a:pt x="371" y="358"/>
                  <a:pt x="371" y="358"/>
                  <a:pt x="371" y="358"/>
                </a:cubicBezTo>
                <a:close/>
                <a:moveTo>
                  <a:pt x="82" y="350"/>
                </a:moveTo>
                <a:cubicBezTo>
                  <a:pt x="80" y="349"/>
                  <a:pt x="82" y="347"/>
                  <a:pt x="80" y="348"/>
                </a:cubicBezTo>
                <a:cubicBezTo>
                  <a:pt x="79" y="347"/>
                  <a:pt x="80" y="347"/>
                  <a:pt x="80" y="346"/>
                </a:cubicBezTo>
                <a:cubicBezTo>
                  <a:pt x="81" y="346"/>
                  <a:pt x="81" y="346"/>
                  <a:pt x="81" y="346"/>
                </a:cubicBezTo>
                <a:cubicBezTo>
                  <a:pt x="81" y="345"/>
                  <a:pt x="81" y="345"/>
                  <a:pt x="80" y="345"/>
                </a:cubicBezTo>
                <a:cubicBezTo>
                  <a:pt x="81" y="343"/>
                  <a:pt x="82" y="344"/>
                  <a:pt x="81" y="342"/>
                </a:cubicBezTo>
                <a:cubicBezTo>
                  <a:pt x="85" y="343"/>
                  <a:pt x="83" y="347"/>
                  <a:pt x="82" y="350"/>
                </a:cubicBezTo>
                <a:cubicBezTo>
                  <a:pt x="82" y="350"/>
                  <a:pt x="82" y="350"/>
                  <a:pt x="82" y="350"/>
                </a:cubicBezTo>
                <a:close/>
                <a:moveTo>
                  <a:pt x="78" y="344"/>
                </a:moveTo>
                <a:cubicBezTo>
                  <a:pt x="78" y="344"/>
                  <a:pt x="78" y="347"/>
                  <a:pt x="79" y="345"/>
                </a:cubicBezTo>
                <a:cubicBezTo>
                  <a:pt x="81" y="346"/>
                  <a:pt x="77" y="346"/>
                  <a:pt x="78" y="348"/>
                </a:cubicBezTo>
                <a:cubicBezTo>
                  <a:pt x="77" y="347"/>
                  <a:pt x="76" y="342"/>
                  <a:pt x="79" y="343"/>
                </a:cubicBezTo>
                <a:cubicBezTo>
                  <a:pt x="79" y="344"/>
                  <a:pt x="78" y="344"/>
                  <a:pt x="78" y="344"/>
                </a:cubicBezTo>
                <a:cubicBezTo>
                  <a:pt x="78" y="344"/>
                  <a:pt x="78" y="344"/>
                  <a:pt x="78" y="344"/>
                </a:cubicBezTo>
                <a:close/>
                <a:moveTo>
                  <a:pt x="73" y="345"/>
                </a:moveTo>
                <a:cubicBezTo>
                  <a:pt x="74" y="346"/>
                  <a:pt x="74" y="345"/>
                  <a:pt x="76" y="345"/>
                </a:cubicBezTo>
                <a:cubicBezTo>
                  <a:pt x="75" y="346"/>
                  <a:pt x="74" y="347"/>
                  <a:pt x="72" y="347"/>
                </a:cubicBezTo>
                <a:cubicBezTo>
                  <a:pt x="73" y="347"/>
                  <a:pt x="73" y="346"/>
                  <a:pt x="73" y="345"/>
                </a:cubicBezTo>
                <a:cubicBezTo>
                  <a:pt x="73" y="345"/>
                  <a:pt x="73" y="345"/>
                  <a:pt x="73" y="345"/>
                </a:cubicBezTo>
                <a:close/>
                <a:moveTo>
                  <a:pt x="73" y="350"/>
                </a:moveTo>
                <a:cubicBezTo>
                  <a:pt x="72" y="350"/>
                  <a:pt x="73" y="349"/>
                  <a:pt x="72" y="348"/>
                </a:cubicBezTo>
                <a:cubicBezTo>
                  <a:pt x="74" y="348"/>
                  <a:pt x="74" y="349"/>
                  <a:pt x="76" y="349"/>
                </a:cubicBezTo>
                <a:cubicBezTo>
                  <a:pt x="76" y="351"/>
                  <a:pt x="73" y="349"/>
                  <a:pt x="73" y="350"/>
                </a:cubicBezTo>
                <a:cubicBezTo>
                  <a:pt x="73" y="350"/>
                  <a:pt x="73" y="350"/>
                  <a:pt x="73" y="350"/>
                </a:cubicBezTo>
                <a:close/>
                <a:moveTo>
                  <a:pt x="80" y="352"/>
                </a:moveTo>
                <a:cubicBezTo>
                  <a:pt x="79" y="351"/>
                  <a:pt x="79" y="350"/>
                  <a:pt x="78" y="348"/>
                </a:cubicBezTo>
                <a:cubicBezTo>
                  <a:pt x="79" y="349"/>
                  <a:pt x="81" y="351"/>
                  <a:pt x="80" y="352"/>
                </a:cubicBezTo>
                <a:cubicBezTo>
                  <a:pt x="80" y="352"/>
                  <a:pt x="80" y="352"/>
                  <a:pt x="80" y="352"/>
                </a:cubicBezTo>
                <a:close/>
                <a:moveTo>
                  <a:pt x="83" y="356"/>
                </a:moveTo>
                <a:cubicBezTo>
                  <a:pt x="82" y="355"/>
                  <a:pt x="84" y="353"/>
                  <a:pt x="83" y="351"/>
                </a:cubicBezTo>
                <a:cubicBezTo>
                  <a:pt x="85" y="352"/>
                  <a:pt x="84" y="351"/>
                  <a:pt x="86" y="352"/>
                </a:cubicBezTo>
                <a:cubicBezTo>
                  <a:pt x="85" y="353"/>
                  <a:pt x="84" y="354"/>
                  <a:pt x="83" y="356"/>
                </a:cubicBezTo>
                <a:cubicBezTo>
                  <a:pt x="83" y="356"/>
                  <a:pt x="83" y="356"/>
                  <a:pt x="83" y="356"/>
                </a:cubicBezTo>
                <a:close/>
                <a:moveTo>
                  <a:pt x="76" y="352"/>
                </a:moveTo>
                <a:cubicBezTo>
                  <a:pt x="78" y="352"/>
                  <a:pt x="75" y="352"/>
                  <a:pt x="75" y="354"/>
                </a:cubicBezTo>
                <a:cubicBezTo>
                  <a:pt x="76" y="355"/>
                  <a:pt x="77" y="354"/>
                  <a:pt x="79" y="355"/>
                </a:cubicBezTo>
                <a:cubicBezTo>
                  <a:pt x="77" y="356"/>
                  <a:pt x="77" y="357"/>
                  <a:pt x="78" y="360"/>
                </a:cubicBezTo>
                <a:cubicBezTo>
                  <a:pt x="77" y="359"/>
                  <a:pt x="77" y="360"/>
                  <a:pt x="76" y="360"/>
                </a:cubicBezTo>
                <a:cubicBezTo>
                  <a:pt x="77" y="358"/>
                  <a:pt x="75" y="359"/>
                  <a:pt x="75" y="357"/>
                </a:cubicBezTo>
                <a:cubicBezTo>
                  <a:pt x="74" y="356"/>
                  <a:pt x="75" y="356"/>
                  <a:pt x="76" y="356"/>
                </a:cubicBezTo>
                <a:cubicBezTo>
                  <a:pt x="76" y="355"/>
                  <a:pt x="75" y="354"/>
                  <a:pt x="73" y="354"/>
                </a:cubicBezTo>
                <a:cubicBezTo>
                  <a:pt x="74" y="352"/>
                  <a:pt x="75" y="352"/>
                  <a:pt x="76" y="352"/>
                </a:cubicBezTo>
                <a:cubicBezTo>
                  <a:pt x="76" y="352"/>
                  <a:pt x="76" y="352"/>
                  <a:pt x="76" y="352"/>
                </a:cubicBezTo>
                <a:close/>
                <a:moveTo>
                  <a:pt x="79" y="352"/>
                </a:moveTo>
                <a:cubicBezTo>
                  <a:pt x="82" y="353"/>
                  <a:pt x="79" y="356"/>
                  <a:pt x="79" y="352"/>
                </a:cubicBezTo>
                <a:cubicBezTo>
                  <a:pt x="79" y="352"/>
                  <a:pt x="79" y="352"/>
                  <a:pt x="79" y="352"/>
                </a:cubicBezTo>
                <a:close/>
                <a:moveTo>
                  <a:pt x="67" y="357"/>
                </a:moveTo>
                <a:cubicBezTo>
                  <a:pt x="65" y="355"/>
                  <a:pt x="72" y="351"/>
                  <a:pt x="72" y="355"/>
                </a:cubicBezTo>
                <a:cubicBezTo>
                  <a:pt x="70" y="355"/>
                  <a:pt x="69" y="355"/>
                  <a:pt x="67" y="357"/>
                </a:cubicBezTo>
                <a:cubicBezTo>
                  <a:pt x="67" y="357"/>
                  <a:pt x="67" y="357"/>
                  <a:pt x="67" y="357"/>
                </a:cubicBezTo>
                <a:close/>
                <a:moveTo>
                  <a:pt x="107" y="356"/>
                </a:moveTo>
                <a:cubicBezTo>
                  <a:pt x="107" y="354"/>
                  <a:pt x="110" y="356"/>
                  <a:pt x="109" y="355"/>
                </a:cubicBezTo>
                <a:cubicBezTo>
                  <a:pt x="111" y="355"/>
                  <a:pt x="111" y="356"/>
                  <a:pt x="111" y="357"/>
                </a:cubicBezTo>
                <a:cubicBezTo>
                  <a:pt x="109" y="357"/>
                  <a:pt x="110" y="359"/>
                  <a:pt x="108" y="359"/>
                </a:cubicBezTo>
                <a:cubicBezTo>
                  <a:pt x="106" y="358"/>
                  <a:pt x="108" y="356"/>
                  <a:pt x="107" y="356"/>
                </a:cubicBezTo>
                <a:cubicBezTo>
                  <a:pt x="107" y="356"/>
                  <a:pt x="107" y="356"/>
                  <a:pt x="107" y="356"/>
                </a:cubicBezTo>
                <a:close/>
                <a:moveTo>
                  <a:pt x="125" y="359"/>
                </a:moveTo>
                <a:cubicBezTo>
                  <a:pt x="124" y="358"/>
                  <a:pt x="125" y="358"/>
                  <a:pt x="125" y="356"/>
                </a:cubicBezTo>
                <a:cubicBezTo>
                  <a:pt x="128" y="356"/>
                  <a:pt x="127" y="360"/>
                  <a:pt x="125" y="359"/>
                </a:cubicBezTo>
                <a:cubicBezTo>
                  <a:pt x="125" y="359"/>
                  <a:pt x="125" y="359"/>
                  <a:pt x="125" y="359"/>
                </a:cubicBezTo>
                <a:close/>
                <a:moveTo>
                  <a:pt x="110" y="360"/>
                </a:moveTo>
                <a:cubicBezTo>
                  <a:pt x="111" y="359"/>
                  <a:pt x="111" y="359"/>
                  <a:pt x="111" y="358"/>
                </a:cubicBezTo>
                <a:cubicBezTo>
                  <a:pt x="113" y="358"/>
                  <a:pt x="111" y="360"/>
                  <a:pt x="110" y="360"/>
                </a:cubicBezTo>
                <a:cubicBezTo>
                  <a:pt x="110" y="360"/>
                  <a:pt x="110" y="360"/>
                  <a:pt x="110" y="360"/>
                </a:cubicBezTo>
                <a:close/>
                <a:moveTo>
                  <a:pt x="55" y="360"/>
                </a:moveTo>
                <a:cubicBezTo>
                  <a:pt x="56" y="360"/>
                  <a:pt x="56" y="358"/>
                  <a:pt x="58" y="359"/>
                </a:cubicBezTo>
                <a:cubicBezTo>
                  <a:pt x="58" y="360"/>
                  <a:pt x="57" y="360"/>
                  <a:pt x="55" y="360"/>
                </a:cubicBezTo>
                <a:cubicBezTo>
                  <a:pt x="55" y="360"/>
                  <a:pt x="55" y="360"/>
                  <a:pt x="55" y="360"/>
                </a:cubicBezTo>
                <a:close/>
                <a:moveTo>
                  <a:pt x="51" y="360"/>
                </a:moveTo>
                <a:cubicBezTo>
                  <a:pt x="52" y="359"/>
                  <a:pt x="54" y="360"/>
                  <a:pt x="53" y="362"/>
                </a:cubicBezTo>
                <a:cubicBezTo>
                  <a:pt x="52" y="362"/>
                  <a:pt x="51" y="362"/>
                  <a:pt x="51" y="360"/>
                </a:cubicBezTo>
                <a:cubicBezTo>
                  <a:pt x="51" y="360"/>
                  <a:pt x="51" y="360"/>
                  <a:pt x="51" y="360"/>
                </a:cubicBezTo>
                <a:close/>
                <a:moveTo>
                  <a:pt x="94" y="364"/>
                </a:moveTo>
                <a:cubicBezTo>
                  <a:pt x="92" y="363"/>
                  <a:pt x="90" y="364"/>
                  <a:pt x="91" y="362"/>
                </a:cubicBezTo>
                <a:cubicBezTo>
                  <a:pt x="92" y="364"/>
                  <a:pt x="94" y="361"/>
                  <a:pt x="94" y="364"/>
                </a:cubicBezTo>
                <a:cubicBezTo>
                  <a:pt x="94" y="364"/>
                  <a:pt x="94" y="364"/>
                  <a:pt x="94" y="364"/>
                </a:cubicBezTo>
                <a:close/>
                <a:moveTo>
                  <a:pt x="346" y="368"/>
                </a:moveTo>
                <a:cubicBezTo>
                  <a:pt x="343" y="358"/>
                  <a:pt x="353" y="364"/>
                  <a:pt x="353" y="371"/>
                </a:cubicBezTo>
                <a:cubicBezTo>
                  <a:pt x="349" y="371"/>
                  <a:pt x="349" y="365"/>
                  <a:pt x="346" y="368"/>
                </a:cubicBezTo>
                <a:cubicBezTo>
                  <a:pt x="346" y="368"/>
                  <a:pt x="346" y="368"/>
                  <a:pt x="346" y="368"/>
                </a:cubicBezTo>
                <a:close/>
                <a:moveTo>
                  <a:pt x="78" y="366"/>
                </a:moveTo>
                <a:cubicBezTo>
                  <a:pt x="79" y="366"/>
                  <a:pt x="78" y="366"/>
                  <a:pt x="78" y="366"/>
                </a:cubicBezTo>
                <a:cubicBezTo>
                  <a:pt x="78" y="365"/>
                  <a:pt x="78" y="365"/>
                  <a:pt x="78" y="366"/>
                </a:cubicBezTo>
                <a:cubicBezTo>
                  <a:pt x="80" y="365"/>
                  <a:pt x="80" y="366"/>
                  <a:pt x="82" y="366"/>
                </a:cubicBezTo>
                <a:cubicBezTo>
                  <a:pt x="82" y="366"/>
                  <a:pt x="80" y="368"/>
                  <a:pt x="80" y="366"/>
                </a:cubicBezTo>
                <a:cubicBezTo>
                  <a:pt x="79" y="367"/>
                  <a:pt x="81" y="367"/>
                  <a:pt x="80" y="368"/>
                </a:cubicBezTo>
                <a:cubicBezTo>
                  <a:pt x="79" y="368"/>
                  <a:pt x="78" y="368"/>
                  <a:pt x="78" y="368"/>
                </a:cubicBezTo>
                <a:cubicBezTo>
                  <a:pt x="78" y="367"/>
                  <a:pt x="78" y="366"/>
                  <a:pt x="78" y="366"/>
                </a:cubicBezTo>
                <a:cubicBezTo>
                  <a:pt x="78" y="366"/>
                  <a:pt x="78" y="366"/>
                  <a:pt x="78" y="366"/>
                </a:cubicBezTo>
                <a:close/>
                <a:moveTo>
                  <a:pt x="139" y="366"/>
                </a:moveTo>
                <a:cubicBezTo>
                  <a:pt x="139" y="366"/>
                  <a:pt x="139" y="365"/>
                  <a:pt x="139" y="365"/>
                </a:cubicBezTo>
                <a:cubicBezTo>
                  <a:pt x="140" y="365"/>
                  <a:pt x="140" y="366"/>
                  <a:pt x="140" y="367"/>
                </a:cubicBezTo>
                <a:cubicBezTo>
                  <a:pt x="140" y="367"/>
                  <a:pt x="139" y="366"/>
                  <a:pt x="139" y="366"/>
                </a:cubicBezTo>
                <a:cubicBezTo>
                  <a:pt x="139" y="366"/>
                  <a:pt x="139" y="366"/>
                  <a:pt x="139" y="366"/>
                </a:cubicBezTo>
                <a:close/>
                <a:moveTo>
                  <a:pt x="379" y="372"/>
                </a:moveTo>
                <a:cubicBezTo>
                  <a:pt x="378" y="371"/>
                  <a:pt x="380" y="372"/>
                  <a:pt x="380" y="371"/>
                </a:cubicBezTo>
                <a:cubicBezTo>
                  <a:pt x="382" y="371"/>
                  <a:pt x="379" y="372"/>
                  <a:pt x="379" y="372"/>
                </a:cubicBezTo>
                <a:cubicBezTo>
                  <a:pt x="379" y="372"/>
                  <a:pt x="379" y="372"/>
                  <a:pt x="379" y="372"/>
                </a:cubicBezTo>
                <a:close/>
                <a:moveTo>
                  <a:pt x="117" y="381"/>
                </a:moveTo>
                <a:cubicBezTo>
                  <a:pt x="115" y="379"/>
                  <a:pt x="120" y="380"/>
                  <a:pt x="119" y="377"/>
                </a:cubicBezTo>
                <a:cubicBezTo>
                  <a:pt x="120" y="377"/>
                  <a:pt x="119" y="378"/>
                  <a:pt x="120" y="378"/>
                </a:cubicBezTo>
                <a:cubicBezTo>
                  <a:pt x="119" y="379"/>
                  <a:pt x="119" y="380"/>
                  <a:pt x="119" y="382"/>
                </a:cubicBezTo>
                <a:cubicBezTo>
                  <a:pt x="116" y="382"/>
                  <a:pt x="117" y="382"/>
                  <a:pt x="115" y="381"/>
                </a:cubicBezTo>
                <a:cubicBezTo>
                  <a:pt x="115" y="380"/>
                  <a:pt x="116" y="382"/>
                  <a:pt x="117" y="381"/>
                </a:cubicBezTo>
                <a:cubicBezTo>
                  <a:pt x="117" y="381"/>
                  <a:pt x="117" y="381"/>
                  <a:pt x="117" y="381"/>
                </a:cubicBezTo>
                <a:close/>
                <a:moveTo>
                  <a:pt x="362" y="382"/>
                </a:moveTo>
                <a:cubicBezTo>
                  <a:pt x="360" y="382"/>
                  <a:pt x="360" y="381"/>
                  <a:pt x="360" y="379"/>
                </a:cubicBezTo>
                <a:cubicBezTo>
                  <a:pt x="361" y="379"/>
                  <a:pt x="362" y="380"/>
                  <a:pt x="362" y="382"/>
                </a:cubicBezTo>
                <a:cubicBezTo>
                  <a:pt x="362" y="382"/>
                  <a:pt x="362" y="382"/>
                  <a:pt x="362" y="382"/>
                </a:cubicBezTo>
                <a:close/>
                <a:moveTo>
                  <a:pt x="385" y="422"/>
                </a:moveTo>
                <a:cubicBezTo>
                  <a:pt x="388" y="422"/>
                  <a:pt x="383" y="424"/>
                  <a:pt x="385" y="422"/>
                </a:cubicBezTo>
                <a:cubicBezTo>
                  <a:pt x="385" y="422"/>
                  <a:pt x="385" y="422"/>
                  <a:pt x="385" y="422"/>
                </a:cubicBezTo>
                <a:close/>
                <a:moveTo>
                  <a:pt x="373" y="428"/>
                </a:moveTo>
                <a:cubicBezTo>
                  <a:pt x="372" y="428"/>
                  <a:pt x="373" y="426"/>
                  <a:pt x="373" y="426"/>
                </a:cubicBezTo>
                <a:cubicBezTo>
                  <a:pt x="373" y="426"/>
                  <a:pt x="374" y="427"/>
                  <a:pt x="373" y="428"/>
                </a:cubicBezTo>
                <a:cubicBezTo>
                  <a:pt x="373" y="428"/>
                  <a:pt x="373" y="428"/>
                  <a:pt x="373" y="428"/>
                </a:cubicBezTo>
                <a:close/>
                <a:moveTo>
                  <a:pt x="377" y="429"/>
                </a:moveTo>
                <a:cubicBezTo>
                  <a:pt x="377" y="428"/>
                  <a:pt x="378" y="429"/>
                  <a:pt x="378" y="428"/>
                </a:cubicBezTo>
                <a:cubicBezTo>
                  <a:pt x="379" y="428"/>
                  <a:pt x="380" y="429"/>
                  <a:pt x="380" y="430"/>
                </a:cubicBezTo>
                <a:cubicBezTo>
                  <a:pt x="379" y="430"/>
                  <a:pt x="379" y="430"/>
                  <a:pt x="379" y="429"/>
                </a:cubicBezTo>
                <a:cubicBezTo>
                  <a:pt x="378" y="429"/>
                  <a:pt x="378" y="429"/>
                  <a:pt x="377" y="429"/>
                </a:cubicBezTo>
                <a:cubicBezTo>
                  <a:pt x="377" y="429"/>
                  <a:pt x="377" y="429"/>
                  <a:pt x="377" y="429"/>
                </a:cubicBezTo>
                <a:close/>
                <a:moveTo>
                  <a:pt x="410" y="36"/>
                </a:moveTo>
                <a:cubicBezTo>
                  <a:pt x="412" y="37"/>
                  <a:pt x="408" y="39"/>
                  <a:pt x="408" y="38"/>
                </a:cubicBezTo>
                <a:cubicBezTo>
                  <a:pt x="408" y="36"/>
                  <a:pt x="410" y="38"/>
                  <a:pt x="410" y="36"/>
                </a:cubicBezTo>
                <a:close/>
                <a:moveTo>
                  <a:pt x="30" y="51"/>
                </a:moveTo>
                <a:cubicBezTo>
                  <a:pt x="31" y="53"/>
                  <a:pt x="27" y="53"/>
                  <a:pt x="30" y="53"/>
                </a:cubicBezTo>
                <a:cubicBezTo>
                  <a:pt x="29" y="55"/>
                  <a:pt x="28" y="53"/>
                  <a:pt x="27" y="53"/>
                </a:cubicBezTo>
                <a:cubicBezTo>
                  <a:pt x="29" y="53"/>
                  <a:pt x="28" y="51"/>
                  <a:pt x="30" y="51"/>
                </a:cubicBezTo>
                <a:close/>
                <a:moveTo>
                  <a:pt x="354" y="74"/>
                </a:moveTo>
                <a:cubicBezTo>
                  <a:pt x="355" y="74"/>
                  <a:pt x="355" y="79"/>
                  <a:pt x="353" y="78"/>
                </a:cubicBezTo>
                <a:cubicBezTo>
                  <a:pt x="351" y="77"/>
                  <a:pt x="354" y="76"/>
                  <a:pt x="354" y="74"/>
                </a:cubicBezTo>
                <a:close/>
                <a:moveTo>
                  <a:pt x="69" y="83"/>
                </a:moveTo>
                <a:cubicBezTo>
                  <a:pt x="70" y="83"/>
                  <a:pt x="70" y="85"/>
                  <a:pt x="71" y="85"/>
                </a:cubicBezTo>
                <a:cubicBezTo>
                  <a:pt x="72" y="83"/>
                  <a:pt x="74" y="79"/>
                  <a:pt x="71" y="79"/>
                </a:cubicBezTo>
                <a:cubicBezTo>
                  <a:pt x="71" y="80"/>
                  <a:pt x="72" y="80"/>
                  <a:pt x="71" y="82"/>
                </a:cubicBezTo>
                <a:cubicBezTo>
                  <a:pt x="71" y="83"/>
                  <a:pt x="69" y="82"/>
                  <a:pt x="69" y="83"/>
                </a:cubicBezTo>
                <a:close/>
                <a:moveTo>
                  <a:pt x="318" y="102"/>
                </a:moveTo>
                <a:cubicBezTo>
                  <a:pt x="320" y="101"/>
                  <a:pt x="318" y="105"/>
                  <a:pt x="319" y="106"/>
                </a:cubicBezTo>
                <a:cubicBezTo>
                  <a:pt x="317" y="106"/>
                  <a:pt x="319" y="102"/>
                  <a:pt x="318" y="102"/>
                </a:cubicBezTo>
                <a:close/>
                <a:moveTo>
                  <a:pt x="319" y="113"/>
                </a:moveTo>
                <a:cubicBezTo>
                  <a:pt x="322" y="111"/>
                  <a:pt x="319" y="117"/>
                  <a:pt x="322" y="116"/>
                </a:cubicBezTo>
                <a:cubicBezTo>
                  <a:pt x="323" y="118"/>
                  <a:pt x="321" y="118"/>
                  <a:pt x="321" y="119"/>
                </a:cubicBezTo>
                <a:cubicBezTo>
                  <a:pt x="320" y="116"/>
                  <a:pt x="320" y="116"/>
                  <a:pt x="319" y="113"/>
                </a:cubicBezTo>
                <a:close/>
                <a:moveTo>
                  <a:pt x="349" y="177"/>
                </a:moveTo>
                <a:cubicBezTo>
                  <a:pt x="351" y="177"/>
                  <a:pt x="349" y="178"/>
                  <a:pt x="348" y="178"/>
                </a:cubicBezTo>
                <a:cubicBezTo>
                  <a:pt x="348" y="177"/>
                  <a:pt x="346" y="178"/>
                  <a:pt x="347" y="176"/>
                </a:cubicBezTo>
                <a:cubicBezTo>
                  <a:pt x="347" y="176"/>
                  <a:pt x="348" y="176"/>
                  <a:pt x="348" y="175"/>
                </a:cubicBezTo>
                <a:cubicBezTo>
                  <a:pt x="349" y="176"/>
                  <a:pt x="348" y="177"/>
                  <a:pt x="348" y="178"/>
                </a:cubicBezTo>
                <a:cubicBezTo>
                  <a:pt x="349" y="178"/>
                  <a:pt x="349" y="177"/>
                  <a:pt x="349" y="177"/>
                </a:cubicBezTo>
                <a:close/>
                <a:moveTo>
                  <a:pt x="350" y="179"/>
                </a:moveTo>
                <a:cubicBezTo>
                  <a:pt x="351" y="179"/>
                  <a:pt x="348" y="181"/>
                  <a:pt x="351" y="180"/>
                </a:cubicBezTo>
                <a:cubicBezTo>
                  <a:pt x="351" y="182"/>
                  <a:pt x="350" y="182"/>
                  <a:pt x="349" y="183"/>
                </a:cubicBezTo>
                <a:cubicBezTo>
                  <a:pt x="351" y="182"/>
                  <a:pt x="350" y="185"/>
                  <a:pt x="348" y="186"/>
                </a:cubicBezTo>
                <a:cubicBezTo>
                  <a:pt x="347" y="183"/>
                  <a:pt x="349" y="183"/>
                  <a:pt x="347" y="180"/>
                </a:cubicBezTo>
                <a:cubicBezTo>
                  <a:pt x="349" y="181"/>
                  <a:pt x="349" y="179"/>
                  <a:pt x="350" y="179"/>
                </a:cubicBezTo>
                <a:close/>
                <a:moveTo>
                  <a:pt x="127" y="260"/>
                </a:moveTo>
                <a:cubicBezTo>
                  <a:pt x="126" y="262"/>
                  <a:pt x="127" y="262"/>
                  <a:pt x="128" y="262"/>
                </a:cubicBezTo>
                <a:cubicBezTo>
                  <a:pt x="129" y="265"/>
                  <a:pt x="126" y="267"/>
                  <a:pt x="129" y="269"/>
                </a:cubicBezTo>
                <a:cubicBezTo>
                  <a:pt x="128" y="272"/>
                  <a:pt x="128" y="273"/>
                  <a:pt x="128" y="276"/>
                </a:cubicBezTo>
                <a:cubicBezTo>
                  <a:pt x="128" y="276"/>
                  <a:pt x="128" y="275"/>
                  <a:pt x="127" y="276"/>
                </a:cubicBezTo>
                <a:cubicBezTo>
                  <a:pt x="127" y="279"/>
                  <a:pt x="128" y="281"/>
                  <a:pt x="127" y="285"/>
                </a:cubicBezTo>
                <a:cubicBezTo>
                  <a:pt x="127" y="285"/>
                  <a:pt x="126" y="285"/>
                  <a:pt x="126" y="286"/>
                </a:cubicBezTo>
                <a:cubicBezTo>
                  <a:pt x="124" y="281"/>
                  <a:pt x="126" y="275"/>
                  <a:pt x="123" y="272"/>
                </a:cubicBezTo>
                <a:cubicBezTo>
                  <a:pt x="123" y="270"/>
                  <a:pt x="123" y="269"/>
                  <a:pt x="123" y="268"/>
                </a:cubicBezTo>
                <a:cubicBezTo>
                  <a:pt x="126" y="264"/>
                  <a:pt x="122" y="270"/>
                  <a:pt x="124" y="271"/>
                </a:cubicBezTo>
                <a:cubicBezTo>
                  <a:pt x="125" y="271"/>
                  <a:pt x="124" y="263"/>
                  <a:pt x="127" y="263"/>
                </a:cubicBezTo>
                <a:cubicBezTo>
                  <a:pt x="124" y="261"/>
                  <a:pt x="125" y="264"/>
                  <a:pt x="124" y="265"/>
                </a:cubicBezTo>
                <a:cubicBezTo>
                  <a:pt x="123" y="261"/>
                  <a:pt x="122" y="255"/>
                  <a:pt x="122" y="254"/>
                </a:cubicBezTo>
                <a:cubicBezTo>
                  <a:pt x="122" y="252"/>
                  <a:pt x="122" y="254"/>
                  <a:pt x="121" y="253"/>
                </a:cubicBezTo>
                <a:cubicBezTo>
                  <a:pt x="121" y="252"/>
                  <a:pt x="122" y="250"/>
                  <a:pt x="120" y="251"/>
                </a:cubicBezTo>
                <a:cubicBezTo>
                  <a:pt x="121" y="247"/>
                  <a:pt x="120" y="244"/>
                  <a:pt x="119" y="238"/>
                </a:cubicBezTo>
                <a:cubicBezTo>
                  <a:pt x="120" y="238"/>
                  <a:pt x="121" y="237"/>
                  <a:pt x="122" y="237"/>
                </a:cubicBezTo>
                <a:cubicBezTo>
                  <a:pt x="121" y="237"/>
                  <a:pt x="119" y="236"/>
                  <a:pt x="122" y="236"/>
                </a:cubicBezTo>
                <a:cubicBezTo>
                  <a:pt x="122" y="234"/>
                  <a:pt x="119" y="235"/>
                  <a:pt x="120" y="236"/>
                </a:cubicBezTo>
                <a:cubicBezTo>
                  <a:pt x="119" y="236"/>
                  <a:pt x="119" y="230"/>
                  <a:pt x="121" y="231"/>
                </a:cubicBezTo>
                <a:cubicBezTo>
                  <a:pt x="121" y="228"/>
                  <a:pt x="120" y="227"/>
                  <a:pt x="120" y="225"/>
                </a:cubicBezTo>
                <a:cubicBezTo>
                  <a:pt x="122" y="226"/>
                  <a:pt x="120" y="225"/>
                  <a:pt x="121" y="224"/>
                </a:cubicBezTo>
                <a:cubicBezTo>
                  <a:pt x="119" y="222"/>
                  <a:pt x="120" y="212"/>
                  <a:pt x="119" y="210"/>
                </a:cubicBezTo>
                <a:cubicBezTo>
                  <a:pt x="124" y="202"/>
                  <a:pt x="119" y="194"/>
                  <a:pt x="121" y="186"/>
                </a:cubicBezTo>
                <a:cubicBezTo>
                  <a:pt x="122" y="187"/>
                  <a:pt x="122" y="189"/>
                  <a:pt x="121" y="189"/>
                </a:cubicBezTo>
                <a:cubicBezTo>
                  <a:pt x="122" y="189"/>
                  <a:pt x="122" y="188"/>
                  <a:pt x="122" y="188"/>
                </a:cubicBezTo>
                <a:cubicBezTo>
                  <a:pt x="125" y="202"/>
                  <a:pt x="122" y="223"/>
                  <a:pt x="125" y="237"/>
                </a:cubicBezTo>
                <a:cubicBezTo>
                  <a:pt x="123" y="238"/>
                  <a:pt x="123" y="242"/>
                  <a:pt x="121" y="243"/>
                </a:cubicBezTo>
                <a:cubicBezTo>
                  <a:pt x="122" y="243"/>
                  <a:pt x="122" y="243"/>
                  <a:pt x="122" y="244"/>
                </a:cubicBezTo>
                <a:cubicBezTo>
                  <a:pt x="123" y="244"/>
                  <a:pt x="122" y="243"/>
                  <a:pt x="122" y="243"/>
                </a:cubicBezTo>
                <a:cubicBezTo>
                  <a:pt x="124" y="242"/>
                  <a:pt x="123" y="244"/>
                  <a:pt x="123" y="245"/>
                </a:cubicBezTo>
                <a:cubicBezTo>
                  <a:pt x="121" y="243"/>
                  <a:pt x="123" y="248"/>
                  <a:pt x="121" y="247"/>
                </a:cubicBezTo>
                <a:cubicBezTo>
                  <a:pt x="123" y="250"/>
                  <a:pt x="124" y="254"/>
                  <a:pt x="126" y="257"/>
                </a:cubicBezTo>
                <a:cubicBezTo>
                  <a:pt x="126" y="257"/>
                  <a:pt x="126" y="256"/>
                  <a:pt x="126" y="255"/>
                </a:cubicBezTo>
                <a:cubicBezTo>
                  <a:pt x="127" y="256"/>
                  <a:pt x="127" y="257"/>
                  <a:pt x="127" y="258"/>
                </a:cubicBezTo>
                <a:cubicBezTo>
                  <a:pt x="126" y="258"/>
                  <a:pt x="126" y="259"/>
                  <a:pt x="126" y="260"/>
                </a:cubicBezTo>
                <a:cubicBezTo>
                  <a:pt x="126" y="261"/>
                  <a:pt x="129" y="258"/>
                  <a:pt x="128" y="261"/>
                </a:cubicBezTo>
                <a:cubicBezTo>
                  <a:pt x="128" y="261"/>
                  <a:pt x="128" y="260"/>
                  <a:pt x="127" y="260"/>
                </a:cubicBezTo>
                <a:close/>
                <a:moveTo>
                  <a:pt x="127" y="267"/>
                </a:moveTo>
                <a:cubicBezTo>
                  <a:pt x="127" y="268"/>
                  <a:pt x="127" y="268"/>
                  <a:pt x="127" y="269"/>
                </a:cubicBezTo>
                <a:cubicBezTo>
                  <a:pt x="127" y="269"/>
                  <a:pt x="126" y="269"/>
                  <a:pt x="125" y="269"/>
                </a:cubicBezTo>
                <a:cubicBezTo>
                  <a:pt x="126" y="269"/>
                  <a:pt x="125" y="266"/>
                  <a:pt x="127" y="267"/>
                </a:cubicBezTo>
                <a:cubicBezTo>
                  <a:pt x="127" y="267"/>
                  <a:pt x="127" y="267"/>
                  <a:pt x="127" y="267"/>
                </a:cubicBezTo>
                <a:close/>
                <a:moveTo>
                  <a:pt x="349" y="205"/>
                </a:moveTo>
                <a:cubicBezTo>
                  <a:pt x="349" y="204"/>
                  <a:pt x="351" y="206"/>
                  <a:pt x="351" y="207"/>
                </a:cubicBezTo>
                <a:cubicBezTo>
                  <a:pt x="350" y="207"/>
                  <a:pt x="349" y="207"/>
                  <a:pt x="349" y="208"/>
                </a:cubicBezTo>
                <a:cubicBezTo>
                  <a:pt x="350" y="208"/>
                  <a:pt x="350" y="208"/>
                  <a:pt x="350" y="210"/>
                </a:cubicBezTo>
                <a:cubicBezTo>
                  <a:pt x="351" y="209"/>
                  <a:pt x="352" y="208"/>
                  <a:pt x="352" y="211"/>
                </a:cubicBezTo>
                <a:cubicBezTo>
                  <a:pt x="353" y="210"/>
                  <a:pt x="354" y="211"/>
                  <a:pt x="354" y="210"/>
                </a:cubicBezTo>
                <a:cubicBezTo>
                  <a:pt x="353" y="207"/>
                  <a:pt x="354" y="204"/>
                  <a:pt x="352" y="201"/>
                </a:cubicBezTo>
                <a:cubicBezTo>
                  <a:pt x="351" y="202"/>
                  <a:pt x="347" y="203"/>
                  <a:pt x="349" y="205"/>
                </a:cubicBezTo>
                <a:close/>
                <a:moveTo>
                  <a:pt x="244" y="246"/>
                </a:moveTo>
                <a:cubicBezTo>
                  <a:pt x="245" y="249"/>
                  <a:pt x="240" y="246"/>
                  <a:pt x="242" y="248"/>
                </a:cubicBezTo>
                <a:cubicBezTo>
                  <a:pt x="242" y="248"/>
                  <a:pt x="242" y="247"/>
                  <a:pt x="242" y="247"/>
                </a:cubicBezTo>
                <a:cubicBezTo>
                  <a:pt x="243" y="249"/>
                  <a:pt x="245" y="247"/>
                  <a:pt x="244" y="250"/>
                </a:cubicBezTo>
                <a:cubicBezTo>
                  <a:pt x="246" y="250"/>
                  <a:pt x="247" y="250"/>
                  <a:pt x="248" y="250"/>
                </a:cubicBezTo>
                <a:cubicBezTo>
                  <a:pt x="248" y="254"/>
                  <a:pt x="249" y="255"/>
                  <a:pt x="253" y="255"/>
                </a:cubicBezTo>
                <a:cubicBezTo>
                  <a:pt x="254" y="248"/>
                  <a:pt x="245" y="250"/>
                  <a:pt x="244" y="244"/>
                </a:cubicBezTo>
                <a:cubicBezTo>
                  <a:pt x="243" y="243"/>
                  <a:pt x="243" y="244"/>
                  <a:pt x="242" y="245"/>
                </a:cubicBezTo>
                <a:cubicBezTo>
                  <a:pt x="241" y="243"/>
                  <a:pt x="243" y="242"/>
                  <a:pt x="242" y="241"/>
                </a:cubicBezTo>
                <a:cubicBezTo>
                  <a:pt x="242" y="242"/>
                  <a:pt x="241" y="242"/>
                  <a:pt x="241" y="242"/>
                </a:cubicBezTo>
                <a:cubicBezTo>
                  <a:pt x="241" y="244"/>
                  <a:pt x="242" y="244"/>
                  <a:pt x="242" y="246"/>
                </a:cubicBezTo>
                <a:cubicBezTo>
                  <a:pt x="244" y="246"/>
                  <a:pt x="243" y="247"/>
                  <a:pt x="244" y="246"/>
                </a:cubicBezTo>
                <a:close/>
                <a:moveTo>
                  <a:pt x="251" y="254"/>
                </a:moveTo>
                <a:cubicBezTo>
                  <a:pt x="251" y="252"/>
                  <a:pt x="252" y="252"/>
                  <a:pt x="253" y="252"/>
                </a:cubicBezTo>
                <a:cubicBezTo>
                  <a:pt x="252" y="253"/>
                  <a:pt x="252" y="254"/>
                  <a:pt x="251" y="254"/>
                </a:cubicBezTo>
                <a:cubicBezTo>
                  <a:pt x="251" y="254"/>
                  <a:pt x="251" y="254"/>
                  <a:pt x="251" y="254"/>
                </a:cubicBezTo>
                <a:close/>
                <a:moveTo>
                  <a:pt x="255" y="243"/>
                </a:moveTo>
                <a:cubicBezTo>
                  <a:pt x="256" y="243"/>
                  <a:pt x="258" y="245"/>
                  <a:pt x="258" y="244"/>
                </a:cubicBezTo>
                <a:cubicBezTo>
                  <a:pt x="257" y="244"/>
                  <a:pt x="255" y="242"/>
                  <a:pt x="255" y="243"/>
                </a:cubicBezTo>
                <a:close/>
                <a:moveTo>
                  <a:pt x="113" y="264"/>
                </a:moveTo>
                <a:cubicBezTo>
                  <a:pt x="112" y="266"/>
                  <a:pt x="113" y="268"/>
                  <a:pt x="114" y="266"/>
                </a:cubicBezTo>
                <a:cubicBezTo>
                  <a:pt x="113" y="266"/>
                  <a:pt x="112" y="262"/>
                  <a:pt x="113" y="264"/>
                </a:cubicBezTo>
                <a:close/>
                <a:moveTo>
                  <a:pt x="115" y="269"/>
                </a:moveTo>
                <a:cubicBezTo>
                  <a:pt x="114" y="268"/>
                  <a:pt x="114" y="269"/>
                  <a:pt x="112" y="269"/>
                </a:cubicBezTo>
                <a:cubicBezTo>
                  <a:pt x="112" y="270"/>
                  <a:pt x="114" y="272"/>
                  <a:pt x="115" y="271"/>
                </a:cubicBezTo>
                <a:cubicBezTo>
                  <a:pt x="114" y="271"/>
                  <a:pt x="113" y="269"/>
                  <a:pt x="114" y="269"/>
                </a:cubicBezTo>
                <a:cubicBezTo>
                  <a:pt x="114" y="270"/>
                  <a:pt x="116" y="270"/>
                  <a:pt x="115" y="269"/>
                </a:cubicBezTo>
                <a:close/>
                <a:moveTo>
                  <a:pt x="114" y="274"/>
                </a:moveTo>
                <a:cubicBezTo>
                  <a:pt x="114" y="274"/>
                  <a:pt x="115" y="275"/>
                  <a:pt x="115" y="274"/>
                </a:cubicBezTo>
                <a:cubicBezTo>
                  <a:pt x="115" y="276"/>
                  <a:pt x="115" y="277"/>
                  <a:pt x="113" y="278"/>
                </a:cubicBezTo>
                <a:cubicBezTo>
                  <a:pt x="112" y="276"/>
                  <a:pt x="115" y="275"/>
                  <a:pt x="114" y="274"/>
                </a:cubicBezTo>
                <a:close/>
                <a:moveTo>
                  <a:pt x="117" y="288"/>
                </a:moveTo>
                <a:cubicBezTo>
                  <a:pt x="119" y="288"/>
                  <a:pt x="117" y="290"/>
                  <a:pt x="116" y="289"/>
                </a:cubicBezTo>
                <a:cubicBezTo>
                  <a:pt x="116" y="290"/>
                  <a:pt x="117" y="291"/>
                  <a:pt x="117" y="293"/>
                </a:cubicBezTo>
                <a:cubicBezTo>
                  <a:pt x="118" y="293"/>
                  <a:pt x="117" y="292"/>
                  <a:pt x="117" y="291"/>
                </a:cubicBezTo>
                <a:cubicBezTo>
                  <a:pt x="120" y="291"/>
                  <a:pt x="120" y="296"/>
                  <a:pt x="119" y="296"/>
                </a:cubicBezTo>
                <a:cubicBezTo>
                  <a:pt x="119" y="297"/>
                  <a:pt x="119" y="297"/>
                  <a:pt x="121" y="297"/>
                </a:cubicBezTo>
                <a:cubicBezTo>
                  <a:pt x="120" y="298"/>
                  <a:pt x="121" y="301"/>
                  <a:pt x="119" y="300"/>
                </a:cubicBezTo>
                <a:cubicBezTo>
                  <a:pt x="120" y="301"/>
                  <a:pt x="120" y="301"/>
                  <a:pt x="122" y="302"/>
                </a:cubicBezTo>
                <a:cubicBezTo>
                  <a:pt x="121" y="305"/>
                  <a:pt x="122" y="306"/>
                  <a:pt x="120" y="309"/>
                </a:cubicBezTo>
                <a:cubicBezTo>
                  <a:pt x="121" y="310"/>
                  <a:pt x="121" y="313"/>
                  <a:pt x="119" y="313"/>
                </a:cubicBezTo>
                <a:cubicBezTo>
                  <a:pt x="121" y="312"/>
                  <a:pt x="120" y="316"/>
                  <a:pt x="122" y="316"/>
                </a:cubicBezTo>
                <a:cubicBezTo>
                  <a:pt x="124" y="316"/>
                  <a:pt x="123" y="314"/>
                  <a:pt x="123" y="313"/>
                </a:cubicBezTo>
                <a:cubicBezTo>
                  <a:pt x="124" y="313"/>
                  <a:pt x="123" y="319"/>
                  <a:pt x="124" y="321"/>
                </a:cubicBezTo>
                <a:cubicBezTo>
                  <a:pt x="119" y="321"/>
                  <a:pt x="126" y="324"/>
                  <a:pt x="124" y="330"/>
                </a:cubicBezTo>
                <a:cubicBezTo>
                  <a:pt x="121" y="331"/>
                  <a:pt x="124" y="328"/>
                  <a:pt x="121" y="329"/>
                </a:cubicBezTo>
                <a:cubicBezTo>
                  <a:pt x="120" y="323"/>
                  <a:pt x="122" y="320"/>
                  <a:pt x="119" y="318"/>
                </a:cubicBezTo>
                <a:cubicBezTo>
                  <a:pt x="119" y="314"/>
                  <a:pt x="118" y="307"/>
                  <a:pt x="117" y="300"/>
                </a:cubicBezTo>
                <a:cubicBezTo>
                  <a:pt x="116" y="294"/>
                  <a:pt x="114" y="288"/>
                  <a:pt x="114" y="283"/>
                </a:cubicBezTo>
                <a:cubicBezTo>
                  <a:pt x="116" y="283"/>
                  <a:pt x="115" y="285"/>
                  <a:pt x="116" y="285"/>
                </a:cubicBezTo>
                <a:cubicBezTo>
                  <a:pt x="114" y="286"/>
                  <a:pt x="116" y="287"/>
                  <a:pt x="115" y="288"/>
                </a:cubicBezTo>
                <a:cubicBezTo>
                  <a:pt x="116" y="288"/>
                  <a:pt x="117" y="288"/>
                  <a:pt x="117" y="288"/>
                </a:cubicBezTo>
                <a:close/>
                <a:moveTo>
                  <a:pt x="110" y="287"/>
                </a:moveTo>
                <a:cubicBezTo>
                  <a:pt x="109" y="287"/>
                  <a:pt x="108" y="287"/>
                  <a:pt x="108" y="288"/>
                </a:cubicBezTo>
                <a:cubicBezTo>
                  <a:pt x="106" y="287"/>
                  <a:pt x="109" y="286"/>
                  <a:pt x="109" y="284"/>
                </a:cubicBezTo>
                <a:cubicBezTo>
                  <a:pt x="109" y="285"/>
                  <a:pt x="110" y="285"/>
                  <a:pt x="110" y="285"/>
                </a:cubicBezTo>
                <a:cubicBezTo>
                  <a:pt x="110" y="286"/>
                  <a:pt x="109" y="286"/>
                  <a:pt x="110" y="287"/>
                </a:cubicBezTo>
                <a:cubicBezTo>
                  <a:pt x="110" y="287"/>
                  <a:pt x="110" y="287"/>
                  <a:pt x="110" y="287"/>
                </a:cubicBezTo>
                <a:close/>
                <a:moveTo>
                  <a:pt x="126" y="294"/>
                </a:moveTo>
                <a:cubicBezTo>
                  <a:pt x="126" y="293"/>
                  <a:pt x="125" y="292"/>
                  <a:pt x="125" y="290"/>
                </a:cubicBezTo>
                <a:cubicBezTo>
                  <a:pt x="127" y="289"/>
                  <a:pt x="125" y="286"/>
                  <a:pt x="127" y="286"/>
                </a:cubicBezTo>
                <a:cubicBezTo>
                  <a:pt x="128" y="291"/>
                  <a:pt x="125" y="295"/>
                  <a:pt x="126" y="301"/>
                </a:cubicBezTo>
                <a:cubicBezTo>
                  <a:pt x="124" y="301"/>
                  <a:pt x="124" y="292"/>
                  <a:pt x="126" y="294"/>
                </a:cubicBezTo>
                <a:close/>
                <a:moveTo>
                  <a:pt x="84" y="308"/>
                </a:moveTo>
                <a:cubicBezTo>
                  <a:pt x="84" y="308"/>
                  <a:pt x="83" y="308"/>
                  <a:pt x="83" y="309"/>
                </a:cubicBezTo>
                <a:cubicBezTo>
                  <a:pt x="83" y="308"/>
                  <a:pt x="84" y="306"/>
                  <a:pt x="83" y="304"/>
                </a:cubicBezTo>
                <a:cubicBezTo>
                  <a:pt x="86" y="304"/>
                  <a:pt x="83" y="308"/>
                  <a:pt x="86" y="308"/>
                </a:cubicBezTo>
                <a:cubicBezTo>
                  <a:pt x="85" y="309"/>
                  <a:pt x="85" y="309"/>
                  <a:pt x="84" y="308"/>
                </a:cubicBezTo>
                <a:close/>
                <a:moveTo>
                  <a:pt x="77" y="331"/>
                </a:moveTo>
                <a:cubicBezTo>
                  <a:pt x="78" y="332"/>
                  <a:pt x="75" y="332"/>
                  <a:pt x="75" y="333"/>
                </a:cubicBezTo>
                <a:cubicBezTo>
                  <a:pt x="73" y="332"/>
                  <a:pt x="76" y="332"/>
                  <a:pt x="77" y="331"/>
                </a:cubicBezTo>
                <a:close/>
                <a:moveTo>
                  <a:pt x="33" y="367"/>
                </a:moveTo>
                <a:cubicBezTo>
                  <a:pt x="34" y="367"/>
                  <a:pt x="35" y="366"/>
                  <a:pt x="36" y="367"/>
                </a:cubicBezTo>
                <a:cubicBezTo>
                  <a:pt x="35" y="368"/>
                  <a:pt x="34" y="368"/>
                  <a:pt x="32" y="369"/>
                </a:cubicBezTo>
                <a:cubicBezTo>
                  <a:pt x="32" y="368"/>
                  <a:pt x="33" y="368"/>
                  <a:pt x="33" y="368"/>
                </a:cubicBezTo>
                <a:cubicBezTo>
                  <a:pt x="33" y="367"/>
                  <a:pt x="33" y="367"/>
                  <a:pt x="33" y="367"/>
                </a:cubicBezTo>
                <a:close/>
                <a:moveTo>
                  <a:pt x="399" y="395"/>
                </a:moveTo>
                <a:cubicBezTo>
                  <a:pt x="399" y="394"/>
                  <a:pt x="402" y="395"/>
                  <a:pt x="402" y="396"/>
                </a:cubicBezTo>
                <a:cubicBezTo>
                  <a:pt x="400" y="397"/>
                  <a:pt x="401" y="395"/>
                  <a:pt x="399" y="395"/>
                </a:cubicBezTo>
                <a:close/>
                <a:moveTo>
                  <a:pt x="130" y="1"/>
                </a:moveTo>
                <a:cubicBezTo>
                  <a:pt x="131" y="2"/>
                  <a:pt x="131" y="5"/>
                  <a:pt x="133" y="6"/>
                </a:cubicBezTo>
                <a:cubicBezTo>
                  <a:pt x="132" y="6"/>
                  <a:pt x="131" y="6"/>
                  <a:pt x="130" y="7"/>
                </a:cubicBezTo>
                <a:cubicBezTo>
                  <a:pt x="131" y="5"/>
                  <a:pt x="128" y="5"/>
                  <a:pt x="130" y="1"/>
                </a:cubicBezTo>
                <a:close/>
                <a:moveTo>
                  <a:pt x="413" y="44"/>
                </a:moveTo>
                <a:cubicBezTo>
                  <a:pt x="412" y="42"/>
                  <a:pt x="412" y="43"/>
                  <a:pt x="413" y="41"/>
                </a:cubicBezTo>
                <a:cubicBezTo>
                  <a:pt x="412" y="41"/>
                  <a:pt x="411" y="41"/>
                  <a:pt x="410" y="41"/>
                </a:cubicBezTo>
                <a:cubicBezTo>
                  <a:pt x="410" y="42"/>
                  <a:pt x="410" y="43"/>
                  <a:pt x="410" y="43"/>
                </a:cubicBezTo>
                <a:cubicBezTo>
                  <a:pt x="410" y="43"/>
                  <a:pt x="409" y="43"/>
                  <a:pt x="409" y="44"/>
                </a:cubicBezTo>
                <a:cubicBezTo>
                  <a:pt x="411" y="43"/>
                  <a:pt x="411" y="44"/>
                  <a:pt x="413" y="44"/>
                </a:cubicBezTo>
                <a:close/>
              </a:path>
            </a:pathLst>
          </a:custGeom>
          <a:solidFill>
            <a:srgbClr val="0851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28"/>
          <p:cNvSpPr>
            <a:spLocks noEditPoints="1"/>
          </p:cNvSpPr>
          <p:nvPr/>
        </p:nvSpPr>
        <p:spPr bwMode="auto">
          <a:xfrm>
            <a:off x="5048840" y="2514524"/>
            <a:ext cx="1611289" cy="1273175"/>
          </a:xfrm>
          <a:custGeom>
            <a:avLst/>
            <a:gdLst>
              <a:gd name="T0" fmla="*/ 272 w 584"/>
              <a:gd name="T1" fmla="*/ 91 h 462"/>
              <a:gd name="T2" fmla="*/ 488 w 584"/>
              <a:gd name="T3" fmla="*/ 206 h 462"/>
              <a:gd name="T4" fmla="*/ 172 w 584"/>
              <a:gd name="T5" fmla="*/ 265 h 462"/>
              <a:gd name="T6" fmla="*/ 426 w 584"/>
              <a:gd name="T7" fmla="*/ 290 h 462"/>
              <a:gd name="T8" fmla="*/ 459 w 584"/>
              <a:gd name="T9" fmla="*/ 309 h 462"/>
              <a:gd name="T10" fmla="*/ 109 w 584"/>
              <a:gd name="T11" fmla="*/ 326 h 462"/>
              <a:gd name="T12" fmla="*/ 480 w 584"/>
              <a:gd name="T13" fmla="*/ 344 h 462"/>
              <a:gd name="T14" fmla="*/ 500 w 584"/>
              <a:gd name="T15" fmla="*/ 377 h 462"/>
              <a:gd name="T16" fmla="*/ 39 w 584"/>
              <a:gd name="T17" fmla="*/ 406 h 462"/>
              <a:gd name="T18" fmla="*/ 38 w 584"/>
              <a:gd name="T19" fmla="*/ 421 h 462"/>
              <a:gd name="T20" fmla="*/ 580 w 584"/>
              <a:gd name="T21" fmla="*/ 434 h 462"/>
              <a:gd name="T22" fmla="*/ 551 w 584"/>
              <a:gd name="T23" fmla="*/ 460 h 462"/>
              <a:gd name="T24" fmla="*/ 284 w 584"/>
              <a:gd name="T25" fmla="*/ 61 h 462"/>
              <a:gd name="T26" fmla="*/ 239 w 584"/>
              <a:gd name="T27" fmla="*/ 193 h 462"/>
              <a:gd name="T28" fmla="*/ 135 w 584"/>
              <a:gd name="T29" fmla="*/ 301 h 462"/>
              <a:gd name="T30" fmla="*/ 177 w 584"/>
              <a:gd name="T31" fmla="*/ 360 h 462"/>
              <a:gd name="T32" fmla="*/ 136 w 584"/>
              <a:gd name="T33" fmla="*/ 400 h 462"/>
              <a:gd name="T34" fmla="*/ 41 w 584"/>
              <a:gd name="T35" fmla="*/ 406 h 462"/>
              <a:gd name="T36" fmla="*/ 93 w 584"/>
              <a:gd name="T37" fmla="*/ 420 h 462"/>
              <a:gd name="T38" fmla="*/ 250 w 584"/>
              <a:gd name="T39" fmla="*/ 411 h 462"/>
              <a:gd name="T40" fmla="*/ 203 w 584"/>
              <a:gd name="T41" fmla="*/ 388 h 462"/>
              <a:gd name="T42" fmla="*/ 228 w 584"/>
              <a:gd name="T43" fmla="*/ 309 h 462"/>
              <a:gd name="T44" fmla="*/ 294 w 584"/>
              <a:gd name="T45" fmla="*/ 318 h 462"/>
              <a:gd name="T46" fmla="*/ 335 w 584"/>
              <a:gd name="T47" fmla="*/ 414 h 462"/>
              <a:gd name="T48" fmla="*/ 364 w 584"/>
              <a:gd name="T49" fmla="*/ 439 h 462"/>
              <a:gd name="T50" fmla="*/ 536 w 584"/>
              <a:gd name="T51" fmla="*/ 460 h 462"/>
              <a:gd name="T52" fmla="*/ 505 w 584"/>
              <a:gd name="T53" fmla="*/ 422 h 462"/>
              <a:gd name="T54" fmla="*/ 415 w 584"/>
              <a:gd name="T55" fmla="*/ 279 h 462"/>
              <a:gd name="T56" fmla="*/ 393 w 584"/>
              <a:gd name="T57" fmla="*/ 129 h 462"/>
              <a:gd name="T58" fmla="*/ 329 w 584"/>
              <a:gd name="T59" fmla="*/ 62 h 462"/>
              <a:gd name="T60" fmla="*/ 145 w 584"/>
              <a:gd name="T61" fmla="*/ 394 h 462"/>
              <a:gd name="T62" fmla="*/ 155 w 584"/>
              <a:gd name="T63" fmla="*/ 384 h 462"/>
              <a:gd name="T64" fmla="*/ 326 w 584"/>
              <a:gd name="T65" fmla="*/ 112 h 462"/>
              <a:gd name="T66" fmla="*/ 282 w 584"/>
              <a:gd name="T67" fmla="*/ 198 h 462"/>
              <a:gd name="T68" fmla="*/ 307 w 584"/>
              <a:gd name="T69" fmla="*/ 242 h 462"/>
              <a:gd name="T70" fmla="*/ 279 w 584"/>
              <a:gd name="T71" fmla="*/ 310 h 462"/>
              <a:gd name="T72" fmla="*/ 251 w 584"/>
              <a:gd name="T73" fmla="*/ 322 h 462"/>
              <a:gd name="T74" fmla="*/ 159 w 584"/>
              <a:gd name="T75" fmla="*/ 372 h 462"/>
              <a:gd name="T76" fmla="*/ 157 w 584"/>
              <a:gd name="T77" fmla="*/ 382 h 462"/>
              <a:gd name="T78" fmla="*/ 218 w 584"/>
              <a:gd name="T79" fmla="*/ 397 h 462"/>
              <a:gd name="T80" fmla="*/ 467 w 584"/>
              <a:gd name="T81" fmla="*/ 404 h 462"/>
              <a:gd name="T82" fmla="*/ 475 w 584"/>
              <a:gd name="T83" fmla="*/ 411 h 462"/>
              <a:gd name="T84" fmla="*/ 59 w 584"/>
              <a:gd name="T85" fmla="*/ 415 h 462"/>
              <a:gd name="T86" fmla="*/ 382 w 584"/>
              <a:gd name="T87" fmla="*/ 426 h 462"/>
              <a:gd name="T88" fmla="*/ 363 w 584"/>
              <a:gd name="T89" fmla="*/ 434 h 462"/>
              <a:gd name="T90" fmla="*/ 313 w 584"/>
              <a:gd name="T91" fmla="*/ 15 h 462"/>
              <a:gd name="T92" fmla="*/ 282 w 584"/>
              <a:gd name="T93" fmla="*/ 70 h 462"/>
              <a:gd name="T94" fmla="*/ 398 w 584"/>
              <a:gd name="T95" fmla="*/ 222 h 462"/>
              <a:gd name="T96" fmla="*/ 425 w 584"/>
              <a:gd name="T97" fmla="*/ 268 h 462"/>
              <a:gd name="T98" fmla="*/ 425 w 584"/>
              <a:gd name="T99" fmla="*/ 279 h 462"/>
              <a:gd name="T100" fmla="*/ 460 w 584"/>
              <a:gd name="T101" fmla="*/ 345 h 462"/>
              <a:gd name="T102" fmla="*/ 502 w 584"/>
              <a:gd name="T103" fmla="*/ 391 h 462"/>
              <a:gd name="T104" fmla="*/ 469 w 584"/>
              <a:gd name="T105" fmla="*/ 319 h 462"/>
              <a:gd name="T106" fmla="*/ 467 w 584"/>
              <a:gd name="T107" fmla="*/ 322 h 462"/>
              <a:gd name="T108" fmla="*/ 105 w 584"/>
              <a:gd name="T109" fmla="*/ 324 h 462"/>
              <a:gd name="T110" fmla="*/ 193 w 584"/>
              <a:gd name="T111" fmla="*/ 378 h 462"/>
              <a:gd name="T112" fmla="*/ 473 w 584"/>
              <a:gd name="T113" fmla="*/ 381 h 462"/>
              <a:gd name="T114" fmla="*/ 284 w 584"/>
              <a:gd name="T115" fmla="*/ 421 h 462"/>
              <a:gd name="T116" fmla="*/ 66 w 584"/>
              <a:gd name="T117" fmla="*/ 426 h 462"/>
              <a:gd name="T118" fmla="*/ 34 w 584"/>
              <a:gd name="T119" fmla="*/ 425 h 462"/>
              <a:gd name="T120" fmla="*/ 346 w 584"/>
              <a:gd name="T121" fmla="*/ 448 h 462"/>
              <a:gd name="T122" fmla="*/ 414 w 584"/>
              <a:gd name="T123" fmla="*/ 248 h 462"/>
              <a:gd name="T124" fmla="*/ 235 w 584"/>
              <a:gd name="T125" fmla="*/ 321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4" h="462">
                <a:moveTo>
                  <a:pt x="317" y="15"/>
                </a:moveTo>
                <a:cubicBezTo>
                  <a:pt x="319" y="14"/>
                  <a:pt x="318" y="16"/>
                  <a:pt x="318" y="17"/>
                </a:cubicBezTo>
                <a:cubicBezTo>
                  <a:pt x="317" y="17"/>
                  <a:pt x="317" y="15"/>
                  <a:pt x="317" y="15"/>
                </a:cubicBezTo>
                <a:close/>
                <a:moveTo>
                  <a:pt x="334" y="46"/>
                </a:moveTo>
                <a:cubicBezTo>
                  <a:pt x="332" y="47"/>
                  <a:pt x="333" y="47"/>
                  <a:pt x="333" y="49"/>
                </a:cubicBezTo>
                <a:cubicBezTo>
                  <a:pt x="334" y="48"/>
                  <a:pt x="334" y="48"/>
                  <a:pt x="335" y="49"/>
                </a:cubicBezTo>
                <a:cubicBezTo>
                  <a:pt x="334" y="50"/>
                  <a:pt x="333" y="51"/>
                  <a:pt x="336" y="50"/>
                </a:cubicBezTo>
                <a:cubicBezTo>
                  <a:pt x="335" y="51"/>
                  <a:pt x="333" y="51"/>
                  <a:pt x="333" y="52"/>
                </a:cubicBezTo>
                <a:cubicBezTo>
                  <a:pt x="332" y="50"/>
                  <a:pt x="331" y="48"/>
                  <a:pt x="330" y="45"/>
                </a:cubicBezTo>
                <a:cubicBezTo>
                  <a:pt x="331" y="46"/>
                  <a:pt x="331" y="46"/>
                  <a:pt x="331" y="46"/>
                </a:cubicBezTo>
                <a:cubicBezTo>
                  <a:pt x="332" y="46"/>
                  <a:pt x="332" y="45"/>
                  <a:pt x="334" y="45"/>
                </a:cubicBezTo>
                <a:cubicBezTo>
                  <a:pt x="334" y="46"/>
                  <a:pt x="335" y="47"/>
                  <a:pt x="335" y="48"/>
                </a:cubicBezTo>
                <a:cubicBezTo>
                  <a:pt x="334" y="48"/>
                  <a:pt x="334" y="47"/>
                  <a:pt x="334" y="46"/>
                </a:cubicBezTo>
                <a:close/>
                <a:moveTo>
                  <a:pt x="335" y="53"/>
                </a:moveTo>
                <a:cubicBezTo>
                  <a:pt x="336" y="53"/>
                  <a:pt x="335" y="54"/>
                  <a:pt x="336" y="54"/>
                </a:cubicBezTo>
                <a:cubicBezTo>
                  <a:pt x="337" y="54"/>
                  <a:pt x="336" y="53"/>
                  <a:pt x="338" y="53"/>
                </a:cubicBezTo>
                <a:cubicBezTo>
                  <a:pt x="338" y="54"/>
                  <a:pt x="336" y="55"/>
                  <a:pt x="338" y="55"/>
                </a:cubicBezTo>
                <a:cubicBezTo>
                  <a:pt x="337" y="57"/>
                  <a:pt x="336" y="56"/>
                  <a:pt x="334" y="55"/>
                </a:cubicBezTo>
                <a:cubicBezTo>
                  <a:pt x="335" y="55"/>
                  <a:pt x="335" y="54"/>
                  <a:pt x="335" y="53"/>
                </a:cubicBezTo>
                <a:close/>
                <a:moveTo>
                  <a:pt x="332" y="70"/>
                </a:moveTo>
                <a:cubicBezTo>
                  <a:pt x="333" y="70"/>
                  <a:pt x="334" y="70"/>
                  <a:pt x="334" y="70"/>
                </a:cubicBezTo>
                <a:cubicBezTo>
                  <a:pt x="334" y="72"/>
                  <a:pt x="334" y="74"/>
                  <a:pt x="332" y="74"/>
                </a:cubicBezTo>
                <a:cubicBezTo>
                  <a:pt x="332" y="72"/>
                  <a:pt x="332" y="71"/>
                  <a:pt x="332" y="70"/>
                </a:cubicBezTo>
                <a:close/>
                <a:moveTo>
                  <a:pt x="275" y="84"/>
                </a:moveTo>
                <a:cubicBezTo>
                  <a:pt x="277" y="83"/>
                  <a:pt x="275" y="90"/>
                  <a:pt x="273" y="90"/>
                </a:cubicBezTo>
                <a:cubicBezTo>
                  <a:pt x="272" y="89"/>
                  <a:pt x="275" y="88"/>
                  <a:pt x="273" y="85"/>
                </a:cubicBezTo>
                <a:cubicBezTo>
                  <a:pt x="275" y="86"/>
                  <a:pt x="276" y="84"/>
                  <a:pt x="275" y="84"/>
                </a:cubicBezTo>
                <a:close/>
                <a:moveTo>
                  <a:pt x="272" y="91"/>
                </a:moveTo>
                <a:cubicBezTo>
                  <a:pt x="274" y="91"/>
                  <a:pt x="271" y="94"/>
                  <a:pt x="272" y="91"/>
                </a:cubicBezTo>
                <a:close/>
                <a:moveTo>
                  <a:pt x="337" y="94"/>
                </a:moveTo>
                <a:cubicBezTo>
                  <a:pt x="337" y="96"/>
                  <a:pt x="338" y="99"/>
                  <a:pt x="338" y="102"/>
                </a:cubicBezTo>
                <a:cubicBezTo>
                  <a:pt x="337" y="100"/>
                  <a:pt x="333" y="96"/>
                  <a:pt x="337" y="94"/>
                </a:cubicBezTo>
                <a:close/>
                <a:moveTo>
                  <a:pt x="358" y="94"/>
                </a:moveTo>
                <a:cubicBezTo>
                  <a:pt x="359" y="94"/>
                  <a:pt x="359" y="96"/>
                  <a:pt x="359" y="97"/>
                </a:cubicBezTo>
                <a:cubicBezTo>
                  <a:pt x="358" y="96"/>
                  <a:pt x="357" y="96"/>
                  <a:pt x="358" y="94"/>
                </a:cubicBezTo>
                <a:close/>
                <a:moveTo>
                  <a:pt x="336" y="99"/>
                </a:moveTo>
                <a:cubicBezTo>
                  <a:pt x="333" y="97"/>
                  <a:pt x="335" y="102"/>
                  <a:pt x="336" y="99"/>
                </a:cubicBezTo>
                <a:close/>
                <a:moveTo>
                  <a:pt x="267" y="104"/>
                </a:moveTo>
                <a:cubicBezTo>
                  <a:pt x="270" y="104"/>
                  <a:pt x="268" y="105"/>
                  <a:pt x="268" y="106"/>
                </a:cubicBezTo>
                <a:cubicBezTo>
                  <a:pt x="267" y="106"/>
                  <a:pt x="267" y="105"/>
                  <a:pt x="267" y="104"/>
                </a:cubicBezTo>
                <a:close/>
                <a:moveTo>
                  <a:pt x="369" y="109"/>
                </a:moveTo>
                <a:cubicBezTo>
                  <a:pt x="369" y="111"/>
                  <a:pt x="367" y="110"/>
                  <a:pt x="367" y="111"/>
                </a:cubicBezTo>
                <a:cubicBezTo>
                  <a:pt x="366" y="111"/>
                  <a:pt x="366" y="108"/>
                  <a:pt x="369" y="109"/>
                </a:cubicBezTo>
                <a:close/>
                <a:moveTo>
                  <a:pt x="146" y="130"/>
                </a:moveTo>
                <a:cubicBezTo>
                  <a:pt x="148" y="132"/>
                  <a:pt x="146" y="136"/>
                  <a:pt x="143" y="135"/>
                </a:cubicBezTo>
                <a:cubicBezTo>
                  <a:pt x="143" y="132"/>
                  <a:pt x="145" y="132"/>
                  <a:pt x="146" y="130"/>
                </a:cubicBezTo>
                <a:close/>
                <a:moveTo>
                  <a:pt x="249" y="153"/>
                </a:moveTo>
                <a:cubicBezTo>
                  <a:pt x="250" y="154"/>
                  <a:pt x="250" y="153"/>
                  <a:pt x="251" y="153"/>
                </a:cubicBezTo>
                <a:cubicBezTo>
                  <a:pt x="251" y="155"/>
                  <a:pt x="251" y="156"/>
                  <a:pt x="250" y="157"/>
                </a:cubicBezTo>
                <a:cubicBezTo>
                  <a:pt x="248" y="157"/>
                  <a:pt x="248" y="156"/>
                  <a:pt x="247" y="155"/>
                </a:cubicBezTo>
                <a:cubicBezTo>
                  <a:pt x="248" y="154"/>
                  <a:pt x="249" y="155"/>
                  <a:pt x="249" y="153"/>
                </a:cubicBezTo>
                <a:close/>
                <a:moveTo>
                  <a:pt x="246" y="165"/>
                </a:moveTo>
                <a:cubicBezTo>
                  <a:pt x="246" y="164"/>
                  <a:pt x="249" y="164"/>
                  <a:pt x="248" y="165"/>
                </a:cubicBezTo>
                <a:cubicBezTo>
                  <a:pt x="248" y="165"/>
                  <a:pt x="247" y="165"/>
                  <a:pt x="247" y="165"/>
                </a:cubicBezTo>
                <a:cubicBezTo>
                  <a:pt x="247" y="165"/>
                  <a:pt x="247" y="165"/>
                  <a:pt x="246" y="165"/>
                </a:cubicBezTo>
                <a:close/>
                <a:moveTo>
                  <a:pt x="487" y="205"/>
                </a:moveTo>
                <a:cubicBezTo>
                  <a:pt x="487" y="205"/>
                  <a:pt x="488" y="205"/>
                  <a:pt x="488" y="205"/>
                </a:cubicBezTo>
                <a:cubicBezTo>
                  <a:pt x="488" y="205"/>
                  <a:pt x="488" y="206"/>
                  <a:pt x="488" y="206"/>
                </a:cubicBezTo>
                <a:cubicBezTo>
                  <a:pt x="488" y="206"/>
                  <a:pt x="487" y="205"/>
                  <a:pt x="487" y="205"/>
                </a:cubicBezTo>
                <a:close/>
                <a:moveTo>
                  <a:pt x="389" y="207"/>
                </a:moveTo>
                <a:cubicBezTo>
                  <a:pt x="390" y="209"/>
                  <a:pt x="391" y="207"/>
                  <a:pt x="392" y="208"/>
                </a:cubicBezTo>
                <a:cubicBezTo>
                  <a:pt x="391" y="209"/>
                  <a:pt x="390" y="210"/>
                  <a:pt x="388" y="211"/>
                </a:cubicBezTo>
                <a:cubicBezTo>
                  <a:pt x="388" y="209"/>
                  <a:pt x="388" y="210"/>
                  <a:pt x="388" y="208"/>
                </a:cubicBezTo>
                <a:cubicBezTo>
                  <a:pt x="388" y="208"/>
                  <a:pt x="389" y="208"/>
                  <a:pt x="389" y="207"/>
                </a:cubicBezTo>
                <a:close/>
                <a:moveTo>
                  <a:pt x="393" y="210"/>
                </a:moveTo>
                <a:cubicBezTo>
                  <a:pt x="393" y="211"/>
                  <a:pt x="392" y="211"/>
                  <a:pt x="392" y="211"/>
                </a:cubicBezTo>
                <a:cubicBezTo>
                  <a:pt x="393" y="211"/>
                  <a:pt x="394" y="211"/>
                  <a:pt x="394" y="210"/>
                </a:cubicBezTo>
                <a:cubicBezTo>
                  <a:pt x="393" y="210"/>
                  <a:pt x="393" y="210"/>
                  <a:pt x="393" y="210"/>
                </a:cubicBezTo>
                <a:close/>
                <a:moveTo>
                  <a:pt x="395" y="212"/>
                </a:moveTo>
                <a:cubicBezTo>
                  <a:pt x="395" y="214"/>
                  <a:pt x="394" y="214"/>
                  <a:pt x="393" y="214"/>
                </a:cubicBezTo>
                <a:cubicBezTo>
                  <a:pt x="394" y="215"/>
                  <a:pt x="395" y="215"/>
                  <a:pt x="394" y="218"/>
                </a:cubicBezTo>
                <a:cubicBezTo>
                  <a:pt x="393" y="217"/>
                  <a:pt x="392" y="215"/>
                  <a:pt x="391" y="214"/>
                </a:cubicBezTo>
                <a:cubicBezTo>
                  <a:pt x="391" y="213"/>
                  <a:pt x="393" y="213"/>
                  <a:pt x="395" y="212"/>
                </a:cubicBezTo>
                <a:close/>
                <a:moveTo>
                  <a:pt x="297" y="229"/>
                </a:moveTo>
                <a:cubicBezTo>
                  <a:pt x="298" y="229"/>
                  <a:pt x="299" y="230"/>
                  <a:pt x="299" y="232"/>
                </a:cubicBezTo>
                <a:cubicBezTo>
                  <a:pt x="297" y="232"/>
                  <a:pt x="298" y="230"/>
                  <a:pt x="297" y="229"/>
                </a:cubicBezTo>
                <a:close/>
                <a:moveTo>
                  <a:pt x="7" y="245"/>
                </a:moveTo>
                <a:cubicBezTo>
                  <a:pt x="10" y="246"/>
                  <a:pt x="9" y="251"/>
                  <a:pt x="7" y="252"/>
                </a:cubicBezTo>
                <a:cubicBezTo>
                  <a:pt x="6" y="252"/>
                  <a:pt x="6" y="251"/>
                  <a:pt x="5" y="250"/>
                </a:cubicBezTo>
                <a:cubicBezTo>
                  <a:pt x="5" y="248"/>
                  <a:pt x="6" y="247"/>
                  <a:pt x="7" y="245"/>
                </a:cubicBezTo>
                <a:close/>
                <a:moveTo>
                  <a:pt x="309" y="254"/>
                </a:moveTo>
                <a:cubicBezTo>
                  <a:pt x="311" y="255"/>
                  <a:pt x="312" y="257"/>
                  <a:pt x="311" y="257"/>
                </a:cubicBezTo>
                <a:cubicBezTo>
                  <a:pt x="309" y="258"/>
                  <a:pt x="308" y="255"/>
                  <a:pt x="309" y="254"/>
                </a:cubicBezTo>
                <a:close/>
                <a:moveTo>
                  <a:pt x="169" y="266"/>
                </a:moveTo>
                <a:cubicBezTo>
                  <a:pt x="169" y="265"/>
                  <a:pt x="170" y="265"/>
                  <a:pt x="170" y="264"/>
                </a:cubicBezTo>
                <a:cubicBezTo>
                  <a:pt x="171" y="264"/>
                  <a:pt x="170" y="266"/>
                  <a:pt x="169" y="266"/>
                </a:cubicBezTo>
                <a:close/>
                <a:moveTo>
                  <a:pt x="172" y="265"/>
                </a:moveTo>
                <a:cubicBezTo>
                  <a:pt x="171" y="266"/>
                  <a:pt x="169" y="266"/>
                  <a:pt x="170" y="267"/>
                </a:cubicBezTo>
                <a:cubicBezTo>
                  <a:pt x="171" y="268"/>
                  <a:pt x="171" y="267"/>
                  <a:pt x="172" y="267"/>
                </a:cubicBezTo>
                <a:cubicBezTo>
                  <a:pt x="172" y="267"/>
                  <a:pt x="171" y="267"/>
                  <a:pt x="171" y="268"/>
                </a:cubicBezTo>
                <a:cubicBezTo>
                  <a:pt x="173" y="268"/>
                  <a:pt x="173" y="266"/>
                  <a:pt x="172" y="265"/>
                </a:cubicBezTo>
                <a:close/>
                <a:moveTo>
                  <a:pt x="317" y="270"/>
                </a:moveTo>
                <a:cubicBezTo>
                  <a:pt x="319" y="269"/>
                  <a:pt x="318" y="271"/>
                  <a:pt x="318" y="272"/>
                </a:cubicBezTo>
                <a:cubicBezTo>
                  <a:pt x="317" y="272"/>
                  <a:pt x="317" y="270"/>
                  <a:pt x="317" y="270"/>
                </a:cubicBezTo>
                <a:close/>
                <a:moveTo>
                  <a:pt x="423" y="279"/>
                </a:moveTo>
                <a:cubicBezTo>
                  <a:pt x="422" y="278"/>
                  <a:pt x="423" y="278"/>
                  <a:pt x="423" y="277"/>
                </a:cubicBezTo>
                <a:cubicBezTo>
                  <a:pt x="424" y="277"/>
                  <a:pt x="423" y="278"/>
                  <a:pt x="423" y="279"/>
                </a:cubicBezTo>
                <a:close/>
                <a:moveTo>
                  <a:pt x="45" y="281"/>
                </a:moveTo>
                <a:cubicBezTo>
                  <a:pt x="45" y="284"/>
                  <a:pt x="45" y="288"/>
                  <a:pt x="41" y="288"/>
                </a:cubicBezTo>
                <a:cubicBezTo>
                  <a:pt x="39" y="285"/>
                  <a:pt x="41" y="280"/>
                  <a:pt x="45" y="281"/>
                </a:cubicBezTo>
                <a:close/>
                <a:moveTo>
                  <a:pt x="102" y="282"/>
                </a:moveTo>
                <a:cubicBezTo>
                  <a:pt x="103" y="282"/>
                  <a:pt x="102" y="284"/>
                  <a:pt x="104" y="284"/>
                </a:cubicBezTo>
                <a:cubicBezTo>
                  <a:pt x="105" y="285"/>
                  <a:pt x="102" y="285"/>
                  <a:pt x="104" y="286"/>
                </a:cubicBezTo>
                <a:cubicBezTo>
                  <a:pt x="103" y="288"/>
                  <a:pt x="102" y="285"/>
                  <a:pt x="100" y="286"/>
                </a:cubicBezTo>
                <a:cubicBezTo>
                  <a:pt x="100" y="284"/>
                  <a:pt x="102" y="284"/>
                  <a:pt x="102" y="282"/>
                </a:cubicBezTo>
                <a:close/>
                <a:moveTo>
                  <a:pt x="241" y="286"/>
                </a:moveTo>
                <a:cubicBezTo>
                  <a:pt x="241" y="287"/>
                  <a:pt x="240" y="288"/>
                  <a:pt x="239" y="288"/>
                </a:cubicBezTo>
                <a:cubicBezTo>
                  <a:pt x="239" y="286"/>
                  <a:pt x="240" y="286"/>
                  <a:pt x="241" y="286"/>
                </a:cubicBezTo>
                <a:close/>
                <a:moveTo>
                  <a:pt x="429" y="290"/>
                </a:moveTo>
                <a:cubicBezTo>
                  <a:pt x="427" y="288"/>
                  <a:pt x="430" y="287"/>
                  <a:pt x="429" y="290"/>
                </a:cubicBezTo>
                <a:close/>
                <a:moveTo>
                  <a:pt x="430" y="289"/>
                </a:moveTo>
                <a:cubicBezTo>
                  <a:pt x="429" y="292"/>
                  <a:pt x="430" y="292"/>
                  <a:pt x="431" y="294"/>
                </a:cubicBezTo>
                <a:cubicBezTo>
                  <a:pt x="430" y="291"/>
                  <a:pt x="431" y="290"/>
                  <a:pt x="430" y="289"/>
                </a:cubicBezTo>
                <a:close/>
                <a:moveTo>
                  <a:pt x="238" y="289"/>
                </a:moveTo>
                <a:cubicBezTo>
                  <a:pt x="240" y="290"/>
                  <a:pt x="237" y="293"/>
                  <a:pt x="238" y="289"/>
                </a:cubicBezTo>
                <a:close/>
                <a:moveTo>
                  <a:pt x="426" y="290"/>
                </a:moveTo>
                <a:cubicBezTo>
                  <a:pt x="426" y="292"/>
                  <a:pt x="425" y="292"/>
                  <a:pt x="425" y="293"/>
                </a:cubicBezTo>
                <a:cubicBezTo>
                  <a:pt x="426" y="294"/>
                  <a:pt x="429" y="293"/>
                  <a:pt x="428" y="292"/>
                </a:cubicBezTo>
                <a:cubicBezTo>
                  <a:pt x="426" y="292"/>
                  <a:pt x="426" y="292"/>
                  <a:pt x="427" y="290"/>
                </a:cubicBezTo>
                <a:cubicBezTo>
                  <a:pt x="427" y="290"/>
                  <a:pt x="426" y="290"/>
                  <a:pt x="426" y="290"/>
                </a:cubicBezTo>
                <a:close/>
                <a:moveTo>
                  <a:pt x="237" y="292"/>
                </a:moveTo>
                <a:cubicBezTo>
                  <a:pt x="237" y="292"/>
                  <a:pt x="236" y="292"/>
                  <a:pt x="236" y="293"/>
                </a:cubicBezTo>
                <a:cubicBezTo>
                  <a:pt x="237" y="293"/>
                  <a:pt x="237" y="293"/>
                  <a:pt x="238" y="293"/>
                </a:cubicBezTo>
                <a:cubicBezTo>
                  <a:pt x="238" y="293"/>
                  <a:pt x="238" y="292"/>
                  <a:pt x="238" y="292"/>
                </a:cubicBezTo>
                <a:cubicBezTo>
                  <a:pt x="237" y="292"/>
                  <a:pt x="237" y="292"/>
                  <a:pt x="237" y="292"/>
                </a:cubicBezTo>
                <a:close/>
                <a:moveTo>
                  <a:pt x="426" y="294"/>
                </a:moveTo>
                <a:cubicBezTo>
                  <a:pt x="427" y="296"/>
                  <a:pt x="427" y="295"/>
                  <a:pt x="430" y="295"/>
                </a:cubicBezTo>
                <a:cubicBezTo>
                  <a:pt x="429" y="297"/>
                  <a:pt x="428" y="296"/>
                  <a:pt x="426" y="297"/>
                </a:cubicBezTo>
                <a:cubicBezTo>
                  <a:pt x="426" y="296"/>
                  <a:pt x="426" y="295"/>
                  <a:pt x="426" y="294"/>
                </a:cubicBezTo>
                <a:close/>
                <a:moveTo>
                  <a:pt x="455" y="301"/>
                </a:moveTo>
                <a:cubicBezTo>
                  <a:pt x="454" y="301"/>
                  <a:pt x="454" y="302"/>
                  <a:pt x="453" y="303"/>
                </a:cubicBezTo>
                <a:cubicBezTo>
                  <a:pt x="451" y="301"/>
                  <a:pt x="455" y="300"/>
                  <a:pt x="457" y="300"/>
                </a:cubicBezTo>
                <a:cubicBezTo>
                  <a:pt x="457" y="302"/>
                  <a:pt x="458" y="302"/>
                  <a:pt x="458" y="305"/>
                </a:cubicBezTo>
                <a:cubicBezTo>
                  <a:pt x="456" y="304"/>
                  <a:pt x="457" y="303"/>
                  <a:pt x="454" y="304"/>
                </a:cubicBezTo>
                <a:cubicBezTo>
                  <a:pt x="454" y="302"/>
                  <a:pt x="455" y="302"/>
                  <a:pt x="455" y="301"/>
                </a:cubicBezTo>
                <a:close/>
                <a:moveTo>
                  <a:pt x="127" y="306"/>
                </a:moveTo>
                <a:cubicBezTo>
                  <a:pt x="128" y="308"/>
                  <a:pt x="128" y="309"/>
                  <a:pt x="131" y="309"/>
                </a:cubicBezTo>
                <a:cubicBezTo>
                  <a:pt x="131" y="312"/>
                  <a:pt x="129" y="310"/>
                  <a:pt x="127" y="311"/>
                </a:cubicBezTo>
                <a:cubicBezTo>
                  <a:pt x="128" y="309"/>
                  <a:pt x="126" y="308"/>
                  <a:pt x="127" y="306"/>
                </a:cubicBezTo>
                <a:close/>
                <a:moveTo>
                  <a:pt x="459" y="309"/>
                </a:moveTo>
                <a:cubicBezTo>
                  <a:pt x="460" y="307"/>
                  <a:pt x="460" y="309"/>
                  <a:pt x="461" y="309"/>
                </a:cubicBezTo>
                <a:cubicBezTo>
                  <a:pt x="461" y="309"/>
                  <a:pt x="461" y="309"/>
                  <a:pt x="460" y="309"/>
                </a:cubicBezTo>
                <a:cubicBezTo>
                  <a:pt x="461" y="310"/>
                  <a:pt x="462" y="310"/>
                  <a:pt x="461" y="311"/>
                </a:cubicBezTo>
                <a:cubicBezTo>
                  <a:pt x="460" y="311"/>
                  <a:pt x="460" y="310"/>
                  <a:pt x="459" y="310"/>
                </a:cubicBezTo>
                <a:cubicBezTo>
                  <a:pt x="459" y="309"/>
                  <a:pt x="460" y="309"/>
                  <a:pt x="459" y="309"/>
                </a:cubicBezTo>
                <a:close/>
                <a:moveTo>
                  <a:pt x="425" y="309"/>
                </a:moveTo>
                <a:cubicBezTo>
                  <a:pt x="426" y="308"/>
                  <a:pt x="427" y="310"/>
                  <a:pt x="428" y="309"/>
                </a:cubicBezTo>
                <a:cubicBezTo>
                  <a:pt x="429" y="311"/>
                  <a:pt x="427" y="310"/>
                  <a:pt x="427" y="311"/>
                </a:cubicBezTo>
                <a:cubicBezTo>
                  <a:pt x="426" y="311"/>
                  <a:pt x="427" y="309"/>
                  <a:pt x="425" y="309"/>
                </a:cubicBezTo>
                <a:close/>
                <a:moveTo>
                  <a:pt x="531" y="314"/>
                </a:moveTo>
                <a:cubicBezTo>
                  <a:pt x="530" y="315"/>
                  <a:pt x="527" y="318"/>
                  <a:pt x="525" y="316"/>
                </a:cubicBezTo>
                <a:cubicBezTo>
                  <a:pt x="525" y="313"/>
                  <a:pt x="529" y="314"/>
                  <a:pt x="531" y="314"/>
                </a:cubicBezTo>
                <a:close/>
                <a:moveTo>
                  <a:pt x="178" y="321"/>
                </a:moveTo>
                <a:cubicBezTo>
                  <a:pt x="180" y="321"/>
                  <a:pt x="178" y="324"/>
                  <a:pt x="180" y="324"/>
                </a:cubicBezTo>
                <a:cubicBezTo>
                  <a:pt x="181" y="324"/>
                  <a:pt x="181" y="323"/>
                  <a:pt x="180" y="322"/>
                </a:cubicBezTo>
                <a:cubicBezTo>
                  <a:pt x="180" y="322"/>
                  <a:pt x="181" y="321"/>
                  <a:pt x="182" y="321"/>
                </a:cubicBezTo>
                <a:cubicBezTo>
                  <a:pt x="182" y="323"/>
                  <a:pt x="183" y="323"/>
                  <a:pt x="183" y="324"/>
                </a:cubicBezTo>
                <a:cubicBezTo>
                  <a:pt x="180" y="326"/>
                  <a:pt x="181" y="330"/>
                  <a:pt x="178" y="329"/>
                </a:cubicBezTo>
                <a:cubicBezTo>
                  <a:pt x="180" y="328"/>
                  <a:pt x="178" y="327"/>
                  <a:pt x="179" y="326"/>
                </a:cubicBezTo>
                <a:cubicBezTo>
                  <a:pt x="179" y="324"/>
                  <a:pt x="177" y="325"/>
                  <a:pt x="174" y="325"/>
                </a:cubicBezTo>
                <a:cubicBezTo>
                  <a:pt x="173" y="325"/>
                  <a:pt x="174" y="328"/>
                  <a:pt x="172" y="328"/>
                </a:cubicBezTo>
                <a:cubicBezTo>
                  <a:pt x="173" y="327"/>
                  <a:pt x="173" y="326"/>
                  <a:pt x="172" y="324"/>
                </a:cubicBezTo>
                <a:cubicBezTo>
                  <a:pt x="173" y="324"/>
                  <a:pt x="173" y="324"/>
                  <a:pt x="173" y="323"/>
                </a:cubicBezTo>
                <a:cubicBezTo>
                  <a:pt x="175" y="323"/>
                  <a:pt x="175" y="324"/>
                  <a:pt x="176" y="323"/>
                </a:cubicBezTo>
                <a:cubicBezTo>
                  <a:pt x="176" y="323"/>
                  <a:pt x="175" y="323"/>
                  <a:pt x="175" y="322"/>
                </a:cubicBezTo>
                <a:cubicBezTo>
                  <a:pt x="177" y="322"/>
                  <a:pt x="178" y="324"/>
                  <a:pt x="178" y="321"/>
                </a:cubicBezTo>
                <a:close/>
                <a:moveTo>
                  <a:pt x="166" y="323"/>
                </a:moveTo>
                <a:cubicBezTo>
                  <a:pt x="165" y="325"/>
                  <a:pt x="162" y="325"/>
                  <a:pt x="161" y="322"/>
                </a:cubicBezTo>
                <a:cubicBezTo>
                  <a:pt x="163" y="321"/>
                  <a:pt x="164" y="322"/>
                  <a:pt x="166" y="323"/>
                </a:cubicBezTo>
                <a:close/>
                <a:moveTo>
                  <a:pt x="170" y="322"/>
                </a:moveTo>
                <a:cubicBezTo>
                  <a:pt x="170" y="324"/>
                  <a:pt x="168" y="322"/>
                  <a:pt x="168" y="323"/>
                </a:cubicBezTo>
                <a:cubicBezTo>
                  <a:pt x="169" y="323"/>
                  <a:pt x="168" y="324"/>
                  <a:pt x="169" y="325"/>
                </a:cubicBezTo>
                <a:cubicBezTo>
                  <a:pt x="169" y="323"/>
                  <a:pt x="172" y="323"/>
                  <a:pt x="170" y="322"/>
                </a:cubicBezTo>
                <a:close/>
                <a:moveTo>
                  <a:pt x="109" y="326"/>
                </a:moveTo>
                <a:cubicBezTo>
                  <a:pt x="110" y="327"/>
                  <a:pt x="109" y="328"/>
                  <a:pt x="110" y="330"/>
                </a:cubicBezTo>
                <a:cubicBezTo>
                  <a:pt x="107" y="330"/>
                  <a:pt x="109" y="327"/>
                  <a:pt x="109" y="326"/>
                </a:cubicBezTo>
                <a:close/>
                <a:moveTo>
                  <a:pt x="103" y="328"/>
                </a:moveTo>
                <a:cubicBezTo>
                  <a:pt x="104" y="328"/>
                  <a:pt x="104" y="329"/>
                  <a:pt x="104" y="329"/>
                </a:cubicBezTo>
                <a:cubicBezTo>
                  <a:pt x="104" y="329"/>
                  <a:pt x="104" y="329"/>
                  <a:pt x="103" y="329"/>
                </a:cubicBezTo>
                <a:cubicBezTo>
                  <a:pt x="103" y="329"/>
                  <a:pt x="103" y="328"/>
                  <a:pt x="103" y="328"/>
                </a:cubicBezTo>
                <a:close/>
                <a:moveTo>
                  <a:pt x="106" y="328"/>
                </a:moveTo>
                <a:cubicBezTo>
                  <a:pt x="105" y="329"/>
                  <a:pt x="108" y="329"/>
                  <a:pt x="107" y="328"/>
                </a:cubicBezTo>
                <a:cubicBezTo>
                  <a:pt x="107" y="328"/>
                  <a:pt x="107" y="328"/>
                  <a:pt x="106" y="328"/>
                </a:cubicBezTo>
                <a:close/>
                <a:moveTo>
                  <a:pt x="243" y="329"/>
                </a:moveTo>
                <a:cubicBezTo>
                  <a:pt x="243" y="331"/>
                  <a:pt x="241" y="331"/>
                  <a:pt x="240" y="330"/>
                </a:cubicBezTo>
                <a:cubicBezTo>
                  <a:pt x="241" y="329"/>
                  <a:pt x="242" y="329"/>
                  <a:pt x="243" y="329"/>
                </a:cubicBezTo>
                <a:close/>
                <a:moveTo>
                  <a:pt x="442" y="332"/>
                </a:moveTo>
                <a:cubicBezTo>
                  <a:pt x="442" y="334"/>
                  <a:pt x="444" y="333"/>
                  <a:pt x="444" y="335"/>
                </a:cubicBezTo>
                <a:cubicBezTo>
                  <a:pt x="443" y="335"/>
                  <a:pt x="443" y="333"/>
                  <a:pt x="441" y="334"/>
                </a:cubicBezTo>
                <a:cubicBezTo>
                  <a:pt x="441" y="333"/>
                  <a:pt x="441" y="332"/>
                  <a:pt x="442" y="332"/>
                </a:cubicBezTo>
                <a:close/>
                <a:moveTo>
                  <a:pt x="171" y="334"/>
                </a:moveTo>
                <a:cubicBezTo>
                  <a:pt x="170" y="337"/>
                  <a:pt x="168" y="338"/>
                  <a:pt x="166" y="338"/>
                </a:cubicBezTo>
                <a:cubicBezTo>
                  <a:pt x="165" y="336"/>
                  <a:pt x="167" y="334"/>
                  <a:pt x="171" y="334"/>
                </a:cubicBezTo>
                <a:close/>
                <a:moveTo>
                  <a:pt x="479" y="338"/>
                </a:moveTo>
                <a:cubicBezTo>
                  <a:pt x="480" y="338"/>
                  <a:pt x="478" y="341"/>
                  <a:pt x="481" y="340"/>
                </a:cubicBezTo>
                <a:cubicBezTo>
                  <a:pt x="479" y="341"/>
                  <a:pt x="480" y="343"/>
                  <a:pt x="478" y="343"/>
                </a:cubicBezTo>
                <a:cubicBezTo>
                  <a:pt x="479" y="341"/>
                  <a:pt x="477" y="340"/>
                  <a:pt x="479" y="338"/>
                </a:cubicBezTo>
                <a:close/>
                <a:moveTo>
                  <a:pt x="215" y="342"/>
                </a:moveTo>
                <a:cubicBezTo>
                  <a:pt x="216" y="341"/>
                  <a:pt x="216" y="342"/>
                  <a:pt x="216" y="343"/>
                </a:cubicBezTo>
                <a:cubicBezTo>
                  <a:pt x="215" y="343"/>
                  <a:pt x="215" y="343"/>
                  <a:pt x="215" y="343"/>
                </a:cubicBezTo>
                <a:cubicBezTo>
                  <a:pt x="215" y="342"/>
                  <a:pt x="215" y="342"/>
                  <a:pt x="215" y="342"/>
                </a:cubicBezTo>
                <a:close/>
                <a:moveTo>
                  <a:pt x="480" y="344"/>
                </a:moveTo>
                <a:cubicBezTo>
                  <a:pt x="482" y="344"/>
                  <a:pt x="479" y="347"/>
                  <a:pt x="480" y="344"/>
                </a:cubicBezTo>
                <a:close/>
                <a:moveTo>
                  <a:pt x="444" y="345"/>
                </a:moveTo>
                <a:cubicBezTo>
                  <a:pt x="445" y="345"/>
                  <a:pt x="445" y="345"/>
                  <a:pt x="446" y="345"/>
                </a:cubicBezTo>
                <a:cubicBezTo>
                  <a:pt x="446" y="346"/>
                  <a:pt x="446" y="347"/>
                  <a:pt x="447" y="347"/>
                </a:cubicBezTo>
                <a:cubicBezTo>
                  <a:pt x="446" y="349"/>
                  <a:pt x="444" y="347"/>
                  <a:pt x="444" y="345"/>
                </a:cubicBezTo>
                <a:close/>
                <a:moveTo>
                  <a:pt x="211" y="355"/>
                </a:moveTo>
                <a:cubicBezTo>
                  <a:pt x="211" y="355"/>
                  <a:pt x="210" y="355"/>
                  <a:pt x="210" y="356"/>
                </a:cubicBezTo>
                <a:cubicBezTo>
                  <a:pt x="210" y="356"/>
                  <a:pt x="210" y="355"/>
                  <a:pt x="210" y="355"/>
                </a:cubicBezTo>
                <a:cubicBezTo>
                  <a:pt x="210" y="354"/>
                  <a:pt x="211" y="355"/>
                  <a:pt x="211" y="355"/>
                </a:cubicBezTo>
                <a:close/>
                <a:moveTo>
                  <a:pt x="466" y="358"/>
                </a:moveTo>
                <a:cubicBezTo>
                  <a:pt x="465" y="358"/>
                  <a:pt x="465" y="357"/>
                  <a:pt x="465" y="356"/>
                </a:cubicBezTo>
                <a:cubicBezTo>
                  <a:pt x="465" y="356"/>
                  <a:pt x="466" y="357"/>
                  <a:pt x="466" y="358"/>
                </a:cubicBezTo>
                <a:close/>
                <a:moveTo>
                  <a:pt x="467" y="364"/>
                </a:moveTo>
                <a:cubicBezTo>
                  <a:pt x="468" y="363"/>
                  <a:pt x="468" y="364"/>
                  <a:pt x="468" y="365"/>
                </a:cubicBezTo>
                <a:cubicBezTo>
                  <a:pt x="468" y="365"/>
                  <a:pt x="467" y="365"/>
                  <a:pt x="467" y="365"/>
                </a:cubicBezTo>
                <a:cubicBezTo>
                  <a:pt x="467" y="365"/>
                  <a:pt x="467" y="364"/>
                  <a:pt x="467" y="364"/>
                </a:cubicBezTo>
                <a:close/>
                <a:moveTo>
                  <a:pt x="494" y="366"/>
                </a:moveTo>
                <a:cubicBezTo>
                  <a:pt x="495" y="367"/>
                  <a:pt x="494" y="370"/>
                  <a:pt x="497" y="369"/>
                </a:cubicBezTo>
                <a:cubicBezTo>
                  <a:pt x="497" y="372"/>
                  <a:pt x="493" y="369"/>
                  <a:pt x="494" y="366"/>
                </a:cubicBezTo>
                <a:close/>
                <a:moveTo>
                  <a:pt x="196" y="371"/>
                </a:moveTo>
                <a:cubicBezTo>
                  <a:pt x="196" y="371"/>
                  <a:pt x="196" y="372"/>
                  <a:pt x="197" y="372"/>
                </a:cubicBezTo>
                <a:cubicBezTo>
                  <a:pt x="197" y="372"/>
                  <a:pt x="197" y="373"/>
                  <a:pt x="197" y="373"/>
                </a:cubicBezTo>
                <a:cubicBezTo>
                  <a:pt x="196" y="373"/>
                  <a:pt x="196" y="372"/>
                  <a:pt x="195" y="373"/>
                </a:cubicBezTo>
                <a:cubicBezTo>
                  <a:pt x="194" y="372"/>
                  <a:pt x="196" y="372"/>
                  <a:pt x="196" y="371"/>
                </a:cubicBezTo>
                <a:close/>
                <a:moveTo>
                  <a:pt x="194" y="373"/>
                </a:moveTo>
                <a:cubicBezTo>
                  <a:pt x="196" y="373"/>
                  <a:pt x="195" y="376"/>
                  <a:pt x="196" y="375"/>
                </a:cubicBezTo>
                <a:cubicBezTo>
                  <a:pt x="196" y="376"/>
                  <a:pt x="196" y="376"/>
                  <a:pt x="195" y="377"/>
                </a:cubicBezTo>
                <a:cubicBezTo>
                  <a:pt x="194" y="377"/>
                  <a:pt x="194" y="375"/>
                  <a:pt x="194" y="373"/>
                </a:cubicBezTo>
                <a:close/>
                <a:moveTo>
                  <a:pt x="499" y="376"/>
                </a:moveTo>
                <a:cubicBezTo>
                  <a:pt x="499" y="376"/>
                  <a:pt x="499" y="377"/>
                  <a:pt x="500" y="377"/>
                </a:cubicBezTo>
                <a:cubicBezTo>
                  <a:pt x="500" y="377"/>
                  <a:pt x="500" y="378"/>
                  <a:pt x="500" y="378"/>
                </a:cubicBezTo>
                <a:cubicBezTo>
                  <a:pt x="499" y="378"/>
                  <a:pt x="499" y="377"/>
                  <a:pt x="499" y="376"/>
                </a:cubicBezTo>
                <a:close/>
                <a:moveTo>
                  <a:pt x="203" y="377"/>
                </a:moveTo>
                <a:cubicBezTo>
                  <a:pt x="203" y="377"/>
                  <a:pt x="203" y="377"/>
                  <a:pt x="204" y="377"/>
                </a:cubicBezTo>
                <a:cubicBezTo>
                  <a:pt x="204" y="378"/>
                  <a:pt x="203" y="378"/>
                  <a:pt x="203" y="378"/>
                </a:cubicBezTo>
                <a:cubicBezTo>
                  <a:pt x="203" y="378"/>
                  <a:pt x="203" y="378"/>
                  <a:pt x="202" y="378"/>
                </a:cubicBezTo>
                <a:cubicBezTo>
                  <a:pt x="202" y="377"/>
                  <a:pt x="203" y="377"/>
                  <a:pt x="203" y="377"/>
                </a:cubicBezTo>
                <a:close/>
                <a:moveTo>
                  <a:pt x="503" y="382"/>
                </a:moveTo>
                <a:cubicBezTo>
                  <a:pt x="504" y="382"/>
                  <a:pt x="504" y="382"/>
                  <a:pt x="504" y="383"/>
                </a:cubicBezTo>
                <a:cubicBezTo>
                  <a:pt x="504" y="383"/>
                  <a:pt x="504" y="383"/>
                  <a:pt x="504" y="383"/>
                </a:cubicBezTo>
                <a:cubicBezTo>
                  <a:pt x="503" y="383"/>
                  <a:pt x="503" y="382"/>
                  <a:pt x="503" y="382"/>
                </a:cubicBezTo>
                <a:close/>
                <a:moveTo>
                  <a:pt x="136" y="384"/>
                </a:moveTo>
                <a:cubicBezTo>
                  <a:pt x="137" y="384"/>
                  <a:pt x="136" y="386"/>
                  <a:pt x="136" y="387"/>
                </a:cubicBezTo>
                <a:cubicBezTo>
                  <a:pt x="134" y="386"/>
                  <a:pt x="135" y="385"/>
                  <a:pt x="136" y="384"/>
                </a:cubicBezTo>
                <a:close/>
                <a:moveTo>
                  <a:pt x="144" y="384"/>
                </a:moveTo>
                <a:cubicBezTo>
                  <a:pt x="144" y="385"/>
                  <a:pt x="144" y="385"/>
                  <a:pt x="144" y="386"/>
                </a:cubicBezTo>
                <a:cubicBezTo>
                  <a:pt x="143" y="386"/>
                  <a:pt x="143" y="386"/>
                  <a:pt x="142" y="386"/>
                </a:cubicBezTo>
                <a:cubicBezTo>
                  <a:pt x="142" y="385"/>
                  <a:pt x="142" y="385"/>
                  <a:pt x="142" y="384"/>
                </a:cubicBezTo>
                <a:cubicBezTo>
                  <a:pt x="143" y="384"/>
                  <a:pt x="143" y="384"/>
                  <a:pt x="144" y="384"/>
                </a:cubicBezTo>
                <a:close/>
                <a:moveTo>
                  <a:pt x="505" y="388"/>
                </a:moveTo>
                <a:cubicBezTo>
                  <a:pt x="506" y="389"/>
                  <a:pt x="508" y="388"/>
                  <a:pt x="508" y="390"/>
                </a:cubicBezTo>
                <a:cubicBezTo>
                  <a:pt x="507" y="389"/>
                  <a:pt x="504" y="390"/>
                  <a:pt x="505" y="388"/>
                </a:cubicBezTo>
                <a:close/>
                <a:moveTo>
                  <a:pt x="153" y="391"/>
                </a:moveTo>
                <a:cubicBezTo>
                  <a:pt x="156" y="391"/>
                  <a:pt x="149" y="391"/>
                  <a:pt x="153" y="391"/>
                </a:cubicBezTo>
                <a:close/>
                <a:moveTo>
                  <a:pt x="273" y="399"/>
                </a:moveTo>
                <a:cubicBezTo>
                  <a:pt x="273" y="399"/>
                  <a:pt x="273" y="400"/>
                  <a:pt x="272" y="400"/>
                </a:cubicBezTo>
                <a:cubicBezTo>
                  <a:pt x="272" y="399"/>
                  <a:pt x="273" y="399"/>
                  <a:pt x="273" y="399"/>
                </a:cubicBezTo>
                <a:close/>
                <a:moveTo>
                  <a:pt x="39" y="404"/>
                </a:moveTo>
                <a:cubicBezTo>
                  <a:pt x="40" y="404"/>
                  <a:pt x="40" y="407"/>
                  <a:pt x="39" y="406"/>
                </a:cubicBezTo>
                <a:cubicBezTo>
                  <a:pt x="39" y="406"/>
                  <a:pt x="39" y="405"/>
                  <a:pt x="39" y="405"/>
                </a:cubicBezTo>
                <a:cubicBezTo>
                  <a:pt x="39" y="405"/>
                  <a:pt x="39" y="405"/>
                  <a:pt x="39" y="404"/>
                </a:cubicBezTo>
                <a:close/>
                <a:moveTo>
                  <a:pt x="515" y="405"/>
                </a:moveTo>
                <a:cubicBezTo>
                  <a:pt x="516" y="403"/>
                  <a:pt x="518" y="405"/>
                  <a:pt x="517" y="406"/>
                </a:cubicBezTo>
                <a:cubicBezTo>
                  <a:pt x="516" y="407"/>
                  <a:pt x="516" y="405"/>
                  <a:pt x="515" y="405"/>
                </a:cubicBezTo>
                <a:close/>
                <a:moveTo>
                  <a:pt x="495" y="407"/>
                </a:moveTo>
                <a:cubicBezTo>
                  <a:pt x="496" y="407"/>
                  <a:pt x="496" y="408"/>
                  <a:pt x="497" y="408"/>
                </a:cubicBezTo>
                <a:cubicBezTo>
                  <a:pt x="496" y="409"/>
                  <a:pt x="494" y="409"/>
                  <a:pt x="495" y="407"/>
                </a:cubicBezTo>
                <a:close/>
                <a:moveTo>
                  <a:pt x="29" y="414"/>
                </a:moveTo>
                <a:cubicBezTo>
                  <a:pt x="29" y="413"/>
                  <a:pt x="33" y="413"/>
                  <a:pt x="33" y="415"/>
                </a:cubicBezTo>
                <a:cubicBezTo>
                  <a:pt x="30" y="416"/>
                  <a:pt x="30" y="416"/>
                  <a:pt x="29" y="414"/>
                </a:cubicBezTo>
                <a:close/>
                <a:moveTo>
                  <a:pt x="21" y="415"/>
                </a:moveTo>
                <a:cubicBezTo>
                  <a:pt x="22" y="417"/>
                  <a:pt x="24" y="420"/>
                  <a:pt x="24" y="423"/>
                </a:cubicBezTo>
                <a:cubicBezTo>
                  <a:pt x="22" y="422"/>
                  <a:pt x="22" y="421"/>
                  <a:pt x="19" y="420"/>
                </a:cubicBezTo>
                <a:cubicBezTo>
                  <a:pt x="21" y="418"/>
                  <a:pt x="20" y="418"/>
                  <a:pt x="21" y="415"/>
                </a:cubicBezTo>
                <a:close/>
                <a:moveTo>
                  <a:pt x="39" y="415"/>
                </a:moveTo>
                <a:cubicBezTo>
                  <a:pt x="40" y="415"/>
                  <a:pt x="41" y="415"/>
                  <a:pt x="41" y="415"/>
                </a:cubicBezTo>
                <a:cubicBezTo>
                  <a:pt x="42" y="416"/>
                  <a:pt x="41" y="416"/>
                  <a:pt x="41" y="416"/>
                </a:cubicBezTo>
                <a:cubicBezTo>
                  <a:pt x="42" y="416"/>
                  <a:pt x="42" y="417"/>
                  <a:pt x="44" y="417"/>
                </a:cubicBezTo>
                <a:cubicBezTo>
                  <a:pt x="43" y="418"/>
                  <a:pt x="43" y="419"/>
                  <a:pt x="41" y="419"/>
                </a:cubicBezTo>
                <a:cubicBezTo>
                  <a:pt x="42" y="417"/>
                  <a:pt x="39" y="418"/>
                  <a:pt x="39" y="415"/>
                </a:cubicBezTo>
                <a:close/>
                <a:moveTo>
                  <a:pt x="52" y="417"/>
                </a:moveTo>
                <a:cubicBezTo>
                  <a:pt x="55" y="418"/>
                  <a:pt x="52" y="421"/>
                  <a:pt x="52" y="417"/>
                </a:cubicBezTo>
                <a:close/>
                <a:moveTo>
                  <a:pt x="307" y="420"/>
                </a:moveTo>
                <a:cubicBezTo>
                  <a:pt x="309" y="420"/>
                  <a:pt x="307" y="423"/>
                  <a:pt x="307" y="420"/>
                </a:cubicBezTo>
                <a:close/>
                <a:moveTo>
                  <a:pt x="38" y="421"/>
                </a:moveTo>
                <a:cubicBezTo>
                  <a:pt x="39" y="421"/>
                  <a:pt x="38" y="423"/>
                  <a:pt x="37" y="422"/>
                </a:cubicBezTo>
                <a:cubicBezTo>
                  <a:pt x="37" y="422"/>
                  <a:pt x="37" y="422"/>
                  <a:pt x="37" y="421"/>
                </a:cubicBezTo>
                <a:cubicBezTo>
                  <a:pt x="38" y="421"/>
                  <a:pt x="38" y="421"/>
                  <a:pt x="38" y="421"/>
                </a:cubicBezTo>
                <a:close/>
                <a:moveTo>
                  <a:pt x="236" y="421"/>
                </a:moveTo>
                <a:cubicBezTo>
                  <a:pt x="238" y="420"/>
                  <a:pt x="237" y="423"/>
                  <a:pt x="239" y="423"/>
                </a:cubicBezTo>
                <a:cubicBezTo>
                  <a:pt x="238" y="424"/>
                  <a:pt x="238" y="425"/>
                  <a:pt x="236" y="425"/>
                </a:cubicBezTo>
                <a:cubicBezTo>
                  <a:pt x="235" y="424"/>
                  <a:pt x="236" y="422"/>
                  <a:pt x="236" y="421"/>
                </a:cubicBezTo>
                <a:close/>
                <a:moveTo>
                  <a:pt x="254" y="421"/>
                </a:moveTo>
                <a:cubicBezTo>
                  <a:pt x="255" y="421"/>
                  <a:pt x="255" y="422"/>
                  <a:pt x="256" y="421"/>
                </a:cubicBezTo>
                <a:cubicBezTo>
                  <a:pt x="256" y="422"/>
                  <a:pt x="255" y="422"/>
                  <a:pt x="255" y="423"/>
                </a:cubicBezTo>
                <a:cubicBezTo>
                  <a:pt x="255" y="423"/>
                  <a:pt x="254" y="423"/>
                  <a:pt x="255" y="422"/>
                </a:cubicBezTo>
                <a:cubicBezTo>
                  <a:pt x="254" y="422"/>
                  <a:pt x="253" y="422"/>
                  <a:pt x="254" y="421"/>
                </a:cubicBezTo>
                <a:close/>
                <a:moveTo>
                  <a:pt x="289" y="421"/>
                </a:moveTo>
                <a:cubicBezTo>
                  <a:pt x="290" y="421"/>
                  <a:pt x="290" y="422"/>
                  <a:pt x="292" y="422"/>
                </a:cubicBezTo>
                <a:cubicBezTo>
                  <a:pt x="292" y="423"/>
                  <a:pt x="288" y="423"/>
                  <a:pt x="289" y="421"/>
                </a:cubicBezTo>
                <a:close/>
                <a:moveTo>
                  <a:pt x="16" y="422"/>
                </a:moveTo>
                <a:cubicBezTo>
                  <a:pt x="17" y="422"/>
                  <a:pt x="18" y="425"/>
                  <a:pt x="17" y="426"/>
                </a:cubicBezTo>
                <a:cubicBezTo>
                  <a:pt x="15" y="426"/>
                  <a:pt x="17" y="423"/>
                  <a:pt x="16" y="422"/>
                </a:cubicBezTo>
                <a:close/>
                <a:moveTo>
                  <a:pt x="229" y="422"/>
                </a:moveTo>
                <a:cubicBezTo>
                  <a:pt x="229" y="426"/>
                  <a:pt x="226" y="423"/>
                  <a:pt x="223" y="425"/>
                </a:cubicBezTo>
                <a:cubicBezTo>
                  <a:pt x="224" y="422"/>
                  <a:pt x="227" y="423"/>
                  <a:pt x="229" y="422"/>
                </a:cubicBezTo>
                <a:close/>
                <a:moveTo>
                  <a:pt x="99" y="423"/>
                </a:moveTo>
                <a:cubicBezTo>
                  <a:pt x="100" y="423"/>
                  <a:pt x="100" y="424"/>
                  <a:pt x="99" y="425"/>
                </a:cubicBezTo>
                <a:cubicBezTo>
                  <a:pt x="99" y="425"/>
                  <a:pt x="98" y="425"/>
                  <a:pt x="98" y="425"/>
                </a:cubicBezTo>
                <a:cubicBezTo>
                  <a:pt x="98" y="424"/>
                  <a:pt x="99" y="424"/>
                  <a:pt x="99" y="423"/>
                </a:cubicBezTo>
                <a:close/>
                <a:moveTo>
                  <a:pt x="240" y="423"/>
                </a:moveTo>
                <a:cubicBezTo>
                  <a:pt x="241" y="424"/>
                  <a:pt x="242" y="423"/>
                  <a:pt x="242" y="425"/>
                </a:cubicBezTo>
                <a:cubicBezTo>
                  <a:pt x="241" y="425"/>
                  <a:pt x="240" y="424"/>
                  <a:pt x="240" y="423"/>
                </a:cubicBezTo>
                <a:close/>
                <a:moveTo>
                  <a:pt x="583" y="431"/>
                </a:moveTo>
                <a:cubicBezTo>
                  <a:pt x="584" y="431"/>
                  <a:pt x="583" y="433"/>
                  <a:pt x="582" y="432"/>
                </a:cubicBezTo>
                <a:cubicBezTo>
                  <a:pt x="581" y="431"/>
                  <a:pt x="583" y="432"/>
                  <a:pt x="583" y="431"/>
                </a:cubicBezTo>
                <a:close/>
                <a:moveTo>
                  <a:pt x="580" y="434"/>
                </a:moveTo>
                <a:cubicBezTo>
                  <a:pt x="579" y="435"/>
                  <a:pt x="578" y="436"/>
                  <a:pt x="577" y="436"/>
                </a:cubicBezTo>
                <a:cubicBezTo>
                  <a:pt x="578" y="435"/>
                  <a:pt x="579" y="433"/>
                  <a:pt x="580" y="434"/>
                </a:cubicBezTo>
                <a:close/>
                <a:moveTo>
                  <a:pt x="572" y="438"/>
                </a:moveTo>
                <a:cubicBezTo>
                  <a:pt x="573" y="437"/>
                  <a:pt x="573" y="437"/>
                  <a:pt x="574" y="437"/>
                </a:cubicBezTo>
                <a:cubicBezTo>
                  <a:pt x="574" y="438"/>
                  <a:pt x="574" y="438"/>
                  <a:pt x="574" y="439"/>
                </a:cubicBezTo>
                <a:cubicBezTo>
                  <a:pt x="573" y="439"/>
                  <a:pt x="573" y="438"/>
                  <a:pt x="572" y="438"/>
                </a:cubicBezTo>
                <a:close/>
                <a:moveTo>
                  <a:pt x="2" y="438"/>
                </a:moveTo>
                <a:cubicBezTo>
                  <a:pt x="3" y="440"/>
                  <a:pt x="1" y="440"/>
                  <a:pt x="0" y="440"/>
                </a:cubicBezTo>
                <a:cubicBezTo>
                  <a:pt x="0" y="439"/>
                  <a:pt x="0" y="439"/>
                  <a:pt x="0" y="438"/>
                </a:cubicBezTo>
                <a:cubicBezTo>
                  <a:pt x="0" y="438"/>
                  <a:pt x="2" y="438"/>
                  <a:pt x="2" y="438"/>
                </a:cubicBezTo>
                <a:close/>
                <a:moveTo>
                  <a:pt x="569" y="438"/>
                </a:moveTo>
                <a:cubicBezTo>
                  <a:pt x="569" y="438"/>
                  <a:pt x="570" y="438"/>
                  <a:pt x="570" y="438"/>
                </a:cubicBezTo>
                <a:cubicBezTo>
                  <a:pt x="571" y="440"/>
                  <a:pt x="569" y="440"/>
                  <a:pt x="569" y="442"/>
                </a:cubicBezTo>
                <a:cubicBezTo>
                  <a:pt x="568" y="442"/>
                  <a:pt x="566" y="441"/>
                  <a:pt x="566" y="442"/>
                </a:cubicBezTo>
                <a:cubicBezTo>
                  <a:pt x="565" y="441"/>
                  <a:pt x="567" y="440"/>
                  <a:pt x="567" y="439"/>
                </a:cubicBezTo>
                <a:cubicBezTo>
                  <a:pt x="568" y="439"/>
                  <a:pt x="569" y="440"/>
                  <a:pt x="569" y="438"/>
                </a:cubicBezTo>
                <a:close/>
                <a:moveTo>
                  <a:pt x="349" y="442"/>
                </a:moveTo>
                <a:cubicBezTo>
                  <a:pt x="349" y="439"/>
                  <a:pt x="350" y="444"/>
                  <a:pt x="350" y="442"/>
                </a:cubicBezTo>
                <a:cubicBezTo>
                  <a:pt x="352" y="442"/>
                  <a:pt x="351" y="444"/>
                  <a:pt x="351" y="444"/>
                </a:cubicBezTo>
                <a:cubicBezTo>
                  <a:pt x="350" y="444"/>
                  <a:pt x="350" y="444"/>
                  <a:pt x="349" y="443"/>
                </a:cubicBezTo>
                <a:cubicBezTo>
                  <a:pt x="349" y="442"/>
                  <a:pt x="350" y="442"/>
                  <a:pt x="349" y="442"/>
                </a:cubicBezTo>
                <a:close/>
                <a:moveTo>
                  <a:pt x="528" y="444"/>
                </a:moveTo>
                <a:cubicBezTo>
                  <a:pt x="531" y="444"/>
                  <a:pt x="532" y="447"/>
                  <a:pt x="530" y="448"/>
                </a:cubicBezTo>
                <a:cubicBezTo>
                  <a:pt x="529" y="447"/>
                  <a:pt x="528" y="447"/>
                  <a:pt x="528" y="444"/>
                </a:cubicBezTo>
                <a:close/>
                <a:moveTo>
                  <a:pt x="342" y="449"/>
                </a:moveTo>
                <a:cubicBezTo>
                  <a:pt x="342" y="449"/>
                  <a:pt x="343" y="449"/>
                  <a:pt x="343" y="449"/>
                </a:cubicBezTo>
                <a:cubicBezTo>
                  <a:pt x="343" y="450"/>
                  <a:pt x="341" y="450"/>
                  <a:pt x="342" y="449"/>
                </a:cubicBezTo>
                <a:close/>
                <a:moveTo>
                  <a:pt x="554" y="461"/>
                </a:moveTo>
                <a:cubicBezTo>
                  <a:pt x="552" y="462"/>
                  <a:pt x="552" y="461"/>
                  <a:pt x="551" y="460"/>
                </a:cubicBezTo>
                <a:cubicBezTo>
                  <a:pt x="552" y="459"/>
                  <a:pt x="554" y="459"/>
                  <a:pt x="554" y="461"/>
                </a:cubicBezTo>
                <a:close/>
                <a:moveTo>
                  <a:pt x="277" y="6"/>
                </a:moveTo>
                <a:cubicBezTo>
                  <a:pt x="277" y="7"/>
                  <a:pt x="276" y="6"/>
                  <a:pt x="275" y="6"/>
                </a:cubicBezTo>
                <a:cubicBezTo>
                  <a:pt x="273" y="7"/>
                  <a:pt x="274" y="9"/>
                  <a:pt x="273" y="12"/>
                </a:cubicBezTo>
                <a:cubicBezTo>
                  <a:pt x="275" y="13"/>
                  <a:pt x="275" y="12"/>
                  <a:pt x="276" y="12"/>
                </a:cubicBezTo>
                <a:cubicBezTo>
                  <a:pt x="276" y="16"/>
                  <a:pt x="278" y="18"/>
                  <a:pt x="280" y="22"/>
                </a:cubicBezTo>
                <a:cubicBezTo>
                  <a:pt x="281" y="23"/>
                  <a:pt x="289" y="24"/>
                  <a:pt x="287" y="28"/>
                </a:cubicBezTo>
                <a:cubicBezTo>
                  <a:pt x="293" y="31"/>
                  <a:pt x="295" y="38"/>
                  <a:pt x="298" y="44"/>
                </a:cubicBezTo>
                <a:cubicBezTo>
                  <a:pt x="300" y="45"/>
                  <a:pt x="299" y="42"/>
                  <a:pt x="300" y="43"/>
                </a:cubicBezTo>
                <a:cubicBezTo>
                  <a:pt x="301" y="46"/>
                  <a:pt x="304" y="46"/>
                  <a:pt x="306" y="47"/>
                </a:cubicBezTo>
                <a:cubicBezTo>
                  <a:pt x="307" y="45"/>
                  <a:pt x="304" y="46"/>
                  <a:pt x="305" y="44"/>
                </a:cubicBezTo>
                <a:cubicBezTo>
                  <a:pt x="306" y="43"/>
                  <a:pt x="306" y="45"/>
                  <a:pt x="307" y="45"/>
                </a:cubicBezTo>
                <a:cubicBezTo>
                  <a:pt x="308" y="43"/>
                  <a:pt x="307" y="40"/>
                  <a:pt x="306" y="38"/>
                </a:cubicBezTo>
                <a:cubicBezTo>
                  <a:pt x="315" y="37"/>
                  <a:pt x="317" y="49"/>
                  <a:pt x="322" y="54"/>
                </a:cubicBezTo>
                <a:cubicBezTo>
                  <a:pt x="321" y="55"/>
                  <a:pt x="322" y="56"/>
                  <a:pt x="321" y="57"/>
                </a:cubicBezTo>
                <a:cubicBezTo>
                  <a:pt x="319" y="57"/>
                  <a:pt x="319" y="56"/>
                  <a:pt x="317" y="55"/>
                </a:cubicBezTo>
                <a:cubicBezTo>
                  <a:pt x="318" y="58"/>
                  <a:pt x="317" y="60"/>
                  <a:pt x="318" y="63"/>
                </a:cubicBezTo>
                <a:cubicBezTo>
                  <a:pt x="317" y="63"/>
                  <a:pt x="317" y="63"/>
                  <a:pt x="317" y="63"/>
                </a:cubicBezTo>
                <a:cubicBezTo>
                  <a:pt x="315" y="63"/>
                  <a:pt x="314" y="63"/>
                  <a:pt x="313" y="61"/>
                </a:cubicBezTo>
                <a:cubicBezTo>
                  <a:pt x="314" y="61"/>
                  <a:pt x="315" y="61"/>
                  <a:pt x="315" y="61"/>
                </a:cubicBezTo>
                <a:cubicBezTo>
                  <a:pt x="314" y="60"/>
                  <a:pt x="313" y="60"/>
                  <a:pt x="312" y="59"/>
                </a:cubicBezTo>
                <a:cubicBezTo>
                  <a:pt x="314" y="58"/>
                  <a:pt x="313" y="57"/>
                  <a:pt x="312" y="56"/>
                </a:cubicBezTo>
                <a:cubicBezTo>
                  <a:pt x="315" y="55"/>
                  <a:pt x="316" y="54"/>
                  <a:pt x="316" y="51"/>
                </a:cubicBezTo>
                <a:cubicBezTo>
                  <a:pt x="309" y="49"/>
                  <a:pt x="305" y="48"/>
                  <a:pt x="299" y="49"/>
                </a:cubicBezTo>
                <a:cubicBezTo>
                  <a:pt x="298" y="48"/>
                  <a:pt x="300" y="47"/>
                  <a:pt x="299" y="46"/>
                </a:cubicBezTo>
                <a:cubicBezTo>
                  <a:pt x="298" y="48"/>
                  <a:pt x="299" y="44"/>
                  <a:pt x="298" y="44"/>
                </a:cubicBezTo>
                <a:cubicBezTo>
                  <a:pt x="297" y="45"/>
                  <a:pt x="296" y="45"/>
                  <a:pt x="296" y="44"/>
                </a:cubicBezTo>
                <a:cubicBezTo>
                  <a:pt x="295" y="53"/>
                  <a:pt x="285" y="50"/>
                  <a:pt x="282" y="56"/>
                </a:cubicBezTo>
                <a:cubicBezTo>
                  <a:pt x="283" y="57"/>
                  <a:pt x="284" y="59"/>
                  <a:pt x="284" y="61"/>
                </a:cubicBezTo>
                <a:cubicBezTo>
                  <a:pt x="283" y="61"/>
                  <a:pt x="283" y="61"/>
                  <a:pt x="282" y="61"/>
                </a:cubicBezTo>
                <a:cubicBezTo>
                  <a:pt x="282" y="62"/>
                  <a:pt x="282" y="63"/>
                  <a:pt x="283" y="63"/>
                </a:cubicBezTo>
                <a:cubicBezTo>
                  <a:pt x="283" y="62"/>
                  <a:pt x="286" y="59"/>
                  <a:pt x="287" y="61"/>
                </a:cubicBezTo>
                <a:cubicBezTo>
                  <a:pt x="286" y="61"/>
                  <a:pt x="285" y="61"/>
                  <a:pt x="285" y="62"/>
                </a:cubicBezTo>
                <a:cubicBezTo>
                  <a:pt x="287" y="62"/>
                  <a:pt x="288" y="63"/>
                  <a:pt x="287" y="64"/>
                </a:cubicBezTo>
                <a:cubicBezTo>
                  <a:pt x="288" y="64"/>
                  <a:pt x="289" y="64"/>
                  <a:pt x="290" y="65"/>
                </a:cubicBezTo>
                <a:cubicBezTo>
                  <a:pt x="288" y="76"/>
                  <a:pt x="286" y="88"/>
                  <a:pt x="279" y="95"/>
                </a:cubicBezTo>
                <a:cubicBezTo>
                  <a:pt x="279" y="96"/>
                  <a:pt x="280" y="97"/>
                  <a:pt x="280" y="97"/>
                </a:cubicBezTo>
                <a:cubicBezTo>
                  <a:pt x="276" y="97"/>
                  <a:pt x="274" y="100"/>
                  <a:pt x="273" y="104"/>
                </a:cubicBezTo>
                <a:cubicBezTo>
                  <a:pt x="271" y="102"/>
                  <a:pt x="272" y="105"/>
                  <a:pt x="270" y="104"/>
                </a:cubicBezTo>
                <a:cubicBezTo>
                  <a:pt x="269" y="112"/>
                  <a:pt x="277" y="108"/>
                  <a:pt x="279" y="112"/>
                </a:cubicBezTo>
                <a:cubicBezTo>
                  <a:pt x="281" y="117"/>
                  <a:pt x="275" y="122"/>
                  <a:pt x="270" y="121"/>
                </a:cubicBezTo>
                <a:cubicBezTo>
                  <a:pt x="264" y="120"/>
                  <a:pt x="261" y="122"/>
                  <a:pt x="259" y="127"/>
                </a:cubicBezTo>
                <a:cubicBezTo>
                  <a:pt x="258" y="127"/>
                  <a:pt x="258" y="126"/>
                  <a:pt x="256" y="126"/>
                </a:cubicBezTo>
                <a:cubicBezTo>
                  <a:pt x="254" y="130"/>
                  <a:pt x="250" y="134"/>
                  <a:pt x="245" y="135"/>
                </a:cubicBezTo>
                <a:cubicBezTo>
                  <a:pt x="244" y="138"/>
                  <a:pt x="243" y="138"/>
                  <a:pt x="241" y="139"/>
                </a:cubicBezTo>
                <a:cubicBezTo>
                  <a:pt x="243" y="139"/>
                  <a:pt x="240" y="141"/>
                  <a:pt x="240" y="142"/>
                </a:cubicBezTo>
                <a:cubicBezTo>
                  <a:pt x="241" y="142"/>
                  <a:pt x="241" y="143"/>
                  <a:pt x="242" y="143"/>
                </a:cubicBezTo>
                <a:cubicBezTo>
                  <a:pt x="242" y="143"/>
                  <a:pt x="242" y="141"/>
                  <a:pt x="243" y="142"/>
                </a:cubicBezTo>
                <a:cubicBezTo>
                  <a:pt x="243" y="143"/>
                  <a:pt x="244" y="144"/>
                  <a:pt x="245" y="145"/>
                </a:cubicBezTo>
                <a:cubicBezTo>
                  <a:pt x="251" y="142"/>
                  <a:pt x="251" y="146"/>
                  <a:pt x="255" y="148"/>
                </a:cubicBezTo>
                <a:cubicBezTo>
                  <a:pt x="274" y="153"/>
                  <a:pt x="252" y="166"/>
                  <a:pt x="252" y="177"/>
                </a:cubicBezTo>
                <a:cubicBezTo>
                  <a:pt x="248" y="179"/>
                  <a:pt x="247" y="184"/>
                  <a:pt x="243" y="185"/>
                </a:cubicBezTo>
                <a:cubicBezTo>
                  <a:pt x="243" y="182"/>
                  <a:pt x="247" y="174"/>
                  <a:pt x="246" y="172"/>
                </a:cubicBezTo>
                <a:cubicBezTo>
                  <a:pt x="245" y="173"/>
                  <a:pt x="245" y="174"/>
                  <a:pt x="244" y="174"/>
                </a:cubicBezTo>
                <a:cubicBezTo>
                  <a:pt x="244" y="173"/>
                  <a:pt x="243" y="172"/>
                  <a:pt x="243" y="171"/>
                </a:cubicBezTo>
                <a:cubicBezTo>
                  <a:pt x="243" y="174"/>
                  <a:pt x="243" y="174"/>
                  <a:pt x="243" y="176"/>
                </a:cubicBezTo>
                <a:cubicBezTo>
                  <a:pt x="242" y="176"/>
                  <a:pt x="241" y="176"/>
                  <a:pt x="240" y="176"/>
                </a:cubicBezTo>
                <a:cubicBezTo>
                  <a:pt x="238" y="182"/>
                  <a:pt x="241" y="188"/>
                  <a:pt x="239" y="193"/>
                </a:cubicBezTo>
                <a:cubicBezTo>
                  <a:pt x="237" y="199"/>
                  <a:pt x="231" y="204"/>
                  <a:pt x="230" y="210"/>
                </a:cubicBezTo>
                <a:cubicBezTo>
                  <a:pt x="226" y="214"/>
                  <a:pt x="225" y="219"/>
                  <a:pt x="221" y="223"/>
                </a:cubicBezTo>
                <a:cubicBezTo>
                  <a:pt x="216" y="241"/>
                  <a:pt x="207" y="261"/>
                  <a:pt x="203" y="278"/>
                </a:cubicBezTo>
                <a:cubicBezTo>
                  <a:pt x="198" y="282"/>
                  <a:pt x="201" y="292"/>
                  <a:pt x="195" y="294"/>
                </a:cubicBezTo>
                <a:cubicBezTo>
                  <a:pt x="193" y="295"/>
                  <a:pt x="186" y="295"/>
                  <a:pt x="182" y="295"/>
                </a:cubicBezTo>
                <a:cubicBezTo>
                  <a:pt x="176" y="295"/>
                  <a:pt x="168" y="295"/>
                  <a:pt x="162" y="295"/>
                </a:cubicBezTo>
                <a:cubicBezTo>
                  <a:pt x="164" y="293"/>
                  <a:pt x="160" y="292"/>
                  <a:pt x="160" y="294"/>
                </a:cubicBezTo>
                <a:cubicBezTo>
                  <a:pt x="160" y="295"/>
                  <a:pt x="161" y="295"/>
                  <a:pt x="162" y="296"/>
                </a:cubicBezTo>
                <a:cubicBezTo>
                  <a:pt x="160" y="296"/>
                  <a:pt x="157" y="296"/>
                  <a:pt x="155" y="296"/>
                </a:cubicBezTo>
                <a:cubicBezTo>
                  <a:pt x="155" y="294"/>
                  <a:pt x="157" y="295"/>
                  <a:pt x="157" y="294"/>
                </a:cubicBezTo>
                <a:cubicBezTo>
                  <a:pt x="157" y="294"/>
                  <a:pt x="156" y="293"/>
                  <a:pt x="156" y="293"/>
                </a:cubicBezTo>
                <a:cubicBezTo>
                  <a:pt x="157" y="292"/>
                  <a:pt x="158" y="294"/>
                  <a:pt x="158" y="292"/>
                </a:cubicBezTo>
                <a:cubicBezTo>
                  <a:pt x="155" y="289"/>
                  <a:pt x="151" y="295"/>
                  <a:pt x="148" y="293"/>
                </a:cubicBezTo>
                <a:cubicBezTo>
                  <a:pt x="148" y="294"/>
                  <a:pt x="149" y="294"/>
                  <a:pt x="147" y="295"/>
                </a:cubicBezTo>
                <a:cubicBezTo>
                  <a:pt x="147" y="294"/>
                  <a:pt x="147" y="294"/>
                  <a:pt x="147" y="293"/>
                </a:cubicBezTo>
                <a:cubicBezTo>
                  <a:pt x="145" y="294"/>
                  <a:pt x="144" y="295"/>
                  <a:pt x="142" y="294"/>
                </a:cubicBezTo>
                <a:cubicBezTo>
                  <a:pt x="141" y="295"/>
                  <a:pt x="143" y="296"/>
                  <a:pt x="142" y="296"/>
                </a:cubicBezTo>
                <a:cubicBezTo>
                  <a:pt x="139" y="296"/>
                  <a:pt x="137" y="295"/>
                  <a:pt x="135" y="293"/>
                </a:cubicBezTo>
                <a:cubicBezTo>
                  <a:pt x="136" y="295"/>
                  <a:pt x="133" y="296"/>
                  <a:pt x="133" y="294"/>
                </a:cubicBezTo>
                <a:cubicBezTo>
                  <a:pt x="133" y="294"/>
                  <a:pt x="134" y="294"/>
                  <a:pt x="135" y="294"/>
                </a:cubicBezTo>
                <a:cubicBezTo>
                  <a:pt x="135" y="293"/>
                  <a:pt x="133" y="292"/>
                  <a:pt x="133" y="291"/>
                </a:cubicBezTo>
                <a:cubicBezTo>
                  <a:pt x="130" y="291"/>
                  <a:pt x="127" y="291"/>
                  <a:pt x="126" y="292"/>
                </a:cubicBezTo>
                <a:cubicBezTo>
                  <a:pt x="125" y="291"/>
                  <a:pt x="127" y="290"/>
                  <a:pt x="125" y="290"/>
                </a:cubicBezTo>
                <a:cubicBezTo>
                  <a:pt x="123" y="290"/>
                  <a:pt x="123" y="293"/>
                  <a:pt x="121" y="293"/>
                </a:cubicBezTo>
                <a:cubicBezTo>
                  <a:pt x="122" y="292"/>
                  <a:pt x="122" y="290"/>
                  <a:pt x="123" y="289"/>
                </a:cubicBezTo>
                <a:cubicBezTo>
                  <a:pt x="119" y="290"/>
                  <a:pt x="121" y="294"/>
                  <a:pt x="116" y="293"/>
                </a:cubicBezTo>
                <a:cubicBezTo>
                  <a:pt x="117" y="294"/>
                  <a:pt x="118" y="295"/>
                  <a:pt x="120" y="294"/>
                </a:cubicBezTo>
                <a:cubicBezTo>
                  <a:pt x="119" y="296"/>
                  <a:pt x="124" y="296"/>
                  <a:pt x="126" y="295"/>
                </a:cubicBezTo>
                <a:cubicBezTo>
                  <a:pt x="128" y="298"/>
                  <a:pt x="136" y="296"/>
                  <a:pt x="135" y="301"/>
                </a:cubicBezTo>
                <a:cubicBezTo>
                  <a:pt x="137" y="301"/>
                  <a:pt x="140" y="302"/>
                  <a:pt x="139" y="300"/>
                </a:cubicBezTo>
                <a:cubicBezTo>
                  <a:pt x="139" y="300"/>
                  <a:pt x="136" y="300"/>
                  <a:pt x="137" y="299"/>
                </a:cubicBezTo>
                <a:cubicBezTo>
                  <a:pt x="137" y="299"/>
                  <a:pt x="137" y="298"/>
                  <a:pt x="137" y="298"/>
                </a:cubicBezTo>
                <a:cubicBezTo>
                  <a:pt x="138" y="299"/>
                  <a:pt x="140" y="297"/>
                  <a:pt x="142" y="298"/>
                </a:cubicBezTo>
                <a:cubicBezTo>
                  <a:pt x="142" y="299"/>
                  <a:pt x="143" y="301"/>
                  <a:pt x="144" y="301"/>
                </a:cubicBezTo>
                <a:cubicBezTo>
                  <a:pt x="144" y="302"/>
                  <a:pt x="144" y="303"/>
                  <a:pt x="143" y="304"/>
                </a:cubicBezTo>
                <a:cubicBezTo>
                  <a:pt x="138" y="303"/>
                  <a:pt x="136" y="305"/>
                  <a:pt x="133" y="306"/>
                </a:cubicBezTo>
                <a:cubicBezTo>
                  <a:pt x="133" y="312"/>
                  <a:pt x="134" y="311"/>
                  <a:pt x="137" y="315"/>
                </a:cubicBezTo>
                <a:cubicBezTo>
                  <a:pt x="138" y="319"/>
                  <a:pt x="135" y="321"/>
                  <a:pt x="132" y="321"/>
                </a:cubicBezTo>
                <a:cubicBezTo>
                  <a:pt x="137" y="320"/>
                  <a:pt x="137" y="325"/>
                  <a:pt x="137" y="327"/>
                </a:cubicBezTo>
                <a:cubicBezTo>
                  <a:pt x="137" y="325"/>
                  <a:pt x="138" y="327"/>
                  <a:pt x="138" y="325"/>
                </a:cubicBezTo>
                <a:cubicBezTo>
                  <a:pt x="141" y="325"/>
                  <a:pt x="141" y="328"/>
                  <a:pt x="143" y="328"/>
                </a:cubicBezTo>
                <a:cubicBezTo>
                  <a:pt x="143" y="326"/>
                  <a:pt x="146" y="327"/>
                  <a:pt x="146" y="326"/>
                </a:cubicBezTo>
                <a:cubicBezTo>
                  <a:pt x="146" y="323"/>
                  <a:pt x="148" y="323"/>
                  <a:pt x="148" y="321"/>
                </a:cubicBezTo>
                <a:cubicBezTo>
                  <a:pt x="149" y="323"/>
                  <a:pt x="150" y="324"/>
                  <a:pt x="151" y="325"/>
                </a:cubicBezTo>
                <a:cubicBezTo>
                  <a:pt x="153" y="324"/>
                  <a:pt x="150" y="321"/>
                  <a:pt x="151" y="321"/>
                </a:cubicBezTo>
                <a:cubicBezTo>
                  <a:pt x="155" y="321"/>
                  <a:pt x="154" y="323"/>
                  <a:pt x="158" y="323"/>
                </a:cubicBezTo>
                <a:cubicBezTo>
                  <a:pt x="159" y="320"/>
                  <a:pt x="155" y="321"/>
                  <a:pt x="155" y="319"/>
                </a:cubicBezTo>
                <a:cubicBezTo>
                  <a:pt x="156" y="318"/>
                  <a:pt x="157" y="319"/>
                  <a:pt x="157" y="317"/>
                </a:cubicBezTo>
                <a:cubicBezTo>
                  <a:pt x="156" y="317"/>
                  <a:pt x="154" y="316"/>
                  <a:pt x="155" y="314"/>
                </a:cubicBezTo>
                <a:cubicBezTo>
                  <a:pt x="159" y="313"/>
                  <a:pt x="164" y="314"/>
                  <a:pt x="170" y="314"/>
                </a:cubicBezTo>
                <a:cubicBezTo>
                  <a:pt x="169" y="310"/>
                  <a:pt x="173" y="313"/>
                  <a:pt x="173" y="311"/>
                </a:cubicBezTo>
                <a:cubicBezTo>
                  <a:pt x="176" y="313"/>
                  <a:pt x="179" y="311"/>
                  <a:pt x="181" y="312"/>
                </a:cubicBezTo>
                <a:cubicBezTo>
                  <a:pt x="180" y="312"/>
                  <a:pt x="180" y="313"/>
                  <a:pt x="181" y="313"/>
                </a:cubicBezTo>
                <a:cubicBezTo>
                  <a:pt x="180" y="313"/>
                  <a:pt x="184" y="310"/>
                  <a:pt x="183" y="315"/>
                </a:cubicBezTo>
                <a:cubicBezTo>
                  <a:pt x="185" y="315"/>
                  <a:pt x="187" y="315"/>
                  <a:pt x="187" y="316"/>
                </a:cubicBezTo>
                <a:cubicBezTo>
                  <a:pt x="187" y="321"/>
                  <a:pt x="184" y="324"/>
                  <a:pt x="183" y="328"/>
                </a:cubicBezTo>
                <a:cubicBezTo>
                  <a:pt x="186" y="329"/>
                  <a:pt x="183" y="325"/>
                  <a:pt x="186" y="325"/>
                </a:cubicBezTo>
                <a:cubicBezTo>
                  <a:pt x="184" y="337"/>
                  <a:pt x="179" y="349"/>
                  <a:pt x="177" y="360"/>
                </a:cubicBezTo>
                <a:cubicBezTo>
                  <a:pt x="177" y="358"/>
                  <a:pt x="174" y="358"/>
                  <a:pt x="172" y="359"/>
                </a:cubicBezTo>
                <a:cubicBezTo>
                  <a:pt x="173" y="357"/>
                  <a:pt x="173" y="354"/>
                  <a:pt x="174" y="353"/>
                </a:cubicBezTo>
                <a:cubicBezTo>
                  <a:pt x="172" y="352"/>
                  <a:pt x="170" y="353"/>
                  <a:pt x="169" y="353"/>
                </a:cubicBezTo>
                <a:cubicBezTo>
                  <a:pt x="168" y="356"/>
                  <a:pt x="170" y="357"/>
                  <a:pt x="168" y="358"/>
                </a:cubicBezTo>
                <a:cubicBezTo>
                  <a:pt x="169" y="358"/>
                  <a:pt x="170" y="358"/>
                  <a:pt x="171" y="359"/>
                </a:cubicBezTo>
                <a:cubicBezTo>
                  <a:pt x="167" y="359"/>
                  <a:pt x="163" y="363"/>
                  <a:pt x="165" y="364"/>
                </a:cubicBezTo>
                <a:cubicBezTo>
                  <a:pt x="164" y="364"/>
                  <a:pt x="164" y="365"/>
                  <a:pt x="163" y="365"/>
                </a:cubicBezTo>
                <a:cubicBezTo>
                  <a:pt x="161" y="366"/>
                  <a:pt x="160" y="365"/>
                  <a:pt x="159" y="365"/>
                </a:cubicBezTo>
                <a:cubicBezTo>
                  <a:pt x="158" y="366"/>
                  <a:pt x="160" y="367"/>
                  <a:pt x="159" y="369"/>
                </a:cubicBezTo>
                <a:cubicBezTo>
                  <a:pt x="156" y="368"/>
                  <a:pt x="156" y="371"/>
                  <a:pt x="153" y="370"/>
                </a:cubicBezTo>
                <a:cubicBezTo>
                  <a:pt x="153" y="370"/>
                  <a:pt x="153" y="369"/>
                  <a:pt x="153" y="369"/>
                </a:cubicBezTo>
                <a:cubicBezTo>
                  <a:pt x="151" y="369"/>
                  <a:pt x="151" y="369"/>
                  <a:pt x="150" y="370"/>
                </a:cubicBezTo>
                <a:cubicBezTo>
                  <a:pt x="152" y="372"/>
                  <a:pt x="152" y="371"/>
                  <a:pt x="154" y="372"/>
                </a:cubicBezTo>
                <a:cubicBezTo>
                  <a:pt x="153" y="372"/>
                  <a:pt x="153" y="373"/>
                  <a:pt x="153" y="373"/>
                </a:cubicBezTo>
                <a:cubicBezTo>
                  <a:pt x="151" y="372"/>
                  <a:pt x="148" y="371"/>
                  <a:pt x="146" y="372"/>
                </a:cubicBezTo>
                <a:cubicBezTo>
                  <a:pt x="147" y="372"/>
                  <a:pt x="148" y="372"/>
                  <a:pt x="149" y="373"/>
                </a:cubicBezTo>
                <a:cubicBezTo>
                  <a:pt x="149" y="376"/>
                  <a:pt x="145" y="373"/>
                  <a:pt x="147" y="376"/>
                </a:cubicBezTo>
                <a:cubicBezTo>
                  <a:pt x="146" y="375"/>
                  <a:pt x="145" y="374"/>
                  <a:pt x="145" y="376"/>
                </a:cubicBezTo>
                <a:cubicBezTo>
                  <a:pt x="145" y="376"/>
                  <a:pt x="145" y="376"/>
                  <a:pt x="145" y="377"/>
                </a:cubicBezTo>
                <a:cubicBezTo>
                  <a:pt x="147" y="377"/>
                  <a:pt x="146" y="377"/>
                  <a:pt x="148" y="377"/>
                </a:cubicBezTo>
                <a:cubicBezTo>
                  <a:pt x="149" y="379"/>
                  <a:pt x="150" y="380"/>
                  <a:pt x="151" y="381"/>
                </a:cubicBezTo>
                <a:cubicBezTo>
                  <a:pt x="151" y="384"/>
                  <a:pt x="148" y="385"/>
                  <a:pt x="149" y="387"/>
                </a:cubicBezTo>
                <a:cubicBezTo>
                  <a:pt x="146" y="385"/>
                  <a:pt x="145" y="387"/>
                  <a:pt x="143" y="387"/>
                </a:cubicBezTo>
                <a:cubicBezTo>
                  <a:pt x="142" y="389"/>
                  <a:pt x="145" y="388"/>
                  <a:pt x="145" y="389"/>
                </a:cubicBezTo>
                <a:cubicBezTo>
                  <a:pt x="143" y="391"/>
                  <a:pt x="137" y="387"/>
                  <a:pt x="135" y="389"/>
                </a:cubicBezTo>
                <a:cubicBezTo>
                  <a:pt x="137" y="390"/>
                  <a:pt x="138" y="391"/>
                  <a:pt x="138" y="392"/>
                </a:cubicBezTo>
                <a:cubicBezTo>
                  <a:pt x="137" y="392"/>
                  <a:pt x="136" y="392"/>
                  <a:pt x="136" y="393"/>
                </a:cubicBezTo>
                <a:cubicBezTo>
                  <a:pt x="137" y="394"/>
                  <a:pt x="136" y="396"/>
                  <a:pt x="138" y="396"/>
                </a:cubicBezTo>
                <a:cubicBezTo>
                  <a:pt x="137" y="397"/>
                  <a:pt x="137" y="399"/>
                  <a:pt x="136" y="400"/>
                </a:cubicBezTo>
                <a:cubicBezTo>
                  <a:pt x="136" y="400"/>
                  <a:pt x="135" y="400"/>
                  <a:pt x="135" y="399"/>
                </a:cubicBezTo>
                <a:cubicBezTo>
                  <a:pt x="135" y="398"/>
                  <a:pt x="136" y="397"/>
                  <a:pt x="137" y="395"/>
                </a:cubicBezTo>
                <a:cubicBezTo>
                  <a:pt x="136" y="396"/>
                  <a:pt x="135" y="394"/>
                  <a:pt x="134" y="395"/>
                </a:cubicBezTo>
                <a:cubicBezTo>
                  <a:pt x="136" y="396"/>
                  <a:pt x="133" y="397"/>
                  <a:pt x="133" y="395"/>
                </a:cubicBezTo>
                <a:cubicBezTo>
                  <a:pt x="134" y="394"/>
                  <a:pt x="136" y="395"/>
                  <a:pt x="136" y="393"/>
                </a:cubicBezTo>
                <a:cubicBezTo>
                  <a:pt x="134" y="393"/>
                  <a:pt x="131" y="395"/>
                  <a:pt x="129" y="392"/>
                </a:cubicBezTo>
                <a:cubicBezTo>
                  <a:pt x="128" y="394"/>
                  <a:pt x="128" y="394"/>
                  <a:pt x="127" y="396"/>
                </a:cubicBezTo>
                <a:cubicBezTo>
                  <a:pt x="126" y="396"/>
                  <a:pt x="127" y="393"/>
                  <a:pt x="126" y="394"/>
                </a:cubicBezTo>
                <a:cubicBezTo>
                  <a:pt x="121" y="400"/>
                  <a:pt x="110" y="398"/>
                  <a:pt x="100" y="402"/>
                </a:cubicBezTo>
                <a:cubicBezTo>
                  <a:pt x="100" y="401"/>
                  <a:pt x="100" y="401"/>
                  <a:pt x="100" y="400"/>
                </a:cubicBezTo>
                <a:cubicBezTo>
                  <a:pt x="97" y="401"/>
                  <a:pt x="96" y="401"/>
                  <a:pt x="95" y="403"/>
                </a:cubicBezTo>
                <a:cubicBezTo>
                  <a:pt x="95" y="402"/>
                  <a:pt x="95" y="401"/>
                  <a:pt x="94" y="401"/>
                </a:cubicBezTo>
                <a:cubicBezTo>
                  <a:pt x="91" y="402"/>
                  <a:pt x="87" y="402"/>
                  <a:pt x="84" y="403"/>
                </a:cubicBezTo>
                <a:cubicBezTo>
                  <a:pt x="85" y="403"/>
                  <a:pt x="85" y="403"/>
                  <a:pt x="85" y="404"/>
                </a:cubicBezTo>
                <a:cubicBezTo>
                  <a:pt x="84" y="405"/>
                  <a:pt x="82" y="403"/>
                  <a:pt x="83" y="402"/>
                </a:cubicBezTo>
                <a:cubicBezTo>
                  <a:pt x="82" y="402"/>
                  <a:pt x="81" y="402"/>
                  <a:pt x="81" y="403"/>
                </a:cubicBezTo>
                <a:cubicBezTo>
                  <a:pt x="82" y="403"/>
                  <a:pt x="82" y="404"/>
                  <a:pt x="82" y="405"/>
                </a:cubicBezTo>
                <a:cubicBezTo>
                  <a:pt x="80" y="403"/>
                  <a:pt x="81" y="406"/>
                  <a:pt x="81" y="406"/>
                </a:cubicBezTo>
                <a:cubicBezTo>
                  <a:pt x="78" y="406"/>
                  <a:pt x="82" y="403"/>
                  <a:pt x="79" y="403"/>
                </a:cubicBezTo>
                <a:cubicBezTo>
                  <a:pt x="78" y="405"/>
                  <a:pt x="73" y="402"/>
                  <a:pt x="72" y="406"/>
                </a:cubicBezTo>
                <a:cubicBezTo>
                  <a:pt x="72" y="406"/>
                  <a:pt x="72" y="405"/>
                  <a:pt x="71" y="405"/>
                </a:cubicBezTo>
                <a:cubicBezTo>
                  <a:pt x="69" y="405"/>
                  <a:pt x="72" y="407"/>
                  <a:pt x="70" y="407"/>
                </a:cubicBezTo>
                <a:cubicBezTo>
                  <a:pt x="69" y="407"/>
                  <a:pt x="68" y="404"/>
                  <a:pt x="67" y="406"/>
                </a:cubicBezTo>
                <a:cubicBezTo>
                  <a:pt x="65" y="408"/>
                  <a:pt x="56" y="406"/>
                  <a:pt x="52" y="410"/>
                </a:cubicBezTo>
                <a:cubicBezTo>
                  <a:pt x="52" y="409"/>
                  <a:pt x="50" y="408"/>
                  <a:pt x="49" y="410"/>
                </a:cubicBezTo>
                <a:cubicBezTo>
                  <a:pt x="50" y="410"/>
                  <a:pt x="50" y="411"/>
                  <a:pt x="49" y="411"/>
                </a:cubicBezTo>
                <a:cubicBezTo>
                  <a:pt x="46" y="411"/>
                  <a:pt x="49" y="407"/>
                  <a:pt x="45" y="407"/>
                </a:cubicBezTo>
                <a:cubicBezTo>
                  <a:pt x="46" y="409"/>
                  <a:pt x="47" y="411"/>
                  <a:pt x="44" y="412"/>
                </a:cubicBezTo>
                <a:cubicBezTo>
                  <a:pt x="44" y="410"/>
                  <a:pt x="45" y="407"/>
                  <a:pt x="41" y="406"/>
                </a:cubicBezTo>
                <a:cubicBezTo>
                  <a:pt x="41" y="408"/>
                  <a:pt x="41" y="409"/>
                  <a:pt x="41" y="411"/>
                </a:cubicBezTo>
                <a:cubicBezTo>
                  <a:pt x="43" y="411"/>
                  <a:pt x="43" y="413"/>
                  <a:pt x="43" y="415"/>
                </a:cubicBezTo>
                <a:cubicBezTo>
                  <a:pt x="44" y="414"/>
                  <a:pt x="45" y="413"/>
                  <a:pt x="47" y="412"/>
                </a:cubicBezTo>
                <a:cubicBezTo>
                  <a:pt x="47" y="414"/>
                  <a:pt x="47" y="415"/>
                  <a:pt x="48" y="416"/>
                </a:cubicBezTo>
                <a:cubicBezTo>
                  <a:pt x="48" y="415"/>
                  <a:pt x="49" y="415"/>
                  <a:pt x="50" y="415"/>
                </a:cubicBezTo>
                <a:cubicBezTo>
                  <a:pt x="51" y="416"/>
                  <a:pt x="50" y="417"/>
                  <a:pt x="49" y="417"/>
                </a:cubicBezTo>
                <a:cubicBezTo>
                  <a:pt x="50" y="418"/>
                  <a:pt x="55" y="414"/>
                  <a:pt x="53" y="417"/>
                </a:cubicBezTo>
                <a:cubicBezTo>
                  <a:pt x="57" y="418"/>
                  <a:pt x="59" y="417"/>
                  <a:pt x="62" y="419"/>
                </a:cubicBezTo>
                <a:cubicBezTo>
                  <a:pt x="63" y="417"/>
                  <a:pt x="63" y="417"/>
                  <a:pt x="65" y="417"/>
                </a:cubicBezTo>
                <a:cubicBezTo>
                  <a:pt x="65" y="417"/>
                  <a:pt x="65" y="418"/>
                  <a:pt x="66" y="418"/>
                </a:cubicBezTo>
                <a:cubicBezTo>
                  <a:pt x="65" y="417"/>
                  <a:pt x="65" y="416"/>
                  <a:pt x="65" y="415"/>
                </a:cubicBezTo>
                <a:cubicBezTo>
                  <a:pt x="64" y="417"/>
                  <a:pt x="62" y="415"/>
                  <a:pt x="62" y="415"/>
                </a:cubicBezTo>
                <a:cubicBezTo>
                  <a:pt x="64" y="415"/>
                  <a:pt x="61" y="413"/>
                  <a:pt x="63" y="413"/>
                </a:cubicBezTo>
                <a:cubicBezTo>
                  <a:pt x="64" y="413"/>
                  <a:pt x="64" y="414"/>
                  <a:pt x="65" y="414"/>
                </a:cubicBezTo>
                <a:cubicBezTo>
                  <a:pt x="64" y="412"/>
                  <a:pt x="65" y="413"/>
                  <a:pt x="66" y="412"/>
                </a:cubicBezTo>
                <a:cubicBezTo>
                  <a:pt x="64" y="412"/>
                  <a:pt x="66" y="411"/>
                  <a:pt x="64" y="410"/>
                </a:cubicBezTo>
                <a:cubicBezTo>
                  <a:pt x="65" y="411"/>
                  <a:pt x="67" y="409"/>
                  <a:pt x="67" y="410"/>
                </a:cubicBezTo>
                <a:cubicBezTo>
                  <a:pt x="66" y="412"/>
                  <a:pt x="67" y="412"/>
                  <a:pt x="66" y="414"/>
                </a:cubicBezTo>
                <a:cubicBezTo>
                  <a:pt x="68" y="414"/>
                  <a:pt x="67" y="412"/>
                  <a:pt x="68" y="412"/>
                </a:cubicBezTo>
                <a:cubicBezTo>
                  <a:pt x="68" y="413"/>
                  <a:pt x="68" y="414"/>
                  <a:pt x="68" y="414"/>
                </a:cubicBezTo>
                <a:cubicBezTo>
                  <a:pt x="68" y="411"/>
                  <a:pt x="71" y="413"/>
                  <a:pt x="71" y="412"/>
                </a:cubicBezTo>
                <a:cubicBezTo>
                  <a:pt x="71" y="412"/>
                  <a:pt x="70" y="411"/>
                  <a:pt x="70" y="411"/>
                </a:cubicBezTo>
                <a:cubicBezTo>
                  <a:pt x="72" y="412"/>
                  <a:pt x="71" y="409"/>
                  <a:pt x="73" y="410"/>
                </a:cubicBezTo>
                <a:cubicBezTo>
                  <a:pt x="74" y="411"/>
                  <a:pt x="72" y="411"/>
                  <a:pt x="74" y="412"/>
                </a:cubicBezTo>
                <a:cubicBezTo>
                  <a:pt x="74" y="409"/>
                  <a:pt x="76" y="411"/>
                  <a:pt x="76" y="409"/>
                </a:cubicBezTo>
                <a:cubicBezTo>
                  <a:pt x="77" y="410"/>
                  <a:pt x="81" y="409"/>
                  <a:pt x="83" y="410"/>
                </a:cubicBezTo>
                <a:cubicBezTo>
                  <a:pt x="85" y="407"/>
                  <a:pt x="90" y="408"/>
                  <a:pt x="91" y="405"/>
                </a:cubicBezTo>
                <a:cubicBezTo>
                  <a:pt x="94" y="407"/>
                  <a:pt x="99" y="405"/>
                  <a:pt x="99" y="411"/>
                </a:cubicBezTo>
                <a:cubicBezTo>
                  <a:pt x="95" y="413"/>
                  <a:pt x="94" y="416"/>
                  <a:pt x="93" y="420"/>
                </a:cubicBezTo>
                <a:cubicBezTo>
                  <a:pt x="95" y="424"/>
                  <a:pt x="101" y="421"/>
                  <a:pt x="105" y="426"/>
                </a:cubicBezTo>
                <a:cubicBezTo>
                  <a:pt x="105" y="425"/>
                  <a:pt x="105" y="425"/>
                  <a:pt x="106" y="425"/>
                </a:cubicBezTo>
                <a:cubicBezTo>
                  <a:pt x="101" y="429"/>
                  <a:pt x="98" y="425"/>
                  <a:pt x="95" y="426"/>
                </a:cubicBezTo>
                <a:cubicBezTo>
                  <a:pt x="95" y="426"/>
                  <a:pt x="95" y="426"/>
                  <a:pt x="95" y="426"/>
                </a:cubicBezTo>
                <a:cubicBezTo>
                  <a:pt x="94" y="428"/>
                  <a:pt x="97" y="427"/>
                  <a:pt x="96" y="428"/>
                </a:cubicBezTo>
                <a:cubicBezTo>
                  <a:pt x="96" y="428"/>
                  <a:pt x="93" y="428"/>
                  <a:pt x="93" y="430"/>
                </a:cubicBezTo>
                <a:cubicBezTo>
                  <a:pt x="99" y="433"/>
                  <a:pt x="109" y="432"/>
                  <a:pt x="114" y="428"/>
                </a:cubicBezTo>
                <a:cubicBezTo>
                  <a:pt x="114" y="433"/>
                  <a:pt x="121" y="430"/>
                  <a:pt x="122" y="433"/>
                </a:cubicBezTo>
                <a:cubicBezTo>
                  <a:pt x="124" y="433"/>
                  <a:pt x="125" y="432"/>
                  <a:pt x="127" y="433"/>
                </a:cubicBezTo>
                <a:cubicBezTo>
                  <a:pt x="136" y="429"/>
                  <a:pt x="148" y="427"/>
                  <a:pt x="159" y="430"/>
                </a:cubicBezTo>
                <a:cubicBezTo>
                  <a:pt x="162" y="427"/>
                  <a:pt x="166" y="433"/>
                  <a:pt x="168" y="428"/>
                </a:cubicBezTo>
                <a:cubicBezTo>
                  <a:pt x="175" y="431"/>
                  <a:pt x="181" y="429"/>
                  <a:pt x="188" y="430"/>
                </a:cubicBezTo>
                <a:cubicBezTo>
                  <a:pt x="187" y="431"/>
                  <a:pt x="186" y="432"/>
                  <a:pt x="185" y="431"/>
                </a:cubicBezTo>
                <a:cubicBezTo>
                  <a:pt x="186" y="434"/>
                  <a:pt x="189" y="431"/>
                  <a:pt x="190" y="431"/>
                </a:cubicBezTo>
                <a:cubicBezTo>
                  <a:pt x="190" y="431"/>
                  <a:pt x="190" y="430"/>
                  <a:pt x="190" y="430"/>
                </a:cubicBezTo>
                <a:cubicBezTo>
                  <a:pt x="191" y="430"/>
                  <a:pt x="191" y="431"/>
                  <a:pt x="191" y="432"/>
                </a:cubicBezTo>
                <a:cubicBezTo>
                  <a:pt x="193" y="431"/>
                  <a:pt x="194" y="432"/>
                  <a:pt x="196" y="432"/>
                </a:cubicBezTo>
                <a:cubicBezTo>
                  <a:pt x="196" y="429"/>
                  <a:pt x="198" y="430"/>
                  <a:pt x="200" y="429"/>
                </a:cubicBezTo>
                <a:cubicBezTo>
                  <a:pt x="201" y="426"/>
                  <a:pt x="205" y="419"/>
                  <a:pt x="210" y="421"/>
                </a:cubicBezTo>
                <a:cubicBezTo>
                  <a:pt x="211" y="419"/>
                  <a:pt x="208" y="420"/>
                  <a:pt x="208" y="419"/>
                </a:cubicBezTo>
                <a:cubicBezTo>
                  <a:pt x="208" y="418"/>
                  <a:pt x="211" y="417"/>
                  <a:pt x="210" y="416"/>
                </a:cubicBezTo>
                <a:cubicBezTo>
                  <a:pt x="209" y="417"/>
                  <a:pt x="207" y="417"/>
                  <a:pt x="207" y="416"/>
                </a:cubicBezTo>
                <a:cubicBezTo>
                  <a:pt x="208" y="414"/>
                  <a:pt x="213" y="414"/>
                  <a:pt x="211" y="417"/>
                </a:cubicBezTo>
                <a:cubicBezTo>
                  <a:pt x="213" y="415"/>
                  <a:pt x="216" y="414"/>
                  <a:pt x="218" y="412"/>
                </a:cubicBezTo>
                <a:cubicBezTo>
                  <a:pt x="218" y="413"/>
                  <a:pt x="218" y="414"/>
                  <a:pt x="218" y="414"/>
                </a:cubicBezTo>
                <a:cubicBezTo>
                  <a:pt x="221" y="411"/>
                  <a:pt x="224" y="415"/>
                  <a:pt x="226" y="411"/>
                </a:cubicBezTo>
                <a:cubicBezTo>
                  <a:pt x="228" y="413"/>
                  <a:pt x="231" y="412"/>
                  <a:pt x="236" y="412"/>
                </a:cubicBezTo>
                <a:cubicBezTo>
                  <a:pt x="235" y="414"/>
                  <a:pt x="237" y="414"/>
                  <a:pt x="237" y="415"/>
                </a:cubicBezTo>
                <a:cubicBezTo>
                  <a:pt x="242" y="414"/>
                  <a:pt x="245" y="412"/>
                  <a:pt x="250" y="411"/>
                </a:cubicBezTo>
                <a:cubicBezTo>
                  <a:pt x="247" y="411"/>
                  <a:pt x="246" y="408"/>
                  <a:pt x="244" y="405"/>
                </a:cubicBezTo>
                <a:cubicBezTo>
                  <a:pt x="247" y="402"/>
                  <a:pt x="252" y="403"/>
                  <a:pt x="255" y="402"/>
                </a:cubicBezTo>
                <a:cubicBezTo>
                  <a:pt x="251" y="402"/>
                  <a:pt x="249" y="400"/>
                  <a:pt x="247" y="403"/>
                </a:cubicBezTo>
                <a:cubicBezTo>
                  <a:pt x="244" y="402"/>
                  <a:pt x="240" y="400"/>
                  <a:pt x="237" y="402"/>
                </a:cubicBezTo>
                <a:cubicBezTo>
                  <a:pt x="238" y="399"/>
                  <a:pt x="237" y="398"/>
                  <a:pt x="236" y="400"/>
                </a:cubicBezTo>
                <a:cubicBezTo>
                  <a:pt x="235" y="399"/>
                  <a:pt x="236" y="399"/>
                  <a:pt x="236" y="398"/>
                </a:cubicBezTo>
                <a:cubicBezTo>
                  <a:pt x="234" y="397"/>
                  <a:pt x="237" y="400"/>
                  <a:pt x="234" y="400"/>
                </a:cubicBezTo>
                <a:cubicBezTo>
                  <a:pt x="234" y="396"/>
                  <a:pt x="229" y="398"/>
                  <a:pt x="230" y="396"/>
                </a:cubicBezTo>
                <a:cubicBezTo>
                  <a:pt x="229" y="396"/>
                  <a:pt x="229" y="396"/>
                  <a:pt x="229" y="395"/>
                </a:cubicBezTo>
                <a:cubicBezTo>
                  <a:pt x="227" y="395"/>
                  <a:pt x="226" y="399"/>
                  <a:pt x="228" y="399"/>
                </a:cubicBezTo>
                <a:cubicBezTo>
                  <a:pt x="225" y="401"/>
                  <a:pt x="224" y="398"/>
                  <a:pt x="223" y="400"/>
                </a:cubicBezTo>
                <a:cubicBezTo>
                  <a:pt x="224" y="398"/>
                  <a:pt x="222" y="399"/>
                  <a:pt x="222" y="398"/>
                </a:cubicBezTo>
                <a:cubicBezTo>
                  <a:pt x="223" y="398"/>
                  <a:pt x="223" y="399"/>
                  <a:pt x="224" y="399"/>
                </a:cubicBezTo>
                <a:cubicBezTo>
                  <a:pt x="224" y="396"/>
                  <a:pt x="221" y="398"/>
                  <a:pt x="221" y="397"/>
                </a:cubicBezTo>
                <a:cubicBezTo>
                  <a:pt x="222" y="394"/>
                  <a:pt x="225" y="398"/>
                  <a:pt x="227" y="397"/>
                </a:cubicBezTo>
                <a:cubicBezTo>
                  <a:pt x="226" y="396"/>
                  <a:pt x="225" y="394"/>
                  <a:pt x="222" y="395"/>
                </a:cubicBezTo>
                <a:cubicBezTo>
                  <a:pt x="223" y="392"/>
                  <a:pt x="223" y="394"/>
                  <a:pt x="224" y="392"/>
                </a:cubicBezTo>
                <a:cubicBezTo>
                  <a:pt x="221" y="393"/>
                  <a:pt x="221" y="391"/>
                  <a:pt x="220" y="391"/>
                </a:cubicBezTo>
                <a:cubicBezTo>
                  <a:pt x="219" y="391"/>
                  <a:pt x="222" y="394"/>
                  <a:pt x="220" y="394"/>
                </a:cubicBezTo>
                <a:cubicBezTo>
                  <a:pt x="219" y="393"/>
                  <a:pt x="217" y="394"/>
                  <a:pt x="217" y="393"/>
                </a:cubicBezTo>
                <a:cubicBezTo>
                  <a:pt x="219" y="393"/>
                  <a:pt x="219" y="392"/>
                  <a:pt x="219" y="391"/>
                </a:cubicBezTo>
                <a:cubicBezTo>
                  <a:pt x="217" y="391"/>
                  <a:pt x="217" y="393"/>
                  <a:pt x="216" y="393"/>
                </a:cubicBezTo>
                <a:cubicBezTo>
                  <a:pt x="215" y="392"/>
                  <a:pt x="215" y="392"/>
                  <a:pt x="216" y="391"/>
                </a:cubicBezTo>
                <a:cubicBezTo>
                  <a:pt x="214" y="390"/>
                  <a:pt x="213" y="391"/>
                  <a:pt x="213" y="392"/>
                </a:cubicBezTo>
                <a:cubicBezTo>
                  <a:pt x="214" y="392"/>
                  <a:pt x="215" y="392"/>
                  <a:pt x="215" y="393"/>
                </a:cubicBezTo>
                <a:cubicBezTo>
                  <a:pt x="214" y="393"/>
                  <a:pt x="213" y="394"/>
                  <a:pt x="213" y="394"/>
                </a:cubicBezTo>
                <a:cubicBezTo>
                  <a:pt x="213" y="392"/>
                  <a:pt x="212" y="392"/>
                  <a:pt x="212" y="390"/>
                </a:cubicBezTo>
                <a:cubicBezTo>
                  <a:pt x="211" y="389"/>
                  <a:pt x="207" y="387"/>
                  <a:pt x="205" y="389"/>
                </a:cubicBezTo>
                <a:cubicBezTo>
                  <a:pt x="205" y="387"/>
                  <a:pt x="202" y="386"/>
                  <a:pt x="203" y="388"/>
                </a:cubicBezTo>
                <a:cubicBezTo>
                  <a:pt x="202" y="387"/>
                  <a:pt x="199" y="387"/>
                  <a:pt x="199" y="384"/>
                </a:cubicBezTo>
                <a:cubicBezTo>
                  <a:pt x="200" y="385"/>
                  <a:pt x="201" y="386"/>
                  <a:pt x="201" y="384"/>
                </a:cubicBezTo>
                <a:cubicBezTo>
                  <a:pt x="199" y="382"/>
                  <a:pt x="198" y="387"/>
                  <a:pt x="195" y="386"/>
                </a:cubicBezTo>
                <a:cubicBezTo>
                  <a:pt x="194" y="384"/>
                  <a:pt x="194" y="381"/>
                  <a:pt x="193" y="381"/>
                </a:cubicBezTo>
                <a:cubicBezTo>
                  <a:pt x="193" y="382"/>
                  <a:pt x="194" y="384"/>
                  <a:pt x="192" y="384"/>
                </a:cubicBezTo>
                <a:cubicBezTo>
                  <a:pt x="192" y="383"/>
                  <a:pt x="193" y="383"/>
                  <a:pt x="192" y="382"/>
                </a:cubicBezTo>
                <a:cubicBezTo>
                  <a:pt x="191" y="385"/>
                  <a:pt x="190" y="383"/>
                  <a:pt x="188" y="384"/>
                </a:cubicBezTo>
                <a:cubicBezTo>
                  <a:pt x="189" y="382"/>
                  <a:pt x="187" y="382"/>
                  <a:pt x="185" y="381"/>
                </a:cubicBezTo>
                <a:cubicBezTo>
                  <a:pt x="187" y="378"/>
                  <a:pt x="188" y="374"/>
                  <a:pt x="192" y="373"/>
                </a:cubicBezTo>
                <a:cubicBezTo>
                  <a:pt x="192" y="371"/>
                  <a:pt x="190" y="374"/>
                  <a:pt x="190" y="372"/>
                </a:cubicBezTo>
                <a:cubicBezTo>
                  <a:pt x="193" y="371"/>
                  <a:pt x="191" y="367"/>
                  <a:pt x="194" y="367"/>
                </a:cubicBezTo>
                <a:cubicBezTo>
                  <a:pt x="193" y="364"/>
                  <a:pt x="193" y="360"/>
                  <a:pt x="196" y="359"/>
                </a:cubicBezTo>
                <a:cubicBezTo>
                  <a:pt x="196" y="362"/>
                  <a:pt x="197" y="358"/>
                  <a:pt x="198" y="359"/>
                </a:cubicBezTo>
                <a:cubicBezTo>
                  <a:pt x="199" y="360"/>
                  <a:pt x="196" y="364"/>
                  <a:pt x="199" y="366"/>
                </a:cubicBezTo>
                <a:cubicBezTo>
                  <a:pt x="200" y="362"/>
                  <a:pt x="204" y="357"/>
                  <a:pt x="201" y="354"/>
                </a:cubicBezTo>
                <a:cubicBezTo>
                  <a:pt x="202" y="354"/>
                  <a:pt x="202" y="354"/>
                  <a:pt x="203" y="353"/>
                </a:cubicBezTo>
                <a:cubicBezTo>
                  <a:pt x="201" y="352"/>
                  <a:pt x="201" y="349"/>
                  <a:pt x="201" y="347"/>
                </a:cubicBezTo>
                <a:cubicBezTo>
                  <a:pt x="204" y="347"/>
                  <a:pt x="206" y="344"/>
                  <a:pt x="205" y="342"/>
                </a:cubicBezTo>
                <a:cubicBezTo>
                  <a:pt x="203" y="342"/>
                  <a:pt x="204" y="344"/>
                  <a:pt x="202" y="344"/>
                </a:cubicBezTo>
                <a:cubicBezTo>
                  <a:pt x="203" y="342"/>
                  <a:pt x="202" y="339"/>
                  <a:pt x="205" y="339"/>
                </a:cubicBezTo>
                <a:cubicBezTo>
                  <a:pt x="205" y="341"/>
                  <a:pt x="204" y="341"/>
                  <a:pt x="205" y="342"/>
                </a:cubicBezTo>
                <a:cubicBezTo>
                  <a:pt x="208" y="342"/>
                  <a:pt x="205" y="340"/>
                  <a:pt x="208" y="339"/>
                </a:cubicBezTo>
                <a:cubicBezTo>
                  <a:pt x="207" y="332"/>
                  <a:pt x="215" y="325"/>
                  <a:pt x="214" y="318"/>
                </a:cubicBezTo>
                <a:cubicBezTo>
                  <a:pt x="217" y="317"/>
                  <a:pt x="217" y="313"/>
                  <a:pt x="218" y="310"/>
                </a:cubicBezTo>
                <a:cubicBezTo>
                  <a:pt x="220" y="310"/>
                  <a:pt x="221" y="310"/>
                  <a:pt x="221" y="311"/>
                </a:cubicBezTo>
                <a:cubicBezTo>
                  <a:pt x="221" y="309"/>
                  <a:pt x="221" y="309"/>
                  <a:pt x="222" y="308"/>
                </a:cubicBezTo>
                <a:cubicBezTo>
                  <a:pt x="224" y="308"/>
                  <a:pt x="223" y="311"/>
                  <a:pt x="225" y="311"/>
                </a:cubicBezTo>
                <a:cubicBezTo>
                  <a:pt x="225" y="310"/>
                  <a:pt x="224" y="309"/>
                  <a:pt x="225" y="309"/>
                </a:cubicBezTo>
                <a:cubicBezTo>
                  <a:pt x="226" y="310"/>
                  <a:pt x="227" y="307"/>
                  <a:pt x="228" y="309"/>
                </a:cubicBezTo>
                <a:cubicBezTo>
                  <a:pt x="227" y="309"/>
                  <a:pt x="227" y="310"/>
                  <a:pt x="226" y="310"/>
                </a:cubicBezTo>
                <a:cubicBezTo>
                  <a:pt x="226" y="311"/>
                  <a:pt x="227" y="312"/>
                  <a:pt x="225" y="311"/>
                </a:cubicBezTo>
                <a:cubicBezTo>
                  <a:pt x="227" y="315"/>
                  <a:pt x="223" y="320"/>
                  <a:pt x="222" y="326"/>
                </a:cubicBezTo>
                <a:cubicBezTo>
                  <a:pt x="225" y="327"/>
                  <a:pt x="224" y="323"/>
                  <a:pt x="227" y="324"/>
                </a:cubicBezTo>
                <a:cubicBezTo>
                  <a:pt x="228" y="322"/>
                  <a:pt x="226" y="322"/>
                  <a:pt x="226" y="321"/>
                </a:cubicBezTo>
                <a:cubicBezTo>
                  <a:pt x="226" y="319"/>
                  <a:pt x="228" y="319"/>
                  <a:pt x="228" y="318"/>
                </a:cubicBezTo>
                <a:cubicBezTo>
                  <a:pt x="226" y="315"/>
                  <a:pt x="231" y="312"/>
                  <a:pt x="232" y="309"/>
                </a:cubicBezTo>
                <a:cubicBezTo>
                  <a:pt x="232" y="312"/>
                  <a:pt x="234" y="309"/>
                  <a:pt x="235" y="309"/>
                </a:cubicBezTo>
                <a:cubicBezTo>
                  <a:pt x="235" y="311"/>
                  <a:pt x="233" y="310"/>
                  <a:pt x="234" y="312"/>
                </a:cubicBezTo>
                <a:cubicBezTo>
                  <a:pt x="235" y="313"/>
                  <a:pt x="237" y="309"/>
                  <a:pt x="238" y="312"/>
                </a:cubicBezTo>
                <a:cubicBezTo>
                  <a:pt x="237" y="312"/>
                  <a:pt x="237" y="312"/>
                  <a:pt x="237" y="314"/>
                </a:cubicBezTo>
                <a:cubicBezTo>
                  <a:pt x="239" y="313"/>
                  <a:pt x="239" y="312"/>
                  <a:pt x="240" y="312"/>
                </a:cubicBezTo>
                <a:cubicBezTo>
                  <a:pt x="241" y="310"/>
                  <a:pt x="239" y="311"/>
                  <a:pt x="239" y="310"/>
                </a:cubicBezTo>
                <a:cubicBezTo>
                  <a:pt x="242" y="308"/>
                  <a:pt x="243" y="309"/>
                  <a:pt x="244" y="311"/>
                </a:cubicBezTo>
                <a:cubicBezTo>
                  <a:pt x="243" y="311"/>
                  <a:pt x="243" y="310"/>
                  <a:pt x="242" y="310"/>
                </a:cubicBezTo>
                <a:cubicBezTo>
                  <a:pt x="243" y="313"/>
                  <a:pt x="240" y="312"/>
                  <a:pt x="240" y="314"/>
                </a:cubicBezTo>
                <a:cubicBezTo>
                  <a:pt x="243" y="314"/>
                  <a:pt x="242" y="311"/>
                  <a:pt x="246" y="311"/>
                </a:cubicBezTo>
                <a:cubicBezTo>
                  <a:pt x="246" y="310"/>
                  <a:pt x="247" y="310"/>
                  <a:pt x="246" y="308"/>
                </a:cubicBezTo>
                <a:cubicBezTo>
                  <a:pt x="248" y="310"/>
                  <a:pt x="249" y="308"/>
                  <a:pt x="249" y="307"/>
                </a:cubicBezTo>
                <a:cubicBezTo>
                  <a:pt x="251" y="309"/>
                  <a:pt x="255" y="309"/>
                  <a:pt x="257" y="311"/>
                </a:cubicBezTo>
                <a:cubicBezTo>
                  <a:pt x="256" y="311"/>
                  <a:pt x="256" y="312"/>
                  <a:pt x="254" y="312"/>
                </a:cubicBezTo>
                <a:cubicBezTo>
                  <a:pt x="257" y="315"/>
                  <a:pt x="269" y="314"/>
                  <a:pt x="272" y="313"/>
                </a:cubicBezTo>
                <a:cubicBezTo>
                  <a:pt x="271" y="317"/>
                  <a:pt x="281" y="311"/>
                  <a:pt x="277" y="315"/>
                </a:cubicBezTo>
                <a:cubicBezTo>
                  <a:pt x="280" y="314"/>
                  <a:pt x="280" y="314"/>
                  <a:pt x="282" y="316"/>
                </a:cubicBezTo>
                <a:cubicBezTo>
                  <a:pt x="283" y="314"/>
                  <a:pt x="288" y="313"/>
                  <a:pt x="290" y="314"/>
                </a:cubicBezTo>
                <a:cubicBezTo>
                  <a:pt x="288" y="313"/>
                  <a:pt x="288" y="314"/>
                  <a:pt x="288" y="316"/>
                </a:cubicBezTo>
                <a:cubicBezTo>
                  <a:pt x="292" y="315"/>
                  <a:pt x="292" y="316"/>
                  <a:pt x="293" y="314"/>
                </a:cubicBezTo>
                <a:cubicBezTo>
                  <a:pt x="294" y="314"/>
                  <a:pt x="295" y="315"/>
                  <a:pt x="295" y="315"/>
                </a:cubicBezTo>
                <a:cubicBezTo>
                  <a:pt x="292" y="315"/>
                  <a:pt x="296" y="318"/>
                  <a:pt x="294" y="318"/>
                </a:cubicBezTo>
                <a:cubicBezTo>
                  <a:pt x="287" y="316"/>
                  <a:pt x="285" y="321"/>
                  <a:pt x="278" y="319"/>
                </a:cubicBezTo>
                <a:cubicBezTo>
                  <a:pt x="276" y="319"/>
                  <a:pt x="277" y="320"/>
                  <a:pt x="277" y="320"/>
                </a:cubicBezTo>
                <a:cubicBezTo>
                  <a:pt x="275" y="318"/>
                  <a:pt x="271" y="320"/>
                  <a:pt x="269" y="320"/>
                </a:cubicBezTo>
                <a:cubicBezTo>
                  <a:pt x="269" y="320"/>
                  <a:pt x="269" y="319"/>
                  <a:pt x="268" y="319"/>
                </a:cubicBezTo>
                <a:cubicBezTo>
                  <a:pt x="263" y="316"/>
                  <a:pt x="255" y="320"/>
                  <a:pt x="251" y="314"/>
                </a:cubicBezTo>
                <a:cubicBezTo>
                  <a:pt x="252" y="313"/>
                  <a:pt x="253" y="313"/>
                  <a:pt x="253" y="312"/>
                </a:cubicBezTo>
                <a:cubicBezTo>
                  <a:pt x="250" y="313"/>
                  <a:pt x="249" y="312"/>
                  <a:pt x="247" y="312"/>
                </a:cubicBezTo>
                <a:cubicBezTo>
                  <a:pt x="247" y="314"/>
                  <a:pt x="245" y="314"/>
                  <a:pt x="244" y="315"/>
                </a:cubicBezTo>
                <a:cubicBezTo>
                  <a:pt x="244" y="316"/>
                  <a:pt x="244" y="317"/>
                  <a:pt x="243" y="317"/>
                </a:cubicBezTo>
                <a:cubicBezTo>
                  <a:pt x="245" y="319"/>
                  <a:pt x="248" y="322"/>
                  <a:pt x="247" y="324"/>
                </a:cubicBezTo>
                <a:cubicBezTo>
                  <a:pt x="248" y="325"/>
                  <a:pt x="249" y="325"/>
                  <a:pt x="249" y="326"/>
                </a:cubicBezTo>
                <a:cubicBezTo>
                  <a:pt x="251" y="324"/>
                  <a:pt x="255" y="325"/>
                  <a:pt x="256" y="322"/>
                </a:cubicBezTo>
                <a:cubicBezTo>
                  <a:pt x="271" y="324"/>
                  <a:pt x="290" y="321"/>
                  <a:pt x="302" y="321"/>
                </a:cubicBezTo>
                <a:cubicBezTo>
                  <a:pt x="302" y="320"/>
                  <a:pt x="302" y="319"/>
                  <a:pt x="303" y="319"/>
                </a:cubicBezTo>
                <a:cubicBezTo>
                  <a:pt x="303" y="319"/>
                  <a:pt x="303" y="320"/>
                  <a:pt x="304" y="320"/>
                </a:cubicBezTo>
                <a:cubicBezTo>
                  <a:pt x="304" y="318"/>
                  <a:pt x="305" y="320"/>
                  <a:pt x="307" y="320"/>
                </a:cubicBezTo>
                <a:cubicBezTo>
                  <a:pt x="308" y="319"/>
                  <a:pt x="307" y="318"/>
                  <a:pt x="309" y="317"/>
                </a:cubicBezTo>
                <a:cubicBezTo>
                  <a:pt x="313" y="319"/>
                  <a:pt x="321" y="314"/>
                  <a:pt x="323" y="321"/>
                </a:cubicBezTo>
                <a:cubicBezTo>
                  <a:pt x="323" y="320"/>
                  <a:pt x="322" y="318"/>
                  <a:pt x="324" y="319"/>
                </a:cubicBezTo>
                <a:cubicBezTo>
                  <a:pt x="322" y="322"/>
                  <a:pt x="329" y="321"/>
                  <a:pt x="329" y="326"/>
                </a:cubicBezTo>
                <a:cubicBezTo>
                  <a:pt x="341" y="323"/>
                  <a:pt x="342" y="335"/>
                  <a:pt x="349" y="340"/>
                </a:cubicBezTo>
                <a:cubicBezTo>
                  <a:pt x="348" y="342"/>
                  <a:pt x="350" y="343"/>
                  <a:pt x="350" y="344"/>
                </a:cubicBezTo>
                <a:cubicBezTo>
                  <a:pt x="354" y="345"/>
                  <a:pt x="354" y="353"/>
                  <a:pt x="358" y="356"/>
                </a:cubicBezTo>
                <a:cubicBezTo>
                  <a:pt x="358" y="362"/>
                  <a:pt x="354" y="365"/>
                  <a:pt x="353" y="369"/>
                </a:cubicBezTo>
                <a:cubicBezTo>
                  <a:pt x="352" y="372"/>
                  <a:pt x="353" y="376"/>
                  <a:pt x="349" y="378"/>
                </a:cubicBezTo>
                <a:cubicBezTo>
                  <a:pt x="349" y="380"/>
                  <a:pt x="349" y="382"/>
                  <a:pt x="349" y="383"/>
                </a:cubicBezTo>
                <a:cubicBezTo>
                  <a:pt x="345" y="385"/>
                  <a:pt x="350" y="389"/>
                  <a:pt x="345" y="389"/>
                </a:cubicBezTo>
                <a:cubicBezTo>
                  <a:pt x="344" y="393"/>
                  <a:pt x="345" y="400"/>
                  <a:pt x="341" y="401"/>
                </a:cubicBezTo>
                <a:cubicBezTo>
                  <a:pt x="340" y="406"/>
                  <a:pt x="340" y="413"/>
                  <a:pt x="335" y="414"/>
                </a:cubicBezTo>
                <a:cubicBezTo>
                  <a:pt x="335" y="417"/>
                  <a:pt x="333" y="419"/>
                  <a:pt x="329" y="418"/>
                </a:cubicBezTo>
                <a:cubicBezTo>
                  <a:pt x="330" y="421"/>
                  <a:pt x="327" y="422"/>
                  <a:pt x="326" y="420"/>
                </a:cubicBezTo>
                <a:cubicBezTo>
                  <a:pt x="323" y="422"/>
                  <a:pt x="327" y="425"/>
                  <a:pt x="325" y="427"/>
                </a:cubicBezTo>
                <a:cubicBezTo>
                  <a:pt x="325" y="428"/>
                  <a:pt x="326" y="428"/>
                  <a:pt x="326" y="430"/>
                </a:cubicBezTo>
                <a:cubicBezTo>
                  <a:pt x="325" y="433"/>
                  <a:pt x="322" y="434"/>
                  <a:pt x="323" y="438"/>
                </a:cubicBezTo>
                <a:cubicBezTo>
                  <a:pt x="321" y="440"/>
                  <a:pt x="316" y="440"/>
                  <a:pt x="316" y="444"/>
                </a:cubicBezTo>
                <a:cubicBezTo>
                  <a:pt x="316" y="443"/>
                  <a:pt x="311" y="444"/>
                  <a:pt x="313" y="445"/>
                </a:cubicBezTo>
                <a:cubicBezTo>
                  <a:pt x="313" y="444"/>
                  <a:pt x="317" y="445"/>
                  <a:pt x="317" y="446"/>
                </a:cubicBezTo>
                <a:cubicBezTo>
                  <a:pt x="316" y="447"/>
                  <a:pt x="313" y="444"/>
                  <a:pt x="314" y="447"/>
                </a:cubicBezTo>
                <a:cubicBezTo>
                  <a:pt x="317" y="447"/>
                  <a:pt x="320" y="449"/>
                  <a:pt x="322" y="448"/>
                </a:cubicBezTo>
                <a:cubicBezTo>
                  <a:pt x="321" y="448"/>
                  <a:pt x="321" y="447"/>
                  <a:pt x="321" y="447"/>
                </a:cubicBezTo>
                <a:cubicBezTo>
                  <a:pt x="324" y="445"/>
                  <a:pt x="328" y="446"/>
                  <a:pt x="331" y="447"/>
                </a:cubicBezTo>
                <a:cubicBezTo>
                  <a:pt x="331" y="447"/>
                  <a:pt x="331" y="446"/>
                  <a:pt x="331" y="446"/>
                </a:cubicBezTo>
                <a:cubicBezTo>
                  <a:pt x="333" y="447"/>
                  <a:pt x="330" y="448"/>
                  <a:pt x="333" y="447"/>
                </a:cubicBezTo>
                <a:cubicBezTo>
                  <a:pt x="334" y="448"/>
                  <a:pt x="332" y="448"/>
                  <a:pt x="332" y="449"/>
                </a:cubicBezTo>
                <a:cubicBezTo>
                  <a:pt x="335" y="449"/>
                  <a:pt x="335" y="449"/>
                  <a:pt x="338" y="449"/>
                </a:cubicBezTo>
                <a:cubicBezTo>
                  <a:pt x="339" y="447"/>
                  <a:pt x="336" y="447"/>
                  <a:pt x="337" y="445"/>
                </a:cubicBezTo>
                <a:cubicBezTo>
                  <a:pt x="336" y="445"/>
                  <a:pt x="334" y="446"/>
                  <a:pt x="334" y="445"/>
                </a:cubicBezTo>
                <a:cubicBezTo>
                  <a:pt x="337" y="443"/>
                  <a:pt x="339" y="444"/>
                  <a:pt x="342" y="442"/>
                </a:cubicBezTo>
                <a:cubicBezTo>
                  <a:pt x="341" y="443"/>
                  <a:pt x="341" y="443"/>
                  <a:pt x="341" y="444"/>
                </a:cubicBezTo>
                <a:cubicBezTo>
                  <a:pt x="343" y="444"/>
                  <a:pt x="344" y="443"/>
                  <a:pt x="346" y="442"/>
                </a:cubicBezTo>
                <a:cubicBezTo>
                  <a:pt x="346" y="444"/>
                  <a:pt x="347" y="444"/>
                  <a:pt x="347" y="445"/>
                </a:cubicBezTo>
                <a:cubicBezTo>
                  <a:pt x="348" y="444"/>
                  <a:pt x="349" y="445"/>
                  <a:pt x="349" y="444"/>
                </a:cubicBezTo>
                <a:cubicBezTo>
                  <a:pt x="347" y="443"/>
                  <a:pt x="348" y="439"/>
                  <a:pt x="348" y="437"/>
                </a:cubicBezTo>
                <a:cubicBezTo>
                  <a:pt x="351" y="436"/>
                  <a:pt x="350" y="439"/>
                  <a:pt x="351" y="439"/>
                </a:cubicBezTo>
                <a:cubicBezTo>
                  <a:pt x="353" y="437"/>
                  <a:pt x="355" y="438"/>
                  <a:pt x="359" y="437"/>
                </a:cubicBezTo>
                <a:cubicBezTo>
                  <a:pt x="359" y="439"/>
                  <a:pt x="360" y="441"/>
                  <a:pt x="361" y="442"/>
                </a:cubicBezTo>
                <a:cubicBezTo>
                  <a:pt x="361" y="440"/>
                  <a:pt x="362" y="439"/>
                  <a:pt x="363" y="438"/>
                </a:cubicBezTo>
                <a:cubicBezTo>
                  <a:pt x="363" y="439"/>
                  <a:pt x="363" y="439"/>
                  <a:pt x="364" y="439"/>
                </a:cubicBezTo>
                <a:cubicBezTo>
                  <a:pt x="364" y="441"/>
                  <a:pt x="362" y="441"/>
                  <a:pt x="362" y="443"/>
                </a:cubicBezTo>
                <a:cubicBezTo>
                  <a:pt x="365" y="443"/>
                  <a:pt x="363" y="441"/>
                  <a:pt x="366" y="442"/>
                </a:cubicBezTo>
                <a:cubicBezTo>
                  <a:pt x="366" y="440"/>
                  <a:pt x="365" y="440"/>
                  <a:pt x="366" y="438"/>
                </a:cubicBezTo>
                <a:cubicBezTo>
                  <a:pt x="370" y="437"/>
                  <a:pt x="366" y="439"/>
                  <a:pt x="370" y="439"/>
                </a:cubicBezTo>
                <a:cubicBezTo>
                  <a:pt x="370" y="436"/>
                  <a:pt x="368" y="437"/>
                  <a:pt x="366" y="436"/>
                </a:cubicBezTo>
                <a:cubicBezTo>
                  <a:pt x="366" y="435"/>
                  <a:pt x="366" y="434"/>
                  <a:pt x="366" y="433"/>
                </a:cubicBezTo>
                <a:cubicBezTo>
                  <a:pt x="367" y="435"/>
                  <a:pt x="369" y="435"/>
                  <a:pt x="370" y="436"/>
                </a:cubicBezTo>
                <a:cubicBezTo>
                  <a:pt x="370" y="430"/>
                  <a:pt x="375" y="429"/>
                  <a:pt x="375" y="427"/>
                </a:cubicBezTo>
                <a:cubicBezTo>
                  <a:pt x="378" y="430"/>
                  <a:pt x="387" y="429"/>
                  <a:pt x="389" y="427"/>
                </a:cubicBezTo>
                <a:cubicBezTo>
                  <a:pt x="388" y="426"/>
                  <a:pt x="386" y="428"/>
                  <a:pt x="386" y="427"/>
                </a:cubicBezTo>
                <a:cubicBezTo>
                  <a:pt x="388" y="427"/>
                  <a:pt x="387" y="424"/>
                  <a:pt x="389" y="423"/>
                </a:cubicBezTo>
                <a:cubicBezTo>
                  <a:pt x="389" y="424"/>
                  <a:pt x="390" y="423"/>
                  <a:pt x="390" y="424"/>
                </a:cubicBezTo>
                <a:cubicBezTo>
                  <a:pt x="388" y="426"/>
                  <a:pt x="390" y="427"/>
                  <a:pt x="389" y="428"/>
                </a:cubicBezTo>
                <a:cubicBezTo>
                  <a:pt x="391" y="428"/>
                  <a:pt x="392" y="428"/>
                  <a:pt x="394" y="428"/>
                </a:cubicBezTo>
                <a:cubicBezTo>
                  <a:pt x="403" y="440"/>
                  <a:pt x="410" y="460"/>
                  <a:pt x="432" y="456"/>
                </a:cubicBezTo>
                <a:cubicBezTo>
                  <a:pt x="432" y="454"/>
                  <a:pt x="434" y="453"/>
                  <a:pt x="433" y="450"/>
                </a:cubicBezTo>
                <a:cubicBezTo>
                  <a:pt x="428" y="453"/>
                  <a:pt x="421" y="447"/>
                  <a:pt x="426" y="442"/>
                </a:cubicBezTo>
                <a:cubicBezTo>
                  <a:pt x="429" y="443"/>
                  <a:pt x="430" y="442"/>
                  <a:pt x="431" y="440"/>
                </a:cubicBezTo>
                <a:cubicBezTo>
                  <a:pt x="433" y="443"/>
                  <a:pt x="438" y="439"/>
                  <a:pt x="441" y="442"/>
                </a:cubicBezTo>
                <a:cubicBezTo>
                  <a:pt x="448" y="440"/>
                  <a:pt x="456" y="440"/>
                  <a:pt x="465" y="439"/>
                </a:cubicBezTo>
                <a:cubicBezTo>
                  <a:pt x="472" y="439"/>
                  <a:pt x="477" y="437"/>
                  <a:pt x="482" y="437"/>
                </a:cubicBezTo>
                <a:cubicBezTo>
                  <a:pt x="490" y="436"/>
                  <a:pt x="496" y="438"/>
                  <a:pt x="502" y="441"/>
                </a:cubicBezTo>
                <a:cubicBezTo>
                  <a:pt x="502" y="441"/>
                  <a:pt x="502" y="440"/>
                  <a:pt x="502" y="440"/>
                </a:cubicBezTo>
                <a:cubicBezTo>
                  <a:pt x="504" y="440"/>
                  <a:pt x="503" y="443"/>
                  <a:pt x="504" y="443"/>
                </a:cubicBezTo>
                <a:cubicBezTo>
                  <a:pt x="507" y="443"/>
                  <a:pt x="509" y="445"/>
                  <a:pt x="511" y="446"/>
                </a:cubicBezTo>
                <a:cubicBezTo>
                  <a:pt x="512" y="445"/>
                  <a:pt x="513" y="445"/>
                  <a:pt x="514" y="445"/>
                </a:cubicBezTo>
                <a:cubicBezTo>
                  <a:pt x="516" y="449"/>
                  <a:pt x="520" y="451"/>
                  <a:pt x="523" y="447"/>
                </a:cubicBezTo>
                <a:cubicBezTo>
                  <a:pt x="525" y="451"/>
                  <a:pt x="527" y="453"/>
                  <a:pt x="529" y="457"/>
                </a:cubicBezTo>
                <a:cubicBezTo>
                  <a:pt x="533" y="457"/>
                  <a:pt x="534" y="459"/>
                  <a:pt x="536" y="460"/>
                </a:cubicBezTo>
                <a:cubicBezTo>
                  <a:pt x="536" y="458"/>
                  <a:pt x="534" y="457"/>
                  <a:pt x="533" y="454"/>
                </a:cubicBezTo>
                <a:cubicBezTo>
                  <a:pt x="530" y="455"/>
                  <a:pt x="527" y="453"/>
                  <a:pt x="526" y="450"/>
                </a:cubicBezTo>
                <a:cubicBezTo>
                  <a:pt x="527" y="449"/>
                  <a:pt x="528" y="450"/>
                  <a:pt x="530" y="450"/>
                </a:cubicBezTo>
                <a:cubicBezTo>
                  <a:pt x="525" y="442"/>
                  <a:pt x="515" y="440"/>
                  <a:pt x="511" y="433"/>
                </a:cubicBezTo>
                <a:cubicBezTo>
                  <a:pt x="511" y="432"/>
                  <a:pt x="511" y="432"/>
                  <a:pt x="512" y="431"/>
                </a:cubicBezTo>
                <a:cubicBezTo>
                  <a:pt x="520" y="434"/>
                  <a:pt x="527" y="437"/>
                  <a:pt x="536" y="439"/>
                </a:cubicBezTo>
                <a:cubicBezTo>
                  <a:pt x="537" y="439"/>
                  <a:pt x="534" y="437"/>
                  <a:pt x="537" y="437"/>
                </a:cubicBezTo>
                <a:cubicBezTo>
                  <a:pt x="537" y="438"/>
                  <a:pt x="537" y="439"/>
                  <a:pt x="536" y="439"/>
                </a:cubicBezTo>
                <a:cubicBezTo>
                  <a:pt x="539" y="440"/>
                  <a:pt x="543" y="443"/>
                  <a:pt x="545" y="441"/>
                </a:cubicBezTo>
                <a:cubicBezTo>
                  <a:pt x="545" y="444"/>
                  <a:pt x="548" y="442"/>
                  <a:pt x="549" y="441"/>
                </a:cubicBezTo>
                <a:cubicBezTo>
                  <a:pt x="548" y="443"/>
                  <a:pt x="550" y="444"/>
                  <a:pt x="552" y="444"/>
                </a:cubicBezTo>
                <a:cubicBezTo>
                  <a:pt x="551" y="441"/>
                  <a:pt x="556" y="445"/>
                  <a:pt x="557" y="443"/>
                </a:cubicBezTo>
                <a:cubicBezTo>
                  <a:pt x="556" y="443"/>
                  <a:pt x="555" y="441"/>
                  <a:pt x="557" y="441"/>
                </a:cubicBezTo>
                <a:cubicBezTo>
                  <a:pt x="557" y="442"/>
                  <a:pt x="560" y="440"/>
                  <a:pt x="559" y="442"/>
                </a:cubicBezTo>
                <a:cubicBezTo>
                  <a:pt x="558" y="441"/>
                  <a:pt x="557" y="442"/>
                  <a:pt x="557" y="443"/>
                </a:cubicBezTo>
                <a:cubicBezTo>
                  <a:pt x="558" y="443"/>
                  <a:pt x="559" y="443"/>
                  <a:pt x="560" y="443"/>
                </a:cubicBezTo>
                <a:cubicBezTo>
                  <a:pt x="561" y="442"/>
                  <a:pt x="560" y="440"/>
                  <a:pt x="561" y="441"/>
                </a:cubicBezTo>
                <a:cubicBezTo>
                  <a:pt x="562" y="442"/>
                  <a:pt x="560" y="443"/>
                  <a:pt x="561" y="443"/>
                </a:cubicBezTo>
                <a:cubicBezTo>
                  <a:pt x="561" y="442"/>
                  <a:pt x="564" y="443"/>
                  <a:pt x="563" y="441"/>
                </a:cubicBezTo>
                <a:cubicBezTo>
                  <a:pt x="559" y="439"/>
                  <a:pt x="556" y="438"/>
                  <a:pt x="552" y="439"/>
                </a:cubicBezTo>
                <a:cubicBezTo>
                  <a:pt x="551" y="438"/>
                  <a:pt x="550" y="437"/>
                  <a:pt x="548" y="437"/>
                </a:cubicBezTo>
                <a:cubicBezTo>
                  <a:pt x="547" y="439"/>
                  <a:pt x="547" y="436"/>
                  <a:pt x="546" y="438"/>
                </a:cubicBezTo>
                <a:cubicBezTo>
                  <a:pt x="547" y="438"/>
                  <a:pt x="548" y="441"/>
                  <a:pt x="547" y="441"/>
                </a:cubicBezTo>
                <a:cubicBezTo>
                  <a:pt x="546" y="440"/>
                  <a:pt x="546" y="439"/>
                  <a:pt x="544" y="438"/>
                </a:cubicBezTo>
                <a:cubicBezTo>
                  <a:pt x="544" y="437"/>
                  <a:pt x="547" y="436"/>
                  <a:pt x="546" y="435"/>
                </a:cubicBezTo>
                <a:cubicBezTo>
                  <a:pt x="545" y="436"/>
                  <a:pt x="543" y="434"/>
                  <a:pt x="542" y="436"/>
                </a:cubicBezTo>
                <a:cubicBezTo>
                  <a:pt x="542" y="433"/>
                  <a:pt x="537" y="434"/>
                  <a:pt x="538" y="432"/>
                </a:cubicBezTo>
                <a:cubicBezTo>
                  <a:pt x="533" y="432"/>
                  <a:pt x="530" y="427"/>
                  <a:pt x="527" y="425"/>
                </a:cubicBezTo>
                <a:cubicBezTo>
                  <a:pt x="520" y="428"/>
                  <a:pt x="512" y="422"/>
                  <a:pt x="505" y="422"/>
                </a:cubicBezTo>
                <a:cubicBezTo>
                  <a:pt x="505" y="421"/>
                  <a:pt x="505" y="417"/>
                  <a:pt x="504" y="419"/>
                </a:cubicBezTo>
                <a:cubicBezTo>
                  <a:pt x="505" y="420"/>
                  <a:pt x="503" y="422"/>
                  <a:pt x="503" y="422"/>
                </a:cubicBezTo>
                <a:cubicBezTo>
                  <a:pt x="501" y="421"/>
                  <a:pt x="499" y="420"/>
                  <a:pt x="500" y="417"/>
                </a:cubicBezTo>
                <a:cubicBezTo>
                  <a:pt x="498" y="416"/>
                  <a:pt x="499" y="419"/>
                  <a:pt x="498" y="420"/>
                </a:cubicBezTo>
                <a:cubicBezTo>
                  <a:pt x="498" y="416"/>
                  <a:pt x="494" y="414"/>
                  <a:pt x="494" y="411"/>
                </a:cubicBezTo>
                <a:cubicBezTo>
                  <a:pt x="493" y="411"/>
                  <a:pt x="492" y="412"/>
                  <a:pt x="490" y="411"/>
                </a:cubicBezTo>
                <a:cubicBezTo>
                  <a:pt x="490" y="411"/>
                  <a:pt x="489" y="409"/>
                  <a:pt x="491" y="409"/>
                </a:cubicBezTo>
                <a:cubicBezTo>
                  <a:pt x="492" y="409"/>
                  <a:pt x="491" y="411"/>
                  <a:pt x="493" y="410"/>
                </a:cubicBezTo>
                <a:cubicBezTo>
                  <a:pt x="493" y="410"/>
                  <a:pt x="493" y="410"/>
                  <a:pt x="494" y="410"/>
                </a:cubicBezTo>
                <a:cubicBezTo>
                  <a:pt x="495" y="408"/>
                  <a:pt x="492" y="408"/>
                  <a:pt x="492" y="406"/>
                </a:cubicBezTo>
                <a:cubicBezTo>
                  <a:pt x="489" y="408"/>
                  <a:pt x="487" y="407"/>
                  <a:pt x="481" y="408"/>
                </a:cubicBezTo>
                <a:cubicBezTo>
                  <a:pt x="481" y="404"/>
                  <a:pt x="477" y="406"/>
                  <a:pt x="480" y="407"/>
                </a:cubicBezTo>
                <a:cubicBezTo>
                  <a:pt x="478" y="407"/>
                  <a:pt x="476" y="407"/>
                  <a:pt x="476" y="405"/>
                </a:cubicBezTo>
                <a:cubicBezTo>
                  <a:pt x="476" y="405"/>
                  <a:pt x="477" y="405"/>
                  <a:pt x="477" y="404"/>
                </a:cubicBezTo>
                <a:cubicBezTo>
                  <a:pt x="470" y="402"/>
                  <a:pt x="470" y="394"/>
                  <a:pt x="466" y="390"/>
                </a:cubicBezTo>
                <a:cubicBezTo>
                  <a:pt x="465" y="390"/>
                  <a:pt x="464" y="385"/>
                  <a:pt x="464" y="383"/>
                </a:cubicBezTo>
                <a:cubicBezTo>
                  <a:pt x="463" y="383"/>
                  <a:pt x="462" y="384"/>
                  <a:pt x="462" y="382"/>
                </a:cubicBezTo>
                <a:cubicBezTo>
                  <a:pt x="458" y="370"/>
                  <a:pt x="449" y="362"/>
                  <a:pt x="448" y="349"/>
                </a:cubicBezTo>
                <a:cubicBezTo>
                  <a:pt x="446" y="348"/>
                  <a:pt x="445" y="349"/>
                  <a:pt x="444" y="350"/>
                </a:cubicBezTo>
                <a:cubicBezTo>
                  <a:pt x="444" y="349"/>
                  <a:pt x="444" y="348"/>
                  <a:pt x="443" y="347"/>
                </a:cubicBezTo>
                <a:cubicBezTo>
                  <a:pt x="440" y="349"/>
                  <a:pt x="435" y="343"/>
                  <a:pt x="434" y="338"/>
                </a:cubicBezTo>
                <a:cubicBezTo>
                  <a:pt x="432" y="337"/>
                  <a:pt x="431" y="338"/>
                  <a:pt x="430" y="334"/>
                </a:cubicBezTo>
                <a:cubicBezTo>
                  <a:pt x="434" y="326"/>
                  <a:pt x="419" y="318"/>
                  <a:pt x="422" y="308"/>
                </a:cubicBezTo>
                <a:cubicBezTo>
                  <a:pt x="418" y="305"/>
                  <a:pt x="418" y="299"/>
                  <a:pt x="414" y="296"/>
                </a:cubicBezTo>
                <a:cubicBezTo>
                  <a:pt x="417" y="294"/>
                  <a:pt x="414" y="292"/>
                  <a:pt x="414" y="289"/>
                </a:cubicBezTo>
                <a:cubicBezTo>
                  <a:pt x="407" y="286"/>
                  <a:pt x="400" y="276"/>
                  <a:pt x="407" y="269"/>
                </a:cubicBezTo>
                <a:cubicBezTo>
                  <a:pt x="408" y="270"/>
                  <a:pt x="408" y="272"/>
                  <a:pt x="409" y="273"/>
                </a:cubicBezTo>
                <a:cubicBezTo>
                  <a:pt x="408" y="269"/>
                  <a:pt x="416" y="272"/>
                  <a:pt x="412" y="276"/>
                </a:cubicBezTo>
                <a:cubicBezTo>
                  <a:pt x="414" y="276"/>
                  <a:pt x="413" y="279"/>
                  <a:pt x="415" y="279"/>
                </a:cubicBezTo>
                <a:cubicBezTo>
                  <a:pt x="415" y="277"/>
                  <a:pt x="416" y="277"/>
                  <a:pt x="417" y="275"/>
                </a:cubicBezTo>
                <a:cubicBezTo>
                  <a:pt x="416" y="273"/>
                  <a:pt x="415" y="269"/>
                  <a:pt x="415" y="266"/>
                </a:cubicBezTo>
                <a:cubicBezTo>
                  <a:pt x="414" y="267"/>
                  <a:pt x="414" y="267"/>
                  <a:pt x="413" y="265"/>
                </a:cubicBezTo>
                <a:cubicBezTo>
                  <a:pt x="414" y="265"/>
                  <a:pt x="415" y="265"/>
                  <a:pt x="415" y="265"/>
                </a:cubicBezTo>
                <a:cubicBezTo>
                  <a:pt x="412" y="263"/>
                  <a:pt x="412" y="268"/>
                  <a:pt x="410" y="269"/>
                </a:cubicBezTo>
                <a:cubicBezTo>
                  <a:pt x="409" y="267"/>
                  <a:pt x="409" y="266"/>
                  <a:pt x="411" y="265"/>
                </a:cubicBezTo>
                <a:cubicBezTo>
                  <a:pt x="410" y="264"/>
                  <a:pt x="408" y="266"/>
                  <a:pt x="408" y="264"/>
                </a:cubicBezTo>
                <a:cubicBezTo>
                  <a:pt x="411" y="265"/>
                  <a:pt x="404" y="258"/>
                  <a:pt x="404" y="254"/>
                </a:cubicBezTo>
                <a:cubicBezTo>
                  <a:pt x="403" y="251"/>
                  <a:pt x="404" y="250"/>
                  <a:pt x="402" y="249"/>
                </a:cubicBezTo>
                <a:cubicBezTo>
                  <a:pt x="401" y="241"/>
                  <a:pt x="394" y="241"/>
                  <a:pt x="392" y="234"/>
                </a:cubicBezTo>
                <a:cubicBezTo>
                  <a:pt x="389" y="233"/>
                  <a:pt x="387" y="230"/>
                  <a:pt x="388" y="226"/>
                </a:cubicBezTo>
                <a:cubicBezTo>
                  <a:pt x="385" y="225"/>
                  <a:pt x="385" y="221"/>
                  <a:pt x="383" y="217"/>
                </a:cubicBezTo>
                <a:cubicBezTo>
                  <a:pt x="384" y="217"/>
                  <a:pt x="385" y="220"/>
                  <a:pt x="385" y="218"/>
                </a:cubicBezTo>
                <a:cubicBezTo>
                  <a:pt x="383" y="217"/>
                  <a:pt x="384" y="215"/>
                  <a:pt x="383" y="214"/>
                </a:cubicBezTo>
                <a:cubicBezTo>
                  <a:pt x="375" y="214"/>
                  <a:pt x="375" y="205"/>
                  <a:pt x="374" y="201"/>
                </a:cubicBezTo>
                <a:cubicBezTo>
                  <a:pt x="376" y="200"/>
                  <a:pt x="377" y="204"/>
                  <a:pt x="378" y="203"/>
                </a:cubicBezTo>
                <a:cubicBezTo>
                  <a:pt x="377" y="201"/>
                  <a:pt x="377" y="199"/>
                  <a:pt x="375" y="198"/>
                </a:cubicBezTo>
                <a:cubicBezTo>
                  <a:pt x="374" y="198"/>
                  <a:pt x="374" y="199"/>
                  <a:pt x="373" y="200"/>
                </a:cubicBezTo>
                <a:cubicBezTo>
                  <a:pt x="373" y="199"/>
                  <a:pt x="372" y="199"/>
                  <a:pt x="372" y="199"/>
                </a:cubicBezTo>
                <a:cubicBezTo>
                  <a:pt x="373" y="198"/>
                  <a:pt x="376" y="197"/>
                  <a:pt x="374" y="195"/>
                </a:cubicBezTo>
                <a:cubicBezTo>
                  <a:pt x="370" y="194"/>
                  <a:pt x="373" y="189"/>
                  <a:pt x="372" y="184"/>
                </a:cubicBezTo>
                <a:cubicBezTo>
                  <a:pt x="381" y="176"/>
                  <a:pt x="372" y="169"/>
                  <a:pt x="369" y="161"/>
                </a:cubicBezTo>
                <a:cubicBezTo>
                  <a:pt x="366" y="152"/>
                  <a:pt x="369" y="148"/>
                  <a:pt x="375" y="142"/>
                </a:cubicBezTo>
                <a:cubicBezTo>
                  <a:pt x="377" y="143"/>
                  <a:pt x="381" y="142"/>
                  <a:pt x="384" y="140"/>
                </a:cubicBezTo>
                <a:cubicBezTo>
                  <a:pt x="384" y="141"/>
                  <a:pt x="386" y="144"/>
                  <a:pt x="387" y="142"/>
                </a:cubicBezTo>
                <a:cubicBezTo>
                  <a:pt x="384" y="140"/>
                  <a:pt x="390" y="137"/>
                  <a:pt x="392" y="137"/>
                </a:cubicBezTo>
                <a:cubicBezTo>
                  <a:pt x="393" y="135"/>
                  <a:pt x="391" y="135"/>
                  <a:pt x="391" y="133"/>
                </a:cubicBezTo>
                <a:cubicBezTo>
                  <a:pt x="392" y="133"/>
                  <a:pt x="392" y="134"/>
                  <a:pt x="393" y="134"/>
                </a:cubicBezTo>
                <a:cubicBezTo>
                  <a:pt x="392" y="132"/>
                  <a:pt x="393" y="132"/>
                  <a:pt x="393" y="129"/>
                </a:cubicBezTo>
                <a:cubicBezTo>
                  <a:pt x="390" y="129"/>
                  <a:pt x="390" y="129"/>
                  <a:pt x="389" y="131"/>
                </a:cubicBezTo>
                <a:cubicBezTo>
                  <a:pt x="389" y="129"/>
                  <a:pt x="389" y="128"/>
                  <a:pt x="388" y="128"/>
                </a:cubicBezTo>
                <a:cubicBezTo>
                  <a:pt x="389" y="129"/>
                  <a:pt x="391" y="127"/>
                  <a:pt x="392" y="128"/>
                </a:cubicBezTo>
                <a:cubicBezTo>
                  <a:pt x="390" y="123"/>
                  <a:pt x="386" y="120"/>
                  <a:pt x="380" y="121"/>
                </a:cubicBezTo>
                <a:cubicBezTo>
                  <a:pt x="379" y="117"/>
                  <a:pt x="372" y="119"/>
                  <a:pt x="370" y="116"/>
                </a:cubicBezTo>
                <a:cubicBezTo>
                  <a:pt x="370" y="117"/>
                  <a:pt x="370" y="117"/>
                  <a:pt x="369" y="116"/>
                </a:cubicBezTo>
                <a:cubicBezTo>
                  <a:pt x="369" y="118"/>
                  <a:pt x="369" y="119"/>
                  <a:pt x="367" y="120"/>
                </a:cubicBezTo>
                <a:cubicBezTo>
                  <a:pt x="367" y="117"/>
                  <a:pt x="364" y="119"/>
                  <a:pt x="362" y="119"/>
                </a:cubicBezTo>
                <a:cubicBezTo>
                  <a:pt x="362" y="120"/>
                  <a:pt x="363" y="121"/>
                  <a:pt x="361" y="121"/>
                </a:cubicBezTo>
                <a:cubicBezTo>
                  <a:pt x="362" y="119"/>
                  <a:pt x="361" y="119"/>
                  <a:pt x="360" y="118"/>
                </a:cubicBezTo>
                <a:cubicBezTo>
                  <a:pt x="359" y="121"/>
                  <a:pt x="353" y="118"/>
                  <a:pt x="354" y="120"/>
                </a:cubicBezTo>
                <a:cubicBezTo>
                  <a:pt x="350" y="118"/>
                  <a:pt x="344" y="121"/>
                  <a:pt x="340" y="117"/>
                </a:cubicBezTo>
                <a:cubicBezTo>
                  <a:pt x="340" y="111"/>
                  <a:pt x="335" y="104"/>
                  <a:pt x="334" y="101"/>
                </a:cubicBezTo>
                <a:cubicBezTo>
                  <a:pt x="334" y="102"/>
                  <a:pt x="334" y="103"/>
                  <a:pt x="333" y="102"/>
                </a:cubicBezTo>
                <a:cubicBezTo>
                  <a:pt x="332" y="98"/>
                  <a:pt x="329" y="93"/>
                  <a:pt x="327" y="87"/>
                </a:cubicBezTo>
                <a:cubicBezTo>
                  <a:pt x="324" y="80"/>
                  <a:pt x="320" y="74"/>
                  <a:pt x="326" y="70"/>
                </a:cubicBezTo>
                <a:cubicBezTo>
                  <a:pt x="328" y="75"/>
                  <a:pt x="330" y="78"/>
                  <a:pt x="332" y="84"/>
                </a:cubicBezTo>
                <a:cubicBezTo>
                  <a:pt x="331" y="84"/>
                  <a:pt x="330" y="84"/>
                  <a:pt x="330" y="85"/>
                </a:cubicBezTo>
                <a:cubicBezTo>
                  <a:pt x="330" y="86"/>
                  <a:pt x="331" y="86"/>
                  <a:pt x="331" y="87"/>
                </a:cubicBezTo>
                <a:cubicBezTo>
                  <a:pt x="331" y="88"/>
                  <a:pt x="333" y="85"/>
                  <a:pt x="334" y="87"/>
                </a:cubicBezTo>
                <a:cubicBezTo>
                  <a:pt x="332" y="87"/>
                  <a:pt x="332" y="89"/>
                  <a:pt x="331" y="91"/>
                </a:cubicBezTo>
                <a:cubicBezTo>
                  <a:pt x="332" y="91"/>
                  <a:pt x="333" y="91"/>
                  <a:pt x="333" y="92"/>
                </a:cubicBezTo>
                <a:cubicBezTo>
                  <a:pt x="332" y="92"/>
                  <a:pt x="332" y="92"/>
                  <a:pt x="333" y="93"/>
                </a:cubicBezTo>
                <a:cubicBezTo>
                  <a:pt x="334" y="91"/>
                  <a:pt x="333" y="91"/>
                  <a:pt x="332" y="90"/>
                </a:cubicBezTo>
                <a:cubicBezTo>
                  <a:pt x="333" y="91"/>
                  <a:pt x="334" y="90"/>
                  <a:pt x="335" y="89"/>
                </a:cubicBezTo>
                <a:cubicBezTo>
                  <a:pt x="335" y="85"/>
                  <a:pt x="333" y="82"/>
                  <a:pt x="334" y="78"/>
                </a:cubicBezTo>
                <a:cubicBezTo>
                  <a:pt x="332" y="78"/>
                  <a:pt x="333" y="77"/>
                  <a:pt x="331" y="79"/>
                </a:cubicBezTo>
                <a:cubicBezTo>
                  <a:pt x="331" y="76"/>
                  <a:pt x="332" y="74"/>
                  <a:pt x="329" y="75"/>
                </a:cubicBezTo>
                <a:cubicBezTo>
                  <a:pt x="328" y="71"/>
                  <a:pt x="326" y="66"/>
                  <a:pt x="329" y="62"/>
                </a:cubicBezTo>
                <a:cubicBezTo>
                  <a:pt x="331" y="62"/>
                  <a:pt x="333" y="64"/>
                  <a:pt x="332" y="65"/>
                </a:cubicBezTo>
                <a:cubicBezTo>
                  <a:pt x="334" y="67"/>
                  <a:pt x="338" y="66"/>
                  <a:pt x="337" y="63"/>
                </a:cubicBezTo>
                <a:cubicBezTo>
                  <a:pt x="335" y="62"/>
                  <a:pt x="335" y="64"/>
                  <a:pt x="334" y="63"/>
                </a:cubicBezTo>
                <a:cubicBezTo>
                  <a:pt x="334" y="62"/>
                  <a:pt x="336" y="62"/>
                  <a:pt x="334" y="61"/>
                </a:cubicBezTo>
                <a:cubicBezTo>
                  <a:pt x="333" y="61"/>
                  <a:pt x="333" y="61"/>
                  <a:pt x="333" y="62"/>
                </a:cubicBezTo>
                <a:cubicBezTo>
                  <a:pt x="333" y="56"/>
                  <a:pt x="331" y="54"/>
                  <a:pt x="328" y="54"/>
                </a:cubicBezTo>
                <a:cubicBezTo>
                  <a:pt x="328" y="52"/>
                  <a:pt x="329" y="53"/>
                  <a:pt x="329" y="51"/>
                </a:cubicBezTo>
                <a:cubicBezTo>
                  <a:pt x="327" y="52"/>
                  <a:pt x="327" y="50"/>
                  <a:pt x="327" y="49"/>
                </a:cubicBezTo>
                <a:cubicBezTo>
                  <a:pt x="326" y="49"/>
                  <a:pt x="324" y="49"/>
                  <a:pt x="323" y="48"/>
                </a:cubicBezTo>
                <a:cubicBezTo>
                  <a:pt x="326" y="45"/>
                  <a:pt x="322" y="42"/>
                  <a:pt x="320" y="41"/>
                </a:cubicBezTo>
                <a:cubicBezTo>
                  <a:pt x="319" y="40"/>
                  <a:pt x="320" y="40"/>
                  <a:pt x="320" y="39"/>
                </a:cubicBezTo>
                <a:cubicBezTo>
                  <a:pt x="314" y="31"/>
                  <a:pt x="309" y="21"/>
                  <a:pt x="300" y="16"/>
                </a:cubicBezTo>
                <a:cubicBezTo>
                  <a:pt x="296" y="12"/>
                  <a:pt x="295" y="5"/>
                  <a:pt x="293" y="0"/>
                </a:cubicBezTo>
                <a:cubicBezTo>
                  <a:pt x="291" y="2"/>
                  <a:pt x="292" y="7"/>
                  <a:pt x="291" y="9"/>
                </a:cubicBezTo>
                <a:cubicBezTo>
                  <a:pt x="287" y="7"/>
                  <a:pt x="283" y="7"/>
                  <a:pt x="278" y="6"/>
                </a:cubicBezTo>
                <a:cubicBezTo>
                  <a:pt x="279" y="7"/>
                  <a:pt x="276" y="9"/>
                  <a:pt x="276" y="7"/>
                </a:cubicBezTo>
                <a:cubicBezTo>
                  <a:pt x="277" y="8"/>
                  <a:pt x="278" y="6"/>
                  <a:pt x="277" y="6"/>
                </a:cubicBezTo>
                <a:close/>
                <a:moveTo>
                  <a:pt x="237" y="310"/>
                </a:moveTo>
                <a:cubicBezTo>
                  <a:pt x="238" y="308"/>
                  <a:pt x="238" y="307"/>
                  <a:pt x="239" y="307"/>
                </a:cubicBezTo>
                <a:cubicBezTo>
                  <a:pt x="240" y="307"/>
                  <a:pt x="238" y="309"/>
                  <a:pt x="239" y="310"/>
                </a:cubicBezTo>
                <a:cubicBezTo>
                  <a:pt x="239" y="311"/>
                  <a:pt x="239" y="311"/>
                  <a:pt x="240" y="311"/>
                </a:cubicBezTo>
                <a:cubicBezTo>
                  <a:pt x="239" y="312"/>
                  <a:pt x="238" y="310"/>
                  <a:pt x="237" y="310"/>
                </a:cubicBezTo>
                <a:cubicBezTo>
                  <a:pt x="237" y="310"/>
                  <a:pt x="237" y="310"/>
                  <a:pt x="237" y="310"/>
                </a:cubicBezTo>
                <a:close/>
                <a:moveTo>
                  <a:pt x="143" y="390"/>
                </a:moveTo>
                <a:cubicBezTo>
                  <a:pt x="143" y="390"/>
                  <a:pt x="143" y="390"/>
                  <a:pt x="143" y="390"/>
                </a:cubicBezTo>
                <a:cubicBezTo>
                  <a:pt x="145" y="391"/>
                  <a:pt x="142" y="392"/>
                  <a:pt x="142" y="393"/>
                </a:cubicBezTo>
                <a:cubicBezTo>
                  <a:pt x="141" y="392"/>
                  <a:pt x="141" y="390"/>
                  <a:pt x="139" y="390"/>
                </a:cubicBezTo>
                <a:cubicBezTo>
                  <a:pt x="141" y="391"/>
                  <a:pt x="136" y="394"/>
                  <a:pt x="139" y="395"/>
                </a:cubicBezTo>
                <a:cubicBezTo>
                  <a:pt x="138" y="392"/>
                  <a:pt x="144" y="394"/>
                  <a:pt x="145" y="394"/>
                </a:cubicBezTo>
                <a:cubicBezTo>
                  <a:pt x="145" y="395"/>
                  <a:pt x="144" y="396"/>
                  <a:pt x="144" y="396"/>
                </a:cubicBezTo>
                <a:cubicBezTo>
                  <a:pt x="142" y="396"/>
                  <a:pt x="143" y="394"/>
                  <a:pt x="142" y="394"/>
                </a:cubicBezTo>
                <a:cubicBezTo>
                  <a:pt x="141" y="399"/>
                  <a:pt x="150" y="398"/>
                  <a:pt x="151" y="398"/>
                </a:cubicBezTo>
                <a:cubicBezTo>
                  <a:pt x="150" y="399"/>
                  <a:pt x="150" y="403"/>
                  <a:pt x="153" y="402"/>
                </a:cubicBezTo>
                <a:cubicBezTo>
                  <a:pt x="154" y="401"/>
                  <a:pt x="152" y="401"/>
                  <a:pt x="153" y="400"/>
                </a:cubicBezTo>
                <a:cubicBezTo>
                  <a:pt x="155" y="403"/>
                  <a:pt x="160" y="401"/>
                  <a:pt x="161" y="399"/>
                </a:cubicBezTo>
                <a:cubicBezTo>
                  <a:pt x="161" y="400"/>
                  <a:pt x="163" y="400"/>
                  <a:pt x="164" y="400"/>
                </a:cubicBezTo>
                <a:cubicBezTo>
                  <a:pt x="165" y="399"/>
                  <a:pt x="162" y="399"/>
                  <a:pt x="164" y="399"/>
                </a:cubicBezTo>
                <a:cubicBezTo>
                  <a:pt x="165" y="399"/>
                  <a:pt x="165" y="401"/>
                  <a:pt x="167" y="400"/>
                </a:cubicBezTo>
                <a:cubicBezTo>
                  <a:pt x="169" y="397"/>
                  <a:pt x="168" y="393"/>
                  <a:pt x="171" y="391"/>
                </a:cubicBezTo>
                <a:cubicBezTo>
                  <a:pt x="170" y="385"/>
                  <a:pt x="173" y="380"/>
                  <a:pt x="173" y="375"/>
                </a:cubicBezTo>
                <a:cubicBezTo>
                  <a:pt x="173" y="373"/>
                  <a:pt x="172" y="374"/>
                  <a:pt x="172" y="372"/>
                </a:cubicBezTo>
                <a:cubicBezTo>
                  <a:pt x="171" y="372"/>
                  <a:pt x="172" y="374"/>
                  <a:pt x="170" y="374"/>
                </a:cubicBezTo>
                <a:cubicBezTo>
                  <a:pt x="170" y="373"/>
                  <a:pt x="171" y="372"/>
                  <a:pt x="170" y="371"/>
                </a:cubicBezTo>
                <a:cubicBezTo>
                  <a:pt x="170" y="373"/>
                  <a:pt x="168" y="373"/>
                  <a:pt x="168" y="374"/>
                </a:cubicBezTo>
                <a:cubicBezTo>
                  <a:pt x="169" y="374"/>
                  <a:pt x="169" y="374"/>
                  <a:pt x="170" y="375"/>
                </a:cubicBezTo>
                <a:cubicBezTo>
                  <a:pt x="166" y="379"/>
                  <a:pt x="164" y="386"/>
                  <a:pt x="163" y="389"/>
                </a:cubicBezTo>
                <a:cubicBezTo>
                  <a:pt x="163" y="388"/>
                  <a:pt x="164" y="388"/>
                  <a:pt x="164" y="388"/>
                </a:cubicBezTo>
                <a:cubicBezTo>
                  <a:pt x="164" y="391"/>
                  <a:pt x="162" y="393"/>
                  <a:pt x="164" y="396"/>
                </a:cubicBezTo>
                <a:cubicBezTo>
                  <a:pt x="163" y="396"/>
                  <a:pt x="163" y="397"/>
                  <a:pt x="162" y="397"/>
                </a:cubicBezTo>
                <a:cubicBezTo>
                  <a:pt x="162" y="393"/>
                  <a:pt x="159" y="393"/>
                  <a:pt x="161" y="391"/>
                </a:cubicBezTo>
                <a:cubicBezTo>
                  <a:pt x="161" y="391"/>
                  <a:pt x="162" y="392"/>
                  <a:pt x="162" y="391"/>
                </a:cubicBezTo>
                <a:cubicBezTo>
                  <a:pt x="162" y="391"/>
                  <a:pt x="160" y="389"/>
                  <a:pt x="162" y="388"/>
                </a:cubicBezTo>
                <a:cubicBezTo>
                  <a:pt x="160" y="388"/>
                  <a:pt x="161" y="387"/>
                  <a:pt x="160" y="386"/>
                </a:cubicBezTo>
                <a:cubicBezTo>
                  <a:pt x="160" y="384"/>
                  <a:pt x="161" y="384"/>
                  <a:pt x="161" y="382"/>
                </a:cubicBezTo>
                <a:cubicBezTo>
                  <a:pt x="158" y="382"/>
                  <a:pt x="158" y="386"/>
                  <a:pt x="156" y="383"/>
                </a:cubicBezTo>
                <a:cubicBezTo>
                  <a:pt x="156" y="385"/>
                  <a:pt x="151" y="382"/>
                  <a:pt x="151" y="384"/>
                </a:cubicBezTo>
                <a:cubicBezTo>
                  <a:pt x="152" y="383"/>
                  <a:pt x="152" y="385"/>
                  <a:pt x="153" y="385"/>
                </a:cubicBezTo>
                <a:cubicBezTo>
                  <a:pt x="153" y="384"/>
                  <a:pt x="153" y="384"/>
                  <a:pt x="155" y="384"/>
                </a:cubicBezTo>
                <a:cubicBezTo>
                  <a:pt x="155" y="385"/>
                  <a:pt x="156" y="385"/>
                  <a:pt x="155" y="386"/>
                </a:cubicBezTo>
                <a:cubicBezTo>
                  <a:pt x="155" y="385"/>
                  <a:pt x="155" y="384"/>
                  <a:pt x="154" y="384"/>
                </a:cubicBezTo>
                <a:cubicBezTo>
                  <a:pt x="154" y="386"/>
                  <a:pt x="151" y="385"/>
                  <a:pt x="151" y="388"/>
                </a:cubicBezTo>
                <a:cubicBezTo>
                  <a:pt x="153" y="389"/>
                  <a:pt x="154" y="388"/>
                  <a:pt x="155" y="388"/>
                </a:cubicBezTo>
                <a:cubicBezTo>
                  <a:pt x="154" y="391"/>
                  <a:pt x="150" y="388"/>
                  <a:pt x="150" y="392"/>
                </a:cubicBezTo>
                <a:cubicBezTo>
                  <a:pt x="150" y="391"/>
                  <a:pt x="149" y="391"/>
                  <a:pt x="149" y="391"/>
                </a:cubicBezTo>
                <a:cubicBezTo>
                  <a:pt x="148" y="389"/>
                  <a:pt x="149" y="388"/>
                  <a:pt x="149" y="388"/>
                </a:cubicBezTo>
                <a:cubicBezTo>
                  <a:pt x="149" y="387"/>
                  <a:pt x="148" y="387"/>
                  <a:pt x="146" y="387"/>
                </a:cubicBezTo>
                <a:cubicBezTo>
                  <a:pt x="146" y="389"/>
                  <a:pt x="148" y="388"/>
                  <a:pt x="148" y="389"/>
                </a:cubicBezTo>
                <a:cubicBezTo>
                  <a:pt x="146" y="390"/>
                  <a:pt x="143" y="390"/>
                  <a:pt x="143" y="390"/>
                </a:cubicBezTo>
                <a:close/>
                <a:moveTo>
                  <a:pt x="293" y="51"/>
                </a:moveTo>
                <a:cubicBezTo>
                  <a:pt x="292" y="49"/>
                  <a:pt x="295" y="49"/>
                  <a:pt x="294" y="49"/>
                </a:cubicBezTo>
                <a:cubicBezTo>
                  <a:pt x="295" y="48"/>
                  <a:pt x="296" y="47"/>
                  <a:pt x="298" y="47"/>
                </a:cubicBezTo>
                <a:cubicBezTo>
                  <a:pt x="298" y="48"/>
                  <a:pt x="297" y="47"/>
                  <a:pt x="297" y="48"/>
                </a:cubicBezTo>
                <a:cubicBezTo>
                  <a:pt x="297" y="48"/>
                  <a:pt x="298" y="49"/>
                  <a:pt x="298" y="50"/>
                </a:cubicBezTo>
                <a:cubicBezTo>
                  <a:pt x="296" y="48"/>
                  <a:pt x="295" y="50"/>
                  <a:pt x="294" y="51"/>
                </a:cubicBezTo>
                <a:cubicBezTo>
                  <a:pt x="294" y="51"/>
                  <a:pt x="294" y="51"/>
                  <a:pt x="293" y="51"/>
                </a:cubicBezTo>
                <a:cubicBezTo>
                  <a:pt x="293" y="51"/>
                  <a:pt x="293" y="51"/>
                  <a:pt x="293" y="51"/>
                </a:cubicBezTo>
                <a:close/>
                <a:moveTo>
                  <a:pt x="329" y="61"/>
                </a:moveTo>
                <a:cubicBezTo>
                  <a:pt x="328" y="61"/>
                  <a:pt x="327" y="61"/>
                  <a:pt x="327" y="60"/>
                </a:cubicBezTo>
                <a:cubicBezTo>
                  <a:pt x="328" y="60"/>
                  <a:pt x="329" y="60"/>
                  <a:pt x="329" y="61"/>
                </a:cubicBezTo>
                <a:cubicBezTo>
                  <a:pt x="329" y="61"/>
                  <a:pt x="329" y="61"/>
                  <a:pt x="329" y="61"/>
                </a:cubicBezTo>
                <a:close/>
                <a:moveTo>
                  <a:pt x="322" y="90"/>
                </a:moveTo>
                <a:cubicBezTo>
                  <a:pt x="322" y="90"/>
                  <a:pt x="322" y="90"/>
                  <a:pt x="322" y="90"/>
                </a:cubicBezTo>
                <a:cubicBezTo>
                  <a:pt x="319" y="93"/>
                  <a:pt x="323" y="96"/>
                  <a:pt x="324" y="98"/>
                </a:cubicBezTo>
                <a:cubicBezTo>
                  <a:pt x="323" y="99"/>
                  <a:pt x="323" y="100"/>
                  <a:pt x="322" y="101"/>
                </a:cubicBezTo>
                <a:cubicBezTo>
                  <a:pt x="324" y="102"/>
                  <a:pt x="325" y="100"/>
                  <a:pt x="325" y="101"/>
                </a:cubicBezTo>
                <a:cubicBezTo>
                  <a:pt x="322" y="104"/>
                  <a:pt x="322" y="106"/>
                  <a:pt x="322" y="109"/>
                </a:cubicBezTo>
                <a:cubicBezTo>
                  <a:pt x="324" y="108"/>
                  <a:pt x="325" y="110"/>
                  <a:pt x="326" y="112"/>
                </a:cubicBezTo>
                <a:cubicBezTo>
                  <a:pt x="323" y="113"/>
                  <a:pt x="327" y="114"/>
                  <a:pt x="325" y="116"/>
                </a:cubicBezTo>
                <a:cubicBezTo>
                  <a:pt x="329" y="118"/>
                  <a:pt x="330" y="117"/>
                  <a:pt x="334" y="118"/>
                </a:cubicBezTo>
                <a:cubicBezTo>
                  <a:pt x="334" y="115"/>
                  <a:pt x="332" y="112"/>
                  <a:pt x="332" y="109"/>
                </a:cubicBezTo>
                <a:cubicBezTo>
                  <a:pt x="332" y="109"/>
                  <a:pt x="332" y="110"/>
                  <a:pt x="332" y="110"/>
                </a:cubicBezTo>
                <a:cubicBezTo>
                  <a:pt x="332" y="107"/>
                  <a:pt x="327" y="103"/>
                  <a:pt x="331" y="100"/>
                </a:cubicBezTo>
                <a:cubicBezTo>
                  <a:pt x="329" y="99"/>
                  <a:pt x="330" y="101"/>
                  <a:pt x="328" y="101"/>
                </a:cubicBezTo>
                <a:cubicBezTo>
                  <a:pt x="325" y="94"/>
                  <a:pt x="325" y="87"/>
                  <a:pt x="320" y="81"/>
                </a:cubicBezTo>
                <a:cubicBezTo>
                  <a:pt x="320" y="86"/>
                  <a:pt x="321" y="88"/>
                  <a:pt x="322" y="90"/>
                </a:cubicBezTo>
                <a:close/>
                <a:moveTo>
                  <a:pt x="333" y="107"/>
                </a:moveTo>
                <a:cubicBezTo>
                  <a:pt x="332" y="107"/>
                  <a:pt x="332" y="106"/>
                  <a:pt x="332" y="105"/>
                </a:cubicBezTo>
                <a:cubicBezTo>
                  <a:pt x="333" y="106"/>
                  <a:pt x="334" y="107"/>
                  <a:pt x="333" y="107"/>
                </a:cubicBezTo>
                <a:cubicBezTo>
                  <a:pt x="333" y="107"/>
                  <a:pt x="333" y="107"/>
                  <a:pt x="333" y="107"/>
                </a:cubicBezTo>
                <a:close/>
                <a:moveTo>
                  <a:pt x="312" y="110"/>
                </a:moveTo>
                <a:cubicBezTo>
                  <a:pt x="311" y="110"/>
                  <a:pt x="311" y="109"/>
                  <a:pt x="311" y="108"/>
                </a:cubicBezTo>
                <a:cubicBezTo>
                  <a:pt x="312" y="108"/>
                  <a:pt x="313" y="108"/>
                  <a:pt x="312" y="110"/>
                </a:cubicBezTo>
                <a:cubicBezTo>
                  <a:pt x="312" y="110"/>
                  <a:pt x="312" y="110"/>
                  <a:pt x="312" y="110"/>
                </a:cubicBezTo>
                <a:close/>
                <a:moveTo>
                  <a:pt x="383" y="128"/>
                </a:moveTo>
                <a:cubicBezTo>
                  <a:pt x="383" y="127"/>
                  <a:pt x="385" y="127"/>
                  <a:pt x="384" y="125"/>
                </a:cubicBezTo>
                <a:cubicBezTo>
                  <a:pt x="385" y="125"/>
                  <a:pt x="385" y="125"/>
                  <a:pt x="386" y="125"/>
                </a:cubicBezTo>
                <a:cubicBezTo>
                  <a:pt x="385" y="125"/>
                  <a:pt x="386" y="126"/>
                  <a:pt x="386" y="126"/>
                </a:cubicBezTo>
                <a:cubicBezTo>
                  <a:pt x="385" y="126"/>
                  <a:pt x="385" y="128"/>
                  <a:pt x="383" y="128"/>
                </a:cubicBezTo>
                <a:cubicBezTo>
                  <a:pt x="383" y="128"/>
                  <a:pt x="383" y="128"/>
                  <a:pt x="383" y="128"/>
                </a:cubicBezTo>
                <a:close/>
                <a:moveTo>
                  <a:pt x="389" y="132"/>
                </a:moveTo>
                <a:cubicBezTo>
                  <a:pt x="390" y="131"/>
                  <a:pt x="390" y="131"/>
                  <a:pt x="390" y="131"/>
                </a:cubicBezTo>
                <a:cubicBezTo>
                  <a:pt x="391" y="131"/>
                  <a:pt x="391" y="131"/>
                  <a:pt x="391" y="132"/>
                </a:cubicBezTo>
                <a:cubicBezTo>
                  <a:pt x="390" y="132"/>
                  <a:pt x="390" y="132"/>
                  <a:pt x="389" y="132"/>
                </a:cubicBezTo>
                <a:cubicBezTo>
                  <a:pt x="389" y="132"/>
                  <a:pt x="389" y="132"/>
                  <a:pt x="389" y="132"/>
                </a:cubicBezTo>
                <a:close/>
                <a:moveTo>
                  <a:pt x="282" y="198"/>
                </a:moveTo>
                <a:cubicBezTo>
                  <a:pt x="282" y="198"/>
                  <a:pt x="282" y="198"/>
                  <a:pt x="282" y="198"/>
                </a:cubicBezTo>
                <a:cubicBezTo>
                  <a:pt x="281" y="198"/>
                  <a:pt x="282" y="196"/>
                  <a:pt x="281" y="196"/>
                </a:cubicBezTo>
                <a:cubicBezTo>
                  <a:pt x="281" y="197"/>
                  <a:pt x="280" y="199"/>
                  <a:pt x="279" y="198"/>
                </a:cubicBezTo>
                <a:cubicBezTo>
                  <a:pt x="278" y="197"/>
                  <a:pt x="278" y="191"/>
                  <a:pt x="276" y="190"/>
                </a:cubicBezTo>
                <a:cubicBezTo>
                  <a:pt x="272" y="196"/>
                  <a:pt x="263" y="197"/>
                  <a:pt x="263" y="206"/>
                </a:cubicBezTo>
                <a:cubicBezTo>
                  <a:pt x="262" y="206"/>
                  <a:pt x="261" y="206"/>
                  <a:pt x="260" y="207"/>
                </a:cubicBezTo>
                <a:cubicBezTo>
                  <a:pt x="260" y="210"/>
                  <a:pt x="259" y="213"/>
                  <a:pt x="256" y="214"/>
                </a:cubicBezTo>
                <a:cubicBezTo>
                  <a:pt x="256" y="215"/>
                  <a:pt x="256" y="216"/>
                  <a:pt x="256" y="217"/>
                </a:cubicBezTo>
                <a:cubicBezTo>
                  <a:pt x="251" y="221"/>
                  <a:pt x="250" y="229"/>
                  <a:pt x="245" y="234"/>
                </a:cubicBezTo>
                <a:cubicBezTo>
                  <a:pt x="247" y="240"/>
                  <a:pt x="240" y="243"/>
                  <a:pt x="241" y="249"/>
                </a:cubicBezTo>
                <a:cubicBezTo>
                  <a:pt x="240" y="249"/>
                  <a:pt x="240" y="249"/>
                  <a:pt x="239" y="249"/>
                </a:cubicBezTo>
                <a:cubicBezTo>
                  <a:pt x="237" y="256"/>
                  <a:pt x="233" y="261"/>
                  <a:pt x="232" y="268"/>
                </a:cubicBezTo>
                <a:cubicBezTo>
                  <a:pt x="231" y="271"/>
                  <a:pt x="228" y="276"/>
                  <a:pt x="228" y="279"/>
                </a:cubicBezTo>
                <a:cubicBezTo>
                  <a:pt x="227" y="284"/>
                  <a:pt x="224" y="284"/>
                  <a:pt x="223" y="287"/>
                </a:cubicBezTo>
                <a:cubicBezTo>
                  <a:pt x="221" y="290"/>
                  <a:pt x="223" y="292"/>
                  <a:pt x="221" y="295"/>
                </a:cubicBezTo>
                <a:cubicBezTo>
                  <a:pt x="227" y="295"/>
                  <a:pt x="232" y="296"/>
                  <a:pt x="238" y="294"/>
                </a:cubicBezTo>
                <a:cubicBezTo>
                  <a:pt x="238" y="296"/>
                  <a:pt x="239" y="296"/>
                  <a:pt x="240" y="296"/>
                </a:cubicBezTo>
                <a:cubicBezTo>
                  <a:pt x="246" y="294"/>
                  <a:pt x="252" y="297"/>
                  <a:pt x="257" y="296"/>
                </a:cubicBezTo>
                <a:cubicBezTo>
                  <a:pt x="258" y="296"/>
                  <a:pt x="259" y="294"/>
                  <a:pt x="260" y="294"/>
                </a:cubicBezTo>
                <a:cubicBezTo>
                  <a:pt x="263" y="294"/>
                  <a:pt x="265" y="298"/>
                  <a:pt x="268" y="295"/>
                </a:cubicBezTo>
                <a:cubicBezTo>
                  <a:pt x="270" y="295"/>
                  <a:pt x="272" y="295"/>
                  <a:pt x="272" y="297"/>
                </a:cubicBezTo>
                <a:cubicBezTo>
                  <a:pt x="287" y="296"/>
                  <a:pt x="302" y="298"/>
                  <a:pt x="319" y="297"/>
                </a:cubicBezTo>
                <a:cubicBezTo>
                  <a:pt x="320" y="294"/>
                  <a:pt x="317" y="292"/>
                  <a:pt x="318" y="291"/>
                </a:cubicBezTo>
                <a:cubicBezTo>
                  <a:pt x="321" y="291"/>
                  <a:pt x="325" y="291"/>
                  <a:pt x="329" y="291"/>
                </a:cubicBezTo>
                <a:cubicBezTo>
                  <a:pt x="329" y="286"/>
                  <a:pt x="327" y="284"/>
                  <a:pt x="325" y="281"/>
                </a:cubicBezTo>
                <a:cubicBezTo>
                  <a:pt x="325" y="279"/>
                  <a:pt x="325" y="278"/>
                  <a:pt x="326" y="277"/>
                </a:cubicBezTo>
                <a:cubicBezTo>
                  <a:pt x="321" y="268"/>
                  <a:pt x="317" y="255"/>
                  <a:pt x="311" y="245"/>
                </a:cubicBezTo>
                <a:cubicBezTo>
                  <a:pt x="308" y="245"/>
                  <a:pt x="307" y="244"/>
                  <a:pt x="303" y="245"/>
                </a:cubicBezTo>
                <a:cubicBezTo>
                  <a:pt x="301" y="242"/>
                  <a:pt x="303" y="242"/>
                  <a:pt x="302" y="239"/>
                </a:cubicBezTo>
                <a:cubicBezTo>
                  <a:pt x="304" y="241"/>
                  <a:pt x="305" y="240"/>
                  <a:pt x="307" y="242"/>
                </a:cubicBezTo>
                <a:cubicBezTo>
                  <a:pt x="307" y="239"/>
                  <a:pt x="308" y="239"/>
                  <a:pt x="309" y="238"/>
                </a:cubicBezTo>
                <a:cubicBezTo>
                  <a:pt x="301" y="221"/>
                  <a:pt x="295" y="206"/>
                  <a:pt x="283" y="193"/>
                </a:cubicBezTo>
                <a:cubicBezTo>
                  <a:pt x="283" y="195"/>
                  <a:pt x="285" y="198"/>
                  <a:pt x="285" y="201"/>
                </a:cubicBezTo>
                <a:cubicBezTo>
                  <a:pt x="289" y="201"/>
                  <a:pt x="289" y="204"/>
                  <a:pt x="288" y="207"/>
                </a:cubicBezTo>
                <a:cubicBezTo>
                  <a:pt x="292" y="214"/>
                  <a:pt x="294" y="219"/>
                  <a:pt x="296" y="225"/>
                </a:cubicBezTo>
                <a:cubicBezTo>
                  <a:pt x="291" y="220"/>
                  <a:pt x="289" y="214"/>
                  <a:pt x="288" y="210"/>
                </a:cubicBezTo>
                <a:cubicBezTo>
                  <a:pt x="288" y="210"/>
                  <a:pt x="287" y="211"/>
                  <a:pt x="287" y="211"/>
                </a:cubicBezTo>
                <a:cubicBezTo>
                  <a:pt x="287" y="207"/>
                  <a:pt x="285" y="206"/>
                  <a:pt x="283" y="204"/>
                </a:cubicBezTo>
                <a:cubicBezTo>
                  <a:pt x="286" y="204"/>
                  <a:pt x="281" y="200"/>
                  <a:pt x="280" y="199"/>
                </a:cubicBezTo>
                <a:cubicBezTo>
                  <a:pt x="281" y="197"/>
                  <a:pt x="282" y="198"/>
                  <a:pt x="282" y="198"/>
                </a:cubicBezTo>
                <a:close/>
                <a:moveTo>
                  <a:pt x="308" y="244"/>
                </a:moveTo>
                <a:cubicBezTo>
                  <a:pt x="309" y="244"/>
                  <a:pt x="306" y="240"/>
                  <a:pt x="309" y="240"/>
                </a:cubicBezTo>
                <a:cubicBezTo>
                  <a:pt x="309" y="242"/>
                  <a:pt x="307" y="244"/>
                  <a:pt x="310" y="243"/>
                </a:cubicBezTo>
                <a:cubicBezTo>
                  <a:pt x="310" y="244"/>
                  <a:pt x="309" y="244"/>
                  <a:pt x="308" y="244"/>
                </a:cubicBezTo>
                <a:cubicBezTo>
                  <a:pt x="308" y="244"/>
                  <a:pt x="308" y="244"/>
                  <a:pt x="308" y="244"/>
                </a:cubicBezTo>
                <a:close/>
                <a:moveTo>
                  <a:pt x="132" y="295"/>
                </a:moveTo>
                <a:cubicBezTo>
                  <a:pt x="131" y="296"/>
                  <a:pt x="128" y="293"/>
                  <a:pt x="129" y="292"/>
                </a:cubicBezTo>
                <a:cubicBezTo>
                  <a:pt x="130" y="293"/>
                  <a:pt x="131" y="294"/>
                  <a:pt x="132" y="295"/>
                </a:cubicBezTo>
                <a:cubicBezTo>
                  <a:pt x="132" y="295"/>
                  <a:pt x="132" y="295"/>
                  <a:pt x="132" y="295"/>
                </a:cubicBezTo>
                <a:close/>
                <a:moveTo>
                  <a:pt x="145" y="304"/>
                </a:moveTo>
                <a:cubicBezTo>
                  <a:pt x="145" y="304"/>
                  <a:pt x="146" y="304"/>
                  <a:pt x="146" y="303"/>
                </a:cubicBezTo>
                <a:cubicBezTo>
                  <a:pt x="147" y="303"/>
                  <a:pt x="146" y="304"/>
                  <a:pt x="146" y="305"/>
                </a:cubicBezTo>
                <a:cubicBezTo>
                  <a:pt x="146" y="305"/>
                  <a:pt x="146" y="304"/>
                  <a:pt x="145" y="304"/>
                </a:cubicBezTo>
                <a:cubicBezTo>
                  <a:pt x="145" y="304"/>
                  <a:pt x="145" y="304"/>
                  <a:pt x="145" y="304"/>
                </a:cubicBezTo>
                <a:close/>
                <a:moveTo>
                  <a:pt x="258" y="310"/>
                </a:moveTo>
                <a:cubicBezTo>
                  <a:pt x="257" y="310"/>
                  <a:pt x="258" y="307"/>
                  <a:pt x="259" y="308"/>
                </a:cubicBezTo>
                <a:cubicBezTo>
                  <a:pt x="260" y="309"/>
                  <a:pt x="258" y="309"/>
                  <a:pt x="258" y="310"/>
                </a:cubicBezTo>
                <a:cubicBezTo>
                  <a:pt x="258" y="310"/>
                  <a:pt x="258" y="310"/>
                  <a:pt x="258" y="310"/>
                </a:cubicBezTo>
                <a:close/>
                <a:moveTo>
                  <a:pt x="279" y="310"/>
                </a:moveTo>
                <a:cubicBezTo>
                  <a:pt x="279" y="309"/>
                  <a:pt x="280" y="309"/>
                  <a:pt x="279" y="308"/>
                </a:cubicBezTo>
                <a:cubicBezTo>
                  <a:pt x="281" y="308"/>
                  <a:pt x="281" y="309"/>
                  <a:pt x="280" y="310"/>
                </a:cubicBezTo>
                <a:cubicBezTo>
                  <a:pt x="280" y="310"/>
                  <a:pt x="279" y="310"/>
                  <a:pt x="279" y="310"/>
                </a:cubicBezTo>
                <a:cubicBezTo>
                  <a:pt x="279" y="310"/>
                  <a:pt x="279" y="310"/>
                  <a:pt x="279" y="310"/>
                </a:cubicBezTo>
                <a:close/>
                <a:moveTo>
                  <a:pt x="262" y="312"/>
                </a:moveTo>
                <a:cubicBezTo>
                  <a:pt x="262" y="313"/>
                  <a:pt x="260" y="311"/>
                  <a:pt x="260" y="310"/>
                </a:cubicBezTo>
                <a:cubicBezTo>
                  <a:pt x="262" y="310"/>
                  <a:pt x="261" y="312"/>
                  <a:pt x="262" y="312"/>
                </a:cubicBezTo>
                <a:cubicBezTo>
                  <a:pt x="262" y="312"/>
                  <a:pt x="262" y="312"/>
                  <a:pt x="262" y="312"/>
                </a:cubicBezTo>
                <a:close/>
                <a:moveTo>
                  <a:pt x="263" y="312"/>
                </a:moveTo>
                <a:cubicBezTo>
                  <a:pt x="263" y="311"/>
                  <a:pt x="264" y="311"/>
                  <a:pt x="266" y="311"/>
                </a:cubicBezTo>
                <a:cubicBezTo>
                  <a:pt x="266" y="313"/>
                  <a:pt x="264" y="313"/>
                  <a:pt x="263" y="312"/>
                </a:cubicBezTo>
                <a:cubicBezTo>
                  <a:pt x="263" y="312"/>
                  <a:pt x="263" y="312"/>
                  <a:pt x="263" y="312"/>
                </a:cubicBezTo>
                <a:close/>
                <a:moveTo>
                  <a:pt x="332" y="319"/>
                </a:moveTo>
                <a:cubicBezTo>
                  <a:pt x="336" y="318"/>
                  <a:pt x="338" y="319"/>
                  <a:pt x="340" y="321"/>
                </a:cubicBezTo>
                <a:cubicBezTo>
                  <a:pt x="339" y="325"/>
                  <a:pt x="333" y="322"/>
                  <a:pt x="332" y="319"/>
                </a:cubicBezTo>
                <a:cubicBezTo>
                  <a:pt x="332" y="319"/>
                  <a:pt x="332" y="319"/>
                  <a:pt x="332" y="319"/>
                </a:cubicBezTo>
                <a:close/>
                <a:moveTo>
                  <a:pt x="137" y="323"/>
                </a:moveTo>
                <a:cubicBezTo>
                  <a:pt x="137" y="322"/>
                  <a:pt x="137" y="321"/>
                  <a:pt x="137" y="321"/>
                </a:cubicBezTo>
                <a:cubicBezTo>
                  <a:pt x="137" y="321"/>
                  <a:pt x="137" y="321"/>
                  <a:pt x="137" y="321"/>
                </a:cubicBezTo>
                <a:cubicBezTo>
                  <a:pt x="138" y="321"/>
                  <a:pt x="138" y="321"/>
                  <a:pt x="138" y="321"/>
                </a:cubicBezTo>
                <a:cubicBezTo>
                  <a:pt x="139" y="321"/>
                  <a:pt x="136" y="323"/>
                  <a:pt x="139" y="322"/>
                </a:cubicBezTo>
                <a:cubicBezTo>
                  <a:pt x="139" y="323"/>
                  <a:pt x="138" y="323"/>
                  <a:pt x="137" y="323"/>
                </a:cubicBezTo>
                <a:cubicBezTo>
                  <a:pt x="137" y="323"/>
                  <a:pt x="137" y="323"/>
                  <a:pt x="137" y="323"/>
                </a:cubicBezTo>
                <a:close/>
                <a:moveTo>
                  <a:pt x="144" y="323"/>
                </a:moveTo>
                <a:cubicBezTo>
                  <a:pt x="143" y="322"/>
                  <a:pt x="144" y="322"/>
                  <a:pt x="144" y="321"/>
                </a:cubicBezTo>
                <a:cubicBezTo>
                  <a:pt x="145" y="321"/>
                  <a:pt x="145" y="324"/>
                  <a:pt x="144" y="323"/>
                </a:cubicBezTo>
                <a:cubicBezTo>
                  <a:pt x="144" y="323"/>
                  <a:pt x="144" y="323"/>
                  <a:pt x="144" y="323"/>
                </a:cubicBezTo>
                <a:close/>
                <a:moveTo>
                  <a:pt x="252" y="323"/>
                </a:moveTo>
                <a:cubicBezTo>
                  <a:pt x="251" y="323"/>
                  <a:pt x="252" y="322"/>
                  <a:pt x="251" y="322"/>
                </a:cubicBezTo>
                <a:cubicBezTo>
                  <a:pt x="251" y="321"/>
                  <a:pt x="252" y="322"/>
                  <a:pt x="253" y="322"/>
                </a:cubicBezTo>
                <a:cubicBezTo>
                  <a:pt x="253" y="323"/>
                  <a:pt x="252" y="323"/>
                  <a:pt x="252" y="323"/>
                </a:cubicBezTo>
                <a:cubicBezTo>
                  <a:pt x="252" y="323"/>
                  <a:pt x="252" y="323"/>
                  <a:pt x="252" y="323"/>
                </a:cubicBezTo>
                <a:close/>
                <a:moveTo>
                  <a:pt x="331" y="325"/>
                </a:moveTo>
                <a:cubicBezTo>
                  <a:pt x="331" y="325"/>
                  <a:pt x="331" y="324"/>
                  <a:pt x="331" y="323"/>
                </a:cubicBezTo>
                <a:cubicBezTo>
                  <a:pt x="332" y="323"/>
                  <a:pt x="332" y="324"/>
                  <a:pt x="332" y="325"/>
                </a:cubicBezTo>
                <a:cubicBezTo>
                  <a:pt x="332" y="325"/>
                  <a:pt x="331" y="325"/>
                  <a:pt x="331" y="325"/>
                </a:cubicBezTo>
                <a:cubicBezTo>
                  <a:pt x="331" y="325"/>
                  <a:pt x="331" y="325"/>
                  <a:pt x="331" y="325"/>
                </a:cubicBezTo>
                <a:close/>
                <a:moveTo>
                  <a:pt x="432" y="345"/>
                </a:moveTo>
                <a:cubicBezTo>
                  <a:pt x="432" y="344"/>
                  <a:pt x="430" y="345"/>
                  <a:pt x="431" y="343"/>
                </a:cubicBezTo>
                <a:cubicBezTo>
                  <a:pt x="432" y="343"/>
                  <a:pt x="434" y="346"/>
                  <a:pt x="432" y="345"/>
                </a:cubicBezTo>
                <a:cubicBezTo>
                  <a:pt x="432" y="345"/>
                  <a:pt x="432" y="345"/>
                  <a:pt x="432" y="345"/>
                </a:cubicBezTo>
                <a:cubicBezTo>
                  <a:pt x="432" y="345"/>
                  <a:pt x="432" y="345"/>
                  <a:pt x="432" y="345"/>
                </a:cubicBezTo>
                <a:close/>
                <a:moveTo>
                  <a:pt x="361" y="379"/>
                </a:moveTo>
                <a:cubicBezTo>
                  <a:pt x="365" y="379"/>
                  <a:pt x="360" y="375"/>
                  <a:pt x="360" y="372"/>
                </a:cubicBezTo>
                <a:cubicBezTo>
                  <a:pt x="359" y="372"/>
                  <a:pt x="360" y="374"/>
                  <a:pt x="359" y="374"/>
                </a:cubicBezTo>
                <a:cubicBezTo>
                  <a:pt x="358" y="373"/>
                  <a:pt x="358" y="372"/>
                  <a:pt x="356" y="373"/>
                </a:cubicBezTo>
                <a:cubicBezTo>
                  <a:pt x="359" y="369"/>
                  <a:pt x="359" y="367"/>
                  <a:pt x="359" y="361"/>
                </a:cubicBezTo>
                <a:cubicBezTo>
                  <a:pt x="366" y="369"/>
                  <a:pt x="370" y="377"/>
                  <a:pt x="372" y="387"/>
                </a:cubicBezTo>
                <a:cubicBezTo>
                  <a:pt x="372" y="388"/>
                  <a:pt x="371" y="388"/>
                  <a:pt x="370" y="389"/>
                </a:cubicBezTo>
                <a:cubicBezTo>
                  <a:pt x="369" y="388"/>
                  <a:pt x="366" y="387"/>
                  <a:pt x="366" y="385"/>
                </a:cubicBezTo>
                <a:cubicBezTo>
                  <a:pt x="365" y="386"/>
                  <a:pt x="364" y="386"/>
                  <a:pt x="362" y="386"/>
                </a:cubicBezTo>
                <a:cubicBezTo>
                  <a:pt x="363" y="383"/>
                  <a:pt x="364" y="381"/>
                  <a:pt x="361" y="381"/>
                </a:cubicBezTo>
                <a:cubicBezTo>
                  <a:pt x="361" y="380"/>
                  <a:pt x="361" y="380"/>
                  <a:pt x="361" y="379"/>
                </a:cubicBezTo>
                <a:cubicBezTo>
                  <a:pt x="361" y="379"/>
                  <a:pt x="361" y="379"/>
                  <a:pt x="361" y="379"/>
                </a:cubicBezTo>
                <a:close/>
                <a:moveTo>
                  <a:pt x="159" y="372"/>
                </a:moveTo>
                <a:cubicBezTo>
                  <a:pt x="157" y="371"/>
                  <a:pt x="158" y="371"/>
                  <a:pt x="159" y="370"/>
                </a:cubicBezTo>
                <a:cubicBezTo>
                  <a:pt x="160" y="370"/>
                  <a:pt x="161" y="370"/>
                  <a:pt x="161" y="372"/>
                </a:cubicBezTo>
                <a:cubicBezTo>
                  <a:pt x="159" y="372"/>
                  <a:pt x="159" y="369"/>
                  <a:pt x="159" y="372"/>
                </a:cubicBezTo>
                <a:cubicBezTo>
                  <a:pt x="159" y="372"/>
                  <a:pt x="159" y="372"/>
                  <a:pt x="159" y="372"/>
                </a:cubicBezTo>
                <a:close/>
                <a:moveTo>
                  <a:pt x="158" y="373"/>
                </a:moveTo>
                <a:cubicBezTo>
                  <a:pt x="159" y="373"/>
                  <a:pt x="160" y="373"/>
                  <a:pt x="160" y="372"/>
                </a:cubicBezTo>
                <a:cubicBezTo>
                  <a:pt x="160" y="372"/>
                  <a:pt x="160" y="373"/>
                  <a:pt x="160" y="373"/>
                </a:cubicBezTo>
                <a:cubicBezTo>
                  <a:pt x="159" y="374"/>
                  <a:pt x="161" y="374"/>
                  <a:pt x="160" y="376"/>
                </a:cubicBezTo>
                <a:cubicBezTo>
                  <a:pt x="159" y="375"/>
                  <a:pt x="158" y="375"/>
                  <a:pt x="158" y="373"/>
                </a:cubicBezTo>
                <a:cubicBezTo>
                  <a:pt x="158" y="373"/>
                  <a:pt x="158" y="373"/>
                  <a:pt x="158" y="373"/>
                </a:cubicBezTo>
                <a:close/>
                <a:moveTo>
                  <a:pt x="155" y="374"/>
                </a:moveTo>
                <a:cubicBezTo>
                  <a:pt x="156" y="374"/>
                  <a:pt x="157" y="374"/>
                  <a:pt x="157" y="373"/>
                </a:cubicBezTo>
                <a:cubicBezTo>
                  <a:pt x="158" y="374"/>
                  <a:pt x="156" y="374"/>
                  <a:pt x="157" y="376"/>
                </a:cubicBezTo>
                <a:cubicBezTo>
                  <a:pt x="155" y="376"/>
                  <a:pt x="155" y="375"/>
                  <a:pt x="155" y="374"/>
                </a:cubicBezTo>
                <a:cubicBezTo>
                  <a:pt x="155" y="374"/>
                  <a:pt x="155" y="374"/>
                  <a:pt x="155" y="374"/>
                </a:cubicBezTo>
                <a:close/>
                <a:moveTo>
                  <a:pt x="153" y="376"/>
                </a:moveTo>
                <a:cubicBezTo>
                  <a:pt x="154" y="376"/>
                  <a:pt x="155" y="378"/>
                  <a:pt x="153" y="377"/>
                </a:cubicBezTo>
                <a:cubicBezTo>
                  <a:pt x="153" y="377"/>
                  <a:pt x="153" y="376"/>
                  <a:pt x="153" y="376"/>
                </a:cubicBezTo>
                <a:cubicBezTo>
                  <a:pt x="153" y="376"/>
                  <a:pt x="153" y="376"/>
                  <a:pt x="153" y="376"/>
                </a:cubicBezTo>
                <a:close/>
                <a:moveTo>
                  <a:pt x="160" y="376"/>
                </a:moveTo>
                <a:cubicBezTo>
                  <a:pt x="162" y="377"/>
                  <a:pt x="158" y="377"/>
                  <a:pt x="159" y="378"/>
                </a:cubicBezTo>
                <a:cubicBezTo>
                  <a:pt x="158" y="377"/>
                  <a:pt x="159" y="377"/>
                  <a:pt x="158" y="376"/>
                </a:cubicBezTo>
                <a:cubicBezTo>
                  <a:pt x="159" y="376"/>
                  <a:pt x="159" y="377"/>
                  <a:pt x="160" y="376"/>
                </a:cubicBezTo>
                <a:cubicBezTo>
                  <a:pt x="160" y="376"/>
                  <a:pt x="160" y="376"/>
                  <a:pt x="160" y="376"/>
                </a:cubicBezTo>
                <a:close/>
                <a:moveTo>
                  <a:pt x="156" y="380"/>
                </a:moveTo>
                <a:cubicBezTo>
                  <a:pt x="156" y="378"/>
                  <a:pt x="160" y="378"/>
                  <a:pt x="160" y="380"/>
                </a:cubicBezTo>
                <a:cubicBezTo>
                  <a:pt x="159" y="380"/>
                  <a:pt x="158" y="379"/>
                  <a:pt x="156" y="380"/>
                </a:cubicBezTo>
                <a:cubicBezTo>
                  <a:pt x="156" y="380"/>
                  <a:pt x="156" y="380"/>
                  <a:pt x="156" y="380"/>
                </a:cubicBezTo>
                <a:close/>
                <a:moveTo>
                  <a:pt x="157" y="382"/>
                </a:moveTo>
                <a:cubicBezTo>
                  <a:pt x="156" y="381"/>
                  <a:pt x="154" y="382"/>
                  <a:pt x="153" y="380"/>
                </a:cubicBezTo>
                <a:cubicBezTo>
                  <a:pt x="156" y="380"/>
                  <a:pt x="156" y="381"/>
                  <a:pt x="158" y="380"/>
                </a:cubicBezTo>
                <a:cubicBezTo>
                  <a:pt x="158" y="381"/>
                  <a:pt x="157" y="381"/>
                  <a:pt x="157" y="382"/>
                </a:cubicBezTo>
                <a:cubicBezTo>
                  <a:pt x="157" y="382"/>
                  <a:pt x="157" y="382"/>
                  <a:pt x="157" y="382"/>
                </a:cubicBezTo>
                <a:close/>
                <a:moveTo>
                  <a:pt x="444" y="384"/>
                </a:moveTo>
                <a:cubicBezTo>
                  <a:pt x="446" y="385"/>
                  <a:pt x="443" y="388"/>
                  <a:pt x="444" y="384"/>
                </a:cubicBezTo>
                <a:cubicBezTo>
                  <a:pt x="444" y="384"/>
                  <a:pt x="444" y="384"/>
                  <a:pt x="444" y="384"/>
                </a:cubicBezTo>
                <a:close/>
                <a:moveTo>
                  <a:pt x="210" y="392"/>
                </a:moveTo>
                <a:cubicBezTo>
                  <a:pt x="211" y="391"/>
                  <a:pt x="212" y="392"/>
                  <a:pt x="212" y="393"/>
                </a:cubicBezTo>
                <a:cubicBezTo>
                  <a:pt x="210" y="393"/>
                  <a:pt x="210" y="393"/>
                  <a:pt x="210" y="392"/>
                </a:cubicBezTo>
                <a:cubicBezTo>
                  <a:pt x="210" y="392"/>
                  <a:pt x="210" y="392"/>
                  <a:pt x="210" y="392"/>
                </a:cubicBezTo>
                <a:close/>
                <a:moveTo>
                  <a:pt x="465" y="392"/>
                </a:moveTo>
                <a:cubicBezTo>
                  <a:pt x="465" y="393"/>
                  <a:pt x="463" y="393"/>
                  <a:pt x="463" y="392"/>
                </a:cubicBezTo>
                <a:cubicBezTo>
                  <a:pt x="463" y="391"/>
                  <a:pt x="465" y="391"/>
                  <a:pt x="465" y="392"/>
                </a:cubicBezTo>
                <a:cubicBezTo>
                  <a:pt x="465" y="392"/>
                  <a:pt x="465" y="392"/>
                  <a:pt x="465" y="392"/>
                </a:cubicBezTo>
                <a:close/>
                <a:moveTo>
                  <a:pt x="373" y="421"/>
                </a:moveTo>
                <a:cubicBezTo>
                  <a:pt x="375" y="411"/>
                  <a:pt x="373" y="403"/>
                  <a:pt x="375" y="393"/>
                </a:cubicBezTo>
                <a:cubicBezTo>
                  <a:pt x="375" y="393"/>
                  <a:pt x="375" y="393"/>
                  <a:pt x="376" y="393"/>
                </a:cubicBezTo>
                <a:cubicBezTo>
                  <a:pt x="378" y="403"/>
                  <a:pt x="387" y="408"/>
                  <a:pt x="388" y="417"/>
                </a:cubicBezTo>
                <a:cubicBezTo>
                  <a:pt x="388" y="419"/>
                  <a:pt x="391" y="418"/>
                  <a:pt x="391" y="420"/>
                </a:cubicBezTo>
                <a:cubicBezTo>
                  <a:pt x="390" y="420"/>
                  <a:pt x="390" y="421"/>
                  <a:pt x="390" y="422"/>
                </a:cubicBezTo>
                <a:cubicBezTo>
                  <a:pt x="384" y="420"/>
                  <a:pt x="378" y="424"/>
                  <a:pt x="373" y="421"/>
                </a:cubicBezTo>
                <a:cubicBezTo>
                  <a:pt x="373" y="421"/>
                  <a:pt x="373" y="421"/>
                  <a:pt x="373" y="421"/>
                </a:cubicBezTo>
                <a:close/>
                <a:moveTo>
                  <a:pt x="461" y="398"/>
                </a:moveTo>
                <a:cubicBezTo>
                  <a:pt x="459" y="398"/>
                  <a:pt x="459" y="394"/>
                  <a:pt x="460" y="393"/>
                </a:cubicBezTo>
                <a:cubicBezTo>
                  <a:pt x="461" y="394"/>
                  <a:pt x="462" y="396"/>
                  <a:pt x="461" y="398"/>
                </a:cubicBezTo>
                <a:cubicBezTo>
                  <a:pt x="461" y="398"/>
                  <a:pt x="461" y="398"/>
                  <a:pt x="461" y="398"/>
                </a:cubicBezTo>
                <a:close/>
                <a:moveTo>
                  <a:pt x="218" y="397"/>
                </a:moveTo>
                <a:cubicBezTo>
                  <a:pt x="216" y="397"/>
                  <a:pt x="219" y="395"/>
                  <a:pt x="217" y="395"/>
                </a:cubicBezTo>
                <a:cubicBezTo>
                  <a:pt x="218" y="393"/>
                  <a:pt x="219" y="396"/>
                  <a:pt x="220" y="396"/>
                </a:cubicBezTo>
                <a:cubicBezTo>
                  <a:pt x="220" y="398"/>
                  <a:pt x="218" y="396"/>
                  <a:pt x="218" y="397"/>
                </a:cubicBezTo>
                <a:cubicBezTo>
                  <a:pt x="218" y="397"/>
                  <a:pt x="218" y="397"/>
                  <a:pt x="218" y="397"/>
                </a:cubicBezTo>
                <a:close/>
                <a:moveTo>
                  <a:pt x="176" y="402"/>
                </a:moveTo>
                <a:cubicBezTo>
                  <a:pt x="174" y="400"/>
                  <a:pt x="175" y="399"/>
                  <a:pt x="176" y="397"/>
                </a:cubicBezTo>
                <a:cubicBezTo>
                  <a:pt x="178" y="397"/>
                  <a:pt x="179" y="399"/>
                  <a:pt x="179" y="401"/>
                </a:cubicBezTo>
                <a:cubicBezTo>
                  <a:pt x="178" y="401"/>
                  <a:pt x="177" y="402"/>
                  <a:pt x="176" y="402"/>
                </a:cubicBezTo>
                <a:cubicBezTo>
                  <a:pt x="176" y="402"/>
                  <a:pt x="176" y="402"/>
                  <a:pt x="176" y="402"/>
                </a:cubicBezTo>
                <a:close/>
                <a:moveTo>
                  <a:pt x="467" y="402"/>
                </a:moveTo>
                <a:cubicBezTo>
                  <a:pt x="465" y="401"/>
                  <a:pt x="468" y="400"/>
                  <a:pt x="466" y="398"/>
                </a:cubicBezTo>
                <a:cubicBezTo>
                  <a:pt x="468" y="398"/>
                  <a:pt x="467" y="400"/>
                  <a:pt x="468" y="400"/>
                </a:cubicBezTo>
                <a:cubicBezTo>
                  <a:pt x="468" y="401"/>
                  <a:pt x="467" y="401"/>
                  <a:pt x="467" y="402"/>
                </a:cubicBezTo>
                <a:cubicBezTo>
                  <a:pt x="467" y="402"/>
                  <a:pt x="467" y="402"/>
                  <a:pt x="467" y="402"/>
                </a:cubicBezTo>
                <a:close/>
                <a:moveTo>
                  <a:pt x="182" y="400"/>
                </a:moveTo>
                <a:cubicBezTo>
                  <a:pt x="182" y="400"/>
                  <a:pt x="183" y="400"/>
                  <a:pt x="183" y="399"/>
                </a:cubicBezTo>
                <a:cubicBezTo>
                  <a:pt x="183" y="399"/>
                  <a:pt x="183" y="400"/>
                  <a:pt x="183" y="400"/>
                </a:cubicBezTo>
                <a:cubicBezTo>
                  <a:pt x="183" y="400"/>
                  <a:pt x="182" y="400"/>
                  <a:pt x="182" y="400"/>
                </a:cubicBezTo>
                <a:cubicBezTo>
                  <a:pt x="182" y="400"/>
                  <a:pt x="182" y="400"/>
                  <a:pt x="182" y="400"/>
                </a:cubicBezTo>
                <a:close/>
                <a:moveTo>
                  <a:pt x="461" y="404"/>
                </a:moveTo>
                <a:cubicBezTo>
                  <a:pt x="463" y="404"/>
                  <a:pt x="463" y="405"/>
                  <a:pt x="463" y="403"/>
                </a:cubicBezTo>
                <a:cubicBezTo>
                  <a:pt x="460" y="404"/>
                  <a:pt x="461" y="401"/>
                  <a:pt x="460" y="399"/>
                </a:cubicBezTo>
                <a:cubicBezTo>
                  <a:pt x="461" y="399"/>
                  <a:pt x="462" y="399"/>
                  <a:pt x="463" y="399"/>
                </a:cubicBezTo>
                <a:cubicBezTo>
                  <a:pt x="464" y="403"/>
                  <a:pt x="464" y="404"/>
                  <a:pt x="465" y="405"/>
                </a:cubicBezTo>
                <a:cubicBezTo>
                  <a:pt x="464" y="406"/>
                  <a:pt x="464" y="407"/>
                  <a:pt x="463" y="407"/>
                </a:cubicBezTo>
                <a:cubicBezTo>
                  <a:pt x="462" y="406"/>
                  <a:pt x="461" y="405"/>
                  <a:pt x="461" y="404"/>
                </a:cubicBezTo>
                <a:cubicBezTo>
                  <a:pt x="461" y="404"/>
                  <a:pt x="461" y="404"/>
                  <a:pt x="461" y="404"/>
                </a:cubicBezTo>
                <a:close/>
                <a:moveTo>
                  <a:pt x="467" y="404"/>
                </a:moveTo>
                <a:cubicBezTo>
                  <a:pt x="467" y="401"/>
                  <a:pt x="469" y="402"/>
                  <a:pt x="469" y="399"/>
                </a:cubicBezTo>
                <a:cubicBezTo>
                  <a:pt x="471" y="401"/>
                  <a:pt x="472" y="405"/>
                  <a:pt x="475" y="406"/>
                </a:cubicBezTo>
                <a:cubicBezTo>
                  <a:pt x="475" y="408"/>
                  <a:pt x="473" y="408"/>
                  <a:pt x="471" y="408"/>
                </a:cubicBezTo>
                <a:cubicBezTo>
                  <a:pt x="472" y="404"/>
                  <a:pt x="469" y="406"/>
                  <a:pt x="467" y="404"/>
                </a:cubicBezTo>
                <a:cubicBezTo>
                  <a:pt x="467" y="404"/>
                  <a:pt x="467" y="404"/>
                  <a:pt x="467" y="404"/>
                </a:cubicBezTo>
                <a:close/>
                <a:moveTo>
                  <a:pt x="231" y="400"/>
                </a:moveTo>
                <a:cubicBezTo>
                  <a:pt x="231" y="401"/>
                  <a:pt x="229" y="401"/>
                  <a:pt x="229" y="400"/>
                </a:cubicBezTo>
                <a:cubicBezTo>
                  <a:pt x="230" y="400"/>
                  <a:pt x="230" y="400"/>
                  <a:pt x="231" y="400"/>
                </a:cubicBezTo>
                <a:cubicBezTo>
                  <a:pt x="231" y="400"/>
                  <a:pt x="231" y="400"/>
                  <a:pt x="231" y="400"/>
                </a:cubicBezTo>
                <a:close/>
                <a:moveTo>
                  <a:pt x="198" y="404"/>
                </a:moveTo>
                <a:cubicBezTo>
                  <a:pt x="200" y="405"/>
                  <a:pt x="203" y="400"/>
                  <a:pt x="205" y="405"/>
                </a:cubicBezTo>
                <a:cubicBezTo>
                  <a:pt x="202" y="406"/>
                  <a:pt x="198" y="407"/>
                  <a:pt x="198" y="404"/>
                </a:cubicBezTo>
                <a:cubicBezTo>
                  <a:pt x="198" y="404"/>
                  <a:pt x="198" y="404"/>
                  <a:pt x="198" y="404"/>
                </a:cubicBezTo>
                <a:close/>
                <a:moveTo>
                  <a:pt x="94" y="405"/>
                </a:moveTo>
                <a:cubicBezTo>
                  <a:pt x="94" y="404"/>
                  <a:pt x="94" y="404"/>
                  <a:pt x="94" y="404"/>
                </a:cubicBezTo>
                <a:cubicBezTo>
                  <a:pt x="95" y="404"/>
                  <a:pt x="95" y="404"/>
                  <a:pt x="96" y="404"/>
                </a:cubicBezTo>
                <a:cubicBezTo>
                  <a:pt x="96" y="404"/>
                  <a:pt x="96" y="404"/>
                  <a:pt x="96" y="405"/>
                </a:cubicBezTo>
                <a:cubicBezTo>
                  <a:pt x="95" y="405"/>
                  <a:pt x="95" y="405"/>
                  <a:pt x="94" y="405"/>
                </a:cubicBezTo>
                <a:cubicBezTo>
                  <a:pt x="94" y="405"/>
                  <a:pt x="94" y="405"/>
                  <a:pt x="94" y="405"/>
                </a:cubicBezTo>
                <a:close/>
                <a:moveTo>
                  <a:pt x="83" y="408"/>
                </a:moveTo>
                <a:cubicBezTo>
                  <a:pt x="82" y="409"/>
                  <a:pt x="82" y="406"/>
                  <a:pt x="83" y="405"/>
                </a:cubicBezTo>
                <a:cubicBezTo>
                  <a:pt x="83" y="405"/>
                  <a:pt x="84" y="405"/>
                  <a:pt x="84" y="405"/>
                </a:cubicBezTo>
                <a:cubicBezTo>
                  <a:pt x="85" y="406"/>
                  <a:pt x="82" y="407"/>
                  <a:pt x="83" y="408"/>
                </a:cubicBezTo>
                <a:cubicBezTo>
                  <a:pt x="83" y="408"/>
                  <a:pt x="83" y="408"/>
                  <a:pt x="83" y="408"/>
                </a:cubicBezTo>
                <a:close/>
                <a:moveTo>
                  <a:pt x="473" y="408"/>
                </a:moveTo>
                <a:cubicBezTo>
                  <a:pt x="476" y="410"/>
                  <a:pt x="480" y="411"/>
                  <a:pt x="483" y="412"/>
                </a:cubicBezTo>
                <a:cubicBezTo>
                  <a:pt x="483" y="410"/>
                  <a:pt x="479" y="411"/>
                  <a:pt x="478" y="408"/>
                </a:cubicBezTo>
                <a:cubicBezTo>
                  <a:pt x="482" y="410"/>
                  <a:pt x="483" y="409"/>
                  <a:pt x="487" y="411"/>
                </a:cubicBezTo>
                <a:cubicBezTo>
                  <a:pt x="485" y="412"/>
                  <a:pt x="485" y="412"/>
                  <a:pt x="483" y="412"/>
                </a:cubicBezTo>
                <a:cubicBezTo>
                  <a:pt x="483" y="414"/>
                  <a:pt x="486" y="414"/>
                  <a:pt x="484" y="416"/>
                </a:cubicBezTo>
                <a:cubicBezTo>
                  <a:pt x="483" y="416"/>
                  <a:pt x="483" y="414"/>
                  <a:pt x="482" y="414"/>
                </a:cubicBezTo>
                <a:cubicBezTo>
                  <a:pt x="481" y="415"/>
                  <a:pt x="480" y="412"/>
                  <a:pt x="480" y="415"/>
                </a:cubicBezTo>
                <a:cubicBezTo>
                  <a:pt x="478" y="414"/>
                  <a:pt x="477" y="414"/>
                  <a:pt x="475" y="414"/>
                </a:cubicBezTo>
                <a:cubicBezTo>
                  <a:pt x="475" y="412"/>
                  <a:pt x="476" y="412"/>
                  <a:pt x="475" y="411"/>
                </a:cubicBezTo>
                <a:cubicBezTo>
                  <a:pt x="472" y="412"/>
                  <a:pt x="472" y="411"/>
                  <a:pt x="470" y="411"/>
                </a:cubicBezTo>
                <a:cubicBezTo>
                  <a:pt x="470" y="410"/>
                  <a:pt x="470" y="410"/>
                  <a:pt x="470" y="409"/>
                </a:cubicBezTo>
                <a:cubicBezTo>
                  <a:pt x="472" y="408"/>
                  <a:pt x="473" y="410"/>
                  <a:pt x="473" y="408"/>
                </a:cubicBezTo>
                <a:cubicBezTo>
                  <a:pt x="473" y="408"/>
                  <a:pt x="473" y="408"/>
                  <a:pt x="473" y="408"/>
                </a:cubicBezTo>
                <a:close/>
                <a:moveTo>
                  <a:pt x="56" y="412"/>
                </a:moveTo>
                <a:cubicBezTo>
                  <a:pt x="56" y="410"/>
                  <a:pt x="57" y="411"/>
                  <a:pt x="57" y="409"/>
                </a:cubicBezTo>
                <a:cubicBezTo>
                  <a:pt x="58" y="410"/>
                  <a:pt x="59" y="409"/>
                  <a:pt x="60" y="410"/>
                </a:cubicBezTo>
                <a:cubicBezTo>
                  <a:pt x="59" y="411"/>
                  <a:pt x="57" y="410"/>
                  <a:pt x="57" y="411"/>
                </a:cubicBezTo>
                <a:cubicBezTo>
                  <a:pt x="57" y="412"/>
                  <a:pt x="58" y="411"/>
                  <a:pt x="59" y="411"/>
                </a:cubicBezTo>
                <a:cubicBezTo>
                  <a:pt x="59" y="413"/>
                  <a:pt x="58" y="412"/>
                  <a:pt x="56" y="412"/>
                </a:cubicBezTo>
                <a:cubicBezTo>
                  <a:pt x="56" y="412"/>
                  <a:pt x="56" y="412"/>
                  <a:pt x="56" y="412"/>
                </a:cubicBezTo>
                <a:close/>
                <a:moveTo>
                  <a:pt x="228" y="410"/>
                </a:moveTo>
                <a:cubicBezTo>
                  <a:pt x="228" y="411"/>
                  <a:pt x="224" y="412"/>
                  <a:pt x="225" y="409"/>
                </a:cubicBezTo>
                <a:cubicBezTo>
                  <a:pt x="226" y="409"/>
                  <a:pt x="228" y="409"/>
                  <a:pt x="228" y="410"/>
                </a:cubicBezTo>
                <a:cubicBezTo>
                  <a:pt x="228" y="410"/>
                  <a:pt x="228" y="410"/>
                  <a:pt x="228" y="410"/>
                </a:cubicBezTo>
                <a:close/>
                <a:moveTo>
                  <a:pt x="56" y="412"/>
                </a:moveTo>
                <a:cubicBezTo>
                  <a:pt x="56" y="413"/>
                  <a:pt x="54" y="412"/>
                  <a:pt x="54" y="411"/>
                </a:cubicBezTo>
                <a:cubicBezTo>
                  <a:pt x="55" y="411"/>
                  <a:pt x="56" y="412"/>
                  <a:pt x="56" y="412"/>
                </a:cubicBezTo>
                <a:cubicBezTo>
                  <a:pt x="56" y="412"/>
                  <a:pt x="56" y="412"/>
                  <a:pt x="56" y="412"/>
                </a:cubicBezTo>
                <a:close/>
                <a:moveTo>
                  <a:pt x="443" y="414"/>
                </a:moveTo>
                <a:cubicBezTo>
                  <a:pt x="442" y="411"/>
                  <a:pt x="447" y="411"/>
                  <a:pt x="447" y="411"/>
                </a:cubicBezTo>
                <a:cubicBezTo>
                  <a:pt x="449" y="412"/>
                  <a:pt x="445" y="414"/>
                  <a:pt x="447" y="415"/>
                </a:cubicBezTo>
                <a:cubicBezTo>
                  <a:pt x="445" y="416"/>
                  <a:pt x="445" y="413"/>
                  <a:pt x="443" y="414"/>
                </a:cubicBezTo>
                <a:cubicBezTo>
                  <a:pt x="443" y="414"/>
                  <a:pt x="443" y="414"/>
                  <a:pt x="443" y="414"/>
                </a:cubicBezTo>
                <a:close/>
                <a:moveTo>
                  <a:pt x="59" y="415"/>
                </a:moveTo>
                <a:cubicBezTo>
                  <a:pt x="59" y="414"/>
                  <a:pt x="60" y="413"/>
                  <a:pt x="61" y="412"/>
                </a:cubicBezTo>
                <a:cubicBezTo>
                  <a:pt x="62" y="412"/>
                  <a:pt x="61" y="414"/>
                  <a:pt x="61" y="415"/>
                </a:cubicBezTo>
                <a:cubicBezTo>
                  <a:pt x="60" y="415"/>
                  <a:pt x="59" y="415"/>
                  <a:pt x="59" y="415"/>
                </a:cubicBezTo>
                <a:cubicBezTo>
                  <a:pt x="59" y="415"/>
                  <a:pt x="59" y="415"/>
                  <a:pt x="59" y="415"/>
                </a:cubicBezTo>
                <a:close/>
                <a:moveTo>
                  <a:pt x="200" y="414"/>
                </a:moveTo>
                <a:cubicBezTo>
                  <a:pt x="200" y="415"/>
                  <a:pt x="198" y="413"/>
                  <a:pt x="199" y="412"/>
                </a:cubicBezTo>
                <a:cubicBezTo>
                  <a:pt x="200" y="412"/>
                  <a:pt x="199" y="414"/>
                  <a:pt x="200" y="414"/>
                </a:cubicBezTo>
                <a:cubicBezTo>
                  <a:pt x="200" y="414"/>
                  <a:pt x="200" y="414"/>
                  <a:pt x="200" y="414"/>
                </a:cubicBezTo>
                <a:close/>
                <a:moveTo>
                  <a:pt x="486" y="414"/>
                </a:moveTo>
                <a:cubicBezTo>
                  <a:pt x="486" y="414"/>
                  <a:pt x="486" y="413"/>
                  <a:pt x="486" y="413"/>
                </a:cubicBezTo>
                <a:cubicBezTo>
                  <a:pt x="487" y="413"/>
                  <a:pt x="487" y="413"/>
                  <a:pt x="488" y="413"/>
                </a:cubicBezTo>
                <a:cubicBezTo>
                  <a:pt x="488" y="413"/>
                  <a:pt x="488" y="414"/>
                  <a:pt x="488" y="414"/>
                </a:cubicBezTo>
                <a:cubicBezTo>
                  <a:pt x="487" y="414"/>
                  <a:pt x="487" y="414"/>
                  <a:pt x="486" y="414"/>
                </a:cubicBezTo>
                <a:cubicBezTo>
                  <a:pt x="486" y="414"/>
                  <a:pt x="486" y="414"/>
                  <a:pt x="486" y="414"/>
                </a:cubicBezTo>
                <a:close/>
                <a:moveTo>
                  <a:pt x="203" y="416"/>
                </a:moveTo>
                <a:cubicBezTo>
                  <a:pt x="203" y="415"/>
                  <a:pt x="203" y="415"/>
                  <a:pt x="203" y="415"/>
                </a:cubicBezTo>
                <a:cubicBezTo>
                  <a:pt x="204" y="415"/>
                  <a:pt x="205" y="415"/>
                  <a:pt x="205" y="415"/>
                </a:cubicBezTo>
                <a:cubicBezTo>
                  <a:pt x="205" y="415"/>
                  <a:pt x="205" y="415"/>
                  <a:pt x="205" y="416"/>
                </a:cubicBezTo>
                <a:cubicBezTo>
                  <a:pt x="205" y="416"/>
                  <a:pt x="204" y="416"/>
                  <a:pt x="203" y="416"/>
                </a:cubicBezTo>
                <a:cubicBezTo>
                  <a:pt x="203" y="416"/>
                  <a:pt x="203" y="416"/>
                  <a:pt x="203" y="416"/>
                </a:cubicBezTo>
                <a:close/>
                <a:moveTo>
                  <a:pt x="139" y="425"/>
                </a:moveTo>
                <a:cubicBezTo>
                  <a:pt x="139" y="424"/>
                  <a:pt x="140" y="423"/>
                  <a:pt x="142" y="424"/>
                </a:cubicBezTo>
                <a:cubicBezTo>
                  <a:pt x="141" y="425"/>
                  <a:pt x="140" y="426"/>
                  <a:pt x="139" y="425"/>
                </a:cubicBezTo>
                <a:cubicBezTo>
                  <a:pt x="139" y="425"/>
                  <a:pt x="139" y="425"/>
                  <a:pt x="139" y="425"/>
                </a:cubicBezTo>
                <a:close/>
                <a:moveTo>
                  <a:pt x="109" y="426"/>
                </a:moveTo>
                <a:cubicBezTo>
                  <a:pt x="109" y="426"/>
                  <a:pt x="110" y="425"/>
                  <a:pt x="110" y="425"/>
                </a:cubicBezTo>
                <a:cubicBezTo>
                  <a:pt x="111" y="425"/>
                  <a:pt x="110" y="425"/>
                  <a:pt x="110" y="425"/>
                </a:cubicBezTo>
                <a:cubicBezTo>
                  <a:pt x="111" y="426"/>
                  <a:pt x="111" y="425"/>
                  <a:pt x="111" y="425"/>
                </a:cubicBezTo>
                <a:cubicBezTo>
                  <a:pt x="113" y="425"/>
                  <a:pt x="113" y="426"/>
                  <a:pt x="114" y="427"/>
                </a:cubicBezTo>
                <a:cubicBezTo>
                  <a:pt x="113" y="428"/>
                  <a:pt x="111" y="426"/>
                  <a:pt x="109" y="426"/>
                </a:cubicBezTo>
                <a:cubicBezTo>
                  <a:pt x="109" y="426"/>
                  <a:pt x="109" y="426"/>
                  <a:pt x="109" y="426"/>
                </a:cubicBezTo>
                <a:close/>
                <a:moveTo>
                  <a:pt x="383" y="425"/>
                </a:moveTo>
                <a:cubicBezTo>
                  <a:pt x="385" y="425"/>
                  <a:pt x="383" y="426"/>
                  <a:pt x="382" y="426"/>
                </a:cubicBezTo>
                <a:cubicBezTo>
                  <a:pt x="381" y="425"/>
                  <a:pt x="383" y="428"/>
                  <a:pt x="381" y="427"/>
                </a:cubicBezTo>
                <a:cubicBezTo>
                  <a:pt x="380" y="425"/>
                  <a:pt x="382" y="426"/>
                  <a:pt x="382" y="425"/>
                </a:cubicBezTo>
                <a:cubicBezTo>
                  <a:pt x="382" y="425"/>
                  <a:pt x="383" y="425"/>
                  <a:pt x="383" y="425"/>
                </a:cubicBezTo>
                <a:cubicBezTo>
                  <a:pt x="383" y="425"/>
                  <a:pt x="383" y="425"/>
                  <a:pt x="383" y="425"/>
                </a:cubicBezTo>
                <a:close/>
                <a:moveTo>
                  <a:pt x="428" y="427"/>
                </a:moveTo>
                <a:cubicBezTo>
                  <a:pt x="426" y="427"/>
                  <a:pt x="429" y="426"/>
                  <a:pt x="428" y="425"/>
                </a:cubicBezTo>
                <a:cubicBezTo>
                  <a:pt x="430" y="425"/>
                  <a:pt x="431" y="424"/>
                  <a:pt x="433" y="425"/>
                </a:cubicBezTo>
                <a:cubicBezTo>
                  <a:pt x="433" y="425"/>
                  <a:pt x="433" y="426"/>
                  <a:pt x="433" y="427"/>
                </a:cubicBezTo>
                <a:cubicBezTo>
                  <a:pt x="435" y="426"/>
                  <a:pt x="435" y="427"/>
                  <a:pt x="437" y="427"/>
                </a:cubicBezTo>
                <a:cubicBezTo>
                  <a:pt x="435" y="428"/>
                  <a:pt x="434" y="428"/>
                  <a:pt x="433" y="429"/>
                </a:cubicBezTo>
                <a:cubicBezTo>
                  <a:pt x="432" y="427"/>
                  <a:pt x="429" y="427"/>
                  <a:pt x="428" y="427"/>
                </a:cubicBezTo>
                <a:cubicBezTo>
                  <a:pt x="428" y="427"/>
                  <a:pt x="428" y="427"/>
                  <a:pt x="428" y="427"/>
                </a:cubicBezTo>
                <a:close/>
                <a:moveTo>
                  <a:pt x="436" y="427"/>
                </a:moveTo>
                <a:cubicBezTo>
                  <a:pt x="436" y="426"/>
                  <a:pt x="436" y="426"/>
                  <a:pt x="436" y="426"/>
                </a:cubicBezTo>
                <a:cubicBezTo>
                  <a:pt x="437" y="426"/>
                  <a:pt x="437" y="426"/>
                  <a:pt x="438" y="426"/>
                </a:cubicBezTo>
                <a:cubicBezTo>
                  <a:pt x="438" y="426"/>
                  <a:pt x="438" y="426"/>
                  <a:pt x="438" y="427"/>
                </a:cubicBezTo>
                <a:cubicBezTo>
                  <a:pt x="437" y="427"/>
                  <a:pt x="437" y="427"/>
                  <a:pt x="436" y="427"/>
                </a:cubicBezTo>
                <a:cubicBezTo>
                  <a:pt x="436" y="427"/>
                  <a:pt x="436" y="427"/>
                  <a:pt x="436" y="427"/>
                </a:cubicBezTo>
                <a:close/>
                <a:moveTo>
                  <a:pt x="428" y="431"/>
                </a:moveTo>
                <a:cubicBezTo>
                  <a:pt x="427" y="431"/>
                  <a:pt x="427" y="430"/>
                  <a:pt x="427" y="428"/>
                </a:cubicBezTo>
                <a:cubicBezTo>
                  <a:pt x="428" y="428"/>
                  <a:pt x="428" y="428"/>
                  <a:pt x="429" y="428"/>
                </a:cubicBezTo>
                <a:cubicBezTo>
                  <a:pt x="429" y="429"/>
                  <a:pt x="428" y="430"/>
                  <a:pt x="428" y="431"/>
                </a:cubicBezTo>
                <a:cubicBezTo>
                  <a:pt x="428" y="431"/>
                  <a:pt x="428" y="431"/>
                  <a:pt x="428" y="431"/>
                </a:cubicBezTo>
                <a:close/>
                <a:moveTo>
                  <a:pt x="361" y="434"/>
                </a:moveTo>
                <a:cubicBezTo>
                  <a:pt x="359" y="434"/>
                  <a:pt x="362" y="434"/>
                  <a:pt x="361" y="432"/>
                </a:cubicBezTo>
                <a:cubicBezTo>
                  <a:pt x="362" y="432"/>
                  <a:pt x="363" y="433"/>
                  <a:pt x="365" y="433"/>
                </a:cubicBezTo>
                <a:cubicBezTo>
                  <a:pt x="364" y="434"/>
                  <a:pt x="364" y="435"/>
                  <a:pt x="365" y="436"/>
                </a:cubicBezTo>
                <a:cubicBezTo>
                  <a:pt x="365" y="437"/>
                  <a:pt x="363" y="437"/>
                  <a:pt x="362" y="437"/>
                </a:cubicBezTo>
                <a:cubicBezTo>
                  <a:pt x="362" y="436"/>
                  <a:pt x="362" y="435"/>
                  <a:pt x="363" y="434"/>
                </a:cubicBezTo>
                <a:cubicBezTo>
                  <a:pt x="363" y="433"/>
                  <a:pt x="361" y="434"/>
                  <a:pt x="361" y="434"/>
                </a:cubicBezTo>
                <a:cubicBezTo>
                  <a:pt x="361" y="434"/>
                  <a:pt x="361" y="434"/>
                  <a:pt x="361" y="434"/>
                </a:cubicBezTo>
                <a:close/>
                <a:moveTo>
                  <a:pt x="539" y="438"/>
                </a:moveTo>
                <a:cubicBezTo>
                  <a:pt x="539" y="439"/>
                  <a:pt x="537" y="438"/>
                  <a:pt x="537" y="437"/>
                </a:cubicBezTo>
                <a:cubicBezTo>
                  <a:pt x="537" y="436"/>
                  <a:pt x="539" y="437"/>
                  <a:pt x="539" y="438"/>
                </a:cubicBezTo>
                <a:cubicBezTo>
                  <a:pt x="539" y="438"/>
                  <a:pt x="539" y="438"/>
                  <a:pt x="539" y="438"/>
                </a:cubicBezTo>
                <a:close/>
                <a:moveTo>
                  <a:pt x="341" y="441"/>
                </a:moveTo>
                <a:cubicBezTo>
                  <a:pt x="340" y="442"/>
                  <a:pt x="339" y="439"/>
                  <a:pt x="338" y="439"/>
                </a:cubicBezTo>
                <a:cubicBezTo>
                  <a:pt x="339" y="438"/>
                  <a:pt x="340" y="441"/>
                  <a:pt x="341" y="441"/>
                </a:cubicBezTo>
                <a:cubicBezTo>
                  <a:pt x="341" y="441"/>
                  <a:pt x="341" y="441"/>
                  <a:pt x="341" y="441"/>
                </a:cubicBezTo>
                <a:close/>
                <a:moveTo>
                  <a:pt x="542" y="439"/>
                </a:moveTo>
                <a:cubicBezTo>
                  <a:pt x="542" y="440"/>
                  <a:pt x="542" y="439"/>
                  <a:pt x="542" y="439"/>
                </a:cubicBezTo>
                <a:cubicBezTo>
                  <a:pt x="543" y="439"/>
                  <a:pt x="543" y="441"/>
                  <a:pt x="542" y="441"/>
                </a:cubicBezTo>
                <a:cubicBezTo>
                  <a:pt x="542" y="440"/>
                  <a:pt x="542" y="440"/>
                  <a:pt x="542" y="439"/>
                </a:cubicBezTo>
                <a:cubicBezTo>
                  <a:pt x="542" y="439"/>
                  <a:pt x="542" y="439"/>
                  <a:pt x="542" y="439"/>
                </a:cubicBezTo>
                <a:close/>
                <a:moveTo>
                  <a:pt x="337" y="443"/>
                </a:moveTo>
                <a:cubicBezTo>
                  <a:pt x="336" y="442"/>
                  <a:pt x="336" y="441"/>
                  <a:pt x="337" y="441"/>
                </a:cubicBezTo>
                <a:cubicBezTo>
                  <a:pt x="338" y="441"/>
                  <a:pt x="337" y="441"/>
                  <a:pt x="337" y="443"/>
                </a:cubicBezTo>
                <a:cubicBezTo>
                  <a:pt x="337" y="443"/>
                  <a:pt x="337" y="443"/>
                  <a:pt x="337" y="443"/>
                </a:cubicBezTo>
                <a:close/>
                <a:moveTo>
                  <a:pt x="519" y="447"/>
                </a:moveTo>
                <a:cubicBezTo>
                  <a:pt x="518" y="448"/>
                  <a:pt x="517" y="447"/>
                  <a:pt x="516" y="447"/>
                </a:cubicBezTo>
                <a:cubicBezTo>
                  <a:pt x="516" y="445"/>
                  <a:pt x="518" y="446"/>
                  <a:pt x="519" y="447"/>
                </a:cubicBezTo>
                <a:cubicBezTo>
                  <a:pt x="519" y="447"/>
                  <a:pt x="519" y="447"/>
                  <a:pt x="519" y="447"/>
                </a:cubicBezTo>
                <a:close/>
                <a:moveTo>
                  <a:pt x="317" y="9"/>
                </a:moveTo>
                <a:cubicBezTo>
                  <a:pt x="316" y="9"/>
                  <a:pt x="314" y="10"/>
                  <a:pt x="314" y="12"/>
                </a:cubicBezTo>
                <a:cubicBezTo>
                  <a:pt x="314" y="12"/>
                  <a:pt x="315" y="12"/>
                  <a:pt x="316" y="12"/>
                </a:cubicBezTo>
                <a:cubicBezTo>
                  <a:pt x="315" y="14"/>
                  <a:pt x="317" y="13"/>
                  <a:pt x="317" y="14"/>
                </a:cubicBezTo>
                <a:cubicBezTo>
                  <a:pt x="315" y="15"/>
                  <a:pt x="315" y="12"/>
                  <a:pt x="314" y="12"/>
                </a:cubicBezTo>
                <a:cubicBezTo>
                  <a:pt x="313" y="14"/>
                  <a:pt x="316" y="15"/>
                  <a:pt x="313" y="15"/>
                </a:cubicBezTo>
                <a:cubicBezTo>
                  <a:pt x="313" y="15"/>
                  <a:pt x="313" y="16"/>
                  <a:pt x="313" y="16"/>
                </a:cubicBezTo>
                <a:cubicBezTo>
                  <a:pt x="315" y="16"/>
                  <a:pt x="314" y="16"/>
                  <a:pt x="316" y="16"/>
                </a:cubicBezTo>
                <a:cubicBezTo>
                  <a:pt x="317" y="14"/>
                  <a:pt x="318" y="13"/>
                  <a:pt x="320" y="15"/>
                </a:cubicBezTo>
                <a:cubicBezTo>
                  <a:pt x="320" y="12"/>
                  <a:pt x="317" y="11"/>
                  <a:pt x="316" y="13"/>
                </a:cubicBezTo>
                <a:cubicBezTo>
                  <a:pt x="316" y="12"/>
                  <a:pt x="317" y="11"/>
                  <a:pt x="318" y="11"/>
                </a:cubicBezTo>
                <a:cubicBezTo>
                  <a:pt x="319" y="11"/>
                  <a:pt x="318" y="13"/>
                  <a:pt x="320" y="12"/>
                </a:cubicBezTo>
                <a:cubicBezTo>
                  <a:pt x="320" y="11"/>
                  <a:pt x="320" y="10"/>
                  <a:pt x="320" y="10"/>
                </a:cubicBezTo>
                <a:cubicBezTo>
                  <a:pt x="319" y="12"/>
                  <a:pt x="319" y="8"/>
                  <a:pt x="318" y="9"/>
                </a:cubicBezTo>
                <a:cubicBezTo>
                  <a:pt x="317" y="11"/>
                  <a:pt x="317" y="9"/>
                  <a:pt x="317" y="9"/>
                </a:cubicBezTo>
                <a:close/>
                <a:moveTo>
                  <a:pt x="322" y="28"/>
                </a:moveTo>
                <a:cubicBezTo>
                  <a:pt x="321" y="31"/>
                  <a:pt x="323" y="34"/>
                  <a:pt x="326" y="35"/>
                </a:cubicBezTo>
                <a:cubicBezTo>
                  <a:pt x="326" y="34"/>
                  <a:pt x="327" y="33"/>
                  <a:pt x="326" y="32"/>
                </a:cubicBezTo>
                <a:cubicBezTo>
                  <a:pt x="326" y="31"/>
                  <a:pt x="324" y="31"/>
                  <a:pt x="323" y="30"/>
                </a:cubicBezTo>
                <a:cubicBezTo>
                  <a:pt x="325" y="27"/>
                  <a:pt x="322" y="24"/>
                  <a:pt x="321" y="24"/>
                </a:cubicBezTo>
                <a:cubicBezTo>
                  <a:pt x="321" y="23"/>
                  <a:pt x="321" y="22"/>
                  <a:pt x="321" y="21"/>
                </a:cubicBezTo>
                <a:cubicBezTo>
                  <a:pt x="320" y="21"/>
                  <a:pt x="320" y="20"/>
                  <a:pt x="319" y="18"/>
                </a:cubicBezTo>
                <a:cubicBezTo>
                  <a:pt x="317" y="21"/>
                  <a:pt x="316" y="15"/>
                  <a:pt x="314" y="18"/>
                </a:cubicBezTo>
                <a:cubicBezTo>
                  <a:pt x="316" y="18"/>
                  <a:pt x="315" y="20"/>
                  <a:pt x="316" y="21"/>
                </a:cubicBezTo>
                <a:cubicBezTo>
                  <a:pt x="318" y="21"/>
                  <a:pt x="319" y="19"/>
                  <a:pt x="319" y="21"/>
                </a:cubicBezTo>
                <a:cubicBezTo>
                  <a:pt x="316" y="23"/>
                  <a:pt x="320" y="31"/>
                  <a:pt x="322" y="28"/>
                </a:cubicBezTo>
                <a:close/>
                <a:moveTo>
                  <a:pt x="324" y="32"/>
                </a:moveTo>
                <a:cubicBezTo>
                  <a:pt x="326" y="34"/>
                  <a:pt x="322" y="34"/>
                  <a:pt x="324" y="32"/>
                </a:cubicBezTo>
                <a:cubicBezTo>
                  <a:pt x="324" y="32"/>
                  <a:pt x="324" y="32"/>
                  <a:pt x="324" y="32"/>
                </a:cubicBezTo>
                <a:close/>
                <a:moveTo>
                  <a:pt x="280" y="71"/>
                </a:moveTo>
                <a:cubicBezTo>
                  <a:pt x="279" y="72"/>
                  <a:pt x="279" y="74"/>
                  <a:pt x="279" y="76"/>
                </a:cubicBezTo>
                <a:cubicBezTo>
                  <a:pt x="276" y="75"/>
                  <a:pt x="278" y="73"/>
                  <a:pt x="278" y="71"/>
                </a:cubicBezTo>
                <a:cubicBezTo>
                  <a:pt x="279" y="70"/>
                  <a:pt x="279" y="71"/>
                  <a:pt x="281" y="71"/>
                </a:cubicBezTo>
                <a:cubicBezTo>
                  <a:pt x="279" y="69"/>
                  <a:pt x="279" y="66"/>
                  <a:pt x="282" y="65"/>
                </a:cubicBezTo>
                <a:cubicBezTo>
                  <a:pt x="282" y="68"/>
                  <a:pt x="279" y="69"/>
                  <a:pt x="282" y="70"/>
                </a:cubicBezTo>
                <a:cubicBezTo>
                  <a:pt x="282" y="70"/>
                  <a:pt x="280" y="71"/>
                  <a:pt x="282" y="72"/>
                </a:cubicBezTo>
                <a:cubicBezTo>
                  <a:pt x="281" y="73"/>
                  <a:pt x="281" y="71"/>
                  <a:pt x="280" y="71"/>
                </a:cubicBezTo>
                <a:close/>
                <a:moveTo>
                  <a:pt x="285" y="65"/>
                </a:moveTo>
                <a:cubicBezTo>
                  <a:pt x="286" y="65"/>
                  <a:pt x="286" y="65"/>
                  <a:pt x="287" y="65"/>
                </a:cubicBezTo>
                <a:cubicBezTo>
                  <a:pt x="286" y="66"/>
                  <a:pt x="285" y="66"/>
                  <a:pt x="284" y="67"/>
                </a:cubicBezTo>
                <a:cubicBezTo>
                  <a:pt x="283" y="66"/>
                  <a:pt x="286" y="67"/>
                  <a:pt x="285" y="65"/>
                </a:cubicBezTo>
                <a:close/>
                <a:moveTo>
                  <a:pt x="348" y="79"/>
                </a:moveTo>
                <a:cubicBezTo>
                  <a:pt x="348" y="78"/>
                  <a:pt x="348" y="79"/>
                  <a:pt x="348" y="79"/>
                </a:cubicBezTo>
                <a:cubicBezTo>
                  <a:pt x="350" y="78"/>
                  <a:pt x="351" y="77"/>
                  <a:pt x="350" y="80"/>
                </a:cubicBezTo>
                <a:cubicBezTo>
                  <a:pt x="349" y="80"/>
                  <a:pt x="349" y="79"/>
                  <a:pt x="348" y="79"/>
                </a:cubicBezTo>
                <a:close/>
                <a:moveTo>
                  <a:pt x="277" y="79"/>
                </a:moveTo>
                <a:cubicBezTo>
                  <a:pt x="276" y="78"/>
                  <a:pt x="277" y="80"/>
                  <a:pt x="277" y="82"/>
                </a:cubicBezTo>
                <a:cubicBezTo>
                  <a:pt x="274" y="81"/>
                  <a:pt x="277" y="80"/>
                  <a:pt x="277" y="79"/>
                </a:cubicBezTo>
                <a:close/>
                <a:moveTo>
                  <a:pt x="355" y="87"/>
                </a:moveTo>
                <a:cubicBezTo>
                  <a:pt x="354" y="87"/>
                  <a:pt x="355" y="89"/>
                  <a:pt x="353" y="88"/>
                </a:cubicBezTo>
                <a:cubicBezTo>
                  <a:pt x="353" y="85"/>
                  <a:pt x="349" y="83"/>
                  <a:pt x="351" y="82"/>
                </a:cubicBezTo>
                <a:cubicBezTo>
                  <a:pt x="351" y="81"/>
                  <a:pt x="350" y="83"/>
                  <a:pt x="349" y="82"/>
                </a:cubicBezTo>
                <a:cubicBezTo>
                  <a:pt x="349" y="79"/>
                  <a:pt x="352" y="83"/>
                  <a:pt x="351" y="79"/>
                </a:cubicBezTo>
                <a:cubicBezTo>
                  <a:pt x="353" y="82"/>
                  <a:pt x="353" y="85"/>
                  <a:pt x="356" y="88"/>
                </a:cubicBezTo>
                <a:cubicBezTo>
                  <a:pt x="356" y="88"/>
                  <a:pt x="355" y="88"/>
                  <a:pt x="355" y="87"/>
                </a:cubicBezTo>
                <a:close/>
                <a:moveTo>
                  <a:pt x="354" y="89"/>
                </a:moveTo>
                <a:cubicBezTo>
                  <a:pt x="354" y="89"/>
                  <a:pt x="354" y="89"/>
                  <a:pt x="354" y="90"/>
                </a:cubicBezTo>
                <a:cubicBezTo>
                  <a:pt x="355" y="90"/>
                  <a:pt x="355" y="89"/>
                  <a:pt x="356" y="89"/>
                </a:cubicBezTo>
                <a:cubicBezTo>
                  <a:pt x="357" y="90"/>
                  <a:pt x="356" y="91"/>
                  <a:pt x="356" y="92"/>
                </a:cubicBezTo>
                <a:cubicBezTo>
                  <a:pt x="354" y="92"/>
                  <a:pt x="354" y="90"/>
                  <a:pt x="354" y="89"/>
                </a:cubicBezTo>
                <a:close/>
                <a:moveTo>
                  <a:pt x="381" y="205"/>
                </a:moveTo>
                <a:cubicBezTo>
                  <a:pt x="380" y="201"/>
                  <a:pt x="383" y="208"/>
                  <a:pt x="381" y="205"/>
                </a:cubicBezTo>
                <a:close/>
                <a:moveTo>
                  <a:pt x="397" y="225"/>
                </a:moveTo>
                <a:cubicBezTo>
                  <a:pt x="399" y="224"/>
                  <a:pt x="397" y="224"/>
                  <a:pt x="398" y="222"/>
                </a:cubicBezTo>
                <a:cubicBezTo>
                  <a:pt x="397" y="223"/>
                  <a:pt x="397" y="223"/>
                  <a:pt x="395" y="222"/>
                </a:cubicBezTo>
                <a:cubicBezTo>
                  <a:pt x="396" y="221"/>
                  <a:pt x="398" y="221"/>
                  <a:pt x="397" y="218"/>
                </a:cubicBezTo>
                <a:cubicBezTo>
                  <a:pt x="399" y="218"/>
                  <a:pt x="399" y="219"/>
                  <a:pt x="400" y="220"/>
                </a:cubicBezTo>
                <a:cubicBezTo>
                  <a:pt x="400" y="222"/>
                  <a:pt x="398" y="221"/>
                  <a:pt x="399" y="223"/>
                </a:cubicBezTo>
                <a:cubicBezTo>
                  <a:pt x="399" y="224"/>
                  <a:pt x="401" y="224"/>
                  <a:pt x="400" y="227"/>
                </a:cubicBezTo>
                <a:cubicBezTo>
                  <a:pt x="401" y="226"/>
                  <a:pt x="402" y="226"/>
                  <a:pt x="402" y="225"/>
                </a:cubicBezTo>
                <a:cubicBezTo>
                  <a:pt x="404" y="227"/>
                  <a:pt x="401" y="229"/>
                  <a:pt x="399" y="228"/>
                </a:cubicBezTo>
                <a:cubicBezTo>
                  <a:pt x="400" y="226"/>
                  <a:pt x="398" y="226"/>
                  <a:pt x="397" y="225"/>
                </a:cubicBezTo>
                <a:close/>
                <a:moveTo>
                  <a:pt x="248" y="244"/>
                </a:moveTo>
                <a:cubicBezTo>
                  <a:pt x="249" y="243"/>
                  <a:pt x="248" y="248"/>
                  <a:pt x="246" y="248"/>
                </a:cubicBezTo>
                <a:cubicBezTo>
                  <a:pt x="247" y="246"/>
                  <a:pt x="247" y="245"/>
                  <a:pt x="248" y="244"/>
                </a:cubicBezTo>
                <a:close/>
                <a:moveTo>
                  <a:pt x="308" y="251"/>
                </a:moveTo>
                <a:cubicBezTo>
                  <a:pt x="308" y="250"/>
                  <a:pt x="306" y="250"/>
                  <a:pt x="305" y="249"/>
                </a:cubicBezTo>
                <a:cubicBezTo>
                  <a:pt x="305" y="248"/>
                  <a:pt x="306" y="247"/>
                  <a:pt x="306" y="246"/>
                </a:cubicBezTo>
                <a:cubicBezTo>
                  <a:pt x="309" y="246"/>
                  <a:pt x="307" y="250"/>
                  <a:pt x="309" y="251"/>
                </a:cubicBezTo>
                <a:cubicBezTo>
                  <a:pt x="309" y="251"/>
                  <a:pt x="308" y="251"/>
                  <a:pt x="308" y="252"/>
                </a:cubicBezTo>
                <a:cubicBezTo>
                  <a:pt x="307" y="252"/>
                  <a:pt x="308" y="251"/>
                  <a:pt x="308" y="251"/>
                </a:cubicBezTo>
                <a:close/>
                <a:moveTo>
                  <a:pt x="312" y="261"/>
                </a:moveTo>
                <a:cubicBezTo>
                  <a:pt x="312" y="260"/>
                  <a:pt x="312" y="260"/>
                  <a:pt x="312" y="260"/>
                </a:cubicBezTo>
                <a:cubicBezTo>
                  <a:pt x="313" y="260"/>
                  <a:pt x="313" y="260"/>
                  <a:pt x="314" y="260"/>
                </a:cubicBezTo>
                <a:cubicBezTo>
                  <a:pt x="313" y="260"/>
                  <a:pt x="313" y="261"/>
                  <a:pt x="314" y="261"/>
                </a:cubicBezTo>
                <a:cubicBezTo>
                  <a:pt x="313" y="263"/>
                  <a:pt x="313" y="260"/>
                  <a:pt x="312" y="261"/>
                </a:cubicBezTo>
                <a:close/>
                <a:moveTo>
                  <a:pt x="240" y="261"/>
                </a:moveTo>
                <a:cubicBezTo>
                  <a:pt x="240" y="266"/>
                  <a:pt x="235" y="270"/>
                  <a:pt x="237" y="274"/>
                </a:cubicBezTo>
                <a:cubicBezTo>
                  <a:pt x="235" y="274"/>
                  <a:pt x="235" y="275"/>
                  <a:pt x="234" y="276"/>
                </a:cubicBezTo>
                <a:cubicBezTo>
                  <a:pt x="236" y="271"/>
                  <a:pt x="237" y="265"/>
                  <a:pt x="240" y="261"/>
                </a:cubicBezTo>
                <a:close/>
                <a:moveTo>
                  <a:pt x="421" y="263"/>
                </a:moveTo>
                <a:cubicBezTo>
                  <a:pt x="421" y="262"/>
                  <a:pt x="422" y="264"/>
                  <a:pt x="423" y="263"/>
                </a:cubicBezTo>
                <a:cubicBezTo>
                  <a:pt x="422" y="265"/>
                  <a:pt x="426" y="265"/>
                  <a:pt x="425" y="268"/>
                </a:cubicBezTo>
                <a:cubicBezTo>
                  <a:pt x="424" y="268"/>
                  <a:pt x="422" y="267"/>
                  <a:pt x="423" y="269"/>
                </a:cubicBezTo>
                <a:cubicBezTo>
                  <a:pt x="422" y="267"/>
                  <a:pt x="422" y="265"/>
                  <a:pt x="421" y="263"/>
                </a:cubicBezTo>
                <a:close/>
                <a:moveTo>
                  <a:pt x="173" y="270"/>
                </a:moveTo>
                <a:cubicBezTo>
                  <a:pt x="174" y="270"/>
                  <a:pt x="174" y="271"/>
                  <a:pt x="175" y="271"/>
                </a:cubicBezTo>
                <a:cubicBezTo>
                  <a:pt x="174" y="272"/>
                  <a:pt x="171" y="271"/>
                  <a:pt x="170" y="270"/>
                </a:cubicBezTo>
                <a:cubicBezTo>
                  <a:pt x="170" y="268"/>
                  <a:pt x="173" y="271"/>
                  <a:pt x="173" y="269"/>
                </a:cubicBezTo>
                <a:cubicBezTo>
                  <a:pt x="174" y="269"/>
                  <a:pt x="174" y="270"/>
                  <a:pt x="173" y="270"/>
                </a:cubicBezTo>
                <a:close/>
                <a:moveTo>
                  <a:pt x="321" y="277"/>
                </a:moveTo>
                <a:cubicBezTo>
                  <a:pt x="322" y="276"/>
                  <a:pt x="323" y="279"/>
                  <a:pt x="325" y="278"/>
                </a:cubicBezTo>
                <a:cubicBezTo>
                  <a:pt x="325" y="280"/>
                  <a:pt x="324" y="278"/>
                  <a:pt x="323" y="278"/>
                </a:cubicBezTo>
                <a:cubicBezTo>
                  <a:pt x="323" y="279"/>
                  <a:pt x="323" y="279"/>
                  <a:pt x="323" y="279"/>
                </a:cubicBezTo>
                <a:cubicBezTo>
                  <a:pt x="323" y="280"/>
                  <a:pt x="324" y="279"/>
                  <a:pt x="325" y="279"/>
                </a:cubicBezTo>
                <a:cubicBezTo>
                  <a:pt x="324" y="281"/>
                  <a:pt x="325" y="280"/>
                  <a:pt x="325" y="282"/>
                </a:cubicBezTo>
                <a:cubicBezTo>
                  <a:pt x="324" y="282"/>
                  <a:pt x="323" y="281"/>
                  <a:pt x="323" y="281"/>
                </a:cubicBezTo>
                <a:cubicBezTo>
                  <a:pt x="323" y="283"/>
                  <a:pt x="320" y="285"/>
                  <a:pt x="319" y="281"/>
                </a:cubicBezTo>
                <a:cubicBezTo>
                  <a:pt x="321" y="283"/>
                  <a:pt x="322" y="277"/>
                  <a:pt x="321" y="277"/>
                </a:cubicBezTo>
                <a:close/>
                <a:moveTo>
                  <a:pt x="425" y="279"/>
                </a:moveTo>
                <a:cubicBezTo>
                  <a:pt x="423" y="279"/>
                  <a:pt x="423" y="279"/>
                  <a:pt x="421" y="278"/>
                </a:cubicBezTo>
                <a:cubicBezTo>
                  <a:pt x="421" y="280"/>
                  <a:pt x="422" y="281"/>
                  <a:pt x="420" y="282"/>
                </a:cubicBezTo>
                <a:cubicBezTo>
                  <a:pt x="422" y="282"/>
                  <a:pt x="423" y="283"/>
                  <a:pt x="423" y="284"/>
                </a:cubicBezTo>
                <a:cubicBezTo>
                  <a:pt x="422" y="283"/>
                  <a:pt x="422" y="285"/>
                  <a:pt x="421" y="285"/>
                </a:cubicBezTo>
                <a:cubicBezTo>
                  <a:pt x="421" y="288"/>
                  <a:pt x="423" y="289"/>
                  <a:pt x="422" y="290"/>
                </a:cubicBezTo>
                <a:cubicBezTo>
                  <a:pt x="424" y="288"/>
                  <a:pt x="423" y="291"/>
                  <a:pt x="423" y="291"/>
                </a:cubicBezTo>
                <a:cubicBezTo>
                  <a:pt x="424" y="290"/>
                  <a:pt x="425" y="290"/>
                  <a:pt x="425" y="288"/>
                </a:cubicBezTo>
                <a:cubicBezTo>
                  <a:pt x="423" y="288"/>
                  <a:pt x="422" y="288"/>
                  <a:pt x="422" y="287"/>
                </a:cubicBezTo>
                <a:cubicBezTo>
                  <a:pt x="424" y="286"/>
                  <a:pt x="424" y="288"/>
                  <a:pt x="426" y="289"/>
                </a:cubicBezTo>
                <a:cubicBezTo>
                  <a:pt x="427" y="288"/>
                  <a:pt x="427" y="287"/>
                  <a:pt x="428" y="287"/>
                </a:cubicBezTo>
                <a:cubicBezTo>
                  <a:pt x="425" y="287"/>
                  <a:pt x="426" y="283"/>
                  <a:pt x="423" y="283"/>
                </a:cubicBezTo>
                <a:cubicBezTo>
                  <a:pt x="423" y="280"/>
                  <a:pt x="425" y="281"/>
                  <a:pt x="425" y="279"/>
                </a:cubicBezTo>
                <a:close/>
                <a:moveTo>
                  <a:pt x="419" y="281"/>
                </a:moveTo>
                <a:cubicBezTo>
                  <a:pt x="419" y="281"/>
                  <a:pt x="418" y="281"/>
                  <a:pt x="418" y="281"/>
                </a:cubicBezTo>
                <a:cubicBezTo>
                  <a:pt x="418" y="282"/>
                  <a:pt x="418" y="282"/>
                  <a:pt x="419" y="282"/>
                </a:cubicBezTo>
                <a:cubicBezTo>
                  <a:pt x="419" y="282"/>
                  <a:pt x="418" y="282"/>
                  <a:pt x="417" y="282"/>
                </a:cubicBezTo>
                <a:cubicBezTo>
                  <a:pt x="418" y="282"/>
                  <a:pt x="417" y="282"/>
                  <a:pt x="417" y="282"/>
                </a:cubicBezTo>
                <a:cubicBezTo>
                  <a:pt x="417" y="281"/>
                  <a:pt x="418" y="281"/>
                  <a:pt x="419" y="281"/>
                </a:cubicBezTo>
                <a:close/>
                <a:moveTo>
                  <a:pt x="107" y="289"/>
                </a:moveTo>
                <a:cubicBezTo>
                  <a:pt x="107" y="290"/>
                  <a:pt x="108" y="290"/>
                  <a:pt x="109" y="290"/>
                </a:cubicBezTo>
                <a:cubicBezTo>
                  <a:pt x="110" y="290"/>
                  <a:pt x="109" y="287"/>
                  <a:pt x="111" y="288"/>
                </a:cubicBezTo>
                <a:cubicBezTo>
                  <a:pt x="111" y="288"/>
                  <a:pt x="108" y="289"/>
                  <a:pt x="110" y="290"/>
                </a:cubicBezTo>
                <a:cubicBezTo>
                  <a:pt x="110" y="291"/>
                  <a:pt x="107" y="290"/>
                  <a:pt x="106" y="290"/>
                </a:cubicBezTo>
                <a:cubicBezTo>
                  <a:pt x="108" y="289"/>
                  <a:pt x="105" y="287"/>
                  <a:pt x="108" y="287"/>
                </a:cubicBezTo>
                <a:cubicBezTo>
                  <a:pt x="109" y="288"/>
                  <a:pt x="108" y="288"/>
                  <a:pt x="107" y="289"/>
                </a:cubicBezTo>
                <a:close/>
                <a:moveTo>
                  <a:pt x="416" y="288"/>
                </a:moveTo>
                <a:cubicBezTo>
                  <a:pt x="417" y="289"/>
                  <a:pt x="416" y="291"/>
                  <a:pt x="418" y="291"/>
                </a:cubicBezTo>
                <a:cubicBezTo>
                  <a:pt x="417" y="293"/>
                  <a:pt x="416" y="289"/>
                  <a:pt x="416" y="288"/>
                </a:cubicBezTo>
                <a:close/>
                <a:moveTo>
                  <a:pt x="417" y="292"/>
                </a:moveTo>
                <a:cubicBezTo>
                  <a:pt x="419" y="291"/>
                  <a:pt x="418" y="294"/>
                  <a:pt x="419" y="294"/>
                </a:cubicBezTo>
                <a:cubicBezTo>
                  <a:pt x="419" y="295"/>
                  <a:pt x="417" y="293"/>
                  <a:pt x="417" y="292"/>
                </a:cubicBezTo>
                <a:close/>
                <a:moveTo>
                  <a:pt x="453" y="337"/>
                </a:moveTo>
                <a:cubicBezTo>
                  <a:pt x="452" y="340"/>
                  <a:pt x="456" y="341"/>
                  <a:pt x="456" y="344"/>
                </a:cubicBezTo>
                <a:cubicBezTo>
                  <a:pt x="455" y="344"/>
                  <a:pt x="455" y="344"/>
                  <a:pt x="454" y="344"/>
                </a:cubicBezTo>
                <a:cubicBezTo>
                  <a:pt x="458" y="352"/>
                  <a:pt x="462" y="356"/>
                  <a:pt x="466" y="364"/>
                </a:cubicBezTo>
                <a:cubicBezTo>
                  <a:pt x="466" y="363"/>
                  <a:pt x="466" y="363"/>
                  <a:pt x="467" y="363"/>
                </a:cubicBezTo>
                <a:cubicBezTo>
                  <a:pt x="467" y="361"/>
                  <a:pt x="466" y="361"/>
                  <a:pt x="467" y="360"/>
                </a:cubicBezTo>
                <a:cubicBezTo>
                  <a:pt x="466" y="358"/>
                  <a:pt x="463" y="358"/>
                  <a:pt x="463" y="355"/>
                </a:cubicBezTo>
                <a:cubicBezTo>
                  <a:pt x="464" y="355"/>
                  <a:pt x="464" y="355"/>
                  <a:pt x="465" y="355"/>
                </a:cubicBezTo>
                <a:cubicBezTo>
                  <a:pt x="462" y="354"/>
                  <a:pt x="462" y="347"/>
                  <a:pt x="459" y="348"/>
                </a:cubicBezTo>
                <a:cubicBezTo>
                  <a:pt x="459" y="347"/>
                  <a:pt x="460" y="347"/>
                  <a:pt x="460" y="345"/>
                </a:cubicBezTo>
                <a:cubicBezTo>
                  <a:pt x="458" y="345"/>
                  <a:pt x="457" y="343"/>
                  <a:pt x="458" y="342"/>
                </a:cubicBezTo>
                <a:cubicBezTo>
                  <a:pt x="460" y="344"/>
                  <a:pt x="461" y="348"/>
                  <a:pt x="463" y="346"/>
                </a:cubicBezTo>
                <a:cubicBezTo>
                  <a:pt x="465" y="351"/>
                  <a:pt x="469" y="354"/>
                  <a:pt x="470" y="360"/>
                </a:cubicBezTo>
                <a:cubicBezTo>
                  <a:pt x="473" y="361"/>
                  <a:pt x="476" y="366"/>
                  <a:pt x="474" y="369"/>
                </a:cubicBezTo>
                <a:cubicBezTo>
                  <a:pt x="473" y="369"/>
                  <a:pt x="472" y="367"/>
                  <a:pt x="471" y="367"/>
                </a:cubicBezTo>
                <a:cubicBezTo>
                  <a:pt x="472" y="368"/>
                  <a:pt x="472" y="369"/>
                  <a:pt x="472" y="370"/>
                </a:cubicBezTo>
                <a:cubicBezTo>
                  <a:pt x="473" y="370"/>
                  <a:pt x="473" y="369"/>
                  <a:pt x="473" y="369"/>
                </a:cubicBezTo>
                <a:cubicBezTo>
                  <a:pt x="475" y="371"/>
                  <a:pt x="475" y="372"/>
                  <a:pt x="477" y="371"/>
                </a:cubicBezTo>
                <a:cubicBezTo>
                  <a:pt x="477" y="372"/>
                  <a:pt x="478" y="372"/>
                  <a:pt x="478" y="374"/>
                </a:cubicBezTo>
                <a:cubicBezTo>
                  <a:pt x="477" y="374"/>
                  <a:pt x="477" y="374"/>
                  <a:pt x="476" y="374"/>
                </a:cubicBezTo>
                <a:cubicBezTo>
                  <a:pt x="476" y="377"/>
                  <a:pt x="478" y="374"/>
                  <a:pt x="478" y="376"/>
                </a:cubicBezTo>
                <a:cubicBezTo>
                  <a:pt x="478" y="376"/>
                  <a:pt x="478" y="376"/>
                  <a:pt x="477" y="376"/>
                </a:cubicBezTo>
                <a:cubicBezTo>
                  <a:pt x="478" y="379"/>
                  <a:pt x="481" y="378"/>
                  <a:pt x="482" y="380"/>
                </a:cubicBezTo>
                <a:cubicBezTo>
                  <a:pt x="482" y="380"/>
                  <a:pt x="481" y="380"/>
                  <a:pt x="481" y="381"/>
                </a:cubicBezTo>
                <a:cubicBezTo>
                  <a:pt x="486" y="383"/>
                  <a:pt x="489" y="386"/>
                  <a:pt x="491" y="391"/>
                </a:cubicBezTo>
                <a:cubicBezTo>
                  <a:pt x="491" y="391"/>
                  <a:pt x="492" y="391"/>
                  <a:pt x="493" y="391"/>
                </a:cubicBezTo>
                <a:cubicBezTo>
                  <a:pt x="495" y="396"/>
                  <a:pt x="500" y="399"/>
                  <a:pt x="504" y="403"/>
                </a:cubicBezTo>
                <a:cubicBezTo>
                  <a:pt x="502" y="404"/>
                  <a:pt x="504" y="406"/>
                  <a:pt x="502" y="408"/>
                </a:cubicBezTo>
                <a:cubicBezTo>
                  <a:pt x="501" y="407"/>
                  <a:pt x="499" y="406"/>
                  <a:pt x="497" y="406"/>
                </a:cubicBezTo>
                <a:cubicBezTo>
                  <a:pt x="497" y="409"/>
                  <a:pt x="498" y="407"/>
                  <a:pt x="499" y="407"/>
                </a:cubicBezTo>
                <a:cubicBezTo>
                  <a:pt x="499" y="407"/>
                  <a:pt x="500" y="408"/>
                  <a:pt x="500" y="409"/>
                </a:cubicBezTo>
                <a:cubicBezTo>
                  <a:pt x="503" y="408"/>
                  <a:pt x="503" y="406"/>
                  <a:pt x="505" y="406"/>
                </a:cubicBezTo>
                <a:cubicBezTo>
                  <a:pt x="509" y="409"/>
                  <a:pt x="515" y="414"/>
                  <a:pt x="519" y="413"/>
                </a:cubicBezTo>
                <a:cubicBezTo>
                  <a:pt x="515" y="413"/>
                  <a:pt x="515" y="409"/>
                  <a:pt x="511" y="408"/>
                </a:cubicBezTo>
                <a:cubicBezTo>
                  <a:pt x="512" y="407"/>
                  <a:pt x="512" y="406"/>
                  <a:pt x="513" y="405"/>
                </a:cubicBezTo>
                <a:cubicBezTo>
                  <a:pt x="514" y="405"/>
                  <a:pt x="514" y="406"/>
                  <a:pt x="515" y="406"/>
                </a:cubicBezTo>
                <a:cubicBezTo>
                  <a:pt x="514" y="403"/>
                  <a:pt x="515" y="402"/>
                  <a:pt x="513" y="400"/>
                </a:cubicBezTo>
                <a:cubicBezTo>
                  <a:pt x="513" y="399"/>
                  <a:pt x="514" y="400"/>
                  <a:pt x="514" y="398"/>
                </a:cubicBezTo>
                <a:cubicBezTo>
                  <a:pt x="510" y="395"/>
                  <a:pt x="508" y="388"/>
                  <a:pt x="502" y="391"/>
                </a:cubicBezTo>
                <a:cubicBezTo>
                  <a:pt x="503" y="391"/>
                  <a:pt x="503" y="391"/>
                  <a:pt x="503" y="392"/>
                </a:cubicBezTo>
                <a:cubicBezTo>
                  <a:pt x="487" y="384"/>
                  <a:pt x="483" y="365"/>
                  <a:pt x="471" y="354"/>
                </a:cubicBezTo>
                <a:cubicBezTo>
                  <a:pt x="469" y="349"/>
                  <a:pt x="467" y="345"/>
                  <a:pt x="463" y="342"/>
                </a:cubicBezTo>
                <a:cubicBezTo>
                  <a:pt x="464" y="340"/>
                  <a:pt x="458" y="337"/>
                  <a:pt x="460" y="334"/>
                </a:cubicBezTo>
                <a:cubicBezTo>
                  <a:pt x="457" y="332"/>
                  <a:pt x="455" y="330"/>
                  <a:pt x="454" y="326"/>
                </a:cubicBezTo>
                <a:cubicBezTo>
                  <a:pt x="452" y="323"/>
                  <a:pt x="448" y="320"/>
                  <a:pt x="446" y="316"/>
                </a:cubicBezTo>
                <a:cubicBezTo>
                  <a:pt x="444" y="316"/>
                  <a:pt x="444" y="317"/>
                  <a:pt x="443" y="317"/>
                </a:cubicBezTo>
                <a:cubicBezTo>
                  <a:pt x="443" y="315"/>
                  <a:pt x="444" y="313"/>
                  <a:pt x="445" y="313"/>
                </a:cubicBezTo>
                <a:cubicBezTo>
                  <a:pt x="444" y="313"/>
                  <a:pt x="443" y="311"/>
                  <a:pt x="442" y="312"/>
                </a:cubicBezTo>
                <a:cubicBezTo>
                  <a:pt x="441" y="314"/>
                  <a:pt x="444" y="315"/>
                  <a:pt x="442" y="315"/>
                </a:cubicBezTo>
                <a:cubicBezTo>
                  <a:pt x="442" y="315"/>
                  <a:pt x="441" y="315"/>
                  <a:pt x="441" y="314"/>
                </a:cubicBezTo>
                <a:cubicBezTo>
                  <a:pt x="442" y="311"/>
                  <a:pt x="438" y="306"/>
                  <a:pt x="436" y="308"/>
                </a:cubicBezTo>
                <a:cubicBezTo>
                  <a:pt x="436" y="307"/>
                  <a:pt x="437" y="307"/>
                  <a:pt x="438" y="306"/>
                </a:cubicBezTo>
                <a:cubicBezTo>
                  <a:pt x="434" y="306"/>
                  <a:pt x="434" y="302"/>
                  <a:pt x="433" y="300"/>
                </a:cubicBezTo>
                <a:cubicBezTo>
                  <a:pt x="432" y="299"/>
                  <a:pt x="430" y="299"/>
                  <a:pt x="429" y="298"/>
                </a:cubicBezTo>
                <a:cubicBezTo>
                  <a:pt x="429" y="303"/>
                  <a:pt x="433" y="305"/>
                  <a:pt x="432" y="311"/>
                </a:cubicBezTo>
                <a:cubicBezTo>
                  <a:pt x="434" y="312"/>
                  <a:pt x="435" y="313"/>
                  <a:pt x="434" y="316"/>
                </a:cubicBezTo>
                <a:cubicBezTo>
                  <a:pt x="436" y="317"/>
                  <a:pt x="437" y="318"/>
                  <a:pt x="438" y="319"/>
                </a:cubicBezTo>
                <a:cubicBezTo>
                  <a:pt x="438" y="323"/>
                  <a:pt x="438" y="329"/>
                  <a:pt x="442" y="331"/>
                </a:cubicBezTo>
                <a:cubicBezTo>
                  <a:pt x="442" y="329"/>
                  <a:pt x="441" y="327"/>
                  <a:pt x="441" y="325"/>
                </a:cubicBezTo>
                <a:cubicBezTo>
                  <a:pt x="443" y="325"/>
                  <a:pt x="440" y="323"/>
                  <a:pt x="442" y="323"/>
                </a:cubicBezTo>
                <a:cubicBezTo>
                  <a:pt x="445" y="326"/>
                  <a:pt x="445" y="334"/>
                  <a:pt x="452" y="332"/>
                </a:cubicBezTo>
                <a:cubicBezTo>
                  <a:pt x="451" y="333"/>
                  <a:pt x="451" y="334"/>
                  <a:pt x="453" y="333"/>
                </a:cubicBezTo>
                <a:cubicBezTo>
                  <a:pt x="453" y="335"/>
                  <a:pt x="454" y="336"/>
                  <a:pt x="455" y="336"/>
                </a:cubicBezTo>
                <a:cubicBezTo>
                  <a:pt x="454" y="338"/>
                  <a:pt x="457" y="340"/>
                  <a:pt x="456" y="340"/>
                </a:cubicBezTo>
                <a:cubicBezTo>
                  <a:pt x="453" y="341"/>
                  <a:pt x="454" y="338"/>
                  <a:pt x="453" y="337"/>
                </a:cubicBezTo>
                <a:close/>
                <a:moveTo>
                  <a:pt x="465" y="320"/>
                </a:moveTo>
                <a:cubicBezTo>
                  <a:pt x="466" y="320"/>
                  <a:pt x="467" y="319"/>
                  <a:pt x="466" y="318"/>
                </a:cubicBezTo>
                <a:cubicBezTo>
                  <a:pt x="467" y="318"/>
                  <a:pt x="467" y="319"/>
                  <a:pt x="469" y="319"/>
                </a:cubicBezTo>
                <a:cubicBezTo>
                  <a:pt x="469" y="318"/>
                  <a:pt x="469" y="318"/>
                  <a:pt x="469" y="317"/>
                </a:cubicBezTo>
                <a:cubicBezTo>
                  <a:pt x="468" y="317"/>
                  <a:pt x="467" y="317"/>
                  <a:pt x="466" y="317"/>
                </a:cubicBezTo>
                <a:cubicBezTo>
                  <a:pt x="466" y="316"/>
                  <a:pt x="466" y="316"/>
                  <a:pt x="466" y="315"/>
                </a:cubicBezTo>
                <a:cubicBezTo>
                  <a:pt x="466" y="315"/>
                  <a:pt x="467" y="315"/>
                  <a:pt x="467" y="315"/>
                </a:cubicBezTo>
                <a:cubicBezTo>
                  <a:pt x="468" y="314"/>
                  <a:pt x="466" y="314"/>
                  <a:pt x="467" y="312"/>
                </a:cubicBezTo>
                <a:cubicBezTo>
                  <a:pt x="465" y="313"/>
                  <a:pt x="464" y="311"/>
                  <a:pt x="463" y="311"/>
                </a:cubicBezTo>
                <a:cubicBezTo>
                  <a:pt x="461" y="313"/>
                  <a:pt x="459" y="312"/>
                  <a:pt x="458" y="312"/>
                </a:cubicBezTo>
                <a:cubicBezTo>
                  <a:pt x="459" y="314"/>
                  <a:pt x="460" y="316"/>
                  <a:pt x="461" y="314"/>
                </a:cubicBezTo>
                <a:cubicBezTo>
                  <a:pt x="462" y="316"/>
                  <a:pt x="460" y="317"/>
                  <a:pt x="461" y="319"/>
                </a:cubicBezTo>
                <a:cubicBezTo>
                  <a:pt x="463" y="318"/>
                  <a:pt x="463" y="326"/>
                  <a:pt x="467" y="325"/>
                </a:cubicBezTo>
                <a:cubicBezTo>
                  <a:pt x="467" y="327"/>
                  <a:pt x="469" y="327"/>
                  <a:pt x="469" y="328"/>
                </a:cubicBezTo>
                <a:cubicBezTo>
                  <a:pt x="467" y="330"/>
                  <a:pt x="471" y="332"/>
                  <a:pt x="472" y="334"/>
                </a:cubicBezTo>
                <a:cubicBezTo>
                  <a:pt x="470" y="334"/>
                  <a:pt x="475" y="336"/>
                  <a:pt x="475" y="338"/>
                </a:cubicBezTo>
                <a:cubicBezTo>
                  <a:pt x="476" y="338"/>
                  <a:pt x="479" y="338"/>
                  <a:pt x="480" y="337"/>
                </a:cubicBezTo>
                <a:cubicBezTo>
                  <a:pt x="478" y="337"/>
                  <a:pt x="475" y="335"/>
                  <a:pt x="477" y="334"/>
                </a:cubicBezTo>
                <a:cubicBezTo>
                  <a:pt x="475" y="334"/>
                  <a:pt x="475" y="334"/>
                  <a:pt x="473" y="334"/>
                </a:cubicBezTo>
                <a:cubicBezTo>
                  <a:pt x="472" y="330"/>
                  <a:pt x="474" y="333"/>
                  <a:pt x="475" y="331"/>
                </a:cubicBezTo>
                <a:cubicBezTo>
                  <a:pt x="476" y="331"/>
                  <a:pt x="476" y="332"/>
                  <a:pt x="477" y="333"/>
                </a:cubicBezTo>
                <a:cubicBezTo>
                  <a:pt x="479" y="330"/>
                  <a:pt x="474" y="329"/>
                  <a:pt x="471" y="330"/>
                </a:cubicBezTo>
                <a:cubicBezTo>
                  <a:pt x="471" y="329"/>
                  <a:pt x="471" y="329"/>
                  <a:pt x="471" y="329"/>
                </a:cubicBezTo>
                <a:cubicBezTo>
                  <a:pt x="473" y="329"/>
                  <a:pt x="470" y="325"/>
                  <a:pt x="469" y="325"/>
                </a:cubicBezTo>
                <a:cubicBezTo>
                  <a:pt x="470" y="324"/>
                  <a:pt x="471" y="324"/>
                  <a:pt x="471" y="322"/>
                </a:cubicBezTo>
                <a:cubicBezTo>
                  <a:pt x="470" y="321"/>
                  <a:pt x="468" y="322"/>
                  <a:pt x="468" y="321"/>
                </a:cubicBezTo>
                <a:cubicBezTo>
                  <a:pt x="468" y="321"/>
                  <a:pt x="469" y="320"/>
                  <a:pt x="469" y="320"/>
                </a:cubicBezTo>
                <a:cubicBezTo>
                  <a:pt x="469" y="321"/>
                  <a:pt x="470" y="321"/>
                  <a:pt x="470" y="321"/>
                </a:cubicBezTo>
                <a:cubicBezTo>
                  <a:pt x="470" y="321"/>
                  <a:pt x="470" y="321"/>
                  <a:pt x="470" y="320"/>
                </a:cubicBezTo>
                <a:cubicBezTo>
                  <a:pt x="470" y="320"/>
                  <a:pt x="470" y="320"/>
                  <a:pt x="470" y="320"/>
                </a:cubicBezTo>
                <a:cubicBezTo>
                  <a:pt x="470" y="321"/>
                  <a:pt x="468" y="319"/>
                  <a:pt x="466" y="320"/>
                </a:cubicBezTo>
                <a:cubicBezTo>
                  <a:pt x="466" y="321"/>
                  <a:pt x="467" y="322"/>
                  <a:pt x="467" y="322"/>
                </a:cubicBezTo>
                <a:cubicBezTo>
                  <a:pt x="464" y="322"/>
                  <a:pt x="469" y="324"/>
                  <a:pt x="467" y="325"/>
                </a:cubicBezTo>
                <a:cubicBezTo>
                  <a:pt x="465" y="324"/>
                  <a:pt x="466" y="321"/>
                  <a:pt x="465" y="320"/>
                </a:cubicBezTo>
                <a:close/>
                <a:moveTo>
                  <a:pt x="126" y="322"/>
                </a:moveTo>
                <a:cubicBezTo>
                  <a:pt x="126" y="324"/>
                  <a:pt x="125" y="325"/>
                  <a:pt x="124" y="325"/>
                </a:cubicBezTo>
                <a:cubicBezTo>
                  <a:pt x="122" y="323"/>
                  <a:pt x="123" y="325"/>
                  <a:pt x="120" y="325"/>
                </a:cubicBezTo>
                <a:cubicBezTo>
                  <a:pt x="121" y="323"/>
                  <a:pt x="118" y="324"/>
                  <a:pt x="118" y="323"/>
                </a:cubicBezTo>
                <a:cubicBezTo>
                  <a:pt x="119" y="323"/>
                  <a:pt x="118" y="322"/>
                  <a:pt x="118" y="322"/>
                </a:cubicBezTo>
                <a:cubicBezTo>
                  <a:pt x="119" y="323"/>
                  <a:pt x="120" y="321"/>
                  <a:pt x="121" y="321"/>
                </a:cubicBezTo>
                <a:cubicBezTo>
                  <a:pt x="121" y="322"/>
                  <a:pt x="121" y="322"/>
                  <a:pt x="122" y="322"/>
                </a:cubicBezTo>
                <a:cubicBezTo>
                  <a:pt x="122" y="320"/>
                  <a:pt x="125" y="323"/>
                  <a:pt x="125" y="320"/>
                </a:cubicBezTo>
                <a:cubicBezTo>
                  <a:pt x="121" y="321"/>
                  <a:pt x="119" y="319"/>
                  <a:pt x="115" y="319"/>
                </a:cubicBezTo>
                <a:cubicBezTo>
                  <a:pt x="116" y="322"/>
                  <a:pt x="112" y="323"/>
                  <a:pt x="111" y="323"/>
                </a:cubicBezTo>
                <a:cubicBezTo>
                  <a:pt x="113" y="325"/>
                  <a:pt x="108" y="327"/>
                  <a:pt x="111" y="329"/>
                </a:cubicBezTo>
                <a:cubicBezTo>
                  <a:pt x="113" y="329"/>
                  <a:pt x="114" y="328"/>
                  <a:pt x="116" y="327"/>
                </a:cubicBezTo>
                <a:cubicBezTo>
                  <a:pt x="116" y="326"/>
                  <a:pt x="114" y="323"/>
                  <a:pt x="115" y="322"/>
                </a:cubicBezTo>
                <a:cubicBezTo>
                  <a:pt x="117" y="325"/>
                  <a:pt x="116" y="326"/>
                  <a:pt x="117" y="328"/>
                </a:cubicBezTo>
                <a:cubicBezTo>
                  <a:pt x="120" y="327"/>
                  <a:pt x="124" y="326"/>
                  <a:pt x="127" y="325"/>
                </a:cubicBezTo>
                <a:cubicBezTo>
                  <a:pt x="126" y="326"/>
                  <a:pt x="128" y="326"/>
                  <a:pt x="127" y="327"/>
                </a:cubicBezTo>
                <a:cubicBezTo>
                  <a:pt x="130" y="326"/>
                  <a:pt x="130" y="319"/>
                  <a:pt x="127" y="321"/>
                </a:cubicBezTo>
                <a:cubicBezTo>
                  <a:pt x="127" y="322"/>
                  <a:pt x="128" y="324"/>
                  <a:pt x="127" y="324"/>
                </a:cubicBezTo>
                <a:cubicBezTo>
                  <a:pt x="126" y="323"/>
                  <a:pt x="127" y="322"/>
                  <a:pt x="125" y="321"/>
                </a:cubicBezTo>
                <a:cubicBezTo>
                  <a:pt x="125" y="323"/>
                  <a:pt x="123" y="323"/>
                  <a:pt x="125" y="324"/>
                </a:cubicBezTo>
                <a:cubicBezTo>
                  <a:pt x="125" y="323"/>
                  <a:pt x="125" y="322"/>
                  <a:pt x="126" y="322"/>
                </a:cubicBezTo>
                <a:close/>
                <a:moveTo>
                  <a:pt x="131" y="321"/>
                </a:moveTo>
                <a:cubicBezTo>
                  <a:pt x="130" y="321"/>
                  <a:pt x="130" y="320"/>
                  <a:pt x="129" y="320"/>
                </a:cubicBezTo>
                <a:cubicBezTo>
                  <a:pt x="130" y="319"/>
                  <a:pt x="132" y="320"/>
                  <a:pt x="132" y="322"/>
                </a:cubicBezTo>
                <a:cubicBezTo>
                  <a:pt x="131" y="321"/>
                  <a:pt x="131" y="321"/>
                  <a:pt x="131" y="322"/>
                </a:cubicBezTo>
                <a:cubicBezTo>
                  <a:pt x="130" y="322"/>
                  <a:pt x="130" y="321"/>
                  <a:pt x="131" y="321"/>
                </a:cubicBezTo>
                <a:close/>
                <a:moveTo>
                  <a:pt x="105" y="324"/>
                </a:moveTo>
                <a:cubicBezTo>
                  <a:pt x="106" y="324"/>
                  <a:pt x="106" y="323"/>
                  <a:pt x="106" y="322"/>
                </a:cubicBezTo>
                <a:cubicBezTo>
                  <a:pt x="107" y="323"/>
                  <a:pt x="106" y="324"/>
                  <a:pt x="108" y="324"/>
                </a:cubicBezTo>
                <a:cubicBezTo>
                  <a:pt x="109" y="325"/>
                  <a:pt x="106" y="324"/>
                  <a:pt x="105" y="324"/>
                </a:cubicBezTo>
                <a:close/>
                <a:moveTo>
                  <a:pt x="449" y="334"/>
                </a:moveTo>
                <a:cubicBezTo>
                  <a:pt x="451" y="334"/>
                  <a:pt x="451" y="338"/>
                  <a:pt x="452" y="340"/>
                </a:cubicBezTo>
                <a:cubicBezTo>
                  <a:pt x="451" y="340"/>
                  <a:pt x="449" y="336"/>
                  <a:pt x="449" y="334"/>
                </a:cubicBezTo>
                <a:close/>
                <a:moveTo>
                  <a:pt x="486" y="355"/>
                </a:moveTo>
                <a:cubicBezTo>
                  <a:pt x="487" y="353"/>
                  <a:pt x="488" y="356"/>
                  <a:pt x="488" y="357"/>
                </a:cubicBezTo>
                <a:cubicBezTo>
                  <a:pt x="489" y="357"/>
                  <a:pt x="489" y="357"/>
                  <a:pt x="489" y="356"/>
                </a:cubicBezTo>
                <a:cubicBezTo>
                  <a:pt x="491" y="357"/>
                  <a:pt x="490" y="360"/>
                  <a:pt x="493" y="360"/>
                </a:cubicBezTo>
                <a:cubicBezTo>
                  <a:pt x="492" y="363"/>
                  <a:pt x="494" y="363"/>
                  <a:pt x="494" y="365"/>
                </a:cubicBezTo>
                <a:cubicBezTo>
                  <a:pt x="493" y="365"/>
                  <a:pt x="493" y="365"/>
                  <a:pt x="492" y="365"/>
                </a:cubicBezTo>
                <a:cubicBezTo>
                  <a:pt x="493" y="363"/>
                  <a:pt x="492" y="360"/>
                  <a:pt x="491" y="360"/>
                </a:cubicBezTo>
                <a:cubicBezTo>
                  <a:pt x="490" y="360"/>
                  <a:pt x="490" y="360"/>
                  <a:pt x="489" y="361"/>
                </a:cubicBezTo>
                <a:cubicBezTo>
                  <a:pt x="489" y="361"/>
                  <a:pt x="489" y="360"/>
                  <a:pt x="488" y="360"/>
                </a:cubicBezTo>
                <a:cubicBezTo>
                  <a:pt x="488" y="358"/>
                  <a:pt x="487" y="356"/>
                  <a:pt x="486" y="355"/>
                </a:cubicBezTo>
                <a:close/>
                <a:moveTo>
                  <a:pt x="469" y="371"/>
                </a:moveTo>
                <a:cubicBezTo>
                  <a:pt x="470" y="369"/>
                  <a:pt x="469" y="368"/>
                  <a:pt x="470" y="366"/>
                </a:cubicBezTo>
                <a:cubicBezTo>
                  <a:pt x="469" y="366"/>
                  <a:pt x="469" y="365"/>
                  <a:pt x="468" y="365"/>
                </a:cubicBezTo>
                <a:cubicBezTo>
                  <a:pt x="469" y="367"/>
                  <a:pt x="467" y="369"/>
                  <a:pt x="468" y="369"/>
                </a:cubicBezTo>
                <a:cubicBezTo>
                  <a:pt x="470" y="367"/>
                  <a:pt x="467" y="371"/>
                  <a:pt x="469" y="371"/>
                </a:cubicBezTo>
                <a:close/>
                <a:moveTo>
                  <a:pt x="469" y="371"/>
                </a:moveTo>
                <a:cubicBezTo>
                  <a:pt x="469" y="372"/>
                  <a:pt x="471" y="372"/>
                  <a:pt x="472" y="373"/>
                </a:cubicBezTo>
                <a:cubicBezTo>
                  <a:pt x="472" y="373"/>
                  <a:pt x="472" y="371"/>
                  <a:pt x="472" y="371"/>
                </a:cubicBezTo>
                <a:cubicBezTo>
                  <a:pt x="474" y="370"/>
                  <a:pt x="472" y="379"/>
                  <a:pt x="474" y="379"/>
                </a:cubicBezTo>
                <a:cubicBezTo>
                  <a:pt x="473" y="379"/>
                  <a:pt x="472" y="375"/>
                  <a:pt x="470" y="375"/>
                </a:cubicBezTo>
                <a:cubicBezTo>
                  <a:pt x="472" y="373"/>
                  <a:pt x="468" y="373"/>
                  <a:pt x="469" y="371"/>
                </a:cubicBezTo>
                <a:close/>
                <a:moveTo>
                  <a:pt x="194" y="379"/>
                </a:moveTo>
                <a:cubicBezTo>
                  <a:pt x="194" y="378"/>
                  <a:pt x="193" y="379"/>
                  <a:pt x="193" y="378"/>
                </a:cubicBezTo>
                <a:cubicBezTo>
                  <a:pt x="193" y="378"/>
                  <a:pt x="193" y="378"/>
                  <a:pt x="193" y="377"/>
                </a:cubicBezTo>
                <a:cubicBezTo>
                  <a:pt x="194" y="377"/>
                  <a:pt x="194" y="377"/>
                  <a:pt x="194" y="377"/>
                </a:cubicBezTo>
                <a:cubicBezTo>
                  <a:pt x="195" y="378"/>
                  <a:pt x="194" y="379"/>
                  <a:pt x="194" y="380"/>
                </a:cubicBezTo>
                <a:cubicBezTo>
                  <a:pt x="193" y="379"/>
                  <a:pt x="193" y="379"/>
                  <a:pt x="194" y="379"/>
                </a:cubicBezTo>
                <a:close/>
                <a:moveTo>
                  <a:pt x="148" y="383"/>
                </a:moveTo>
                <a:cubicBezTo>
                  <a:pt x="146" y="382"/>
                  <a:pt x="147" y="385"/>
                  <a:pt x="146" y="385"/>
                </a:cubicBezTo>
                <a:cubicBezTo>
                  <a:pt x="149" y="383"/>
                  <a:pt x="149" y="382"/>
                  <a:pt x="149" y="379"/>
                </a:cubicBezTo>
                <a:cubicBezTo>
                  <a:pt x="148" y="379"/>
                  <a:pt x="147" y="379"/>
                  <a:pt x="147" y="378"/>
                </a:cubicBezTo>
                <a:cubicBezTo>
                  <a:pt x="147" y="380"/>
                  <a:pt x="144" y="379"/>
                  <a:pt x="143" y="380"/>
                </a:cubicBezTo>
                <a:cubicBezTo>
                  <a:pt x="143" y="383"/>
                  <a:pt x="145" y="381"/>
                  <a:pt x="146" y="381"/>
                </a:cubicBezTo>
                <a:cubicBezTo>
                  <a:pt x="146" y="382"/>
                  <a:pt x="147" y="382"/>
                  <a:pt x="148" y="381"/>
                </a:cubicBezTo>
                <a:cubicBezTo>
                  <a:pt x="146" y="382"/>
                  <a:pt x="148" y="382"/>
                  <a:pt x="148" y="383"/>
                </a:cubicBezTo>
                <a:close/>
                <a:moveTo>
                  <a:pt x="140" y="380"/>
                </a:moveTo>
                <a:cubicBezTo>
                  <a:pt x="142" y="382"/>
                  <a:pt x="138" y="383"/>
                  <a:pt x="140" y="380"/>
                </a:cubicBezTo>
                <a:close/>
                <a:moveTo>
                  <a:pt x="140" y="384"/>
                </a:moveTo>
                <a:cubicBezTo>
                  <a:pt x="140" y="385"/>
                  <a:pt x="138" y="386"/>
                  <a:pt x="140" y="386"/>
                </a:cubicBezTo>
                <a:cubicBezTo>
                  <a:pt x="140" y="387"/>
                  <a:pt x="139" y="387"/>
                  <a:pt x="138" y="387"/>
                </a:cubicBezTo>
                <a:cubicBezTo>
                  <a:pt x="139" y="386"/>
                  <a:pt x="138" y="385"/>
                  <a:pt x="140" y="384"/>
                </a:cubicBezTo>
                <a:close/>
                <a:moveTo>
                  <a:pt x="134" y="389"/>
                </a:moveTo>
                <a:cubicBezTo>
                  <a:pt x="134" y="389"/>
                  <a:pt x="134" y="389"/>
                  <a:pt x="134" y="389"/>
                </a:cubicBezTo>
                <a:cubicBezTo>
                  <a:pt x="133" y="390"/>
                  <a:pt x="133" y="389"/>
                  <a:pt x="133" y="389"/>
                </a:cubicBezTo>
                <a:cubicBezTo>
                  <a:pt x="133" y="388"/>
                  <a:pt x="133" y="388"/>
                  <a:pt x="133" y="388"/>
                </a:cubicBezTo>
                <a:cubicBezTo>
                  <a:pt x="134" y="388"/>
                  <a:pt x="135" y="388"/>
                  <a:pt x="135" y="388"/>
                </a:cubicBezTo>
                <a:cubicBezTo>
                  <a:pt x="135" y="388"/>
                  <a:pt x="135" y="388"/>
                  <a:pt x="134" y="388"/>
                </a:cubicBezTo>
                <a:cubicBezTo>
                  <a:pt x="134" y="389"/>
                  <a:pt x="135" y="389"/>
                  <a:pt x="135" y="389"/>
                </a:cubicBezTo>
                <a:cubicBezTo>
                  <a:pt x="135" y="389"/>
                  <a:pt x="134" y="389"/>
                  <a:pt x="134" y="389"/>
                </a:cubicBezTo>
                <a:close/>
                <a:moveTo>
                  <a:pt x="478" y="394"/>
                </a:moveTo>
                <a:cubicBezTo>
                  <a:pt x="475" y="390"/>
                  <a:pt x="476" y="384"/>
                  <a:pt x="470" y="382"/>
                </a:cubicBezTo>
                <a:cubicBezTo>
                  <a:pt x="471" y="381"/>
                  <a:pt x="473" y="383"/>
                  <a:pt x="473" y="381"/>
                </a:cubicBezTo>
                <a:cubicBezTo>
                  <a:pt x="478" y="384"/>
                  <a:pt x="479" y="391"/>
                  <a:pt x="481" y="394"/>
                </a:cubicBezTo>
                <a:cubicBezTo>
                  <a:pt x="481" y="396"/>
                  <a:pt x="479" y="392"/>
                  <a:pt x="478" y="394"/>
                </a:cubicBezTo>
                <a:close/>
                <a:moveTo>
                  <a:pt x="148" y="392"/>
                </a:moveTo>
                <a:cubicBezTo>
                  <a:pt x="149" y="393"/>
                  <a:pt x="147" y="393"/>
                  <a:pt x="149" y="394"/>
                </a:cubicBezTo>
                <a:cubicBezTo>
                  <a:pt x="148" y="395"/>
                  <a:pt x="147" y="393"/>
                  <a:pt x="145" y="393"/>
                </a:cubicBezTo>
                <a:cubicBezTo>
                  <a:pt x="145" y="393"/>
                  <a:pt x="146" y="393"/>
                  <a:pt x="146" y="393"/>
                </a:cubicBezTo>
                <a:cubicBezTo>
                  <a:pt x="146" y="392"/>
                  <a:pt x="146" y="391"/>
                  <a:pt x="146" y="391"/>
                </a:cubicBezTo>
                <a:cubicBezTo>
                  <a:pt x="147" y="391"/>
                  <a:pt x="146" y="392"/>
                  <a:pt x="147" y="392"/>
                </a:cubicBezTo>
                <a:cubicBezTo>
                  <a:pt x="147" y="392"/>
                  <a:pt x="148" y="391"/>
                  <a:pt x="148" y="391"/>
                </a:cubicBezTo>
                <a:cubicBezTo>
                  <a:pt x="148" y="391"/>
                  <a:pt x="148" y="392"/>
                  <a:pt x="148" y="392"/>
                </a:cubicBezTo>
                <a:close/>
                <a:moveTo>
                  <a:pt x="479" y="404"/>
                </a:moveTo>
                <a:cubicBezTo>
                  <a:pt x="479" y="403"/>
                  <a:pt x="478" y="403"/>
                  <a:pt x="478" y="403"/>
                </a:cubicBezTo>
                <a:cubicBezTo>
                  <a:pt x="478" y="403"/>
                  <a:pt x="478" y="403"/>
                  <a:pt x="478" y="402"/>
                </a:cubicBezTo>
                <a:cubicBezTo>
                  <a:pt x="478" y="401"/>
                  <a:pt x="477" y="403"/>
                  <a:pt x="476" y="402"/>
                </a:cubicBezTo>
                <a:cubicBezTo>
                  <a:pt x="476" y="401"/>
                  <a:pt x="476" y="401"/>
                  <a:pt x="475" y="401"/>
                </a:cubicBezTo>
                <a:cubicBezTo>
                  <a:pt x="480" y="399"/>
                  <a:pt x="483" y="400"/>
                  <a:pt x="479" y="405"/>
                </a:cubicBezTo>
                <a:cubicBezTo>
                  <a:pt x="478" y="405"/>
                  <a:pt x="478" y="404"/>
                  <a:pt x="479" y="404"/>
                </a:cubicBezTo>
                <a:close/>
                <a:moveTo>
                  <a:pt x="71" y="417"/>
                </a:moveTo>
                <a:cubicBezTo>
                  <a:pt x="71" y="416"/>
                  <a:pt x="72" y="418"/>
                  <a:pt x="74" y="417"/>
                </a:cubicBezTo>
                <a:cubicBezTo>
                  <a:pt x="74" y="419"/>
                  <a:pt x="72" y="418"/>
                  <a:pt x="72" y="419"/>
                </a:cubicBezTo>
                <a:cubicBezTo>
                  <a:pt x="71" y="419"/>
                  <a:pt x="72" y="417"/>
                  <a:pt x="71" y="417"/>
                </a:cubicBezTo>
                <a:close/>
                <a:moveTo>
                  <a:pt x="312" y="419"/>
                </a:moveTo>
                <a:cubicBezTo>
                  <a:pt x="311" y="419"/>
                  <a:pt x="311" y="421"/>
                  <a:pt x="310" y="421"/>
                </a:cubicBezTo>
                <a:cubicBezTo>
                  <a:pt x="310" y="420"/>
                  <a:pt x="309" y="421"/>
                  <a:pt x="309" y="421"/>
                </a:cubicBezTo>
                <a:cubicBezTo>
                  <a:pt x="310" y="421"/>
                  <a:pt x="312" y="422"/>
                  <a:pt x="312" y="421"/>
                </a:cubicBezTo>
                <a:cubicBezTo>
                  <a:pt x="310" y="421"/>
                  <a:pt x="314" y="419"/>
                  <a:pt x="312" y="419"/>
                </a:cubicBezTo>
                <a:close/>
                <a:moveTo>
                  <a:pt x="285" y="422"/>
                </a:moveTo>
                <a:cubicBezTo>
                  <a:pt x="285" y="423"/>
                  <a:pt x="285" y="423"/>
                  <a:pt x="286" y="422"/>
                </a:cubicBezTo>
                <a:cubicBezTo>
                  <a:pt x="285" y="422"/>
                  <a:pt x="284" y="422"/>
                  <a:pt x="284" y="421"/>
                </a:cubicBezTo>
                <a:cubicBezTo>
                  <a:pt x="286" y="423"/>
                  <a:pt x="288" y="421"/>
                  <a:pt x="288" y="419"/>
                </a:cubicBezTo>
                <a:cubicBezTo>
                  <a:pt x="284" y="419"/>
                  <a:pt x="280" y="422"/>
                  <a:pt x="275" y="421"/>
                </a:cubicBezTo>
                <a:cubicBezTo>
                  <a:pt x="277" y="425"/>
                  <a:pt x="281" y="422"/>
                  <a:pt x="285" y="422"/>
                </a:cubicBezTo>
                <a:close/>
                <a:moveTo>
                  <a:pt x="211" y="420"/>
                </a:moveTo>
                <a:cubicBezTo>
                  <a:pt x="211" y="421"/>
                  <a:pt x="213" y="420"/>
                  <a:pt x="212" y="422"/>
                </a:cubicBezTo>
                <a:cubicBezTo>
                  <a:pt x="212" y="421"/>
                  <a:pt x="211" y="421"/>
                  <a:pt x="211" y="420"/>
                </a:cubicBezTo>
                <a:close/>
                <a:moveTo>
                  <a:pt x="65" y="421"/>
                </a:moveTo>
                <a:cubicBezTo>
                  <a:pt x="65" y="420"/>
                  <a:pt x="65" y="420"/>
                  <a:pt x="65" y="421"/>
                </a:cubicBezTo>
                <a:cubicBezTo>
                  <a:pt x="66" y="420"/>
                  <a:pt x="66" y="420"/>
                  <a:pt x="67" y="420"/>
                </a:cubicBezTo>
                <a:cubicBezTo>
                  <a:pt x="67" y="421"/>
                  <a:pt x="66" y="421"/>
                  <a:pt x="66" y="422"/>
                </a:cubicBezTo>
                <a:cubicBezTo>
                  <a:pt x="65" y="422"/>
                  <a:pt x="65" y="421"/>
                  <a:pt x="65" y="421"/>
                </a:cubicBezTo>
                <a:close/>
                <a:moveTo>
                  <a:pt x="210" y="424"/>
                </a:moveTo>
                <a:cubicBezTo>
                  <a:pt x="210" y="423"/>
                  <a:pt x="211" y="426"/>
                  <a:pt x="213" y="425"/>
                </a:cubicBezTo>
                <a:cubicBezTo>
                  <a:pt x="214" y="424"/>
                  <a:pt x="213" y="422"/>
                  <a:pt x="214" y="421"/>
                </a:cubicBezTo>
                <a:cubicBezTo>
                  <a:pt x="217" y="422"/>
                  <a:pt x="222" y="421"/>
                  <a:pt x="223" y="423"/>
                </a:cubicBezTo>
                <a:cubicBezTo>
                  <a:pt x="222" y="423"/>
                  <a:pt x="222" y="423"/>
                  <a:pt x="222" y="422"/>
                </a:cubicBezTo>
                <a:cubicBezTo>
                  <a:pt x="221" y="423"/>
                  <a:pt x="223" y="424"/>
                  <a:pt x="222" y="425"/>
                </a:cubicBezTo>
                <a:cubicBezTo>
                  <a:pt x="221" y="425"/>
                  <a:pt x="220" y="425"/>
                  <a:pt x="220" y="426"/>
                </a:cubicBezTo>
                <a:cubicBezTo>
                  <a:pt x="219" y="423"/>
                  <a:pt x="217" y="423"/>
                  <a:pt x="215" y="422"/>
                </a:cubicBezTo>
                <a:cubicBezTo>
                  <a:pt x="213" y="423"/>
                  <a:pt x="216" y="424"/>
                  <a:pt x="216" y="425"/>
                </a:cubicBezTo>
                <a:cubicBezTo>
                  <a:pt x="217" y="424"/>
                  <a:pt x="217" y="424"/>
                  <a:pt x="218" y="424"/>
                </a:cubicBezTo>
                <a:cubicBezTo>
                  <a:pt x="216" y="426"/>
                  <a:pt x="214" y="424"/>
                  <a:pt x="210" y="425"/>
                </a:cubicBezTo>
                <a:cubicBezTo>
                  <a:pt x="210" y="425"/>
                  <a:pt x="210" y="424"/>
                  <a:pt x="210" y="424"/>
                </a:cubicBezTo>
                <a:close/>
                <a:moveTo>
                  <a:pt x="243" y="422"/>
                </a:moveTo>
                <a:cubicBezTo>
                  <a:pt x="243" y="420"/>
                  <a:pt x="246" y="423"/>
                  <a:pt x="247" y="421"/>
                </a:cubicBezTo>
                <a:cubicBezTo>
                  <a:pt x="246" y="424"/>
                  <a:pt x="244" y="421"/>
                  <a:pt x="243" y="422"/>
                </a:cubicBezTo>
                <a:close/>
                <a:moveTo>
                  <a:pt x="67" y="424"/>
                </a:moveTo>
                <a:cubicBezTo>
                  <a:pt x="69" y="423"/>
                  <a:pt x="68" y="421"/>
                  <a:pt x="67" y="422"/>
                </a:cubicBezTo>
                <a:cubicBezTo>
                  <a:pt x="68" y="423"/>
                  <a:pt x="67" y="426"/>
                  <a:pt x="66" y="426"/>
                </a:cubicBezTo>
                <a:cubicBezTo>
                  <a:pt x="64" y="424"/>
                  <a:pt x="58" y="422"/>
                  <a:pt x="56" y="425"/>
                </a:cubicBezTo>
                <a:cubicBezTo>
                  <a:pt x="55" y="424"/>
                  <a:pt x="55" y="423"/>
                  <a:pt x="54" y="423"/>
                </a:cubicBezTo>
                <a:cubicBezTo>
                  <a:pt x="52" y="424"/>
                  <a:pt x="54" y="426"/>
                  <a:pt x="52" y="426"/>
                </a:cubicBezTo>
                <a:cubicBezTo>
                  <a:pt x="48" y="426"/>
                  <a:pt x="49" y="424"/>
                  <a:pt x="48" y="422"/>
                </a:cubicBezTo>
                <a:cubicBezTo>
                  <a:pt x="48" y="424"/>
                  <a:pt x="43" y="424"/>
                  <a:pt x="42" y="422"/>
                </a:cubicBezTo>
                <a:cubicBezTo>
                  <a:pt x="40" y="424"/>
                  <a:pt x="42" y="424"/>
                  <a:pt x="41" y="425"/>
                </a:cubicBezTo>
                <a:cubicBezTo>
                  <a:pt x="40" y="424"/>
                  <a:pt x="39" y="422"/>
                  <a:pt x="38" y="425"/>
                </a:cubicBezTo>
                <a:cubicBezTo>
                  <a:pt x="40" y="424"/>
                  <a:pt x="40" y="425"/>
                  <a:pt x="39" y="426"/>
                </a:cubicBezTo>
                <a:cubicBezTo>
                  <a:pt x="37" y="426"/>
                  <a:pt x="37" y="423"/>
                  <a:pt x="36" y="422"/>
                </a:cubicBezTo>
                <a:cubicBezTo>
                  <a:pt x="35" y="422"/>
                  <a:pt x="34" y="422"/>
                  <a:pt x="33" y="422"/>
                </a:cubicBezTo>
                <a:cubicBezTo>
                  <a:pt x="33" y="423"/>
                  <a:pt x="30" y="425"/>
                  <a:pt x="29" y="424"/>
                </a:cubicBezTo>
                <a:cubicBezTo>
                  <a:pt x="30" y="423"/>
                  <a:pt x="31" y="423"/>
                  <a:pt x="32" y="422"/>
                </a:cubicBezTo>
                <a:cubicBezTo>
                  <a:pt x="31" y="422"/>
                  <a:pt x="28" y="422"/>
                  <a:pt x="27" y="422"/>
                </a:cubicBezTo>
                <a:cubicBezTo>
                  <a:pt x="27" y="424"/>
                  <a:pt x="30" y="426"/>
                  <a:pt x="28" y="428"/>
                </a:cubicBezTo>
                <a:cubicBezTo>
                  <a:pt x="30" y="428"/>
                  <a:pt x="30" y="427"/>
                  <a:pt x="31" y="427"/>
                </a:cubicBezTo>
                <a:cubicBezTo>
                  <a:pt x="31" y="431"/>
                  <a:pt x="36" y="428"/>
                  <a:pt x="38" y="427"/>
                </a:cubicBezTo>
                <a:cubicBezTo>
                  <a:pt x="42" y="428"/>
                  <a:pt x="48" y="427"/>
                  <a:pt x="54" y="429"/>
                </a:cubicBezTo>
                <a:cubicBezTo>
                  <a:pt x="54" y="428"/>
                  <a:pt x="54" y="427"/>
                  <a:pt x="56" y="427"/>
                </a:cubicBezTo>
                <a:cubicBezTo>
                  <a:pt x="63" y="430"/>
                  <a:pt x="68" y="425"/>
                  <a:pt x="75" y="427"/>
                </a:cubicBezTo>
                <a:cubicBezTo>
                  <a:pt x="75" y="428"/>
                  <a:pt x="76" y="429"/>
                  <a:pt x="76" y="430"/>
                </a:cubicBezTo>
                <a:cubicBezTo>
                  <a:pt x="79" y="429"/>
                  <a:pt x="81" y="432"/>
                  <a:pt x="84" y="429"/>
                </a:cubicBezTo>
                <a:cubicBezTo>
                  <a:pt x="81" y="425"/>
                  <a:pt x="77" y="425"/>
                  <a:pt x="73" y="423"/>
                </a:cubicBezTo>
                <a:cubicBezTo>
                  <a:pt x="72" y="424"/>
                  <a:pt x="74" y="425"/>
                  <a:pt x="72" y="425"/>
                </a:cubicBezTo>
                <a:cubicBezTo>
                  <a:pt x="71" y="424"/>
                  <a:pt x="69" y="425"/>
                  <a:pt x="67" y="424"/>
                </a:cubicBezTo>
                <a:close/>
                <a:moveTo>
                  <a:pt x="34" y="425"/>
                </a:moveTo>
                <a:cubicBezTo>
                  <a:pt x="34" y="424"/>
                  <a:pt x="35" y="424"/>
                  <a:pt x="35" y="423"/>
                </a:cubicBezTo>
                <a:cubicBezTo>
                  <a:pt x="37" y="422"/>
                  <a:pt x="36" y="424"/>
                  <a:pt x="36" y="425"/>
                </a:cubicBezTo>
                <a:cubicBezTo>
                  <a:pt x="35" y="425"/>
                  <a:pt x="35" y="425"/>
                  <a:pt x="34" y="425"/>
                </a:cubicBezTo>
                <a:cubicBezTo>
                  <a:pt x="34" y="425"/>
                  <a:pt x="34" y="425"/>
                  <a:pt x="34" y="425"/>
                </a:cubicBezTo>
                <a:close/>
                <a:moveTo>
                  <a:pt x="35" y="426"/>
                </a:moveTo>
                <a:cubicBezTo>
                  <a:pt x="35" y="427"/>
                  <a:pt x="33" y="427"/>
                  <a:pt x="33" y="425"/>
                </a:cubicBezTo>
                <a:cubicBezTo>
                  <a:pt x="34" y="425"/>
                  <a:pt x="34" y="426"/>
                  <a:pt x="35" y="426"/>
                </a:cubicBezTo>
                <a:cubicBezTo>
                  <a:pt x="35" y="426"/>
                  <a:pt x="35" y="426"/>
                  <a:pt x="35" y="426"/>
                </a:cubicBezTo>
                <a:close/>
                <a:moveTo>
                  <a:pt x="232" y="422"/>
                </a:moveTo>
                <a:cubicBezTo>
                  <a:pt x="233" y="422"/>
                  <a:pt x="233" y="422"/>
                  <a:pt x="234" y="422"/>
                </a:cubicBezTo>
                <a:cubicBezTo>
                  <a:pt x="234" y="422"/>
                  <a:pt x="235" y="423"/>
                  <a:pt x="235" y="423"/>
                </a:cubicBezTo>
                <a:cubicBezTo>
                  <a:pt x="235" y="424"/>
                  <a:pt x="233" y="424"/>
                  <a:pt x="232" y="423"/>
                </a:cubicBezTo>
                <a:cubicBezTo>
                  <a:pt x="232" y="424"/>
                  <a:pt x="232" y="425"/>
                  <a:pt x="231" y="425"/>
                </a:cubicBezTo>
                <a:cubicBezTo>
                  <a:pt x="230" y="423"/>
                  <a:pt x="232" y="424"/>
                  <a:pt x="232" y="422"/>
                </a:cubicBezTo>
                <a:close/>
                <a:moveTo>
                  <a:pt x="22" y="426"/>
                </a:moveTo>
                <a:cubicBezTo>
                  <a:pt x="21" y="425"/>
                  <a:pt x="23" y="426"/>
                  <a:pt x="24" y="426"/>
                </a:cubicBezTo>
                <a:cubicBezTo>
                  <a:pt x="25" y="428"/>
                  <a:pt x="23" y="426"/>
                  <a:pt x="23" y="427"/>
                </a:cubicBezTo>
                <a:cubicBezTo>
                  <a:pt x="22" y="427"/>
                  <a:pt x="22" y="426"/>
                  <a:pt x="22" y="426"/>
                </a:cubicBezTo>
                <a:close/>
                <a:moveTo>
                  <a:pt x="354" y="440"/>
                </a:moveTo>
                <a:cubicBezTo>
                  <a:pt x="357" y="438"/>
                  <a:pt x="356" y="444"/>
                  <a:pt x="359" y="442"/>
                </a:cubicBezTo>
                <a:cubicBezTo>
                  <a:pt x="359" y="444"/>
                  <a:pt x="357" y="443"/>
                  <a:pt x="357" y="445"/>
                </a:cubicBezTo>
                <a:cubicBezTo>
                  <a:pt x="354" y="445"/>
                  <a:pt x="354" y="447"/>
                  <a:pt x="353" y="447"/>
                </a:cubicBezTo>
                <a:cubicBezTo>
                  <a:pt x="353" y="445"/>
                  <a:pt x="355" y="445"/>
                  <a:pt x="355" y="443"/>
                </a:cubicBezTo>
                <a:cubicBezTo>
                  <a:pt x="354" y="443"/>
                  <a:pt x="352" y="444"/>
                  <a:pt x="352" y="441"/>
                </a:cubicBezTo>
                <a:cubicBezTo>
                  <a:pt x="353" y="441"/>
                  <a:pt x="353" y="441"/>
                  <a:pt x="354" y="442"/>
                </a:cubicBezTo>
                <a:cubicBezTo>
                  <a:pt x="354" y="442"/>
                  <a:pt x="355" y="441"/>
                  <a:pt x="356" y="441"/>
                </a:cubicBezTo>
                <a:cubicBezTo>
                  <a:pt x="355" y="441"/>
                  <a:pt x="355" y="440"/>
                  <a:pt x="354" y="440"/>
                </a:cubicBezTo>
                <a:close/>
                <a:moveTo>
                  <a:pt x="344" y="445"/>
                </a:moveTo>
                <a:cubicBezTo>
                  <a:pt x="345" y="445"/>
                  <a:pt x="345" y="446"/>
                  <a:pt x="345" y="447"/>
                </a:cubicBezTo>
                <a:cubicBezTo>
                  <a:pt x="346" y="447"/>
                  <a:pt x="346" y="446"/>
                  <a:pt x="348" y="446"/>
                </a:cubicBezTo>
                <a:cubicBezTo>
                  <a:pt x="348" y="446"/>
                  <a:pt x="348" y="447"/>
                  <a:pt x="348" y="448"/>
                </a:cubicBezTo>
                <a:cubicBezTo>
                  <a:pt x="348" y="448"/>
                  <a:pt x="348" y="447"/>
                  <a:pt x="348" y="447"/>
                </a:cubicBezTo>
                <a:cubicBezTo>
                  <a:pt x="347" y="447"/>
                  <a:pt x="346" y="447"/>
                  <a:pt x="346" y="448"/>
                </a:cubicBezTo>
                <a:cubicBezTo>
                  <a:pt x="345" y="448"/>
                  <a:pt x="345" y="447"/>
                  <a:pt x="344" y="445"/>
                </a:cubicBezTo>
                <a:close/>
                <a:moveTo>
                  <a:pt x="326" y="38"/>
                </a:moveTo>
                <a:cubicBezTo>
                  <a:pt x="327" y="37"/>
                  <a:pt x="329" y="38"/>
                  <a:pt x="330" y="38"/>
                </a:cubicBezTo>
                <a:cubicBezTo>
                  <a:pt x="330" y="39"/>
                  <a:pt x="330" y="40"/>
                  <a:pt x="331" y="40"/>
                </a:cubicBezTo>
                <a:cubicBezTo>
                  <a:pt x="329" y="41"/>
                  <a:pt x="330" y="42"/>
                  <a:pt x="330" y="44"/>
                </a:cubicBezTo>
                <a:cubicBezTo>
                  <a:pt x="327" y="44"/>
                  <a:pt x="328" y="39"/>
                  <a:pt x="326" y="38"/>
                </a:cubicBezTo>
                <a:close/>
                <a:moveTo>
                  <a:pt x="339" y="67"/>
                </a:moveTo>
                <a:cubicBezTo>
                  <a:pt x="337" y="67"/>
                  <a:pt x="341" y="69"/>
                  <a:pt x="339" y="68"/>
                </a:cubicBezTo>
                <a:cubicBezTo>
                  <a:pt x="337" y="69"/>
                  <a:pt x="338" y="67"/>
                  <a:pt x="336" y="67"/>
                </a:cubicBezTo>
                <a:cubicBezTo>
                  <a:pt x="337" y="66"/>
                  <a:pt x="338" y="65"/>
                  <a:pt x="339" y="66"/>
                </a:cubicBezTo>
                <a:cubicBezTo>
                  <a:pt x="339" y="64"/>
                  <a:pt x="338" y="63"/>
                  <a:pt x="338" y="61"/>
                </a:cubicBezTo>
                <a:cubicBezTo>
                  <a:pt x="338" y="61"/>
                  <a:pt x="339" y="61"/>
                  <a:pt x="340" y="61"/>
                </a:cubicBezTo>
                <a:cubicBezTo>
                  <a:pt x="339" y="59"/>
                  <a:pt x="338" y="61"/>
                  <a:pt x="337" y="60"/>
                </a:cubicBezTo>
                <a:cubicBezTo>
                  <a:pt x="337" y="59"/>
                  <a:pt x="337" y="58"/>
                  <a:pt x="338" y="57"/>
                </a:cubicBezTo>
                <a:cubicBezTo>
                  <a:pt x="341" y="60"/>
                  <a:pt x="341" y="61"/>
                  <a:pt x="344" y="64"/>
                </a:cubicBezTo>
                <a:cubicBezTo>
                  <a:pt x="341" y="68"/>
                  <a:pt x="345" y="69"/>
                  <a:pt x="347" y="70"/>
                </a:cubicBezTo>
                <a:cubicBezTo>
                  <a:pt x="346" y="74"/>
                  <a:pt x="349" y="74"/>
                  <a:pt x="350" y="77"/>
                </a:cubicBezTo>
                <a:cubicBezTo>
                  <a:pt x="349" y="77"/>
                  <a:pt x="348" y="77"/>
                  <a:pt x="348" y="78"/>
                </a:cubicBezTo>
                <a:cubicBezTo>
                  <a:pt x="344" y="75"/>
                  <a:pt x="342" y="71"/>
                  <a:pt x="339" y="67"/>
                </a:cubicBezTo>
                <a:close/>
                <a:moveTo>
                  <a:pt x="344" y="72"/>
                </a:moveTo>
                <a:cubicBezTo>
                  <a:pt x="344" y="71"/>
                  <a:pt x="345" y="70"/>
                  <a:pt x="346" y="70"/>
                </a:cubicBezTo>
                <a:cubicBezTo>
                  <a:pt x="346" y="72"/>
                  <a:pt x="346" y="72"/>
                  <a:pt x="344" y="72"/>
                </a:cubicBezTo>
                <a:cubicBezTo>
                  <a:pt x="344" y="72"/>
                  <a:pt x="344" y="72"/>
                  <a:pt x="344" y="72"/>
                </a:cubicBezTo>
                <a:close/>
                <a:moveTo>
                  <a:pt x="404" y="232"/>
                </a:moveTo>
                <a:cubicBezTo>
                  <a:pt x="404" y="232"/>
                  <a:pt x="405" y="232"/>
                  <a:pt x="406" y="232"/>
                </a:cubicBezTo>
                <a:cubicBezTo>
                  <a:pt x="408" y="234"/>
                  <a:pt x="413" y="237"/>
                  <a:pt x="414" y="243"/>
                </a:cubicBezTo>
                <a:cubicBezTo>
                  <a:pt x="414" y="244"/>
                  <a:pt x="414" y="245"/>
                  <a:pt x="414" y="245"/>
                </a:cubicBezTo>
                <a:cubicBezTo>
                  <a:pt x="414" y="247"/>
                  <a:pt x="414" y="245"/>
                  <a:pt x="415" y="246"/>
                </a:cubicBezTo>
                <a:cubicBezTo>
                  <a:pt x="415" y="247"/>
                  <a:pt x="415" y="247"/>
                  <a:pt x="414" y="248"/>
                </a:cubicBezTo>
                <a:cubicBezTo>
                  <a:pt x="415" y="248"/>
                  <a:pt x="416" y="248"/>
                  <a:pt x="417" y="249"/>
                </a:cubicBezTo>
                <a:cubicBezTo>
                  <a:pt x="417" y="254"/>
                  <a:pt x="420" y="255"/>
                  <a:pt x="419" y="259"/>
                </a:cubicBezTo>
                <a:cubicBezTo>
                  <a:pt x="420" y="259"/>
                  <a:pt x="420" y="258"/>
                  <a:pt x="420" y="257"/>
                </a:cubicBezTo>
                <a:cubicBezTo>
                  <a:pt x="423" y="258"/>
                  <a:pt x="420" y="260"/>
                  <a:pt x="418" y="261"/>
                </a:cubicBezTo>
                <a:cubicBezTo>
                  <a:pt x="419" y="265"/>
                  <a:pt x="418" y="265"/>
                  <a:pt x="419" y="268"/>
                </a:cubicBezTo>
                <a:cubicBezTo>
                  <a:pt x="417" y="269"/>
                  <a:pt x="415" y="264"/>
                  <a:pt x="416" y="263"/>
                </a:cubicBezTo>
                <a:cubicBezTo>
                  <a:pt x="416" y="261"/>
                  <a:pt x="414" y="262"/>
                  <a:pt x="412" y="261"/>
                </a:cubicBezTo>
                <a:cubicBezTo>
                  <a:pt x="413" y="255"/>
                  <a:pt x="412" y="244"/>
                  <a:pt x="405" y="240"/>
                </a:cubicBezTo>
                <a:cubicBezTo>
                  <a:pt x="406" y="238"/>
                  <a:pt x="405" y="237"/>
                  <a:pt x="404" y="237"/>
                </a:cubicBezTo>
                <a:cubicBezTo>
                  <a:pt x="403" y="235"/>
                  <a:pt x="404" y="235"/>
                  <a:pt x="405" y="234"/>
                </a:cubicBezTo>
                <a:cubicBezTo>
                  <a:pt x="405" y="233"/>
                  <a:pt x="404" y="234"/>
                  <a:pt x="404" y="234"/>
                </a:cubicBezTo>
                <a:cubicBezTo>
                  <a:pt x="402" y="234"/>
                  <a:pt x="403" y="232"/>
                  <a:pt x="404" y="232"/>
                </a:cubicBezTo>
                <a:close/>
                <a:moveTo>
                  <a:pt x="415" y="259"/>
                </a:moveTo>
                <a:cubicBezTo>
                  <a:pt x="416" y="259"/>
                  <a:pt x="416" y="258"/>
                  <a:pt x="416" y="258"/>
                </a:cubicBezTo>
                <a:cubicBezTo>
                  <a:pt x="417" y="258"/>
                  <a:pt x="417" y="261"/>
                  <a:pt x="415" y="260"/>
                </a:cubicBezTo>
                <a:cubicBezTo>
                  <a:pt x="415" y="259"/>
                  <a:pt x="415" y="259"/>
                  <a:pt x="415" y="259"/>
                </a:cubicBezTo>
                <a:cubicBezTo>
                  <a:pt x="415" y="259"/>
                  <a:pt x="415" y="259"/>
                  <a:pt x="415" y="259"/>
                </a:cubicBezTo>
                <a:close/>
                <a:moveTo>
                  <a:pt x="112" y="288"/>
                </a:moveTo>
                <a:cubicBezTo>
                  <a:pt x="112" y="290"/>
                  <a:pt x="117" y="287"/>
                  <a:pt x="116" y="289"/>
                </a:cubicBezTo>
                <a:cubicBezTo>
                  <a:pt x="117" y="289"/>
                  <a:pt x="118" y="289"/>
                  <a:pt x="119" y="288"/>
                </a:cubicBezTo>
                <a:cubicBezTo>
                  <a:pt x="121" y="289"/>
                  <a:pt x="118" y="290"/>
                  <a:pt x="119" y="291"/>
                </a:cubicBezTo>
                <a:cubicBezTo>
                  <a:pt x="118" y="291"/>
                  <a:pt x="117" y="291"/>
                  <a:pt x="117" y="292"/>
                </a:cubicBezTo>
                <a:cubicBezTo>
                  <a:pt x="116" y="290"/>
                  <a:pt x="113" y="290"/>
                  <a:pt x="111" y="290"/>
                </a:cubicBezTo>
                <a:cubicBezTo>
                  <a:pt x="110" y="288"/>
                  <a:pt x="112" y="289"/>
                  <a:pt x="112" y="288"/>
                </a:cubicBezTo>
                <a:close/>
                <a:moveTo>
                  <a:pt x="233" y="314"/>
                </a:moveTo>
                <a:cubicBezTo>
                  <a:pt x="235" y="317"/>
                  <a:pt x="235" y="313"/>
                  <a:pt x="239" y="314"/>
                </a:cubicBezTo>
                <a:cubicBezTo>
                  <a:pt x="239" y="316"/>
                  <a:pt x="236" y="315"/>
                  <a:pt x="236" y="316"/>
                </a:cubicBezTo>
                <a:cubicBezTo>
                  <a:pt x="235" y="318"/>
                  <a:pt x="236" y="318"/>
                  <a:pt x="236" y="320"/>
                </a:cubicBezTo>
                <a:cubicBezTo>
                  <a:pt x="235" y="319"/>
                  <a:pt x="235" y="320"/>
                  <a:pt x="235" y="321"/>
                </a:cubicBezTo>
                <a:cubicBezTo>
                  <a:pt x="233" y="321"/>
                  <a:pt x="231" y="320"/>
                  <a:pt x="230" y="320"/>
                </a:cubicBezTo>
                <a:cubicBezTo>
                  <a:pt x="230" y="317"/>
                  <a:pt x="230" y="318"/>
                  <a:pt x="230" y="315"/>
                </a:cubicBezTo>
                <a:cubicBezTo>
                  <a:pt x="231" y="314"/>
                  <a:pt x="233" y="315"/>
                  <a:pt x="233" y="314"/>
                </a:cubicBezTo>
                <a:close/>
              </a:path>
            </a:pathLst>
          </a:custGeom>
          <a:solidFill>
            <a:srgbClr val="1383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25"/>
          <p:cNvSpPr>
            <a:spLocks noEditPoints="1"/>
          </p:cNvSpPr>
          <p:nvPr/>
        </p:nvSpPr>
        <p:spPr bwMode="auto">
          <a:xfrm>
            <a:off x="4156535" y="2762774"/>
            <a:ext cx="1256637" cy="1024925"/>
          </a:xfrm>
          <a:custGeom>
            <a:avLst/>
            <a:gdLst>
              <a:gd name="T0" fmla="*/ 335 w 493"/>
              <a:gd name="T1" fmla="*/ 78 h 402"/>
              <a:gd name="T2" fmla="*/ 330 w 493"/>
              <a:gd name="T3" fmla="*/ 135 h 402"/>
              <a:gd name="T4" fmla="*/ 410 w 493"/>
              <a:gd name="T5" fmla="*/ 167 h 402"/>
              <a:gd name="T6" fmla="*/ 408 w 493"/>
              <a:gd name="T7" fmla="*/ 194 h 402"/>
              <a:gd name="T8" fmla="*/ 332 w 493"/>
              <a:gd name="T9" fmla="*/ 211 h 402"/>
              <a:gd name="T10" fmla="*/ 413 w 493"/>
              <a:gd name="T11" fmla="*/ 231 h 402"/>
              <a:gd name="T12" fmla="*/ 328 w 493"/>
              <a:gd name="T13" fmla="*/ 240 h 402"/>
              <a:gd name="T14" fmla="*/ 189 w 493"/>
              <a:gd name="T15" fmla="*/ 276 h 402"/>
              <a:gd name="T16" fmla="*/ 184 w 493"/>
              <a:gd name="T17" fmla="*/ 328 h 402"/>
              <a:gd name="T18" fmla="*/ 323 w 493"/>
              <a:gd name="T19" fmla="*/ 384 h 402"/>
              <a:gd name="T20" fmla="*/ 276 w 493"/>
              <a:gd name="T21" fmla="*/ 25 h 402"/>
              <a:gd name="T22" fmla="*/ 301 w 493"/>
              <a:gd name="T23" fmla="*/ 173 h 402"/>
              <a:gd name="T24" fmla="*/ 184 w 493"/>
              <a:gd name="T25" fmla="*/ 84 h 402"/>
              <a:gd name="T26" fmla="*/ 202 w 493"/>
              <a:gd name="T27" fmla="*/ 6 h 402"/>
              <a:gd name="T28" fmla="*/ 37 w 493"/>
              <a:gd name="T29" fmla="*/ 16 h 402"/>
              <a:gd name="T30" fmla="*/ 85 w 493"/>
              <a:gd name="T31" fmla="*/ 260 h 402"/>
              <a:gd name="T32" fmla="*/ 92 w 493"/>
              <a:gd name="T33" fmla="*/ 278 h 402"/>
              <a:gd name="T34" fmla="*/ 6 w 493"/>
              <a:gd name="T35" fmla="*/ 360 h 402"/>
              <a:gd name="T36" fmla="*/ 216 w 493"/>
              <a:gd name="T37" fmla="*/ 363 h 402"/>
              <a:gd name="T38" fmla="*/ 165 w 493"/>
              <a:gd name="T39" fmla="*/ 268 h 402"/>
              <a:gd name="T40" fmla="*/ 189 w 493"/>
              <a:gd name="T41" fmla="*/ 251 h 402"/>
              <a:gd name="T42" fmla="*/ 335 w 493"/>
              <a:gd name="T43" fmla="*/ 192 h 402"/>
              <a:gd name="T44" fmla="*/ 329 w 493"/>
              <a:gd name="T45" fmla="*/ 328 h 402"/>
              <a:gd name="T46" fmla="*/ 279 w 493"/>
              <a:gd name="T47" fmla="*/ 374 h 402"/>
              <a:gd name="T48" fmla="*/ 434 w 493"/>
              <a:gd name="T49" fmla="*/ 370 h 402"/>
              <a:gd name="T50" fmla="*/ 419 w 493"/>
              <a:gd name="T51" fmla="*/ 329 h 402"/>
              <a:gd name="T52" fmla="*/ 400 w 493"/>
              <a:gd name="T53" fmla="*/ 193 h 402"/>
              <a:gd name="T54" fmla="*/ 416 w 493"/>
              <a:gd name="T55" fmla="*/ 43 h 402"/>
              <a:gd name="T56" fmla="*/ 444 w 493"/>
              <a:gd name="T57" fmla="*/ 4 h 402"/>
              <a:gd name="T58" fmla="*/ 163 w 493"/>
              <a:gd name="T59" fmla="*/ 13 h 402"/>
              <a:gd name="T60" fmla="*/ 394 w 493"/>
              <a:gd name="T61" fmla="*/ 23 h 402"/>
              <a:gd name="T62" fmla="*/ 306 w 493"/>
              <a:gd name="T63" fmla="*/ 30 h 402"/>
              <a:gd name="T64" fmla="*/ 162 w 493"/>
              <a:gd name="T65" fmla="*/ 46 h 402"/>
              <a:gd name="T66" fmla="*/ 101 w 493"/>
              <a:gd name="T67" fmla="*/ 71 h 402"/>
              <a:gd name="T68" fmla="*/ 108 w 493"/>
              <a:gd name="T69" fmla="*/ 87 h 402"/>
              <a:gd name="T70" fmla="*/ 169 w 493"/>
              <a:gd name="T71" fmla="*/ 136 h 402"/>
              <a:gd name="T72" fmla="*/ 156 w 493"/>
              <a:gd name="T73" fmla="*/ 121 h 402"/>
              <a:gd name="T74" fmla="*/ 362 w 493"/>
              <a:gd name="T75" fmla="*/ 151 h 402"/>
              <a:gd name="T76" fmla="*/ 367 w 493"/>
              <a:gd name="T77" fmla="*/ 207 h 402"/>
              <a:gd name="T78" fmla="*/ 226 w 493"/>
              <a:gd name="T79" fmla="*/ 198 h 402"/>
              <a:gd name="T80" fmla="*/ 111 w 493"/>
              <a:gd name="T81" fmla="*/ 228 h 402"/>
              <a:gd name="T82" fmla="*/ 395 w 493"/>
              <a:gd name="T83" fmla="*/ 213 h 402"/>
              <a:gd name="T84" fmla="*/ 125 w 493"/>
              <a:gd name="T85" fmla="*/ 215 h 402"/>
              <a:gd name="T86" fmla="*/ 117 w 493"/>
              <a:gd name="T87" fmla="*/ 227 h 402"/>
              <a:gd name="T88" fmla="*/ 102 w 493"/>
              <a:gd name="T89" fmla="*/ 259 h 402"/>
              <a:gd name="T90" fmla="*/ 400 w 493"/>
              <a:gd name="T91" fmla="*/ 250 h 402"/>
              <a:gd name="T92" fmla="*/ 373 w 493"/>
              <a:gd name="T93" fmla="*/ 272 h 402"/>
              <a:gd name="T94" fmla="*/ 102 w 493"/>
              <a:gd name="T95" fmla="*/ 282 h 402"/>
              <a:gd name="T96" fmla="*/ 380 w 493"/>
              <a:gd name="T97" fmla="*/ 287 h 402"/>
              <a:gd name="T98" fmla="*/ 90 w 493"/>
              <a:gd name="T99" fmla="*/ 295 h 402"/>
              <a:gd name="T100" fmla="*/ 90 w 493"/>
              <a:gd name="T101" fmla="*/ 311 h 402"/>
              <a:gd name="T102" fmla="*/ 130 w 493"/>
              <a:gd name="T103" fmla="*/ 316 h 402"/>
              <a:gd name="T104" fmla="*/ 176 w 493"/>
              <a:gd name="T105" fmla="*/ 344 h 402"/>
              <a:gd name="T106" fmla="*/ 129 w 493"/>
              <a:gd name="T107" fmla="*/ 367 h 402"/>
              <a:gd name="T108" fmla="*/ 65 w 493"/>
              <a:gd name="T109" fmla="*/ 356 h 402"/>
              <a:gd name="T110" fmla="*/ 44 w 493"/>
              <a:gd name="T111" fmla="*/ 365 h 402"/>
              <a:gd name="T112" fmla="*/ 345 w 493"/>
              <a:gd name="T113" fmla="*/ 382 h 402"/>
              <a:gd name="T114" fmla="*/ 335 w 493"/>
              <a:gd name="T115" fmla="*/ 89 h 402"/>
              <a:gd name="T116" fmla="*/ 225 w 493"/>
              <a:gd name="T117" fmla="*/ 206 h 402"/>
              <a:gd name="T118" fmla="*/ 308 w 493"/>
              <a:gd name="T119" fmla="*/ 257 h 402"/>
              <a:gd name="T120" fmla="*/ 305 w 493"/>
              <a:gd name="T121" fmla="*/ 272 h 402"/>
              <a:gd name="T122" fmla="*/ 459 w 493"/>
              <a:gd name="T123" fmla="*/ 23 h 402"/>
              <a:gd name="T124" fmla="*/ 243 w 493"/>
              <a:gd name="T125" fmla="*/ 371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3" h="402">
                <a:moveTo>
                  <a:pt x="460" y="6"/>
                </a:moveTo>
                <a:cubicBezTo>
                  <a:pt x="461" y="6"/>
                  <a:pt x="461" y="4"/>
                  <a:pt x="462" y="5"/>
                </a:cubicBezTo>
                <a:cubicBezTo>
                  <a:pt x="463" y="5"/>
                  <a:pt x="463" y="6"/>
                  <a:pt x="463" y="7"/>
                </a:cubicBezTo>
                <a:cubicBezTo>
                  <a:pt x="462" y="7"/>
                  <a:pt x="461" y="7"/>
                  <a:pt x="461" y="8"/>
                </a:cubicBezTo>
                <a:cubicBezTo>
                  <a:pt x="460" y="5"/>
                  <a:pt x="459" y="10"/>
                  <a:pt x="457" y="9"/>
                </a:cubicBezTo>
                <a:cubicBezTo>
                  <a:pt x="457" y="8"/>
                  <a:pt x="457" y="9"/>
                  <a:pt x="458" y="8"/>
                </a:cubicBezTo>
                <a:cubicBezTo>
                  <a:pt x="456" y="7"/>
                  <a:pt x="457" y="4"/>
                  <a:pt x="457" y="3"/>
                </a:cubicBezTo>
                <a:cubicBezTo>
                  <a:pt x="462" y="4"/>
                  <a:pt x="457" y="5"/>
                  <a:pt x="460" y="6"/>
                </a:cubicBezTo>
                <a:close/>
                <a:moveTo>
                  <a:pt x="284" y="6"/>
                </a:moveTo>
                <a:cubicBezTo>
                  <a:pt x="284" y="6"/>
                  <a:pt x="284" y="7"/>
                  <a:pt x="284" y="7"/>
                </a:cubicBezTo>
                <a:cubicBezTo>
                  <a:pt x="283" y="7"/>
                  <a:pt x="281" y="8"/>
                  <a:pt x="281" y="6"/>
                </a:cubicBezTo>
                <a:cubicBezTo>
                  <a:pt x="282" y="6"/>
                  <a:pt x="283" y="6"/>
                  <a:pt x="284" y="6"/>
                </a:cubicBezTo>
                <a:close/>
                <a:moveTo>
                  <a:pt x="27" y="13"/>
                </a:moveTo>
                <a:cubicBezTo>
                  <a:pt x="27" y="13"/>
                  <a:pt x="28" y="13"/>
                  <a:pt x="28" y="13"/>
                </a:cubicBezTo>
                <a:cubicBezTo>
                  <a:pt x="28" y="14"/>
                  <a:pt x="27" y="14"/>
                  <a:pt x="26" y="14"/>
                </a:cubicBezTo>
                <a:cubicBezTo>
                  <a:pt x="27" y="13"/>
                  <a:pt x="27" y="13"/>
                  <a:pt x="27" y="13"/>
                </a:cubicBezTo>
                <a:close/>
                <a:moveTo>
                  <a:pt x="34" y="18"/>
                </a:moveTo>
                <a:cubicBezTo>
                  <a:pt x="35" y="18"/>
                  <a:pt x="35" y="18"/>
                  <a:pt x="36" y="18"/>
                </a:cubicBezTo>
                <a:cubicBezTo>
                  <a:pt x="35" y="19"/>
                  <a:pt x="35" y="19"/>
                  <a:pt x="34" y="19"/>
                </a:cubicBezTo>
                <a:cubicBezTo>
                  <a:pt x="34" y="18"/>
                  <a:pt x="34" y="18"/>
                  <a:pt x="34" y="18"/>
                </a:cubicBezTo>
                <a:close/>
                <a:moveTo>
                  <a:pt x="256" y="23"/>
                </a:moveTo>
                <a:cubicBezTo>
                  <a:pt x="257" y="21"/>
                  <a:pt x="259" y="23"/>
                  <a:pt x="257" y="24"/>
                </a:cubicBezTo>
                <a:cubicBezTo>
                  <a:pt x="257" y="24"/>
                  <a:pt x="257" y="23"/>
                  <a:pt x="256" y="23"/>
                </a:cubicBezTo>
                <a:close/>
                <a:moveTo>
                  <a:pt x="330" y="54"/>
                </a:moveTo>
                <a:cubicBezTo>
                  <a:pt x="332" y="55"/>
                  <a:pt x="335" y="54"/>
                  <a:pt x="335" y="57"/>
                </a:cubicBezTo>
                <a:cubicBezTo>
                  <a:pt x="332" y="56"/>
                  <a:pt x="330" y="55"/>
                  <a:pt x="329" y="57"/>
                </a:cubicBezTo>
                <a:cubicBezTo>
                  <a:pt x="327" y="56"/>
                  <a:pt x="331" y="56"/>
                  <a:pt x="330" y="54"/>
                </a:cubicBezTo>
                <a:close/>
                <a:moveTo>
                  <a:pt x="330" y="64"/>
                </a:moveTo>
                <a:cubicBezTo>
                  <a:pt x="329" y="65"/>
                  <a:pt x="328" y="65"/>
                  <a:pt x="327" y="65"/>
                </a:cubicBezTo>
                <a:cubicBezTo>
                  <a:pt x="327" y="64"/>
                  <a:pt x="327" y="63"/>
                  <a:pt x="327" y="63"/>
                </a:cubicBezTo>
                <a:cubicBezTo>
                  <a:pt x="327" y="62"/>
                  <a:pt x="330" y="62"/>
                  <a:pt x="330" y="64"/>
                </a:cubicBezTo>
                <a:close/>
                <a:moveTo>
                  <a:pt x="336" y="73"/>
                </a:moveTo>
                <a:cubicBezTo>
                  <a:pt x="335" y="75"/>
                  <a:pt x="333" y="75"/>
                  <a:pt x="335" y="78"/>
                </a:cubicBezTo>
                <a:cubicBezTo>
                  <a:pt x="333" y="77"/>
                  <a:pt x="334" y="78"/>
                  <a:pt x="332" y="77"/>
                </a:cubicBezTo>
                <a:cubicBezTo>
                  <a:pt x="332" y="75"/>
                  <a:pt x="333" y="73"/>
                  <a:pt x="336" y="73"/>
                </a:cubicBezTo>
                <a:close/>
                <a:moveTo>
                  <a:pt x="328" y="85"/>
                </a:moveTo>
                <a:cubicBezTo>
                  <a:pt x="328" y="84"/>
                  <a:pt x="330" y="85"/>
                  <a:pt x="330" y="84"/>
                </a:cubicBezTo>
                <a:cubicBezTo>
                  <a:pt x="331" y="85"/>
                  <a:pt x="333" y="85"/>
                  <a:pt x="333" y="86"/>
                </a:cubicBezTo>
                <a:cubicBezTo>
                  <a:pt x="330" y="89"/>
                  <a:pt x="330" y="85"/>
                  <a:pt x="328" y="85"/>
                </a:cubicBezTo>
                <a:close/>
                <a:moveTo>
                  <a:pt x="330" y="93"/>
                </a:moveTo>
                <a:cubicBezTo>
                  <a:pt x="331" y="93"/>
                  <a:pt x="331" y="93"/>
                  <a:pt x="331" y="93"/>
                </a:cubicBezTo>
                <a:cubicBezTo>
                  <a:pt x="331" y="94"/>
                  <a:pt x="331" y="94"/>
                  <a:pt x="331" y="95"/>
                </a:cubicBezTo>
                <a:cubicBezTo>
                  <a:pt x="330" y="94"/>
                  <a:pt x="330" y="94"/>
                  <a:pt x="330" y="93"/>
                </a:cubicBezTo>
                <a:close/>
                <a:moveTo>
                  <a:pt x="336" y="93"/>
                </a:moveTo>
                <a:cubicBezTo>
                  <a:pt x="337" y="95"/>
                  <a:pt x="334" y="93"/>
                  <a:pt x="334" y="95"/>
                </a:cubicBezTo>
                <a:cubicBezTo>
                  <a:pt x="332" y="94"/>
                  <a:pt x="334" y="93"/>
                  <a:pt x="336" y="93"/>
                </a:cubicBezTo>
                <a:close/>
                <a:moveTo>
                  <a:pt x="372" y="97"/>
                </a:moveTo>
                <a:cubicBezTo>
                  <a:pt x="373" y="98"/>
                  <a:pt x="373" y="97"/>
                  <a:pt x="374" y="97"/>
                </a:cubicBezTo>
                <a:cubicBezTo>
                  <a:pt x="374" y="98"/>
                  <a:pt x="374" y="99"/>
                  <a:pt x="373" y="100"/>
                </a:cubicBezTo>
                <a:cubicBezTo>
                  <a:pt x="372" y="99"/>
                  <a:pt x="372" y="98"/>
                  <a:pt x="372" y="97"/>
                </a:cubicBezTo>
                <a:close/>
                <a:moveTo>
                  <a:pt x="408" y="115"/>
                </a:moveTo>
                <a:cubicBezTo>
                  <a:pt x="409" y="115"/>
                  <a:pt x="409" y="116"/>
                  <a:pt x="409" y="117"/>
                </a:cubicBezTo>
                <a:cubicBezTo>
                  <a:pt x="409" y="117"/>
                  <a:pt x="408" y="116"/>
                  <a:pt x="408" y="116"/>
                </a:cubicBezTo>
                <a:cubicBezTo>
                  <a:pt x="408" y="116"/>
                  <a:pt x="408" y="115"/>
                  <a:pt x="408" y="115"/>
                </a:cubicBezTo>
                <a:close/>
                <a:moveTo>
                  <a:pt x="187" y="117"/>
                </a:moveTo>
                <a:cubicBezTo>
                  <a:pt x="189" y="119"/>
                  <a:pt x="187" y="124"/>
                  <a:pt x="189" y="126"/>
                </a:cubicBezTo>
                <a:cubicBezTo>
                  <a:pt x="188" y="130"/>
                  <a:pt x="189" y="132"/>
                  <a:pt x="188" y="134"/>
                </a:cubicBezTo>
                <a:cubicBezTo>
                  <a:pt x="187" y="137"/>
                  <a:pt x="188" y="130"/>
                  <a:pt x="187" y="129"/>
                </a:cubicBezTo>
                <a:cubicBezTo>
                  <a:pt x="187" y="126"/>
                  <a:pt x="187" y="122"/>
                  <a:pt x="187" y="118"/>
                </a:cubicBezTo>
                <a:cubicBezTo>
                  <a:pt x="188" y="118"/>
                  <a:pt x="187" y="117"/>
                  <a:pt x="187" y="117"/>
                </a:cubicBezTo>
                <a:close/>
                <a:moveTo>
                  <a:pt x="327" y="131"/>
                </a:moveTo>
                <a:cubicBezTo>
                  <a:pt x="328" y="131"/>
                  <a:pt x="330" y="131"/>
                  <a:pt x="330" y="133"/>
                </a:cubicBezTo>
                <a:cubicBezTo>
                  <a:pt x="329" y="133"/>
                  <a:pt x="327" y="132"/>
                  <a:pt x="327" y="131"/>
                </a:cubicBezTo>
                <a:close/>
                <a:moveTo>
                  <a:pt x="330" y="135"/>
                </a:moveTo>
                <a:cubicBezTo>
                  <a:pt x="332" y="136"/>
                  <a:pt x="330" y="138"/>
                  <a:pt x="329" y="138"/>
                </a:cubicBezTo>
                <a:cubicBezTo>
                  <a:pt x="328" y="135"/>
                  <a:pt x="331" y="137"/>
                  <a:pt x="330" y="135"/>
                </a:cubicBezTo>
                <a:close/>
                <a:moveTo>
                  <a:pt x="187" y="136"/>
                </a:moveTo>
                <a:cubicBezTo>
                  <a:pt x="188" y="135"/>
                  <a:pt x="186" y="141"/>
                  <a:pt x="187" y="136"/>
                </a:cubicBezTo>
                <a:close/>
                <a:moveTo>
                  <a:pt x="325" y="138"/>
                </a:moveTo>
                <a:cubicBezTo>
                  <a:pt x="328" y="138"/>
                  <a:pt x="325" y="140"/>
                  <a:pt x="327" y="140"/>
                </a:cubicBezTo>
                <a:cubicBezTo>
                  <a:pt x="325" y="142"/>
                  <a:pt x="325" y="140"/>
                  <a:pt x="325" y="138"/>
                </a:cubicBezTo>
                <a:close/>
                <a:moveTo>
                  <a:pt x="330" y="139"/>
                </a:moveTo>
                <a:cubicBezTo>
                  <a:pt x="331" y="142"/>
                  <a:pt x="328" y="141"/>
                  <a:pt x="328" y="143"/>
                </a:cubicBezTo>
                <a:cubicBezTo>
                  <a:pt x="330" y="143"/>
                  <a:pt x="327" y="146"/>
                  <a:pt x="330" y="145"/>
                </a:cubicBezTo>
                <a:cubicBezTo>
                  <a:pt x="331" y="143"/>
                  <a:pt x="330" y="143"/>
                  <a:pt x="331" y="141"/>
                </a:cubicBezTo>
                <a:cubicBezTo>
                  <a:pt x="330" y="141"/>
                  <a:pt x="331" y="139"/>
                  <a:pt x="330" y="139"/>
                </a:cubicBezTo>
                <a:close/>
                <a:moveTo>
                  <a:pt x="329" y="146"/>
                </a:moveTo>
                <a:cubicBezTo>
                  <a:pt x="331" y="145"/>
                  <a:pt x="325" y="148"/>
                  <a:pt x="329" y="146"/>
                </a:cubicBezTo>
                <a:close/>
                <a:moveTo>
                  <a:pt x="330" y="148"/>
                </a:moveTo>
                <a:cubicBezTo>
                  <a:pt x="330" y="149"/>
                  <a:pt x="330" y="150"/>
                  <a:pt x="330" y="150"/>
                </a:cubicBezTo>
                <a:cubicBezTo>
                  <a:pt x="330" y="149"/>
                  <a:pt x="330" y="149"/>
                  <a:pt x="331" y="149"/>
                </a:cubicBezTo>
                <a:cubicBezTo>
                  <a:pt x="331" y="148"/>
                  <a:pt x="331" y="148"/>
                  <a:pt x="330" y="148"/>
                </a:cubicBezTo>
                <a:close/>
                <a:moveTo>
                  <a:pt x="408" y="149"/>
                </a:moveTo>
                <a:cubicBezTo>
                  <a:pt x="409" y="150"/>
                  <a:pt x="409" y="156"/>
                  <a:pt x="408" y="160"/>
                </a:cubicBezTo>
                <a:cubicBezTo>
                  <a:pt x="406" y="157"/>
                  <a:pt x="409" y="153"/>
                  <a:pt x="408" y="149"/>
                </a:cubicBezTo>
                <a:close/>
                <a:moveTo>
                  <a:pt x="328" y="151"/>
                </a:moveTo>
                <a:cubicBezTo>
                  <a:pt x="329" y="151"/>
                  <a:pt x="329" y="152"/>
                  <a:pt x="329" y="153"/>
                </a:cubicBezTo>
                <a:cubicBezTo>
                  <a:pt x="328" y="152"/>
                  <a:pt x="325" y="153"/>
                  <a:pt x="325" y="152"/>
                </a:cubicBezTo>
                <a:cubicBezTo>
                  <a:pt x="325" y="151"/>
                  <a:pt x="327" y="152"/>
                  <a:pt x="328" y="151"/>
                </a:cubicBezTo>
                <a:close/>
                <a:moveTo>
                  <a:pt x="324" y="156"/>
                </a:moveTo>
                <a:cubicBezTo>
                  <a:pt x="325" y="156"/>
                  <a:pt x="326" y="156"/>
                  <a:pt x="327" y="156"/>
                </a:cubicBezTo>
                <a:cubicBezTo>
                  <a:pt x="327" y="156"/>
                  <a:pt x="327" y="157"/>
                  <a:pt x="328" y="157"/>
                </a:cubicBezTo>
                <a:cubicBezTo>
                  <a:pt x="326" y="157"/>
                  <a:pt x="325" y="156"/>
                  <a:pt x="323" y="157"/>
                </a:cubicBezTo>
                <a:cubicBezTo>
                  <a:pt x="324" y="157"/>
                  <a:pt x="324" y="156"/>
                  <a:pt x="324" y="156"/>
                </a:cubicBezTo>
                <a:close/>
                <a:moveTo>
                  <a:pt x="328" y="161"/>
                </a:moveTo>
                <a:cubicBezTo>
                  <a:pt x="329" y="161"/>
                  <a:pt x="328" y="164"/>
                  <a:pt x="328" y="164"/>
                </a:cubicBezTo>
                <a:cubicBezTo>
                  <a:pt x="326" y="163"/>
                  <a:pt x="328" y="162"/>
                  <a:pt x="328" y="161"/>
                </a:cubicBezTo>
                <a:close/>
                <a:moveTo>
                  <a:pt x="408" y="163"/>
                </a:moveTo>
                <a:cubicBezTo>
                  <a:pt x="409" y="164"/>
                  <a:pt x="409" y="166"/>
                  <a:pt x="410" y="167"/>
                </a:cubicBezTo>
                <a:cubicBezTo>
                  <a:pt x="407" y="168"/>
                  <a:pt x="409" y="165"/>
                  <a:pt x="408" y="163"/>
                </a:cubicBezTo>
                <a:close/>
                <a:moveTo>
                  <a:pt x="328" y="168"/>
                </a:moveTo>
                <a:cubicBezTo>
                  <a:pt x="326" y="166"/>
                  <a:pt x="330" y="165"/>
                  <a:pt x="328" y="168"/>
                </a:cubicBezTo>
                <a:close/>
                <a:moveTo>
                  <a:pt x="408" y="168"/>
                </a:moveTo>
                <a:cubicBezTo>
                  <a:pt x="410" y="168"/>
                  <a:pt x="409" y="170"/>
                  <a:pt x="410" y="172"/>
                </a:cubicBezTo>
                <a:cubicBezTo>
                  <a:pt x="408" y="172"/>
                  <a:pt x="409" y="169"/>
                  <a:pt x="408" y="168"/>
                </a:cubicBezTo>
                <a:close/>
                <a:moveTo>
                  <a:pt x="289" y="169"/>
                </a:moveTo>
                <a:cubicBezTo>
                  <a:pt x="289" y="170"/>
                  <a:pt x="290" y="170"/>
                  <a:pt x="290" y="172"/>
                </a:cubicBezTo>
                <a:cubicBezTo>
                  <a:pt x="290" y="172"/>
                  <a:pt x="289" y="172"/>
                  <a:pt x="289" y="172"/>
                </a:cubicBezTo>
                <a:cubicBezTo>
                  <a:pt x="289" y="170"/>
                  <a:pt x="288" y="171"/>
                  <a:pt x="289" y="169"/>
                </a:cubicBezTo>
                <a:close/>
                <a:moveTo>
                  <a:pt x="396" y="171"/>
                </a:moveTo>
                <a:cubicBezTo>
                  <a:pt x="399" y="171"/>
                  <a:pt x="396" y="174"/>
                  <a:pt x="396" y="171"/>
                </a:cubicBezTo>
                <a:close/>
                <a:moveTo>
                  <a:pt x="79" y="173"/>
                </a:moveTo>
                <a:cubicBezTo>
                  <a:pt x="79" y="175"/>
                  <a:pt x="77" y="174"/>
                  <a:pt x="76" y="174"/>
                </a:cubicBezTo>
                <a:cubicBezTo>
                  <a:pt x="75" y="173"/>
                  <a:pt x="78" y="173"/>
                  <a:pt x="79" y="173"/>
                </a:cubicBezTo>
                <a:close/>
                <a:moveTo>
                  <a:pt x="408" y="174"/>
                </a:moveTo>
                <a:cubicBezTo>
                  <a:pt x="412" y="174"/>
                  <a:pt x="407" y="177"/>
                  <a:pt x="410" y="177"/>
                </a:cubicBezTo>
                <a:cubicBezTo>
                  <a:pt x="410" y="178"/>
                  <a:pt x="409" y="179"/>
                  <a:pt x="409" y="180"/>
                </a:cubicBezTo>
                <a:cubicBezTo>
                  <a:pt x="407" y="179"/>
                  <a:pt x="409" y="177"/>
                  <a:pt x="408" y="174"/>
                </a:cubicBezTo>
                <a:close/>
                <a:moveTo>
                  <a:pt x="71" y="178"/>
                </a:moveTo>
                <a:cubicBezTo>
                  <a:pt x="72" y="176"/>
                  <a:pt x="74" y="178"/>
                  <a:pt x="73" y="179"/>
                </a:cubicBezTo>
                <a:cubicBezTo>
                  <a:pt x="72" y="179"/>
                  <a:pt x="72" y="178"/>
                  <a:pt x="71" y="178"/>
                </a:cubicBezTo>
                <a:close/>
                <a:moveTo>
                  <a:pt x="74" y="179"/>
                </a:moveTo>
                <a:cubicBezTo>
                  <a:pt x="75" y="177"/>
                  <a:pt x="75" y="181"/>
                  <a:pt x="75" y="182"/>
                </a:cubicBezTo>
                <a:cubicBezTo>
                  <a:pt x="74" y="181"/>
                  <a:pt x="74" y="180"/>
                  <a:pt x="74" y="179"/>
                </a:cubicBezTo>
                <a:close/>
                <a:moveTo>
                  <a:pt x="67" y="180"/>
                </a:moveTo>
                <a:cubicBezTo>
                  <a:pt x="68" y="180"/>
                  <a:pt x="69" y="180"/>
                  <a:pt x="70" y="180"/>
                </a:cubicBezTo>
                <a:cubicBezTo>
                  <a:pt x="70" y="182"/>
                  <a:pt x="68" y="182"/>
                  <a:pt x="68" y="183"/>
                </a:cubicBezTo>
                <a:cubicBezTo>
                  <a:pt x="68" y="183"/>
                  <a:pt x="67" y="183"/>
                  <a:pt x="67" y="183"/>
                </a:cubicBezTo>
                <a:cubicBezTo>
                  <a:pt x="66" y="182"/>
                  <a:pt x="67" y="182"/>
                  <a:pt x="67" y="180"/>
                </a:cubicBezTo>
                <a:close/>
                <a:moveTo>
                  <a:pt x="408" y="194"/>
                </a:moveTo>
                <a:cubicBezTo>
                  <a:pt x="409" y="192"/>
                  <a:pt x="409" y="196"/>
                  <a:pt x="409" y="196"/>
                </a:cubicBezTo>
                <a:cubicBezTo>
                  <a:pt x="408" y="198"/>
                  <a:pt x="408" y="195"/>
                  <a:pt x="408" y="194"/>
                </a:cubicBezTo>
                <a:close/>
                <a:moveTo>
                  <a:pt x="412" y="197"/>
                </a:moveTo>
                <a:cubicBezTo>
                  <a:pt x="413" y="197"/>
                  <a:pt x="414" y="199"/>
                  <a:pt x="413" y="200"/>
                </a:cubicBezTo>
                <a:cubicBezTo>
                  <a:pt x="412" y="199"/>
                  <a:pt x="412" y="199"/>
                  <a:pt x="412" y="197"/>
                </a:cubicBezTo>
                <a:close/>
                <a:moveTo>
                  <a:pt x="412" y="202"/>
                </a:moveTo>
                <a:cubicBezTo>
                  <a:pt x="414" y="202"/>
                  <a:pt x="415" y="206"/>
                  <a:pt x="412" y="206"/>
                </a:cubicBezTo>
                <a:cubicBezTo>
                  <a:pt x="413" y="205"/>
                  <a:pt x="412" y="204"/>
                  <a:pt x="412" y="202"/>
                </a:cubicBezTo>
                <a:close/>
                <a:moveTo>
                  <a:pt x="80" y="205"/>
                </a:moveTo>
                <a:cubicBezTo>
                  <a:pt x="82" y="205"/>
                  <a:pt x="82" y="207"/>
                  <a:pt x="81" y="208"/>
                </a:cubicBezTo>
                <a:cubicBezTo>
                  <a:pt x="80" y="208"/>
                  <a:pt x="79" y="208"/>
                  <a:pt x="79" y="208"/>
                </a:cubicBezTo>
                <a:cubicBezTo>
                  <a:pt x="79" y="207"/>
                  <a:pt x="78" y="207"/>
                  <a:pt x="78" y="206"/>
                </a:cubicBezTo>
                <a:cubicBezTo>
                  <a:pt x="80" y="206"/>
                  <a:pt x="81" y="208"/>
                  <a:pt x="80" y="205"/>
                </a:cubicBezTo>
                <a:close/>
                <a:moveTo>
                  <a:pt x="228" y="207"/>
                </a:moveTo>
                <a:cubicBezTo>
                  <a:pt x="228" y="206"/>
                  <a:pt x="229" y="207"/>
                  <a:pt x="230" y="207"/>
                </a:cubicBezTo>
                <a:cubicBezTo>
                  <a:pt x="229" y="209"/>
                  <a:pt x="229" y="207"/>
                  <a:pt x="228" y="207"/>
                </a:cubicBezTo>
                <a:close/>
                <a:moveTo>
                  <a:pt x="217" y="208"/>
                </a:moveTo>
                <a:cubicBezTo>
                  <a:pt x="217" y="210"/>
                  <a:pt x="215" y="209"/>
                  <a:pt x="214" y="209"/>
                </a:cubicBezTo>
                <a:cubicBezTo>
                  <a:pt x="215" y="208"/>
                  <a:pt x="216" y="208"/>
                  <a:pt x="217" y="208"/>
                </a:cubicBezTo>
                <a:close/>
                <a:moveTo>
                  <a:pt x="413" y="210"/>
                </a:moveTo>
                <a:cubicBezTo>
                  <a:pt x="415" y="211"/>
                  <a:pt x="416" y="217"/>
                  <a:pt x="414" y="217"/>
                </a:cubicBezTo>
                <a:cubicBezTo>
                  <a:pt x="414" y="217"/>
                  <a:pt x="414" y="218"/>
                  <a:pt x="414" y="219"/>
                </a:cubicBezTo>
                <a:cubicBezTo>
                  <a:pt x="414" y="219"/>
                  <a:pt x="415" y="218"/>
                  <a:pt x="416" y="218"/>
                </a:cubicBezTo>
                <a:cubicBezTo>
                  <a:pt x="416" y="221"/>
                  <a:pt x="416" y="222"/>
                  <a:pt x="415" y="224"/>
                </a:cubicBezTo>
                <a:cubicBezTo>
                  <a:pt x="414" y="222"/>
                  <a:pt x="415" y="224"/>
                  <a:pt x="413" y="224"/>
                </a:cubicBezTo>
                <a:cubicBezTo>
                  <a:pt x="413" y="223"/>
                  <a:pt x="413" y="222"/>
                  <a:pt x="413" y="222"/>
                </a:cubicBezTo>
                <a:cubicBezTo>
                  <a:pt x="413" y="222"/>
                  <a:pt x="414" y="222"/>
                  <a:pt x="414" y="222"/>
                </a:cubicBezTo>
                <a:cubicBezTo>
                  <a:pt x="411" y="217"/>
                  <a:pt x="414" y="214"/>
                  <a:pt x="413" y="210"/>
                </a:cubicBezTo>
                <a:close/>
                <a:moveTo>
                  <a:pt x="327" y="210"/>
                </a:moveTo>
                <a:cubicBezTo>
                  <a:pt x="327" y="211"/>
                  <a:pt x="327" y="213"/>
                  <a:pt x="325" y="213"/>
                </a:cubicBezTo>
                <a:cubicBezTo>
                  <a:pt x="324" y="212"/>
                  <a:pt x="324" y="212"/>
                  <a:pt x="324" y="211"/>
                </a:cubicBezTo>
                <a:cubicBezTo>
                  <a:pt x="326" y="211"/>
                  <a:pt x="326" y="210"/>
                  <a:pt x="327" y="210"/>
                </a:cubicBezTo>
                <a:close/>
                <a:moveTo>
                  <a:pt x="332" y="211"/>
                </a:moveTo>
                <a:cubicBezTo>
                  <a:pt x="333" y="211"/>
                  <a:pt x="334" y="214"/>
                  <a:pt x="333" y="215"/>
                </a:cubicBezTo>
                <a:cubicBezTo>
                  <a:pt x="330" y="215"/>
                  <a:pt x="331" y="212"/>
                  <a:pt x="332" y="211"/>
                </a:cubicBezTo>
                <a:close/>
                <a:moveTo>
                  <a:pt x="338" y="212"/>
                </a:moveTo>
                <a:cubicBezTo>
                  <a:pt x="342" y="214"/>
                  <a:pt x="338" y="220"/>
                  <a:pt x="339" y="225"/>
                </a:cubicBezTo>
                <a:cubicBezTo>
                  <a:pt x="337" y="222"/>
                  <a:pt x="338" y="216"/>
                  <a:pt x="338" y="212"/>
                </a:cubicBezTo>
                <a:close/>
                <a:moveTo>
                  <a:pt x="364" y="212"/>
                </a:moveTo>
                <a:cubicBezTo>
                  <a:pt x="365" y="212"/>
                  <a:pt x="365" y="215"/>
                  <a:pt x="363" y="214"/>
                </a:cubicBezTo>
                <a:cubicBezTo>
                  <a:pt x="363" y="213"/>
                  <a:pt x="364" y="213"/>
                  <a:pt x="364" y="212"/>
                </a:cubicBezTo>
                <a:close/>
                <a:moveTo>
                  <a:pt x="323" y="215"/>
                </a:moveTo>
                <a:cubicBezTo>
                  <a:pt x="324" y="215"/>
                  <a:pt x="324" y="216"/>
                  <a:pt x="324" y="218"/>
                </a:cubicBezTo>
                <a:cubicBezTo>
                  <a:pt x="323" y="217"/>
                  <a:pt x="324" y="218"/>
                  <a:pt x="322" y="218"/>
                </a:cubicBezTo>
                <a:cubicBezTo>
                  <a:pt x="322" y="217"/>
                  <a:pt x="323" y="217"/>
                  <a:pt x="323" y="217"/>
                </a:cubicBezTo>
                <a:cubicBezTo>
                  <a:pt x="323" y="215"/>
                  <a:pt x="322" y="216"/>
                  <a:pt x="323" y="215"/>
                </a:cubicBezTo>
                <a:close/>
                <a:moveTo>
                  <a:pt x="319" y="216"/>
                </a:moveTo>
                <a:cubicBezTo>
                  <a:pt x="320" y="217"/>
                  <a:pt x="321" y="219"/>
                  <a:pt x="319" y="220"/>
                </a:cubicBezTo>
                <a:cubicBezTo>
                  <a:pt x="318" y="219"/>
                  <a:pt x="320" y="217"/>
                  <a:pt x="319" y="216"/>
                </a:cubicBezTo>
                <a:close/>
                <a:moveTo>
                  <a:pt x="183" y="221"/>
                </a:moveTo>
                <a:cubicBezTo>
                  <a:pt x="183" y="221"/>
                  <a:pt x="183" y="222"/>
                  <a:pt x="184" y="222"/>
                </a:cubicBezTo>
                <a:cubicBezTo>
                  <a:pt x="183" y="225"/>
                  <a:pt x="184" y="229"/>
                  <a:pt x="183" y="231"/>
                </a:cubicBezTo>
                <a:cubicBezTo>
                  <a:pt x="183" y="232"/>
                  <a:pt x="186" y="231"/>
                  <a:pt x="185" y="233"/>
                </a:cubicBezTo>
                <a:cubicBezTo>
                  <a:pt x="186" y="235"/>
                  <a:pt x="183" y="233"/>
                  <a:pt x="184" y="235"/>
                </a:cubicBezTo>
                <a:cubicBezTo>
                  <a:pt x="185" y="236"/>
                  <a:pt x="186" y="233"/>
                  <a:pt x="185" y="237"/>
                </a:cubicBezTo>
                <a:cubicBezTo>
                  <a:pt x="184" y="236"/>
                  <a:pt x="185" y="237"/>
                  <a:pt x="184" y="238"/>
                </a:cubicBezTo>
                <a:cubicBezTo>
                  <a:pt x="186" y="239"/>
                  <a:pt x="185" y="240"/>
                  <a:pt x="183" y="243"/>
                </a:cubicBezTo>
                <a:cubicBezTo>
                  <a:pt x="180" y="239"/>
                  <a:pt x="185" y="230"/>
                  <a:pt x="178" y="232"/>
                </a:cubicBezTo>
                <a:cubicBezTo>
                  <a:pt x="178" y="230"/>
                  <a:pt x="178" y="227"/>
                  <a:pt x="180" y="227"/>
                </a:cubicBezTo>
                <a:cubicBezTo>
                  <a:pt x="180" y="229"/>
                  <a:pt x="179" y="230"/>
                  <a:pt x="181" y="230"/>
                </a:cubicBezTo>
                <a:cubicBezTo>
                  <a:pt x="181" y="230"/>
                  <a:pt x="181" y="230"/>
                  <a:pt x="182" y="230"/>
                </a:cubicBezTo>
                <a:cubicBezTo>
                  <a:pt x="179" y="228"/>
                  <a:pt x="181" y="223"/>
                  <a:pt x="183" y="221"/>
                </a:cubicBezTo>
                <a:close/>
                <a:moveTo>
                  <a:pt x="338" y="226"/>
                </a:moveTo>
                <a:cubicBezTo>
                  <a:pt x="340" y="225"/>
                  <a:pt x="338" y="229"/>
                  <a:pt x="339" y="230"/>
                </a:cubicBezTo>
                <a:cubicBezTo>
                  <a:pt x="337" y="230"/>
                  <a:pt x="338" y="227"/>
                  <a:pt x="338" y="226"/>
                </a:cubicBezTo>
                <a:close/>
                <a:moveTo>
                  <a:pt x="417" y="226"/>
                </a:moveTo>
                <a:cubicBezTo>
                  <a:pt x="417" y="228"/>
                  <a:pt x="415" y="229"/>
                  <a:pt x="414" y="228"/>
                </a:cubicBezTo>
                <a:cubicBezTo>
                  <a:pt x="414" y="229"/>
                  <a:pt x="413" y="230"/>
                  <a:pt x="413" y="231"/>
                </a:cubicBezTo>
                <a:cubicBezTo>
                  <a:pt x="412" y="230"/>
                  <a:pt x="414" y="228"/>
                  <a:pt x="413" y="227"/>
                </a:cubicBezTo>
                <a:cubicBezTo>
                  <a:pt x="414" y="226"/>
                  <a:pt x="415" y="225"/>
                  <a:pt x="417" y="226"/>
                </a:cubicBezTo>
                <a:close/>
                <a:moveTo>
                  <a:pt x="415" y="229"/>
                </a:moveTo>
                <a:cubicBezTo>
                  <a:pt x="416" y="230"/>
                  <a:pt x="415" y="233"/>
                  <a:pt x="417" y="233"/>
                </a:cubicBezTo>
                <a:cubicBezTo>
                  <a:pt x="417" y="232"/>
                  <a:pt x="417" y="230"/>
                  <a:pt x="417" y="229"/>
                </a:cubicBezTo>
                <a:cubicBezTo>
                  <a:pt x="416" y="229"/>
                  <a:pt x="416" y="229"/>
                  <a:pt x="415" y="229"/>
                </a:cubicBezTo>
                <a:close/>
                <a:moveTo>
                  <a:pt x="408" y="231"/>
                </a:moveTo>
                <a:cubicBezTo>
                  <a:pt x="408" y="230"/>
                  <a:pt x="410" y="232"/>
                  <a:pt x="409" y="233"/>
                </a:cubicBezTo>
                <a:cubicBezTo>
                  <a:pt x="409" y="233"/>
                  <a:pt x="408" y="231"/>
                  <a:pt x="408" y="231"/>
                </a:cubicBezTo>
                <a:close/>
                <a:moveTo>
                  <a:pt x="414" y="234"/>
                </a:moveTo>
                <a:cubicBezTo>
                  <a:pt x="413" y="234"/>
                  <a:pt x="413" y="233"/>
                  <a:pt x="413" y="232"/>
                </a:cubicBezTo>
                <a:cubicBezTo>
                  <a:pt x="413" y="232"/>
                  <a:pt x="413" y="233"/>
                  <a:pt x="414" y="233"/>
                </a:cubicBezTo>
                <a:cubicBezTo>
                  <a:pt x="414" y="233"/>
                  <a:pt x="414" y="233"/>
                  <a:pt x="414" y="234"/>
                </a:cubicBezTo>
                <a:close/>
                <a:moveTo>
                  <a:pt x="415" y="233"/>
                </a:moveTo>
                <a:cubicBezTo>
                  <a:pt x="415" y="234"/>
                  <a:pt x="414" y="234"/>
                  <a:pt x="413" y="234"/>
                </a:cubicBezTo>
                <a:cubicBezTo>
                  <a:pt x="413" y="235"/>
                  <a:pt x="413" y="236"/>
                  <a:pt x="413" y="237"/>
                </a:cubicBezTo>
                <a:cubicBezTo>
                  <a:pt x="414" y="236"/>
                  <a:pt x="417" y="235"/>
                  <a:pt x="415" y="233"/>
                </a:cubicBezTo>
                <a:close/>
                <a:moveTo>
                  <a:pt x="416" y="233"/>
                </a:moveTo>
                <a:cubicBezTo>
                  <a:pt x="416" y="235"/>
                  <a:pt x="416" y="237"/>
                  <a:pt x="417" y="238"/>
                </a:cubicBezTo>
                <a:cubicBezTo>
                  <a:pt x="416" y="238"/>
                  <a:pt x="416" y="237"/>
                  <a:pt x="414" y="237"/>
                </a:cubicBezTo>
                <a:cubicBezTo>
                  <a:pt x="414" y="239"/>
                  <a:pt x="415" y="241"/>
                  <a:pt x="414" y="243"/>
                </a:cubicBezTo>
                <a:cubicBezTo>
                  <a:pt x="415" y="243"/>
                  <a:pt x="416" y="244"/>
                  <a:pt x="417" y="245"/>
                </a:cubicBezTo>
                <a:cubicBezTo>
                  <a:pt x="417" y="242"/>
                  <a:pt x="416" y="241"/>
                  <a:pt x="415" y="238"/>
                </a:cubicBezTo>
                <a:cubicBezTo>
                  <a:pt x="416" y="238"/>
                  <a:pt x="416" y="239"/>
                  <a:pt x="418" y="239"/>
                </a:cubicBezTo>
                <a:cubicBezTo>
                  <a:pt x="418" y="237"/>
                  <a:pt x="418" y="235"/>
                  <a:pt x="416" y="233"/>
                </a:cubicBezTo>
                <a:close/>
                <a:moveTo>
                  <a:pt x="330" y="238"/>
                </a:moveTo>
                <a:cubicBezTo>
                  <a:pt x="328" y="237"/>
                  <a:pt x="331" y="237"/>
                  <a:pt x="331" y="238"/>
                </a:cubicBezTo>
                <a:cubicBezTo>
                  <a:pt x="332" y="239"/>
                  <a:pt x="330" y="240"/>
                  <a:pt x="332" y="240"/>
                </a:cubicBezTo>
                <a:cubicBezTo>
                  <a:pt x="333" y="242"/>
                  <a:pt x="329" y="243"/>
                  <a:pt x="332" y="244"/>
                </a:cubicBezTo>
                <a:cubicBezTo>
                  <a:pt x="332" y="245"/>
                  <a:pt x="332" y="245"/>
                  <a:pt x="331" y="245"/>
                </a:cubicBezTo>
                <a:cubicBezTo>
                  <a:pt x="331" y="245"/>
                  <a:pt x="331" y="245"/>
                  <a:pt x="331" y="245"/>
                </a:cubicBezTo>
                <a:cubicBezTo>
                  <a:pt x="330" y="244"/>
                  <a:pt x="331" y="237"/>
                  <a:pt x="330" y="238"/>
                </a:cubicBezTo>
                <a:close/>
                <a:moveTo>
                  <a:pt x="328" y="240"/>
                </a:moveTo>
                <a:cubicBezTo>
                  <a:pt x="327" y="241"/>
                  <a:pt x="327" y="242"/>
                  <a:pt x="326" y="242"/>
                </a:cubicBezTo>
                <a:cubicBezTo>
                  <a:pt x="327" y="242"/>
                  <a:pt x="326" y="240"/>
                  <a:pt x="328" y="240"/>
                </a:cubicBezTo>
                <a:close/>
                <a:moveTo>
                  <a:pt x="389" y="241"/>
                </a:moveTo>
                <a:cubicBezTo>
                  <a:pt x="391" y="240"/>
                  <a:pt x="390" y="243"/>
                  <a:pt x="391" y="243"/>
                </a:cubicBezTo>
                <a:cubicBezTo>
                  <a:pt x="390" y="244"/>
                  <a:pt x="389" y="242"/>
                  <a:pt x="389" y="241"/>
                </a:cubicBezTo>
                <a:close/>
                <a:moveTo>
                  <a:pt x="310" y="246"/>
                </a:moveTo>
                <a:cubicBezTo>
                  <a:pt x="311" y="246"/>
                  <a:pt x="310" y="249"/>
                  <a:pt x="309" y="248"/>
                </a:cubicBezTo>
                <a:cubicBezTo>
                  <a:pt x="308" y="246"/>
                  <a:pt x="310" y="247"/>
                  <a:pt x="310" y="246"/>
                </a:cubicBezTo>
                <a:close/>
                <a:moveTo>
                  <a:pt x="329" y="246"/>
                </a:moveTo>
                <a:cubicBezTo>
                  <a:pt x="331" y="247"/>
                  <a:pt x="328" y="249"/>
                  <a:pt x="329" y="251"/>
                </a:cubicBezTo>
                <a:cubicBezTo>
                  <a:pt x="327" y="251"/>
                  <a:pt x="330" y="249"/>
                  <a:pt x="327" y="249"/>
                </a:cubicBezTo>
                <a:cubicBezTo>
                  <a:pt x="327" y="247"/>
                  <a:pt x="328" y="247"/>
                  <a:pt x="329" y="248"/>
                </a:cubicBezTo>
                <a:cubicBezTo>
                  <a:pt x="329" y="248"/>
                  <a:pt x="329" y="247"/>
                  <a:pt x="329" y="246"/>
                </a:cubicBezTo>
                <a:close/>
                <a:moveTo>
                  <a:pt x="180" y="248"/>
                </a:moveTo>
                <a:cubicBezTo>
                  <a:pt x="182" y="247"/>
                  <a:pt x="182" y="250"/>
                  <a:pt x="182" y="251"/>
                </a:cubicBezTo>
                <a:cubicBezTo>
                  <a:pt x="181" y="253"/>
                  <a:pt x="180" y="250"/>
                  <a:pt x="180" y="251"/>
                </a:cubicBezTo>
                <a:cubicBezTo>
                  <a:pt x="178" y="251"/>
                  <a:pt x="180" y="249"/>
                  <a:pt x="180" y="248"/>
                </a:cubicBezTo>
                <a:close/>
                <a:moveTo>
                  <a:pt x="319" y="248"/>
                </a:moveTo>
                <a:cubicBezTo>
                  <a:pt x="321" y="249"/>
                  <a:pt x="320" y="251"/>
                  <a:pt x="319" y="253"/>
                </a:cubicBezTo>
                <a:cubicBezTo>
                  <a:pt x="318" y="251"/>
                  <a:pt x="319" y="248"/>
                  <a:pt x="319" y="248"/>
                </a:cubicBezTo>
                <a:close/>
                <a:moveTo>
                  <a:pt x="305" y="260"/>
                </a:moveTo>
                <a:cubicBezTo>
                  <a:pt x="306" y="259"/>
                  <a:pt x="307" y="262"/>
                  <a:pt x="308" y="263"/>
                </a:cubicBezTo>
                <a:cubicBezTo>
                  <a:pt x="307" y="262"/>
                  <a:pt x="307" y="264"/>
                  <a:pt x="305" y="263"/>
                </a:cubicBezTo>
                <a:cubicBezTo>
                  <a:pt x="305" y="262"/>
                  <a:pt x="306" y="261"/>
                  <a:pt x="305" y="260"/>
                </a:cubicBezTo>
                <a:close/>
                <a:moveTo>
                  <a:pt x="364" y="266"/>
                </a:moveTo>
                <a:cubicBezTo>
                  <a:pt x="366" y="266"/>
                  <a:pt x="365" y="272"/>
                  <a:pt x="363" y="272"/>
                </a:cubicBezTo>
                <a:cubicBezTo>
                  <a:pt x="363" y="269"/>
                  <a:pt x="364" y="268"/>
                  <a:pt x="364" y="266"/>
                </a:cubicBezTo>
                <a:close/>
                <a:moveTo>
                  <a:pt x="172" y="267"/>
                </a:moveTo>
                <a:cubicBezTo>
                  <a:pt x="173" y="267"/>
                  <a:pt x="172" y="269"/>
                  <a:pt x="171" y="268"/>
                </a:cubicBezTo>
                <a:cubicBezTo>
                  <a:pt x="171" y="268"/>
                  <a:pt x="171" y="268"/>
                  <a:pt x="171" y="267"/>
                </a:cubicBezTo>
                <a:cubicBezTo>
                  <a:pt x="171" y="267"/>
                  <a:pt x="172" y="267"/>
                  <a:pt x="172" y="267"/>
                </a:cubicBezTo>
                <a:close/>
                <a:moveTo>
                  <a:pt x="188" y="270"/>
                </a:moveTo>
                <a:cubicBezTo>
                  <a:pt x="190" y="272"/>
                  <a:pt x="189" y="274"/>
                  <a:pt x="189" y="276"/>
                </a:cubicBezTo>
                <a:cubicBezTo>
                  <a:pt x="187" y="274"/>
                  <a:pt x="188" y="273"/>
                  <a:pt x="188" y="270"/>
                </a:cubicBezTo>
                <a:close/>
                <a:moveTo>
                  <a:pt x="297" y="276"/>
                </a:moveTo>
                <a:cubicBezTo>
                  <a:pt x="298" y="276"/>
                  <a:pt x="298" y="276"/>
                  <a:pt x="299" y="276"/>
                </a:cubicBezTo>
                <a:cubicBezTo>
                  <a:pt x="299" y="277"/>
                  <a:pt x="299" y="277"/>
                  <a:pt x="299" y="278"/>
                </a:cubicBezTo>
                <a:cubicBezTo>
                  <a:pt x="298" y="277"/>
                  <a:pt x="298" y="277"/>
                  <a:pt x="297" y="277"/>
                </a:cubicBezTo>
                <a:cubicBezTo>
                  <a:pt x="297" y="277"/>
                  <a:pt x="297" y="277"/>
                  <a:pt x="297" y="276"/>
                </a:cubicBezTo>
                <a:close/>
                <a:moveTo>
                  <a:pt x="188" y="277"/>
                </a:moveTo>
                <a:cubicBezTo>
                  <a:pt x="191" y="277"/>
                  <a:pt x="188" y="280"/>
                  <a:pt x="189" y="281"/>
                </a:cubicBezTo>
                <a:cubicBezTo>
                  <a:pt x="188" y="281"/>
                  <a:pt x="187" y="277"/>
                  <a:pt x="188" y="277"/>
                </a:cubicBezTo>
                <a:close/>
                <a:moveTo>
                  <a:pt x="299" y="282"/>
                </a:moveTo>
                <a:cubicBezTo>
                  <a:pt x="301" y="282"/>
                  <a:pt x="300" y="284"/>
                  <a:pt x="298" y="284"/>
                </a:cubicBezTo>
                <a:cubicBezTo>
                  <a:pt x="298" y="283"/>
                  <a:pt x="299" y="283"/>
                  <a:pt x="299" y="282"/>
                </a:cubicBezTo>
                <a:close/>
                <a:moveTo>
                  <a:pt x="187" y="300"/>
                </a:moveTo>
                <a:cubicBezTo>
                  <a:pt x="189" y="302"/>
                  <a:pt x="189" y="312"/>
                  <a:pt x="187" y="314"/>
                </a:cubicBezTo>
                <a:cubicBezTo>
                  <a:pt x="187" y="309"/>
                  <a:pt x="188" y="305"/>
                  <a:pt x="187" y="300"/>
                </a:cubicBezTo>
                <a:close/>
                <a:moveTo>
                  <a:pt x="167" y="307"/>
                </a:moveTo>
                <a:cubicBezTo>
                  <a:pt x="167" y="306"/>
                  <a:pt x="168" y="306"/>
                  <a:pt x="169" y="306"/>
                </a:cubicBezTo>
                <a:cubicBezTo>
                  <a:pt x="169" y="308"/>
                  <a:pt x="170" y="311"/>
                  <a:pt x="167" y="311"/>
                </a:cubicBezTo>
                <a:cubicBezTo>
                  <a:pt x="166" y="310"/>
                  <a:pt x="168" y="307"/>
                  <a:pt x="167" y="307"/>
                </a:cubicBezTo>
                <a:close/>
                <a:moveTo>
                  <a:pt x="167" y="311"/>
                </a:moveTo>
                <a:cubicBezTo>
                  <a:pt x="169" y="312"/>
                  <a:pt x="168" y="315"/>
                  <a:pt x="169" y="318"/>
                </a:cubicBezTo>
                <a:cubicBezTo>
                  <a:pt x="168" y="316"/>
                  <a:pt x="167" y="315"/>
                  <a:pt x="167" y="311"/>
                </a:cubicBezTo>
                <a:close/>
                <a:moveTo>
                  <a:pt x="333" y="312"/>
                </a:moveTo>
                <a:cubicBezTo>
                  <a:pt x="335" y="315"/>
                  <a:pt x="332" y="314"/>
                  <a:pt x="333" y="312"/>
                </a:cubicBezTo>
                <a:close/>
                <a:moveTo>
                  <a:pt x="187" y="316"/>
                </a:moveTo>
                <a:cubicBezTo>
                  <a:pt x="189" y="316"/>
                  <a:pt x="188" y="320"/>
                  <a:pt x="189" y="322"/>
                </a:cubicBezTo>
                <a:cubicBezTo>
                  <a:pt x="187" y="321"/>
                  <a:pt x="188" y="319"/>
                  <a:pt x="187" y="316"/>
                </a:cubicBezTo>
                <a:close/>
                <a:moveTo>
                  <a:pt x="168" y="321"/>
                </a:moveTo>
                <a:cubicBezTo>
                  <a:pt x="168" y="321"/>
                  <a:pt x="169" y="321"/>
                  <a:pt x="169" y="321"/>
                </a:cubicBezTo>
                <a:cubicBezTo>
                  <a:pt x="169" y="322"/>
                  <a:pt x="170" y="324"/>
                  <a:pt x="168" y="324"/>
                </a:cubicBezTo>
                <a:cubicBezTo>
                  <a:pt x="168" y="323"/>
                  <a:pt x="168" y="322"/>
                  <a:pt x="168" y="321"/>
                </a:cubicBezTo>
                <a:close/>
                <a:moveTo>
                  <a:pt x="185" y="326"/>
                </a:moveTo>
                <a:cubicBezTo>
                  <a:pt x="185" y="327"/>
                  <a:pt x="184" y="327"/>
                  <a:pt x="184" y="328"/>
                </a:cubicBezTo>
                <a:cubicBezTo>
                  <a:pt x="183" y="328"/>
                  <a:pt x="184" y="325"/>
                  <a:pt x="185" y="326"/>
                </a:cubicBezTo>
                <a:close/>
                <a:moveTo>
                  <a:pt x="185" y="330"/>
                </a:moveTo>
                <a:cubicBezTo>
                  <a:pt x="185" y="331"/>
                  <a:pt x="185" y="332"/>
                  <a:pt x="184" y="332"/>
                </a:cubicBezTo>
                <a:cubicBezTo>
                  <a:pt x="183" y="331"/>
                  <a:pt x="184" y="330"/>
                  <a:pt x="185" y="330"/>
                </a:cubicBezTo>
                <a:close/>
                <a:moveTo>
                  <a:pt x="184" y="357"/>
                </a:moveTo>
                <a:cubicBezTo>
                  <a:pt x="185" y="356"/>
                  <a:pt x="185" y="358"/>
                  <a:pt x="185" y="359"/>
                </a:cubicBezTo>
                <a:cubicBezTo>
                  <a:pt x="184" y="359"/>
                  <a:pt x="183" y="358"/>
                  <a:pt x="184" y="357"/>
                </a:cubicBezTo>
                <a:close/>
                <a:moveTo>
                  <a:pt x="2" y="360"/>
                </a:moveTo>
                <a:cubicBezTo>
                  <a:pt x="2" y="360"/>
                  <a:pt x="2" y="360"/>
                  <a:pt x="3" y="360"/>
                </a:cubicBezTo>
                <a:cubicBezTo>
                  <a:pt x="3" y="361"/>
                  <a:pt x="2" y="361"/>
                  <a:pt x="1" y="361"/>
                </a:cubicBezTo>
                <a:cubicBezTo>
                  <a:pt x="1" y="360"/>
                  <a:pt x="2" y="360"/>
                  <a:pt x="2" y="360"/>
                </a:cubicBezTo>
                <a:close/>
                <a:moveTo>
                  <a:pt x="1" y="362"/>
                </a:moveTo>
                <a:cubicBezTo>
                  <a:pt x="3" y="362"/>
                  <a:pt x="3" y="363"/>
                  <a:pt x="5" y="363"/>
                </a:cubicBezTo>
                <a:cubicBezTo>
                  <a:pt x="4" y="364"/>
                  <a:pt x="0" y="365"/>
                  <a:pt x="1" y="362"/>
                </a:cubicBezTo>
                <a:close/>
                <a:moveTo>
                  <a:pt x="253" y="363"/>
                </a:moveTo>
                <a:cubicBezTo>
                  <a:pt x="253" y="364"/>
                  <a:pt x="252" y="364"/>
                  <a:pt x="252" y="365"/>
                </a:cubicBezTo>
                <a:cubicBezTo>
                  <a:pt x="250" y="364"/>
                  <a:pt x="252" y="362"/>
                  <a:pt x="253" y="363"/>
                </a:cubicBezTo>
                <a:close/>
                <a:moveTo>
                  <a:pt x="253" y="366"/>
                </a:moveTo>
                <a:cubicBezTo>
                  <a:pt x="254" y="366"/>
                  <a:pt x="255" y="366"/>
                  <a:pt x="255" y="368"/>
                </a:cubicBezTo>
                <a:cubicBezTo>
                  <a:pt x="254" y="367"/>
                  <a:pt x="253" y="367"/>
                  <a:pt x="253" y="366"/>
                </a:cubicBezTo>
                <a:close/>
                <a:moveTo>
                  <a:pt x="454" y="367"/>
                </a:moveTo>
                <a:cubicBezTo>
                  <a:pt x="455" y="367"/>
                  <a:pt x="455" y="369"/>
                  <a:pt x="455" y="370"/>
                </a:cubicBezTo>
                <a:cubicBezTo>
                  <a:pt x="453" y="370"/>
                  <a:pt x="454" y="368"/>
                  <a:pt x="452" y="368"/>
                </a:cubicBezTo>
                <a:cubicBezTo>
                  <a:pt x="453" y="368"/>
                  <a:pt x="453" y="368"/>
                  <a:pt x="454" y="367"/>
                </a:cubicBezTo>
                <a:close/>
                <a:moveTo>
                  <a:pt x="423" y="373"/>
                </a:moveTo>
                <a:cubicBezTo>
                  <a:pt x="423" y="372"/>
                  <a:pt x="425" y="373"/>
                  <a:pt x="426" y="372"/>
                </a:cubicBezTo>
                <a:cubicBezTo>
                  <a:pt x="426" y="373"/>
                  <a:pt x="424" y="373"/>
                  <a:pt x="423" y="373"/>
                </a:cubicBezTo>
                <a:close/>
                <a:moveTo>
                  <a:pt x="251" y="376"/>
                </a:moveTo>
                <a:cubicBezTo>
                  <a:pt x="251" y="376"/>
                  <a:pt x="251" y="376"/>
                  <a:pt x="252" y="376"/>
                </a:cubicBezTo>
                <a:cubicBezTo>
                  <a:pt x="251" y="377"/>
                  <a:pt x="251" y="377"/>
                  <a:pt x="251" y="378"/>
                </a:cubicBezTo>
                <a:cubicBezTo>
                  <a:pt x="250" y="377"/>
                  <a:pt x="250" y="377"/>
                  <a:pt x="251" y="376"/>
                </a:cubicBezTo>
                <a:close/>
                <a:moveTo>
                  <a:pt x="322" y="384"/>
                </a:moveTo>
                <a:cubicBezTo>
                  <a:pt x="321" y="383"/>
                  <a:pt x="324" y="383"/>
                  <a:pt x="323" y="384"/>
                </a:cubicBezTo>
                <a:cubicBezTo>
                  <a:pt x="323" y="384"/>
                  <a:pt x="323" y="384"/>
                  <a:pt x="322" y="384"/>
                </a:cubicBezTo>
                <a:cubicBezTo>
                  <a:pt x="322" y="384"/>
                  <a:pt x="322" y="384"/>
                  <a:pt x="322" y="384"/>
                </a:cubicBezTo>
                <a:close/>
                <a:moveTo>
                  <a:pt x="444" y="4"/>
                </a:moveTo>
                <a:cubicBezTo>
                  <a:pt x="445" y="5"/>
                  <a:pt x="448" y="4"/>
                  <a:pt x="447" y="4"/>
                </a:cubicBezTo>
                <a:cubicBezTo>
                  <a:pt x="445" y="3"/>
                  <a:pt x="442" y="3"/>
                  <a:pt x="442" y="0"/>
                </a:cubicBezTo>
                <a:cubicBezTo>
                  <a:pt x="436" y="0"/>
                  <a:pt x="435" y="3"/>
                  <a:pt x="432" y="6"/>
                </a:cubicBezTo>
                <a:cubicBezTo>
                  <a:pt x="434" y="6"/>
                  <a:pt x="435" y="4"/>
                  <a:pt x="434" y="7"/>
                </a:cubicBezTo>
                <a:cubicBezTo>
                  <a:pt x="436" y="7"/>
                  <a:pt x="438" y="6"/>
                  <a:pt x="438" y="8"/>
                </a:cubicBezTo>
                <a:cubicBezTo>
                  <a:pt x="436" y="9"/>
                  <a:pt x="438" y="11"/>
                  <a:pt x="438" y="12"/>
                </a:cubicBezTo>
                <a:cubicBezTo>
                  <a:pt x="436" y="13"/>
                  <a:pt x="433" y="12"/>
                  <a:pt x="431" y="13"/>
                </a:cubicBezTo>
                <a:cubicBezTo>
                  <a:pt x="430" y="12"/>
                  <a:pt x="431" y="11"/>
                  <a:pt x="430" y="11"/>
                </a:cubicBezTo>
                <a:cubicBezTo>
                  <a:pt x="429" y="11"/>
                  <a:pt x="424" y="13"/>
                  <a:pt x="422" y="11"/>
                </a:cubicBezTo>
                <a:cubicBezTo>
                  <a:pt x="422" y="8"/>
                  <a:pt x="420" y="7"/>
                  <a:pt x="417" y="7"/>
                </a:cubicBezTo>
                <a:cubicBezTo>
                  <a:pt x="416" y="5"/>
                  <a:pt x="413" y="4"/>
                  <a:pt x="411" y="5"/>
                </a:cubicBezTo>
                <a:cubicBezTo>
                  <a:pt x="411" y="4"/>
                  <a:pt x="411" y="4"/>
                  <a:pt x="411" y="3"/>
                </a:cubicBezTo>
                <a:cubicBezTo>
                  <a:pt x="407" y="6"/>
                  <a:pt x="404" y="8"/>
                  <a:pt x="402" y="13"/>
                </a:cubicBezTo>
                <a:cubicBezTo>
                  <a:pt x="399" y="13"/>
                  <a:pt x="392" y="17"/>
                  <a:pt x="390" y="13"/>
                </a:cubicBezTo>
                <a:cubicBezTo>
                  <a:pt x="388" y="13"/>
                  <a:pt x="387" y="13"/>
                  <a:pt x="386" y="14"/>
                </a:cubicBezTo>
                <a:cubicBezTo>
                  <a:pt x="380" y="10"/>
                  <a:pt x="370" y="13"/>
                  <a:pt x="363" y="11"/>
                </a:cubicBezTo>
                <a:cubicBezTo>
                  <a:pt x="361" y="10"/>
                  <a:pt x="359" y="7"/>
                  <a:pt x="356" y="8"/>
                </a:cubicBezTo>
                <a:cubicBezTo>
                  <a:pt x="355" y="10"/>
                  <a:pt x="355" y="11"/>
                  <a:pt x="353" y="12"/>
                </a:cubicBezTo>
                <a:cubicBezTo>
                  <a:pt x="351" y="12"/>
                  <a:pt x="350" y="12"/>
                  <a:pt x="349" y="9"/>
                </a:cubicBezTo>
                <a:cubicBezTo>
                  <a:pt x="345" y="9"/>
                  <a:pt x="344" y="11"/>
                  <a:pt x="341" y="9"/>
                </a:cubicBezTo>
                <a:cubicBezTo>
                  <a:pt x="334" y="17"/>
                  <a:pt x="318" y="12"/>
                  <a:pt x="307" y="13"/>
                </a:cubicBezTo>
                <a:cubicBezTo>
                  <a:pt x="307" y="11"/>
                  <a:pt x="306" y="12"/>
                  <a:pt x="304" y="11"/>
                </a:cubicBezTo>
                <a:cubicBezTo>
                  <a:pt x="303" y="12"/>
                  <a:pt x="303" y="13"/>
                  <a:pt x="302" y="13"/>
                </a:cubicBezTo>
                <a:cubicBezTo>
                  <a:pt x="296" y="12"/>
                  <a:pt x="289" y="12"/>
                  <a:pt x="282" y="12"/>
                </a:cubicBezTo>
                <a:cubicBezTo>
                  <a:pt x="274" y="12"/>
                  <a:pt x="265" y="11"/>
                  <a:pt x="262" y="18"/>
                </a:cubicBezTo>
                <a:cubicBezTo>
                  <a:pt x="261" y="18"/>
                  <a:pt x="260" y="18"/>
                  <a:pt x="259" y="19"/>
                </a:cubicBezTo>
                <a:cubicBezTo>
                  <a:pt x="260" y="21"/>
                  <a:pt x="259" y="21"/>
                  <a:pt x="258" y="22"/>
                </a:cubicBezTo>
                <a:cubicBezTo>
                  <a:pt x="261" y="22"/>
                  <a:pt x="258" y="23"/>
                  <a:pt x="259" y="24"/>
                </a:cubicBezTo>
                <a:cubicBezTo>
                  <a:pt x="262" y="22"/>
                  <a:pt x="269" y="22"/>
                  <a:pt x="272" y="25"/>
                </a:cubicBezTo>
                <a:cubicBezTo>
                  <a:pt x="274" y="26"/>
                  <a:pt x="274" y="26"/>
                  <a:pt x="276" y="25"/>
                </a:cubicBezTo>
                <a:cubicBezTo>
                  <a:pt x="277" y="27"/>
                  <a:pt x="278" y="28"/>
                  <a:pt x="279" y="29"/>
                </a:cubicBezTo>
                <a:cubicBezTo>
                  <a:pt x="281" y="28"/>
                  <a:pt x="283" y="27"/>
                  <a:pt x="285" y="28"/>
                </a:cubicBezTo>
                <a:cubicBezTo>
                  <a:pt x="291" y="39"/>
                  <a:pt x="309" y="37"/>
                  <a:pt x="318" y="45"/>
                </a:cubicBezTo>
                <a:cubicBezTo>
                  <a:pt x="318" y="44"/>
                  <a:pt x="318" y="43"/>
                  <a:pt x="318" y="43"/>
                </a:cubicBezTo>
                <a:cubicBezTo>
                  <a:pt x="322" y="43"/>
                  <a:pt x="328" y="44"/>
                  <a:pt x="327" y="49"/>
                </a:cubicBezTo>
                <a:cubicBezTo>
                  <a:pt x="328" y="48"/>
                  <a:pt x="328" y="51"/>
                  <a:pt x="329" y="53"/>
                </a:cubicBezTo>
                <a:cubicBezTo>
                  <a:pt x="332" y="54"/>
                  <a:pt x="333" y="51"/>
                  <a:pt x="335" y="54"/>
                </a:cubicBezTo>
                <a:cubicBezTo>
                  <a:pt x="335" y="52"/>
                  <a:pt x="334" y="52"/>
                  <a:pt x="334" y="51"/>
                </a:cubicBezTo>
                <a:cubicBezTo>
                  <a:pt x="335" y="51"/>
                  <a:pt x="335" y="50"/>
                  <a:pt x="336" y="50"/>
                </a:cubicBezTo>
                <a:cubicBezTo>
                  <a:pt x="336" y="53"/>
                  <a:pt x="337" y="52"/>
                  <a:pt x="339" y="53"/>
                </a:cubicBezTo>
                <a:cubicBezTo>
                  <a:pt x="339" y="55"/>
                  <a:pt x="339" y="57"/>
                  <a:pt x="339" y="60"/>
                </a:cubicBezTo>
                <a:cubicBezTo>
                  <a:pt x="338" y="60"/>
                  <a:pt x="337" y="59"/>
                  <a:pt x="337" y="59"/>
                </a:cubicBezTo>
                <a:cubicBezTo>
                  <a:pt x="337" y="60"/>
                  <a:pt x="336" y="62"/>
                  <a:pt x="338" y="62"/>
                </a:cubicBezTo>
                <a:cubicBezTo>
                  <a:pt x="338" y="61"/>
                  <a:pt x="337" y="60"/>
                  <a:pt x="339" y="60"/>
                </a:cubicBezTo>
                <a:cubicBezTo>
                  <a:pt x="338" y="64"/>
                  <a:pt x="338" y="65"/>
                  <a:pt x="338" y="67"/>
                </a:cubicBezTo>
                <a:cubicBezTo>
                  <a:pt x="338" y="67"/>
                  <a:pt x="339" y="67"/>
                  <a:pt x="339" y="68"/>
                </a:cubicBezTo>
                <a:cubicBezTo>
                  <a:pt x="340" y="76"/>
                  <a:pt x="338" y="85"/>
                  <a:pt x="340" y="93"/>
                </a:cubicBezTo>
                <a:cubicBezTo>
                  <a:pt x="340" y="93"/>
                  <a:pt x="339" y="93"/>
                  <a:pt x="339" y="94"/>
                </a:cubicBezTo>
                <a:cubicBezTo>
                  <a:pt x="340" y="94"/>
                  <a:pt x="340" y="95"/>
                  <a:pt x="340" y="96"/>
                </a:cubicBezTo>
                <a:cubicBezTo>
                  <a:pt x="340" y="116"/>
                  <a:pt x="343" y="135"/>
                  <a:pt x="340" y="152"/>
                </a:cubicBezTo>
                <a:cubicBezTo>
                  <a:pt x="339" y="159"/>
                  <a:pt x="342" y="175"/>
                  <a:pt x="332" y="172"/>
                </a:cubicBezTo>
                <a:cubicBezTo>
                  <a:pt x="332" y="173"/>
                  <a:pt x="334" y="174"/>
                  <a:pt x="332" y="174"/>
                </a:cubicBezTo>
                <a:cubicBezTo>
                  <a:pt x="331" y="172"/>
                  <a:pt x="330" y="172"/>
                  <a:pt x="330" y="170"/>
                </a:cubicBezTo>
                <a:cubicBezTo>
                  <a:pt x="328" y="170"/>
                  <a:pt x="326" y="168"/>
                  <a:pt x="325" y="166"/>
                </a:cubicBezTo>
                <a:cubicBezTo>
                  <a:pt x="324" y="167"/>
                  <a:pt x="324" y="166"/>
                  <a:pt x="322" y="165"/>
                </a:cubicBezTo>
                <a:cubicBezTo>
                  <a:pt x="320" y="166"/>
                  <a:pt x="321" y="167"/>
                  <a:pt x="320" y="168"/>
                </a:cubicBezTo>
                <a:cubicBezTo>
                  <a:pt x="320" y="168"/>
                  <a:pt x="320" y="167"/>
                  <a:pt x="319" y="167"/>
                </a:cubicBezTo>
                <a:cubicBezTo>
                  <a:pt x="319" y="169"/>
                  <a:pt x="319" y="172"/>
                  <a:pt x="317" y="172"/>
                </a:cubicBezTo>
                <a:cubicBezTo>
                  <a:pt x="315" y="170"/>
                  <a:pt x="315" y="174"/>
                  <a:pt x="312" y="173"/>
                </a:cubicBezTo>
                <a:cubicBezTo>
                  <a:pt x="313" y="171"/>
                  <a:pt x="308" y="174"/>
                  <a:pt x="306" y="173"/>
                </a:cubicBezTo>
                <a:cubicBezTo>
                  <a:pt x="306" y="172"/>
                  <a:pt x="308" y="170"/>
                  <a:pt x="306" y="170"/>
                </a:cubicBezTo>
                <a:cubicBezTo>
                  <a:pt x="305" y="172"/>
                  <a:pt x="301" y="171"/>
                  <a:pt x="300" y="171"/>
                </a:cubicBezTo>
                <a:cubicBezTo>
                  <a:pt x="301" y="171"/>
                  <a:pt x="301" y="172"/>
                  <a:pt x="301" y="173"/>
                </a:cubicBezTo>
                <a:cubicBezTo>
                  <a:pt x="298" y="172"/>
                  <a:pt x="299" y="174"/>
                  <a:pt x="297" y="174"/>
                </a:cubicBezTo>
                <a:cubicBezTo>
                  <a:pt x="298" y="172"/>
                  <a:pt x="297" y="171"/>
                  <a:pt x="296" y="170"/>
                </a:cubicBezTo>
                <a:cubicBezTo>
                  <a:pt x="296" y="173"/>
                  <a:pt x="293" y="172"/>
                  <a:pt x="291" y="173"/>
                </a:cubicBezTo>
                <a:cubicBezTo>
                  <a:pt x="290" y="172"/>
                  <a:pt x="289" y="172"/>
                  <a:pt x="287" y="173"/>
                </a:cubicBezTo>
                <a:cubicBezTo>
                  <a:pt x="287" y="172"/>
                  <a:pt x="287" y="171"/>
                  <a:pt x="286" y="171"/>
                </a:cubicBezTo>
                <a:cubicBezTo>
                  <a:pt x="286" y="174"/>
                  <a:pt x="282" y="170"/>
                  <a:pt x="281" y="173"/>
                </a:cubicBezTo>
                <a:cubicBezTo>
                  <a:pt x="282" y="170"/>
                  <a:pt x="281" y="171"/>
                  <a:pt x="279" y="172"/>
                </a:cubicBezTo>
                <a:cubicBezTo>
                  <a:pt x="280" y="169"/>
                  <a:pt x="277" y="171"/>
                  <a:pt x="277" y="168"/>
                </a:cubicBezTo>
                <a:cubicBezTo>
                  <a:pt x="273" y="171"/>
                  <a:pt x="267" y="169"/>
                  <a:pt x="262" y="169"/>
                </a:cubicBezTo>
                <a:cubicBezTo>
                  <a:pt x="264" y="168"/>
                  <a:pt x="260" y="168"/>
                  <a:pt x="259" y="168"/>
                </a:cubicBezTo>
                <a:cubicBezTo>
                  <a:pt x="260" y="169"/>
                  <a:pt x="258" y="170"/>
                  <a:pt x="257" y="170"/>
                </a:cubicBezTo>
                <a:cubicBezTo>
                  <a:pt x="258" y="168"/>
                  <a:pt x="251" y="169"/>
                  <a:pt x="250" y="169"/>
                </a:cubicBezTo>
                <a:cubicBezTo>
                  <a:pt x="250" y="169"/>
                  <a:pt x="250" y="169"/>
                  <a:pt x="250" y="168"/>
                </a:cubicBezTo>
                <a:cubicBezTo>
                  <a:pt x="246" y="168"/>
                  <a:pt x="240" y="170"/>
                  <a:pt x="236" y="167"/>
                </a:cubicBezTo>
                <a:cubicBezTo>
                  <a:pt x="234" y="168"/>
                  <a:pt x="234" y="167"/>
                  <a:pt x="232" y="168"/>
                </a:cubicBezTo>
                <a:cubicBezTo>
                  <a:pt x="231" y="166"/>
                  <a:pt x="222" y="166"/>
                  <a:pt x="222" y="166"/>
                </a:cubicBezTo>
                <a:cubicBezTo>
                  <a:pt x="223" y="166"/>
                  <a:pt x="224" y="166"/>
                  <a:pt x="224" y="167"/>
                </a:cubicBezTo>
                <a:cubicBezTo>
                  <a:pt x="222" y="167"/>
                  <a:pt x="222" y="168"/>
                  <a:pt x="221" y="168"/>
                </a:cubicBezTo>
                <a:cubicBezTo>
                  <a:pt x="220" y="167"/>
                  <a:pt x="221" y="167"/>
                  <a:pt x="220" y="166"/>
                </a:cubicBezTo>
                <a:cubicBezTo>
                  <a:pt x="219" y="166"/>
                  <a:pt x="219" y="165"/>
                  <a:pt x="218" y="165"/>
                </a:cubicBezTo>
                <a:cubicBezTo>
                  <a:pt x="210" y="168"/>
                  <a:pt x="197" y="162"/>
                  <a:pt x="189" y="164"/>
                </a:cubicBezTo>
                <a:cubicBezTo>
                  <a:pt x="187" y="163"/>
                  <a:pt x="189" y="159"/>
                  <a:pt x="187" y="158"/>
                </a:cubicBezTo>
                <a:cubicBezTo>
                  <a:pt x="187" y="159"/>
                  <a:pt x="187" y="161"/>
                  <a:pt x="185" y="161"/>
                </a:cubicBezTo>
                <a:cubicBezTo>
                  <a:pt x="186" y="155"/>
                  <a:pt x="187" y="142"/>
                  <a:pt x="183" y="137"/>
                </a:cubicBezTo>
                <a:cubicBezTo>
                  <a:pt x="184" y="137"/>
                  <a:pt x="183" y="134"/>
                  <a:pt x="185" y="135"/>
                </a:cubicBezTo>
                <a:cubicBezTo>
                  <a:pt x="184" y="132"/>
                  <a:pt x="185" y="130"/>
                  <a:pt x="183" y="128"/>
                </a:cubicBezTo>
                <a:cubicBezTo>
                  <a:pt x="182" y="126"/>
                  <a:pt x="184" y="128"/>
                  <a:pt x="184" y="127"/>
                </a:cubicBezTo>
                <a:cubicBezTo>
                  <a:pt x="184" y="124"/>
                  <a:pt x="182" y="121"/>
                  <a:pt x="184" y="117"/>
                </a:cubicBezTo>
                <a:cubicBezTo>
                  <a:pt x="182" y="117"/>
                  <a:pt x="182" y="111"/>
                  <a:pt x="185" y="111"/>
                </a:cubicBezTo>
                <a:cubicBezTo>
                  <a:pt x="185" y="109"/>
                  <a:pt x="183" y="110"/>
                  <a:pt x="183" y="108"/>
                </a:cubicBezTo>
                <a:cubicBezTo>
                  <a:pt x="183" y="106"/>
                  <a:pt x="184" y="106"/>
                  <a:pt x="184" y="104"/>
                </a:cubicBezTo>
                <a:cubicBezTo>
                  <a:pt x="182" y="98"/>
                  <a:pt x="182" y="93"/>
                  <a:pt x="182" y="85"/>
                </a:cubicBezTo>
                <a:cubicBezTo>
                  <a:pt x="183" y="85"/>
                  <a:pt x="183" y="84"/>
                  <a:pt x="184" y="84"/>
                </a:cubicBezTo>
                <a:cubicBezTo>
                  <a:pt x="184" y="83"/>
                  <a:pt x="182" y="79"/>
                  <a:pt x="185" y="79"/>
                </a:cubicBezTo>
                <a:cubicBezTo>
                  <a:pt x="185" y="89"/>
                  <a:pt x="187" y="98"/>
                  <a:pt x="186" y="106"/>
                </a:cubicBezTo>
                <a:cubicBezTo>
                  <a:pt x="187" y="105"/>
                  <a:pt x="187" y="106"/>
                  <a:pt x="187" y="107"/>
                </a:cubicBezTo>
                <a:cubicBezTo>
                  <a:pt x="184" y="109"/>
                  <a:pt x="186" y="113"/>
                  <a:pt x="188" y="115"/>
                </a:cubicBezTo>
                <a:cubicBezTo>
                  <a:pt x="187" y="92"/>
                  <a:pt x="188" y="74"/>
                  <a:pt x="191" y="56"/>
                </a:cubicBezTo>
                <a:cubicBezTo>
                  <a:pt x="191" y="55"/>
                  <a:pt x="190" y="55"/>
                  <a:pt x="190" y="54"/>
                </a:cubicBezTo>
                <a:cubicBezTo>
                  <a:pt x="194" y="51"/>
                  <a:pt x="195" y="44"/>
                  <a:pt x="195" y="38"/>
                </a:cubicBezTo>
                <a:cubicBezTo>
                  <a:pt x="198" y="38"/>
                  <a:pt x="196" y="31"/>
                  <a:pt x="199" y="30"/>
                </a:cubicBezTo>
                <a:cubicBezTo>
                  <a:pt x="196" y="24"/>
                  <a:pt x="214" y="26"/>
                  <a:pt x="220" y="25"/>
                </a:cubicBezTo>
                <a:cubicBezTo>
                  <a:pt x="223" y="30"/>
                  <a:pt x="231" y="31"/>
                  <a:pt x="238" y="28"/>
                </a:cubicBezTo>
                <a:cubicBezTo>
                  <a:pt x="239" y="29"/>
                  <a:pt x="240" y="31"/>
                  <a:pt x="242" y="30"/>
                </a:cubicBezTo>
                <a:cubicBezTo>
                  <a:pt x="243" y="29"/>
                  <a:pt x="242" y="28"/>
                  <a:pt x="242" y="27"/>
                </a:cubicBezTo>
                <a:cubicBezTo>
                  <a:pt x="246" y="26"/>
                  <a:pt x="249" y="25"/>
                  <a:pt x="251" y="24"/>
                </a:cubicBezTo>
                <a:cubicBezTo>
                  <a:pt x="250" y="22"/>
                  <a:pt x="247" y="24"/>
                  <a:pt x="247" y="25"/>
                </a:cubicBezTo>
                <a:cubicBezTo>
                  <a:pt x="249" y="18"/>
                  <a:pt x="241" y="18"/>
                  <a:pt x="241" y="11"/>
                </a:cubicBezTo>
                <a:cubicBezTo>
                  <a:pt x="240" y="11"/>
                  <a:pt x="239" y="11"/>
                  <a:pt x="239" y="10"/>
                </a:cubicBezTo>
                <a:cubicBezTo>
                  <a:pt x="241" y="10"/>
                  <a:pt x="244" y="7"/>
                  <a:pt x="245" y="4"/>
                </a:cubicBezTo>
                <a:cubicBezTo>
                  <a:pt x="242" y="5"/>
                  <a:pt x="239" y="3"/>
                  <a:pt x="237" y="4"/>
                </a:cubicBezTo>
                <a:cubicBezTo>
                  <a:pt x="236" y="5"/>
                  <a:pt x="238" y="6"/>
                  <a:pt x="236" y="6"/>
                </a:cubicBezTo>
                <a:cubicBezTo>
                  <a:pt x="233" y="4"/>
                  <a:pt x="225" y="3"/>
                  <a:pt x="222" y="7"/>
                </a:cubicBezTo>
                <a:cubicBezTo>
                  <a:pt x="221" y="4"/>
                  <a:pt x="217" y="7"/>
                  <a:pt x="214" y="5"/>
                </a:cubicBezTo>
                <a:cubicBezTo>
                  <a:pt x="213" y="7"/>
                  <a:pt x="213" y="5"/>
                  <a:pt x="212" y="8"/>
                </a:cubicBezTo>
                <a:cubicBezTo>
                  <a:pt x="214" y="9"/>
                  <a:pt x="215" y="7"/>
                  <a:pt x="216" y="6"/>
                </a:cubicBezTo>
                <a:cubicBezTo>
                  <a:pt x="218" y="8"/>
                  <a:pt x="221" y="6"/>
                  <a:pt x="223" y="10"/>
                </a:cubicBezTo>
                <a:cubicBezTo>
                  <a:pt x="222" y="11"/>
                  <a:pt x="222" y="11"/>
                  <a:pt x="221" y="12"/>
                </a:cubicBezTo>
                <a:cubicBezTo>
                  <a:pt x="217" y="11"/>
                  <a:pt x="210" y="9"/>
                  <a:pt x="207" y="12"/>
                </a:cubicBezTo>
                <a:cubicBezTo>
                  <a:pt x="206" y="11"/>
                  <a:pt x="206" y="10"/>
                  <a:pt x="206" y="10"/>
                </a:cubicBezTo>
                <a:cubicBezTo>
                  <a:pt x="207" y="10"/>
                  <a:pt x="208" y="9"/>
                  <a:pt x="209" y="9"/>
                </a:cubicBezTo>
                <a:cubicBezTo>
                  <a:pt x="209" y="8"/>
                  <a:pt x="208" y="7"/>
                  <a:pt x="208" y="6"/>
                </a:cubicBezTo>
                <a:cubicBezTo>
                  <a:pt x="206" y="6"/>
                  <a:pt x="207" y="9"/>
                  <a:pt x="204" y="8"/>
                </a:cubicBezTo>
                <a:cubicBezTo>
                  <a:pt x="205" y="8"/>
                  <a:pt x="205" y="7"/>
                  <a:pt x="204" y="6"/>
                </a:cubicBezTo>
                <a:cubicBezTo>
                  <a:pt x="204" y="7"/>
                  <a:pt x="203" y="7"/>
                  <a:pt x="203" y="8"/>
                </a:cubicBezTo>
                <a:cubicBezTo>
                  <a:pt x="203" y="7"/>
                  <a:pt x="203" y="6"/>
                  <a:pt x="202" y="6"/>
                </a:cubicBezTo>
                <a:cubicBezTo>
                  <a:pt x="202" y="7"/>
                  <a:pt x="202" y="7"/>
                  <a:pt x="201" y="8"/>
                </a:cubicBezTo>
                <a:cubicBezTo>
                  <a:pt x="201" y="7"/>
                  <a:pt x="201" y="6"/>
                  <a:pt x="200" y="6"/>
                </a:cubicBezTo>
                <a:cubicBezTo>
                  <a:pt x="200" y="8"/>
                  <a:pt x="198" y="6"/>
                  <a:pt x="197" y="8"/>
                </a:cubicBezTo>
                <a:cubicBezTo>
                  <a:pt x="200" y="8"/>
                  <a:pt x="197" y="12"/>
                  <a:pt x="199" y="9"/>
                </a:cubicBezTo>
                <a:cubicBezTo>
                  <a:pt x="199" y="10"/>
                  <a:pt x="199" y="10"/>
                  <a:pt x="199" y="11"/>
                </a:cubicBezTo>
                <a:cubicBezTo>
                  <a:pt x="197" y="11"/>
                  <a:pt x="197" y="10"/>
                  <a:pt x="196" y="12"/>
                </a:cubicBezTo>
                <a:cubicBezTo>
                  <a:pt x="195" y="11"/>
                  <a:pt x="198" y="10"/>
                  <a:pt x="196" y="8"/>
                </a:cubicBezTo>
                <a:cubicBezTo>
                  <a:pt x="195" y="9"/>
                  <a:pt x="195" y="11"/>
                  <a:pt x="194" y="11"/>
                </a:cubicBezTo>
                <a:cubicBezTo>
                  <a:pt x="193" y="7"/>
                  <a:pt x="196" y="9"/>
                  <a:pt x="196" y="7"/>
                </a:cubicBezTo>
                <a:cubicBezTo>
                  <a:pt x="193" y="7"/>
                  <a:pt x="189" y="10"/>
                  <a:pt x="184" y="7"/>
                </a:cubicBezTo>
                <a:cubicBezTo>
                  <a:pt x="181" y="7"/>
                  <a:pt x="186" y="9"/>
                  <a:pt x="183" y="10"/>
                </a:cubicBezTo>
                <a:cubicBezTo>
                  <a:pt x="182" y="6"/>
                  <a:pt x="177" y="4"/>
                  <a:pt x="174" y="7"/>
                </a:cubicBezTo>
                <a:cubicBezTo>
                  <a:pt x="175" y="7"/>
                  <a:pt x="176" y="7"/>
                  <a:pt x="175" y="8"/>
                </a:cubicBezTo>
                <a:cubicBezTo>
                  <a:pt x="174" y="8"/>
                  <a:pt x="173" y="7"/>
                  <a:pt x="172" y="6"/>
                </a:cubicBezTo>
                <a:cubicBezTo>
                  <a:pt x="172" y="8"/>
                  <a:pt x="170" y="6"/>
                  <a:pt x="168" y="7"/>
                </a:cubicBezTo>
                <a:cubicBezTo>
                  <a:pt x="167" y="8"/>
                  <a:pt x="165" y="9"/>
                  <a:pt x="164" y="10"/>
                </a:cubicBezTo>
                <a:cubicBezTo>
                  <a:pt x="153" y="12"/>
                  <a:pt x="142" y="10"/>
                  <a:pt x="129" y="14"/>
                </a:cubicBezTo>
                <a:cubicBezTo>
                  <a:pt x="130" y="12"/>
                  <a:pt x="128" y="13"/>
                  <a:pt x="128" y="12"/>
                </a:cubicBezTo>
                <a:cubicBezTo>
                  <a:pt x="126" y="13"/>
                  <a:pt x="125" y="13"/>
                  <a:pt x="124" y="14"/>
                </a:cubicBezTo>
                <a:cubicBezTo>
                  <a:pt x="124" y="14"/>
                  <a:pt x="124" y="14"/>
                  <a:pt x="123" y="13"/>
                </a:cubicBezTo>
                <a:cubicBezTo>
                  <a:pt x="117" y="16"/>
                  <a:pt x="104" y="18"/>
                  <a:pt x="97" y="13"/>
                </a:cubicBezTo>
                <a:cubicBezTo>
                  <a:pt x="92" y="12"/>
                  <a:pt x="89" y="14"/>
                  <a:pt x="86" y="14"/>
                </a:cubicBezTo>
                <a:cubicBezTo>
                  <a:pt x="85" y="12"/>
                  <a:pt x="84" y="14"/>
                  <a:pt x="81" y="13"/>
                </a:cubicBezTo>
                <a:cubicBezTo>
                  <a:pt x="81" y="14"/>
                  <a:pt x="81" y="15"/>
                  <a:pt x="80" y="15"/>
                </a:cubicBezTo>
                <a:cubicBezTo>
                  <a:pt x="73" y="16"/>
                  <a:pt x="66" y="11"/>
                  <a:pt x="58" y="10"/>
                </a:cubicBezTo>
                <a:cubicBezTo>
                  <a:pt x="52" y="9"/>
                  <a:pt x="45" y="11"/>
                  <a:pt x="37" y="10"/>
                </a:cubicBezTo>
                <a:cubicBezTo>
                  <a:pt x="37" y="10"/>
                  <a:pt x="37" y="11"/>
                  <a:pt x="37" y="12"/>
                </a:cubicBezTo>
                <a:cubicBezTo>
                  <a:pt x="39" y="12"/>
                  <a:pt x="40" y="13"/>
                  <a:pt x="41" y="14"/>
                </a:cubicBezTo>
                <a:cubicBezTo>
                  <a:pt x="40" y="14"/>
                  <a:pt x="39" y="14"/>
                  <a:pt x="38" y="14"/>
                </a:cubicBezTo>
                <a:cubicBezTo>
                  <a:pt x="39" y="14"/>
                  <a:pt x="39" y="13"/>
                  <a:pt x="37" y="13"/>
                </a:cubicBezTo>
                <a:cubicBezTo>
                  <a:pt x="37" y="14"/>
                  <a:pt x="35" y="12"/>
                  <a:pt x="34" y="13"/>
                </a:cubicBezTo>
                <a:cubicBezTo>
                  <a:pt x="34" y="15"/>
                  <a:pt x="36" y="14"/>
                  <a:pt x="34" y="16"/>
                </a:cubicBezTo>
                <a:cubicBezTo>
                  <a:pt x="36" y="16"/>
                  <a:pt x="36" y="18"/>
                  <a:pt x="37" y="16"/>
                </a:cubicBezTo>
                <a:cubicBezTo>
                  <a:pt x="38" y="18"/>
                  <a:pt x="36" y="18"/>
                  <a:pt x="38" y="19"/>
                </a:cubicBezTo>
                <a:cubicBezTo>
                  <a:pt x="39" y="18"/>
                  <a:pt x="37" y="16"/>
                  <a:pt x="39" y="16"/>
                </a:cubicBezTo>
                <a:cubicBezTo>
                  <a:pt x="40" y="16"/>
                  <a:pt x="41" y="17"/>
                  <a:pt x="41" y="18"/>
                </a:cubicBezTo>
                <a:cubicBezTo>
                  <a:pt x="39" y="19"/>
                  <a:pt x="38" y="19"/>
                  <a:pt x="38" y="21"/>
                </a:cubicBezTo>
                <a:cubicBezTo>
                  <a:pt x="39" y="21"/>
                  <a:pt x="41" y="21"/>
                  <a:pt x="42" y="21"/>
                </a:cubicBezTo>
                <a:cubicBezTo>
                  <a:pt x="44" y="25"/>
                  <a:pt x="43" y="27"/>
                  <a:pt x="42" y="31"/>
                </a:cubicBezTo>
                <a:cubicBezTo>
                  <a:pt x="43" y="32"/>
                  <a:pt x="44" y="34"/>
                  <a:pt x="45" y="32"/>
                </a:cubicBezTo>
                <a:cubicBezTo>
                  <a:pt x="45" y="32"/>
                  <a:pt x="44" y="32"/>
                  <a:pt x="45" y="31"/>
                </a:cubicBezTo>
                <a:cubicBezTo>
                  <a:pt x="53" y="30"/>
                  <a:pt x="64" y="33"/>
                  <a:pt x="74" y="32"/>
                </a:cubicBezTo>
                <a:cubicBezTo>
                  <a:pt x="77" y="34"/>
                  <a:pt x="75" y="38"/>
                  <a:pt x="78" y="40"/>
                </a:cubicBezTo>
                <a:cubicBezTo>
                  <a:pt x="77" y="44"/>
                  <a:pt x="79" y="50"/>
                  <a:pt x="78" y="55"/>
                </a:cubicBezTo>
                <a:cubicBezTo>
                  <a:pt x="75" y="56"/>
                  <a:pt x="77" y="60"/>
                  <a:pt x="75" y="61"/>
                </a:cubicBezTo>
                <a:cubicBezTo>
                  <a:pt x="75" y="63"/>
                  <a:pt x="78" y="61"/>
                  <a:pt x="78" y="63"/>
                </a:cubicBezTo>
                <a:cubicBezTo>
                  <a:pt x="77" y="73"/>
                  <a:pt x="77" y="86"/>
                  <a:pt x="79" y="92"/>
                </a:cubicBezTo>
                <a:cubicBezTo>
                  <a:pt x="79" y="91"/>
                  <a:pt x="79" y="90"/>
                  <a:pt x="79" y="90"/>
                </a:cubicBezTo>
                <a:cubicBezTo>
                  <a:pt x="79" y="93"/>
                  <a:pt x="80" y="93"/>
                  <a:pt x="81" y="92"/>
                </a:cubicBezTo>
                <a:cubicBezTo>
                  <a:pt x="84" y="96"/>
                  <a:pt x="82" y="99"/>
                  <a:pt x="82" y="104"/>
                </a:cubicBezTo>
                <a:cubicBezTo>
                  <a:pt x="82" y="107"/>
                  <a:pt x="84" y="110"/>
                  <a:pt x="84" y="112"/>
                </a:cubicBezTo>
                <a:cubicBezTo>
                  <a:pt x="84" y="112"/>
                  <a:pt x="83" y="112"/>
                  <a:pt x="83" y="113"/>
                </a:cubicBezTo>
                <a:cubicBezTo>
                  <a:pt x="81" y="131"/>
                  <a:pt x="85" y="158"/>
                  <a:pt x="82" y="174"/>
                </a:cubicBezTo>
                <a:cubicBezTo>
                  <a:pt x="81" y="174"/>
                  <a:pt x="81" y="173"/>
                  <a:pt x="80" y="173"/>
                </a:cubicBezTo>
                <a:cubicBezTo>
                  <a:pt x="85" y="181"/>
                  <a:pt x="83" y="195"/>
                  <a:pt x="82" y="205"/>
                </a:cubicBezTo>
                <a:cubicBezTo>
                  <a:pt x="86" y="207"/>
                  <a:pt x="82" y="213"/>
                  <a:pt x="86" y="215"/>
                </a:cubicBezTo>
                <a:cubicBezTo>
                  <a:pt x="85" y="215"/>
                  <a:pt x="85" y="216"/>
                  <a:pt x="85" y="217"/>
                </a:cubicBezTo>
                <a:cubicBezTo>
                  <a:pt x="88" y="221"/>
                  <a:pt x="85" y="228"/>
                  <a:pt x="85" y="232"/>
                </a:cubicBezTo>
                <a:cubicBezTo>
                  <a:pt x="86" y="230"/>
                  <a:pt x="85" y="229"/>
                  <a:pt x="86" y="229"/>
                </a:cubicBezTo>
                <a:cubicBezTo>
                  <a:pt x="87" y="233"/>
                  <a:pt x="86" y="235"/>
                  <a:pt x="85" y="238"/>
                </a:cubicBezTo>
                <a:cubicBezTo>
                  <a:pt x="85" y="236"/>
                  <a:pt x="87" y="238"/>
                  <a:pt x="87" y="238"/>
                </a:cubicBezTo>
                <a:cubicBezTo>
                  <a:pt x="84" y="239"/>
                  <a:pt x="86" y="241"/>
                  <a:pt x="87" y="244"/>
                </a:cubicBezTo>
                <a:cubicBezTo>
                  <a:pt x="84" y="244"/>
                  <a:pt x="86" y="246"/>
                  <a:pt x="86" y="248"/>
                </a:cubicBezTo>
                <a:cubicBezTo>
                  <a:pt x="84" y="248"/>
                  <a:pt x="87" y="249"/>
                  <a:pt x="85" y="251"/>
                </a:cubicBezTo>
                <a:cubicBezTo>
                  <a:pt x="86" y="252"/>
                  <a:pt x="86" y="249"/>
                  <a:pt x="87" y="250"/>
                </a:cubicBezTo>
                <a:cubicBezTo>
                  <a:pt x="83" y="252"/>
                  <a:pt x="89" y="258"/>
                  <a:pt x="85" y="260"/>
                </a:cubicBezTo>
                <a:cubicBezTo>
                  <a:pt x="85" y="260"/>
                  <a:pt x="86" y="259"/>
                  <a:pt x="86" y="259"/>
                </a:cubicBezTo>
                <a:cubicBezTo>
                  <a:pt x="86" y="263"/>
                  <a:pt x="86" y="266"/>
                  <a:pt x="86" y="270"/>
                </a:cubicBezTo>
                <a:cubicBezTo>
                  <a:pt x="88" y="268"/>
                  <a:pt x="87" y="265"/>
                  <a:pt x="90" y="267"/>
                </a:cubicBezTo>
                <a:cubicBezTo>
                  <a:pt x="90" y="255"/>
                  <a:pt x="90" y="249"/>
                  <a:pt x="90" y="239"/>
                </a:cubicBezTo>
                <a:cubicBezTo>
                  <a:pt x="92" y="239"/>
                  <a:pt x="91" y="237"/>
                  <a:pt x="93" y="238"/>
                </a:cubicBezTo>
                <a:cubicBezTo>
                  <a:pt x="94" y="236"/>
                  <a:pt x="91" y="237"/>
                  <a:pt x="92" y="235"/>
                </a:cubicBezTo>
                <a:cubicBezTo>
                  <a:pt x="93" y="235"/>
                  <a:pt x="94" y="236"/>
                  <a:pt x="94" y="234"/>
                </a:cubicBezTo>
                <a:cubicBezTo>
                  <a:pt x="93" y="233"/>
                  <a:pt x="93" y="236"/>
                  <a:pt x="92" y="234"/>
                </a:cubicBezTo>
                <a:cubicBezTo>
                  <a:pt x="94" y="233"/>
                  <a:pt x="93" y="231"/>
                  <a:pt x="95" y="229"/>
                </a:cubicBezTo>
                <a:cubicBezTo>
                  <a:pt x="94" y="232"/>
                  <a:pt x="97" y="230"/>
                  <a:pt x="97" y="232"/>
                </a:cubicBezTo>
                <a:cubicBezTo>
                  <a:pt x="97" y="232"/>
                  <a:pt x="98" y="233"/>
                  <a:pt x="98" y="233"/>
                </a:cubicBezTo>
                <a:cubicBezTo>
                  <a:pt x="97" y="233"/>
                  <a:pt x="95" y="233"/>
                  <a:pt x="95" y="234"/>
                </a:cubicBezTo>
                <a:cubicBezTo>
                  <a:pt x="97" y="236"/>
                  <a:pt x="98" y="241"/>
                  <a:pt x="95" y="244"/>
                </a:cubicBezTo>
                <a:cubicBezTo>
                  <a:pt x="97" y="244"/>
                  <a:pt x="98" y="248"/>
                  <a:pt x="96" y="249"/>
                </a:cubicBezTo>
                <a:cubicBezTo>
                  <a:pt x="96" y="252"/>
                  <a:pt x="96" y="254"/>
                  <a:pt x="98" y="252"/>
                </a:cubicBezTo>
                <a:cubicBezTo>
                  <a:pt x="96" y="254"/>
                  <a:pt x="96" y="257"/>
                  <a:pt x="96" y="259"/>
                </a:cubicBezTo>
                <a:cubicBezTo>
                  <a:pt x="96" y="257"/>
                  <a:pt x="98" y="259"/>
                  <a:pt x="98" y="259"/>
                </a:cubicBezTo>
                <a:cubicBezTo>
                  <a:pt x="98" y="261"/>
                  <a:pt x="96" y="259"/>
                  <a:pt x="96" y="260"/>
                </a:cubicBezTo>
                <a:cubicBezTo>
                  <a:pt x="97" y="261"/>
                  <a:pt x="98" y="262"/>
                  <a:pt x="98" y="263"/>
                </a:cubicBezTo>
                <a:cubicBezTo>
                  <a:pt x="97" y="263"/>
                  <a:pt x="97" y="266"/>
                  <a:pt x="96" y="265"/>
                </a:cubicBezTo>
                <a:cubicBezTo>
                  <a:pt x="97" y="268"/>
                  <a:pt x="95" y="273"/>
                  <a:pt x="97" y="274"/>
                </a:cubicBezTo>
                <a:cubicBezTo>
                  <a:pt x="95" y="274"/>
                  <a:pt x="97" y="277"/>
                  <a:pt x="95" y="276"/>
                </a:cubicBezTo>
                <a:cubicBezTo>
                  <a:pt x="96" y="278"/>
                  <a:pt x="93" y="278"/>
                  <a:pt x="95" y="279"/>
                </a:cubicBezTo>
                <a:cubicBezTo>
                  <a:pt x="97" y="280"/>
                  <a:pt x="94" y="278"/>
                  <a:pt x="96" y="278"/>
                </a:cubicBezTo>
                <a:cubicBezTo>
                  <a:pt x="96" y="280"/>
                  <a:pt x="99" y="279"/>
                  <a:pt x="98" y="282"/>
                </a:cubicBezTo>
                <a:cubicBezTo>
                  <a:pt x="95" y="281"/>
                  <a:pt x="96" y="284"/>
                  <a:pt x="97" y="285"/>
                </a:cubicBezTo>
                <a:cubicBezTo>
                  <a:pt x="96" y="286"/>
                  <a:pt x="95" y="286"/>
                  <a:pt x="93" y="286"/>
                </a:cubicBezTo>
                <a:cubicBezTo>
                  <a:pt x="92" y="285"/>
                  <a:pt x="93" y="283"/>
                  <a:pt x="92" y="283"/>
                </a:cubicBezTo>
                <a:cubicBezTo>
                  <a:pt x="92" y="283"/>
                  <a:pt x="91" y="284"/>
                  <a:pt x="91" y="284"/>
                </a:cubicBezTo>
                <a:cubicBezTo>
                  <a:pt x="91" y="282"/>
                  <a:pt x="89" y="284"/>
                  <a:pt x="89" y="283"/>
                </a:cubicBezTo>
                <a:cubicBezTo>
                  <a:pt x="89" y="283"/>
                  <a:pt x="89" y="283"/>
                  <a:pt x="89" y="282"/>
                </a:cubicBezTo>
                <a:cubicBezTo>
                  <a:pt x="90" y="282"/>
                  <a:pt x="90" y="284"/>
                  <a:pt x="91" y="283"/>
                </a:cubicBezTo>
                <a:cubicBezTo>
                  <a:pt x="90" y="281"/>
                  <a:pt x="92" y="280"/>
                  <a:pt x="92" y="278"/>
                </a:cubicBezTo>
                <a:cubicBezTo>
                  <a:pt x="90" y="278"/>
                  <a:pt x="93" y="276"/>
                  <a:pt x="90" y="276"/>
                </a:cubicBezTo>
                <a:cubicBezTo>
                  <a:pt x="89" y="277"/>
                  <a:pt x="92" y="278"/>
                  <a:pt x="90" y="278"/>
                </a:cubicBezTo>
                <a:cubicBezTo>
                  <a:pt x="88" y="277"/>
                  <a:pt x="88" y="271"/>
                  <a:pt x="91" y="271"/>
                </a:cubicBezTo>
                <a:cubicBezTo>
                  <a:pt x="91" y="269"/>
                  <a:pt x="90" y="269"/>
                  <a:pt x="89" y="268"/>
                </a:cubicBezTo>
                <a:cubicBezTo>
                  <a:pt x="88" y="271"/>
                  <a:pt x="90" y="274"/>
                  <a:pt x="86" y="276"/>
                </a:cubicBezTo>
                <a:cubicBezTo>
                  <a:pt x="87" y="281"/>
                  <a:pt x="86" y="286"/>
                  <a:pt x="88" y="290"/>
                </a:cubicBezTo>
                <a:cubicBezTo>
                  <a:pt x="89" y="289"/>
                  <a:pt x="91" y="286"/>
                  <a:pt x="92" y="287"/>
                </a:cubicBezTo>
                <a:cubicBezTo>
                  <a:pt x="92" y="288"/>
                  <a:pt x="91" y="289"/>
                  <a:pt x="90" y="290"/>
                </a:cubicBezTo>
                <a:cubicBezTo>
                  <a:pt x="91" y="291"/>
                  <a:pt x="91" y="291"/>
                  <a:pt x="92" y="292"/>
                </a:cubicBezTo>
                <a:cubicBezTo>
                  <a:pt x="91" y="292"/>
                  <a:pt x="91" y="293"/>
                  <a:pt x="90" y="293"/>
                </a:cubicBezTo>
                <a:cubicBezTo>
                  <a:pt x="90" y="292"/>
                  <a:pt x="90" y="290"/>
                  <a:pt x="89" y="290"/>
                </a:cubicBezTo>
                <a:cubicBezTo>
                  <a:pt x="89" y="292"/>
                  <a:pt x="88" y="293"/>
                  <a:pt x="87" y="294"/>
                </a:cubicBezTo>
                <a:cubicBezTo>
                  <a:pt x="88" y="296"/>
                  <a:pt x="89" y="293"/>
                  <a:pt x="89" y="295"/>
                </a:cubicBezTo>
                <a:cubicBezTo>
                  <a:pt x="87" y="296"/>
                  <a:pt x="90" y="300"/>
                  <a:pt x="89" y="302"/>
                </a:cubicBezTo>
                <a:cubicBezTo>
                  <a:pt x="89" y="304"/>
                  <a:pt x="91" y="303"/>
                  <a:pt x="92" y="304"/>
                </a:cubicBezTo>
                <a:cubicBezTo>
                  <a:pt x="91" y="305"/>
                  <a:pt x="90" y="305"/>
                  <a:pt x="89" y="304"/>
                </a:cubicBezTo>
                <a:cubicBezTo>
                  <a:pt x="89" y="312"/>
                  <a:pt x="87" y="315"/>
                  <a:pt x="90" y="320"/>
                </a:cubicBezTo>
                <a:cubicBezTo>
                  <a:pt x="89" y="320"/>
                  <a:pt x="88" y="321"/>
                  <a:pt x="88" y="322"/>
                </a:cubicBezTo>
                <a:cubicBezTo>
                  <a:pt x="91" y="324"/>
                  <a:pt x="90" y="329"/>
                  <a:pt x="90" y="333"/>
                </a:cubicBezTo>
                <a:cubicBezTo>
                  <a:pt x="88" y="333"/>
                  <a:pt x="88" y="334"/>
                  <a:pt x="88" y="336"/>
                </a:cubicBezTo>
                <a:cubicBezTo>
                  <a:pt x="81" y="341"/>
                  <a:pt x="75" y="346"/>
                  <a:pt x="69" y="350"/>
                </a:cubicBezTo>
                <a:cubicBezTo>
                  <a:pt x="65" y="352"/>
                  <a:pt x="61" y="353"/>
                  <a:pt x="58" y="356"/>
                </a:cubicBezTo>
                <a:cubicBezTo>
                  <a:pt x="52" y="357"/>
                  <a:pt x="43" y="360"/>
                  <a:pt x="39" y="361"/>
                </a:cubicBezTo>
                <a:cubicBezTo>
                  <a:pt x="35" y="360"/>
                  <a:pt x="31" y="358"/>
                  <a:pt x="28" y="360"/>
                </a:cubicBezTo>
                <a:cubicBezTo>
                  <a:pt x="26" y="359"/>
                  <a:pt x="25" y="357"/>
                  <a:pt x="22" y="356"/>
                </a:cubicBezTo>
                <a:cubicBezTo>
                  <a:pt x="22" y="359"/>
                  <a:pt x="20" y="356"/>
                  <a:pt x="18" y="357"/>
                </a:cubicBezTo>
                <a:cubicBezTo>
                  <a:pt x="18" y="360"/>
                  <a:pt x="19" y="360"/>
                  <a:pt x="20" y="360"/>
                </a:cubicBezTo>
                <a:cubicBezTo>
                  <a:pt x="18" y="361"/>
                  <a:pt x="17" y="362"/>
                  <a:pt x="17" y="363"/>
                </a:cubicBezTo>
                <a:cubicBezTo>
                  <a:pt x="16" y="363"/>
                  <a:pt x="15" y="362"/>
                  <a:pt x="14" y="363"/>
                </a:cubicBezTo>
                <a:cubicBezTo>
                  <a:pt x="15" y="362"/>
                  <a:pt x="14" y="361"/>
                  <a:pt x="15" y="361"/>
                </a:cubicBezTo>
                <a:cubicBezTo>
                  <a:pt x="16" y="361"/>
                  <a:pt x="16" y="360"/>
                  <a:pt x="17" y="361"/>
                </a:cubicBezTo>
                <a:cubicBezTo>
                  <a:pt x="17" y="359"/>
                  <a:pt x="19" y="356"/>
                  <a:pt x="18" y="356"/>
                </a:cubicBezTo>
                <a:cubicBezTo>
                  <a:pt x="15" y="359"/>
                  <a:pt x="8" y="354"/>
                  <a:pt x="6" y="360"/>
                </a:cubicBezTo>
                <a:cubicBezTo>
                  <a:pt x="7" y="360"/>
                  <a:pt x="8" y="359"/>
                  <a:pt x="8" y="360"/>
                </a:cubicBezTo>
                <a:cubicBezTo>
                  <a:pt x="6" y="362"/>
                  <a:pt x="9" y="361"/>
                  <a:pt x="9" y="363"/>
                </a:cubicBezTo>
                <a:cubicBezTo>
                  <a:pt x="8" y="362"/>
                  <a:pt x="7" y="363"/>
                  <a:pt x="7" y="363"/>
                </a:cubicBezTo>
                <a:cubicBezTo>
                  <a:pt x="8" y="365"/>
                  <a:pt x="12" y="365"/>
                  <a:pt x="10" y="368"/>
                </a:cubicBezTo>
                <a:cubicBezTo>
                  <a:pt x="13" y="366"/>
                  <a:pt x="7" y="360"/>
                  <a:pt x="12" y="358"/>
                </a:cubicBezTo>
                <a:cubicBezTo>
                  <a:pt x="12" y="360"/>
                  <a:pt x="14" y="359"/>
                  <a:pt x="14" y="360"/>
                </a:cubicBezTo>
                <a:cubicBezTo>
                  <a:pt x="14" y="362"/>
                  <a:pt x="12" y="364"/>
                  <a:pt x="13" y="365"/>
                </a:cubicBezTo>
                <a:cubicBezTo>
                  <a:pt x="14" y="364"/>
                  <a:pt x="17" y="365"/>
                  <a:pt x="18" y="366"/>
                </a:cubicBezTo>
                <a:cubicBezTo>
                  <a:pt x="17" y="367"/>
                  <a:pt x="16" y="366"/>
                  <a:pt x="14" y="367"/>
                </a:cubicBezTo>
                <a:cubicBezTo>
                  <a:pt x="15" y="369"/>
                  <a:pt x="13" y="369"/>
                  <a:pt x="13" y="371"/>
                </a:cubicBezTo>
                <a:cubicBezTo>
                  <a:pt x="15" y="372"/>
                  <a:pt x="19" y="372"/>
                  <a:pt x="20" y="374"/>
                </a:cubicBezTo>
                <a:cubicBezTo>
                  <a:pt x="21" y="374"/>
                  <a:pt x="22" y="373"/>
                  <a:pt x="22" y="373"/>
                </a:cubicBezTo>
                <a:cubicBezTo>
                  <a:pt x="27" y="374"/>
                  <a:pt x="35" y="374"/>
                  <a:pt x="41" y="374"/>
                </a:cubicBezTo>
                <a:cubicBezTo>
                  <a:pt x="50" y="373"/>
                  <a:pt x="79" y="372"/>
                  <a:pt x="89" y="374"/>
                </a:cubicBezTo>
                <a:cubicBezTo>
                  <a:pt x="89" y="374"/>
                  <a:pt x="88" y="374"/>
                  <a:pt x="89" y="373"/>
                </a:cubicBezTo>
                <a:cubicBezTo>
                  <a:pt x="91" y="376"/>
                  <a:pt x="90" y="382"/>
                  <a:pt x="95" y="385"/>
                </a:cubicBezTo>
                <a:cubicBezTo>
                  <a:pt x="95" y="385"/>
                  <a:pt x="96" y="384"/>
                  <a:pt x="96" y="384"/>
                </a:cubicBezTo>
                <a:cubicBezTo>
                  <a:pt x="97" y="387"/>
                  <a:pt x="100" y="388"/>
                  <a:pt x="103" y="389"/>
                </a:cubicBezTo>
                <a:cubicBezTo>
                  <a:pt x="105" y="387"/>
                  <a:pt x="102" y="387"/>
                  <a:pt x="103" y="384"/>
                </a:cubicBezTo>
                <a:cubicBezTo>
                  <a:pt x="101" y="385"/>
                  <a:pt x="101" y="384"/>
                  <a:pt x="101" y="383"/>
                </a:cubicBezTo>
                <a:cubicBezTo>
                  <a:pt x="100" y="383"/>
                  <a:pt x="98" y="383"/>
                  <a:pt x="97" y="383"/>
                </a:cubicBezTo>
                <a:cubicBezTo>
                  <a:pt x="99" y="382"/>
                  <a:pt x="96" y="382"/>
                  <a:pt x="96" y="381"/>
                </a:cubicBezTo>
                <a:cubicBezTo>
                  <a:pt x="97" y="379"/>
                  <a:pt x="95" y="374"/>
                  <a:pt x="99" y="372"/>
                </a:cubicBezTo>
                <a:cubicBezTo>
                  <a:pt x="114" y="373"/>
                  <a:pt x="127" y="373"/>
                  <a:pt x="142" y="375"/>
                </a:cubicBezTo>
                <a:cubicBezTo>
                  <a:pt x="145" y="381"/>
                  <a:pt x="147" y="388"/>
                  <a:pt x="151" y="393"/>
                </a:cubicBezTo>
                <a:cubicBezTo>
                  <a:pt x="151" y="396"/>
                  <a:pt x="154" y="401"/>
                  <a:pt x="157" y="402"/>
                </a:cubicBezTo>
                <a:cubicBezTo>
                  <a:pt x="157" y="398"/>
                  <a:pt x="159" y="395"/>
                  <a:pt x="157" y="392"/>
                </a:cubicBezTo>
                <a:cubicBezTo>
                  <a:pt x="163" y="388"/>
                  <a:pt x="156" y="380"/>
                  <a:pt x="159" y="376"/>
                </a:cubicBezTo>
                <a:cubicBezTo>
                  <a:pt x="170" y="375"/>
                  <a:pt x="182" y="376"/>
                  <a:pt x="191" y="372"/>
                </a:cubicBezTo>
                <a:cubicBezTo>
                  <a:pt x="196" y="372"/>
                  <a:pt x="201" y="372"/>
                  <a:pt x="206" y="371"/>
                </a:cubicBezTo>
                <a:cubicBezTo>
                  <a:pt x="210" y="370"/>
                  <a:pt x="213" y="366"/>
                  <a:pt x="218" y="368"/>
                </a:cubicBezTo>
                <a:cubicBezTo>
                  <a:pt x="218" y="367"/>
                  <a:pt x="218" y="366"/>
                  <a:pt x="218" y="365"/>
                </a:cubicBezTo>
                <a:cubicBezTo>
                  <a:pt x="218" y="366"/>
                  <a:pt x="214" y="365"/>
                  <a:pt x="216" y="363"/>
                </a:cubicBezTo>
                <a:cubicBezTo>
                  <a:pt x="212" y="362"/>
                  <a:pt x="209" y="363"/>
                  <a:pt x="206" y="364"/>
                </a:cubicBezTo>
                <a:cubicBezTo>
                  <a:pt x="206" y="361"/>
                  <a:pt x="203" y="362"/>
                  <a:pt x="202" y="363"/>
                </a:cubicBezTo>
                <a:cubicBezTo>
                  <a:pt x="201" y="359"/>
                  <a:pt x="193" y="360"/>
                  <a:pt x="192" y="361"/>
                </a:cubicBezTo>
                <a:cubicBezTo>
                  <a:pt x="192" y="360"/>
                  <a:pt x="192" y="359"/>
                  <a:pt x="192" y="359"/>
                </a:cubicBezTo>
                <a:cubicBezTo>
                  <a:pt x="189" y="359"/>
                  <a:pt x="188" y="362"/>
                  <a:pt x="185" y="359"/>
                </a:cubicBezTo>
                <a:cubicBezTo>
                  <a:pt x="185" y="360"/>
                  <a:pt x="185" y="361"/>
                  <a:pt x="184" y="361"/>
                </a:cubicBezTo>
                <a:cubicBezTo>
                  <a:pt x="185" y="359"/>
                  <a:pt x="182" y="360"/>
                  <a:pt x="182" y="359"/>
                </a:cubicBezTo>
                <a:cubicBezTo>
                  <a:pt x="185" y="357"/>
                  <a:pt x="183" y="354"/>
                  <a:pt x="184" y="351"/>
                </a:cubicBezTo>
                <a:cubicBezTo>
                  <a:pt x="184" y="352"/>
                  <a:pt x="184" y="352"/>
                  <a:pt x="185" y="353"/>
                </a:cubicBezTo>
                <a:cubicBezTo>
                  <a:pt x="183" y="350"/>
                  <a:pt x="180" y="348"/>
                  <a:pt x="180" y="344"/>
                </a:cubicBezTo>
                <a:cubicBezTo>
                  <a:pt x="177" y="344"/>
                  <a:pt x="177" y="342"/>
                  <a:pt x="176" y="340"/>
                </a:cubicBezTo>
                <a:cubicBezTo>
                  <a:pt x="176" y="342"/>
                  <a:pt x="175" y="344"/>
                  <a:pt x="172" y="344"/>
                </a:cubicBezTo>
                <a:cubicBezTo>
                  <a:pt x="173" y="343"/>
                  <a:pt x="173" y="340"/>
                  <a:pt x="172" y="339"/>
                </a:cubicBezTo>
                <a:cubicBezTo>
                  <a:pt x="171" y="340"/>
                  <a:pt x="171" y="341"/>
                  <a:pt x="169" y="341"/>
                </a:cubicBezTo>
                <a:cubicBezTo>
                  <a:pt x="170" y="338"/>
                  <a:pt x="165" y="340"/>
                  <a:pt x="165" y="338"/>
                </a:cubicBezTo>
                <a:cubicBezTo>
                  <a:pt x="166" y="337"/>
                  <a:pt x="166" y="338"/>
                  <a:pt x="167" y="337"/>
                </a:cubicBezTo>
                <a:cubicBezTo>
                  <a:pt x="167" y="335"/>
                  <a:pt x="166" y="336"/>
                  <a:pt x="167" y="334"/>
                </a:cubicBezTo>
                <a:cubicBezTo>
                  <a:pt x="166" y="334"/>
                  <a:pt x="165" y="334"/>
                  <a:pt x="165" y="333"/>
                </a:cubicBezTo>
                <a:cubicBezTo>
                  <a:pt x="166" y="331"/>
                  <a:pt x="164" y="323"/>
                  <a:pt x="165" y="321"/>
                </a:cubicBezTo>
                <a:cubicBezTo>
                  <a:pt x="165" y="321"/>
                  <a:pt x="164" y="321"/>
                  <a:pt x="164" y="321"/>
                </a:cubicBezTo>
                <a:cubicBezTo>
                  <a:pt x="164" y="319"/>
                  <a:pt x="165" y="319"/>
                  <a:pt x="165" y="320"/>
                </a:cubicBezTo>
                <a:cubicBezTo>
                  <a:pt x="165" y="318"/>
                  <a:pt x="163" y="317"/>
                  <a:pt x="163" y="317"/>
                </a:cubicBezTo>
                <a:cubicBezTo>
                  <a:pt x="161" y="313"/>
                  <a:pt x="165" y="307"/>
                  <a:pt x="164" y="303"/>
                </a:cubicBezTo>
                <a:cubicBezTo>
                  <a:pt x="165" y="303"/>
                  <a:pt x="167" y="304"/>
                  <a:pt x="167" y="302"/>
                </a:cubicBezTo>
                <a:cubicBezTo>
                  <a:pt x="167" y="301"/>
                  <a:pt x="166" y="300"/>
                  <a:pt x="165" y="299"/>
                </a:cubicBezTo>
                <a:cubicBezTo>
                  <a:pt x="168" y="297"/>
                  <a:pt x="167" y="296"/>
                  <a:pt x="167" y="292"/>
                </a:cubicBezTo>
                <a:cubicBezTo>
                  <a:pt x="166" y="292"/>
                  <a:pt x="165" y="292"/>
                  <a:pt x="164" y="291"/>
                </a:cubicBezTo>
                <a:cubicBezTo>
                  <a:pt x="165" y="289"/>
                  <a:pt x="165" y="288"/>
                  <a:pt x="167" y="287"/>
                </a:cubicBezTo>
                <a:cubicBezTo>
                  <a:pt x="166" y="286"/>
                  <a:pt x="165" y="288"/>
                  <a:pt x="164" y="286"/>
                </a:cubicBezTo>
                <a:cubicBezTo>
                  <a:pt x="165" y="286"/>
                  <a:pt x="165" y="286"/>
                  <a:pt x="166" y="286"/>
                </a:cubicBezTo>
                <a:cubicBezTo>
                  <a:pt x="166" y="280"/>
                  <a:pt x="165" y="277"/>
                  <a:pt x="165" y="270"/>
                </a:cubicBezTo>
                <a:cubicBezTo>
                  <a:pt x="166" y="270"/>
                  <a:pt x="168" y="270"/>
                  <a:pt x="167" y="268"/>
                </a:cubicBezTo>
                <a:cubicBezTo>
                  <a:pt x="167" y="266"/>
                  <a:pt x="165" y="270"/>
                  <a:pt x="165" y="268"/>
                </a:cubicBezTo>
                <a:cubicBezTo>
                  <a:pt x="165" y="266"/>
                  <a:pt x="168" y="264"/>
                  <a:pt x="168" y="266"/>
                </a:cubicBezTo>
                <a:cubicBezTo>
                  <a:pt x="167" y="265"/>
                  <a:pt x="167" y="266"/>
                  <a:pt x="167" y="268"/>
                </a:cubicBezTo>
                <a:cubicBezTo>
                  <a:pt x="168" y="268"/>
                  <a:pt x="169" y="268"/>
                  <a:pt x="169" y="268"/>
                </a:cubicBezTo>
                <a:cubicBezTo>
                  <a:pt x="169" y="266"/>
                  <a:pt x="169" y="265"/>
                  <a:pt x="170" y="265"/>
                </a:cubicBezTo>
                <a:cubicBezTo>
                  <a:pt x="172" y="264"/>
                  <a:pt x="171" y="266"/>
                  <a:pt x="172" y="266"/>
                </a:cubicBezTo>
                <a:cubicBezTo>
                  <a:pt x="173" y="261"/>
                  <a:pt x="173" y="263"/>
                  <a:pt x="172" y="256"/>
                </a:cubicBezTo>
                <a:cubicBezTo>
                  <a:pt x="169" y="256"/>
                  <a:pt x="171" y="255"/>
                  <a:pt x="170" y="252"/>
                </a:cubicBezTo>
                <a:cubicBezTo>
                  <a:pt x="167" y="252"/>
                  <a:pt x="170" y="254"/>
                  <a:pt x="169" y="254"/>
                </a:cubicBezTo>
                <a:cubicBezTo>
                  <a:pt x="169" y="253"/>
                  <a:pt x="168" y="253"/>
                  <a:pt x="168" y="252"/>
                </a:cubicBezTo>
                <a:cubicBezTo>
                  <a:pt x="168" y="251"/>
                  <a:pt x="168" y="249"/>
                  <a:pt x="170" y="249"/>
                </a:cubicBezTo>
                <a:cubicBezTo>
                  <a:pt x="169" y="247"/>
                  <a:pt x="169" y="246"/>
                  <a:pt x="171" y="244"/>
                </a:cubicBezTo>
                <a:cubicBezTo>
                  <a:pt x="172" y="244"/>
                  <a:pt x="172" y="245"/>
                  <a:pt x="173" y="245"/>
                </a:cubicBezTo>
                <a:cubicBezTo>
                  <a:pt x="175" y="244"/>
                  <a:pt x="174" y="239"/>
                  <a:pt x="177" y="239"/>
                </a:cubicBezTo>
                <a:cubicBezTo>
                  <a:pt x="174" y="237"/>
                  <a:pt x="178" y="234"/>
                  <a:pt x="177" y="233"/>
                </a:cubicBezTo>
                <a:cubicBezTo>
                  <a:pt x="175" y="234"/>
                  <a:pt x="175" y="234"/>
                  <a:pt x="173" y="233"/>
                </a:cubicBezTo>
                <a:cubicBezTo>
                  <a:pt x="171" y="235"/>
                  <a:pt x="172" y="239"/>
                  <a:pt x="169" y="240"/>
                </a:cubicBezTo>
                <a:cubicBezTo>
                  <a:pt x="168" y="239"/>
                  <a:pt x="169" y="235"/>
                  <a:pt x="167" y="237"/>
                </a:cubicBezTo>
                <a:cubicBezTo>
                  <a:pt x="168" y="238"/>
                  <a:pt x="167" y="236"/>
                  <a:pt x="166" y="236"/>
                </a:cubicBezTo>
                <a:cubicBezTo>
                  <a:pt x="167" y="238"/>
                  <a:pt x="167" y="238"/>
                  <a:pt x="165" y="240"/>
                </a:cubicBezTo>
                <a:cubicBezTo>
                  <a:pt x="166" y="237"/>
                  <a:pt x="167" y="239"/>
                  <a:pt x="165" y="237"/>
                </a:cubicBezTo>
                <a:cubicBezTo>
                  <a:pt x="166" y="236"/>
                  <a:pt x="168" y="234"/>
                  <a:pt x="169" y="235"/>
                </a:cubicBezTo>
                <a:cubicBezTo>
                  <a:pt x="167" y="226"/>
                  <a:pt x="168" y="219"/>
                  <a:pt x="167" y="211"/>
                </a:cubicBezTo>
                <a:cubicBezTo>
                  <a:pt x="168" y="212"/>
                  <a:pt x="170" y="211"/>
                  <a:pt x="170" y="212"/>
                </a:cubicBezTo>
                <a:cubicBezTo>
                  <a:pt x="169" y="213"/>
                  <a:pt x="169" y="215"/>
                  <a:pt x="171" y="216"/>
                </a:cubicBezTo>
                <a:cubicBezTo>
                  <a:pt x="171" y="214"/>
                  <a:pt x="171" y="212"/>
                  <a:pt x="172" y="211"/>
                </a:cubicBezTo>
                <a:cubicBezTo>
                  <a:pt x="174" y="215"/>
                  <a:pt x="177" y="211"/>
                  <a:pt x="180" y="211"/>
                </a:cubicBezTo>
                <a:cubicBezTo>
                  <a:pt x="180" y="210"/>
                  <a:pt x="180" y="209"/>
                  <a:pt x="181" y="208"/>
                </a:cubicBezTo>
                <a:cubicBezTo>
                  <a:pt x="184" y="210"/>
                  <a:pt x="186" y="213"/>
                  <a:pt x="187" y="215"/>
                </a:cubicBezTo>
                <a:cubicBezTo>
                  <a:pt x="187" y="215"/>
                  <a:pt x="186" y="215"/>
                  <a:pt x="185" y="215"/>
                </a:cubicBezTo>
                <a:cubicBezTo>
                  <a:pt x="186" y="217"/>
                  <a:pt x="185" y="219"/>
                  <a:pt x="184" y="219"/>
                </a:cubicBezTo>
                <a:cubicBezTo>
                  <a:pt x="185" y="221"/>
                  <a:pt x="185" y="222"/>
                  <a:pt x="187" y="223"/>
                </a:cubicBezTo>
                <a:cubicBezTo>
                  <a:pt x="186" y="239"/>
                  <a:pt x="187" y="251"/>
                  <a:pt x="188" y="268"/>
                </a:cubicBezTo>
                <a:cubicBezTo>
                  <a:pt x="190" y="264"/>
                  <a:pt x="189" y="258"/>
                  <a:pt x="189" y="251"/>
                </a:cubicBezTo>
                <a:cubicBezTo>
                  <a:pt x="191" y="252"/>
                  <a:pt x="190" y="249"/>
                  <a:pt x="191" y="248"/>
                </a:cubicBezTo>
                <a:cubicBezTo>
                  <a:pt x="189" y="244"/>
                  <a:pt x="188" y="231"/>
                  <a:pt x="188" y="222"/>
                </a:cubicBezTo>
                <a:cubicBezTo>
                  <a:pt x="188" y="216"/>
                  <a:pt x="188" y="211"/>
                  <a:pt x="189" y="208"/>
                </a:cubicBezTo>
                <a:cubicBezTo>
                  <a:pt x="190" y="207"/>
                  <a:pt x="193" y="209"/>
                  <a:pt x="195" y="206"/>
                </a:cubicBezTo>
                <a:cubicBezTo>
                  <a:pt x="196" y="208"/>
                  <a:pt x="198" y="205"/>
                  <a:pt x="200" y="205"/>
                </a:cubicBezTo>
                <a:cubicBezTo>
                  <a:pt x="201" y="205"/>
                  <a:pt x="201" y="206"/>
                  <a:pt x="202" y="206"/>
                </a:cubicBezTo>
                <a:cubicBezTo>
                  <a:pt x="204" y="206"/>
                  <a:pt x="201" y="205"/>
                  <a:pt x="202" y="205"/>
                </a:cubicBezTo>
                <a:cubicBezTo>
                  <a:pt x="203" y="205"/>
                  <a:pt x="205" y="207"/>
                  <a:pt x="206" y="206"/>
                </a:cubicBezTo>
                <a:cubicBezTo>
                  <a:pt x="205" y="206"/>
                  <a:pt x="205" y="207"/>
                  <a:pt x="205" y="208"/>
                </a:cubicBezTo>
                <a:cubicBezTo>
                  <a:pt x="207" y="207"/>
                  <a:pt x="211" y="209"/>
                  <a:pt x="213" y="207"/>
                </a:cubicBezTo>
                <a:cubicBezTo>
                  <a:pt x="211" y="208"/>
                  <a:pt x="213" y="205"/>
                  <a:pt x="211" y="205"/>
                </a:cubicBezTo>
                <a:cubicBezTo>
                  <a:pt x="210" y="206"/>
                  <a:pt x="208" y="208"/>
                  <a:pt x="208" y="205"/>
                </a:cubicBezTo>
                <a:cubicBezTo>
                  <a:pt x="209" y="206"/>
                  <a:pt x="211" y="205"/>
                  <a:pt x="212" y="204"/>
                </a:cubicBezTo>
                <a:cubicBezTo>
                  <a:pt x="209" y="204"/>
                  <a:pt x="209" y="202"/>
                  <a:pt x="207" y="202"/>
                </a:cubicBezTo>
                <a:cubicBezTo>
                  <a:pt x="205" y="203"/>
                  <a:pt x="208" y="205"/>
                  <a:pt x="206" y="206"/>
                </a:cubicBezTo>
                <a:cubicBezTo>
                  <a:pt x="205" y="203"/>
                  <a:pt x="206" y="201"/>
                  <a:pt x="208" y="200"/>
                </a:cubicBezTo>
                <a:cubicBezTo>
                  <a:pt x="211" y="201"/>
                  <a:pt x="216" y="203"/>
                  <a:pt x="218" y="200"/>
                </a:cubicBezTo>
                <a:cubicBezTo>
                  <a:pt x="231" y="200"/>
                  <a:pt x="257" y="200"/>
                  <a:pt x="272" y="199"/>
                </a:cubicBezTo>
                <a:cubicBezTo>
                  <a:pt x="270" y="199"/>
                  <a:pt x="273" y="199"/>
                  <a:pt x="273" y="198"/>
                </a:cubicBezTo>
                <a:cubicBezTo>
                  <a:pt x="273" y="199"/>
                  <a:pt x="273" y="200"/>
                  <a:pt x="274" y="200"/>
                </a:cubicBezTo>
                <a:cubicBezTo>
                  <a:pt x="278" y="194"/>
                  <a:pt x="286" y="199"/>
                  <a:pt x="289" y="193"/>
                </a:cubicBezTo>
                <a:cubicBezTo>
                  <a:pt x="290" y="193"/>
                  <a:pt x="290" y="195"/>
                  <a:pt x="291" y="196"/>
                </a:cubicBezTo>
                <a:cubicBezTo>
                  <a:pt x="291" y="195"/>
                  <a:pt x="294" y="196"/>
                  <a:pt x="294" y="194"/>
                </a:cubicBezTo>
                <a:cubicBezTo>
                  <a:pt x="293" y="192"/>
                  <a:pt x="292" y="195"/>
                  <a:pt x="292" y="193"/>
                </a:cubicBezTo>
                <a:cubicBezTo>
                  <a:pt x="293" y="187"/>
                  <a:pt x="301" y="194"/>
                  <a:pt x="303" y="189"/>
                </a:cubicBezTo>
                <a:cubicBezTo>
                  <a:pt x="310" y="190"/>
                  <a:pt x="316" y="187"/>
                  <a:pt x="320" y="191"/>
                </a:cubicBezTo>
                <a:cubicBezTo>
                  <a:pt x="320" y="192"/>
                  <a:pt x="319" y="192"/>
                  <a:pt x="319" y="193"/>
                </a:cubicBezTo>
                <a:cubicBezTo>
                  <a:pt x="321" y="195"/>
                  <a:pt x="323" y="195"/>
                  <a:pt x="325" y="195"/>
                </a:cubicBezTo>
                <a:cubicBezTo>
                  <a:pt x="324" y="195"/>
                  <a:pt x="324" y="199"/>
                  <a:pt x="325" y="197"/>
                </a:cubicBezTo>
                <a:cubicBezTo>
                  <a:pt x="325" y="196"/>
                  <a:pt x="326" y="195"/>
                  <a:pt x="327" y="195"/>
                </a:cubicBezTo>
                <a:cubicBezTo>
                  <a:pt x="329" y="192"/>
                  <a:pt x="325" y="192"/>
                  <a:pt x="324" y="190"/>
                </a:cubicBezTo>
                <a:cubicBezTo>
                  <a:pt x="326" y="191"/>
                  <a:pt x="329" y="187"/>
                  <a:pt x="334" y="189"/>
                </a:cubicBezTo>
                <a:cubicBezTo>
                  <a:pt x="333" y="191"/>
                  <a:pt x="334" y="192"/>
                  <a:pt x="335" y="192"/>
                </a:cubicBezTo>
                <a:cubicBezTo>
                  <a:pt x="336" y="190"/>
                  <a:pt x="337" y="192"/>
                  <a:pt x="339" y="191"/>
                </a:cubicBezTo>
                <a:cubicBezTo>
                  <a:pt x="339" y="192"/>
                  <a:pt x="339" y="192"/>
                  <a:pt x="339" y="193"/>
                </a:cubicBezTo>
                <a:cubicBezTo>
                  <a:pt x="338" y="193"/>
                  <a:pt x="337" y="193"/>
                  <a:pt x="336" y="193"/>
                </a:cubicBezTo>
                <a:cubicBezTo>
                  <a:pt x="337" y="195"/>
                  <a:pt x="338" y="194"/>
                  <a:pt x="339" y="196"/>
                </a:cubicBezTo>
                <a:cubicBezTo>
                  <a:pt x="339" y="198"/>
                  <a:pt x="338" y="199"/>
                  <a:pt x="338" y="201"/>
                </a:cubicBezTo>
                <a:cubicBezTo>
                  <a:pt x="335" y="201"/>
                  <a:pt x="334" y="203"/>
                  <a:pt x="334" y="206"/>
                </a:cubicBezTo>
                <a:cubicBezTo>
                  <a:pt x="336" y="207"/>
                  <a:pt x="336" y="205"/>
                  <a:pt x="338" y="206"/>
                </a:cubicBezTo>
                <a:cubicBezTo>
                  <a:pt x="338" y="207"/>
                  <a:pt x="338" y="207"/>
                  <a:pt x="338" y="208"/>
                </a:cubicBezTo>
                <a:cubicBezTo>
                  <a:pt x="340" y="209"/>
                  <a:pt x="340" y="207"/>
                  <a:pt x="341" y="206"/>
                </a:cubicBezTo>
                <a:cubicBezTo>
                  <a:pt x="345" y="213"/>
                  <a:pt x="341" y="224"/>
                  <a:pt x="341" y="231"/>
                </a:cubicBezTo>
                <a:cubicBezTo>
                  <a:pt x="339" y="230"/>
                  <a:pt x="341" y="234"/>
                  <a:pt x="339" y="233"/>
                </a:cubicBezTo>
                <a:cubicBezTo>
                  <a:pt x="337" y="240"/>
                  <a:pt x="339" y="248"/>
                  <a:pt x="337" y="255"/>
                </a:cubicBezTo>
                <a:cubicBezTo>
                  <a:pt x="339" y="255"/>
                  <a:pt x="339" y="260"/>
                  <a:pt x="337" y="261"/>
                </a:cubicBezTo>
                <a:cubicBezTo>
                  <a:pt x="337" y="269"/>
                  <a:pt x="338" y="273"/>
                  <a:pt x="336" y="280"/>
                </a:cubicBezTo>
                <a:cubicBezTo>
                  <a:pt x="337" y="280"/>
                  <a:pt x="337" y="280"/>
                  <a:pt x="337" y="281"/>
                </a:cubicBezTo>
                <a:cubicBezTo>
                  <a:pt x="338" y="281"/>
                  <a:pt x="339" y="281"/>
                  <a:pt x="340" y="281"/>
                </a:cubicBezTo>
                <a:cubicBezTo>
                  <a:pt x="345" y="278"/>
                  <a:pt x="338" y="263"/>
                  <a:pt x="343" y="266"/>
                </a:cubicBezTo>
                <a:cubicBezTo>
                  <a:pt x="343" y="265"/>
                  <a:pt x="342" y="262"/>
                  <a:pt x="344" y="262"/>
                </a:cubicBezTo>
                <a:cubicBezTo>
                  <a:pt x="346" y="264"/>
                  <a:pt x="343" y="271"/>
                  <a:pt x="346" y="273"/>
                </a:cubicBezTo>
                <a:cubicBezTo>
                  <a:pt x="344" y="273"/>
                  <a:pt x="345" y="274"/>
                  <a:pt x="344" y="273"/>
                </a:cubicBezTo>
                <a:cubicBezTo>
                  <a:pt x="343" y="279"/>
                  <a:pt x="346" y="286"/>
                  <a:pt x="344" y="289"/>
                </a:cubicBezTo>
                <a:cubicBezTo>
                  <a:pt x="345" y="294"/>
                  <a:pt x="343" y="301"/>
                  <a:pt x="344" y="309"/>
                </a:cubicBezTo>
                <a:cubicBezTo>
                  <a:pt x="344" y="315"/>
                  <a:pt x="343" y="320"/>
                  <a:pt x="340" y="325"/>
                </a:cubicBezTo>
                <a:cubicBezTo>
                  <a:pt x="339" y="324"/>
                  <a:pt x="339" y="321"/>
                  <a:pt x="338" y="321"/>
                </a:cubicBezTo>
                <a:cubicBezTo>
                  <a:pt x="339" y="320"/>
                  <a:pt x="337" y="318"/>
                  <a:pt x="340" y="318"/>
                </a:cubicBezTo>
                <a:cubicBezTo>
                  <a:pt x="340" y="316"/>
                  <a:pt x="340" y="315"/>
                  <a:pt x="339" y="314"/>
                </a:cubicBezTo>
                <a:cubicBezTo>
                  <a:pt x="339" y="315"/>
                  <a:pt x="339" y="317"/>
                  <a:pt x="338" y="317"/>
                </a:cubicBezTo>
                <a:cubicBezTo>
                  <a:pt x="337" y="316"/>
                  <a:pt x="338" y="315"/>
                  <a:pt x="337" y="315"/>
                </a:cubicBezTo>
                <a:cubicBezTo>
                  <a:pt x="335" y="319"/>
                  <a:pt x="329" y="316"/>
                  <a:pt x="328" y="321"/>
                </a:cubicBezTo>
                <a:cubicBezTo>
                  <a:pt x="330" y="321"/>
                  <a:pt x="329" y="323"/>
                  <a:pt x="328" y="324"/>
                </a:cubicBezTo>
                <a:cubicBezTo>
                  <a:pt x="329" y="324"/>
                  <a:pt x="330" y="325"/>
                  <a:pt x="330" y="326"/>
                </a:cubicBezTo>
                <a:cubicBezTo>
                  <a:pt x="329" y="326"/>
                  <a:pt x="328" y="325"/>
                  <a:pt x="328" y="326"/>
                </a:cubicBezTo>
                <a:cubicBezTo>
                  <a:pt x="329" y="326"/>
                  <a:pt x="329" y="327"/>
                  <a:pt x="329" y="328"/>
                </a:cubicBezTo>
                <a:cubicBezTo>
                  <a:pt x="326" y="335"/>
                  <a:pt x="330" y="346"/>
                  <a:pt x="320" y="347"/>
                </a:cubicBezTo>
                <a:cubicBezTo>
                  <a:pt x="321" y="347"/>
                  <a:pt x="320" y="348"/>
                  <a:pt x="319" y="348"/>
                </a:cubicBezTo>
                <a:cubicBezTo>
                  <a:pt x="319" y="348"/>
                  <a:pt x="320" y="349"/>
                  <a:pt x="320" y="349"/>
                </a:cubicBezTo>
                <a:cubicBezTo>
                  <a:pt x="317" y="349"/>
                  <a:pt x="318" y="352"/>
                  <a:pt x="316" y="353"/>
                </a:cubicBezTo>
                <a:cubicBezTo>
                  <a:pt x="316" y="352"/>
                  <a:pt x="315" y="352"/>
                  <a:pt x="313" y="352"/>
                </a:cubicBezTo>
                <a:cubicBezTo>
                  <a:pt x="313" y="351"/>
                  <a:pt x="313" y="350"/>
                  <a:pt x="313" y="350"/>
                </a:cubicBezTo>
                <a:cubicBezTo>
                  <a:pt x="312" y="350"/>
                  <a:pt x="312" y="350"/>
                  <a:pt x="311" y="350"/>
                </a:cubicBezTo>
                <a:cubicBezTo>
                  <a:pt x="311" y="348"/>
                  <a:pt x="310" y="347"/>
                  <a:pt x="309" y="346"/>
                </a:cubicBezTo>
                <a:cubicBezTo>
                  <a:pt x="307" y="348"/>
                  <a:pt x="304" y="345"/>
                  <a:pt x="302" y="344"/>
                </a:cubicBezTo>
                <a:cubicBezTo>
                  <a:pt x="304" y="344"/>
                  <a:pt x="304" y="341"/>
                  <a:pt x="302" y="342"/>
                </a:cubicBezTo>
                <a:cubicBezTo>
                  <a:pt x="304" y="343"/>
                  <a:pt x="301" y="343"/>
                  <a:pt x="299" y="343"/>
                </a:cubicBezTo>
                <a:cubicBezTo>
                  <a:pt x="300" y="349"/>
                  <a:pt x="304" y="360"/>
                  <a:pt x="294" y="359"/>
                </a:cubicBezTo>
                <a:cubicBezTo>
                  <a:pt x="294" y="358"/>
                  <a:pt x="293" y="358"/>
                  <a:pt x="294" y="357"/>
                </a:cubicBezTo>
                <a:cubicBezTo>
                  <a:pt x="292" y="357"/>
                  <a:pt x="292" y="359"/>
                  <a:pt x="291" y="359"/>
                </a:cubicBezTo>
                <a:cubicBezTo>
                  <a:pt x="281" y="357"/>
                  <a:pt x="274" y="358"/>
                  <a:pt x="264" y="355"/>
                </a:cubicBezTo>
                <a:cubicBezTo>
                  <a:pt x="264" y="357"/>
                  <a:pt x="263" y="358"/>
                  <a:pt x="262" y="359"/>
                </a:cubicBezTo>
                <a:cubicBezTo>
                  <a:pt x="262" y="358"/>
                  <a:pt x="260" y="358"/>
                  <a:pt x="261" y="357"/>
                </a:cubicBezTo>
                <a:cubicBezTo>
                  <a:pt x="261" y="357"/>
                  <a:pt x="262" y="357"/>
                  <a:pt x="262" y="356"/>
                </a:cubicBezTo>
                <a:cubicBezTo>
                  <a:pt x="260" y="356"/>
                  <a:pt x="260" y="358"/>
                  <a:pt x="258" y="357"/>
                </a:cubicBezTo>
                <a:cubicBezTo>
                  <a:pt x="258" y="359"/>
                  <a:pt x="261" y="358"/>
                  <a:pt x="261" y="360"/>
                </a:cubicBezTo>
                <a:cubicBezTo>
                  <a:pt x="261" y="362"/>
                  <a:pt x="261" y="362"/>
                  <a:pt x="259" y="363"/>
                </a:cubicBezTo>
                <a:cubicBezTo>
                  <a:pt x="261" y="362"/>
                  <a:pt x="260" y="360"/>
                  <a:pt x="258" y="359"/>
                </a:cubicBezTo>
                <a:cubicBezTo>
                  <a:pt x="258" y="361"/>
                  <a:pt x="252" y="363"/>
                  <a:pt x="255" y="365"/>
                </a:cubicBezTo>
                <a:cubicBezTo>
                  <a:pt x="255" y="365"/>
                  <a:pt x="255" y="364"/>
                  <a:pt x="256" y="364"/>
                </a:cubicBezTo>
                <a:cubicBezTo>
                  <a:pt x="257" y="366"/>
                  <a:pt x="255" y="365"/>
                  <a:pt x="255" y="367"/>
                </a:cubicBezTo>
                <a:cubicBezTo>
                  <a:pt x="256" y="368"/>
                  <a:pt x="257" y="366"/>
                  <a:pt x="258" y="368"/>
                </a:cubicBezTo>
                <a:cubicBezTo>
                  <a:pt x="258" y="367"/>
                  <a:pt x="259" y="367"/>
                  <a:pt x="259" y="366"/>
                </a:cubicBezTo>
                <a:cubicBezTo>
                  <a:pt x="261" y="368"/>
                  <a:pt x="260" y="370"/>
                  <a:pt x="260" y="372"/>
                </a:cubicBezTo>
                <a:cubicBezTo>
                  <a:pt x="260" y="371"/>
                  <a:pt x="261" y="371"/>
                  <a:pt x="262" y="371"/>
                </a:cubicBezTo>
                <a:cubicBezTo>
                  <a:pt x="262" y="369"/>
                  <a:pt x="260" y="369"/>
                  <a:pt x="261" y="368"/>
                </a:cubicBezTo>
                <a:cubicBezTo>
                  <a:pt x="264" y="368"/>
                  <a:pt x="264" y="370"/>
                  <a:pt x="266" y="370"/>
                </a:cubicBezTo>
                <a:cubicBezTo>
                  <a:pt x="265" y="370"/>
                  <a:pt x="266" y="373"/>
                  <a:pt x="267" y="373"/>
                </a:cubicBezTo>
                <a:cubicBezTo>
                  <a:pt x="270" y="373"/>
                  <a:pt x="275" y="373"/>
                  <a:pt x="279" y="374"/>
                </a:cubicBezTo>
                <a:cubicBezTo>
                  <a:pt x="282" y="371"/>
                  <a:pt x="287" y="374"/>
                  <a:pt x="288" y="375"/>
                </a:cubicBezTo>
                <a:cubicBezTo>
                  <a:pt x="291" y="374"/>
                  <a:pt x="292" y="374"/>
                  <a:pt x="295" y="374"/>
                </a:cubicBezTo>
                <a:cubicBezTo>
                  <a:pt x="295" y="375"/>
                  <a:pt x="295" y="375"/>
                  <a:pt x="295" y="376"/>
                </a:cubicBezTo>
                <a:cubicBezTo>
                  <a:pt x="297" y="375"/>
                  <a:pt x="300" y="376"/>
                  <a:pt x="297" y="374"/>
                </a:cubicBezTo>
                <a:cubicBezTo>
                  <a:pt x="298" y="374"/>
                  <a:pt x="298" y="374"/>
                  <a:pt x="298" y="373"/>
                </a:cubicBezTo>
                <a:cubicBezTo>
                  <a:pt x="300" y="373"/>
                  <a:pt x="302" y="374"/>
                  <a:pt x="303" y="374"/>
                </a:cubicBezTo>
                <a:cubicBezTo>
                  <a:pt x="309" y="372"/>
                  <a:pt x="320" y="371"/>
                  <a:pt x="325" y="368"/>
                </a:cubicBezTo>
                <a:cubicBezTo>
                  <a:pt x="327" y="370"/>
                  <a:pt x="332" y="370"/>
                  <a:pt x="334" y="368"/>
                </a:cubicBezTo>
                <a:cubicBezTo>
                  <a:pt x="335" y="370"/>
                  <a:pt x="339" y="371"/>
                  <a:pt x="340" y="370"/>
                </a:cubicBezTo>
                <a:cubicBezTo>
                  <a:pt x="340" y="370"/>
                  <a:pt x="338" y="369"/>
                  <a:pt x="340" y="368"/>
                </a:cubicBezTo>
                <a:cubicBezTo>
                  <a:pt x="341" y="369"/>
                  <a:pt x="342" y="370"/>
                  <a:pt x="343" y="372"/>
                </a:cubicBezTo>
                <a:cubicBezTo>
                  <a:pt x="339" y="372"/>
                  <a:pt x="339" y="372"/>
                  <a:pt x="335" y="372"/>
                </a:cubicBezTo>
                <a:cubicBezTo>
                  <a:pt x="334" y="373"/>
                  <a:pt x="333" y="373"/>
                  <a:pt x="334" y="375"/>
                </a:cubicBezTo>
                <a:cubicBezTo>
                  <a:pt x="331" y="374"/>
                  <a:pt x="328" y="382"/>
                  <a:pt x="330" y="384"/>
                </a:cubicBezTo>
                <a:cubicBezTo>
                  <a:pt x="332" y="384"/>
                  <a:pt x="332" y="382"/>
                  <a:pt x="334" y="382"/>
                </a:cubicBezTo>
                <a:cubicBezTo>
                  <a:pt x="333" y="383"/>
                  <a:pt x="333" y="384"/>
                  <a:pt x="334" y="384"/>
                </a:cubicBezTo>
                <a:cubicBezTo>
                  <a:pt x="335" y="385"/>
                  <a:pt x="336" y="385"/>
                  <a:pt x="337" y="384"/>
                </a:cubicBezTo>
                <a:cubicBezTo>
                  <a:pt x="337" y="385"/>
                  <a:pt x="337" y="385"/>
                  <a:pt x="338" y="385"/>
                </a:cubicBezTo>
                <a:cubicBezTo>
                  <a:pt x="340" y="384"/>
                  <a:pt x="342" y="385"/>
                  <a:pt x="344" y="387"/>
                </a:cubicBezTo>
                <a:cubicBezTo>
                  <a:pt x="349" y="386"/>
                  <a:pt x="354" y="389"/>
                  <a:pt x="357" y="385"/>
                </a:cubicBezTo>
                <a:cubicBezTo>
                  <a:pt x="358" y="386"/>
                  <a:pt x="358" y="387"/>
                  <a:pt x="360" y="387"/>
                </a:cubicBezTo>
                <a:cubicBezTo>
                  <a:pt x="362" y="387"/>
                  <a:pt x="362" y="384"/>
                  <a:pt x="366" y="385"/>
                </a:cubicBezTo>
                <a:cubicBezTo>
                  <a:pt x="367" y="382"/>
                  <a:pt x="370" y="382"/>
                  <a:pt x="371" y="379"/>
                </a:cubicBezTo>
                <a:cubicBezTo>
                  <a:pt x="378" y="378"/>
                  <a:pt x="386" y="376"/>
                  <a:pt x="394" y="375"/>
                </a:cubicBezTo>
                <a:cubicBezTo>
                  <a:pt x="394" y="375"/>
                  <a:pt x="394" y="377"/>
                  <a:pt x="395" y="377"/>
                </a:cubicBezTo>
                <a:cubicBezTo>
                  <a:pt x="398" y="374"/>
                  <a:pt x="405" y="376"/>
                  <a:pt x="408" y="373"/>
                </a:cubicBezTo>
                <a:cubicBezTo>
                  <a:pt x="409" y="375"/>
                  <a:pt x="412" y="375"/>
                  <a:pt x="414" y="375"/>
                </a:cubicBezTo>
                <a:cubicBezTo>
                  <a:pt x="415" y="372"/>
                  <a:pt x="420" y="373"/>
                  <a:pt x="423" y="373"/>
                </a:cubicBezTo>
                <a:cubicBezTo>
                  <a:pt x="422" y="369"/>
                  <a:pt x="424" y="369"/>
                  <a:pt x="422" y="367"/>
                </a:cubicBezTo>
                <a:cubicBezTo>
                  <a:pt x="423" y="367"/>
                  <a:pt x="425" y="367"/>
                  <a:pt x="424" y="369"/>
                </a:cubicBezTo>
                <a:cubicBezTo>
                  <a:pt x="427" y="370"/>
                  <a:pt x="426" y="369"/>
                  <a:pt x="428" y="368"/>
                </a:cubicBezTo>
                <a:cubicBezTo>
                  <a:pt x="427" y="371"/>
                  <a:pt x="431" y="370"/>
                  <a:pt x="432" y="371"/>
                </a:cubicBezTo>
                <a:cubicBezTo>
                  <a:pt x="432" y="370"/>
                  <a:pt x="433" y="369"/>
                  <a:pt x="434" y="370"/>
                </a:cubicBezTo>
                <a:cubicBezTo>
                  <a:pt x="433" y="371"/>
                  <a:pt x="436" y="371"/>
                  <a:pt x="434" y="372"/>
                </a:cubicBezTo>
                <a:cubicBezTo>
                  <a:pt x="438" y="373"/>
                  <a:pt x="441" y="371"/>
                  <a:pt x="443" y="370"/>
                </a:cubicBezTo>
                <a:cubicBezTo>
                  <a:pt x="444" y="370"/>
                  <a:pt x="444" y="371"/>
                  <a:pt x="446" y="371"/>
                </a:cubicBezTo>
                <a:cubicBezTo>
                  <a:pt x="448" y="370"/>
                  <a:pt x="449" y="367"/>
                  <a:pt x="451" y="367"/>
                </a:cubicBezTo>
                <a:cubicBezTo>
                  <a:pt x="452" y="365"/>
                  <a:pt x="452" y="365"/>
                  <a:pt x="452" y="364"/>
                </a:cubicBezTo>
                <a:cubicBezTo>
                  <a:pt x="454" y="364"/>
                  <a:pt x="455" y="365"/>
                  <a:pt x="455" y="366"/>
                </a:cubicBezTo>
                <a:cubicBezTo>
                  <a:pt x="453" y="367"/>
                  <a:pt x="458" y="368"/>
                  <a:pt x="455" y="369"/>
                </a:cubicBezTo>
                <a:cubicBezTo>
                  <a:pt x="457" y="370"/>
                  <a:pt x="458" y="371"/>
                  <a:pt x="461" y="371"/>
                </a:cubicBezTo>
                <a:cubicBezTo>
                  <a:pt x="463" y="368"/>
                  <a:pt x="464" y="367"/>
                  <a:pt x="463" y="363"/>
                </a:cubicBezTo>
                <a:cubicBezTo>
                  <a:pt x="465" y="365"/>
                  <a:pt x="464" y="362"/>
                  <a:pt x="465" y="363"/>
                </a:cubicBezTo>
                <a:cubicBezTo>
                  <a:pt x="465" y="365"/>
                  <a:pt x="463" y="364"/>
                  <a:pt x="463" y="365"/>
                </a:cubicBezTo>
                <a:cubicBezTo>
                  <a:pt x="465" y="366"/>
                  <a:pt x="465" y="367"/>
                  <a:pt x="465" y="368"/>
                </a:cubicBezTo>
                <a:cubicBezTo>
                  <a:pt x="467" y="367"/>
                  <a:pt x="465" y="366"/>
                  <a:pt x="468" y="365"/>
                </a:cubicBezTo>
                <a:cubicBezTo>
                  <a:pt x="468" y="366"/>
                  <a:pt x="469" y="366"/>
                  <a:pt x="469" y="367"/>
                </a:cubicBezTo>
                <a:cubicBezTo>
                  <a:pt x="467" y="366"/>
                  <a:pt x="467" y="367"/>
                  <a:pt x="467" y="368"/>
                </a:cubicBezTo>
                <a:cubicBezTo>
                  <a:pt x="470" y="369"/>
                  <a:pt x="469" y="367"/>
                  <a:pt x="472" y="368"/>
                </a:cubicBezTo>
                <a:cubicBezTo>
                  <a:pt x="472" y="367"/>
                  <a:pt x="471" y="366"/>
                  <a:pt x="472" y="366"/>
                </a:cubicBezTo>
                <a:cubicBezTo>
                  <a:pt x="472" y="366"/>
                  <a:pt x="473" y="366"/>
                  <a:pt x="474" y="366"/>
                </a:cubicBezTo>
                <a:cubicBezTo>
                  <a:pt x="474" y="365"/>
                  <a:pt x="473" y="363"/>
                  <a:pt x="475" y="364"/>
                </a:cubicBezTo>
                <a:cubicBezTo>
                  <a:pt x="475" y="366"/>
                  <a:pt x="474" y="367"/>
                  <a:pt x="473" y="368"/>
                </a:cubicBezTo>
                <a:cubicBezTo>
                  <a:pt x="476" y="368"/>
                  <a:pt x="476" y="367"/>
                  <a:pt x="478" y="365"/>
                </a:cubicBezTo>
                <a:cubicBezTo>
                  <a:pt x="479" y="366"/>
                  <a:pt x="480" y="369"/>
                  <a:pt x="482" y="366"/>
                </a:cubicBezTo>
                <a:cubicBezTo>
                  <a:pt x="480" y="366"/>
                  <a:pt x="479" y="366"/>
                  <a:pt x="478" y="365"/>
                </a:cubicBezTo>
                <a:cubicBezTo>
                  <a:pt x="480" y="361"/>
                  <a:pt x="485" y="366"/>
                  <a:pt x="486" y="363"/>
                </a:cubicBezTo>
                <a:cubicBezTo>
                  <a:pt x="485" y="361"/>
                  <a:pt x="485" y="363"/>
                  <a:pt x="483" y="363"/>
                </a:cubicBezTo>
                <a:cubicBezTo>
                  <a:pt x="483" y="361"/>
                  <a:pt x="482" y="362"/>
                  <a:pt x="483" y="361"/>
                </a:cubicBezTo>
                <a:cubicBezTo>
                  <a:pt x="479" y="360"/>
                  <a:pt x="476" y="359"/>
                  <a:pt x="474" y="361"/>
                </a:cubicBezTo>
                <a:cubicBezTo>
                  <a:pt x="465" y="357"/>
                  <a:pt x="450" y="356"/>
                  <a:pt x="440" y="355"/>
                </a:cubicBezTo>
                <a:cubicBezTo>
                  <a:pt x="440" y="353"/>
                  <a:pt x="438" y="352"/>
                  <a:pt x="438" y="350"/>
                </a:cubicBezTo>
                <a:cubicBezTo>
                  <a:pt x="440" y="344"/>
                  <a:pt x="437" y="336"/>
                  <a:pt x="440" y="329"/>
                </a:cubicBezTo>
                <a:cubicBezTo>
                  <a:pt x="436" y="333"/>
                  <a:pt x="436" y="342"/>
                  <a:pt x="434" y="346"/>
                </a:cubicBezTo>
                <a:cubicBezTo>
                  <a:pt x="433" y="345"/>
                  <a:pt x="431" y="346"/>
                  <a:pt x="430" y="344"/>
                </a:cubicBezTo>
                <a:cubicBezTo>
                  <a:pt x="428" y="339"/>
                  <a:pt x="425" y="331"/>
                  <a:pt x="419" y="329"/>
                </a:cubicBezTo>
                <a:cubicBezTo>
                  <a:pt x="420" y="327"/>
                  <a:pt x="417" y="325"/>
                  <a:pt x="418" y="322"/>
                </a:cubicBezTo>
                <a:cubicBezTo>
                  <a:pt x="416" y="322"/>
                  <a:pt x="416" y="321"/>
                  <a:pt x="415" y="320"/>
                </a:cubicBezTo>
                <a:cubicBezTo>
                  <a:pt x="413" y="305"/>
                  <a:pt x="409" y="291"/>
                  <a:pt x="408" y="274"/>
                </a:cubicBezTo>
                <a:cubicBezTo>
                  <a:pt x="408" y="275"/>
                  <a:pt x="407" y="275"/>
                  <a:pt x="407" y="274"/>
                </a:cubicBezTo>
                <a:cubicBezTo>
                  <a:pt x="408" y="273"/>
                  <a:pt x="408" y="272"/>
                  <a:pt x="409" y="273"/>
                </a:cubicBezTo>
                <a:cubicBezTo>
                  <a:pt x="410" y="270"/>
                  <a:pt x="407" y="270"/>
                  <a:pt x="406" y="267"/>
                </a:cubicBezTo>
                <a:cubicBezTo>
                  <a:pt x="408" y="267"/>
                  <a:pt x="408" y="268"/>
                  <a:pt x="409" y="268"/>
                </a:cubicBezTo>
                <a:cubicBezTo>
                  <a:pt x="409" y="266"/>
                  <a:pt x="410" y="262"/>
                  <a:pt x="408" y="260"/>
                </a:cubicBezTo>
                <a:cubicBezTo>
                  <a:pt x="409" y="263"/>
                  <a:pt x="406" y="262"/>
                  <a:pt x="405" y="263"/>
                </a:cubicBezTo>
                <a:cubicBezTo>
                  <a:pt x="405" y="262"/>
                  <a:pt x="402" y="260"/>
                  <a:pt x="403" y="257"/>
                </a:cubicBezTo>
                <a:cubicBezTo>
                  <a:pt x="404" y="259"/>
                  <a:pt x="407" y="259"/>
                  <a:pt x="406" y="256"/>
                </a:cubicBezTo>
                <a:cubicBezTo>
                  <a:pt x="405" y="256"/>
                  <a:pt x="404" y="256"/>
                  <a:pt x="403" y="255"/>
                </a:cubicBezTo>
                <a:cubicBezTo>
                  <a:pt x="404" y="249"/>
                  <a:pt x="403" y="247"/>
                  <a:pt x="405" y="243"/>
                </a:cubicBezTo>
                <a:cubicBezTo>
                  <a:pt x="403" y="243"/>
                  <a:pt x="401" y="242"/>
                  <a:pt x="402" y="240"/>
                </a:cubicBezTo>
                <a:cubicBezTo>
                  <a:pt x="401" y="239"/>
                  <a:pt x="401" y="243"/>
                  <a:pt x="401" y="241"/>
                </a:cubicBezTo>
                <a:cubicBezTo>
                  <a:pt x="401" y="239"/>
                  <a:pt x="403" y="239"/>
                  <a:pt x="403" y="238"/>
                </a:cubicBezTo>
                <a:cubicBezTo>
                  <a:pt x="403" y="236"/>
                  <a:pt x="400" y="237"/>
                  <a:pt x="400" y="235"/>
                </a:cubicBezTo>
                <a:cubicBezTo>
                  <a:pt x="403" y="236"/>
                  <a:pt x="400" y="232"/>
                  <a:pt x="401" y="232"/>
                </a:cubicBezTo>
                <a:cubicBezTo>
                  <a:pt x="401" y="233"/>
                  <a:pt x="403" y="234"/>
                  <a:pt x="403" y="233"/>
                </a:cubicBezTo>
                <a:cubicBezTo>
                  <a:pt x="402" y="232"/>
                  <a:pt x="403" y="229"/>
                  <a:pt x="401" y="229"/>
                </a:cubicBezTo>
                <a:cubicBezTo>
                  <a:pt x="400" y="229"/>
                  <a:pt x="400" y="231"/>
                  <a:pt x="399" y="230"/>
                </a:cubicBezTo>
                <a:cubicBezTo>
                  <a:pt x="398" y="228"/>
                  <a:pt x="400" y="228"/>
                  <a:pt x="400" y="226"/>
                </a:cubicBezTo>
                <a:cubicBezTo>
                  <a:pt x="400" y="225"/>
                  <a:pt x="399" y="226"/>
                  <a:pt x="399" y="225"/>
                </a:cubicBezTo>
                <a:cubicBezTo>
                  <a:pt x="399" y="225"/>
                  <a:pt x="399" y="224"/>
                  <a:pt x="399" y="224"/>
                </a:cubicBezTo>
                <a:cubicBezTo>
                  <a:pt x="401" y="225"/>
                  <a:pt x="400" y="220"/>
                  <a:pt x="399" y="219"/>
                </a:cubicBezTo>
                <a:cubicBezTo>
                  <a:pt x="401" y="218"/>
                  <a:pt x="399" y="217"/>
                  <a:pt x="398" y="217"/>
                </a:cubicBezTo>
                <a:cubicBezTo>
                  <a:pt x="400" y="217"/>
                  <a:pt x="401" y="215"/>
                  <a:pt x="401" y="213"/>
                </a:cubicBezTo>
                <a:cubicBezTo>
                  <a:pt x="400" y="213"/>
                  <a:pt x="400" y="214"/>
                  <a:pt x="399" y="213"/>
                </a:cubicBezTo>
                <a:cubicBezTo>
                  <a:pt x="400" y="211"/>
                  <a:pt x="398" y="211"/>
                  <a:pt x="398" y="209"/>
                </a:cubicBezTo>
                <a:cubicBezTo>
                  <a:pt x="401" y="205"/>
                  <a:pt x="400" y="201"/>
                  <a:pt x="401" y="197"/>
                </a:cubicBezTo>
                <a:cubicBezTo>
                  <a:pt x="399" y="197"/>
                  <a:pt x="400" y="200"/>
                  <a:pt x="399" y="198"/>
                </a:cubicBezTo>
                <a:cubicBezTo>
                  <a:pt x="399" y="196"/>
                  <a:pt x="402" y="198"/>
                  <a:pt x="401" y="196"/>
                </a:cubicBezTo>
                <a:cubicBezTo>
                  <a:pt x="401" y="195"/>
                  <a:pt x="399" y="195"/>
                  <a:pt x="400" y="193"/>
                </a:cubicBezTo>
                <a:cubicBezTo>
                  <a:pt x="406" y="191"/>
                  <a:pt x="409" y="189"/>
                  <a:pt x="415" y="188"/>
                </a:cubicBezTo>
                <a:cubicBezTo>
                  <a:pt x="414" y="186"/>
                  <a:pt x="416" y="186"/>
                  <a:pt x="415" y="185"/>
                </a:cubicBezTo>
                <a:cubicBezTo>
                  <a:pt x="413" y="186"/>
                  <a:pt x="412" y="187"/>
                  <a:pt x="410" y="185"/>
                </a:cubicBezTo>
                <a:cubicBezTo>
                  <a:pt x="409" y="187"/>
                  <a:pt x="409" y="185"/>
                  <a:pt x="407" y="187"/>
                </a:cubicBezTo>
                <a:cubicBezTo>
                  <a:pt x="405" y="186"/>
                  <a:pt x="403" y="186"/>
                  <a:pt x="403" y="183"/>
                </a:cubicBezTo>
                <a:cubicBezTo>
                  <a:pt x="402" y="182"/>
                  <a:pt x="400" y="184"/>
                  <a:pt x="399" y="182"/>
                </a:cubicBezTo>
                <a:cubicBezTo>
                  <a:pt x="398" y="179"/>
                  <a:pt x="401" y="177"/>
                  <a:pt x="399" y="175"/>
                </a:cubicBezTo>
                <a:cubicBezTo>
                  <a:pt x="397" y="175"/>
                  <a:pt x="398" y="176"/>
                  <a:pt x="396" y="176"/>
                </a:cubicBezTo>
                <a:cubicBezTo>
                  <a:pt x="398" y="173"/>
                  <a:pt x="395" y="174"/>
                  <a:pt x="394" y="172"/>
                </a:cubicBezTo>
                <a:cubicBezTo>
                  <a:pt x="395" y="172"/>
                  <a:pt x="395" y="172"/>
                  <a:pt x="396" y="172"/>
                </a:cubicBezTo>
                <a:cubicBezTo>
                  <a:pt x="395" y="170"/>
                  <a:pt x="394" y="168"/>
                  <a:pt x="394" y="166"/>
                </a:cubicBezTo>
                <a:cubicBezTo>
                  <a:pt x="395" y="165"/>
                  <a:pt x="395" y="164"/>
                  <a:pt x="396" y="162"/>
                </a:cubicBezTo>
                <a:cubicBezTo>
                  <a:pt x="395" y="162"/>
                  <a:pt x="394" y="162"/>
                  <a:pt x="394" y="162"/>
                </a:cubicBezTo>
                <a:cubicBezTo>
                  <a:pt x="398" y="154"/>
                  <a:pt x="391" y="142"/>
                  <a:pt x="395" y="135"/>
                </a:cubicBezTo>
                <a:cubicBezTo>
                  <a:pt x="394" y="134"/>
                  <a:pt x="392" y="134"/>
                  <a:pt x="391" y="133"/>
                </a:cubicBezTo>
                <a:cubicBezTo>
                  <a:pt x="392" y="131"/>
                  <a:pt x="395" y="130"/>
                  <a:pt x="395" y="128"/>
                </a:cubicBezTo>
                <a:cubicBezTo>
                  <a:pt x="395" y="128"/>
                  <a:pt x="393" y="125"/>
                  <a:pt x="393" y="125"/>
                </a:cubicBezTo>
                <a:cubicBezTo>
                  <a:pt x="393" y="124"/>
                  <a:pt x="394" y="124"/>
                  <a:pt x="395" y="123"/>
                </a:cubicBezTo>
                <a:cubicBezTo>
                  <a:pt x="395" y="123"/>
                  <a:pt x="394" y="122"/>
                  <a:pt x="394" y="121"/>
                </a:cubicBezTo>
                <a:cubicBezTo>
                  <a:pt x="394" y="119"/>
                  <a:pt x="396" y="117"/>
                  <a:pt x="395" y="115"/>
                </a:cubicBezTo>
                <a:cubicBezTo>
                  <a:pt x="396" y="114"/>
                  <a:pt x="397" y="114"/>
                  <a:pt x="399" y="114"/>
                </a:cubicBezTo>
                <a:cubicBezTo>
                  <a:pt x="401" y="110"/>
                  <a:pt x="398" y="105"/>
                  <a:pt x="398" y="101"/>
                </a:cubicBezTo>
                <a:cubicBezTo>
                  <a:pt x="398" y="95"/>
                  <a:pt x="404" y="90"/>
                  <a:pt x="402" y="83"/>
                </a:cubicBezTo>
                <a:cubicBezTo>
                  <a:pt x="403" y="83"/>
                  <a:pt x="403" y="81"/>
                  <a:pt x="405" y="82"/>
                </a:cubicBezTo>
                <a:cubicBezTo>
                  <a:pt x="407" y="92"/>
                  <a:pt x="406" y="97"/>
                  <a:pt x="407" y="104"/>
                </a:cubicBezTo>
                <a:cubicBezTo>
                  <a:pt x="408" y="102"/>
                  <a:pt x="408" y="105"/>
                  <a:pt x="409" y="105"/>
                </a:cubicBezTo>
                <a:cubicBezTo>
                  <a:pt x="408" y="97"/>
                  <a:pt x="409" y="86"/>
                  <a:pt x="411" y="82"/>
                </a:cubicBezTo>
                <a:cubicBezTo>
                  <a:pt x="410" y="84"/>
                  <a:pt x="410" y="80"/>
                  <a:pt x="408" y="81"/>
                </a:cubicBezTo>
                <a:cubicBezTo>
                  <a:pt x="408" y="83"/>
                  <a:pt x="408" y="84"/>
                  <a:pt x="407" y="84"/>
                </a:cubicBezTo>
                <a:cubicBezTo>
                  <a:pt x="407" y="82"/>
                  <a:pt x="405" y="82"/>
                  <a:pt x="405" y="80"/>
                </a:cubicBezTo>
                <a:cubicBezTo>
                  <a:pt x="410" y="77"/>
                  <a:pt x="399" y="67"/>
                  <a:pt x="408" y="65"/>
                </a:cubicBezTo>
                <a:cubicBezTo>
                  <a:pt x="410" y="62"/>
                  <a:pt x="410" y="61"/>
                  <a:pt x="411" y="57"/>
                </a:cubicBezTo>
                <a:cubicBezTo>
                  <a:pt x="412" y="52"/>
                  <a:pt x="419" y="50"/>
                  <a:pt x="416" y="43"/>
                </a:cubicBezTo>
                <a:cubicBezTo>
                  <a:pt x="418" y="42"/>
                  <a:pt x="421" y="42"/>
                  <a:pt x="421" y="38"/>
                </a:cubicBezTo>
                <a:cubicBezTo>
                  <a:pt x="418" y="36"/>
                  <a:pt x="416" y="35"/>
                  <a:pt x="414" y="33"/>
                </a:cubicBezTo>
                <a:cubicBezTo>
                  <a:pt x="416" y="30"/>
                  <a:pt x="417" y="26"/>
                  <a:pt x="422" y="27"/>
                </a:cubicBezTo>
                <a:cubicBezTo>
                  <a:pt x="423" y="27"/>
                  <a:pt x="424" y="28"/>
                  <a:pt x="424" y="28"/>
                </a:cubicBezTo>
                <a:cubicBezTo>
                  <a:pt x="427" y="28"/>
                  <a:pt x="431" y="25"/>
                  <a:pt x="434" y="25"/>
                </a:cubicBezTo>
                <a:cubicBezTo>
                  <a:pt x="434" y="25"/>
                  <a:pt x="435" y="27"/>
                  <a:pt x="436" y="27"/>
                </a:cubicBezTo>
                <a:cubicBezTo>
                  <a:pt x="438" y="26"/>
                  <a:pt x="436" y="25"/>
                  <a:pt x="437" y="27"/>
                </a:cubicBezTo>
                <a:cubicBezTo>
                  <a:pt x="439" y="23"/>
                  <a:pt x="442" y="26"/>
                  <a:pt x="445" y="24"/>
                </a:cubicBezTo>
                <a:cubicBezTo>
                  <a:pt x="441" y="23"/>
                  <a:pt x="439" y="23"/>
                  <a:pt x="436" y="24"/>
                </a:cubicBezTo>
                <a:cubicBezTo>
                  <a:pt x="435" y="23"/>
                  <a:pt x="435" y="22"/>
                  <a:pt x="433" y="23"/>
                </a:cubicBezTo>
                <a:cubicBezTo>
                  <a:pt x="432" y="22"/>
                  <a:pt x="432" y="21"/>
                  <a:pt x="431" y="21"/>
                </a:cubicBezTo>
                <a:cubicBezTo>
                  <a:pt x="429" y="20"/>
                  <a:pt x="424" y="21"/>
                  <a:pt x="422" y="20"/>
                </a:cubicBezTo>
                <a:cubicBezTo>
                  <a:pt x="422" y="19"/>
                  <a:pt x="422" y="19"/>
                  <a:pt x="423" y="18"/>
                </a:cubicBezTo>
                <a:cubicBezTo>
                  <a:pt x="424" y="19"/>
                  <a:pt x="427" y="18"/>
                  <a:pt x="430" y="18"/>
                </a:cubicBezTo>
                <a:cubicBezTo>
                  <a:pt x="431" y="16"/>
                  <a:pt x="427" y="15"/>
                  <a:pt x="429" y="14"/>
                </a:cubicBezTo>
                <a:cubicBezTo>
                  <a:pt x="430" y="14"/>
                  <a:pt x="430" y="16"/>
                  <a:pt x="431" y="16"/>
                </a:cubicBezTo>
                <a:cubicBezTo>
                  <a:pt x="432" y="12"/>
                  <a:pt x="434" y="16"/>
                  <a:pt x="437" y="14"/>
                </a:cubicBezTo>
                <a:cubicBezTo>
                  <a:pt x="437" y="15"/>
                  <a:pt x="438" y="15"/>
                  <a:pt x="438" y="16"/>
                </a:cubicBezTo>
                <a:cubicBezTo>
                  <a:pt x="432" y="16"/>
                  <a:pt x="435" y="19"/>
                  <a:pt x="431" y="17"/>
                </a:cubicBezTo>
                <a:cubicBezTo>
                  <a:pt x="434" y="20"/>
                  <a:pt x="436" y="18"/>
                  <a:pt x="438" y="16"/>
                </a:cubicBezTo>
                <a:cubicBezTo>
                  <a:pt x="441" y="16"/>
                  <a:pt x="443" y="18"/>
                  <a:pt x="445" y="18"/>
                </a:cubicBezTo>
                <a:cubicBezTo>
                  <a:pt x="447" y="16"/>
                  <a:pt x="444" y="17"/>
                  <a:pt x="445" y="14"/>
                </a:cubicBezTo>
                <a:cubicBezTo>
                  <a:pt x="445" y="14"/>
                  <a:pt x="445" y="14"/>
                  <a:pt x="446" y="14"/>
                </a:cubicBezTo>
                <a:cubicBezTo>
                  <a:pt x="450" y="14"/>
                  <a:pt x="453" y="14"/>
                  <a:pt x="459" y="14"/>
                </a:cubicBezTo>
                <a:cubicBezTo>
                  <a:pt x="460" y="16"/>
                  <a:pt x="460" y="21"/>
                  <a:pt x="460" y="23"/>
                </a:cubicBezTo>
                <a:cubicBezTo>
                  <a:pt x="463" y="22"/>
                  <a:pt x="460" y="16"/>
                  <a:pt x="462" y="13"/>
                </a:cubicBezTo>
                <a:cubicBezTo>
                  <a:pt x="456" y="12"/>
                  <a:pt x="447" y="13"/>
                  <a:pt x="443" y="11"/>
                </a:cubicBezTo>
                <a:cubicBezTo>
                  <a:pt x="444" y="11"/>
                  <a:pt x="446" y="11"/>
                  <a:pt x="445" y="10"/>
                </a:cubicBezTo>
                <a:cubicBezTo>
                  <a:pt x="444" y="10"/>
                  <a:pt x="443" y="10"/>
                  <a:pt x="443" y="10"/>
                </a:cubicBezTo>
                <a:cubicBezTo>
                  <a:pt x="443" y="10"/>
                  <a:pt x="443" y="9"/>
                  <a:pt x="443" y="8"/>
                </a:cubicBezTo>
                <a:cubicBezTo>
                  <a:pt x="444" y="8"/>
                  <a:pt x="445" y="10"/>
                  <a:pt x="445" y="7"/>
                </a:cubicBezTo>
                <a:cubicBezTo>
                  <a:pt x="445" y="6"/>
                  <a:pt x="444" y="7"/>
                  <a:pt x="444" y="6"/>
                </a:cubicBezTo>
                <a:cubicBezTo>
                  <a:pt x="444" y="5"/>
                  <a:pt x="443" y="4"/>
                  <a:pt x="444" y="4"/>
                </a:cubicBezTo>
                <a:close/>
                <a:moveTo>
                  <a:pt x="408" y="267"/>
                </a:moveTo>
                <a:cubicBezTo>
                  <a:pt x="406" y="267"/>
                  <a:pt x="405" y="262"/>
                  <a:pt x="408" y="263"/>
                </a:cubicBezTo>
                <a:cubicBezTo>
                  <a:pt x="408" y="264"/>
                  <a:pt x="408" y="265"/>
                  <a:pt x="408" y="267"/>
                </a:cubicBezTo>
                <a:cubicBezTo>
                  <a:pt x="408" y="267"/>
                  <a:pt x="408" y="267"/>
                  <a:pt x="408" y="267"/>
                </a:cubicBezTo>
                <a:close/>
                <a:moveTo>
                  <a:pt x="176" y="7"/>
                </a:moveTo>
                <a:cubicBezTo>
                  <a:pt x="176" y="5"/>
                  <a:pt x="178" y="8"/>
                  <a:pt x="178" y="6"/>
                </a:cubicBezTo>
                <a:cubicBezTo>
                  <a:pt x="179" y="7"/>
                  <a:pt x="177" y="7"/>
                  <a:pt x="177" y="8"/>
                </a:cubicBezTo>
                <a:cubicBezTo>
                  <a:pt x="176" y="8"/>
                  <a:pt x="177" y="7"/>
                  <a:pt x="176" y="7"/>
                </a:cubicBezTo>
                <a:cubicBezTo>
                  <a:pt x="176" y="7"/>
                  <a:pt x="176" y="7"/>
                  <a:pt x="176" y="7"/>
                </a:cubicBezTo>
                <a:close/>
                <a:moveTo>
                  <a:pt x="242" y="7"/>
                </a:moveTo>
                <a:cubicBezTo>
                  <a:pt x="241" y="9"/>
                  <a:pt x="239" y="7"/>
                  <a:pt x="241" y="6"/>
                </a:cubicBezTo>
                <a:cubicBezTo>
                  <a:pt x="241" y="6"/>
                  <a:pt x="241" y="7"/>
                  <a:pt x="242" y="7"/>
                </a:cubicBezTo>
                <a:cubicBezTo>
                  <a:pt x="242" y="7"/>
                  <a:pt x="242" y="7"/>
                  <a:pt x="242" y="7"/>
                </a:cubicBezTo>
                <a:close/>
                <a:moveTo>
                  <a:pt x="180" y="11"/>
                </a:moveTo>
                <a:cubicBezTo>
                  <a:pt x="180" y="8"/>
                  <a:pt x="181" y="9"/>
                  <a:pt x="183" y="10"/>
                </a:cubicBezTo>
                <a:cubicBezTo>
                  <a:pt x="182" y="10"/>
                  <a:pt x="181" y="10"/>
                  <a:pt x="180" y="11"/>
                </a:cubicBezTo>
                <a:cubicBezTo>
                  <a:pt x="180" y="11"/>
                  <a:pt x="180" y="11"/>
                  <a:pt x="180" y="11"/>
                </a:cubicBezTo>
                <a:close/>
                <a:moveTo>
                  <a:pt x="181" y="12"/>
                </a:moveTo>
                <a:cubicBezTo>
                  <a:pt x="185" y="11"/>
                  <a:pt x="188" y="9"/>
                  <a:pt x="192" y="10"/>
                </a:cubicBezTo>
                <a:cubicBezTo>
                  <a:pt x="190" y="14"/>
                  <a:pt x="183" y="15"/>
                  <a:pt x="181" y="12"/>
                </a:cubicBezTo>
                <a:cubicBezTo>
                  <a:pt x="181" y="12"/>
                  <a:pt x="181" y="12"/>
                  <a:pt x="181" y="12"/>
                </a:cubicBezTo>
                <a:close/>
                <a:moveTo>
                  <a:pt x="174" y="13"/>
                </a:moveTo>
                <a:cubicBezTo>
                  <a:pt x="174" y="12"/>
                  <a:pt x="176" y="12"/>
                  <a:pt x="176" y="11"/>
                </a:cubicBezTo>
                <a:cubicBezTo>
                  <a:pt x="176" y="11"/>
                  <a:pt x="176" y="12"/>
                  <a:pt x="177" y="12"/>
                </a:cubicBezTo>
                <a:cubicBezTo>
                  <a:pt x="177" y="12"/>
                  <a:pt x="177" y="12"/>
                  <a:pt x="177" y="13"/>
                </a:cubicBezTo>
                <a:cubicBezTo>
                  <a:pt x="176" y="13"/>
                  <a:pt x="175" y="13"/>
                  <a:pt x="174" y="13"/>
                </a:cubicBezTo>
                <a:cubicBezTo>
                  <a:pt x="174" y="13"/>
                  <a:pt x="174" y="13"/>
                  <a:pt x="174" y="13"/>
                </a:cubicBezTo>
                <a:close/>
                <a:moveTo>
                  <a:pt x="158" y="15"/>
                </a:moveTo>
                <a:cubicBezTo>
                  <a:pt x="156" y="15"/>
                  <a:pt x="158" y="13"/>
                  <a:pt x="159" y="13"/>
                </a:cubicBezTo>
                <a:cubicBezTo>
                  <a:pt x="159" y="15"/>
                  <a:pt x="158" y="14"/>
                  <a:pt x="158" y="15"/>
                </a:cubicBezTo>
                <a:cubicBezTo>
                  <a:pt x="158" y="15"/>
                  <a:pt x="158" y="15"/>
                  <a:pt x="158" y="15"/>
                </a:cubicBezTo>
                <a:close/>
                <a:moveTo>
                  <a:pt x="165" y="15"/>
                </a:moveTo>
                <a:cubicBezTo>
                  <a:pt x="164" y="15"/>
                  <a:pt x="163" y="15"/>
                  <a:pt x="163" y="13"/>
                </a:cubicBezTo>
                <a:cubicBezTo>
                  <a:pt x="164" y="14"/>
                  <a:pt x="165" y="14"/>
                  <a:pt x="165" y="15"/>
                </a:cubicBezTo>
                <a:cubicBezTo>
                  <a:pt x="165" y="15"/>
                  <a:pt x="165" y="15"/>
                  <a:pt x="165" y="15"/>
                </a:cubicBezTo>
                <a:close/>
                <a:moveTo>
                  <a:pt x="289" y="14"/>
                </a:moveTo>
                <a:cubicBezTo>
                  <a:pt x="289" y="14"/>
                  <a:pt x="289" y="14"/>
                  <a:pt x="289" y="13"/>
                </a:cubicBezTo>
                <a:cubicBezTo>
                  <a:pt x="289" y="13"/>
                  <a:pt x="290" y="13"/>
                  <a:pt x="291" y="13"/>
                </a:cubicBezTo>
                <a:cubicBezTo>
                  <a:pt x="291" y="14"/>
                  <a:pt x="291" y="14"/>
                  <a:pt x="291" y="14"/>
                </a:cubicBezTo>
                <a:cubicBezTo>
                  <a:pt x="290" y="14"/>
                  <a:pt x="289" y="14"/>
                  <a:pt x="289" y="14"/>
                </a:cubicBezTo>
                <a:cubicBezTo>
                  <a:pt x="289" y="14"/>
                  <a:pt x="289" y="14"/>
                  <a:pt x="289" y="14"/>
                </a:cubicBezTo>
                <a:close/>
                <a:moveTo>
                  <a:pt x="269" y="16"/>
                </a:moveTo>
                <a:cubicBezTo>
                  <a:pt x="269" y="16"/>
                  <a:pt x="267" y="16"/>
                  <a:pt x="268" y="14"/>
                </a:cubicBezTo>
                <a:cubicBezTo>
                  <a:pt x="268" y="14"/>
                  <a:pt x="269" y="14"/>
                  <a:pt x="270" y="14"/>
                </a:cubicBezTo>
                <a:cubicBezTo>
                  <a:pt x="270" y="15"/>
                  <a:pt x="270" y="15"/>
                  <a:pt x="269" y="16"/>
                </a:cubicBezTo>
                <a:cubicBezTo>
                  <a:pt x="269" y="16"/>
                  <a:pt x="269" y="16"/>
                  <a:pt x="269" y="16"/>
                </a:cubicBezTo>
                <a:close/>
                <a:moveTo>
                  <a:pt x="337" y="16"/>
                </a:moveTo>
                <a:cubicBezTo>
                  <a:pt x="336" y="17"/>
                  <a:pt x="336" y="14"/>
                  <a:pt x="335" y="14"/>
                </a:cubicBezTo>
                <a:cubicBezTo>
                  <a:pt x="336" y="13"/>
                  <a:pt x="337" y="15"/>
                  <a:pt x="337" y="16"/>
                </a:cubicBezTo>
                <a:cubicBezTo>
                  <a:pt x="337" y="16"/>
                  <a:pt x="337" y="16"/>
                  <a:pt x="337" y="16"/>
                </a:cubicBezTo>
                <a:close/>
                <a:moveTo>
                  <a:pt x="244" y="21"/>
                </a:moveTo>
                <a:cubicBezTo>
                  <a:pt x="242" y="20"/>
                  <a:pt x="244" y="18"/>
                  <a:pt x="245" y="19"/>
                </a:cubicBezTo>
                <a:cubicBezTo>
                  <a:pt x="245" y="20"/>
                  <a:pt x="244" y="20"/>
                  <a:pt x="244" y="21"/>
                </a:cubicBezTo>
                <a:cubicBezTo>
                  <a:pt x="244" y="21"/>
                  <a:pt x="244" y="21"/>
                  <a:pt x="244" y="21"/>
                </a:cubicBezTo>
                <a:close/>
                <a:moveTo>
                  <a:pt x="419" y="24"/>
                </a:moveTo>
                <a:cubicBezTo>
                  <a:pt x="420" y="23"/>
                  <a:pt x="420" y="23"/>
                  <a:pt x="421" y="23"/>
                </a:cubicBezTo>
                <a:cubicBezTo>
                  <a:pt x="420" y="22"/>
                  <a:pt x="420" y="21"/>
                  <a:pt x="420" y="21"/>
                </a:cubicBezTo>
                <a:cubicBezTo>
                  <a:pt x="421" y="21"/>
                  <a:pt x="422" y="21"/>
                  <a:pt x="422" y="23"/>
                </a:cubicBezTo>
                <a:cubicBezTo>
                  <a:pt x="420" y="22"/>
                  <a:pt x="421" y="24"/>
                  <a:pt x="419" y="24"/>
                </a:cubicBezTo>
                <a:cubicBezTo>
                  <a:pt x="419" y="24"/>
                  <a:pt x="419" y="24"/>
                  <a:pt x="419" y="24"/>
                </a:cubicBezTo>
                <a:close/>
                <a:moveTo>
                  <a:pt x="429" y="23"/>
                </a:moveTo>
                <a:cubicBezTo>
                  <a:pt x="428" y="23"/>
                  <a:pt x="427" y="23"/>
                  <a:pt x="427" y="22"/>
                </a:cubicBezTo>
                <a:cubicBezTo>
                  <a:pt x="429" y="21"/>
                  <a:pt x="429" y="22"/>
                  <a:pt x="429" y="23"/>
                </a:cubicBezTo>
                <a:cubicBezTo>
                  <a:pt x="429" y="23"/>
                  <a:pt x="429" y="23"/>
                  <a:pt x="429" y="23"/>
                </a:cubicBezTo>
                <a:close/>
                <a:moveTo>
                  <a:pt x="394" y="23"/>
                </a:moveTo>
                <a:cubicBezTo>
                  <a:pt x="394" y="23"/>
                  <a:pt x="394" y="23"/>
                  <a:pt x="394" y="23"/>
                </a:cubicBezTo>
                <a:cubicBezTo>
                  <a:pt x="393" y="22"/>
                  <a:pt x="396" y="22"/>
                  <a:pt x="395" y="23"/>
                </a:cubicBezTo>
                <a:cubicBezTo>
                  <a:pt x="395" y="23"/>
                  <a:pt x="395" y="23"/>
                  <a:pt x="394" y="23"/>
                </a:cubicBezTo>
                <a:cubicBezTo>
                  <a:pt x="394" y="23"/>
                  <a:pt x="394" y="23"/>
                  <a:pt x="394" y="23"/>
                </a:cubicBezTo>
                <a:close/>
                <a:moveTo>
                  <a:pt x="396" y="25"/>
                </a:moveTo>
                <a:cubicBezTo>
                  <a:pt x="396" y="24"/>
                  <a:pt x="397" y="24"/>
                  <a:pt x="398" y="24"/>
                </a:cubicBezTo>
                <a:cubicBezTo>
                  <a:pt x="398" y="26"/>
                  <a:pt x="397" y="26"/>
                  <a:pt x="397" y="27"/>
                </a:cubicBezTo>
                <a:cubicBezTo>
                  <a:pt x="396" y="27"/>
                  <a:pt x="396" y="26"/>
                  <a:pt x="396" y="25"/>
                </a:cubicBezTo>
                <a:cubicBezTo>
                  <a:pt x="396" y="25"/>
                  <a:pt x="396" y="25"/>
                  <a:pt x="396" y="25"/>
                </a:cubicBezTo>
                <a:close/>
                <a:moveTo>
                  <a:pt x="399" y="27"/>
                </a:moveTo>
                <a:cubicBezTo>
                  <a:pt x="398" y="25"/>
                  <a:pt x="399" y="24"/>
                  <a:pt x="400" y="24"/>
                </a:cubicBezTo>
                <a:cubicBezTo>
                  <a:pt x="399" y="25"/>
                  <a:pt x="400" y="27"/>
                  <a:pt x="399" y="27"/>
                </a:cubicBezTo>
                <a:cubicBezTo>
                  <a:pt x="399" y="27"/>
                  <a:pt x="399" y="27"/>
                  <a:pt x="399" y="27"/>
                </a:cubicBezTo>
                <a:close/>
                <a:moveTo>
                  <a:pt x="153" y="27"/>
                </a:moveTo>
                <a:cubicBezTo>
                  <a:pt x="154" y="27"/>
                  <a:pt x="154" y="27"/>
                  <a:pt x="154" y="27"/>
                </a:cubicBezTo>
                <a:cubicBezTo>
                  <a:pt x="157" y="26"/>
                  <a:pt x="156" y="29"/>
                  <a:pt x="157" y="31"/>
                </a:cubicBezTo>
                <a:cubicBezTo>
                  <a:pt x="155" y="31"/>
                  <a:pt x="153" y="30"/>
                  <a:pt x="153" y="27"/>
                </a:cubicBezTo>
                <a:cubicBezTo>
                  <a:pt x="153" y="27"/>
                  <a:pt x="153" y="27"/>
                  <a:pt x="153" y="27"/>
                </a:cubicBezTo>
                <a:close/>
                <a:moveTo>
                  <a:pt x="319" y="31"/>
                </a:moveTo>
                <a:cubicBezTo>
                  <a:pt x="321" y="25"/>
                  <a:pt x="326" y="31"/>
                  <a:pt x="328" y="34"/>
                </a:cubicBezTo>
                <a:cubicBezTo>
                  <a:pt x="328" y="35"/>
                  <a:pt x="327" y="35"/>
                  <a:pt x="326" y="36"/>
                </a:cubicBezTo>
                <a:cubicBezTo>
                  <a:pt x="326" y="37"/>
                  <a:pt x="327" y="36"/>
                  <a:pt x="328" y="36"/>
                </a:cubicBezTo>
                <a:cubicBezTo>
                  <a:pt x="327" y="40"/>
                  <a:pt x="322" y="38"/>
                  <a:pt x="320" y="36"/>
                </a:cubicBezTo>
                <a:cubicBezTo>
                  <a:pt x="318" y="37"/>
                  <a:pt x="319" y="40"/>
                  <a:pt x="316" y="39"/>
                </a:cubicBezTo>
                <a:cubicBezTo>
                  <a:pt x="317" y="37"/>
                  <a:pt x="316" y="35"/>
                  <a:pt x="316" y="32"/>
                </a:cubicBezTo>
                <a:cubicBezTo>
                  <a:pt x="313" y="34"/>
                  <a:pt x="312" y="31"/>
                  <a:pt x="309" y="31"/>
                </a:cubicBezTo>
                <a:cubicBezTo>
                  <a:pt x="309" y="30"/>
                  <a:pt x="309" y="29"/>
                  <a:pt x="309" y="28"/>
                </a:cubicBezTo>
                <a:cubicBezTo>
                  <a:pt x="313" y="24"/>
                  <a:pt x="316" y="29"/>
                  <a:pt x="319" y="31"/>
                </a:cubicBezTo>
                <a:cubicBezTo>
                  <a:pt x="319" y="31"/>
                  <a:pt x="319" y="31"/>
                  <a:pt x="319" y="31"/>
                </a:cubicBezTo>
                <a:close/>
                <a:moveTo>
                  <a:pt x="306" y="30"/>
                </a:moveTo>
                <a:cubicBezTo>
                  <a:pt x="306" y="29"/>
                  <a:pt x="306" y="29"/>
                  <a:pt x="306" y="29"/>
                </a:cubicBezTo>
                <a:cubicBezTo>
                  <a:pt x="307" y="29"/>
                  <a:pt x="307" y="29"/>
                  <a:pt x="308" y="29"/>
                </a:cubicBezTo>
                <a:cubicBezTo>
                  <a:pt x="308" y="29"/>
                  <a:pt x="308" y="29"/>
                  <a:pt x="308" y="30"/>
                </a:cubicBezTo>
                <a:cubicBezTo>
                  <a:pt x="307" y="30"/>
                  <a:pt x="307" y="30"/>
                  <a:pt x="306" y="30"/>
                </a:cubicBezTo>
                <a:cubicBezTo>
                  <a:pt x="306" y="30"/>
                  <a:pt x="306" y="30"/>
                  <a:pt x="306" y="30"/>
                </a:cubicBezTo>
                <a:close/>
                <a:moveTo>
                  <a:pt x="307" y="31"/>
                </a:moveTo>
                <a:cubicBezTo>
                  <a:pt x="307" y="33"/>
                  <a:pt x="303" y="32"/>
                  <a:pt x="303" y="30"/>
                </a:cubicBezTo>
                <a:cubicBezTo>
                  <a:pt x="305" y="30"/>
                  <a:pt x="306" y="31"/>
                  <a:pt x="307" y="31"/>
                </a:cubicBezTo>
                <a:cubicBezTo>
                  <a:pt x="307" y="31"/>
                  <a:pt x="307" y="31"/>
                  <a:pt x="307" y="31"/>
                </a:cubicBezTo>
                <a:close/>
                <a:moveTo>
                  <a:pt x="92" y="34"/>
                </a:moveTo>
                <a:cubicBezTo>
                  <a:pt x="92" y="32"/>
                  <a:pt x="89" y="34"/>
                  <a:pt x="90" y="32"/>
                </a:cubicBezTo>
                <a:cubicBezTo>
                  <a:pt x="92" y="31"/>
                  <a:pt x="93" y="35"/>
                  <a:pt x="91" y="34"/>
                </a:cubicBezTo>
                <a:cubicBezTo>
                  <a:pt x="91" y="34"/>
                  <a:pt x="91" y="34"/>
                  <a:pt x="92" y="34"/>
                </a:cubicBezTo>
                <a:cubicBezTo>
                  <a:pt x="92" y="34"/>
                  <a:pt x="92" y="34"/>
                  <a:pt x="92" y="34"/>
                </a:cubicBezTo>
                <a:close/>
                <a:moveTo>
                  <a:pt x="90" y="38"/>
                </a:moveTo>
                <a:cubicBezTo>
                  <a:pt x="90" y="37"/>
                  <a:pt x="91" y="36"/>
                  <a:pt x="90" y="36"/>
                </a:cubicBezTo>
                <a:cubicBezTo>
                  <a:pt x="91" y="33"/>
                  <a:pt x="92" y="40"/>
                  <a:pt x="90" y="38"/>
                </a:cubicBezTo>
                <a:cubicBezTo>
                  <a:pt x="90" y="38"/>
                  <a:pt x="90" y="38"/>
                  <a:pt x="90" y="38"/>
                </a:cubicBezTo>
                <a:close/>
                <a:moveTo>
                  <a:pt x="153" y="40"/>
                </a:moveTo>
                <a:cubicBezTo>
                  <a:pt x="154" y="39"/>
                  <a:pt x="155" y="39"/>
                  <a:pt x="157" y="39"/>
                </a:cubicBezTo>
                <a:cubicBezTo>
                  <a:pt x="155" y="41"/>
                  <a:pt x="158" y="41"/>
                  <a:pt x="158" y="43"/>
                </a:cubicBezTo>
                <a:cubicBezTo>
                  <a:pt x="157" y="42"/>
                  <a:pt x="157" y="43"/>
                  <a:pt x="157" y="43"/>
                </a:cubicBezTo>
                <a:cubicBezTo>
                  <a:pt x="155" y="45"/>
                  <a:pt x="153" y="42"/>
                  <a:pt x="153" y="40"/>
                </a:cubicBezTo>
                <a:cubicBezTo>
                  <a:pt x="153" y="40"/>
                  <a:pt x="153" y="40"/>
                  <a:pt x="153" y="40"/>
                </a:cubicBezTo>
                <a:close/>
                <a:moveTo>
                  <a:pt x="90" y="44"/>
                </a:moveTo>
                <a:cubicBezTo>
                  <a:pt x="93" y="43"/>
                  <a:pt x="92" y="40"/>
                  <a:pt x="95" y="40"/>
                </a:cubicBezTo>
                <a:cubicBezTo>
                  <a:pt x="96" y="42"/>
                  <a:pt x="94" y="45"/>
                  <a:pt x="91" y="45"/>
                </a:cubicBezTo>
                <a:cubicBezTo>
                  <a:pt x="91" y="44"/>
                  <a:pt x="91" y="44"/>
                  <a:pt x="90" y="44"/>
                </a:cubicBezTo>
                <a:cubicBezTo>
                  <a:pt x="90" y="44"/>
                  <a:pt x="90" y="44"/>
                  <a:pt x="90" y="44"/>
                </a:cubicBezTo>
                <a:close/>
                <a:moveTo>
                  <a:pt x="91" y="40"/>
                </a:moveTo>
                <a:cubicBezTo>
                  <a:pt x="92" y="40"/>
                  <a:pt x="93" y="41"/>
                  <a:pt x="92" y="42"/>
                </a:cubicBezTo>
                <a:cubicBezTo>
                  <a:pt x="91" y="42"/>
                  <a:pt x="91" y="41"/>
                  <a:pt x="91" y="40"/>
                </a:cubicBezTo>
                <a:cubicBezTo>
                  <a:pt x="91" y="40"/>
                  <a:pt x="91" y="40"/>
                  <a:pt x="91" y="40"/>
                </a:cubicBezTo>
                <a:close/>
                <a:moveTo>
                  <a:pt x="169" y="46"/>
                </a:moveTo>
                <a:cubicBezTo>
                  <a:pt x="169" y="45"/>
                  <a:pt x="167" y="47"/>
                  <a:pt x="167" y="45"/>
                </a:cubicBezTo>
                <a:cubicBezTo>
                  <a:pt x="166" y="46"/>
                  <a:pt x="165" y="47"/>
                  <a:pt x="163" y="47"/>
                </a:cubicBezTo>
                <a:cubicBezTo>
                  <a:pt x="163" y="47"/>
                  <a:pt x="163" y="45"/>
                  <a:pt x="162" y="46"/>
                </a:cubicBezTo>
                <a:cubicBezTo>
                  <a:pt x="163" y="44"/>
                  <a:pt x="163" y="41"/>
                  <a:pt x="166" y="40"/>
                </a:cubicBezTo>
                <a:cubicBezTo>
                  <a:pt x="166" y="43"/>
                  <a:pt x="167" y="43"/>
                  <a:pt x="167" y="45"/>
                </a:cubicBezTo>
                <a:cubicBezTo>
                  <a:pt x="169" y="45"/>
                  <a:pt x="170" y="46"/>
                  <a:pt x="172" y="46"/>
                </a:cubicBezTo>
                <a:cubicBezTo>
                  <a:pt x="172" y="48"/>
                  <a:pt x="172" y="49"/>
                  <a:pt x="172" y="50"/>
                </a:cubicBezTo>
                <a:cubicBezTo>
                  <a:pt x="170" y="50"/>
                  <a:pt x="169" y="48"/>
                  <a:pt x="169" y="46"/>
                </a:cubicBezTo>
                <a:cubicBezTo>
                  <a:pt x="169" y="46"/>
                  <a:pt x="169" y="46"/>
                  <a:pt x="169" y="46"/>
                </a:cubicBezTo>
                <a:close/>
                <a:moveTo>
                  <a:pt x="183" y="50"/>
                </a:moveTo>
                <a:cubicBezTo>
                  <a:pt x="185" y="48"/>
                  <a:pt x="187" y="45"/>
                  <a:pt x="187" y="40"/>
                </a:cubicBezTo>
                <a:cubicBezTo>
                  <a:pt x="190" y="49"/>
                  <a:pt x="186" y="65"/>
                  <a:pt x="185" y="75"/>
                </a:cubicBezTo>
                <a:cubicBezTo>
                  <a:pt x="183" y="74"/>
                  <a:pt x="184" y="72"/>
                  <a:pt x="184" y="70"/>
                </a:cubicBezTo>
                <a:cubicBezTo>
                  <a:pt x="183" y="63"/>
                  <a:pt x="183" y="57"/>
                  <a:pt x="183" y="50"/>
                </a:cubicBezTo>
                <a:cubicBezTo>
                  <a:pt x="183" y="50"/>
                  <a:pt x="183" y="50"/>
                  <a:pt x="183" y="50"/>
                </a:cubicBezTo>
                <a:close/>
                <a:moveTo>
                  <a:pt x="177" y="55"/>
                </a:moveTo>
                <a:cubicBezTo>
                  <a:pt x="177" y="57"/>
                  <a:pt x="176" y="51"/>
                  <a:pt x="175" y="55"/>
                </a:cubicBezTo>
                <a:cubicBezTo>
                  <a:pt x="174" y="54"/>
                  <a:pt x="174" y="51"/>
                  <a:pt x="176" y="52"/>
                </a:cubicBezTo>
                <a:cubicBezTo>
                  <a:pt x="176" y="50"/>
                  <a:pt x="174" y="52"/>
                  <a:pt x="173" y="50"/>
                </a:cubicBezTo>
                <a:cubicBezTo>
                  <a:pt x="173" y="49"/>
                  <a:pt x="174" y="48"/>
                  <a:pt x="174" y="47"/>
                </a:cubicBezTo>
                <a:cubicBezTo>
                  <a:pt x="175" y="47"/>
                  <a:pt x="176" y="50"/>
                  <a:pt x="176" y="48"/>
                </a:cubicBezTo>
                <a:cubicBezTo>
                  <a:pt x="177" y="49"/>
                  <a:pt x="177" y="53"/>
                  <a:pt x="177" y="55"/>
                </a:cubicBezTo>
                <a:cubicBezTo>
                  <a:pt x="177" y="55"/>
                  <a:pt x="177" y="55"/>
                  <a:pt x="177" y="55"/>
                </a:cubicBezTo>
                <a:close/>
                <a:moveTo>
                  <a:pt x="329" y="50"/>
                </a:moveTo>
                <a:cubicBezTo>
                  <a:pt x="330" y="48"/>
                  <a:pt x="332" y="52"/>
                  <a:pt x="332" y="49"/>
                </a:cubicBezTo>
                <a:cubicBezTo>
                  <a:pt x="333" y="49"/>
                  <a:pt x="333" y="49"/>
                  <a:pt x="333" y="51"/>
                </a:cubicBezTo>
                <a:cubicBezTo>
                  <a:pt x="332" y="51"/>
                  <a:pt x="332" y="51"/>
                  <a:pt x="333" y="51"/>
                </a:cubicBezTo>
                <a:cubicBezTo>
                  <a:pt x="333" y="52"/>
                  <a:pt x="331" y="51"/>
                  <a:pt x="331" y="52"/>
                </a:cubicBezTo>
                <a:cubicBezTo>
                  <a:pt x="331" y="52"/>
                  <a:pt x="331" y="50"/>
                  <a:pt x="329" y="50"/>
                </a:cubicBezTo>
                <a:cubicBezTo>
                  <a:pt x="329" y="50"/>
                  <a:pt x="329" y="50"/>
                  <a:pt x="329" y="50"/>
                </a:cubicBezTo>
                <a:close/>
                <a:moveTo>
                  <a:pt x="377" y="70"/>
                </a:moveTo>
                <a:cubicBezTo>
                  <a:pt x="373" y="69"/>
                  <a:pt x="376" y="65"/>
                  <a:pt x="377" y="63"/>
                </a:cubicBezTo>
                <a:cubicBezTo>
                  <a:pt x="380" y="64"/>
                  <a:pt x="376" y="68"/>
                  <a:pt x="377" y="70"/>
                </a:cubicBezTo>
                <a:cubicBezTo>
                  <a:pt x="377" y="70"/>
                  <a:pt x="377" y="70"/>
                  <a:pt x="377" y="70"/>
                </a:cubicBezTo>
                <a:close/>
                <a:moveTo>
                  <a:pt x="102" y="76"/>
                </a:moveTo>
                <a:cubicBezTo>
                  <a:pt x="101" y="75"/>
                  <a:pt x="100" y="73"/>
                  <a:pt x="101" y="71"/>
                </a:cubicBezTo>
                <a:cubicBezTo>
                  <a:pt x="104" y="72"/>
                  <a:pt x="102" y="74"/>
                  <a:pt x="102" y="76"/>
                </a:cubicBezTo>
                <a:cubicBezTo>
                  <a:pt x="102" y="76"/>
                  <a:pt x="102" y="76"/>
                  <a:pt x="102" y="76"/>
                </a:cubicBezTo>
                <a:close/>
                <a:moveTo>
                  <a:pt x="370" y="93"/>
                </a:moveTo>
                <a:cubicBezTo>
                  <a:pt x="370" y="93"/>
                  <a:pt x="370" y="93"/>
                  <a:pt x="370" y="93"/>
                </a:cubicBezTo>
                <a:cubicBezTo>
                  <a:pt x="371" y="94"/>
                  <a:pt x="372" y="94"/>
                  <a:pt x="373" y="94"/>
                </a:cubicBezTo>
                <a:cubicBezTo>
                  <a:pt x="373" y="95"/>
                  <a:pt x="373" y="96"/>
                  <a:pt x="372" y="96"/>
                </a:cubicBezTo>
                <a:cubicBezTo>
                  <a:pt x="371" y="96"/>
                  <a:pt x="371" y="95"/>
                  <a:pt x="371" y="95"/>
                </a:cubicBezTo>
                <a:cubicBezTo>
                  <a:pt x="371" y="98"/>
                  <a:pt x="371" y="98"/>
                  <a:pt x="371" y="101"/>
                </a:cubicBezTo>
                <a:cubicBezTo>
                  <a:pt x="372" y="101"/>
                  <a:pt x="373" y="99"/>
                  <a:pt x="374" y="101"/>
                </a:cubicBezTo>
                <a:cubicBezTo>
                  <a:pt x="373" y="101"/>
                  <a:pt x="372" y="102"/>
                  <a:pt x="371" y="102"/>
                </a:cubicBezTo>
                <a:cubicBezTo>
                  <a:pt x="371" y="103"/>
                  <a:pt x="369" y="104"/>
                  <a:pt x="369" y="105"/>
                </a:cubicBezTo>
                <a:cubicBezTo>
                  <a:pt x="370" y="107"/>
                  <a:pt x="372" y="108"/>
                  <a:pt x="373" y="109"/>
                </a:cubicBezTo>
                <a:cubicBezTo>
                  <a:pt x="371" y="110"/>
                  <a:pt x="372" y="115"/>
                  <a:pt x="374" y="116"/>
                </a:cubicBezTo>
                <a:cubicBezTo>
                  <a:pt x="375" y="115"/>
                  <a:pt x="375" y="114"/>
                  <a:pt x="374" y="113"/>
                </a:cubicBezTo>
                <a:cubicBezTo>
                  <a:pt x="379" y="111"/>
                  <a:pt x="378" y="105"/>
                  <a:pt x="376" y="101"/>
                </a:cubicBezTo>
                <a:cubicBezTo>
                  <a:pt x="379" y="101"/>
                  <a:pt x="379" y="99"/>
                  <a:pt x="383" y="99"/>
                </a:cubicBezTo>
                <a:cubicBezTo>
                  <a:pt x="382" y="90"/>
                  <a:pt x="385" y="84"/>
                  <a:pt x="382" y="76"/>
                </a:cubicBezTo>
                <a:cubicBezTo>
                  <a:pt x="381" y="76"/>
                  <a:pt x="380" y="77"/>
                  <a:pt x="379" y="77"/>
                </a:cubicBezTo>
                <a:cubicBezTo>
                  <a:pt x="377" y="76"/>
                  <a:pt x="378" y="73"/>
                  <a:pt x="375" y="72"/>
                </a:cubicBezTo>
                <a:cubicBezTo>
                  <a:pt x="371" y="79"/>
                  <a:pt x="373" y="86"/>
                  <a:pt x="370" y="93"/>
                </a:cubicBezTo>
                <a:close/>
                <a:moveTo>
                  <a:pt x="115" y="96"/>
                </a:moveTo>
                <a:cubicBezTo>
                  <a:pt x="117" y="95"/>
                  <a:pt x="113" y="92"/>
                  <a:pt x="116" y="92"/>
                </a:cubicBezTo>
                <a:cubicBezTo>
                  <a:pt x="115" y="90"/>
                  <a:pt x="114" y="94"/>
                  <a:pt x="112" y="93"/>
                </a:cubicBezTo>
                <a:cubicBezTo>
                  <a:pt x="113" y="91"/>
                  <a:pt x="113" y="91"/>
                  <a:pt x="112" y="90"/>
                </a:cubicBezTo>
                <a:cubicBezTo>
                  <a:pt x="115" y="90"/>
                  <a:pt x="116" y="86"/>
                  <a:pt x="113" y="86"/>
                </a:cubicBezTo>
                <a:cubicBezTo>
                  <a:pt x="115" y="84"/>
                  <a:pt x="114" y="81"/>
                  <a:pt x="114" y="77"/>
                </a:cubicBezTo>
                <a:cubicBezTo>
                  <a:pt x="117" y="79"/>
                  <a:pt x="118" y="85"/>
                  <a:pt x="117" y="89"/>
                </a:cubicBezTo>
                <a:cubicBezTo>
                  <a:pt x="118" y="91"/>
                  <a:pt x="119" y="88"/>
                  <a:pt x="120" y="90"/>
                </a:cubicBezTo>
                <a:cubicBezTo>
                  <a:pt x="120" y="93"/>
                  <a:pt x="120" y="95"/>
                  <a:pt x="120" y="97"/>
                </a:cubicBezTo>
                <a:cubicBezTo>
                  <a:pt x="118" y="98"/>
                  <a:pt x="117" y="97"/>
                  <a:pt x="115" y="96"/>
                </a:cubicBezTo>
                <a:cubicBezTo>
                  <a:pt x="115" y="96"/>
                  <a:pt x="115" y="96"/>
                  <a:pt x="115" y="96"/>
                </a:cubicBezTo>
                <a:close/>
                <a:moveTo>
                  <a:pt x="105" y="83"/>
                </a:moveTo>
                <a:cubicBezTo>
                  <a:pt x="106" y="85"/>
                  <a:pt x="107" y="87"/>
                  <a:pt x="108" y="87"/>
                </a:cubicBezTo>
                <a:cubicBezTo>
                  <a:pt x="107" y="90"/>
                  <a:pt x="108" y="96"/>
                  <a:pt x="107" y="101"/>
                </a:cubicBezTo>
                <a:cubicBezTo>
                  <a:pt x="106" y="100"/>
                  <a:pt x="106" y="100"/>
                  <a:pt x="106" y="101"/>
                </a:cubicBezTo>
                <a:cubicBezTo>
                  <a:pt x="103" y="99"/>
                  <a:pt x="101" y="98"/>
                  <a:pt x="98" y="97"/>
                </a:cubicBezTo>
                <a:cubicBezTo>
                  <a:pt x="96" y="90"/>
                  <a:pt x="99" y="86"/>
                  <a:pt x="100" y="78"/>
                </a:cubicBezTo>
                <a:cubicBezTo>
                  <a:pt x="104" y="77"/>
                  <a:pt x="104" y="79"/>
                  <a:pt x="108" y="80"/>
                </a:cubicBezTo>
                <a:cubicBezTo>
                  <a:pt x="108" y="83"/>
                  <a:pt x="105" y="80"/>
                  <a:pt x="105" y="83"/>
                </a:cubicBezTo>
                <a:cubicBezTo>
                  <a:pt x="105" y="83"/>
                  <a:pt x="105" y="83"/>
                  <a:pt x="105" y="83"/>
                </a:cubicBezTo>
                <a:close/>
                <a:moveTo>
                  <a:pt x="109" y="86"/>
                </a:moveTo>
                <a:cubicBezTo>
                  <a:pt x="107" y="86"/>
                  <a:pt x="107" y="85"/>
                  <a:pt x="107" y="83"/>
                </a:cubicBezTo>
                <a:cubicBezTo>
                  <a:pt x="109" y="83"/>
                  <a:pt x="110" y="84"/>
                  <a:pt x="109" y="86"/>
                </a:cubicBezTo>
                <a:cubicBezTo>
                  <a:pt x="109" y="86"/>
                  <a:pt x="109" y="86"/>
                  <a:pt x="109" y="86"/>
                </a:cubicBezTo>
                <a:close/>
                <a:moveTo>
                  <a:pt x="181" y="93"/>
                </a:moveTo>
                <a:cubicBezTo>
                  <a:pt x="180" y="93"/>
                  <a:pt x="179" y="92"/>
                  <a:pt x="179" y="91"/>
                </a:cubicBezTo>
                <a:cubicBezTo>
                  <a:pt x="180" y="91"/>
                  <a:pt x="181" y="91"/>
                  <a:pt x="181" y="93"/>
                </a:cubicBezTo>
                <a:cubicBezTo>
                  <a:pt x="181" y="93"/>
                  <a:pt x="181" y="93"/>
                  <a:pt x="181" y="93"/>
                </a:cubicBezTo>
                <a:close/>
                <a:moveTo>
                  <a:pt x="110" y="96"/>
                </a:moveTo>
                <a:cubicBezTo>
                  <a:pt x="110" y="96"/>
                  <a:pt x="110" y="96"/>
                  <a:pt x="110" y="95"/>
                </a:cubicBezTo>
                <a:cubicBezTo>
                  <a:pt x="111" y="95"/>
                  <a:pt x="111" y="95"/>
                  <a:pt x="112" y="95"/>
                </a:cubicBezTo>
                <a:cubicBezTo>
                  <a:pt x="112" y="96"/>
                  <a:pt x="112" y="96"/>
                  <a:pt x="112" y="96"/>
                </a:cubicBezTo>
                <a:cubicBezTo>
                  <a:pt x="111" y="96"/>
                  <a:pt x="111" y="96"/>
                  <a:pt x="110" y="96"/>
                </a:cubicBezTo>
                <a:cubicBezTo>
                  <a:pt x="110" y="96"/>
                  <a:pt x="110" y="96"/>
                  <a:pt x="110" y="96"/>
                </a:cubicBezTo>
                <a:close/>
                <a:moveTo>
                  <a:pt x="174" y="110"/>
                </a:moveTo>
                <a:cubicBezTo>
                  <a:pt x="177" y="106"/>
                  <a:pt x="176" y="104"/>
                  <a:pt x="178" y="99"/>
                </a:cubicBezTo>
                <a:cubicBezTo>
                  <a:pt x="179" y="100"/>
                  <a:pt x="179" y="101"/>
                  <a:pt x="180" y="102"/>
                </a:cubicBezTo>
                <a:cubicBezTo>
                  <a:pt x="179" y="105"/>
                  <a:pt x="181" y="109"/>
                  <a:pt x="181" y="113"/>
                </a:cubicBezTo>
                <a:cubicBezTo>
                  <a:pt x="181" y="123"/>
                  <a:pt x="181" y="132"/>
                  <a:pt x="184" y="143"/>
                </a:cubicBezTo>
                <a:cubicBezTo>
                  <a:pt x="182" y="147"/>
                  <a:pt x="184" y="155"/>
                  <a:pt x="184" y="160"/>
                </a:cubicBezTo>
                <a:cubicBezTo>
                  <a:pt x="179" y="163"/>
                  <a:pt x="177" y="158"/>
                  <a:pt x="174" y="159"/>
                </a:cubicBezTo>
                <a:cubicBezTo>
                  <a:pt x="174" y="160"/>
                  <a:pt x="173" y="162"/>
                  <a:pt x="175" y="162"/>
                </a:cubicBezTo>
                <a:cubicBezTo>
                  <a:pt x="174" y="164"/>
                  <a:pt x="173" y="167"/>
                  <a:pt x="169" y="166"/>
                </a:cubicBezTo>
                <a:cubicBezTo>
                  <a:pt x="168" y="163"/>
                  <a:pt x="169" y="160"/>
                  <a:pt x="170" y="157"/>
                </a:cubicBezTo>
                <a:cubicBezTo>
                  <a:pt x="170" y="156"/>
                  <a:pt x="169" y="156"/>
                  <a:pt x="169" y="155"/>
                </a:cubicBezTo>
                <a:cubicBezTo>
                  <a:pt x="171" y="148"/>
                  <a:pt x="168" y="142"/>
                  <a:pt x="169" y="136"/>
                </a:cubicBezTo>
                <a:cubicBezTo>
                  <a:pt x="170" y="133"/>
                  <a:pt x="173" y="130"/>
                  <a:pt x="174" y="127"/>
                </a:cubicBezTo>
                <a:cubicBezTo>
                  <a:pt x="175" y="122"/>
                  <a:pt x="174" y="115"/>
                  <a:pt x="174" y="110"/>
                </a:cubicBezTo>
                <a:cubicBezTo>
                  <a:pt x="174" y="110"/>
                  <a:pt x="174" y="110"/>
                  <a:pt x="174" y="110"/>
                </a:cubicBezTo>
                <a:close/>
                <a:moveTo>
                  <a:pt x="151" y="104"/>
                </a:moveTo>
                <a:cubicBezTo>
                  <a:pt x="149" y="104"/>
                  <a:pt x="148" y="102"/>
                  <a:pt x="150" y="101"/>
                </a:cubicBezTo>
                <a:cubicBezTo>
                  <a:pt x="151" y="101"/>
                  <a:pt x="151" y="102"/>
                  <a:pt x="151" y="104"/>
                </a:cubicBezTo>
                <a:cubicBezTo>
                  <a:pt x="151" y="104"/>
                  <a:pt x="151" y="104"/>
                  <a:pt x="151" y="104"/>
                </a:cubicBezTo>
                <a:close/>
                <a:moveTo>
                  <a:pt x="114" y="116"/>
                </a:moveTo>
                <a:cubicBezTo>
                  <a:pt x="114" y="115"/>
                  <a:pt x="115" y="112"/>
                  <a:pt x="113" y="112"/>
                </a:cubicBezTo>
                <a:cubicBezTo>
                  <a:pt x="113" y="111"/>
                  <a:pt x="114" y="111"/>
                  <a:pt x="114" y="112"/>
                </a:cubicBezTo>
                <a:cubicBezTo>
                  <a:pt x="115" y="111"/>
                  <a:pt x="115" y="109"/>
                  <a:pt x="117" y="110"/>
                </a:cubicBezTo>
                <a:cubicBezTo>
                  <a:pt x="117" y="112"/>
                  <a:pt x="116" y="115"/>
                  <a:pt x="114" y="116"/>
                </a:cubicBezTo>
                <a:cubicBezTo>
                  <a:pt x="114" y="116"/>
                  <a:pt x="114" y="116"/>
                  <a:pt x="114" y="116"/>
                </a:cubicBezTo>
                <a:close/>
                <a:moveTo>
                  <a:pt x="109" y="121"/>
                </a:moveTo>
                <a:cubicBezTo>
                  <a:pt x="109" y="123"/>
                  <a:pt x="108" y="133"/>
                  <a:pt x="112" y="134"/>
                </a:cubicBezTo>
                <a:cubicBezTo>
                  <a:pt x="111" y="134"/>
                  <a:pt x="111" y="135"/>
                  <a:pt x="110" y="135"/>
                </a:cubicBezTo>
                <a:cubicBezTo>
                  <a:pt x="111" y="138"/>
                  <a:pt x="110" y="143"/>
                  <a:pt x="109" y="146"/>
                </a:cubicBezTo>
                <a:cubicBezTo>
                  <a:pt x="110" y="146"/>
                  <a:pt x="110" y="146"/>
                  <a:pt x="111" y="146"/>
                </a:cubicBezTo>
                <a:cubicBezTo>
                  <a:pt x="108" y="156"/>
                  <a:pt x="111" y="165"/>
                  <a:pt x="108" y="171"/>
                </a:cubicBezTo>
                <a:cubicBezTo>
                  <a:pt x="107" y="169"/>
                  <a:pt x="105" y="168"/>
                  <a:pt x="104" y="171"/>
                </a:cubicBezTo>
                <a:cubicBezTo>
                  <a:pt x="100" y="167"/>
                  <a:pt x="103" y="163"/>
                  <a:pt x="101" y="156"/>
                </a:cubicBezTo>
                <a:cubicBezTo>
                  <a:pt x="102" y="156"/>
                  <a:pt x="102" y="157"/>
                  <a:pt x="102" y="157"/>
                </a:cubicBezTo>
                <a:cubicBezTo>
                  <a:pt x="101" y="151"/>
                  <a:pt x="104" y="141"/>
                  <a:pt x="102" y="135"/>
                </a:cubicBezTo>
                <a:cubicBezTo>
                  <a:pt x="102" y="133"/>
                  <a:pt x="103" y="131"/>
                  <a:pt x="104" y="130"/>
                </a:cubicBezTo>
                <a:cubicBezTo>
                  <a:pt x="103" y="125"/>
                  <a:pt x="107" y="121"/>
                  <a:pt x="107" y="116"/>
                </a:cubicBezTo>
                <a:cubicBezTo>
                  <a:pt x="108" y="116"/>
                  <a:pt x="108" y="122"/>
                  <a:pt x="109" y="121"/>
                </a:cubicBezTo>
                <a:cubicBezTo>
                  <a:pt x="109" y="121"/>
                  <a:pt x="109" y="121"/>
                  <a:pt x="109" y="121"/>
                </a:cubicBezTo>
                <a:close/>
                <a:moveTo>
                  <a:pt x="111" y="118"/>
                </a:moveTo>
                <a:cubicBezTo>
                  <a:pt x="111" y="118"/>
                  <a:pt x="113" y="119"/>
                  <a:pt x="113" y="118"/>
                </a:cubicBezTo>
                <a:cubicBezTo>
                  <a:pt x="114" y="119"/>
                  <a:pt x="110" y="121"/>
                  <a:pt x="111" y="118"/>
                </a:cubicBezTo>
                <a:cubicBezTo>
                  <a:pt x="111" y="118"/>
                  <a:pt x="111" y="118"/>
                  <a:pt x="111" y="118"/>
                </a:cubicBezTo>
                <a:close/>
                <a:moveTo>
                  <a:pt x="158" y="129"/>
                </a:moveTo>
                <a:cubicBezTo>
                  <a:pt x="155" y="127"/>
                  <a:pt x="155" y="124"/>
                  <a:pt x="156" y="121"/>
                </a:cubicBezTo>
                <a:cubicBezTo>
                  <a:pt x="158" y="122"/>
                  <a:pt x="160" y="127"/>
                  <a:pt x="158" y="129"/>
                </a:cubicBezTo>
                <a:cubicBezTo>
                  <a:pt x="158" y="129"/>
                  <a:pt x="158" y="129"/>
                  <a:pt x="158" y="129"/>
                </a:cubicBezTo>
                <a:close/>
                <a:moveTo>
                  <a:pt x="113" y="127"/>
                </a:moveTo>
                <a:cubicBezTo>
                  <a:pt x="112" y="126"/>
                  <a:pt x="110" y="127"/>
                  <a:pt x="111" y="125"/>
                </a:cubicBezTo>
                <a:cubicBezTo>
                  <a:pt x="111" y="126"/>
                  <a:pt x="113" y="126"/>
                  <a:pt x="113" y="127"/>
                </a:cubicBezTo>
                <a:cubicBezTo>
                  <a:pt x="113" y="127"/>
                  <a:pt x="113" y="127"/>
                  <a:pt x="113" y="127"/>
                </a:cubicBezTo>
                <a:close/>
                <a:moveTo>
                  <a:pt x="116" y="141"/>
                </a:moveTo>
                <a:cubicBezTo>
                  <a:pt x="114" y="139"/>
                  <a:pt x="119" y="141"/>
                  <a:pt x="117" y="139"/>
                </a:cubicBezTo>
                <a:cubicBezTo>
                  <a:pt x="117" y="137"/>
                  <a:pt x="116" y="140"/>
                  <a:pt x="115" y="139"/>
                </a:cubicBezTo>
                <a:cubicBezTo>
                  <a:pt x="115" y="135"/>
                  <a:pt x="112" y="136"/>
                  <a:pt x="113" y="132"/>
                </a:cubicBezTo>
                <a:cubicBezTo>
                  <a:pt x="114" y="136"/>
                  <a:pt x="116" y="130"/>
                  <a:pt x="116" y="133"/>
                </a:cubicBezTo>
                <a:cubicBezTo>
                  <a:pt x="116" y="133"/>
                  <a:pt x="117" y="132"/>
                  <a:pt x="117" y="132"/>
                </a:cubicBezTo>
                <a:cubicBezTo>
                  <a:pt x="118" y="130"/>
                  <a:pt x="116" y="131"/>
                  <a:pt x="116" y="129"/>
                </a:cubicBezTo>
                <a:cubicBezTo>
                  <a:pt x="119" y="131"/>
                  <a:pt x="119" y="125"/>
                  <a:pt x="122" y="125"/>
                </a:cubicBezTo>
                <a:cubicBezTo>
                  <a:pt x="124" y="139"/>
                  <a:pt x="122" y="152"/>
                  <a:pt x="124" y="165"/>
                </a:cubicBezTo>
                <a:cubicBezTo>
                  <a:pt x="121" y="168"/>
                  <a:pt x="120" y="163"/>
                  <a:pt x="117" y="164"/>
                </a:cubicBezTo>
                <a:cubicBezTo>
                  <a:pt x="115" y="161"/>
                  <a:pt x="117" y="160"/>
                  <a:pt x="115" y="157"/>
                </a:cubicBezTo>
                <a:cubicBezTo>
                  <a:pt x="116" y="157"/>
                  <a:pt x="116" y="156"/>
                  <a:pt x="117" y="157"/>
                </a:cubicBezTo>
                <a:cubicBezTo>
                  <a:pt x="116" y="156"/>
                  <a:pt x="114" y="153"/>
                  <a:pt x="117" y="152"/>
                </a:cubicBezTo>
                <a:cubicBezTo>
                  <a:pt x="116" y="151"/>
                  <a:pt x="116" y="151"/>
                  <a:pt x="114" y="151"/>
                </a:cubicBezTo>
                <a:cubicBezTo>
                  <a:pt x="114" y="149"/>
                  <a:pt x="115" y="149"/>
                  <a:pt x="114" y="147"/>
                </a:cubicBezTo>
                <a:cubicBezTo>
                  <a:pt x="118" y="150"/>
                  <a:pt x="114" y="144"/>
                  <a:pt x="117" y="144"/>
                </a:cubicBezTo>
                <a:cubicBezTo>
                  <a:pt x="116" y="144"/>
                  <a:pt x="115" y="143"/>
                  <a:pt x="115" y="141"/>
                </a:cubicBezTo>
                <a:cubicBezTo>
                  <a:pt x="116" y="141"/>
                  <a:pt x="116" y="142"/>
                  <a:pt x="117" y="142"/>
                </a:cubicBezTo>
                <a:cubicBezTo>
                  <a:pt x="118" y="141"/>
                  <a:pt x="116" y="140"/>
                  <a:pt x="116" y="141"/>
                </a:cubicBezTo>
                <a:cubicBezTo>
                  <a:pt x="116" y="141"/>
                  <a:pt x="116" y="141"/>
                  <a:pt x="116" y="141"/>
                </a:cubicBezTo>
                <a:close/>
                <a:moveTo>
                  <a:pt x="112" y="128"/>
                </a:moveTo>
                <a:cubicBezTo>
                  <a:pt x="111" y="131"/>
                  <a:pt x="110" y="127"/>
                  <a:pt x="112" y="127"/>
                </a:cubicBezTo>
                <a:cubicBezTo>
                  <a:pt x="111" y="128"/>
                  <a:pt x="111" y="128"/>
                  <a:pt x="112" y="128"/>
                </a:cubicBezTo>
                <a:cubicBezTo>
                  <a:pt x="112" y="128"/>
                  <a:pt x="112" y="128"/>
                  <a:pt x="112" y="128"/>
                </a:cubicBezTo>
                <a:close/>
                <a:moveTo>
                  <a:pt x="357" y="148"/>
                </a:moveTo>
                <a:cubicBezTo>
                  <a:pt x="360" y="148"/>
                  <a:pt x="359" y="145"/>
                  <a:pt x="360" y="144"/>
                </a:cubicBezTo>
                <a:cubicBezTo>
                  <a:pt x="364" y="145"/>
                  <a:pt x="362" y="148"/>
                  <a:pt x="362" y="151"/>
                </a:cubicBezTo>
                <a:cubicBezTo>
                  <a:pt x="361" y="151"/>
                  <a:pt x="360" y="150"/>
                  <a:pt x="358" y="151"/>
                </a:cubicBezTo>
                <a:cubicBezTo>
                  <a:pt x="358" y="150"/>
                  <a:pt x="357" y="149"/>
                  <a:pt x="357" y="148"/>
                </a:cubicBezTo>
                <a:cubicBezTo>
                  <a:pt x="357" y="148"/>
                  <a:pt x="357" y="148"/>
                  <a:pt x="357" y="148"/>
                </a:cubicBezTo>
                <a:close/>
                <a:moveTo>
                  <a:pt x="322" y="169"/>
                </a:moveTo>
                <a:cubicBezTo>
                  <a:pt x="322" y="169"/>
                  <a:pt x="322" y="169"/>
                  <a:pt x="322" y="169"/>
                </a:cubicBezTo>
                <a:cubicBezTo>
                  <a:pt x="323" y="169"/>
                  <a:pt x="326" y="170"/>
                  <a:pt x="326" y="168"/>
                </a:cubicBezTo>
                <a:cubicBezTo>
                  <a:pt x="325" y="168"/>
                  <a:pt x="322" y="167"/>
                  <a:pt x="322" y="169"/>
                </a:cubicBezTo>
                <a:close/>
                <a:moveTo>
                  <a:pt x="301" y="174"/>
                </a:moveTo>
                <a:cubicBezTo>
                  <a:pt x="301" y="174"/>
                  <a:pt x="302" y="174"/>
                  <a:pt x="302" y="173"/>
                </a:cubicBezTo>
                <a:cubicBezTo>
                  <a:pt x="304" y="174"/>
                  <a:pt x="302" y="176"/>
                  <a:pt x="301" y="174"/>
                </a:cubicBezTo>
                <a:cubicBezTo>
                  <a:pt x="301" y="174"/>
                  <a:pt x="301" y="174"/>
                  <a:pt x="301" y="174"/>
                </a:cubicBezTo>
                <a:close/>
                <a:moveTo>
                  <a:pt x="332" y="179"/>
                </a:moveTo>
                <a:cubicBezTo>
                  <a:pt x="333" y="176"/>
                  <a:pt x="332" y="178"/>
                  <a:pt x="330" y="178"/>
                </a:cubicBezTo>
                <a:cubicBezTo>
                  <a:pt x="330" y="175"/>
                  <a:pt x="335" y="178"/>
                  <a:pt x="334" y="175"/>
                </a:cubicBezTo>
                <a:cubicBezTo>
                  <a:pt x="334" y="176"/>
                  <a:pt x="335" y="177"/>
                  <a:pt x="335" y="179"/>
                </a:cubicBezTo>
                <a:cubicBezTo>
                  <a:pt x="334" y="179"/>
                  <a:pt x="333" y="179"/>
                  <a:pt x="332" y="179"/>
                </a:cubicBezTo>
                <a:cubicBezTo>
                  <a:pt x="332" y="179"/>
                  <a:pt x="332" y="179"/>
                  <a:pt x="332" y="179"/>
                </a:cubicBezTo>
                <a:close/>
                <a:moveTo>
                  <a:pt x="316" y="177"/>
                </a:moveTo>
                <a:cubicBezTo>
                  <a:pt x="316" y="176"/>
                  <a:pt x="318" y="176"/>
                  <a:pt x="319" y="176"/>
                </a:cubicBezTo>
                <a:cubicBezTo>
                  <a:pt x="320" y="179"/>
                  <a:pt x="316" y="178"/>
                  <a:pt x="316" y="177"/>
                </a:cubicBezTo>
                <a:cubicBezTo>
                  <a:pt x="316" y="177"/>
                  <a:pt x="316" y="177"/>
                  <a:pt x="316" y="177"/>
                </a:cubicBezTo>
                <a:close/>
                <a:moveTo>
                  <a:pt x="336" y="178"/>
                </a:moveTo>
                <a:cubicBezTo>
                  <a:pt x="336" y="178"/>
                  <a:pt x="335" y="177"/>
                  <a:pt x="335" y="176"/>
                </a:cubicBezTo>
                <a:cubicBezTo>
                  <a:pt x="336" y="176"/>
                  <a:pt x="337" y="177"/>
                  <a:pt x="337" y="176"/>
                </a:cubicBezTo>
                <a:cubicBezTo>
                  <a:pt x="339" y="177"/>
                  <a:pt x="336" y="177"/>
                  <a:pt x="336" y="178"/>
                </a:cubicBezTo>
                <a:cubicBezTo>
                  <a:pt x="336" y="178"/>
                  <a:pt x="336" y="178"/>
                  <a:pt x="336" y="178"/>
                </a:cubicBezTo>
                <a:close/>
                <a:moveTo>
                  <a:pt x="353" y="311"/>
                </a:moveTo>
                <a:cubicBezTo>
                  <a:pt x="355" y="311"/>
                  <a:pt x="354" y="315"/>
                  <a:pt x="355" y="318"/>
                </a:cubicBezTo>
                <a:cubicBezTo>
                  <a:pt x="353" y="318"/>
                  <a:pt x="353" y="316"/>
                  <a:pt x="352" y="316"/>
                </a:cubicBezTo>
                <a:cubicBezTo>
                  <a:pt x="355" y="315"/>
                  <a:pt x="352" y="314"/>
                  <a:pt x="353" y="311"/>
                </a:cubicBezTo>
                <a:cubicBezTo>
                  <a:pt x="353" y="311"/>
                  <a:pt x="353" y="311"/>
                  <a:pt x="353" y="311"/>
                </a:cubicBezTo>
                <a:close/>
                <a:moveTo>
                  <a:pt x="367" y="207"/>
                </a:moveTo>
                <a:cubicBezTo>
                  <a:pt x="367" y="207"/>
                  <a:pt x="367" y="207"/>
                  <a:pt x="367" y="207"/>
                </a:cubicBezTo>
                <a:cubicBezTo>
                  <a:pt x="366" y="208"/>
                  <a:pt x="364" y="207"/>
                  <a:pt x="363" y="205"/>
                </a:cubicBezTo>
                <a:cubicBezTo>
                  <a:pt x="367" y="202"/>
                  <a:pt x="365" y="198"/>
                  <a:pt x="367" y="193"/>
                </a:cubicBezTo>
                <a:cubicBezTo>
                  <a:pt x="365" y="193"/>
                  <a:pt x="364" y="194"/>
                  <a:pt x="363" y="194"/>
                </a:cubicBezTo>
                <a:cubicBezTo>
                  <a:pt x="360" y="189"/>
                  <a:pt x="354" y="197"/>
                  <a:pt x="355" y="200"/>
                </a:cubicBezTo>
                <a:cubicBezTo>
                  <a:pt x="358" y="202"/>
                  <a:pt x="360" y="201"/>
                  <a:pt x="364" y="202"/>
                </a:cubicBezTo>
                <a:cubicBezTo>
                  <a:pt x="364" y="202"/>
                  <a:pt x="364" y="203"/>
                  <a:pt x="363" y="203"/>
                </a:cubicBezTo>
                <a:cubicBezTo>
                  <a:pt x="360" y="203"/>
                  <a:pt x="359" y="203"/>
                  <a:pt x="356" y="203"/>
                </a:cubicBezTo>
                <a:cubicBezTo>
                  <a:pt x="355" y="210"/>
                  <a:pt x="355" y="213"/>
                  <a:pt x="357" y="219"/>
                </a:cubicBezTo>
                <a:cubicBezTo>
                  <a:pt x="349" y="225"/>
                  <a:pt x="357" y="240"/>
                  <a:pt x="353" y="249"/>
                </a:cubicBezTo>
                <a:cubicBezTo>
                  <a:pt x="355" y="251"/>
                  <a:pt x="355" y="255"/>
                  <a:pt x="355" y="258"/>
                </a:cubicBezTo>
                <a:cubicBezTo>
                  <a:pt x="354" y="258"/>
                  <a:pt x="353" y="258"/>
                  <a:pt x="353" y="259"/>
                </a:cubicBezTo>
                <a:cubicBezTo>
                  <a:pt x="354" y="261"/>
                  <a:pt x="353" y="261"/>
                  <a:pt x="352" y="263"/>
                </a:cubicBezTo>
                <a:cubicBezTo>
                  <a:pt x="358" y="274"/>
                  <a:pt x="352" y="290"/>
                  <a:pt x="358" y="300"/>
                </a:cubicBezTo>
                <a:cubicBezTo>
                  <a:pt x="357" y="302"/>
                  <a:pt x="354" y="303"/>
                  <a:pt x="352" y="304"/>
                </a:cubicBezTo>
                <a:cubicBezTo>
                  <a:pt x="353" y="307"/>
                  <a:pt x="352" y="308"/>
                  <a:pt x="353" y="310"/>
                </a:cubicBezTo>
                <a:cubicBezTo>
                  <a:pt x="354" y="309"/>
                  <a:pt x="354" y="310"/>
                  <a:pt x="354" y="311"/>
                </a:cubicBezTo>
                <a:cubicBezTo>
                  <a:pt x="357" y="312"/>
                  <a:pt x="353" y="310"/>
                  <a:pt x="355" y="310"/>
                </a:cubicBezTo>
                <a:cubicBezTo>
                  <a:pt x="357" y="310"/>
                  <a:pt x="356" y="312"/>
                  <a:pt x="357" y="312"/>
                </a:cubicBezTo>
                <a:cubicBezTo>
                  <a:pt x="362" y="306"/>
                  <a:pt x="361" y="297"/>
                  <a:pt x="366" y="294"/>
                </a:cubicBezTo>
                <a:cubicBezTo>
                  <a:pt x="365" y="293"/>
                  <a:pt x="363" y="294"/>
                  <a:pt x="363" y="293"/>
                </a:cubicBezTo>
                <a:cubicBezTo>
                  <a:pt x="370" y="287"/>
                  <a:pt x="362" y="280"/>
                  <a:pt x="364" y="273"/>
                </a:cubicBezTo>
                <a:cubicBezTo>
                  <a:pt x="367" y="273"/>
                  <a:pt x="366" y="267"/>
                  <a:pt x="369" y="268"/>
                </a:cubicBezTo>
                <a:cubicBezTo>
                  <a:pt x="368" y="268"/>
                  <a:pt x="368" y="267"/>
                  <a:pt x="367" y="266"/>
                </a:cubicBezTo>
                <a:cubicBezTo>
                  <a:pt x="372" y="262"/>
                  <a:pt x="369" y="257"/>
                  <a:pt x="369" y="251"/>
                </a:cubicBezTo>
                <a:cubicBezTo>
                  <a:pt x="371" y="250"/>
                  <a:pt x="370" y="248"/>
                  <a:pt x="372" y="245"/>
                </a:cubicBezTo>
                <a:cubicBezTo>
                  <a:pt x="371" y="245"/>
                  <a:pt x="370" y="245"/>
                  <a:pt x="370" y="244"/>
                </a:cubicBezTo>
                <a:cubicBezTo>
                  <a:pt x="369" y="236"/>
                  <a:pt x="373" y="225"/>
                  <a:pt x="367" y="216"/>
                </a:cubicBezTo>
                <a:cubicBezTo>
                  <a:pt x="367" y="215"/>
                  <a:pt x="367" y="214"/>
                  <a:pt x="368" y="214"/>
                </a:cubicBezTo>
                <a:cubicBezTo>
                  <a:pt x="364" y="214"/>
                  <a:pt x="367" y="208"/>
                  <a:pt x="364" y="210"/>
                </a:cubicBezTo>
                <a:cubicBezTo>
                  <a:pt x="364" y="209"/>
                  <a:pt x="363" y="207"/>
                  <a:pt x="364" y="207"/>
                </a:cubicBezTo>
                <a:cubicBezTo>
                  <a:pt x="364" y="210"/>
                  <a:pt x="368" y="208"/>
                  <a:pt x="367" y="207"/>
                </a:cubicBezTo>
                <a:close/>
                <a:moveTo>
                  <a:pt x="226" y="199"/>
                </a:moveTo>
                <a:cubicBezTo>
                  <a:pt x="225" y="198"/>
                  <a:pt x="226" y="198"/>
                  <a:pt x="226" y="198"/>
                </a:cubicBezTo>
                <a:cubicBezTo>
                  <a:pt x="226" y="197"/>
                  <a:pt x="224" y="198"/>
                  <a:pt x="224" y="197"/>
                </a:cubicBezTo>
                <a:cubicBezTo>
                  <a:pt x="224" y="195"/>
                  <a:pt x="229" y="194"/>
                  <a:pt x="229" y="197"/>
                </a:cubicBezTo>
                <a:cubicBezTo>
                  <a:pt x="227" y="197"/>
                  <a:pt x="226" y="197"/>
                  <a:pt x="226" y="199"/>
                </a:cubicBezTo>
                <a:cubicBezTo>
                  <a:pt x="226" y="199"/>
                  <a:pt x="226" y="199"/>
                  <a:pt x="226" y="199"/>
                </a:cubicBezTo>
                <a:close/>
                <a:moveTo>
                  <a:pt x="244" y="197"/>
                </a:moveTo>
                <a:cubicBezTo>
                  <a:pt x="243" y="201"/>
                  <a:pt x="240" y="198"/>
                  <a:pt x="238" y="197"/>
                </a:cubicBezTo>
                <a:cubicBezTo>
                  <a:pt x="239" y="196"/>
                  <a:pt x="242" y="197"/>
                  <a:pt x="244" y="197"/>
                </a:cubicBezTo>
                <a:cubicBezTo>
                  <a:pt x="244" y="197"/>
                  <a:pt x="244" y="197"/>
                  <a:pt x="244" y="197"/>
                </a:cubicBezTo>
                <a:close/>
                <a:moveTo>
                  <a:pt x="106" y="241"/>
                </a:moveTo>
                <a:cubicBezTo>
                  <a:pt x="104" y="241"/>
                  <a:pt x="104" y="243"/>
                  <a:pt x="101" y="243"/>
                </a:cubicBezTo>
                <a:cubicBezTo>
                  <a:pt x="101" y="245"/>
                  <a:pt x="103" y="242"/>
                  <a:pt x="103" y="245"/>
                </a:cubicBezTo>
                <a:cubicBezTo>
                  <a:pt x="103" y="245"/>
                  <a:pt x="102" y="245"/>
                  <a:pt x="102" y="244"/>
                </a:cubicBezTo>
                <a:cubicBezTo>
                  <a:pt x="101" y="244"/>
                  <a:pt x="102" y="247"/>
                  <a:pt x="101" y="247"/>
                </a:cubicBezTo>
                <a:cubicBezTo>
                  <a:pt x="99" y="246"/>
                  <a:pt x="101" y="242"/>
                  <a:pt x="100" y="240"/>
                </a:cubicBezTo>
                <a:cubicBezTo>
                  <a:pt x="100" y="239"/>
                  <a:pt x="101" y="239"/>
                  <a:pt x="102" y="239"/>
                </a:cubicBezTo>
                <a:cubicBezTo>
                  <a:pt x="102" y="238"/>
                  <a:pt x="102" y="238"/>
                  <a:pt x="102" y="238"/>
                </a:cubicBezTo>
                <a:cubicBezTo>
                  <a:pt x="102" y="237"/>
                  <a:pt x="100" y="238"/>
                  <a:pt x="100" y="239"/>
                </a:cubicBezTo>
                <a:cubicBezTo>
                  <a:pt x="101" y="238"/>
                  <a:pt x="99" y="234"/>
                  <a:pt x="102" y="234"/>
                </a:cubicBezTo>
                <a:cubicBezTo>
                  <a:pt x="102" y="232"/>
                  <a:pt x="101" y="234"/>
                  <a:pt x="100" y="234"/>
                </a:cubicBezTo>
                <a:cubicBezTo>
                  <a:pt x="100" y="230"/>
                  <a:pt x="101" y="230"/>
                  <a:pt x="100" y="227"/>
                </a:cubicBezTo>
                <a:cubicBezTo>
                  <a:pt x="102" y="226"/>
                  <a:pt x="103" y="224"/>
                  <a:pt x="104" y="222"/>
                </a:cubicBezTo>
                <a:cubicBezTo>
                  <a:pt x="104" y="221"/>
                  <a:pt x="104" y="221"/>
                  <a:pt x="103" y="220"/>
                </a:cubicBezTo>
                <a:cubicBezTo>
                  <a:pt x="102" y="222"/>
                  <a:pt x="101" y="220"/>
                  <a:pt x="100" y="219"/>
                </a:cubicBezTo>
                <a:cubicBezTo>
                  <a:pt x="99" y="217"/>
                  <a:pt x="100" y="216"/>
                  <a:pt x="100" y="215"/>
                </a:cubicBezTo>
                <a:cubicBezTo>
                  <a:pt x="101" y="215"/>
                  <a:pt x="102" y="216"/>
                  <a:pt x="101" y="217"/>
                </a:cubicBezTo>
                <a:cubicBezTo>
                  <a:pt x="103" y="217"/>
                  <a:pt x="102" y="214"/>
                  <a:pt x="103" y="213"/>
                </a:cubicBezTo>
                <a:cubicBezTo>
                  <a:pt x="103" y="211"/>
                  <a:pt x="99" y="212"/>
                  <a:pt x="100" y="209"/>
                </a:cubicBezTo>
                <a:cubicBezTo>
                  <a:pt x="101" y="209"/>
                  <a:pt x="102" y="211"/>
                  <a:pt x="103" y="211"/>
                </a:cubicBezTo>
                <a:cubicBezTo>
                  <a:pt x="104" y="211"/>
                  <a:pt x="102" y="210"/>
                  <a:pt x="103" y="209"/>
                </a:cubicBezTo>
                <a:cubicBezTo>
                  <a:pt x="104" y="210"/>
                  <a:pt x="105" y="210"/>
                  <a:pt x="105" y="212"/>
                </a:cubicBezTo>
                <a:cubicBezTo>
                  <a:pt x="107" y="211"/>
                  <a:pt x="105" y="208"/>
                  <a:pt x="106" y="206"/>
                </a:cubicBezTo>
                <a:cubicBezTo>
                  <a:pt x="114" y="205"/>
                  <a:pt x="111" y="216"/>
                  <a:pt x="113" y="219"/>
                </a:cubicBezTo>
                <a:cubicBezTo>
                  <a:pt x="112" y="222"/>
                  <a:pt x="112" y="225"/>
                  <a:pt x="111" y="228"/>
                </a:cubicBezTo>
                <a:cubicBezTo>
                  <a:pt x="114" y="229"/>
                  <a:pt x="113" y="232"/>
                  <a:pt x="113" y="235"/>
                </a:cubicBezTo>
                <a:cubicBezTo>
                  <a:pt x="111" y="233"/>
                  <a:pt x="110" y="237"/>
                  <a:pt x="109" y="239"/>
                </a:cubicBezTo>
                <a:cubicBezTo>
                  <a:pt x="108" y="239"/>
                  <a:pt x="107" y="237"/>
                  <a:pt x="107" y="236"/>
                </a:cubicBezTo>
                <a:cubicBezTo>
                  <a:pt x="105" y="236"/>
                  <a:pt x="105" y="241"/>
                  <a:pt x="106" y="241"/>
                </a:cubicBezTo>
                <a:cubicBezTo>
                  <a:pt x="106" y="241"/>
                  <a:pt x="106" y="241"/>
                  <a:pt x="106" y="241"/>
                </a:cubicBezTo>
                <a:close/>
                <a:moveTo>
                  <a:pt x="122" y="213"/>
                </a:moveTo>
                <a:cubicBezTo>
                  <a:pt x="121" y="212"/>
                  <a:pt x="120" y="211"/>
                  <a:pt x="121" y="210"/>
                </a:cubicBezTo>
                <a:cubicBezTo>
                  <a:pt x="123" y="210"/>
                  <a:pt x="122" y="213"/>
                  <a:pt x="122" y="213"/>
                </a:cubicBezTo>
                <a:cubicBezTo>
                  <a:pt x="122" y="213"/>
                  <a:pt x="122" y="213"/>
                  <a:pt x="122" y="213"/>
                </a:cubicBezTo>
                <a:close/>
                <a:moveTo>
                  <a:pt x="390" y="213"/>
                </a:moveTo>
                <a:cubicBezTo>
                  <a:pt x="390" y="213"/>
                  <a:pt x="390" y="213"/>
                  <a:pt x="390" y="213"/>
                </a:cubicBezTo>
                <a:cubicBezTo>
                  <a:pt x="387" y="216"/>
                  <a:pt x="386" y="221"/>
                  <a:pt x="385" y="225"/>
                </a:cubicBezTo>
                <a:cubicBezTo>
                  <a:pt x="387" y="224"/>
                  <a:pt x="388" y="225"/>
                  <a:pt x="388" y="227"/>
                </a:cubicBezTo>
                <a:cubicBezTo>
                  <a:pt x="388" y="229"/>
                  <a:pt x="386" y="229"/>
                  <a:pt x="386" y="231"/>
                </a:cubicBezTo>
                <a:cubicBezTo>
                  <a:pt x="389" y="231"/>
                  <a:pt x="388" y="237"/>
                  <a:pt x="389" y="239"/>
                </a:cubicBezTo>
                <a:cubicBezTo>
                  <a:pt x="388" y="238"/>
                  <a:pt x="388" y="237"/>
                  <a:pt x="386" y="238"/>
                </a:cubicBezTo>
                <a:cubicBezTo>
                  <a:pt x="387" y="244"/>
                  <a:pt x="384" y="251"/>
                  <a:pt x="389" y="252"/>
                </a:cubicBezTo>
                <a:cubicBezTo>
                  <a:pt x="389" y="254"/>
                  <a:pt x="389" y="255"/>
                  <a:pt x="388" y="255"/>
                </a:cubicBezTo>
                <a:cubicBezTo>
                  <a:pt x="386" y="255"/>
                  <a:pt x="388" y="254"/>
                  <a:pt x="386" y="254"/>
                </a:cubicBezTo>
                <a:cubicBezTo>
                  <a:pt x="386" y="256"/>
                  <a:pt x="385" y="257"/>
                  <a:pt x="385" y="258"/>
                </a:cubicBezTo>
                <a:cubicBezTo>
                  <a:pt x="390" y="262"/>
                  <a:pt x="382" y="272"/>
                  <a:pt x="389" y="274"/>
                </a:cubicBezTo>
                <a:cubicBezTo>
                  <a:pt x="391" y="276"/>
                  <a:pt x="391" y="279"/>
                  <a:pt x="394" y="279"/>
                </a:cubicBezTo>
                <a:cubicBezTo>
                  <a:pt x="394" y="277"/>
                  <a:pt x="394" y="276"/>
                  <a:pt x="395" y="274"/>
                </a:cubicBezTo>
                <a:cubicBezTo>
                  <a:pt x="394" y="272"/>
                  <a:pt x="392" y="274"/>
                  <a:pt x="390" y="273"/>
                </a:cubicBezTo>
                <a:cubicBezTo>
                  <a:pt x="390" y="270"/>
                  <a:pt x="393" y="274"/>
                  <a:pt x="393" y="272"/>
                </a:cubicBezTo>
                <a:cubicBezTo>
                  <a:pt x="392" y="272"/>
                  <a:pt x="393" y="270"/>
                  <a:pt x="391" y="270"/>
                </a:cubicBezTo>
                <a:cubicBezTo>
                  <a:pt x="391" y="271"/>
                  <a:pt x="391" y="271"/>
                  <a:pt x="390" y="271"/>
                </a:cubicBezTo>
                <a:cubicBezTo>
                  <a:pt x="390" y="266"/>
                  <a:pt x="393" y="258"/>
                  <a:pt x="392" y="254"/>
                </a:cubicBezTo>
                <a:cubicBezTo>
                  <a:pt x="394" y="254"/>
                  <a:pt x="394" y="255"/>
                  <a:pt x="395" y="254"/>
                </a:cubicBezTo>
                <a:cubicBezTo>
                  <a:pt x="394" y="251"/>
                  <a:pt x="394" y="249"/>
                  <a:pt x="392" y="245"/>
                </a:cubicBezTo>
                <a:cubicBezTo>
                  <a:pt x="396" y="242"/>
                  <a:pt x="393" y="235"/>
                  <a:pt x="391" y="232"/>
                </a:cubicBezTo>
                <a:cubicBezTo>
                  <a:pt x="395" y="227"/>
                  <a:pt x="392" y="219"/>
                  <a:pt x="392" y="214"/>
                </a:cubicBezTo>
                <a:cubicBezTo>
                  <a:pt x="394" y="214"/>
                  <a:pt x="395" y="214"/>
                  <a:pt x="395" y="213"/>
                </a:cubicBezTo>
                <a:cubicBezTo>
                  <a:pt x="392" y="214"/>
                  <a:pt x="390" y="212"/>
                  <a:pt x="390" y="210"/>
                </a:cubicBezTo>
                <a:cubicBezTo>
                  <a:pt x="389" y="211"/>
                  <a:pt x="388" y="214"/>
                  <a:pt x="390" y="213"/>
                </a:cubicBezTo>
                <a:close/>
                <a:moveTo>
                  <a:pt x="366" y="212"/>
                </a:moveTo>
                <a:cubicBezTo>
                  <a:pt x="366" y="211"/>
                  <a:pt x="367" y="211"/>
                  <a:pt x="367" y="211"/>
                </a:cubicBezTo>
                <a:cubicBezTo>
                  <a:pt x="367" y="211"/>
                  <a:pt x="368" y="211"/>
                  <a:pt x="368" y="212"/>
                </a:cubicBezTo>
                <a:cubicBezTo>
                  <a:pt x="367" y="212"/>
                  <a:pt x="367" y="212"/>
                  <a:pt x="366" y="212"/>
                </a:cubicBezTo>
                <a:cubicBezTo>
                  <a:pt x="366" y="212"/>
                  <a:pt x="366" y="212"/>
                  <a:pt x="366" y="212"/>
                </a:cubicBezTo>
                <a:close/>
                <a:moveTo>
                  <a:pt x="96" y="215"/>
                </a:moveTo>
                <a:cubicBezTo>
                  <a:pt x="94" y="214"/>
                  <a:pt x="96" y="213"/>
                  <a:pt x="95" y="213"/>
                </a:cubicBezTo>
                <a:cubicBezTo>
                  <a:pt x="96" y="211"/>
                  <a:pt x="97" y="213"/>
                  <a:pt x="96" y="215"/>
                </a:cubicBezTo>
                <a:cubicBezTo>
                  <a:pt x="96" y="215"/>
                  <a:pt x="96" y="215"/>
                  <a:pt x="96" y="215"/>
                </a:cubicBezTo>
                <a:close/>
                <a:moveTo>
                  <a:pt x="121" y="276"/>
                </a:moveTo>
                <a:cubicBezTo>
                  <a:pt x="120" y="278"/>
                  <a:pt x="120" y="275"/>
                  <a:pt x="121" y="275"/>
                </a:cubicBezTo>
                <a:cubicBezTo>
                  <a:pt x="119" y="275"/>
                  <a:pt x="120" y="278"/>
                  <a:pt x="120" y="279"/>
                </a:cubicBezTo>
                <a:cubicBezTo>
                  <a:pt x="119" y="279"/>
                  <a:pt x="118" y="279"/>
                  <a:pt x="117" y="278"/>
                </a:cubicBezTo>
                <a:cubicBezTo>
                  <a:pt x="118" y="277"/>
                  <a:pt x="118" y="275"/>
                  <a:pt x="117" y="274"/>
                </a:cubicBezTo>
                <a:cubicBezTo>
                  <a:pt x="116" y="275"/>
                  <a:pt x="117" y="277"/>
                  <a:pt x="115" y="278"/>
                </a:cubicBezTo>
                <a:cubicBezTo>
                  <a:pt x="119" y="281"/>
                  <a:pt x="115" y="287"/>
                  <a:pt x="115" y="289"/>
                </a:cubicBezTo>
                <a:cubicBezTo>
                  <a:pt x="113" y="286"/>
                  <a:pt x="114" y="285"/>
                  <a:pt x="113" y="280"/>
                </a:cubicBezTo>
                <a:cubicBezTo>
                  <a:pt x="113" y="280"/>
                  <a:pt x="114" y="280"/>
                  <a:pt x="115" y="280"/>
                </a:cubicBezTo>
                <a:cubicBezTo>
                  <a:pt x="112" y="278"/>
                  <a:pt x="115" y="274"/>
                  <a:pt x="114" y="273"/>
                </a:cubicBezTo>
                <a:cubicBezTo>
                  <a:pt x="115" y="271"/>
                  <a:pt x="115" y="274"/>
                  <a:pt x="117" y="273"/>
                </a:cubicBezTo>
                <a:cubicBezTo>
                  <a:pt x="117" y="272"/>
                  <a:pt x="115" y="271"/>
                  <a:pt x="117" y="270"/>
                </a:cubicBezTo>
                <a:cubicBezTo>
                  <a:pt x="116" y="268"/>
                  <a:pt x="114" y="267"/>
                  <a:pt x="114" y="265"/>
                </a:cubicBezTo>
                <a:cubicBezTo>
                  <a:pt x="117" y="265"/>
                  <a:pt x="112" y="257"/>
                  <a:pt x="115" y="256"/>
                </a:cubicBezTo>
                <a:cubicBezTo>
                  <a:pt x="116" y="256"/>
                  <a:pt x="116" y="256"/>
                  <a:pt x="117" y="257"/>
                </a:cubicBezTo>
                <a:cubicBezTo>
                  <a:pt x="118" y="256"/>
                  <a:pt x="119" y="254"/>
                  <a:pt x="120" y="253"/>
                </a:cubicBezTo>
                <a:cubicBezTo>
                  <a:pt x="119" y="250"/>
                  <a:pt x="119" y="246"/>
                  <a:pt x="120" y="244"/>
                </a:cubicBezTo>
                <a:cubicBezTo>
                  <a:pt x="121" y="242"/>
                  <a:pt x="119" y="243"/>
                  <a:pt x="119" y="242"/>
                </a:cubicBezTo>
                <a:cubicBezTo>
                  <a:pt x="121" y="237"/>
                  <a:pt x="116" y="233"/>
                  <a:pt x="119" y="229"/>
                </a:cubicBezTo>
                <a:cubicBezTo>
                  <a:pt x="117" y="224"/>
                  <a:pt x="115" y="217"/>
                  <a:pt x="119" y="215"/>
                </a:cubicBezTo>
                <a:cubicBezTo>
                  <a:pt x="121" y="213"/>
                  <a:pt x="122" y="215"/>
                  <a:pt x="124" y="215"/>
                </a:cubicBezTo>
                <a:cubicBezTo>
                  <a:pt x="126" y="215"/>
                  <a:pt x="123" y="212"/>
                  <a:pt x="125" y="215"/>
                </a:cubicBezTo>
                <a:cubicBezTo>
                  <a:pt x="130" y="222"/>
                  <a:pt x="128" y="227"/>
                  <a:pt x="128" y="238"/>
                </a:cubicBezTo>
                <a:cubicBezTo>
                  <a:pt x="128" y="243"/>
                  <a:pt x="129" y="249"/>
                  <a:pt x="129" y="255"/>
                </a:cubicBezTo>
                <a:cubicBezTo>
                  <a:pt x="128" y="264"/>
                  <a:pt x="128" y="272"/>
                  <a:pt x="129" y="279"/>
                </a:cubicBezTo>
                <a:cubicBezTo>
                  <a:pt x="129" y="280"/>
                  <a:pt x="131" y="279"/>
                  <a:pt x="130" y="281"/>
                </a:cubicBezTo>
                <a:cubicBezTo>
                  <a:pt x="128" y="279"/>
                  <a:pt x="130" y="285"/>
                  <a:pt x="129" y="286"/>
                </a:cubicBezTo>
                <a:cubicBezTo>
                  <a:pt x="128" y="290"/>
                  <a:pt x="126" y="291"/>
                  <a:pt x="124" y="293"/>
                </a:cubicBezTo>
                <a:cubicBezTo>
                  <a:pt x="122" y="292"/>
                  <a:pt x="124" y="290"/>
                  <a:pt x="124" y="288"/>
                </a:cubicBezTo>
                <a:cubicBezTo>
                  <a:pt x="124" y="287"/>
                  <a:pt x="123" y="289"/>
                  <a:pt x="122" y="288"/>
                </a:cubicBezTo>
                <a:cubicBezTo>
                  <a:pt x="122" y="285"/>
                  <a:pt x="127" y="276"/>
                  <a:pt x="123" y="275"/>
                </a:cubicBezTo>
                <a:cubicBezTo>
                  <a:pt x="123" y="274"/>
                  <a:pt x="125" y="274"/>
                  <a:pt x="125" y="273"/>
                </a:cubicBezTo>
                <a:cubicBezTo>
                  <a:pt x="124" y="272"/>
                  <a:pt x="121" y="273"/>
                  <a:pt x="120" y="274"/>
                </a:cubicBezTo>
                <a:cubicBezTo>
                  <a:pt x="121" y="275"/>
                  <a:pt x="122" y="275"/>
                  <a:pt x="121" y="276"/>
                </a:cubicBezTo>
                <a:cubicBezTo>
                  <a:pt x="121" y="276"/>
                  <a:pt x="121" y="276"/>
                  <a:pt x="121" y="276"/>
                </a:cubicBezTo>
                <a:close/>
                <a:moveTo>
                  <a:pt x="113" y="289"/>
                </a:moveTo>
                <a:cubicBezTo>
                  <a:pt x="115" y="289"/>
                  <a:pt x="115" y="290"/>
                  <a:pt x="115" y="291"/>
                </a:cubicBezTo>
                <a:cubicBezTo>
                  <a:pt x="113" y="291"/>
                  <a:pt x="113" y="290"/>
                  <a:pt x="113" y="289"/>
                </a:cubicBezTo>
                <a:cubicBezTo>
                  <a:pt x="113" y="289"/>
                  <a:pt x="113" y="289"/>
                  <a:pt x="113" y="289"/>
                </a:cubicBezTo>
                <a:close/>
                <a:moveTo>
                  <a:pt x="100" y="224"/>
                </a:moveTo>
                <a:cubicBezTo>
                  <a:pt x="99" y="223"/>
                  <a:pt x="100" y="221"/>
                  <a:pt x="100" y="220"/>
                </a:cubicBezTo>
                <a:cubicBezTo>
                  <a:pt x="101" y="220"/>
                  <a:pt x="101" y="222"/>
                  <a:pt x="103" y="222"/>
                </a:cubicBezTo>
                <a:cubicBezTo>
                  <a:pt x="102" y="223"/>
                  <a:pt x="101" y="224"/>
                  <a:pt x="100" y="224"/>
                </a:cubicBezTo>
                <a:cubicBezTo>
                  <a:pt x="100" y="224"/>
                  <a:pt x="100" y="224"/>
                  <a:pt x="100" y="224"/>
                </a:cubicBezTo>
                <a:close/>
                <a:moveTo>
                  <a:pt x="95" y="224"/>
                </a:moveTo>
                <a:cubicBezTo>
                  <a:pt x="95" y="223"/>
                  <a:pt x="97" y="223"/>
                  <a:pt x="96" y="221"/>
                </a:cubicBezTo>
                <a:cubicBezTo>
                  <a:pt x="98" y="221"/>
                  <a:pt x="97" y="225"/>
                  <a:pt x="95" y="224"/>
                </a:cubicBezTo>
                <a:cubicBezTo>
                  <a:pt x="95" y="224"/>
                  <a:pt x="95" y="224"/>
                  <a:pt x="95" y="224"/>
                </a:cubicBezTo>
                <a:close/>
                <a:moveTo>
                  <a:pt x="117" y="227"/>
                </a:moveTo>
                <a:cubicBezTo>
                  <a:pt x="117" y="226"/>
                  <a:pt x="117" y="226"/>
                  <a:pt x="117" y="226"/>
                </a:cubicBezTo>
                <a:cubicBezTo>
                  <a:pt x="117" y="226"/>
                  <a:pt x="117" y="228"/>
                  <a:pt x="118" y="229"/>
                </a:cubicBezTo>
                <a:cubicBezTo>
                  <a:pt x="116" y="230"/>
                  <a:pt x="116" y="229"/>
                  <a:pt x="114" y="229"/>
                </a:cubicBezTo>
                <a:cubicBezTo>
                  <a:pt x="115" y="228"/>
                  <a:pt x="113" y="228"/>
                  <a:pt x="114" y="226"/>
                </a:cubicBezTo>
                <a:cubicBezTo>
                  <a:pt x="115" y="226"/>
                  <a:pt x="116" y="227"/>
                  <a:pt x="117" y="227"/>
                </a:cubicBezTo>
                <a:cubicBezTo>
                  <a:pt x="117" y="227"/>
                  <a:pt x="117" y="227"/>
                  <a:pt x="117" y="227"/>
                </a:cubicBezTo>
                <a:close/>
                <a:moveTo>
                  <a:pt x="96" y="228"/>
                </a:moveTo>
                <a:cubicBezTo>
                  <a:pt x="97" y="228"/>
                  <a:pt x="96" y="226"/>
                  <a:pt x="98" y="226"/>
                </a:cubicBezTo>
                <a:cubicBezTo>
                  <a:pt x="98" y="227"/>
                  <a:pt x="97" y="228"/>
                  <a:pt x="96" y="228"/>
                </a:cubicBezTo>
                <a:cubicBezTo>
                  <a:pt x="96" y="228"/>
                  <a:pt x="96" y="228"/>
                  <a:pt x="96" y="228"/>
                </a:cubicBezTo>
                <a:close/>
                <a:moveTo>
                  <a:pt x="168" y="234"/>
                </a:moveTo>
                <a:cubicBezTo>
                  <a:pt x="167" y="233"/>
                  <a:pt x="167" y="230"/>
                  <a:pt x="166" y="230"/>
                </a:cubicBezTo>
                <a:cubicBezTo>
                  <a:pt x="168" y="229"/>
                  <a:pt x="168" y="231"/>
                  <a:pt x="168" y="234"/>
                </a:cubicBezTo>
                <a:cubicBezTo>
                  <a:pt x="168" y="234"/>
                  <a:pt x="168" y="234"/>
                  <a:pt x="168" y="234"/>
                </a:cubicBezTo>
                <a:close/>
                <a:moveTo>
                  <a:pt x="398" y="232"/>
                </a:moveTo>
                <a:cubicBezTo>
                  <a:pt x="399" y="232"/>
                  <a:pt x="399" y="231"/>
                  <a:pt x="399" y="231"/>
                </a:cubicBezTo>
                <a:cubicBezTo>
                  <a:pt x="400" y="232"/>
                  <a:pt x="399" y="232"/>
                  <a:pt x="400" y="234"/>
                </a:cubicBezTo>
                <a:cubicBezTo>
                  <a:pt x="399" y="233"/>
                  <a:pt x="399" y="233"/>
                  <a:pt x="398" y="233"/>
                </a:cubicBezTo>
                <a:cubicBezTo>
                  <a:pt x="398" y="233"/>
                  <a:pt x="398" y="232"/>
                  <a:pt x="398" y="232"/>
                </a:cubicBezTo>
                <a:cubicBezTo>
                  <a:pt x="398" y="232"/>
                  <a:pt x="398" y="232"/>
                  <a:pt x="398" y="232"/>
                </a:cubicBezTo>
                <a:close/>
                <a:moveTo>
                  <a:pt x="115" y="240"/>
                </a:moveTo>
                <a:cubicBezTo>
                  <a:pt x="114" y="240"/>
                  <a:pt x="114" y="238"/>
                  <a:pt x="114" y="237"/>
                </a:cubicBezTo>
                <a:cubicBezTo>
                  <a:pt x="115" y="237"/>
                  <a:pt x="117" y="238"/>
                  <a:pt x="115" y="240"/>
                </a:cubicBezTo>
                <a:cubicBezTo>
                  <a:pt x="115" y="240"/>
                  <a:pt x="115" y="240"/>
                  <a:pt x="115" y="240"/>
                </a:cubicBezTo>
                <a:close/>
                <a:moveTo>
                  <a:pt x="112" y="241"/>
                </a:moveTo>
                <a:cubicBezTo>
                  <a:pt x="111" y="239"/>
                  <a:pt x="113" y="240"/>
                  <a:pt x="113" y="239"/>
                </a:cubicBezTo>
                <a:cubicBezTo>
                  <a:pt x="114" y="239"/>
                  <a:pt x="114" y="240"/>
                  <a:pt x="114" y="241"/>
                </a:cubicBezTo>
                <a:cubicBezTo>
                  <a:pt x="114" y="241"/>
                  <a:pt x="113" y="242"/>
                  <a:pt x="112" y="241"/>
                </a:cubicBezTo>
                <a:cubicBezTo>
                  <a:pt x="112" y="241"/>
                  <a:pt x="112" y="241"/>
                  <a:pt x="112" y="241"/>
                </a:cubicBezTo>
                <a:close/>
                <a:moveTo>
                  <a:pt x="111" y="246"/>
                </a:moveTo>
                <a:cubicBezTo>
                  <a:pt x="110" y="250"/>
                  <a:pt x="110" y="253"/>
                  <a:pt x="110" y="255"/>
                </a:cubicBezTo>
                <a:cubicBezTo>
                  <a:pt x="111" y="255"/>
                  <a:pt x="111" y="254"/>
                  <a:pt x="110" y="254"/>
                </a:cubicBezTo>
                <a:cubicBezTo>
                  <a:pt x="110" y="252"/>
                  <a:pt x="112" y="253"/>
                  <a:pt x="113" y="254"/>
                </a:cubicBezTo>
                <a:cubicBezTo>
                  <a:pt x="111" y="258"/>
                  <a:pt x="109" y="264"/>
                  <a:pt x="108" y="268"/>
                </a:cubicBezTo>
                <a:cubicBezTo>
                  <a:pt x="106" y="267"/>
                  <a:pt x="107" y="266"/>
                  <a:pt x="105" y="265"/>
                </a:cubicBezTo>
                <a:cubicBezTo>
                  <a:pt x="106" y="260"/>
                  <a:pt x="107" y="259"/>
                  <a:pt x="107" y="255"/>
                </a:cubicBezTo>
                <a:cubicBezTo>
                  <a:pt x="106" y="254"/>
                  <a:pt x="105" y="255"/>
                  <a:pt x="104" y="256"/>
                </a:cubicBezTo>
                <a:cubicBezTo>
                  <a:pt x="105" y="256"/>
                  <a:pt x="104" y="258"/>
                  <a:pt x="104" y="260"/>
                </a:cubicBezTo>
                <a:cubicBezTo>
                  <a:pt x="104" y="259"/>
                  <a:pt x="103" y="259"/>
                  <a:pt x="102" y="259"/>
                </a:cubicBezTo>
                <a:cubicBezTo>
                  <a:pt x="103" y="258"/>
                  <a:pt x="103" y="257"/>
                  <a:pt x="103" y="256"/>
                </a:cubicBezTo>
                <a:cubicBezTo>
                  <a:pt x="103" y="255"/>
                  <a:pt x="101" y="256"/>
                  <a:pt x="101" y="256"/>
                </a:cubicBezTo>
                <a:cubicBezTo>
                  <a:pt x="101" y="255"/>
                  <a:pt x="101" y="254"/>
                  <a:pt x="101" y="254"/>
                </a:cubicBezTo>
                <a:cubicBezTo>
                  <a:pt x="102" y="253"/>
                  <a:pt x="102" y="255"/>
                  <a:pt x="103" y="254"/>
                </a:cubicBezTo>
                <a:cubicBezTo>
                  <a:pt x="105" y="254"/>
                  <a:pt x="104" y="252"/>
                  <a:pt x="104" y="251"/>
                </a:cubicBezTo>
                <a:cubicBezTo>
                  <a:pt x="102" y="250"/>
                  <a:pt x="102" y="252"/>
                  <a:pt x="100" y="251"/>
                </a:cubicBezTo>
                <a:cubicBezTo>
                  <a:pt x="100" y="251"/>
                  <a:pt x="100" y="251"/>
                  <a:pt x="101" y="251"/>
                </a:cubicBezTo>
                <a:cubicBezTo>
                  <a:pt x="102" y="251"/>
                  <a:pt x="101" y="249"/>
                  <a:pt x="101" y="248"/>
                </a:cubicBezTo>
                <a:cubicBezTo>
                  <a:pt x="102" y="248"/>
                  <a:pt x="103" y="250"/>
                  <a:pt x="103" y="249"/>
                </a:cubicBezTo>
                <a:cubicBezTo>
                  <a:pt x="104" y="249"/>
                  <a:pt x="104" y="250"/>
                  <a:pt x="104" y="250"/>
                </a:cubicBezTo>
                <a:cubicBezTo>
                  <a:pt x="108" y="249"/>
                  <a:pt x="106" y="243"/>
                  <a:pt x="108" y="241"/>
                </a:cubicBezTo>
                <a:cubicBezTo>
                  <a:pt x="110" y="241"/>
                  <a:pt x="109" y="244"/>
                  <a:pt x="108" y="245"/>
                </a:cubicBezTo>
                <a:cubicBezTo>
                  <a:pt x="108" y="246"/>
                  <a:pt x="110" y="246"/>
                  <a:pt x="111" y="246"/>
                </a:cubicBezTo>
                <a:cubicBezTo>
                  <a:pt x="111" y="246"/>
                  <a:pt x="111" y="246"/>
                  <a:pt x="111" y="246"/>
                </a:cubicBezTo>
                <a:close/>
                <a:moveTo>
                  <a:pt x="109" y="242"/>
                </a:moveTo>
                <a:cubicBezTo>
                  <a:pt x="109" y="242"/>
                  <a:pt x="109" y="242"/>
                  <a:pt x="109" y="242"/>
                </a:cubicBezTo>
                <a:cubicBezTo>
                  <a:pt x="108" y="247"/>
                  <a:pt x="110" y="240"/>
                  <a:pt x="109" y="242"/>
                </a:cubicBezTo>
                <a:close/>
                <a:moveTo>
                  <a:pt x="343" y="241"/>
                </a:moveTo>
                <a:cubicBezTo>
                  <a:pt x="344" y="245"/>
                  <a:pt x="346" y="250"/>
                  <a:pt x="345" y="254"/>
                </a:cubicBezTo>
                <a:cubicBezTo>
                  <a:pt x="344" y="254"/>
                  <a:pt x="344" y="254"/>
                  <a:pt x="343" y="254"/>
                </a:cubicBezTo>
                <a:cubicBezTo>
                  <a:pt x="342" y="255"/>
                  <a:pt x="345" y="256"/>
                  <a:pt x="342" y="257"/>
                </a:cubicBezTo>
                <a:cubicBezTo>
                  <a:pt x="341" y="254"/>
                  <a:pt x="339" y="245"/>
                  <a:pt x="343" y="241"/>
                </a:cubicBezTo>
                <a:cubicBezTo>
                  <a:pt x="343" y="241"/>
                  <a:pt x="343" y="241"/>
                  <a:pt x="343" y="241"/>
                </a:cubicBezTo>
                <a:close/>
                <a:moveTo>
                  <a:pt x="403" y="246"/>
                </a:moveTo>
                <a:cubicBezTo>
                  <a:pt x="402" y="246"/>
                  <a:pt x="402" y="245"/>
                  <a:pt x="401" y="245"/>
                </a:cubicBezTo>
                <a:cubicBezTo>
                  <a:pt x="401" y="246"/>
                  <a:pt x="402" y="246"/>
                  <a:pt x="402" y="248"/>
                </a:cubicBezTo>
                <a:cubicBezTo>
                  <a:pt x="401" y="247"/>
                  <a:pt x="400" y="247"/>
                  <a:pt x="400" y="245"/>
                </a:cubicBezTo>
                <a:cubicBezTo>
                  <a:pt x="401" y="245"/>
                  <a:pt x="401" y="244"/>
                  <a:pt x="402" y="244"/>
                </a:cubicBezTo>
                <a:cubicBezTo>
                  <a:pt x="403" y="244"/>
                  <a:pt x="403" y="245"/>
                  <a:pt x="403" y="246"/>
                </a:cubicBezTo>
                <a:cubicBezTo>
                  <a:pt x="403" y="246"/>
                  <a:pt x="403" y="246"/>
                  <a:pt x="403" y="246"/>
                </a:cubicBezTo>
                <a:close/>
                <a:moveTo>
                  <a:pt x="399" y="250"/>
                </a:moveTo>
                <a:cubicBezTo>
                  <a:pt x="399" y="250"/>
                  <a:pt x="399" y="250"/>
                  <a:pt x="399" y="250"/>
                </a:cubicBezTo>
                <a:cubicBezTo>
                  <a:pt x="398" y="249"/>
                  <a:pt x="401" y="249"/>
                  <a:pt x="400" y="250"/>
                </a:cubicBezTo>
                <a:cubicBezTo>
                  <a:pt x="400" y="250"/>
                  <a:pt x="399" y="250"/>
                  <a:pt x="399" y="250"/>
                </a:cubicBezTo>
                <a:cubicBezTo>
                  <a:pt x="399" y="250"/>
                  <a:pt x="399" y="250"/>
                  <a:pt x="399" y="250"/>
                </a:cubicBezTo>
                <a:close/>
                <a:moveTo>
                  <a:pt x="378" y="268"/>
                </a:moveTo>
                <a:cubicBezTo>
                  <a:pt x="374" y="265"/>
                  <a:pt x="376" y="260"/>
                  <a:pt x="377" y="257"/>
                </a:cubicBezTo>
                <a:cubicBezTo>
                  <a:pt x="377" y="259"/>
                  <a:pt x="377" y="260"/>
                  <a:pt x="380" y="259"/>
                </a:cubicBezTo>
                <a:cubicBezTo>
                  <a:pt x="381" y="264"/>
                  <a:pt x="377" y="264"/>
                  <a:pt x="378" y="268"/>
                </a:cubicBezTo>
                <a:cubicBezTo>
                  <a:pt x="378" y="268"/>
                  <a:pt x="378" y="268"/>
                  <a:pt x="378" y="268"/>
                </a:cubicBezTo>
                <a:close/>
                <a:moveTo>
                  <a:pt x="105" y="270"/>
                </a:moveTo>
                <a:cubicBezTo>
                  <a:pt x="106" y="270"/>
                  <a:pt x="106" y="269"/>
                  <a:pt x="106" y="268"/>
                </a:cubicBezTo>
                <a:cubicBezTo>
                  <a:pt x="108" y="269"/>
                  <a:pt x="106" y="270"/>
                  <a:pt x="108" y="272"/>
                </a:cubicBezTo>
                <a:cubicBezTo>
                  <a:pt x="106" y="272"/>
                  <a:pt x="105" y="271"/>
                  <a:pt x="105" y="270"/>
                </a:cubicBezTo>
                <a:cubicBezTo>
                  <a:pt x="105" y="270"/>
                  <a:pt x="105" y="270"/>
                  <a:pt x="105" y="270"/>
                </a:cubicBezTo>
                <a:close/>
                <a:moveTo>
                  <a:pt x="105" y="273"/>
                </a:moveTo>
                <a:cubicBezTo>
                  <a:pt x="106" y="277"/>
                  <a:pt x="103" y="274"/>
                  <a:pt x="104" y="277"/>
                </a:cubicBezTo>
                <a:cubicBezTo>
                  <a:pt x="105" y="276"/>
                  <a:pt x="105" y="275"/>
                  <a:pt x="106" y="276"/>
                </a:cubicBezTo>
                <a:cubicBezTo>
                  <a:pt x="106" y="277"/>
                  <a:pt x="107" y="278"/>
                  <a:pt x="106" y="279"/>
                </a:cubicBezTo>
                <a:cubicBezTo>
                  <a:pt x="103" y="278"/>
                  <a:pt x="102" y="280"/>
                  <a:pt x="100" y="282"/>
                </a:cubicBezTo>
                <a:cubicBezTo>
                  <a:pt x="99" y="280"/>
                  <a:pt x="99" y="278"/>
                  <a:pt x="99" y="276"/>
                </a:cubicBezTo>
                <a:cubicBezTo>
                  <a:pt x="100" y="276"/>
                  <a:pt x="100" y="275"/>
                  <a:pt x="102" y="275"/>
                </a:cubicBezTo>
                <a:cubicBezTo>
                  <a:pt x="102" y="273"/>
                  <a:pt x="99" y="274"/>
                  <a:pt x="100" y="272"/>
                </a:cubicBezTo>
                <a:cubicBezTo>
                  <a:pt x="101" y="272"/>
                  <a:pt x="101" y="271"/>
                  <a:pt x="101" y="269"/>
                </a:cubicBezTo>
                <a:cubicBezTo>
                  <a:pt x="102" y="269"/>
                  <a:pt x="102" y="269"/>
                  <a:pt x="102" y="268"/>
                </a:cubicBezTo>
                <a:cubicBezTo>
                  <a:pt x="105" y="269"/>
                  <a:pt x="101" y="274"/>
                  <a:pt x="105" y="273"/>
                </a:cubicBezTo>
                <a:cubicBezTo>
                  <a:pt x="105" y="273"/>
                  <a:pt x="105" y="273"/>
                  <a:pt x="105" y="273"/>
                </a:cubicBezTo>
                <a:close/>
                <a:moveTo>
                  <a:pt x="113" y="271"/>
                </a:moveTo>
                <a:cubicBezTo>
                  <a:pt x="113" y="270"/>
                  <a:pt x="114" y="270"/>
                  <a:pt x="114" y="270"/>
                </a:cubicBezTo>
                <a:cubicBezTo>
                  <a:pt x="115" y="270"/>
                  <a:pt x="114" y="272"/>
                  <a:pt x="113" y="271"/>
                </a:cubicBezTo>
                <a:cubicBezTo>
                  <a:pt x="113" y="271"/>
                  <a:pt x="113" y="271"/>
                  <a:pt x="113" y="271"/>
                </a:cubicBezTo>
                <a:close/>
                <a:moveTo>
                  <a:pt x="373" y="272"/>
                </a:moveTo>
                <a:cubicBezTo>
                  <a:pt x="374" y="271"/>
                  <a:pt x="374" y="270"/>
                  <a:pt x="374" y="270"/>
                </a:cubicBezTo>
                <a:cubicBezTo>
                  <a:pt x="375" y="270"/>
                  <a:pt x="376" y="270"/>
                  <a:pt x="377" y="270"/>
                </a:cubicBezTo>
                <a:cubicBezTo>
                  <a:pt x="376" y="271"/>
                  <a:pt x="375" y="272"/>
                  <a:pt x="373" y="272"/>
                </a:cubicBezTo>
                <a:cubicBezTo>
                  <a:pt x="373" y="272"/>
                  <a:pt x="373" y="272"/>
                  <a:pt x="373" y="272"/>
                </a:cubicBezTo>
                <a:close/>
                <a:moveTo>
                  <a:pt x="137" y="270"/>
                </a:moveTo>
                <a:cubicBezTo>
                  <a:pt x="140" y="270"/>
                  <a:pt x="137" y="273"/>
                  <a:pt x="137" y="270"/>
                </a:cubicBezTo>
                <a:cubicBezTo>
                  <a:pt x="137" y="270"/>
                  <a:pt x="137" y="270"/>
                  <a:pt x="137" y="270"/>
                </a:cubicBezTo>
                <a:close/>
                <a:moveTo>
                  <a:pt x="377" y="280"/>
                </a:moveTo>
                <a:cubicBezTo>
                  <a:pt x="376" y="276"/>
                  <a:pt x="378" y="274"/>
                  <a:pt x="379" y="272"/>
                </a:cubicBezTo>
                <a:cubicBezTo>
                  <a:pt x="379" y="272"/>
                  <a:pt x="380" y="272"/>
                  <a:pt x="380" y="272"/>
                </a:cubicBezTo>
                <a:cubicBezTo>
                  <a:pt x="382" y="275"/>
                  <a:pt x="381" y="277"/>
                  <a:pt x="380" y="281"/>
                </a:cubicBezTo>
                <a:cubicBezTo>
                  <a:pt x="378" y="281"/>
                  <a:pt x="377" y="281"/>
                  <a:pt x="377" y="280"/>
                </a:cubicBezTo>
                <a:cubicBezTo>
                  <a:pt x="377" y="280"/>
                  <a:pt x="377" y="280"/>
                  <a:pt x="377" y="280"/>
                </a:cubicBezTo>
                <a:close/>
                <a:moveTo>
                  <a:pt x="106" y="274"/>
                </a:moveTo>
                <a:cubicBezTo>
                  <a:pt x="107" y="274"/>
                  <a:pt x="107" y="273"/>
                  <a:pt x="107" y="272"/>
                </a:cubicBezTo>
                <a:cubicBezTo>
                  <a:pt x="108" y="273"/>
                  <a:pt x="110" y="274"/>
                  <a:pt x="111" y="276"/>
                </a:cubicBezTo>
                <a:cubicBezTo>
                  <a:pt x="110" y="275"/>
                  <a:pt x="110" y="276"/>
                  <a:pt x="109" y="276"/>
                </a:cubicBezTo>
                <a:cubicBezTo>
                  <a:pt x="108" y="275"/>
                  <a:pt x="108" y="273"/>
                  <a:pt x="106" y="274"/>
                </a:cubicBezTo>
                <a:cubicBezTo>
                  <a:pt x="106" y="274"/>
                  <a:pt x="106" y="274"/>
                  <a:pt x="106" y="274"/>
                </a:cubicBezTo>
                <a:close/>
                <a:moveTo>
                  <a:pt x="373" y="277"/>
                </a:moveTo>
                <a:cubicBezTo>
                  <a:pt x="373" y="276"/>
                  <a:pt x="373" y="276"/>
                  <a:pt x="373" y="276"/>
                </a:cubicBezTo>
                <a:cubicBezTo>
                  <a:pt x="374" y="276"/>
                  <a:pt x="374" y="276"/>
                  <a:pt x="375" y="276"/>
                </a:cubicBezTo>
                <a:cubicBezTo>
                  <a:pt x="375" y="276"/>
                  <a:pt x="375" y="276"/>
                  <a:pt x="375" y="277"/>
                </a:cubicBezTo>
                <a:cubicBezTo>
                  <a:pt x="374" y="277"/>
                  <a:pt x="374" y="277"/>
                  <a:pt x="373" y="277"/>
                </a:cubicBezTo>
                <a:cubicBezTo>
                  <a:pt x="373" y="277"/>
                  <a:pt x="373" y="277"/>
                  <a:pt x="373" y="277"/>
                </a:cubicBezTo>
                <a:close/>
                <a:moveTo>
                  <a:pt x="371" y="278"/>
                </a:moveTo>
                <a:cubicBezTo>
                  <a:pt x="370" y="278"/>
                  <a:pt x="369" y="278"/>
                  <a:pt x="369" y="276"/>
                </a:cubicBezTo>
                <a:cubicBezTo>
                  <a:pt x="370" y="277"/>
                  <a:pt x="371" y="276"/>
                  <a:pt x="371" y="278"/>
                </a:cubicBezTo>
                <a:cubicBezTo>
                  <a:pt x="371" y="278"/>
                  <a:pt x="371" y="278"/>
                  <a:pt x="371" y="278"/>
                </a:cubicBezTo>
                <a:close/>
                <a:moveTo>
                  <a:pt x="107" y="281"/>
                </a:moveTo>
                <a:cubicBezTo>
                  <a:pt x="107" y="280"/>
                  <a:pt x="108" y="280"/>
                  <a:pt x="108" y="279"/>
                </a:cubicBezTo>
                <a:cubicBezTo>
                  <a:pt x="109" y="279"/>
                  <a:pt x="109" y="282"/>
                  <a:pt x="107" y="281"/>
                </a:cubicBezTo>
                <a:cubicBezTo>
                  <a:pt x="107" y="281"/>
                  <a:pt x="107" y="281"/>
                  <a:pt x="107" y="281"/>
                </a:cubicBezTo>
                <a:close/>
                <a:moveTo>
                  <a:pt x="101" y="286"/>
                </a:moveTo>
                <a:cubicBezTo>
                  <a:pt x="102" y="286"/>
                  <a:pt x="103" y="286"/>
                  <a:pt x="103" y="285"/>
                </a:cubicBezTo>
                <a:cubicBezTo>
                  <a:pt x="103" y="286"/>
                  <a:pt x="103" y="287"/>
                  <a:pt x="104" y="288"/>
                </a:cubicBezTo>
                <a:cubicBezTo>
                  <a:pt x="106" y="287"/>
                  <a:pt x="106" y="280"/>
                  <a:pt x="102" y="282"/>
                </a:cubicBezTo>
                <a:cubicBezTo>
                  <a:pt x="102" y="280"/>
                  <a:pt x="105" y="281"/>
                  <a:pt x="105" y="279"/>
                </a:cubicBezTo>
                <a:cubicBezTo>
                  <a:pt x="106" y="281"/>
                  <a:pt x="110" y="283"/>
                  <a:pt x="108" y="285"/>
                </a:cubicBezTo>
                <a:cubicBezTo>
                  <a:pt x="107" y="285"/>
                  <a:pt x="108" y="284"/>
                  <a:pt x="107" y="284"/>
                </a:cubicBezTo>
                <a:cubicBezTo>
                  <a:pt x="105" y="285"/>
                  <a:pt x="108" y="288"/>
                  <a:pt x="108" y="289"/>
                </a:cubicBezTo>
                <a:cubicBezTo>
                  <a:pt x="107" y="290"/>
                  <a:pt x="105" y="290"/>
                  <a:pt x="106" y="288"/>
                </a:cubicBezTo>
                <a:cubicBezTo>
                  <a:pt x="103" y="289"/>
                  <a:pt x="106" y="292"/>
                  <a:pt x="108" y="292"/>
                </a:cubicBezTo>
                <a:cubicBezTo>
                  <a:pt x="107" y="294"/>
                  <a:pt x="106" y="291"/>
                  <a:pt x="104" y="292"/>
                </a:cubicBezTo>
                <a:cubicBezTo>
                  <a:pt x="105" y="293"/>
                  <a:pt x="106" y="295"/>
                  <a:pt x="107" y="293"/>
                </a:cubicBezTo>
                <a:cubicBezTo>
                  <a:pt x="108" y="293"/>
                  <a:pt x="106" y="295"/>
                  <a:pt x="105" y="295"/>
                </a:cubicBezTo>
                <a:cubicBezTo>
                  <a:pt x="105" y="294"/>
                  <a:pt x="104" y="293"/>
                  <a:pt x="103" y="292"/>
                </a:cubicBezTo>
                <a:cubicBezTo>
                  <a:pt x="100" y="294"/>
                  <a:pt x="105" y="299"/>
                  <a:pt x="103" y="299"/>
                </a:cubicBezTo>
                <a:cubicBezTo>
                  <a:pt x="104" y="299"/>
                  <a:pt x="104" y="299"/>
                  <a:pt x="104" y="298"/>
                </a:cubicBezTo>
                <a:cubicBezTo>
                  <a:pt x="105" y="297"/>
                  <a:pt x="103" y="297"/>
                  <a:pt x="103" y="296"/>
                </a:cubicBezTo>
                <a:cubicBezTo>
                  <a:pt x="105" y="294"/>
                  <a:pt x="105" y="300"/>
                  <a:pt x="107" y="298"/>
                </a:cubicBezTo>
                <a:cubicBezTo>
                  <a:pt x="106" y="299"/>
                  <a:pt x="106" y="300"/>
                  <a:pt x="104" y="300"/>
                </a:cubicBezTo>
                <a:cubicBezTo>
                  <a:pt x="105" y="301"/>
                  <a:pt x="107" y="301"/>
                  <a:pt x="106" y="303"/>
                </a:cubicBezTo>
                <a:cubicBezTo>
                  <a:pt x="106" y="303"/>
                  <a:pt x="105" y="303"/>
                  <a:pt x="104" y="303"/>
                </a:cubicBezTo>
                <a:cubicBezTo>
                  <a:pt x="106" y="305"/>
                  <a:pt x="103" y="309"/>
                  <a:pt x="106" y="310"/>
                </a:cubicBezTo>
                <a:cubicBezTo>
                  <a:pt x="104" y="314"/>
                  <a:pt x="103" y="320"/>
                  <a:pt x="99" y="323"/>
                </a:cubicBezTo>
                <a:cubicBezTo>
                  <a:pt x="98" y="312"/>
                  <a:pt x="100" y="299"/>
                  <a:pt x="100" y="288"/>
                </a:cubicBezTo>
                <a:cubicBezTo>
                  <a:pt x="101" y="288"/>
                  <a:pt x="101" y="288"/>
                  <a:pt x="101" y="286"/>
                </a:cubicBezTo>
                <a:cubicBezTo>
                  <a:pt x="101" y="286"/>
                  <a:pt x="101" y="286"/>
                  <a:pt x="101" y="286"/>
                </a:cubicBezTo>
                <a:close/>
                <a:moveTo>
                  <a:pt x="397" y="282"/>
                </a:moveTo>
                <a:cubicBezTo>
                  <a:pt x="398" y="281"/>
                  <a:pt x="399" y="282"/>
                  <a:pt x="399" y="281"/>
                </a:cubicBezTo>
                <a:cubicBezTo>
                  <a:pt x="400" y="280"/>
                  <a:pt x="399" y="283"/>
                  <a:pt x="399" y="283"/>
                </a:cubicBezTo>
                <a:cubicBezTo>
                  <a:pt x="398" y="283"/>
                  <a:pt x="398" y="282"/>
                  <a:pt x="397" y="282"/>
                </a:cubicBezTo>
                <a:cubicBezTo>
                  <a:pt x="397" y="282"/>
                  <a:pt x="397" y="282"/>
                  <a:pt x="397" y="282"/>
                </a:cubicBezTo>
                <a:close/>
                <a:moveTo>
                  <a:pt x="152" y="283"/>
                </a:moveTo>
                <a:cubicBezTo>
                  <a:pt x="150" y="279"/>
                  <a:pt x="153" y="284"/>
                  <a:pt x="152" y="283"/>
                </a:cubicBezTo>
                <a:cubicBezTo>
                  <a:pt x="152" y="283"/>
                  <a:pt x="152" y="283"/>
                  <a:pt x="152" y="283"/>
                </a:cubicBezTo>
                <a:close/>
                <a:moveTo>
                  <a:pt x="380" y="287"/>
                </a:moveTo>
                <a:cubicBezTo>
                  <a:pt x="377" y="286"/>
                  <a:pt x="379" y="284"/>
                  <a:pt x="379" y="282"/>
                </a:cubicBezTo>
                <a:cubicBezTo>
                  <a:pt x="381" y="282"/>
                  <a:pt x="381" y="285"/>
                  <a:pt x="380" y="287"/>
                </a:cubicBezTo>
                <a:cubicBezTo>
                  <a:pt x="380" y="287"/>
                  <a:pt x="380" y="287"/>
                  <a:pt x="380" y="287"/>
                </a:cubicBezTo>
                <a:close/>
                <a:moveTo>
                  <a:pt x="146" y="283"/>
                </a:moveTo>
                <a:cubicBezTo>
                  <a:pt x="148" y="283"/>
                  <a:pt x="145" y="286"/>
                  <a:pt x="146" y="283"/>
                </a:cubicBezTo>
                <a:cubicBezTo>
                  <a:pt x="146" y="283"/>
                  <a:pt x="146" y="283"/>
                  <a:pt x="146" y="283"/>
                </a:cubicBezTo>
                <a:close/>
                <a:moveTo>
                  <a:pt x="374" y="284"/>
                </a:moveTo>
                <a:cubicBezTo>
                  <a:pt x="374" y="283"/>
                  <a:pt x="375" y="283"/>
                  <a:pt x="376" y="283"/>
                </a:cubicBezTo>
                <a:cubicBezTo>
                  <a:pt x="376" y="283"/>
                  <a:pt x="375" y="284"/>
                  <a:pt x="374" y="284"/>
                </a:cubicBezTo>
                <a:cubicBezTo>
                  <a:pt x="374" y="284"/>
                  <a:pt x="374" y="284"/>
                  <a:pt x="374" y="284"/>
                </a:cubicBezTo>
                <a:close/>
                <a:moveTo>
                  <a:pt x="122" y="291"/>
                </a:moveTo>
                <a:cubicBezTo>
                  <a:pt x="121" y="290"/>
                  <a:pt x="120" y="289"/>
                  <a:pt x="121" y="288"/>
                </a:cubicBezTo>
                <a:cubicBezTo>
                  <a:pt x="122" y="289"/>
                  <a:pt x="122" y="291"/>
                  <a:pt x="122" y="293"/>
                </a:cubicBezTo>
                <a:cubicBezTo>
                  <a:pt x="121" y="292"/>
                  <a:pt x="121" y="291"/>
                  <a:pt x="122" y="291"/>
                </a:cubicBezTo>
                <a:cubicBezTo>
                  <a:pt x="122" y="291"/>
                  <a:pt x="122" y="291"/>
                  <a:pt x="122" y="291"/>
                </a:cubicBezTo>
                <a:close/>
                <a:moveTo>
                  <a:pt x="161" y="295"/>
                </a:moveTo>
                <a:cubicBezTo>
                  <a:pt x="159" y="293"/>
                  <a:pt x="162" y="290"/>
                  <a:pt x="163" y="289"/>
                </a:cubicBezTo>
                <a:cubicBezTo>
                  <a:pt x="163" y="291"/>
                  <a:pt x="161" y="292"/>
                  <a:pt x="161" y="295"/>
                </a:cubicBezTo>
                <a:cubicBezTo>
                  <a:pt x="161" y="295"/>
                  <a:pt x="161" y="295"/>
                  <a:pt x="161" y="295"/>
                </a:cubicBezTo>
                <a:close/>
                <a:moveTo>
                  <a:pt x="373" y="291"/>
                </a:moveTo>
                <a:cubicBezTo>
                  <a:pt x="373" y="290"/>
                  <a:pt x="375" y="292"/>
                  <a:pt x="375" y="290"/>
                </a:cubicBezTo>
                <a:cubicBezTo>
                  <a:pt x="376" y="291"/>
                  <a:pt x="378" y="301"/>
                  <a:pt x="373" y="302"/>
                </a:cubicBezTo>
                <a:cubicBezTo>
                  <a:pt x="373" y="298"/>
                  <a:pt x="373" y="294"/>
                  <a:pt x="373" y="291"/>
                </a:cubicBezTo>
                <a:cubicBezTo>
                  <a:pt x="373" y="291"/>
                  <a:pt x="373" y="291"/>
                  <a:pt x="373" y="291"/>
                </a:cubicBezTo>
                <a:close/>
                <a:moveTo>
                  <a:pt x="97" y="295"/>
                </a:moveTo>
                <a:cubicBezTo>
                  <a:pt x="96" y="295"/>
                  <a:pt x="97" y="294"/>
                  <a:pt x="95" y="294"/>
                </a:cubicBezTo>
                <a:cubicBezTo>
                  <a:pt x="96" y="293"/>
                  <a:pt x="95" y="292"/>
                  <a:pt x="95" y="290"/>
                </a:cubicBezTo>
                <a:cubicBezTo>
                  <a:pt x="97" y="292"/>
                  <a:pt x="96" y="294"/>
                  <a:pt x="97" y="295"/>
                </a:cubicBezTo>
                <a:cubicBezTo>
                  <a:pt x="97" y="295"/>
                  <a:pt x="97" y="295"/>
                  <a:pt x="97" y="295"/>
                </a:cubicBezTo>
                <a:close/>
                <a:moveTo>
                  <a:pt x="149" y="293"/>
                </a:moveTo>
                <a:cubicBezTo>
                  <a:pt x="149" y="292"/>
                  <a:pt x="150" y="292"/>
                  <a:pt x="151" y="292"/>
                </a:cubicBezTo>
                <a:cubicBezTo>
                  <a:pt x="150" y="293"/>
                  <a:pt x="152" y="295"/>
                  <a:pt x="149" y="295"/>
                </a:cubicBezTo>
                <a:cubicBezTo>
                  <a:pt x="149" y="294"/>
                  <a:pt x="150" y="293"/>
                  <a:pt x="149" y="293"/>
                </a:cubicBezTo>
                <a:cubicBezTo>
                  <a:pt x="149" y="293"/>
                  <a:pt x="149" y="293"/>
                  <a:pt x="149" y="293"/>
                </a:cubicBezTo>
                <a:close/>
                <a:moveTo>
                  <a:pt x="90" y="295"/>
                </a:moveTo>
                <a:cubicBezTo>
                  <a:pt x="92" y="296"/>
                  <a:pt x="90" y="293"/>
                  <a:pt x="92" y="293"/>
                </a:cubicBezTo>
                <a:cubicBezTo>
                  <a:pt x="92" y="295"/>
                  <a:pt x="90" y="295"/>
                  <a:pt x="91" y="298"/>
                </a:cubicBezTo>
                <a:cubicBezTo>
                  <a:pt x="91" y="297"/>
                  <a:pt x="90" y="297"/>
                  <a:pt x="90" y="295"/>
                </a:cubicBezTo>
                <a:cubicBezTo>
                  <a:pt x="90" y="295"/>
                  <a:pt x="90" y="295"/>
                  <a:pt x="90" y="295"/>
                </a:cubicBezTo>
                <a:close/>
                <a:moveTo>
                  <a:pt x="161" y="298"/>
                </a:moveTo>
                <a:cubicBezTo>
                  <a:pt x="161" y="296"/>
                  <a:pt x="163" y="296"/>
                  <a:pt x="163" y="295"/>
                </a:cubicBezTo>
                <a:cubicBezTo>
                  <a:pt x="164" y="296"/>
                  <a:pt x="165" y="297"/>
                  <a:pt x="164" y="299"/>
                </a:cubicBezTo>
                <a:cubicBezTo>
                  <a:pt x="163" y="298"/>
                  <a:pt x="162" y="297"/>
                  <a:pt x="161" y="298"/>
                </a:cubicBezTo>
                <a:cubicBezTo>
                  <a:pt x="161" y="298"/>
                  <a:pt x="161" y="298"/>
                  <a:pt x="161" y="298"/>
                </a:cubicBezTo>
                <a:close/>
                <a:moveTo>
                  <a:pt x="151" y="296"/>
                </a:moveTo>
                <a:cubicBezTo>
                  <a:pt x="154" y="294"/>
                  <a:pt x="153" y="297"/>
                  <a:pt x="151" y="296"/>
                </a:cubicBezTo>
                <a:cubicBezTo>
                  <a:pt x="151" y="296"/>
                  <a:pt x="151" y="296"/>
                  <a:pt x="151" y="296"/>
                </a:cubicBezTo>
                <a:close/>
                <a:moveTo>
                  <a:pt x="145" y="300"/>
                </a:moveTo>
                <a:cubicBezTo>
                  <a:pt x="145" y="299"/>
                  <a:pt x="145" y="299"/>
                  <a:pt x="145" y="298"/>
                </a:cubicBezTo>
                <a:cubicBezTo>
                  <a:pt x="145" y="298"/>
                  <a:pt x="146" y="298"/>
                  <a:pt x="146" y="298"/>
                </a:cubicBezTo>
                <a:cubicBezTo>
                  <a:pt x="146" y="299"/>
                  <a:pt x="146" y="299"/>
                  <a:pt x="146" y="300"/>
                </a:cubicBezTo>
                <a:cubicBezTo>
                  <a:pt x="146" y="300"/>
                  <a:pt x="145" y="300"/>
                  <a:pt x="145" y="300"/>
                </a:cubicBezTo>
                <a:cubicBezTo>
                  <a:pt x="145" y="300"/>
                  <a:pt x="145" y="300"/>
                  <a:pt x="145" y="300"/>
                </a:cubicBezTo>
                <a:close/>
                <a:moveTo>
                  <a:pt x="163" y="304"/>
                </a:moveTo>
                <a:cubicBezTo>
                  <a:pt x="161" y="302"/>
                  <a:pt x="164" y="301"/>
                  <a:pt x="164" y="300"/>
                </a:cubicBezTo>
                <a:cubicBezTo>
                  <a:pt x="166" y="301"/>
                  <a:pt x="163" y="302"/>
                  <a:pt x="163" y="304"/>
                </a:cubicBezTo>
                <a:cubicBezTo>
                  <a:pt x="163" y="304"/>
                  <a:pt x="163" y="304"/>
                  <a:pt x="163" y="304"/>
                </a:cubicBezTo>
                <a:close/>
                <a:moveTo>
                  <a:pt x="95" y="304"/>
                </a:moveTo>
                <a:cubicBezTo>
                  <a:pt x="95" y="303"/>
                  <a:pt x="95" y="302"/>
                  <a:pt x="95" y="301"/>
                </a:cubicBezTo>
                <a:cubicBezTo>
                  <a:pt x="97" y="301"/>
                  <a:pt x="96" y="303"/>
                  <a:pt x="97" y="302"/>
                </a:cubicBezTo>
                <a:cubicBezTo>
                  <a:pt x="97" y="303"/>
                  <a:pt x="97" y="304"/>
                  <a:pt x="97" y="305"/>
                </a:cubicBezTo>
                <a:cubicBezTo>
                  <a:pt x="96" y="304"/>
                  <a:pt x="96" y="304"/>
                  <a:pt x="95" y="304"/>
                </a:cubicBezTo>
                <a:cubicBezTo>
                  <a:pt x="95" y="304"/>
                  <a:pt x="95" y="304"/>
                  <a:pt x="95" y="304"/>
                </a:cubicBezTo>
                <a:close/>
                <a:moveTo>
                  <a:pt x="91" y="307"/>
                </a:moveTo>
                <a:cubicBezTo>
                  <a:pt x="89" y="307"/>
                  <a:pt x="89" y="306"/>
                  <a:pt x="90" y="305"/>
                </a:cubicBezTo>
                <a:cubicBezTo>
                  <a:pt x="91" y="305"/>
                  <a:pt x="91" y="306"/>
                  <a:pt x="91" y="307"/>
                </a:cubicBezTo>
                <a:cubicBezTo>
                  <a:pt x="91" y="307"/>
                  <a:pt x="91" y="307"/>
                  <a:pt x="91" y="307"/>
                </a:cubicBezTo>
                <a:close/>
                <a:moveTo>
                  <a:pt x="90" y="311"/>
                </a:moveTo>
                <a:cubicBezTo>
                  <a:pt x="90" y="309"/>
                  <a:pt x="90" y="309"/>
                  <a:pt x="90" y="307"/>
                </a:cubicBezTo>
                <a:cubicBezTo>
                  <a:pt x="91" y="307"/>
                  <a:pt x="91" y="308"/>
                  <a:pt x="91" y="308"/>
                </a:cubicBezTo>
                <a:cubicBezTo>
                  <a:pt x="90" y="308"/>
                  <a:pt x="92" y="311"/>
                  <a:pt x="90" y="311"/>
                </a:cubicBezTo>
                <a:cubicBezTo>
                  <a:pt x="90" y="311"/>
                  <a:pt x="90" y="311"/>
                  <a:pt x="90" y="311"/>
                </a:cubicBezTo>
                <a:close/>
                <a:moveTo>
                  <a:pt x="395" y="311"/>
                </a:moveTo>
                <a:cubicBezTo>
                  <a:pt x="396" y="310"/>
                  <a:pt x="394" y="309"/>
                  <a:pt x="395" y="307"/>
                </a:cubicBezTo>
                <a:cubicBezTo>
                  <a:pt x="395" y="307"/>
                  <a:pt x="396" y="309"/>
                  <a:pt x="395" y="309"/>
                </a:cubicBezTo>
                <a:cubicBezTo>
                  <a:pt x="396" y="310"/>
                  <a:pt x="397" y="310"/>
                  <a:pt x="398" y="310"/>
                </a:cubicBezTo>
                <a:cubicBezTo>
                  <a:pt x="398" y="311"/>
                  <a:pt x="397" y="311"/>
                  <a:pt x="395" y="311"/>
                </a:cubicBezTo>
                <a:cubicBezTo>
                  <a:pt x="395" y="311"/>
                  <a:pt x="395" y="311"/>
                  <a:pt x="395" y="311"/>
                </a:cubicBezTo>
                <a:close/>
                <a:moveTo>
                  <a:pt x="131" y="310"/>
                </a:moveTo>
                <a:cubicBezTo>
                  <a:pt x="130" y="310"/>
                  <a:pt x="130" y="309"/>
                  <a:pt x="130" y="308"/>
                </a:cubicBezTo>
                <a:cubicBezTo>
                  <a:pt x="131" y="307"/>
                  <a:pt x="131" y="309"/>
                  <a:pt x="131" y="310"/>
                </a:cubicBezTo>
                <a:cubicBezTo>
                  <a:pt x="131" y="310"/>
                  <a:pt x="131" y="310"/>
                  <a:pt x="131" y="310"/>
                </a:cubicBezTo>
                <a:close/>
                <a:moveTo>
                  <a:pt x="142" y="311"/>
                </a:moveTo>
                <a:cubicBezTo>
                  <a:pt x="141" y="311"/>
                  <a:pt x="143" y="309"/>
                  <a:pt x="142" y="308"/>
                </a:cubicBezTo>
                <a:cubicBezTo>
                  <a:pt x="144" y="308"/>
                  <a:pt x="143" y="310"/>
                  <a:pt x="142" y="311"/>
                </a:cubicBezTo>
                <a:cubicBezTo>
                  <a:pt x="142" y="311"/>
                  <a:pt x="142" y="311"/>
                  <a:pt x="142" y="311"/>
                </a:cubicBezTo>
                <a:close/>
                <a:moveTo>
                  <a:pt x="137" y="311"/>
                </a:moveTo>
                <a:cubicBezTo>
                  <a:pt x="137" y="310"/>
                  <a:pt x="136" y="310"/>
                  <a:pt x="136" y="309"/>
                </a:cubicBezTo>
                <a:cubicBezTo>
                  <a:pt x="137" y="309"/>
                  <a:pt x="138" y="309"/>
                  <a:pt x="137" y="311"/>
                </a:cubicBezTo>
                <a:cubicBezTo>
                  <a:pt x="137" y="311"/>
                  <a:pt x="137" y="311"/>
                  <a:pt x="137" y="311"/>
                </a:cubicBezTo>
                <a:close/>
                <a:moveTo>
                  <a:pt x="130" y="316"/>
                </a:moveTo>
                <a:cubicBezTo>
                  <a:pt x="129" y="314"/>
                  <a:pt x="130" y="312"/>
                  <a:pt x="130" y="311"/>
                </a:cubicBezTo>
                <a:cubicBezTo>
                  <a:pt x="130" y="311"/>
                  <a:pt x="131" y="311"/>
                  <a:pt x="131" y="311"/>
                </a:cubicBezTo>
                <a:cubicBezTo>
                  <a:pt x="133" y="318"/>
                  <a:pt x="134" y="323"/>
                  <a:pt x="133" y="331"/>
                </a:cubicBezTo>
                <a:cubicBezTo>
                  <a:pt x="132" y="332"/>
                  <a:pt x="133" y="333"/>
                  <a:pt x="134" y="333"/>
                </a:cubicBezTo>
                <a:cubicBezTo>
                  <a:pt x="132" y="336"/>
                  <a:pt x="134" y="340"/>
                  <a:pt x="132" y="344"/>
                </a:cubicBezTo>
                <a:cubicBezTo>
                  <a:pt x="130" y="344"/>
                  <a:pt x="130" y="343"/>
                  <a:pt x="129" y="343"/>
                </a:cubicBezTo>
                <a:cubicBezTo>
                  <a:pt x="129" y="339"/>
                  <a:pt x="131" y="336"/>
                  <a:pt x="129" y="334"/>
                </a:cubicBezTo>
                <a:cubicBezTo>
                  <a:pt x="131" y="328"/>
                  <a:pt x="130" y="324"/>
                  <a:pt x="128" y="318"/>
                </a:cubicBezTo>
                <a:cubicBezTo>
                  <a:pt x="129" y="317"/>
                  <a:pt x="129" y="316"/>
                  <a:pt x="130" y="316"/>
                </a:cubicBezTo>
                <a:cubicBezTo>
                  <a:pt x="130" y="316"/>
                  <a:pt x="130" y="316"/>
                  <a:pt x="130" y="316"/>
                </a:cubicBezTo>
                <a:close/>
                <a:moveTo>
                  <a:pt x="161" y="318"/>
                </a:moveTo>
                <a:cubicBezTo>
                  <a:pt x="160" y="318"/>
                  <a:pt x="159" y="317"/>
                  <a:pt x="159" y="316"/>
                </a:cubicBezTo>
                <a:cubicBezTo>
                  <a:pt x="161" y="316"/>
                  <a:pt x="160" y="317"/>
                  <a:pt x="161" y="318"/>
                </a:cubicBezTo>
                <a:cubicBezTo>
                  <a:pt x="161" y="318"/>
                  <a:pt x="161" y="318"/>
                  <a:pt x="161" y="318"/>
                </a:cubicBezTo>
                <a:close/>
                <a:moveTo>
                  <a:pt x="335" y="319"/>
                </a:moveTo>
                <a:cubicBezTo>
                  <a:pt x="335" y="318"/>
                  <a:pt x="336" y="318"/>
                  <a:pt x="336" y="317"/>
                </a:cubicBezTo>
                <a:cubicBezTo>
                  <a:pt x="336" y="317"/>
                  <a:pt x="337" y="317"/>
                  <a:pt x="337" y="317"/>
                </a:cubicBezTo>
                <a:cubicBezTo>
                  <a:pt x="337" y="318"/>
                  <a:pt x="336" y="318"/>
                  <a:pt x="336" y="319"/>
                </a:cubicBezTo>
                <a:cubicBezTo>
                  <a:pt x="336" y="319"/>
                  <a:pt x="336" y="319"/>
                  <a:pt x="335" y="319"/>
                </a:cubicBezTo>
                <a:cubicBezTo>
                  <a:pt x="335" y="319"/>
                  <a:pt x="335" y="319"/>
                  <a:pt x="335" y="319"/>
                </a:cubicBezTo>
                <a:close/>
                <a:moveTo>
                  <a:pt x="161" y="322"/>
                </a:moveTo>
                <a:cubicBezTo>
                  <a:pt x="160" y="322"/>
                  <a:pt x="160" y="321"/>
                  <a:pt x="160" y="320"/>
                </a:cubicBezTo>
                <a:cubicBezTo>
                  <a:pt x="161" y="320"/>
                  <a:pt x="161" y="321"/>
                  <a:pt x="161" y="321"/>
                </a:cubicBezTo>
                <a:cubicBezTo>
                  <a:pt x="161" y="321"/>
                  <a:pt x="161" y="321"/>
                  <a:pt x="161" y="322"/>
                </a:cubicBezTo>
                <a:cubicBezTo>
                  <a:pt x="161" y="322"/>
                  <a:pt x="161" y="322"/>
                  <a:pt x="161" y="322"/>
                </a:cubicBezTo>
                <a:close/>
                <a:moveTo>
                  <a:pt x="97" y="322"/>
                </a:moveTo>
                <a:cubicBezTo>
                  <a:pt x="97" y="322"/>
                  <a:pt x="97" y="322"/>
                  <a:pt x="97" y="321"/>
                </a:cubicBezTo>
                <a:cubicBezTo>
                  <a:pt x="98" y="321"/>
                  <a:pt x="98" y="322"/>
                  <a:pt x="98" y="323"/>
                </a:cubicBezTo>
                <a:cubicBezTo>
                  <a:pt x="97" y="323"/>
                  <a:pt x="97" y="322"/>
                  <a:pt x="97" y="322"/>
                </a:cubicBezTo>
                <a:cubicBezTo>
                  <a:pt x="97" y="322"/>
                  <a:pt x="97" y="322"/>
                  <a:pt x="97" y="322"/>
                </a:cubicBezTo>
                <a:close/>
                <a:moveTo>
                  <a:pt x="161" y="333"/>
                </a:moveTo>
                <a:cubicBezTo>
                  <a:pt x="161" y="332"/>
                  <a:pt x="163" y="333"/>
                  <a:pt x="163" y="332"/>
                </a:cubicBezTo>
                <a:cubicBezTo>
                  <a:pt x="164" y="332"/>
                  <a:pt x="162" y="333"/>
                  <a:pt x="163" y="334"/>
                </a:cubicBezTo>
                <a:cubicBezTo>
                  <a:pt x="162" y="334"/>
                  <a:pt x="162" y="333"/>
                  <a:pt x="161" y="333"/>
                </a:cubicBezTo>
                <a:cubicBezTo>
                  <a:pt x="161" y="333"/>
                  <a:pt x="161" y="333"/>
                  <a:pt x="161" y="333"/>
                </a:cubicBezTo>
                <a:close/>
                <a:moveTo>
                  <a:pt x="154" y="335"/>
                </a:moveTo>
                <a:cubicBezTo>
                  <a:pt x="154" y="335"/>
                  <a:pt x="154" y="334"/>
                  <a:pt x="154" y="334"/>
                </a:cubicBezTo>
                <a:cubicBezTo>
                  <a:pt x="154" y="334"/>
                  <a:pt x="155" y="334"/>
                  <a:pt x="156" y="334"/>
                </a:cubicBezTo>
                <a:cubicBezTo>
                  <a:pt x="156" y="334"/>
                  <a:pt x="156" y="335"/>
                  <a:pt x="156" y="335"/>
                </a:cubicBezTo>
                <a:cubicBezTo>
                  <a:pt x="155" y="335"/>
                  <a:pt x="154" y="335"/>
                  <a:pt x="154" y="335"/>
                </a:cubicBezTo>
                <a:cubicBezTo>
                  <a:pt x="154" y="335"/>
                  <a:pt x="154" y="335"/>
                  <a:pt x="154" y="335"/>
                </a:cubicBezTo>
                <a:close/>
                <a:moveTo>
                  <a:pt x="174" y="345"/>
                </a:moveTo>
                <a:cubicBezTo>
                  <a:pt x="174" y="344"/>
                  <a:pt x="176" y="345"/>
                  <a:pt x="176" y="344"/>
                </a:cubicBezTo>
                <a:cubicBezTo>
                  <a:pt x="178" y="344"/>
                  <a:pt x="176" y="345"/>
                  <a:pt x="176" y="346"/>
                </a:cubicBezTo>
                <a:cubicBezTo>
                  <a:pt x="175" y="346"/>
                  <a:pt x="175" y="345"/>
                  <a:pt x="174" y="345"/>
                </a:cubicBezTo>
                <a:cubicBezTo>
                  <a:pt x="174" y="345"/>
                  <a:pt x="174" y="345"/>
                  <a:pt x="174" y="345"/>
                </a:cubicBezTo>
                <a:close/>
                <a:moveTo>
                  <a:pt x="129" y="347"/>
                </a:moveTo>
                <a:cubicBezTo>
                  <a:pt x="130" y="347"/>
                  <a:pt x="131" y="347"/>
                  <a:pt x="131" y="346"/>
                </a:cubicBezTo>
                <a:cubicBezTo>
                  <a:pt x="132" y="347"/>
                  <a:pt x="130" y="347"/>
                  <a:pt x="131" y="349"/>
                </a:cubicBezTo>
                <a:cubicBezTo>
                  <a:pt x="130" y="349"/>
                  <a:pt x="130" y="348"/>
                  <a:pt x="129" y="348"/>
                </a:cubicBezTo>
                <a:cubicBezTo>
                  <a:pt x="129" y="348"/>
                  <a:pt x="129" y="347"/>
                  <a:pt x="129" y="347"/>
                </a:cubicBezTo>
                <a:cubicBezTo>
                  <a:pt x="129" y="347"/>
                  <a:pt x="129" y="347"/>
                  <a:pt x="129" y="347"/>
                </a:cubicBezTo>
                <a:close/>
                <a:moveTo>
                  <a:pt x="161" y="351"/>
                </a:moveTo>
                <a:cubicBezTo>
                  <a:pt x="163" y="350"/>
                  <a:pt x="164" y="348"/>
                  <a:pt x="165" y="347"/>
                </a:cubicBezTo>
                <a:cubicBezTo>
                  <a:pt x="169" y="351"/>
                  <a:pt x="166" y="357"/>
                  <a:pt x="165" y="361"/>
                </a:cubicBezTo>
                <a:cubicBezTo>
                  <a:pt x="163" y="361"/>
                  <a:pt x="161" y="360"/>
                  <a:pt x="159" y="360"/>
                </a:cubicBezTo>
                <a:cubicBezTo>
                  <a:pt x="160" y="358"/>
                  <a:pt x="160" y="356"/>
                  <a:pt x="162" y="356"/>
                </a:cubicBezTo>
                <a:cubicBezTo>
                  <a:pt x="162" y="354"/>
                  <a:pt x="161" y="353"/>
                  <a:pt x="161" y="351"/>
                </a:cubicBezTo>
                <a:cubicBezTo>
                  <a:pt x="161" y="351"/>
                  <a:pt x="161" y="351"/>
                  <a:pt x="161" y="351"/>
                </a:cubicBezTo>
                <a:close/>
                <a:moveTo>
                  <a:pt x="142" y="349"/>
                </a:moveTo>
                <a:cubicBezTo>
                  <a:pt x="143" y="348"/>
                  <a:pt x="143" y="348"/>
                  <a:pt x="144" y="348"/>
                </a:cubicBezTo>
                <a:cubicBezTo>
                  <a:pt x="145" y="348"/>
                  <a:pt x="144" y="350"/>
                  <a:pt x="142" y="349"/>
                </a:cubicBezTo>
                <a:cubicBezTo>
                  <a:pt x="142" y="349"/>
                  <a:pt x="142" y="349"/>
                  <a:pt x="142" y="349"/>
                </a:cubicBezTo>
                <a:close/>
                <a:moveTo>
                  <a:pt x="153" y="349"/>
                </a:moveTo>
                <a:cubicBezTo>
                  <a:pt x="153" y="349"/>
                  <a:pt x="153" y="348"/>
                  <a:pt x="153" y="348"/>
                </a:cubicBezTo>
                <a:cubicBezTo>
                  <a:pt x="154" y="348"/>
                  <a:pt x="154" y="351"/>
                  <a:pt x="153" y="350"/>
                </a:cubicBezTo>
                <a:cubicBezTo>
                  <a:pt x="153" y="349"/>
                  <a:pt x="153" y="349"/>
                  <a:pt x="153" y="349"/>
                </a:cubicBezTo>
                <a:cubicBezTo>
                  <a:pt x="153" y="349"/>
                  <a:pt x="153" y="349"/>
                  <a:pt x="153" y="349"/>
                </a:cubicBezTo>
                <a:close/>
                <a:moveTo>
                  <a:pt x="76" y="351"/>
                </a:moveTo>
                <a:cubicBezTo>
                  <a:pt x="75" y="352"/>
                  <a:pt x="74" y="350"/>
                  <a:pt x="75" y="349"/>
                </a:cubicBezTo>
                <a:cubicBezTo>
                  <a:pt x="77" y="349"/>
                  <a:pt x="74" y="351"/>
                  <a:pt x="76" y="351"/>
                </a:cubicBezTo>
                <a:cubicBezTo>
                  <a:pt x="76" y="351"/>
                  <a:pt x="76" y="351"/>
                  <a:pt x="76" y="351"/>
                </a:cubicBezTo>
                <a:close/>
                <a:moveTo>
                  <a:pt x="124" y="361"/>
                </a:moveTo>
                <a:cubicBezTo>
                  <a:pt x="129" y="360"/>
                  <a:pt x="130" y="353"/>
                  <a:pt x="131" y="349"/>
                </a:cubicBezTo>
                <a:cubicBezTo>
                  <a:pt x="134" y="352"/>
                  <a:pt x="133" y="362"/>
                  <a:pt x="132" y="366"/>
                </a:cubicBezTo>
                <a:cubicBezTo>
                  <a:pt x="131" y="366"/>
                  <a:pt x="128" y="365"/>
                  <a:pt x="129" y="367"/>
                </a:cubicBezTo>
                <a:cubicBezTo>
                  <a:pt x="127" y="367"/>
                  <a:pt x="127" y="365"/>
                  <a:pt x="126" y="365"/>
                </a:cubicBezTo>
                <a:cubicBezTo>
                  <a:pt x="124" y="365"/>
                  <a:pt x="123" y="366"/>
                  <a:pt x="120" y="365"/>
                </a:cubicBezTo>
                <a:cubicBezTo>
                  <a:pt x="120" y="363"/>
                  <a:pt x="122" y="362"/>
                  <a:pt x="124" y="363"/>
                </a:cubicBezTo>
                <a:cubicBezTo>
                  <a:pt x="124" y="361"/>
                  <a:pt x="123" y="362"/>
                  <a:pt x="124" y="361"/>
                </a:cubicBezTo>
                <a:cubicBezTo>
                  <a:pt x="124" y="361"/>
                  <a:pt x="124" y="361"/>
                  <a:pt x="124" y="361"/>
                </a:cubicBezTo>
                <a:close/>
                <a:moveTo>
                  <a:pt x="70" y="352"/>
                </a:moveTo>
                <a:cubicBezTo>
                  <a:pt x="71" y="352"/>
                  <a:pt x="72" y="351"/>
                  <a:pt x="73" y="351"/>
                </a:cubicBezTo>
                <a:cubicBezTo>
                  <a:pt x="73" y="353"/>
                  <a:pt x="71" y="351"/>
                  <a:pt x="71" y="353"/>
                </a:cubicBezTo>
                <a:cubicBezTo>
                  <a:pt x="71" y="353"/>
                  <a:pt x="71" y="352"/>
                  <a:pt x="70" y="352"/>
                </a:cubicBezTo>
                <a:cubicBezTo>
                  <a:pt x="70" y="352"/>
                  <a:pt x="70" y="352"/>
                  <a:pt x="70" y="352"/>
                </a:cubicBezTo>
                <a:close/>
                <a:moveTo>
                  <a:pt x="136" y="351"/>
                </a:moveTo>
                <a:cubicBezTo>
                  <a:pt x="136" y="357"/>
                  <a:pt x="137" y="361"/>
                  <a:pt x="137" y="366"/>
                </a:cubicBezTo>
                <a:cubicBezTo>
                  <a:pt x="137" y="365"/>
                  <a:pt x="138" y="363"/>
                  <a:pt x="140" y="365"/>
                </a:cubicBezTo>
                <a:cubicBezTo>
                  <a:pt x="140" y="367"/>
                  <a:pt x="137" y="366"/>
                  <a:pt x="137" y="367"/>
                </a:cubicBezTo>
                <a:cubicBezTo>
                  <a:pt x="135" y="365"/>
                  <a:pt x="134" y="362"/>
                  <a:pt x="136" y="360"/>
                </a:cubicBezTo>
                <a:cubicBezTo>
                  <a:pt x="133" y="359"/>
                  <a:pt x="137" y="356"/>
                  <a:pt x="134" y="356"/>
                </a:cubicBezTo>
                <a:cubicBezTo>
                  <a:pt x="133" y="355"/>
                  <a:pt x="135" y="353"/>
                  <a:pt x="134" y="352"/>
                </a:cubicBezTo>
                <a:cubicBezTo>
                  <a:pt x="134" y="351"/>
                  <a:pt x="135" y="351"/>
                  <a:pt x="136" y="351"/>
                </a:cubicBezTo>
                <a:cubicBezTo>
                  <a:pt x="136" y="351"/>
                  <a:pt x="136" y="351"/>
                  <a:pt x="136" y="351"/>
                </a:cubicBezTo>
                <a:close/>
                <a:moveTo>
                  <a:pt x="151" y="353"/>
                </a:moveTo>
                <a:cubicBezTo>
                  <a:pt x="151" y="352"/>
                  <a:pt x="151" y="352"/>
                  <a:pt x="151" y="351"/>
                </a:cubicBezTo>
                <a:cubicBezTo>
                  <a:pt x="152" y="351"/>
                  <a:pt x="152" y="351"/>
                  <a:pt x="152" y="352"/>
                </a:cubicBezTo>
                <a:cubicBezTo>
                  <a:pt x="151" y="352"/>
                  <a:pt x="151" y="352"/>
                  <a:pt x="151" y="353"/>
                </a:cubicBezTo>
                <a:cubicBezTo>
                  <a:pt x="151" y="353"/>
                  <a:pt x="151" y="353"/>
                  <a:pt x="151" y="353"/>
                </a:cubicBezTo>
                <a:close/>
                <a:moveTo>
                  <a:pt x="173" y="355"/>
                </a:moveTo>
                <a:cubicBezTo>
                  <a:pt x="173" y="353"/>
                  <a:pt x="175" y="354"/>
                  <a:pt x="176" y="354"/>
                </a:cubicBezTo>
                <a:cubicBezTo>
                  <a:pt x="177" y="355"/>
                  <a:pt x="174" y="356"/>
                  <a:pt x="173" y="355"/>
                </a:cubicBezTo>
                <a:cubicBezTo>
                  <a:pt x="173" y="355"/>
                  <a:pt x="173" y="355"/>
                  <a:pt x="173" y="355"/>
                </a:cubicBezTo>
                <a:close/>
                <a:moveTo>
                  <a:pt x="65" y="356"/>
                </a:moveTo>
                <a:cubicBezTo>
                  <a:pt x="64" y="356"/>
                  <a:pt x="64" y="355"/>
                  <a:pt x="64" y="354"/>
                </a:cubicBezTo>
                <a:cubicBezTo>
                  <a:pt x="65" y="354"/>
                  <a:pt x="65" y="355"/>
                  <a:pt x="65" y="355"/>
                </a:cubicBezTo>
                <a:cubicBezTo>
                  <a:pt x="65" y="355"/>
                  <a:pt x="65" y="355"/>
                  <a:pt x="65" y="356"/>
                </a:cubicBezTo>
                <a:cubicBezTo>
                  <a:pt x="65" y="356"/>
                  <a:pt x="65" y="356"/>
                  <a:pt x="65" y="356"/>
                </a:cubicBezTo>
                <a:close/>
                <a:moveTo>
                  <a:pt x="179" y="357"/>
                </a:moveTo>
                <a:cubicBezTo>
                  <a:pt x="178" y="357"/>
                  <a:pt x="178" y="356"/>
                  <a:pt x="179" y="355"/>
                </a:cubicBezTo>
                <a:cubicBezTo>
                  <a:pt x="179" y="355"/>
                  <a:pt x="179" y="355"/>
                  <a:pt x="180" y="355"/>
                </a:cubicBezTo>
                <a:cubicBezTo>
                  <a:pt x="179" y="356"/>
                  <a:pt x="179" y="356"/>
                  <a:pt x="179" y="357"/>
                </a:cubicBezTo>
                <a:cubicBezTo>
                  <a:pt x="179" y="357"/>
                  <a:pt x="179" y="357"/>
                  <a:pt x="179" y="357"/>
                </a:cubicBezTo>
                <a:close/>
                <a:moveTo>
                  <a:pt x="153" y="357"/>
                </a:moveTo>
                <a:cubicBezTo>
                  <a:pt x="153" y="356"/>
                  <a:pt x="154" y="356"/>
                  <a:pt x="155" y="356"/>
                </a:cubicBezTo>
                <a:cubicBezTo>
                  <a:pt x="155" y="357"/>
                  <a:pt x="154" y="357"/>
                  <a:pt x="153" y="357"/>
                </a:cubicBezTo>
                <a:cubicBezTo>
                  <a:pt x="153" y="357"/>
                  <a:pt x="153" y="357"/>
                  <a:pt x="153" y="357"/>
                </a:cubicBezTo>
                <a:close/>
                <a:moveTo>
                  <a:pt x="481" y="363"/>
                </a:moveTo>
                <a:cubicBezTo>
                  <a:pt x="480" y="363"/>
                  <a:pt x="480" y="362"/>
                  <a:pt x="479" y="361"/>
                </a:cubicBezTo>
                <a:cubicBezTo>
                  <a:pt x="479" y="360"/>
                  <a:pt x="480" y="362"/>
                  <a:pt x="480" y="361"/>
                </a:cubicBezTo>
                <a:cubicBezTo>
                  <a:pt x="481" y="361"/>
                  <a:pt x="481" y="362"/>
                  <a:pt x="481" y="363"/>
                </a:cubicBezTo>
                <a:cubicBezTo>
                  <a:pt x="481" y="363"/>
                  <a:pt x="481" y="363"/>
                  <a:pt x="481" y="363"/>
                </a:cubicBezTo>
                <a:close/>
                <a:moveTo>
                  <a:pt x="157" y="367"/>
                </a:moveTo>
                <a:cubicBezTo>
                  <a:pt x="158" y="365"/>
                  <a:pt x="160" y="363"/>
                  <a:pt x="161" y="361"/>
                </a:cubicBezTo>
                <a:cubicBezTo>
                  <a:pt x="164" y="362"/>
                  <a:pt x="166" y="365"/>
                  <a:pt x="169" y="363"/>
                </a:cubicBezTo>
                <a:cubicBezTo>
                  <a:pt x="171" y="366"/>
                  <a:pt x="177" y="365"/>
                  <a:pt x="181" y="362"/>
                </a:cubicBezTo>
                <a:cubicBezTo>
                  <a:pt x="181" y="368"/>
                  <a:pt x="188" y="364"/>
                  <a:pt x="191" y="366"/>
                </a:cubicBezTo>
                <a:cubicBezTo>
                  <a:pt x="192" y="368"/>
                  <a:pt x="188" y="369"/>
                  <a:pt x="188" y="367"/>
                </a:cubicBezTo>
                <a:cubicBezTo>
                  <a:pt x="187" y="368"/>
                  <a:pt x="184" y="368"/>
                  <a:pt x="184" y="370"/>
                </a:cubicBezTo>
                <a:cubicBezTo>
                  <a:pt x="176" y="367"/>
                  <a:pt x="164" y="372"/>
                  <a:pt x="157" y="367"/>
                </a:cubicBezTo>
                <a:cubicBezTo>
                  <a:pt x="157" y="367"/>
                  <a:pt x="157" y="367"/>
                  <a:pt x="157" y="367"/>
                </a:cubicBezTo>
                <a:close/>
                <a:moveTo>
                  <a:pt x="478" y="363"/>
                </a:moveTo>
                <a:cubicBezTo>
                  <a:pt x="478" y="365"/>
                  <a:pt x="476" y="363"/>
                  <a:pt x="477" y="361"/>
                </a:cubicBezTo>
                <a:cubicBezTo>
                  <a:pt x="479" y="360"/>
                  <a:pt x="477" y="363"/>
                  <a:pt x="478" y="363"/>
                </a:cubicBezTo>
                <a:cubicBezTo>
                  <a:pt x="478" y="363"/>
                  <a:pt x="478" y="363"/>
                  <a:pt x="478" y="363"/>
                </a:cubicBezTo>
                <a:close/>
                <a:moveTo>
                  <a:pt x="443" y="366"/>
                </a:moveTo>
                <a:cubicBezTo>
                  <a:pt x="442" y="366"/>
                  <a:pt x="443" y="365"/>
                  <a:pt x="443" y="364"/>
                </a:cubicBezTo>
                <a:cubicBezTo>
                  <a:pt x="443" y="364"/>
                  <a:pt x="444" y="364"/>
                  <a:pt x="444" y="365"/>
                </a:cubicBezTo>
                <a:cubicBezTo>
                  <a:pt x="443" y="365"/>
                  <a:pt x="443" y="365"/>
                  <a:pt x="443" y="366"/>
                </a:cubicBezTo>
                <a:cubicBezTo>
                  <a:pt x="443" y="366"/>
                  <a:pt x="443" y="366"/>
                  <a:pt x="443" y="366"/>
                </a:cubicBezTo>
                <a:close/>
                <a:moveTo>
                  <a:pt x="44" y="365"/>
                </a:moveTo>
                <a:cubicBezTo>
                  <a:pt x="44" y="366"/>
                  <a:pt x="42" y="367"/>
                  <a:pt x="41" y="366"/>
                </a:cubicBezTo>
                <a:cubicBezTo>
                  <a:pt x="41" y="364"/>
                  <a:pt x="43" y="365"/>
                  <a:pt x="44" y="365"/>
                </a:cubicBezTo>
                <a:cubicBezTo>
                  <a:pt x="44" y="365"/>
                  <a:pt x="44" y="365"/>
                  <a:pt x="44" y="365"/>
                </a:cubicBezTo>
                <a:close/>
                <a:moveTo>
                  <a:pt x="450" y="367"/>
                </a:moveTo>
                <a:cubicBezTo>
                  <a:pt x="449" y="367"/>
                  <a:pt x="449" y="366"/>
                  <a:pt x="449" y="365"/>
                </a:cubicBezTo>
                <a:cubicBezTo>
                  <a:pt x="450" y="365"/>
                  <a:pt x="450" y="366"/>
                  <a:pt x="450" y="366"/>
                </a:cubicBezTo>
                <a:cubicBezTo>
                  <a:pt x="450" y="366"/>
                  <a:pt x="450" y="366"/>
                  <a:pt x="450" y="367"/>
                </a:cubicBezTo>
                <a:cubicBezTo>
                  <a:pt x="450" y="367"/>
                  <a:pt x="450" y="367"/>
                  <a:pt x="450" y="367"/>
                </a:cubicBezTo>
                <a:close/>
                <a:moveTo>
                  <a:pt x="446" y="368"/>
                </a:moveTo>
                <a:cubicBezTo>
                  <a:pt x="446" y="366"/>
                  <a:pt x="446" y="366"/>
                  <a:pt x="447" y="366"/>
                </a:cubicBezTo>
                <a:cubicBezTo>
                  <a:pt x="447" y="366"/>
                  <a:pt x="448" y="368"/>
                  <a:pt x="446" y="368"/>
                </a:cubicBezTo>
                <a:cubicBezTo>
                  <a:pt x="446" y="368"/>
                  <a:pt x="446" y="368"/>
                  <a:pt x="446" y="368"/>
                </a:cubicBezTo>
                <a:close/>
                <a:moveTo>
                  <a:pt x="344" y="369"/>
                </a:moveTo>
                <a:cubicBezTo>
                  <a:pt x="342" y="369"/>
                  <a:pt x="344" y="367"/>
                  <a:pt x="345" y="367"/>
                </a:cubicBezTo>
                <a:cubicBezTo>
                  <a:pt x="344" y="368"/>
                  <a:pt x="344" y="368"/>
                  <a:pt x="344" y="369"/>
                </a:cubicBezTo>
                <a:cubicBezTo>
                  <a:pt x="344" y="369"/>
                  <a:pt x="344" y="369"/>
                  <a:pt x="344" y="369"/>
                </a:cubicBezTo>
                <a:close/>
                <a:moveTo>
                  <a:pt x="268" y="372"/>
                </a:moveTo>
                <a:cubicBezTo>
                  <a:pt x="267" y="370"/>
                  <a:pt x="269" y="370"/>
                  <a:pt x="269" y="369"/>
                </a:cubicBezTo>
                <a:cubicBezTo>
                  <a:pt x="270" y="370"/>
                  <a:pt x="270" y="372"/>
                  <a:pt x="268" y="372"/>
                </a:cubicBezTo>
                <a:cubicBezTo>
                  <a:pt x="268" y="372"/>
                  <a:pt x="268" y="372"/>
                  <a:pt x="268" y="372"/>
                </a:cubicBezTo>
                <a:close/>
                <a:moveTo>
                  <a:pt x="416" y="371"/>
                </a:moveTo>
                <a:cubicBezTo>
                  <a:pt x="417" y="370"/>
                  <a:pt x="419" y="369"/>
                  <a:pt x="419" y="371"/>
                </a:cubicBezTo>
                <a:cubicBezTo>
                  <a:pt x="419" y="372"/>
                  <a:pt x="418" y="372"/>
                  <a:pt x="416" y="372"/>
                </a:cubicBezTo>
                <a:cubicBezTo>
                  <a:pt x="416" y="372"/>
                  <a:pt x="416" y="371"/>
                  <a:pt x="416" y="371"/>
                </a:cubicBezTo>
                <a:cubicBezTo>
                  <a:pt x="416" y="371"/>
                  <a:pt x="416" y="371"/>
                  <a:pt x="416" y="371"/>
                </a:cubicBezTo>
                <a:close/>
                <a:moveTo>
                  <a:pt x="345" y="382"/>
                </a:moveTo>
                <a:cubicBezTo>
                  <a:pt x="345" y="382"/>
                  <a:pt x="345" y="382"/>
                  <a:pt x="345" y="382"/>
                </a:cubicBezTo>
                <a:cubicBezTo>
                  <a:pt x="346" y="383"/>
                  <a:pt x="348" y="383"/>
                  <a:pt x="348" y="384"/>
                </a:cubicBezTo>
                <a:cubicBezTo>
                  <a:pt x="347" y="384"/>
                  <a:pt x="347" y="383"/>
                  <a:pt x="346" y="384"/>
                </a:cubicBezTo>
                <a:cubicBezTo>
                  <a:pt x="346" y="384"/>
                  <a:pt x="346" y="383"/>
                  <a:pt x="346" y="383"/>
                </a:cubicBezTo>
                <a:cubicBezTo>
                  <a:pt x="345" y="383"/>
                  <a:pt x="345" y="383"/>
                  <a:pt x="345" y="383"/>
                </a:cubicBezTo>
                <a:cubicBezTo>
                  <a:pt x="345" y="383"/>
                  <a:pt x="345" y="383"/>
                  <a:pt x="345" y="382"/>
                </a:cubicBezTo>
                <a:cubicBezTo>
                  <a:pt x="345" y="382"/>
                  <a:pt x="345" y="382"/>
                  <a:pt x="345" y="382"/>
                </a:cubicBezTo>
                <a:close/>
                <a:moveTo>
                  <a:pt x="329" y="62"/>
                </a:moveTo>
                <a:cubicBezTo>
                  <a:pt x="333" y="60"/>
                  <a:pt x="334" y="65"/>
                  <a:pt x="331" y="68"/>
                </a:cubicBezTo>
                <a:cubicBezTo>
                  <a:pt x="334" y="67"/>
                  <a:pt x="333" y="69"/>
                  <a:pt x="335" y="69"/>
                </a:cubicBezTo>
                <a:cubicBezTo>
                  <a:pt x="335" y="68"/>
                  <a:pt x="336" y="68"/>
                  <a:pt x="336" y="67"/>
                </a:cubicBezTo>
                <a:cubicBezTo>
                  <a:pt x="333" y="67"/>
                  <a:pt x="334" y="64"/>
                  <a:pt x="335" y="63"/>
                </a:cubicBezTo>
                <a:cubicBezTo>
                  <a:pt x="335" y="65"/>
                  <a:pt x="339" y="63"/>
                  <a:pt x="337" y="62"/>
                </a:cubicBezTo>
                <a:cubicBezTo>
                  <a:pt x="336" y="63"/>
                  <a:pt x="334" y="60"/>
                  <a:pt x="332" y="62"/>
                </a:cubicBezTo>
                <a:cubicBezTo>
                  <a:pt x="332" y="61"/>
                  <a:pt x="332" y="61"/>
                  <a:pt x="333" y="60"/>
                </a:cubicBezTo>
                <a:cubicBezTo>
                  <a:pt x="330" y="61"/>
                  <a:pt x="331" y="60"/>
                  <a:pt x="329" y="60"/>
                </a:cubicBezTo>
                <a:cubicBezTo>
                  <a:pt x="329" y="60"/>
                  <a:pt x="329" y="61"/>
                  <a:pt x="329" y="62"/>
                </a:cubicBezTo>
                <a:close/>
                <a:moveTo>
                  <a:pt x="462" y="8"/>
                </a:moveTo>
                <a:cubicBezTo>
                  <a:pt x="463" y="9"/>
                  <a:pt x="461" y="11"/>
                  <a:pt x="462" y="11"/>
                </a:cubicBezTo>
                <a:cubicBezTo>
                  <a:pt x="463" y="10"/>
                  <a:pt x="464" y="10"/>
                  <a:pt x="464" y="8"/>
                </a:cubicBezTo>
                <a:cubicBezTo>
                  <a:pt x="464" y="8"/>
                  <a:pt x="464" y="7"/>
                  <a:pt x="463" y="7"/>
                </a:cubicBezTo>
                <a:cubicBezTo>
                  <a:pt x="463" y="8"/>
                  <a:pt x="463" y="8"/>
                  <a:pt x="463" y="8"/>
                </a:cubicBezTo>
                <a:cubicBezTo>
                  <a:pt x="463" y="8"/>
                  <a:pt x="463" y="8"/>
                  <a:pt x="462" y="8"/>
                </a:cubicBezTo>
                <a:close/>
                <a:moveTo>
                  <a:pt x="465" y="22"/>
                </a:moveTo>
                <a:cubicBezTo>
                  <a:pt x="466" y="22"/>
                  <a:pt x="466" y="23"/>
                  <a:pt x="466" y="23"/>
                </a:cubicBezTo>
                <a:cubicBezTo>
                  <a:pt x="466" y="24"/>
                  <a:pt x="467" y="23"/>
                  <a:pt x="468" y="24"/>
                </a:cubicBezTo>
                <a:cubicBezTo>
                  <a:pt x="469" y="26"/>
                  <a:pt x="468" y="27"/>
                  <a:pt x="467" y="28"/>
                </a:cubicBezTo>
                <a:cubicBezTo>
                  <a:pt x="466" y="27"/>
                  <a:pt x="464" y="27"/>
                  <a:pt x="464" y="26"/>
                </a:cubicBezTo>
                <a:cubicBezTo>
                  <a:pt x="464" y="26"/>
                  <a:pt x="464" y="26"/>
                  <a:pt x="464" y="27"/>
                </a:cubicBezTo>
                <a:cubicBezTo>
                  <a:pt x="463" y="26"/>
                  <a:pt x="466" y="25"/>
                  <a:pt x="465" y="22"/>
                </a:cubicBezTo>
                <a:close/>
                <a:moveTo>
                  <a:pt x="415" y="55"/>
                </a:moveTo>
                <a:cubicBezTo>
                  <a:pt x="416" y="52"/>
                  <a:pt x="416" y="53"/>
                  <a:pt x="417" y="55"/>
                </a:cubicBezTo>
                <a:cubicBezTo>
                  <a:pt x="416" y="55"/>
                  <a:pt x="416" y="54"/>
                  <a:pt x="415" y="55"/>
                </a:cubicBezTo>
                <a:close/>
                <a:moveTo>
                  <a:pt x="328" y="69"/>
                </a:moveTo>
                <a:cubicBezTo>
                  <a:pt x="330" y="69"/>
                  <a:pt x="331" y="70"/>
                  <a:pt x="333" y="71"/>
                </a:cubicBezTo>
                <a:cubicBezTo>
                  <a:pt x="332" y="71"/>
                  <a:pt x="327" y="72"/>
                  <a:pt x="328" y="69"/>
                </a:cubicBezTo>
                <a:close/>
                <a:moveTo>
                  <a:pt x="335" y="89"/>
                </a:moveTo>
                <a:cubicBezTo>
                  <a:pt x="337" y="88"/>
                  <a:pt x="337" y="92"/>
                  <a:pt x="334" y="91"/>
                </a:cubicBezTo>
                <a:cubicBezTo>
                  <a:pt x="334" y="90"/>
                  <a:pt x="334" y="89"/>
                  <a:pt x="334" y="89"/>
                </a:cubicBezTo>
                <a:cubicBezTo>
                  <a:pt x="335" y="89"/>
                  <a:pt x="336" y="91"/>
                  <a:pt x="335" y="89"/>
                </a:cubicBezTo>
                <a:close/>
                <a:moveTo>
                  <a:pt x="319" y="95"/>
                </a:moveTo>
                <a:cubicBezTo>
                  <a:pt x="321" y="99"/>
                  <a:pt x="320" y="104"/>
                  <a:pt x="319" y="110"/>
                </a:cubicBezTo>
                <a:cubicBezTo>
                  <a:pt x="319" y="105"/>
                  <a:pt x="319" y="102"/>
                  <a:pt x="319" y="95"/>
                </a:cubicBezTo>
                <a:close/>
                <a:moveTo>
                  <a:pt x="332" y="96"/>
                </a:moveTo>
                <a:cubicBezTo>
                  <a:pt x="334" y="99"/>
                  <a:pt x="335" y="97"/>
                  <a:pt x="338" y="98"/>
                </a:cubicBezTo>
                <a:cubicBezTo>
                  <a:pt x="336" y="98"/>
                  <a:pt x="338" y="97"/>
                  <a:pt x="338" y="96"/>
                </a:cubicBezTo>
                <a:cubicBezTo>
                  <a:pt x="336" y="95"/>
                  <a:pt x="335" y="96"/>
                  <a:pt x="332" y="96"/>
                </a:cubicBezTo>
                <a:close/>
                <a:moveTo>
                  <a:pt x="334" y="120"/>
                </a:moveTo>
                <a:cubicBezTo>
                  <a:pt x="336" y="120"/>
                  <a:pt x="335" y="122"/>
                  <a:pt x="334" y="123"/>
                </a:cubicBezTo>
                <a:cubicBezTo>
                  <a:pt x="334" y="123"/>
                  <a:pt x="334" y="123"/>
                  <a:pt x="334" y="122"/>
                </a:cubicBezTo>
                <a:cubicBezTo>
                  <a:pt x="333" y="122"/>
                  <a:pt x="333" y="124"/>
                  <a:pt x="333" y="124"/>
                </a:cubicBezTo>
                <a:cubicBezTo>
                  <a:pt x="333" y="124"/>
                  <a:pt x="334" y="125"/>
                  <a:pt x="334" y="125"/>
                </a:cubicBezTo>
                <a:cubicBezTo>
                  <a:pt x="331" y="126"/>
                  <a:pt x="333" y="128"/>
                  <a:pt x="333" y="130"/>
                </a:cubicBezTo>
                <a:cubicBezTo>
                  <a:pt x="331" y="130"/>
                  <a:pt x="332" y="130"/>
                  <a:pt x="332" y="128"/>
                </a:cubicBezTo>
                <a:cubicBezTo>
                  <a:pt x="332" y="129"/>
                  <a:pt x="331" y="129"/>
                  <a:pt x="330" y="129"/>
                </a:cubicBezTo>
                <a:cubicBezTo>
                  <a:pt x="331" y="127"/>
                  <a:pt x="329" y="126"/>
                  <a:pt x="330" y="124"/>
                </a:cubicBezTo>
                <a:cubicBezTo>
                  <a:pt x="330" y="125"/>
                  <a:pt x="329" y="126"/>
                  <a:pt x="328" y="125"/>
                </a:cubicBezTo>
                <a:cubicBezTo>
                  <a:pt x="328" y="124"/>
                  <a:pt x="329" y="124"/>
                  <a:pt x="328" y="123"/>
                </a:cubicBezTo>
                <a:cubicBezTo>
                  <a:pt x="330" y="123"/>
                  <a:pt x="333" y="123"/>
                  <a:pt x="334" y="120"/>
                </a:cubicBezTo>
                <a:close/>
                <a:moveTo>
                  <a:pt x="328" y="134"/>
                </a:moveTo>
                <a:cubicBezTo>
                  <a:pt x="328" y="135"/>
                  <a:pt x="326" y="137"/>
                  <a:pt x="328" y="138"/>
                </a:cubicBezTo>
                <a:cubicBezTo>
                  <a:pt x="328" y="136"/>
                  <a:pt x="328" y="132"/>
                  <a:pt x="328" y="134"/>
                </a:cubicBezTo>
                <a:close/>
                <a:moveTo>
                  <a:pt x="327" y="149"/>
                </a:moveTo>
                <a:cubicBezTo>
                  <a:pt x="328" y="149"/>
                  <a:pt x="327" y="150"/>
                  <a:pt x="325" y="150"/>
                </a:cubicBezTo>
                <a:cubicBezTo>
                  <a:pt x="325" y="149"/>
                  <a:pt x="326" y="149"/>
                  <a:pt x="326" y="148"/>
                </a:cubicBezTo>
                <a:cubicBezTo>
                  <a:pt x="327" y="148"/>
                  <a:pt x="326" y="149"/>
                  <a:pt x="327" y="149"/>
                </a:cubicBezTo>
                <a:cubicBezTo>
                  <a:pt x="327" y="149"/>
                  <a:pt x="327" y="149"/>
                  <a:pt x="327" y="149"/>
                </a:cubicBezTo>
                <a:close/>
                <a:moveTo>
                  <a:pt x="325" y="161"/>
                </a:moveTo>
                <a:cubicBezTo>
                  <a:pt x="325" y="162"/>
                  <a:pt x="327" y="162"/>
                  <a:pt x="325" y="161"/>
                </a:cubicBezTo>
                <a:cubicBezTo>
                  <a:pt x="324" y="160"/>
                  <a:pt x="326" y="160"/>
                  <a:pt x="325" y="158"/>
                </a:cubicBezTo>
                <a:cubicBezTo>
                  <a:pt x="324" y="159"/>
                  <a:pt x="323" y="160"/>
                  <a:pt x="323" y="162"/>
                </a:cubicBezTo>
                <a:cubicBezTo>
                  <a:pt x="324" y="162"/>
                  <a:pt x="324" y="161"/>
                  <a:pt x="325" y="161"/>
                </a:cubicBezTo>
                <a:close/>
                <a:moveTo>
                  <a:pt x="225" y="206"/>
                </a:moveTo>
                <a:cubicBezTo>
                  <a:pt x="225" y="208"/>
                  <a:pt x="224" y="210"/>
                  <a:pt x="225" y="208"/>
                </a:cubicBezTo>
                <a:cubicBezTo>
                  <a:pt x="225" y="208"/>
                  <a:pt x="225" y="208"/>
                  <a:pt x="225" y="207"/>
                </a:cubicBezTo>
                <a:cubicBezTo>
                  <a:pt x="227" y="207"/>
                  <a:pt x="228" y="206"/>
                  <a:pt x="229" y="205"/>
                </a:cubicBezTo>
                <a:cubicBezTo>
                  <a:pt x="227" y="205"/>
                  <a:pt x="227" y="207"/>
                  <a:pt x="225" y="206"/>
                </a:cubicBezTo>
                <a:close/>
                <a:moveTo>
                  <a:pt x="220" y="206"/>
                </a:moveTo>
                <a:cubicBezTo>
                  <a:pt x="221" y="206"/>
                  <a:pt x="221" y="206"/>
                  <a:pt x="222" y="206"/>
                </a:cubicBezTo>
                <a:cubicBezTo>
                  <a:pt x="222" y="208"/>
                  <a:pt x="220" y="207"/>
                  <a:pt x="219" y="208"/>
                </a:cubicBezTo>
                <a:cubicBezTo>
                  <a:pt x="218" y="208"/>
                  <a:pt x="221" y="207"/>
                  <a:pt x="220" y="206"/>
                </a:cubicBezTo>
                <a:close/>
                <a:moveTo>
                  <a:pt x="118" y="266"/>
                </a:moveTo>
                <a:cubicBezTo>
                  <a:pt x="118" y="269"/>
                  <a:pt x="121" y="266"/>
                  <a:pt x="121" y="269"/>
                </a:cubicBezTo>
                <a:cubicBezTo>
                  <a:pt x="119" y="267"/>
                  <a:pt x="119" y="270"/>
                  <a:pt x="119" y="271"/>
                </a:cubicBezTo>
                <a:cubicBezTo>
                  <a:pt x="118" y="270"/>
                  <a:pt x="119" y="269"/>
                  <a:pt x="117" y="269"/>
                </a:cubicBezTo>
                <a:cubicBezTo>
                  <a:pt x="118" y="264"/>
                  <a:pt x="116" y="263"/>
                  <a:pt x="117" y="257"/>
                </a:cubicBezTo>
                <a:cubicBezTo>
                  <a:pt x="118" y="259"/>
                  <a:pt x="119" y="261"/>
                  <a:pt x="121" y="260"/>
                </a:cubicBezTo>
                <a:cubicBezTo>
                  <a:pt x="120" y="263"/>
                  <a:pt x="120" y="264"/>
                  <a:pt x="121" y="267"/>
                </a:cubicBezTo>
                <a:cubicBezTo>
                  <a:pt x="120" y="267"/>
                  <a:pt x="120" y="266"/>
                  <a:pt x="118" y="266"/>
                </a:cubicBezTo>
                <a:close/>
                <a:moveTo>
                  <a:pt x="328" y="224"/>
                </a:moveTo>
                <a:cubicBezTo>
                  <a:pt x="329" y="223"/>
                  <a:pt x="328" y="226"/>
                  <a:pt x="330" y="225"/>
                </a:cubicBezTo>
                <a:cubicBezTo>
                  <a:pt x="327" y="223"/>
                  <a:pt x="330" y="219"/>
                  <a:pt x="328" y="217"/>
                </a:cubicBezTo>
                <a:cubicBezTo>
                  <a:pt x="329" y="216"/>
                  <a:pt x="330" y="215"/>
                  <a:pt x="331" y="215"/>
                </a:cubicBezTo>
                <a:cubicBezTo>
                  <a:pt x="331" y="215"/>
                  <a:pt x="330" y="214"/>
                  <a:pt x="330" y="214"/>
                </a:cubicBezTo>
                <a:cubicBezTo>
                  <a:pt x="330" y="214"/>
                  <a:pt x="330" y="213"/>
                  <a:pt x="330" y="213"/>
                </a:cubicBezTo>
                <a:cubicBezTo>
                  <a:pt x="327" y="214"/>
                  <a:pt x="326" y="218"/>
                  <a:pt x="327" y="220"/>
                </a:cubicBezTo>
                <a:cubicBezTo>
                  <a:pt x="324" y="220"/>
                  <a:pt x="323" y="224"/>
                  <a:pt x="321" y="226"/>
                </a:cubicBezTo>
                <a:cubicBezTo>
                  <a:pt x="319" y="225"/>
                  <a:pt x="321" y="223"/>
                  <a:pt x="319" y="223"/>
                </a:cubicBezTo>
                <a:cubicBezTo>
                  <a:pt x="320" y="229"/>
                  <a:pt x="316" y="237"/>
                  <a:pt x="316" y="241"/>
                </a:cubicBezTo>
                <a:cubicBezTo>
                  <a:pt x="315" y="242"/>
                  <a:pt x="313" y="242"/>
                  <a:pt x="313" y="243"/>
                </a:cubicBezTo>
                <a:cubicBezTo>
                  <a:pt x="314" y="243"/>
                  <a:pt x="315" y="243"/>
                  <a:pt x="314" y="245"/>
                </a:cubicBezTo>
                <a:cubicBezTo>
                  <a:pt x="313" y="245"/>
                  <a:pt x="313" y="244"/>
                  <a:pt x="312" y="244"/>
                </a:cubicBezTo>
                <a:cubicBezTo>
                  <a:pt x="312" y="248"/>
                  <a:pt x="315" y="249"/>
                  <a:pt x="313" y="252"/>
                </a:cubicBezTo>
                <a:cubicBezTo>
                  <a:pt x="313" y="252"/>
                  <a:pt x="311" y="251"/>
                  <a:pt x="311" y="252"/>
                </a:cubicBezTo>
                <a:cubicBezTo>
                  <a:pt x="312" y="253"/>
                  <a:pt x="313" y="252"/>
                  <a:pt x="313" y="254"/>
                </a:cubicBezTo>
                <a:cubicBezTo>
                  <a:pt x="309" y="254"/>
                  <a:pt x="311" y="254"/>
                  <a:pt x="308" y="257"/>
                </a:cubicBezTo>
                <a:cubicBezTo>
                  <a:pt x="309" y="257"/>
                  <a:pt x="309" y="257"/>
                  <a:pt x="310" y="257"/>
                </a:cubicBezTo>
                <a:cubicBezTo>
                  <a:pt x="307" y="257"/>
                  <a:pt x="306" y="261"/>
                  <a:pt x="308" y="261"/>
                </a:cubicBezTo>
                <a:cubicBezTo>
                  <a:pt x="309" y="260"/>
                  <a:pt x="308" y="261"/>
                  <a:pt x="308" y="259"/>
                </a:cubicBezTo>
                <a:cubicBezTo>
                  <a:pt x="309" y="259"/>
                  <a:pt x="309" y="259"/>
                  <a:pt x="310" y="259"/>
                </a:cubicBezTo>
                <a:cubicBezTo>
                  <a:pt x="308" y="259"/>
                  <a:pt x="311" y="263"/>
                  <a:pt x="312" y="261"/>
                </a:cubicBezTo>
                <a:cubicBezTo>
                  <a:pt x="311" y="260"/>
                  <a:pt x="310" y="259"/>
                  <a:pt x="310" y="258"/>
                </a:cubicBezTo>
                <a:cubicBezTo>
                  <a:pt x="311" y="257"/>
                  <a:pt x="311" y="256"/>
                  <a:pt x="312" y="255"/>
                </a:cubicBezTo>
                <a:cubicBezTo>
                  <a:pt x="313" y="254"/>
                  <a:pt x="313" y="256"/>
                  <a:pt x="314" y="256"/>
                </a:cubicBezTo>
                <a:cubicBezTo>
                  <a:pt x="314" y="254"/>
                  <a:pt x="315" y="252"/>
                  <a:pt x="316" y="253"/>
                </a:cubicBezTo>
                <a:cubicBezTo>
                  <a:pt x="315" y="251"/>
                  <a:pt x="314" y="250"/>
                  <a:pt x="314" y="248"/>
                </a:cubicBezTo>
                <a:cubicBezTo>
                  <a:pt x="318" y="248"/>
                  <a:pt x="317" y="244"/>
                  <a:pt x="318" y="244"/>
                </a:cubicBezTo>
                <a:cubicBezTo>
                  <a:pt x="319" y="244"/>
                  <a:pt x="319" y="245"/>
                  <a:pt x="319" y="245"/>
                </a:cubicBezTo>
                <a:cubicBezTo>
                  <a:pt x="321" y="243"/>
                  <a:pt x="318" y="237"/>
                  <a:pt x="321" y="236"/>
                </a:cubicBezTo>
                <a:cubicBezTo>
                  <a:pt x="321" y="238"/>
                  <a:pt x="323" y="238"/>
                  <a:pt x="323" y="237"/>
                </a:cubicBezTo>
                <a:cubicBezTo>
                  <a:pt x="324" y="237"/>
                  <a:pt x="323" y="240"/>
                  <a:pt x="324" y="240"/>
                </a:cubicBezTo>
                <a:cubicBezTo>
                  <a:pt x="324" y="239"/>
                  <a:pt x="326" y="239"/>
                  <a:pt x="326" y="240"/>
                </a:cubicBezTo>
                <a:cubicBezTo>
                  <a:pt x="325" y="236"/>
                  <a:pt x="325" y="236"/>
                  <a:pt x="323" y="234"/>
                </a:cubicBezTo>
                <a:cubicBezTo>
                  <a:pt x="325" y="233"/>
                  <a:pt x="325" y="234"/>
                  <a:pt x="326" y="233"/>
                </a:cubicBezTo>
                <a:cubicBezTo>
                  <a:pt x="326" y="232"/>
                  <a:pt x="330" y="226"/>
                  <a:pt x="328" y="224"/>
                </a:cubicBezTo>
                <a:close/>
                <a:moveTo>
                  <a:pt x="317" y="245"/>
                </a:moveTo>
                <a:cubicBezTo>
                  <a:pt x="317" y="246"/>
                  <a:pt x="316" y="246"/>
                  <a:pt x="315" y="246"/>
                </a:cubicBezTo>
                <a:cubicBezTo>
                  <a:pt x="316" y="245"/>
                  <a:pt x="314" y="243"/>
                  <a:pt x="317" y="243"/>
                </a:cubicBezTo>
                <a:cubicBezTo>
                  <a:pt x="317" y="244"/>
                  <a:pt x="317" y="245"/>
                  <a:pt x="317" y="245"/>
                </a:cubicBezTo>
                <a:cubicBezTo>
                  <a:pt x="317" y="245"/>
                  <a:pt x="317" y="245"/>
                  <a:pt x="317" y="245"/>
                </a:cubicBezTo>
                <a:close/>
                <a:moveTo>
                  <a:pt x="103" y="234"/>
                </a:moveTo>
                <a:cubicBezTo>
                  <a:pt x="104" y="234"/>
                  <a:pt x="104" y="234"/>
                  <a:pt x="104" y="234"/>
                </a:cubicBezTo>
                <a:cubicBezTo>
                  <a:pt x="104" y="235"/>
                  <a:pt x="104" y="237"/>
                  <a:pt x="103" y="237"/>
                </a:cubicBezTo>
                <a:cubicBezTo>
                  <a:pt x="102" y="235"/>
                  <a:pt x="104" y="236"/>
                  <a:pt x="104" y="234"/>
                </a:cubicBezTo>
                <a:cubicBezTo>
                  <a:pt x="103" y="234"/>
                  <a:pt x="103" y="235"/>
                  <a:pt x="103" y="235"/>
                </a:cubicBezTo>
                <a:cubicBezTo>
                  <a:pt x="103" y="235"/>
                  <a:pt x="103" y="234"/>
                  <a:pt x="103" y="234"/>
                </a:cubicBezTo>
                <a:close/>
                <a:moveTo>
                  <a:pt x="307" y="266"/>
                </a:moveTo>
                <a:cubicBezTo>
                  <a:pt x="306" y="265"/>
                  <a:pt x="305" y="265"/>
                  <a:pt x="305" y="263"/>
                </a:cubicBezTo>
                <a:cubicBezTo>
                  <a:pt x="301" y="265"/>
                  <a:pt x="306" y="270"/>
                  <a:pt x="305" y="272"/>
                </a:cubicBezTo>
                <a:cubicBezTo>
                  <a:pt x="305" y="271"/>
                  <a:pt x="306" y="271"/>
                  <a:pt x="307" y="271"/>
                </a:cubicBezTo>
                <a:cubicBezTo>
                  <a:pt x="307" y="269"/>
                  <a:pt x="307" y="267"/>
                  <a:pt x="307" y="266"/>
                </a:cubicBezTo>
                <a:close/>
                <a:moveTo>
                  <a:pt x="301" y="286"/>
                </a:moveTo>
                <a:cubicBezTo>
                  <a:pt x="301" y="284"/>
                  <a:pt x="303" y="286"/>
                  <a:pt x="303" y="285"/>
                </a:cubicBezTo>
                <a:cubicBezTo>
                  <a:pt x="302" y="284"/>
                  <a:pt x="299" y="285"/>
                  <a:pt x="301" y="286"/>
                </a:cubicBezTo>
                <a:close/>
                <a:moveTo>
                  <a:pt x="182" y="317"/>
                </a:moveTo>
                <a:cubicBezTo>
                  <a:pt x="184" y="321"/>
                  <a:pt x="181" y="322"/>
                  <a:pt x="182" y="317"/>
                </a:cubicBezTo>
                <a:close/>
                <a:moveTo>
                  <a:pt x="188" y="324"/>
                </a:moveTo>
                <a:cubicBezTo>
                  <a:pt x="188" y="331"/>
                  <a:pt x="190" y="336"/>
                  <a:pt x="187" y="342"/>
                </a:cubicBezTo>
                <a:cubicBezTo>
                  <a:pt x="187" y="342"/>
                  <a:pt x="187" y="342"/>
                  <a:pt x="186" y="342"/>
                </a:cubicBezTo>
                <a:cubicBezTo>
                  <a:pt x="185" y="339"/>
                  <a:pt x="187" y="338"/>
                  <a:pt x="185" y="337"/>
                </a:cubicBezTo>
                <a:cubicBezTo>
                  <a:pt x="185" y="341"/>
                  <a:pt x="185" y="342"/>
                  <a:pt x="185" y="345"/>
                </a:cubicBezTo>
                <a:cubicBezTo>
                  <a:pt x="188" y="345"/>
                  <a:pt x="187" y="341"/>
                  <a:pt x="190" y="342"/>
                </a:cubicBezTo>
                <a:cubicBezTo>
                  <a:pt x="191" y="338"/>
                  <a:pt x="188" y="332"/>
                  <a:pt x="191" y="334"/>
                </a:cubicBezTo>
                <a:cubicBezTo>
                  <a:pt x="189" y="332"/>
                  <a:pt x="189" y="326"/>
                  <a:pt x="188" y="324"/>
                </a:cubicBezTo>
                <a:close/>
                <a:moveTo>
                  <a:pt x="186" y="346"/>
                </a:moveTo>
                <a:cubicBezTo>
                  <a:pt x="185" y="352"/>
                  <a:pt x="186" y="357"/>
                  <a:pt x="191" y="357"/>
                </a:cubicBezTo>
                <a:cubicBezTo>
                  <a:pt x="189" y="353"/>
                  <a:pt x="189" y="350"/>
                  <a:pt x="186" y="346"/>
                </a:cubicBezTo>
                <a:close/>
                <a:moveTo>
                  <a:pt x="200" y="356"/>
                </a:moveTo>
                <a:cubicBezTo>
                  <a:pt x="201" y="357"/>
                  <a:pt x="204" y="358"/>
                  <a:pt x="206" y="359"/>
                </a:cubicBezTo>
                <a:cubicBezTo>
                  <a:pt x="204" y="359"/>
                  <a:pt x="201" y="358"/>
                  <a:pt x="200" y="356"/>
                </a:cubicBezTo>
                <a:close/>
                <a:moveTo>
                  <a:pt x="206" y="360"/>
                </a:moveTo>
                <a:cubicBezTo>
                  <a:pt x="207" y="358"/>
                  <a:pt x="209" y="361"/>
                  <a:pt x="210" y="360"/>
                </a:cubicBezTo>
                <a:cubicBezTo>
                  <a:pt x="210" y="361"/>
                  <a:pt x="207" y="360"/>
                  <a:pt x="206" y="360"/>
                </a:cubicBezTo>
                <a:close/>
                <a:moveTo>
                  <a:pt x="487" y="364"/>
                </a:moveTo>
                <a:cubicBezTo>
                  <a:pt x="487" y="363"/>
                  <a:pt x="489" y="363"/>
                  <a:pt x="488" y="362"/>
                </a:cubicBezTo>
                <a:cubicBezTo>
                  <a:pt x="491" y="361"/>
                  <a:pt x="490" y="365"/>
                  <a:pt x="493" y="364"/>
                </a:cubicBezTo>
                <a:cubicBezTo>
                  <a:pt x="493" y="365"/>
                  <a:pt x="489" y="363"/>
                  <a:pt x="487" y="364"/>
                </a:cubicBezTo>
                <a:close/>
                <a:moveTo>
                  <a:pt x="251" y="374"/>
                </a:moveTo>
                <a:cubicBezTo>
                  <a:pt x="251" y="377"/>
                  <a:pt x="253" y="374"/>
                  <a:pt x="251" y="373"/>
                </a:cubicBezTo>
                <a:cubicBezTo>
                  <a:pt x="250" y="373"/>
                  <a:pt x="250" y="374"/>
                  <a:pt x="251" y="374"/>
                </a:cubicBezTo>
                <a:close/>
                <a:moveTo>
                  <a:pt x="454" y="23"/>
                </a:moveTo>
                <a:cubicBezTo>
                  <a:pt x="455" y="22"/>
                  <a:pt x="458" y="23"/>
                  <a:pt x="459" y="23"/>
                </a:cubicBezTo>
                <a:cubicBezTo>
                  <a:pt x="459" y="25"/>
                  <a:pt x="458" y="25"/>
                  <a:pt x="458" y="26"/>
                </a:cubicBezTo>
                <a:cubicBezTo>
                  <a:pt x="455" y="29"/>
                  <a:pt x="456" y="23"/>
                  <a:pt x="454" y="23"/>
                </a:cubicBezTo>
                <a:close/>
                <a:moveTo>
                  <a:pt x="318" y="200"/>
                </a:moveTo>
                <a:cubicBezTo>
                  <a:pt x="320" y="203"/>
                  <a:pt x="317" y="211"/>
                  <a:pt x="320" y="215"/>
                </a:cubicBezTo>
                <a:cubicBezTo>
                  <a:pt x="320" y="214"/>
                  <a:pt x="320" y="214"/>
                  <a:pt x="320" y="214"/>
                </a:cubicBezTo>
                <a:cubicBezTo>
                  <a:pt x="320" y="213"/>
                  <a:pt x="321" y="213"/>
                  <a:pt x="321" y="213"/>
                </a:cubicBezTo>
                <a:cubicBezTo>
                  <a:pt x="320" y="213"/>
                  <a:pt x="320" y="209"/>
                  <a:pt x="320" y="207"/>
                </a:cubicBezTo>
                <a:cubicBezTo>
                  <a:pt x="323" y="209"/>
                  <a:pt x="321" y="205"/>
                  <a:pt x="324" y="207"/>
                </a:cubicBezTo>
                <a:cubicBezTo>
                  <a:pt x="325" y="206"/>
                  <a:pt x="327" y="204"/>
                  <a:pt x="325" y="202"/>
                </a:cubicBezTo>
                <a:cubicBezTo>
                  <a:pt x="324" y="205"/>
                  <a:pt x="325" y="201"/>
                  <a:pt x="322" y="202"/>
                </a:cubicBezTo>
                <a:cubicBezTo>
                  <a:pt x="322" y="200"/>
                  <a:pt x="319" y="202"/>
                  <a:pt x="320" y="199"/>
                </a:cubicBezTo>
                <a:cubicBezTo>
                  <a:pt x="319" y="199"/>
                  <a:pt x="318" y="199"/>
                  <a:pt x="318" y="200"/>
                </a:cubicBezTo>
                <a:close/>
                <a:moveTo>
                  <a:pt x="305" y="273"/>
                </a:moveTo>
                <a:cubicBezTo>
                  <a:pt x="304" y="273"/>
                  <a:pt x="303" y="273"/>
                  <a:pt x="303" y="274"/>
                </a:cubicBezTo>
                <a:cubicBezTo>
                  <a:pt x="304" y="274"/>
                  <a:pt x="304" y="275"/>
                  <a:pt x="303" y="276"/>
                </a:cubicBezTo>
                <a:cubicBezTo>
                  <a:pt x="303" y="275"/>
                  <a:pt x="301" y="273"/>
                  <a:pt x="301" y="274"/>
                </a:cubicBezTo>
                <a:cubicBezTo>
                  <a:pt x="302" y="274"/>
                  <a:pt x="302" y="278"/>
                  <a:pt x="301" y="278"/>
                </a:cubicBezTo>
                <a:cubicBezTo>
                  <a:pt x="299" y="276"/>
                  <a:pt x="301" y="281"/>
                  <a:pt x="297" y="278"/>
                </a:cubicBezTo>
                <a:cubicBezTo>
                  <a:pt x="297" y="279"/>
                  <a:pt x="297" y="280"/>
                  <a:pt x="297" y="280"/>
                </a:cubicBezTo>
                <a:cubicBezTo>
                  <a:pt x="298" y="279"/>
                  <a:pt x="299" y="281"/>
                  <a:pt x="299" y="282"/>
                </a:cubicBezTo>
                <a:cubicBezTo>
                  <a:pt x="301" y="282"/>
                  <a:pt x="300" y="279"/>
                  <a:pt x="303" y="279"/>
                </a:cubicBezTo>
                <a:cubicBezTo>
                  <a:pt x="304" y="278"/>
                  <a:pt x="302" y="277"/>
                  <a:pt x="303" y="276"/>
                </a:cubicBezTo>
                <a:cubicBezTo>
                  <a:pt x="304" y="276"/>
                  <a:pt x="304" y="277"/>
                  <a:pt x="305" y="277"/>
                </a:cubicBezTo>
                <a:cubicBezTo>
                  <a:pt x="306" y="276"/>
                  <a:pt x="305" y="274"/>
                  <a:pt x="305" y="273"/>
                </a:cubicBezTo>
                <a:close/>
                <a:moveTo>
                  <a:pt x="251" y="368"/>
                </a:moveTo>
                <a:cubicBezTo>
                  <a:pt x="248" y="366"/>
                  <a:pt x="248" y="366"/>
                  <a:pt x="242" y="367"/>
                </a:cubicBezTo>
                <a:cubicBezTo>
                  <a:pt x="242" y="365"/>
                  <a:pt x="242" y="365"/>
                  <a:pt x="241" y="364"/>
                </a:cubicBezTo>
                <a:cubicBezTo>
                  <a:pt x="238" y="369"/>
                  <a:pt x="228" y="363"/>
                  <a:pt x="224" y="367"/>
                </a:cubicBezTo>
                <a:cubicBezTo>
                  <a:pt x="227" y="367"/>
                  <a:pt x="226" y="369"/>
                  <a:pt x="227" y="370"/>
                </a:cubicBezTo>
                <a:cubicBezTo>
                  <a:pt x="229" y="371"/>
                  <a:pt x="233" y="371"/>
                  <a:pt x="236" y="372"/>
                </a:cubicBezTo>
                <a:cubicBezTo>
                  <a:pt x="235" y="373"/>
                  <a:pt x="232" y="371"/>
                  <a:pt x="231" y="372"/>
                </a:cubicBezTo>
                <a:cubicBezTo>
                  <a:pt x="235" y="373"/>
                  <a:pt x="239" y="374"/>
                  <a:pt x="242" y="373"/>
                </a:cubicBezTo>
                <a:cubicBezTo>
                  <a:pt x="241" y="372"/>
                  <a:pt x="242" y="370"/>
                  <a:pt x="243" y="371"/>
                </a:cubicBezTo>
                <a:cubicBezTo>
                  <a:pt x="244" y="372"/>
                  <a:pt x="243" y="372"/>
                  <a:pt x="243" y="374"/>
                </a:cubicBezTo>
                <a:cubicBezTo>
                  <a:pt x="243" y="373"/>
                  <a:pt x="246" y="372"/>
                  <a:pt x="246" y="371"/>
                </a:cubicBezTo>
                <a:cubicBezTo>
                  <a:pt x="247" y="372"/>
                  <a:pt x="249" y="373"/>
                  <a:pt x="251" y="372"/>
                </a:cubicBezTo>
                <a:cubicBezTo>
                  <a:pt x="250" y="370"/>
                  <a:pt x="250" y="369"/>
                  <a:pt x="251" y="368"/>
                </a:cubicBezTo>
                <a:close/>
              </a:path>
            </a:pathLst>
          </a:custGeom>
          <a:solidFill>
            <a:srgbClr val="FE07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13" name="组合 12"/>
          <p:cNvGrpSpPr/>
          <p:nvPr/>
        </p:nvGrpSpPr>
        <p:grpSpPr>
          <a:xfrm>
            <a:off x="3130878" y="3890782"/>
            <a:ext cx="6780195" cy="295427"/>
            <a:chOff x="4148135" y="2605107"/>
            <a:chExt cx="3830634" cy="1643079"/>
          </a:xfrm>
          <a:gradFill flip="none" rotWithShape="1">
            <a:gsLst>
              <a:gs pos="0">
                <a:srgbClr val="FFFF00"/>
              </a:gs>
              <a:gs pos="68000">
                <a:srgbClr val="009392"/>
              </a:gs>
              <a:gs pos="36000">
                <a:srgbClr val="FF0000"/>
              </a:gs>
              <a:gs pos="100000">
                <a:schemeClr val="accent6">
                  <a:lumMod val="40000"/>
                  <a:lumOff val="60000"/>
                </a:schemeClr>
              </a:gs>
            </a:gsLst>
            <a:path path="circle">
              <a:fillToRect l="100000" t="100000"/>
            </a:path>
            <a:tileRect r="-100000" b="-100000"/>
          </a:gradFill>
        </p:grpSpPr>
        <p:sp>
          <p:nvSpPr>
            <p:cNvPr id="14" name="Freeform 69"/>
            <p:cNvSpPr/>
            <p:nvPr/>
          </p:nvSpPr>
          <p:spPr bwMode="auto">
            <a:xfrm>
              <a:off x="4148135" y="2605107"/>
              <a:ext cx="3744911" cy="968383"/>
            </a:xfrm>
            <a:custGeom>
              <a:avLst/>
              <a:gdLst>
                <a:gd name="T0" fmla="*/ 611 w 996"/>
                <a:gd name="T1" fmla="*/ 1 h 256"/>
                <a:gd name="T2" fmla="*/ 809 w 996"/>
                <a:gd name="T3" fmla="*/ 28 h 256"/>
                <a:gd name="T4" fmla="*/ 963 w 996"/>
                <a:gd name="T5" fmla="*/ 100 h 256"/>
                <a:gd name="T6" fmla="*/ 996 w 996"/>
                <a:gd name="T7" fmla="*/ 123 h 256"/>
                <a:gd name="T8" fmla="*/ 863 w 996"/>
                <a:gd name="T9" fmla="*/ 54 h 256"/>
                <a:gd name="T10" fmla="*/ 834 w 996"/>
                <a:gd name="T11" fmla="*/ 41 h 256"/>
                <a:gd name="T12" fmla="*/ 556 w 996"/>
                <a:gd name="T13" fmla="*/ 4 h 256"/>
                <a:gd name="T14" fmla="*/ 338 w 996"/>
                <a:gd name="T15" fmla="*/ 36 h 256"/>
                <a:gd name="T16" fmla="*/ 301 w 996"/>
                <a:gd name="T17" fmla="*/ 48 h 256"/>
                <a:gd name="T18" fmla="*/ 313 w 996"/>
                <a:gd name="T19" fmla="*/ 47 h 256"/>
                <a:gd name="T20" fmla="*/ 288 w 996"/>
                <a:gd name="T21" fmla="*/ 56 h 256"/>
                <a:gd name="T22" fmla="*/ 168 w 996"/>
                <a:gd name="T23" fmla="*/ 113 h 256"/>
                <a:gd name="T24" fmla="*/ 135 w 996"/>
                <a:gd name="T25" fmla="*/ 140 h 256"/>
                <a:gd name="T26" fmla="*/ 87 w 996"/>
                <a:gd name="T27" fmla="*/ 181 h 256"/>
                <a:gd name="T28" fmla="*/ 69 w 996"/>
                <a:gd name="T29" fmla="*/ 187 h 256"/>
                <a:gd name="T30" fmla="*/ 53 w 996"/>
                <a:gd name="T31" fmla="*/ 206 h 256"/>
                <a:gd name="T32" fmla="*/ 46 w 996"/>
                <a:gd name="T33" fmla="*/ 212 h 256"/>
                <a:gd name="T34" fmla="*/ 47 w 996"/>
                <a:gd name="T35" fmla="*/ 206 h 256"/>
                <a:gd name="T36" fmla="*/ 17 w 996"/>
                <a:gd name="T37" fmla="*/ 245 h 256"/>
                <a:gd name="T38" fmla="*/ 18 w 996"/>
                <a:gd name="T39" fmla="*/ 256 h 256"/>
                <a:gd name="T40" fmla="*/ 6 w 996"/>
                <a:gd name="T41" fmla="*/ 235 h 256"/>
                <a:gd name="T42" fmla="*/ 63 w 996"/>
                <a:gd name="T43" fmla="*/ 169 h 256"/>
                <a:gd name="T44" fmla="*/ 88 w 996"/>
                <a:gd name="T45" fmla="*/ 152 h 256"/>
                <a:gd name="T46" fmla="*/ 145 w 996"/>
                <a:gd name="T47" fmla="*/ 111 h 256"/>
                <a:gd name="T48" fmla="*/ 224 w 996"/>
                <a:gd name="T49" fmla="*/ 69 h 256"/>
                <a:gd name="T50" fmla="*/ 208 w 996"/>
                <a:gd name="T51" fmla="*/ 72 h 256"/>
                <a:gd name="T52" fmla="*/ 191 w 996"/>
                <a:gd name="T53" fmla="*/ 79 h 256"/>
                <a:gd name="T54" fmla="*/ 126 w 996"/>
                <a:gd name="T55" fmla="*/ 113 h 256"/>
                <a:gd name="T56" fmla="*/ 97 w 996"/>
                <a:gd name="T57" fmla="*/ 134 h 256"/>
                <a:gd name="T58" fmla="*/ 104 w 996"/>
                <a:gd name="T59" fmla="*/ 131 h 256"/>
                <a:gd name="T60" fmla="*/ 86 w 996"/>
                <a:gd name="T61" fmla="*/ 148 h 256"/>
                <a:gd name="T62" fmla="*/ 97 w 996"/>
                <a:gd name="T63" fmla="*/ 137 h 256"/>
                <a:gd name="T64" fmla="*/ 86 w 996"/>
                <a:gd name="T65" fmla="*/ 142 h 256"/>
                <a:gd name="T66" fmla="*/ 61 w 996"/>
                <a:gd name="T67" fmla="*/ 158 h 256"/>
                <a:gd name="T68" fmla="*/ 68 w 996"/>
                <a:gd name="T69" fmla="*/ 145 h 256"/>
                <a:gd name="T70" fmla="*/ 157 w 996"/>
                <a:gd name="T71" fmla="*/ 92 h 256"/>
                <a:gd name="T72" fmla="*/ 149 w 996"/>
                <a:gd name="T73" fmla="*/ 89 h 256"/>
                <a:gd name="T74" fmla="*/ 210 w 996"/>
                <a:gd name="T75" fmla="*/ 70 h 256"/>
                <a:gd name="T76" fmla="*/ 373 w 996"/>
                <a:gd name="T77" fmla="*/ 23 h 256"/>
                <a:gd name="T78" fmla="*/ 466 w 996"/>
                <a:gd name="T79" fmla="*/ 7 h 256"/>
                <a:gd name="T80" fmla="*/ 570 w 996"/>
                <a:gd name="T81"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6" h="256">
                  <a:moveTo>
                    <a:pt x="610" y="0"/>
                  </a:moveTo>
                  <a:cubicBezTo>
                    <a:pt x="610" y="0"/>
                    <a:pt x="611" y="1"/>
                    <a:pt x="611" y="1"/>
                  </a:cubicBezTo>
                  <a:cubicBezTo>
                    <a:pt x="635" y="2"/>
                    <a:pt x="660" y="3"/>
                    <a:pt x="684" y="5"/>
                  </a:cubicBezTo>
                  <a:cubicBezTo>
                    <a:pt x="726" y="9"/>
                    <a:pt x="769" y="13"/>
                    <a:pt x="809" y="28"/>
                  </a:cubicBezTo>
                  <a:cubicBezTo>
                    <a:pt x="841" y="39"/>
                    <a:pt x="872" y="51"/>
                    <a:pt x="903" y="65"/>
                  </a:cubicBezTo>
                  <a:cubicBezTo>
                    <a:pt x="924" y="74"/>
                    <a:pt x="943" y="88"/>
                    <a:pt x="963" y="100"/>
                  </a:cubicBezTo>
                  <a:cubicBezTo>
                    <a:pt x="970" y="104"/>
                    <a:pt x="977" y="107"/>
                    <a:pt x="984" y="112"/>
                  </a:cubicBezTo>
                  <a:cubicBezTo>
                    <a:pt x="988" y="115"/>
                    <a:pt x="993" y="119"/>
                    <a:pt x="996" y="123"/>
                  </a:cubicBezTo>
                  <a:cubicBezTo>
                    <a:pt x="952" y="98"/>
                    <a:pt x="907" y="74"/>
                    <a:pt x="859" y="55"/>
                  </a:cubicBezTo>
                  <a:cubicBezTo>
                    <a:pt x="861" y="55"/>
                    <a:pt x="862" y="55"/>
                    <a:pt x="863" y="54"/>
                  </a:cubicBezTo>
                  <a:cubicBezTo>
                    <a:pt x="863" y="54"/>
                    <a:pt x="863" y="53"/>
                    <a:pt x="863" y="53"/>
                  </a:cubicBezTo>
                  <a:cubicBezTo>
                    <a:pt x="853" y="49"/>
                    <a:pt x="844" y="45"/>
                    <a:pt x="834" y="41"/>
                  </a:cubicBezTo>
                  <a:cubicBezTo>
                    <a:pt x="795" y="26"/>
                    <a:pt x="754" y="19"/>
                    <a:pt x="712" y="12"/>
                  </a:cubicBezTo>
                  <a:cubicBezTo>
                    <a:pt x="660" y="5"/>
                    <a:pt x="608" y="3"/>
                    <a:pt x="556" y="4"/>
                  </a:cubicBezTo>
                  <a:cubicBezTo>
                    <a:pt x="521" y="5"/>
                    <a:pt x="486" y="8"/>
                    <a:pt x="451" y="13"/>
                  </a:cubicBezTo>
                  <a:cubicBezTo>
                    <a:pt x="413" y="19"/>
                    <a:pt x="375" y="26"/>
                    <a:pt x="338" y="36"/>
                  </a:cubicBezTo>
                  <a:cubicBezTo>
                    <a:pt x="328" y="38"/>
                    <a:pt x="318" y="42"/>
                    <a:pt x="308" y="45"/>
                  </a:cubicBezTo>
                  <a:cubicBezTo>
                    <a:pt x="305" y="46"/>
                    <a:pt x="303" y="47"/>
                    <a:pt x="301" y="48"/>
                  </a:cubicBezTo>
                  <a:cubicBezTo>
                    <a:pt x="301" y="49"/>
                    <a:pt x="302" y="49"/>
                    <a:pt x="302" y="50"/>
                  </a:cubicBezTo>
                  <a:cubicBezTo>
                    <a:pt x="305" y="49"/>
                    <a:pt x="309" y="48"/>
                    <a:pt x="313" y="47"/>
                  </a:cubicBezTo>
                  <a:cubicBezTo>
                    <a:pt x="313" y="48"/>
                    <a:pt x="313" y="48"/>
                    <a:pt x="313" y="49"/>
                  </a:cubicBezTo>
                  <a:cubicBezTo>
                    <a:pt x="304" y="51"/>
                    <a:pt x="296" y="53"/>
                    <a:pt x="288" y="56"/>
                  </a:cubicBezTo>
                  <a:cubicBezTo>
                    <a:pt x="254" y="67"/>
                    <a:pt x="223" y="83"/>
                    <a:pt x="193" y="100"/>
                  </a:cubicBezTo>
                  <a:cubicBezTo>
                    <a:pt x="185" y="104"/>
                    <a:pt x="176" y="108"/>
                    <a:pt x="168" y="113"/>
                  </a:cubicBezTo>
                  <a:cubicBezTo>
                    <a:pt x="159" y="119"/>
                    <a:pt x="150" y="124"/>
                    <a:pt x="142" y="130"/>
                  </a:cubicBezTo>
                  <a:cubicBezTo>
                    <a:pt x="139" y="132"/>
                    <a:pt x="137" y="137"/>
                    <a:pt x="135" y="140"/>
                  </a:cubicBezTo>
                  <a:cubicBezTo>
                    <a:pt x="134" y="142"/>
                    <a:pt x="133" y="144"/>
                    <a:pt x="132" y="145"/>
                  </a:cubicBezTo>
                  <a:cubicBezTo>
                    <a:pt x="117" y="157"/>
                    <a:pt x="103" y="168"/>
                    <a:pt x="87" y="181"/>
                  </a:cubicBezTo>
                  <a:cubicBezTo>
                    <a:pt x="89" y="176"/>
                    <a:pt x="90" y="173"/>
                    <a:pt x="92" y="168"/>
                  </a:cubicBezTo>
                  <a:cubicBezTo>
                    <a:pt x="83" y="174"/>
                    <a:pt x="75" y="179"/>
                    <a:pt x="69" y="187"/>
                  </a:cubicBezTo>
                  <a:cubicBezTo>
                    <a:pt x="63" y="194"/>
                    <a:pt x="59" y="203"/>
                    <a:pt x="54" y="213"/>
                  </a:cubicBezTo>
                  <a:cubicBezTo>
                    <a:pt x="54" y="210"/>
                    <a:pt x="53" y="208"/>
                    <a:pt x="53" y="206"/>
                  </a:cubicBezTo>
                  <a:cubicBezTo>
                    <a:pt x="51" y="210"/>
                    <a:pt x="50" y="216"/>
                    <a:pt x="43" y="219"/>
                  </a:cubicBezTo>
                  <a:cubicBezTo>
                    <a:pt x="44" y="216"/>
                    <a:pt x="45" y="214"/>
                    <a:pt x="46" y="212"/>
                  </a:cubicBezTo>
                  <a:cubicBezTo>
                    <a:pt x="46" y="210"/>
                    <a:pt x="48" y="209"/>
                    <a:pt x="48" y="207"/>
                  </a:cubicBezTo>
                  <a:cubicBezTo>
                    <a:pt x="48" y="207"/>
                    <a:pt x="47" y="206"/>
                    <a:pt x="47" y="206"/>
                  </a:cubicBezTo>
                  <a:cubicBezTo>
                    <a:pt x="41" y="212"/>
                    <a:pt x="35" y="217"/>
                    <a:pt x="30" y="224"/>
                  </a:cubicBezTo>
                  <a:cubicBezTo>
                    <a:pt x="25" y="230"/>
                    <a:pt x="21" y="238"/>
                    <a:pt x="17" y="245"/>
                  </a:cubicBezTo>
                  <a:cubicBezTo>
                    <a:pt x="15" y="248"/>
                    <a:pt x="14" y="251"/>
                    <a:pt x="17" y="253"/>
                  </a:cubicBezTo>
                  <a:cubicBezTo>
                    <a:pt x="18" y="254"/>
                    <a:pt x="18" y="255"/>
                    <a:pt x="18" y="256"/>
                  </a:cubicBezTo>
                  <a:cubicBezTo>
                    <a:pt x="16" y="255"/>
                    <a:pt x="14" y="254"/>
                    <a:pt x="12" y="253"/>
                  </a:cubicBezTo>
                  <a:cubicBezTo>
                    <a:pt x="3" y="250"/>
                    <a:pt x="0" y="243"/>
                    <a:pt x="6" y="235"/>
                  </a:cubicBezTo>
                  <a:cubicBezTo>
                    <a:pt x="14" y="223"/>
                    <a:pt x="24" y="211"/>
                    <a:pt x="33" y="200"/>
                  </a:cubicBezTo>
                  <a:cubicBezTo>
                    <a:pt x="43" y="189"/>
                    <a:pt x="53" y="179"/>
                    <a:pt x="63" y="169"/>
                  </a:cubicBezTo>
                  <a:cubicBezTo>
                    <a:pt x="63" y="168"/>
                    <a:pt x="64" y="167"/>
                    <a:pt x="65" y="167"/>
                  </a:cubicBezTo>
                  <a:cubicBezTo>
                    <a:pt x="72" y="162"/>
                    <a:pt x="80" y="157"/>
                    <a:pt x="88" y="152"/>
                  </a:cubicBezTo>
                  <a:cubicBezTo>
                    <a:pt x="99" y="143"/>
                    <a:pt x="111" y="135"/>
                    <a:pt x="122" y="126"/>
                  </a:cubicBezTo>
                  <a:cubicBezTo>
                    <a:pt x="130" y="121"/>
                    <a:pt x="137" y="115"/>
                    <a:pt x="145" y="111"/>
                  </a:cubicBezTo>
                  <a:cubicBezTo>
                    <a:pt x="158" y="104"/>
                    <a:pt x="170" y="95"/>
                    <a:pt x="184" y="89"/>
                  </a:cubicBezTo>
                  <a:cubicBezTo>
                    <a:pt x="197" y="82"/>
                    <a:pt x="211" y="76"/>
                    <a:pt x="224" y="69"/>
                  </a:cubicBezTo>
                  <a:cubicBezTo>
                    <a:pt x="225" y="69"/>
                    <a:pt x="225" y="69"/>
                    <a:pt x="225" y="67"/>
                  </a:cubicBezTo>
                  <a:cubicBezTo>
                    <a:pt x="220" y="69"/>
                    <a:pt x="214" y="70"/>
                    <a:pt x="208" y="72"/>
                  </a:cubicBezTo>
                  <a:cubicBezTo>
                    <a:pt x="205" y="73"/>
                    <a:pt x="201" y="74"/>
                    <a:pt x="198" y="75"/>
                  </a:cubicBezTo>
                  <a:cubicBezTo>
                    <a:pt x="196" y="76"/>
                    <a:pt x="194" y="78"/>
                    <a:pt x="191" y="79"/>
                  </a:cubicBezTo>
                  <a:cubicBezTo>
                    <a:pt x="190" y="80"/>
                    <a:pt x="189" y="82"/>
                    <a:pt x="187" y="83"/>
                  </a:cubicBezTo>
                  <a:cubicBezTo>
                    <a:pt x="167" y="93"/>
                    <a:pt x="146" y="103"/>
                    <a:pt x="126" y="113"/>
                  </a:cubicBezTo>
                  <a:cubicBezTo>
                    <a:pt x="117" y="118"/>
                    <a:pt x="109" y="124"/>
                    <a:pt x="100" y="129"/>
                  </a:cubicBezTo>
                  <a:cubicBezTo>
                    <a:pt x="99" y="130"/>
                    <a:pt x="98" y="132"/>
                    <a:pt x="97" y="134"/>
                  </a:cubicBezTo>
                  <a:cubicBezTo>
                    <a:pt x="98" y="134"/>
                    <a:pt x="98" y="134"/>
                    <a:pt x="99" y="135"/>
                  </a:cubicBezTo>
                  <a:cubicBezTo>
                    <a:pt x="100" y="134"/>
                    <a:pt x="102" y="133"/>
                    <a:pt x="104" y="131"/>
                  </a:cubicBezTo>
                  <a:cubicBezTo>
                    <a:pt x="104" y="132"/>
                    <a:pt x="104" y="132"/>
                    <a:pt x="105" y="132"/>
                  </a:cubicBezTo>
                  <a:cubicBezTo>
                    <a:pt x="99" y="137"/>
                    <a:pt x="92" y="143"/>
                    <a:pt x="86" y="148"/>
                  </a:cubicBezTo>
                  <a:cubicBezTo>
                    <a:pt x="86" y="147"/>
                    <a:pt x="86" y="147"/>
                    <a:pt x="85" y="147"/>
                  </a:cubicBezTo>
                  <a:cubicBezTo>
                    <a:pt x="89" y="143"/>
                    <a:pt x="93" y="140"/>
                    <a:pt x="97" y="137"/>
                  </a:cubicBezTo>
                  <a:cubicBezTo>
                    <a:pt x="96" y="136"/>
                    <a:pt x="96" y="135"/>
                    <a:pt x="95" y="135"/>
                  </a:cubicBezTo>
                  <a:cubicBezTo>
                    <a:pt x="92" y="137"/>
                    <a:pt x="88" y="139"/>
                    <a:pt x="86" y="142"/>
                  </a:cubicBezTo>
                  <a:cubicBezTo>
                    <a:pt x="80" y="150"/>
                    <a:pt x="73" y="157"/>
                    <a:pt x="63" y="161"/>
                  </a:cubicBezTo>
                  <a:cubicBezTo>
                    <a:pt x="63" y="161"/>
                    <a:pt x="62" y="160"/>
                    <a:pt x="61" y="158"/>
                  </a:cubicBezTo>
                  <a:cubicBezTo>
                    <a:pt x="60" y="159"/>
                    <a:pt x="58" y="160"/>
                    <a:pt x="55" y="162"/>
                  </a:cubicBezTo>
                  <a:cubicBezTo>
                    <a:pt x="59" y="154"/>
                    <a:pt x="63" y="149"/>
                    <a:pt x="68" y="145"/>
                  </a:cubicBezTo>
                  <a:cubicBezTo>
                    <a:pt x="85" y="134"/>
                    <a:pt x="102" y="123"/>
                    <a:pt x="118" y="113"/>
                  </a:cubicBezTo>
                  <a:cubicBezTo>
                    <a:pt x="131" y="105"/>
                    <a:pt x="144" y="99"/>
                    <a:pt x="157" y="92"/>
                  </a:cubicBezTo>
                  <a:cubicBezTo>
                    <a:pt x="154" y="91"/>
                    <a:pt x="152" y="91"/>
                    <a:pt x="149" y="91"/>
                  </a:cubicBezTo>
                  <a:cubicBezTo>
                    <a:pt x="149" y="90"/>
                    <a:pt x="149" y="90"/>
                    <a:pt x="149" y="89"/>
                  </a:cubicBezTo>
                  <a:cubicBezTo>
                    <a:pt x="151" y="88"/>
                    <a:pt x="154" y="85"/>
                    <a:pt x="157" y="85"/>
                  </a:cubicBezTo>
                  <a:cubicBezTo>
                    <a:pt x="175" y="79"/>
                    <a:pt x="192" y="74"/>
                    <a:pt x="210" y="70"/>
                  </a:cubicBezTo>
                  <a:cubicBezTo>
                    <a:pt x="237" y="64"/>
                    <a:pt x="261" y="54"/>
                    <a:pt x="287" y="45"/>
                  </a:cubicBezTo>
                  <a:cubicBezTo>
                    <a:pt x="315" y="35"/>
                    <a:pt x="344" y="28"/>
                    <a:pt x="373" y="23"/>
                  </a:cubicBezTo>
                  <a:cubicBezTo>
                    <a:pt x="386" y="20"/>
                    <a:pt x="399" y="16"/>
                    <a:pt x="412" y="14"/>
                  </a:cubicBezTo>
                  <a:cubicBezTo>
                    <a:pt x="430" y="11"/>
                    <a:pt x="448" y="8"/>
                    <a:pt x="466" y="7"/>
                  </a:cubicBezTo>
                  <a:cubicBezTo>
                    <a:pt x="500" y="4"/>
                    <a:pt x="534" y="3"/>
                    <a:pt x="568" y="1"/>
                  </a:cubicBezTo>
                  <a:cubicBezTo>
                    <a:pt x="569" y="1"/>
                    <a:pt x="570" y="0"/>
                    <a:pt x="570" y="0"/>
                  </a:cubicBezTo>
                  <a:cubicBezTo>
                    <a:pt x="583" y="0"/>
                    <a:pt x="596" y="0"/>
                    <a:pt x="6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70"/>
            <p:cNvSpPr>
              <a:spLocks noEditPoints="1"/>
            </p:cNvSpPr>
            <p:nvPr/>
          </p:nvSpPr>
          <p:spPr bwMode="auto">
            <a:xfrm>
              <a:off x="4378322" y="2930548"/>
              <a:ext cx="3078160" cy="966796"/>
            </a:xfrm>
            <a:custGeom>
              <a:avLst/>
              <a:gdLst>
                <a:gd name="T0" fmla="*/ 166 w 819"/>
                <a:gd name="T1" fmla="*/ 99 h 256"/>
                <a:gd name="T2" fmla="*/ 230 w 819"/>
                <a:gd name="T3" fmla="*/ 71 h 256"/>
                <a:gd name="T4" fmla="*/ 230 w 819"/>
                <a:gd name="T5" fmla="*/ 72 h 256"/>
                <a:gd name="T6" fmla="*/ 212 w 819"/>
                <a:gd name="T7" fmla="*/ 81 h 256"/>
                <a:gd name="T8" fmla="*/ 142 w 819"/>
                <a:gd name="T9" fmla="*/ 123 h 256"/>
                <a:gd name="T10" fmla="*/ 132 w 819"/>
                <a:gd name="T11" fmla="*/ 132 h 256"/>
                <a:gd name="T12" fmla="*/ 118 w 819"/>
                <a:gd name="T13" fmla="*/ 142 h 256"/>
                <a:gd name="T14" fmla="*/ 116 w 819"/>
                <a:gd name="T15" fmla="*/ 140 h 256"/>
                <a:gd name="T16" fmla="*/ 122 w 819"/>
                <a:gd name="T17" fmla="*/ 131 h 256"/>
                <a:gd name="T18" fmla="*/ 135 w 819"/>
                <a:gd name="T19" fmla="*/ 121 h 256"/>
                <a:gd name="T20" fmla="*/ 141 w 819"/>
                <a:gd name="T21" fmla="*/ 117 h 256"/>
                <a:gd name="T22" fmla="*/ 140 w 819"/>
                <a:gd name="T23" fmla="*/ 115 h 256"/>
                <a:gd name="T24" fmla="*/ 135 w 819"/>
                <a:gd name="T25" fmla="*/ 116 h 256"/>
                <a:gd name="T26" fmla="*/ 39 w 819"/>
                <a:gd name="T27" fmla="*/ 199 h 256"/>
                <a:gd name="T28" fmla="*/ 29 w 819"/>
                <a:gd name="T29" fmla="*/ 210 h 256"/>
                <a:gd name="T30" fmla="*/ 28 w 819"/>
                <a:gd name="T31" fmla="*/ 212 h 256"/>
                <a:gd name="T32" fmla="*/ 23 w 819"/>
                <a:gd name="T33" fmla="*/ 223 h 256"/>
                <a:gd name="T34" fmla="*/ 15 w 819"/>
                <a:gd name="T35" fmla="*/ 233 h 256"/>
                <a:gd name="T36" fmla="*/ 9 w 819"/>
                <a:gd name="T37" fmla="*/ 251 h 256"/>
                <a:gd name="T38" fmla="*/ 5 w 819"/>
                <a:gd name="T39" fmla="*/ 256 h 256"/>
                <a:gd name="T40" fmla="*/ 2 w 819"/>
                <a:gd name="T41" fmla="*/ 250 h 256"/>
                <a:gd name="T42" fmla="*/ 14 w 819"/>
                <a:gd name="T43" fmla="*/ 207 h 256"/>
                <a:gd name="T44" fmla="*/ 33 w 819"/>
                <a:gd name="T45" fmla="*/ 185 h 256"/>
                <a:gd name="T46" fmla="*/ 42 w 819"/>
                <a:gd name="T47" fmla="*/ 174 h 256"/>
                <a:gd name="T48" fmla="*/ 51 w 819"/>
                <a:gd name="T49" fmla="*/ 166 h 256"/>
                <a:gd name="T50" fmla="*/ 71 w 819"/>
                <a:gd name="T51" fmla="*/ 149 h 256"/>
                <a:gd name="T52" fmla="*/ 93 w 819"/>
                <a:gd name="T53" fmla="*/ 132 h 256"/>
                <a:gd name="T54" fmla="*/ 250 w 819"/>
                <a:gd name="T55" fmla="*/ 46 h 256"/>
                <a:gd name="T56" fmla="*/ 304 w 819"/>
                <a:gd name="T57" fmla="*/ 30 h 256"/>
                <a:gd name="T58" fmla="*/ 404 w 819"/>
                <a:gd name="T59" fmla="*/ 10 h 256"/>
                <a:gd name="T60" fmla="*/ 546 w 819"/>
                <a:gd name="T61" fmla="*/ 1 h 256"/>
                <a:gd name="T62" fmla="*/ 552 w 819"/>
                <a:gd name="T63" fmla="*/ 0 h 256"/>
                <a:gd name="T64" fmla="*/ 556 w 819"/>
                <a:gd name="T65" fmla="*/ 1 h 256"/>
                <a:gd name="T66" fmla="*/ 678 w 819"/>
                <a:gd name="T67" fmla="*/ 17 h 256"/>
                <a:gd name="T68" fmla="*/ 729 w 819"/>
                <a:gd name="T69" fmla="*/ 34 h 256"/>
                <a:gd name="T70" fmla="*/ 743 w 819"/>
                <a:gd name="T71" fmla="*/ 38 h 256"/>
                <a:gd name="T72" fmla="*/ 745 w 819"/>
                <a:gd name="T73" fmla="*/ 38 h 256"/>
                <a:gd name="T74" fmla="*/ 774 w 819"/>
                <a:gd name="T75" fmla="*/ 52 h 256"/>
                <a:gd name="T76" fmla="*/ 819 w 819"/>
                <a:gd name="T77" fmla="*/ 76 h 256"/>
                <a:gd name="T78" fmla="*/ 818 w 819"/>
                <a:gd name="T79" fmla="*/ 78 h 256"/>
                <a:gd name="T80" fmla="*/ 810 w 819"/>
                <a:gd name="T81" fmla="*/ 75 h 256"/>
                <a:gd name="T82" fmla="*/ 798 w 819"/>
                <a:gd name="T83" fmla="*/ 68 h 256"/>
                <a:gd name="T84" fmla="*/ 788 w 819"/>
                <a:gd name="T85" fmla="*/ 66 h 256"/>
                <a:gd name="T86" fmla="*/ 783 w 819"/>
                <a:gd name="T87" fmla="*/ 64 h 256"/>
                <a:gd name="T88" fmla="*/ 756 w 819"/>
                <a:gd name="T89" fmla="*/ 48 h 256"/>
                <a:gd name="T90" fmla="*/ 703 w 819"/>
                <a:gd name="T91" fmla="*/ 30 h 256"/>
                <a:gd name="T92" fmla="*/ 675 w 819"/>
                <a:gd name="T93" fmla="*/ 22 h 256"/>
                <a:gd name="T94" fmla="*/ 645 w 819"/>
                <a:gd name="T95" fmla="*/ 16 h 256"/>
                <a:gd name="T96" fmla="*/ 592 w 819"/>
                <a:gd name="T97" fmla="*/ 10 h 256"/>
                <a:gd name="T98" fmla="*/ 510 w 819"/>
                <a:gd name="T99" fmla="*/ 6 h 256"/>
                <a:gd name="T100" fmla="*/ 448 w 819"/>
                <a:gd name="T101" fmla="*/ 11 h 256"/>
                <a:gd name="T102" fmla="*/ 420 w 819"/>
                <a:gd name="T103" fmla="*/ 14 h 256"/>
                <a:gd name="T104" fmla="*/ 415 w 819"/>
                <a:gd name="T105" fmla="*/ 15 h 256"/>
                <a:gd name="T106" fmla="*/ 415 w 819"/>
                <a:gd name="T107" fmla="*/ 16 h 256"/>
                <a:gd name="T108" fmla="*/ 450 w 819"/>
                <a:gd name="T109" fmla="*/ 13 h 256"/>
                <a:gd name="T110" fmla="*/ 448 w 819"/>
                <a:gd name="T111" fmla="*/ 15 h 256"/>
                <a:gd name="T112" fmla="*/ 462 w 819"/>
                <a:gd name="T113" fmla="*/ 17 h 256"/>
                <a:gd name="T114" fmla="*/ 309 w 819"/>
                <a:gd name="T115" fmla="*/ 39 h 256"/>
                <a:gd name="T116" fmla="*/ 166 w 819"/>
                <a:gd name="T117" fmla="*/ 99 h 256"/>
                <a:gd name="T118" fmla="*/ 390 w 819"/>
                <a:gd name="T119" fmla="*/ 19 h 256"/>
                <a:gd name="T120" fmla="*/ 410 w 819"/>
                <a:gd name="T121" fmla="*/ 16 h 256"/>
                <a:gd name="T122" fmla="*/ 410 w 819"/>
                <a:gd name="T123" fmla="*/ 15 h 256"/>
                <a:gd name="T124" fmla="*/ 390 w 819"/>
                <a:gd name="T125" fmla="*/ 19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9" h="256">
                  <a:moveTo>
                    <a:pt x="166" y="99"/>
                  </a:moveTo>
                  <a:cubicBezTo>
                    <a:pt x="187" y="90"/>
                    <a:pt x="209" y="80"/>
                    <a:pt x="230" y="71"/>
                  </a:cubicBezTo>
                  <a:cubicBezTo>
                    <a:pt x="230" y="71"/>
                    <a:pt x="230" y="72"/>
                    <a:pt x="230" y="72"/>
                  </a:cubicBezTo>
                  <a:cubicBezTo>
                    <a:pt x="224" y="75"/>
                    <a:pt x="218" y="78"/>
                    <a:pt x="212" y="81"/>
                  </a:cubicBezTo>
                  <a:cubicBezTo>
                    <a:pt x="189" y="95"/>
                    <a:pt x="166" y="109"/>
                    <a:pt x="142" y="123"/>
                  </a:cubicBezTo>
                  <a:cubicBezTo>
                    <a:pt x="139" y="125"/>
                    <a:pt x="136" y="129"/>
                    <a:pt x="132" y="132"/>
                  </a:cubicBezTo>
                  <a:cubicBezTo>
                    <a:pt x="128" y="135"/>
                    <a:pt x="123" y="138"/>
                    <a:pt x="118" y="142"/>
                  </a:cubicBezTo>
                  <a:cubicBezTo>
                    <a:pt x="117" y="141"/>
                    <a:pt x="117" y="140"/>
                    <a:pt x="116" y="140"/>
                  </a:cubicBezTo>
                  <a:cubicBezTo>
                    <a:pt x="118" y="137"/>
                    <a:pt x="119" y="133"/>
                    <a:pt x="122" y="131"/>
                  </a:cubicBezTo>
                  <a:cubicBezTo>
                    <a:pt x="126" y="127"/>
                    <a:pt x="130" y="124"/>
                    <a:pt x="135" y="121"/>
                  </a:cubicBezTo>
                  <a:cubicBezTo>
                    <a:pt x="137" y="120"/>
                    <a:pt x="139" y="118"/>
                    <a:pt x="141" y="117"/>
                  </a:cubicBezTo>
                  <a:cubicBezTo>
                    <a:pt x="141" y="116"/>
                    <a:pt x="140" y="115"/>
                    <a:pt x="140" y="115"/>
                  </a:cubicBezTo>
                  <a:cubicBezTo>
                    <a:pt x="138" y="115"/>
                    <a:pt x="136" y="115"/>
                    <a:pt x="135" y="116"/>
                  </a:cubicBezTo>
                  <a:cubicBezTo>
                    <a:pt x="100" y="140"/>
                    <a:pt x="66" y="166"/>
                    <a:pt x="39" y="199"/>
                  </a:cubicBezTo>
                  <a:cubicBezTo>
                    <a:pt x="36" y="202"/>
                    <a:pt x="32" y="206"/>
                    <a:pt x="29" y="210"/>
                  </a:cubicBezTo>
                  <a:cubicBezTo>
                    <a:pt x="29" y="211"/>
                    <a:pt x="28" y="212"/>
                    <a:pt x="28" y="212"/>
                  </a:cubicBezTo>
                  <a:cubicBezTo>
                    <a:pt x="24" y="215"/>
                    <a:pt x="28" y="220"/>
                    <a:pt x="23" y="223"/>
                  </a:cubicBezTo>
                  <a:cubicBezTo>
                    <a:pt x="20" y="225"/>
                    <a:pt x="17" y="229"/>
                    <a:pt x="15" y="233"/>
                  </a:cubicBezTo>
                  <a:cubicBezTo>
                    <a:pt x="13" y="238"/>
                    <a:pt x="11" y="245"/>
                    <a:pt x="9" y="251"/>
                  </a:cubicBezTo>
                  <a:cubicBezTo>
                    <a:pt x="9" y="254"/>
                    <a:pt x="7" y="256"/>
                    <a:pt x="5" y="256"/>
                  </a:cubicBezTo>
                  <a:cubicBezTo>
                    <a:pt x="3" y="256"/>
                    <a:pt x="2" y="252"/>
                    <a:pt x="2" y="250"/>
                  </a:cubicBezTo>
                  <a:cubicBezTo>
                    <a:pt x="0" y="234"/>
                    <a:pt x="5" y="220"/>
                    <a:pt x="14" y="207"/>
                  </a:cubicBezTo>
                  <a:cubicBezTo>
                    <a:pt x="20" y="199"/>
                    <a:pt x="26" y="192"/>
                    <a:pt x="33" y="185"/>
                  </a:cubicBezTo>
                  <a:cubicBezTo>
                    <a:pt x="36" y="181"/>
                    <a:pt x="39" y="178"/>
                    <a:pt x="42" y="174"/>
                  </a:cubicBezTo>
                  <a:cubicBezTo>
                    <a:pt x="45" y="171"/>
                    <a:pt x="48" y="169"/>
                    <a:pt x="51" y="166"/>
                  </a:cubicBezTo>
                  <a:cubicBezTo>
                    <a:pt x="56" y="158"/>
                    <a:pt x="64" y="155"/>
                    <a:pt x="71" y="149"/>
                  </a:cubicBezTo>
                  <a:cubicBezTo>
                    <a:pt x="78" y="143"/>
                    <a:pt x="85" y="137"/>
                    <a:pt x="93" y="132"/>
                  </a:cubicBezTo>
                  <a:cubicBezTo>
                    <a:pt x="141" y="96"/>
                    <a:pt x="194" y="68"/>
                    <a:pt x="250" y="46"/>
                  </a:cubicBezTo>
                  <a:cubicBezTo>
                    <a:pt x="268" y="39"/>
                    <a:pt x="286" y="36"/>
                    <a:pt x="304" y="30"/>
                  </a:cubicBezTo>
                  <a:cubicBezTo>
                    <a:pt x="337" y="20"/>
                    <a:pt x="371" y="15"/>
                    <a:pt x="404" y="10"/>
                  </a:cubicBezTo>
                  <a:cubicBezTo>
                    <a:pt x="451" y="3"/>
                    <a:pt x="499" y="0"/>
                    <a:pt x="546" y="1"/>
                  </a:cubicBezTo>
                  <a:cubicBezTo>
                    <a:pt x="548" y="1"/>
                    <a:pt x="550" y="0"/>
                    <a:pt x="552" y="0"/>
                  </a:cubicBezTo>
                  <a:cubicBezTo>
                    <a:pt x="553" y="0"/>
                    <a:pt x="554" y="1"/>
                    <a:pt x="556" y="1"/>
                  </a:cubicBezTo>
                  <a:cubicBezTo>
                    <a:pt x="597" y="4"/>
                    <a:pt x="638" y="7"/>
                    <a:pt x="678" y="17"/>
                  </a:cubicBezTo>
                  <a:cubicBezTo>
                    <a:pt x="695" y="21"/>
                    <a:pt x="712" y="28"/>
                    <a:pt x="729" y="34"/>
                  </a:cubicBezTo>
                  <a:cubicBezTo>
                    <a:pt x="734" y="36"/>
                    <a:pt x="738" y="39"/>
                    <a:pt x="743" y="38"/>
                  </a:cubicBezTo>
                  <a:cubicBezTo>
                    <a:pt x="744" y="38"/>
                    <a:pt x="745" y="38"/>
                    <a:pt x="745" y="38"/>
                  </a:cubicBezTo>
                  <a:cubicBezTo>
                    <a:pt x="753" y="46"/>
                    <a:pt x="765" y="47"/>
                    <a:pt x="774" y="52"/>
                  </a:cubicBezTo>
                  <a:cubicBezTo>
                    <a:pt x="789" y="60"/>
                    <a:pt x="804" y="68"/>
                    <a:pt x="819" y="76"/>
                  </a:cubicBezTo>
                  <a:cubicBezTo>
                    <a:pt x="819" y="77"/>
                    <a:pt x="819" y="77"/>
                    <a:pt x="818" y="78"/>
                  </a:cubicBezTo>
                  <a:cubicBezTo>
                    <a:pt x="816" y="77"/>
                    <a:pt x="813" y="76"/>
                    <a:pt x="810" y="75"/>
                  </a:cubicBezTo>
                  <a:cubicBezTo>
                    <a:pt x="806" y="72"/>
                    <a:pt x="803" y="70"/>
                    <a:pt x="798" y="68"/>
                  </a:cubicBezTo>
                  <a:cubicBezTo>
                    <a:pt x="795" y="67"/>
                    <a:pt x="793" y="63"/>
                    <a:pt x="788" y="66"/>
                  </a:cubicBezTo>
                  <a:cubicBezTo>
                    <a:pt x="788" y="67"/>
                    <a:pt x="784" y="65"/>
                    <a:pt x="783" y="64"/>
                  </a:cubicBezTo>
                  <a:cubicBezTo>
                    <a:pt x="776" y="55"/>
                    <a:pt x="765" y="52"/>
                    <a:pt x="756" y="48"/>
                  </a:cubicBezTo>
                  <a:cubicBezTo>
                    <a:pt x="738" y="42"/>
                    <a:pt x="721" y="36"/>
                    <a:pt x="703" y="30"/>
                  </a:cubicBezTo>
                  <a:cubicBezTo>
                    <a:pt x="693" y="28"/>
                    <a:pt x="684" y="24"/>
                    <a:pt x="675" y="22"/>
                  </a:cubicBezTo>
                  <a:cubicBezTo>
                    <a:pt x="665" y="20"/>
                    <a:pt x="655" y="17"/>
                    <a:pt x="645" y="16"/>
                  </a:cubicBezTo>
                  <a:cubicBezTo>
                    <a:pt x="628" y="13"/>
                    <a:pt x="610" y="12"/>
                    <a:pt x="592" y="10"/>
                  </a:cubicBezTo>
                  <a:cubicBezTo>
                    <a:pt x="565" y="6"/>
                    <a:pt x="537" y="6"/>
                    <a:pt x="510" y="6"/>
                  </a:cubicBezTo>
                  <a:cubicBezTo>
                    <a:pt x="489" y="7"/>
                    <a:pt x="469" y="9"/>
                    <a:pt x="448" y="11"/>
                  </a:cubicBezTo>
                  <a:cubicBezTo>
                    <a:pt x="439" y="12"/>
                    <a:pt x="429" y="13"/>
                    <a:pt x="420" y="14"/>
                  </a:cubicBezTo>
                  <a:cubicBezTo>
                    <a:pt x="418" y="14"/>
                    <a:pt x="416" y="15"/>
                    <a:pt x="415" y="15"/>
                  </a:cubicBezTo>
                  <a:cubicBezTo>
                    <a:pt x="415" y="15"/>
                    <a:pt x="415" y="16"/>
                    <a:pt x="415" y="16"/>
                  </a:cubicBezTo>
                  <a:cubicBezTo>
                    <a:pt x="426" y="15"/>
                    <a:pt x="438" y="14"/>
                    <a:pt x="450" y="13"/>
                  </a:cubicBezTo>
                  <a:cubicBezTo>
                    <a:pt x="449" y="14"/>
                    <a:pt x="449" y="14"/>
                    <a:pt x="448" y="15"/>
                  </a:cubicBezTo>
                  <a:cubicBezTo>
                    <a:pt x="453" y="16"/>
                    <a:pt x="457" y="16"/>
                    <a:pt x="462" y="17"/>
                  </a:cubicBezTo>
                  <a:cubicBezTo>
                    <a:pt x="410" y="18"/>
                    <a:pt x="359" y="24"/>
                    <a:pt x="309" y="39"/>
                  </a:cubicBezTo>
                  <a:cubicBezTo>
                    <a:pt x="259" y="55"/>
                    <a:pt x="210" y="71"/>
                    <a:pt x="166" y="99"/>
                  </a:cubicBezTo>
                  <a:close/>
                  <a:moveTo>
                    <a:pt x="390" y="19"/>
                  </a:moveTo>
                  <a:cubicBezTo>
                    <a:pt x="397" y="18"/>
                    <a:pt x="403" y="17"/>
                    <a:pt x="410" y="16"/>
                  </a:cubicBezTo>
                  <a:cubicBezTo>
                    <a:pt x="410" y="16"/>
                    <a:pt x="410" y="15"/>
                    <a:pt x="410" y="15"/>
                  </a:cubicBezTo>
                  <a:cubicBezTo>
                    <a:pt x="403" y="14"/>
                    <a:pt x="396" y="17"/>
                    <a:pt x="39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71"/>
            <p:cNvSpPr>
              <a:spLocks noEditPoints="1"/>
            </p:cNvSpPr>
            <p:nvPr/>
          </p:nvSpPr>
          <p:spPr bwMode="auto">
            <a:xfrm>
              <a:off x="4475160" y="2768622"/>
              <a:ext cx="1827212" cy="627069"/>
            </a:xfrm>
            <a:custGeom>
              <a:avLst/>
              <a:gdLst>
                <a:gd name="T0" fmla="*/ 10 w 486"/>
                <a:gd name="T1" fmla="*/ 157 h 166"/>
                <a:gd name="T2" fmla="*/ 0 w 486"/>
                <a:gd name="T3" fmla="*/ 165 h 166"/>
                <a:gd name="T4" fmla="*/ 137 w 486"/>
                <a:gd name="T5" fmla="*/ 74 h 166"/>
                <a:gd name="T6" fmla="*/ 215 w 486"/>
                <a:gd name="T7" fmla="*/ 42 h 166"/>
                <a:gd name="T8" fmla="*/ 204 w 486"/>
                <a:gd name="T9" fmla="*/ 43 h 166"/>
                <a:gd name="T10" fmla="*/ 117 w 486"/>
                <a:gd name="T11" fmla="*/ 68 h 166"/>
                <a:gd name="T12" fmla="*/ 91 w 486"/>
                <a:gd name="T13" fmla="*/ 82 h 166"/>
                <a:gd name="T14" fmla="*/ 96 w 486"/>
                <a:gd name="T15" fmla="*/ 70 h 166"/>
                <a:gd name="T16" fmla="*/ 168 w 486"/>
                <a:gd name="T17" fmla="*/ 40 h 166"/>
                <a:gd name="T18" fmla="*/ 208 w 486"/>
                <a:gd name="T19" fmla="*/ 36 h 166"/>
                <a:gd name="T20" fmla="*/ 238 w 486"/>
                <a:gd name="T21" fmla="*/ 31 h 166"/>
                <a:gd name="T22" fmla="*/ 412 w 486"/>
                <a:gd name="T23" fmla="*/ 3 h 166"/>
                <a:gd name="T24" fmla="*/ 486 w 486"/>
                <a:gd name="T25" fmla="*/ 1 h 166"/>
                <a:gd name="T26" fmla="*/ 458 w 486"/>
                <a:gd name="T27" fmla="*/ 3 h 166"/>
                <a:gd name="T28" fmla="*/ 467 w 486"/>
                <a:gd name="T29" fmla="*/ 5 h 166"/>
                <a:gd name="T30" fmla="*/ 440 w 486"/>
                <a:gd name="T31" fmla="*/ 9 h 166"/>
                <a:gd name="T32" fmla="*/ 482 w 486"/>
                <a:gd name="T33" fmla="*/ 10 h 166"/>
                <a:gd name="T34" fmla="*/ 476 w 486"/>
                <a:gd name="T35" fmla="*/ 13 h 166"/>
                <a:gd name="T36" fmla="*/ 400 w 486"/>
                <a:gd name="T37" fmla="*/ 17 h 166"/>
                <a:gd name="T38" fmla="*/ 403 w 486"/>
                <a:gd name="T39" fmla="*/ 20 h 166"/>
                <a:gd name="T40" fmla="*/ 399 w 486"/>
                <a:gd name="T41" fmla="*/ 22 h 166"/>
                <a:gd name="T42" fmla="*/ 446 w 486"/>
                <a:gd name="T43" fmla="*/ 27 h 166"/>
                <a:gd name="T44" fmla="*/ 331 w 486"/>
                <a:gd name="T45" fmla="*/ 26 h 166"/>
                <a:gd name="T46" fmla="*/ 295 w 486"/>
                <a:gd name="T47" fmla="*/ 32 h 166"/>
                <a:gd name="T48" fmla="*/ 275 w 486"/>
                <a:gd name="T49" fmla="*/ 37 h 166"/>
                <a:gd name="T50" fmla="*/ 181 w 486"/>
                <a:gd name="T51" fmla="*/ 67 h 166"/>
                <a:gd name="T52" fmla="*/ 144 w 486"/>
                <a:gd name="T53" fmla="*/ 89 h 166"/>
                <a:gd name="T54" fmla="*/ 145 w 486"/>
                <a:gd name="T55" fmla="*/ 94 h 166"/>
                <a:gd name="T56" fmla="*/ 157 w 486"/>
                <a:gd name="T57" fmla="*/ 93 h 166"/>
                <a:gd name="T58" fmla="*/ 112 w 486"/>
                <a:gd name="T59" fmla="*/ 121 h 166"/>
                <a:gd name="T60" fmla="*/ 113 w 486"/>
                <a:gd name="T61" fmla="*/ 112 h 166"/>
                <a:gd name="T62" fmla="*/ 95 w 486"/>
                <a:gd name="T63" fmla="*/ 121 h 166"/>
                <a:gd name="T64" fmla="*/ 90 w 486"/>
                <a:gd name="T65" fmla="*/ 108 h 166"/>
                <a:gd name="T66" fmla="*/ 23 w 486"/>
                <a:gd name="T67" fmla="*/ 149 h 166"/>
                <a:gd name="T68" fmla="*/ 21 w 486"/>
                <a:gd name="T69" fmla="*/ 151 h 166"/>
                <a:gd name="T70" fmla="*/ 98 w 486"/>
                <a:gd name="T71" fmla="*/ 114 h 166"/>
                <a:gd name="T72" fmla="*/ 113 w 486"/>
                <a:gd name="T73" fmla="*/ 10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6" h="166">
                  <a:moveTo>
                    <a:pt x="21" y="151"/>
                  </a:moveTo>
                  <a:cubicBezTo>
                    <a:pt x="16" y="151"/>
                    <a:pt x="13" y="154"/>
                    <a:pt x="10" y="157"/>
                  </a:cubicBezTo>
                  <a:cubicBezTo>
                    <a:pt x="7" y="160"/>
                    <a:pt x="4" y="163"/>
                    <a:pt x="1" y="166"/>
                  </a:cubicBezTo>
                  <a:cubicBezTo>
                    <a:pt x="1" y="166"/>
                    <a:pt x="0" y="166"/>
                    <a:pt x="0" y="165"/>
                  </a:cubicBezTo>
                  <a:cubicBezTo>
                    <a:pt x="1" y="163"/>
                    <a:pt x="2" y="160"/>
                    <a:pt x="5" y="158"/>
                  </a:cubicBezTo>
                  <a:cubicBezTo>
                    <a:pt x="47" y="127"/>
                    <a:pt x="90" y="98"/>
                    <a:pt x="137" y="74"/>
                  </a:cubicBezTo>
                  <a:cubicBezTo>
                    <a:pt x="161" y="62"/>
                    <a:pt x="185" y="52"/>
                    <a:pt x="211" y="44"/>
                  </a:cubicBezTo>
                  <a:cubicBezTo>
                    <a:pt x="213" y="44"/>
                    <a:pt x="214" y="43"/>
                    <a:pt x="215" y="42"/>
                  </a:cubicBezTo>
                  <a:cubicBezTo>
                    <a:pt x="215" y="42"/>
                    <a:pt x="215" y="42"/>
                    <a:pt x="215" y="41"/>
                  </a:cubicBezTo>
                  <a:cubicBezTo>
                    <a:pt x="211" y="42"/>
                    <a:pt x="208" y="43"/>
                    <a:pt x="204" y="43"/>
                  </a:cubicBezTo>
                  <a:cubicBezTo>
                    <a:pt x="185" y="47"/>
                    <a:pt x="165" y="51"/>
                    <a:pt x="146" y="56"/>
                  </a:cubicBezTo>
                  <a:cubicBezTo>
                    <a:pt x="136" y="59"/>
                    <a:pt x="127" y="64"/>
                    <a:pt x="117" y="68"/>
                  </a:cubicBezTo>
                  <a:cubicBezTo>
                    <a:pt x="116" y="68"/>
                    <a:pt x="114" y="68"/>
                    <a:pt x="112" y="68"/>
                  </a:cubicBezTo>
                  <a:cubicBezTo>
                    <a:pt x="107" y="74"/>
                    <a:pt x="100" y="79"/>
                    <a:pt x="91" y="82"/>
                  </a:cubicBezTo>
                  <a:cubicBezTo>
                    <a:pt x="88" y="83"/>
                    <a:pt x="86" y="81"/>
                    <a:pt x="84" y="76"/>
                  </a:cubicBezTo>
                  <a:cubicBezTo>
                    <a:pt x="88" y="74"/>
                    <a:pt x="92" y="72"/>
                    <a:pt x="96" y="70"/>
                  </a:cubicBezTo>
                  <a:cubicBezTo>
                    <a:pt x="107" y="67"/>
                    <a:pt x="117" y="62"/>
                    <a:pt x="127" y="57"/>
                  </a:cubicBezTo>
                  <a:cubicBezTo>
                    <a:pt x="140" y="49"/>
                    <a:pt x="154" y="46"/>
                    <a:pt x="168" y="40"/>
                  </a:cubicBezTo>
                  <a:cubicBezTo>
                    <a:pt x="168" y="44"/>
                    <a:pt x="173" y="47"/>
                    <a:pt x="177" y="45"/>
                  </a:cubicBezTo>
                  <a:cubicBezTo>
                    <a:pt x="187" y="42"/>
                    <a:pt x="198" y="39"/>
                    <a:pt x="208" y="36"/>
                  </a:cubicBezTo>
                  <a:cubicBezTo>
                    <a:pt x="209" y="36"/>
                    <a:pt x="210" y="35"/>
                    <a:pt x="211" y="35"/>
                  </a:cubicBezTo>
                  <a:cubicBezTo>
                    <a:pt x="220" y="38"/>
                    <a:pt x="229" y="33"/>
                    <a:pt x="238" y="31"/>
                  </a:cubicBezTo>
                  <a:cubicBezTo>
                    <a:pt x="269" y="26"/>
                    <a:pt x="300" y="20"/>
                    <a:pt x="331" y="15"/>
                  </a:cubicBezTo>
                  <a:cubicBezTo>
                    <a:pt x="358" y="10"/>
                    <a:pt x="385" y="7"/>
                    <a:pt x="412" y="3"/>
                  </a:cubicBezTo>
                  <a:cubicBezTo>
                    <a:pt x="434" y="0"/>
                    <a:pt x="456" y="0"/>
                    <a:pt x="478" y="0"/>
                  </a:cubicBezTo>
                  <a:cubicBezTo>
                    <a:pt x="480" y="0"/>
                    <a:pt x="483" y="1"/>
                    <a:pt x="486" y="1"/>
                  </a:cubicBezTo>
                  <a:cubicBezTo>
                    <a:pt x="486" y="2"/>
                    <a:pt x="486" y="2"/>
                    <a:pt x="486" y="3"/>
                  </a:cubicBezTo>
                  <a:cubicBezTo>
                    <a:pt x="477" y="3"/>
                    <a:pt x="468" y="3"/>
                    <a:pt x="458" y="3"/>
                  </a:cubicBezTo>
                  <a:cubicBezTo>
                    <a:pt x="458" y="3"/>
                    <a:pt x="458" y="4"/>
                    <a:pt x="458" y="4"/>
                  </a:cubicBezTo>
                  <a:cubicBezTo>
                    <a:pt x="461" y="5"/>
                    <a:pt x="464" y="5"/>
                    <a:pt x="467" y="5"/>
                  </a:cubicBezTo>
                  <a:cubicBezTo>
                    <a:pt x="467" y="6"/>
                    <a:pt x="467" y="6"/>
                    <a:pt x="467" y="6"/>
                  </a:cubicBezTo>
                  <a:cubicBezTo>
                    <a:pt x="458" y="7"/>
                    <a:pt x="449" y="8"/>
                    <a:pt x="440" y="9"/>
                  </a:cubicBezTo>
                  <a:cubicBezTo>
                    <a:pt x="440" y="9"/>
                    <a:pt x="440" y="10"/>
                    <a:pt x="440" y="10"/>
                  </a:cubicBezTo>
                  <a:cubicBezTo>
                    <a:pt x="454" y="10"/>
                    <a:pt x="468" y="10"/>
                    <a:pt x="482" y="10"/>
                  </a:cubicBezTo>
                  <a:cubicBezTo>
                    <a:pt x="482" y="11"/>
                    <a:pt x="482" y="11"/>
                    <a:pt x="482" y="12"/>
                  </a:cubicBezTo>
                  <a:cubicBezTo>
                    <a:pt x="480" y="12"/>
                    <a:pt x="478" y="13"/>
                    <a:pt x="476" y="13"/>
                  </a:cubicBezTo>
                  <a:cubicBezTo>
                    <a:pt x="455" y="13"/>
                    <a:pt x="434" y="13"/>
                    <a:pt x="413" y="14"/>
                  </a:cubicBezTo>
                  <a:cubicBezTo>
                    <a:pt x="409" y="14"/>
                    <a:pt x="405" y="16"/>
                    <a:pt x="400" y="17"/>
                  </a:cubicBezTo>
                  <a:cubicBezTo>
                    <a:pt x="401" y="18"/>
                    <a:pt x="401" y="18"/>
                    <a:pt x="401" y="19"/>
                  </a:cubicBezTo>
                  <a:cubicBezTo>
                    <a:pt x="401" y="19"/>
                    <a:pt x="402" y="20"/>
                    <a:pt x="403" y="20"/>
                  </a:cubicBezTo>
                  <a:cubicBezTo>
                    <a:pt x="401" y="20"/>
                    <a:pt x="400" y="21"/>
                    <a:pt x="398" y="21"/>
                  </a:cubicBezTo>
                  <a:cubicBezTo>
                    <a:pt x="398" y="21"/>
                    <a:pt x="399" y="21"/>
                    <a:pt x="399" y="22"/>
                  </a:cubicBezTo>
                  <a:cubicBezTo>
                    <a:pt x="414" y="23"/>
                    <a:pt x="430" y="25"/>
                    <a:pt x="446" y="26"/>
                  </a:cubicBezTo>
                  <a:cubicBezTo>
                    <a:pt x="446" y="26"/>
                    <a:pt x="446" y="27"/>
                    <a:pt x="446" y="27"/>
                  </a:cubicBezTo>
                  <a:cubicBezTo>
                    <a:pt x="437" y="26"/>
                    <a:pt x="428" y="26"/>
                    <a:pt x="419" y="26"/>
                  </a:cubicBezTo>
                  <a:cubicBezTo>
                    <a:pt x="389" y="26"/>
                    <a:pt x="360" y="26"/>
                    <a:pt x="331" y="26"/>
                  </a:cubicBezTo>
                  <a:cubicBezTo>
                    <a:pt x="327" y="26"/>
                    <a:pt x="323" y="29"/>
                    <a:pt x="319" y="30"/>
                  </a:cubicBezTo>
                  <a:cubicBezTo>
                    <a:pt x="311" y="31"/>
                    <a:pt x="303" y="31"/>
                    <a:pt x="295" y="32"/>
                  </a:cubicBezTo>
                  <a:cubicBezTo>
                    <a:pt x="293" y="32"/>
                    <a:pt x="291" y="34"/>
                    <a:pt x="288" y="34"/>
                  </a:cubicBezTo>
                  <a:cubicBezTo>
                    <a:pt x="284" y="35"/>
                    <a:pt x="280" y="36"/>
                    <a:pt x="275" y="37"/>
                  </a:cubicBezTo>
                  <a:cubicBezTo>
                    <a:pt x="251" y="39"/>
                    <a:pt x="228" y="47"/>
                    <a:pt x="207" y="57"/>
                  </a:cubicBezTo>
                  <a:cubicBezTo>
                    <a:pt x="198" y="62"/>
                    <a:pt x="189" y="64"/>
                    <a:pt x="181" y="67"/>
                  </a:cubicBezTo>
                  <a:cubicBezTo>
                    <a:pt x="173" y="71"/>
                    <a:pt x="165" y="73"/>
                    <a:pt x="159" y="78"/>
                  </a:cubicBezTo>
                  <a:cubicBezTo>
                    <a:pt x="154" y="82"/>
                    <a:pt x="149" y="85"/>
                    <a:pt x="144" y="89"/>
                  </a:cubicBezTo>
                  <a:cubicBezTo>
                    <a:pt x="143" y="90"/>
                    <a:pt x="142" y="91"/>
                    <a:pt x="142" y="92"/>
                  </a:cubicBezTo>
                  <a:cubicBezTo>
                    <a:pt x="143" y="93"/>
                    <a:pt x="144" y="94"/>
                    <a:pt x="145" y="94"/>
                  </a:cubicBezTo>
                  <a:cubicBezTo>
                    <a:pt x="147" y="94"/>
                    <a:pt x="149" y="94"/>
                    <a:pt x="151" y="94"/>
                  </a:cubicBezTo>
                  <a:cubicBezTo>
                    <a:pt x="153" y="93"/>
                    <a:pt x="155" y="93"/>
                    <a:pt x="157" y="93"/>
                  </a:cubicBezTo>
                  <a:cubicBezTo>
                    <a:pt x="149" y="97"/>
                    <a:pt x="142" y="101"/>
                    <a:pt x="134" y="105"/>
                  </a:cubicBezTo>
                  <a:cubicBezTo>
                    <a:pt x="126" y="109"/>
                    <a:pt x="117" y="113"/>
                    <a:pt x="112" y="121"/>
                  </a:cubicBezTo>
                  <a:cubicBezTo>
                    <a:pt x="110" y="124"/>
                    <a:pt x="108" y="126"/>
                    <a:pt x="106" y="128"/>
                  </a:cubicBezTo>
                  <a:cubicBezTo>
                    <a:pt x="103" y="120"/>
                    <a:pt x="112" y="118"/>
                    <a:pt x="113" y="112"/>
                  </a:cubicBezTo>
                  <a:cubicBezTo>
                    <a:pt x="107" y="112"/>
                    <a:pt x="103" y="116"/>
                    <a:pt x="99" y="119"/>
                  </a:cubicBezTo>
                  <a:cubicBezTo>
                    <a:pt x="98" y="120"/>
                    <a:pt x="96" y="121"/>
                    <a:pt x="95" y="121"/>
                  </a:cubicBezTo>
                  <a:cubicBezTo>
                    <a:pt x="91" y="123"/>
                    <a:pt x="87" y="124"/>
                    <a:pt x="86" y="129"/>
                  </a:cubicBezTo>
                  <a:cubicBezTo>
                    <a:pt x="78" y="120"/>
                    <a:pt x="88" y="115"/>
                    <a:pt x="90" y="108"/>
                  </a:cubicBezTo>
                  <a:cubicBezTo>
                    <a:pt x="89" y="109"/>
                    <a:pt x="87" y="110"/>
                    <a:pt x="86" y="110"/>
                  </a:cubicBezTo>
                  <a:cubicBezTo>
                    <a:pt x="64" y="121"/>
                    <a:pt x="43" y="134"/>
                    <a:pt x="23" y="149"/>
                  </a:cubicBezTo>
                  <a:cubicBezTo>
                    <a:pt x="22" y="150"/>
                    <a:pt x="22" y="151"/>
                    <a:pt x="21" y="152"/>
                  </a:cubicBezTo>
                  <a:lnTo>
                    <a:pt x="21" y="151"/>
                  </a:lnTo>
                  <a:close/>
                  <a:moveTo>
                    <a:pt x="97" y="112"/>
                  </a:moveTo>
                  <a:cubicBezTo>
                    <a:pt x="97" y="113"/>
                    <a:pt x="98" y="113"/>
                    <a:pt x="98" y="114"/>
                  </a:cubicBezTo>
                  <a:cubicBezTo>
                    <a:pt x="103" y="111"/>
                    <a:pt x="109" y="109"/>
                    <a:pt x="114" y="106"/>
                  </a:cubicBezTo>
                  <a:cubicBezTo>
                    <a:pt x="114" y="105"/>
                    <a:pt x="114" y="105"/>
                    <a:pt x="113" y="104"/>
                  </a:cubicBezTo>
                  <a:cubicBezTo>
                    <a:pt x="108" y="107"/>
                    <a:pt x="102" y="110"/>
                    <a:pt x="97" y="1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72"/>
            <p:cNvSpPr/>
            <p:nvPr/>
          </p:nvSpPr>
          <p:spPr bwMode="auto">
            <a:xfrm>
              <a:off x="5348284" y="2643208"/>
              <a:ext cx="879474" cy="144465"/>
            </a:xfrm>
            <a:custGeom>
              <a:avLst/>
              <a:gdLst>
                <a:gd name="T0" fmla="*/ 0 w 234"/>
                <a:gd name="T1" fmla="*/ 35 h 38"/>
                <a:gd name="T2" fmla="*/ 9 w 234"/>
                <a:gd name="T3" fmla="*/ 33 h 38"/>
                <a:gd name="T4" fmla="*/ 38 w 234"/>
                <a:gd name="T5" fmla="*/ 25 h 38"/>
                <a:gd name="T6" fmla="*/ 119 w 234"/>
                <a:gd name="T7" fmla="*/ 10 h 38"/>
                <a:gd name="T8" fmla="*/ 215 w 234"/>
                <a:gd name="T9" fmla="*/ 1 h 38"/>
                <a:gd name="T10" fmla="*/ 232 w 234"/>
                <a:gd name="T11" fmla="*/ 1 h 38"/>
                <a:gd name="T12" fmla="*/ 232 w 234"/>
                <a:gd name="T13" fmla="*/ 2 h 38"/>
                <a:gd name="T14" fmla="*/ 226 w 234"/>
                <a:gd name="T15" fmla="*/ 3 h 38"/>
                <a:gd name="T16" fmla="*/ 226 w 234"/>
                <a:gd name="T17" fmla="*/ 5 h 38"/>
                <a:gd name="T18" fmla="*/ 234 w 234"/>
                <a:gd name="T19" fmla="*/ 8 h 38"/>
                <a:gd name="T20" fmla="*/ 224 w 234"/>
                <a:gd name="T21" fmla="*/ 9 h 38"/>
                <a:gd name="T22" fmla="*/ 223 w 234"/>
                <a:gd name="T23" fmla="*/ 2 h 38"/>
                <a:gd name="T24" fmla="*/ 214 w 234"/>
                <a:gd name="T25" fmla="*/ 4 h 38"/>
                <a:gd name="T26" fmla="*/ 205 w 234"/>
                <a:gd name="T27" fmla="*/ 4 h 38"/>
                <a:gd name="T28" fmla="*/ 198 w 234"/>
                <a:gd name="T29" fmla="*/ 4 h 38"/>
                <a:gd name="T30" fmla="*/ 167 w 234"/>
                <a:gd name="T31" fmla="*/ 8 h 38"/>
                <a:gd name="T32" fmla="*/ 154 w 234"/>
                <a:gd name="T33" fmla="*/ 11 h 38"/>
                <a:gd name="T34" fmla="*/ 138 w 234"/>
                <a:gd name="T35" fmla="*/ 14 h 38"/>
                <a:gd name="T36" fmla="*/ 128 w 234"/>
                <a:gd name="T37" fmla="*/ 16 h 38"/>
                <a:gd name="T38" fmla="*/ 100 w 234"/>
                <a:gd name="T39" fmla="*/ 20 h 38"/>
                <a:gd name="T40" fmla="*/ 100 w 234"/>
                <a:gd name="T41" fmla="*/ 22 h 38"/>
                <a:gd name="T42" fmla="*/ 106 w 234"/>
                <a:gd name="T43" fmla="*/ 24 h 38"/>
                <a:gd name="T44" fmla="*/ 106 w 234"/>
                <a:gd name="T45" fmla="*/ 25 h 38"/>
                <a:gd name="T46" fmla="*/ 102 w 234"/>
                <a:gd name="T47" fmla="*/ 24 h 38"/>
                <a:gd name="T48" fmla="*/ 79 w 234"/>
                <a:gd name="T49" fmla="*/ 27 h 38"/>
                <a:gd name="T50" fmla="*/ 78 w 234"/>
                <a:gd name="T51" fmla="*/ 28 h 38"/>
                <a:gd name="T52" fmla="*/ 57 w 234"/>
                <a:gd name="T53" fmla="*/ 28 h 38"/>
                <a:gd name="T54" fmla="*/ 7 w 234"/>
                <a:gd name="T55" fmla="*/ 37 h 38"/>
                <a:gd name="T56" fmla="*/ 0 w 234"/>
                <a:gd name="T57" fmla="*/ 37 h 38"/>
                <a:gd name="T58" fmla="*/ 0 w 234"/>
                <a:gd name="T59"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4" h="38">
                  <a:moveTo>
                    <a:pt x="0" y="35"/>
                  </a:moveTo>
                  <a:cubicBezTo>
                    <a:pt x="3" y="34"/>
                    <a:pt x="6" y="34"/>
                    <a:pt x="9" y="33"/>
                  </a:cubicBezTo>
                  <a:cubicBezTo>
                    <a:pt x="18" y="30"/>
                    <a:pt x="28" y="27"/>
                    <a:pt x="38" y="25"/>
                  </a:cubicBezTo>
                  <a:cubicBezTo>
                    <a:pt x="65" y="20"/>
                    <a:pt x="92" y="14"/>
                    <a:pt x="119" y="10"/>
                  </a:cubicBezTo>
                  <a:cubicBezTo>
                    <a:pt x="151" y="6"/>
                    <a:pt x="183" y="4"/>
                    <a:pt x="215" y="1"/>
                  </a:cubicBezTo>
                  <a:cubicBezTo>
                    <a:pt x="220" y="0"/>
                    <a:pt x="226" y="1"/>
                    <a:pt x="232" y="1"/>
                  </a:cubicBezTo>
                  <a:cubicBezTo>
                    <a:pt x="232" y="1"/>
                    <a:pt x="232" y="1"/>
                    <a:pt x="232" y="2"/>
                  </a:cubicBezTo>
                  <a:cubicBezTo>
                    <a:pt x="230" y="2"/>
                    <a:pt x="228" y="3"/>
                    <a:pt x="226" y="3"/>
                  </a:cubicBezTo>
                  <a:cubicBezTo>
                    <a:pt x="226" y="4"/>
                    <a:pt x="226" y="4"/>
                    <a:pt x="226" y="5"/>
                  </a:cubicBezTo>
                  <a:cubicBezTo>
                    <a:pt x="228" y="6"/>
                    <a:pt x="231" y="7"/>
                    <a:pt x="234" y="8"/>
                  </a:cubicBezTo>
                  <a:cubicBezTo>
                    <a:pt x="231" y="10"/>
                    <a:pt x="226" y="11"/>
                    <a:pt x="224" y="9"/>
                  </a:cubicBezTo>
                  <a:cubicBezTo>
                    <a:pt x="223" y="8"/>
                    <a:pt x="223" y="5"/>
                    <a:pt x="223" y="2"/>
                  </a:cubicBezTo>
                  <a:cubicBezTo>
                    <a:pt x="221" y="3"/>
                    <a:pt x="217" y="3"/>
                    <a:pt x="214" y="4"/>
                  </a:cubicBezTo>
                  <a:cubicBezTo>
                    <a:pt x="211" y="4"/>
                    <a:pt x="208" y="3"/>
                    <a:pt x="205" y="4"/>
                  </a:cubicBezTo>
                  <a:cubicBezTo>
                    <a:pt x="203" y="4"/>
                    <a:pt x="200" y="4"/>
                    <a:pt x="198" y="4"/>
                  </a:cubicBezTo>
                  <a:cubicBezTo>
                    <a:pt x="188" y="5"/>
                    <a:pt x="177" y="6"/>
                    <a:pt x="167" y="8"/>
                  </a:cubicBezTo>
                  <a:cubicBezTo>
                    <a:pt x="163" y="8"/>
                    <a:pt x="159" y="10"/>
                    <a:pt x="154" y="11"/>
                  </a:cubicBezTo>
                  <a:cubicBezTo>
                    <a:pt x="149" y="12"/>
                    <a:pt x="143" y="13"/>
                    <a:pt x="138" y="14"/>
                  </a:cubicBezTo>
                  <a:cubicBezTo>
                    <a:pt x="135" y="15"/>
                    <a:pt x="131" y="15"/>
                    <a:pt x="128" y="16"/>
                  </a:cubicBezTo>
                  <a:cubicBezTo>
                    <a:pt x="119" y="17"/>
                    <a:pt x="109" y="19"/>
                    <a:pt x="100" y="20"/>
                  </a:cubicBezTo>
                  <a:cubicBezTo>
                    <a:pt x="100" y="21"/>
                    <a:pt x="100" y="21"/>
                    <a:pt x="100" y="22"/>
                  </a:cubicBezTo>
                  <a:cubicBezTo>
                    <a:pt x="102" y="22"/>
                    <a:pt x="104" y="23"/>
                    <a:pt x="106" y="24"/>
                  </a:cubicBezTo>
                  <a:cubicBezTo>
                    <a:pt x="106" y="24"/>
                    <a:pt x="106" y="24"/>
                    <a:pt x="106" y="25"/>
                  </a:cubicBezTo>
                  <a:cubicBezTo>
                    <a:pt x="105" y="25"/>
                    <a:pt x="103" y="25"/>
                    <a:pt x="102" y="24"/>
                  </a:cubicBezTo>
                  <a:cubicBezTo>
                    <a:pt x="94" y="21"/>
                    <a:pt x="87" y="25"/>
                    <a:pt x="79" y="27"/>
                  </a:cubicBezTo>
                  <a:cubicBezTo>
                    <a:pt x="79" y="27"/>
                    <a:pt x="78" y="28"/>
                    <a:pt x="78" y="28"/>
                  </a:cubicBezTo>
                  <a:cubicBezTo>
                    <a:pt x="71" y="22"/>
                    <a:pt x="64" y="27"/>
                    <a:pt x="57" y="28"/>
                  </a:cubicBezTo>
                  <a:cubicBezTo>
                    <a:pt x="40" y="30"/>
                    <a:pt x="24" y="34"/>
                    <a:pt x="7" y="37"/>
                  </a:cubicBezTo>
                  <a:cubicBezTo>
                    <a:pt x="5" y="38"/>
                    <a:pt x="3" y="37"/>
                    <a:pt x="0" y="37"/>
                  </a:cubicBezTo>
                  <a:cubicBezTo>
                    <a:pt x="0" y="36"/>
                    <a:pt x="0" y="36"/>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73"/>
            <p:cNvSpPr/>
            <p:nvPr/>
          </p:nvSpPr>
          <p:spPr bwMode="auto">
            <a:xfrm>
              <a:off x="4821234" y="3390926"/>
              <a:ext cx="846137" cy="415929"/>
            </a:xfrm>
            <a:custGeom>
              <a:avLst/>
              <a:gdLst>
                <a:gd name="T0" fmla="*/ 0 w 225"/>
                <a:gd name="T1" fmla="*/ 109 h 110"/>
                <a:gd name="T2" fmla="*/ 13 w 225"/>
                <a:gd name="T3" fmla="*/ 96 h 110"/>
                <a:gd name="T4" fmla="*/ 215 w 225"/>
                <a:gd name="T5" fmla="*/ 1 h 110"/>
                <a:gd name="T6" fmla="*/ 225 w 225"/>
                <a:gd name="T7" fmla="*/ 0 h 110"/>
                <a:gd name="T8" fmla="*/ 225 w 225"/>
                <a:gd name="T9" fmla="*/ 1 h 110"/>
                <a:gd name="T10" fmla="*/ 208 w 225"/>
                <a:gd name="T11" fmla="*/ 6 h 110"/>
                <a:gd name="T12" fmla="*/ 112 w 225"/>
                <a:gd name="T13" fmla="*/ 41 h 110"/>
                <a:gd name="T14" fmla="*/ 51 w 225"/>
                <a:gd name="T15" fmla="*/ 74 h 110"/>
                <a:gd name="T16" fmla="*/ 0 w 225"/>
                <a:gd name="T17" fmla="*/ 110 h 110"/>
                <a:gd name="T18" fmla="*/ 0 w 225"/>
                <a:gd name="T19" fmla="*/ 10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5" h="110">
                  <a:moveTo>
                    <a:pt x="0" y="109"/>
                  </a:moveTo>
                  <a:cubicBezTo>
                    <a:pt x="4" y="105"/>
                    <a:pt x="8" y="100"/>
                    <a:pt x="13" y="96"/>
                  </a:cubicBezTo>
                  <a:cubicBezTo>
                    <a:pt x="74" y="50"/>
                    <a:pt x="141" y="18"/>
                    <a:pt x="215" y="1"/>
                  </a:cubicBezTo>
                  <a:cubicBezTo>
                    <a:pt x="218" y="0"/>
                    <a:pt x="222" y="0"/>
                    <a:pt x="225" y="0"/>
                  </a:cubicBezTo>
                  <a:cubicBezTo>
                    <a:pt x="225" y="1"/>
                    <a:pt x="225" y="1"/>
                    <a:pt x="225" y="1"/>
                  </a:cubicBezTo>
                  <a:cubicBezTo>
                    <a:pt x="219" y="3"/>
                    <a:pt x="214" y="4"/>
                    <a:pt x="208" y="6"/>
                  </a:cubicBezTo>
                  <a:cubicBezTo>
                    <a:pt x="175" y="15"/>
                    <a:pt x="143" y="25"/>
                    <a:pt x="112" y="41"/>
                  </a:cubicBezTo>
                  <a:cubicBezTo>
                    <a:pt x="92" y="52"/>
                    <a:pt x="70" y="62"/>
                    <a:pt x="51" y="74"/>
                  </a:cubicBezTo>
                  <a:cubicBezTo>
                    <a:pt x="33" y="84"/>
                    <a:pt x="17" y="98"/>
                    <a:pt x="0" y="110"/>
                  </a:cubicBezTo>
                  <a:cubicBezTo>
                    <a:pt x="0" y="110"/>
                    <a:pt x="0" y="109"/>
                    <a:pt x="0"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74"/>
            <p:cNvSpPr/>
            <p:nvPr/>
          </p:nvSpPr>
          <p:spPr bwMode="auto">
            <a:xfrm>
              <a:off x="4711697" y="3524277"/>
              <a:ext cx="323849" cy="241302"/>
            </a:xfrm>
            <a:custGeom>
              <a:avLst/>
              <a:gdLst>
                <a:gd name="T0" fmla="*/ 6 w 86"/>
                <a:gd name="T1" fmla="*/ 59 h 64"/>
                <a:gd name="T2" fmla="*/ 1 w 86"/>
                <a:gd name="T3" fmla="*/ 59 h 64"/>
                <a:gd name="T4" fmla="*/ 0 w 86"/>
                <a:gd name="T5" fmla="*/ 57 h 64"/>
                <a:gd name="T6" fmla="*/ 12 w 86"/>
                <a:gd name="T7" fmla="*/ 40 h 64"/>
                <a:gd name="T8" fmla="*/ 29 w 86"/>
                <a:gd name="T9" fmla="*/ 28 h 64"/>
                <a:gd name="T10" fmla="*/ 31 w 86"/>
                <a:gd name="T11" fmla="*/ 26 h 64"/>
                <a:gd name="T12" fmla="*/ 45 w 86"/>
                <a:gd name="T13" fmla="*/ 22 h 64"/>
                <a:gd name="T14" fmla="*/ 82 w 86"/>
                <a:gd name="T15" fmla="*/ 1 h 64"/>
                <a:gd name="T16" fmla="*/ 86 w 86"/>
                <a:gd name="T17" fmla="*/ 0 h 64"/>
                <a:gd name="T18" fmla="*/ 48 w 86"/>
                <a:gd name="T19" fmla="*/ 27 h 64"/>
                <a:gd name="T20" fmla="*/ 41 w 86"/>
                <a:gd name="T21" fmla="*/ 34 h 64"/>
                <a:gd name="T22" fmla="*/ 40 w 86"/>
                <a:gd name="T23" fmla="*/ 34 h 64"/>
                <a:gd name="T24" fmla="*/ 26 w 86"/>
                <a:gd name="T25" fmla="*/ 47 h 64"/>
                <a:gd name="T26" fmla="*/ 16 w 86"/>
                <a:gd name="T27" fmla="*/ 55 h 64"/>
                <a:gd name="T28" fmla="*/ 13 w 86"/>
                <a:gd name="T29" fmla="*/ 58 h 64"/>
                <a:gd name="T30" fmla="*/ 6 w 86"/>
                <a:gd name="T31" fmla="*/ 5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 h="64">
                  <a:moveTo>
                    <a:pt x="6" y="59"/>
                  </a:moveTo>
                  <a:cubicBezTo>
                    <a:pt x="4" y="59"/>
                    <a:pt x="3" y="59"/>
                    <a:pt x="1" y="59"/>
                  </a:cubicBezTo>
                  <a:cubicBezTo>
                    <a:pt x="1" y="58"/>
                    <a:pt x="0" y="58"/>
                    <a:pt x="0" y="57"/>
                  </a:cubicBezTo>
                  <a:cubicBezTo>
                    <a:pt x="4" y="52"/>
                    <a:pt x="7" y="45"/>
                    <a:pt x="12" y="40"/>
                  </a:cubicBezTo>
                  <a:cubicBezTo>
                    <a:pt x="17" y="35"/>
                    <a:pt x="23" y="32"/>
                    <a:pt x="29" y="28"/>
                  </a:cubicBezTo>
                  <a:cubicBezTo>
                    <a:pt x="30" y="27"/>
                    <a:pt x="31" y="26"/>
                    <a:pt x="31" y="26"/>
                  </a:cubicBezTo>
                  <a:cubicBezTo>
                    <a:pt x="37" y="29"/>
                    <a:pt x="40" y="24"/>
                    <a:pt x="45" y="22"/>
                  </a:cubicBezTo>
                  <a:cubicBezTo>
                    <a:pt x="57" y="15"/>
                    <a:pt x="69" y="8"/>
                    <a:pt x="82" y="1"/>
                  </a:cubicBezTo>
                  <a:cubicBezTo>
                    <a:pt x="83" y="1"/>
                    <a:pt x="84" y="0"/>
                    <a:pt x="86" y="0"/>
                  </a:cubicBezTo>
                  <a:cubicBezTo>
                    <a:pt x="73" y="9"/>
                    <a:pt x="60" y="18"/>
                    <a:pt x="48" y="27"/>
                  </a:cubicBezTo>
                  <a:cubicBezTo>
                    <a:pt x="45" y="29"/>
                    <a:pt x="41" y="29"/>
                    <a:pt x="41" y="34"/>
                  </a:cubicBezTo>
                  <a:cubicBezTo>
                    <a:pt x="41" y="34"/>
                    <a:pt x="40" y="34"/>
                    <a:pt x="40" y="34"/>
                  </a:cubicBezTo>
                  <a:cubicBezTo>
                    <a:pt x="33" y="36"/>
                    <a:pt x="30" y="42"/>
                    <a:pt x="26" y="47"/>
                  </a:cubicBezTo>
                  <a:cubicBezTo>
                    <a:pt x="23" y="50"/>
                    <a:pt x="19" y="53"/>
                    <a:pt x="16" y="55"/>
                  </a:cubicBezTo>
                  <a:cubicBezTo>
                    <a:pt x="15" y="56"/>
                    <a:pt x="13" y="57"/>
                    <a:pt x="13" y="58"/>
                  </a:cubicBezTo>
                  <a:cubicBezTo>
                    <a:pt x="10" y="63"/>
                    <a:pt x="9" y="64"/>
                    <a:pt x="6"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75"/>
            <p:cNvSpPr/>
            <p:nvPr/>
          </p:nvSpPr>
          <p:spPr bwMode="auto">
            <a:xfrm>
              <a:off x="6095995" y="3365527"/>
              <a:ext cx="808038" cy="66676"/>
            </a:xfrm>
            <a:custGeom>
              <a:avLst/>
              <a:gdLst>
                <a:gd name="T0" fmla="*/ 215 w 215"/>
                <a:gd name="T1" fmla="*/ 18 h 18"/>
                <a:gd name="T2" fmla="*/ 190 w 215"/>
                <a:gd name="T3" fmla="*/ 15 h 18"/>
                <a:gd name="T4" fmla="*/ 118 w 215"/>
                <a:gd name="T5" fmla="*/ 7 h 18"/>
                <a:gd name="T6" fmla="*/ 110 w 215"/>
                <a:gd name="T7" fmla="*/ 8 h 18"/>
                <a:gd name="T8" fmla="*/ 106 w 215"/>
                <a:gd name="T9" fmla="*/ 8 h 18"/>
                <a:gd name="T10" fmla="*/ 80 w 215"/>
                <a:gd name="T11" fmla="*/ 5 h 18"/>
                <a:gd name="T12" fmla="*/ 15 w 215"/>
                <a:gd name="T13" fmla="*/ 4 h 18"/>
                <a:gd name="T14" fmla="*/ 0 w 215"/>
                <a:gd name="T15" fmla="*/ 3 h 18"/>
                <a:gd name="T16" fmla="*/ 0 w 215"/>
                <a:gd name="T17" fmla="*/ 2 h 18"/>
                <a:gd name="T18" fmla="*/ 16 w 215"/>
                <a:gd name="T19" fmla="*/ 0 h 18"/>
                <a:gd name="T20" fmla="*/ 51 w 215"/>
                <a:gd name="T21" fmla="*/ 2 h 18"/>
                <a:gd name="T22" fmla="*/ 84 w 215"/>
                <a:gd name="T23" fmla="*/ 2 h 18"/>
                <a:gd name="T24" fmla="*/ 122 w 215"/>
                <a:gd name="T25" fmla="*/ 4 h 18"/>
                <a:gd name="T26" fmla="*/ 145 w 215"/>
                <a:gd name="T27" fmla="*/ 5 h 18"/>
                <a:gd name="T28" fmla="*/ 213 w 215"/>
                <a:gd name="T29" fmla="*/ 17 h 18"/>
                <a:gd name="T30" fmla="*/ 215 w 215"/>
                <a:gd name="T31" fmla="*/ 17 h 18"/>
                <a:gd name="T32" fmla="*/ 215 w 215"/>
                <a:gd name="T3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5" h="18">
                  <a:moveTo>
                    <a:pt x="215" y="18"/>
                  </a:moveTo>
                  <a:cubicBezTo>
                    <a:pt x="206" y="17"/>
                    <a:pt x="198" y="16"/>
                    <a:pt x="190" y="15"/>
                  </a:cubicBezTo>
                  <a:cubicBezTo>
                    <a:pt x="166" y="12"/>
                    <a:pt x="142" y="9"/>
                    <a:pt x="118" y="7"/>
                  </a:cubicBezTo>
                  <a:cubicBezTo>
                    <a:pt x="115" y="6"/>
                    <a:pt x="112" y="8"/>
                    <a:pt x="110" y="8"/>
                  </a:cubicBezTo>
                  <a:cubicBezTo>
                    <a:pt x="108" y="8"/>
                    <a:pt x="107" y="8"/>
                    <a:pt x="106" y="8"/>
                  </a:cubicBezTo>
                  <a:cubicBezTo>
                    <a:pt x="97" y="7"/>
                    <a:pt x="89" y="5"/>
                    <a:pt x="80" y="5"/>
                  </a:cubicBezTo>
                  <a:cubicBezTo>
                    <a:pt x="58" y="4"/>
                    <a:pt x="37" y="4"/>
                    <a:pt x="15" y="4"/>
                  </a:cubicBezTo>
                  <a:cubicBezTo>
                    <a:pt x="10" y="4"/>
                    <a:pt x="5" y="4"/>
                    <a:pt x="0" y="3"/>
                  </a:cubicBezTo>
                  <a:cubicBezTo>
                    <a:pt x="0" y="3"/>
                    <a:pt x="0" y="3"/>
                    <a:pt x="0" y="2"/>
                  </a:cubicBezTo>
                  <a:cubicBezTo>
                    <a:pt x="5" y="1"/>
                    <a:pt x="10" y="0"/>
                    <a:pt x="16" y="0"/>
                  </a:cubicBezTo>
                  <a:cubicBezTo>
                    <a:pt x="28" y="0"/>
                    <a:pt x="40" y="1"/>
                    <a:pt x="51" y="2"/>
                  </a:cubicBezTo>
                  <a:cubicBezTo>
                    <a:pt x="62" y="2"/>
                    <a:pt x="73" y="2"/>
                    <a:pt x="84" y="2"/>
                  </a:cubicBezTo>
                  <a:cubicBezTo>
                    <a:pt x="97" y="1"/>
                    <a:pt x="109" y="2"/>
                    <a:pt x="122" y="4"/>
                  </a:cubicBezTo>
                  <a:cubicBezTo>
                    <a:pt x="129" y="6"/>
                    <a:pt x="137" y="5"/>
                    <a:pt x="145" y="5"/>
                  </a:cubicBezTo>
                  <a:cubicBezTo>
                    <a:pt x="168" y="7"/>
                    <a:pt x="190" y="11"/>
                    <a:pt x="213" y="17"/>
                  </a:cubicBezTo>
                  <a:cubicBezTo>
                    <a:pt x="213" y="17"/>
                    <a:pt x="214" y="17"/>
                    <a:pt x="215" y="17"/>
                  </a:cubicBezTo>
                  <a:cubicBezTo>
                    <a:pt x="215" y="18"/>
                    <a:pt x="215" y="18"/>
                    <a:pt x="215"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76"/>
            <p:cNvSpPr/>
            <p:nvPr/>
          </p:nvSpPr>
          <p:spPr bwMode="auto">
            <a:xfrm>
              <a:off x="5367334" y="3017859"/>
              <a:ext cx="630237" cy="131764"/>
            </a:xfrm>
            <a:custGeom>
              <a:avLst/>
              <a:gdLst>
                <a:gd name="T0" fmla="*/ 120 w 168"/>
                <a:gd name="T1" fmla="*/ 10 h 35"/>
                <a:gd name="T2" fmla="*/ 123 w 168"/>
                <a:gd name="T3" fmla="*/ 11 h 35"/>
                <a:gd name="T4" fmla="*/ 0 w 168"/>
                <a:gd name="T5" fmla="*/ 35 h 35"/>
                <a:gd name="T6" fmla="*/ 10 w 168"/>
                <a:gd name="T7" fmla="*/ 32 h 35"/>
                <a:gd name="T8" fmla="*/ 20 w 168"/>
                <a:gd name="T9" fmla="*/ 28 h 35"/>
                <a:gd name="T10" fmla="*/ 51 w 168"/>
                <a:gd name="T11" fmla="*/ 19 h 35"/>
                <a:gd name="T12" fmla="*/ 84 w 168"/>
                <a:gd name="T13" fmla="*/ 10 h 35"/>
                <a:gd name="T14" fmla="*/ 134 w 168"/>
                <a:gd name="T15" fmla="*/ 3 h 35"/>
                <a:gd name="T16" fmla="*/ 163 w 168"/>
                <a:gd name="T17" fmla="*/ 1 h 35"/>
                <a:gd name="T18" fmla="*/ 168 w 168"/>
                <a:gd name="T19" fmla="*/ 1 h 35"/>
                <a:gd name="T20" fmla="*/ 119 w 168"/>
                <a:gd name="T21" fmla="*/ 9 h 35"/>
                <a:gd name="T22" fmla="*/ 120 w 168"/>
                <a:gd name="T23" fmla="*/ 1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 h="35">
                  <a:moveTo>
                    <a:pt x="120" y="10"/>
                  </a:moveTo>
                  <a:cubicBezTo>
                    <a:pt x="121" y="10"/>
                    <a:pt x="122" y="10"/>
                    <a:pt x="123" y="11"/>
                  </a:cubicBezTo>
                  <a:cubicBezTo>
                    <a:pt x="81" y="15"/>
                    <a:pt x="41" y="25"/>
                    <a:pt x="0" y="35"/>
                  </a:cubicBezTo>
                  <a:cubicBezTo>
                    <a:pt x="4" y="34"/>
                    <a:pt x="7" y="33"/>
                    <a:pt x="10" y="32"/>
                  </a:cubicBezTo>
                  <a:cubicBezTo>
                    <a:pt x="13" y="31"/>
                    <a:pt x="17" y="29"/>
                    <a:pt x="20" y="28"/>
                  </a:cubicBezTo>
                  <a:cubicBezTo>
                    <a:pt x="31" y="25"/>
                    <a:pt x="41" y="23"/>
                    <a:pt x="51" y="19"/>
                  </a:cubicBezTo>
                  <a:cubicBezTo>
                    <a:pt x="62" y="15"/>
                    <a:pt x="73" y="12"/>
                    <a:pt x="84" y="10"/>
                  </a:cubicBezTo>
                  <a:cubicBezTo>
                    <a:pt x="101" y="7"/>
                    <a:pt x="117" y="5"/>
                    <a:pt x="134" y="3"/>
                  </a:cubicBezTo>
                  <a:cubicBezTo>
                    <a:pt x="144" y="2"/>
                    <a:pt x="153" y="2"/>
                    <a:pt x="163" y="1"/>
                  </a:cubicBezTo>
                  <a:cubicBezTo>
                    <a:pt x="164" y="1"/>
                    <a:pt x="166" y="0"/>
                    <a:pt x="168" y="1"/>
                  </a:cubicBezTo>
                  <a:cubicBezTo>
                    <a:pt x="152" y="3"/>
                    <a:pt x="136" y="6"/>
                    <a:pt x="119" y="9"/>
                  </a:cubicBezTo>
                  <a:cubicBezTo>
                    <a:pt x="119" y="9"/>
                    <a:pt x="119" y="10"/>
                    <a:pt x="120"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77"/>
            <p:cNvSpPr/>
            <p:nvPr/>
          </p:nvSpPr>
          <p:spPr bwMode="auto">
            <a:xfrm>
              <a:off x="7016746" y="3787804"/>
              <a:ext cx="538164" cy="279403"/>
            </a:xfrm>
            <a:custGeom>
              <a:avLst/>
              <a:gdLst>
                <a:gd name="T0" fmla="*/ 143 w 143"/>
                <a:gd name="T1" fmla="*/ 74 h 74"/>
                <a:gd name="T2" fmla="*/ 117 w 143"/>
                <a:gd name="T3" fmla="*/ 60 h 74"/>
                <a:gd name="T4" fmla="*/ 6 w 143"/>
                <a:gd name="T5" fmla="*/ 7 h 74"/>
                <a:gd name="T6" fmla="*/ 3 w 143"/>
                <a:gd name="T7" fmla="*/ 0 h 74"/>
                <a:gd name="T8" fmla="*/ 41 w 143"/>
                <a:gd name="T9" fmla="*/ 17 h 74"/>
                <a:gd name="T10" fmla="*/ 111 w 143"/>
                <a:gd name="T11" fmla="*/ 52 h 74"/>
                <a:gd name="T12" fmla="*/ 143 w 143"/>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143" h="74">
                  <a:moveTo>
                    <a:pt x="143" y="74"/>
                  </a:moveTo>
                  <a:cubicBezTo>
                    <a:pt x="135" y="69"/>
                    <a:pt x="126" y="65"/>
                    <a:pt x="117" y="60"/>
                  </a:cubicBezTo>
                  <a:cubicBezTo>
                    <a:pt x="82" y="39"/>
                    <a:pt x="44" y="22"/>
                    <a:pt x="6" y="7"/>
                  </a:cubicBezTo>
                  <a:cubicBezTo>
                    <a:pt x="4" y="6"/>
                    <a:pt x="0" y="5"/>
                    <a:pt x="3" y="0"/>
                  </a:cubicBezTo>
                  <a:cubicBezTo>
                    <a:pt x="15" y="6"/>
                    <a:pt x="28" y="11"/>
                    <a:pt x="41" y="17"/>
                  </a:cubicBezTo>
                  <a:cubicBezTo>
                    <a:pt x="64" y="28"/>
                    <a:pt x="88" y="40"/>
                    <a:pt x="111" y="52"/>
                  </a:cubicBezTo>
                  <a:cubicBezTo>
                    <a:pt x="122" y="59"/>
                    <a:pt x="132" y="67"/>
                    <a:pt x="143"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78"/>
            <p:cNvSpPr/>
            <p:nvPr/>
          </p:nvSpPr>
          <p:spPr bwMode="auto">
            <a:xfrm>
              <a:off x="4502148" y="3587779"/>
              <a:ext cx="334962" cy="325441"/>
            </a:xfrm>
            <a:custGeom>
              <a:avLst/>
              <a:gdLst>
                <a:gd name="T0" fmla="*/ 55 w 89"/>
                <a:gd name="T1" fmla="*/ 29 h 86"/>
                <a:gd name="T2" fmla="*/ 56 w 89"/>
                <a:gd name="T3" fmla="*/ 26 h 86"/>
                <a:gd name="T4" fmla="*/ 55 w 89"/>
                <a:gd name="T5" fmla="*/ 25 h 86"/>
                <a:gd name="T6" fmla="*/ 28 w 89"/>
                <a:gd name="T7" fmla="*/ 49 h 86"/>
                <a:gd name="T8" fmla="*/ 12 w 89"/>
                <a:gd name="T9" fmla="*/ 81 h 86"/>
                <a:gd name="T10" fmla="*/ 10 w 89"/>
                <a:gd name="T11" fmla="*/ 78 h 86"/>
                <a:gd name="T12" fmla="*/ 9 w 89"/>
                <a:gd name="T13" fmla="*/ 77 h 86"/>
                <a:gd name="T14" fmla="*/ 0 w 89"/>
                <a:gd name="T15" fmla="*/ 85 h 86"/>
                <a:gd name="T16" fmla="*/ 9 w 89"/>
                <a:gd name="T17" fmla="*/ 71 h 86"/>
                <a:gd name="T18" fmla="*/ 48 w 89"/>
                <a:gd name="T19" fmla="*/ 28 h 86"/>
                <a:gd name="T20" fmla="*/ 66 w 89"/>
                <a:gd name="T21" fmla="*/ 11 h 86"/>
                <a:gd name="T22" fmla="*/ 64 w 89"/>
                <a:gd name="T23" fmla="*/ 7 h 86"/>
                <a:gd name="T24" fmla="*/ 75 w 89"/>
                <a:gd name="T25" fmla="*/ 6 h 86"/>
                <a:gd name="T26" fmla="*/ 89 w 89"/>
                <a:gd name="T27" fmla="*/ 0 h 86"/>
                <a:gd name="T28" fmla="*/ 55 w 89"/>
                <a:gd name="T29" fmla="*/ 2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86">
                  <a:moveTo>
                    <a:pt x="55" y="29"/>
                  </a:moveTo>
                  <a:cubicBezTo>
                    <a:pt x="55" y="29"/>
                    <a:pt x="55" y="27"/>
                    <a:pt x="56" y="26"/>
                  </a:cubicBezTo>
                  <a:cubicBezTo>
                    <a:pt x="55" y="26"/>
                    <a:pt x="55" y="26"/>
                    <a:pt x="55" y="25"/>
                  </a:cubicBezTo>
                  <a:cubicBezTo>
                    <a:pt x="46" y="33"/>
                    <a:pt x="37" y="41"/>
                    <a:pt x="28" y="49"/>
                  </a:cubicBezTo>
                  <a:cubicBezTo>
                    <a:pt x="19" y="57"/>
                    <a:pt x="16" y="69"/>
                    <a:pt x="12" y="81"/>
                  </a:cubicBezTo>
                  <a:cubicBezTo>
                    <a:pt x="11" y="79"/>
                    <a:pt x="10" y="79"/>
                    <a:pt x="10" y="78"/>
                  </a:cubicBezTo>
                  <a:cubicBezTo>
                    <a:pt x="10" y="78"/>
                    <a:pt x="9" y="77"/>
                    <a:pt x="9" y="77"/>
                  </a:cubicBezTo>
                  <a:cubicBezTo>
                    <a:pt x="5" y="78"/>
                    <a:pt x="8" y="86"/>
                    <a:pt x="0" y="85"/>
                  </a:cubicBezTo>
                  <a:cubicBezTo>
                    <a:pt x="3" y="80"/>
                    <a:pt x="6" y="75"/>
                    <a:pt x="9" y="71"/>
                  </a:cubicBezTo>
                  <a:cubicBezTo>
                    <a:pt x="20" y="54"/>
                    <a:pt x="34" y="41"/>
                    <a:pt x="48" y="28"/>
                  </a:cubicBezTo>
                  <a:cubicBezTo>
                    <a:pt x="54" y="22"/>
                    <a:pt x="60" y="17"/>
                    <a:pt x="66" y="11"/>
                  </a:cubicBezTo>
                  <a:cubicBezTo>
                    <a:pt x="66" y="10"/>
                    <a:pt x="65" y="8"/>
                    <a:pt x="64" y="7"/>
                  </a:cubicBezTo>
                  <a:cubicBezTo>
                    <a:pt x="69" y="11"/>
                    <a:pt x="72" y="7"/>
                    <a:pt x="75" y="6"/>
                  </a:cubicBezTo>
                  <a:cubicBezTo>
                    <a:pt x="79" y="4"/>
                    <a:pt x="84" y="1"/>
                    <a:pt x="89" y="0"/>
                  </a:cubicBezTo>
                  <a:cubicBezTo>
                    <a:pt x="78" y="10"/>
                    <a:pt x="66" y="19"/>
                    <a:pt x="55"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79"/>
            <p:cNvSpPr/>
            <p:nvPr/>
          </p:nvSpPr>
          <p:spPr bwMode="auto">
            <a:xfrm>
              <a:off x="6983408" y="2806721"/>
              <a:ext cx="334962" cy="79376"/>
            </a:xfrm>
            <a:custGeom>
              <a:avLst/>
              <a:gdLst>
                <a:gd name="T0" fmla="*/ 89 w 89"/>
                <a:gd name="T1" fmla="*/ 18 h 21"/>
                <a:gd name="T2" fmla="*/ 52 w 89"/>
                <a:gd name="T3" fmla="*/ 11 h 21"/>
                <a:gd name="T4" fmla="*/ 35 w 89"/>
                <a:gd name="T5" fmla="*/ 8 h 21"/>
                <a:gd name="T6" fmla="*/ 27 w 89"/>
                <a:gd name="T7" fmla="*/ 6 h 21"/>
                <a:gd name="T8" fmla="*/ 2 w 89"/>
                <a:gd name="T9" fmla="*/ 3 h 21"/>
                <a:gd name="T10" fmla="*/ 0 w 89"/>
                <a:gd name="T11" fmla="*/ 2 h 21"/>
                <a:gd name="T12" fmla="*/ 0 w 89"/>
                <a:gd name="T13" fmla="*/ 1 h 21"/>
                <a:gd name="T14" fmla="*/ 4 w 89"/>
                <a:gd name="T15" fmla="*/ 0 h 21"/>
                <a:gd name="T16" fmla="*/ 88 w 89"/>
                <a:gd name="T17" fmla="*/ 17 h 21"/>
                <a:gd name="T18" fmla="*/ 89 w 89"/>
                <a:gd name="T1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21">
                  <a:moveTo>
                    <a:pt x="89" y="18"/>
                  </a:moveTo>
                  <a:cubicBezTo>
                    <a:pt x="76" y="21"/>
                    <a:pt x="64" y="13"/>
                    <a:pt x="52" y="11"/>
                  </a:cubicBezTo>
                  <a:cubicBezTo>
                    <a:pt x="46" y="10"/>
                    <a:pt x="40" y="9"/>
                    <a:pt x="35" y="8"/>
                  </a:cubicBezTo>
                  <a:cubicBezTo>
                    <a:pt x="32" y="8"/>
                    <a:pt x="29" y="7"/>
                    <a:pt x="27" y="6"/>
                  </a:cubicBezTo>
                  <a:cubicBezTo>
                    <a:pt x="19" y="5"/>
                    <a:pt x="10" y="4"/>
                    <a:pt x="2" y="3"/>
                  </a:cubicBezTo>
                  <a:cubicBezTo>
                    <a:pt x="1" y="3"/>
                    <a:pt x="1" y="2"/>
                    <a:pt x="0" y="2"/>
                  </a:cubicBezTo>
                  <a:cubicBezTo>
                    <a:pt x="0" y="2"/>
                    <a:pt x="0" y="1"/>
                    <a:pt x="0" y="1"/>
                  </a:cubicBezTo>
                  <a:cubicBezTo>
                    <a:pt x="1" y="1"/>
                    <a:pt x="3" y="0"/>
                    <a:pt x="4" y="0"/>
                  </a:cubicBezTo>
                  <a:cubicBezTo>
                    <a:pt x="33" y="2"/>
                    <a:pt x="60" y="10"/>
                    <a:pt x="88" y="17"/>
                  </a:cubicBezTo>
                  <a:cubicBezTo>
                    <a:pt x="88" y="17"/>
                    <a:pt x="88" y="18"/>
                    <a:pt x="89"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80"/>
            <p:cNvSpPr/>
            <p:nvPr/>
          </p:nvSpPr>
          <p:spPr bwMode="auto">
            <a:xfrm>
              <a:off x="4956171" y="3028973"/>
              <a:ext cx="422275" cy="184151"/>
            </a:xfrm>
            <a:custGeom>
              <a:avLst/>
              <a:gdLst>
                <a:gd name="T0" fmla="*/ 0 w 112"/>
                <a:gd name="T1" fmla="*/ 48 h 49"/>
                <a:gd name="T2" fmla="*/ 8 w 112"/>
                <a:gd name="T3" fmla="*/ 41 h 49"/>
                <a:gd name="T4" fmla="*/ 50 w 112"/>
                <a:gd name="T5" fmla="*/ 20 h 49"/>
                <a:gd name="T6" fmla="*/ 109 w 112"/>
                <a:gd name="T7" fmla="*/ 0 h 49"/>
                <a:gd name="T8" fmla="*/ 112 w 112"/>
                <a:gd name="T9" fmla="*/ 1 h 49"/>
                <a:gd name="T10" fmla="*/ 110 w 112"/>
                <a:gd name="T11" fmla="*/ 3 h 49"/>
                <a:gd name="T12" fmla="*/ 67 w 112"/>
                <a:gd name="T13" fmla="*/ 16 h 49"/>
                <a:gd name="T14" fmla="*/ 12 w 112"/>
                <a:gd name="T15" fmla="*/ 41 h 49"/>
                <a:gd name="T16" fmla="*/ 1 w 112"/>
                <a:gd name="T17" fmla="*/ 49 h 49"/>
                <a:gd name="T18" fmla="*/ 0 w 112"/>
                <a:gd name="T19"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 h="49">
                  <a:moveTo>
                    <a:pt x="0" y="48"/>
                  </a:moveTo>
                  <a:cubicBezTo>
                    <a:pt x="2" y="46"/>
                    <a:pt x="5" y="44"/>
                    <a:pt x="8" y="41"/>
                  </a:cubicBezTo>
                  <a:cubicBezTo>
                    <a:pt x="21" y="32"/>
                    <a:pt x="37" y="28"/>
                    <a:pt x="50" y="20"/>
                  </a:cubicBezTo>
                  <a:cubicBezTo>
                    <a:pt x="69" y="10"/>
                    <a:pt x="90" y="9"/>
                    <a:pt x="109" y="0"/>
                  </a:cubicBezTo>
                  <a:cubicBezTo>
                    <a:pt x="109" y="0"/>
                    <a:pt x="110" y="1"/>
                    <a:pt x="112" y="1"/>
                  </a:cubicBezTo>
                  <a:cubicBezTo>
                    <a:pt x="111" y="2"/>
                    <a:pt x="110" y="3"/>
                    <a:pt x="110" y="3"/>
                  </a:cubicBezTo>
                  <a:cubicBezTo>
                    <a:pt x="95" y="7"/>
                    <a:pt x="81" y="10"/>
                    <a:pt x="67" y="16"/>
                  </a:cubicBezTo>
                  <a:cubicBezTo>
                    <a:pt x="49" y="24"/>
                    <a:pt x="28" y="29"/>
                    <a:pt x="12" y="41"/>
                  </a:cubicBezTo>
                  <a:cubicBezTo>
                    <a:pt x="8" y="44"/>
                    <a:pt x="4" y="47"/>
                    <a:pt x="1" y="49"/>
                  </a:cubicBezTo>
                  <a:cubicBezTo>
                    <a:pt x="0" y="49"/>
                    <a:pt x="0" y="48"/>
                    <a:pt x="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81"/>
            <p:cNvSpPr/>
            <p:nvPr/>
          </p:nvSpPr>
          <p:spPr bwMode="auto">
            <a:xfrm>
              <a:off x="6791320" y="3754466"/>
              <a:ext cx="203199" cy="38101"/>
            </a:xfrm>
            <a:custGeom>
              <a:avLst/>
              <a:gdLst>
                <a:gd name="T0" fmla="*/ 54 w 54"/>
                <a:gd name="T1" fmla="*/ 8 h 10"/>
                <a:gd name="T2" fmla="*/ 36 w 54"/>
                <a:gd name="T3" fmla="*/ 6 h 10"/>
                <a:gd name="T4" fmla="*/ 41 w 54"/>
                <a:gd name="T5" fmla="*/ 10 h 10"/>
                <a:gd name="T6" fmla="*/ 0 w 54"/>
                <a:gd name="T7" fmla="*/ 2 h 10"/>
                <a:gd name="T8" fmla="*/ 0 w 54"/>
                <a:gd name="T9" fmla="*/ 1 h 10"/>
                <a:gd name="T10" fmla="*/ 4 w 54"/>
                <a:gd name="T11" fmla="*/ 1 h 10"/>
                <a:gd name="T12" fmla="*/ 20 w 54"/>
                <a:gd name="T13" fmla="*/ 1 h 10"/>
                <a:gd name="T14" fmla="*/ 43 w 54"/>
                <a:gd name="T15" fmla="*/ 3 h 10"/>
                <a:gd name="T16" fmla="*/ 54 w 54"/>
                <a:gd name="T17" fmla="*/ 7 h 10"/>
                <a:gd name="T18" fmla="*/ 54 w 54"/>
                <a:gd name="T1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10">
                  <a:moveTo>
                    <a:pt x="54" y="8"/>
                  </a:moveTo>
                  <a:cubicBezTo>
                    <a:pt x="48" y="7"/>
                    <a:pt x="43" y="6"/>
                    <a:pt x="36" y="6"/>
                  </a:cubicBezTo>
                  <a:cubicBezTo>
                    <a:pt x="38" y="7"/>
                    <a:pt x="39" y="8"/>
                    <a:pt x="41" y="10"/>
                  </a:cubicBezTo>
                  <a:cubicBezTo>
                    <a:pt x="27" y="7"/>
                    <a:pt x="13" y="5"/>
                    <a:pt x="0" y="2"/>
                  </a:cubicBezTo>
                  <a:cubicBezTo>
                    <a:pt x="0" y="2"/>
                    <a:pt x="0" y="1"/>
                    <a:pt x="0" y="1"/>
                  </a:cubicBezTo>
                  <a:cubicBezTo>
                    <a:pt x="2" y="1"/>
                    <a:pt x="3" y="1"/>
                    <a:pt x="4" y="1"/>
                  </a:cubicBezTo>
                  <a:cubicBezTo>
                    <a:pt x="10" y="3"/>
                    <a:pt x="14" y="2"/>
                    <a:pt x="20" y="1"/>
                  </a:cubicBezTo>
                  <a:cubicBezTo>
                    <a:pt x="27" y="0"/>
                    <a:pt x="35" y="2"/>
                    <a:pt x="43" y="3"/>
                  </a:cubicBezTo>
                  <a:cubicBezTo>
                    <a:pt x="47" y="3"/>
                    <a:pt x="50" y="6"/>
                    <a:pt x="54" y="7"/>
                  </a:cubicBezTo>
                  <a:cubicBezTo>
                    <a:pt x="54" y="7"/>
                    <a:pt x="54" y="7"/>
                    <a:pt x="54"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82"/>
            <p:cNvSpPr/>
            <p:nvPr/>
          </p:nvSpPr>
          <p:spPr bwMode="auto">
            <a:xfrm>
              <a:off x="7645394" y="3311550"/>
              <a:ext cx="157163" cy="90489"/>
            </a:xfrm>
            <a:custGeom>
              <a:avLst/>
              <a:gdLst>
                <a:gd name="T0" fmla="*/ 0 w 42"/>
                <a:gd name="T1" fmla="*/ 1 h 24"/>
                <a:gd name="T2" fmla="*/ 3 w 42"/>
                <a:gd name="T3" fmla="*/ 3 h 24"/>
                <a:gd name="T4" fmla="*/ 7 w 42"/>
                <a:gd name="T5" fmla="*/ 4 h 24"/>
                <a:gd name="T6" fmla="*/ 5 w 42"/>
                <a:gd name="T7" fmla="*/ 0 h 24"/>
                <a:gd name="T8" fmla="*/ 42 w 42"/>
                <a:gd name="T9" fmla="*/ 23 h 24"/>
                <a:gd name="T10" fmla="*/ 42 w 42"/>
                <a:gd name="T11" fmla="*/ 24 h 24"/>
                <a:gd name="T12" fmla="*/ 0 w 42"/>
                <a:gd name="T13" fmla="*/ 2 h 24"/>
                <a:gd name="T14" fmla="*/ 0 w 42"/>
                <a:gd name="T15" fmla="*/ 1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4">
                  <a:moveTo>
                    <a:pt x="0" y="1"/>
                  </a:moveTo>
                  <a:cubicBezTo>
                    <a:pt x="1" y="2"/>
                    <a:pt x="2" y="2"/>
                    <a:pt x="3" y="3"/>
                  </a:cubicBezTo>
                  <a:cubicBezTo>
                    <a:pt x="4" y="3"/>
                    <a:pt x="5" y="3"/>
                    <a:pt x="7" y="4"/>
                  </a:cubicBezTo>
                  <a:cubicBezTo>
                    <a:pt x="6" y="3"/>
                    <a:pt x="6" y="2"/>
                    <a:pt x="5" y="0"/>
                  </a:cubicBezTo>
                  <a:cubicBezTo>
                    <a:pt x="19" y="6"/>
                    <a:pt x="33" y="11"/>
                    <a:pt x="42" y="23"/>
                  </a:cubicBezTo>
                  <a:cubicBezTo>
                    <a:pt x="42" y="24"/>
                    <a:pt x="42" y="24"/>
                    <a:pt x="42" y="24"/>
                  </a:cubicBezTo>
                  <a:cubicBezTo>
                    <a:pt x="28" y="17"/>
                    <a:pt x="14" y="9"/>
                    <a:pt x="0" y="2"/>
                  </a:cubicBezTo>
                  <a:cubicBezTo>
                    <a:pt x="0" y="2"/>
                    <a:pt x="0"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83"/>
            <p:cNvSpPr/>
            <p:nvPr/>
          </p:nvSpPr>
          <p:spPr bwMode="auto">
            <a:xfrm>
              <a:off x="4697410" y="3730655"/>
              <a:ext cx="131763" cy="166689"/>
            </a:xfrm>
            <a:custGeom>
              <a:avLst/>
              <a:gdLst>
                <a:gd name="T0" fmla="*/ 6 w 35"/>
                <a:gd name="T1" fmla="*/ 39 h 44"/>
                <a:gd name="T2" fmla="*/ 1 w 35"/>
                <a:gd name="T3" fmla="*/ 44 h 44"/>
                <a:gd name="T4" fmla="*/ 0 w 35"/>
                <a:gd name="T5" fmla="*/ 43 h 44"/>
                <a:gd name="T6" fmla="*/ 1 w 35"/>
                <a:gd name="T7" fmla="*/ 34 h 44"/>
                <a:gd name="T8" fmla="*/ 4 w 35"/>
                <a:gd name="T9" fmla="*/ 28 h 44"/>
                <a:gd name="T10" fmla="*/ 31 w 35"/>
                <a:gd name="T11" fmla="*/ 1 h 44"/>
                <a:gd name="T12" fmla="*/ 33 w 35"/>
                <a:gd name="T13" fmla="*/ 0 h 44"/>
                <a:gd name="T14" fmla="*/ 28 w 35"/>
                <a:gd name="T15" fmla="*/ 7 h 44"/>
                <a:gd name="T16" fmla="*/ 28 w 35"/>
                <a:gd name="T17" fmla="*/ 7 h 44"/>
                <a:gd name="T18" fmla="*/ 35 w 35"/>
                <a:gd name="T19" fmla="*/ 4 h 44"/>
                <a:gd name="T20" fmla="*/ 35 w 35"/>
                <a:gd name="T21" fmla="*/ 5 h 44"/>
                <a:gd name="T22" fmla="*/ 28 w 35"/>
                <a:gd name="T23" fmla="*/ 10 h 44"/>
                <a:gd name="T24" fmla="*/ 5 w 35"/>
                <a:gd name="T25" fmla="*/ 29 h 44"/>
                <a:gd name="T26" fmla="*/ 6 w 35"/>
                <a:gd name="T27"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44">
                  <a:moveTo>
                    <a:pt x="6" y="39"/>
                  </a:moveTo>
                  <a:cubicBezTo>
                    <a:pt x="4" y="40"/>
                    <a:pt x="3" y="42"/>
                    <a:pt x="1" y="44"/>
                  </a:cubicBezTo>
                  <a:cubicBezTo>
                    <a:pt x="1" y="43"/>
                    <a:pt x="0" y="43"/>
                    <a:pt x="0" y="43"/>
                  </a:cubicBezTo>
                  <a:cubicBezTo>
                    <a:pt x="0" y="40"/>
                    <a:pt x="0" y="37"/>
                    <a:pt x="1" y="34"/>
                  </a:cubicBezTo>
                  <a:cubicBezTo>
                    <a:pt x="2" y="32"/>
                    <a:pt x="3" y="30"/>
                    <a:pt x="4" y="28"/>
                  </a:cubicBezTo>
                  <a:cubicBezTo>
                    <a:pt x="13" y="18"/>
                    <a:pt x="21" y="8"/>
                    <a:pt x="31" y="1"/>
                  </a:cubicBezTo>
                  <a:cubicBezTo>
                    <a:pt x="31" y="0"/>
                    <a:pt x="32" y="0"/>
                    <a:pt x="33" y="0"/>
                  </a:cubicBezTo>
                  <a:cubicBezTo>
                    <a:pt x="31" y="2"/>
                    <a:pt x="30" y="4"/>
                    <a:pt x="28" y="7"/>
                  </a:cubicBezTo>
                  <a:cubicBezTo>
                    <a:pt x="28" y="7"/>
                    <a:pt x="28" y="7"/>
                    <a:pt x="28" y="7"/>
                  </a:cubicBezTo>
                  <a:cubicBezTo>
                    <a:pt x="30" y="6"/>
                    <a:pt x="32" y="5"/>
                    <a:pt x="35" y="4"/>
                  </a:cubicBezTo>
                  <a:cubicBezTo>
                    <a:pt x="35" y="5"/>
                    <a:pt x="35" y="5"/>
                    <a:pt x="35" y="5"/>
                  </a:cubicBezTo>
                  <a:cubicBezTo>
                    <a:pt x="33" y="7"/>
                    <a:pt x="30" y="8"/>
                    <a:pt x="28" y="10"/>
                  </a:cubicBezTo>
                  <a:cubicBezTo>
                    <a:pt x="20" y="16"/>
                    <a:pt x="13" y="23"/>
                    <a:pt x="5" y="29"/>
                  </a:cubicBezTo>
                  <a:cubicBezTo>
                    <a:pt x="2" y="33"/>
                    <a:pt x="2" y="36"/>
                    <a:pt x="6"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84"/>
            <p:cNvSpPr/>
            <p:nvPr/>
          </p:nvSpPr>
          <p:spPr bwMode="auto">
            <a:xfrm>
              <a:off x="4802185" y="3810031"/>
              <a:ext cx="82549" cy="87313"/>
            </a:xfrm>
            <a:custGeom>
              <a:avLst/>
              <a:gdLst>
                <a:gd name="T0" fmla="*/ 0 w 22"/>
                <a:gd name="T1" fmla="*/ 22 h 23"/>
                <a:gd name="T2" fmla="*/ 21 w 22"/>
                <a:gd name="T3" fmla="*/ 0 h 23"/>
                <a:gd name="T4" fmla="*/ 22 w 22"/>
                <a:gd name="T5" fmla="*/ 1 h 23"/>
                <a:gd name="T6" fmla="*/ 18 w 22"/>
                <a:gd name="T7" fmla="*/ 7 h 23"/>
                <a:gd name="T8" fmla="*/ 10 w 22"/>
                <a:gd name="T9" fmla="*/ 13 h 23"/>
                <a:gd name="T10" fmla="*/ 4 w 22"/>
                <a:gd name="T11" fmla="*/ 20 h 23"/>
                <a:gd name="T12" fmla="*/ 1 w 22"/>
                <a:gd name="T13" fmla="*/ 23 h 23"/>
                <a:gd name="T14" fmla="*/ 0 w 22"/>
                <a:gd name="T15" fmla="*/ 22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3">
                  <a:moveTo>
                    <a:pt x="0" y="22"/>
                  </a:moveTo>
                  <a:cubicBezTo>
                    <a:pt x="2" y="10"/>
                    <a:pt x="12" y="6"/>
                    <a:pt x="21" y="0"/>
                  </a:cubicBezTo>
                  <a:cubicBezTo>
                    <a:pt x="21" y="1"/>
                    <a:pt x="22" y="1"/>
                    <a:pt x="22" y="1"/>
                  </a:cubicBezTo>
                  <a:cubicBezTo>
                    <a:pt x="21" y="3"/>
                    <a:pt x="20" y="5"/>
                    <a:pt x="18" y="7"/>
                  </a:cubicBezTo>
                  <a:cubicBezTo>
                    <a:pt x="16" y="9"/>
                    <a:pt x="13" y="11"/>
                    <a:pt x="10" y="13"/>
                  </a:cubicBezTo>
                  <a:cubicBezTo>
                    <a:pt x="8" y="15"/>
                    <a:pt x="6" y="18"/>
                    <a:pt x="4" y="20"/>
                  </a:cubicBezTo>
                  <a:cubicBezTo>
                    <a:pt x="3" y="21"/>
                    <a:pt x="2" y="22"/>
                    <a:pt x="1" y="23"/>
                  </a:cubicBezTo>
                  <a:cubicBezTo>
                    <a:pt x="0" y="23"/>
                    <a:pt x="0" y="22"/>
                    <a:pt x="0"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85"/>
            <p:cNvSpPr/>
            <p:nvPr/>
          </p:nvSpPr>
          <p:spPr bwMode="auto">
            <a:xfrm>
              <a:off x="4411659" y="3546502"/>
              <a:ext cx="49214" cy="60326"/>
            </a:xfrm>
            <a:custGeom>
              <a:avLst/>
              <a:gdLst>
                <a:gd name="T0" fmla="*/ 7 w 13"/>
                <a:gd name="T1" fmla="*/ 0 h 16"/>
                <a:gd name="T2" fmla="*/ 13 w 13"/>
                <a:gd name="T3" fmla="*/ 1 h 16"/>
                <a:gd name="T4" fmla="*/ 1 w 13"/>
                <a:gd name="T5" fmla="*/ 16 h 16"/>
                <a:gd name="T6" fmla="*/ 7 w 13"/>
                <a:gd name="T7" fmla="*/ 0 h 16"/>
              </a:gdLst>
              <a:ahLst/>
              <a:cxnLst>
                <a:cxn ang="0">
                  <a:pos x="T0" y="T1"/>
                </a:cxn>
                <a:cxn ang="0">
                  <a:pos x="T2" y="T3"/>
                </a:cxn>
                <a:cxn ang="0">
                  <a:pos x="T4" y="T5"/>
                </a:cxn>
                <a:cxn ang="0">
                  <a:pos x="T6" y="T7"/>
                </a:cxn>
              </a:cxnLst>
              <a:rect l="0" t="0" r="r" b="b"/>
              <a:pathLst>
                <a:path w="13" h="16">
                  <a:moveTo>
                    <a:pt x="7" y="0"/>
                  </a:moveTo>
                  <a:cubicBezTo>
                    <a:pt x="9" y="0"/>
                    <a:pt x="11" y="1"/>
                    <a:pt x="13" y="1"/>
                  </a:cubicBezTo>
                  <a:cubicBezTo>
                    <a:pt x="10" y="6"/>
                    <a:pt x="10" y="14"/>
                    <a:pt x="1" y="16"/>
                  </a:cubicBezTo>
                  <a:cubicBezTo>
                    <a:pt x="0" y="9"/>
                    <a:pt x="5" y="5"/>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86"/>
            <p:cNvSpPr/>
            <p:nvPr/>
          </p:nvSpPr>
          <p:spPr bwMode="auto">
            <a:xfrm>
              <a:off x="4298946" y="3938619"/>
              <a:ext cx="44451" cy="84139"/>
            </a:xfrm>
            <a:custGeom>
              <a:avLst/>
              <a:gdLst>
                <a:gd name="T0" fmla="*/ 3 w 12"/>
                <a:gd name="T1" fmla="*/ 0 h 22"/>
                <a:gd name="T2" fmla="*/ 6 w 12"/>
                <a:gd name="T3" fmla="*/ 8 h 22"/>
                <a:gd name="T4" fmla="*/ 7 w 12"/>
                <a:gd name="T5" fmla="*/ 17 h 22"/>
                <a:gd name="T6" fmla="*/ 12 w 12"/>
                <a:gd name="T7" fmla="*/ 20 h 22"/>
                <a:gd name="T8" fmla="*/ 11 w 12"/>
                <a:gd name="T9" fmla="*/ 22 h 22"/>
                <a:gd name="T10" fmla="*/ 2 w 12"/>
                <a:gd name="T11" fmla="*/ 20 h 22"/>
                <a:gd name="T12" fmla="*/ 0 w 12"/>
                <a:gd name="T13" fmla="*/ 18 h 22"/>
                <a:gd name="T14" fmla="*/ 1 w 12"/>
                <a:gd name="T15" fmla="*/ 0 h 22"/>
                <a:gd name="T16" fmla="*/ 3 w 12"/>
                <a:gd name="T1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2">
                  <a:moveTo>
                    <a:pt x="3" y="0"/>
                  </a:moveTo>
                  <a:cubicBezTo>
                    <a:pt x="4" y="3"/>
                    <a:pt x="5" y="5"/>
                    <a:pt x="6" y="8"/>
                  </a:cubicBezTo>
                  <a:cubicBezTo>
                    <a:pt x="1" y="11"/>
                    <a:pt x="1" y="13"/>
                    <a:pt x="7" y="17"/>
                  </a:cubicBezTo>
                  <a:cubicBezTo>
                    <a:pt x="8" y="18"/>
                    <a:pt x="10" y="19"/>
                    <a:pt x="12" y="20"/>
                  </a:cubicBezTo>
                  <a:cubicBezTo>
                    <a:pt x="11" y="21"/>
                    <a:pt x="11" y="21"/>
                    <a:pt x="11" y="22"/>
                  </a:cubicBezTo>
                  <a:cubicBezTo>
                    <a:pt x="8" y="21"/>
                    <a:pt x="5" y="21"/>
                    <a:pt x="2" y="20"/>
                  </a:cubicBezTo>
                  <a:cubicBezTo>
                    <a:pt x="2" y="20"/>
                    <a:pt x="0" y="19"/>
                    <a:pt x="0" y="18"/>
                  </a:cubicBezTo>
                  <a:cubicBezTo>
                    <a:pt x="0" y="12"/>
                    <a:pt x="1" y="6"/>
                    <a:pt x="1" y="0"/>
                  </a:cubicBezTo>
                  <a:cubicBezTo>
                    <a:pt x="2"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87"/>
            <p:cNvSpPr/>
            <p:nvPr/>
          </p:nvSpPr>
          <p:spPr bwMode="auto">
            <a:xfrm>
              <a:off x="4351334" y="3055960"/>
              <a:ext cx="90488" cy="85726"/>
            </a:xfrm>
            <a:custGeom>
              <a:avLst/>
              <a:gdLst>
                <a:gd name="T0" fmla="*/ 24 w 24"/>
                <a:gd name="T1" fmla="*/ 1 h 23"/>
                <a:gd name="T2" fmla="*/ 12 w 24"/>
                <a:gd name="T3" fmla="*/ 12 h 23"/>
                <a:gd name="T4" fmla="*/ 0 w 24"/>
                <a:gd name="T5" fmla="*/ 23 h 23"/>
                <a:gd name="T6" fmla="*/ 19 w 24"/>
                <a:gd name="T7" fmla="*/ 1 h 23"/>
                <a:gd name="T8" fmla="*/ 24 w 24"/>
                <a:gd name="T9" fmla="*/ 1 h 23"/>
              </a:gdLst>
              <a:ahLst/>
              <a:cxnLst>
                <a:cxn ang="0">
                  <a:pos x="T0" y="T1"/>
                </a:cxn>
                <a:cxn ang="0">
                  <a:pos x="T2" y="T3"/>
                </a:cxn>
                <a:cxn ang="0">
                  <a:pos x="T4" y="T5"/>
                </a:cxn>
                <a:cxn ang="0">
                  <a:pos x="T6" y="T7"/>
                </a:cxn>
                <a:cxn ang="0">
                  <a:pos x="T8" y="T9"/>
                </a:cxn>
              </a:cxnLst>
              <a:rect l="0" t="0" r="r" b="b"/>
              <a:pathLst>
                <a:path w="24" h="23">
                  <a:moveTo>
                    <a:pt x="24" y="1"/>
                  </a:moveTo>
                  <a:cubicBezTo>
                    <a:pt x="20" y="5"/>
                    <a:pt x="16" y="9"/>
                    <a:pt x="12" y="12"/>
                  </a:cubicBezTo>
                  <a:cubicBezTo>
                    <a:pt x="8" y="16"/>
                    <a:pt x="4" y="20"/>
                    <a:pt x="0" y="23"/>
                  </a:cubicBezTo>
                  <a:cubicBezTo>
                    <a:pt x="5" y="14"/>
                    <a:pt x="11" y="7"/>
                    <a:pt x="19" y="1"/>
                  </a:cubicBezTo>
                  <a:cubicBezTo>
                    <a:pt x="20" y="0"/>
                    <a:pt x="22" y="1"/>
                    <a:pt x="2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88"/>
            <p:cNvSpPr/>
            <p:nvPr/>
          </p:nvSpPr>
          <p:spPr bwMode="auto">
            <a:xfrm>
              <a:off x="4513259" y="3338538"/>
              <a:ext cx="60325" cy="76200"/>
            </a:xfrm>
            <a:custGeom>
              <a:avLst/>
              <a:gdLst>
                <a:gd name="T0" fmla="*/ 11 w 16"/>
                <a:gd name="T1" fmla="*/ 1 h 20"/>
                <a:gd name="T2" fmla="*/ 16 w 16"/>
                <a:gd name="T3" fmla="*/ 0 h 20"/>
                <a:gd name="T4" fmla="*/ 4 w 16"/>
                <a:gd name="T5" fmla="*/ 20 h 20"/>
                <a:gd name="T6" fmla="*/ 4 w 16"/>
                <a:gd name="T7" fmla="*/ 11 h 20"/>
                <a:gd name="T8" fmla="*/ 11 w 16"/>
                <a:gd name="T9" fmla="*/ 0 h 20"/>
                <a:gd name="T10" fmla="*/ 11 w 16"/>
                <a:gd name="T11" fmla="*/ 1 h 20"/>
              </a:gdLst>
              <a:ahLst/>
              <a:cxnLst>
                <a:cxn ang="0">
                  <a:pos x="T0" y="T1"/>
                </a:cxn>
                <a:cxn ang="0">
                  <a:pos x="T2" y="T3"/>
                </a:cxn>
                <a:cxn ang="0">
                  <a:pos x="T4" y="T5"/>
                </a:cxn>
                <a:cxn ang="0">
                  <a:pos x="T6" y="T7"/>
                </a:cxn>
                <a:cxn ang="0">
                  <a:pos x="T8" y="T9"/>
                </a:cxn>
                <a:cxn ang="0">
                  <a:pos x="T10" y="T11"/>
                </a:cxn>
              </a:cxnLst>
              <a:rect l="0" t="0" r="r" b="b"/>
              <a:pathLst>
                <a:path w="16" h="20">
                  <a:moveTo>
                    <a:pt x="11" y="1"/>
                  </a:moveTo>
                  <a:cubicBezTo>
                    <a:pt x="12" y="0"/>
                    <a:pt x="14" y="0"/>
                    <a:pt x="16" y="0"/>
                  </a:cubicBezTo>
                  <a:cubicBezTo>
                    <a:pt x="12" y="7"/>
                    <a:pt x="8" y="14"/>
                    <a:pt x="4" y="20"/>
                  </a:cubicBezTo>
                  <a:cubicBezTo>
                    <a:pt x="0" y="16"/>
                    <a:pt x="0" y="14"/>
                    <a:pt x="4" y="11"/>
                  </a:cubicBezTo>
                  <a:cubicBezTo>
                    <a:pt x="8" y="8"/>
                    <a:pt x="11" y="5"/>
                    <a:pt x="11" y="0"/>
                  </a:cubicBezTo>
                  <a:cubicBezTo>
                    <a:pt x="11" y="0"/>
                    <a:pt x="11"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89"/>
            <p:cNvSpPr/>
            <p:nvPr/>
          </p:nvSpPr>
          <p:spPr bwMode="auto">
            <a:xfrm>
              <a:off x="4152896" y="4146583"/>
              <a:ext cx="30163" cy="71439"/>
            </a:xfrm>
            <a:custGeom>
              <a:avLst/>
              <a:gdLst>
                <a:gd name="T0" fmla="*/ 1 w 8"/>
                <a:gd name="T1" fmla="*/ 0 h 19"/>
                <a:gd name="T2" fmla="*/ 0 w 8"/>
                <a:gd name="T3" fmla="*/ 19 h 19"/>
                <a:gd name="T4" fmla="*/ 1 w 8"/>
                <a:gd name="T5" fmla="*/ 0 h 19"/>
              </a:gdLst>
              <a:ahLst/>
              <a:cxnLst>
                <a:cxn ang="0">
                  <a:pos x="T0" y="T1"/>
                </a:cxn>
                <a:cxn ang="0">
                  <a:pos x="T2" y="T3"/>
                </a:cxn>
                <a:cxn ang="0">
                  <a:pos x="T4" y="T5"/>
                </a:cxn>
              </a:cxnLst>
              <a:rect l="0" t="0" r="r" b="b"/>
              <a:pathLst>
                <a:path w="8" h="19">
                  <a:moveTo>
                    <a:pt x="1" y="0"/>
                  </a:moveTo>
                  <a:cubicBezTo>
                    <a:pt x="8" y="13"/>
                    <a:pt x="8" y="19"/>
                    <a:pt x="0" y="19"/>
                  </a:cubicBezTo>
                  <a:cubicBezTo>
                    <a:pt x="0" y="13"/>
                    <a:pt x="0" y="6"/>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90"/>
            <p:cNvSpPr/>
            <p:nvPr/>
          </p:nvSpPr>
          <p:spPr bwMode="auto">
            <a:xfrm>
              <a:off x="5791196" y="2727345"/>
              <a:ext cx="184149" cy="3174"/>
            </a:xfrm>
            <a:custGeom>
              <a:avLst/>
              <a:gdLst>
                <a:gd name="T0" fmla="*/ 0 w 49"/>
                <a:gd name="T1" fmla="*/ 0 h 1"/>
                <a:gd name="T2" fmla="*/ 49 w 49"/>
                <a:gd name="T3" fmla="*/ 0 h 1"/>
                <a:gd name="T4" fmla="*/ 49 w 49"/>
                <a:gd name="T5" fmla="*/ 1 h 1"/>
                <a:gd name="T6" fmla="*/ 0 w 49"/>
                <a:gd name="T7" fmla="*/ 1 h 1"/>
                <a:gd name="T8" fmla="*/ 0 w 49"/>
                <a:gd name="T9" fmla="*/ 0 h 1"/>
              </a:gdLst>
              <a:ahLst/>
              <a:cxnLst>
                <a:cxn ang="0">
                  <a:pos x="T0" y="T1"/>
                </a:cxn>
                <a:cxn ang="0">
                  <a:pos x="T2" y="T3"/>
                </a:cxn>
                <a:cxn ang="0">
                  <a:pos x="T4" y="T5"/>
                </a:cxn>
                <a:cxn ang="0">
                  <a:pos x="T6" y="T7"/>
                </a:cxn>
                <a:cxn ang="0">
                  <a:pos x="T8" y="T9"/>
                </a:cxn>
              </a:cxnLst>
              <a:rect l="0" t="0" r="r" b="b"/>
              <a:pathLst>
                <a:path w="49" h="1">
                  <a:moveTo>
                    <a:pt x="0" y="0"/>
                  </a:moveTo>
                  <a:cubicBezTo>
                    <a:pt x="16" y="0"/>
                    <a:pt x="33" y="0"/>
                    <a:pt x="49" y="0"/>
                  </a:cubicBezTo>
                  <a:cubicBezTo>
                    <a:pt x="49" y="1"/>
                    <a:pt x="49" y="1"/>
                    <a:pt x="49" y="1"/>
                  </a:cubicBezTo>
                  <a:cubicBezTo>
                    <a:pt x="33" y="1"/>
                    <a:pt x="16"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91"/>
            <p:cNvSpPr/>
            <p:nvPr/>
          </p:nvSpPr>
          <p:spPr bwMode="auto">
            <a:xfrm>
              <a:off x="6211884" y="3262338"/>
              <a:ext cx="177801" cy="15874"/>
            </a:xfrm>
            <a:custGeom>
              <a:avLst/>
              <a:gdLst>
                <a:gd name="T0" fmla="*/ 47 w 47"/>
                <a:gd name="T1" fmla="*/ 4 h 4"/>
                <a:gd name="T2" fmla="*/ 0 w 47"/>
                <a:gd name="T3" fmla="*/ 4 h 4"/>
                <a:gd name="T4" fmla="*/ 0 w 47"/>
                <a:gd name="T5" fmla="*/ 3 h 4"/>
                <a:gd name="T6" fmla="*/ 24 w 47"/>
                <a:gd name="T7" fmla="*/ 2 h 4"/>
                <a:gd name="T8" fmla="*/ 47 w 47"/>
                <a:gd name="T9" fmla="*/ 4 h 4"/>
              </a:gdLst>
              <a:ahLst/>
              <a:cxnLst>
                <a:cxn ang="0">
                  <a:pos x="T0" y="T1"/>
                </a:cxn>
                <a:cxn ang="0">
                  <a:pos x="T2" y="T3"/>
                </a:cxn>
                <a:cxn ang="0">
                  <a:pos x="T4" y="T5"/>
                </a:cxn>
                <a:cxn ang="0">
                  <a:pos x="T6" y="T7"/>
                </a:cxn>
                <a:cxn ang="0">
                  <a:pos x="T8" y="T9"/>
                </a:cxn>
              </a:cxnLst>
              <a:rect l="0" t="0" r="r" b="b"/>
              <a:pathLst>
                <a:path w="47" h="4">
                  <a:moveTo>
                    <a:pt x="47" y="4"/>
                  </a:moveTo>
                  <a:cubicBezTo>
                    <a:pt x="31" y="4"/>
                    <a:pt x="15" y="4"/>
                    <a:pt x="0" y="4"/>
                  </a:cubicBezTo>
                  <a:cubicBezTo>
                    <a:pt x="0" y="3"/>
                    <a:pt x="0" y="3"/>
                    <a:pt x="0" y="3"/>
                  </a:cubicBezTo>
                  <a:cubicBezTo>
                    <a:pt x="8" y="2"/>
                    <a:pt x="16" y="2"/>
                    <a:pt x="24" y="2"/>
                  </a:cubicBezTo>
                  <a:cubicBezTo>
                    <a:pt x="32" y="2"/>
                    <a:pt x="40" y="0"/>
                    <a:pt x="4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92"/>
            <p:cNvSpPr/>
            <p:nvPr/>
          </p:nvSpPr>
          <p:spPr bwMode="auto">
            <a:xfrm>
              <a:off x="5153022" y="3579840"/>
              <a:ext cx="130174" cy="46038"/>
            </a:xfrm>
            <a:custGeom>
              <a:avLst/>
              <a:gdLst>
                <a:gd name="T0" fmla="*/ 35 w 35"/>
                <a:gd name="T1" fmla="*/ 1 h 12"/>
                <a:gd name="T2" fmla="*/ 0 w 35"/>
                <a:gd name="T3" fmla="*/ 12 h 12"/>
                <a:gd name="T4" fmla="*/ 35 w 35"/>
                <a:gd name="T5" fmla="*/ 0 h 12"/>
                <a:gd name="T6" fmla="*/ 35 w 35"/>
                <a:gd name="T7" fmla="*/ 1 h 12"/>
              </a:gdLst>
              <a:ahLst/>
              <a:cxnLst>
                <a:cxn ang="0">
                  <a:pos x="T0" y="T1"/>
                </a:cxn>
                <a:cxn ang="0">
                  <a:pos x="T2" y="T3"/>
                </a:cxn>
                <a:cxn ang="0">
                  <a:pos x="T4" y="T5"/>
                </a:cxn>
                <a:cxn ang="0">
                  <a:pos x="T6" y="T7"/>
                </a:cxn>
              </a:cxnLst>
              <a:rect l="0" t="0" r="r" b="b"/>
              <a:pathLst>
                <a:path w="35" h="12">
                  <a:moveTo>
                    <a:pt x="35" y="1"/>
                  </a:moveTo>
                  <a:cubicBezTo>
                    <a:pt x="23" y="5"/>
                    <a:pt x="11" y="9"/>
                    <a:pt x="0" y="12"/>
                  </a:cubicBezTo>
                  <a:cubicBezTo>
                    <a:pt x="11" y="5"/>
                    <a:pt x="22" y="1"/>
                    <a:pt x="35" y="0"/>
                  </a:cubicBezTo>
                  <a:cubicBezTo>
                    <a:pt x="35" y="1"/>
                    <a:pt x="35" y="1"/>
                    <a:pt x="3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93"/>
            <p:cNvSpPr/>
            <p:nvPr/>
          </p:nvSpPr>
          <p:spPr bwMode="auto">
            <a:xfrm>
              <a:off x="6437307" y="2806723"/>
              <a:ext cx="207962" cy="17463"/>
            </a:xfrm>
            <a:custGeom>
              <a:avLst/>
              <a:gdLst>
                <a:gd name="T0" fmla="*/ 0 w 55"/>
                <a:gd name="T1" fmla="*/ 0 h 5"/>
                <a:gd name="T2" fmla="*/ 55 w 55"/>
                <a:gd name="T3" fmla="*/ 3 h 5"/>
                <a:gd name="T4" fmla="*/ 55 w 55"/>
                <a:gd name="T5" fmla="*/ 5 h 5"/>
                <a:gd name="T6" fmla="*/ 0 w 55"/>
                <a:gd name="T7" fmla="*/ 1 h 5"/>
                <a:gd name="T8" fmla="*/ 0 w 55"/>
                <a:gd name="T9" fmla="*/ 0 h 5"/>
              </a:gdLst>
              <a:ahLst/>
              <a:cxnLst>
                <a:cxn ang="0">
                  <a:pos x="T0" y="T1"/>
                </a:cxn>
                <a:cxn ang="0">
                  <a:pos x="T2" y="T3"/>
                </a:cxn>
                <a:cxn ang="0">
                  <a:pos x="T4" y="T5"/>
                </a:cxn>
                <a:cxn ang="0">
                  <a:pos x="T6" y="T7"/>
                </a:cxn>
                <a:cxn ang="0">
                  <a:pos x="T8" y="T9"/>
                </a:cxn>
              </a:cxnLst>
              <a:rect l="0" t="0" r="r" b="b"/>
              <a:pathLst>
                <a:path w="55" h="5">
                  <a:moveTo>
                    <a:pt x="0" y="0"/>
                  </a:moveTo>
                  <a:cubicBezTo>
                    <a:pt x="18" y="1"/>
                    <a:pt x="37" y="2"/>
                    <a:pt x="55" y="3"/>
                  </a:cubicBezTo>
                  <a:cubicBezTo>
                    <a:pt x="55" y="4"/>
                    <a:pt x="55" y="4"/>
                    <a:pt x="55" y="5"/>
                  </a:cubicBezTo>
                  <a:cubicBezTo>
                    <a:pt x="37" y="4"/>
                    <a:pt x="18" y="2"/>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94"/>
            <p:cNvSpPr/>
            <p:nvPr/>
          </p:nvSpPr>
          <p:spPr bwMode="auto">
            <a:xfrm>
              <a:off x="4768846" y="3913220"/>
              <a:ext cx="71438" cy="82550"/>
            </a:xfrm>
            <a:custGeom>
              <a:avLst/>
              <a:gdLst>
                <a:gd name="T0" fmla="*/ 0 w 19"/>
                <a:gd name="T1" fmla="*/ 22 h 22"/>
                <a:gd name="T2" fmla="*/ 5 w 19"/>
                <a:gd name="T3" fmla="*/ 12 h 22"/>
                <a:gd name="T4" fmla="*/ 12 w 19"/>
                <a:gd name="T5" fmla="*/ 3 h 22"/>
                <a:gd name="T6" fmla="*/ 17 w 19"/>
                <a:gd name="T7" fmla="*/ 0 h 22"/>
                <a:gd name="T8" fmla="*/ 19 w 19"/>
                <a:gd name="T9" fmla="*/ 2 h 22"/>
                <a:gd name="T10" fmla="*/ 18 w 19"/>
                <a:gd name="T11" fmla="*/ 4 h 22"/>
                <a:gd name="T12" fmla="*/ 0 w 19"/>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19" h="22">
                  <a:moveTo>
                    <a:pt x="0" y="22"/>
                  </a:moveTo>
                  <a:cubicBezTo>
                    <a:pt x="1" y="19"/>
                    <a:pt x="3" y="16"/>
                    <a:pt x="5" y="12"/>
                  </a:cubicBezTo>
                  <a:cubicBezTo>
                    <a:pt x="7" y="9"/>
                    <a:pt x="10" y="6"/>
                    <a:pt x="12" y="3"/>
                  </a:cubicBezTo>
                  <a:cubicBezTo>
                    <a:pt x="13" y="2"/>
                    <a:pt x="15" y="1"/>
                    <a:pt x="17" y="0"/>
                  </a:cubicBezTo>
                  <a:cubicBezTo>
                    <a:pt x="18" y="0"/>
                    <a:pt x="19" y="1"/>
                    <a:pt x="19" y="2"/>
                  </a:cubicBezTo>
                  <a:cubicBezTo>
                    <a:pt x="19" y="2"/>
                    <a:pt x="19" y="3"/>
                    <a:pt x="18" y="4"/>
                  </a:cubicBezTo>
                  <a:cubicBezTo>
                    <a:pt x="12" y="10"/>
                    <a:pt x="6" y="16"/>
                    <a:pt x="0"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95"/>
            <p:cNvSpPr/>
            <p:nvPr/>
          </p:nvSpPr>
          <p:spPr bwMode="auto">
            <a:xfrm>
              <a:off x="6730995" y="3640167"/>
              <a:ext cx="203199" cy="49214"/>
            </a:xfrm>
            <a:custGeom>
              <a:avLst/>
              <a:gdLst>
                <a:gd name="T0" fmla="*/ 1 w 54"/>
                <a:gd name="T1" fmla="*/ 0 h 13"/>
                <a:gd name="T2" fmla="*/ 54 w 54"/>
                <a:gd name="T3" fmla="*/ 11 h 13"/>
                <a:gd name="T4" fmla="*/ 53 w 54"/>
                <a:gd name="T5" fmla="*/ 13 h 13"/>
                <a:gd name="T6" fmla="*/ 37 w 54"/>
                <a:gd name="T7" fmla="*/ 9 h 13"/>
                <a:gd name="T8" fmla="*/ 18 w 54"/>
                <a:gd name="T9" fmla="*/ 5 h 13"/>
                <a:gd name="T10" fmla="*/ 0 w 54"/>
                <a:gd name="T11" fmla="*/ 1 h 13"/>
                <a:gd name="T12" fmla="*/ 1 w 54"/>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54" h="13">
                  <a:moveTo>
                    <a:pt x="1" y="0"/>
                  </a:moveTo>
                  <a:cubicBezTo>
                    <a:pt x="18" y="3"/>
                    <a:pt x="36" y="7"/>
                    <a:pt x="54" y="11"/>
                  </a:cubicBezTo>
                  <a:cubicBezTo>
                    <a:pt x="54" y="11"/>
                    <a:pt x="54" y="12"/>
                    <a:pt x="53" y="13"/>
                  </a:cubicBezTo>
                  <a:cubicBezTo>
                    <a:pt x="48" y="12"/>
                    <a:pt x="42" y="10"/>
                    <a:pt x="37" y="9"/>
                  </a:cubicBezTo>
                  <a:cubicBezTo>
                    <a:pt x="31" y="7"/>
                    <a:pt x="25" y="6"/>
                    <a:pt x="18" y="5"/>
                  </a:cubicBezTo>
                  <a:cubicBezTo>
                    <a:pt x="12" y="4"/>
                    <a:pt x="6" y="2"/>
                    <a:pt x="0" y="1"/>
                  </a:cubicBezTo>
                  <a:cubicBezTo>
                    <a:pt x="0"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96"/>
            <p:cNvSpPr/>
            <p:nvPr/>
          </p:nvSpPr>
          <p:spPr bwMode="auto">
            <a:xfrm>
              <a:off x="7318370" y="2873398"/>
              <a:ext cx="153987" cy="49214"/>
            </a:xfrm>
            <a:custGeom>
              <a:avLst/>
              <a:gdLst>
                <a:gd name="T0" fmla="*/ 0 w 41"/>
                <a:gd name="T1" fmla="*/ 0 h 13"/>
                <a:gd name="T2" fmla="*/ 31 w 41"/>
                <a:gd name="T3" fmla="*/ 8 h 13"/>
                <a:gd name="T4" fmla="*/ 41 w 41"/>
                <a:gd name="T5" fmla="*/ 13 h 13"/>
                <a:gd name="T6" fmla="*/ 32 w 41"/>
                <a:gd name="T7" fmla="*/ 11 h 13"/>
                <a:gd name="T8" fmla="*/ 5 w 41"/>
                <a:gd name="T9" fmla="*/ 3 h 13"/>
                <a:gd name="T10" fmla="*/ 0 w 41"/>
                <a:gd name="T11" fmla="*/ 0 h 13"/>
              </a:gdLst>
              <a:ahLst/>
              <a:cxnLst>
                <a:cxn ang="0">
                  <a:pos x="T0" y="T1"/>
                </a:cxn>
                <a:cxn ang="0">
                  <a:pos x="T2" y="T3"/>
                </a:cxn>
                <a:cxn ang="0">
                  <a:pos x="T4" y="T5"/>
                </a:cxn>
                <a:cxn ang="0">
                  <a:pos x="T6" y="T7"/>
                </a:cxn>
                <a:cxn ang="0">
                  <a:pos x="T8" y="T9"/>
                </a:cxn>
                <a:cxn ang="0">
                  <a:pos x="T10" y="T11"/>
                </a:cxn>
              </a:cxnLst>
              <a:rect l="0" t="0" r="r" b="b"/>
              <a:pathLst>
                <a:path w="41" h="13">
                  <a:moveTo>
                    <a:pt x="0" y="0"/>
                  </a:moveTo>
                  <a:cubicBezTo>
                    <a:pt x="10" y="3"/>
                    <a:pt x="21" y="5"/>
                    <a:pt x="31" y="8"/>
                  </a:cubicBezTo>
                  <a:cubicBezTo>
                    <a:pt x="34" y="9"/>
                    <a:pt x="38" y="11"/>
                    <a:pt x="41" y="13"/>
                  </a:cubicBezTo>
                  <a:cubicBezTo>
                    <a:pt x="38" y="12"/>
                    <a:pt x="35" y="11"/>
                    <a:pt x="32" y="11"/>
                  </a:cubicBezTo>
                  <a:cubicBezTo>
                    <a:pt x="23" y="8"/>
                    <a:pt x="14" y="5"/>
                    <a:pt x="5" y="3"/>
                  </a:cubicBezTo>
                  <a:cubicBezTo>
                    <a:pt x="3" y="2"/>
                    <a:pt x="2"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97"/>
            <p:cNvSpPr/>
            <p:nvPr/>
          </p:nvSpPr>
          <p:spPr bwMode="auto">
            <a:xfrm>
              <a:off x="5362571" y="3621117"/>
              <a:ext cx="158751" cy="57151"/>
            </a:xfrm>
            <a:custGeom>
              <a:avLst/>
              <a:gdLst>
                <a:gd name="T0" fmla="*/ 42 w 42"/>
                <a:gd name="T1" fmla="*/ 1 h 15"/>
                <a:gd name="T2" fmla="*/ 1 w 42"/>
                <a:gd name="T3" fmla="*/ 15 h 15"/>
                <a:gd name="T4" fmla="*/ 0 w 42"/>
                <a:gd name="T5" fmla="*/ 13 h 15"/>
                <a:gd name="T6" fmla="*/ 42 w 42"/>
                <a:gd name="T7" fmla="*/ 0 h 15"/>
                <a:gd name="T8" fmla="*/ 42 w 42"/>
                <a:gd name="T9" fmla="*/ 1 h 15"/>
              </a:gdLst>
              <a:ahLst/>
              <a:cxnLst>
                <a:cxn ang="0">
                  <a:pos x="T0" y="T1"/>
                </a:cxn>
                <a:cxn ang="0">
                  <a:pos x="T2" y="T3"/>
                </a:cxn>
                <a:cxn ang="0">
                  <a:pos x="T4" y="T5"/>
                </a:cxn>
                <a:cxn ang="0">
                  <a:pos x="T6" y="T7"/>
                </a:cxn>
                <a:cxn ang="0">
                  <a:pos x="T8" y="T9"/>
                </a:cxn>
              </a:cxnLst>
              <a:rect l="0" t="0" r="r" b="b"/>
              <a:pathLst>
                <a:path w="42" h="15">
                  <a:moveTo>
                    <a:pt x="42" y="1"/>
                  </a:moveTo>
                  <a:cubicBezTo>
                    <a:pt x="29" y="6"/>
                    <a:pt x="15" y="10"/>
                    <a:pt x="1" y="15"/>
                  </a:cubicBezTo>
                  <a:cubicBezTo>
                    <a:pt x="0" y="14"/>
                    <a:pt x="0" y="14"/>
                    <a:pt x="0" y="13"/>
                  </a:cubicBezTo>
                  <a:cubicBezTo>
                    <a:pt x="14" y="9"/>
                    <a:pt x="28" y="4"/>
                    <a:pt x="42" y="0"/>
                  </a:cubicBezTo>
                  <a:cubicBezTo>
                    <a:pt x="42" y="0"/>
                    <a:pt x="42" y="0"/>
                    <a:pt x="4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98"/>
            <p:cNvSpPr/>
            <p:nvPr/>
          </p:nvSpPr>
          <p:spPr bwMode="auto">
            <a:xfrm>
              <a:off x="5046659" y="3730657"/>
              <a:ext cx="147637" cy="49214"/>
            </a:xfrm>
            <a:custGeom>
              <a:avLst/>
              <a:gdLst>
                <a:gd name="T0" fmla="*/ 39 w 39"/>
                <a:gd name="T1" fmla="*/ 0 h 13"/>
                <a:gd name="T2" fmla="*/ 0 w 39"/>
                <a:gd name="T3" fmla="*/ 13 h 13"/>
                <a:gd name="T4" fmla="*/ 39 w 39"/>
                <a:gd name="T5" fmla="*/ 0 h 13"/>
              </a:gdLst>
              <a:ahLst/>
              <a:cxnLst>
                <a:cxn ang="0">
                  <a:pos x="T0" y="T1"/>
                </a:cxn>
                <a:cxn ang="0">
                  <a:pos x="T2" y="T3"/>
                </a:cxn>
                <a:cxn ang="0">
                  <a:pos x="T4" y="T5"/>
                </a:cxn>
              </a:cxnLst>
              <a:rect l="0" t="0" r="r" b="b"/>
              <a:pathLst>
                <a:path w="39" h="13">
                  <a:moveTo>
                    <a:pt x="39" y="0"/>
                  </a:moveTo>
                  <a:cubicBezTo>
                    <a:pt x="26" y="4"/>
                    <a:pt x="13" y="9"/>
                    <a:pt x="0" y="13"/>
                  </a:cubicBezTo>
                  <a:cubicBezTo>
                    <a:pt x="11" y="4"/>
                    <a:pt x="25" y="3"/>
                    <a:pt x="3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99"/>
            <p:cNvSpPr/>
            <p:nvPr/>
          </p:nvSpPr>
          <p:spPr bwMode="auto">
            <a:xfrm>
              <a:off x="6118221" y="2963886"/>
              <a:ext cx="180975" cy="15874"/>
            </a:xfrm>
            <a:custGeom>
              <a:avLst/>
              <a:gdLst>
                <a:gd name="T0" fmla="*/ 0 w 48"/>
                <a:gd name="T1" fmla="*/ 2 h 4"/>
                <a:gd name="T2" fmla="*/ 48 w 48"/>
                <a:gd name="T3" fmla="*/ 0 h 4"/>
                <a:gd name="T4" fmla="*/ 48 w 48"/>
                <a:gd name="T5" fmla="*/ 2 h 4"/>
                <a:gd name="T6" fmla="*/ 0 w 48"/>
                <a:gd name="T7" fmla="*/ 4 h 4"/>
                <a:gd name="T8" fmla="*/ 0 w 48"/>
                <a:gd name="T9" fmla="*/ 2 h 4"/>
              </a:gdLst>
              <a:ahLst/>
              <a:cxnLst>
                <a:cxn ang="0">
                  <a:pos x="T0" y="T1"/>
                </a:cxn>
                <a:cxn ang="0">
                  <a:pos x="T2" y="T3"/>
                </a:cxn>
                <a:cxn ang="0">
                  <a:pos x="T4" y="T5"/>
                </a:cxn>
                <a:cxn ang="0">
                  <a:pos x="T6" y="T7"/>
                </a:cxn>
                <a:cxn ang="0">
                  <a:pos x="T8" y="T9"/>
                </a:cxn>
              </a:cxnLst>
              <a:rect l="0" t="0" r="r" b="b"/>
              <a:pathLst>
                <a:path w="48" h="4">
                  <a:moveTo>
                    <a:pt x="0" y="2"/>
                  </a:moveTo>
                  <a:cubicBezTo>
                    <a:pt x="16" y="2"/>
                    <a:pt x="32" y="1"/>
                    <a:pt x="48" y="0"/>
                  </a:cubicBezTo>
                  <a:cubicBezTo>
                    <a:pt x="48" y="1"/>
                    <a:pt x="48" y="1"/>
                    <a:pt x="48" y="2"/>
                  </a:cubicBezTo>
                  <a:cubicBezTo>
                    <a:pt x="32" y="2"/>
                    <a:pt x="16" y="3"/>
                    <a:pt x="0" y="4"/>
                  </a:cubicBezTo>
                  <a:cubicBezTo>
                    <a:pt x="0" y="3"/>
                    <a:pt x="0"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100"/>
            <p:cNvSpPr/>
            <p:nvPr/>
          </p:nvSpPr>
          <p:spPr bwMode="auto">
            <a:xfrm>
              <a:off x="6580184" y="3130577"/>
              <a:ext cx="98426" cy="19050"/>
            </a:xfrm>
            <a:custGeom>
              <a:avLst/>
              <a:gdLst>
                <a:gd name="T0" fmla="*/ 26 w 26"/>
                <a:gd name="T1" fmla="*/ 5 h 5"/>
                <a:gd name="T2" fmla="*/ 0 w 26"/>
                <a:gd name="T3" fmla="*/ 4 h 5"/>
                <a:gd name="T4" fmla="*/ 26 w 26"/>
                <a:gd name="T5" fmla="*/ 5 h 5"/>
              </a:gdLst>
              <a:ahLst/>
              <a:cxnLst>
                <a:cxn ang="0">
                  <a:pos x="T0" y="T1"/>
                </a:cxn>
                <a:cxn ang="0">
                  <a:pos x="T2" y="T3"/>
                </a:cxn>
                <a:cxn ang="0">
                  <a:pos x="T4" y="T5"/>
                </a:cxn>
              </a:cxnLst>
              <a:rect l="0" t="0" r="r" b="b"/>
              <a:pathLst>
                <a:path w="26" h="5">
                  <a:moveTo>
                    <a:pt x="26" y="5"/>
                  </a:moveTo>
                  <a:cubicBezTo>
                    <a:pt x="18" y="5"/>
                    <a:pt x="9" y="4"/>
                    <a:pt x="0" y="4"/>
                  </a:cubicBezTo>
                  <a:cubicBezTo>
                    <a:pt x="4" y="0"/>
                    <a:pt x="20" y="1"/>
                    <a:pt x="2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101"/>
            <p:cNvSpPr/>
            <p:nvPr/>
          </p:nvSpPr>
          <p:spPr bwMode="auto">
            <a:xfrm>
              <a:off x="6497632" y="3281390"/>
              <a:ext cx="180975" cy="7937"/>
            </a:xfrm>
            <a:custGeom>
              <a:avLst/>
              <a:gdLst>
                <a:gd name="T0" fmla="*/ 0 w 48"/>
                <a:gd name="T1" fmla="*/ 0 h 2"/>
                <a:gd name="T2" fmla="*/ 48 w 48"/>
                <a:gd name="T3" fmla="*/ 0 h 2"/>
                <a:gd name="T4" fmla="*/ 48 w 48"/>
                <a:gd name="T5" fmla="*/ 2 h 2"/>
                <a:gd name="T6" fmla="*/ 0 w 48"/>
                <a:gd name="T7" fmla="*/ 0 h 2"/>
              </a:gdLst>
              <a:ahLst/>
              <a:cxnLst>
                <a:cxn ang="0">
                  <a:pos x="T0" y="T1"/>
                </a:cxn>
                <a:cxn ang="0">
                  <a:pos x="T2" y="T3"/>
                </a:cxn>
                <a:cxn ang="0">
                  <a:pos x="T4" y="T5"/>
                </a:cxn>
                <a:cxn ang="0">
                  <a:pos x="T6" y="T7"/>
                </a:cxn>
              </a:cxnLst>
              <a:rect l="0" t="0" r="r" b="b"/>
              <a:pathLst>
                <a:path w="48" h="2">
                  <a:moveTo>
                    <a:pt x="0" y="0"/>
                  </a:moveTo>
                  <a:cubicBezTo>
                    <a:pt x="15" y="0"/>
                    <a:pt x="32" y="0"/>
                    <a:pt x="48" y="0"/>
                  </a:cubicBezTo>
                  <a:cubicBezTo>
                    <a:pt x="48" y="1"/>
                    <a:pt x="48" y="1"/>
                    <a:pt x="48" y="2"/>
                  </a:cubicBezTo>
                  <a:cubicBezTo>
                    <a:pt x="32" y="1"/>
                    <a:pt x="15"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102"/>
            <p:cNvSpPr/>
            <p:nvPr/>
          </p:nvSpPr>
          <p:spPr bwMode="auto">
            <a:xfrm>
              <a:off x="7877169" y="3475067"/>
              <a:ext cx="101600" cy="63500"/>
            </a:xfrm>
            <a:custGeom>
              <a:avLst/>
              <a:gdLst>
                <a:gd name="T0" fmla="*/ 1 w 27"/>
                <a:gd name="T1" fmla="*/ 0 h 17"/>
                <a:gd name="T2" fmla="*/ 27 w 27"/>
                <a:gd name="T3" fmla="*/ 17 h 17"/>
                <a:gd name="T4" fmla="*/ 0 w 27"/>
                <a:gd name="T5" fmla="*/ 1 h 17"/>
                <a:gd name="T6" fmla="*/ 1 w 27"/>
                <a:gd name="T7" fmla="*/ 0 h 17"/>
              </a:gdLst>
              <a:ahLst/>
              <a:cxnLst>
                <a:cxn ang="0">
                  <a:pos x="T0" y="T1"/>
                </a:cxn>
                <a:cxn ang="0">
                  <a:pos x="T2" y="T3"/>
                </a:cxn>
                <a:cxn ang="0">
                  <a:pos x="T4" y="T5"/>
                </a:cxn>
                <a:cxn ang="0">
                  <a:pos x="T6" y="T7"/>
                </a:cxn>
              </a:cxnLst>
              <a:rect l="0" t="0" r="r" b="b"/>
              <a:pathLst>
                <a:path w="27" h="17">
                  <a:moveTo>
                    <a:pt x="1" y="0"/>
                  </a:moveTo>
                  <a:cubicBezTo>
                    <a:pt x="9" y="5"/>
                    <a:pt x="19" y="8"/>
                    <a:pt x="27" y="17"/>
                  </a:cubicBezTo>
                  <a:cubicBezTo>
                    <a:pt x="17" y="11"/>
                    <a:pt x="9" y="6"/>
                    <a:pt x="0"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103"/>
            <p:cNvSpPr/>
            <p:nvPr/>
          </p:nvSpPr>
          <p:spPr bwMode="auto">
            <a:xfrm>
              <a:off x="4652959" y="3305204"/>
              <a:ext cx="85725" cy="49214"/>
            </a:xfrm>
            <a:custGeom>
              <a:avLst/>
              <a:gdLst>
                <a:gd name="T0" fmla="*/ 0 w 23"/>
                <a:gd name="T1" fmla="*/ 11 h 13"/>
                <a:gd name="T2" fmla="*/ 22 w 23"/>
                <a:gd name="T3" fmla="*/ 0 h 13"/>
                <a:gd name="T4" fmla="*/ 23 w 23"/>
                <a:gd name="T5" fmla="*/ 2 h 13"/>
                <a:gd name="T6" fmla="*/ 1 w 23"/>
                <a:gd name="T7" fmla="*/ 13 h 13"/>
                <a:gd name="T8" fmla="*/ 0 w 23"/>
                <a:gd name="T9" fmla="*/ 11 h 13"/>
              </a:gdLst>
              <a:ahLst/>
              <a:cxnLst>
                <a:cxn ang="0">
                  <a:pos x="T0" y="T1"/>
                </a:cxn>
                <a:cxn ang="0">
                  <a:pos x="T2" y="T3"/>
                </a:cxn>
                <a:cxn ang="0">
                  <a:pos x="T4" y="T5"/>
                </a:cxn>
                <a:cxn ang="0">
                  <a:pos x="T6" y="T7"/>
                </a:cxn>
                <a:cxn ang="0">
                  <a:pos x="T8" y="T9"/>
                </a:cxn>
              </a:cxnLst>
              <a:rect l="0" t="0" r="r" b="b"/>
              <a:pathLst>
                <a:path w="23" h="13">
                  <a:moveTo>
                    <a:pt x="0" y="11"/>
                  </a:moveTo>
                  <a:cubicBezTo>
                    <a:pt x="8" y="8"/>
                    <a:pt x="15" y="4"/>
                    <a:pt x="22" y="0"/>
                  </a:cubicBezTo>
                  <a:cubicBezTo>
                    <a:pt x="22" y="0"/>
                    <a:pt x="23" y="1"/>
                    <a:pt x="23" y="2"/>
                  </a:cubicBezTo>
                  <a:cubicBezTo>
                    <a:pt x="16" y="6"/>
                    <a:pt x="9" y="9"/>
                    <a:pt x="1" y="13"/>
                  </a:cubicBezTo>
                  <a:cubicBezTo>
                    <a:pt x="1" y="13"/>
                    <a:pt x="1" y="12"/>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104"/>
            <p:cNvSpPr/>
            <p:nvPr/>
          </p:nvSpPr>
          <p:spPr bwMode="auto">
            <a:xfrm>
              <a:off x="6700833" y="2821010"/>
              <a:ext cx="128587" cy="22225"/>
            </a:xfrm>
            <a:custGeom>
              <a:avLst/>
              <a:gdLst>
                <a:gd name="T0" fmla="*/ 34 w 34"/>
                <a:gd name="T1" fmla="*/ 6 h 6"/>
                <a:gd name="T2" fmla="*/ 0 w 34"/>
                <a:gd name="T3" fmla="*/ 2 h 6"/>
                <a:gd name="T4" fmla="*/ 0 w 34"/>
                <a:gd name="T5" fmla="*/ 0 h 6"/>
                <a:gd name="T6" fmla="*/ 34 w 34"/>
                <a:gd name="T7" fmla="*/ 4 h 6"/>
                <a:gd name="T8" fmla="*/ 34 w 34"/>
                <a:gd name="T9" fmla="*/ 6 h 6"/>
              </a:gdLst>
              <a:ahLst/>
              <a:cxnLst>
                <a:cxn ang="0">
                  <a:pos x="T0" y="T1"/>
                </a:cxn>
                <a:cxn ang="0">
                  <a:pos x="T2" y="T3"/>
                </a:cxn>
                <a:cxn ang="0">
                  <a:pos x="T4" y="T5"/>
                </a:cxn>
                <a:cxn ang="0">
                  <a:pos x="T6" y="T7"/>
                </a:cxn>
                <a:cxn ang="0">
                  <a:pos x="T8" y="T9"/>
                </a:cxn>
              </a:cxnLst>
              <a:rect l="0" t="0" r="r" b="b"/>
              <a:pathLst>
                <a:path w="34" h="6">
                  <a:moveTo>
                    <a:pt x="34" y="6"/>
                  </a:moveTo>
                  <a:cubicBezTo>
                    <a:pt x="23" y="4"/>
                    <a:pt x="11" y="3"/>
                    <a:pt x="0" y="2"/>
                  </a:cubicBezTo>
                  <a:cubicBezTo>
                    <a:pt x="0" y="1"/>
                    <a:pt x="0" y="1"/>
                    <a:pt x="0" y="0"/>
                  </a:cubicBezTo>
                  <a:cubicBezTo>
                    <a:pt x="12" y="2"/>
                    <a:pt x="23" y="3"/>
                    <a:pt x="34" y="4"/>
                  </a:cubicBezTo>
                  <a:cubicBezTo>
                    <a:pt x="34" y="5"/>
                    <a:pt x="34" y="5"/>
                    <a:pt x="3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105"/>
            <p:cNvSpPr/>
            <p:nvPr/>
          </p:nvSpPr>
          <p:spPr bwMode="auto">
            <a:xfrm>
              <a:off x="4554535" y="3357590"/>
              <a:ext cx="57151" cy="63500"/>
            </a:xfrm>
            <a:custGeom>
              <a:avLst/>
              <a:gdLst>
                <a:gd name="T0" fmla="*/ 0 w 15"/>
                <a:gd name="T1" fmla="*/ 17 h 17"/>
                <a:gd name="T2" fmla="*/ 15 w 15"/>
                <a:gd name="T3" fmla="*/ 0 h 17"/>
                <a:gd name="T4" fmla="*/ 0 w 15"/>
                <a:gd name="T5" fmla="*/ 17 h 17"/>
              </a:gdLst>
              <a:ahLst/>
              <a:cxnLst>
                <a:cxn ang="0">
                  <a:pos x="T0" y="T1"/>
                </a:cxn>
                <a:cxn ang="0">
                  <a:pos x="T2" y="T3"/>
                </a:cxn>
                <a:cxn ang="0">
                  <a:pos x="T4" y="T5"/>
                </a:cxn>
              </a:cxnLst>
              <a:rect l="0" t="0" r="r" b="b"/>
              <a:pathLst>
                <a:path w="15" h="17">
                  <a:moveTo>
                    <a:pt x="0" y="17"/>
                  </a:moveTo>
                  <a:cubicBezTo>
                    <a:pt x="1" y="11"/>
                    <a:pt x="6" y="4"/>
                    <a:pt x="15" y="0"/>
                  </a:cubicBezTo>
                  <a:cubicBezTo>
                    <a:pt x="10" y="6"/>
                    <a:pt x="5" y="11"/>
                    <a:pt x="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106"/>
            <p:cNvSpPr/>
            <p:nvPr/>
          </p:nvSpPr>
          <p:spPr bwMode="auto">
            <a:xfrm>
              <a:off x="5219697" y="3255989"/>
              <a:ext cx="104776" cy="41275"/>
            </a:xfrm>
            <a:custGeom>
              <a:avLst/>
              <a:gdLst>
                <a:gd name="T0" fmla="*/ 0 w 28"/>
                <a:gd name="T1" fmla="*/ 9 h 11"/>
                <a:gd name="T2" fmla="*/ 28 w 28"/>
                <a:gd name="T3" fmla="*/ 0 h 11"/>
                <a:gd name="T4" fmla="*/ 28 w 28"/>
                <a:gd name="T5" fmla="*/ 2 h 11"/>
                <a:gd name="T6" fmla="*/ 0 w 28"/>
                <a:gd name="T7" fmla="*/ 11 h 11"/>
                <a:gd name="T8" fmla="*/ 0 w 28"/>
                <a:gd name="T9" fmla="*/ 9 h 11"/>
              </a:gdLst>
              <a:ahLst/>
              <a:cxnLst>
                <a:cxn ang="0">
                  <a:pos x="T0" y="T1"/>
                </a:cxn>
                <a:cxn ang="0">
                  <a:pos x="T2" y="T3"/>
                </a:cxn>
                <a:cxn ang="0">
                  <a:pos x="T4" y="T5"/>
                </a:cxn>
                <a:cxn ang="0">
                  <a:pos x="T6" y="T7"/>
                </a:cxn>
                <a:cxn ang="0">
                  <a:pos x="T8" y="T9"/>
                </a:cxn>
              </a:cxnLst>
              <a:rect l="0" t="0" r="r" b="b"/>
              <a:pathLst>
                <a:path w="28" h="11">
                  <a:moveTo>
                    <a:pt x="0" y="9"/>
                  </a:moveTo>
                  <a:cubicBezTo>
                    <a:pt x="9" y="6"/>
                    <a:pt x="19" y="3"/>
                    <a:pt x="28" y="0"/>
                  </a:cubicBezTo>
                  <a:cubicBezTo>
                    <a:pt x="28" y="1"/>
                    <a:pt x="28" y="1"/>
                    <a:pt x="28" y="2"/>
                  </a:cubicBezTo>
                  <a:cubicBezTo>
                    <a:pt x="19" y="5"/>
                    <a:pt x="10" y="8"/>
                    <a:pt x="0" y="11"/>
                  </a:cubicBezTo>
                  <a:cubicBezTo>
                    <a:pt x="0" y="10"/>
                    <a:pt x="0" y="1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07"/>
            <p:cNvSpPr/>
            <p:nvPr/>
          </p:nvSpPr>
          <p:spPr bwMode="auto">
            <a:xfrm>
              <a:off x="4810120" y="4206911"/>
              <a:ext cx="33338" cy="41275"/>
            </a:xfrm>
            <a:custGeom>
              <a:avLst/>
              <a:gdLst>
                <a:gd name="T0" fmla="*/ 7 w 9"/>
                <a:gd name="T1" fmla="*/ 11 h 11"/>
                <a:gd name="T2" fmla="*/ 2 w 9"/>
                <a:gd name="T3" fmla="*/ 0 h 11"/>
                <a:gd name="T4" fmla="*/ 9 w 9"/>
                <a:gd name="T5" fmla="*/ 9 h 11"/>
                <a:gd name="T6" fmla="*/ 7 w 9"/>
                <a:gd name="T7" fmla="*/ 11 h 11"/>
              </a:gdLst>
              <a:ahLst/>
              <a:cxnLst>
                <a:cxn ang="0">
                  <a:pos x="T0" y="T1"/>
                </a:cxn>
                <a:cxn ang="0">
                  <a:pos x="T2" y="T3"/>
                </a:cxn>
                <a:cxn ang="0">
                  <a:pos x="T4" y="T5"/>
                </a:cxn>
                <a:cxn ang="0">
                  <a:pos x="T6" y="T7"/>
                </a:cxn>
              </a:cxnLst>
              <a:rect l="0" t="0" r="r" b="b"/>
              <a:pathLst>
                <a:path w="9" h="11">
                  <a:moveTo>
                    <a:pt x="7" y="11"/>
                  </a:moveTo>
                  <a:cubicBezTo>
                    <a:pt x="1" y="9"/>
                    <a:pt x="0" y="7"/>
                    <a:pt x="2" y="0"/>
                  </a:cubicBezTo>
                  <a:cubicBezTo>
                    <a:pt x="4" y="4"/>
                    <a:pt x="6" y="6"/>
                    <a:pt x="9" y="9"/>
                  </a:cubicBezTo>
                  <a:cubicBezTo>
                    <a:pt x="8" y="10"/>
                    <a:pt x="8" y="10"/>
                    <a:pt x="7"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08"/>
            <p:cNvSpPr/>
            <p:nvPr/>
          </p:nvSpPr>
          <p:spPr bwMode="auto">
            <a:xfrm>
              <a:off x="4367210" y="3998946"/>
              <a:ext cx="17463" cy="103190"/>
            </a:xfrm>
            <a:custGeom>
              <a:avLst/>
              <a:gdLst>
                <a:gd name="T0" fmla="*/ 5 w 5"/>
                <a:gd name="T1" fmla="*/ 27 h 27"/>
                <a:gd name="T2" fmla="*/ 3 w 5"/>
                <a:gd name="T3" fmla="*/ 0 h 27"/>
                <a:gd name="T4" fmla="*/ 5 w 5"/>
                <a:gd name="T5" fmla="*/ 27 h 27"/>
              </a:gdLst>
              <a:ahLst/>
              <a:cxnLst>
                <a:cxn ang="0">
                  <a:pos x="T0" y="T1"/>
                </a:cxn>
                <a:cxn ang="0">
                  <a:pos x="T2" y="T3"/>
                </a:cxn>
                <a:cxn ang="0">
                  <a:pos x="T4" y="T5"/>
                </a:cxn>
              </a:cxnLst>
              <a:rect l="0" t="0" r="r" b="b"/>
              <a:pathLst>
                <a:path w="5" h="27">
                  <a:moveTo>
                    <a:pt x="5" y="27"/>
                  </a:moveTo>
                  <a:cubicBezTo>
                    <a:pt x="0" y="18"/>
                    <a:pt x="2" y="10"/>
                    <a:pt x="3" y="0"/>
                  </a:cubicBezTo>
                  <a:cubicBezTo>
                    <a:pt x="4" y="10"/>
                    <a:pt x="4" y="18"/>
                    <a:pt x="5"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109"/>
            <p:cNvSpPr/>
            <p:nvPr/>
          </p:nvSpPr>
          <p:spPr bwMode="auto">
            <a:xfrm>
              <a:off x="4348160" y="3541742"/>
              <a:ext cx="41275" cy="61913"/>
            </a:xfrm>
            <a:custGeom>
              <a:avLst/>
              <a:gdLst>
                <a:gd name="T0" fmla="*/ 0 w 11"/>
                <a:gd name="T1" fmla="*/ 14 h 16"/>
                <a:gd name="T2" fmla="*/ 10 w 11"/>
                <a:gd name="T3" fmla="*/ 0 h 16"/>
                <a:gd name="T4" fmla="*/ 11 w 11"/>
                <a:gd name="T5" fmla="*/ 1 h 16"/>
                <a:gd name="T6" fmla="*/ 1 w 11"/>
                <a:gd name="T7" fmla="*/ 16 h 16"/>
                <a:gd name="T8" fmla="*/ 0 w 11"/>
                <a:gd name="T9" fmla="*/ 14 h 16"/>
              </a:gdLst>
              <a:ahLst/>
              <a:cxnLst>
                <a:cxn ang="0">
                  <a:pos x="T0" y="T1"/>
                </a:cxn>
                <a:cxn ang="0">
                  <a:pos x="T2" y="T3"/>
                </a:cxn>
                <a:cxn ang="0">
                  <a:pos x="T4" y="T5"/>
                </a:cxn>
                <a:cxn ang="0">
                  <a:pos x="T6" y="T7"/>
                </a:cxn>
                <a:cxn ang="0">
                  <a:pos x="T8" y="T9"/>
                </a:cxn>
              </a:cxnLst>
              <a:rect l="0" t="0" r="r" b="b"/>
              <a:pathLst>
                <a:path w="11" h="16">
                  <a:moveTo>
                    <a:pt x="0" y="14"/>
                  </a:moveTo>
                  <a:cubicBezTo>
                    <a:pt x="3" y="10"/>
                    <a:pt x="7" y="5"/>
                    <a:pt x="10" y="0"/>
                  </a:cubicBezTo>
                  <a:cubicBezTo>
                    <a:pt x="11" y="1"/>
                    <a:pt x="11" y="1"/>
                    <a:pt x="11" y="1"/>
                  </a:cubicBezTo>
                  <a:cubicBezTo>
                    <a:pt x="8" y="6"/>
                    <a:pt x="5" y="11"/>
                    <a:pt x="1" y="16"/>
                  </a:cubicBezTo>
                  <a:cubicBezTo>
                    <a:pt x="1" y="15"/>
                    <a:pt x="0" y="15"/>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110"/>
            <p:cNvSpPr/>
            <p:nvPr/>
          </p:nvSpPr>
          <p:spPr bwMode="auto">
            <a:xfrm>
              <a:off x="4810120" y="3236939"/>
              <a:ext cx="30163" cy="60326"/>
            </a:xfrm>
            <a:custGeom>
              <a:avLst/>
              <a:gdLst>
                <a:gd name="T0" fmla="*/ 6 w 8"/>
                <a:gd name="T1" fmla="*/ 16 h 16"/>
                <a:gd name="T2" fmla="*/ 7 w 8"/>
                <a:gd name="T3" fmla="*/ 0 h 16"/>
                <a:gd name="T4" fmla="*/ 7 w 8"/>
                <a:gd name="T5" fmla="*/ 4 h 16"/>
                <a:gd name="T6" fmla="*/ 5 w 8"/>
                <a:gd name="T7" fmla="*/ 10 h 16"/>
                <a:gd name="T8" fmla="*/ 7 w 8"/>
                <a:gd name="T9" fmla="*/ 16 h 16"/>
                <a:gd name="T10" fmla="*/ 6 w 8"/>
                <a:gd name="T11" fmla="*/ 16 h 16"/>
              </a:gdLst>
              <a:ahLst/>
              <a:cxnLst>
                <a:cxn ang="0">
                  <a:pos x="T0" y="T1"/>
                </a:cxn>
                <a:cxn ang="0">
                  <a:pos x="T2" y="T3"/>
                </a:cxn>
                <a:cxn ang="0">
                  <a:pos x="T4" y="T5"/>
                </a:cxn>
                <a:cxn ang="0">
                  <a:pos x="T6" y="T7"/>
                </a:cxn>
                <a:cxn ang="0">
                  <a:pos x="T8" y="T9"/>
                </a:cxn>
                <a:cxn ang="0">
                  <a:pos x="T10" y="T11"/>
                </a:cxn>
              </a:cxnLst>
              <a:rect l="0" t="0" r="r" b="b"/>
              <a:pathLst>
                <a:path w="8" h="16">
                  <a:moveTo>
                    <a:pt x="6" y="16"/>
                  </a:moveTo>
                  <a:cubicBezTo>
                    <a:pt x="0" y="11"/>
                    <a:pt x="5" y="6"/>
                    <a:pt x="7" y="0"/>
                  </a:cubicBezTo>
                  <a:cubicBezTo>
                    <a:pt x="7" y="1"/>
                    <a:pt x="8" y="3"/>
                    <a:pt x="7" y="4"/>
                  </a:cubicBezTo>
                  <a:cubicBezTo>
                    <a:pt x="7" y="6"/>
                    <a:pt x="5" y="8"/>
                    <a:pt x="5" y="10"/>
                  </a:cubicBezTo>
                  <a:cubicBezTo>
                    <a:pt x="5" y="12"/>
                    <a:pt x="6" y="14"/>
                    <a:pt x="7" y="16"/>
                  </a:cubicBezTo>
                  <a:cubicBezTo>
                    <a:pt x="7" y="16"/>
                    <a:pt x="6" y="16"/>
                    <a:pt x="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111"/>
            <p:cNvSpPr/>
            <p:nvPr/>
          </p:nvSpPr>
          <p:spPr bwMode="auto">
            <a:xfrm>
              <a:off x="5895970" y="3322665"/>
              <a:ext cx="65088" cy="19050"/>
            </a:xfrm>
            <a:custGeom>
              <a:avLst/>
              <a:gdLst>
                <a:gd name="T0" fmla="*/ 0 w 17"/>
                <a:gd name="T1" fmla="*/ 2 h 5"/>
                <a:gd name="T2" fmla="*/ 17 w 17"/>
                <a:gd name="T3" fmla="*/ 0 h 5"/>
                <a:gd name="T4" fmla="*/ 17 w 17"/>
                <a:gd name="T5" fmla="*/ 1 h 5"/>
                <a:gd name="T6" fmla="*/ 1 w 17"/>
                <a:gd name="T7" fmla="*/ 5 h 5"/>
                <a:gd name="T8" fmla="*/ 0 w 17"/>
                <a:gd name="T9" fmla="*/ 2 h 5"/>
              </a:gdLst>
              <a:ahLst/>
              <a:cxnLst>
                <a:cxn ang="0">
                  <a:pos x="T0" y="T1"/>
                </a:cxn>
                <a:cxn ang="0">
                  <a:pos x="T2" y="T3"/>
                </a:cxn>
                <a:cxn ang="0">
                  <a:pos x="T4" y="T5"/>
                </a:cxn>
                <a:cxn ang="0">
                  <a:pos x="T6" y="T7"/>
                </a:cxn>
                <a:cxn ang="0">
                  <a:pos x="T8" y="T9"/>
                </a:cxn>
              </a:cxnLst>
              <a:rect l="0" t="0" r="r" b="b"/>
              <a:pathLst>
                <a:path w="17" h="5">
                  <a:moveTo>
                    <a:pt x="0" y="2"/>
                  </a:moveTo>
                  <a:cubicBezTo>
                    <a:pt x="6" y="2"/>
                    <a:pt x="11" y="1"/>
                    <a:pt x="17" y="0"/>
                  </a:cubicBezTo>
                  <a:cubicBezTo>
                    <a:pt x="17" y="0"/>
                    <a:pt x="17" y="1"/>
                    <a:pt x="17" y="1"/>
                  </a:cubicBezTo>
                  <a:cubicBezTo>
                    <a:pt x="12" y="2"/>
                    <a:pt x="6" y="4"/>
                    <a:pt x="1" y="5"/>
                  </a:cubicBezTo>
                  <a:cubicBezTo>
                    <a:pt x="1" y="4"/>
                    <a:pt x="0"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112"/>
            <p:cNvSpPr/>
            <p:nvPr/>
          </p:nvSpPr>
          <p:spPr bwMode="auto">
            <a:xfrm>
              <a:off x="5043485" y="3330602"/>
              <a:ext cx="74612" cy="30164"/>
            </a:xfrm>
            <a:custGeom>
              <a:avLst/>
              <a:gdLst>
                <a:gd name="T0" fmla="*/ 0 w 20"/>
                <a:gd name="T1" fmla="*/ 6 h 8"/>
                <a:gd name="T2" fmla="*/ 19 w 20"/>
                <a:gd name="T3" fmla="*/ 0 h 8"/>
                <a:gd name="T4" fmla="*/ 20 w 20"/>
                <a:gd name="T5" fmla="*/ 2 h 8"/>
                <a:gd name="T6" fmla="*/ 1 w 20"/>
                <a:gd name="T7" fmla="*/ 8 h 8"/>
                <a:gd name="T8" fmla="*/ 0 w 20"/>
                <a:gd name="T9" fmla="*/ 6 h 8"/>
              </a:gdLst>
              <a:ahLst/>
              <a:cxnLst>
                <a:cxn ang="0">
                  <a:pos x="T0" y="T1"/>
                </a:cxn>
                <a:cxn ang="0">
                  <a:pos x="T2" y="T3"/>
                </a:cxn>
                <a:cxn ang="0">
                  <a:pos x="T4" y="T5"/>
                </a:cxn>
                <a:cxn ang="0">
                  <a:pos x="T6" y="T7"/>
                </a:cxn>
                <a:cxn ang="0">
                  <a:pos x="T8" y="T9"/>
                </a:cxn>
              </a:cxnLst>
              <a:rect l="0" t="0" r="r" b="b"/>
              <a:pathLst>
                <a:path w="20" h="8">
                  <a:moveTo>
                    <a:pt x="0" y="6"/>
                  </a:moveTo>
                  <a:cubicBezTo>
                    <a:pt x="7" y="4"/>
                    <a:pt x="13" y="2"/>
                    <a:pt x="19" y="0"/>
                  </a:cubicBezTo>
                  <a:cubicBezTo>
                    <a:pt x="19" y="1"/>
                    <a:pt x="20" y="1"/>
                    <a:pt x="20" y="2"/>
                  </a:cubicBezTo>
                  <a:cubicBezTo>
                    <a:pt x="13" y="4"/>
                    <a:pt x="7" y="6"/>
                    <a:pt x="1" y="8"/>
                  </a:cubicBezTo>
                  <a:cubicBezTo>
                    <a:pt x="1" y="7"/>
                    <a:pt x="0" y="7"/>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113"/>
            <p:cNvSpPr/>
            <p:nvPr/>
          </p:nvSpPr>
          <p:spPr bwMode="auto">
            <a:xfrm>
              <a:off x="4652959" y="3932271"/>
              <a:ext cx="36514" cy="17463"/>
            </a:xfrm>
            <a:custGeom>
              <a:avLst/>
              <a:gdLst>
                <a:gd name="T0" fmla="*/ 8 w 10"/>
                <a:gd name="T1" fmla="*/ 0 h 5"/>
                <a:gd name="T2" fmla="*/ 6 w 10"/>
                <a:gd name="T3" fmla="*/ 5 h 5"/>
                <a:gd name="T4" fmla="*/ 0 w 10"/>
                <a:gd name="T5" fmla="*/ 3 h 5"/>
                <a:gd name="T6" fmla="*/ 8 w 10"/>
                <a:gd name="T7" fmla="*/ 0 h 5"/>
              </a:gdLst>
              <a:ahLst/>
              <a:cxnLst>
                <a:cxn ang="0">
                  <a:pos x="T0" y="T1"/>
                </a:cxn>
                <a:cxn ang="0">
                  <a:pos x="T2" y="T3"/>
                </a:cxn>
                <a:cxn ang="0">
                  <a:pos x="T4" y="T5"/>
                </a:cxn>
                <a:cxn ang="0">
                  <a:pos x="T6" y="T7"/>
                </a:cxn>
              </a:cxnLst>
              <a:rect l="0" t="0" r="r" b="b"/>
              <a:pathLst>
                <a:path w="10" h="5">
                  <a:moveTo>
                    <a:pt x="8" y="0"/>
                  </a:moveTo>
                  <a:cubicBezTo>
                    <a:pt x="10" y="3"/>
                    <a:pt x="9" y="5"/>
                    <a:pt x="6" y="5"/>
                  </a:cubicBezTo>
                  <a:cubicBezTo>
                    <a:pt x="4" y="5"/>
                    <a:pt x="3" y="4"/>
                    <a:pt x="0" y="3"/>
                  </a:cubicBezTo>
                  <a:cubicBezTo>
                    <a:pt x="4" y="2"/>
                    <a:pt x="6" y="1"/>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114"/>
            <p:cNvSpPr/>
            <p:nvPr/>
          </p:nvSpPr>
          <p:spPr bwMode="auto">
            <a:xfrm>
              <a:off x="5021259" y="3686205"/>
              <a:ext cx="74612" cy="30164"/>
            </a:xfrm>
            <a:custGeom>
              <a:avLst/>
              <a:gdLst>
                <a:gd name="T0" fmla="*/ 0 w 20"/>
                <a:gd name="T1" fmla="*/ 6 h 8"/>
                <a:gd name="T2" fmla="*/ 20 w 20"/>
                <a:gd name="T3" fmla="*/ 0 h 8"/>
                <a:gd name="T4" fmla="*/ 20 w 20"/>
                <a:gd name="T5" fmla="*/ 1 h 8"/>
                <a:gd name="T6" fmla="*/ 0 w 20"/>
                <a:gd name="T7" fmla="*/ 8 h 8"/>
                <a:gd name="T8" fmla="*/ 0 w 20"/>
                <a:gd name="T9" fmla="*/ 6 h 8"/>
              </a:gdLst>
              <a:ahLst/>
              <a:cxnLst>
                <a:cxn ang="0">
                  <a:pos x="T0" y="T1"/>
                </a:cxn>
                <a:cxn ang="0">
                  <a:pos x="T2" y="T3"/>
                </a:cxn>
                <a:cxn ang="0">
                  <a:pos x="T4" y="T5"/>
                </a:cxn>
                <a:cxn ang="0">
                  <a:pos x="T6" y="T7"/>
                </a:cxn>
                <a:cxn ang="0">
                  <a:pos x="T8" y="T9"/>
                </a:cxn>
              </a:cxnLst>
              <a:rect l="0" t="0" r="r" b="b"/>
              <a:pathLst>
                <a:path w="20" h="8">
                  <a:moveTo>
                    <a:pt x="0" y="6"/>
                  </a:moveTo>
                  <a:cubicBezTo>
                    <a:pt x="6" y="4"/>
                    <a:pt x="13" y="2"/>
                    <a:pt x="20" y="0"/>
                  </a:cubicBezTo>
                  <a:cubicBezTo>
                    <a:pt x="20" y="0"/>
                    <a:pt x="20" y="1"/>
                    <a:pt x="20" y="1"/>
                  </a:cubicBezTo>
                  <a:cubicBezTo>
                    <a:pt x="14" y="3"/>
                    <a:pt x="7" y="6"/>
                    <a:pt x="0" y="8"/>
                  </a:cubicBezTo>
                  <a:cubicBezTo>
                    <a:pt x="0" y="7"/>
                    <a:pt x="0" y="7"/>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115"/>
            <p:cNvSpPr/>
            <p:nvPr/>
          </p:nvSpPr>
          <p:spPr bwMode="auto">
            <a:xfrm>
              <a:off x="6975469" y="3251226"/>
              <a:ext cx="68262" cy="23814"/>
            </a:xfrm>
            <a:custGeom>
              <a:avLst/>
              <a:gdLst>
                <a:gd name="T0" fmla="*/ 1 w 18"/>
                <a:gd name="T1" fmla="*/ 0 h 6"/>
                <a:gd name="T2" fmla="*/ 18 w 18"/>
                <a:gd name="T3" fmla="*/ 4 h 6"/>
                <a:gd name="T4" fmla="*/ 18 w 18"/>
                <a:gd name="T5" fmla="*/ 6 h 6"/>
                <a:gd name="T6" fmla="*/ 0 w 18"/>
                <a:gd name="T7" fmla="*/ 2 h 6"/>
                <a:gd name="T8" fmla="*/ 1 w 18"/>
                <a:gd name="T9" fmla="*/ 0 h 6"/>
              </a:gdLst>
              <a:ahLst/>
              <a:cxnLst>
                <a:cxn ang="0">
                  <a:pos x="T0" y="T1"/>
                </a:cxn>
                <a:cxn ang="0">
                  <a:pos x="T2" y="T3"/>
                </a:cxn>
                <a:cxn ang="0">
                  <a:pos x="T4" y="T5"/>
                </a:cxn>
                <a:cxn ang="0">
                  <a:pos x="T6" y="T7"/>
                </a:cxn>
                <a:cxn ang="0">
                  <a:pos x="T8" y="T9"/>
                </a:cxn>
              </a:cxnLst>
              <a:rect l="0" t="0" r="r" b="b"/>
              <a:pathLst>
                <a:path w="18" h="6">
                  <a:moveTo>
                    <a:pt x="1" y="0"/>
                  </a:moveTo>
                  <a:cubicBezTo>
                    <a:pt x="7" y="2"/>
                    <a:pt x="12" y="3"/>
                    <a:pt x="18" y="4"/>
                  </a:cubicBezTo>
                  <a:cubicBezTo>
                    <a:pt x="18" y="5"/>
                    <a:pt x="18" y="5"/>
                    <a:pt x="18" y="6"/>
                  </a:cubicBezTo>
                  <a:cubicBezTo>
                    <a:pt x="12" y="4"/>
                    <a:pt x="6" y="3"/>
                    <a:pt x="0" y="2"/>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116"/>
            <p:cNvSpPr/>
            <p:nvPr/>
          </p:nvSpPr>
          <p:spPr bwMode="auto">
            <a:xfrm>
              <a:off x="4746621" y="3267102"/>
              <a:ext cx="44451" cy="38101"/>
            </a:xfrm>
            <a:custGeom>
              <a:avLst/>
              <a:gdLst>
                <a:gd name="T0" fmla="*/ 12 w 12"/>
                <a:gd name="T1" fmla="*/ 3 h 10"/>
                <a:gd name="T2" fmla="*/ 1 w 12"/>
                <a:gd name="T3" fmla="*/ 10 h 10"/>
                <a:gd name="T4" fmla="*/ 0 w 12"/>
                <a:gd name="T5" fmla="*/ 9 h 10"/>
                <a:gd name="T6" fmla="*/ 12 w 12"/>
                <a:gd name="T7" fmla="*/ 3 h 10"/>
              </a:gdLst>
              <a:ahLst/>
              <a:cxnLst>
                <a:cxn ang="0">
                  <a:pos x="T0" y="T1"/>
                </a:cxn>
                <a:cxn ang="0">
                  <a:pos x="T2" y="T3"/>
                </a:cxn>
                <a:cxn ang="0">
                  <a:pos x="T4" y="T5"/>
                </a:cxn>
                <a:cxn ang="0">
                  <a:pos x="T6" y="T7"/>
                </a:cxn>
              </a:cxnLst>
              <a:rect l="0" t="0" r="r" b="b"/>
              <a:pathLst>
                <a:path w="12" h="10">
                  <a:moveTo>
                    <a:pt x="12" y="3"/>
                  </a:moveTo>
                  <a:cubicBezTo>
                    <a:pt x="9" y="6"/>
                    <a:pt x="5" y="8"/>
                    <a:pt x="1" y="10"/>
                  </a:cubicBezTo>
                  <a:cubicBezTo>
                    <a:pt x="1" y="10"/>
                    <a:pt x="1" y="9"/>
                    <a:pt x="0" y="9"/>
                  </a:cubicBezTo>
                  <a:cubicBezTo>
                    <a:pt x="5" y="8"/>
                    <a:pt x="5" y="0"/>
                    <a:pt x="1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117"/>
            <p:cNvSpPr/>
            <p:nvPr/>
          </p:nvSpPr>
          <p:spPr bwMode="auto">
            <a:xfrm>
              <a:off x="6735758" y="3149625"/>
              <a:ext cx="52388" cy="11113"/>
            </a:xfrm>
            <a:custGeom>
              <a:avLst/>
              <a:gdLst>
                <a:gd name="T0" fmla="*/ 13 w 14"/>
                <a:gd name="T1" fmla="*/ 3 h 3"/>
                <a:gd name="T2" fmla="*/ 0 w 14"/>
                <a:gd name="T3" fmla="*/ 1 h 3"/>
                <a:gd name="T4" fmla="*/ 0 w 14"/>
                <a:gd name="T5" fmla="*/ 0 h 3"/>
                <a:gd name="T6" fmla="*/ 14 w 14"/>
                <a:gd name="T7" fmla="*/ 1 h 3"/>
                <a:gd name="T8" fmla="*/ 13 w 14"/>
                <a:gd name="T9" fmla="*/ 3 h 3"/>
              </a:gdLst>
              <a:ahLst/>
              <a:cxnLst>
                <a:cxn ang="0">
                  <a:pos x="T0" y="T1"/>
                </a:cxn>
                <a:cxn ang="0">
                  <a:pos x="T2" y="T3"/>
                </a:cxn>
                <a:cxn ang="0">
                  <a:pos x="T4" y="T5"/>
                </a:cxn>
                <a:cxn ang="0">
                  <a:pos x="T6" y="T7"/>
                </a:cxn>
                <a:cxn ang="0">
                  <a:pos x="T8" y="T9"/>
                </a:cxn>
              </a:cxnLst>
              <a:rect l="0" t="0" r="r" b="b"/>
              <a:pathLst>
                <a:path w="14" h="3">
                  <a:moveTo>
                    <a:pt x="13" y="3"/>
                  </a:moveTo>
                  <a:cubicBezTo>
                    <a:pt x="9" y="3"/>
                    <a:pt x="4" y="2"/>
                    <a:pt x="0" y="1"/>
                  </a:cubicBezTo>
                  <a:cubicBezTo>
                    <a:pt x="0" y="1"/>
                    <a:pt x="0" y="0"/>
                    <a:pt x="0" y="0"/>
                  </a:cubicBezTo>
                  <a:cubicBezTo>
                    <a:pt x="4" y="0"/>
                    <a:pt x="9" y="1"/>
                    <a:pt x="14" y="1"/>
                  </a:cubicBezTo>
                  <a:cubicBezTo>
                    <a:pt x="13" y="2"/>
                    <a:pt x="13" y="3"/>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118"/>
            <p:cNvSpPr/>
            <p:nvPr/>
          </p:nvSpPr>
          <p:spPr bwMode="auto">
            <a:xfrm>
              <a:off x="6810370" y="3001987"/>
              <a:ext cx="74612" cy="23814"/>
            </a:xfrm>
            <a:custGeom>
              <a:avLst/>
              <a:gdLst>
                <a:gd name="T0" fmla="*/ 20 w 20"/>
                <a:gd name="T1" fmla="*/ 6 h 6"/>
                <a:gd name="T2" fmla="*/ 0 w 20"/>
                <a:gd name="T3" fmla="*/ 1 h 6"/>
                <a:gd name="T4" fmla="*/ 1 w 20"/>
                <a:gd name="T5" fmla="*/ 0 h 6"/>
                <a:gd name="T6" fmla="*/ 20 w 20"/>
                <a:gd name="T7" fmla="*/ 5 h 6"/>
                <a:gd name="T8" fmla="*/ 20 w 20"/>
                <a:gd name="T9" fmla="*/ 6 h 6"/>
              </a:gdLst>
              <a:ahLst/>
              <a:cxnLst>
                <a:cxn ang="0">
                  <a:pos x="T0" y="T1"/>
                </a:cxn>
                <a:cxn ang="0">
                  <a:pos x="T2" y="T3"/>
                </a:cxn>
                <a:cxn ang="0">
                  <a:pos x="T4" y="T5"/>
                </a:cxn>
                <a:cxn ang="0">
                  <a:pos x="T6" y="T7"/>
                </a:cxn>
                <a:cxn ang="0">
                  <a:pos x="T8" y="T9"/>
                </a:cxn>
              </a:cxnLst>
              <a:rect l="0" t="0" r="r" b="b"/>
              <a:pathLst>
                <a:path w="20" h="6">
                  <a:moveTo>
                    <a:pt x="20" y="6"/>
                  </a:moveTo>
                  <a:cubicBezTo>
                    <a:pt x="14" y="4"/>
                    <a:pt x="7" y="3"/>
                    <a:pt x="0" y="1"/>
                  </a:cubicBezTo>
                  <a:cubicBezTo>
                    <a:pt x="1" y="1"/>
                    <a:pt x="1" y="1"/>
                    <a:pt x="1" y="0"/>
                  </a:cubicBezTo>
                  <a:cubicBezTo>
                    <a:pt x="7" y="2"/>
                    <a:pt x="14" y="3"/>
                    <a:pt x="20" y="5"/>
                  </a:cubicBezTo>
                  <a:cubicBezTo>
                    <a:pt x="20" y="5"/>
                    <a:pt x="20" y="5"/>
                    <a:pt x="2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119"/>
            <p:cNvSpPr/>
            <p:nvPr/>
          </p:nvSpPr>
          <p:spPr bwMode="auto">
            <a:xfrm>
              <a:off x="4527546" y="3425854"/>
              <a:ext cx="23813" cy="30164"/>
            </a:xfrm>
            <a:custGeom>
              <a:avLst/>
              <a:gdLst>
                <a:gd name="T0" fmla="*/ 6 w 6"/>
                <a:gd name="T1" fmla="*/ 0 h 8"/>
                <a:gd name="T2" fmla="*/ 4 w 6"/>
                <a:gd name="T3" fmla="*/ 5 h 8"/>
                <a:gd name="T4" fmla="*/ 3 w 6"/>
                <a:gd name="T5" fmla="*/ 8 h 8"/>
                <a:gd name="T6" fmla="*/ 1 w 6"/>
                <a:gd name="T7" fmla="*/ 7 h 8"/>
                <a:gd name="T8" fmla="*/ 1 w 6"/>
                <a:gd name="T9" fmla="*/ 4 h 8"/>
                <a:gd name="T10" fmla="*/ 6 w 6"/>
                <a:gd name="T11" fmla="*/ 0 h 8"/>
              </a:gdLst>
              <a:ahLst/>
              <a:cxnLst>
                <a:cxn ang="0">
                  <a:pos x="T0" y="T1"/>
                </a:cxn>
                <a:cxn ang="0">
                  <a:pos x="T2" y="T3"/>
                </a:cxn>
                <a:cxn ang="0">
                  <a:pos x="T4" y="T5"/>
                </a:cxn>
                <a:cxn ang="0">
                  <a:pos x="T6" y="T7"/>
                </a:cxn>
                <a:cxn ang="0">
                  <a:pos x="T8" y="T9"/>
                </a:cxn>
                <a:cxn ang="0">
                  <a:pos x="T10" y="T11"/>
                </a:cxn>
              </a:cxnLst>
              <a:rect l="0" t="0" r="r" b="b"/>
              <a:pathLst>
                <a:path w="6" h="8">
                  <a:moveTo>
                    <a:pt x="6" y="0"/>
                  </a:moveTo>
                  <a:cubicBezTo>
                    <a:pt x="5" y="3"/>
                    <a:pt x="5" y="4"/>
                    <a:pt x="4" y="5"/>
                  </a:cubicBezTo>
                  <a:cubicBezTo>
                    <a:pt x="4" y="6"/>
                    <a:pt x="3" y="7"/>
                    <a:pt x="3" y="8"/>
                  </a:cubicBezTo>
                  <a:cubicBezTo>
                    <a:pt x="2" y="8"/>
                    <a:pt x="1" y="7"/>
                    <a:pt x="1" y="7"/>
                  </a:cubicBezTo>
                  <a:cubicBezTo>
                    <a:pt x="0" y="6"/>
                    <a:pt x="0" y="4"/>
                    <a:pt x="1" y="4"/>
                  </a:cubicBezTo>
                  <a:cubicBezTo>
                    <a:pt x="2" y="2"/>
                    <a:pt x="3" y="2"/>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120"/>
            <p:cNvSpPr/>
            <p:nvPr/>
          </p:nvSpPr>
          <p:spPr bwMode="auto">
            <a:xfrm>
              <a:off x="4441823" y="3448079"/>
              <a:ext cx="22224" cy="49214"/>
            </a:xfrm>
            <a:custGeom>
              <a:avLst/>
              <a:gdLst>
                <a:gd name="T0" fmla="*/ 0 w 6"/>
                <a:gd name="T1" fmla="*/ 13 h 13"/>
                <a:gd name="T2" fmla="*/ 4 w 6"/>
                <a:gd name="T3" fmla="*/ 0 h 13"/>
                <a:gd name="T4" fmla="*/ 6 w 6"/>
                <a:gd name="T5" fmla="*/ 1 h 13"/>
                <a:gd name="T6" fmla="*/ 2 w 6"/>
                <a:gd name="T7" fmla="*/ 13 h 13"/>
                <a:gd name="T8" fmla="*/ 0 w 6"/>
                <a:gd name="T9" fmla="*/ 13 h 13"/>
              </a:gdLst>
              <a:ahLst/>
              <a:cxnLst>
                <a:cxn ang="0">
                  <a:pos x="T0" y="T1"/>
                </a:cxn>
                <a:cxn ang="0">
                  <a:pos x="T2" y="T3"/>
                </a:cxn>
                <a:cxn ang="0">
                  <a:pos x="T4" y="T5"/>
                </a:cxn>
                <a:cxn ang="0">
                  <a:pos x="T6" y="T7"/>
                </a:cxn>
                <a:cxn ang="0">
                  <a:pos x="T8" y="T9"/>
                </a:cxn>
              </a:cxnLst>
              <a:rect l="0" t="0" r="r" b="b"/>
              <a:pathLst>
                <a:path w="6" h="13">
                  <a:moveTo>
                    <a:pt x="0" y="13"/>
                  </a:moveTo>
                  <a:cubicBezTo>
                    <a:pt x="1" y="9"/>
                    <a:pt x="3" y="4"/>
                    <a:pt x="4" y="0"/>
                  </a:cubicBezTo>
                  <a:cubicBezTo>
                    <a:pt x="5" y="1"/>
                    <a:pt x="5" y="1"/>
                    <a:pt x="6" y="1"/>
                  </a:cubicBezTo>
                  <a:cubicBezTo>
                    <a:pt x="4" y="5"/>
                    <a:pt x="3" y="9"/>
                    <a:pt x="2" y="13"/>
                  </a:cubicBezTo>
                  <a:cubicBezTo>
                    <a:pt x="1" y="13"/>
                    <a:pt x="1" y="13"/>
                    <a:pt x="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121"/>
            <p:cNvSpPr/>
            <p:nvPr/>
          </p:nvSpPr>
          <p:spPr bwMode="auto">
            <a:xfrm>
              <a:off x="7554907" y="4067209"/>
              <a:ext cx="66675" cy="34925"/>
            </a:xfrm>
            <a:custGeom>
              <a:avLst/>
              <a:gdLst>
                <a:gd name="T0" fmla="*/ 0 w 18"/>
                <a:gd name="T1" fmla="*/ 0 h 9"/>
                <a:gd name="T2" fmla="*/ 18 w 18"/>
                <a:gd name="T3" fmla="*/ 8 h 9"/>
                <a:gd name="T4" fmla="*/ 17 w 18"/>
                <a:gd name="T5" fmla="*/ 9 h 9"/>
                <a:gd name="T6" fmla="*/ 0 w 18"/>
                <a:gd name="T7" fmla="*/ 0 h 9"/>
              </a:gdLst>
              <a:ahLst/>
              <a:cxnLst>
                <a:cxn ang="0">
                  <a:pos x="T0" y="T1"/>
                </a:cxn>
                <a:cxn ang="0">
                  <a:pos x="T2" y="T3"/>
                </a:cxn>
                <a:cxn ang="0">
                  <a:pos x="T4" y="T5"/>
                </a:cxn>
                <a:cxn ang="0">
                  <a:pos x="T6" y="T7"/>
                </a:cxn>
              </a:cxnLst>
              <a:rect l="0" t="0" r="r" b="b"/>
              <a:pathLst>
                <a:path w="18" h="9">
                  <a:moveTo>
                    <a:pt x="0" y="0"/>
                  </a:moveTo>
                  <a:cubicBezTo>
                    <a:pt x="6" y="2"/>
                    <a:pt x="12" y="5"/>
                    <a:pt x="18" y="8"/>
                  </a:cubicBezTo>
                  <a:cubicBezTo>
                    <a:pt x="17" y="8"/>
                    <a:pt x="17" y="9"/>
                    <a:pt x="17" y="9"/>
                  </a:cubicBezTo>
                  <a:cubicBezTo>
                    <a:pt x="11" y="6"/>
                    <a:pt x="6" y="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122"/>
            <p:cNvSpPr/>
            <p:nvPr/>
          </p:nvSpPr>
          <p:spPr bwMode="auto">
            <a:xfrm>
              <a:off x="4510085" y="3286153"/>
              <a:ext cx="33338" cy="41275"/>
            </a:xfrm>
            <a:custGeom>
              <a:avLst/>
              <a:gdLst>
                <a:gd name="T0" fmla="*/ 0 w 9"/>
                <a:gd name="T1" fmla="*/ 10 h 11"/>
                <a:gd name="T2" fmla="*/ 7 w 9"/>
                <a:gd name="T3" fmla="*/ 0 h 11"/>
                <a:gd name="T4" fmla="*/ 9 w 9"/>
                <a:gd name="T5" fmla="*/ 1 h 11"/>
                <a:gd name="T6" fmla="*/ 1 w 9"/>
                <a:gd name="T7" fmla="*/ 11 h 11"/>
                <a:gd name="T8" fmla="*/ 0 w 9"/>
                <a:gd name="T9" fmla="*/ 10 h 11"/>
              </a:gdLst>
              <a:ahLst/>
              <a:cxnLst>
                <a:cxn ang="0">
                  <a:pos x="T0" y="T1"/>
                </a:cxn>
                <a:cxn ang="0">
                  <a:pos x="T2" y="T3"/>
                </a:cxn>
                <a:cxn ang="0">
                  <a:pos x="T4" y="T5"/>
                </a:cxn>
                <a:cxn ang="0">
                  <a:pos x="T6" y="T7"/>
                </a:cxn>
                <a:cxn ang="0">
                  <a:pos x="T8" y="T9"/>
                </a:cxn>
              </a:cxnLst>
              <a:rect l="0" t="0" r="r" b="b"/>
              <a:pathLst>
                <a:path w="9" h="11">
                  <a:moveTo>
                    <a:pt x="0" y="10"/>
                  </a:moveTo>
                  <a:cubicBezTo>
                    <a:pt x="2" y="7"/>
                    <a:pt x="5" y="4"/>
                    <a:pt x="7" y="0"/>
                  </a:cubicBezTo>
                  <a:cubicBezTo>
                    <a:pt x="8" y="1"/>
                    <a:pt x="8" y="1"/>
                    <a:pt x="9" y="1"/>
                  </a:cubicBezTo>
                  <a:cubicBezTo>
                    <a:pt x="6" y="5"/>
                    <a:pt x="3" y="8"/>
                    <a:pt x="1" y="11"/>
                  </a:cubicBezTo>
                  <a:cubicBezTo>
                    <a:pt x="0" y="11"/>
                    <a:pt x="0" y="11"/>
                    <a:pt x="0"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123"/>
            <p:cNvSpPr/>
            <p:nvPr/>
          </p:nvSpPr>
          <p:spPr bwMode="auto">
            <a:xfrm>
              <a:off x="4279894" y="3878295"/>
              <a:ext cx="7937" cy="34925"/>
            </a:xfrm>
            <a:custGeom>
              <a:avLst/>
              <a:gdLst>
                <a:gd name="T0" fmla="*/ 2 w 2"/>
                <a:gd name="T1" fmla="*/ 0 h 9"/>
                <a:gd name="T2" fmla="*/ 2 w 2"/>
                <a:gd name="T3" fmla="*/ 9 h 9"/>
                <a:gd name="T4" fmla="*/ 0 w 2"/>
                <a:gd name="T5" fmla="*/ 9 h 9"/>
                <a:gd name="T6" fmla="*/ 0 w 2"/>
                <a:gd name="T7" fmla="*/ 0 h 9"/>
                <a:gd name="T8" fmla="*/ 2 w 2"/>
                <a:gd name="T9" fmla="*/ 0 h 9"/>
              </a:gdLst>
              <a:ahLst/>
              <a:cxnLst>
                <a:cxn ang="0">
                  <a:pos x="T0" y="T1"/>
                </a:cxn>
                <a:cxn ang="0">
                  <a:pos x="T2" y="T3"/>
                </a:cxn>
                <a:cxn ang="0">
                  <a:pos x="T4" y="T5"/>
                </a:cxn>
                <a:cxn ang="0">
                  <a:pos x="T6" y="T7"/>
                </a:cxn>
                <a:cxn ang="0">
                  <a:pos x="T8" y="T9"/>
                </a:cxn>
              </a:cxnLst>
              <a:rect l="0" t="0" r="r" b="b"/>
              <a:pathLst>
                <a:path w="2" h="9">
                  <a:moveTo>
                    <a:pt x="2" y="0"/>
                  </a:moveTo>
                  <a:cubicBezTo>
                    <a:pt x="2" y="3"/>
                    <a:pt x="2" y="6"/>
                    <a:pt x="2" y="9"/>
                  </a:cubicBezTo>
                  <a:cubicBezTo>
                    <a:pt x="1" y="9"/>
                    <a:pt x="1" y="9"/>
                    <a:pt x="0" y="9"/>
                  </a:cubicBezTo>
                  <a:cubicBezTo>
                    <a:pt x="0" y="6"/>
                    <a:pt x="0" y="3"/>
                    <a:pt x="0" y="0"/>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124"/>
            <p:cNvSpPr/>
            <p:nvPr/>
          </p:nvSpPr>
          <p:spPr bwMode="auto">
            <a:xfrm>
              <a:off x="5843582" y="2982940"/>
              <a:ext cx="76199" cy="19051"/>
            </a:xfrm>
            <a:custGeom>
              <a:avLst/>
              <a:gdLst>
                <a:gd name="T0" fmla="*/ 0 w 20"/>
                <a:gd name="T1" fmla="*/ 5 h 5"/>
                <a:gd name="T2" fmla="*/ 20 w 20"/>
                <a:gd name="T3" fmla="*/ 1 h 5"/>
                <a:gd name="T4" fmla="*/ 20 w 20"/>
                <a:gd name="T5" fmla="*/ 2 h 5"/>
                <a:gd name="T6" fmla="*/ 0 w 20"/>
                <a:gd name="T7" fmla="*/ 5 h 5"/>
              </a:gdLst>
              <a:ahLst/>
              <a:cxnLst>
                <a:cxn ang="0">
                  <a:pos x="T0" y="T1"/>
                </a:cxn>
                <a:cxn ang="0">
                  <a:pos x="T2" y="T3"/>
                </a:cxn>
                <a:cxn ang="0">
                  <a:pos x="T4" y="T5"/>
                </a:cxn>
                <a:cxn ang="0">
                  <a:pos x="T6" y="T7"/>
                </a:cxn>
              </a:cxnLst>
              <a:rect l="0" t="0" r="r" b="b"/>
              <a:pathLst>
                <a:path w="20" h="5">
                  <a:moveTo>
                    <a:pt x="0" y="5"/>
                  </a:moveTo>
                  <a:cubicBezTo>
                    <a:pt x="6" y="3"/>
                    <a:pt x="13" y="0"/>
                    <a:pt x="20" y="1"/>
                  </a:cubicBezTo>
                  <a:cubicBezTo>
                    <a:pt x="20" y="1"/>
                    <a:pt x="20" y="2"/>
                    <a:pt x="20" y="2"/>
                  </a:cubicBezTo>
                  <a:cubicBezTo>
                    <a:pt x="13" y="3"/>
                    <a:pt x="7"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125"/>
            <p:cNvSpPr/>
            <p:nvPr/>
          </p:nvSpPr>
          <p:spPr bwMode="auto">
            <a:xfrm>
              <a:off x="4840288" y="3160713"/>
              <a:ext cx="63499" cy="38101"/>
            </a:xfrm>
            <a:custGeom>
              <a:avLst/>
              <a:gdLst>
                <a:gd name="T0" fmla="*/ 0 w 17"/>
                <a:gd name="T1" fmla="*/ 8 h 10"/>
                <a:gd name="T2" fmla="*/ 16 w 17"/>
                <a:gd name="T3" fmla="*/ 0 h 10"/>
                <a:gd name="T4" fmla="*/ 17 w 17"/>
                <a:gd name="T5" fmla="*/ 2 h 10"/>
                <a:gd name="T6" fmla="*/ 1 w 17"/>
                <a:gd name="T7" fmla="*/ 10 h 10"/>
                <a:gd name="T8" fmla="*/ 0 w 17"/>
                <a:gd name="T9" fmla="*/ 8 h 10"/>
              </a:gdLst>
              <a:ahLst/>
              <a:cxnLst>
                <a:cxn ang="0">
                  <a:pos x="T0" y="T1"/>
                </a:cxn>
                <a:cxn ang="0">
                  <a:pos x="T2" y="T3"/>
                </a:cxn>
                <a:cxn ang="0">
                  <a:pos x="T4" y="T5"/>
                </a:cxn>
                <a:cxn ang="0">
                  <a:pos x="T6" y="T7"/>
                </a:cxn>
                <a:cxn ang="0">
                  <a:pos x="T8" y="T9"/>
                </a:cxn>
              </a:cxnLst>
              <a:rect l="0" t="0" r="r" b="b"/>
              <a:pathLst>
                <a:path w="17" h="10">
                  <a:moveTo>
                    <a:pt x="0" y="8"/>
                  </a:moveTo>
                  <a:cubicBezTo>
                    <a:pt x="5" y="6"/>
                    <a:pt x="11" y="3"/>
                    <a:pt x="16" y="0"/>
                  </a:cubicBezTo>
                  <a:cubicBezTo>
                    <a:pt x="17" y="1"/>
                    <a:pt x="17" y="1"/>
                    <a:pt x="17" y="2"/>
                  </a:cubicBezTo>
                  <a:cubicBezTo>
                    <a:pt x="12" y="5"/>
                    <a:pt x="6" y="7"/>
                    <a:pt x="1" y="10"/>
                  </a:cubicBezTo>
                  <a:cubicBezTo>
                    <a:pt x="1" y="9"/>
                    <a:pt x="0" y="9"/>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3"/>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par>
                                <p:cTn id="16" presetID="50" presetClass="entr" presetSubtype="0" decel="100000" fill="hold" grpId="0" nodeType="withEffect">
                                  <p:stCondLst>
                                    <p:cond delay="622"/>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strVal val="#ppt_w+.3"/>
                                          </p:val>
                                        </p:tav>
                                        <p:tav tm="100000">
                                          <p:val>
                                            <p:strVal val="#ppt_w"/>
                                          </p:val>
                                        </p:tav>
                                      </p:tavLst>
                                    </p:anim>
                                    <p:anim calcmode="lin" valueType="num">
                                      <p:cBhvr>
                                        <p:cTn id="19" dur="1000" fill="hold"/>
                                        <p:tgtEl>
                                          <p:spTgt spid="7"/>
                                        </p:tgtEl>
                                        <p:attrNameLst>
                                          <p:attrName>ppt_h</p:attrName>
                                        </p:attrNameLst>
                                      </p:cBhvr>
                                      <p:tavLst>
                                        <p:tav tm="0">
                                          <p:val>
                                            <p:strVal val="#ppt_h"/>
                                          </p:val>
                                        </p:tav>
                                        <p:tav tm="100000">
                                          <p:val>
                                            <p:strVal val="#ppt_h"/>
                                          </p:val>
                                        </p:tav>
                                      </p:tavLst>
                                    </p:anim>
                                    <p:animEffect transition="in" filter="fade">
                                      <p:cBhvr>
                                        <p:cTn id="20" dur="1000"/>
                                        <p:tgtEl>
                                          <p:spTgt spid="7"/>
                                        </p:tgtEl>
                                      </p:cBhvr>
                                    </p:animEffect>
                                  </p:childTnLst>
                                </p:cTn>
                              </p:par>
                              <p:par>
                                <p:cTn id="21" presetID="50" presetClass="entr" presetSubtype="0" decel="100000" fill="hold" grpId="0" nodeType="withEffect">
                                  <p:stCondLst>
                                    <p:cond delay="28"/>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strVal val="#ppt_w+.3"/>
                                          </p:val>
                                        </p:tav>
                                        <p:tav tm="100000">
                                          <p:val>
                                            <p:strVal val="#ppt_w"/>
                                          </p:val>
                                        </p:tav>
                                      </p:tavLst>
                                    </p:anim>
                                    <p:anim calcmode="lin" valueType="num">
                                      <p:cBhvr>
                                        <p:cTn id="24" dur="1000" fill="hold"/>
                                        <p:tgtEl>
                                          <p:spTgt spid="8"/>
                                        </p:tgtEl>
                                        <p:attrNameLst>
                                          <p:attrName>ppt_h</p:attrName>
                                        </p:attrNameLst>
                                      </p:cBhvr>
                                      <p:tavLst>
                                        <p:tav tm="0">
                                          <p:val>
                                            <p:strVal val="#ppt_h"/>
                                          </p:val>
                                        </p:tav>
                                        <p:tav tm="100000">
                                          <p:val>
                                            <p:strVal val="#ppt_h"/>
                                          </p:val>
                                        </p:tav>
                                      </p:tavLst>
                                    </p:anim>
                                    <p:animEffect transition="in" filter="fade">
                                      <p:cBhvr>
                                        <p:cTn id="25" dur="1000"/>
                                        <p:tgtEl>
                                          <p:spTgt spid="8"/>
                                        </p:tgtEl>
                                      </p:cBhvr>
                                    </p:animEffect>
                                  </p:childTnLst>
                                </p:cTn>
                              </p:par>
                              <p:par>
                                <p:cTn id="26" presetID="50" presetClass="entr" presetSubtype="0" decel="100000" fill="hold" grpId="0" nodeType="withEffect">
                                  <p:stCondLst>
                                    <p:cond delay="723"/>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strVal val="#ppt_w+.3"/>
                                          </p:val>
                                        </p:tav>
                                        <p:tav tm="100000">
                                          <p:val>
                                            <p:strVal val="#ppt_w"/>
                                          </p:val>
                                        </p:tav>
                                      </p:tavLst>
                                    </p:anim>
                                    <p:anim calcmode="lin" valueType="num">
                                      <p:cBhvr>
                                        <p:cTn id="29" dur="1000" fill="hold"/>
                                        <p:tgtEl>
                                          <p:spTgt spid="9"/>
                                        </p:tgtEl>
                                        <p:attrNameLst>
                                          <p:attrName>ppt_h</p:attrName>
                                        </p:attrNameLst>
                                      </p:cBhvr>
                                      <p:tavLst>
                                        <p:tav tm="0">
                                          <p:val>
                                            <p:strVal val="#ppt_h"/>
                                          </p:val>
                                        </p:tav>
                                        <p:tav tm="100000">
                                          <p:val>
                                            <p:strVal val="#ppt_h"/>
                                          </p:val>
                                        </p:tav>
                                      </p:tavLst>
                                    </p:anim>
                                    <p:animEffect transition="in" filter="fade">
                                      <p:cBhvr>
                                        <p:cTn id="30" dur="1000"/>
                                        <p:tgtEl>
                                          <p:spTgt spid="9"/>
                                        </p:tgtEl>
                                      </p:cBhvr>
                                    </p:animEffect>
                                  </p:childTnLst>
                                </p:cTn>
                              </p:par>
                              <p:par>
                                <p:cTn id="31" presetID="50" presetClass="entr" presetSubtype="0" decel="100000" fill="hold" grpId="0" nodeType="withEffect">
                                  <p:stCondLst>
                                    <p:cond delay="814"/>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strVal val="#ppt_w+.3"/>
                                          </p:val>
                                        </p:tav>
                                        <p:tav tm="100000">
                                          <p:val>
                                            <p:strVal val="#ppt_w"/>
                                          </p:val>
                                        </p:tav>
                                      </p:tavLst>
                                    </p:anim>
                                    <p:anim calcmode="lin" valueType="num">
                                      <p:cBhvr>
                                        <p:cTn id="34" dur="1000" fill="hold"/>
                                        <p:tgtEl>
                                          <p:spTgt spid="10"/>
                                        </p:tgtEl>
                                        <p:attrNameLst>
                                          <p:attrName>ppt_h</p:attrName>
                                        </p:attrNameLst>
                                      </p:cBhvr>
                                      <p:tavLst>
                                        <p:tav tm="0">
                                          <p:val>
                                            <p:strVal val="#ppt_h"/>
                                          </p:val>
                                        </p:tav>
                                        <p:tav tm="100000">
                                          <p:val>
                                            <p:strVal val="#ppt_h"/>
                                          </p:val>
                                        </p:tav>
                                      </p:tavLst>
                                    </p:anim>
                                    <p:animEffect transition="in" filter="fade">
                                      <p:cBhvr>
                                        <p:cTn id="35" dur="1000"/>
                                        <p:tgtEl>
                                          <p:spTgt spid="10"/>
                                        </p:tgtEl>
                                      </p:cBhvr>
                                    </p:animEffect>
                                  </p:childTnLst>
                                </p:cTn>
                              </p:par>
                              <p:par>
                                <p:cTn id="36" presetID="50" presetClass="entr" presetSubtype="0" decel="100000" fill="hold" grpId="0" nodeType="withEffect">
                                  <p:stCondLst>
                                    <p:cond delay="656"/>
                                  </p:stCondLst>
                                  <p:childTnLst>
                                    <p:set>
                                      <p:cBhvr>
                                        <p:cTn id="37" dur="1" fill="hold">
                                          <p:stCondLst>
                                            <p:cond delay="0"/>
                                          </p:stCondLst>
                                        </p:cTn>
                                        <p:tgtEl>
                                          <p:spTgt spid="11"/>
                                        </p:tgtEl>
                                        <p:attrNameLst>
                                          <p:attrName>style.visibility</p:attrName>
                                        </p:attrNameLst>
                                      </p:cBhvr>
                                      <p:to>
                                        <p:strVal val="visible"/>
                                      </p:to>
                                    </p:set>
                                    <p:anim calcmode="lin" valueType="num">
                                      <p:cBhvr>
                                        <p:cTn id="38" dur="1000" fill="hold"/>
                                        <p:tgtEl>
                                          <p:spTgt spid="11"/>
                                        </p:tgtEl>
                                        <p:attrNameLst>
                                          <p:attrName>ppt_w</p:attrName>
                                        </p:attrNameLst>
                                      </p:cBhvr>
                                      <p:tavLst>
                                        <p:tav tm="0">
                                          <p:val>
                                            <p:strVal val="#ppt_w+.3"/>
                                          </p:val>
                                        </p:tav>
                                        <p:tav tm="100000">
                                          <p:val>
                                            <p:strVal val="#ppt_w"/>
                                          </p:val>
                                        </p:tav>
                                      </p:tavLst>
                                    </p:anim>
                                    <p:anim calcmode="lin" valueType="num">
                                      <p:cBhvr>
                                        <p:cTn id="39" dur="1000" fill="hold"/>
                                        <p:tgtEl>
                                          <p:spTgt spid="11"/>
                                        </p:tgtEl>
                                        <p:attrNameLst>
                                          <p:attrName>ppt_h</p:attrName>
                                        </p:attrNameLst>
                                      </p:cBhvr>
                                      <p:tavLst>
                                        <p:tav tm="0">
                                          <p:val>
                                            <p:strVal val="#ppt_h"/>
                                          </p:val>
                                        </p:tav>
                                        <p:tav tm="100000">
                                          <p:val>
                                            <p:strVal val="#ppt_h"/>
                                          </p:val>
                                        </p:tav>
                                      </p:tavLst>
                                    </p:anim>
                                    <p:animEffect transition="in" filter="fade">
                                      <p:cBhvr>
                                        <p:cTn id="40" dur="1000"/>
                                        <p:tgtEl>
                                          <p:spTgt spid="11"/>
                                        </p:tgtEl>
                                      </p:cBhvr>
                                    </p:animEffect>
                                  </p:childTnLst>
                                </p:cTn>
                              </p:par>
                              <p:par>
                                <p:cTn id="41" presetID="50" presetClass="entr" presetSubtype="0" decel="100000" fill="hold" nodeType="withEffect">
                                  <p:stCondLst>
                                    <p:cond delay="518"/>
                                  </p:stCondLst>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ppt_w</p:attrName>
                                        </p:attrNameLst>
                                      </p:cBhvr>
                                      <p:tavLst>
                                        <p:tav tm="0">
                                          <p:val>
                                            <p:strVal val="#ppt_w+.3"/>
                                          </p:val>
                                        </p:tav>
                                        <p:tav tm="100000">
                                          <p:val>
                                            <p:strVal val="#ppt_w"/>
                                          </p:val>
                                        </p:tav>
                                      </p:tavLst>
                                    </p:anim>
                                    <p:anim calcmode="lin" valueType="num">
                                      <p:cBhvr>
                                        <p:cTn id="44" dur="1000" fill="hold"/>
                                        <p:tgtEl>
                                          <p:spTgt spid="13"/>
                                        </p:tgtEl>
                                        <p:attrNameLst>
                                          <p:attrName>ppt_h</p:attrName>
                                        </p:attrNameLst>
                                      </p:cBhvr>
                                      <p:tavLst>
                                        <p:tav tm="0">
                                          <p:val>
                                            <p:strVal val="#ppt_h"/>
                                          </p:val>
                                        </p:tav>
                                        <p:tav tm="100000">
                                          <p:val>
                                            <p:strVal val="#ppt_h"/>
                                          </p:val>
                                        </p:tav>
                                      </p:tavLst>
                                    </p:anim>
                                    <p:animEffect transition="in" filter="fade">
                                      <p:cBhvr>
                                        <p:cTn id="4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KSO_Shape"/>
          <p:cNvSpPr/>
          <p:nvPr/>
        </p:nvSpPr>
        <p:spPr bwMode="auto">
          <a:xfrm>
            <a:off x="1713302" y="1614512"/>
            <a:ext cx="397187" cy="647588"/>
          </a:xfrm>
          <a:custGeom>
            <a:avLst/>
            <a:gdLst>
              <a:gd name="T0" fmla="*/ 454852 w 3085"/>
              <a:gd name="T1" fmla="*/ 674490 h 5033"/>
              <a:gd name="T2" fmla="*/ 367366 w 3085"/>
              <a:gd name="T3" fmla="*/ 534445 h 5033"/>
              <a:gd name="T4" fmla="*/ 234811 w 3085"/>
              <a:gd name="T5" fmla="*/ 639290 h 5033"/>
              <a:gd name="T6" fmla="*/ 142780 w 3085"/>
              <a:gd name="T7" fmla="*/ 819078 h 5033"/>
              <a:gd name="T8" fmla="*/ 103393 w 3085"/>
              <a:gd name="T9" fmla="*/ 1068889 h 5033"/>
              <a:gd name="T10" fmla="*/ 124980 w 3085"/>
              <a:gd name="T11" fmla="*/ 1264953 h 5033"/>
              <a:gd name="T12" fmla="*/ 202998 w 3085"/>
              <a:gd name="T13" fmla="*/ 1305453 h 5033"/>
              <a:gd name="T14" fmla="*/ 458261 w 3085"/>
              <a:gd name="T15" fmla="*/ 1220290 h 5033"/>
              <a:gd name="T16" fmla="*/ 413192 w 3085"/>
              <a:gd name="T17" fmla="*/ 956853 h 5033"/>
              <a:gd name="T18" fmla="*/ 555594 w 3085"/>
              <a:gd name="T19" fmla="*/ 1014764 h 5033"/>
              <a:gd name="T20" fmla="*/ 562411 w 3085"/>
              <a:gd name="T21" fmla="*/ 1226725 h 5033"/>
              <a:gd name="T22" fmla="*/ 803281 w 3085"/>
              <a:gd name="T23" fmla="*/ 1306967 h 5033"/>
              <a:gd name="T24" fmla="*/ 869180 w 3085"/>
              <a:gd name="T25" fmla="*/ 1233159 h 5033"/>
              <a:gd name="T26" fmla="*/ 875997 w 3085"/>
              <a:gd name="T27" fmla="*/ 1003787 h 5033"/>
              <a:gd name="T28" fmla="*/ 823733 w 3085"/>
              <a:gd name="T29" fmla="*/ 769873 h 5033"/>
              <a:gd name="T30" fmla="*/ 720719 w 3085"/>
              <a:gd name="T31" fmla="*/ 607496 h 5033"/>
              <a:gd name="T32" fmla="*/ 580968 w 3085"/>
              <a:gd name="T33" fmla="*/ 521197 h 5033"/>
              <a:gd name="T34" fmla="*/ 545747 w 3085"/>
              <a:gd name="T35" fmla="*/ 701742 h 5033"/>
              <a:gd name="T36" fmla="*/ 442733 w 3085"/>
              <a:gd name="T37" fmla="*/ 971993 h 5033"/>
              <a:gd name="T38" fmla="*/ 515448 w 3085"/>
              <a:gd name="T39" fmla="*/ 995460 h 5033"/>
              <a:gd name="T40" fmla="*/ 541202 w 3085"/>
              <a:gd name="T41" fmla="*/ 769873 h 5033"/>
              <a:gd name="T42" fmla="*/ 471137 w 3085"/>
              <a:gd name="T43" fmla="*/ 740728 h 5033"/>
              <a:gd name="T44" fmla="*/ 442354 w 3085"/>
              <a:gd name="T45" fmla="*/ 769873 h 5033"/>
              <a:gd name="T46" fmla="*/ 874104 w 3085"/>
              <a:gd name="T47" fmla="*/ 339516 h 5033"/>
              <a:gd name="T48" fmla="*/ 1086949 w 3085"/>
              <a:gd name="T49" fmla="*/ 289175 h 5033"/>
              <a:gd name="T50" fmla="*/ 1168375 w 3085"/>
              <a:gd name="T51" fmla="*/ 82892 h 5033"/>
              <a:gd name="T52" fmla="*/ 1117247 w 3085"/>
              <a:gd name="T53" fmla="*/ 757 h 5033"/>
              <a:gd name="T54" fmla="*/ 1055514 w 3085"/>
              <a:gd name="T55" fmla="*/ 46934 h 5033"/>
              <a:gd name="T56" fmla="*/ 1030897 w 3085"/>
              <a:gd name="T57" fmla="*/ 188494 h 5033"/>
              <a:gd name="T58" fmla="*/ 933564 w 3085"/>
              <a:gd name="T59" fmla="*/ 234293 h 5033"/>
              <a:gd name="T60" fmla="*/ 711629 w 3085"/>
              <a:gd name="T61" fmla="*/ 200985 h 5033"/>
              <a:gd name="T62" fmla="*/ 523780 w 3085"/>
              <a:gd name="T63" fmla="*/ 277442 h 5033"/>
              <a:gd name="T64" fmla="*/ 415843 w 3085"/>
              <a:gd name="T65" fmla="*/ 430357 h 5033"/>
              <a:gd name="T66" fmla="*/ 234432 w 3085"/>
              <a:gd name="T67" fmla="*/ 518548 h 5033"/>
              <a:gd name="T68" fmla="*/ 95439 w 3085"/>
              <a:gd name="T69" fmla="*/ 702121 h 5033"/>
              <a:gd name="T70" fmla="*/ 14392 w 3085"/>
              <a:gd name="T71" fmla="*/ 975021 h 5033"/>
              <a:gd name="T72" fmla="*/ 5681 w 3085"/>
              <a:gd name="T73" fmla="*/ 1303182 h 5033"/>
              <a:gd name="T74" fmla="*/ 77639 w 3085"/>
              <a:gd name="T75" fmla="*/ 1601820 h 5033"/>
              <a:gd name="T76" fmla="*/ 216632 w 3085"/>
              <a:gd name="T77" fmla="*/ 1800155 h 5033"/>
              <a:gd name="T78" fmla="*/ 404860 w 3085"/>
              <a:gd name="T79" fmla="*/ 1895537 h 5033"/>
              <a:gd name="T80" fmla="*/ 602935 w 3085"/>
              <a:gd name="T81" fmla="*/ 1889860 h 5033"/>
              <a:gd name="T82" fmla="*/ 785860 w 3085"/>
              <a:gd name="T83" fmla="*/ 1781987 h 5033"/>
              <a:gd name="T84" fmla="*/ 918036 w 3085"/>
              <a:gd name="T85" fmla="*/ 1571918 h 5033"/>
              <a:gd name="T86" fmla="*/ 980905 w 3085"/>
              <a:gd name="T87" fmla="*/ 1261547 h 5033"/>
              <a:gd name="T88" fmla="*/ 965377 w 3085"/>
              <a:gd name="T89" fmla="*/ 947769 h 5033"/>
              <a:gd name="T90" fmla="*/ 883193 w 3085"/>
              <a:gd name="T91" fmla="*/ 691901 h 5033"/>
              <a:gd name="T92" fmla="*/ 748745 w 3085"/>
              <a:gd name="T93" fmla="*/ 518169 h 5033"/>
              <a:gd name="T94" fmla="*/ 575666 w 3085"/>
              <a:gd name="T95" fmla="*/ 431871 h 5033"/>
              <a:gd name="T96" fmla="*/ 633611 w 3085"/>
              <a:gd name="T97" fmla="*/ 326647 h 5033"/>
              <a:gd name="T98" fmla="*/ 920308 w 3085"/>
              <a:gd name="T99" fmla="*/ 1231645 h 5033"/>
              <a:gd name="T100" fmla="*/ 856682 w 3085"/>
              <a:gd name="T101" fmla="*/ 1355415 h 5033"/>
              <a:gd name="T102" fmla="*/ 660501 w 3085"/>
              <a:gd name="T103" fmla="*/ 1299018 h 5033"/>
              <a:gd name="T104" fmla="*/ 458261 w 3085"/>
              <a:gd name="T105" fmla="*/ 1261547 h 5033"/>
              <a:gd name="T106" fmla="*/ 192772 w 3085"/>
              <a:gd name="T107" fmla="*/ 1351630 h 5033"/>
              <a:gd name="T108" fmla="*/ 92410 w 3085"/>
              <a:gd name="T109" fmla="*/ 1329299 h 5033"/>
              <a:gd name="T110" fmla="*/ 58703 w 3085"/>
              <a:gd name="T111" fmla="*/ 1130964 h 5033"/>
              <a:gd name="T112" fmla="*/ 96954 w 3085"/>
              <a:gd name="T113" fmla="*/ 833840 h 5033"/>
              <a:gd name="T114" fmla="*/ 200726 w 3085"/>
              <a:gd name="T115" fmla="*/ 620743 h 5033"/>
              <a:gd name="T116" fmla="*/ 352974 w 3085"/>
              <a:gd name="T117" fmla="*/ 497730 h 5033"/>
              <a:gd name="T118" fmla="*/ 524917 w 3085"/>
              <a:gd name="T119" fmla="*/ 470478 h 5033"/>
              <a:gd name="T120" fmla="*/ 698374 w 3085"/>
              <a:gd name="T121" fmla="*/ 537094 h 5033"/>
              <a:gd name="T122" fmla="*/ 832444 w 3085"/>
              <a:gd name="T123" fmla="*/ 697957 h 5033"/>
              <a:gd name="T124" fmla="*/ 911219 w 3085"/>
              <a:gd name="T125" fmla="*/ 946633 h 503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85" h="5033">
                <a:moveTo>
                  <a:pt x="1073" y="2299"/>
                </a:moveTo>
                <a:lnTo>
                  <a:pt x="1073" y="2299"/>
                </a:lnTo>
                <a:lnTo>
                  <a:pt x="1073" y="2250"/>
                </a:lnTo>
                <a:lnTo>
                  <a:pt x="1076" y="2203"/>
                </a:lnTo>
                <a:lnTo>
                  <a:pt x="1079" y="2156"/>
                </a:lnTo>
                <a:lnTo>
                  <a:pt x="1085" y="2113"/>
                </a:lnTo>
                <a:lnTo>
                  <a:pt x="1091" y="2069"/>
                </a:lnTo>
                <a:lnTo>
                  <a:pt x="1099" y="2028"/>
                </a:lnTo>
                <a:lnTo>
                  <a:pt x="1108" y="1988"/>
                </a:lnTo>
                <a:lnTo>
                  <a:pt x="1118" y="1952"/>
                </a:lnTo>
                <a:lnTo>
                  <a:pt x="1130" y="1917"/>
                </a:lnTo>
                <a:lnTo>
                  <a:pt x="1142" y="1884"/>
                </a:lnTo>
                <a:lnTo>
                  <a:pt x="1156" y="1854"/>
                </a:lnTo>
                <a:lnTo>
                  <a:pt x="1170" y="1826"/>
                </a:lnTo>
                <a:lnTo>
                  <a:pt x="1186" y="1802"/>
                </a:lnTo>
                <a:lnTo>
                  <a:pt x="1193" y="1792"/>
                </a:lnTo>
                <a:lnTo>
                  <a:pt x="1201" y="1782"/>
                </a:lnTo>
                <a:lnTo>
                  <a:pt x="1209" y="1771"/>
                </a:lnTo>
                <a:lnTo>
                  <a:pt x="1218" y="1763"/>
                </a:lnTo>
                <a:lnTo>
                  <a:pt x="1226" y="1755"/>
                </a:lnTo>
                <a:lnTo>
                  <a:pt x="1236" y="1748"/>
                </a:lnTo>
                <a:lnTo>
                  <a:pt x="1236" y="1346"/>
                </a:lnTo>
                <a:lnTo>
                  <a:pt x="1210" y="1348"/>
                </a:lnTo>
                <a:lnTo>
                  <a:pt x="1186" y="1351"/>
                </a:lnTo>
                <a:lnTo>
                  <a:pt x="1160" y="1355"/>
                </a:lnTo>
                <a:lnTo>
                  <a:pt x="1136" y="1360"/>
                </a:lnTo>
                <a:lnTo>
                  <a:pt x="1111" y="1365"/>
                </a:lnTo>
                <a:lnTo>
                  <a:pt x="1087" y="1371"/>
                </a:lnTo>
                <a:lnTo>
                  <a:pt x="1063" y="1377"/>
                </a:lnTo>
                <a:lnTo>
                  <a:pt x="1040" y="1385"/>
                </a:lnTo>
                <a:lnTo>
                  <a:pt x="1017" y="1394"/>
                </a:lnTo>
                <a:lnTo>
                  <a:pt x="993" y="1403"/>
                </a:lnTo>
                <a:lnTo>
                  <a:pt x="970" y="1412"/>
                </a:lnTo>
                <a:lnTo>
                  <a:pt x="947" y="1423"/>
                </a:lnTo>
                <a:lnTo>
                  <a:pt x="924" y="1434"/>
                </a:lnTo>
                <a:lnTo>
                  <a:pt x="901" y="1446"/>
                </a:lnTo>
                <a:lnTo>
                  <a:pt x="880" y="1459"/>
                </a:lnTo>
                <a:lnTo>
                  <a:pt x="858" y="1472"/>
                </a:lnTo>
                <a:lnTo>
                  <a:pt x="836" y="1486"/>
                </a:lnTo>
                <a:lnTo>
                  <a:pt x="816" y="1501"/>
                </a:lnTo>
                <a:lnTo>
                  <a:pt x="795" y="1517"/>
                </a:lnTo>
                <a:lnTo>
                  <a:pt x="774" y="1533"/>
                </a:lnTo>
                <a:lnTo>
                  <a:pt x="754" y="1550"/>
                </a:lnTo>
                <a:lnTo>
                  <a:pt x="733" y="1568"/>
                </a:lnTo>
                <a:lnTo>
                  <a:pt x="714" y="1586"/>
                </a:lnTo>
                <a:lnTo>
                  <a:pt x="695" y="1605"/>
                </a:lnTo>
                <a:lnTo>
                  <a:pt x="675" y="1625"/>
                </a:lnTo>
                <a:lnTo>
                  <a:pt x="657" y="1645"/>
                </a:lnTo>
                <a:lnTo>
                  <a:pt x="639" y="1666"/>
                </a:lnTo>
                <a:lnTo>
                  <a:pt x="620" y="1689"/>
                </a:lnTo>
                <a:lnTo>
                  <a:pt x="603" y="1711"/>
                </a:lnTo>
                <a:lnTo>
                  <a:pt x="586" y="1735"/>
                </a:lnTo>
                <a:lnTo>
                  <a:pt x="568" y="1758"/>
                </a:lnTo>
                <a:lnTo>
                  <a:pt x="552" y="1783"/>
                </a:lnTo>
                <a:lnTo>
                  <a:pt x="536" y="1808"/>
                </a:lnTo>
                <a:lnTo>
                  <a:pt x="520" y="1835"/>
                </a:lnTo>
                <a:lnTo>
                  <a:pt x="505" y="1861"/>
                </a:lnTo>
                <a:lnTo>
                  <a:pt x="490" y="1889"/>
                </a:lnTo>
                <a:lnTo>
                  <a:pt x="476" y="1916"/>
                </a:lnTo>
                <a:lnTo>
                  <a:pt x="462" y="1945"/>
                </a:lnTo>
                <a:lnTo>
                  <a:pt x="448" y="1974"/>
                </a:lnTo>
                <a:lnTo>
                  <a:pt x="435" y="2004"/>
                </a:lnTo>
                <a:lnTo>
                  <a:pt x="423" y="2034"/>
                </a:lnTo>
                <a:lnTo>
                  <a:pt x="410" y="2066"/>
                </a:lnTo>
                <a:lnTo>
                  <a:pt x="398" y="2097"/>
                </a:lnTo>
                <a:lnTo>
                  <a:pt x="387" y="2130"/>
                </a:lnTo>
                <a:lnTo>
                  <a:pt x="377" y="2164"/>
                </a:lnTo>
                <a:lnTo>
                  <a:pt x="367" y="2197"/>
                </a:lnTo>
                <a:lnTo>
                  <a:pt x="356" y="2232"/>
                </a:lnTo>
                <a:lnTo>
                  <a:pt x="347" y="2267"/>
                </a:lnTo>
                <a:lnTo>
                  <a:pt x="338" y="2303"/>
                </a:lnTo>
                <a:lnTo>
                  <a:pt x="330" y="2339"/>
                </a:lnTo>
                <a:lnTo>
                  <a:pt x="322" y="2376"/>
                </a:lnTo>
                <a:lnTo>
                  <a:pt x="315" y="2414"/>
                </a:lnTo>
                <a:lnTo>
                  <a:pt x="309" y="2452"/>
                </a:lnTo>
                <a:lnTo>
                  <a:pt x="302" y="2491"/>
                </a:lnTo>
                <a:lnTo>
                  <a:pt x="296" y="2530"/>
                </a:lnTo>
                <a:lnTo>
                  <a:pt x="291" y="2570"/>
                </a:lnTo>
                <a:lnTo>
                  <a:pt x="287" y="2611"/>
                </a:lnTo>
                <a:lnTo>
                  <a:pt x="283" y="2652"/>
                </a:lnTo>
                <a:lnTo>
                  <a:pt x="280" y="2694"/>
                </a:lnTo>
                <a:lnTo>
                  <a:pt x="277" y="2737"/>
                </a:lnTo>
                <a:lnTo>
                  <a:pt x="275" y="2780"/>
                </a:lnTo>
                <a:lnTo>
                  <a:pt x="273" y="2824"/>
                </a:lnTo>
                <a:lnTo>
                  <a:pt x="273" y="2868"/>
                </a:lnTo>
                <a:lnTo>
                  <a:pt x="272" y="2913"/>
                </a:lnTo>
                <a:lnTo>
                  <a:pt x="273" y="2957"/>
                </a:lnTo>
                <a:lnTo>
                  <a:pt x="273" y="2999"/>
                </a:lnTo>
                <a:lnTo>
                  <a:pt x="275" y="3039"/>
                </a:lnTo>
                <a:lnTo>
                  <a:pt x="277" y="3076"/>
                </a:lnTo>
                <a:lnTo>
                  <a:pt x="280" y="3111"/>
                </a:lnTo>
                <a:lnTo>
                  <a:pt x="283" y="3144"/>
                </a:lnTo>
                <a:lnTo>
                  <a:pt x="287" y="3176"/>
                </a:lnTo>
                <a:lnTo>
                  <a:pt x="291" y="3205"/>
                </a:lnTo>
                <a:lnTo>
                  <a:pt x="296" y="3232"/>
                </a:lnTo>
                <a:lnTo>
                  <a:pt x="302" y="3258"/>
                </a:lnTo>
                <a:lnTo>
                  <a:pt x="309" y="3282"/>
                </a:lnTo>
                <a:lnTo>
                  <a:pt x="315" y="3303"/>
                </a:lnTo>
                <a:lnTo>
                  <a:pt x="322" y="3324"/>
                </a:lnTo>
                <a:lnTo>
                  <a:pt x="330" y="3342"/>
                </a:lnTo>
                <a:lnTo>
                  <a:pt x="338" y="3359"/>
                </a:lnTo>
                <a:lnTo>
                  <a:pt x="347" y="3375"/>
                </a:lnTo>
                <a:lnTo>
                  <a:pt x="356" y="3388"/>
                </a:lnTo>
                <a:lnTo>
                  <a:pt x="367" y="3400"/>
                </a:lnTo>
                <a:lnTo>
                  <a:pt x="377" y="3411"/>
                </a:lnTo>
                <a:lnTo>
                  <a:pt x="387" y="3422"/>
                </a:lnTo>
                <a:lnTo>
                  <a:pt x="398" y="3430"/>
                </a:lnTo>
                <a:lnTo>
                  <a:pt x="410" y="3436"/>
                </a:lnTo>
                <a:lnTo>
                  <a:pt x="423" y="3442"/>
                </a:lnTo>
                <a:lnTo>
                  <a:pt x="435" y="3447"/>
                </a:lnTo>
                <a:lnTo>
                  <a:pt x="448" y="3450"/>
                </a:lnTo>
                <a:lnTo>
                  <a:pt x="461" y="3452"/>
                </a:lnTo>
                <a:lnTo>
                  <a:pt x="476" y="3453"/>
                </a:lnTo>
                <a:lnTo>
                  <a:pt x="490" y="3454"/>
                </a:lnTo>
                <a:lnTo>
                  <a:pt x="505" y="3453"/>
                </a:lnTo>
                <a:lnTo>
                  <a:pt x="520" y="3452"/>
                </a:lnTo>
                <a:lnTo>
                  <a:pt x="536" y="3449"/>
                </a:lnTo>
                <a:lnTo>
                  <a:pt x="552" y="3446"/>
                </a:lnTo>
                <a:lnTo>
                  <a:pt x="586" y="3438"/>
                </a:lnTo>
                <a:lnTo>
                  <a:pt x="620" y="3427"/>
                </a:lnTo>
                <a:lnTo>
                  <a:pt x="657" y="3413"/>
                </a:lnTo>
                <a:lnTo>
                  <a:pt x="695" y="3398"/>
                </a:lnTo>
                <a:lnTo>
                  <a:pt x="774" y="3364"/>
                </a:lnTo>
                <a:lnTo>
                  <a:pt x="858" y="3328"/>
                </a:lnTo>
                <a:lnTo>
                  <a:pt x="901" y="3310"/>
                </a:lnTo>
                <a:lnTo>
                  <a:pt x="946" y="3292"/>
                </a:lnTo>
                <a:lnTo>
                  <a:pt x="993" y="3276"/>
                </a:lnTo>
                <a:lnTo>
                  <a:pt x="1040" y="3261"/>
                </a:lnTo>
                <a:lnTo>
                  <a:pt x="1087" y="3247"/>
                </a:lnTo>
                <a:lnTo>
                  <a:pt x="1111" y="3241"/>
                </a:lnTo>
                <a:lnTo>
                  <a:pt x="1136" y="3236"/>
                </a:lnTo>
                <a:lnTo>
                  <a:pt x="1160" y="3231"/>
                </a:lnTo>
                <a:lnTo>
                  <a:pt x="1185" y="3227"/>
                </a:lnTo>
                <a:lnTo>
                  <a:pt x="1210" y="3224"/>
                </a:lnTo>
                <a:lnTo>
                  <a:pt x="1236" y="3221"/>
                </a:lnTo>
                <a:lnTo>
                  <a:pt x="1236" y="2849"/>
                </a:lnTo>
                <a:lnTo>
                  <a:pt x="1226" y="2842"/>
                </a:lnTo>
                <a:lnTo>
                  <a:pt x="1218" y="2835"/>
                </a:lnTo>
                <a:lnTo>
                  <a:pt x="1209" y="2826"/>
                </a:lnTo>
                <a:lnTo>
                  <a:pt x="1201" y="2816"/>
                </a:lnTo>
                <a:lnTo>
                  <a:pt x="1193" y="2806"/>
                </a:lnTo>
                <a:lnTo>
                  <a:pt x="1186" y="2795"/>
                </a:lnTo>
                <a:lnTo>
                  <a:pt x="1170" y="2771"/>
                </a:lnTo>
                <a:lnTo>
                  <a:pt x="1156" y="2743"/>
                </a:lnTo>
                <a:lnTo>
                  <a:pt x="1142" y="2714"/>
                </a:lnTo>
                <a:lnTo>
                  <a:pt x="1130" y="2681"/>
                </a:lnTo>
                <a:lnTo>
                  <a:pt x="1118" y="2646"/>
                </a:lnTo>
                <a:lnTo>
                  <a:pt x="1108" y="2609"/>
                </a:lnTo>
                <a:lnTo>
                  <a:pt x="1099" y="2569"/>
                </a:lnTo>
                <a:lnTo>
                  <a:pt x="1091" y="2528"/>
                </a:lnTo>
                <a:lnTo>
                  <a:pt x="1085" y="2485"/>
                </a:lnTo>
                <a:lnTo>
                  <a:pt x="1079" y="2441"/>
                </a:lnTo>
                <a:lnTo>
                  <a:pt x="1076" y="2395"/>
                </a:lnTo>
                <a:lnTo>
                  <a:pt x="1073" y="2347"/>
                </a:lnTo>
                <a:lnTo>
                  <a:pt x="1073" y="2299"/>
                </a:lnTo>
                <a:close/>
                <a:moveTo>
                  <a:pt x="1525" y="2299"/>
                </a:moveTo>
                <a:lnTo>
                  <a:pt x="1525" y="2299"/>
                </a:lnTo>
                <a:lnTo>
                  <a:pt x="1524" y="2347"/>
                </a:lnTo>
                <a:lnTo>
                  <a:pt x="1522" y="2395"/>
                </a:lnTo>
                <a:lnTo>
                  <a:pt x="1518" y="2441"/>
                </a:lnTo>
                <a:lnTo>
                  <a:pt x="1513" y="2485"/>
                </a:lnTo>
                <a:lnTo>
                  <a:pt x="1506" y="2528"/>
                </a:lnTo>
                <a:lnTo>
                  <a:pt x="1498" y="2569"/>
                </a:lnTo>
                <a:lnTo>
                  <a:pt x="1489" y="2609"/>
                </a:lnTo>
                <a:lnTo>
                  <a:pt x="1479" y="2646"/>
                </a:lnTo>
                <a:lnTo>
                  <a:pt x="1467" y="2681"/>
                </a:lnTo>
                <a:lnTo>
                  <a:pt x="1455" y="2714"/>
                </a:lnTo>
                <a:lnTo>
                  <a:pt x="1441" y="2743"/>
                </a:lnTo>
                <a:lnTo>
                  <a:pt x="1427" y="2771"/>
                </a:lnTo>
                <a:lnTo>
                  <a:pt x="1412" y="2795"/>
                </a:lnTo>
                <a:lnTo>
                  <a:pt x="1404" y="2806"/>
                </a:lnTo>
                <a:lnTo>
                  <a:pt x="1396" y="2816"/>
                </a:lnTo>
                <a:lnTo>
                  <a:pt x="1387" y="2826"/>
                </a:lnTo>
                <a:lnTo>
                  <a:pt x="1379" y="2835"/>
                </a:lnTo>
                <a:lnTo>
                  <a:pt x="1370" y="2842"/>
                </a:lnTo>
                <a:lnTo>
                  <a:pt x="1362" y="2849"/>
                </a:lnTo>
                <a:lnTo>
                  <a:pt x="1362" y="3221"/>
                </a:lnTo>
                <a:lnTo>
                  <a:pt x="1387" y="3224"/>
                </a:lnTo>
                <a:lnTo>
                  <a:pt x="1412" y="3227"/>
                </a:lnTo>
                <a:lnTo>
                  <a:pt x="1436" y="3231"/>
                </a:lnTo>
                <a:lnTo>
                  <a:pt x="1461" y="3236"/>
                </a:lnTo>
                <a:lnTo>
                  <a:pt x="1485" y="3241"/>
                </a:lnTo>
                <a:lnTo>
                  <a:pt x="1510" y="3247"/>
                </a:lnTo>
                <a:lnTo>
                  <a:pt x="1558" y="3261"/>
                </a:lnTo>
                <a:lnTo>
                  <a:pt x="1604" y="3276"/>
                </a:lnTo>
                <a:lnTo>
                  <a:pt x="1650" y="3292"/>
                </a:lnTo>
                <a:lnTo>
                  <a:pt x="1695" y="3310"/>
                </a:lnTo>
                <a:lnTo>
                  <a:pt x="1739" y="3328"/>
                </a:lnTo>
                <a:lnTo>
                  <a:pt x="1823" y="3364"/>
                </a:lnTo>
                <a:lnTo>
                  <a:pt x="1903" y="3398"/>
                </a:lnTo>
                <a:lnTo>
                  <a:pt x="1941" y="3413"/>
                </a:lnTo>
                <a:lnTo>
                  <a:pt x="1976" y="3427"/>
                </a:lnTo>
                <a:lnTo>
                  <a:pt x="2012" y="3438"/>
                </a:lnTo>
                <a:lnTo>
                  <a:pt x="2044" y="3446"/>
                </a:lnTo>
                <a:lnTo>
                  <a:pt x="2061" y="3449"/>
                </a:lnTo>
                <a:lnTo>
                  <a:pt x="2076" y="3452"/>
                </a:lnTo>
                <a:lnTo>
                  <a:pt x="2091" y="3453"/>
                </a:lnTo>
                <a:lnTo>
                  <a:pt x="2107" y="3454"/>
                </a:lnTo>
                <a:lnTo>
                  <a:pt x="2121" y="3453"/>
                </a:lnTo>
                <a:lnTo>
                  <a:pt x="2135" y="3452"/>
                </a:lnTo>
                <a:lnTo>
                  <a:pt x="2148" y="3450"/>
                </a:lnTo>
                <a:lnTo>
                  <a:pt x="2162" y="3447"/>
                </a:lnTo>
                <a:lnTo>
                  <a:pt x="2175" y="3442"/>
                </a:lnTo>
                <a:lnTo>
                  <a:pt x="2186" y="3436"/>
                </a:lnTo>
                <a:lnTo>
                  <a:pt x="2198" y="3430"/>
                </a:lnTo>
                <a:lnTo>
                  <a:pt x="2209" y="3422"/>
                </a:lnTo>
                <a:lnTo>
                  <a:pt x="2221" y="3411"/>
                </a:lnTo>
                <a:lnTo>
                  <a:pt x="2231" y="3400"/>
                </a:lnTo>
                <a:lnTo>
                  <a:pt x="2240" y="3388"/>
                </a:lnTo>
                <a:lnTo>
                  <a:pt x="2250" y="3375"/>
                </a:lnTo>
                <a:lnTo>
                  <a:pt x="2258" y="3359"/>
                </a:lnTo>
                <a:lnTo>
                  <a:pt x="2267" y="3342"/>
                </a:lnTo>
                <a:lnTo>
                  <a:pt x="2275" y="3324"/>
                </a:lnTo>
                <a:lnTo>
                  <a:pt x="2282" y="3303"/>
                </a:lnTo>
                <a:lnTo>
                  <a:pt x="2289" y="3282"/>
                </a:lnTo>
                <a:lnTo>
                  <a:pt x="2295" y="3258"/>
                </a:lnTo>
                <a:lnTo>
                  <a:pt x="2300" y="3232"/>
                </a:lnTo>
                <a:lnTo>
                  <a:pt x="2305" y="3205"/>
                </a:lnTo>
                <a:lnTo>
                  <a:pt x="2309" y="3176"/>
                </a:lnTo>
                <a:lnTo>
                  <a:pt x="2313" y="3144"/>
                </a:lnTo>
                <a:lnTo>
                  <a:pt x="2317" y="3111"/>
                </a:lnTo>
                <a:lnTo>
                  <a:pt x="2320" y="3076"/>
                </a:lnTo>
                <a:lnTo>
                  <a:pt x="2322" y="3039"/>
                </a:lnTo>
                <a:lnTo>
                  <a:pt x="2324" y="2999"/>
                </a:lnTo>
                <a:lnTo>
                  <a:pt x="2325" y="2957"/>
                </a:lnTo>
                <a:lnTo>
                  <a:pt x="2325" y="2913"/>
                </a:lnTo>
                <a:lnTo>
                  <a:pt x="2325" y="2868"/>
                </a:lnTo>
                <a:lnTo>
                  <a:pt x="2324" y="2824"/>
                </a:lnTo>
                <a:lnTo>
                  <a:pt x="2322" y="2780"/>
                </a:lnTo>
                <a:lnTo>
                  <a:pt x="2320" y="2737"/>
                </a:lnTo>
                <a:lnTo>
                  <a:pt x="2317" y="2694"/>
                </a:lnTo>
                <a:lnTo>
                  <a:pt x="2313" y="2652"/>
                </a:lnTo>
                <a:lnTo>
                  <a:pt x="2309" y="2611"/>
                </a:lnTo>
                <a:lnTo>
                  <a:pt x="2305" y="2570"/>
                </a:lnTo>
                <a:lnTo>
                  <a:pt x="2300" y="2530"/>
                </a:lnTo>
                <a:lnTo>
                  <a:pt x="2295" y="2491"/>
                </a:lnTo>
                <a:lnTo>
                  <a:pt x="2289" y="2452"/>
                </a:lnTo>
                <a:lnTo>
                  <a:pt x="2282" y="2414"/>
                </a:lnTo>
                <a:lnTo>
                  <a:pt x="2275" y="2376"/>
                </a:lnTo>
                <a:lnTo>
                  <a:pt x="2267" y="2339"/>
                </a:lnTo>
                <a:lnTo>
                  <a:pt x="2258" y="2303"/>
                </a:lnTo>
                <a:lnTo>
                  <a:pt x="2250" y="2267"/>
                </a:lnTo>
                <a:lnTo>
                  <a:pt x="2240" y="2232"/>
                </a:lnTo>
                <a:lnTo>
                  <a:pt x="2231" y="2197"/>
                </a:lnTo>
                <a:lnTo>
                  <a:pt x="2221" y="2164"/>
                </a:lnTo>
                <a:lnTo>
                  <a:pt x="2209" y="2130"/>
                </a:lnTo>
                <a:lnTo>
                  <a:pt x="2198" y="2097"/>
                </a:lnTo>
                <a:lnTo>
                  <a:pt x="2186" y="2066"/>
                </a:lnTo>
                <a:lnTo>
                  <a:pt x="2175" y="2034"/>
                </a:lnTo>
                <a:lnTo>
                  <a:pt x="2162" y="2004"/>
                </a:lnTo>
                <a:lnTo>
                  <a:pt x="2148" y="1974"/>
                </a:lnTo>
                <a:lnTo>
                  <a:pt x="2135" y="1945"/>
                </a:lnTo>
                <a:lnTo>
                  <a:pt x="2121" y="1916"/>
                </a:lnTo>
                <a:lnTo>
                  <a:pt x="2107" y="1889"/>
                </a:lnTo>
                <a:lnTo>
                  <a:pt x="2091" y="1861"/>
                </a:lnTo>
                <a:lnTo>
                  <a:pt x="2076" y="1835"/>
                </a:lnTo>
                <a:lnTo>
                  <a:pt x="2061" y="1808"/>
                </a:lnTo>
                <a:lnTo>
                  <a:pt x="2044" y="1783"/>
                </a:lnTo>
                <a:lnTo>
                  <a:pt x="2028" y="1758"/>
                </a:lnTo>
                <a:lnTo>
                  <a:pt x="2012" y="1735"/>
                </a:lnTo>
                <a:lnTo>
                  <a:pt x="1995" y="1711"/>
                </a:lnTo>
                <a:lnTo>
                  <a:pt x="1976" y="1689"/>
                </a:lnTo>
                <a:lnTo>
                  <a:pt x="1959" y="1666"/>
                </a:lnTo>
                <a:lnTo>
                  <a:pt x="1941" y="1645"/>
                </a:lnTo>
                <a:lnTo>
                  <a:pt x="1921" y="1625"/>
                </a:lnTo>
                <a:lnTo>
                  <a:pt x="1903" y="1605"/>
                </a:lnTo>
                <a:lnTo>
                  <a:pt x="1884" y="1586"/>
                </a:lnTo>
                <a:lnTo>
                  <a:pt x="1863" y="1568"/>
                </a:lnTo>
                <a:lnTo>
                  <a:pt x="1844" y="1550"/>
                </a:lnTo>
                <a:lnTo>
                  <a:pt x="1823" y="1533"/>
                </a:lnTo>
                <a:lnTo>
                  <a:pt x="1803" y="1517"/>
                </a:lnTo>
                <a:lnTo>
                  <a:pt x="1782" y="1501"/>
                </a:lnTo>
                <a:lnTo>
                  <a:pt x="1760" y="1486"/>
                </a:lnTo>
                <a:lnTo>
                  <a:pt x="1739" y="1472"/>
                </a:lnTo>
                <a:lnTo>
                  <a:pt x="1717" y="1459"/>
                </a:lnTo>
                <a:lnTo>
                  <a:pt x="1695" y="1446"/>
                </a:lnTo>
                <a:lnTo>
                  <a:pt x="1673" y="1434"/>
                </a:lnTo>
                <a:lnTo>
                  <a:pt x="1650" y="1423"/>
                </a:lnTo>
                <a:lnTo>
                  <a:pt x="1628" y="1412"/>
                </a:lnTo>
                <a:lnTo>
                  <a:pt x="1604" y="1403"/>
                </a:lnTo>
                <a:lnTo>
                  <a:pt x="1581" y="1394"/>
                </a:lnTo>
                <a:lnTo>
                  <a:pt x="1558" y="1385"/>
                </a:lnTo>
                <a:lnTo>
                  <a:pt x="1534" y="1377"/>
                </a:lnTo>
                <a:lnTo>
                  <a:pt x="1510" y="1371"/>
                </a:lnTo>
                <a:lnTo>
                  <a:pt x="1485" y="1365"/>
                </a:lnTo>
                <a:lnTo>
                  <a:pt x="1461" y="1360"/>
                </a:lnTo>
                <a:lnTo>
                  <a:pt x="1436" y="1355"/>
                </a:lnTo>
                <a:lnTo>
                  <a:pt x="1412" y="1351"/>
                </a:lnTo>
                <a:lnTo>
                  <a:pt x="1387" y="1348"/>
                </a:lnTo>
                <a:lnTo>
                  <a:pt x="1362" y="1346"/>
                </a:lnTo>
                <a:lnTo>
                  <a:pt x="1362" y="1748"/>
                </a:lnTo>
                <a:lnTo>
                  <a:pt x="1370" y="1755"/>
                </a:lnTo>
                <a:lnTo>
                  <a:pt x="1379" y="1763"/>
                </a:lnTo>
                <a:lnTo>
                  <a:pt x="1387" y="1771"/>
                </a:lnTo>
                <a:lnTo>
                  <a:pt x="1396" y="1782"/>
                </a:lnTo>
                <a:lnTo>
                  <a:pt x="1404" y="1792"/>
                </a:lnTo>
                <a:lnTo>
                  <a:pt x="1412" y="1802"/>
                </a:lnTo>
                <a:lnTo>
                  <a:pt x="1427" y="1826"/>
                </a:lnTo>
                <a:lnTo>
                  <a:pt x="1441" y="1854"/>
                </a:lnTo>
                <a:lnTo>
                  <a:pt x="1455" y="1884"/>
                </a:lnTo>
                <a:lnTo>
                  <a:pt x="1467" y="1917"/>
                </a:lnTo>
                <a:lnTo>
                  <a:pt x="1479" y="1952"/>
                </a:lnTo>
                <a:lnTo>
                  <a:pt x="1489" y="1988"/>
                </a:lnTo>
                <a:lnTo>
                  <a:pt x="1498" y="2028"/>
                </a:lnTo>
                <a:lnTo>
                  <a:pt x="1506" y="2069"/>
                </a:lnTo>
                <a:lnTo>
                  <a:pt x="1513" y="2113"/>
                </a:lnTo>
                <a:lnTo>
                  <a:pt x="1518" y="2156"/>
                </a:lnTo>
                <a:lnTo>
                  <a:pt x="1522" y="2203"/>
                </a:lnTo>
                <a:lnTo>
                  <a:pt x="1524" y="2250"/>
                </a:lnTo>
                <a:lnTo>
                  <a:pt x="1525" y="2299"/>
                </a:lnTo>
                <a:close/>
                <a:moveTo>
                  <a:pt x="1168" y="2034"/>
                </a:moveTo>
                <a:lnTo>
                  <a:pt x="1168" y="2553"/>
                </a:lnTo>
                <a:lnTo>
                  <a:pt x="1168" y="2561"/>
                </a:lnTo>
                <a:lnTo>
                  <a:pt x="1169" y="2568"/>
                </a:lnTo>
                <a:lnTo>
                  <a:pt x="1171" y="2575"/>
                </a:lnTo>
                <a:lnTo>
                  <a:pt x="1173" y="2583"/>
                </a:lnTo>
                <a:lnTo>
                  <a:pt x="1178" y="2589"/>
                </a:lnTo>
                <a:lnTo>
                  <a:pt x="1181" y="2595"/>
                </a:lnTo>
                <a:lnTo>
                  <a:pt x="1185" y="2602"/>
                </a:lnTo>
                <a:lnTo>
                  <a:pt x="1190" y="2608"/>
                </a:lnTo>
                <a:lnTo>
                  <a:pt x="1196" y="2613"/>
                </a:lnTo>
                <a:lnTo>
                  <a:pt x="1201" y="2617"/>
                </a:lnTo>
                <a:lnTo>
                  <a:pt x="1207" y="2621"/>
                </a:lnTo>
                <a:lnTo>
                  <a:pt x="1214" y="2624"/>
                </a:lnTo>
                <a:lnTo>
                  <a:pt x="1221" y="2627"/>
                </a:lnTo>
                <a:lnTo>
                  <a:pt x="1228" y="2629"/>
                </a:lnTo>
                <a:lnTo>
                  <a:pt x="1236" y="2630"/>
                </a:lnTo>
                <a:lnTo>
                  <a:pt x="1244" y="2630"/>
                </a:lnTo>
                <a:lnTo>
                  <a:pt x="1354" y="2630"/>
                </a:lnTo>
                <a:lnTo>
                  <a:pt x="1361" y="2630"/>
                </a:lnTo>
                <a:lnTo>
                  <a:pt x="1369" y="2629"/>
                </a:lnTo>
                <a:lnTo>
                  <a:pt x="1376" y="2627"/>
                </a:lnTo>
                <a:lnTo>
                  <a:pt x="1383" y="2624"/>
                </a:lnTo>
                <a:lnTo>
                  <a:pt x="1389" y="2621"/>
                </a:lnTo>
                <a:lnTo>
                  <a:pt x="1396" y="2617"/>
                </a:lnTo>
                <a:lnTo>
                  <a:pt x="1402" y="2613"/>
                </a:lnTo>
                <a:lnTo>
                  <a:pt x="1407" y="2608"/>
                </a:lnTo>
                <a:lnTo>
                  <a:pt x="1412" y="2602"/>
                </a:lnTo>
                <a:lnTo>
                  <a:pt x="1416" y="2595"/>
                </a:lnTo>
                <a:lnTo>
                  <a:pt x="1420" y="2589"/>
                </a:lnTo>
                <a:lnTo>
                  <a:pt x="1423" y="2583"/>
                </a:lnTo>
                <a:lnTo>
                  <a:pt x="1426" y="2575"/>
                </a:lnTo>
                <a:lnTo>
                  <a:pt x="1427" y="2568"/>
                </a:lnTo>
                <a:lnTo>
                  <a:pt x="1428" y="2561"/>
                </a:lnTo>
                <a:lnTo>
                  <a:pt x="1429" y="2553"/>
                </a:lnTo>
                <a:lnTo>
                  <a:pt x="1429" y="2034"/>
                </a:lnTo>
                <a:lnTo>
                  <a:pt x="1428" y="2027"/>
                </a:lnTo>
                <a:lnTo>
                  <a:pt x="1427" y="2019"/>
                </a:lnTo>
                <a:lnTo>
                  <a:pt x="1426" y="2012"/>
                </a:lnTo>
                <a:lnTo>
                  <a:pt x="1423" y="2005"/>
                </a:lnTo>
                <a:lnTo>
                  <a:pt x="1420" y="1998"/>
                </a:lnTo>
                <a:lnTo>
                  <a:pt x="1416" y="1991"/>
                </a:lnTo>
                <a:lnTo>
                  <a:pt x="1412" y="1985"/>
                </a:lnTo>
                <a:lnTo>
                  <a:pt x="1407" y="1979"/>
                </a:lnTo>
                <a:lnTo>
                  <a:pt x="1402" y="1974"/>
                </a:lnTo>
                <a:lnTo>
                  <a:pt x="1396" y="1970"/>
                </a:lnTo>
                <a:lnTo>
                  <a:pt x="1389" y="1966"/>
                </a:lnTo>
                <a:lnTo>
                  <a:pt x="1383" y="1963"/>
                </a:lnTo>
                <a:lnTo>
                  <a:pt x="1376" y="1960"/>
                </a:lnTo>
                <a:lnTo>
                  <a:pt x="1369" y="1959"/>
                </a:lnTo>
                <a:lnTo>
                  <a:pt x="1361" y="1957"/>
                </a:lnTo>
                <a:lnTo>
                  <a:pt x="1354" y="1957"/>
                </a:lnTo>
                <a:lnTo>
                  <a:pt x="1244" y="1957"/>
                </a:lnTo>
                <a:lnTo>
                  <a:pt x="1236" y="1957"/>
                </a:lnTo>
                <a:lnTo>
                  <a:pt x="1228" y="1959"/>
                </a:lnTo>
                <a:lnTo>
                  <a:pt x="1221" y="1960"/>
                </a:lnTo>
                <a:lnTo>
                  <a:pt x="1214" y="1963"/>
                </a:lnTo>
                <a:lnTo>
                  <a:pt x="1207" y="1966"/>
                </a:lnTo>
                <a:lnTo>
                  <a:pt x="1201" y="1970"/>
                </a:lnTo>
                <a:lnTo>
                  <a:pt x="1196" y="1974"/>
                </a:lnTo>
                <a:lnTo>
                  <a:pt x="1190" y="1979"/>
                </a:lnTo>
                <a:lnTo>
                  <a:pt x="1185" y="1985"/>
                </a:lnTo>
                <a:lnTo>
                  <a:pt x="1181" y="1991"/>
                </a:lnTo>
                <a:lnTo>
                  <a:pt x="1178" y="1998"/>
                </a:lnTo>
                <a:lnTo>
                  <a:pt x="1173" y="2005"/>
                </a:lnTo>
                <a:lnTo>
                  <a:pt x="1171" y="2012"/>
                </a:lnTo>
                <a:lnTo>
                  <a:pt x="1169" y="2019"/>
                </a:lnTo>
                <a:lnTo>
                  <a:pt x="1168" y="2027"/>
                </a:lnTo>
                <a:lnTo>
                  <a:pt x="1168" y="2034"/>
                </a:lnTo>
                <a:close/>
                <a:moveTo>
                  <a:pt x="1789" y="827"/>
                </a:moveTo>
                <a:lnTo>
                  <a:pt x="1789" y="827"/>
                </a:lnTo>
                <a:lnTo>
                  <a:pt x="1809" y="825"/>
                </a:lnTo>
                <a:lnTo>
                  <a:pt x="1828" y="824"/>
                </a:lnTo>
                <a:lnTo>
                  <a:pt x="1849" y="823"/>
                </a:lnTo>
                <a:lnTo>
                  <a:pt x="1869" y="823"/>
                </a:lnTo>
                <a:lnTo>
                  <a:pt x="1909" y="825"/>
                </a:lnTo>
                <a:lnTo>
                  <a:pt x="1950" y="828"/>
                </a:lnTo>
                <a:lnTo>
                  <a:pt x="1989" y="833"/>
                </a:lnTo>
                <a:lnTo>
                  <a:pt x="2029" y="840"/>
                </a:lnTo>
                <a:lnTo>
                  <a:pt x="2069" y="848"/>
                </a:lnTo>
                <a:lnTo>
                  <a:pt x="2109" y="856"/>
                </a:lnTo>
                <a:lnTo>
                  <a:pt x="2188" y="873"/>
                </a:lnTo>
                <a:lnTo>
                  <a:pt x="2229" y="882"/>
                </a:lnTo>
                <a:lnTo>
                  <a:pt x="2269" y="890"/>
                </a:lnTo>
                <a:lnTo>
                  <a:pt x="2308" y="897"/>
                </a:lnTo>
                <a:lnTo>
                  <a:pt x="2348" y="904"/>
                </a:lnTo>
                <a:lnTo>
                  <a:pt x="2389" y="908"/>
                </a:lnTo>
                <a:lnTo>
                  <a:pt x="2429" y="911"/>
                </a:lnTo>
                <a:lnTo>
                  <a:pt x="2470" y="911"/>
                </a:lnTo>
                <a:lnTo>
                  <a:pt x="2511" y="910"/>
                </a:lnTo>
                <a:lnTo>
                  <a:pt x="2550" y="906"/>
                </a:lnTo>
                <a:lnTo>
                  <a:pt x="2588" y="901"/>
                </a:lnTo>
                <a:lnTo>
                  <a:pt x="2625" y="892"/>
                </a:lnTo>
                <a:lnTo>
                  <a:pt x="2660" y="882"/>
                </a:lnTo>
                <a:lnTo>
                  <a:pt x="2694" y="871"/>
                </a:lnTo>
                <a:lnTo>
                  <a:pt x="2727" y="857"/>
                </a:lnTo>
                <a:lnTo>
                  <a:pt x="2758" y="841"/>
                </a:lnTo>
                <a:lnTo>
                  <a:pt x="2788" y="824"/>
                </a:lnTo>
                <a:lnTo>
                  <a:pt x="2817" y="806"/>
                </a:lnTo>
                <a:lnTo>
                  <a:pt x="2844" y="785"/>
                </a:lnTo>
                <a:lnTo>
                  <a:pt x="2870" y="764"/>
                </a:lnTo>
                <a:lnTo>
                  <a:pt x="2894" y="741"/>
                </a:lnTo>
                <a:lnTo>
                  <a:pt x="2916" y="715"/>
                </a:lnTo>
                <a:lnTo>
                  <a:pt x="2938" y="690"/>
                </a:lnTo>
                <a:lnTo>
                  <a:pt x="2958" y="662"/>
                </a:lnTo>
                <a:lnTo>
                  <a:pt x="2977" y="634"/>
                </a:lnTo>
                <a:lnTo>
                  <a:pt x="2994" y="603"/>
                </a:lnTo>
                <a:lnTo>
                  <a:pt x="3010" y="573"/>
                </a:lnTo>
                <a:lnTo>
                  <a:pt x="3024" y="541"/>
                </a:lnTo>
                <a:lnTo>
                  <a:pt x="3037" y="508"/>
                </a:lnTo>
                <a:lnTo>
                  <a:pt x="3048" y="475"/>
                </a:lnTo>
                <a:lnTo>
                  <a:pt x="3058" y="440"/>
                </a:lnTo>
                <a:lnTo>
                  <a:pt x="3066" y="404"/>
                </a:lnTo>
                <a:lnTo>
                  <a:pt x="3073" y="369"/>
                </a:lnTo>
                <a:lnTo>
                  <a:pt x="3078" y="332"/>
                </a:lnTo>
                <a:lnTo>
                  <a:pt x="3083" y="294"/>
                </a:lnTo>
                <a:lnTo>
                  <a:pt x="3085" y="257"/>
                </a:lnTo>
                <a:lnTo>
                  <a:pt x="3085" y="219"/>
                </a:lnTo>
                <a:lnTo>
                  <a:pt x="3084" y="180"/>
                </a:lnTo>
                <a:lnTo>
                  <a:pt x="3082" y="142"/>
                </a:lnTo>
                <a:lnTo>
                  <a:pt x="3079" y="124"/>
                </a:lnTo>
                <a:lnTo>
                  <a:pt x="3075" y="109"/>
                </a:lnTo>
                <a:lnTo>
                  <a:pt x="3070" y="94"/>
                </a:lnTo>
                <a:lnTo>
                  <a:pt x="3063" y="80"/>
                </a:lnTo>
                <a:lnTo>
                  <a:pt x="3056" y="67"/>
                </a:lnTo>
                <a:lnTo>
                  <a:pt x="3047" y="56"/>
                </a:lnTo>
                <a:lnTo>
                  <a:pt x="3038" y="45"/>
                </a:lnTo>
                <a:lnTo>
                  <a:pt x="3026" y="36"/>
                </a:lnTo>
                <a:lnTo>
                  <a:pt x="3015" y="28"/>
                </a:lnTo>
                <a:lnTo>
                  <a:pt x="3003" y="20"/>
                </a:lnTo>
                <a:lnTo>
                  <a:pt x="2991" y="14"/>
                </a:lnTo>
                <a:lnTo>
                  <a:pt x="2978" y="9"/>
                </a:lnTo>
                <a:lnTo>
                  <a:pt x="2964" y="5"/>
                </a:lnTo>
                <a:lnTo>
                  <a:pt x="2950" y="2"/>
                </a:lnTo>
                <a:lnTo>
                  <a:pt x="2937" y="1"/>
                </a:lnTo>
                <a:lnTo>
                  <a:pt x="2923" y="0"/>
                </a:lnTo>
                <a:lnTo>
                  <a:pt x="2909" y="1"/>
                </a:lnTo>
                <a:lnTo>
                  <a:pt x="2895" y="2"/>
                </a:lnTo>
                <a:lnTo>
                  <a:pt x="2882" y="5"/>
                </a:lnTo>
                <a:lnTo>
                  <a:pt x="2870" y="9"/>
                </a:lnTo>
                <a:lnTo>
                  <a:pt x="2857" y="14"/>
                </a:lnTo>
                <a:lnTo>
                  <a:pt x="2845" y="20"/>
                </a:lnTo>
                <a:lnTo>
                  <a:pt x="2835" y="28"/>
                </a:lnTo>
                <a:lnTo>
                  <a:pt x="2825" y="36"/>
                </a:lnTo>
                <a:lnTo>
                  <a:pt x="2816" y="45"/>
                </a:lnTo>
                <a:lnTo>
                  <a:pt x="2807" y="55"/>
                </a:lnTo>
                <a:lnTo>
                  <a:pt x="2800" y="67"/>
                </a:lnTo>
                <a:lnTo>
                  <a:pt x="2795" y="80"/>
                </a:lnTo>
                <a:lnTo>
                  <a:pt x="2791" y="94"/>
                </a:lnTo>
                <a:lnTo>
                  <a:pt x="2788" y="108"/>
                </a:lnTo>
                <a:lnTo>
                  <a:pt x="2787" y="124"/>
                </a:lnTo>
                <a:lnTo>
                  <a:pt x="2787" y="142"/>
                </a:lnTo>
                <a:lnTo>
                  <a:pt x="2790" y="179"/>
                </a:lnTo>
                <a:lnTo>
                  <a:pt x="2791" y="217"/>
                </a:lnTo>
                <a:lnTo>
                  <a:pt x="2791" y="255"/>
                </a:lnTo>
                <a:lnTo>
                  <a:pt x="2790" y="291"/>
                </a:lnTo>
                <a:lnTo>
                  <a:pt x="2786" y="326"/>
                </a:lnTo>
                <a:lnTo>
                  <a:pt x="2780" y="361"/>
                </a:lnTo>
                <a:lnTo>
                  <a:pt x="2777" y="378"/>
                </a:lnTo>
                <a:lnTo>
                  <a:pt x="2773" y="394"/>
                </a:lnTo>
                <a:lnTo>
                  <a:pt x="2768" y="411"/>
                </a:lnTo>
                <a:lnTo>
                  <a:pt x="2762" y="426"/>
                </a:lnTo>
                <a:lnTo>
                  <a:pt x="2756" y="441"/>
                </a:lnTo>
                <a:lnTo>
                  <a:pt x="2748" y="456"/>
                </a:lnTo>
                <a:lnTo>
                  <a:pt x="2740" y="471"/>
                </a:lnTo>
                <a:lnTo>
                  <a:pt x="2732" y="484"/>
                </a:lnTo>
                <a:lnTo>
                  <a:pt x="2722" y="498"/>
                </a:lnTo>
                <a:lnTo>
                  <a:pt x="2712" y="510"/>
                </a:lnTo>
                <a:lnTo>
                  <a:pt x="2701" y="523"/>
                </a:lnTo>
                <a:lnTo>
                  <a:pt x="2689" y="535"/>
                </a:lnTo>
                <a:lnTo>
                  <a:pt x="2676" y="546"/>
                </a:lnTo>
                <a:lnTo>
                  <a:pt x="2662" y="556"/>
                </a:lnTo>
                <a:lnTo>
                  <a:pt x="2648" y="566"/>
                </a:lnTo>
                <a:lnTo>
                  <a:pt x="2631" y="576"/>
                </a:lnTo>
                <a:lnTo>
                  <a:pt x="2615" y="584"/>
                </a:lnTo>
                <a:lnTo>
                  <a:pt x="2597" y="592"/>
                </a:lnTo>
                <a:lnTo>
                  <a:pt x="2577" y="598"/>
                </a:lnTo>
                <a:lnTo>
                  <a:pt x="2558" y="605"/>
                </a:lnTo>
                <a:lnTo>
                  <a:pt x="2540" y="609"/>
                </a:lnTo>
                <a:lnTo>
                  <a:pt x="2521" y="613"/>
                </a:lnTo>
                <a:lnTo>
                  <a:pt x="2503" y="616"/>
                </a:lnTo>
                <a:lnTo>
                  <a:pt x="2485" y="618"/>
                </a:lnTo>
                <a:lnTo>
                  <a:pt x="2465" y="619"/>
                </a:lnTo>
                <a:lnTo>
                  <a:pt x="2447" y="620"/>
                </a:lnTo>
                <a:lnTo>
                  <a:pt x="2427" y="620"/>
                </a:lnTo>
                <a:lnTo>
                  <a:pt x="2409" y="620"/>
                </a:lnTo>
                <a:lnTo>
                  <a:pt x="2370" y="617"/>
                </a:lnTo>
                <a:lnTo>
                  <a:pt x="2333" y="613"/>
                </a:lnTo>
                <a:lnTo>
                  <a:pt x="2294" y="607"/>
                </a:lnTo>
                <a:lnTo>
                  <a:pt x="2255" y="600"/>
                </a:lnTo>
                <a:lnTo>
                  <a:pt x="2217" y="592"/>
                </a:lnTo>
                <a:lnTo>
                  <a:pt x="2179" y="583"/>
                </a:lnTo>
                <a:lnTo>
                  <a:pt x="2103" y="565"/>
                </a:lnTo>
                <a:lnTo>
                  <a:pt x="2065" y="556"/>
                </a:lnTo>
                <a:lnTo>
                  <a:pt x="2027" y="549"/>
                </a:lnTo>
                <a:lnTo>
                  <a:pt x="1990" y="542"/>
                </a:lnTo>
                <a:lnTo>
                  <a:pt x="1955" y="537"/>
                </a:lnTo>
                <a:lnTo>
                  <a:pt x="1916" y="533"/>
                </a:lnTo>
                <a:lnTo>
                  <a:pt x="1879" y="531"/>
                </a:lnTo>
                <a:lnTo>
                  <a:pt x="1843" y="530"/>
                </a:lnTo>
                <a:lnTo>
                  <a:pt x="1807" y="532"/>
                </a:lnTo>
                <a:lnTo>
                  <a:pt x="1772" y="534"/>
                </a:lnTo>
                <a:lnTo>
                  <a:pt x="1739" y="539"/>
                </a:lnTo>
                <a:lnTo>
                  <a:pt x="1706" y="545"/>
                </a:lnTo>
                <a:lnTo>
                  <a:pt x="1674" y="553"/>
                </a:lnTo>
                <a:lnTo>
                  <a:pt x="1643" y="562"/>
                </a:lnTo>
                <a:lnTo>
                  <a:pt x="1613" y="574"/>
                </a:lnTo>
                <a:lnTo>
                  <a:pt x="1584" y="586"/>
                </a:lnTo>
                <a:lnTo>
                  <a:pt x="1555" y="599"/>
                </a:lnTo>
                <a:lnTo>
                  <a:pt x="1528" y="614"/>
                </a:lnTo>
                <a:lnTo>
                  <a:pt x="1501" y="631"/>
                </a:lnTo>
                <a:lnTo>
                  <a:pt x="1476" y="649"/>
                </a:lnTo>
                <a:lnTo>
                  <a:pt x="1452" y="668"/>
                </a:lnTo>
                <a:lnTo>
                  <a:pt x="1428" y="689"/>
                </a:lnTo>
                <a:lnTo>
                  <a:pt x="1405" y="710"/>
                </a:lnTo>
                <a:lnTo>
                  <a:pt x="1383" y="733"/>
                </a:lnTo>
                <a:lnTo>
                  <a:pt x="1363" y="757"/>
                </a:lnTo>
                <a:lnTo>
                  <a:pt x="1343" y="782"/>
                </a:lnTo>
                <a:lnTo>
                  <a:pt x="1324" y="809"/>
                </a:lnTo>
                <a:lnTo>
                  <a:pt x="1306" y="835"/>
                </a:lnTo>
                <a:lnTo>
                  <a:pt x="1290" y="864"/>
                </a:lnTo>
                <a:lnTo>
                  <a:pt x="1273" y="893"/>
                </a:lnTo>
                <a:lnTo>
                  <a:pt x="1259" y="924"/>
                </a:lnTo>
                <a:lnTo>
                  <a:pt x="1245" y="955"/>
                </a:lnTo>
                <a:lnTo>
                  <a:pt x="1233" y="987"/>
                </a:lnTo>
                <a:lnTo>
                  <a:pt x="1220" y="1020"/>
                </a:lnTo>
                <a:lnTo>
                  <a:pt x="1209" y="1053"/>
                </a:lnTo>
                <a:lnTo>
                  <a:pt x="1200" y="1088"/>
                </a:lnTo>
                <a:lnTo>
                  <a:pt x="1191" y="1123"/>
                </a:lnTo>
                <a:lnTo>
                  <a:pt x="1160" y="1127"/>
                </a:lnTo>
                <a:lnTo>
                  <a:pt x="1129" y="1132"/>
                </a:lnTo>
                <a:lnTo>
                  <a:pt x="1098" y="1137"/>
                </a:lnTo>
                <a:lnTo>
                  <a:pt x="1068" y="1143"/>
                </a:lnTo>
                <a:lnTo>
                  <a:pt x="1038" y="1151"/>
                </a:lnTo>
                <a:lnTo>
                  <a:pt x="1007" y="1159"/>
                </a:lnTo>
                <a:lnTo>
                  <a:pt x="978" y="1168"/>
                </a:lnTo>
                <a:lnTo>
                  <a:pt x="948" y="1179"/>
                </a:lnTo>
                <a:lnTo>
                  <a:pt x="920" y="1190"/>
                </a:lnTo>
                <a:lnTo>
                  <a:pt x="890" y="1201"/>
                </a:lnTo>
                <a:lnTo>
                  <a:pt x="862" y="1214"/>
                </a:lnTo>
                <a:lnTo>
                  <a:pt x="833" y="1229"/>
                </a:lnTo>
                <a:lnTo>
                  <a:pt x="806" y="1243"/>
                </a:lnTo>
                <a:lnTo>
                  <a:pt x="778" y="1258"/>
                </a:lnTo>
                <a:lnTo>
                  <a:pt x="751" y="1274"/>
                </a:lnTo>
                <a:lnTo>
                  <a:pt x="724" y="1292"/>
                </a:lnTo>
                <a:lnTo>
                  <a:pt x="697" y="1310"/>
                </a:lnTo>
                <a:lnTo>
                  <a:pt x="671" y="1329"/>
                </a:lnTo>
                <a:lnTo>
                  <a:pt x="645" y="1350"/>
                </a:lnTo>
                <a:lnTo>
                  <a:pt x="619" y="1370"/>
                </a:lnTo>
                <a:lnTo>
                  <a:pt x="595" y="1391"/>
                </a:lnTo>
                <a:lnTo>
                  <a:pt x="569" y="1415"/>
                </a:lnTo>
                <a:lnTo>
                  <a:pt x="545" y="1438"/>
                </a:lnTo>
                <a:lnTo>
                  <a:pt x="521" y="1463"/>
                </a:lnTo>
                <a:lnTo>
                  <a:pt x="498" y="1487"/>
                </a:lnTo>
                <a:lnTo>
                  <a:pt x="475" y="1514"/>
                </a:lnTo>
                <a:lnTo>
                  <a:pt x="452" y="1540"/>
                </a:lnTo>
                <a:lnTo>
                  <a:pt x="430" y="1568"/>
                </a:lnTo>
                <a:lnTo>
                  <a:pt x="408" y="1596"/>
                </a:lnTo>
                <a:lnTo>
                  <a:pt x="387" y="1626"/>
                </a:lnTo>
                <a:lnTo>
                  <a:pt x="366" y="1656"/>
                </a:lnTo>
                <a:lnTo>
                  <a:pt x="345" y="1688"/>
                </a:lnTo>
                <a:lnTo>
                  <a:pt x="326" y="1719"/>
                </a:lnTo>
                <a:lnTo>
                  <a:pt x="307" y="1752"/>
                </a:lnTo>
                <a:lnTo>
                  <a:pt x="287" y="1786"/>
                </a:lnTo>
                <a:lnTo>
                  <a:pt x="269" y="1820"/>
                </a:lnTo>
                <a:lnTo>
                  <a:pt x="252" y="1855"/>
                </a:lnTo>
                <a:lnTo>
                  <a:pt x="234" y="1892"/>
                </a:lnTo>
                <a:lnTo>
                  <a:pt x="218" y="1928"/>
                </a:lnTo>
                <a:lnTo>
                  <a:pt x="202" y="1966"/>
                </a:lnTo>
                <a:lnTo>
                  <a:pt x="185" y="2005"/>
                </a:lnTo>
                <a:lnTo>
                  <a:pt x="171" y="2043"/>
                </a:lnTo>
                <a:lnTo>
                  <a:pt x="156" y="2083"/>
                </a:lnTo>
                <a:lnTo>
                  <a:pt x="143" y="2124"/>
                </a:lnTo>
                <a:lnTo>
                  <a:pt x="129" y="2166"/>
                </a:lnTo>
                <a:lnTo>
                  <a:pt x="116" y="2208"/>
                </a:lnTo>
                <a:lnTo>
                  <a:pt x="104" y="2251"/>
                </a:lnTo>
                <a:lnTo>
                  <a:pt x="93" y="2296"/>
                </a:lnTo>
                <a:lnTo>
                  <a:pt x="81" y="2340"/>
                </a:lnTo>
                <a:lnTo>
                  <a:pt x="71" y="2386"/>
                </a:lnTo>
                <a:lnTo>
                  <a:pt x="62" y="2432"/>
                </a:lnTo>
                <a:lnTo>
                  <a:pt x="53" y="2479"/>
                </a:lnTo>
                <a:lnTo>
                  <a:pt x="45" y="2527"/>
                </a:lnTo>
                <a:lnTo>
                  <a:pt x="38" y="2576"/>
                </a:lnTo>
                <a:lnTo>
                  <a:pt x="30" y="2625"/>
                </a:lnTo>
                <a:lnTo>
                  <a:pt x="24" y="2675"/>
                </a:lnTo>
                <a:lnTo>
                  <a:pt x="18" y="2726"/>
                </a:lnTo>
                <a:lnTo>
                  <a:pt x="14" y="2778"/>
                </a:lnTo>
                <a:lnTo>
                  <a:pt x="10" y="2830"/>
                </a:lnTo>
                <a:lnTo>
                  <a:pt x="6" y="2883"/>
                </a:lnTo>
                <a:lnTo>
                  <a:pt x="4" y="2937"/>
                </a:lnTo>
                <a:lnTo>
                  <a:pt x="2" y="2992"/>
                </a:lnTo>
                <a:lnTo>
                  <a:pt x="1" y="3047"/>
                </a:lnTo>
                <a:lnTo>
                  <a:pt x="0" y="3103"/>
                </a:lnTo>
                <a:lnTo>
                  <a:pt x="1" y="3162"/>
                </a:lnTo>
                <a:lnTo>
                  <a:pt x="2" y="3220"/>
                </a:lnTo>
                <a:lnTo>
                  <a:pt x="4" y="3277"/>
                </a:lnTo>
                <a:lnTo>
                  <a:pt x="7" y="3333"/>
                </a:lnTo>
                <a:lnTo>
                  <a:pt x="11" y="3389"/>
                </a:lnTo>
                <a:lnTo>
                  <a:pt x="15" y="3443"/>
                </a:lnTo>
                <a:lnTo>
                  <a:pt x="20" y="3497"/>
                </a:lnTo>
                <a:lnTo>
                  <a:pt x="26" y="3550"/>
                </a:lnTo>
                <a:lnTo>
                  <a:pt x="34" y="3602"/>
                </a:lnTo>
                <a:lnTo>
                  <a:pt x="41" y="3653"/>
                </a:lnTo>
                <a:lnTo>
                  <a:pt x="50" y="3703"/>
                </a:lnTo>
                <a:lnTo>
                  <a:pt x="59" y="3752"/>
                </a:lnTo>
                <a:lnTo>
                  <a:pt x="68" y="3799"/>
                </a:lnTo>
                <a:lnTo>
                  <a:pt x="79" y="3847"/>
                </a:lnTo>
                <a:lnTo>
                  <a:pt x="91" y="3893"/>
                </a:lnTo>
                <a:lnTo>
                  <a:pt x="102" y="3939"/>
                </a:lnTo>
                <a:lnTo>
                  <a:pt x="115" y="3984"/>
                </a:lnTo>
                <a:lnTo>
                  <a:pt x="128" y="4028"/>
                </a:lnTo>
                <a:lnTo>
                  <a:pt x="143" y="4070"/>
                </a:lnTo>
                <a:lnTo>
                  <a:pt x="157" y="4112"/>
                </a:lnTo>
                <a:lnTo>
                  <a:pt x="172" y="4153"/>
                </a:lnTo>
                <a:lnTo>
                  <a:pt x="188" y="4193"/>
                </a:lnTo>
                <a:lnTo>
                  <a:pt x="205" y="4232"/>
                </a:lnTo>
                <a:lnTo>
                  <a:pt x="222" y="4270"/>
                </a:lnTo>
                <a:lnTo>
                  <a:pt x="239" y="4308"/>
                </a:lnTo>
                <a:lnTo>
                  <a:pt x="258" y="4344"/>
                </a:lnTo>
                <a:lnTo>
                  <a:pt x="277" y="4379"/>
                </a:lnTo>
                <a:lnTo>
                  <a:pt x="296" y="4414"/>
                </a:lnTo>
                <a:lnTo>
                  <a:pt x="317" y="4447"/>
                </a:lnTo>
                <a:lnTo>
                  <a:pt x="337" y="4480"/>
                </a:lnTo>
                <a:lnTo>
                  <a:pt x="359" y="4512"/>
                </a:lnTo>
                <a:lnTo>
                  <a:pt x="381" y="4543"/>
                </a:lnTo>
                <a:lnTo>
                  <a:pt x="402" y="4573"/>
                </a:lnTo>
                <a:lnTo>
                  <a:pt x="426" y="4602"/>
                </a:lnTo>
                <a:lnTo>
                  <a:pt x="449" y="4630"/>
                </a:lnTo>
                <a:lnTo>
                  <a:pt x="473" y="4657"/>
                </a:lnTo>
                <a:lnTo>
                  <a:pt x="497" y="4684"/>
                </a:lnTo>
                <a:lnTo>
                  <a:pt x="521" y="4708"/>
                </a:lnTo>
                <a:lnTo>
                  <a:pt x="547" y="4732"/>
                </a:lnTo>
                <a:lnTo>
                  <a:pt x="572" y="4756"/>
                </a:lnTo>
                <a:lnTo>
                  <a:pt x="599" y="4778"/>
                </a:lnTo>
                <a:lnTo>
                  <a:pt x="625" y="4800"/>
                </a:lnTo>
                <a:lnTo>
                  <a:pt x="652" y="4821"/>
                </a:lnTo>
                <a:lnTo>
                  <a:pt x="679" y="4840"/>
                </a:lnTo>
                <a:lnTo>
                  <a:pt x="708" y="4859"/>
                </a:lnTo>
                <a:lnTo>
                  <a:pt x="735" y="4876"/>
                </a:lnTo>
                <a:lnTo>
                  <a:pt x="764" y="4893"/>
                </a:lnTo>
                <a:lnTo>
                  <a:pt x="793" y="4910"/>
                </a:lnTo>
                <a:lnTo>
                  <a:pt x="822" y="4924"/>
                </a:lnTo>
                <a:lnTo>
                  <a:pt x="853" y="4938"/>
                </a:lnTo>
                <a:lnTo>
                  <a:pt x="882" y="4951"/>
                </a:lnTo>
                <a:lnTo>
                  <a:pt x="913" y="4963"/>
                </a:lnTo>
                <a:lnTo>
                  <a:pt x="943" y="4974"/>
                </a:lnTo>
                <a:lnTo>
                  <a:pt x="974" y="4984"/>
                </a:lnTo>
                <a:lnTo>
                  <a:pt x="1005" y="4993"/>
                </a:lnTo>
                <a:lnTo>
                  <a:pt x="1037" y="5001"/>
                </a:lnTo>
                <a:lnTo>
                  <a:pt x="1069" y="5008"/>
                </a:lnTo>
                <a:lnTo>
                  <a:pt x="1101" y="5015"/>
                </a:lnTo>
                <a:lnTo>
                  <a:pt x="1133" y="5021"/>
                </a:lnTo>
                <a:lnTo>
                  <a:pt x="1165" y="5025"/>
                </a:lnTo>
                <a:lnTo>
                  <a:pt x="1199" y="5028"/>
                </a:lnTo>
                <a:lnTo>
                  <a:pt x="1232" y="5031"/>
                </a:lnTo>
                <a:lnTo>
                  <a:pt x="1265" y="5032"/>
                </a:lnTo>
                <a:lnTo>
                  <a:pt x="1299" y="5033"/>
                </a:lnTo>
                <a:lnTo>
                  <a:pt x="1332" y="5032"/>
                </a:lnTo>
                <a:lnTo>
                  <a:pt x="1365" y="5031"/>
                </a:lnTo>
                <a:lnTo>
                  <a:pt x="1399" y="5028"/>
                </a:lnTo>
                <a:lnTo>
                  <a:pt x="1431" y="5025"/>
                </a:lnTo>
                <a:lnTo>
                  <a:pt x="1464" y="5021"/>
                </a:lnTo>
                <a:lnTo>
                  <a:pt x="1496" y="5015"/>
                </a:lnTo>
                <a:lnTo>
                  <a:pt x="1528" y="5008"/>
                </a:lnTo>
                <a:lnTo>
                  <a:pt x="1561" y="5001"/>
                </a:lnTo>
                <a:lnTo>
                  <a:pt x="1592" y="4993"/>
                </a:lnTo>
                <a:lnTo>
                  <a:pt x="1623" y="4984"/>
                </a:lnTo>
                <a:lnTo>
                  <a:pt x="1654" y="4974"/>
                </a:lnTo>
                <a:lnTo>
                  <a:pt x="1685" y="4963"/>
                </a:lnTo>
                <a:lnTo>
                  <a:pt x="1715" y="4951"/>
                </a:lnTo>
                <a:lnTo>
                  <a:pt x="1745" y="4938"/>
                </a:lnTo>
                <a:lnTo>
                  <a:pt x="1775" y="4924"/>
                </a:lnTo>
                <a:lnTo>
                  <a:pt x="1804" y="4910"/>
                </a:lnTo>
                <a:lnTo>
                  <a:pt x="1833" y="4893"/>
                </a:lnTo>
                <a:lnTo>
                  <a:pt x="1861" y="4876"/>
                </a:lnTo>
                <a:lnTo>
                  <a:pt x="1890" y="4859"/>
                </a:lnTo>
                <a:lnTo>
                  <a:pt x="1917" y="4840"/>
                </a:lnTo>
                <a:lnTo>
                  <a:pt x="1945" y="4821"/>
                </a:lnTo>
                <a:lnTo>
                  <a:pt x="1972" y="4800"/>
                </a:lnTo>
                <a:lnTo>
                  <a:pt x="1999" y="4778"/>
                </a:lnTo>
                <a:lnTo>
                  <a:pt x="2024" y="4756"/>
                </a:lnTo>
                <a:lnTo>
                  <a:pt x="2051" y="4732"/>
                </a:lnTo>
                <a:lnTo>
                  <a:pt x="2075" y="4708"/>
                </a:lnTo>
                <a:lnTo>
                  <a:pt x="2100" y="4684"/>
                </a:lnTo>
                <a:lnTo>
                  <a:pt x="2124" y="4657"/>
                </a:lnTo>
                <a:lnTo>
                  <a:pt x="2148" y="4630"/>
                </a:lnTo>
                <a:lnTo>
                  <a:pt x="2172" y="4602"/>
                </a:lnTo>
                <a:lnTo>
                  <a:pt x="2194" y="4573"/>
                </a:lnTo>
                <a:lnTo>
                  <a:pt x="2217" y="4543"/>
                </a:lnTo>
                <a:lnTo>
                  <a:pt x="2238" y="4512"/>
                </a:lnTo>
                <a:lnTo>
                  <a:pt x="2259" y="4480"/>
                </a:lnTo>
                <a:lnTo>
                  <a:pt x="2280" y="4447"/>
                </a:lnTo>
                <a:lnTo>
                  <a:pt x="2300" y="4414"/>
                </a:lnTo>
                <a:lnTo>
                  <a:pt x="2320" y="4379"/>
                </a:lnTo>
                <a:lnTo>
                  <a:pt x="2339" y="4344"/>
                </a:lnTo>
                <a:lnTo>
                  <a:pt x="2357" y="4308"/>
                </a:lnTo>
                <a:lnTo>
                  <a:pt x="2376" y="4270"/>
                </a:lnTo>
                <a:lnTo>
                  <a:pt x="2392" y="4232"/>
                </a:lnTo>
                <a:lnTo>
                  <a:pt x="2409" y="4193"/>
                </a:lnTo>
                <a:lnTo>
                  <a:pt x="2424" y="4153"/>
                </a:lnTo>
                <a:lnTo>
                  <a:pt x="2440" y="4112"/>
                </a:lnTo>
                <a:lnTo>
                  <a:pt x="2455" y="4070"/>
                </a:lnTo>
                <a:lnTo>
                  <a:pt x="2468" y="4028"/>
                </a:lnTo>
                <a:lnTo>
                  <a:pt x="2483" y="3984"/>
                </a:lnTo>
                <a:lnTo>
                  <a:pt x="2495" y="3939"/>
                </a:lnTo>
                <a:lnTo>
                  <a:pt x="2507" y="3893"/>
                </a:lnTo>
                <a:lnTo>
                  <a:pt x="2518" y="3847"/>
                </a:lnTo>
                <a:lnTo>
                  <a:pt x="2528" y="3799"/>
                </a:lnTo>
                <a:lnTo>
                  <a:pt x="2539" y="3752"/>
                </a:lnTo>
                <a:lnTo>
                  <a:pt x="2548" y="3703"/>
                </a:lnTo>
                <a:lnTo>
                  <a:pt x="2556" y="3653"/>
                </a:lnTo>
                <a:lnTo>
                  <a:pt x="2564" y="3602"/>
                </a:lnTo>
                <a:lnTo>
                  <a:pt x="2570" y="3550"/>
                </a:lnTo>
                <a:lnTo>
                  <a:pt x="2576" y="3497"/>
                </a:lnTo>
                <a:lnTo>
                  <a:pt x="2581" y="3443"/>
                </a:lnTo>
                <a:lnTo>
                  <a:pt x="2586" y="3389"/>
                </a:lnTo>
                <a:lnTo>
                  <a:pt x="2590" y="3333"/>
                </a:lnTo>
                <a:lnTo>
                  <a:pt x="2593" y="3277"/>
                </a:lnTo>
                <a:lnTo>
                  <a:pt x="2595" y="3220"/>
                </a:lnTo>
                <a:lnTo>
                  <a:pt x="2597" y="3162"/>
                </a:lnTo>
                <a:lnTo>
                  <a:pt x="2597" y="3103"/>
                </a:lnTo>
                <a:lnTo>
                  <a:pt x="2597" y="3049"/>
                </a:lnTo>
                <a:lnTo>
                  <a:pt x="2596" y="2996"/>
                </a:lnTo>
                <a:lnTo>
                  <a:pt x="2594" y="2944"/>
                </a:lnTo>
                <a:lnTo>
                  <a:pt x="2592" y="2892"/>
                </a:lnTo>
                <a:lnTo>
                  <a:pt x="2588" y="2841"/>
                </a:lnTo>
                <a:lnTo>
                  <a:pt x="2584" y="2791"/>
                </a:lnTo>
                <a:lnTo>
                  <a:pt x="2580" y="2741"/>
                </a:lnTo>
                <a:lnTo>
                  <a:pt x="2575" y="2692"/>
                </a:lnTo>
                <a:lnTo>
                  <a:pt x="2569" y="2644"/>
                </a:lnTo>
                <a:lnTo>
                  <a:pt x="2563" y="2596"/>
                </a:lnTo>
                <a:lnTo>
                  <a:pt x="2556" y="2550"/>
                </a:lnTo>
                <a:lnTo>
                  <a:pt x="2549" y="2504"/>
                </a:lnTo>
                <a:lnTo>
                  <a:pt x="2541" y="2458"/>
                </a:lnTo>
                <a:lnTo>
                  <a:pt x="2531" y="2413"/>
                </a:lnTo>
                <a:lnTo>
                  <a:pt x="2522" y="2369"/>
                </a:lnTo>
                <a:lnTo>
                  <a:pt x="2512" y="2326"/>
                </a:lnTo>
                <a:lnTo>
                  <a:pt x="2502" y="2284"/>
                </a:lnTo>
                <a:lnTo>
                  <a:pt x="2491" y="2241"/>
                </a:lnTo>
                <a:lnTo>
                  <a:pt x="2478" y="2200"/>
                </a:lnTo>
                <a:lnTo>
                  <a:pt x="2466" y="2159"/>
                </a:lnTo>
                <a:lnTo>
                  <a:pt x="2453" y="2120"/>
                </a:lnTo>
                <a:lnTo>
                  <a:pt x="2440" y="2081"/>
                </a:lnTo>
                <a:lnTo>
                  <a:pt x="2426" y="2042"/>
                </a:lnTo>
                <a:lnTo>
                  <a:pt x="2412" y="2005"/>
                </a:lnTo>
                <a:lnTo>
                  <a:pt x="2397" y="1968"/>
                </a:lnTo>
                <a:lnTo>
                  <a:pt x="2382" y="1932"/>
                </a:lnTo>
                <a:lnTo>
                  <a:pt x="2365" y="1897"/>
                </a:lnTo>
                <a:lnTo>
                  <a:pt x="2349" y="1862"/>
                </a:lnTo>
                <a:lnTo>
                  <a:pt x="2332" y="1828"/>
                </a:lnTo>
                <a:lnTo>
                  <a:pt x="2314" y="1795"/>
                </a:lnTo>
                <a:lnTo>
                  <a:pt x="2297" y="1762"/>
                </a:lnTo>
                <a:lnTo>
                  <a:pt x="2279" y="1731"/>
                </a:lnTo>
                <a:lnTo>
                  <a:pt x="2259" y="1700"/>
                </a:lnTo>
                <a:lnTo>
                  <a:pt x="2240" y="1671"/>
                </a:lnTo>
                <a:lnTo>
                  <a:pt x="2221" y="1641"/>
                </a:lnTo>
                <a:lnTo>
                  <a:pt x="2200" y="1613"/>
                </a:lnTo>
                <a:lnTo>
                  <a:pt x="2180" y="1584"/>
                </a:lnTo>
                <a:lnTo>
                  <a:pt x="2159" y="1558"/>
                </a:lnTo>
                <a:lnTo>
                  <a:pt x="2137" y="1531"/>
                </a:lnTo>
                <a:lnTo>
                  <a:pt x="2116" y="1506"/>
                </a:lnTo>
                <a:lnTo>
                  <a:pt x="2093" y="1481"/>
                </a:lnTo>
                <a:lnTo>
                  <a:pt x="2071" y="1457"/>
                </a:lnTo>
                <a:lnTo>
                  <a:pt x="2048" y="1434"/>
                </a:lnTo>
                <a:lnTo>
                  <a:pt x="2024" y="1412"/>
                </a:lnTo>
                <a:lnTo>
                  <a:pt x="2001" y="1390"/>
                </a:lnTo>
                <a:lnTo>
                  <a:pt x="1977" y="1369"/>
                </a:lnTo>
                <a:lnTo>
                  <a:pt x="1953" y="1350"/>
                </a:lnTo>
                <a:lnTo>
                  <a:pt x="1927" y="1330"/>
                </a:lnTo>
                <a:lnTo>
                  <a:pt x="1903" y="1312"/>
                </a:lnTo>
                <a:lnTo>
                  <a:pt x="1877" y="1295"/>
                </a:lnTo>
                <a:lnTo>
                  <a:pt x="1851" y="1277"/>
                </a:lnTo>
                <a:lnTo>
                  <a:pt x="1825" y="1261"/>
                </a:lnTo>
                <a:lnTo>
                  <a:pt x="1799" y="1247"/>
                </a:lnTo>
                <a:lnTo>
                  <a:pt x="1772" y="1233"/>
                </a:lnTo>
                <a:lnTo>
                  <a:pt x="1745" y="1218"/>
                </a:lnTo>
                <a:lnTo>
                  <a:pt x="1717" y="1206"/>
                </a:lnTo>
                <a:lnTo>
                  <a:pt x="1690" y="1194"/>
                </a:lnTo>
                <a:lnTo>
                  <a:pt x="1662" y="1184"/>
                </a:lnTo>
                <a:lnTo>
                  <a:pt x="1635" y="1174"/>
                </a:lnTo>
                <a:lnTo>
                  <a:pt x="1606" y="1164"/>
                </a:lnTo>
                <a:lnTo>
                  <a:pt x="1578" y="1155"/>
                </a:lnTo>
                <a:lnTo>
                  <a:pt x="1549" y="1148"/>
                </a:lnTo>
                <a:lnTo>
                  <a:pt x="1520" y="1141"/>
                </a:lnTo>
                <a:lnTo>
                  <a:pt x="1490" y="1135"/>
                </a:lnTo>
                <a:lnTo>
                  <a:pt x="1499" y="1106"/>
                </a:lnTo>
                <a:lnTo>
                  <a:pt x="1509" y="1079"/>
                </a:lnTo>
                <a:lnTo>
                  <a:pt x="1519" y="1051"/>
                </a:lnTo>
                <a:lnTo>
                  <a:pt x="1530" y="1026"/>
                </a:lnTo>
                <a:lnTo>
                  <a:pt x="1543" y="1000"/>
                </a:lnTo>
                <a:lnTo>
                  <a:pt x="1557" y="976"/>
                </a:lnTo>
                <a:lnTo>
                  <a:pt x="1572" y="953"/>
                </a:lnTo>
                <a:lnTo>
                  <a:pt x="1589" y="932"/>
                </a:lnTo>
                <a:lnTo>
                  <a:pt x="1607" y="912"/>
                </a:lnTo>
                <a:lnTo>
                  <a:pt x="1618" y="903"/>
                </a:lnTo>
                <a:lnTo>
                  <a:pt x="1628" y="893"/>
                </a:lnTo>
                <a:lnTo>
                  <a:pt x="1638" y="885"/>
                </a:lnTo>
                <a:lnTo>
                  <a:pt x="1649" y="877"/>
                </a:lnTo>
                <a:lnTo>
                  <a:pt x="1660" y="870"/>
                </a:lnTo>
                <a:lnTo>
                  <a:pt x="1673" y="863"/>
                </a:lnTo>
                <a:lnTo>
                  <a:pt x="1686" y="857"/>
                </a:lnTo>
                <a:lnTo>
                  <a:pt x="1698" y="851"/>
                </a:lnTo>
                <a:lnTo>
                  <a:pt x="1712" y="845"/>
                </a:lnTo>
                <a:lnTo>
                  <a:pt x="1727" y="840"/>
                </a:lnTo>
                <a:lnTo>
                  <a:pt x="1741" y="836"/>
                </a:lnTo>
                <a:lnTo>
                  <a:pt x="1756" y="832"/>
                </a:lnTo>
                <a:lnTo>
                  <a:pt x="1772" y="829"/>
                </a:lnTo>
                <a:lnTo>
                  <a:pt x="1789" y="827"/>
                </a:lnTo>
                <a:close/>
                <a:moveTo>
                  <a:pt x="2443" y="2988"/>
                </a:moveTo>
                <a:lnTo>
                  <a:pt x="2443" y="2988"/>
                </a:lnTo>
                <a:lnTo>
                  <a:pt x="2442" y="3039"/>
                </a:lnTo>
                <a:lnTo>
                  <a:pt x="2441" y="3087"/>
                </a:lnTo>
                <a:lnTo>
                  <a:pt x="2439" y="3132"/>
                </a:lnTo>
                <a:lnTo>
                  <a:pt x="2437" y="3175"/>
                </a:lnTo>
                <a:lnTo>
                  <a:pt x="2434" y="3216"/>
                </a:lnTo>
                <a:lnTo>
                  <a:pt x="2430" y="3254"/>
                </a:lnTo>
                <a:lnTo>
                  <a:pt x="2424" y="3289"/>
                </a:lnTo>
                <a:lnTo>
                  <a:pt x="2419" y="3323"/>
                </a:lnTo>
                <a:lnTo>
                  <a:pt x="2413" y="3354"/>
                </a:lnTo>
                <a:lnTo>
                  <a:pt x="2406" y="3383"/>
                </a:lnTo>
                <a:lnTo>
                  <a:pt x="2399" y="3409"/>
                </a:lnTo>
                <a:lnTo>
                  <a:pt x="2391" y="3434"/>
                </a:lnTo>
                <a:lnTo>
                  <a:pt x="2383" y="3456"/>
                </a:lnTo>
                <a:lnTo>
                  <a:pt x="2374" y="3477"/>
                </a:lnTo>
                <a:lnTo>
                  <a:pt x="2363" y="3495"/>
                </a:lnTo>
                <a:lnTo>
                  <a:pt x="2352" y="3512"/>
                </a:lnTo>
                <a:lnTo>
                  <a:pt x="2341" y="3526"/>
                </a:lnTo>
                <a:lnTo>
                  <a:pt x="2330" y="3540"/>
                </a:lnTo>
                <a:lnTo>
                  <a:pt x="2317" y="3552"/>
                </a:lnTo>
                <a:lnTo>
                  <a:pt x="2304" y="3561"/>
                </a:lnTo>
                <a:lnTo>
                  <a:pt x="2291" y="3569"/>
                </a:lnTo>
                <a:lnTo>
                  <a:pt x="2277" y="3576"/>
                </a:lnTo>
                <a:lnTo>
                  <a:pt x="2262" y="3581"/>
                </a:lnTo>
                <a:lnTo>
                  <a:pt x="2247" y="3585"/>
                </a:lnTo>
                <a:lnTo>
                  <a:pt x="2232" y="3589"/>
                </a:lnTo>
                <a:lnTo>
                  <a:pt x="2216" y="3591"/>
                </a:lnTo>
                <a:lnTo>
                  <a:pt x="2198" y="3591"/>
                </a:lnTo>
                <a:lnTo>
                  <a:pt x="2181" y="3590"/>
                </a:lnTo>
                <a:lnTo>
                  <a:pt x="2164" y="3588"/>
                </a:lnTo>
                <a:lnTo>
                  <a:pt x="2145" y="3584"/>
                </a:lnTo>
                <a:lnTo>
                  <a:pt x="2127" y="3581"/>
                </a:lnTo>
                <a:lnTo>
                  <a:pt x="2108" y="3576"/>
                </a:lnTo>
                <a:lnTo>
                  <a:pt x="2087" y="3571"/>
                </a:lnTo>
                <a:lnTo>
                  <a:pt x="2068" y="3564"/>
                </a:lnTo>
                <a:lnTo>
                  <a:pt x="2026" y="3550"/>
                </a:lnTo>
                <a:lnTo>
                  <a:pt x="1983" y="3534"/>
                </a:lnTo>
                <a:lnTo>
                  <a:pt x="1939" y="3514"/>
                </a:lnTo>
                <a:lnTo>
                  <a:pt x="1844" y="3473"/>
                </a:lnTo>
                <a:lnTo>
                  <a:pt x="1795" y="3452"/>
                </a:lnTo>
                <a:lnTo>
                  <a:pt x="1744" y="3432"/>
                </a:lnTo>
                <a:lnTo>
                  <a:pt x="1692" y="3411"/>
                </a:lnTo>
                <a:lnTo>
                  <a:pt x="1639" y="3392"/>
                </a:lnTo>
                <a:lnTo>
                  <a:pt x="1584" y="3375"/>
                </a:lnTo>
                <a:lnTo>
                  <a:pt x="1557" y="3367"/>
                </a:lnTo>
                <a:lnTo>
                  <a:pt x="1529" y="3358"/>
                </a:lnTo>
                <a:lnTo>
                  <a:pt x="1500" y="3352"/>
                </a:lnTo>
                <a:lnTo>
                  <a:pt x="1473" y="3346"/>
                </a:lnTo>
                <a:lnTo>
                  <a:pt x="1444" y="3341"/>
                </a:lnTo>
                <a:lnTo>
                  <a:pt x="1416" y="3336"/>
                </a:lnTo>
                <a:lnTo>
                  <a:pt x="1386" y="3333"/>
                </a:lnTo>
                <a:lnTo>
                  <a:pt x="1358" y="3330"/>
                </a:lnTo>
                <a:lnTo>
                  <a:pt x="1328" y="3328"/>
                </a:lnTo>
                <a:lnTo>
                  <a:pt x="1299" y="3328"/>
                </a:lnTo>
                <a:lnTo>
                  <a:pt x="1269" y="3328"/>
                </a:lnTo>
                <a:lnTo>
                  <a:pt x="1240" y="3330"/>
                </a:lnTo>
                <a:lnTo>
                  <a:pt x="1210" y="3333"/>
                </a:lnTo>
                <a:lnTo>
                  <a:pt x="1182" y="3336"/>
                </a:lnTo>
                <a:lnTo>
                  <a:pt x="1153" y="3341"/>
                </a:lnTo>
                <a:lnTo>
                  <a:pt x="1125" y="3346"/>
                </a:lnTo>
                <a:lnTo>
                  <a:pt x="1096" y="3352"/>
                </a:lnTo>
                <a:lnTo>
                  <a:pt x="1068" y="3358"/>
                </a:lnTo>
                <a:lnTo>
                  <a:pt x="1040" y="3367"/>
                </a:lnTo>
                <a:lnTo>
                  <a:pt x="1013" y="3375"/>
                </a:lnTo>
                <a:lnTo>
                  <a:pt x="959" y="3392"/>
                </a:lnTo>
                <a:lnTo>
                  <a:pt x="906" y="3411"/>
                </a:lnTo>
                <a:lnTo>
                  <a:pt x="854" y="3432"/>
                </a:lnTo>
                <a:lnTo>
                  <a:pt x="803" y="3452"/>
                </a:lnTo>
                <a:lnTo>
                  <a:pt x="753" y="3473"/>
                </a:lnTo>
                <a:lnTo>
                  <a:pt x="659" y="3514"/>
                </a:lnTo>
                <a:lnTo>
                  <a:pt x="614" y="3534"/>
                </a:lnTo>
                <a:lnTo>
                  <a:pt x="570" y="3550"/>
                </a:lnTo>
                <a:lnTo>
                  <a:pt x="530" y="3564"/>
                </a:lnTo>
                <a:lnTo>
                  <a:pt x="509" y="3571"/>
                </a:lnTo>
                <a:lnTo>
                  <a:pt x="490" y="3576"/>
                </a:lnTo>
                <a:lnTo>
                  <a:pt x="471" y="3581"/>
                </a:lnTo>
                <a:lnTo>
                  <a:pt x="452" y="3584"/>
                </a:lnTo>
                <a:lnTo>
                  <a:pt x="434" y="3588"/>
                </a:lnTo>
                <a:lnTo>
                  <a:pt x="416" y="3590"/>
                </a:lnTo>
                <a:lnTo>
                  <a:pt x="398" y="3591"/>
                </a:lnTo>
                <a:lnTo>
                  <a:pt x="382" y="3591"/>
                </a:lnTo>
                <a:lnTo>
                  <a:pt x="366" y="3589"/>
                </a:lnTo>
                <a:lnTo>
                  <a:pt x="350" y="3585"/>
                </a:lnTo>
                <a:lnTo>
                  <a:pt x="335" y="3581"/>
                </a:lnTo>
                <a:lnTo>
                  <a:pt x="320" y="3576"/>
                </a:lnTo>
                <a:lnTo>
                  <a:pt x="307" y="3569"/>
                </a:lnTo>
                <a:lnTo>
                  <a:pt x="292" y="3561"/>
                </a:lnTo>
                <a:lnTo>
                  <a:pt x="280" y="3552"/>
                </a:lnTo>
                <a:lnTo>
                  <a:pt x="268" y="3540"/>
                </a:lnTo>
                <a:lnTo>
                  <a:pt x="256" y="3526"/>
                </a:lnTo>
                <a:lnTo>
                  <a:pt x="244" y="3512"/>
                </a:lnTo>
                <a:lnTo>
                  <a:pt x="234" y="3495"/>
                </a:lnTo>
                <a:lnTo>
                  <a:pt x="224" y="3477"/>
                </a:lnTo>
                <a:lnTo>
                  <a:pt x="215" y="3456"/>
                </a:lnTo>
                <a:lnTo>
                  <a:pt x="206" y="3434"/>
                </a:lnTo>
                <a:lnTo>
                  <a:pt x="198" y="3409"/>
                </a:lnTo>
                <a:lnTo>
                  <a:pt x="190" y="3383"/>
                </a:lnTo>
                <a:lnTo>
                  <a:pt x="184" y="3354"/>
                </a:lnTo>
                <a:lnTo>
                  <a:pt x="178" y="3323"/>
                </a:lnTo>
                <a:lnTo>
                  <a:pt x="172" y="3289"/>
                </a:lnTo>
                <a:lnTo>
                  <a:pt x="168" y="3254"/>
                </a:lnTo>
                <a:lnTo>
                  <a:pt x="164" y="3216"/>
                </a:lnTo>
                <a:lnTo>
                  <a:pt x="161" y="3175"/>
                </a:lnTo>
                <a:lnTo>
                  <a:pt x="158" y="3132"/>
                </a:lnTo>
                <a:lnTo>
                  <a:pt x="156" y="3087"/>
                </a:lnTo>
                <a:lnTo>
                  <a:pt x="155" y="3039"/>
                </a:lnTo>
                <a:lnTo>
                  <a:pt x="155" y="2988"/>
                </a:lnTo>
                <a:lnTo>
                  <a:pt x="155" y="2936"/>
                </a:lnTo>
                <a:lnTo>
                  <a:pt x="156" y="2885"/>
                </a:lnTo>
                <a:lnTo>
                  <a:pt x="158" y="2834"/>
                </a:lnTo>
                <a:lnTo>
                  <a:pt x="161" y="2784"/>
                </a:lnTo>
                <a:lnTo>
                  <a:pt x="164" y="2735"/>
                </a:lnTo>
                <a:lnTo>
                  <a:pt x="168" y="2686"/>
                </a:lnTo>
                <a:lnTo>
                  <a:pt x="172" y="2639"/>
                </a:lnTo>
                <a:lnTo>
                  <a:pt x="178" y="2592"/>
                </a:lnTo>
                <a:lnTo>
                  <a:pt x="184" y="2546"/>
                </a:lnTo>
                <a:lnTo>
                  <a:pt x="190" y="2501"/>
                </a:lnTo>
                <a:lnTo>
                  <a:pt x="198" y="2456"/>
                </a:lnTo>
                <a:lnTo>
                  <a:pt x="206" y="2412"/>
                </a:lnTo>
                <a:lnTo>
                  <a:pt x="215" y="2368"/>
                </a:lnTo>
                <a:lnTo>
                  <a:pt x="224" y="2326"/>
                </a:lnTo>
                <a:lnTo>
                  <a:pt x="234" y="2284"/>
                </a:lnTo>
                <a:lnTo>
                  <a:pt x="244" y="2243"/>
                </a:lnTo>
                <a:lnTo>
                  <a:pt x="256" y="2203"/>
                </a:lnTo>
                <a:lnTo>
                  <a:pt x="268" y="2164"/>
                </a:lnTo>
                <a:lnTo>
                  <a:pt x="280" y="2125"/>
                </a:lnTo>
                <a:lnTo>
                  <a:pt x="292" y="2087"/>
                </a:lnTo>
                <a:lnTo>
                  <a:pt x="307" y="2051"/>
                </a:lnTo>
                <a:lnTo>
                  <a:pt x="320" y="2014"/>
                </a:lnTo>
                <a:lnTo>
                  <a:pt x="335" y="1978"/>
                </a:lnTo>
                <a:lnTo>
                  <a:pt x="350" y="1944"/>
                </a:lnTo>
                <a:lnTo>
                  <a:pt x="366" y="1910"/>
                </a:lnTo>
                <a:lnTo>
                  <a:pt x="382" y="1876"/>
                </a:lnTo>
                <a:lnTo>
                  <a:pt x="398" y="1844"/>
                </a:lnTo>
                <a:lnTo>
                  <a:pt x="416" y="1812"/>
                </a:lnTo>
                <a:lnTo>
                  <a:pt x="434" y="1782"/>
                </a:lnTo>
                <a:lnTo>
                  <a:pt x="452" y="1752"/>
                </a:lnTo>
                <a:lnTo>
                  <a:pt x="471" y="1723"/>
                </a:lnTo>
                <a:lnTo>
                  <a:pt x="490" y="1694"/>
                </a:lnTo>
                <a:lnTo>
                  <a:pt x="509" y="1666"/>
                </a:lnTo>
                <a:lnTo>
                  <a:pt x="530" y="1640"/>
                </a:lnTo>
                <a:lnTo>
                  <a:pt x="550" y="1615"/>
                </a:lnTo>
                <a:lnTo>
                  <a:pt x="570" y="1589"/>
                </a:lnTo>
                <a:lnTo>
                  <a:pt x="592" y="1565"/>
                </a:lnTo>
                <a:lnTo>
                  <a:pt x="614" y="1541"/>
                </a:lnTo>
                <a:lnTo>
                  <a:pt x="637" y="1519"/>
                </a:lnTo>
                <a:lnTo>
                  <a:pt x="659" y="1497"/>
                </a:lnTo>
                <a:lnTo>
                  <a:pt x="681" y="1476"/>
                </a:lnTo>
                <a:lnTo>
                  <a:pt x="705" y="1457"/>
                </a:lnTo>
                <a:lnTo>
                  <a:pt x="729" y="1437"/>
                </a:lnTo>
                <a:lnTo>
                  <a:pt x="753" y="1419"/>
                </a:lnTo>
                <a:lnTo>
                  <a:pt x="778" y="1402"/>
                </a:lnTo>
                <a:lnTo>
                  <a:pt x="803" y="1385"/>
                </a:lnTo>
                <a:lnTo>
                  <a:pt x="828" y="1369"/>
                </a:lnTo>
                <a:lnTo>
                  <a:pt x="854" y="1355"/>
                </a:lnTo>
                <a:lnTo>
                  <a:pt x="879" y="1341"/>
                </a:lnTo>
                <a:lnTo>
                  <a:pt x="906" y="1327"/>
                </a:lnTo>
                <a:lnTo>
                  <a:pt x="932" y="1315"/>
                </a:lnTo>
                <a:lnTo>
                  <a:pt x="959" y="1304"/>
                </a:lnTo>
                <a:lnTo>
                  <a:pt x="985" y="1294"/>
                </a:lnTo>
                <a:lnTo>
                  <a:pt x="1013" y="1284"/>
                </a:lnTo>
                <a:lnTo>
                  <a:pt x="1040" y="1275"/>
                </a:lnTo>
                <a:lnTo>
                  <a:pt x="1068" y="1267"/>
                </a:lnTo>
                <a:lnTo>
                  <a:pt x="1096" y="1261"/>
                </a:lnTo>
                <a:lnTo>
                  <a:pt x="1125" y="1255"/>
                </a:lnTo>
                <a:lnTo>
                  <a:pt x="1153" y="1250"/>
                </a:lnTo>
                <a:lnTo>
                  <a:pt x="1182" y="1246"/>
                </a:lnTo>
                <a:lnTo>
                  <a:pt x="1210" y="1243"/>
                </a:lnTo>
                <a:lnTo>
                  <a:pt x="1240" y="1240"/>
                </a:lnTo>
                <a:lnTo>
                  <a:pt x="1269" y="1239"/>
                </a:lnTo>
                <a:lnTo>
                  <a:pt x="1299" y="1238"/>
                </a:lnTo>
                <a:lnTo>
                  <a:pt x="1328" y="1239"/>
                </a:lnTo>
                <a:lnTo>
                  <a:pt x="1358" y="1240"/>
                </a:lnTo>
                <a:lnTo>
                  <a:pt x="1386" y="1243"/>
                </a:lnTo>
                <a:lnTo>
                  <a:pt x="1416" y="1246"/>
                </a:lnTo>
                <a:lnTo>
                  <a:pt x="1444" y="1250"/>
                </a:lnTo>
                <a:lnTo>
                  <a:pt x="1473" y="1255"/>
                </a:lnTo>
                <a:lnTo>
                  <a:pt x="1500" y="1261"/>
                </a:lnTo>
                <a:lnTo>
                  <a:pt x="1529" y="1267"/>
                </a:lnTo>
                <a:lnTo>
                  <a:pt x="1557" y="1275"/>
                </a:lnTo>
                <a:lnTo>
                  <a:pt x="1584" y="1284"/>
                </a:lnTo>
                <a:lnTo>
                  <a:pt x="1612" y="1294"/>
                </a:lnTo>
                <a:lnTo>
                  <a:pt x="1639" y="1304"/>
                </a:lnTo>
                <a:lnTo>
                  <a:pt x="1666" y="1315"/>
                </a:lnTo>
                <a:lnTo>
                  <a:pt x="1692" y="1327"/>
                </a:lnTo>
                <a:lnTo>
                  <a:pt x="1717" y="1341"/>
                </a:lnTo>
                <a:lnTo>
                  <a:pt x="1744" y="1355"/>
                </a:lnTo>
                <a:lnTo>
                  <a:pt x="1769" y="1369"/>
                </a:lnTo>
                <a:lnTo>
                  <a:pt x="1795" y="1385"/>
                </a:lnTo>
                <a:lnTo>
                  <a:pt x="1819" y="1402"/>
                </a:lnTo>
                <a:lnTo>
                  <a:pt x="1844" y="1419"/>
                </a:lnTo>
                <a:lnTo>
                  <a:pt x="1868" y="1437"/>
                </a:lnTo>
                <a:lnTo>
                  <a:pt x="1892" y="1457"/>
                </a:lnTo>
                <a:lnTo>
                  <a:pt x="1915" y="1476"/>
                </a:lnTo>
                <a:lnTo>
                  <a:pt x="1939" y="1497"/>
                </a:lnTo>
                <a:lnTo>
                  <a:pt x="1961" y="1519"/>
                </a:lnTo>
                <a:lnTo>
                  <a:pt x="1983" y="1541"/>
                </a:lnTo>
                <a:lnTo>
                  <a:pt x="2005" y="1565"/>
                </a:lnTo>
                <a:lnTo>
                  <a:pt x="2026" y="1589"/>
                </a:lnTo>
                <a:lnTo>
                  <a:pt x="2048" y="1615"/>
                </a:lnTo>
                <a:lnTo>
                  <a:pt x="2068" y="1640"/>
                </a:lnTo>
                <a:lnTo>
                  <a:pt x="2087" y="1666"/>
                </a:lnTo>
                <a:lnTo>
                  <a:pt x="2108" y="1694"/>
                </a:lnTo>
                <a:lnTo>
                  <a:pt x="2127" y="1723"/>
                </a:lnTo>
                <a:lnTo>
                  <a:pt x="2145" y="1752"/>
                </a:lnTo>
                <a:lnTo>
                  <a:pt x="2164" y="1782"/>
                </a:lnTo>
                <a:lnTo>
                  <a:pt x="2181" y="1812"/>
                </a:lnTo>
                <a:lnTo>
                  <a:pt x="2198" y="1844"/>
                </a:lnTo>
                <a:lnTo>
                  <a:pt x="2216" y="1876"/>
                </a:lnTo>
                <a:lnTo>
                  <a:pt x="2232" y="1910"/>
                </a:lnTo>
                <a:lnTo>
                  <a:pt x="2247" y="1944"/>
                </a:lnTo>
                <a:lnTo>
                  <a:pt x="2262" y="1978"/>
                </a:lnTo>
                <a:lnTo>
                  <a:pt x="2277" y="2014"/>
                </a:lnTo>
                <a:lnTo>
                  <a:pt x="2291" y="2051"/>
                </a:lnTo>
                <a:lnTo>
                  <a:pt x="2304" y="2087"/>
                </a:lnTo>
                <a:lnTo>
                  <a:pt x="2317" y="2125"/>
                </a:lnTo>
                <a:lnTo>
                  <a:pt x="2330" y="2164"/>
                </a:lnTo>
                <a:lnTo>
                  <a:pt x="2341" y="2203"/>
                </a:lnTo>
                <a:lnTo>
                  <a:pt x="2352" y="2243"/>
                </a:lnTo>
                <a:lnTo>
                  <a:pt x="2363" y="2284"/>
                </a:lnTo>
                <a:lnTo>
                  <a:pt x="2374" y="2326"/>
                </a:lnTo>
                <a:lnTo>
                  <a:pt x="2383" y="2368"/>
                </a:lnTo>
                <a:lnTo>
                  <a:pt x="2391" y="2412"/>
                </a:lnTo>
                <a:lnTo>
                  <a:pt x="2399" y="2456"/>
                </a:lnTo>
                <a:lnTo>
                  <a:pt x="2406" y="2501"/>
                </a:lnTo>
                <a:lnTo>
                  <a:pt x="2413" y="2546"/>
                </a:lnTo>
                <a:lnTo>
                  <a:pt x="2419" y="2592"/>
                </a:lnTo>
                <a:lnTo>
                  <a:pt x="2424" y="2639"/>
                </a:lnTo>
                <a:lnTo>
                  <a:pt x="2430" y="2686"/>
                </a:lnTo>
                <a:lnTo>
                  <a:pt x="2434" y="2735"/>
                </a:lnTo>
                <a:lnTo>
                  <a:pt x="2437" y="2784"/>
                </a:lnTo>
                <a:lnTo>
                  <a:pt x="2439" y="2834"/>
                </a:lnTo>
                <a:lnTo>
                  <a:pt x="2441" y="2885"/>
                </a:lnTo>
                <a:lnTo>
                  <a:pt x="2442" y="2936"/>
                </a:lnTo>
                <a:lnTo>
                  <a:pt x="2443" y="2988"/>
                </a:lnTo>
                <a:close/>
              </a:path>
            </a:pathLst>
          </a:custGeom>
          <a:solidFill>
            <a:srgbClr val="C99FAB"/>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3" name="矩形 2"/>
          <p:cNvSpPr/>
          <p:nvPr/>
        </p:nvSpPr>
        <p:spPr>
          <a:xfrm>
            <a:off x="0" y="0"/>
            <a:ext cx="12192000" cy="1198410"/>
          </a:xfrm>
          <a:prstGeom prst="rect">
            <a:avLst/>
          </a:prstGeom>
          <a:solidFill>
            <a:srgbClr val="945E7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108000" rtlCol="0" anchor="ctr"/>
          <a:lstStyle/>
          <a:p>
            <a:pPr algn="ctr"/>
            <a:r>
              <a:rPr lang="zh-CN" altLang="en-US" sz="6000" b="1" spc="100" dirty="0" smtClean="0">
                <a:solidFill>
                  <a:schemeClr val="bg1"/>
                </a:solidFill>
                <a:latin typeface="幼圆" panose="02010509060101010101" pitchFamily="49" charset="-122"/>
                <a:ea typeface="幼圆" panose="02010509060101010101" pitchFamily="49" charset="-122"/>
              </a:rPr>
              <a:t>赠送可编辑素材</a:t>
            </a:r>
            <a:r>
              <a:rPr lang="zh-CN" altLang="en-US" sz="6000" b="1" spc="100" dirty="0" smtClean="0">
                <a:solidFill>
                  <a:schemeClr val="bg1"/>
                </a:solidFill>
                <a:latin typeface="Arial Rounded MT Bold" panose="020F0704030504030204" pitchFamily="34" charset="0"/>
                <a:ea typeface="幼圆" panose="02010509060101010101" pitchFamily="49" charset="-122"/>
              </a:rPr>
              <a:t>（</a:t>
            </a:r>
            <a:r>
              <a:rPr lang="en-US" altLang="zh-CN" sz="6000" b="1" spc="100" dirty="0" smtClean="0">
                <a:solidFill>
                  <a:schemeClr val="bg1"/>
                </a:solidFill>
                <a:latin typeface="Arial Rounded MT Bold" panose="020F0704030504030204" pitchFamily="34" charset="0"/>
                <a:ea typeface="幼圆" panose="02010509060101010101" pitchFamily="49" charset="-122"/>
              </a:rPr>
              <a:t>1</a:t>
            </a:r>
            <a:r>
              <a:rPr lang="zh-CN" altLang="en-US" sz="6000" b="1" spc="100" dirty="0" smtClean="0">
                <a:solidFill>
                  <a:schemeClr val="bg1"/>
                </a:solidFill>
                <a:latin typeface="Arial Rounded MT Bold" panose="020F0704030504030204" pitchFamily="34" charset="0"/>
                <a:ea typeface="幼圆" panose="02010509060101010101" pitchFamily="49" charset="-122"/>
              </a:rPr>
              <a:t>）</a:t>
            </a:r>
            <a:endParaRPr lang="zh-CN" altLang="en-US" sz="6000" b="1" spc="100" dirty="0">
              <a:solidFill>
                <a:schemeClr val="bg1"/>
              </a:solidFill>
              <a:latin typeface="Arial Rounded MT Bold" panose="020F0704030504030204" pitchFamily="34" charset="0"/>
              <a:ea typeface="幼圆" panose="02010509060101010101" pitchFamily="49" charset="-122"/>
            </a:endParaRPr>
          </a:p>
        </p:txBody>
      </p:sp>
      <p:sp>
        <p:nvSpPr>
          <p:cNvPr id="4" name="KSO_Shape"/>
          <p:cNvSpPr>
            <a:spLocks noChangeArrowheads="1"/>
          </p:cNvSpPr>
          <p:nvPr/>
        </p:nvSpPr>
        <p:spPr bwMode="auto">
          <a:xfrm>
            <a:off x="2580380" y="1713654"/>
            <a:ext cx="477654" cy="471286"/>
          </a:xfrm>
          <a:custGeom>
            <a:avLst/>
            <a:gdLst/>
            <a:ahLst/>
            <a:cxnLst/>
            <a:rect l="0" t="0" r="r" b="b"/>
            <a:pathLst>
              <a:path w="1622425" h="1601788">
                <a:moveTo>
                  <a:pt x="1477962" y="927100"/>
                </a:moveTo>
                <a:lnTo>
                  <a:pt x="1622425" y="927100"/>
                </a:lnTo>
                <a:lnTo>
                  <a:pt x="1622425" y="1293813"/>
                </a:lnTo>
                <a:lnTo>
                  <a:pt x="1477962" y="1293813"/>
                </a:lnTo>
                <a:lnTo>
                  <a:pt x="1477962" y="927100"/>
                </a:lnTo>
                <a:close/>
                <a:moveTo>
                  <a:pt x="1477962" y="463550"/>
                </a:moveTo>
                <a:lnTo>
                  <a:pt x="1622425" y="463550"/>
                </a:lnTo>
                <a:lnTo>
                  <a:pt x="1622425" y="830263"/>
                </a:lnTo>
                <a:lnTo>
                  <a:pt x="1477962" y="830263"/>
                </a:lnTo>
                <a:lnTo>
                  <a:pt x="1477962" y="463550"/>
                </a:lnTo>
                <a:close/>
                <a:moveTo>
                  <a:pt x="871932" y="418865"/>
                </a:moveTo>
                <a:lnTo>
                  <a:pt x="866214" y="419183"/>
                </a:lnTo>
                <a:lnTo>
                  <a:pt x="859861" y="419183"/>
                </a:lnTo>
                <a:lnTo>
                  <a:pt x="848426" y="420453"/>
                </a:lnTo>
                <a:lnTo>
                  <a:pt x="837309" y="422359"/>
                </a:lnTo>
                <a:lnTo>
                  <a:pt x="826509" y="424582"/>
                </a:lnTo>
                <a:lnTo>
                  <a:pt x="815709" y="427440"/>
                </a:lnTo>
                <a:lnTo>
                  <a:pt x="805862" y="430298"/>
                </a:lnTo>
                <a:lnTo>
                  <a:pt x="796650" y="433473"/>
                </a:lnTo>
                <a:lnTo>
                  <a:pt x="787439" y="436649"/>
                </a:lnTo>
                <a:lnTo>
                  <a:pt x="771874" y="443000"/>
                </a:lnTo>
                <a:lnTo>
                  <a:pt x="766792" y="444906"/>
                </a:lnTo>
                <a:lnTo>
                  <a:pt x="762027" y="446811"/>
                </a:lnTo>
                <a:lnTo>
                  <a:pt x="757262" y="449034"/>
                </a:lnTo>
                <a:lnTo>
                  <a:pt x="752498" y="451257"/>
                </a:lnTo>
                <a:lnTo>
                  <a:pt x="748051" y="454115"/>
                </a:lnTo>
                <a:lnTo>
                  <a:pt x="743921" y="456655"/>
                </a:lnTo>
                <a:lnTo>
                  <a:pt x="739792" y="459831"/>
                </a:lnTo>
                <a:lnTo>
                  <a:pt x="735345" y="463324"/>
                </a:lnTo>
                <a:lnTo>
                  <a:pt x="731533" y="466817"/>
                </a:lnTo>
                <a:lnTo>
                  <a:pt x="728039" y="470628"/>
                </a:lnTo>
                <a:lnTo>
                  <a:pt x="724545" y="474757"/>
                </a:lnTo>
                <a:lnTo>
                  <a:pt x="721051" y="479202"/>
                </a:lnTo>
                <a:lnTo>
                  <a:pt x="718192" y="483966"/>
                </a:lnTo>
                <a:lnTo>
                  <a:pt x="715333" y="488729"/>
                </a:lnTo>
                <a:lnTo>
                  <a:pt x="712792" y="493810"/>
                </a:lnTo>
                <a:lnTo>
                  <a:pt x="710251" y="499526"/>
                </a:lnTo>
                <a:lnTo>
                  <a:pt x="708028" y="504925"/>
                </a:lnTo>
                <a:lnTo>
                  <a:pt x="706122" y="510959"/>
                </a:lnTo>
                <a:lnTo>
                  <a:pt x="704216" y="517310"/>
                </a:lnTo>
                <a:lnTo>
                  <a:pt x="702628" y="523979"/>
                </a:lnTo>
                <a:lnTo>
                  <a:pt x="701357" y="530648"/>
                </a:lnTo>
                <a:lnTo>
                  <a:pt x="700404" y="537952"/>
                </a:lnTo>
                <a:lnTo>
                  <a:pt x="699769" y="545256"/>
                </a:lnTo>
                <a:lnTo>
                  <a:pt x="699451" y="553512"/>
                </a:lnTo>
                <a:lnTo>
                  <a:pt x="699451" y="561451"/>
                </a:lnTo>
                <a:lnTo>
                  <a:pt x="699451" y="570025"/>
                </a:lnTo>
                <a:lnTo>
                  <a:pt x="700087" y="578600"/>
                </a:lnTo>
                <a:lnTo>
                  <a:pt x="700722" y="587809"/>
                </a:lnTo>
                <a:lnTo>
                  <a:pt x="701992" y="597018"/>
                </a:lnTo>
                <a:lnTo>
                  <a:pt x="703263" y="607180"/>
                </a:lnTo>
                <a:lnTo>
                  <a:pt x="705169" y="617025"/>
                </a:lnTo>
                <a:lnTo>
                  <a:pt x="707392" y="627504"/>
                </a:lnTo>
                <a:lnTo>
                  <a:pt x="708028" y="630998"/>
                </a:lnTo>
                <a:lnTo>
                  <a:pt x="708028" y="634173"/>
                </a:lnTo>
                <a:lnTo>
                  <a:pt x="707710" y="637666"/>
                </a:lnTo>
                <a:lnTo>
                  <a:pt x="707392" y="640524"/>
                </a:lnTo>
                <a:lnTo>
                  <a:pt x="706757" y="643065"/>
                </a:lnTo>
                <a:lnTo>
                  <a:pt x="705804" y="645605"/>
                </a:lnTo>
                <a:lnTo>
                  <a:pt x="703263" y="650051"/>
                </a:lnTo>
                <a:lnTo>
                  <a:pt x="701039" y="654815"/>
                </a:lnTo>
                <a:lnTo>
                  <a:pt x="699134" y="658626"/>
                </a:lnTo>
                <a:lnTo>
                  <a:pt x="698498" y="660531"/>
                </a:lnTo>
                <a:lnTo>
                  <a:pt x="697863" y="662436"/>
                </a:lnTo>
                <a:lnTo>
                  <a:pt x="697545" y="664342"/>
                </a:lnTo>
                <a:lnTo>
                  <a:pt x="697545" y="666247"/>
                </a:lnTo>
                <a:lnTo>
                  <a:pt x="699134" y="688794"/>
                </a:lnTo>
                <a:lnTo>
                  <a:pt x="700404" y="702132"/>
                </a:lnTo>
                <a:lnTo>
                  <a:pt x="701039" y="709436"/>
                </a:lnTo>
                <a:lnTo>
                  <a:pt x="702310" y="716104"/>
                </a:lnTo>
                <a:lnTo>
                  <a:pt x="703581" y="723408"/>
                </a:lnTo>
                <a:lnTo>
                  <a:pt x="705487" y="729760"/>
                </a:lnTo>
                <a:lnTo>
                  <a:pt x="707075" y="736111"/>
                </a:lnTo>
                <a:lnTo>
                  <a:pt x="709298" y="742145"/>
                </a:lnTo>
                <a:lnTo>
                  <a:pt x="711839" y="747226"/>
                </a:lnTo>
                <a:lnTo>
                  <a:pt x="714698" y="751989"/>
                </a:lnTo>
                <a:lnTo>
                  <a:pt x="716286" y="753894"/>
                </a:lnTo>
                <a:lnTo>
                  <a:pt x="718192" y="755800"/>
                </a:lnTo>
                <a:lnTo>
                  <a:pt x="719780" y="757705"/>
                </a:lnTo>
                <a:lnTo>
                  <a:pt x="722322" y="759293"/>
                </a:lnTo>
                <a:lnTo>
                  <a:pt x="725816" y="760563"/>
                </a:lnTo>
                <a:lnTo>
                  <a:pt x="731533" y="762151"/>
                </a:lnTo>
                <a:lnTo>
                  <a:pt x="736933" y="763104"/>
                </a:lnTo>
                <a:lnTo>
                  <a:pt x="738839" y="763421"/>
                </a:lnTo>
                <a:lnTo>
                  <a:pt x="739792" y="763104"/>
                </a:lnTo>
                <a:lnTo>
                  <a:pt x="745827" y="831062"/>
                </a:lnTo>
                <a:lnTo>
                  <a:pt x="747098" y="833603"/>
                </a:lnTo>
                <a:lnTo>
                  <a:pt x="748368" y="835826"/>
                </a:lnTo>
                <a:lnTo>
                  <a:pt x="749639" y="838049"/>
                </a:lnTo>
                <a:lnTo>
                  <a:pt x="751227" y="839954"/>
                </a:lnTo>
                <a:lnTo>
                  <a:pt x="754404" y="843765"/>
                </a:lnTo>
                <a:lnTo>
                  <a:pt x="757898" y="847576"/>
                </a:lnTo>
                <a:lnTo>
                  <a:pt x="761074" y="851386"/>
                </a:lnTo>
                <a:lnTo>
                  <a:pt x="762662" y="853609"/>
                </a:lnTo>
                <a:lnTo>
                  <a:pt x="763933" y="855832"/>
                </a:lnTo>
                <a:lnTo>
                  <a:pt x="765204" y="858373"/>
                </a:lnTo>
                <a:lnTo>
                  <a:pt x="766474" y="861548"/>
                </a:lnTo>
                <a:lnTo>
                  <a:pt x="767427" y="865042"/>
                </a:lnTo>
                <a:lnTo>
                  <a:pt x="768380" y="868852"/>
                </a:lnTo>
                <a:lnTo>
                  <a:pt x="751545" y="872663"/>
                </a:lnTo>
                <a:lnTo>
                  <a:pt x="744874" y="887271"/>
                </a:lnTo>
                <a:lnTo>
                  <a:pt x="740745" y="895528"/>
                </a:lnTo>
                <a:lnTo>
                  <a:pt x="736298" y="904102"/>
                </a:lnTo>
                <a:lnTo>
                  <a:pt x="731533" y="912358"/>
                </a:lnTo>
                <a:lnTo>
                  <a:pt x="726451" y="919980"/>
                </a:lnTo>
                <a:lnTo>
                  <a:pt x="723910" y="923156"/>
                </a:lnTo>
                <a:lnTo>
                  <a:pt x="721051" y="926014"/>
                </a:lnTo>
                <a:lnTo>
                  <a:pt x="718510" y="928555"/>
                </a:lnTo>
                <a:lnTo>
                  <a:pt x="715969" y="930778"/>
                </a:lnTo>
                <a:lnTo>
                  <a:pt x="680393" y="940622"/>
                </a:lnTo>
                <a:lnTo>
                  <a:pt x="648628" y="953960"/>
                </a:lnTo>
                <a:lnTo>
                  <a:pt x="615911" y="967932"/>
                </a:lnTo>
                <a:lnTo>
                  <a:pt x="551747" y="995243"/>
                </a:lnTo>
                <a:lnTo>
                  <a:pt x="544123" y="998101"/>
                </a:lnTo>
                <a:lnTo>
                  <a:pt x="537135" y="1000641"/>
                </a:lnTo>
                <a:lnTo>
                  <a:pt x="522524" y="1006040"/>
                </a:lnTo>
                <a:lnTo>
                  <a:pt x="507912" y="1011121"/>
                </a:lnTo>
                <a:lnTo>
                  <a:pt x="500924" y="1013979"/>
                </a:lnTo>
                <a:lnTo>
                  <a:pt x="493936" y="1016837"/>
                </a:lnTo>
                <a:lnTo>
                  <a:pt x="487583" y="1020648"/>
                </a:lnTo>
                <a:lnTo>
                  <a:pt x="481548" y="1024141"/>
                </a:lnTo>
                <a:lnTo>
                  <a:pt x="475512" y="1027952"/>
                </a:lnTo>
                <a:lnTo>
                  <a:pt x="470430" y="1032398"/>
                </a:lnTo>
                <a:lnTo>
                  <a:pt x="467889" y="1034938"/>
                </a:lnTo>
                <a:lnTo>
                  <a:pt x="465665" y="1037796"/>
                </a:lnTo>
                <a:lnTo>
                  <a:pt x="463442" y="1040337"/>
                </a:lnTo>
                <a:lnTo>
                  <a:pt x="461218" y="1043195"/>
                </a:lnTo>
                <a:lnTo>
                  <a:pt x="459313" y="1046370"/>
                </a:lnTo>
                <a:lnTo>
                  <a:pt x="457407" y="1049546"/>
                </a:lnTo>
                <a:lnTo>
                  <a:pt x="456136" y="1052722"/>
                </a:lnTo>
                <a:lnTo>
                  <a:pt x="454548" y="1056850"/>
                </a:lnTo>
                <a:lnTo>
                  <a:pt x="454230" y="1082573"/>
                </a:lnTo>
                <a:lnTo>
                  <a:pt x="453595" y="1116234"/>
                </a:lnTo>
                <a:lnTo>
                  <a:pt x="452960" y="1151484"/>
                </a:lnTo>
                <a:lnTo>
                  <a:pt x="452642" y="1167997"/>
                </a:lnTo>
                <a:lnTo>
                  <a:pt x="452960" y="1182605"/>
                </a:lnTo>
                <a:lnTo>
                  <a:pt x="1276928" y="1182605"/>
                </a:lnTo>
                <a:lnTo>
                  <a:pt x="1277245" y="1167997"/>
                </a:lnTo>
                <a:lnTo>
                  <a:pt x="1276928" y="1151484"/>
                </a:lnTo>
                <a:lnTo>
                  <a:pt x="1276292" y="1116234"/>
                </a:lnTo>
                <a:lnTo>
                  <a:pt x="1275339" y="1082573"/>
                </a:lnTo>
                <a:lnTo>
                  <a:pt x="1275022" y="1056850"/>
                </a:lnTo>
                <a:lnTo>
                  <a:pt x="1273751" y="1052722"/>
                </a:lnTo>
                <a:lnTo>
                  <a:pt x="1272163" y="1049546"/>
                </a:lnTo>
                <a:lnTo>
                  <a:pt x="1270257" y="1046370"/>
                </a:lnTo>
                <a:lnTo>
                  <a:pt x="1268669" y="1043195"/>
                </a:lnTo>
                <a:lnTo>
                  <a:pt x="1266445" y="1040337"/>
                </a:lnTo>
                <a:lnTo>
                  <a:pt x="1264222" y="1037796"/>
                </a:lnTo>
                <a:lnTo>
                  <a:pt x="1261998" y="1034938"/>
                </a:lnTo>
                <a:lnTo>
                  <a:pt x="1259775" y="1032398"/>
                </a:lnTo>
                <a:lnTo>
                  <a:pt x="1254057" y="1027952"/>
                </a:lnTo>
                <a:lnTo>
                  <a:pt x="1248340" y="1024141"/>
                </a:lnTo>
                <a:lnTo>
                  <a:pt x="1242304" y="1020648"/>
                </a:lnTo>
                <a:lnTo>
                  <a:pt x="1235634" y="1016837"/>
                </a:lnTo>
                <a:lnTo>
                  <a:pt x="1228963" y="1013979"/>
                </a:lnTo>
                <a:lnTo>
                  <a:pt x="1221658" y="1011121"/>
                </a:lnTo>
                <a:lnTo>
                  <a:pt x="1207681" y="1006040"/>
                </a:lnTo>
                <a:lnTo>
                  <a:pt x="1192752" y="1000641"/>
                </a:lnTo>
                <a:lnTo>
                  <a:pt x="1185446" y="998101"/>
                </a:lnTo>
                <a:lnTo>
                  <a:pt x="1178458" y="995243"/>
                </a:lnTo>
                <a:lnTo>
                  <a:pt x="1113659" y="967932"/>
                </a:lnTo>
                <a:lnTo>
                  <a:pt x="1080941" y="953960"/>
                </a:lnTo>
                <a:lnTo>
                  <a:pt x="1049177" y="940622"/>
                </a:lnTo>
                <a:lnTo>
                  <a:pt x="1013601" y="930778"/>
                </a:lnTo>
                <a:lnTo>
                  <a:pt x="1011060" y="928555"/>
                </a:lnTo>
                <a:lnTo>
                  <a:pt x="1008519" y="926014"/>
                </a:lnTo>
                <a:lnTo>
                  <a:pt x="1005977" y="923156"/>
                </a:lnTo>
                <a:lnTo>
                  <a:pt x="1003436" y="919980"/>
                </a:lnTo>
                <a:lnTo>
                  <a:pt x="998036" y="912358"/>
                </a:lnTo>
                <a:lnTo>
                  <a:pt x="993589" y="904102"/>
                </a:lnTo>
                <a:lnTo>
                  <a:pt x="989142" y="895528"/>
                </a:lnTo>
                <a:lnTo>
                  <a:pt x="985013" y="887271"/>
                </a:lnTo>
                <a:lnTo>
                  <a:pt x="978025" y="872663"/>
                </a:lnTo>
                <a:lnTo>
                  <a:pt x="955790" y="869487"/>
                </a:lnTo>
                <a:lnTo>
                  <a:pt x="956107" y="865359"/>
                </a:lnTo>
                <a:lnTo>
                  <a:pt x="956743" y="861231"/>
                </a:lnTo>
                <a:lnTo>
                  <a:pt x="957696" y="857738"/>
                </a:lnTo>
                <a:lnTo>
                  <a:pt x="958649" y="854562"/>
                </a:lnTo>
                <a:lnTo>
                  <a:pt x="960237" y="852021"/>
                </a:lnTo>
                <a:lnTo>
                  <a:pt x="961507" y="849481"/>
                </a:lnTo>
                <a:lnTo>
                  <a:pt x="965319" y="845035"/>
                </a:lnTo>
                <a:lnTo>
                  <a:pt x="968813" y="840272"/>
                </a:lnTo>
                <a:lnTo>
                  <a:pt x="972307" y="835826"/>
                </a:lnTo>
                <a:lnTo>
                  <a:pt x="973895" y="833603"/>
                </a:lnTo>
                <a:lnTo>
                  <a:pt x="975484" y="830745"/>
                </a:lnTo>
                <a:lnTo>
                  <a:pt x="977072" y="827887"/>
                </a:lnTo>
                <a:lnTo>
                  <a:pt x="978025" y="824393"/>
                </a:lnTo>
                <a:lnTo>
                  <a:pt x="978978" y="821218"/>
                </a:lnTo>
                <a:lnTo>
                  <a:pt x="979613" y="818042"/>
                </a:lnTo>
                <a:lnTo>
                  <a:pt x="980566" y="811373"/>
                </a:lnTo>
                <a:lnTo>
                  <a:pt x="981201" y="804069"/>
                </a:lnTo>
                <a:lnTo>
                  <a:pt x="981837" y="797083"/>
                </a:lnTo>
                <a:lnTo>
                  <a:pt x="982154" y="789779"/>
                </a:lnTo>
                <a:lnTo>
                  <a:pt x="983107" y="783110"/>
                </a:lnTo>
                <a:lnTo>
                  <a:pt x="983742" y="779935"/>
                </a:lnTo>
                <a:lnTo>
                  <a:pt x="984695" y="776759"/>
                </a:lnTo>
                <a:lnTo>
                  <a:pt x="985966" y="773266"/>
                </a:lnTo>
                <a:lnTo>
                  <a:pt x="987236" y="770408"/>
                </a:lnTo>
                <a:lnTo>
                  <a:pt x="988507" y="768502"/>
                </a:lnTo>
                <a:lnTo>
                  <a:pt x="989778" y="766915"/>
                </a:lnTo>
                <a:lnTo>
                  <a:pt x="991366" y="765327"/>
                </a:lnTo>
                <a:lnTo>
                  <a:pt x="992636" y="764056"/>
                </a:lnTo>
                <a:lnTo>
                  <a:pt x="996131" y="761834"/>
                </a:lnTo>
                <a:lnTo>
                  <a:pt x="999942" y="759928"/>
                </a:lnTo>
                <a:lnTo>
                  <a:pt x="1003436" y="758023"/>
                </a:lnTo>
                <a:lnTo>
                  <a:pt x="1006930" y="755800"/>
                </a:lnTo>
                <a:lnTo>
                  <a:pt x="1010107" y="753259"/>
                </a:lnTo>
                <a:lnTo>
                  <a:pt x="1011695" y="751989"/>
                </a:lnTo>
                <a:lnTo>
                  <a:pt x="1012966" y="750401"/>
                </a:lnTo>
                <a:lnTo>
                  <a:pt x="1014871" y="746908"/>
                </a:lnTo>
                <a:lnTo>
                  <a:pt x="1017095" y="743097"/>
                </a:lnTo>
                <a:lnTo>
                  <a:pt x="1019001" y="738651"/>
                </a:lnTo>
                <a:lnTo>
                  <a:pt x="1020589" y="734523"/>
                </a:lnTo>
                <a:lnTo>
                  <a:pt x="1023130" y="725631"/>
                </a:lnTo>
                <a:lnTo>
                  <a:pt x="1024718" y="717057"/>
                </a:lnTo>
                <a:lnTo>
                  <a:pt x="1025989" y="709753"/>
                </a:lnTo>
                <a:lnTo>
                  <a:pt x="1026942" y="701814"/>
                </a:lnTo>
                <a:lnTo>
                  <a:pt x="1027895" y="693875"/>
                </a:lnTo>
                <a:lnTo>
                  <a:pt x="1028213" y="685618"/>
                </a:lnTo>
                <a:lnTo>
                  <a:pt x="1027895" y="677362"/>
                </a:lnTo>
                <a:lnTo>
                  <a:pt x="1027577" y="673233"/>
                </a:lnTo>
                <a:lnTo>
                  <a:pt x="1026942" y="669105"/>
                </a:lnTo>
                <a:lnTo>
                  <a:pt x="1025989" y="665294"/>
                </a:lnTo>
                <a:lnTo>
                  <a:pt x="1025036" y="661484"/>
                </a:lnTo>
                <a:lnTo>
                  <a:pt x="1023766" y="657673"/>
                </a:lnTo>
                <a:lnTo>
                  <a:pt x="1022177" y="654180"/>
                </a:lnTo>
                <a:lnTo>
                  <a:pt x="1019001" y="647511"/>
                </a:lnTo>
                <a:lnTo>
                  <a:pt x="1015824" y="642747"/>
                </a:lnTo>
                <a:lnTo>
                  <a:pt x="1014871" y="640207"/>
                </a:lnTo>
                <a:lnTo>
                  <a:pt x="1013919" y="637349"/>
                </a:lnTo>
                <a:lnTo>
                  <a:pt x="1012966" y="633856"/>
                </a:lnTo>
                <a:lnTo>
                  <a:pt x="1012330" y="629410"/>
                </a:lnTo>
                <a:lnTo>
                  <a:pt x="1012013" y="626234"/>
                </a:lnTo>
                <a:lnTo>
                  <a:pt x="1012013" y="622106"/>
                </a:lnTo>
                <a:lnTo>
                  <a:pt x="1012330" y="612261"/>
                </a:lnTo>
                <a:lnTo>
                  <a:pt x="1012966" y="601147"/>
                </a:lnTo>
                <a:lnTo>
                  <a:pt x="1013919" y="588762"/>
                </a:lnTo>
                <a:lnTo>
                  <a:pt x="1016460" y="566215"/>
                </a:lnTo>
                <a:lnTo>
                  <a:pt x="1017095" y="557323"/>
                </a:lnTo>
                <a:lnTo>
                  <a:pt x="1017413" y="551607"/>
                </a:lnTo>
                <a:lnTo>
                  <a:pt x="1017730" y="534141"/>
                </a:lnTo>
                <a:lnTo>
                  <a:pt x="1017413" y="527472"/>
                </a:lnTo>
                <a:lnTo>
                  <a:pt x="1016777" y="521756"/>
                </a:lnTo>
                <a:lnTo>
                  <a:pt x="1015824" y="516040"/>
                </a:lnTo>
                <a:lnTo>
                  <a:pt x="1014236" y="509371"/>
                </a:lnTo>
                <a:lnTo>
                  <a:pt x="1010424" y="492222"/>
                </a:lnTo>
                <a:lnTo>
                  <a:pt x="1008836" y="488412"/>
                </a:lnTo>
                <a:lnTo>
                  <a:pt x="1006930" y="483966"/>
                </a:lnTo>
                <a:lnTo>
                  <a:pt x="1004707" y="478567"/>
                </a:lnTo>
                <a:lnTo>
                  <a:pt x="1001530" y="473169"/>
                </a:lnTo>
                <a:lnTo>
                  <a:pt x="997401" y="467770"/>
                </a:lnTo>
                <a:lnTo>
                  <a:pt x="995495" y="465547"/>
                </a:lnTo>
                <a:lnTo>
                  <a:pt x="993272" y="463324"/>
                </a:lnTo>
                <a:lnTo>
                  <a:pt x="991048" y="460784"/>
                </a:lnTo>
                <a:lnTo>
                  <a:pt x="988825" y="459196"/>
                </a:lnTo>
                <a:lnTo>
                  <a:pt x="962143" y="454750"/>
                </a:lnTo>
                <a:lnTo>
                  <a:pt x="945943" y="439825"/>
                </a:lnTo>
                <a:lnTo>
                  <a:pt x="939908" y="436331"/>
                </a:lnTo>
                <a:lnTo>
                  <a:pt x="933555" y="433156"/>
                </a:lnTo>
                <a:lnTo>
                  <a:pt x="927202" y="430298"/>
                </a:lnTo>
                <a:lnTo>
                  <a:pt x="921167" y="427757"/>
                </a:lnTo>
                <a:lnTo>
                  <a:pt x="915131" y="425534"/>
                </a:lnTo>
                <a:lnTo>
                  <a:pt x="908778" y="423629"/>
                </a:lnTo>
                <a:lnTo>
                  <a:pt x="902426" y="422041"/>
                </a:lnTo>
                <a:lnTo>
                  <a:pt x="896390" y="421088"/>
                </a:lnTo>
                <a:lnTo>
                  <a:pt x="890038" y="420136"/>
                </a:lnTo>
                <a:lnTo>
                  <a:pt x="884002" y="419501"/>
                </a:lnTo>
                <a:lnTo>
                  <a:pt x="878285" y="419183"/>
                </a:lnTo>
                <a:lnTo>
                  <a:pt x="871932" y="418865"/>
                </a:lnTo>
                <a:close/>
                <a:moveTo>
                  <a:pt x="1477962" y="0"/>
                </a:moveTo>
                <a:lnTo>
                  <a:pt x="1622425" y="0"/>
                </a:lnTo>
                <a:lnTo>
                  <a:pt x="1622425" y="366713"/>
                </a:lnTo>
                <a:lnTo>
                  <a:pt x="1477962" y="366713"/>
                </a:lnTo>
                <a:lnTo>
                  <a:pt x="1477962" y="0"/>
                </a:lnTo>
                <a:close/>
                <a:moveTo>
                  <a:pt x="326855" y="0"/>
                </a:moveTo>
                <a:lnTo>
                  <a:pt x="1403350" y="0"/>
                </a:lnTo>
                <a:lnTo>
                  <a:pt x="1403350" y="1601788"/>
                </a:lnTo>
                <a:lnTo>
                  <a:pt x="326855" y="1601788"/>
                </a:lnTo>
                <a:lnTo>
                  <a:pt x="326855" y="0"/>
                </a:lnTo>
                <a:close/>
                <a:moveTo>
                  <a:pt x="90211" y="0"/>
                </a:moveTo>
                <a:lnTo>
                  <a:pt x="94975" y="0"/>
                </a:lnTo>
                <a:lnTo>
                  <a:pt x="212503" y="0"/>
                </a:lnTo>
                <a:lnTo>
                  <a:pt x="212503" y="1601788"/>
                </a:lnTo>
                <a:lnTo>
                  <a:pt x="94975" y="1601788"/>
                </a:lnTo>
                <a:lnTo>
                  <a:pt x="90211" y="1601788"/>
                </a:lnTo>
                <a:lnTo>
                  <a:pt x="85446" y="1601471"/>
                </a:lnTo>
                <a:lnTo>
                  <a:pt x="80681" y="1600835"/>
                </a:lnTo>
                <a:lnTo>
                  <a:pt x="75917" y="1599883"/>
                </a:lnTo>
                <a:lnTo>
                  <a:pt x="71470" y="1598930"/>
                </a:lnTo>
                <a:lnTo>
                  <a:pt x="67023" y="1597660"/>
                </a:lnTo>
                <a:lnTo>
                  <a:pt x="62258" y="1596072"/>
                </a:lnTo>
                <a:lnTo>
                  <a:pt x="58129" y="1594484"/>
                </a:lnTo>
                <a:lnTo>
                  <a:pt x="53999" y="1592261"/>
                </a:lnTo>
                <a:lnTo>
                  <a:pt x="49870" y="1590356"/>
                </a:lnTo>
                <a:lnTo>
                  <a:pt x="45740" y="1587815"/>
                </a:lnTo>
                <a:lnTo>
                  <a:pt x="41929" y="1585592"/>
                </a:lnTo>
                <a:lnTo>
                  <a:pt x="38117" y="1583052"/>
                </a:lnTo>
                <a:lnTo>
                  <a:pt x="34623" y="1580194"/>
                </a:lnTo>
                <a:lnTo>
                  <a:pt x="31446" y="1577336"/>
                </a:lnTo>
                <a:lnTo>
                  <a:pt x="27635" y="1573843"/>
                </a:lnTo>
                <a:lnTo>
                  <a:pt x="24776" y="1570667"/>
                </a:lnTo>
                <a:lnTo>
                  <a:pt x="21917" y="1567174"/>
                </a:lnTo>
                <a:lnTo>
                  <a:pt x="19058" y="1563681"/>
                </a:lnTo>
                <a:lnTo>
                  <a:pt x="16517" y="1559870"/>
                </a:lnTo>
                <a:lnTo>
                  <a:pt x="13976" y="1556059"/>
                </a:lnTo>
                <a:lnTo>
                  <a:pt x="11435" y="1551931"/>
                </a:lnTo>
                <a:lnTo>
                  <a:pt x="9211" y="1548120"/>
                </a:lnTo>
                <a:lnTo>
                  <a:pt x="7306" y="1543992"/>
                </a:lnTo>
                <a:lnTo>
                  <a:pt x="5717" y="1539228"/>
                </a:lnTo>
                <a:lnTo>
                  <a:pt x="4447" y="1535100"/>
                </a:lnTo>
                <a:lnTo>
                  <a:pt x="3176" y="1530654"/>
                </a:lnTo>
                <a:lnTo>
                  <a:pt x="1906" y="1525891"/>
                </a:lnTo>
                <a:lnTo>
                  <a:pt x="1270" y="1521127"/>
                </a:lnTo>
                <a:lnTo>
                  <a:pt x="635" y="1516364"/>
                </a:lnTo>
                <a:lnTo>
                  <a:pt x="317" y="1511600"/>
                </a:lnTo>
                <a:lnTo>
                  <a:pt x="0" y="1506837"/>
                </a:lnTo>
                <a:lnTo>
                  <a:pt x="0" y="94951"/>
                </a:lnTo>
                <a:lnTo>
                  <a:pt x="317" y="90188"/>
                </a:lnTo>
                <a:lnTo>
                  <a:pt x="635" y="85424"/>
                </a:lnTo>
                <a:lnTo>
                  <a:pt x="1270" y="80661"/>
                </a:lnTo>
                <a:lnTo>
                  <a:pt x="1906" y="75580"/>
                </a:lnTo>
                <a:lnTo>
                  <a:pt x="3176" y="71134"/>
                </a:lnTo>
                <a:lnTo>
                  <a:pt x="4447" y="66688"/>
                </a:lnTo>
                <a:lnTo>
                  <a:pt x="5717" y="62560"/>
                </a:lnTo>
                <a:lnTo>
                  <a:pt x="7306" y="57796"/>
                </a:lnTo>
                <a:lnTo>
                  <a:pt x="9211" y="53668"/>
                </a:lnTo>
                <a:lnTo>
                  <a:pt x="11435" y="49857"/>
                </a:lnTo>
                <a:lnTo>
                  <a:pt x="13976" y="45729"/>
                </a:lnTo>
                <a:lnTo>
                  <a:pt x="16517" y="41601"/>
                </a:lnTo>
                <a:lnTo>
                  <a:pt x="19058" y="38107"/>
                </a:lnTo>
                <a:lnTo>
                  <a:pt x="21917" y="34614"/>
                </a:lnTo>
                <a:lnTo>
                  <a:pt x="24776" y="31121"/>
                </a:lnTo>
                <a:lnTo>
                  <a:pt x="27635" y="27945"/>
                </a:lnTo>
                <a:lnTo>
                  <a:pt x="31446" y="24452"/>
                </a:lnTo>
                <a:lnTo>
                  <a:pt x="34623" y="21594"/>
                </a:lnTo>
                <a:lnTo>
                  <a:pt x="38117" y="18736"/>
                </a:lnTo>
                <a:lnTo>
                  <a:pt x="41929" y="16195"/>
                </a:lnTo>
                <a:lnTo>
                  <a:pt x="45740" y="13655"/>
                </a:lnTo>
                <a:lnTo>
                  <a:pt x="49870" y="11432"/>
                </a:lnTo>
                <a:lnTo>
                  <a:pt x="53999" y="9527"/>
                </a:lnTo>
                <a:lnTo>
                  <a:pt x="58129" y="7304"/>
                </a:lnTo>
                <a:lnTo>
                  <a:pt x="62258" y="5716"/>
                </a:lnTo>
                <a:lnTo>
                  <a:pt x="67023" y="4128"/>
                </a:lnTo>
                <a:lnTo>
                  <a:pt x="71470" y="2858"/>
                </a:lnTo>
                <a:lnTo>
                  <a:pt x="75917" y="1905"/>
                </a:lnTo>
                <a:lnTo>
                  <a:pt x="80681" y="952"/>
                </a:lnTo>
                <a:lnTo>
                  <a:pt x="85446" y="317"/>
                </a:lnTo>
                <a:lnTo>
                  <a:pt x="90211" y="0"/>
                </a:lnTo>
                <a:close/>
              </a:path>
            </a:pathLst>
          </a:custGeom>
          <a:solidFill>
            <a:srgbClr val="C99FAB"/>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5" name="KSO_Shape"/>
          <p:cNvSpPr/>
          <p:nvPr/>
        </p:nvSpPr>
        <p:spPr bwMode="auto">
          <a:xfrm>
            <a:off x="3422045" y="1759073"/>
            <a:ext cx="613377" cy="439587"/>
          </a:xfrm>
          <a:custGeom>
            <a:avLst/>
            <a:gdLst>
              <a:gd name="T0" fmla="*/ 134077 w 5868"/>
              <a:gd name="T1" fmla="*/ 590892 h 4208"/>
              <a:gd name="T2" fmla="*/ 192837 w 5868"/>
              <a:gd name="T3" fmla="*/ 596084 h 4208"/>
              <a:gd name="T4" fmla="*/ 512935 w 5868"/>
              <a:gd name="T5" fmla="*/ 497764 h 4208"/>
              <a:gd name="T6" fmla="*/ 530465 w 5868"/>
              <a:gd name="T7" fmla="*/ 456230 h 4208"/>
              <a:gd name="T8" fmla="*/ 704473 w 5868"/>
              <a:gd name="T9" fmla="*/ 239797 h 4208"/>
              <a:gd name="T10" fmla="*/ 980744 w 5868"/>
              <a:gd name="T11" fmla="*/ 212215 h 4208"/>
              <a:gd name="T12" fmla="*/ 1253119 w 5868"/>
              <a:gd name="T13" fmla="*/ 253750 h 4208"/>
              <a:gd name="T14" fmla="*/ 1374859 w 5868"/>
              <a:gd name="T15" fmla="*/ 461746 h 4208"/>
              <a:gd name="T16" fmla="*/ 1400831 w 5868"/>
              <a:gd name="T17" fmla="*/ 505228 h 4208"/>
              <a:gd name="T18" fmla="*/ 1725798 w 5868"/>
              <a:gd name="T19" fmla="*/ 598031 h 4208"/>
              <a:gd name="T20" fmla="*/ 1779363 w 5868"/>
              <a:gd name="T21" fmla="*/ 585052 h 4208"/>
              <a:gd name="T22" fmla="*/ 1901104 w 5868"/>
              <a:gd name="T23" fmla="*/ 336494 h 4208"/>
              <a:gd name="T24" fmla="*/ 1897533 w 5868"/>
              <a:gd name="T25" fmla="*/ 289443 h 4208"/>
              <a:gd name="T26" fmla="*/ 1777740 w 5868"/>
              <a:gd name="T27" fmla="*/ 214162 h 4208"/>
              <a:gd name="T28" fmla="*/ 1493029 w 5868"/>
              <a:gd name="T29" fmla="*/ 92155 h 4208"/>
              <a:gd name="T30" fmla="*/ 1208318 w 5868"/>
              <a:gd name="T31" fmla="*/ 20767 h 4208"/>
              <a:gd name="T32" fmla="*/ 924256 w 5868"/>
              <a:gd name="T33" fmla="*/ 649 h 4208"/>
              <a:gd name="T34" fmla="*/ 639545 w 5868"/>
              <a:gd name="T35" fmla="*/ 30826 h 4208"/>
              <a:gd name="T36" fmla="*/ 355158 w 5868"/>
              <a:gd name="T37" fmla="*/ 112273 h 4208"/>
              <a:gd name="T38" fmla="*/ 70123 w 5868"/>
              <a:gd name="T39" fmla="*/ 244664 h 4208"/>
              <a:gd name="T40" fmla="*/ 3246 w 5868"/>
              <a:gd name="T41" fmla="*/ 297880 h 4208"/>
              <a:gd name="T42" fmla="*/ 10713 w 5868"/>
              <a:gd name="T43" fmla="*/ 355314 h 4208"/>
              <a:gd name="T44" fmla="*/ 772973 w 5868"/>
              <a:gd name="T45" fmla="*/ 339414 h 4208"/>
              <a:gd name="T46" fmla="*/ 960941 w 5868"/>
              <a:gd name="T47" fmla="*/ 320919 h 4208"/>
              <a:gd name="T48" fmla="*/ 1130729 w 5868"/>
              <a:gd name="T49" fmla="*/ 336169 h 4208"/>
              <a:gd name="T50" fmla="*/ 1259936 w 5868"/>
              <a:gd name="T51" fmla="*/ 525021 h 4208"/>
              <a:gd name="T52" fmla="*/ 1298244 w 5868"/>
              <a:gd name="T53" fmla="*/ 601925 h 4208"/>
              <a:gd name="T54" fmla="*/ 1598862 w 5868"/>
              <a:gd name="T55" fmla="*/ 671041 h 4208"/>
              <a:gd name="T56" fmla="*/ 1662168 w 5868"/>
              <a:gd name="T57" fmla="*/ 717767 h 4208"/>
              <a:gd name="T58" fmla="*/ 253546 w 5868"/>
              <a:gd name="T59" fmla="*/ 1210015 h 4208"/>
              <a:gd name="T60" fmla="*/ 273024 w 5868"/>
              <a:gd name="T61" fmla="*/ 698947 h 4208"/>
              <a:gd name="T62" fmla="*/ 576240 w 5868"/>
              <a:gd name="T63" fmla="*/ 620745 h 4208"/>
              <a:gd name="T64" fmla="*/ 641493 w 5868"/>
              <a:gd name="T65" fmla="*/ 585376 h 4208"/>
              <a:gd name="T66" fmla="*/ 662595 w 5868"/>
              <a:gd name="T67" fmla="*/ 367969 h 4208"/>
              <a:gd name="T68" fmla="*/ 1077163 w 5868"/>
              <a:gd name="T69" fmla="*/ 564933 h 4208"/>
              <a:gd name="T70" fmla="*/ 1178776 w 5868"/>
              <a:gd name="T71" fmla="*/ 636970 h 4208"/>
              <a:gd name="T72" fmla="*/ 1245003 w 5868"/>
              <a:gd name="T73" fmla="*/ 759302 h 4208"/>
              <a:gd name="T74" fmla="*/ 1252145 w 5868"/>
              <a:gd name="T75" fmla="*/ 867032 h 4208"/>
              <a:gd name="T76" fmla="*/ 1229095 w 5868"/>
              <a:gd name="T77" fmla="*/ 949452 h 4208"/>
              <a:gd name="T78" fmla="*/ 1125210 w 5868"/>
              <a:gd name="T79" fmla="*/ 852430 h 4208"/>
              <a:gd name="T80" fmla="*/ 1117094 w 5868"/>
              <a:gd name="T81" fmla="*/ 775851 h 4208"/>
              <a:gd name="T82" fmla="*/ 1079435 w 5868"/>
              <a:gd name="T83" fmla="*/ 716794 h 4208"/>
              <a:gd name="T84" fmla="*/ 1012883 w 5868"/>
              <a:gd name="T85" fmla="*/ 676882 h 4208"/>
              <a:gd name="T86" fmla="*/ 940164 w 5868"/>
              <a:gd name="T87" fmla="*/ 671365 h 4208"/>
              <a:gd name="T88" fmla="*/ 867768 w 5868"/>
              <a:gd name="T89" fmla="*/ 701867 h 4208"/>
              <a:gd name="T90" fmla="*/ 821994 w 5868"/>
              <a:gd name="T91" fmla="*/ 754434 h 4208"/>
              <a:gd name="T92" fmla="*/ 802515 w 5868"/>
              <a:gd name="T93" fmla="*/ 831662 h 4208"/>
              <a:gd name="T94" fmla="*/ 818423 w 5868"/>
              <a:gd name="T95" fmla="*/ 901752 h 4208"/>
              <a:gd name="T96" fmla="*/ 861600 w 5868"/>
              <a:gd name="T97" fmla="*/ 956590 h 4208"/>
              <a:gd name="T98" fmla="*/ 932048 w 5868"/>
              <a:gd name="T99" fmla="*/ 990337 h 4208"/>
              <a:gd name="T100" fmla="*/ 999573 w 5868"/>
              <a:gd name="T101" fmla="*/ 990013 h 4208"/>
              <a:gd name="T102" fmla="*/ 1060606 w 5868"/>
              <a:gd name="T103" fmla="*/ 962107 h 4208"/>
              <a:gd name="T104" fmla="*/ 1081058 w 5868"/>
              <a:gd name="T105" fmla="*/ 1096445 h 4208"/>
              <a:gd name="T106" fmla="*/ 964512 w 5868"/>
              <a:gd name="T107" fmla="*/ 1120781 h 4208"/>
              <a:gd name="T108" fmla="*/ 826863 w 5868"/>
              <a:gd name="T109" fmla="*/ 1085736 h 4208"/>
              <a:gd name="T110" fmla="*/ 732717 w 5868"/>
              <a:gd name="T111" fmla="*/ 1004614 h 4208"/>
              <a:gd name="T112" fmla="*/ 678827 w 5868"/>
              <a:gd name="T113" fmla="*/ 875793 h 4208"/>
              <a:gd name="T114" fmla="*/ 688241 w 5868"/>
              <a:gd name="T115" fmla="*/ 745673 h 4208"/>
              <a:gd name="T116" fmla="*/ 760312 w 5868"/>
              <a:gd name="T117" fmla="*/ 627235 h 4208"/>
              <a:gd name="T118" fmla="*/ 865171 w 5868"/>
              <a:gd name="T119" fmla="*/ 560066 h 4208"/>
              <a:gd name="T120" fmla="*/ 1577111 w 5868"/>
              <a:gd name="T121" fmla="*/ 1240842 h 4208"/>
              <a:gd name="T122" fmla="*/ 345419 w 5868"/>
              <a:gd name="T123" fmla="*/ 1240842 h 42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868" h="4208">
                <a:moveTo>
                  <a:pt x="49" y="1128"/>
                </a:moveTo>
                <a:lnTo>
                  <a:pt x="49" y="1128"/>
                </a:lnTo>
                <a:lnTo>
                  <a:pt x="345" y="1748"/>
                </a:lnTo>
                <a:lnTo>
                  <a:pt x="354" y="1764"/>
                </a:lnTo>
                <a:lnTo>
                  <a:pt x="364" y="1778"/>
                </a:lnTo>
                <a:lnTo>
                  <a:pt x="375" y="1790"/>
                </a:lnTo>
                <a:lnTo>
                  <a:pt x="387" y="1803"/>
                </a:lnTo>
                <a:lnTo>
                  <a:pt x="400" y="1813"/>
                </a:lnTo>
                <a:lnTo>
                  <a:pt x="413" y="1821"/>
                </a:lnTo>
                <a:lnTo>
                  <a:pt x="428" y="1828"/>
                </a:lnTo>
                <a:lnTo>
                  <a:pt x="443" y="1834"/>
                </a:lnTo>
                <a:lnTo>
                  <a:pt x="460" y="1838"/>
                </a:lnTo>
                <a:lnTo>
                  <a:pt x="477" y="1842"/>
                </a:lnTo>
                <a:lnTo>
                  <a:pt x="495" y="1844"/>
                </a:lnTo>
                <a:lnTo>
                  <a:pt x="512" y="1845"/>
                </a:lnTo>
                <a:lnTo>
                  <a:pt x="531" y="1845"/>
                </a:lnTo>
                <a:lnTo>
                  <a:pt x="551" y="1843"/>
                </a:lnTo>
                <a:lnTo>
                  <a:pt x="573" y="1841"/>
                </a:lnTo>
                <a:lnTo>
                  <a:pt x="594" y="1837"/>
                </a:lnTo>
                <a:lnTo>
                  <a:pt x="1457" y="1607"/>
                </a:lnTo>
                <a:lnTo>
                  <a:pt x="1479" y="1599"/>
                </a:lnTo>
                <a:lnTo>
                  <a:pt x="1500" y="1589"/>
                </a:lnTo>
                <a:lnTo>
                  <a:pt x="1519" y="1579"/>
                </a:lnTo>
                <a:lnTo>
                  <a:pt x="1537" y="1569"/>
                </a:lnTo>
                <a:lnTo>
                  <a:pt x="1552" y="1557"/>
                </a:lnTo>
                <a:lnTo>
                  <a:pt x="1567" y="1546"/>
                </a:lnTo>
                <a:lnTo>
                  <a:pt x="1580" y="1534"/>
                </a:lnTo>
                <a:lnTo>
                  <a:pt x="1591" y="1522"/>
                </a:lnTo>
                <a:lnTo>
                  <a:pt x="1601" y="1510"/>
                </a:lnTo>
                <a:lnTo>
                  <a:pt x="1610" y="1496"/>
                </a:lnTo>
                <a:lnTo>
                  <a:pt x="1617" y="1482"/>
                </a:lnTo>
                <a:lnTo>
                  <a:pt x="1624" y="1467"/>
                </a:lnTo>
                <a:lnTo>
                  <a:pt x="1628" y="1453"/>
                </a:lnTo>
                <a:lnTo>
                  <a:pt x="1632" y="1438"/>
                </a:lnTo>
                <a:lnTo>
                  <a:pt x="1633" y="1423"/>
                </a:lnTo>
                <a:lnTo>
                  <a:pt x="1634" y="1406"/>
                </a:lnTo>
                <a:lnTo>
                  <a:pt x="1627" y="927"/>
                </a:lnTo>
                <a:lnTo>
                  <a:pt x="1664" y="910"/>
                </a:lnTo>
                <a:lnTo>
                  <a:pt x="1701" y="894"/>
                </a:lnTo>
                <a:lnTo>
                  <a:pt x="1775" y="863"/>
                </a:lnTo>
                <a:lnTo>
                  <a:pt x="1851" y="834"/>
                </a:lnTo>
                <a:lnTo>
                  <a:pt x="1929" y="807"/>
                </a:lnTo>
                <a:lnTo>
                  <a:pt x="2008" y="782"/>
                </a:lnTo>
                <a:lnTo>
                  <a:pt x="2089" y="759"/>
                </a:lnTo>
                <a:lnTo>
                  <a:pt x="2170" y="739"/>
                </a:lnTo>
                <a:lnTo>
                  <a:pt x="2252" y="720"/>
                </a:lnTo>
                <a:lnTo>
                  <a:pt x="2335" y="705"/>
                </a:lnTo>
                <a:lnTo>
                  <a:pt x="2420" y="690"/>
                </a:lnTo>
                <a:lnTo>
                  <a:pt x="2504" y="679"/>
                </a:lnTo>
                <a:lnTo>
                  <a:pt x="2589" y="669"/>
                </a:lnTo>
                <a:lnTo>
                  <a:pt x="2675" y="661"/>
                </a:lnTo>
                <a:lnTo>
                  <a:pt x="2761" y="657"/>
                </a:lnTo>
                <a:lnTo>
                  <a:pt x="2848" y="654"/>
                </a:lnTo>
                <a:lnTo>
                  <a:pt x="2934" y="652"/>
                </a:lnTo>
                <a:lnTo>
                  <a:pt x="3021" y="654"/>
                </a:lnTo>
                <a:lnTo>
                  <a:pt x="3106" y="657"/>
                </a:lnTo>
                <a:lnTo>
                  <a:pt x="3192" y="661"/>
                </a:lnTo>
                <a:lnTo>
                  <a:pt x="3278" y="669"/>
                </a:lnTo>
                <a:lnTo>
                  <a:pt x="3364" y="679"/>
                </a:lnTo>
                <a:lnTo>
                  <a:pt x="3449" y="690"/>
                </a:lnTo>
                <a:lnTo>
                  <a:pt x="3532" y="705"/>
                </a:lnTo>
                <a:lnTo>
                  <a:pt x="3616" y="720"/>
                </a:lnTo>
                <a:lnTo>
                  <a:pt x="3698" y="739"/>
                </a:lnTo>
                <a:lnTo>
                  <a:pt x="3780" y="759"/>
                </a:lnTo>
                <a:lnTo>
                  <a:pt x="3860" y="782"/>
                </a:lnTo>
                <a:lnTo>
                  <a:pt x="3939" y="807"/>
                </a:lnTo>
                <a:lnTo>
                  <a:pt x="4017" y="834"/>
                </a:lnTo>
                <a:lnTo>
                  <a:pt x="4093" y="863"/>
                </a:lnTo>
                <a:lnTo>
                  <a:pt x="4168" y="894"/>
                </a:lnTo>
                <a:lnTo>
                  <a:pt x="4204" y="910"/>
                </a:lnTo>
                <a:lnTo>
                  <a:pt x="4241" y="927"/>
                </a:lnTo>
                <a:lnTo>
                  <a:pt x="4235" y="1406"/>
                </a:lnTo>
                <a:lnTo>
                  <a:pt x="4235" y="1423"/>
                </a:lnTo>
                <a:lnTo>
                  <a:pt x="4237" y="1438"/>
                </a:lnTo>
                <a:lnTo>
                  <a:pt x="4240" y="1453"/>
                </a:lnTo>
                <a:lnTo>
                  <a:pt x="4245" y="1467"/>
                </a:lnTo>
                <a:lnTo>
                  <a:pt x="4250" y="1482"/>
                </a:lnTo>
                <a:lnTo>
                  <a:pt x="4258" y="1496"/>
                </a:lnTo>
                <a:lnTo>
                  <a:pt x="4266" y="1510"/>
                </a:lnTo>
                <a:lnTo>
                  <a:pt x="4276" y="1522"/>
                </a:lnTo>
                <a:lnTo>
                  <a:pt x="4288" y="1534"/>
                </a:lnTo>
                <a:lnTo>
                  <a:pt x="4300" y="1546"/>
                </a:lnTo>
                <a:lnTo>
                  <a:pt x="4315" y="1557"/>
                </a:lnTo>
                <a:lnTo>
                  <a:pt x="4331" y="1569"/>
                </a:lnTo>
                <a:lnTo>
                  <a:pt x="4349" y="1579"/>
                </a:lnTo>
                <a:lnTo>
                  <a:pt x="4368" y="1589"/>
                </a:lnTo>
                <a:lnTo>
                  <a:pt x="4389" y="1599"/>
                </a:lnTo>
                <a:lnTo>
                  <a:pt x="4412" y="1607"/>
                </a:lnTo>
                <a:lnTo>
                  <a:pt x="5275" y="1837"/>
                </a:lnTo>
                <a:lnTo>
                  <a:pt x="5296" y="1841"/>
                </a:lnTo>
                <a:lnTo>
                  <a:pt x="5316" y="1843"/>
                </a:lnTo>
                <a:lnTo>
                  <a:pt x="5336" y="1845"/>
                </a:lnTo>
                <a:lnTo>
                  <a:pt x="5355" y="1845"/>
                </a:lnTo>
                <a:lnTo>
                  <a:pt x="5374" y="1844"/>
                </a:lnTo>
                <a:lnTo>
                  <a:pt x="5392" y="1842"/>
                </a:lnTo>
                <a:lnTo>
                  <a:pt x="5408" y="1838"/>
                </a:lnTo>
                <a:lnTo>
                  <a:pt x="5425" y="1834"/>
                </a:lnTo>
                <a:lnTo>
                  <a:pt x="5440" y="1828"/>
                </a:lnTo>
                <a:lnTo>
                  <a:pt x="5454" y="1821"/>
                </a:lnTo>
                <a:lnTo>
                  <a:pt x="5469" y="1813"/>
                </a:lnTo>
                <a:lnTo>
                  <a:pt x="5481" y="1803"/>
                </a:lnTo>
                <a:lnTo>
                  <a:pt x="5493" y="1790"/>
                </a:lnTo>
                <a:lnTo>
                  <a:pt x="5504" y="1778"/>
                </a:lnTo>
                <a:lnTo>
                  <a:pt x="5514" y="1764"/>
                </a:lnTo>
                <a:lnTo>
                  <a:pt x="5523" y="1748"/>
                </a:lnTo>
                <a:lnTo>
                  <a:pt x="5820" y="1128"/>
                </a:lnTo>
                <a:lnTo>
                  <a:pt x="5835" y="1095"/>
                </a:lnTo>
                <a:lnTo>
                  <a:pt x="5848" y="1065"/>
                </a:lnTo>
                <a:lnTo>
                  <a:pt x="5856" y="1037"/>
                </a:lnTo>
                <a:lnTo>
                  <a:pt x="5863" y="1011"/>
                </a:lnTo>
                <a:lnTo>
                  <a:pt x="5867" y="988"/>
                </a:lnTo>
                <a:lnTo>
                  <a:pt x="5868" y="966"/>
                </a:lnTo>
                <a:lnTo>
                  <a:pt x="5868" y="956"/>
                </a:lnTo>
                <a:lnTo>
                  <a:pt x="5867" y="946"/>
                </a:lnTo>
                <a:lnTo>
                  <a:pt x="5864" y="936"/>
                </a:lnTo>
                <a:lnTo>
                  <a:pt x="5862" y="927"/>
                </a:lnTo>
                <a:lnTo>
                  <a:pt x="5859" y="918"/>
                </a:lnTo>
                <a:lnTo>
                  <a:pt x="5854" y="909"/>
                </a:lnTo>
                <a:lnTo>
                  <a:pt x="5845" y="892"/>
                </a:lnTo>
                <a:lnTo>
                  <a:pt x="5833" y="876"/>
                </a:lnTo>
                <a:lnTo>
                  <a:pt x="5820" y="861"/>
                </a:lnTo>
                <a:lnTo>
                  <a:pt x="5803" y="846"/>
                </a:lnTo>
                <a:lnTo>
                  <a:pt x="5784" y="832"/>
                </a:lnTo>
                <a:lnTo>
                  <a:pt x="5763" y="817"/>
                </a:lnTo>
                <a:lnTo>
                  <a:pt x="5741" y="803"/>
                </a:lnTo>
                <a:lnTo>
                  <a:pt x="5652" y="754"/>
                </a:lnTo>
                <a:lnTo>
                  <a:pt x="5564" y="706"/>
                </a:lnTo>
                <a:lnTo>
                  <a:pt x="5476" y="660"/>
                </a:lnTo>
                <a:lnTo>
                  <a:pt x="5389" y="616"/>
                </a:lnTo>
                <a:lnTo>
                  <a:pt x="5301" y="572"/>
                </a:lnTo>
                <a:lnTo>
                  <a:pt x="5213" y="531"/>
                </a:lnTo>
                <a:lnTo>
                  <a:pt x="5125" y="491"/>
                </a:lnTo>
                <a:lnTo>
                  <a:pt x="5037" y="452"/>
                </a:lnTo>
                <a:lnTo>
                  <a:pt x="4950" y="415"/>
                </a:lnTo>
                <a:lnTo>
                  <a:pt x="4862" y="381"/>
                </a:lnTo>
                <a:lnTo>
                  <a:pt x="4774" y="346"/>
                </a:lnTo>
                <a:lnTo>
                  <a:pt x="4686" y="315"/>
                </a:lnTo>
                <a:lnTo>
                  <a:pt x="4599" y="284"/>
                </a:lnTo>
                <a:lnTo>
                  <a:pt x="4511" y="255"/>
                </a:lnTo>
                <a:lnTo>
                  <a:pt x="4423" y="228"/>
                </a:lnTo>
                <a:lnTo>
                  <a:pt x="4336" y="201"/>
                </a:lnTo>
                <a:lnTo>
                  <a:pt x="4248" y="178"/>
                </a:lnTo>
                <a:lnTo>
                  <a:pt x="4161" y="154"/>
                </a:lnTo>
                <a:lnTo>
                  <a:pt x="4073" y="133"/>
                </a:lnTo>
                <a:lnTo>
                  <a:pt x="3985" y="114"/>
                </a:lnTo>
                <a:lnTo>
                  <a:pt x="3898" y="95"/>
                </a:lnTo>
                <a:lnTo>
                  <a:pt x="3810" y="80"/>
                </a:lnTo>
                <a:lnTo>
                  <a:pt x="3722" y="64"/>
                </a:lnTo>
                <a:lnTo>
                  <a:pt x="3635" y="51"/>
                </a:lnTo>
                <a:lnTo>
                  <a:pt x="3547" y="39"/>
                </a:lnTo>
                <a:lnTo>
                  <a:pt x="3460" y="29"/>
                </a:lnTo>
                <a:lnTo>
                  <a:pt x="3372" y="21"/>
                </a:lnTo>
                <a:lnTo>
                  <a:pt x="3285" y="14"/>
                </a:lnTo>
                <a:lnTo>
                  <a:pt x="3197" y="8"/>
                </a:lnTo>
                <a:lnTo>
                  <a:pt x="3109" y="4"/>
                </a:lnTo>
                <a:lnTo>
                  <a:pt x="3022" y="2"/>
                </a:lnTo>
                <a:lnTo>
                  <a:pt x="2934" y="0"/>
                </a:lnTo>
                <a:lnTo>
                  <a:pt x="2847" y="2"/>
                </a:lnTo>
                <a:lnTo>
                  <a:pt x="2759" y="4"/>
                </a:lnTo>
                <a:lnTo>
                  <a:pt x="2672" y="8"/>
                </a:lnTo>
                <a:lnTo>
                  <a:pt x="2584" y="14"/>
                </a:lnTo>
                <a:lnTo>
                  <a:pt x="2497" y="21"/>
                </a:lnTo>
                <a:lnTo>
                  <a:pt x="2409" y="29"/>
                </a:lnTo>
                <a:lnTo>
                  <a:pt x="2320" y="39"/>
                </a:lnTo>
                <a:lnTo>
                  <a:pt x="2234" y="51"/>
                </a:lnTo>
                <a:lnTo>
                  <a:pt x="2145" y="64"/>
                </a:lnTo>
                <a:lnTo>
                  <a:pt x="2059" y="80"/>
                </a:lnTo>
                <a:lnTo>
                  <a:pt x="1970" y="95"/>
                </a:lnTo>
                <a:lnTo>
                  <a:pt x="1882" y="114"/>
                </a:lnTo>
                <a:lnTo>
                  <a:pt x="1795" y="133"/>
                </a:lnTo>
                <a:lnTo>
                  <a:pt x="1707" y="154"/>
                </a:lnTo>
                <a:lnTo>
                  <a:pt x="1620" y="178"/>
                </a:lnTo>
                <a:lnTo>
                  <a:pt x="1532" y="201"/>
                </a:lnTo>
                <a:lnTo>
                  <a:pt x="1444" y="228"/>
                </a:lnTo>
                <a:lnTo>
                  <a:pt x="1357" y="255"/>
                </a:lnTo>
                <a:lnTo>
                  <a:pt x="1269" y="284"/>
                </a:lnTo>
                <a:lnTo>
                  <a:pt x="1181" y="315"/>
                </a:lnTo>
                <a:lnTo>
                  <a:pt x="1094" y="346"/>
                </a:lnTo>
                <a:lnTo>
                  <a:pt x="1006" y="381"/>
                </a:lnTo>
                <a:lnTo>
                  <a:pt x="918" y="415"/>
                </a:lnTo>
                <a:lnTo>
                  <a:pt x="830" y="452"/>
                </a:lnTo>
                <a:lnTo>
                  <a:pt x="743" y="491"/>
                </a:lnTo>
                <a:lnTo>
                  <a:pt x="655" y="531"/>
                </a:lnTo>
                <a:lnTo>
                  <a:pt x="567" y="572"/>
                </a:lnTo>
                <a:lnTo>
                  <a:pt x="479" y="616"/>
                </a:lnTo>
                <a:lnTo>
                  <a:pt x="391" y="660"/>
                </a:lnTo>
                <a:lnTo>
                  <a:pt x="303" y="706"/>
                </a:lnTo>
                <a:lnTo>
                  <a:pt x="216" y="754"/>
                </a:lnTo>
                <a:lnTo>
                  <a:pt x="128" y="803"/>
                </a:lnTo>
                <a:lnTo>
                  <a:pt x="104" y="817"/>
                </a:lnTo>
                <a:lnTo>
                  <a:pt x="84" y="832"/>
                </a:lnTo>
                <a:lnTo>
                  <a:pt x="65" y="846"/>
                </a:lnTo>
                <a:lnTo>
                  <a:pt x="49" y="861"/>
                </a:lnTo>
                <a:lnTo>
                  <a:pt x="34" y="876"/>
                </a:lnTo>
                <a:lnTo>
                  <a:pt x="23" y="892"/>
                </a:lnTo>
                <a:lnTo>
                  <a:pt x="13" y="909"/>
                </a:lnTo>
                <a:lnTo>
                  <a:pt x="10" y="918"/>
                </a:lnTo>
                <a:lnTo>
                  <a:pt x="6" y="927"/>
                </a:lnTo>
                <a:lnTo>
                  <a:pt x="4" y="936"/>
                </a:lnTo>
                <a:lnTo>
                  <a:pt x="2" y="946"/>
                </a:lnTo>
                <a:lnTo>
                  <a:pt x="1" y="956"/>
                </a:lnTo>
                <a:lnTo>
                  <a:pt x="0" y="966"/>
                </a:lnTo>
                <a:lnTo>
                  <a:pt x="1" y="988"/>
                </a:lnTo>
                <a:lnTo>
                  <a:pt x="4" y="1011"/>
                </a:lnTo>
                <a:lnTo>
                  <a:pt x="11" y="1037"/>
                </a:lnTo>
                <a:lnTo>
                  <a:pt x="21" y="1065"/>
                </a:lnTo>
                <a:lnTo>
                  <a:pt x="33" y="1095"/>
                </a:lnTo>
                <a:lnTo>
                  <a:pt x="49" y="1128"/>
                </a:lnTo>
                <a:close/>
                <a:moveTo>
                  <a:pt x="2041" y="1134"/>
                </a:moveTo>
                <a:lnTo>
                  <a:pt x="2041" y="1134"/>
                </a:lnTo>
                <a:lnTo>
                  <a:pt x="2096" y="1117"/>
                </a:lnTo>
                <a:lnTo>
                  <a:pt x="2153" y="1101"/>
                </a:lnTo>
                <a:lnTo>
                  <a:pt x="2210" y="1085"/>
                </a:lnTo>
                <a:lnTo>
                  <a:pt x="2267" y="1072"/>
                </a:lnTo>
                <a:lnTo>
                  <a:pt x="2324" y="1058"/>
                </a:lnTo>
                <a:lnTo>
                  <a:pt x="2381" y="1046"/>
                </a:lnTo>
                <a:lnTo>
                  <a:pt x="2438" y="1036"/>
                </a:lnTo>
                <a:lnTo>
                  <a:pt x="2495" y="1026"/>
                </a:lnTo>
                <a:lnTo>
                  <a:pt x="2553" y="1017"/>
                </a:lnTo>
                <a:lnTo>
                  <a:pt x="2610" y="1009"/>
                </a:lnTo>
                <a:lnTo>
                  <a:pt x="2668" y="1004"/>
                </a:lnTo>
                <a:lnTo>
                  <a:pt x="2726" y="998"/>
                </a:lnTo>
                <a:lnTo>
                  <a:pt x="2785" y="995"/>
                </a:lnTo>
                <a:lnTo>
                  <a:pt x="2843" y="991"/>
                </a:lnTo>
                <a:lnTo>
                  <a:pt x="2902" y="989"/>
                </a:lnTo>
                <a:lnTo>
                  <a:pt x="2960" y="989"/>
                </a:lnTo>
                <a:lnTo>
                  <a:pt x="3019" y="989"/>
                </a:lnTo>
                <a:lnTo>
                  <a:pt x="3079" y="991"/>
                </a:lnTo>
                <a:lnTo>
                  <a:pt x="3136" y="995"/>
                </a:lnTo>
                <a:lnTo>
                  <a:pt x="3194" y="998"/>
                </a:lnTo>
                <a:lnTo>
                  <a:pt x="3252" y="1004"/>
                </a:lnTo>
                <a:lnTo>
                  <a:pt x="3310" y="1009"/>
                </a:lnTo>
                <a:lnTo>
                  <a:pt x="3368" y="1017"/>
                </a:lnTo>
                <a:lnTo>
                  <a:pt x="3426" y="1026"/>
                </a:lnTo>
                <a:lnTo>
                  <a:pt x="3483" y="1036"/>
                </a:lnTo>
                <a:lnTo>
                  <a:pt x="3541" y="1046"/>
                </a:lnTo>
                <a:lnTo>
                  <a:pt x="3598" y="1058"/>
                </a:lnTo>
                <a:lnTo>
                  <a:pt x="3655" y="1072"/>
                </a:lnTo>
                <a:lnTo>
                  <a:pt x="3712" y="1085"/>
                </a:lnTo>
                <a:lnTo>
                  <a:pt x="3769" y="1101"/>
                </a:lnTo>
                <a:lnTo>
                  <a:pt x="3824" y="1117"/>
                </a:lnTo>
                <a:lnTo>
                  <a:pt x="3881" y="1134"/>
                </a:lnTo>
                <a:lnTo>
                  <a:pt x="3881" y="1618"/>
                </a:lnTo>
                <a:lnTo>
                  <a:pt x="3884" y="1651"/>
                </a:lnTo>
                <a:lnTo>
                  <a:pt x="3890" y="1681"/>
                </a:lnTo>
                <a:lnTo>
                  <a:pt x="3898" y="1709"/>
                </a:lnTo>
                <a:lnTo>
                  <a:pt x="3907" y="1736"/>
                </a:lnTo>
                <a:lnTo>
                  <a:pt x="3918" y="1760"/>
                </a:lnTo>
                <a:lnTo>
                  <a:pt x="3931" y="1783"/>
                </a:lnTo>
                <a:lnTo>
                  <a:pt x="3946" y="1804"/>
                </a:lnTo>
                <a:lnTo>
                  <a:pt x="3961" y="1823"/>
                </a:lnTo>
                <a:lnTo>
                  <a:pt x="3979" y="1839"/>
                </a:lnTo>
                <a:lnTo>
                  <a:pt x="3999" y="1855"/>
                </a:lnTo>
                <a:lnTo>
                  <a:pt x="4020" y="1868"/>
                </a:lnTo>
                <a:lnTo>
                  <a:pt x="4043" y="1881"/>
                </a:lnTo>
                <a:lnTo>
                  <a:pt x="4066" y="1891"/>
                </a:lnTo>
                <a:lnTo>
                  <a:pt x="4092" y="1900"/>
                </a:lnTo>
                <a:lnTo>
                  <a:pt x="4119" y="1907"/>
                </a:lnTo>
                <a:lnTo>
                  <a:pt x="4146" y="1913"/>
                </a:lnTo>
                <a:lnTo>
                  <a:pt x="4896" y="2061"/>
                </a:lnTo>
                <a:lnTo>
                  <a:pt x="4925" y="2068"/>
                </a:lnTo>
                <a:lnTo>
                  <a:pt x="4951" y="2077"/>
                </a:lnTo>
                <a:lnTo>
                  <a:pt x="4977" y="2086"/>
                </a:lnTo>
                <a:lnTo>
                  <a:pt x="5001" y="2097"/>
                </a:lnTo>
                <a:lnTo>
                  <a:pt x="5024" y="2109"/>
                </a:lnTo>
                <a:lnTo>
                  <a:pt x="5044" y="2123"/>
                </a:lnTo>
                <a:lnTo>
                  <a:pt x="5063" y="2137"/>
                </a:lnTo>
                <a:lnTo>
                  <a:pt x="5081" y="2154"/>
                </a:lnTo>
                <a:lnTo>
                  <a:pt x="5095" y="2172"/>
                </a:lnTo>
                <a:lnTo>
                  <a:pt x="5108" y="2191"/>
                </a:lnTo>
                <a:lnTo>
                  <a:pt x="5120" y="2212"/>
                </a:lnTo>
                <a:lnTo>
                  <a:pt x="5129" y="2235"/>
                </a:lnTo>
                <a:lnTo>
                  <a:pt x="5134" y="2260"/>
                </a:lnTo>
                <a:lnTo>
                  <a:pt x="5139" y="2285"/>
                </a:lnTo>
                <a:lnTo>
                  <a:pt x="5141" y="2314"/>
                </a:lnTo>
                <a:lnTo>
                  <a:pt x="5141" y="2344"/>
                </a:lnTo>
                <a:lnTo>
                  <a:pt x="5141" y="3729"/>
                </a:lnTo>
                <a:lnTo>
                  <a:pt x="2960" y="3729"/>
                </a:lnTo>
                <a:lnTo>
                  <a:pt x="781" y="3729"/>
                </a:lnTo>
                <a:lnTo>
                  <a:pt x="781" y="2344"/>
                </a:lnTo>
                <a:lnTo>
                  <a:pt x="780" y="2314"/>
                </a:lnTo>
                <a:lnTo>
                  <a:pt x="782" y="2285"/>
                </a:lnTo>
                <a:lnTo>
                  <a:pt x="787" y="2260"/>
                </a:lnTo>
                <a:lnTo>
                  <a:pt x="793" y="2235"/>
                </a:lnTo>
                <a:lnTo>
                  <a:pt x="802" y="2212"/>
                </a:lnTo>
                <a:lnTo>
                  <a:pt x="813" y="2191"/>
                </a:lnTo>
                <a:lnTo>
                  <a:pt x="826" y="2172"/>
                </a:lnTo>
                <a:lnTo>
                  <a:pt x="841" y="2154"/>
                </a:lnTo>
                <a:lnTo>
                  <a:pt x="858" y="2137"/>
                </a:lnTo>
                <a:lnTo>
                  <a:pt x="877" y="2123"/>
                </a:lnTo>
                <a:lnTo>
                  <a:pt x="898" y="2109"/>
                </a:lnTo>
                <a:lnTo>
                  <a:pt x="920" y="2097"/>
                </a:lnTo>
                <a:lnTo>
                  <a:pt x="944" y="2086"/>
                </a:lnTo>
                <a:lnTo>
                  <a:pt x="971" y="2077"/>
                </a:lnTo>
                <a:lnTo>
                  <a:pt x="997" y="2068"/>
                </a:lnTo>
                <a:lnTo>
                  <a:pt x="1026" y="2061"/>
                </a:lnTo>
                <a:lnTo>
                  <a:pt x="1775" y="1913"/>
                </a:lnTo>
                <a:lnTo>
                  <a:pt x="1803" y="1907"/>
                </a:lnTo>
                <a:lnTo>
                  <a:pt x="1830" y="1900"/>
                </a:lnTo>
                <a:lnTo>
                  <a:pt x="1855" y="1891"/>
                </a:lnTo>
                <a:lnTo>
                  <a:pt x="1879" y="1881"/>
                </a:lnTo>
                <a:lnTo>
                  <a:pt x="1901" y="1868"/>
                </a:lnTo>
                <a:lnTo>
                  <a:pt x="1923" y="1855"/>
                </a:lnTo>
                <a:lnTo>
                  <a:pt x="1941" y="1839"/>
                </a:lnTo>
                <a:lnTo>
                  <a:pt x="1959" y="1823"/>
                </a:lnTo>
                <a:lnTo>
                  <a:pt x="1976" y="1804"/>
                </a:lnTo>
                <a:lnTo>
                  <a:pt x="1991" y="1783"/>
                </a:lnTo>
                <a:lnTo>
                  <a:pt x="2003" y="1760"/>
                </a:lnTo>
                <a:lnTo>
                  <a:pt x="2014" y="1736"/>
                </a:lnTo>
                <a:lnTo>
                  <a:pt x="2024" y="1709"/>
                </a:lnTo>
                <a:lnTo>
                  <a:pt x="2031" y="1681"/>
                </a:lnTo>
                <a:lnTo>
                  <a:pt x="2037" y="1651"/>
                </a:lnTo>
                <a:lnTo>
                  <a:pt x="2041" y="1618"/>
                </a:lnTo>
                <a:lnTo>
                  <a:pt x="2041" y="1134"/>
                </a:lnTo>
                <a:close/>
                <a:moveTo>
                  <a:pt x="2971" y="1671"/>
                </a:moveTo>
                <a:lnTo>
                  <a:pt x="2971" y="1671"/>
                </a:lnTo>
                <a:lnTo>
                  <a:pt x="3017" y="1672"/>
                </a:lnTo>
                <a:lnTo>
                  <a:pt x="3063" y="1676"/>
                </a:lnTo>
                <a:lnTo>
                  <a:pt x="3107" y="1682"/>
                </a:lnTo>
                <a:lnTo>
                  <a:pt x="3151" y="1690"/>
                </a:lnTo>
                <a:lnTo>
                  <a:pt x="3194" y="1699"/>
                </a:lnTo>
                <a:lnTo>
                  <a:pt x="3237" y="1711"/>
                </a:lnTo>
                <a:lnTo>
                  <a:pt x="3278" y="1726"/>
                </a:lnTo>
                <a:lnTo>
                  <a:pt x="3318" y="1741"/>
                </a:lnTo>
                <a:lnTo>
                  <a:pt x="3358" y="1759"/>
                </a:lnTo>
                <a:lnTo>
                  <a:pt x="3396" y="1779"/>
                </a:lnTo>
                <a:lnTo>
                  <a:pt x="3434" y="1800"/>
                </a:lnTo>
                <a:lnTo>
                  <a:pt x="3470" y="1824"/>
                </a:lnTo>
                <a:lnTo>
                  <a:pt x="3505" y="1848"/>
                </a:lnTo>
                <a:lnTo>
                  <a:pt x="3539" y="1875"/>
                </a:lnTo>
                <a:lnTo>
                  <a:pt x="3571" y="1903"/>
                </a:lnTo>
                <a:lnTo>
                  <a:pt x="3602" y="1933"/>
                </a:lnTo>
                <a:lnTo>
                  <a:pt x="3631" y="1963"/>
                </a:lnTo>
                <a:lnTo>
                  <a:pt x="3659" y="1995"/>
                </a:lnTo>
                <a:lnTo>
                  <a:pt x="3686" y="2030"/>
                </a:lnTo>
                <a:lnTo>
                  <a:pt x="3711" y="2065"/>
                </a:lnTo>
                <a:lnTo>
                  <a:pt x="3734" y="2100"/>
                </a:lnTo>
                <a:lnTo>
                  <a:pt x="3755" y="2138"/>
                </a:lnTo>
                <a:lnTo>
                  <a:pt x="3775" y="2176"/>
                </a:lnTo>
                <a:lnTo>
                  <a:pt x="3793" y="2216"/>
                </a:lnTo>
                <a:lnTo>
                  <a:pt x="3809" y="2256"/>
                </a:lnTo>
                <a:lnTo>
                  <a:pt x="3823" y="2298"/>
                </a:lnTo>
                <a:lnTo>
                  <a:pt x="3835" y="2340"/>
                </a:lnTo>
                <a:lnTo>
                  <a:pt x="3845" y="2383"/>
                </a:lnTo>
                <a:lnTo>
                  <a:pt x="3853" y="2427"/>
                </a:lnTo>
                <a:lnTo>
                  <a:pt x="3859" y="2471"/>
                </a:lnTo>
                <a:lnTo>
                  <a:pt x="3862" y="2517"/>
                </a:lnTo>
                <a:lnTo>
                  <a:pt x="3863" y="2563"/>
                </a:lnTo>
                <a:lnTo>
                  <a:pt x="3863" y="2591"/>
                </a:lnTo>
                <a:lnTo>
                  <a:pt x="3861" y="2617"/>
                </a:lnTo>
                <a:lnTo>
                  <a:pt x="3860" y="2645"/>
                </a:lnTo>
                <a:lnTo>
                  <a:pt x="3857" y="2672"/>
                </a:lnTo>
                <a:lnTo>
                  <a:pt x="3853" y="2699"/>
                </a:lnTo>
                <a:lnTo>
                  <a:pt x="3849" y="2726"/>
                </a:lnTo>
                <a:lnTo>
                  <a:pt x="3843" y="2751"/>
                </a:lnTo>
                <a:lnTo>
                  <a:pt x="3838" y="2778"/>
                </a:lnTo>
                <a:lnTo>
                  <a:pt x="3831" y="2802"/>
                </a:lnTo>
                <a:lnTo>
                  <a:pt x="3823" y="2828"/>
                </a:lnTo>
                <a:lnTo>
                  <a:pt x="3814" y="2854"/>
                </a:lnTo>
                <a:lnTo>
                  <a:pt x="3805" y="2878"/>
                </a:lnTo>
                <a:lnTo>
                  <a:pt x="3796" y="2903"/>
                </a:lnTo>
                <a:lnTo>
                  <a:pt x="3786" y="2926"/>
                </a:lnTo>
                <a:lnTo>
                  <a:pt x="3775" y="2950"/>
                </a:lnTo>
                <a:lnTo>
                  <a:pt x="3763" y="2973"/>
                </a:lnTo>
                <a:lnTo>
                  <a:pt x="3410" y="2802"/>
                </a:lnTo>
                <a:lnTo>
                  <a:pt x="3423" y="2776"/>
                </a:lnTo>
                <a:lnTo>
                  <a:pt x="3435" y="2748"/>
                </a:lnTo>
                <a:lnTo>
                  <a:pt x="3446" y="2719"/>
                </a:lnTo>
                <a:lnTo>
                  <a:pt x="3455" y="2689"/>
                </a:lnTo>
                <a:lnTo>
                  <a:pt x="3462" y="2659"/>
                </a:lnTo>
                <a:lnTo>
                  <a:pt x="3466" y="2627"/>
                </a:lnTo>
                <a:lnTo>
                  <a:pt x="3470" y="2595"/>
                </a:lnTo>
                <a:lnTo>
                  <a:pt x="3471" y="2563"/>
                </a:lnTo>
                <a:lnTo>
                  <a:pt x="3470" y="2537"/>
                </a:lnTo>
                <a:lnTo>
                  <a:pt x="3469" y="2512"/>
                </a:lnTo>
                <a:lnTo>
                  <a:pt x="3465" y="2487"/>
                </a:lnTo>
                <a:lnTo>
                  <a:pt x="3461" y="2462"/>
                </a:lnTo>
                <a:lnTo>
                  <a:pt x="3455" y="2438"/>
                </a:lnTo>
                <a:lnTo>
                  <a:pt x="3449" y="2415"/>
                </a:lnTo>
                <a:lnTo>
                  <a:pt x="3441" y="2391"/>
                </a:lnTo>
                <a:lnTo>
                  <a:pt x="3432" y="2369"/>
                </a:lnTo>
                <a:lnTo>
                  <a:pt x="3422" y="2347"/>
                </a:lnTo>
                <a:lnTo>
                  <a:pt x="3411" y="2325"/>
                </a:lnTo>
                <a:lnTo>
                  <a:pt x="3398" y="2304"/>
                </a:lnTo>
                <a:lnTo>
                  <a:pt x="3386" y="2284"/>
                </a:lnTo>
                <a:lnTo>
                  <a:pt x="3372" y="2264"/>
                </a:lnTo>
                <a:lnTo>
                  <a:pt x="3357" y="2245"/>
                </a:lnTo>
                <a:lnTo>
                  <a:pt x="3342" y="2227"/>
                </a:lnTo>
                <a:lnTo>
                  <a:pt x="3325" y="2209"/>
                </a:lnTo>
                <a:lnTo>
                  <a:pt x="3307" y="2193"/>
                </a:lnTo>
                <a:lnTo>
                  <a:pt x="3289" y="2177"/>
                </a:lnTo>
                <a:lnTo>
                  <a:pt x="3270" y="2163"/>
                </a:lnTo>
                <a:lnTo>
                  <a:pt x="3251" y="2149"/>
                </a:lnTo>
                <a:lnTo>
                  <a:pt x="3230" y="2136"/>
                </a:lnTo>
                <a:lnTo>
                  <a:pt x="3210" y="2124"/>
                </a:lnTo>
                <a:lnTo>
                  <a:pt x="3188" y="2113"/>
                </a:lnTo>
                <a:lnTo>
                  <a:pt x="3165" y="2102"/>
                </a:lnTo>
                <a:lnTo>
                  <a:pt x="3143" y="2094"/>
                </a:lnTo>
                <a:lnTo>
                  <a:pt x="3120" y="2086"/>
                </a:lnTo>
                <a:lnTo>
                  <a:pt x="3096" y="2079"/>
                </a:lnTo>
                <a:lnTo>
                  <a:pt x="3072" y="2074"/>
                </a:lnTo>
                <a:lnTo>
                  <a:pt x="3047" y="2069"/>
                </a:lnTo>
                <a:lnTo>
                  <a:pt x="3023" y="2066"/>
                </a:lnTo>
                <a:lnTo>
                  <a:pt x="2997" y="2065"/>
                </a:lnTo>
                <a:lnTo>
                  <a:pt x="2971" y="2063"/>
                </a:lnTo>
                <a:lnTo>
                  <a:pt x="2946" y="2065"/>
                </a:lnTo>
                <a:lnTo>
                  <a:pt x="2920" y="2066"/>
                </a:lnTo>
                <a:lnTo>
                  <a:pt x="2896" y="2069"/>
                </a:lnTo>
                <a:lnTo>
                  <a:pt x="2871" y="2074"/>
                </a:lnTo>
                <a:lnTo>
                  <a:pt x="2847" y="2079"/>
                </a:lnTo>
                <a:lnTo>
                  <a:pt x="2823" y="2086"/>
                </a:lnTo>
                <a:lnTo>
                  <a:pt x="2800" y="2094"/>
                </a:lnTo>
                <a:lnTo>
                  <a:pt x="2778" y="2102"/>
                </a:lnTo>
                <a:lnTo>
                  <a:pt x="2755" y="2113"/>
                </a:lnTo>
                <a:lnTo>
                  <a:pt x="2734" y="2124"/>
                </a:lnTo>
                <a:lnTo>
                  <a:pt x="2713" y="2136"/>
                </a:lnTo>
                <a:lnTo>
                  <a:pt x="2693" y="2149"/>
                </a:lnTo>
                <a:lnTo>
                  <a:pt x="2673" y="2163"/>
                </a:lnTo>
                <a:lnTo>
                  <a:pt x="2654" y="2177"/>
                </a:lnTo>
                <a:lnTo>
                  <a:pt x="2636" y="2193"/>
                </a:lnTo>
                <a:lnTo>
                  <a:pt x="2619" y="2209"/>
                </a:lnTo>
                <a:lnTo>
                  <a:pt x="2603" y="2227"/>
                </a:lnTo>
                <a:lnTo>
                  <a:pt x="2587" y="2245"/>
                </a:lnTo>
                <a:lnTo>
                  <a:pt x="2571" y="2264"/>
                </a:lnTo>
                <a:lnTo>
                  <a:pt x="2558" y="2284"/>
                </a:lnTo>
                <a:lnTo>
                  <a:pt x="2545" y="2304"/>
                </a:lnTo>
                <a:lnTo>
                  <a:pt x="2532" y="2325"/>
                </a:lnTo>
                <a:lnTo>
                  <a:pt x="2521" y="2347"/>
                </a:lnTo>
                <a:lnTo>
                  <a:pt x="2512" y="2369"/>
                </a:lnTo>
                <a:lnTo>
                  <a:pt x="2502" y="2391"/>
                </a:lnTo>
                <a:lnTo>
                  <a:pt x="2494" y="2415"/>
                </a:lnTo>
                <a:lnTo>
                  <a:pt x="2488" y="2438"/>
                </a:lnTo>
                <a:lnTo>
                  <a:pt x="2482" y="2462"/>
                </a:lnTo>
                <a:lnTo>
                  <a:pt x="2478" y="2487"/>
                </a:lnTo>
                <a:lnTo>
                  <a:pt x="2475" y="2512"/>
                </a:lnTo>
                <a:lnTo>
                  <a:pt x="2473" y="2537"/>
                </a:lnTo>
                <a:lnTo>
                  <a:pt x="2472" y="2563"/>
                </a:lnTo>
                <a:lnTo>
                  <a:pt x="2473" y="2588"/>
                </a:lnTo>
                <a:lnTo>
                  <a:pt x="2475" y="2614"/>
                </a:lnTo>
                <a:lnTo>
                  <a:pt x="2478" y="2639"/>
                </a:lnTo>
                <a:lnTo>
                  <a:pt x="2482" y="2663"/>
                </a:lnTo>
                <a:lnTo>
                  <a:pt x="2488" y="2688"/>
                </a:lnTo>
                <a:lnTo>
                  <a:pt x="2494" y="2711"/>
                </a:lnTo>
                <a:lnTo>
                  <a:pt x="2502" y="2734"/>
                </a:lnTo>
                <a:lnTo>
                  <a:pt x="2512" y="2757"/>
                </a:lnTo>
                <a:lnTo>
                  <a:pt x="2521" y="2779"/>
                </a:lnTo>
                <a:lnTo>
                  <a:pt x="2532" y="2801"/>
                </a:lnTo>
                <a:lnTo>
                  <a:pt x="2545" y="2821"/>
                </a:lnTo>
                <a:lnTo>
                  <a:pt x="2558" y="2841"/>
                </a:lnTo>
                <a:lnTo>
                  <a:pt x="2571" y="2861"/>
                </a:lnTo>
                <a:lnTo>
                  <a:pt x="2587" y="2880"/>
                </a:lnTo>
                <a:lnTo>
                  <a:pt x="2603" y="2898"/>
                </a:lnTo>
                <a:lnTo>
                  <a:pt x="2619" y="2916"/>
                </a:lnTo>
                <a:lnTo>
                  <a:pt x="2636" y="2933"/>
                </a:lnTo>
                <a:lnTo>
                  <a:pt x="2654" y="2948"/>
                </a:lnTo>
                <a:lnTo>
                  <a:pt x="2673" y="2963"/>
                </a:lnTo>
                <a:lnTo>
                  <a:pt x="2693" y="2976"/>
                </a:lnTo>
                <a:lnTo>
                  <a:pt x="2713" y="2990"/>
                </a:lnTo>
                <a:lnTo>
                  <a:pt x="2734" y="3002"/>
                </a:lnTo>
                <a:lnTo>
                  <a:pt x="2755" y="3013"/>
                </a:lnTo>
                <a:lnTo>
                  <a:pt x="2778" y="3023"/>
                </a:lnTo>
                <a:lnTo>
                  <a:pt x="2800" y="3032"/>
                </a:lnTo>
                <a:lnTo>
                  <a:pt x="2823" y="3040"/>
                </a:lnTo>
                <a:lnTo>
                  <a:pt x="2847" y="3047"/>
                </a:lnTo>
                <a:lnTo>
                  <a:pt x="2871" y="3052"/>
                </a:lnTo>
                <a:lnTo>
                  <a:pt x="2896" y="3057"/>
                </a:lnTo>
                <a:lnTo>
                  <a:pt x="2920" y="3060"/>
                </a:lnTo>
                <a:lnTo>
                  <a:pt x="2946" y="3061"/>
                </a:lnTo>
                <a:lnTo>
                  <a:pt x="2971" y="3062"/>
                </a:lnTo>
                <a:lnTo>
                  <a:pt x="2994" y="3061"/>
                </a:lnTo>
                <a:lnTo>
                  <a:pt x="3015" y="3060"/>
                </a:lnTo>
                <a:lnTo>
                  <a:pt x="3037" y="3058"/>
                </a:lnTo>
                <a:lnTo>
                  <a:pt x="3058" y="3054"/>
                </a:lnTo>
                <a:lnTo>
                  <a:pt x="3079" y="3051"/>
                </a:lnTo>
                <a:lnTo>
                  <a:pt x="3100" y="3045"/>
                </a:lnTo>
                <a:lnTo>
                  <a:pt x="3120" y="3040"/>
                </a:lnTo>
                <a:lnTo>
                  <a:pt x="3140" y="3033"/>
                </a:lnTo>
                <a:lnTo>
                  <a:pt x="3159" y="3025"/>
                </a:lnTo>
                <a:lnTo>
                  <a:pt x="3178" y="3018"/>
                </a:lnTo>
                <a:lnTo>
                  <a:pt x="3197" y="3009"/>
                </a:lnTo>
                <a:lnTo>
                  <a:pt x="3215" y="2999"/>
                </a:lnTo>
                <a:lnTo>
                  <a:pt x="3232" y="2989"/>
                </a:lnTo>
                <a:lnTo>
                  <a:pt x="3250" y="2977"/>
                </a:lnTo>
                <a:lnTo>
                  <a:pt x="3267" y="2965"/>
                </a:lnTo>
                <a:lnTo>
                  <a:pt x="3283" y="2953"/>
                </a:lnTo>
                <a:lnTo>
                  <a:pt x="3563" y="3229"/>
                </a:lnTo>
                <a:lnTo>
                  <a:pt x="3533" y="3255"/>
                </a:lnTo>
                <a:lnTo>
                  <a:pt x="3502" y="3279"/>
                </a:lnTo>
                <a:lnTo>
                  <a:pt x="3470" y="3303"/>
                </a:lnTo>
                <a:lnTo>
                  <a:pt x="3436" y="3324"/>
                </a:lnTo>
                <a:lnTo>
                  <a:pt x="3402" y="3344"/>
                </a:lnTo>
                <a:lnTo>
                  <a:pt x="3366" y="3362"/>
                </a:lnTo>
                <a:lnTo>
                  <a:pt x="3330" y="3379"/>
                </a:lnTo>
                <a:lnTo>
                  <a:pt x="3294" y="3394"/>
                </a:lnTo>
                <a:lnTo>
                  <a:pt x="3256" y="3408"/>
                </a:lnTo>
                <a:lnTo>
                  <a:pt x="3217" y="3420"/>
                </a:lnTo>
                <a:lnTo>
                  <a:pt x="3178" y="3430"/>
                </a:lnTo>
                <a:lnTo>
                  <a:pt x="3138" y="3439"/>
                </a:lnTo>
                <a:lnTo>
                  <a:pt x="3097" y="3446"/>
                </a:lnTo>
                <a:lnTo>
                  <a:pt x="3056" y="3450"/>
                </a:lnTo>
                <a:lnTo>
                  <a:pt x="3014" y="3453"/>
                </a:lnTo>
                <a:lnTo>
                  <a:pt x="2971" y="3454"/>
                </a:lnTo>
                <a:lnTo>
                  <a:pt x="2926" y="3453"/>
                </a:lnTo>
                <a:lnTo>
                  <a:pt x="2880" y="3450"/>
                </a:lnTo>
                <a:lnTo>
                  <a:pt x="2835" y="3444"/>
                </a:lnTo>
                <a:lnTo>
                  <a:pt x="2792" y="3435"/>
                </a:lnTo>
                <a:lnTo>
                  <a:pt x="2749" y="3427"/>
                </a:lnTo>
                <a:lnTo>
                  <a:pt x="2706" y="3414"/>
                </a:lnTo>
                <a:lnTo>
                  <a:pt x="2665" y="3400"/>
                </a:lnTo>
                <a:lnTo>
                  <a:pt x="2625" y="3384"/>
                </a:lnTo>
                <a:lnTo>
                  <a:pt x="2585" y="3366"/>
                </a:lnTo>
                <a:lnTo>
                  <a:pt x="2547" y="3346"/>
                </a:lnTo>
                <a:lnTo>
                  <a:pt x="2510" y="3325"/>
                </a:lnTo>
                <a:lnTo>
                  <a:pt x="2473" y="3302"/>
                </a:lnTo>
                <a:lnTo>
                  <a:pt x="2439" y="3277"/>
                </a:lnTo>
                <a:lnTo>
                  <a:pt x="2405" y="3250"/>
                </a:lnTo>
                <a:lnTo>
                  <a:pt x="2373" y="3223"/>
                </a:lnTo>
                <a:lnTo>
                  <a:pt x="2342" y="3193"/>
                </a:lnTo>
                <a:lnTo>
                  <a:pt x="2312" y="3162"/>
                </a:lnTo>
                <a:lnTo>
                  <a:pt x="2284" y="3130"/>
                </a:lnTo>
                <a:lnTo>
                  <a:pt x="2257" y="3096"/>
                </a:lnTo>
                <a:lnTo>
                  <a:pt x="2232" y="3061"/>
                </a:lnTo>
                <a:lnTo>
                  <a:pt x="2209" y="3025"/>
                </a:lnTo>
                <a:lnTo>
                  <a:pt x="2188" y="2987"/>
                </a:lnTo>
                <a:lnTo>
                  <a:pt x="2168" y="2950"/>
                </a:lnTo>
                <a:lnTo>
                  <a:pt x="2150" y="2909"/>
                </a:lnTo>
                <a:lnTo>
                  <a:pt x="2134" y="2869"/>
                </a:lnTo>
                <a:lnTo>
                  <a:pt x="2120" y="2828"/>
                </a:lnTo>
                <a:lnTo>
                  <a:pt x="2109" y="2786"/>
                </a:lnTo>
                <a:lnTo>
                  <a:pt x="2099" y="2742"/>
                </a:lnTo>
                <a:lnTo>
                  <a:pt x="2091" y="2699"/>
                </a:lnTo>
                <a:lnTo>
                  <a:pt x="2085" y="2654"/>
                </a:lnTo>
                <a:lnTo>
                  <a:pt x="2081" y="2608"/>
                </a:lnTo>
                <a:lnTo>
                  <a:pt x="2080" y="2563"/>
                </a:lnTo>
                <a:lnTo>
                  <a:pt x="2081" y="2517"/>
                </a:lnTo>
                <a:lnTo>
                  <a:pt x="2085" y="2471"/>
                </a:lnTo>
                <a:lnTo>
                  <a:pt x="2091" y="2427"/>
                </a:lnTo>
                <a:lnTo>
                  <a:pt x="2099" y="2383"/>
                </a:lnTo>
                <a:lnTo>
                  <a:pt x="2109" y="2340"/>
                </a:lnTo>
                <a:lnTo>
                  <a:pt x="2120" y="2298"/>
                </a:lnTo>
                <a:lnTo>
                  <a:pt x="2134" y="2256"/>
                </a:lnTo>
                <a:lnTo>
                  <a:pt x="2150" y="2216"/>
                </a:lnTo>
                <a:lnTo>
                  <a:pt x="2168" y="2176"/>
                </a:lnTo>
                <a:lnTo>
                  <a:pt x="2188" y="2138"/>
                </a:lnTo>
                <a:lnTo>
                  <a:pt x="2209" y="2100"/>
                </a:lnTo>
                <a:lnTo>
                  <a:pt x="2232" y="2065"/>
                </a:lnTo>
                <a:lnTo>
                  <a:pt x="2257" y="2030"/>
                </a:lnTo>
                <a:lnTo>
                  <a:pt x="2284" y="1995"/>
                </a:lnTo>
                <a:lnTo>
                  <a:pt x="2312" y="1963"/>
                </a:lnTo>
                <a:lnTo>
                  <a:pt x="2342" y="1933"/>
                </a:lnTo>
                <a:lnTo>
                  <a:pt x="2373" y="1903"/>
                </a:lnTo>
                <a:lnTo>
                  <a:pt x="2405" y="1875"/>
                </a:lnTo>
                <a:lnTo>
                  <a:pt x="2439" y="1848"/>
                </a:lnTo>
                <a:lnTo>
                  <a:pt x="2473" y="1824"/>
                </a:lnTo>
                <a:lnTo>
                  <a:pt x="2510" y="1800"/>
                </a:lnTo>
                <a:lnTo>
                  <a:pt x="2547" y="1779"/>
                </a:lnTo>
                <a:lnTo>
                  <a:pt x="2585" y="1759"/>
                </a:lnTo>
                <a:lnTo>
                  <a:pt x="2625" y="1741"/>
                </a:lnTo>
                <a:lnTo>
                  <a:pt x="2665" y="1726"/>
                </a:lnTo>
                <a:lnTo>
                  <a:pt x="2706" y="1711"/>
                </a:lnTo>
                <a:lnTo>
                  <a:pt x="2749" y="1699"/>
                </a:lnTo>
                <a:lnTo>
                  <a:pt x="2792" y="1690"/>
                </a:lnTo>
                <a:lnTo>
                  <a:pt x="2835" y="1682"/>
                </a:lnTo>
                <a:lnTo>
                  <a:pt x="2880" y="1676"/>
                </a:lnTo>
                <a:lnTo>
                  <a:pt x="2926" y="1672"/>
                </a:lnTo>
                <a:lnTo>
                  <a:pt x="2971" y="1671"/>
                </a:lnTo>
                <a:close/>
                <a:moveTo>
                  <a:pt x="4858" y="3824"/>
                </a:moveTo>
                <a:lnTo>
                  <a:pt x="4858" y="3824"/>
                </a:lnTo>
                <a:lnTo>
                  <a:pt x="4328" y="3824"/>
                </a:lnTo>
                <a:lnTo>
                  <a:pt x="4328" y="4208"/>
                </a:lnTo>
                <a:lnTo>
                  <a:pt x="4702" y="4208"/>
                </a:lnTo>
                <a:lnTo>
                  <a:pt x="4858" y="3824"/>
                </a:lnTo>
                <a:close/>
                <a:moveTo>
                  <a:pt x="1064" y="3824"/>
                </a:moveTo>
                <a:lnTo>
                  <a:pt x="1064" y="3824"/>
                </a:lnTo>
                <a:lnTo>
                  <a:pt x="1594" y="3824"/>
                </a:lnTo>
                <a:lnTo>
                  <a:pt x="1594" y="4208"/>
                </a:lnTo>
                <a:lnTo>
                  <a:pt x="1219" y="4208"/>
                </a:lnTo>
                <a:lnTo>
                  <a:pt x="1064" y="3824"/>
                </a:lnTo>
                <a:close/>
              </a:path>
            </a:pathLst>
          </a:custGeom>
          <a:solidFill>
            <a:srgbClr val="C99FAB"/>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6" name="KSO_Shape"/>
          <p:cNvSpPr/>
          <p:nvPr/>
        </p:nvSpPr>
        <p:spPr bwMode="auto">
          <a:xfrm>
            <a:off x="4427340" y="1749667"/>
            <a:ext cx="496905" cy="446386"/>
          </a:xfrm>
          <a:custGeom>
            <a:avLst/>
            <a:gdLst>
              <a:gd name="T0" fmla="*/ 197789562 w 6307"/>
              <a:gd name="T1" fmla="*/ 302133343 h 5672"/>
              <a:gd name="T2" fmla="*/ 207277713 w 6307"/>
              <a:gd name="T3" fmla="*/ 399078456 h 5672"/>
              <a:gd name="T4" fmla="*/ 181641614 w 6307"/>
              <a:gd name="T5" fmla="*/ 475705205 h 5672"/>
              <a:gd name="T6" fmla="*/ 149710588 w 6307"/>
              <a:gd name="T7" fmla="*/ 507048219 h 5672"/>
              <a:gd name="T8" fmla="*/ 112305897 w 6307"/>
              <a:gd name="T9" fmla="*/ 515521872 h 5672"/>
              <a:gd name="T10" fmla="*/ 74262379 w 6307"/>
              <a:gd name="T11" fmla="*/ 499486045 h 5672"/>
              <a:gd name="T12" fmla="*/ 46345536 w 6307"/>
              <a:gd name="T13" fmla="*/ 463496023 h 5672"/>
              <a:gd name="T14" fmla="*/ 15600642 w 6307"/>
              <a:gd name="T15" fmla="*/ 433155003 h 5672"/>
              <a:gd name="T16" fmla="*/ 182435 w 6307"/>
              <a:gd name="T17" fmla="*/ 379853505 h 5672"/>
              <a:gd name="T18" fmla="*/ 8484454 w 6307"/>
              <a:gd name="T19" fmla="*/ 325458594 h 5672"/>
              <a:gd name="T20" fmla="*/ 37313776 w 6307"/>
              <a:gd name="T21" fmla="*/ 288284041 h 5672"/>
              <a:gd name="T22" fmla="*/ 63223226 w 6307"/>
              <a:gd name="T23" fmla="*/ 255209789 h 5672"/>
              <a:gd name="T24" fmla="*/ 88038365 w 6307"/>
              <a:gd name="T25" fmla="*/ 186327751 h 5672"/>
              <a:gd name="T26" fmla="*/ 127358931 w 6307"/>
              <a:gd name="T27" fmla="*/ 95942817 h 5672"/>
              <a:gd name="T28" fmla="*/ 183192617 w 6307"/>
              <a:gd name="T29" fmla="*/ 35261079 h 5672"/>
              <a:gd name="T30" fmla="*/ 249152978 w 6307"/>
              <a:gd name="T31" fmla="*/ 4282235 h 5672"/>
              <a:gd name="T32" fmla="*/ 318397477 w 6307"/>
              <a:gd name="T33" fmla="*/ 3098005 h 5672"/>
              <a:gd name="T34" fmla="*/ 384449056 w 6307"/>
              <a:gd name="T35" fmla="*/ 31707485 h 5672"/>
              <a:gd name="T36" fmla="*/ 440921266 w 6307"/>
              <a:gd name="T37" fmla="*/ 90293815 h 5672"/>
              <a:gd name="T38" fmla="*/ 480880657 w 6307"/>
              <a:gd name="T39" fmla="*/ 178947511 h 5672"/>
              <a:gd name="T40" fmla="*/ 511169463 w 6307"/>
              <a:gd name="T41" fmla="*/ 247829549 h 5672"/>
              <a:gd name="T42" fmla="*/ 541367050 w 6307"/>
              <a:gd name="T43" fmla="*/ 285004102 h 5672"/>
              <a:gd name="T44" fmla="*/ 567459237 w 6307"/>
              <a:gd name="T45" fmla="*/ 321449411 h 5672"/>
              <a:gd name="T46" fmla="*/ 575213950 w 6307"/>
              <a:gd name="T47" fmla="*/ 380491330 h 5672"/>
              <a:gd name="T48" fmla="*/ 560890657 w 6307"/>
              <a:gd name="T49" fmla="*/ 437710592 h 5672"/>
              <a:gd name="T50" fmla="*/ 533156249 w 6307"/>
              <a:gd name="T51" fmla="*/ 465682549 h 5672"/>
              <a:gd name="T52" fmla="*/ 490095155 w 6307"/>
              <a:gd name="T53" fmla="*/ 510784048 h 5672"/>
              <a:gd name="T54" fmla="*/ 424864535 w 6307"/>
              <a:gd name="T55" fmla="*/ 516706404 h 5672"/>
              <a:gd name="T56" fmla="*/ 394028424 w 6307"/>
              <a:gd name="T57" fmla="*/ 509143928 h 5672"/>
              <a:gd name="T58" fmla="*/ 364378143 w 6307"/>
              <a:gd name="T59" fmla="*/ 481992031 h 5672"/>
              <a:gd name="T60" fmla="*/ 337556214 w 6307"/>
              <a:gd name="T61" fmla="*/ 412927757 h 5672"/>
              <a:gd name="T62" fmla="*/ 341752832 w 6307"/>
              <a:gd name="T63" fmla="*/ 312247116 h 5672"/>
              <a:gd name="T64" fmla="*/ 374048728 w 6307"/>
              <a:gd name="T65" fmla="*/ 250289729 h 5672"/>
              <a:gd name="T66" fmla="*/ 389375717 w 6307"/>
              <a:gd name="T67" fmla="*/ 194528051 h 5672"/>
              <a:gd name="T68" fmla="*/ 368757196 w 6307"/>
              <a:gd name="T69" fmla="*/ 121272358 h 5672"/>
              <a:gd name="T70" fmla="*/ 339836958 w 6307"/>
              <a:gd name="T71" fmla="*/ 73073155 h 5672"/>
              <a:gd name="T72" fmla="*/ 305716406 w 6307"/>
              <a:gd name="T73" fmla="*/ 49930441 h 5672"/>
              <a:gd name="T74" fmla="*/ 269588762 w 6307"/>
              <a:gd name="T75" fmla="*/ 51479444 h 5672"/>
              <a:gd name="T76" fmla="*/ 234738468 w 6307"/>
              <a:gd name="T77" fmla="*/ 77811281 h 5672"/>
              <a:gd name="T78" fmla="*/ 204267227 w 6307"/>
              <a:gd name="T79" fmla="*/ 128652598 h 5672"/>
              <a:gd name="T80" fmla="*/ 181459179 w 6307"/>
              <a:gd name="T81" fmla="*/ 203821463 h 5672"/>
              <a:gd name="T82" fmla="*/ 438731739 w 6307"/>
              <a:gd name="T83" fmla="*/ 474247320 h 5672"/>
              <a:gd name="T84" fmla="*/ 457616521 w 6307"/>
              <a:gd name="T85" fmla="*/ 449646721 h 5672"/>
              <a:gd name="T86" fmla="*/ 473764469 w 6307"/>
              <a:gd name="T87" fmla="*/ 383680151 h 5672"/>
              <a:gd name="T88" fmla="*/ 474129642 w 6307"/>
              <a:gd name="T89" fmla="*/ 370377556 h 5672"/>
              <a:gd name="T90" fmla="*/ 470024241 w 6307"/>
              <a:gd name="T91" fmla="*/ 331016478 h 5672"/>
              <a:gd name="T92" fmla="*/ 449314502 w 6307"/>
              <a:gd name="T93" fmla="*/ 280903801 h 5672"/>
              <a:gd name="T94" fmla="*/ 430612156 w 6307"/>
              <a:gd name="T95" fmla="*/ 264867974 h 5672"/>
              <a:gd name="T96" fmla="*/ 405614883 w 6307"/>
              <a:gd name="T97" fmla="*/ 268785737 h 5672"/>
              <a:gd name="T98" fmla="*/ 376694344 w 6307"/>
              <a:gd name="T99" fmla="*/ 317167176 h 5672"/>
              <a:gd name="T100" fmla="*/ 371220678 w 6307"/>
              <a:gd name="T101" fmla="*/ 400900812 h 5672"/>
              <a:gd name="T102" fmla="*/ 395123036 w 6307"/>
              <a:gd name="T103" fmla="*/ 464680555 h 5672"/>
              <a:gd name="T104" fmla="*/ 423131097 w 6307"/>
              <a:gd name="T105" fmla="*/ 480898618 h 5672"/>
              <a:gd name="T106" fmla="*/ 413552031 w 6307"/>
              <a:gd name="T107" fmla="*/ 316620469 h 5672"/>
              <a:gd name="T108" fmla="*/ 397495300 w 6307"/>
              <a:gd name="T109" fmla="*/ 344319073 h 5672"/>
              <a:gd name="T110" fmla="*/ 395031819 w 6307"/>
              <a:gd name="T111" fmla="*/ 386504803 h 5672"/>
              <a:gd name="T112" fmla="*/ 407439539 w 6307"/>
              <a:gd name="T113" fmla="*/ 421674764 h 5672"/>
              <a:gd name="T114" fmla="*/ 427236498 w 6307"/>
              <a:gd name="T115" fmla="*/ 428781651 h 5672"/>
              <a:gd name="T116" fmla="*/ 444388143 w 6307"/>
              <a:gd name="T117" fmla="*/ 404454104 h 5672"/>
              <a:gd name="T118" fmla="*/ 448767196 w 6307"/>
              <a:gd name="T119" fmla="*/ 363179552 h 5672"/>
              <a:gd name="T120" fmla="*/ 438093215 w 6307"/>
              <a:gd name="T121" fmla="*/ 325549712 h 567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307" h="5672">
                <a:moveTo>
                  <a:pt x="1899" y="2819"/>
                </a:moveTo>
                <a:lnTo>
                  <a:pt x="1899" y="2819"/>
                </a:lnTo>
                <a:lnTo>
                  <a:pt x="1918" y="2843"/>
                </a:lnTo>
                <a:lnTo>
                  <a:pt x="1938" y="2868"/>
                </a:lnTo>
                <a:lnTo>
                  <a:pt x="1956" y="2894"/>
                </a:lnTo>
                <a:lnTo>
                  <a:pt x="1975" y="2920"/>
                </a:lnTo>
                <a:lnTo>
                  <a:pt x="1993" y="2947"/>
                </a:lnTo>
                <a:lnTo>
                  <a:pt x="2010" y="2975"/>
                </a:lnTo>
                <a:lnTo>
                  <a:pt x="2027" y="3003"/>
                </a:lnTo>
                <a:lnTo>
                  <a:pt x="2044" y="3033"/>
                </a:lnTo>
                <a:lnTo>
                  <a:pt x="2072" y="3085"/>
                </a:lnTo>
                <a:lnTo>
                  <a:pt x="2098" y="3140"/>
                </a:lnTo>
                <a:lnTo>
                  <a:pt x="2123" y="3197"/>
                </a:lnTo>
                <a:lnTo>
                  <a:pt x="2147" y="3256"/>
                </a:lnTo>
                <a:lnTo>
                  <a:pt x="2168" y="3316"/>
                </a:lnTo>
                <a:lnTo>
                  <a:pt x="2188" y="3379"/>
                </a:lnTo>
                <a:lnTo>
                  <a:pt x="2206" y="3443"/>
                </a:lnTo>
                <a:lnTo>
                  <a:pt x="2223" y="3509"/>
                </a:lnTo>
                <a:lnTo>
                  <a:pt x="2238" y="3576"/>
                </a:lnTo>
                <a:lnTo>
                  <a:pt x="2251" y="3645"/>
                </a:lnTo>
                <a:lnTo>
                  <a:pt x="2263" y="3715"/>
                </a:lnTo>
                <a:lnTo>
                  <a:pt x="2272" y="3787"/>
                </a:lnTo>
                <a:lnTo>
                  <a:pt x="2280" y="3859"/>
                </a:lnTo>
                <a:lnTo>
                  <a:pt x="2285" y="3933"/>
                </a:lnTo>
                <a:lnTo>
                  <a:pt x="2288" y="4007"/>
                </a:lnTo>
                <a:lnTo>
                  <a:pt x="2289" y="4083"/>
                </a:lnTo>
                <a:lnTo>
                  <a:pt x="2288" y="4158"/>
                </a:lnTo>
                <a:lnTo>
                  <a:pt x="2285" y="4233"/>
                </a:lnTo>
                <a:lnTo>
                  <a:pt x="2280" y="4307"/>
                </a:lnTo>
                <a:lnTo>
                  <a:pt x="2272" y="4380"/>
                </a:lnTo>
                <a:lnTo>
                  <a:pt x="2263" y="4451"/>
                </a:lnTo>
                <a:lnTo>
                  <a:pt x="2251" y="4521"/>
                </a:lnTo>
                <a:lnTo>
                  <a:pt x="2238" y="4589"/>
                </a:lnTo>
                <a:lnTo>
                  <a:pt x="2223" y="4657"/>
                </a:lnTo>
                <a:lnTo>
                  <a:pt x="2206" y="4723"/>
                </a:lnTo>
                <a:lnTo>
                  <a:pt x="2188" y="4787"/>
                </a:lnTo>
                <a:lnTo>
                  <a:pt x="2168" y="4850"/>
                </a:lnTo>
                <a:lnTo>
                  <a:pt x="2147" y="4911"/>
                </a:lnTo>
                <a:lnTo>
                  <a:pt x="2123" y="4969"/>
                </a:lnTo>
                <a:lnTo>
                  <a:pt x="2098" y="5026"/>
                </a:lnTo>
                <a:lnTo>
                  <a:pt x="2072" y="5080"/>
                </a:lnTo>
                <a:lnTo>
                  <a:pt x="2044" y="5133"/>
                </a:lnTo>
                <a:lnTo>
                  <a:pt x="2027" y="5163"/>
                </a:lnTo>
                <a:lnTo>
                  <a:pt x="2009" y="5193"/>
                </a:lnTo>
                <a:lnTo>
                  <a:pt x="1991" y="5221"/>
                </a:lnTo>
                <a:lnTo>
                  <a:pt x="1973" y="5249"/>
                </a:lnTo>
                <a:lnTo>
                  <a:pt x="1954" y="5276"/>
                </a:lnTo>
                <a:lnTo>
                  <a:pt x="1934" y="5302"/>
                </a:lnTo>
                <a:lnTo>
                  <a:pt x="1915" y="5328"/>
                </a:lnTo>
                <a:lnTo>
                  <a:pt x="1893" y="5352"/>
                </a:lnTo>
                <a:lnTo>
                  <a:pt x="1873" y="5377"/>
                </a:lnTo>
                <a:lnTo>
                  <a:pt x="1852" y="5399"/>
                </a:lnTo>
                <a:lnTo>
                  <a:pt x="1829" y="5422"/>
                </a:lnTo>
                <a:lnTo>
                  <a:pt x="1807" y="5443"/>
                </a:lnTo>
                <a:lnTo>
                  <a:pt x="1785" y="5463"/>
                </a:lnTo>
                <a:lnTo>
                  <a:pt x="1762" y="5482"/>
                </a:lnTo>
                <a:lnTo>
                  <a:pt x="1739" y="5501"/>
                </a:lnTo>
                <a:lnTo>
                  <a:pt x="1714" y="5518"/>
                </a:lnTo>
                <a:lnTo>
                  <a:pt x="1691" y="5535"/>
                </a:lnTo>
                <a:lnTo>
                  <a:pt x="1667" y="5550"/>
                </a:lnTo>
                <a:lnTo>
                  <a:pt x="1641" y="5565"/>
                </a:lnTo>
                <a:lnTo>
                  <a:pt x="1617" y="5579"/>
                </a:lnTo>
                <a:lnTo>
                  <a:pt x="1590" y="5592"/>
                </a:lnTo>
                <a:lnTo>
                  <a:pt x="1564" y="5604"/>
                </a:lnTo>
                <a:lnTo>
                  <a:pt x="1538" y="5614"/>
                </a:lnTo>
                <a:lnTo>
                  <a:pt x="1511" y="5624"/>
                </a:lnTo>
                <a:lnTo>
                  <a:pt x="1485" y="5632"/>
                </a:lnTo>
                <a:lnTo>
                  <a:pt x="1458" y="5640"/>
                </a:lnTo>
                <a:lnTo>
                  <a:pt x="1430" y="5646"/>
                </a:lnTo>
                <a:lnTo>
                  <a:pt x="1403" y="5650"/>
                </a:lnTo>
                <a:lnTo>
                  <a:pt x="1374" y="5655"/>
                </a:lnTo>
                <a:lnTo>
                  <a:pt x="1346" y="5658"/>
                </a:lnTo>
                <a:lnTo>
                  <a:pt x="1317" y="5660"/>
                </a:lnTo>
                <a:lnTo>
                  <a:pt x="1289" y="5660"/>
                </a:lnTo>
                <a:lnTo>
                  <a:pt x="1259" y="5660"/>
                </a:lnTo>
                <a:lnTo>
                  <a:pt x="1231" y="5658"/>
                </a:lnTo>
                <a:lnTo>
                  <a:pt x="1203" y="5655"/>
                </a:lnTo>
                <a:lnTo>
                  <a:pt x="1174" y="5650"/>
                </a:lnTo>
                <a:lnTo>
                  <a:pt x="1146" y="5646"/>
                </a:lnTo>
                <a:lnTo>
                  <a:pt x="1118" y="5640"/>
                </a:lnTo>
                <a:lnTo>
                  <a:pt x="1092" y="5632"/>
                </a:lnTo>
                <a:lnTo>
                  <a:pt x="1065" y="5624"/>
                </a:lnTo>
                <a:lnTo>
                  <a:pt x="1039" y="5614"/>
                </a:lnTo>
                <a:lnTo>
                  <a:pt x="1012" y="5604"/>
                </a:lnTo>
                <a:lnTo>
                  <a:pt x="987" y="5592"/>
                </a:lnTo>
                <a:lnTo>
                  <a:pt x="961" y="5579"/>
                </a:lnTo>
                <a:lnTo>
                  <a:pt x="935" y="5565"/>
                </a:lnTo>
                <a:lnTo>
                  <a:pt x="910" y="5550"/>
                </a:lnTo>
                <a:lnTo>
                  <a:pt x="885" y="5535"/>
                </a:lnTo>
                <a:lnTo>
                  <a:pt x="862" y="5518"/>
                </a:lnTo>
                <a:lnTo>
                  <a:pt x="838" y="5501"/>
                </a:lnTo>
                <a:lnTo>
                  <a:pt x="814" y="5482"/>
                </a:lnTo>
                <a:lnTo>
                  <a:pt x="792" y="5463"/>
                </a:lnTo>
                <a:lnTo>
                  <a:pt x="769" y="5443"/>
                </a:lnTo>
                <a:lnTo>
                  <a:pt x="747" y="5422"/>
                </a:lnTo>
                <a:lnTo>
                  <a:pt x="725" y="5399"/>
                </a:lnTo>
                <a:lnTo>
                  <a:pt x="703" y="5377"/>
                </a:lnTo>
                <a:lnTo>
                  <a:pt x="683" y="5352"/>
                </a:lnTo>
                <a:lnTo>
                  <a:pt x="662" y="5328"/>
                </a:lnTo>
                <a:lnTo>
                  <a:pt x="643" y="5302"/>
                </a:lnTo>
                <a:lnTo>
                  <a:pt x="623" y="5276"/>
                </a:lnTo>
                <a:lnTo>
                  <a:pt x="603" y="5249"/>
                </a:lnTo>
                <a:lnTo>
                  <a:pt x="585" y="5221"/>
                </a:lnTo>
                <a:lnTo>
                  <a:pt x="567" y="5193"/>
                </a:lnTo>
                <a:lnTo>
                  <a:pt x="549" y="5163"/>
                </a:lnTo>
                <a:lnTo>
                  <a:pt x="532" y="5133"/>
                </a:lnTo>
                <a:lnTo>
                  <a:pt x="508" y="5087"/>
                </a:lnTo>
                <a:lnTo>
                  <a:pt x="485" y="5039"/>
                </a:lnTo>
                <a:lnTo>
                  <a:pt x="459" y="5029"/>
                </a:lnTo>
                <a:lnTo>
                  <a:pt x="433" y="5016"/>
                </a:lnTo>
                <a:lnTo>
                  <a:pt x="409" y="5002"/>
                </a:lnTo>
                <a:lnTo>
                  <a:pt x="384" y="4986"/>
                </a:lnTo>
                <a:lnTo>
                  <a:pt x="360" y="4969"/>
                </a:lnTo>
                <a:lnTo>
                  <a:pt x="336" y="4950"/>
                </a:lnTo>
                <a:lnTo>
                  <a:pt x="314" y="4931"/>
                </a:lnTo>
                <a:lnTo>
                  <a:pt x="292" y="4910"/>
                </a:lnTo>
                <a:lnTo>
                  <a:pt x="269" y="4886"/>
                </a:lnTo>
                <a:lnTo>
                  <a:pt x="249" y="4863"/>
                </a:lnTo>
                <a:lnTo>
                  <a:pt x="229" y="4837"/>
                </a:lnTo>
                <a:lnTo>
                  <a:pt x="209" y="4811"/>
                </a:lnTo>
                <a:lnTo>
                  <a:pt x="189" y="4783"/>
                </a:lnTo>
                <a:lnTo>
                  <a:pt x="171" y="4754"/>
                </a:lnTo>
                <a:lnTo>
                  <a:pt x="154" y="4724"/>
                </a:lnTo>
                <a:lnTo>
                  <a:pt x="137" y="4694"/>
                </a:lnTo>
                <a:lnTo>
                  <a:pt x="122" y="4662"/>
                </a:lnTo>
                <a:lnTo>
                  <a:pt x="106" y="4629"/>
                </a:lnTo>
                <a:lnTo>
                  <a:pt x="93" y="4595"/>
                </a:lnTo>
                <a:lnTo>
                  <a:pt x="80" y="4559"/>
                </a:lnTo>
                <a:lnTo>
                  <a:pt x="67" y="4524"/>
                </a:lnTo>
                <a:lnTo>
                  <a:pt x="56" y="4487"/>
                </a:lnTo>
                <a:lnTo>
                  <a:pt x="46" y="4450"/>
                </a:lnTo>
                <a:lnTo>
                  <a:pt x="36" y="4411"/>
                </a:lnTo>
                <a:lnTo>
                  <a:pt x="28" y="4373"/>
                </a:lnTo>
                <a:lnTo>
                  <a:pt x="20" y="4333"/>
                </a:lnTo>
                <a:lnTo>
                  <a:pt x="14" y="4293"/>
                </a:lnTo>
                <a:lnTo>
                  <a:pt x="10" y="4252"/>
                </a:lnTo>
                <a:lnTo>
                  <a:pt x="5" y="4210"/>
                </a:lnTo>
                <a:lnTo>
                  <a:pt x="2" y="4169"/>
                </a:lnTo>
                <a:lnTo>
                  <a:pt x="0" y="4126"/>
                </a:lnTo>
                <a:lnTo>
                  <a:pt x="0" y="4083"/>
                </a:lnTo>
                <a:lnTo>
                  <a:pt x="0" y="4040"/>
                </a:lnTo>
                <a:lnTo>
                  <a:pt x="2" y="3997"/>
                </a:lnTo>
                <a:lnTo>
                  <a:pt x="5" y="3955"/>
                </a:lnTo>
                <a:lnTo>
                  <a:pt x="10" y="3913"/>
                </a:lnTo>
                <a:lnTo>
                  <a:pt x="14" y="3873"/>
                </a:lnTo>
                <a:lnTo>
                  <a:pt x="20" y="3832"/>
                </a:lnTo>
                <a:lnTo>
                  <a:pt x="28" y="3793"/>
                </a:lnTo>
                <a:lnTo>
                  <a:pt x="36" y="3754"/>
                </a:lnTo>
                <a:lnTo>
                  <a:pt x="46" y="3716"/>
                </a:lnTo>
                <a:lnTo>
                  <a:pt x="56" y="3678"/>
                </a:lnTo>
                <a:lnTo>
                  <a:pt x="67" y="3642"/>
                </a:lnTo>
                <a:lnTo>
                  <a:pt x="80" y="3606"/>
                </a:lnTo>
                <a:lnTo>
                  <a:pt x="93" y="3572"/>
                </a:lnTo>
                <a:lnTo>
                  <a:pt x="106" y="3538"/>
                </a:lnTo>
                <a:lnTo>
                  <a:pt x="122" y="3505"/>
                </a:lnTo>
                <a:lnTo>
                  <a:pt x="137" y="3473"/>
                </a:lnTo>
                <a:lnTo>
                  <a:pt x="154" y="3442"/>
                </a:lnTo>
                <a:lnTo>
                  <a:pt x="171" y="3412"/>
                </a:lnTo>
                <a:lnTo>
                  <a:pt x="189" y="3382"/>
                </a:lnTo>
                <a:lnTo>
                  <a:pt x="209" y="3356"/>
                </a:lnTo>
                <a:lnTo>
                  <a:pt x="229" y="3329"/>
                </a:lnTo>
                <a:lnTo>
                  <a:pt x="249" y="3304"/>
                </a:lnTo>
                <a:lnTo>
                  <a:pt x="269" y="3279"/>
                </a:lnTo>
                <a:lnTo>
                  <a:pt x="292" y="3257"/>
                </a:lnTo>
                <a:lnTo>
                  <a:pt x="314" y="3235"/>
                </a:lnTo>
                <a:lnTo>
                  <a:pt x="336" y="3215"/>
                </a:lnTo>
                <a:lnTo>
                  <a:pt x="360" y="3197"/>
                </a:lnTo>
                <a:lnTo>
                  <a:pt x="384" y="3180"/>
                </a:lnTo>
                <a:lnTo>
                  <a:pt x="409" y="3164"/>
                </a:lnTo>
                <a:lnTo>
                  <a:pt x="433" y="3150"/>
                </a:lnTo>
                <a:lnTo>
                  <a:pt x="459" y="3137"/>
                </a:lnTo>
                <a:lnTo>
                  <a:pt x="485" y="3127"/>
                </a:lnTo>
                <a:lnTo>
                  <a:pt x="508" y="3079"/>
                </a:lnTo>
                <a:lnTo>
                  <a:pt x="532" y="3033"/>
                </a:lnTo>
                <a:lnTo>
                  <a:pt x="548" y="3004"/>
                </a:lnTo>
                <a:lnTo>
                  <a:pt x="565" y="2977"/>
                </a:lnTo>
                <a:lnTo>
                  <a:pt x="582" y="2950"/>
                </a:lnTo>
                <a:lnTo>
                  <a:pt x="599" y="2924"/>
                </a:lnTo>
                <a:lnTo>
                  <a:pt x="617" y="2897"/>
                </a:lnTo>
                <a:lnTo>
                  <a:pt x="635" y="2872"/>
                </a:lnTo>
                <a:lnTo>
                  <a:pt x="654" y="2848"/>
                </a:lnTo>
                <a:lnTo>
                  <a:pt x="674" y="2825"/>
                </a:lnTo>
                <a:lnTo>
                  <a:pt x="693" y="2801"/>
                </a:lnTo>
                <a:lnTo>
                  <a:pt x="713" y="2780"/>
                </a:lnTo>
                <a:lnTo>
                  <a:pt x="733" y="2759"/>
                </a:lnTo>
                <a:lnTo>
                  <a:pt x="753" y="2737"/>
                </a:lnTo>
                <a:lnTo>
                  <a:pt x="775" y="2718"/>
                </a:lnTo>
                <a:lnTo>
                  <a:pt x="796" y="2699"/>
                </a:lnTo>
                <a:lnTo>
                  <a:pt x="818" y="2681"/>
                </a:lnTo>
                <a:lnTo>
                  <a:pt x="840" y="2663"/>
                </a:lnTo>
                <a:lnTo>
                  <a:pt x="851" y="2582"/>
                </a:lnTo>
                <a:lnTo>
                  <a:pt x="865" y="2501"/>
                </a:lnTo>
                <a:lnTo>
                  <a:pt x="879" y="2422"/>
                </a:lnTo>
                <a:lnTo>
                  <a:pt x="894" y="2345"/>
                </a:lnTo>
                <a:lnTo>
                  <a:pt x="910" y="2268"/>
                </a:lnTo>
                <a:lnTo>
                  <a:pt x="927" y="2192"/>
                </a:lnTo>
                <a:lnTo>
                  <a:pt x="946" y="2119"/>
                </a:lnTo>
                <a:lnTo>
                  <a:pt x="965" y="2045"/>
                </a:lnTo>
                <a:lnTo>
                  <a:pt x="985" y="1974"/>
                </a:lnTo>
                <a:lnTo>
                  <a:pt x="1007" y="1904"/>
                </a:lnTo>
                <a:lnTo>
                  <a:pt x="1029" y="1835"/>
                </a:lnTo>
                <a:lnTo>
                  <a:pt x="1051" y="1768"/>
                </a:lnTo>
                <a:lnTo>
                  <a:pt x="1076" y="1701"/>
                </a:lnTo>
                <a:lnTo>
                  <a:pt x="1100" y="1636"/>
                </a:lnTo>
                <a:lnTo>
                  <a:pt x="1127" y="1572"/>
                </a:lnTo>
                <a:lnTo>
                  <a:pt x="1154" y="1509"/>
                </a:lnTo>
                <a:lnTo>
                  <a:pt x="1181" y="1448"/>
                </a:lnTo>
                <a:lnTo>
                  <a:pt x="1209" y="1388"/>
                </a:lnTo>
                <a:lnTo>
                  <a:pt x="1239" y="1329"/>
                </a:lnTo>
                <a:lnTo>
                  <a:pt x="1269" y="1272"/>
                </a:lnTo>
                <a:lnTo>
                  <a:pt x="1299" y="1215"/>
                </a:lnTo>
                <a:lnTo>
                  <a:pt x="1330" y="1160"/>
                </a:lnTo>
                <a:lnTo>
                  <a:pt x="1363" y="1107"/>
                </a:lnTo>
                <a:lnTo>
                  <a:pt x="1396" y="1053"/>
                </a:lnTo>
                <a:lnTo>
                  <a:pt x="1429" y="1002"/>
                </a:lnTo>
                <a:lnTo>
                  <a:pt x="1464" y="952"/>
                </a:lnTo>
                <a:lnTo>
                  <a:pt x="1499" y="904"/>
                </a:lnTo>
                <a:lnTo>
                  <a:pt x="1535" y="857"/>
                </a:lnTo>
                <a:lnTo>
                  <a:pt x="1571" y="811"/>
                </a:lnTo>
                <a:lnTo>
                  <a:pt x="1608" y="766"/>
                </a:lnTo>
                <a:lnTo>
                  <a:pt x="1646" y="722"/>
                </a:lnTo>
                <a:lnTo>
                  <a:pt x="1684" y="680"/>
                </a:lnTo>
                <a:lnTo>
                  <a:pt x="1723" y="639"/>
                </a:lnTo>
                <a:lnTo>
                  <a:pt x="1762" y="599"/>
                </a:lnTo>
                <a:lnTo>
                  <a:pt x="1802" y="561"/>
                </a:lnTo>
                <a:lnTo>
                  <a:pt x="1842" y="523"/>
                </a:lnTo>
                <a:lnTo>
                  <a:pt x="1884" y="487"/>
                </a:lnTo>
                <a:lnTo>
                  <a:pt x="1924" y="453"/>
                </a:lnTo>
                <a:lnTo>
                  <a:pt x="1967" y="419"/>
                </a:lnTo>
                <a:lnTo>
                  <a:pt x="2008" y="387"/>
                </a:lnTo>
                <a:lnTo>
                  <a:pt x="2051" y="356"/>
                </a:lnTo>
                <a:lnTo>
                  <a:pt x="2094" y="328"/>
                </a:lnTo>
                <a:lnTo>
                  <a:pt x="2138" y="299"/>
                </a:lnTo>
                <a:lnTo>
                  <a:pt x="2182" y="272"/>
                </a:lnTo>
                <a:lnTo>
                  <a:pt x="2225" y="246"/>
                </a:lnTo>
                <a:lnTo>
                  <a:pt x="2270" y="221"/>
                </a:lnTo>
                <a:lnTo>
                  <a:pt x="2316" y="199"/>
                </a:lnTo>
                <a:lnTo>
                  <a:pt x="2360" y="176"/>
                </a:lnTo>
                <a:lnTo>
                  <a:pt x="2406" y="156"/>
                </a:lnTo>
                <a:lnTo>
                  <a:pt x="2452" y="136"/>
                </a:lnTo>
                <a:lnTo>
                  <a:pt x="2498" y="118"/>
                </a:lnTo>
                <a:lnTo>
                  <a:pt x="2543" y="102"/>
                </a:lnTo>
                <a:lnTo>
                  <a:pt x="2590" y="86"/>
                </a:lnTo>
                <a:lnTo>
                  <a:pt x="2637" y="72"/>
                </a:lnTo>
                <a:lnTo>
                  <a:pt x="2684" y="58"/>
                </a:lnTo>
                <a:lnTo>
                  <a:pt x="2731" y="47"/>
                </a:lnTo>
                <a:lnTo>
                  <a:pt x="2778" y="37"/>
                </a:lnTo>
                <a:lnTo>
                  <a:pt x="2824" y="27"/>
                </a:lnTo>
                <a:lnTo>
                  <a:pt x="2872" y="20"/>
                </a:lnTo>
                <a:lnTo>
                  <a:pt x="2920" y="13"/>
                </a:lnTo>
                <a:lnTo>
                  <a:pt x="2967" y="7"/>
                </a:lnTo>
                <a:lnTo>
                  <a:pt x="3015" y="4"/>
                </a:lnTo>
                <a:lnTo>
                  <a:pt x="3063" y="1"/>
                </a:lnTo>
                <a:lnTo>
                  <a:pt x="3110" y="0"/>
                </a:lnTo>
                <a:lnTo>
                  <a:pt x="3158" y="0"/>
                </a:lnTo>
                <a:lnTo>
                  <a:pt x="3205" y="1"/>
                </a:lnTo>
                <a:lnTo>
                  <a:pt x="3253" y="3"/>
                </a:lnTo>
                <a:lnTo>
                  <a:pt x="3300" y="6"/>
                </a:lnTo>
                <a:lnTo>
                  <a:pt x="3348" y="11"/>
                </a:lnTo>
                <a:lnTo>
                  <a:pt x="3396" y="18"/>
                </a:lnTo>
                <a:lnTo>
                  <a:pt x="3443" y="25"/>
                </a:lnTo>
                <a:lnTo>
                  <a:pt x="3490" y="34"/>
                </a:lnTo>
                <a:lnTo>
                  <a:pt x="3537" y="43"/>
                </a:lnTo>
                <a:lnTo>
                  <a:pt x="3584" y="55"/>
                </a:lnTo>
                <a:lnTo>
                  <a:pt x="3631" y="68"/>
                </a:lnTo>
                <a:lnTo>
                  <a:pt x="3677" y="82"/>
                </a:lnTo>
                <a:lnTo>
                  <a:pt x="3724" y="97"/>
                </a:lnTo>
                <a:lnTo>
                  <a:pt x="3769" y="113"/>
                </a:lnTo>
                <a:lnTo>
                  <a:pt x="3815" y="131"/>
                </a:lnTo>
                <a:lnTo>
                  <a:pt x="3861" y="150"/>
                </a:lnTo>
                <a:lnTo>
                  <a:pt x="3907" y="170"/>
                </a:lnTo>
                <a:lnTo>
                  <a:pt x="3951" y="191"/>
                </a:lnTo>
                <a:lnTo>
                  <a:pt x="3996" y="215"/>
                </a:lnTo>
                <a:lnTo>
                  <a:pt x="4041" y="238"/>
                </a:lnTo>
                <a:lnTo>
                  <a:pt x="4085" y="264"/>
                </a:lnTo>
                <a:lnTo>
                  <a:pt x="4128" y="290"/>
                </a:lnTo>
                <a:lnTo>
                  <a:pt x="4172" y="319"/>
                </a:lnTo>
                <a:lnTo>
                  <a:pt x="4214" y="348"/>
                </a:lnTo>
                <a:lnTo>
                  <a:pt x="4257" y="379"/>
                </a:lnTo>
                <a:lnTo>
                  <a:pt x="4299" y="411"/>
                </a:lnTo>
                <a:lnTo>
                  <a:pt x="4341" y="444"/>
                </a:lnTo>
                <a:lnTo>
                  <a:pt x="4382" y="478"/>
                </a:lnTo>
                <a:lnTo>
                  <a:pt x="4423" y="514"/>
                </a:lnTo>
                <a:lnTo>
                  <a:pt x="4462" y="551"/>
                </a:lnTo>
                <a:lnTo>
                  <a:pt x="4503" y="588"/>
                </a:lnTo>
                <a:lnTo>
                  <a:pt x="4541" y="629"/>
                </a:lnTo>
                <a:lnTo>
                  <a:pt x="4580" y="669"/>
                </a:lnTo>
                <a:lnTo>
                  <a:pt x="4618" y="712"/>
                </a:lnTo>
                <a:lnTo>
                  <a:pt x="4655" y="754"/>
                </a:lnTo>
                <a:lnTo>
                  <a:pt x="4692" y="799"/>
                </a:lnTo>
                <a:lnTo>
                  <a:pt x="4728" y="846"/>
                </a:lnTo>
                <a:lnTo>
                  <a:pt x="4763" y="893"/>
                </a:lnTo>
                <a:lnTo>
                  <a:pt x="4799" y="942"/>
                </a:lnTo>
                <a:lnTo>
                  <a:pt x="4833" y="991"/>
                </a:lnTo>
                <a:lnTo>
                  <a:pt x="4866" y="1042"/>
                </a:lnTo>
                <a:lnTo>
                  <a:pt x="4899" y="1095"/>
                </a:lnTo>
                <a:lnTo>
                  <a:pt x="4931" y="1148"/>
                </a:lnTo>
                <a:lnTo>
                  <a:pt x="4961" y="1204"/>
                </a:lnTo>
                <a:lnTo>
                  <a:pt x="4992" y="1260"/>
                </a:lnTo>
                <a:lnTo>
                  <a:pt x="5022" y="1317"/>
                </a:lnTo>
                <a:lnTo>
                  <a:pt x="5051" y="1376"/>
                </a:lnTo>
                <a:lnTo>
                  <a:pt x="5079" y="1436"/>
                </a:lnTo>
                <a:lnTo>
                  <a:pt x="5106" y="1497"/>
                </a:lnTo>
                <a:lnTo>
                  <a:pt x="5133" y="1560"/>
                </a:lnTo>
                <a:lnTo>
                  <a:pt x="5158" y="1624"/>
                </a:lnTo>
                <a:lnTo>
                  <a:pt x="5183" y="1690"/>
                </a:lnTo>
                <a:lnTo>
                  <a:pt x="5206" y="1756"/>
                </a:lnTo>
                <a:lnTo>
                  <a:pt x="5229" y="1824"/>
                </a:lnTo>
                <a:lnTo>
                  <a:pt x="5251" y="1893"/>
                </a:lnTo>
                <a:lnTo>
                  <a:pt x="5271" y="1964"/>
                </a:lnTo>
                <a:lnTo>
                  <a:pt x="5291" y="2036"/>
                </a:lnTo>
                <a:lnTo>
                  <a:pt x="5311" y="2108"/>
                </a:lnTo>
                <a:lnTo>
                  <a:pt x="5328" y="2183"/>
                </a:lnTo>
                <a:lnTo>
                  <a:pt x="5345" y="2258"/>
                </a:lnTo>
                <a:lnTo>
                  <a:pt x="5361" y="2335"/>
                </a:lnTo>
                <a:lnTo>
                  <a:pt x="5375" y="2414"/>
                </a:lnTo>
                <a:lnTo>
                  <a:pt x="5388" y="2492"/>
                </a:lnTo>
                <a:lnTo>
                  <a:pt x="5401" y="2573"/>
                </a:lnTo>
                <a:lnTo>
                  <a:pt x="5432" y="2590"/>
                </a:lnTo>
                <a:lnTo>
                  <a:pt x="5462" y="2608"/>
                </a:lnTo>
                <a:lnTo>
                  <a:pt x="5491" y="2628"/>
                </a:lnTo>
                <a:lnTo>
                  <a:pt x="5520" y="2649"/>
                </a:lnTo>
                <a:lnTo>
                  <a:pt x="5548" y="2671"/>
                </a:lnTo>
                <a:lnTo>
                  <a:pt x="5577" y="2695"/>
                </a:lnTo>
                <a:lnTo>
                  <a:pt x="5603" y="2720"/>
                </a:lnTo>
                <a:lnTo>
                  <a:pt x="5630" y="2747"/>
                </a:lnTo>
                <a:lnTo>
                  <a:pt x="5655" y="2776"/>
                </a:lnTo>
                <a:lnTo>
                  <a:pt x="5681" y="2805"/>
                </a:lnTo>
                <a:lnTo>
                  <a:pt x="5705" y="2836"/>
                </a:lnTo>
                <a:lnTo>
                  <a:pt x="5730" y="2868"/>
                </a:lnTo>
                <a:lnTo>
                  <a:pt x="5753" y="2901"/>
                </a:lnTo>
                <a:lnTo>
                  <a:pt x="5776" y="2936"/>
                </a:lnTo>
                <a:lnTo>
                  <a:pt x="5798" y="2971"/>
                </a:lnTo>
                <a:lnTo>
                  <a:pt x="5819" y="3009"/>
                </a:lnTo>
                <a:lnTo>
                  <a:pt x="5844" y="3054"/>
                </a:lnTo>
                <a:lnTo>
                  <a:pt x="5866" y="3102"/>
                </a:lnTo>
                <a:lnTo>
                  <a:pt x="5889" y="3109"/>
                </a:lnTo>
                <a:lnTo>
                  <a:pt x="5912" y="3117"/>
                </a:lnTo>
                <a:lnTo>
                  <a:pt x="5934" y="3128"/>
                </a:lnTo>
                <a:lnTo>
                  <a:pt x="5957" y="3141"/>
                </a:lnTo>
                <a:lnTo>
                  <a:pt x="5978" y="3155"/>
                </a:lnTo>
                <a:lnTo>
                  <a:pt x="5999" y="3170"/>
                </a:lnTo>
                <a:lnTo>
                  <a:pt x="6019" y="3189"/>
                </a:lnTo>
                <a:lnTo>
                  <a:pt x="6040" y="3209"/>
                </a:lnTo>
                <a:lnTo>
                  <a:pt x="6060" y="3230"/>
                </a:lnTo>
                <a:lnTo>
                  <a:pt x="6079" y="3253"/>
                </a:lnTo>
                <a:lnTo>
                  <a:pt x="6097" y="3278"/>
                </a:lnTo>
                <a:lnTo>
                  <a:pt x="6115" y="3305"/>
                </a:lnTo>
                <a:lnTo>
                  <a:pt x="6132" y="3332"/>
                </a:lnTo>
                <a:lnTo>
                  <a:pt x="6148" y="3361"/>
                </a:lnTo>
                <a:lnTo>
                  <a:pt x="6164" y="3392"/>
                </a:lnTo>
                <a:lnTo>
                  <a:pt x="6180" y="3424"/>
                </a:lnTo>
                <a:lnTo>
                  <a:pt x="6194" y="3458"/>
                </a:lnTo>
                <a:lnTo>
                  <a:pt x="6208" y="3492"/>
                </a:lnTo>
                <a:lnTo>
                  <a:pt x="6220" y="3528"/>
                </a:lnTo>
                <a:lnTo>
                  <a:pt x="6233" y="3565"/>
                </a:lnTo>
                <a:lnTo>
                  <a:pt x="6244" y="3604"/>
                </a:lnTo>
                <a:lnTo>
                  <a:pt x="6254" y="3643"/>
                </a:lnTo>
                <a:lnTo>
                  <a:pt x="6264" y="3682"/>
                </a:lnTo>
                <a:lnTo>
                  <a:pt x="6273" y="3724"/>
                </a:lnTo>
                <a:lnTo>
                  <a:pt x="6281" y="3767"/>
                </a:lnTo>
                <a:lnTo>
                  <a:pt x="6287" y="3809"/>
                </a:lnTo>
                <a:lnTo>
                  <a:pt x="6293" y="3853"/>
                </a:lnTo>
                <a:lnTo>
                  <a:pt x="6298" y="3897"/>
                </a:lnTo>
                <a:lnTo>
                  <a:pt x="6301" y="3943"/>
                </a:lnTo>
                <a:lnTo>
                  <a:pt x="6305" y="3989"/>
                </a:lnTo>
                <a:lnTo>
                  <a:pt x="6307" y="4036"/>
                </a:lnTo>
                <a:lnTo>
                  <a:pt x="6307" y="4083"/>
                </a:lnTo>
                <a:lnTo>
                  <a:pt x="6307" y="4131"/>
                </a:lnTo>
                <a:lnTo>
                  <a:pt x="6305" y="4176"/>
                </a:lnTo>
                <a:lnTo>
                  <a:pt x="6301" y="4223"/>
                </a:lnTo>
                <a:lnTo>
                  <a:pt x="6298" y="4268"/>
                </a:lnTo>
                <a:lnTo>
                  <a:pt x="6293" y="4313"/>
                </a:lnTo>
                <a:lnTo>
                  <a:pt x="6287" y="4356"/>
                </a:lnTo>
                <a:lnTo>
                  <a:pt x="6281" y="4400"/>
                </a:lnTo>
                <a:lnTo>
                  <a:pt x="6273" y="4441"/>
                </a:lnTo>
                <a:lnTo>
                  <a:pt x="6264" y="4483"/>
                </a:lnTo>
                <a:lnTo>
                  <a:pt x="6254" y="4523"/>
                </a:lnTo>
                <a:lnTo>
                  <a:pt x="6244" y="4563"/>
                </a:lnTo>
                <a:lnTo>
                  <a:pt x="6233" y="4601"/>
                </a:lnTo>
                <a:lnTo>
                  <a:pt x="6220" y="4638"/>
                </a:lnTo>
                <a:lnTo>
                  <a:pt x="6208" y="4673"/>
                </a:lnTo>
                <a:lnTo>
                  <a:pt x="6194" y="4708"/>
                </a:lnTo>
                <a:lnTo>
                  <a:pt x="6180" y="4741"/>
                </a:lnTo>
                <a:lnTo>
                  <a:pt x="6164" y="4773"/>
                </a:lnTo>
                <a:lnTo>
                  <a:pt x="6148" y="4804"/>
                </a:lnTo>
                <a:lnTo>
                  <a:pt x="6132" y="4834"/>
                </a:lnTo>
                <a:lnTo>
                  <a:pt x="6115" y="4862"/>
                </a:lnTo>
                <a:lnTo>
                  <a:pt x="6097" y="4888"/>
                </a:lnTo>
                <a:lnTo>
                  <a:pt x="6079" y="4913"/>
                </a:lnTo>
                <a:lnTo>
                  <a:pt x="6060" y="4936"/>
                </a:lnTo>
                <a:lnTo>
                  <a:pt x="6040" y="4958"/>
                </a:lnTo>
                <a:lnTo>
                  <a:pt x="6019" y="4977"/>
                </a:lnTo>
                <a:lnTo>
                  <a:pt x="5999" y="4995"/>
                </a:lnTo>
                <a:lnTo>
                  <a:pt x="5978" y="5012"/>
                </a:lnTo>
                <a:lnTo>
                  <a:pt x="5957" y="5026"/>
                </a:lnTo>
                <a:lnTo>
                  <a:pt x="5934" y="5038"/>
                </a:lnTo>
                <a:lnTo>
                  <a:pt x="5912" y="5048"/>
                </a:lnTo>
                <a:lnTo>
                  <a:pt x="5889" y="5056"/>
                </a:lnTo>
                <a:lnTo>
                  <a:pt x="5866" y="5063"/>
                </a:lnTo>
                <a:lnTo>
                  <a:pt x="5844" y="5111"/>
                </a:lnTo>
                <a:lnTo>
                  <a:pt x="5819" y="5157"/>
                </a:lnTo>
                <a:lnTo>
                  <a:pt x="5793" y="5201"/>
                </a:lnTo>
                <a:lnTo>
                  <a:pt x="5766" y="5245"/>
                </a:lnTo>
                <a:lnTo>
                  <a:pt x="5738" y="5285"/>
                </a:lnTo>
                <a:lnTo>
                  <a:pt x="5710" y="5325"/>
                </a:lnTo>
                <a:lnTo>
                  <a:pt x="5680" y="5362"/>
                </a:lnTo>
                <a:lnTo>
                  <a:pt x="5649" y="5398"/>
                </a:lnTo>
                <a:lnTo>
                  <a:pt x="5618" y="5431"/>
                </a:lnTo>
                <a:lnTo>
                  <a:pt x="5585" y="5463"/>
                </a:lnTo>
                <a:lnTo>
                  <a:pt x="5552" y="5492"/>
                </a:lnTo>
                <a:lnTo>
                  <a:pt x="5517" y="5519"/>
                </a:lnTo>
                <a:lnTo>
                  <a:pt x="5482" y="5544"/>
                </a:lnTo>
                <a:lnTo>
                  <a:pt x="5447" y="5567"/>
                </a:lnTo>
                <a:lnTo>
                  <a:pt x="5409" y="5588"/>
                </a:lnTo>
                <a:lnTo>
                  <a:pt x="5372" y="5606"/>
                </a:lnTo>
                <a:lnTo>
                  <a:pt x="5335" y="5622"/>
                </a:lnTo>
                <a:lnTo>
                  <a:pt x="5296" y="5635"/>
                </a:lnTo>
                <a:lnTo>
                  <a:pt x="5284" y="5639"/>
                </a:lnTo>
                <a:lnTo>
                  <a:pt x="5269" y="5641"/>
                </a:lnTo>
                <a:lnTo>
                  <a:pt x="5234" y="5647"/>
                </a:lnTo>
                <a:lnTo>
                  <a:pt x="5191" y="5653"/>
                </a:lnTo>
                <a:lnTo>
                  <a:pt x="5142" y="5657"/>
                </a:lnTo>
                <a:lnTo>
                  <a:pt x="5089" y="5661"/>
                </a:lnTo>
                <a:lnTo>
                  <a:pt x="5032" y="5664"/>
                </a:lnTo>
                <a:lnTo>
                  <a:pt x="4973" y="5667"/>
                </a:lnTo>
                <a:lnTo>
                  <a:pt x="4914" y="5670"/>
                </a:lnTo>
                <a:lnTo>
                  <a:pt x="4799" y="5672"/>
                </a:lnTo>
                <a:lnTo>
                  <a:pt x="4746" y="5672"/>
                </a:lnTo>
                <a:lnTo>
                  <a:pt x="4699" y="5672"/>
                </a:lnTo>
                <a:lnTo>
                  <a:pt x="4657" y="5671"/>
                </a:lnTo>
                <a:lnTo>
                  <a:pt x="4623" y="5668"/>
                </a:lnTo>
                <a:lnTo>
                  <a:pt x="4600" y="5665"/>
                </a:lnTo>
                <a:lnTo>
                  <a:pt x="4591" y="5664"/>
                </a:lnTo>
                <a:lnTo>
                  <a:pt x="4586" y="5662"/>
                </a:lnTo>
                <a:lnTo>
                  <a:pt x="4560" y="5660"/>
                </a:lnTo>
                <a:lnTo>
                  <a:pt x="4535" y="5658"/>
                </a:lnTo>
                <a:lnTo>
                  <a:pt x="4510" y="5654"/>
                </a:lnTo>
                <a:lnTo>
                  <a:pt x="4486" y="5648"/>
                </a:lnTo>
                <a:lnTo>
                  <a:pt x="4461" y="5643"/>
                </a:lnTo>
                <a:lnTo>
                  <a:pt x="4437" y="5635"/>
                </a:lnTo>
                <a:lnTo>
                  <a:pt x="4412" y="5628"/>
                </a:lnTo>
                <a:lnTo>
                  <a:pt x="4389" y="5620"/>
                </a:lnTo>
                <a:lnTo>
                  <a:pt x="4365" y="5609"/>
                </a:lnTo>
                <a:lnTo>
                  <a:pt x="4342" y="5598"/>
                </a:lnTo>
                <a:lnTo>
                  <a:pt x="4319" y="5588"/>
                </a:lnTo>
                <a:lnTo>
                  <a:pt x="4296" y="5575"/>
                </a:lnTo>
                <a:lnTo>
                  <a:pt x="4274" y="5561"/>
                </a:lnTo>
                <a:lnTo>
                  <a:pt x="4252" y="5547"/>
                </a:lnTo>
                <a:lnTo>
                  <a:pt x="4230" y="5532"/>
                </a:lnTo>
                <a:lnTo>
                  <a:pt x="4208" y="5516"/>
                </a:lnTo>
                <a:lnTo>
                  <a:pt x="4188" y="5499"/>
                </a:lnTo>
                <a:lnTo>
                  <a:pt x="4166" y="5482"/>
                </a:lnTo>
                <a:lnTo>
                  <a:pt x="4146" y="5464"/>
                </a:lnTo>
                <a:lnTo>
                  <a:pt x="4126" y="5445"/>
                </a:lnTo>
                <a:lnTo>
                  <a:pt x="4106" y="5425"/>
                </a:lnTo>
                <a:lnTo>
                  <a:pt x="4087" y="5403"/>
                </a:lnTo>
                <a:lnTo>
                  <a:pt x="4067" y="5382"/>
                </a:lnTo>
                <a:lnTo>
                  <a:pt x="4048" y="5360"/>
                </a:lnTo>
                <a:lnTo>
                  <a:pt x="4029" y="5337"/>
                </a:lnTo>
                <a:lnTo>
                  <a:pt x="4011" y="5314"/>
                </a:lnTo>
                <a:lnTo>
                  <a:pt x="3994" y="5290"/>
                </a:lnTo>
                <a:lnTo>
                  <a:pt x="3977" y="5264"/>
                </a:lnTo>
                <a:lnTo>
                  <a:pt x="3960" y="5238"/>
                </a:lnTo>
                <a:lnTo>
                  <a:pt x="3943" y="5212"/>
                </a:lnTo>
                <a:lnTo>
                  <a:pt x="3927" y="5184"/>
                </a:lnTo>
                <a:lnTo>
                  <a:pt x="3911" y="5157"/>
                </a:lnTo>
                <a:lnTo>
                  <a:pt x="3883" y="5103"/>
                </a:lnTo>
                <a:lnTo>
                  <a:pt x="3857" y="5048"/>
                </a:lnTo>
                <a:lnTo>
                  <a:pt x="3831" y="4990"/>
                </a:lnTo>
                <a:lnTo>
                  <a:pt x="3808" y="4930"/>
                </a:lnTo>
                <a:lnTo>
                  <a:pt x="3785" y="4868"/>
                </a:lnTo>
                <a:lnTo>
                  <a:pt x="3765" y="4804"/>
                </a:lnTo>
                <a:lnTo>
                  <a:pt x="3746" y="4739"/>
                </a:lnTo>
                <a:lnTo>
                  <a:pt x="3729" y="4671"/>
                </a:lnTo>
                <a:lnTo>
                  <a:pt x="3714" y="4603"/>
                </a:lnTo>
                <a:lnTo>
                  <a:pt x="3700" y="4532"/>
                </a:lnTo>
                <a:lnTo>
                  <a:pt x="3690" y="4460"/>
                </a:lnTo>
                <a:lnTo>
                  <a:pt x="3680" y="4387"/>
                </a:lnTo>
                <a:lnTo>
                  <a:pt x="3673" y="4313"/>
                </a:lnTo>
                <a:lnTo>
                  <a:pt x="3667" y="4237"/>
                </a:lnTo>
                <a:lnTo>
                  <a:pt x="3663" y="4160"/>
                </a:lnTo>
                <a:lnTo>
                  <a:pt x="3662" y="4083"/>
                </a:lnTo>
                <a:lnTo>
                  <a:pt x="3663" y="4005"/>
                </a:lnTo>
                <a:lnTo>
                  <a:pt x="3667" y="3928"/>
                </a:lnTo>
                <a:lnTo>
                  <a:pt x="3673" y="3853"/>
                </a:lnTo>
                <a:lnTo>
                  <a:pt x="3680" y="3779"/>
                </a:lnTo>
                <a:lnTo>
                  <a:pt x="3690" y="3706"/>
                </a:lnTo>
                <a:lnTo>
                  <a:pt x="3700" y="3633"/>
                </a:lnTo>
                <a:lnTo>
                  <a:pt x="3714" y="3563"/>
                </a:lnTo>
                <a:lnTo>
                  <a:pt x="3729" y="3494"/>
                </a:lnTo>
                <a:lnTo>
                  <a:pt x="3746" y="3427"/>
                </a:lnTo>
                <a:lnTo>
                  <a:pt x="3765" y="3361"/>
                </a:lnTo>
                <a:lnTo>
                  <a:pt x="3785" y="3297"/>
                </a:lnTo>
                <a:lnTo>
                  <a:pt x="3808" y="3235"/>
                </a:lnTo>
                <a:lnTo>
                  <a:pt x="3831" y="3176"/>
                </a:lnTo>
                <a:lnTo>
                  <a:pt x="3857" y="3118"/>
                </a:lnTo>
                <a:lnTo>
                  <a:pt x="3883" y="3062"/>
                </a:lnTo>
                <a:lnTo>
                  <a:pt x="3911" y="3009"/>
                </a:lnTo>
                <a:lnTo>
                  <a:pt x="3932" y="2971"/>
                </a:lnTo>
                <a:lnTo>
                  <a:pt x="3955" y="2936"/>
                </a:lnTo>
                <a:lnTo>
                  <a:pt x="3977" y="2901"/>
                </a:lnTo>
                <a:lnTo>
                  <a:pt x="4000" y="2868"/>
                </a:lnTo>
                <a:lnTo>
                  <a:pt x="4024" y="2835"/>
                </a:lnTo>
                <a:lnTo>
                  <a:pt x="4049" y="2804"/>
                </a:lnTo>
                <a:lnTo>
                  <a:pt x="4074" y="2776"/>
                </a:lnTo>
                <a:lnTo>
                  <a:pt x="4100" y="2747"/>
                </a:lnTo>
                <a:lnTo>
                  <a:pt x="4127" y="2720"/>
                </a:lnTo>
                <a:lnTo>
                  <a:pt x="4154" y="2695"/>
                </a:lnTo>
                <a:lnTo>
                  <a:pt x="4181" y="2671"/>
                </a:lnTo>
                <a:lnTo>
                  <a:pt x="4210" y="2648"/>
                </a:lnTo>
                <a:lnTo>
                  <a:pt x="4239" y="2628"/>
                </a:lnTo>
                <a:lnTo>
                  <a:pt x="4269" y="2607"/>
                </a:lnTo>
                <a:lnTo>
                  <a:pt x="4298" y="2590"/>
                </a:lnTo>
                <a:lnTo>
                  <a:pt x="4329" y="2573"/>
                </a:lnTo>
                <a:lnTo>
                  <a:pt x="4322" y="2507"/>
                </a:lnTo>
                <a:lnTo>
                  <a:pt x="4314" y="2442"/>
                </a:lnTo>
                <a:lnTo>
                  <a:pt x="4306" y="2379"/>
                </a:lnTo>
                <a:lnTo>
                  <a:pt x="4297" y="2317"/>
                </a:lnTo>
                <a:lnTo>
                  <a:pt x="4288" y="2255"/>
                </a:lnTo>
                <a:lnTo>
                  <a:pt x="4278" y="2194"/>
                </a:lnTo>
                <a:lnTo>
                  <a:pt x="4268" y="2135"/>
                </a:lnTo>
                <a:lnTo>
                  <a:pt x="4257" y="2076"/>
                </a:lnTo>
                <a:lnTo>
                  <a:pt x="4246" y="2019"/>
                </a:lnTo>
                <a:lnTo>
                  <a:pt x="4235" y="1964"/>
                </a:lnTo>
                <a:lnTo>
                  <a:pt x="4222" y="1908"/>
                </a:lnTo>
                <a:lnTo>
                  <a:pt x="4209" y="1854"/>
                </a:lnTo>
                <a:lnTo>
                  <a:pt x="4196" y="1801"/>
                </a:lnTo>
                <a:lnTo>
                  <a:pt x="4182" y="1750"/>
                </a:lnTo>
                <a:lnTo>
                  <a:pt x="4169" y="1698"/>
                </a:lnTo>
                <a:lnTo>
                  <a:pt x="4155" y="1648"/>
                </a:lnTo>
                <a:lnTo>
                  <a:pt x="4140" y="1599"/>
                </a:lnTo>
                <a:lnTo>
                  <a:pt x="4125" y="1553"/>
                </a:lnTo>
                <a:lnTo>
                  <a:pt x="4109" y="1506"/>
                </a:lnTo>
                <a:lnTo>
                  <a:pt x="4093" y="1460"/>
                </a:lnTo>
                <a:lnTo>
                  <a:pt x="4076" y="1416"/>
                </a:lnTo>
                <a:lnTo>
                  <a:pt x="4060" y="1373"/>
                </a:lnTo>
                <a:lnTo>
                  <a:pt x="4042" y="1331"/>
                </a:lnTo>
                <a:lnTo>
                  <a:pt x="4025" y="1290"/>
                </a:lnTo>
                <a:lnTo>
                  <a:pt x="4007" y="1249"/>
                </a:lnTo>
                <a:lnTo>
                  <a:pt x="3989" y="1211"/>
                </a:lnTo>
                <a:lnTo>
                  <a:pt x="3971" y="1173"/>
                </a:lnTo>
                <a:lnTo>
                  <a:pt x="3951" y="1137"/>
                </a:lnTo>
                <a:lnTo>
                  <a:pt x="3932" y="1100"/>
                </a:lnTo>
                <a:lnTo>
                  <a:pt x="3913" y="1066"/>
                </a:lnTo>
                <a:lnTo>
                  <a:pt x="3893" y="1032"/>
                </a:lnTo>
                <a:lnTo>
                  <a:pt x="3873" y="999"/>
                </a:lnTo>
                <a:lnTo>
                  <a:pt x="3853" y="968"/>
                </a:lnTo>
                <a:lnTo>
                  <a:pt x="3832" y="937"/>
                </a:lnTo>
                <a:lnTo>
                  <a:pt x="3811" y="909"/>
                </a:lnTo>
                <a:lnTo>
                  <a:pt x="3790" y="880"/>
                </a:lnTo>
                <a:lnTo>
                  <a:pt x="3768" y="853"/>
                </a:lnTo>
                <a:lnTo>
                  <a:pt x="3747" y="827"/>
                </a:lnTo>
                <a:lnTo>
                  <a:pt x="3725" y="802"/>
                </a:lnTo>
                <a:lnTo>
                  <a:pt x="3702" y="778"/>
                </a:lnTo>
                <a:lnTo>
                  <a:pt x="3680" y="755"/>
                </a:lnTo>
                <a:lnTo>
                  <a:pt x="3658" y="734"/>
                </a:lnTo>
                <a:lnTo>
                  <a:pt x="3635" y="713"/>
                </a:lnTo>
                <a:lnTo>
                  <a:pt x="3613" y="694"/>
                </a:lnTo>
                <a:lnTo>
                  <a:pt x="3590" y="675"/>
                </a:lnTo>
                <a:lnTo>
                  <a:pt x="3566" y="658"/>
                </a:lnTo>
                <a:lnTo>
                  <a:pt x="3543" y="641"/>
                </a:lnTo>
                <a:lnTo>
                  <a:pt x="3519" y="626"/>
                </a:lnTo>
                <a:lnTo>
                  <a:pt x="3496" y="611"/>
                </a:lnTo>
                <a:lnTo>
                  <a:pt x="3472" y="598"/>
                </a:lnTo>
                <a:lnTo>
                  <a:pt x="3448" y="586"/>
                </a:lnTo>
                <a:lnTo>
                  <a:pt x="3424" y="575"/>
                </a:lnTo>
                <a:lnTo>
                  <a:pt x="3399" y="565"/>
                </a:lnTo>
                <a:lnTo>
                  <a:pt x="3376" y="555"/>
                </a:lnTo>
                <a:lnTo>
                  <a:pt x="3351" y="548"/>
                </a:lnTo>
                <a:lnTo>
                  <a:pt x="3327" y="540"/>
                </a:lnTo>
                <a:lnTo>
                  <a:pt x="3302" y="535"/>
                </a:lnTo>
                <a:lnTo>
                  <a:pt x="3277" y="530"/>
                </a:lnTo>
                <a:lnTo>
                  <a:pt x="3252" y="527"/>
                </a:lnTo>
                <a:lnTo>
                  <a:pt x="3228" y="525"/>
                </a:lnTo>
                <a:lnTo>
                  <a:pt x="3203" y="522"/>
                </a:lnTo>
                <a:lnTo>
                  <a:pt x="3179" y="522"/>
                </a:lnTo>
                <a:lnTo>
                  <a:pt x="3153" y="522"/>
                </a:lnTo>
                <a:lnTo>
                  <a:pt x="3129" y="525"/>
                </a:lnTo>
                <a:lnTo>
                  <a:pt x="3104" y="527"/>
                </a:lnTo>
                <a:lnTo>
                  <a:pt x="3079" y="531"/>
                </a:lnTo>
                <a:lnTo>
                  <a:pt x="3054" y="535"/>
                </a:lnTo>
                <a:lnTo>
                  <a:pt x="3030" y="542"/>
                </a:lnTo>
                <a:lnTo>
                  <a:pt x="3004" y="548"/>
                </a:lnTo>
                <a:lnTo>
                  <a:pt x="2980" y="556"/>
                </a:lnTo>
                <a:lnTo>
                  <a:pt x="2955" y="565"/>
                </a:lnTo>
                <a:lnTo>
                  <a:pt x="2931" y="576"/>
                </a:lnTo>
                <a:lnTo>
                  <a:pt x="2906" y="586"/>
                </a:lnTo>
                <a:lnTo>
                  <a:pt x="2882" y="599"/>
                </a:lnTo>
                <a:lnTo>
                  <a:pt x="2857" y="612"/>
                </a:lnTo>
                <a:lnTo>
                  <a:pt x="2833" y="627"/>
                </a:lnTo>
                <a:lnTo>
                  <a:pt x="2808" y="642"/>
                </a:lnTo>
                <a:lnTo>
                  <a:pt x="2784" y="659"/>
                </a:lnTo>
                <a:lnTo>
                  <a:pt x="2761" y="676"/>
                </a:lnTo>
                <a:lnTo>
                  <a:pt x="2736" y="695"/>
                </a:lnTo>
                <a:lnTo>
                  <a:pt x="2713" y="714"/>
                </a:lnTo>
                <a:lnTo>
                  <a:pt x="2689" y="735"/>
                </a:lnTo>
                <a:lnTo>
                  <a:pt x="2665" y="757"/>
                </a:lnTo>
                <a:lnTo>
                  <a:pt x="2641" y="779"/>
                </a:lnTo>
                <a:lnTo>
                  <a:pt x="2619" y="803"/>
                </a:lnTo>
                <a:lnTo>
                  <a:pt x="2596" y="828"/>
                </a:lnTo>
                <a:lnTo>
                  <a:pt x="2573" y="854"/>
                </a:lnTo>
                <a:lnTo>
                  <a:pt x="2550" y="881"/>
                </a:lnTo>
                <a:lnTo>
                  <a:pt x="2528" y="909"/>
                </a:lnTo>
                <a:lnTo>
                  <a:pt x="2505" y="939"/>
                </a:lnTo>
                <a:lnTo>
                  <a:pt x="2484" y="968"/>
                </a:lnTo>
                <a:lnTo>
                  <a:pt x="2462" y="999"/>
                </a:lnTo>
                <a:lnTo>
                  <a:pt x="2440" y="1032"/>
                </a:lnTo>
                <a:lnTo>
                  <a:pt x="2419" y="1065"/>
                </a:lnTo>
                <a:lnTo>
                  <a:pt x="2398" y="1099"/>
                </a:lnTo>
                <a:lnTo>
                  <a:pt x="2377" y="1134"/>
                </a:lnTo>
                <a:lnTo>
                  <a:pt x="2356" y="1172"/>
                </a:lnTo>
                <a:lnTo>
                  <a:pt x="2336" y="1209"/>
                </a:lnTo>
                <a:lnTo>
                  <a:pt x="2316" y="1247"/>
                </a:lnTo>
                <a:lnTo>
                  <a:pt x="2297" y="1287"/>
                </a:lnTo>
                <a:lnTo>
                  <a:pt x="2277" y="1327"/>
                </a:lnTo>
                <a:lnTo>
                  <a:pt x="2258" y="1370"/>
                </a:lnTo>
                <a:lnTo>
                  <a:pt x="2239" y="1412"/>
                </a:lnTo>
                <a:lnTo>
                  <a:pt x="2221" y="1456"/>
                </a:lnTo>
                <a:lnTo>
                  <a:pt x="2203" y="1501"/>
                </a:lnTo>
                <a:lnTo>
                  <a:pt x="2185" y="1546"/>
                </a:lnTo>
                <a:lnTo>
                  <a:pt x="2168" y="1593"/>
                </a:lnTo>
                <a:lnTo>
                  <a:pt x="2151" y="1641"/>
                </a:lnTo>
                <a:lnTo>
                  <a:pt x="2134" y="1690"/>
                </a:lnTo>
                <a:lnTo>
                  <a:pt x="2118" y="1740"/>
                </a:lnTo>
                <a:lnTo>
                  <a:pt x="2102" y="1791"/>
                </a:lnTo>
                <a:lnTo>
                  <a:pt x="2086" y="1843"/>
                </a:lnTo>
                <a:lnTo>
                  <a:pt x="2071" y="1896"/>
                </a:lnTo>
                <a:lnTo>
                  <a:pt x="2056" y="1951"/>
                </a:lnTo>
                <a:lnTo>
                  <a:pt x="2042" y="2006"/>
                </a:lnTo>
                <a:lnTo>
                  <a:pt x="2028" y="2062"/>
                </a:lnTo>
                <a:lnTo>
                  <a:pt x="2015" y="2120"/>
                </a:lnTo>
                <a:lnTo>
                  <a:pt x="2002" y="2178"/>
                </a:lnTo>
                <a:lnTo>
                  <a:pt x="1989" y="2237"/>
                </a:lnTo>
                <a:lnTo>
                  <a:pt x="1977" y="2298"/>
                </a:lnTo>
                <a:lnTo>
                  <a:pt x="1966" y="2359"/>
                </a:lnTo>
                <a:lnTo>
                  <a:pt x="1954" y="2422"/>
                </a:lnTo>
                <a:lnTo>
                  <a:pt x="1943" y="2485"/>
                </a:lnTo>
                <a:lnTo>
                  <a:pt x="1934" y="2550"/>
                </a:lnTo>
                <a:lnTo>
                  <a:pt x="1924" y="2616"/>
                </a:lnTo>
                <a:lnTo>
                  <a:pt x="1915" y="2682"/>
                </a:lnTo>
                <a:lnTo>
                  <a:pt x="1906" y="2750"/>
                </a:lnTo>
                <a:lnTo>
                  <a:pt x="1899" y="2819"/>
                </a:lnTo>
                <a:close/>
                <a:moveTo>
                  <a:pt x="4753" y="5244"/>
                </a:moveTo>
                <a:lnTo>
                  <a:pt x="4766" y="5235"/>
                </a:lnTo>
                <a:lnTo>
                  <a:pt x="4781" y="5227"/>
                </a:lnTo>
                <a:lnTo>
                  <a:pt x="4794" y="5216"/>
                </a:lnTo>
                <a:lnTo>
                  <a:pt x="4809" y="5205"/>
                </a:lnTo>
                <a:lnTo>
                  <a:pt x="4823" y="5195"/>
                </a:lnTo>
                <a:lnTo>
                  <a:pt x="4851" y="5169"/>
                </a:lnTo>
                <a:lnTo>
                  <a:pt x="4877" y="5142"/>
                </a:lnTo>
                <a:lnTo>
                  <a:pt x="4879" y="5141"/>
                </a:lnTo>
                <a:lnTo>
                  <a:pt x="4879" y="5140"/>
                </a:lnTo>
                <a:lnTo>
                  <a:pt x="4895" y="5121"/>
                </a:lnTo>
                <a:lnTo>
                  <a:pt x="4910" y="5102"/>
                </a:lnTo>
                <a:lnTo>
                  <a:pt x="4925" y="5083"/>
                </a:lnTo>
                <a:lnTo>
                  <a:pt x="4940" y="5063"/>
                </a:lnTo>
                <a:lnTo>
                  <a:pt x="4954" y="5042"/>
                </a:lnTo>
                <a:lnTo>
                  <a:pt x="4969" y="5019"/>
                </a:lnTo>
                <a:lnTo>
                  <a:pt x="4983" y="4996"/>
                </a:lnTo>
                <a:lnTo>
                  <a:pt x="4996" y="4972"/>
                </a:lnTo>
                <a:lnTo>
                  <a:pt x="5016" y="4935"/>
                </a:lnTo>
                <a:lnTo>
                  <a:pt x="5035" y="4896"/>
                </a:lnTo>
                <a:lnTo>
                  <a:pt x="5053" y="4854"/>
                </a:lnTo>
                <a:lnTo>
                  <a:pt x="5070" y="4813"/>
                </a:lnTo>
                <a:lnTo>
                  <a:pt x="5086" y="4769"/>
                </a:lnTo>
                <a:lnTo>
                  <a:pt x="5102" y="4724"/>
                </a:lnTo>
                <a:lnTo>
                  <a:pt x="5116" y="4678"/>
                </a:lnTo>
                <a:lnTo>
                  <a:pt x="5130" y="4631"/>
                </a:lnTo>
                <a:lnTo>
                  <a:pt x="5141" y="4582"/>
                </a:lnTo>
                <a:lnTo>
                  <a:pt x="5152" y="4532"/>
                </a:lnTo>
                <a:lnTo>
                  <a:pt x="5162" y="4482"/>
                </a:lnTo>
                <a:lnTo>
                  <a:pt x="5171" y="4430"/>
                </a:lnTo>
                <a:lnTo>
                  <a:pt x="5179" y="4376"/>
                </a:lnTo>
                <a:lnTo>
                  <a:pt x="5184" y="4323"/>
                </a:lnTo>
                <a:lnTo>
                  <a:pt x="5189" y="4268"/>
                </a:lnTo>
                <a:lnTo>
                  <a:pt x="5193" y="4212"/>
                </a:lnTo>
                <a:lnTo>
                  <a:pt x="5193" y="4211"/>
                </a:lnTo>
                <a:lnTo>
                  <a:pt x="5196" y="4153"/>
                </a:lnTo>
                <a:lnTo>
                  <a:pt x="5196" y="4149"/>
                </a:lnTo>
                <a:lnTo>
                  <a:pt x="5196" y="4148"/>
                </a:lnTo>
                <a:lnTo>
                  <a:pt x="5197" y="4135"/>
                </a:lnTo>
                <a:lnTo>
                  <a:pt x="5197" y="4132"/>
                </a:lnTo>
                <a:lnTo>
                  <a:pt x="5197" y="4101"/>
                </a:lnTo>
                <a:lnTo>
                  <a:pt x="5197" y="4100"/>
                </a:lnTo>
                <a:lnTo>
                  <a:pt x="5197" y="4096"/>
                </a:lnTo>
                <a:lnTo>
                  <a:pt x="5197" y="4083"/>
                </a:lnTo>
                <a:lnTo>
                  <a:pt x="5197" y="4070"/>
                </a:lnTo>
                <a:lnTo>
                  <a:pt x="5197" y="4067"/>
                </a:lnTo>
                <a:lnTo>
                  <a:pt x="5197" y="4065"/>
                </a:lnTo>
                <a:lnTo>
                  <a:pt x="5197" y="4035"/>
                </a:lnTo>
                <a:lnTo>
                  <a:pt x="5197" y="4034"/>
                </a:lnTo>
                <a:lnTo>
                  <a:pt x="5197" y="4030"/>
                </a:lnTo>
                <a:lnTo>
                  <a:pt x="5196" y="4018"/>
                </a:lnTo>
                <a:lnTo>
                  <a:pt x="5196" y="4013"/>
                </a:lnTo>
                <a:lnTo>
                  <a:pt x="5193" y="3954"/>
                </a:lnTo>
                <a:lnTo>
                  <a:pt x="5193" y="3953"/>
                </a:lnTo>
                <a:lnTo>
                  <a:pt x="5189" y="3897"/>
                </a:lnTo>
                <a:lnTo>
                  <a:pt x="5184" y="3843"/>
                </a:lnTo>
                <a:lnTo>
                  <a:pt x="5179" y="3789"/>
                </a:lnTo>
                <a:lnTo>
                  <a:pt x="5171" y="3737"/>
                </a:lnTo>
                <a:lnTo>
                  <a:pt x="5162" y="3685"/>
                </a:lnTo>
                <a:lnTo>
                  <a:pt x="5152" y="3633"/>
                </a:lnTo>
                <a:lnTo>
                  <a:pt x="5141" y="3583"/>
                </a:lnTo>
                <a:lnTo>
                  <a:pt x="5130" y="3536"/>
                </a:lnTo>
                <a:lnTo>
                  <a:pt x="5116" y="3488"/>
                </a:lnTo>
                <a:lnTo>
                  <a:pt x="5102" y="3442"/>
                </a:lnTo>
                <a:lnTo>
                  <a:pt x="5086" y="3397"/>
                </a:lnTo>
                <a:lnTo>
                  <a:pt x="5070" y="3354"/>
                </a:lnTo>
                <a:lnTo>
                  <a:pt x="5053" y="3311"/>
                </a:lnTo>
                <a:lnTo>
                  <a:pt x="5035" y="3271"/>
                </a:lnTo>
                <a:lnTo>
                  <a:pt x="5016" y="3231"/>
                </a:lnTo>
                <a:lnTo>
                  <a:pt x="4996" y="3194"/>
                </a:lnTo>
                <a:lnTo>
                  <a:pt x="4983" y="3169"/>
                </a:lnTo>
                <a:lnTo>
                  <a:pt x="4969" y="3147"/>
                </a:lnTo>
                <a:lnTo>
                  <a:pt x="4954" y="3125"/>
                </a:lnTo>
                <a:lnTo>
                  <a:pt x="4940" y="3103"/>
                </a:lnTo>
                <a:lnTo>
                  <a:pt x="4925" y="3083"/>
                </a:lnTo>
                <a:lnTo>
                  <a:pt x="4910" y="3063"/>
                </a:lnTo>
                <a:lnTo>
                  <a:pt x="4895" y="3045"/>
                </a:lnTo>
                <a:lnTo>
                  <a:pt x="4879" y="3027"/>
                </a:lnTo>
                <a:lnTo>
                  <a:pt x="4879" y="3026"/>
                </a:lnTo>
                <a:lnTo>
                  <a:pt x="4877" y="3024"/>
                </a:lnTo>
                <a:lnTo>
                  <a:pt x="4851" y="2996"/>
                </a:lnTo>
                <a:lnTo>
                  <a:pt x="4823" y="2971"/>
                </a:lnTo>
                <a:lnTo>
                  <a:pt x="4809" y="2960"/>
                </a:lnTo>
                <a:lnTo>
                  <a:pt x="4794" y="2949"/>
                </a:lnTo>
                <a:lnTo>
                  <a:pt x="4781" y="2940"/>
                </a:lnTo>
                <a:lnTo>
                  <a:pt x="4766" y="2930"/>
                </a:lnTo>
                <a:lnTo>
                  <a:pt x="4753" y="2922"/>
                </a:lnTo>
                <a:lnTo>
                  <a:pt x="4736" y="2914"/>
                </a:lnTo>
                <a:lnTo>
                  <a:pt x="4720" y="2907"/>
                </a:lnTo>
                <a:lnTo>
                  <a:pt x="4704" y="2901"/>
                </a:lnTo>
                <a:lnTo>
                  <a:pt x="4688" y="2896"/>
                </a:lnTo>
                <a:lnTo>
                  <a:pt x="4671" y="2892"/>
                </a:lnTo>
                <a:lnTo>
                  <a:pt x="4655" y="2889"/>
                </a:lnTo>
                <a:lnTo>
                  <a:pt x="4638" y="2887"/>
                </a:lnTo>
                <a:lnTo>
                  <a:pt x="4622" y="2887"/>
                </a:lnTo>
                <a:lnTo>
                  <a:pt x="4609" y="2887"/>
                </a:lnTo>
                <a:lnTo>
                  <a:pt x="4596" y="2888"/>
                </a:lnTo>
                <a:lnTo>
                  <a:pt x="4584" y="2889"/>
                </a:lnTo>
                <a:lnTo>
                  <a:pt x="4571" y="2893"/>
                </a:lnTo>
                <a:lnTo>
                  <a:pt x="4545" y="2899"/>
                </a:lnTo>
                <a:lnTo>
                  <a:pt x="4521" y="2909"/>
                </a:lnTo>
                <a:lnTo>
                  <a:pt x="4495" y="2920"/>
                </a:lnTo>
                <a:lnTo>
                  <a:pt x="4471" y="2934"/>
                </a:lnTo>
                <a:lnTo>
                  <a:pt x="4446" y="2950"/>
                </a:lnTo>
                <a:lnTo>
                  <a:pt x="4423" y="2969"/>
                </a:lnTo>
                <a:lnTo>
                  <a:pt x="4400" y="2991"/>
                </a:lnTo>
                <a:lnTo>
                  <a:pt x="4376" y="3013"/>
                </a:lnTo>
                <a:lnTo>
                  <a:pt x="4354" y="3038"/>
                </a:lnTo>
                <a:lnTo>
                  <a:pt x="4331" y="3066"/>
                </a:lnTo>
                <a:lnTo>
                  <a:pt x="4309" y="3095"/>
                </a:lnTo>
                <a:lnTo>
                  <a:pt x="4288" y="3126"/>
                </a:lnTo>
                <a:lnTo>
                  <a:pt x="4268" y="3159"/>
                </a:lnTo>
                <a:lnTo>
                  <a:pt x="4247" y="3194"/>
                </a:lnTo>
                <a:lnTo>
                  <a:pt x="4225" y="3236"/>
                </a:lnTo>
                <a:lnTo>
                  <a:pt x="4204" y="3282"/>
                </a:lnTo>
                <a:lnTo>
                  <a:pt x="4183" y="3329"/>
                </a:lnTo>
                <a:lnTo>
                  <a:pt x="4164" y="3378"/>
                </a:lnTo>
                <a:lnTo>
                  <a:pt x="4146" y="3429"/>
                </a:lnTo>
                <a:lnTo>
                  <a:pt x="4129" y="3481"/>
                </a:lnTo>
                <a:lnTo>
                  <a:pt x="4114" y="3536"/>
                </a:lnTo>
                <a:lnTo>
                  <a:pt x="4100" y="3591"/>
                </a:lnTo>
                <a:lnTo>
                  <a:pt x="4089" y="3648"/>
                </a:lnTo>
                <a:lnTo>
                  <a:pt x="4078" y="3707"/>
                </a:lnTo>
                <a:lnTo>
                  <a:pt x="4069" y="3767"/>
                </a:lnTo>
                <a:lnTo>
                  <a:pt x="4061" y="3827"/>
                </a:lnTo>
                <a:lnTo>
                  <a:pt x="4055" y="3890"/>
                </a:lnTo>
                <a:lnTo>
                  <a:pt x="4050" y="3953"/>
                </a:lnTo>
                <a:lnTo>
                  <a:pt x="4048" y="4018"/>
                </a:lnTo>
                <a:lnTo>
                  <a:pt x="4047" y="4083"/>
                </a:lnTo>
                <a:lnTo>
                  <a:pt x="4048" y="4149"/>
                </a:lnTo>
                <a:lnTo>
                  <a:pt x="4050" y="4212"/>
                </a:lnTo>
                <a:lnTo>
                  <a:pt x="4055" y="4276"/>
                </a:lnTo>
                <a:lnTo>
                  <a:pt x="4061" y="4338"/>
                </a:lnTo>
                <a:lnTo>
                  <a:pt x="4069" y="4400"/>
                </a:lnTo>
                <a:lnTo>
                  <a:pt x="4078" y="4459"/>
                </a:lnTo>
                <a:lnTo>
                  <a:pt x="4089" y="4518"/>
                </a:lnTo>
                <a:lnTo>
                  <a:pt x="4100" y="4575"/>
                </a:lnTo>
                <a:lnTo>
                  <a:pt x="4114" y="4631"/>
                </a:lnTo>
                <a:lnTo>
                  <a:pt x="4129" y="4685"/>
                </a:lnTo>
                <a:lnTo>
                  <a:pt x="4146" y="4737"/>
                </a:lnTo>
                <a:lnTo>
                  <a:pt x="4164" y="4788"/>
                </a:lnTo>
                <a:lnTo>
                  <a:pt x="4183" y="4837"/>
                </a:lnTo>
                <a:lnTo>
                  <a:pt x="4204" y="4884"/>
                </a:lnTo>
                <a:lnTo>
                  <a:pt x="4225" y="4929"/>
                </a:lnTo>
                <a:lnTo>
                  <a:pt x="4247" y="4972"/>
                </a:lnTo>
                <a:lnTo>
                  <a:pt x="4268" y="5006"/>
                </a:lnTo>
                <a:lnTo>
                  <a:pt x="4288" y="5039"/>
                </a:lnTo>
                <a:lnTo>
                  <a:pt x="4309" y="5071"/>
                </a:lnTo>
                <a:lnTo>
                  <a:pt x="4331" y="5100"/>
                </a:lnTo>
                <a:lnTo>
                  <a:pt x="4354" y="5128"/>
                </a:lnTo>
                <a:lnTo>
                  <a:pt x="4376" y="5152"/>
                </a:lnTo>
                <a:lnTo>
                  <a:pt x="4400" y="5176"/>
                </a:lnTo>
                <a:lnTo>
                  <a:pt x="4423" y="5197"/>
                </a:lnTo>
                <a:lnTo>
                  <a:pt x="4446" y="5215"/>
                </a:lnTo>
                <a:lnTo>
                  <a:pt x="4471" y="5232"/>
                </a:lnTo>
                <a:lnTo>
                  <a:pt x="4495" y="5246"/>
                </a:lnTo>
                <a:lnTo>
                  <a:pt x="4521" y="5258"/>
                </a:lnTo>
                <a:lnTo>
                  <a:pt x="4545" y="5267"/>
                </a:lnTo>
                <a:lnTo>
                  <a:pt x="4571" y="5274"/>
                </a:lnTo>
                <a:lnTo>
                  <a:pt x="4584" y="5276"/>
                </a:lnTo>
                <a:lnTo>
                  <a:pt x="4596" y="5278"/>
                </a:lnTo>
                <a:lnTo>
                  <a:pt x="4609" y="5279"/>
                </a:lnTo>
                <a:lnTo>
                  <a:pt x="4622" y="5279"/>
                </a:lnTo>
                <a:lnTo>
                  <a:pt x="4638" y="5278"/>
                </a:lnTo>
                <a:lnTo>
                  <a:pt x="4655" y="5277"/>
                </a:lnTo>
                <a:lnTo>
                  <a:pt x="4671" y="5274"/>
                </a:lnTo>
                <a:lnTo>
                  <a:pt x="4688" y="5270"/>
                </a:lnTo>
                <a:lnTo>
                  <a:pt x="4704" y="5265"/>
                </a:lnTo>
                <a:lnTo>
                  <a:pt x="4720" y="5259"/>
                </a:lnTo>
                <a:lnTo>
                  <a:pt x="4736" y="5251"/>
                </a:lnTo>
                <a:lnTo>
                  <a:pt x="4753" y="5244"/>
                </a:lnTo>
                <a:close/>
                <a:moveTo>
                  <a:pt x="4622" y="3446"/>
                </a:moveTo>
                <a:lnTo>
                  <a:pt x="4622" y="3446"/>
                </a:lnTo>
                <a:lnTo>
                  <a:pt x="4606" y="3447"/>
                </a:lnTo>
                <a:lnTo>
                  <a:pt x="4591" y="3449"/>
                </a:lnTo>
                <a:lnTo>
                  <a:pt x="4576" y="3454"/>
                </a:lnTo>
                <a:lnTo>
                  <a:pt x="4561" y="3459"/>
                </a:lnTo>
                <a:lnTo>
                  <a:pt x="4546" y="3466"/>
                </a:lnTo>
                <a:lnTo>
                  <a:pt x="4533" y="3475"/>
                </a:lnTo>
                <a:lnTo>
                  <a:pt x="4519" y="3486"/>
                </a:lnTo>
                <a:lnTo>
                  <a:pt x="4505" y="3496"/>
                </a:lnTo>
                <a:lnTo>
                  <a:pt x="4491" y="3509"/>
                </a:lnTo>
                <a:lnTo>
                  <a:pt x="4478" y="3524"/>
                </a:lnTo>
                <a:lnTo>
                  <a:pt x="4466" y="3539"/>
                </a:lnTo>
                <a:lnTo>
                  <a:pt x="4454" y="3555"/>
                </a:lnTo>
                <a:lnTo>
                  <a:pt x="4442" y="3573"/>
                </a:lnTo>
                <a:lnTo>
                  <a:pt x="4430" y="3592"/>
                </a:lnTo>
                <a:lnTo>
                  <a:pt x="4420" y="3612"/>
                </a:lnTo>
                <a:lnTo>
                  <a:pt x="4409" y="3633"/>
                </a:lnTo>
                <a:lnTo>
                  <a:pt x="4400" y="3655"/>
                </a:lnTo>
                <a:lnTo>
                  <a:pt x="4390" y="3678"/>
                </a:lnTo>
                <a:lnTo>
                  <a:pt x="4380" y="3703"/>
                </a:lnTo>
                <a:lnTo>
                  <a:pt x="4373" y="3727"/>
                </a:lnTo>
                <a:lnTo>
                  <a:pt x="4364" y="3753"/>
                </a:lnTo>
                <a:lnTo>
                  <a:pt x="4357" y="3779"/>
                </a:lnTo>
                <a:lnTo>
                  <a:pt x="4351" y="3807"/>
                </a:lnTo>
                <a:lnTo>
                  <a:pt x="4344" y="3836"/>
                </a:lnTo>
                <a:lnTo>
                  <a:pt x="4339" y="3864"/>
                </a:lnTo>
                <a:lnTo>
                  <a:pt x="4335" y="3893"/>
                </a:lnTo>
                <a:lnTo>
                  <a:pt x="4330" y="3924"/>
                </a:lnTo>
                <a:lnTo>
                  <a:pt x="4327" y="3955"/>
                </a:lnTo>
                <a:lnTo>
                  <a:pt x="4325" y="3986"/>
                </a:lnTo>
                <a:lnTo>
                  <a:pt x="4323" y="4018"/>
                </a:lnTo>
                <a:lnTo>
                  <a:pt x="4322" y="4051"/>
                </a:lnTo>
                <a:lnTo>
                  <a:pt x="4321" y="4083"/>
                </a:lnTo>
                <a:lnTo>
                  <a:pt x="4322" y="4116"/>
                </a:lnTo>
                <a:lnTo>
                  <a:pt x="4323" y="4148"/>
                </a:lnTo>
                <a:lnTo>
                  <a:pt x="4325" y="4179"/>
                </a:lnTo>
                <a:lnTo>
                  <a:pt x="4327" y="4211"/>
                </a:lnTo>
                <a:lnTo>
                  <a:pt x="4330" y="4242"/>
                </a:lnTo>
                <a:lnTo>
                  <a:pt x="4335" y="4272"/>
                </a:lnTo>
                <a:lnTo>
                  <a:pt x="4339" y="4302"/>
                </a:lnTo>
                <a:lnTo>
                  <a:pt x="4344" y="4331"/>
                </a:lnTo>
                <a:lnTo>
                  <a:pt x="4351" y="4359"/>
                </a:lnTo>
                <a:lnTo>
                  <a:pt x="4357" y="4386"/>
                </a:lnTo>
                <a:lnTo>
                  <a:pt x="4364" y="4413"/>
                </a:lnTo>
                <a:lnTo>
                  <a:pt x="4373" y="4439"/>
                </a:lnTo>
                <a:lnTo>
                  <a:pt x="4380" y="4464"/>
                </a:lnTo>
                <a:lnTo>
                  <a:pt x="4390" y="4488"/>
                </a:lnTo>
                <a:lnTo>
                  <a:pt x="4400" y="4510"/>
                </a:lnTo>
                <a:lnTo>
                  <a:pt x="4409" y="4533"/>
                </a:lnTo>
                <a:lnTo>
                  <a:pt x="4420" y="4554"/>
                </a:lnTo>
                <a:lnTo>
                  <a:pt x="4430" y="4574"/>
                </a:lnTo>
                <a:lnTo>
                  <a:pt x="4442" y="4592"/>
                </a:lnTo>
                <a:lnTo>
                  <a:pt x="4454" y="4611"/>
                </a:lnTo>
                <a:lnTo>
                  <a:pt x="4466" y="4628"/>
                </a:lnTo>
                <a:lnTo>
                  <a:pt x="4478" y="4642"/>
                </a:lnTo>
                <a:lnTo>
                  <a:pt x="4491" y="4656"/>
                </a:lnTo>
                <a:lnTo>
                  <a:pt x="4505" y="4669"/>
                </a:lnTo>
                <a:lnTo>
                  <a:pt x="4519" y="4681"/>
                </a:lnTo>
                <a:lnTo>
                  <a:pt x="4533" y="4690"/>
                </a:lnTo>
                <a:lnTo>
                  <a:pt x="4546" y="4699"/>
                </a:lnTo>
                <a:lnTo>
                  <a:pt x="4561" y="4706"/>
                </a:lnTo>
                <a:lnTo>
                  <a:pt x="4576" y="4712"/>
                </a:lnTo>
                <a:lnTo>
                  <a:pt x="4591" y="4716"/>
                </a:lnTo>
                <a:lnTo>
                  <a:pt x="4606" y="4718"/>
                </a:lnTo>
                <a:lnTo>
                  <a:pt x="4622" y="4719"/>
                </a:lnTo>
                <a:lnTo>
                  <a:pt x="4637" y="4718"/>
                </a:lnTo>
                <a:lnTo>
                  <a:pt x="4653" y="4716"/>
                </a:lnTo>
                <a:lnTo>
                  <a:pt x="4668" y="4712"/>
                </a:lnTo>
                <a:lnTo>
                  <a:pt x="4683" y="4706"/>
                </a:lnTo>
                <a:lnTo>
                  <a:pt x="4696" y="4699"/>
                </a:lnTo>
                <a:lnTo>
                  <a:pt x="4711" y="4690"/>
                </a:lnTo>
                <a:lnTo>
                  <a:pt x="4725" y="4681"/>
                </a:lnTo>
                <a:lnTo>
                  <a:pt x="4739" y="4669"/>
                </a:lnTo>
                <a:lnTo>
                  <a:pt x="4752" y="4656"/>
                </a:lnTo>
                <a:lnTo>
                  <a:pt x="4766" y="4642"/>
                </a:lnTo>
                <a:lnTo>
                  <a:pt x="4777" y="4628"/>
                </a:lnTo>
                <a:lnTo>
                  <a:pt x="4790" y="4611"/>
                </a:lnTo>
                <a:lnTo>
                  <a:pt x="4802" y="4592"/>
                </a:lnTo>
                <a:lnTo>
                  <a:pt x="4814" y="4574"/>
                </a:lnTo>
                <a:lnTo>
                  <a:pt x="4824" y="4554"/>
                </a:lnTo>
                <a:lnTo>
                  <a:pt x="4835" y="4533"/>
                </a:lnTo>
                <a:lnTo>
                  <a:pt x="4844" y="4510"/>
                </a:lnTo>
                <a:lnTo>
                  <a:pt x="4854" y="4488"/>
                </a:lnTo>
                <a:lnTo>
                  <a:pt x="4862" y="4464"/>
                </a:lnTo>
                <a:lnTo>
                  <a:pt x="4871" y="4439"/>
                </a:lnTo>
                <a:lnTo>
                  <a:pt x="4879" y="4413"/>
                </a:lnTo>
                <a:lnTo>
                  <a:pt x="4886" y="4386"/>
                </a:lnTo>
                <a:lnTo>
                  <a:pt x="4893" y="4359"/>
                </a:lnTo>
                <a:lnTo>
                  <a:pt x="4899" y="4331"/>
                </a:lnTo>
                <a:lnTo>
                  <a:pt x="4904" y="4302"/>
                </a:lnTo>
                <a:lnTo>
                  <a:pt x="4909" y="4272"/>
                </a:lnTo>
                <a:lnTo>
                  <a:pt x="4914" y="4242"/>
                </a:lnTo>
                <a:lnTo>
                  <a:pt x="4917" y="4211"/>
                </a:lnTo>
                <a:lnTo>
                  <a:pt x="4919" y="4179"/>
                </a:lnTo>
                <a:lnTo>
                  <a:pt x="4921" y="4148"/>
                </a:lnTo>
                <a:lnTo>
                  <a:pt x="4922" y="4116"/>
                </a:lnTo>
                <a:lnTo>
                  <a:pt x="4923" y="4083"/>
                </a:lnTo>
                <a:lnTo>
                  <a:pt x="4922" y="4051"/>
                </a:lnTo>
                <a:lnTo>
                  <a:pt x="4921" y="4018"/>
                </a:lnTo>
                <a:lnTo>
                  <a:pt x="4919" y="3986"/>
                </a:lnTo>
                <a:lnTo>
                  <a:pt x="4917" y="3955"/>
                </a:lnTo>
                <a:lnTo>
                  <a:pt x="4914" y="3924"/>
                </a:lnTo>
                <a:lnTo>
                  <a:pt x="4909" y="3893"/>
                </a:lnTo>
                <a:lnTo>
                  <a:pt x="4904" y="3864"/>
                </a:lnTo>
                <a:lnTo>
                  <a:pt x="4899" y="3836"/>
                </a:lnTo>
                <a:lnTo>
                  <a:pt x="4893" y="3807"/>
                </a:lnTo>
                <a:lnTo>
                  <a:pt x="4886" y="3779"/>
                </a:lnTo>
                <a:lnTo>
                  <a:pt x="4879" y="3753"/>
                </a:lnTo>
                <a:lnTo>
                  <a:pt x="4871" y="3727"/>
                </a:lnTo>
                <a:lnTo>
                  <a:pt x="4862" y="3703"/>
                </a:lnTo>
                <a:lnTo>
                  <a:pt x="4854" y="3678"/>
                </a:lnTo>
                <a:lnTo>
                  <a:pt x="4844" y="3655"/>
                </a:lnTo>
                <a:lnTo>
                  <a:pt x="4835" y="3633"/>
                </a:lnTo>
                <a:lnTo>
                  <a:pt x="4824" y="3612"/>
                </a:lnTo>
                <a:lnTo>
                  <a:pt x="4814" y="3592"/>
                </a:lnTo>
                <a:lnTo>
                  <a:pt x="4802" y="3573"/>
                </a:lnTo>
                <a:lnTo>
                  <a:pt x="4790" y="3555"/>
                </a:lnTo>
                <a:lnTo>
                  <a:pt x="4777" y="3539"/>
                </a:lnTo>
                <a:lnTo>
                  <a:pt x="4766" y="3524"/>
                </a:lnTo>
                <a:lnTo>
                  <a:pt x="4752" y="3509"/>
                </a:lnTo>
                <a:lnTo>
                  <a:pt x="4739" y="3496"/>
                </a:lnTo>
                <a:lnTo>
                  <a:pt x="4725" y="3486"/>
                </a:lnTo>
                <a:lnTo>
                  <a:pt x="4711" y="3475"/>
                </a:lnTo>
                <a:lnTo>
                  <a:pt x="4696" y="3466"/>
                </a:lnTo>
                <a:lnTo>
                  <a:pt x="4683" y="3459"/>
                </a:lnTo>
                <a:lnTo>
                  <a:pt x="4668" y="3454"/>
                </a:lnTo>
                <a:lnTo>
                  <a:pt x="4653" y="3449"/>
                </a:lnTo>
                <a:lnTo>
                  <a:pt x="4637" y="3447"/>
                </a:lnTo>
                <a:lnTo>
                  <a:pt x="4622" y="3446"/>
                </a:lnTo>
                <a:close/>
              </a:path>
            </a:pathLst>
          </a:custGeom>
          <a:solidFill>
            <a:srgbClr val="D6B9B2"/>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7" name="KSO_Shape"/>
          <p:cNvSpPr/>
          <p:nvPr/>
        </p:nvSpPr>
        <p:spPr bwMode="auto">
          <a:xfrm>
            <a:off x="5311848" y="1738252"/>
            <a:ext cx="496904" cy="437276"/>
          </a:xfrm>
          <a:custGeom>
            <a:avLst/>
            <a:gdLst>
              <a:gd name="T0" fmla="*/ 599220051 w 5878"/>
              <a:gd name="T1" fmla="*/ 120623363 h 5174"/>
              <a:gd name="T2" fmla="*/ 590082338 w 5878"/>
              <a:gd name="T3" fmla="*/ 179046907 h 5174"/>
              <a:gd name="T4" fmla="*/ 553215176 w 5878"/>
              <a:gd name="T5" fmla="*/ 230128183 h 5174"/>
              <a:gd name="T6" fmla="*/ 497652244 w 5878"/>
              <a:gd name="T7" fmla="*/ 257818915 h 5174"/>
              <a:gd name="T8" fmla="*/ 435051701 w 5878"/>
              <a:gd name="T9" fmla="*/ 256560481 h 5174"/>
              <a:gd name="T10" fmla="*/ 340100836 w 5878"/>
              <a:gd name="T11" fmla="*/ 108141408 h 5174"/>
              <a:gd name="T12" fmla="*/ 366569252 w 5878"/>
              <a:gd name="T13" fmla="*/ 49193300 h 5174"/>
              <a:gd name="T14" fmla="*/ 415410237 w 5878"/>
              <a:gd name="T15" fmla="*/ 11328174 h 5174"/>
              <a:gd name="T16" fmla="*/ 477905775 w 5878"/>
              <a:gd name="T17" fmla="*/ 314609 h 5174"/>
              <a:gd name="T18" fmla="*/ 534414077 w 5878"/>
              <a:gd name="T19" fmla="*/ 17621640 h 5174"/>
              <a:gd name="T20" fmla="*/ 580313947 w 5878"/>
              <a:gd name="T21" fmla="*/ 62409449 h 5174"/>
              <a:gd name="T22" fmla="*/ 13549547 w 5878"/>
              <a:gd name="T23" fmla="*/ 406552596 h 5174"/>
              <a:gd name="T24" fmla="*/ 2205755 w 5878"/>
              <a:gd name="T25" fmla="*/ 475570120 h 5174"/>
              <a:gd name="T26" fmla="*/ 41803699 w 5878"/>
              <a:gd name="T27" fmla="*/ 529483520 h 5174"/>
              <a:gd name="T28" fmla="*/ 109655793 w 5878"/>
              <a:gd name="T29" fmla="*/ 542280083 h 5174"/>
              <a:gd name="T30" fmla="*/ 238637710 w 5878"/>
              <a:gd name="T31" fmla="*/ 498121491 h 5174"/>
              <a:gd name="T32" fmla="*/ 429905155 w 5878"/>
              <a:gd name="T33" fmla="*/ 417146576 h 5174"/>
              <a:gd name="T34" fmla="*/ 516768358 w 5878"/>
              <a:gd name="T35" fmla="*/ 413895189 h 5174"/>
              <a:gd name="T36" fmla="*/ 567499759 w 5878"/>
              <a:gd name="T37" fmla="*/ 450186949 h 5174"/>
              <a:gd name="T38" fmla="*/ 605627307 w 5878"/>
              <a:gd name="T39" fmla="*/ 454277508 h 5174"/>
              <a:gd name="T40" fmla="*/ 550274385 w 5878"/>
              <a:gd name="T41" fmla="*/ 392812208 h 5174"/>
              <a:gd name="T42" fmla="*/ 475910030 w 5878"/>
              <a:gd name="T43" fmla="*/ 378651909 h 5174"/>
              <a:gd name="T44" fmla="*/ 337685071 w 5878"/>
              <a:gd name="T45" fmla="*/ 418195379 h 5174"/>
              <a:gd name="T46" fmla="*/ 139275334 w 5878"/>
              <a:gd name="T47" fmla="*/ 505988324 h 5174"/>
              <a:gd name="T48" fmla="*/ 63755923 w 5878"/>
              <a:gd name="T49" fmla="*/ 506617541 h 5174"/>
              <a:gd name="T50" fmla="*/ 31090261 w 5878"/>
              <a:gd name="T51" fmla="*/ 461410146 h 5174"/>
              <a:gd name="T52" fmla="*/ 52832151 w 5878"/>
              <a:gd name="T53" fmla="*/ 401098626 h 5174"/>
              <a:gd name="T54" fmla="*/ 570335869 w 5878"/>
              <a:gd name="T55" fmla="*/ 117162021 h 5174"/>
              <a:gd name="T56" fmla="*/ 573381666 w 5878"/>
              <a:gd name="T57" fmla="*/ 153768389 h 5174"/>
              <a:gd name="T58" fmla="*/ 536724838 w 5878"/>
              <a:gd name="T59" fmla="*/ 171914269 h 5174"/>
              <a:gd name="T60" fmla="*/ 539980968 w 5878"/>
              <a:gd name="T61" fmla="*/ 202542104 h 5174"/>
              <a:gd name="T62" fmla="*/ 525381045 w 5878"/>
              <a:gd name="T63" fmla="*/ 221212547 h 5174"/>
              <a:gd name="T64" fmla="*/ 485258077 w 5878"/>
              <a:gd name="T65" fmla="*/ 230233160 h 5174"/>
              <a:gd name="T66" fmla="*/ 455323196 w 5878"/>
              <a:gd name="T67" fmla="*/ 236526302 h 5174"/>
              <a:gd name="T68" fmla="*/ 421397149 w 5878"/>
              <a:gd name="T69" fmla="*/ 196982832 h 5174"/>
              <a:gd name="T70" fmla="*/ 403961440 w 5878"/>
              <a:gd name="T71" fmla="*/ 194151032 h 5174"/>
              <a:gd name="T72" fmla="*/ 371716123 w 5878"/>
              <a:gd name="T73" fmla="*/ 143593996 h 5174"/>
              <a:gd name="T74" fmla="*/ 388311466 w 5878"/>
              <a:gd name="T75" fmla="*/ 126811851 h 5174"/>
              <a:gd name="T76" fmla="*/ 361842726 w 5878"/>
              <a:gd name="T77" fmla="*/ 124923876 h 5174"/>
              <a:gd name="T78" fmla="*/ 398604883 w 5878"/>
              <a:gd name="T79" fmla="*/ 54332986 h 5174"/>
              <a:gd name="T80" fmla="*/ 439988237 w 5878"/>
              <a:gd name="T81" fmla="*/ 43424398 h 5174"/>
              <a:gd name="T82" fmla="*/ 464251222 w 5878"/>
              <a:gd name="T83" fmla="*/ 23600174 h 5174"/>
              <a:gd name="T84" fmla="*/ 496601869 w 5878"/>
              <a:gd name="T85" fmla="*/ 27166493 h 5174"/>
              <a:gd name="T86" fmla="*/ 518974114 w 5878"/>
              <a:gd name="T87" fmla="*/ 66500008 h 5174"/>
              <a:gd name="T88" fmla="*/ 508890707 w 5878"/>
              <a:gd name="T89" fmla="*/ 31257051 h 5174"/>
              <a:gd name="T90" fmla="*/ 563403588 w 5878"/>
              <a:gd name="T91" fmla="*/ 80135743 h 5174"/>
              <a:gd name="T92" fmla="*/ 509521062 w 5878"/>
              <a:gd name="T93" fmla="*/ 84750865 h 5174"/>
              <a:gd name="T94" fmla="*/ 540926338 w 5878"/>
              <a:gd name="T95" fmla="*/ 113176116 h 5174"/>
              <a:gd name="T96" fmla="*/ 462780827 w 5878"/>
              <a:gd name="T97" fmla="*/ 86324232 h 5174"/>
              <a:gd name="T98" fmla="*/ 498597290 w 5878"/>
              <a:gd name="T99" fmla="*/ 70066327 h 5174"/>
              <a:gd name="T100" fmla="*/ 412154107 w 5878"/>
              <a:gd name="T101" fmla="*/ 86953773 h 5174"/>
              <a:gd name="T102" fmla="*/ 498387280 w 5878"/>
              <a:gd name="T103" fmla="*/ 214079909 h 5174"/>
              <a:gd name="T104" fmla="*/ 483157326 w 5878"/>
              <a:gd name="T105" fmla="*/ 175480588 h 5174"/>
              <a:gd name="T106" fmla="*/ 526221410 w 5878"/>
              <a:gd name="T107" fmla="*/ 166250344 h 5174"/>
              <a:gd name="T108" fmla="*/ 497547239 w 5878"/>
              <a:gd name="T109" fmla="*/ 142440215 h 5174"/>
              <a:gd name="T110" fmla="*/ 401125654 w 5878"/>
              <a:gd name="T111" fmla="*/ 126077657 h 5174"/>
              <a:gd name="T112" fmla="*/ 443139363 w 5878"/>
              <a:gd name="T113" fmla="*/ 102687114 h 5174"/>
              <a:gd name="T114" fmla="*/ 374236894 w 5878"/>
              <a:gd name="T115" fmla="*/ 180515296 h 5174"/>
              <a:gd name="T116" fmla="*/ 427594394 w 5878"/>
              <a:gd name="T117" fmla="*/ 147265292 h 5174"/>
              <a:gd name="T118" fmla="*/ 464776248 w 5878"/>
              <a:gd name="T119" fmla="*/ 144852754 h 5174"/>
              <a:gd name="T120" fmla="*/ 459104676 w 5878"/>
              <a:gd name="T121" fmla="*/ 106568042 h 5174"/>
              <a:gd name="T122" fmla="*/ 457633956 w 5878"/>
              <a:gd name="T123" fmla="*/ 194780249 h 517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878" h="5174">
                <a:moveTo>
                  <a:pt x="5542" y="621"/>
                </a:moveTo>
                <a:lnTo>
                  <a:pt x="5542" y="621"/>
                </a:lnTo>
                <a:lnTo>
                  <a:pt x="5557" y="649"/>
                </a:lnTo>
                <a:lnTo>
                  <a:pt x="5572" y="678"/>
                </a:lnTo>
                <a:lnTo>
                  <a:pt x="5586" y="706"/>
                </a:lnTo>
                <a:lnTo>
                  <a:pt x="5600" y="735"/>
                </a:lnTo>
                <a:lnTo>
                  <a:pt x="5611" y="764"/>
                </a:lnTo>
                <a:lnTo>
                  <a:pt x="5623" y="793"/>
                </a:lnTo>
                <a:lnTo>
                  <a:pt x="5635" y="822"/>
                </a:lnTo>
                <a:lnTo>
                  <a:pt x="5645" y="852"/>
                </a:lnTo>
                <a:lnTo>
                  <a:pt x="5654" y="881"/>
                </a:lnTo>
                <a:lnTo>
                  <a:pt x="5663" y="911"/>
                </a:lnTo>
                <a:lnTo>
                  <a:pt x="5670" y="940"/>
                </a:lnTo>
                <a:lnTo>
                  <a:pt x="5678" y="970"/>
                </a:lnTo>
                <a:lnTo>
                  <a:pt x="5684" y="1000"/>
                </a:lnTo>
                <a:lnTo>
                  <a:pt x="5690" y="1030"/>
                </a:lnTo>
                <a:lnTo>
                  <a:pt x="5695" y="1060"/>
                </a:lnTo>
                <a:lnTo>
                  <a:pt x="5698" y="1090"/>
                </a:lnTo>
                <a:lnTo>
                  <a:pt x="5702" y="1120"/>
                </a:lnTo>
                <a:lnTo>
                  <a:pt x="5705" y="1150"/>
                </a:lnTo>
                <a:lnTo>
                  <a:pt x="5707" y="1180"/>
                </a:lnTo>
                <a:lnTo>
                  <a:pt x="5708" y="1210"/>
                </a:lnTo>
                <a:lnTo>
                  <a:pt x="5708" y="1240"/>
                </a:lnTo>
                <a:lnTo>
                  <a:pt x="5708" y="1270"/>
                </a:lnTo>
                <a:lnTo>
                  <a:pt x="5707" y="1300"/>
                </a:lnTo>
                <a:lnTo>
                  <a:pt x="5705" y="1330"/>
                </a:lnTo>
                <a:lnTo>
                  <a:pt x="5702" y="1360"/>
                </a:lnTo>
                <a:lnTo>
                  <a:pt x="5699" y="1390"/>
                </a:lnTo>
                <a:lnTo>
                  <a:pt x="5695" y="1420"/>
                </a:lnTo>
                <a:lnTo>
                  <a:pt x="5691" y="1449"/>
                </a:lnTo>
                <a:lnTo>
                  <a:pt x="5685" y="1479"/>
                </a:lnTo>
                <a:lnTo>
                  <a:pt x="5680" y="1508"/>
                </a:lnTo>
                <a:lnTo>
                  <a:pt x="5672" y="1537"/>
                </a:lnTo>
                <a:lnTo>
                  <a:pt x="5665" y="1566"/>
                </a:lnTo>
                <a:lnTo>
                  <a:pt x="5657" y="1595"/>
                </a:lnTo>
                <a:lnTo>
                  <a:pt x="5649" y="1623"/>
                </a:lnTo>
                <a:lnTo>
                  <a:pt x="5639" y="1652"/>
                </a:lnTo>
                <a:lnTo>
                  <a:pt x="5630" y="1679"/>
                </a:lnTo>
                <a:lnTo>
                  <a:pt x="5618" y="1707"/>
                </a:lnTo>
                <a:lnTo>
                  <a:pt x="5607" y="1735"/>
                </a:lnTo>
                <a:lnTo>
                  <a:pt x="5594" y="1762"/>
                </a:lnTo>
                <a:lnTo>
                  <a:pt x="5582" y="1790"/>
                </a:lnTo>
                <a:lnTo>
                  <a:pt x="5568" y="1817"/>
                </a:lnTo>
                <a:lnTo>
                  <a:pt x="5555" y="1842"/>
                </a:lnTo>
                <a:lnTo>
                  <a:pt x="5540" y="1869"/>
                </a:lnTo>
                <a:lnTo>
                  <a:pt x="5525" y="1895"/>
                </a:lnTo>
                <a:lnTo>
                  <a:pt x="5508" y="1921"/>
                </a:lnTo>
                <a:lnTo>
                  <a:pt x="5491" y="1945"/>
                </a:lnTo>
                <a:lnTo>
                  <a:pt x="5474" y="1970"/>
                </a:lnTo>
                <a:lnTo>
                  <a:pt x="5456" y="1995"/>
                </a:lnTo>
                <a:lnTo>
                  <a:pt x="5438" y="2018"/>
                </a:lnTo>
                <a:lnTo>
                  <a:pt x="5418" y="2042"/>
                </a:lnTo>
                <a:lnTo>
                  <a:pt x="5399" y="2065"/>
                </a:lnTo>
                <a:lnTo>
                  <a:pt x="5378" y="2088"/>
                </a:lnTo>
                <a:lnTo>
                  <a:pt x="5357" y="2110"/>
                </a:lnTo>
                <a:lnTo>
                  <a:pt x="5336" y="2132"/>
                </a:lnTo>
                <a:lnTo>
                  <a:pt x="5313" y="2153"/>
                </a:lnTo>
                <a:lnTo>
                  <a:pt x="5290" y="2174"/>
                </a:lnTo>
                <a:lnTo>
                  <a:pt x="5267" y="2194"/>
                </a:lnTo>
                <a:lnTo>
                  <a:pt x="5243" y="2214"/>
                </a:lnTo>
                <a:lnTo>
                  <a:pt x="5218" y="2234"/>
                </a:lnTo>
                <a:lnTo>
                  <a:pt x="5192" y="2252"/>
                </a:lnTo>
                <a:lnTo>
                  <a:pt x="5166" y="2270"/>
                </a:lnTo>
                <a:lnTo>
                  <a:pt x="5141" y="2288"/>
                </a:lnTo>
                <a:lnTo>
                  <a:pt x="5113" y="2304"/>
                </a:lnTo>
                <a:lnTo>
                  <a:pt x="5086" y="2322"/>
                </a:lnTo>
                <a:lnTo>
                  <a:pt x="5058" y="2337"/>
                </a:lnTo>
                <a:lnTo>
                  <a:pt x="5029" y="2352"/>
                </a:lnTo>
                <a:lnTo>
                  <a:pt x="5001" y="2366"/>
                </a:lnTo>
                <a:lnTo>
                  <a:pt x="4972" y="2380"/>
                </a:lnTo>
                <a:lnTo>
                  <a:pt x="4944" y="2392"/>
                </a:lnTo>
                <a:lnTo>
                  <a:pt x="4915" y="2404"/>
                </a:lnTo>
                <a:lnTo>
                  <a:pt x="4886" y="2415"/>
                </a:lnTo>
                <a:lnTo>
                  <a:pt x="4856" y="2425"/>
                </a:lnTo>
                <a:lnTo>
                  <a:pt x="4827" y="2434"/>
                </a:lnTo>
                <a:lnTo>
                  <a:pt x="4797" y="2443"/>
                </a:lnTo>
                <a:lnTo>
                  <a:pt x="4768" y="2450"/>
                </a:lnTo>
                <a:lnTo>
                  <a:pt x="4738" y="2458"/>
                </a:lnTo>
                <a:lnTo>
                  <a:pt x="4708" y="2464"/>
                </a:lnTo>
                <a:lnTo>
                  <a:pt x="4678" y="2470"/>
                </a:lnTo>
                <a:lnTo>
                  <a:pt x="4648" y="2475"/>
                </a:lnTo>
                <a:lnTo>
                  <a:pt x="4618" y="2479"/>
                </a:lnTo>
                <a:lnTo>
                  <a:pt x="4588" y="2482"/>
                </a:lnTo>
                <a:lnTo>
                  <a:pt x="4558" y="2485"/>
                </a:lnTo>
                <a:lnTo>
                  <a:pt x="4528" y="2487"/>
                </a:lnTo>
                <a:lnTo>
                  <a:pt x="4498" y="2488"/>
                </a:lnTo>
                <a:lnTo>
                  <a:pt x="4466" y="2488"/>
                </a:lnTo>
                <a:lnTo>
                  <a:pt x="4436" y="2488"/>
                </a:lnTo>
                <a:lnTo>
                  <a:pt x="4408" y="2487"/>
                </a:lnTo>
                <a:lnTo>
                  <a:pt x="4378" y="2486"/>
                </a:lnTo>
                <a:lnTo>
                  <a:pt x="4348" y="2482"/>
                </a:lnTo>
                <a:lnTo>
                  <a:pt x="4317" y="2479"/>
                </a:lnTo>
                <a:lnTo>
                  <a:pt x="4287" y="2476"/>
                </a:lnTo>
                <a:lnTo>
                  <a:pt x="4259" y="2471"/>
                </a:lnTo>
                <a:lnTo>
                  <a:pt x="4229" y="2465"/>
                </a:lnTo>
                <a:lnTo>
                  <a:pt x="4200" y="2460"/>
                </a:lnTo>
                <a:lnTo>
                  <a:pt x="4171" y="2453"/>
                </a:lnTo>
                <a:lnTo>
                  <a:pt x="4142" y="2446"/>
                </a:lnTo>
                <a:lnTo>
                  <a:pt x="4090" y="2431"/>
                </a:lnTo>
                <a:lnTo>
                  <a:pt x="4039" y="2414"/>
                </a:lnTo>
                <a:lnTo>
                  <a:pt x="3988" y="2393"/>
                </a:lnTo>
                <a:lnTo>
                  <a:pt x="3939" y="2372"/>
                </a:lnTo>
                <a:lnTo>
                  <a:pt x="3891" y="2348"/>
                </a:lnTo>
                <a:lnTo>
                  <a:pt x="3844" y="2323"/>
                </a:lnTo>
                <a:lnTo>
                  <a:pt x="3797" y="2295"/>
                </a:lnTo>
                <a:lnTo>
                  <a:pt x="3751" y="2265"/>
                </a:lnTo>
                <a:lnTo>
                  <a:pt x="1529" y="3347"/>
                </a:lnTo>
                <a:lnTo>
                  <a:pt x="1192" y="2761"/>
                </a:lnTo>
                <a:lnTo>
                  <a:pt x="3225" y="1365"/>
                </a:lnTo>
                <a:lnTo>
                  <a:pt x="3223" y="1337"/>
                </a:lnTo>
                <a:lnTo>
                  <a:pt x="3221" y="1310"/>
                </a:lnTo>
                <a:lnTo>
                  <a:pt x="3219" y="1253"/>
                </a:lnTo>
                <a:lnTo>
                  <a:pt x="3220" y="1197"/>
                </a:lnTo>
                <a:lnTo>
                  <a:pt x="3223" y="1141"/>
                </a:lnTo>
                <a:lnTo>
                  <a:pt x="3229" y="1086"/>
                </a:lnTo>
                <a:lnTo>
                  <a:pt x="3238" y="1031"/>
                </a:lnTo>
                <a:lnTo>
                  <a:pt x="3249" y="976"/>
                </a:lnTo>
                <a:lnTo>
                  <a:pt x="3262" y="921"/>
                </a:lnTo>
                <a:lnTo>
                  <a:pt x="3270" y="893"/>
                </a:lnTo>
                <a:lnTo>
                  <a:pt x="3279" y="865"/>
                </a:lnTo>
                <a:lnTo>
                  <a:pt x="3288" y="836"/>
                </a:lnTo>
                <a:lnTo>
                  <a:pt x="3298" y="808"/>
                </a:lnTo>
                <a:lnTo>
                  <a:pt x="3309" y="780"/>
                </a:lnTo>
                <a:lnTo>
                  <a:pt x="3321" y="752"/>
                </a:lnTo>
                <a:lnTo>
                  <a:pt x="3332" y="725"/>
                </a:lnTo>
                <a:lnTo>
                  <a:pt x="3345" y="699"/>
                </a:lnTo>
                <a:lnTo>
                  <a:pt x="3359" y="672"/>
                </a:lnTo>
                <a:lnTo>
                  <a:pt x="3373" y="645"/>
                </a:lnTo>
                <a:lnTo>
                  <a:pt x="3388" y="619"/>
                </a:lnTo>
                <a:lnTo>
                  <a:pt x="3403" y="592"/>
                </a:lnTo>
                <a:lnTo>
                  <a:pt x="3419" y="568"/>
                </a:lnTo>
                <a:lnTo>
                  <a:pt x="3435" y="542"/>
                </a:lnTo>
                <a:lnTo>
                  <a:pt x="3453" y="517"/>
                </a:lnTo>
                <a:lnTo>
                  <a:pt x="3471" y="493"/>
                </a:lnTo>
                <a:lnTo>
                  <a:pt x="3490" y="469"/>
                </a:lnTo>
                <a:lnTo>
                  <a:pt x="3509" y="446"/>
                </a:lnTo>
                <a:lnTo>
                  <a:pt x="3529" y="422"/>
                </a:lnTo>
                <a:lnTo>
                  <a:pt x="3549" y="399"/>
                </a:lnTo>
                <a:lnTo>
                  <a:pt x="3570" y="377"/>
                </a:lnTo>
                <a:lnTo>
                  <a:pt x="3592" y="355"/>
                </a:lnTo>
                <a:lnTo>
                  <a:pt x="3614" y="334"/>
                </a:lnTo>
                <a:lnTo>
                  <a:pt x="3637" y="314"/>
                </a:lnTo>
                <a:lnTo>
                  <a:pt x="3660" y="293"/>
                </a:lnTo>
                <a:lnTo>
                  <a:pt x="3684" y="273"/>
                </a:lnTo>
                <a:lnTo>
                  <a:pt x="3709" y="254"/>
                </a:lnTo>
                <a:lnTo>
                  <a:pt x="3734" y="235"/>
                </a:lnTo>
                <a:lnTo>
                  <a:pt x="3760" y="217"/>
                </a:lnTo>
                <a:lnTo>
                  <a:pt x="3787" y="199"/>
                </a:lnTo>
                <a:lnTo>
                  <a:pt x="3814" y="183"/>
                </a:lnTo>
                <a:lnTo>
                  <a:pt x="3842" y="166"/>
                </a:lnTo>
                <a:lnTo>
                  <a:pt x="3869" y="151"/>
                </a:lnTo>
                <a:lnTo>
                  <a:pt x="3897" y="136"/>
                </a:lnTo>
                <a:lnTo>
                  <a:pt x="3926" y="122"/>
                </a:lnTo>
                <a:lnTo>
                  <a:pt x="3955" y="108"/>
                </a:lnTo>
                <a:lnTo>
                  <a:pt x="3984" y="95"/>
                </a:lnTo>
                <a:lnTo>
                  <a:pt x="4013" y="83"/>
                </a:lnTo>
                <a:lnTo>
                  <a:pt x="4042" y="72"/>
                </a:lnTo>
                <a:lnTo>
                  <a:pt x="4071" y="63"/>
                </a:lnTo>
                <a:lnTo>
                  <a:pt x="4101" y="53"/>
                </a:lnTo>
                <a:lnTo>
                  <a:pt x="4130" y="45"/>
                </a:lnTo>
                <a:lnTo>
                  <a:pt x="4160" y="37"/>
                </a:lnTo>
                <a:lnTo>
                  <a:pt x="4190" y="30"/>
                </a:lnTo>
                <a:lnTo>
                  <a:pt x="4220" y="23"/>
                </a:lnTo>
                <a:lnTo>
                  <a:pt x="4250" y="18"/>
                </a:lnTo>
                <a:lnTo>
                  <a:pt x="4280" y="12"/>
                </a:lnTo>
                <a:lnTo>
                  <a:pt x="4310" y="8"/>
                </a:lnTo>
                <a:lnTo>
                  <a:pt x="4340" y="5"/>
                </a:lnTo>
                <a:lnTo>
                  <a:pt x="4370" y="3"/>
                </a:lnTo>
                <a:lnTo>
                  <a:pt x="4400" y="1"/>
                </a:lnTo>
                <a:lnTo>
                  <a:pt x="4430" y="0"/>
                </a:lnTo>
                <a:lnTo>
                  <a:pt x="4460" y="0"/>
                </a:lnTo>
                <a:lnTo>
                  <a:pt x="4490" y="0"/>
                </a:lnTo>
                <a:lnTo>
                  <a:pt x="4520" y="1"/>
                </a:lnTo>
                <a:lnTo>
                  <a:pt x="4550" y="3"/>
                </a:lnTo>
                <a:lnTo>
                  <a:pt x="4580" y="5"/>
                </a:lnTo>
                <a:lnTo>
                  <a:pt x="4610" y="8"/>
                </a:lnTo>
                <a:lnTo>
                  <a:pt x="4639" y="12"/>
                </a:lnTo>
                <a:lnTo>
                  <a:pt x="4669" y="17"/>
                </a:lnTo>
                <a:lnTo>
                  <a:pt x="4698" y="22"/>
                </a:lnTo>
                <a:lnTo>
                  <a:pt x="4728" y="27"/>
                </a:lnTo>
                <a:lnTo>
                  <a:pt x="4757" y="35"/>
                </a:lnTo>
                <a:lnTo>
                  <a:pt x="4786" y="42"/>
                </a:lnTo>
                <a:lnTo>
                  <a:pt x="4815" y="50"/>
                </a:lnTo>
                <a:lnTo>
                  <a:pt x="4843" y="58"/>
                </a:lnTo>
                <a:lnTo>
                  <a:pt x="4872" y="68"/>
                </a:lnTo>
                <a:lnTo>
                  <a:pt x="4900" y="78"/>
                </a:lnTo>
                <a:lnTo>
                  <a:pt x="4927" y="89"/>
                </a:lnTo>
                <a:lnTo>
                  <a:pt x="4955" y="100"/>
                </a:lnTo>
                <a:lnTo>
                  <a:pt x="4982" y="112"/>
                </a:lnTo>
                <a:lnTo>
                  <a:pt x="5009" y="125"/>
                </a:lnTo>
                <a:lnTo>
                  <a:pt x="5036" y="139"/>
                </a:lnTo>
                <a:lnTo>
                  <a:pt x="5063" y="153"/>
                </a:lnTo>
                <a:lnTo>
                  <a:pt x="5088" y="168"/>
                </a:lnTo>
                <a:lnTo>
                  <a:pt x="5115" y="183"/>
                </a:lnTo>
                <a:lnTo>
                  <a:pt x="5140" y="199"/>
                </a:lnTo>
                <a:lnTo>
                  <a:pt x="5165" y="216"/>
                </a:lnTo>
                <a:lnTo>
                  <a:pt x="5190" y="233"/>
                </a:lnTo>
                <a:lnTo>
                  <a:pt x="5215" y="251"/>
                </a:lnTo>
                <a:lnTo>
                  <a:pt x="5238" y="270"/>
                </a:lnTo>
                <a:lnTo>
                  <a:pt x="5262" y="289"/>
                </a:lnTo>
                <a:lnTo>
                  <a:pt x="5285" y="308"/>
                </a:lnTo>
                <a:lnTo>
                  <a:pt x="5308" y="329"/>
                </a:lnTo>
                <a:lnTo>
                  <a:pt x="5331" y="350"/>
                </a:lnTo>
                <a:lnTo>
                  <a:pt x="5352" y="372"/>
                </a:lnTo>
                <a:lnTo>
                  <a:pt x="5373" y="394"/>
                </a:lnTo>
                <a:lnTo>
                  <a:pt x="5394" y="417"/>
                </a:lnTo>
                <a:lnTo>
                  <a:pt x="5414" y="440"/>
                </a:lnTo>
                <a:lnTo>
                  <a:pt x="5434" y="465"/>
                </a:lnTo>
                <a:lnTo>
                  <a:pt x="5454" y="489"/>
                </a:lnTo>
                <a:lnTo>
                  <a:pt x="5472" y="514"/>
                </a:lnTo>
                <a:lnTo>
                  <a:pt x="5490" y="541"/>
                </a:lnTo>
                <a:lnTo>
                  <a:pt x="5507" y="567"/>
                </a:lnTo>
                <a:lnTo>
                  <a:pt x="5525" y="595"/>
                </a:lnTo>
                <a:lnTo>
                  <a:pt x="5542" y="621"/>
                </a:lnTo>
                <a:close/>
                <a:moveTo>
                  <a:pt x="759" y="3553"/>
                </a:moveTo>
                <a:lnTo>
                  <a:pt x="574" y="3332"/>
                </a:lnTo>
                <a:lnTo>
                  <a:pt x="562" y="3341"/>
                </a:lnTo>
                <a:lnTo>
                  <a:pt x="531" y="3369"/>
                </a:lnTo>
                <a:lnTo>
                  <a:pt x="483" y="3415"/>
                </a:lnTo>
                <a:lnTo>
                  <a:pt x="454" y="3443"/>
                </a:lnTo>
                <a:lnTo>
                  <a:pt x="423" y="3475"/>
                </a:lnTo>
                <a:lnTo>
                  <a:pt x="390" y="3512"/>
                </a:lnTo>
                <a:lnTo>
                  <a:pt x="355" y="3550"/>
                </a:lnTo>
                <a:lnTo>
                  <a:pt x="320" y="3593"/>
                </a:lnTo>
                <a:lnTo>
                  <a:pt x="284" y="3638"/>
                </a:lnTo>
                <a:lnTo>
                  <a:pt x="248" y="3687"/>
                </a:lnTo>
                <a:lnTo>
                  <a:pt x="213" y="3738"/>
                </a:lnTo>
                <a:lnTo>
                  <a:pt x="177" y="3791"/>
                </a:lnTo>
                <a:lnTo>
                  <a:pt x="161" y="3819"/>
                </a:lnTo>
                <a:lnTo>
                  <a:pt x="145" y="3847"/>
                </a:lnTo>
                <a:lnTo>
                  <a:pt x="129" y="3876"/>
                </a:lnTo>
                <a:lnTo>
                  <a:pt x="114" y="3906"/>
                </a:lnTo>
                <a:lnTo>
                  <a:pt x="100" y="3935"/>
                </a:lnTo>
                <a:lnTo>
                  <a:pt x="86" y="3966"/>
                </a:lnTo>
                <a:lnTo>
                  <a:pt x="74" y="3996"/>
                </a:lnTo>
                <a:lnTo>
                  <a:pt x="61" y="4027"/>
                </a:lnTo>
                <a:lnTo>
                  <a:pt x="50" y="4059"/>
                </a:lnTo>
                <a:lnTo>
                  <a:pt x="39" y="4092"/>
                </a:lnTo>
                <a:lnTo>
                  <a:pt x="31" y="4124"/>
                </a:lnTo>
                <a:lnTo>
                  <a:pt x="22" y="4157"/>
                </a:lnTo>
                <a:lnTo>
                  <a:pt x="15" y="4189"/>
                </a:lnTo>
                <a:lnTo>
                  <a:pt x="9" y="4223"/>
                </a:lnTo>
                <a:lnTo>
                  <a:pt x="5" y="4257"/>
                </a:lnTo>
                <a:lnTo>
                  <a:pt x="2" y="4291"/>
                </a:lnTo>
                <a:lnTo>
                  <a:pt x="0" y="4325"/>
                </a:lnTo>
                <a:lnTo>
                  <a:pt x="0" y="4360"/>
                </a:lnTo>
                <a:lnTo>
                  <a:pt x="1" y="4394"/>
                </a:lnTo>
                <a:lnTo>
                  <a:pt x="3" y="4428"/>
                </a:lnTo>
                <a:lnTo>
                  <a:pt x="7" y="4464"/>
                </a:lnTo>
                <a:lnTo>
                  <a:pt x="13" y="4499"/>
                </a:lnTo>
                <a:lnTo>
                  <a:pt x="21" y="4534"/>
                </a:lnTo>
                <a:lnTo>
                  <a:pt x="31" y="4570"/>
                </a:lnTo>
                <a:lnTo>
                  <a:pt x="42" y="4605"/>
                </a:lnTo>
                <a:lnTo>
                  <a:pt x="56" y="4640"/>
                </a:lnTo>
                <a:lnTo>
                  <a:pt x="71" y="4676"/>
                </a:lnTo>
                <a:lnTo>
                  <a:pt x="90" y="4711"/>
                </a:lnTo>
                <a:lnTo>
                  <a:pt x="109" y="4747"/>
                </a:lnTo>
                <a:lnTo>
                  <a:pt x="131" y="4782"/>
                </a:lnTo>
                <a:lnTo>
                  <a:pt x="156" y="4817"/>
                </a:lnTo>
                <a:lnTo>
                  <a:pt x="182" y="4853"/>
                </a:lnTo>
                <a:lnTo>
                  <a:pt x="212" y="4888"/>
                </a:lnTo>
                <a:lnTo>
                  <a:pt x="243" y="4924"/>
                </a:lnTo>
                <a:lnTo>
                  <a:pt x="260" y="4942"/>
                </a:lnTo>
                <a:lnTo>
                  <a:pt x="278" y="4959"/>
                </a:lnTo>
                <a:lnTo>
                  <a:pt x="296" y="4975"/>
                </a:lnTo>
                <a:lnTo>
                  <a:pt x="316" y="4991"/>
                </a:lnTo>
                <a:lnTo>
                  <a:pt x="336" y="5006"/>
                </a:lnTo>
                <a:lnTo>
                  <a:pt x="357" y="5021"/>
                </a:lnTo>
                <a:lnTo>
                  <a:pt x="377" y="5035"/>
                </a:lnTo>
                <a:lnTo>
                  <a:pt x="398" y="5048"/>
                </a:lnTo>
                <a:lnTo>
                  <a:pt x="421" y="5061"/>
                </a:lnTo>
                <a:lnTo>
                  <a:pt x="443" y="5073"/>
                </a:lnTo>
                <a:lnTo>
                  <a:pt x="467" y="5083"/>
                </a:lnTo>
                <a:lnTo>
                  <a:pt x="491" y="5094"/>
                </a:lnTo>
                <a:lnTo>
                  <a:pt x="514" y="5104"/>
                </a:lnTo>
                <a:lnTo>
                  <a:pt x="539" y="5113"/>
                </a:lnTo>
                <a:lnTo>
                  <a:pt x="564" y="5122"/>
                </a:lnTo>
                <a:lnTo>
                  <a:pt x="590" y="5129"/>
                </a:lnTo>
                <a:lnTo>
                  <a:pt x="616" y="5137"/>
                </a:lnTo>
                <a:lnTo>
                  <a:pt x="642" y="5143"/>
                </a:lnTo>
                <a:lnTo>
                  <a:pt x="668" y="5149"/>
                </a:lnTo>
                <a:lnTo>
                  <a:pt x="695" y="5154"/>
                </a:lnTo>
                <a:lnTo>
                  <a:pt x="722" y="5158"/>
                </a:lnTo>
                <a:lnTo>
                  <a:pt x="750" y="5163"/>
                </a:lnTo>
                <a:lnTo>
                  <a:pt x="806" y="5169"/>
                </a:lnTo>
                <a:lnTo>
                  <a:pt x="864" y="5173"/>
                </a:lnTo>
                <a:lnTo>
                  <a:pt x="923" y="5174"/>
                </a:lnTo>
                <a:lnTo>
                  <a:pt x="983" y="5173"/>
                </a:lnTo>
                <a:lnTo>
                  <a:pt x="1044" y="5170"/>
                </a:lnTo>
                <a:lnTo>
                  <a:pt x="1083" y="5167"/>
                </a:lnTo>
                <a:lnTo>
                  <a:pt x="1124" y="5163"/>
                </a:lnTo>
                <a:lnTo>
                  <a:pt x="1165" y="5156"/>
                </a:lnTo>
                <a:lnTo>
                  <a:pt x="1207" y="5149"/>
                </a:lnTo>
                <a:lnTo>
                  <a:pt x="1249" y="5140"/>
                </a:lnTo>
                <a:lnTo>
                  <a:pt x="1292" y="5130"/>
                </a:lnTo>
                <a:lnTo>
                  <a:pt x="1336" y="5120"/>
                </a:lnTo>
                <a:lnTo>
                  <a:pt x="1381" y="5108"/>
                </a:lnTo>
                <a:lnTo>
                  <a:pt x="1426" y="5094"/>
                </a:lnTo>
                <a:lnTo>
                  <a:pt x="1471" y="5080"/>
                </a:lnTo>
                <a:lnTo>
                  <a:pt x="1519" y="5065"/>
                </a:lnTo>
                <a:lnTo>
                  <a:pt x="1565" y="5049"/>
                </a:lnTo>
                <a:lnTo>
                  <a:pt x="1660" y="5015"/>
                </a:lnTo>
                <a:lnTo>
                  <a:pt x="1758" y="4977"/>
                </a:lnTo>
                <a:lnTo>
                  <a:pt x="1857" y="4935"/>
                </a:lnTo>
                <a:lnTo>
                  <a:pt x="1959" y="4892"/>
                </a:lnTo>
                <a:lnTo>
                  <a:pt x="2062" y="4846"/>
                </a:lnTo>
                <a:lnTo>
                  <a:pt x="2166" y="4798"/>
                </a:lnTo>
                <a:lnTo>
                  <a:pt x="2272" y="4749"/>
                </a:lnTo>
                <a:lnTo>
                  <a:pt x="2379" y="4698"/>
                </a:lnTo>
                <a:lnTo>
                  <a:pt x="2597" y="4593"/>
                </a:lnTo>
                <a:lnTo>
                  <a:pt x="2757" y="4516"/>
                </a:lnTo>
                <a:lnTo>
                  <a:pt x="2919" y="4439"/>
                </a:lnTo>
                <a:lnTo>
                  <a:pt x="3080" y="4363"/>
                </a:lnTo>
                <a:lnTo>
                  <a:pt x="3162" y="4326"/>
                </a:lnTo>
                <a:lnTo>
                  <a:pt x="3242" y="4290"/>
                </a:lnTo>
                <a:lnTo>
                  <a:pt x="3324" y="4253"/>
                </a:lnTo>
                <a:lnTo>
                  <a:pt x="3405" y="4219"/>
                </a:lnTo>
                <a:lnTo>
                  <a:pt x="3486" y="4186"/>
                </a:lnTo>
                <a:lnTo>
                  <a:pt x="3566" y="4153"/>
                </a:lnTo>
                <a:lnTo>
                  <a:pt x="3646" y="4122"/>
                </a:lnTo>
                <a:lnTo>
                  <a:pt x="3726" y="4093"/>
                </a:lnTo>
                <a:lnTo>
                  <a:pt x="3805" y="4065"/>
                </a:lnTo>
                <a:lnTo>
                  <a:pt x="3883" y="4038"/>
                </a:lnTo>
                <a:lnTo>
                  <a:pt x="3954" y="4015"/>
                </a:lnTo>
                <a:lnTo>
                  <a:pt x="4024" y="3995"/>
                </a:lnTo>
                <a:lnTo>
                  <a:pt x="4093" y="3977"/>
                </a:lnTo>
                <a:lnTo>
                  <a:pt x="4163" y="3960"/>
                </a:lnTo>
                <a:lnTo>
                  <a:pt x="4231" y="3945"/>
                </a:lnTo>
                <a:lnTo>
                  <a:pt x="4298" y="3932"/>
                </a:lnTo>
                <a:lnTo>
                  <a:pt x="4366" y="3921"/>
                </a:lnTo>
                <a:lnTo>
                  <a:pt x="4431" y="3914"/>
                </a:lnTo>
                <a:lnTo>
                  <a:pt x="4497" y="3907"/>
                </a:lnTo>
                <a:lnTo>
                  <a:pt x="4529" y="3906"/>
                </a:lnTo>
                <a:lnTo>
                  <a:pt x="4560" y="3905"/>
                </a:lnTo>
                <a:lnTo>
                  <a:pt x="4592" y="3904"/>
                </a:lnTo>
                <a:lnTo>
                  <a:pt x="4623" y="3904"/>
                </a:lnTo>
                <a:lnTo>
                  <a:pt x="4654" y="3905"/>
                </a:lnTo>
                <a:lnTo>
                  <a:pt x="4685" y="3906"/>
                </a:lnTo>
                <a:lnTo>
                  <a:pt x="4715" y="3908"/>
                </a:lnTo>
                <a:lnTo>
                  <a:pt x="4745" y="3911"/>
                </a:lnTo>
                <a:lnTo>
                  <a:pt x="4775" y="3916"/>
                </a:lnTo>
                <a:lnTo>
                  <a:pt x="4805" y="3920"/>
                </a:lnTo>
                <a:lnTo>
                  <a:pt x="4834" y="3925"/>
                </a:lnTo>
                <a:lnTo>
                  <a:pt x="4863" y="3931"/>
                </a:lnTo>
                <a:lnTo>
                  <a:pt x="4892" y="3938"/>
                </a:lnTo>
                <a:lnTo>
                  <a:pt x="4920" y="3946"/>
                </a:lnTo>
                <a:lnTo>
                  <a:pt x="4948" y="3954"/>
                </a:lnTo>
                <a:lnTo>
                  <a:pt x="4976" y="3963"/>
                </a:lnTo>
                <a:lnTo>
                  <a:pt x="5002" y="3974"/>
                </a:lnTo>
                <a:lnTo>
                  <a:pt x="5029" y="3984"/>
                </a:lnTo>
                <a:lnTo>
                  <a:pt x="5056" y="3996"/>
                </a:lnTo>
                <a:lnTo>
                  <a:pt x="5082" y="4009"/>
                </a:lnTo>
                <a:lnTo>
                  <a:pt x="5108" y="4023"/>
                </a:lnTo>
                <a:lnTo>
                  <a:pt x="5133" y="4038"/>
                </a:lnTo>
                <a:lnTo>
                  <a:pt x="5158" y="4054"/>
                </a:lnTo>
                <a:lnTo>
                  <a:pt x="5183" y="4070"/>
                </a:lnTo>
                <a:lnTo>
                  <a:pt x="5206" y="4087"/>
                </a:lnTo>
                <a:lnTo>
                  <a:pt x="5230" y="4107"/>
                </a:lnTo>
                <a:lnTo>
                  <a:pt x="5253" y="4126"/>
                </a:lnTo>
                <a:lnTo>
                  <a:pt x="5276" y="4146"/>
                </a:lnTo>
                <a:lnTo>
                  <a:pt x="5298" y="4168"/>
                </a:lnTo>
                <a:lnTo>
                  <a:pt x="5321" y="4190"/>
                </a:lnTo>
                <a:lnTo>
                  <a:pt x="5342" y="4214"/>
                </a:lnTo>
                <a:lnTo>
                  <a:pt x="5363" y="4238"/>
                </a:lnTo>
                <a:lnTo>
                  <a:pt x="5383" y="4264"/>
                </a:lnTo>
                <a:lnTo>
                  <a:pt x="5403" y="4292"/>
                </a:lnTo>
                <a:lnTo>
                  <a:pt x="5423" y="4320"/>
                </a:lnTo>
                <a:lnTo>
                  <a:pt x="5442" y="4349"/>
                </a:lnTo>
                <a:lnTo>
                  <a:pt x="5461" y="4379"/>
                </a:lnTo>
                <a:lnTo>
                  <a:pt x="5478" y="4410"/>
                </a:lnTo>
                <a:lnTo>
                  <a:pt x="5497" y="4443"/>
                </a:lnTo>
                <a:lnTo>
                  <a:pt x="5514" y="4476"/>
                </a:lnTo>
                <a:lnTo>
                  <a:pt x="5530" y="4512"/>
                </a:lnTo>
                <a:lnTo>
                  <a:pt x="5546" y="4547"/>
                </a:lnTo>
                <a:lnTo>
                  <a:pt x="5562" y="4585"/>
                </a:lnTo>
                <a:lnTo>
                  <a:pt x="5576" y="4623"/>
                </a:lnTo>
                <a:lnTo>
                  <a:pt x="5591" y="4663"/>
                </a:lnTo>
                <a:lnTo>
                  <a:pt x="5605" y="4704"/>
                </a:lnTo>
                <a:lnTo>
                  <a:pt x="5878" y="4615"/>
                </a:lnTo>
                <a:lnTo>
                  <a:pt x="5861" y="4564"/>
                </a:lnTo>
                <a:lnTo>
                  <a:pt x="5844" y="4514"/>
                </a:lnTo>
                <a:lnTo>
                  <a:pt x="5825" y="4467"/>
                </a:lnTo>
                <a:lnTo>
                  <a:pt x="5805" y="4420"/>
                </a:lnTo>
                <a:lnTo>
                  <a:pt x="5786" y="4375"/>
                </a:lnTo>
                <a:lnTo>
                  <a:pt x="5766" y="4331"/>
                </a:lnTo>
                <a:lnTo>
                  <a:pt x="5744" y="4289"/>
                </a:lnTo>
                <a:lnTo>
                  <a:pt x="5723" y="4248"/>
                </a:lnTo>
                <a:lnTo>
                  <a:pt x="5700" y="4210"/>
                </a:lnTo>
                <a:lnTo>
                  <a:pt x="5678" y="4171"/>
                </a:lnTo>
                <a:lnTo>
                  <a:pt x="5654" y="4134"/>
                </a:lnTo>
                <a:lnTo>
                  <a:pt x="5631" y="4100"/>
                </a:lnTo>
                <a:lnTo>
                  <a:pt x="5606" y="4066"/>
                </a:lnTo>
                <a:lnTo>
                  <a:pt x="5581" y="4034"/>
                </a:lnTo>
                <a:lnTo>
                  <a:pt x="5556" y="4003"/>
                </a:lnTo>
                <a:lnTo>
                  <a:pt x="5529" y="3974"/>
                </a:lnTo>
                <a:lnTo>
                  <a:pt x="5502" y="3945"/>
                </a:lnTo>
                <a:lnTo>
                  <a:pt x="5475" y="3918"/>
                </a:lnTo>
                <a:lnTo>
                  <a:pt x="5447" y="3892"/>
                </a:lnTo>
                <a:lnTo>
                  <a:pt x="5419" y="3868"/>
                </a:lnTo>
                <a:lnTo>
                  <a:pt x="5391" y="3844"/>
                </a:lnTo>
                <a:lnTo>
                  <a:pt x="5361" y="3821"/>
                </a:lnTo>
                <a:lnTo>
                  <a:pt x="5332" y="3801"/>
                </a:lnTo>
                <a:lnTo>
                  <a:pt x="5300" y="3781"/>
                </a:lnTo>
                <a:lnTo>
                  <a:pt x="5270" y="3762"/>
                </a:lnTo>
                <a:lnTo>
                  <a:pt x="5239" y="3745"/>
                </a:lnTo>
                <a:lnTo>
                  <a:pt x="5207" y="3728"/>
                </a:lnTo>
                <a:lnTo>
                  <a:pt x="5175" y="3713"/>
                </a:lnTo>
                <a:lnTo>
                  <a:pt x="5143" y="3699"/>
                </a:lnTo>
                <a:lnTo>
                  <a:pt x="5110" y="3686"/>
                </a:lnTo>
                <a:lnTo>
                  <a:pt x="5076" y="3675"/>
                </a:lnTo>
                <a:lnTo>
                  <a:pt x="5043" y="3664"/>
                </a:lnTo>
                <a:lnTo>
                  <a:pt x="5009" y="3653"/>
                </a:lnTo>
                <a:lnTo>
                  <a:pt x="4974" y="3645"/>
                </a:lnTo>
                <a:lnTo>
                  <a:pt x="4939" y="3637"/>
                </a:lnTo>
                <a:lnTo>
                  <a:pt x="4904" y="3630"/>
                </a:lnTo>
                <a:lnTo>
                  <a:pt x="4868" y="3624"/>
                </a:lnTo>
                <a:lnTo>
                  <a:pt x="4832" y="3619"/>
                </a:lnTo>
                <a:lnTo>
                  <a:pt x="4796" y="3615"/>
                </a:lnTo>
                <a:lnTo>
                  <a:pt x="4759" y="3611"/>
                </a:lnTo>
                <a:lnTo>
                  <a:pt x="4722" y="3609"/>
                </a:lnTo>
                <a:lnTo>
                  <a:pt x="4684" y="3608"/>
                </a:lnTo>
                <a:lnTo>
                  <a:pt x="4647" y="3607"/>
                </a:lnTo>
                <a:lnTo>
                  <a:pt x="4608" y="3607"/>
                </a:lnTo>
                <a:lnTo>
                  <a:pt x="4570" y="3608"/>
                </a:lnTo>
                <a:lnTo>
                  <a:pt x="4531" y="3610"/>
                </a:lnTo>
                <a:lnTo>
                  <a:pt x="4492" y="3613"/>
                </a:lnTo>
                <a:lnTo>
                  <a:pt x="4454" y="3617"/>
                </a:lnTo>
                <a:lnTo>
                  <a:pt x="4414" y="3621"/>
                </a:lnTo>
                <a:lnTo>
                  <a:pt x="4374" y="3626"/>
                </a:lnTo>
                <a:lnTo>
                  <a:pt x="4334" y="3632"/>
                </a:lnTo>
                <a:lnTo>
                  <a:pt x="4294" y="3638"/>
                </a:lnTo>
                <a:lnTo>
                  <a:pt x="4212" y="3653"/>
                </a:lnTo>
                <a:lnTo>
                  <a:pt x="4130" y="3670"/>
                </a:lnTo>
                <a:lnTo>
                  <a:pt x="4047" y="3691"/>
                </a:lnTo>
                <a:lnTo>
                  <a:pt x="3964" y="3713"/>
                </a:lnTo>
                <a:lnTo>
                  <a:pt x="3879" y="3738"/>
                </a:lnTo>
                <a:lnTo>
                  <a:pt x="3794" y="3765"/>
                </a:lnTo>
                <a:lnTo>
                  <a:pt x="3712" y="3791"/>
                </a:lnTo>
                <a:lnTo>
                  <a:pt x="3630" y="3820"/>
                </a:lnTo>
                <a:lnTo>
                  <a:pt x="3548" y="3851"/>
                </a:lnTo>
                <a:lnTo>
                  <a:pt x="3465" y="3884"/>
                </a:lnTo>
                <a:lnTo>
                  <a:pt x="3382" y="3917"/>
                </a:lnTo>
                <a:lnTo>
                  <a:pt x="3299" y="3951"/>
                </a:lnTo>
                <a:lnTo>
                  <a:pt x="3215" y="3987"/>
                </a:lnTo>
                <a:lnTo>
                  <a:pt x="3132" y="4023"/>
                </a:lnTo>
                <a:lnTo>
                  <a:pt x="3049" y="4061"/>
                </a:lnTo>
                <a:lnTo>
                  <a:pt x="2966" y="4099"/>
                </a:lnTo>
                <a:lnTo>
                  <a:pt x="2801" y="4176"/>
                </a:lnTo>
                <a:lnTo>
                  <a:pt x="2636" y="4255"/>
                </a:lnTo>
                <a:lnTo>
                  <a:pt x="2473" y="4334"/>
                </a:lnTo>
                <a:lnTo>
                  <a:pt x="2264" y="4434"/>
                </a:lnTo>
                <a:lnTo>
                  <a:pt x="2162" y="4483"/>
                </a:lnTo>
                <a:lnTo>
                  <a:pt x="2061" y="4530"/>
                </a:lnTo>
                <a:lnTo>
                  <a:pt x="1961" y="4576"/>
                </a:lnTo>
                <a:lnTo>
                  <a:pt x="1864" y="4619"/>
                </a:lnTo>
                <a:lnTo>
                  <a:pt x="1768" y="4661"/>
                </a:lnTo>
                <a:lnTo>
                  <a:pt x="1675" y="4701"/>
                </a:lnTo>
                <a:lnTo>
                  <a:pt x="1584" y="4736"/>
                </a:lnTo>
                <a:lnTo>
                  <a:pt x="1495" y="4769"/>
                </a:lnTo>
                <a:lnTo>
                  <a:pt x="1451" y="4784"/>
                </a:lnTo>
                <a:lnTo>
                  <a:pt x="1408" y="4798"/>
                </a:lnTo>
                <a:lnTo>
                  <a:pt x="1366" y="4812"/>
                </a:lnTo>
                <a:lnTo>
                  <a:pt x="1326" y="4824"/>
                </a:lnTo>
                <a:lnTo>
                  <a:pt x="1285" y="4836"/>
                </a:lnTo>
                <a:lnTo>
                  <a:pt x="1245" y="4846"/>
                </a:lnTo>
                <a:lnTo>
                  <a:pt x="1206" y="4855"/>
                </a:lnTo>
                <a:lnTo>
                  <a:pt x="1168" y="4863"/>
                </a:lnTo>
                <a:lnTo>
                  <a:pt x="1130" y="4870"/>
                </a:lnTo>
                <a:lnTo>
                  <a:pt x="1094" y="4875"/>
                </a:lnTo>
                <a:lnTo>
                  <a:pt x="1059" y="4880"/>
                </a:lnTo>
                <a:lnTo>
                  <a:pt x="1023" y="4883"/>
                </a:lnTo>
                <a:lnTo>
                  <a:pt x="975" y="4886"/>
                </a:lnTo>
                <a:lnTo>
                  <a:pt x="927" y="4886"/>
                </a:lnTo>
                <a:lnTo>
                  <a:pt x="881" y="4886"/>
                </a:lnTo>
                <a:lnTo>
                  <a:pt x="836" y="4883"/>
                </a:lnTo>
                <a:lnTo>
                  <a:pt x="793" y="4878"/>
                </a:lnTo>
                <a:lnTo>
                  <a:pt x="750" y="4872"/>
                </a:lnTo>
                <a:lnTo>
                  <a:pt x="710" y="4863"/>
                </a:lnTo>
                <a:lnTo>
                  <a:pt x="671" y="4853"/>
                </a:lnTo>
                <a:lnTo>
                  <a:pt x="638" y="4843"/>
                </a:lnTo>
                <a:lnTo>
                  <a:pt x="607" y="4830"/>
                </a:lnTo>
                <a:lnTo>
                  <a:pt x="577" y="4817"/>
                </a:lnTo>
                <a:lnTo>
                  <a:pt x="549" y="4802"/>
                </a:lnTo>
                <a:lnTo>
                  <a:pt x="523" y="4786"/>
                </a:lnTo>
                <a:lnTo>
                  <a:pt x="498" y="4768"/>
                </a:lnTo>
                <a:lnTo>
                  <a:pt x="474" y="4749"/>
                </a:lnTo>
                <a:lnTo>
                  <a:pt x="454" y="4727"/>
                </a:lnTo>
                <a:lnTo>
                  <a:pt x="432" y="4703"/>
                </a:lnTo>
                <a:lnTo>
                  <a:pt x="411" y="4678"/>
                </a:lnTo>
                <a:lnTo>
                  <a:pt x="393" y="4653"/>
                </a:lnTo>
                <a:lnTo>
                  <a:pt x="377" y="4628"/>
                </a:lnTo>
                <a:lnTo>
                  <a:pt x="362" y="4603"/>
                </a:lnTo>
                <a:lnTo>
                  <a:pt x="348" y="4577"/>
                </a:lnTo>
                <a:lnTo>
                  <a:pt x="336" y="4553"/>
                </a:lnTo>
                <a:lnTo>
                  <a:pt x="326" y="4527"/>
                </a:lnTo>
                <a:lnTo>
                  <a:pt x="317" y="4501"/>
                </a:lnTo>
                <a:lnTo>
                  <a:pt x="310" y="4475"/>
                </a:lnTo>
                <a:lnTo>
                  <a:pt x="304" y="4451"/>
                </a:lnTo>
                <a:lnTo>
                  <a:pt x="300" y="4425"/>
                </a:lnTo>
                <a:lnTo>
                  <a:pt x="296" y="4399"/>
                </a:lnTo>
                <a:lnTo>
                  <a:pt x="294" y="4374"/>
                </a:lnTo>
                <a:lnTo>
                  <a:pt x="294" y="4349"/>
                </a:lnTo>
                <a:lnTo>
                  <a:pt x="294" y="4323"/>
                </a:lnTo>
                <a:lnTo>
                  <a:pt x="295" y="4299"/>
                </a:lnTo>
                <a:lnTo>
                  <a:pt x="299" y="4273"/>
                </a:lnTo>
                <a:lnTo>
                  <a:pt x="302" y="4248"/>
                </a:lnTo>
                <a:lnTo>
                  <a:pt x="307" y="4223"/>
                </a:lnTo>
                <a:lnTo>
                  <a:pt x="313" y="4199"/>
                </a:lnTo>
                <a:lnTo>
                  <a:pt x="319" y="4174"/>
                </a:lnTo>
                <a:lnTo>
                  <a:pt x="326" y="4151"/>
                </a:lnTo>
                <a:lnTo>
                  <a:pt x="334" y="4126"/>
                </a:lnTo>
                <a:lnTo>
                  <a:pt x="343" y="4102"/>
                </a:lnTo>
                <a:lnTo>
                  <a:pt x="352" y="4079"/>
                </a:lnTo>
                <a:lnTo>
                  <a:pt x="363" y="4056"/>
                </a:lnTo>
                <a:lnTo>
                  <a:pt x="374" y="4033"/>
                </a:lnTo>
                <a:lnTo>
                  <a:pt x="396" y="3988"/>
                </a:lnTo>
                <a:lnTo>
                  <a:pt x="422" y="3945"/>
                </a:lnTo>
                <a:lnTo>
                  <a:pt x="448" y="3903"/>
                </a:lnTo>
                <a:lnTo>
                  <a:pt x="476" y="3862"/>
                </a:lnTo>
                <a:lnTo>
                  <a:pt x="503" y="3824"/>
                </a:lnTo>
                <a:lnTo>
                  <a:pt x="532" y="3787"/>
                </a:lnTo>
                <a:lnTo>
                  <a:pt x="560" y="3753"/>
                </a:lnTo>
                <a:lnTo>
                  <a:pt x="588" y="3721"/>
                </a:lnTo>
                <a:lnTo>
                  <a:pt x="615" y="3691"/>
                </a:lnTo>
                <a:lnTo>
                  <a:pt x="641" y="3664"/>
                </a:lnTo>
                <a:lnTo>
                  <a:pt x="665" y="3639"/>
                </a:lnTo>
                <a:lnTo>
                  <a:pt x="688" y="3618"/>
                </a:lnTo>
                <a:lnTo>
                  <a:pt x="724" y="3582"/>
                </a:lnTo>
                <a:lnTo>
                  <a:pt x="749" y="3561"/>
                </a:lnTo>
                <a:lnTo>
                  <a:pt x="759" y="3553"/>
                </a:lnTo>
                <a:close/>
                <a:moveTo>
                  <a:pt x="1155" y="2925"/>
                </a:moveTo>
                <a:lnTo>
                  <a:pt x="776" y="3213"/>
                </a:lnTo>
                <a:lnTo>
                  <a:pt x="924" y="3469"/>
                </a:lnTo>
                <a:lnTo>
                  <a:pt x="1360" y="3278"/>
                </a:lnTo>
                <a:lnTo>
                  <a:pt x="1155" y="2925"/>
                </a:lnTo>
                <a:close/>
                <a:moveTo>
                  <a:pt x="5481" y="1165"/>
                </a:moveTo>
                <a:lnTo>
                  <a:pt x="5481" y="1165"/>
                </a:lnTo>
                <a:lnTo>
                  <a:pt x="5430" y="1117"/>
                </a:lnTo>
                <a:lnTo>
                  <a:pt x="5379" y="1071"/>
                </a:lnTo>
                <a:lnTo>
                  <a:pt x="5327" y="1025"/>
                </a:lnTo>
                <a:lnTo>
                  <a:pt x="5275" y="983"/>
                </a:lnTo>
                <a:lnTo>
                  <a:pt x="5270" y="1027"/>
                </a:lnTo>
                <a:lnTo>
                  <a:pt x="5265" y="1069"/>
                </a:lnTo>
                <a:lnTo>
                  <a:pt x="5259" y="1112"/>
                </a:lnTo>
                <a:lnTo>
                  <a:pt x="5252" y="1155"/>
                </a:lnTo>
                <a:lnTo>
                  <a:pt x="5245" y="1197"/>
                </a:lnTo>
                <a:lnTo>
                  <a:pt x="5236" y="1239"/>
                </a:lnTo>
                <a:lnTo>
                  <a:pt x="5227" y="1280"/>
                </a:lnTo>
                <a:lnTo>
                  <a:pt x="5217" y="1321"/>
                </a:lnTo>
                <a:lnTo>
                  <a:pt x="5276" y="1367"/>
                </a:lnTo>
                <a:lnTo>
                  <a:pt x="5333" y="1416"/>
                </a:lnTo>
                <a:lnTo>
                  <a:pt x="5389" y="1466"/>
                </a:lnTo>
                <a:lnTo>
                  <a:pt x="5445" y="1518"/>
                </a:lnTo>
                <a:lnTo>
                  <a:pt x="5448" y="1508"/>
                </a:lnTo>
                <a:lnTo>
                  <a:pt x="5459" y="1466"/>
                </a:lnTo>
                <a:lnTo>
                  <a:pt x="5468" y="1423"/>
                </a:lnTo>
                <a:lnTo>
                  <a:pt x="5474" y="1381"/>
                </a:lnTo>
                <a:lnTo>
                  <a:pt x="5478" y="1339"/>
                </a:lnTo>
                <a:lnTo>
                  <a:pt x="5482" y="1295"/>
                </a:lnTo>
                <a:lnTo>
                  <a:pt x="5484" y="1252"/>
                </a:lnTo>
                <a:lnTo>
                  <a:pt x="5483" y="1209"/>
                </a:lnTo>
                <a:lnTo>
                  <a:pt x="5481" y="1165"/>
                </a:lnTo>
                <a:close/>
                <a:moveTo>
                  <a:pt x="5406" y="1635"/>
                </a:moveTo>
                <a:lnTo>
                  <a:pt x="5406" y="1635"/>
                </a:lnTo>
                <a:lnTo>
                  <a:pt x="5351" y="1583"/>
                </a:lnTo>
                <a:lnTo>
                  <a:pt x="5296" y="1533"/>
                </a:lnTo>
                <a:lnTo>
                  <a:pt x="5240" y="1484"/>
                </a:lnTo>
                <a:lnTo>
                  <a:pt x="5184" y="1437"/>
                </a:lnTo>
                <a:lnTo>
                  <a:pt x="5165" y="1492"/>
                </a:lnTo>
                <a:lnTo>
                  <a:pt x="5146" y="1545"/>
                </a:lnTo>
                <a:lnTo>
                  <a:pt x="5128" y="1593"/>
                </a:lnTo>
                <a:lnTo>
                  <a:pt x="5110" y="1639"/>
                </a:lnTo>
                <a:lnTo>
                  <a:pt x="5089" y="1684"/>
                </a:lnTo>
                <a:lnTo>
                  <a:pt x="5068" y="1729"/>
                </a:lnTo>
                <a:lnTo>
                  <a:pt x="5116" y="1766"/>
                </a:lnTo>
                <a:lnTo>
                  <a:pt x="5163" y="1804"/>
                </a:lnTo>
                <a:lnTo>
                  <a:pt x="5210" y="1843"/>
                </a:lnTo>
                <a:lnTo>
                  <a:pt x="5258" y="1884"/>
                </a:lnTo>
                <a:lnTo>
                  <a:pt x="5280" y="1855"/>
                </a:lnTo>
                <a:lnTo>
                  <a:pt x="5302" y="1826"/>
                </a:lnTo>
                <a:lnTo>
                  <a:pt x="5321" y="1795"/>
                </a:lnTo>
                <a:lnTo>
                  <a:pt x="5340" y="1764"/>
                </a:lnTo>
                <a:lnTo>
                  <a:pt x="5358" y="1733"/>
                </a:lnTo>
                <a:lnTo>
                  <a:pt x="5376" y="1701"/>
                </a:lnTo>
                <a:lnTo>
                  <a:pt x="5391" y="1668"/>
                </a:lnTo>
                <a:lnTo>
                  <a:pt x="5406" y="1635"/>
                </a:lnTo>
                <a:close/>
                <a:moveTo>
                  <a:pt x="5183" y="1968"/>
                </a:moveTo>
                <a:lnTo>
                  <a:pt x="5183" y="1968"/>
                </a:lnTo>
                <a:lnTo>
                  <a:pt x="5141" y="1931"/>
                </a:lnTo>
                <a:lnTo>
                  <a:pt x="5100" y="1897"/>
                </a:lnTo>
                <a:lnTo>
                  <a:pt x="5058" y="1863"/>
                </a:lnTo>
                <a:lnTo>
                  <a:pt x="5015" y="1830"/>
                </a:lnTo>
                <a:lnTo>
                  <a:pt x="4996" y="1865"/>
                </a:lnTo>
                <a:lnTo>
                  <a:pt x="4976" y="1899"/>
                </a:lnTo>
                <a:lnTo>
                  <a:pt x="4954" y="1934"/>
                </a:lnTo>
                <a:lnTo>
                  <a:pt x="4933" y="1968"/>
                </a:lnTo>
                <a:lnTo>
                  <a:pt x="4910" y="2001"/>
                </a:lnTo>
                <a:lnTo>
                  <a:pt x="4888" y="2034"/>
                </a:lnTo>
                <a:lnTo>
                  <a:pt x="4864" y="2068"/>
                </a:lnTo>
                <a:lnTo>
                  <a:pt x="4841" y="2101"/>
                </a:lnTo>
                <a:lnTo>
                  <a:pt x="4880" y="2128"/>
                </a:lnTo>
                <a:lnTo>
                  <a:pt x="4921" y="2155"/>
                </a:lnTo>
                <a:lnTo>
                  <a:pt x="4947" y="2142"/>
                </a:lnTo>
                <a:lnTo>
                  <a:pt x="4974" y="2127"/>
                </a:lnTo>
                <a:lnTo>
                  <a:pt x="5002" y="2109"/>
                </a:lnTo>
                <a:lnTo>
                  <a:pt x="5030" y="2091"/>
                </a:lnTo>
                <a:lnTo>
                  <a:pt x="5057" y="2073"/>
                </a:lnTo>
                <a:lnTo>
                  <a:pt x="5084" y="2054"/>
                </a:lnTo>
                <a:lnTo>
                  <a:pt x="5110" y="2033"/>
                </a:lnTo>
                <a:lnTo>
                  <a:pt x="5134" y="2012"/>
                </a:lnTo>
                <a:lnTo>
                  <a:pt x="5159" y="1990"/>
                </a:lnTo>
                <a:lnTo>
                  <a:pt x="5183" y="1968"/>
                </a:lnTo>
                <a:close/>
                <a:moveTo>
                  <a:pt x="4799" y="2207"/>
                </a:moveTo>
                <a:lnTo>
                  <a:pt x="4799" y="2207"/>
                </a:lnTo>
                <a:lnTo>
                  <a:pt x="4771" y="2189"/>
                </a:lnTo>
                <a:lnTo>
                  <a:pt x="4741" y="2225"/>
                </a:lnTo>
                <a:lnTo>
                  <a:pt x="4770" y="2217"/>
                </a:lnTo>
                <a:lnTo>
                  <a:pt x="4799" y="2207"/>
                </a:lnTo>
                <a:close/>
                <a:moveTo>
                  <a:pt x="4561" y="2259"/>
                </a:moveTo>
                <a:lnTo>
                  <a:pt x="4561" y="2259"/>
                </a:lnTo>
                <a:lnTo>
                  <a:pt x="4620" y="2195"/>
                </a:lnTo>
                <a:lnTo>
                  <a:pt x="4648" y="2163"/>
                </a:lnTo>
                <a:lnTo>
                  <a:pt x="4676" y="2130"/>
                </a:lnTo>
                <a:lnTo>
                  <a:pt x="4641" y="2110"/>
                </a:lnTo>
                <a:lnTo>
                  <a:pt x="4608" y="2092"/>
                </a:lnTo>
                <a:lnTo>
                  <a:pt x="4574" y="2074"/>
                </a:lnTo>
                <a:lnTo>
                  <a:pt x="4539" y="2057"/>
                </a:lnTo>
                <a:lnTo>
                  <a:pt x="4504" y="2040"/>
                </a:lnTo>
                <a:lnTo>
                  <a:pt x="4470" y="2024"/>
                </a:lnTo>
                <a:lnTo>
                  <a:pt x="4434" y="2009"/>
                </a:lnTo>
                <a:lnTo>
                  <a:pt x="4399" y="1994"/>
                </a:lnTo>
                <a:lnTo>
                  <a:pt x="4353" y="2054"/>
                </a:lnTo>
                <a:lnTo>
                  <a:pt x="4305" y="2114"/>
                </a:lnTo>
                <a:lnTo>
                  <a:pt x="4254" y="2172"/>
                </a:lnTo>
                <a:lnTo>
                  <a:pt x="4203" y="2229"/>
                </a:lnTo>
                <a:lnTo>
                  <a:pt x="4246" y="2240"/>
                </a:lnTo>
                <a:lnTo>
                  <a:pt x="4291" y="2249"/>
                </a:lnTo>
                <a:lnTo>
                  <a:pt x="4335" y="2255"/>
                </a:lnTo>
                <a:lnTo>
                  <a:pt x="4380" y="2261"/>
                </a:lnTo>
                <a:lnTo>
                  <a:pt x="4425" y="2263"/>
                </a:lnTo>
                <a:lnTo>
                  <a:pt x="4470" y="2264"/>
                </a:lnTo>
                <a:lnTo>
                  <a:pt x="4516" y="2263"/>
                </a:lnTo>
                <a:lnTo>
                  <a:pt x="4561" y="2259"/>
                </a:lnTo>
                <a:close/>
                <a:moveTo>
                  <a:pt x="4085" y="2191"/>
                </a:moveTo>
                <a:lnTo>
                  <a:pt x="4085" y="2191"/>
                </a:lnTo>
                <a:lnTo>
                  <a:pt x="4140" y="2133"/>
                </a:lnTo>
                <a:lnTo>
                  <a:pt x="4191" y="2074"/>
                </a:lnTo>
                <a:lnTo>
                  <a:pt x="4241" y="2013"/>
                </a:lnTo>
                <a:lnTo>
                  <a:pt x="4290" y="1952"/>
                </a:lnTo>
                <a:lnTo>
                  <a:pt x="4251" y="1939"/>
                </a:lnTo>
                <a:lnTo>
                  <a:pt x="4212" y="1927"/>
                </a:lnTo>
                <a:lnTo>
                  <a:pt x="4173" y="1916"/>
                </a:lnTo>
                <a:lnTo>
                  <a:pt x="4133" y="1906"/>
                </a:lnTo>
                <a:lnTo>
                  <a:pt x="4093" y="1895"/>
                </a:lnTo>
                <a:lnTo>
                  <a:pt x="4053" y="1886"/>
                </a:lnTo>
                <a:lnTo>
                  <a:pt x="4012" y="1878"/>
                </a:lnTo>
                <a:lnTo>
                  <a:pt x="3971" y="1869"/>
                </a:lnTo>
                <a:lnTo>
                  <a:pt x="3938" y="1914"/>
                </a:lnTo>
                <a:lnTo>
                  <a:pt x="3904" y="1958"/>
                </a:lnTo>
                <a:lnTo>
                  <a:pt x="3867" y="2001"/>
                </a:lnTo>
                <a:lnTo>
                  <a:pt x="3831" y="2044"/>
                </a:lnTo>
                <a:lnTo>
                  <a:pt x="3861" y="2066"/>
                </a:lnTo>
                <a:lnTo>
                  <a:pt x="3891" y="2088"/>
                </a:lnTo>
                <a:lnTo>
                  <a:pt x="3922" y="2108"/>
                </a:lnTo>
                <a:lnTo>
                  <a:pt x="3953" y="2127"/>
                </a:lnTo>
                <a:lnTo>
                  <a:pt x="3985" y="2145"/>
                </a:lnTo>
                <a:lnTo>
                  <a:pt x="4018" y="2161"/>
                </a:lnTo>
                <a:lnTo>
                  <a:pt x="4052" y="2177"/>
                </a:lnTo>
                <a:lnTo>
                  <a:pt x="4085" y="2191"/>
                </a:lnTo>
                <a:close/>
                <a:moveTo>
                  <a:pt x="3747" y="1970"/>
                </a:moveTo>
                <a:lnTo>
                  <a:pt x="3747" y="1970"/>
                </a:lnTo>
                <a:lnTo>
                  <a:pt x="3798" y="1911"/>
                </a:lnTo>
                <a:lnTo>
                  <a:pt x="3846" y="1851"/>
                </a:lnTo>
                <a:lnTo>
                  <a:pt x="3793" y="1845"/>
                </a:lnTo>
                <a:lnTo>
                  <a:pt x="3740" y="1840"/>
                </a:lnTo>
                <a:lnTo>
                  <a:pt x="3686" y="1837"/>
                </a:lnTo>
                <a:lnTo>
                  <a:pt x="3632" y="1835"/>
                </a:lnTo>
                <a:lnTo>
                  <a:pt x="3659" y="1870"/>
                </a:lnTo>
                <a:lnTo>
                  <a:pt x="3687" y="1906"/>
                </a:lnTo>
                <a:lnTo>
                  <a:pt x="3716" y="1938"/>
                </a:lnTo>
                <a:lnTo>
                  <a:pt x="3747" y="1970"/>
                </a:lnTo>
                <a:close/>
                <a:moveTo>
                  <a:pt x="3502" y="1584"/>
                </a:moveTo>
                <a:lnTo>
                  <a:pt x="3502" y="1584"/>
                </a:lnTo>
                <a:lnTo>
                  <a:pt x="3535" y="1530"/>
                </a:lnTo>
                <a:lnTo>
                  <a:pt x="3567" y="1477"/>
                </a:lnTo>
                <a:lnTo>
                  <a:pt x="3597" y="1422"/>
                </a:lnTo>
                <a:lnTo>
                  <a:pt x="3626" y="1366"/>
                </a:lnTo>
                <a:lnTo>
                  <a:pt x="3583" y="1367"/>
                </a:lnTo>
                <a:lnTo>
                  <a:pt x="3539" y="1369"/>
                </a:lnTo>
                <a:lnTo>
                  <a:pt x="3496" y="1372"/>
                </a:lnTo>
                <a:lnTo>
                  <a:pt x="3452" y="1374"/>
                </a:lnTo>
                <a:lnTo>
                  <a:pt x="3456" y="1401"/>
                </a:lnTo>
                <a:lnTo>
                  <a:pt x="3460" y="1428"/>
                </a:lnTo>
                <a:lnTo>
                  <a:pt x="3465" y="1453"/>
                </a:lnTo>
                <a:lnTo>
                  <a:pt x="3472" y="1480"/>
                </a:lnTo>
                <a:lnTo>
                  <a:pt x="3478" y="1506"/>
                </a:lnTo>
                <a:lnTo>
                  <a:pt x="3486" y="1532"/>
                </a:lnTo>
                <a:lnTo>
                  <a:pt x="3493" y="1558"/>
                </a:lnTo>
                <a:lnTo>
                  <a:pt x="3502" y="1584"/>
                </a:lnTo>
                <a:close/>
                <a:moveTo>
                  <a:pt x="3444" y="1262"/>
                </a:moveTo>
                <a:lnTo>
                  <a:pt x="3444" y="1262"/>
                </a:lnTo>
                <a:lnTo>
                  <a:pt x="3503" y="1259"/>
                </a:lnTo>
                <a:lnTo>
                  <a:pt x="3562" y="1256"/>
                </a:lnTo>
                <a:lnTo>
                  <a:pt x="3621" y="1255"/>
                </a:lnTo>
                <a:lnTo>
                  <a:pt x="3678" y="1255"/>
                </a:lnTo>
                <a:lnTo>
                  <a:pt x="3697" y="1209"/>
                </a:lnTo>
                <a:lnTo>
                  <a:pt x="3715" y="1163"/>
                </a:lnTo>
                <a:lnTo>
                  <a:pt x="3734" y="1108"/>
                </a:lnTo>
                <a:lnTo>
                  <a:pt x="3753" y="1052"/>
                </a:lnTo>
                <a:lnTo>
                  <a:pt x="3770" y="995"/>
                </a:lnTo>
                <a:lnTo>
                  <a:pt x="3786" y="938"/>
                </a:lnTo>
                <a:lnTo>
                  <a:pt x="3712" y="939"/>
                </a:lnTo>
                <a:lnTo>
                  <a:pt x="3638" y="941"/>
                </a:lnTo>
                <a:lnTo>
                  <a:pt x="3563" y="946"/>
                </a:lnTo>
                <a:lnTo>
                  <a:pt x="3487" y="954"/>
                </a:lnTo>
                <a:lnTo>
                  <a:pt x="3478" y="979"/>
                </a:lnTo>
                <a:lnTo>
                  <a:pt x="3470" y="1015"/>
                </a:lnTo>
                <a:lnTo>
                  <a:pt x="3462" y="1049"/>
                </a:lnTo>
                <a:lnTo>
                  <a:pt x="3457" y="1084"/>
                </a:lnTo>
                <a:lnTo>
                  <a:pt x="3451" y="1120"/>
                </a:lnTo>
                <a:lnTo>
                  <a:pt x="3448" y="1155"/>
                </a:lnTo>
                <a:lnTo>
                  <a:pt x="3445" y="1191"/>
                </a:lnTo>
                <a:lnTo>
                  <a:pt x="3444" y="1227"/>
                </a:lnTo>
                <a:lnTo>
                  <a:pt x="3444" y="1262"/>
                </a:lnTo>
                <a:close/>
                <a:moveTo>
                  <a:pt x="3529" y="837"/>
                </a:moveTo>
                <a:lnTo>
                  <a:pt x="3529" y="837"/>
                </a:lnTo>
                <a:lnTo>
                  <a:pt x="3600" y="830"/>
                </a:lnTo>
                <a:lnTo>
                  <a:pt x="3671" y="827"/>
                </a:lnTo>
                <a:lnTo>
                  <a:pt x="3741" y="825"/>
                </a:lnTo>
                <a:lnTo>
                  <a:pt x="3810" y="826"/>
                </a:lnTo>
                <a:lnTo>
                  <a:pt x="3817" y="789"/>
                </a:lnTo>
                <a:lnTo>
                  <a:pt x="3823" y="750"/>
                </a:lnTo>
                <a:lnTo>
                  <a:pt x="3830" y="712"/>
                </a:lnTo>
                <a:lnTo>
                  <a:pt x="3835" y="674"/>
                </a:lnTo>
                <a:lnTo>
                  <a:pt x="3839" y="634"/>
                </a:lnTo>
                <a:lnTo>
                  <a:pt x="3843" y="596"/>
                </a:lnTo>
                <a:lnTo>
                  <a:pt x="3846" y="556"/>
                </a:lnTo>
                <a:lnTo>
                  <a:pt x="3849" y="516"/>
                </a:lnTo>
                <a:lnTo>
                  <a:pt x="3795" y="518"/>
                </a:lnTo>
                <a:lnTo>
                  <a:pt x="3743" y="522"/>
                </a:lnTo>
                <a:lnTo>
                  <a:pt x="3709" y="557"/>
                </a:lnTo>
                <a:lnTo>
                  <a:pt x="3678" y="593"/>
                </a:lnTo>
                <a:lnTo>
                  <a:pt x="3647" y="631"/>
                </a:lnTo>
                <a:lnTo>
                  <a:pt x="3620" y="671"/>
                </a:lnTo>
                <a:lnTo>
                  <a:pt x="3594" y="710"/>
                </a:lnTo>
                <a:lnTo>
                  <a:pt x="3570" y="751"/>
                </a:lnTo>
                <a:lnTo>
                  <a:pt x="3549" y="794"/>
                </a:lnTo>
                <a:lnTo>
                  <a:pt x="3529" y="837"/>
                </a:lnTo>
                <a:close/>
                <a:moveTo>
                  <a:pt x="3965" y="354"/>
                </a:moveTo>
                <a:lnTo>
                  <a:pt x="3965" y="354"/>
                </a:lnTo>
                <a:lnTo>
                  <a:pt x="3965" y="402"/>
                </a:lnTo>
                <a:lnTo>
                  <a:pt x="4011" y="403"/>
                </a:lnTo>
                <a:lnTo>
                  <a:pt x="4056" y="405"/>
                </a:lnTo>
                <a:lnTo>
                  <a:pt x="4101" y="407"/>
                </a:lnTo>
                <a:lnTo>
                  <a:pt x="4145" y="410"/>
                </a:lnTo>
                <a:lnTo>
                  <a:pt x="4189" y="414"/>
                </a:lnTo>
                <a:lnTo>
                  <a:pt x="4233" y="420"/>
                </a:lnTo>
                <a:lnTo>
                  <a:pt x="4277" y="425"/>
                </a:lnTo>
                <a:lnTo>
                  <a:pt x="4320" y="432"/>
                </a:lnTo>
                <a:lnTo>
                  <a:pt x="4317" y="383"/>
                </a:lnTo>
                <a:lnTo>
                  <a:pt x="4316" y="335"/>
                </a:lnTo>
                <a:lnTo>
                  <a:pt x="4313" y="286"/>
                </a:lnTo>
                <a:lnTo>
                  <a:pt x="4309" y="235"/>
                </a:lnTo>
                <a:lnTo>
                  <a:pt x="4265" y="243"/>
                </a:lnTo>
                <a:lnTo>
                  <a:pt x="4221" y="253"/>
                </a:lnTo>
                <a:lnTo>
                  <a:pt x="4177" y="264"/>
                </a:lnTo>
                <a:lnTo>
                  <a:pt x="4134" y="278"/>
                </a:lnTo>
                <a:lnTo>
                  <a:pt x="4090" y="294"/>
                </a:lnTo>
                <a:lnTo>
                  <a:pt x="4048" y="313"/>
                </a:lnTo>
                <a:lnTo>
                  <a:pt x="4006" y="332"/>
                </a:lnTo>
                <a:lnTo>
                  <a:pt x="3965" y="354"/>
                </a:lnTo>
                <a:close/>
                <a:moveTo>
                  <a:pt x="4420" y="225"/>
                </a:moveTo>
                <a:lnTo>
                  <a:pt x="4420" y="225"/>
                </a:lnTo>
                <a:lnTo>
                  <a:pt x="4425" y="283"/>
                </a:lnTo>
                <a:lnTo>
                  <a:pt x="4428" y="340"/>
                </a:lnTo>
                <a:lnTo>
                  <a:pt x="4430" y="397"/>
                </a:lnTo>
                <a:lnTo>
                  <a:pt x="4431" y="453"/>
                </a:lnTo>
                <a:lnTo>
                  <a:pt x="4470" y="462"/>
                </a:lnTo>
                <a:lnTo>
                  <a:pt x="4507" y="471"/>
                </a:lnTo>
                <a:lnTo>
                  <a:pt x="4544" y="481"/>
                </a:lnTo>
                <a:lnTo>
                  <a:pt x="4581" y="492"/>
                </a:lnTo>
                <a:lnTo>
                  <a:pt x="4618" y="502"/>
                </a:lnTo>
                <a:lnTo>
                  <a:pt x="4654" y="514"/>
                </a:lnTo>
                <a:lnTo>
                  <a:pt x="4689" y="527"/>
                </a:lnTo>
                <a:lnTo>
                  <a:pt x="4726" y="540"/>
                </a:lnTo>
                <a:lnTo>
                  <a:pt x="4748" y="548"/>
                </a:lnTo>
                <a:lnTo>
                  <a:pt x="4746" y="478"/>
                </a:lnTo>
                <a:lnTo>
                  <a:pt x="4742" y="406"/>
                </a:lnTo>
                <a:lnTo>
                  <a:pt x="4736" y="333"/>
                </a:lnTo>
                <a:lnTo>
                  <a:pt x="4728" y="259"/>
                </a:lnTo>
                <a:lnTo>
                  <a:pt x="4691" y="249"/>
                </a:lnTo>
                <a:lnTo>
                  <a:pt x="4652" y="242"/>
                </a:lnTo>
                <a:lnTo>
                  <a:pt x="4614" y="235"/>
                </a:lnTo>
                <a:lnTo>
                  <a:pt x="4576" y="230"/>
                </a:lnTo>
                <a:lnTo>
                  <a:pt x="4537" y="227"/>
                </a:lnTo>
                <a:lnTo>
                  <a:pt x="4499" y="225"/>
                </a:lnTo>
                <a:lnTo>
                  <a:pt x="4459" y="224"/>
                </a:lnTo>
                <a:lnTo>
                  <a:pt x="4420" y="225"/>
                </a:lnTo>
                <a:close/>
                <a:moveTo>
                  <a:pt x="4845" y="298"/>
                </a:moveTo>
                <a:lnTo>
                  <a:pt x="4845" y="298"/>
                </a:lnTo>
                <a:lnTo>
                  <a:pt x="4852" y="374"/>
                </a:lnTo>
                <a:lnTo>
                  <a:pt x="4857" y="449"/>
                </a:lnTo>
                <a:lnTo>
                  <a:pt x="4860" y="523"/>
                </a:lnTo>
                <a:lnTo>
                  <a:pt x="4861" y="596"/>
                </a:lnTo>
                <a:lnTo>
                  <a:pt x="4901" y="615"/>
                </a:lnTo>
                <a:lnTo>
                  <a:pt x="4941" y="634"/>
                </a:lnTo>
                <a:lnTo>
                  <a:pt x="4981" y="655"/>
                </a:lnTo>
                <a:lnTo>
                  <a:pt x="5020" y="676"/>
                </a:lnTo>
                <a:lnTo>
                  <a:pt x="5058" y="699"/>
                </a:lnTo>
                <a:lnTo>
                  <a:pt x="5097" y="721"/>
                </a:lnTo>
                <a:lnTo>
                  <a:pt x="5134" y="745"/>
                </a:lnTo>
                <a:lnTo>
                  <a:pt x="5172" y="769"/>
                </a:lnTo>
                <a:lnTo>
                  <a:pt x="5172" y="703"/>
                </a:lnTo>
                <a:lnTo>
                  <a:pt x="5169" y="635"/>
                </a:lnTo>
                <a:lnTo>
                  <a:pt x="5164" y="566"/>
                </a:lnTo>
                <a:lnTo>
                  <a:pt x="5158" y="496"/>
                </a:lnTo>
                <a:lnTo>
                  <a:pt x="5123" y="465"/>
                </a:lnTo>
                <a:lnTo>
                  <a:pt x="5086" y="436"/>
                </a:lnTo>
                <a:lnTo>
                  <a:pt x="5049" y="408"/>
                </a:lnTo>
                <a:lnTo>
                  <a:pt x="5009" y="382"/>
                </a:lnTo>
                <a:lnTo>
                  <a:pt x="4969" y="359"/>
                </a:lnTo>
                <a:lnTo>
                  <a:pt x="4929" y="336"/>
                </a:lnTo>
                <a:lnTo>
                  <a:pt x="4888" y="316"/>
                </a:lnTo>
                <a:lnTo>
                  <a:pt x="4845" y="298"/>
                </a:lnTo>
                <a:close/>
                <a:moveTo>
                  <a:pt x="5281" y="633"/>
                </a:moveTo>
                <a:lnTo>
                  <a:pt x="5281" y="633"/>
                </a:lnTo>
                <a:lnTo>
                  <a:pt x="5283" y="688"/>
                </a:lnTo>
                <a:lnTo>
                  <a:pt x="5284" y="741"/>
                </a:lnTo>
                <a:lnTo>
                  <a:pt x="5284" y="795"/>
                </a:lnTo>
                <a:lnTo>
                  <a:pt x="5282" y="848"/>
                </a:lnTo>
                <a:lnTo>
                  <a:pt x="5325" y="880"/>
                </a:lnTo>
                <a:lnTo>
                  <a:pt x="5367" y="914"/>
                </a:lnTo>
                <a:lnTo>
                  <a:pt x="5409" y="948"/>
                </a:lnTo>
                <a:lnTo>
                  <a:pt x="5450" y="984"/>
                </a:lnTo>
                <a:lnTo>
                  <a:pt x="5441" y="952"/>
                </a:lnTo>
                <a:lnTo>
                  <a:pt x="5430" y="919"/>
                </a:lnTo>
                <a:lnTo>
                  <a:pt x="5419" y="888"/>
                </a:lnTo>
                <a:lnTo>
                  <a:pt x="5408" y="857"/>
                </a:lnTo>
                <a:lnTo>
                  <a:pt x="5394" y="826"/>
                </a:lnTo>
                <a:lnTo>
                  <a:pt x="5379" y="795"/>
                </a:lnTo>
                <a:lnTo>
                  <a:pt x="5364" y="764"/>
                </a:lnTo>
                <a:lnTo>
                  <a:pt x="5347" y="734"/>
                </a:lnTo>
                <a:lnTo>
                  <a:pt x="5332" y="708"/>
                </a:lnTo>
                <a:lnTo>
                  <a:pt x="5316" y="682"/>
                </a:lnTo>
                <a:lnTo>
                  <a:pt x="5298" y="658"/>
                </a:lnTo>
                <a:lnTo>
                  <a:pt x="5281" y="633"/>
                </a:lnTo>
                <a:close/>
                <a:moveTo>
                  <a:pt x="5169" y="902"/>
                </a:moveTo>
                <a:lnTo>
                  <a:pt x="5169" y="902"/>
                </a:lnTo>
                <a:lnTo>
                  <a:pt x="5131" y="876"/>
                </a:lnTo>
                <a:lnTo>
                  <a:pt x="5093" y="852"/>
                </a:lnTo>
                <a:lnTo>
                  <a:pt x="5055" y="827"/>
                </a:lnTo>
                <a:lnTo>
                  <a:pt x="5016" y="804"/>
                </a:lnTo>
                <a:lnTo>
                  <a:pt x="4977" y="781"/>
                </a:lnTo>
                <a:lnTo>
                  <a:pt x="4938" y="759"/>
                </a:lnTo>
                <a:lnTo>
                  <a:pt x="4899" y="738"/>
                </a:lnTo>
                <a:lnTo>
                  <a:pt x="4858" y="718"/>
                </a:lnTo>
                <a:lnTo>
                  <a:pt x="4856" y="763"/>
                </a:lnTo>
                <a:lnTo>
                  <a:pt x="4851" y="808"/>
                </a:lnTo>
                <a:lnTo>
                  <a:pt x="4847" y="852"/>
                </a:lnTo>
                <a:lnTo>
                  <a:pt x="4843" y="896"/>
                </a:lnTo>
                <a:lnTo>
                  <a:pt x="4836" y="939"/>
                </a:lnTo>
                <a:lnTo>
                  <a:pt x="4830" y="982"/>
                </a:lnTo>
                <a:lnTo>
                  <a:pt x="4823" y="1024"/>
                </a:lnTo>
                <a:lnTo>
                  <a:pt x="4815" y="1066"/>
                </a:lnTo>
                <a:lnTo>
                  <a:pt x="4855" y="1087"/>
                </a:lnTo>
                <a:lnTo>
                  <a:pt x="4893" y="1108"/>
                </a:lnTo>
                <a:lnTo>
                  <a:pt x="4932" y="1129"/>
                </a:lnTo>
                <a:lnTo>
                  <a:pt x="4970" y="1152"/>
                </a:lnTo>
                <a:lnTo>
                  <a:pt x="5008" y="1176"/>
                </a:lnTo>
                <a:lnTo>
                  <a:pt x="5045" y="1199"/>
                </a:lnTo>
                <a:lnTo>
                  <a:pt x="5082" y="1224"/>
                </a:lnTo>
                <a:lnTo>
                  <a:pt x="5119" y="1248"/>
                </a:lnTo>
                <a:lnTo>
                  <a:pt x="5128" y="1207"/>
                </a:lnTo>
                <a:lnTo>
                  <a:pt x="5136" y="1165"/>
                </a:lnTo>
                <a:lnTo>
                  <a:pt x="5144" y="1122"/>
                </a:lnTo>
                <a:lnTo>
                  <a:pt x="5150" y="1079"/>
                </a:lnTo>
                <a:lnTo>
                  <a:pt x="5156" y="1035"/>
                </a:lnTo>
                <a:lnTo>
                  <a:pt x="5161" y="991"/>
                </a:lnTo>
                <a:lnTo>
                  <a:pt x="5165" y="947"/>
                </a:lnTo>
                <a:lnTo>
                  <a:pt x="5169" y="902"/>
                </a:lnTo>
                <a:close/>
                <a:moveTo>
                  <a:pt x="4747" y="668"/>
                </a:moveTo>
                <a:lnTo>
                  <a:pt x="4747" y="668"/>
                </a:lnTo>
                <a:lnTo>
                  <a:pt x="4686" y="644"/>
                </a:lnTo>
                <a:lnTo>
                  <a:pt x="4624" y="622"/>
                </a:lnTo>
                <a:lnTo>
                  <a:pt x="4560" y="602"/>
                </a:lnTo>
                <a:lnTo>
                  <a:pt x="4495" y="584"/>
                </a:lnTo>
                <a:lnTo>
                  <a:pt x="4430" y="568"/>
                </a:lnTo>
                <a:lnTo>
                  <a:pt x="4428" y="611"/>
                </a:lnTo>
                <a:lnTo>
                  <a:pt x="4425" y="653"/>
                </a:lnTo>
                <a:lnTo>
                  <a:pt x="4421" y="696"/>
                </a:lnTo>
                <a:lnTo>
                  <a:pt x="4417" y="739"/>
                </a:lnTo>
                <a:lnTo>
                  <a:pt x="4413" y="781"/>
                </a:lnTo>
                <a:lnTo>
                  <a:pt x="4406" y="823"/>
                </a:lnTo>
                <a:lnTo>
                  <a:pt x="4401" y="865"/>
                </a:lnTo>
                <a:lnTo>
                  <a:pt x="4394" y="905"/>
                </a:lnTo>
                <a:lnTo>
                  <a:pt x="4445" y="920"/>
                </a:lnTo>
                <a:lnTo>
                  <a:pt x="4495" y="935"/>
                </a:lnTo>
                <a:lnTo>
                  <a:pt x="4546" y="953"/>
                </a:lnTo>
                <a:lnTo>
                  <a:pt x="4596" y="971"/>
                </a:lnTo>
                <a:lnTo>
                  <a:pt x="4653" y="993"/>
                </a:lnTo>
                <a:lnTo>
                  <a:pt x="4711" y="1018"/>
                </a:lnTo>
                <a:lnTo>
                  <a:pt x="4718" y="975"/>
                </a:lnTo>
                <a:lnTo>
                  <a:pt x="4725" y="932"/>
                </a:lnTo>
                <a:lnTo>
                  <a:pt x="4730" y="889"/>
                </a:lnTo>
                <a:lnTo>
                  <a:pt x="4736" y="846"/>
                </a:lnTo>
                <a:lnTo>
                  <a:pt x="4740" y="803"/>
                </a:lnTo>
                <a:lnTo>
                  <a:pt x="4743" y="759"/>
                </a:lnTo>
                <a:lnTo>
                  <a:pt x="4745" y="714"/>
                </a:lnTo>
                <a:lnTo>
                  <a:pt x="4747" y="668"/>
                </a:lnTo>
                <a:close/>
                <a:moveTo>
                  <a:pt x="4319" y="545"/>
                </a:moveTo>
                <a:lnTo>
                  <a:pt x="4319" y="545"/>
                </a:lnTo>
                <a:lnTo>
                  <a:pt x="4276" y="538"/>
                </a:lnTo>
                <a:lnTo>
                  <a:pt x="4232" y="532"/>
                </a:lnTo>
                <a:lnTo>
                  <a:pt x="4188" y="527"/>
                </a:lnTo>
                <a:lnTo>
                  <a:pt x="4144" y="523"/>
                </a:lnTo>
                <a:lnTo>
                  <a:pt x="4099" y="519"/>
                </a:lnTo>
                <a:lnTo>
                  <a:pt x="4053" y="516"/>
                </a:lnTo>
                <a:lnTo>
                  <a:pt x="4008" y="515"/>
                </a:lnTo>
                <a:lnTo>
                  <a:pt x="3962" y="514"/>
                </a:lnTo>
                <a:lnTo>
                  <a:pt x="3958" y="555"/>
                </a:lnTo>
                <a:lnTo>
                  <a:pt x="3955" y="595"/>
                </a:lnTo>
                <a:lnTo>
                  <a:pt x="3952" y="635"/>
                </a:lnTo>
                <a:lnTo>
                  <a:pt x="3948" y="675"/>
                </a:lnTo>
                <a:lnTo>
                  <a:pt x="3942" y="714"/>
                </a:lnTo>
                <a:lnTo>
                  <a:pt x="3937" y="753"/>
                </a:lnTo>
                <a:lnTo>
                  <a:pt x="3931" y="792"/>
                </a:lnTo>
                <a:lnTo>
                  <a:pt x="3924" y="829"/>
                </a:lnTo>
                <a:lnTo>
                  <a:pt x="3970" y="833"/>
                </a:lnTo>
                <a:lnTo>
                  <a:pt x="4016" y="837"/>
                </a:lnTo>
                <a:lnTo>
                  <a:pt x="4062" y="842"/>
                </a:lnTo>
                <a:lnTo>
                  <a:pt x="4107" y="848"/>
                </a:lnTo>
                <a:lnTo>
                  <a:pt x="4152" y="854"/>
                </a:lnTo>
                <a:lnTo>
                  <a:pt x="4196" y="861"/>
                </a:lnTo>
                <a:lnTo>
                  <a:pt x="4240" y="870"/>
                </a:lnTo>
                <a:lnTo>
                  <a:pt x="4284" y="879"/>
                </a:lnTo>
                <a:lnTo>
                  <a:pt x="4292" y="839"/>
                </a:lnTo>
                <a:lnTo>
                  <a:pt x="4297" y="798"/>
                </a:lnTo>
                <a:lnTo>
                  <a:pt x="4302" y="756"/>
                </a:lnTo>
                <a:lnTo>
                  <a:pt x="4308" y="715"/>
                </a:lnTo>
                <a:lnTo>
                  <a:pt x="4311" y="673"/>
                </a:lnTo>
                <a:lnTo>
                  <a:pt x="4314" y="631"/>
                </a:lnTo>
                <a:lnTo>
                  <a:pt x="4316" y="588"/>
                </a:lnTo>
                <a:lnTo>
                  <a:pt x="4319" y="545"/>
                </a:lnTo>
                <a:close/>
                <a:moveTo>
                  <a:pt x="4745" y="2041"/>
                </a:moveTo>
                <a:lnTo>
                  <a:pt x="4745" y="2041"/>
                </a:lnTo>
                <a:lnTo>
                  <a:pt x="4770" y="2008"/>
                </a:lnTo>
                <a:lnTo>
                  <a:pt x="4795" y="1973"/>
                </a:lnTo>
                <a:lnTo>
                  <a:pt x="4817" y="1939"/>
                </a:lnTo>
                <a:lnTo>
                  <a:pt x="4841" y="1905"/>
                </a:lnTo>
                <a:lnTo>
                  <a:pt x="4862" y="1870"/>
                </a:lnTo>
                <a:lnTo>
                  <a:pt x="4883" y="1835"/>
                </a:lnTo>
                <a:lnTo>
                  <a:pt x="4905" y="1800"/>
                </a:lnTo>
                <a:lnTo>
                  <a:pt x="4924" y="1763"/>
                </a:lnTo>
                <a:lnTo>
                  <a:pt x="4890" y="1739"/>
                </a:lnTo>
                <a:lnTo>
                  <a:pt x="4856" y="1717"/>
                </a:lnTo>
                <a:lnTo>
                  <a:pt x="4820" y="1694"/>
                </a:lnTo>
                <a:lnTo>
                  <a:pt x="4785" y="1673"/>
                </a:lnTo>
                <a:lnTo>
                  <a:pt x="4749" y="1653"/>
                </a:lnTo>
                <a:lnTo>
                  <a:pt x="4713" y="1632"/>
                </a:lnTo>
                <a:lnTo>
                  <a:pt x="4677" y="1613"/>
                </a:lnTo>
                <a:lnTo>
                  <a:pt x="4640" y="1594"/>
                </a:lnTo>
                <a:lnTo>
                  <a:pt x="4621" y="1633"/>
                </a:lnTo>
                <a:lnTo>
                  <a:pt x="4600" y="1673"/>
                </a:lnTo>
                <a:lnTo>
                  <a:pt x="4580" y="1712"/>
                </a:lnTo>
                <a:lnTo>
                  <a:pt x="4558" y="1750"/>
                </a:lnTo>
                <a:lnTo>
                  <a:pt x="4536" y="1788"/>
                </a:lnTo>
                <a:lnTo>
                  <a:pt x="4513" y="1825"/>
                </a:lnTo>
                <a:lnTo>
                  <a:pt x="4489" y="1863"/>
                </a:lnTo>
                <a:lnTo>
                  <a:pt x="4464" y="1899"/>
                </a:lnTo>
                <a:lnTo>
                  <a:pt x="4501" y="1915"/>
                </a:lnTo>
                <a:lnTo>
                  <a:pt x="4536" y="1931"/>
                </a:lnTo>
                <a:lnTo>
                  <a:pt x="4573" y="1949"/>
                </a:lnTo>
                <a:lnTo>
                  <a:pt x="4607" y="1966"/>
                </a:lnTo>
                <a:lnTo>
                  <a:pt x="4642" y="1984"/>
                </a:lnTo>
                <a:lnTo>
                  <a:pt x="4677" y="2002"/>
                </a:lnTo>
                <a:lnTo>
                  <a:pt x="4711" y="2021"/>
                </a:lnTo>
                <a:lnTo>
                  <a:pt x="4745" y="2041"/>
                </a:lnTo>
                <a:close/>
                <a:moveTo>
                  <a:pt x="4976" y="1662"/>
                </a:moveTo>
                <a:lnTo>
                  <a:pt x="4976" y="1662"/>
                </a:lnTo>
                <a:lnTo>
                  <a:pt x="4993" y="1624"/>
                </a:lnTo>
                <a:lnTo>
                  <a:pt x="5010" y="1585"/>
                </a:lnTo>
                <a:lnTo>
                  <a:pt x="5026" y="1545"/>
                </a:lnTo>
                <a:lnTo>
                  <a:pt x="5042" y="1507"/>
                </a:lnTo>
                <a:lnTo>
                  <a:pt x="5055" y="1471"/>
                </a:lnTo>
                <a:lnTo>
                  <a:pt x="5067" y="1436"/>
                </a:lnTo>
                <a:lnTo>
                  <a:pt x="5078" y="1401"/>
                </a:lnTo>
                <a:lnTo>
                  <a:pt x="5088" y="1365"/>
                </a:lnTo>
                <a:lnTo>
                  <a:pt x="5053" y="1340"/>
                </a:lnTo>
                <a:lnTo>
                  <a:pt x="5016" y="1314"/>
                </a:lnTo>
                <a:lnTo>
                  <a:pt x="4979" y="1289"/>
                </a:lnTo>
                <a:lnTo>
                  <a:pt x="4942" y="1266"/>
                </a:lnTo>
                <a:lnTo>
                  <a:pt x="4905" y="1243"/>
                </a:lnTo>
                <a:lnTo>
                  <a:pt x="4866" y="1222"/>
                </a:lnTo>
                <a:lnTo>
                  <a:pt x="4829" y="1200"/>
                </a:lnTo>
                <a:lnTo>
                  <a:pt x="4790" y="1179"/>
                </a:lnTo>
                <a:lnTo>
                  <a:pt x="4773" y="1240"/>
                </a:lnTo>
                <a:lnTo>
                  <a:pt x="4756" y="1299"/>
                </a:lnTo>
                <a:lnTo>
                  <a:pt x="4737" y="1358"/>
                </a:lnTo>
                <a:lnTo>
                  <a:pt x="4715" y="1416"/>
                </a:lnTo>
                <a:lnTo>
                  <a:pt x="4701" y="1454"/>
                </a:lnTo>
                <a:lnTo>
                  <a:pt x="4685" y="1492"/>
                </a:lnTo>
                <a:lnTo>
                  <a:pt x="4723" y="1510"/>
                </a:lnTo>
                <a:lnTo>
                  <a:pt x="4760" y="1530"/>
                </a:lnTo>
                <a:lnTo>
                  <a:pt x="4797" y="1551"/>
                </a:lnTo>
                <a:lnTo>
                  <a:pt x="4833" y="1571"/>
                </a:lnTo>
                <a:lnTo>
                  <a:pt x="4870" y="1594"/>
                </a:lnTo>
                <a:lnTo>
                  <a:pt x="4905" y="1616"/>
                </a:lnTo>
                <a:lnTo>
                  <a:pt x="4940" y="1639"/>
                </a:lnTo>
                <a:lnTo>
                  <a:pt x="4976" y="1662"/>
                </a:lnTo>
                <a:close/>
                <a:moveTo>
                  <a:pt x="3899" y="941"/>
                </a:moveTo>
                <a:lnTo>
                  <a:pt x="3899" y="941"/>
                </a:lnTo>
                <a:lnTo>
                  <a:pt x="3882" y="1007"/>
                </a:lnTo>
                <a:lnTo>
                  <a:pt x="3863" y="1074"/>
                </a:lnTo>
                <a:lnTo>
                  <a:pt x="3843" y="1138"/>
                </a:lnTo>
                <a:lnTo>
                  <a:pt x="3819" y="1202"/>
                </a:lnTo>
                <a:lnTo>
                  <a:pt x="3798" y="1259"/>
                </a:lnTo>
                <a:lnTo>
                  <a:pt x="3845" y="1262"/>
                </a:lnTo>
                <a:lnTo>
                  <a:pt x="3891" y="1266"/>
                </a:lnTo>
                <a:lnTo>
                  <a:pt x="3937" y="1271"/>
                </a:lnTo>
                <a:lnTo>
                  <a:pt x="3983" y="1276"/>
                </a:lnTo>
                <a:lnTo>
                  <a:pt x="4028" y="1283"/>
                </a:lnTo>
                <a:lnTo>
                  <a:pt x="4073" y="1290"/>
                </a:lnTo>
                <a:lnTo>
                  <a:pt x="4117" y="1299"/>
                </a:lnTo>
                <a:lnTo>
                  <a:pt x="4161" y="1307"/>
                </a:lnTo>
                <a:lnTo>
                  <a:pt x="4181" y="1256"/>
                </a:lnTo>
                <a:lnTo>
                  <a:pt x="4205" y="1191"/>
                </a:lnTo>
                <a:lnTo>
                  <a:pt x="4226" y="1124"/>
                </a:lnTo>
                <a:lnTo>
                  <a:pt x="4246" y="1057"/>
                </a:lnTo>
                <a:lnTo>
                  <a:pt x="4262" y="989"/>
                </a:lnTo>
                <a:lnTo>
                  <a:pt x="4219" y="979"/>
                </a:lnTo>
                <a:lnTo>
                  <a:pt x="4174" y="972"/>
                </a:lnTo>
                <a:lnTo>
                  <a:pt x="4130" y="964"/>
                </a:lnTo>
                <a:lnTo>
                  <a:pt x="4085" y="958"/>
                </a:lnTo>
                <a:lnTo>
                  <a:pt x="4039" y="953"/>
                </a:lnTo>
                <a:lnTo>
                  <a:pt x="3993" y="947"/>
                </a:lnTo>
                <a:lnTo>
                  <a:pt x="3947" y="944"/>
                </a:lnTo>
                <a:lnTo>
                  <a:pt x="3899" y="941"/>
                </a:lnTo>
                <a:close/>
                <a:moveTo>
                  <a:pt x="3749" y="1369"/>
                </a:moveTo>
                <a:lnTo>
                  <a:pt x="3749" y="1369"/>
                </a:lnTo>
                <a:lnTo>
                  <a:pt x="3728" y="1413"/>
                </a:lnTo>
                <a:lnTo>
                  <a:pt x="3706" y="1455"/>
                </a:lnTo>
                <a:lnTo>
                  <a:pt x="3683" y="1498"/>
                </a:lnTo>
                <a:lnTo>
                  <a:pt x="3659" y="1541"/>
                </a:lnTo>
                <a:lnTo>
                  <a:pt x="3635" y="1583"/>
                </a:lnTo>
                <a:lnTo>
                  <a:pt x="3609" y="1625"/>
                </a:lnTo>
                <a:lnTo>
                  <a:pt x="3582" y="1666"/>
                </a:lnTo>
                <a:lnTo>
                  <a:pt x="3555" y="1706"/>
                </a:lnTo>
                <a:lnTo>
                  <a:pt x="3563" y="1721"/>
                </a:lnTo>
                <a:lnTo>
                  <a:pt x="3609" y="1722"/>
                </a:lnTo>
                <a:lnTo>
                  <a:pt x="3655" y="1723"/>
                </a:lnTo>
                <a:lnTo>
                  <a:pt x="3700" y="1726"/>
                </a:lnTo>
                <a:lnTo>
                  <a:pt x="3745" y="1729"/>
                </a:lnTo>
                <a:lnTo>
                  <a:pt x="3790" y="1732"/>
                </a:lnTo>
                <a:lnTo>
                  <a:pt x="3834" y="1736"/>
                </a:lnTo>
                <a:lnTo>
                  <a:pt x="3878" y="1742"/>
                </a:lnTo>
                <a:lnTo>
                  <a:pt x="3921" y="1748"/>
                </a:lnTo>
                <a:lnTo>
                  <a:pt x="3949" y="1707"/>
                </a:lnTo>
                <a:lnTo>
                  <a:pt x="3976" y="1667"/>
                </a:lnTo>
                <a:lnTo>
                  <a:pt x="4001" y="1626"/>
                </a:lnTo>
                <a:lnTo>
                  <a:pt x="4026" y="1584"/>
                </a:lnTo>
                <a:lnTo>
                  <a:pt x="4049" y="1541"/>
                </a:lnTo>
                <a:lnTo>
                  <a:pt x="4072" y="1499"/>
                </a:lnTo>
                <a:lnTo>
                  <a:pt x="4095" y="1455"/>
                </a:lnTo>
                <a:lnTo>
                  <a:pt x="4115" y="1413"/>
                </a:lnTo>
                <a:lnTo>
                  <a:pt x="4071" y="1404"/>
                </a:lnTo>
                <a:lnTo>
                  <a:pt x="4027" y="1396"/>
                </a:lnTo>
                <a:lnTo>
                  <a:pt x="3982" y="1389"/>
                </a:lnTo>
                <a:lnTo>
                  <a:pt x="3936" y="1384"/>
                </a:lnTo>
                <a:lnTo>
                  <a:pt x="3890" y="1378"/>
                </a:lnTo>
                <a:lnTo>
                  <a:pt x="3844" y="1374"/>
                </a:lnTo>
                <a:lnTo>
                  <a:pt x="3797" y="1371"/>
                </a:lnTo>
                <a:lnTo>
                  <a:pt x="3749" y="1369"/>
                </a:lnTo>
                <a:close/>
                <a:moveTo>
                  <a:pt x="4371" y="1016"/>
                </a:moveTo>
                <a:lnTo>
                  <a:pt x="4371" y="1016"/>
                </a:lnTo>
                <a:lnTo>
                  <a:pt x="4353" y="1087"/>
                </a:lnTo>
                <a:lnTo>
                  <a:pt x="4332" y="1157"/>
                </a:lnTo>
                <a:lnTo>
                  <a:pt x="4311" y="1227"/>
                </a:lnTo>
                <a:lnTo>
                  <a:pt x="4286" y="1295"/>
                </a:lnTo>
                <a:lnTo>
                  <a:pt x="4271" y="1334"/>
                </a:lnTo>
                <a:lnTo>
                  <a:pt x="4323" y="1349"/>
                </a:lnTo>
                <a:lnTo>
                  <a:pt x="4374" y="1364"/>
                </a:lnTo>
                <a:lnTo>
                  <a:pt x="4425" y="1381"/>
                </a:lnTo>
                <a:lnTo>
                  <a:pt x="4475" y="1400"/>
                </a:lnTo>
                <a:lnTo>
                  <a:pt x="4530" y="1421"/>
                </a:lnTo>
                <a:lnTo>
                  <a:pt x="4584" y="1445"/>
                </a:lnTo>
                <a:lnTo>
                  <a:pt x="4597" y="1410"/>
                </a:lnTo>
                <a:lnTo>
                  <a:pt x="4611" y="1376"/>
                </a:lnTo>
                <a:lnTo>
                  <a:pt x="4633" y="1316"/>
                </a:lnTo>
                <a:lnTo>
                  <a:pt x="4652" y="1255"/>
                </a:lnTo>
                <a:lnTo>
                  <a:pt x="4670" y="1193"/>
                </a:lnTo>
                <a:lnTo>
                  <a:pt x="4686" y="1129"/>
                </a:lnTo>
                <a:lnTo>
                  <a:pt x="4622" y="1102"/>
                </a:lnTo>
                <a:lnTo>
                  <a:pt x="4557" y="1076"/>
                </a:lnTo>
                <a:lnTo>
                  <a:pt x="4510" y="1059"/>
                </a:lnTo>
                <a:lnTo>
                  <a:pt x="4464" y="1044"/>
                </a:lnTo>
                <a:lnTo>
                  <a:pt x="4418" y="1029"/>
                </a:lnTo>
                <a:lnTo>
                  <a:pt x="4371" y="1016"/>
                </a:lnTo>
                <a:close/>
                <a:moveTo>
                  <a:pt x="4226" y="1438"/>
                </a:moveTo>
                <a:lnTo>
                  <a:pt x="4226" y="1438"/>
                </a:lnTo>
                <a:lnTo>
                  <a:pt x="4207" y="1481"/>
                </a:lnTo>
                <a:lnTo>
                  <a:pt x="4186" y="1524"/>
                </a:lnTo>
                <a:lnTo>
                  <a:pt x="4164" y="1566"/>
                </a:lnTo>
                <a:lnTo>
                  <a:pt x="4141" y="1608"/>
                </a:lnTo>
                <a:lnTo>
                  <a:pt x="4118" y="1648"/>
                </a:lnTo>
                <a:lnTo>
                  <a:pt x="4093" y="1689"/>
                </a:lnTo>
                <a:lnTo>
                  <a:pt x="4068" y="1729"/>
                </a:lnTo>
                <a:lnTo>
                  <a:pt x="4042" y="1768"/>
                </a:lnTo>
                <a:lnTo>
                  <a:pt x="4083" y="1778"/>
                </a:lnTo>
                <a:lnTo>
                  <a:pt x="4123" y="1787"/>
                </a:lnTo>
                <a:lnTo>
                  <a:pt x="4163" y="1797"/>
                </a:lnTo>
                <a:lnTo>
                  <a:pt x="4203" y="1808"/>
                </a:lnTo>
                <a:lnTo>
                  <a:pt x="4241" y="1819"/>
                </a:lnTo>
                <a:lnTo>
                  <a:pt x="4281" y="1832"/>
                </a:lnTo>
                <a:lnTo>
                  <a:pt x="4320" y="1845"/>
                </a:lnTo>
                <a:lnTo>
                  <a:pt x="4357" y="1857"/>
                </a:lnTo>
                <a:lnTo>
                  <a:pt x="4383" y="1820"/>
                </a:lnTo>
                <a:lnTo>
                  <a:pt x="4408" y="1782"/>
                </a:lnTo>
                <a:lnTo>
                  <a:pt x="4431" y="1744"/>
                </a:lnTo>
                <a:lnTo>
                  <a:pt x="4455" y="1705"/>
                </a:lnTo>
                <a:lnTo>
                  <a:pt x="4477" y="1667"/>
                </a:lnTo>
                <a:lnTo>
                  <a:pt x="4499" y="1627"/>
                </a:lnTo>
                <a:lnTo>
                  <a:pt x="4519" y="1586"/>
                </a:lnTo>
                <a:lnTo>
                  <a:pt x="4538" y="1547"/>
                </a:lnTo>
                <a:lnTo>
                  <a:pt x="4487" y="1525"/>
                </a:lnTo>
                <a:lnTo>
                  <a:pt x="4435" y="1505"/>
                </a:lnTo>
                <a:lnTo>
                  <a:pt x="4384" y="1486"/>
                </a:lnTo>
                <a:lnTo>
                  <a:pt x="4332" y="1469"/>
                </a:lnTo>
                <a:lnTo>
                  <a:pt x="4280" y="1453"/>
                </a:lnTo>
                <a:lnTo>
                  <a:pt x="4226" y="1438"/>
                </a:lnTo>
                <a:close/>
              </a:path>
            </a:pathLst>
          </a:custGeom>
          <a:solidFill>
            <a:srgbClr val="D6B9B2"/>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8" name="KSO_Shape"/>
          <p:cNvSpPr/>
          <p:nvPr/>
        </p:nvSpPr>
        <p:spPr bwMode="auto">
          <a:xfrm>
            <a:off x="6224743" y="1665813"/>
            <a:ext cx="588896" cy="532811"/>
          </a:xfrm>
          <a:custGeom>
            <a:avLst/>
            <a:gdLst>
              <a:gd name="T0" fmla="*/ 1636767 w 3851"/>
              <a:gd name="T1" fmla="*/ 661046 h 3485"/>
              <a:gd name="T2" fmla="*/ 163630 w 3851"/>
              <a:gd name="T3" fmla="*/ 661046 h 3485"/>
              <a:gd name="T4" fmla="*/ 0 w 3851"/>
              <a:gd name="T5" fmla="*/ 497421 h 3485"/>
              <a:gd name="T6" fmla="*/ 1800397 w 3851"/>
              <a:gd name="T7" fmla="*/ 497421 h 3485"/>
              <a:gd name="T8" fmla="*/ 1636767 w 3851"/>
              <a:gd name="T9" fmla="*/ 661046 h 3485"/>
              <a:gd name="T10" fmla="*/ 1554952 w 3851"/>
              <a:gd name="T11" fmla="*/ 742859 h 3485"/>
              <a:gd name="T12" fmla="*/ 1391322 w 3851"/>
              <a:gd name="T13" fmla="*/ 906484 h 3485"/>
              <a:gd name="T14" fmla="*/ 409075 w 3851"/>
              <a:gd name="T15" fmla="*/ 906484 h 3485"/>
              <a:gd name="T16" fmla="*/ 245445 w 3851"/>
              <a:gd name="T17" fmla="*/ 742859 h 3485"/>
              <a:gd name="T18" fmla="*/ 1554952 w 3851"/>
              <a:gd name="T19" fmla="*/ 742859 h 3485"/>
              <a:gd name="T20" fmla="*/ 1309507 w 3851"/>
              <a:gd name="T21" fmla="*/ 988297 h 3485"/>
              <a:gd name="T22" fmla="*/ 1145877 w 3851"/>
              <a:gd name="T23" fmla="*/ 1152390 h 3485"/>
              <a:gd name="T24" fmla="*/ 654520 w 3851"/>
              <a:gd name="T25" fmla="*/ 1152390 h 3485"/>
              <a:gd name="T26" fmla="*/ 490890 w 3851"/>
              <a:gd name="T27" fmla="*/ 988297 h 3485"/>
              <a:gd name="T28" fmla="*/ 1309507 w 3851"/>
              <a:gd name="T29" fmla="*/ 988297 h 3485"/>
              <a:gd name="T30" fmla="*/ 899965 w 3851"/>
              <a:gd name="T31" fmla="*/ 1165948 h 3485"/>
              <a:gd name="T32" fmla="*/ 1131852 w 3851"/>
              <a:gd name="T33" fmla="*/ 1397828 h 3485"/>
              <a:gd name="T34" fmla="*/ 899965 w 3851"/>
              <a:gd name="T35" fmla="*/ 1629241 h 3485"/>
              <a:gd name="T36" fmla="*/ 668545 w 3851"/>
              <a:gd name="T37" fmla="*/ 1397828 h 3485"/>
              <a:gd name="T38" fmla="*/ 899965 w 3851"/>
              <a:gd name="T39" fmla="*/ 1165948 h 348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51" h="3485">
                <a:moveTo>
                  <a:pt x="3501" y="1414"/>
                </a:moveTo>
                <a:cubicBezTo>
                  <a:pt x="2631" y="544"/>
                  <a:pt x="1220" y="544"/>
                  <a:pt x="350" y="1414"/>
                </a:cubicBezTo>
                <a:cubicBezTo>
                  <a:pt x="0" y="1064"/>
                  <a:pt x="0" y="1064"/>
                  <a:pt x="0" y="1064"/>
                </a:cubicBezTo>
                <a:cubicBezTo>
                  <a:pt x="1063" y="0"/>
                  <a:pt x="2788" y="0"/>
                  <a:pt x="3851" y="1064"/>
                </a:cubicBezTo>
                <a:lnTo>
                  <a:pt x="3501" y="1414"/>
                </a:lnTo>
                <a:close/>
                <a:moveTo>
                  <a:pt x="3326" y="1589"/>
                </a:moveTo>
                <a:cubicBezTo>
                  <a:pt x="2976" y="1939"/>
                  <a:pt x="2976" y="1939"/>
                  <a:pt x="2976" y="1939"/>
                </a:cubicBezTo>
                <a:cubicBezTo>
                  <a:pt x="2396" y="1359"/>
                  <a:pt x="1455" y="1359"/>
                  <a:pt x="875" y="1939"/>
                </a:cubicBezTo>
                <a:cubicBezTo>
                  <a:pt x="525" y="1589"/>
                  <a:pt x="525" y="1589"/>
                  <a:pt x="525" y="1589"/>
                </a:cubicBezTo>
                <a:cubicBezTo>
                  <a:pt x="1298" y="815"/>
                  <a:pt x="2553" y="815"/>
                  <a:pt x="3326" y="1589"/>
                </a:cubicBezTo>
                <a:close/>
                <a:moveTo>
                  <a:pt x="2801" y="2114"/>
                </a:moveTo>
                <a:cubicBezTo>
                  <a:pt x="2451" y="2465"/>
                  <a:pt x="2451" y="2465"/>
                  <a:pt x="2451" y="2465"/>
                </a:cubicBezTo>
                <a:cubicBezTo>
                  <a:pt x="2161" y="2174"/>
                  <a:pt x="1690" y="2174"/>
                  <a:pt x="1400" y="2465"/>
                </a:cubicBezTo>
                <a:cubicBezTo>
                  <a:pt x="1050" y="2114"/>
                  <a:pt x="1050" y="2114"/>
                  <a:pt x="1050" y="2114"/>
                </a:cubicBezTo>
                <a:cubicBezTo>
                  <a:pt x="1534" y="1631"/>
                  <a:pt x="2317" y="1631"/>
                  <a:pt x="2801" y="2114"/>
                </a:cubicBezTo>
                <a:close/>
                <a:moveTo>
                  <a:pt x="1925" y="2494"/>
                </a:moveTo>
                <a:cubicBezTo>
                  <a:pt x="2199" y="2494"/>
                  <a:pt x="2421" y="2716"/>
                  <a:pt x="2421" y="2990"/>
                </a:cubicBezTo>
                <a:cubicBezTo>
                  <a:pt x="2421" y="3263"/>
                  <a:pt x="2199" y="3485"/>
                  <a:pt x="1925" y="3485"/>
                </a:cubicBezTo>
                <a:cubicBezTo>
                  <a:pt x="1652" y="3485"/>
                  <a:pt x="1430" y="3263"/>
                  <a:pt x="1430" y="2990"/>
                </a:cubicBezTo>
                <a:cubicBezTo>
                  <a:pt x="1430" y="2716"/>
                  <a:pt x="1652" y="2494"/>
                  <a:pt x="1925" y="2494"/>
                </a:cubicBezTo>
                <a:close/>
              </a:path>
            </a:pathLst>
          </a:custGeom>
          <a:solidFill>
            <a:srgbClr val="D6B9B2"/>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9" name="KSO_Shape"/>
          <p:cNvSpPr/>
          <p:nvPr/>
        </p:nvSpPr>
        <p:spPr bwMode="auto">
          <a:xfrm>
            <a:off x="7162661" y="1657092"/>
            <a:ext cx="588896" cy="588896"/>
          </a:xfrm>
          <a:custGeom>
            <a:avLst/>
            <a:gdLst>
              <a:gd name="T0" fmla="*/ 900007 w 3267"/>
              <a:gd name="T1" fmla="*/ 1800397 h 3267"/>
              <a:gd name="T2" fmla="*/ 0 w 3267"/>
              <a:gd name="T3" fmla="*/ 900474 h 3267"/>
              <a:gd name="T4" fmla="*/ 900007 w 3267"/>
              <a:gd name="T5" fmla="*/ 0 h 3267"/>
              <a:gd name="T6" fmla="*/ 1799464 w 3267"/>
              <a:gd name="T7" fmla="*/ 900474 h 3267"/>
              <a:gd name="T8" fmla="*/ 900007 w 3267"/>
              <a:gd name="T9" fmla="*/ 1800397 h 3267"/>
              <a:gd name="T10" fmla="*/ 900007 w 3267"/>
              <a:gd name="T11" fmla="*/ 73294 h 3267"/>
              <a:gd name="T12" fmla="*/ 73256 w 3267"/>
              <a:gd name="T13" fmla="*/ 900474 h 3267"/>
              <a:gd name="T14" fmla="*/ 900007 w 3267"/>
              <a:gd name="T15" fmla="*/ 1727103 h 3267"/>
              <a:gd name="T16" fmla="*/ 1726208 w 3267"/>
              <a:gd name="T17" fmla="*/ 900474 h 3267"/>
              <a:gd name="T18" fmla="*/ 900007 w 3267"/>
              <a:gd name="T19" fmla="*/ 73294 h 3267"/>
              <a:gd name="T20" fmla="*/ 1370942 w 3267"/>
              <a:gd name="T21" fmla="*/ 1524854 h 3267"/>
              <a:gd name="T22" fmla="*/ 1059189 w 3267"/>
              <a:gd name="T23" fmla="*/ 1113744 h 3267"/>
              <a:gd name="T24" fmla="*/ 1163290 w 3267"/>
              <a:gd name="T25" fmla="*/ 904332 h 3267"/>
              <a:gd name="T26" fmla="*/ 990339 w 3267"/>
              <a:gd name="T27" fmla="*/ 656343 h 3267"/>
              <a:gd name="T28" fmla="*/ 1169349 w 3267"/>
              <a:gd name="T29" fmla="*/ 165326 h 3267"/>
              <a:gd name="T30" fmla="*/ 1682144 w 3267"/>
              <a:gd name="T31" fmla="*/ 900474 h 3267"/>
              <a:gd name="T32" fmla="*/ 1370942 w 3267"/>
              <a:gd name="T33" fmla="*/ 1524854 h 3267"/>
              <a:gd name="T34" fmla="*/ 933055 w 3267"/>
              <a:gd name="T35" fmla="*/ 642566 h 3267"/>
              <a:gd name="T36" fmla="*/ 999151 w 3267"/>
              <a:gd name="T37" fmla="*/ 123443 h 3267"/>
              <a:gd name="T38" fmla="*/ 1096092 w 3267"/>
              <a:gd name="T39" fmla="*/ 142180 h 3267"/>
              <a:gd name="T40" fmla="*/ 965553 w 3267"/>
              <a:gd name="T41" fmla="*/ 649179 h 3267"/>
              <a:gd name="T42" fmla="*/ 933055 w 3267"/>
              <a:gd name="T43" fmla="*/ 642566 h 3267"/>
              <a:gd name="T44" fmla="*/ 1119226 w 3267"/>
              <a:gd name="T45" fmla="*/ 904332 h 3267"/>
              <a:gd name="T46" fmla="*/ 900007 w 3267"/>
              <a:gd name="T47" fmla="*/ 1123664 h 3267"/>
              <a:gd name="T48" fmla="*/ 680789 w 3267"/>
              <a:gd name="T49" fmla="*/ 904332 h 3267"/>
              <a:gd name="T50" fmla="*/ 900007 w 3267"/>
              <a:gd name="T51" fmla="*/ 685000 h 3267"/>
              <a:gd name="T52" fmla="*/ 1119226 w 3267"/>
              <a:gd name="T53" fmla="*/ 904332 h 3267"/>
              <a:gd name="T54" fmla="*/ 900007 w 3267"/>
              <a:gd name="T55" fmla="*/ 754436 h 3267"/>
              <a:gd name="T56" fmla="*/ 750190 w 3267"/>
              <a:gd name="T57" fmla="*/ 904332 h 3267"/>
              <a:gd name="T58" fmla="*/ 900007 w 3267"/>
              <a:gd name="T59" fmla="*/ 1054227 h 3267"/>
              <a:gd name="T60" fmla="*/ 1049825 w 3267"/>
              <a:gd name="T61" fmla="*/ 904332 h 3267"/>
              <a:gd name="T62" fmla="*/ 900007 w 3267"/>
              <a:gd name="T63" fmla="*/ 754436 h 3267"/>
              <a:gd name="T64" fmla="*/ 354715 w 3267"/>
              <a:gd name="T65" fmla="*/ 338918 h 3267"/>
              <a:gd name="T66" fmla="*/ 630666 w 3267"/>
              <a:gd name="T67" fmla="*/ 165326 h 3267"/>
              <a:gd name="T68" fmla="*/ 809676 w 3267"/>
              <a:gd name="T69" fmla="*/ 656343 h 3267"/>
              <a:gd name="T70" fmla="*/ 717142 w 3267"/>
              <a:gd name="T71" fmla="*/ 714207 h 3267"/>
              <a:gd name="T72" fmla="*/ 354715 w 3267"/>
              <a:gd name="T73" fmla="*/ 338918 h 3267"/>
              <a:gd name="T74" fmla="*/ 636174 w 3267"/>
              <a:gd name="T75" fmla="*/ 904332 h 3267"/>
              <a:gd name="T76" fmla="*/ 900007 w 3267"/>
              <a:gd name="T77" fmla="*/ 1167751 h 3267"/>
              <a:gd name="T78" fmla="*/ 921489 w 3267"/>
              <a:gd name="T79" fmla="*/ 1166648 h 3267"/>
              <a:gd name="T80" fmla="*/ 964451 w 3267"/>
              <a:gd name="T81" fmla="*/ 1680260 h 3267"/>
              <a:gd name="T82" fmla="*/ 900007 w 3267"/>
              <a:gd name="T83" fmla="*/ 1683016 h 3267"/>
              <a:gd name="T84" fmla="*/ 117320 w 3267"/>
              <a:gd name="T85" fmla="*/ 900474 h 3267"/>
              <a:gd name="T86" fmla="*/ 235192 w 3267"/>
              <a:gd name="T87" fmla="*/ 487160 h 3267"/>
              <a:gd name="T88" fmla="*/ 676933 w 3267"/>
              <a:gd name="T89" fmla="*/ 763805 h 3267"/>
              <a:gd name="T90" fmla="*/ 636174 w 3267"/>
              <a:gd name="T91" fmla="*/ 904332 h 3267"/>
              <a:gd name="T92" fmla="*/ 1268493 w 3267"/>
              <a:gd name="T93" fmla="*/ 1590433 h 3267"/>
              <a:gd name="T94" fmla="*/ 1208455 w 3267"/>
              <a:gd name="T95" fmla="*/ 1619641 h 3267"/>
              <a:gd name="T96" fmla="*/ 1004109 w 3267"/>
              <a:gd name="T97" fmla="*/ 1146258 h 3267"/>
              <a:gd name="T98" fmla="*/ 1024488 w 3267"/>
              <a:gd name="T99" fmla="*/ 1136339 h 3267"/>
              <a:gd name="T100" fmla="*/ 1268493 w 3267"/>
              <a:gd name="T101" fmla="*/ 1590433 h 326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267" h="3267">
                <a:moveTo>
                  <a:pt x="1634" y="3267"/>
                </a:moveTo>
                <a:cubicBezTo>
                  <a:pt x="732" y="3267"/>
                  <a:pt x="0" y="2536"/>
                  <a:pt x="0" y="1634"/>
                </a:cubicBezTo>
                <a:cubicBezTo>
                  <a:pt x="0" y="731"/>
                  <a:pt x="732" y="0"/>
                  <a:pt x="1634" y="0"/>
                </a:cubicBezTo>
                <a:cubicBezTo>
                  <a:pt x="2536" y="0"/>
                  <a:pt x="3267" y="731"/>
                  <a:pt x="3267" y="1634"/>
                </a:cubicBezTo>
                <a:cubicBezTo>
                  <a:pt x="3267" y="2536"/>
                  <a:pt x="2536" y="3267"/>
                  <a:pt x="1634" y="3267"/>
                </a:cubicBezTo>
                <a:close/>
                <a:moveTo>
                  <a:pt x="1634" y="133"/>
                </a:moveTo>
                <a:cubicBezTo>
                  <a:pt x="805" y="133"/>
                  <a:pt x="133" y="805"/>
                  <a:pt x="133" y="1634"/>
                </a:cubicBezTo>
                <a:cubicBezTo>
                  <a:pt x="133" y="2462"/>
                  <a:pt x="805" y="3134"/>
                  <a:pt x="1634" y="3134"/>
                </a:cubicBezTo>
                <a:cubicBezTo>
                  <a:pt x="2462" y="3134"/>
                  <a:pt x="3134" y="2462"/>
                  <a:pt x="3134" y="1634"/>
                </a:cubicBezTo>
                <a:cubicBezTo>
                  <a:pt x="3134" y="805"/>
                  <a:pt x="2462" y="133"/>
                  <a:pt x="1634" y="133"/>
                </a:cubicBezTo>
                <a:close/>
                <a:moveTo>
                  <a:pt x="2489" y="2767"/>
                </a:moveTo>
                <a:cubicBezTo>
                  <a:pt x="1923" y="2021"/>
                  <a:pt x="1923" y="2021"/>
                  <a:pt x="1923" y="2021"/>
                </a:cubicBezTo>
                <a:cubicBezTo>
                  <a:pt x="2038" y="1934"/>
                  <a:pt x="2112" y="1796"/>
                  <a:pt x="2112" y="1641"/>
                </a:cubicBezTo>
                <a:cubicBezTo>
                  <a:pt x="2112" y="1434"/>
                  <a:pt x="1981" y="1258"/>
                  <a:pt x="1798" y="1191"/>
                </a:cubicBezTo>
                <a:cubicBezTo>
                  <a:pt x="2123" y="300"/>
                  <a:pt x="2123" y="300"/>
                  <a:pt x="2123" y="300"/>
                </a:cubicBezTo>
                <a:cubicBezTo>
                  <a:pt x="2667" y="499"/>
                  <a:pt x="3054" y="1021"/>
                  <a:pt x="3054" y="1634"/>
                </a:cubicBezTo>
                <a:cubicBezTo>
                  <a:pt x="3054" y="2097"/>
                  <a:pt x="2832" y="2508"/>
                  <a:pt x="2489" y="2767"/>
                </a:cubicBezTo>
                <a:close/>
                <a:moveTo>
                  <a:pt x="1694" y="1166"/>
                </a:moveTo>
                <a:cubicBezTo>
                  <a:pt x="1814" y="224"/>
                  <a:pt x="1814" y="224"/>
                  <a:pt x="1814" y="224"/>
                </a:cubicBezTo>
                <a:cubicBezTo>
                  <a:pt x="1874" y="232"/>
                  <a:pt x="1932" y="244"/>
                  <a:pt x="1990" y="258"/>
                </a:cubicBezTo>
                <a:cubicBezTo>
                  <a:pt x="1753" y="1178"/>
                  <a:pt x="1753" y="1178"/>
                  <a:pt x="1753" y="1178"/>
                </a:cubicBezTo>
                <a:cubicBezTo>
                  <a:pt x="1734" y="1173"/>
                  <a:pt x="1714" y="1169"/>
                  <a:pt x="1694" y="1166"/>
                </a:cubicBezTo>
                <a:close/>
                <a:moveTo>
                  <a:pt x="2032" y="1641"/>
                </a:moveTo>
                <a:cubicBezTo>
                  <a:pt x="2032" y="1860"/>
                  <a:pt x="1853" y="2039"/>
                  <a:pt x="1634" y="2039"/>
                </a:cubicBezTo>
                <a:cubicBezTo>
                  <a:pt x="1414" y="2039"/>
                  <a:pt x="1236" y="1860"/>
                  <a:pt x="1236" y="1641"/>
                </a:cubicBezTo>
                <a:cubicBezTo>
                  <a:pt x="1236" y="1421"/>
                  <a:pt x="1414" y="1243"/>
                  <a:pt x="1634" y="1243"/>
                </a:cubicBezTo>
                <a:cubicBezTo>
                  <a:pt x="1853" y="1243"/>
                  <a:pt x="2032" y="1421"/>
                  <a:pt x="2032" y="1641"/>
                </a:cubicBezTo>
                <a:close/>
                <a:moveTo>
                  <a:pt x="1634" y="1369"/>
                </a:moveTo>
                <a:cubicBezTo>
                  <a:pt x="1484" y="1369"/>
                  <a:pt x="1362" y="1490"/>
                  <a:pt x="1362" y="1641"/>
                </a:cubicBezTo>
                <a:cubicBezTo>
                  <a:pt x="1362" y="1791"/>
                  <a:pt x="1484" y="1913"/>
                  <a:pt x="1634" y="1913"/>
                </a:cubicBezTo>
                <a:cubicBezTo>
                  <a:pt x="1784" y="1913"/>
                  <a:pt x="1906" y="1791"/>
                  <a:pt x="1906" y="1641"/>
                </a:cubicBezTo>
                <a:cubicBezTo>
                  <a:pt x="1906" y="1490"/>
                  <a:pt x="1784" y="1369"/>
                  <a:pt x="1634" y="1369"/>
                </a:cubicBezTo>
                <a:close/>
                <a:moveTo>
                  <a:pt x="644" y="615"/>
                </a:moveTo>
                <a:cubicBezTo>
                  <a:pt x="786" y="477"/>
                  <a:pt x="956" y="369"/>
                  <a:pt x="1145" y="300"/>
                </a:cubicBezTo>
                <a:cubicBezTo>
                  <a:pt x="1470" y="1191"/>
                  <a:pt x="1470" y="1191"/>
                  <a:pt x="1470" y="1191"/>
                </a:cubicBezTo>
                <a:cubicBezTo>
                  <a:pt x="1406" y="1214"/>
                  <a:pt x="1349" y="1250"/>
                  <a:pt x="1302" y="1296"/>
                </a:cubicBezTo>
                <a:lnTo>
                  <a:pt x="644" y="615"/>
                </a:lnTo>
                <a:close/>
                <a:moveTo>
                  <a:pt x="1155" y="1641"/>
                </a:moveTo>
                <a:cubicBezTo>
                  <a:pt x="1155" y="1905"/>
                  <a:pt x="1370" y="2119"/>
                  <a:pt x="1634" y="2119"/>
                </a:cubicBezTo>
                <a:cubicBezTo>
                  <a:pt x="1647" y="2119"/>
                  <a:pt x="1660" y="2118"/>
                  <a:pt x="1673" y="2117"/>
                </a:cubicBezTo>
                <a:cubicBezTo>
                  <a:pt x="1751" y="3049"/>
                  <a:pt x="1751" y="3049"/>
                  <a:pt x="1751" y="3049"/>
                </a:cubicBezTo>
                <a:cubicBezTo>
                  <a:pt x="1712" y="3052"/>
                  <a:pt x="1673" y="3054"/>
                  <a:pt x="1634" y="3054"/>
                </a:cubicBezTo>
                <a:cubicBezTo>
                  <a:pt x="849" y="3054"/>
                  <a:pt x="213" y="2418"/>
                  <a:pt x="213" y="1634"/>
                </a:cubicBezTo>
                <a:cubicBezTo>
                  <a:pt x="213" y="1358"/>
                  <a:pt x="292" y="1101"/>
                  <a:pt x="427" y="884"/>
                </a:cubicBezTo>
                <a:cubicBezTo>
                  <a:pt x="1229" y="1386"/>
                  <a:pt x="1229" y="1386"/>
                  <a:pt x="1229" y="1386"/>
                </a:cubicBezTo>
                <a:cubicBezTo>
                  <a:pt x="1182" y="1460"/>
                  <a:pt x="1155" y="1547"/>
                  <a:pt x="1155" y="1641"/>
                </a:cubicBezTo>
                <a:close/>
                <a:moveTo>
                  <a:pt x="2303" y="2886"/>
                </a:moveTo>
                <a:cubicBezTo>
                  <a:pt x="2267" y="2905"/>
                  <a:pt x="2231" y="2923"/>
                  <a:pt x="2194" y="2939"/>
                </a:cubicBezTo>
                <a:cubicBezTo>
                  <a:pt x="1823" y="2080"/>
                  <a:pt x="1823" y="2080"/>
                  <a:pt x="1823" y="2080"/>
                </a:cubicBezTo>
                <a:cubicBezTo>
                  <a:pt x="1836" y="2074"/>
                  <a:pt x="1848" y="2068"/>
                  <a:pt x="1860" y="2062"/>
                </a:cubicBezTo>
                <a:lnTo>
                  <a:pt x="2303" y="2886"/>
                </a:lnTo>
                <a:close/>
              </a:path>
            </a:pathLst>
          </a:custGeom>
          <a:solidFill>
            <a:srgbClr val="C99FAB"/>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10" name="KSO_Shape"/>
          <p:cNvSpPr/>
          <p:nvPr/>
        </p:nvSpPr>
        <p:spPr bwMode="auto">
          <a:xfrm>
            <a:off x="8160303" y="1681705"/>
            <a:ext cx="461796" cy="562024"/>
          </a:xfrm>
          <a:custGeom>
            <a:avLst/>
            <a:gdLst>
              <a:gd name="T0" fmla="*/ 2546351 w 2947988"/>
              <a:gd name="T1" fmla="*/ 1262396 h 3590925"/>
              <a:gd name="T2" fmla="*/ 2497138 w 2947988"/>
              <a:gd name="T3" fmla="*/ 1328166 h 3590925"/>
              <a:gd name="T4" fmla="*/ 2496741 w 2947988"/>
              <a:gd name="T5" fmla="*/ 1407489 h 3590925"/>
              <a:gd name="T6" fmla="*/ 2543573 w 2947988"/>
              <a:gd name="T7" fmla="*/ 1472462 h 3590925"/>
              <a:gd name="T8" fmla="*/ 2621757 w 2947988"/>
              <a:gd name="T9" fmla="*/ 1496778 h 3590925"/>
              <a:gd name="T10" fmla="*/ 2695973 w 2947988"/>
              <a:gd name="T11" fmla="*/ 1470868 h 3590925"/>
              <a:gd name="T12" fmla="*/ 2742011 w 2947988"/>
              <a:gd name="T13" fmla="*/ 1402706 h 3590925"/>
              <a:gd name="T14" fmla="*/ 2738439 w 2947988"/>
              <a:gd name="T15" fmla="*/ 1323383 h 3590925"/>
              <a:gd name="T16" fmla="*/ 2688432 w 2947988"/>
              <a:gd name="T17" fmla="*/ 1260403 h 3590925"/>
              <a:gd name="T18" fmla="*/ 2614613 w 2947988"/>
              <a:gd name="T19" fmla="*/ 1185863 h 3590925"/>
              <a:gd name="T20" fmla="*/ 2725342 w 2947988"/>
              <a:gd name="T21" fmla="*/ 1220144 h 3590925"/>
              <a:gd name="T22" fmla="*/ 2791620 w 2947988"/>
              <a:gd name="T23" fmla="*/ 1312222 h 3590925"/>
              <a:gd name="T24" fmla="*/ 2791223 w 2947988"/>
              <a:gd name="T25" fmla="*/ 1425825 h 3590925"/>
              <a:gd name="T26" fmla="*/ 2721770 w 2947988"/>
              <a:gd name="T27" fmla="*/ 1519498 h 3590925"/>
              <a:gd name="T28" fmla="*/ 2614217 w 2947988"/>
              <a:gd name="T29" fmla="*/ 1550988 h 3590925"/>
              <a:gd name="T30" fmla="*/ 2504679 w 2947988"/>
              <a:gd name="T31" fmla="*/ 1511127 h 3590925"/>
              <a:gd name="T32" fmla="*/ 2443163 w 2947988"/>
              <a:gd name="T33" fmla="*/ 1415860 h 3590925"/>
              <a:gd name="T34" fmla="*/ 2449116 w 2947988"/>
              <a:gd name="T35" fmla="*/ 1301858 h 3590925"/>
              <a:gd name="T36" fmla="*/ 2523332 w 2947988"/>
              <a:gd name="T37" fmla="*/ 1212570 h 3590925"/>
              <a:gd name="T38" fmla="*/ 2502852 w 2947988"/>
              <a:gd name="T39" fmla="*/ 1098550 h 3590925"/>
              <a:gd name="T40" fmla="*/ 2620593 w 2947988"/>
              <a:gd name="T41" fmla="*/ 1139031 h 3590925"/>
              <a:gd name="T42" fmla="*/ 2572228 w 2947988"/>
              <a:gd name="T43" fmla="*/ 1160859 h 3590925"/>
              <a:gd name="T44" fmla="*/ 2478274 w 2947988"/>
              <a:gd name="T45" fmla="*/ 1205707 h 3590925"/>
              <a:gd name="T46" fmla="*/ 2416033 w 2947988"/>
              <a:gd name="T47" fmla="*/ 1293813 h 3590925"/>
              <a:gd name="T48" fmla="*/ 2406122 w 2947988"/>
              <a:gd name="T49" fmla="*/ 1398985 h 3590925"/>
              <a:gd name="T50" fmla="*/ 2447748 w 2947988"/>
              <a:gd name="T51" fmla="*/ 1494235 h 3590925"/>
              <a:gd name="T52" fmla="*/ 2383526 w 2947988"/>
              <a:gd name="T53" fmla="*/ 1481932 h 3590925"/>
              <a:gd name="T54" fmla="*/ 2302257 w 2947988"/>
              <a:gd name="T55" fmla="*/ 1380332 h 3590925"/>
              <a:gd name="T56" fmla="*/ 2296707 w 2947988"/>
              <a:gd name="T57" fmla="*/ 1250950 h 3590925"/>
              <a:gd name="T58" fmla="*/ 2371633 w 2947988"/>
              <a:gd name="T59" fmla="*/ 1140619 h 3590925"/>
              <a:gd name="T60" fmla="*/ 2492545 w 2947988"/>
              <a:gd name="T61" fmla="*/ 1098550 h 3590925"/>
              <a:gd name="T62" fmla="*/ 2934099 w 2947988"/>
              <a:gd name="T63" fmla="*/ 816065 h 3590925"/>
              <a:gd name="T64" fmla="*/ 2947988 w 2947988"/>
              <a:gd name="T65" fmla="*/ 1673807 h 3590925"/>
              <a:gd name="T66" fmla="*/ 2905528 w 2947988"/>
              <a:gd name="T67" fmla="*/ 1720643 h 3590925"/>
              <a:gd name="T68" fmla="*/ 1304353 w 2947988"/>
              <a:gd name="T69" fmla="*/ 1471775 h 3590925"/>
              <a:gd name="T70" fmla="*/ 1349193 w 2947988"/>
              <a:gd name="T71" fmla="*/ 1836941 h 3590925"/>
              <a:gd name="T72" fmla="*/ 1277766 w 2947988"/>
              <a:gd name="T73" fmla="*/ 2222349 h 3590925"/>
              <a:gd name="T74" fmla="*/ 1090069 w 2947988"/>
              <a:gd name="T75" fmla="*/ 2563699 h 3590925"/>
              <a:gd name="T76" fmla="*/ 829357 w 2947988"/>
              <a:gd name="T77" fmla="*/ 2812964 h 3590925"/>
              <a:gd name="T78" fmla="*/ 534122 w 2947988"/>
              <a:gd name="T79" fmla="*/ 2967366 h 3590925"/>
              <a:gd name="T80" fmla="*/ 0 w 2947988"/>
              <a:gd name="T81" fmla="*/ 3590925 h 3590925"/>
              <a:gd name="T82" fmla="*/ 468249 w 2947988"/>
              <a:gd name="T83" fmla="*/ 2706987 h 3590925"/>
              <a:gd name="T84" fmla="*/ 707930 w 2947988"/>
              <a:gd name="T85" fmla="*/ 2570844 h 3590925"/>
              <a:gd name="T86" fmla="*/ 898404 w 2947988"/>
              <a:gd name="T87" fmla="*/ 2374369 h 3590925"/>
              <a:gd name="T88" fmla="*/ 1027371 w 2947988"/>
              <a:gd name="T89" fmla="*/ 2129867 h 3590925"/>
              <a:gd name="T90" fmla="*/ 1082529 w 2947988"/>
              <a:gd name="T91" fmla="*/ 1851230 h 3590925"/>
              <a:gd name="T92" fmla="*/ 1053561 w 2947988"/>
              <a:gd name="T93" fmla="*/ 1567036 h 3590925"/>
              <a:gd name="T94" fmla="*/ 948404 w 2947988"/>
              <a:gd name="T95" fmla="*/ 1313008 h 3590925"/>
              <a:gd name="T96" fmla="*/ 209522 w 2947988"/>
              <a:gd name="T97" fmla="*/ 882350 h 3590925"/>
              <a:gd name="T98" fmla="*/ 147221 w 2947988"/>
              <a:gd name="T99" fmla="*/ 62713 h 3590925"/>
              <a:gd name="T100" fmla="*/ 312298 w 2947988"/>
              <a:gd name="T101" fmla="*/ 31356 h 3590925"/>
              <a:gd name="T102" fmla="*/ 377774 w 2947988"/>
              <a:gd name="T103" fmla="*/ 258394 h 3590925"/>
              <a:gd name="T104" fmla="*/ 555947 w 2947988"/>
              <a:gd name="T105" fmla="*/ 493767 h 3590925"/>
              <a:gd name="T106" fmla="*/ 857135 w 2947988"/>
              <a:gd name="T107" fmla="*/ 698974 h 3590925"/>
              <a:gd name="T108" fmla="*/ 1298003 w 2947988"/>
              <a:gd name="T109" fmla="*/ 878778 h 3590925"/>
              <a:gd name="T110" fmla="*/ 1994822 w 2947988"/>
              <a:gd name="T111" fmla="*/ 1105816 h 3590925"/>
              <a:gd name="T112" fmla="*/ 2075774 w 2947988"/>
              <a:gd name="T113" fmla="*/ 1642450 h 3590925"/>
              <a:gd name="T114" fmla="*/ 2863068 w 2947988"/>
              <a:gd name="T115" fmla="*/ 1642450 h 3590925"/>
              <a:gd name="T116" fmla="*/ 2051965 w 2947988"/>
              <a:gd name="T117" fmla="*/ 929187 h 3590925"/>
              <a:gd name="T118" fmla="*/ 1367447 w 2947988"/>
              <a:gd name="T119" fmla="*/ 853772 h 3590925"/>
              <a:gd name="T120" fmla="*/ 897610 w 2947988"/>
              <a:gd name="T121" fmla="*/ 668808 h 3590925"/>
              <a:gd name="T122" fmla="*/ 598010 w 2947988"/>
              <a:gd name="T123" fmla="*/ 472333 h 3590925"/>
              <a:gd name="T124" fmla="*/ 408726 w 2947988"/>
              <a:gd name="T125" fmla="*/ 219099 h 3590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47988" h="3590925">
                <a:moveTo>
                  <a:pt x="2615407" y="1239675"/>
                </a:moveTo>
                <a:lnTo>
                  <a:pt x="2609454" y="1240074"/>
                </a:lnTo>
                <a:lnTo>
                  <a:pt x="2603501" y="1240473"/>
                </a:lnTo>
                <a:lnTo>
                  <a:pt x="2597151" y="1241270"/>
                </a:lnTo>
                <a:lnTo>
                  <a:pt x="2591198" y="1242864"/>
                </a:lnTo>
                <a:lnTo>
                  <a:pt x="2585245" y="1244459"/>
                </a:lnTo>
                <a:lnTo>
                  <a:pt x="2579688" y="1246053"/>
                </a:lnTo>
                <a:lnTo>
                  <a:pt x="2573338" y="1248046"/>
                </a:lnTo>
                <a:lnTo>
                  <a:pt x="2567782" y="1250438"/>
                </a:lnTo>
                <a:lnTo>
                  <a:pt x="2562226" y="1252829"/>
                </a:lnTo>
                <a:lnTo>
                  <a:pt x="2557067" y="1255620"/>
                </a:lnTo>
                <a:lnTo>
                  <a:pt x="2551510" y="1258809"/>
                </a:lnTo>
                <a:lnTo>
                  <a:pt x="2546351" y="1262396"/>
                </a:lnTo>
                <a:lnTo>
                  <a:pt x="2541588" y="1265983"/>
                </a:lnTo>
                <a:lnTo>
                  <a:pt x="2536429" y="1269571"/>
                </a:lnTo>
                <a:lnTo>
                  <a:pt x="2532063" y="1273956"/>
                </a:lnTo>
                <a:lnTo>
                  <a:pt x="2527301" y="1278340"/>
                </a:lnTo>
                <a:lnTo>
                  <a:pt x="2522935" y="1283124"/>
                </a:lnTo>
                <a:lnTo>
                  <a:pt x="2518966" y="1287907"/>
                </a:lnTo>
                <a:lnTo>
                  <a:pt x="2514998" y="1293089"/>
                </a:lnTo>
                <a:lnTo>
                  <a:pt x="2511029" y="1298271"/>
                </a:lnTo>
                <a:lnTo>
                  <a:pt x="2508251" y="1304250"/>
                </a:lnTo>
                <a:lnTo>
                  <a:pt x="2504679" y="1309830"/>
                </a:lnTo>
                <a:lnTo>
                  <a:pt x="2501901" y="1315809"/>
                </a:lnTo>
                <a:lnTo>
                  <a:pt x="2499520" y="1321789"/>
                </a:lnTo>
                <a:lnTo>
                  <a:pt x="2497138" y="1328166"/>
                </a:lnTo>
                <a:lnTo>
                  <a:pt x="2495154" y="1334145"/>
                </a:lnTo>
                <a:lnTo>
                  <a:pt x="2493963" y="1340125"/>
                </a:lnTo>
                <a:lnTo>
                  <a:pt x="2492376" y="1346104"/>
                </a:lnTo>
                <a:lnTo>
                  <a:pt x="2491582" y="1352880"/>
                </a:lnTo>
                <a:lnTo>
                  <a:pt x="2490788" y="1358859"/>
                </a:lnTo>
                <a:lnTo>
                  <a:pt x="2490788" y="1364838"/>
                </a:lnTo>
                <a:lnTo>
                  <a:pt x="2490788" y="1371615"/>
                </a:lnTo>
                <a:lnTo>
                  <a:pt x="2490788" y="1377594"/>
                </a:lnTo>
                <a:lnTo>
                  <a:pt x="2491582" y="1383573"/>
                </a:lnTo>
                <a:lnTo>
                  <a:pt x="2492376" y="1389951"/>
                </a:lnTo>
                <a:lnTo>
                  <a:pt x="2493963" y="1395930"/>
                </a:lnTo>
                <a:lnTo>
                  <a:pt x="2495154" y="1401909"/>
                </a:lnTo>
                <a:lnTo>
                  <a:pt x="2496741" y="1407489"/>
                </a:lnTo>
                <a:lnTo>
                  <a:pt x="2499123" y="1413867"/>
                </a:lnTo>
                <a:lnTo>
                  <a:pt x="2501107" y="1419448"/>
                </a:lnTo>
                <a:lnTo>
                  <a:pt x="2503885" y="1425028"/>
                </a:lnTo>
                <a:lnTo>
                  <a:pt x="2506266" y="1430609"/>
                </a:lnTo>
                <a:lnTo>
                  <a:pt x="2509838" y="1435791"/>
                </a:lnTo>
                <a:lnTo>
                  <a:pt x="2513013" y="1440972"/>
                </a:lnTo>
                <a:lnTo>
                  <a:pt x="2516982" y="1445756"/>
                </a:lnTo>
                <a:lnTo>
                  <a:pt x="2520554" y="1450938"/>
                </a:lnTo>
                <a:lnTo>
                  <a:pt x="2524523" y="1455721"/>
                </a:lnTo>
                <a:lnTo>
                  <a:pt x="2528888" y="1460106"/>
                </a:lnTo>
                <a:lnTo>
                  <a:pt x="2533651" y="1464490"/>
                </a:lnTo>
                <a:lnTo>
                  <a:pt x="2538413" y="1468476"/>
                </a:lnTo>
                <a:lnTo>
                  <a:pt x="2543573" y="1472462"/>
                </a:lnTo>
                <a:lnTo>
                  <a:pt x="2548732" y="1476449"/>
                </a:lnTo>
                <a:lnTo>
                  <a:pt x="2554288" y="1479637"/>
                </a:lnTo>
                <a:lnTo>
                  <a:pt x="2560242" y="1482826"/>
                </a:lnTo>
                <a:lnTo>
                  <a:pt x="2566195" y="1485617"/>
                </a:lnTo>
                <a:lnTo>
                  <a:pt x="2572148" y="1488008"/>
                </a:lnTo>
                <a:lnTo>
                  <a:pt x="2578101" y="1490400"/>
                </a:lnTo>
                <a:lnTo>
                  <a:pt x="2584451" y="1492393"/>
                </a:lnTo>
                <a:lnTo>
                  <a:pt x="2590404" y="1493589"/>
                </a:lnTo>
                <a:lnTo>
                  <a:pt x="2596754" y="1495183"/>
                </a:lnTo>
                <a:lnTo>
                  <a:pt x="2603104" y="1495980"/>
                </a:lnTo>
                <a:lnTo>
                  <a:pt x="2609057" y="1496778"/>
                </a:lnTo>
                <a:lnTo>
                  <a:pt x="2615407" y="1496778"/>
                </a:lnTo>
                <a:lnTo>
                  <a:pt x="2621757" y="1496778"/>
                </a:lnTo>
                <a:lnTo>
                  <a:pt x="2627710" y="1496778"/>
                </a:lnTo>
                <a:lnTo>
                  <a:pt x="2634060" y="1495980"/>
                </a:lnTo>
                <a:lnTo>
                  <a:pt x="2640014" y="1495183"/>
                </a:lnTo>
                <a:lnTo>
                  <a:pt x="2646364" y="1493987"/>
                </a:lnTo>
                <a:lnTo>
                  <a:pt x="2651920" y="1492393"/>
                </a:lnTo>
                <a:lnTo>
                  <a:pt x="2657873" y="1490798"/>
                </a:lnTo>
                <a:lnTo>
                  <a:pt x="2663429" y="1488407"/>
                </a:lnTo>
                <a:lnTo>
                  <a:pt x="2669382" y="1486414"/>
                </a:lnTo>
                <a:lnTo>
                  <a:pt x="2674939" y="1483623"/>
                </a:lnTo>
                <a:lnTo>
                  <a:pt x="2680495" y="1481232"/>
                </a:lnTo>
                <a:lnTo>
                  <a:pt x="2685654" y="1478043"/>
                </a:lnTo>
                <a:lnTo>
                  <a:pt x="2690814" y="1474455"/>
                </a:lnTo>
                <a:lnTo>
                  <a:pt x="2695973" y="1470868"/>
                </a:lnTo>
                <a:lnTo>
                  <a:pt x="2700735" y="1466882"/>
                </a:lnTo>
                <a:lnTo>
                  <a:pt x="2705498" y="1462896"/>
                </a:lnTo>
                <a:lnTo>
                  <a:pt x="2709864" y="1458511"/>
                </a:lnTo>
                <a:lnTo>
                  <a:pt x="2714229" y="1453728"/>
                </a:lnTo>
                <a:lnTo>
                  <a:pt x="2718595" y="1448945"/>
                </a:lnTo>
                <a:lnTo>
                  <a:pt x="2722564" y="1443763"/>
                </a:lnTo>
                <a:lnTo>
                  <a:pt x="2725739" y="1438581"/>
                </a:lnTo>
                <a:lnTo>
                  <a:pt x="2729311" y="1433000"/>
                </a:lnTo>
                <a:lnTo>
                  <a:pt x="2732486" y="1427021"/>
                </a:lnTo>
                <a:lnTo>
                  <a:pt x="2735661" y="1421042"/>
                </a:lnTo>
                <a:lnTo>
                  <a:pt x="2738042" y="1415063"/>
                </a:lnTo>
                <a:lnTo>
                  <a:pt x="2740423" y="1409084"/>
                </a:lnTo>
                <a:lnTo>
                  <a:pt x="2742011" y="1402706"/>
                </a:lnTo>
                <a:lnTo>
                  <a:pt x="2743598" y="1396727"/>
                </a:lnTo>
                <a:lnTo>
                  <a:pt x="2744392" y="1390349"/>
                </a:lnTo>
                <a:lnTo>
                  <a:pt x="2745979" y="1383971"/>
                </a:lnTo>
                <a:lnTo>
                  <a:pt x="2746376" y="1377992"/>
                </a:lnTo>
                <a:lnTo>
                  <a:pt x="2746773" y="1371615"/>
                </a:lnTo>
                <a:lnTo>
                  <a:pt x="2746773" y="1365237"/>
                </a:lnTo>
                <a:lnTo>
                  <a:pt x="2746376" y="1359258"/>
                </a:lnTo>
                <a:lnTo>
                  <a:pt x="2745979" y="1353279"/>
                </a:lnTo>
                <a:lnTo>
                  <a:pt x="2745186" y="1347300"/>
                </a:lnTo>
                <a:lnTo>
                  <a:pt x="2743598" y="1340922"/>
                </a:lnTo>
                <a:lnTo>
                  <a:pt x="2742407" y="1334943"/>
                </a:lnTo>
                <a:lnTo>
                  <a:pt x="2740820" y="1328964"/>
                </a:lnTo>
                <a:lnTo>
                  <a:pt x="2738439" y="1323383"/>
                </a:lnTo>
                <a:lnTo>
                  <a:pt x="2736454" y="1317404"/>
                </a:lnTo>
                <a:lnTo>
                  <a:pt x="2733676" y="1311823"/>
                </a:lnTo>
                <a:lnTo>
                  <a:pt x="2730501" y="1306243"/>
                </a:lnTo>
                <a:lnTo>
                  <a:pt x="2727723" y="1301061"/>
                </a:lnTo>
                <a:lnTo>
                  <a:pt x="2724151" y="1295879"/>
                </a:lnTo>
                <a:lnTo>
                  <a:pt x="2720579" y="1290697"/>
                </a:lnTo>
                <a:lnTo>
                  <a:pt x="2717007" y="1285914"/>
                </a:lnTo>
                <a:lnTo>
                  <a:pt x="2712642" y="1281131"/>
                </a:lnTo>
                <a:lnTo>
                  <a:pt x="2708276" y="1276746"/>
                </a:lnTo>
                <a:lnTo>
                  <a:pt x="2703514" y="1272361"/>
                </a:lnTo>
                <a:lnTo>
                  <a:pt x="2698751" y="1267977"/>
                </a:lnTo>
                <a:lnTo>
                  <a:pt x="2693989" y="1263990"/>
                </a:lnTo>
                <a:lnTo>
                  <a:pt x="2688432" y="1260403"/>
                </a:lnTo>
                <a:lnTo>
                  <a:pt x="2682479" y="1257214"/>
                </a:lnTo>
                <a:lnTo>
                  <a:pt x="2676923" y="1254025"/>
                </a:lnTo>
                <a:lnTo>
                  <a:pt x="2670970" y="1250836"/>
                </a:lnTo>
                <a:lnTo>
                  <a:pt x="2665017" y="1248445"/>
                </a:lnTo>
                <a:lnTo>
                  <a:pt x="2658667" y="1246053"/>
                </a:lnTo>
                <a:lnTo>
                  <a:pt x="2652714" y="1244459"/>
                </a:lnTo>
                <a:lnTo>
                  <a:pt x="2646760" y="1242864"/>
                </a:lnTo>
                <a:lnTo>
                  <a:pt x="2640807" y="1242067"/>
                </a:lnTo>
                <a:lnTo>
                  <a:pt x="2634060" y="1240473"/>
                </a:lnTo>
                <a:lnTo>
                  <a:pt x="2628107" y="1240074"/>
                </a:lnTo>
                <a:lnTo>
                  <a:pt x="2622154" y="1239675"/>
                </a:lnTo>
                <a:lnTo>
                  <a:pt x="2615407" y="1239675"/>
                </a:lnTo>
                <a:close/>
                <a:moveTo>
                  <a:pt x="2614613" y="1185863"/>
                </a:moveTo>
                <a:lnTo>
                  <a:pt x="2623345" y="1185863"/>
                </a:lnTo>
                <a:lnTo>
                  <a:pt x="2632076" y="1186262"/>
                </a:lnTo>
                <a:lnTo>
                  <a:pt x="2641204" y="1187059"/>
                </a:lnTo>
                <a:lnTo>
                  <a:pt x="2649539" y="1188255"/>
                </a:lnTo>
                <a:lnTo>
                  <a:pt x="2658270" y="1190248"/>
                </a:lnTo>
                <a:lnTo>
                  <a:pt x="2667398" y="1192241"/>
                </a:lnTo>
                <a:lnTo>
                  <a:pt x="2676129" y="1195031"/>
                </a:lnTo>
                <a:lnTo>
                  <a:pt x="2684860" y="1197821"/>
                </a:lnTo>
                <a:lnTo>
                  <a:pt x="2693195" y="1201808"/>
                </a:lnTo>
                <a:lnTo>
                  <a:pt x="2701529" y="1205794"/>
                </a:lnTo>
                <a:lnTo>
                  <a:pt x="2709864" y="1210178"/>
                </a:lnTo>
                <a:lnTo>
                  <a:pt x="2717801" y="1214962"/>
                </a:lnTo>
                <a:lnTo>
                  <a:pt x="2725342" y="1220144"/>
                </a:lnTo>
                <a:lnTo>
                  <a:pt x="2732486" y="1225724"/>
                </a:lnTo>
                <a:lnTo>
                  <a:pt x="2739232" y="1231703"/>
                </a:lnTo>
                <a:lnTo>
                  <a:pt x="2745979" y="1238081"/>
                </a:lnTo>
                <a:lnTo>
                  <a:pt x="2752329" y="1244459"/>
                </a:lnTo>
                <a:lnTo>
                  <a:pt x="2757886" y="1250836"/>
                </a:lnTo>
                <a:lnTo>
                  <a:pt x="2763442" y="1258011"/>
                </a:lnTo>
                <a:lnTo>
                  <a:pt x="2768998" y="1264788"/>
                </a:lnTo>
                <a:lnTo>
                  <a:pt x="2773761" y="1272361"/>
                </a:lnTo>
                <a:lnTo>
                  <a:pt x="2777729" y="1280333"/>
                </a:lnTo>
                <a:lnTo>
                  <a:pt x="2782095" y="1287907"/>
                </a:lnTo>
                <a:lnTo>
                  <a:pt x="2785667" y="1295879"/>
                </a:lnTo>
                <a:lnTo>
                  <a:pt x="2789239" y="1304250"/>
                </a:lnTo>
                <a:lnTo>
                  <a:pt x="2791620" y="1312222"/>
                </a:lnTo>
                <a:lnTo>
                  <a:pt x="2794398" y="1320593"/>
                </a:lnTo>
                <a:lnTo>
                  <a:pt x="2796382" y="1329362"/>
                </a:lnTo>
                <a:lnTo>
                  <a:pt x="2798367" y="1338132"/>
                </a:lnTo>
                <a:lnTo>
                  <a:pt x="2799161" y="1346901"/>
                </a:lnTo>
                <a:lnTo>
                  <a:pt x="2799954" y="1355272"/>
                </a:lnTo>
                <a:lnTo>
                  <a:pt x="2800351" y="1364041"/>
                </a:lnTo>
                <a:lnTo>
                  <a:pt x="2800351" y="1373209"/>
                </a:lnTo>
                <a:lnTo>
                  <a:pt x="2799954" y="1381978"/>
                </a:lnTo>
                <a:lnTo>
                  <a:pt x="2799161" y="1390748"/>
                </a:lnTo>
                <a:lnTo>
                  <a:pt x="2797970" y="1399916"/>
                </a:lnTo>
                <a:lnTo>
                  <a:pt x="2795986" y="1408287"/>
                </a:lnTo>
                <a:lnTo>
                  <a:pt x="2794001" y="1417056"/>
                </a:lnTo>
                <a:lnTo>
                  <a:pt x="2791223" y="1425825"/>
                </a:lnTo>
                <a:lnTo>
                  <a:pt x="2788445" y="1434595"/>
                </a:lnTo>
                <a:lnTo>
                  <a:pt x="2784873" y="1443364"/>
                </a:lnTo>
                <a:lnTo>
                  <a:pt x="2780507" y="1452133"/>
                </a:lnTo>
                <a:lnTo>
                  <a:pt x="2776142" y="1459707"/>
                </a:lnTo>
                <a:lnTo>
                  <a:pt x="2771379" y="1468078"/>
                </a:lnTo>
                <a:lnTo>
                  <a:pt x="2766220" y="1475651"/>
                </a:lnTo>
                <a:lnTo>
                  <a:pt x="2760664" y="1482826"/>
                </a:lnTo>
                <a:lnTo>
                  <a:pt x="2754711" y="1490001"/>
                </a:lnTo>
                <a:lnTo>
                  <a:pt x="2748361" y="1496379"/>
                </a:lnTo>
                <a:lnTo>
                  <a:pt x="2742407" y="1502358"/>
                </a:lnTo>
                <a:lnTo>
                  <a:pt x="2735661" y="1508337"/>
                </a:lnTo>
                <a:lnTo>
                  <a:pt x="2728517" y="1514316"/>
                </a:lnTo>
                <a:lnTo>
                  <a:pt x="2721770" y="1519498"/>
                </a:lnTo>
                <a:lnTo>
                  <a:pt x="2714229" y="1524281"/>
                </a:lnTo>
                <a:lnTo>
                  <a:pt x="2706292" y="1528666"/>
                </a:lnTo>
                <a:lnTo>
                  <a:pt x="2698751" y="1532254"/>
                </a:lnTo>
                <a:lnTo>
                  <a:pt x="2690814" y="1536240"/>
                </a:lnTo>
                <a:lnTo>
                  <a:pt x="2682479" y="1539429"/>
                </a:lnTo>
                <a:lnTo>
                  <a:pt x="2674542" y="1542617"/>
                </a:lnTo>
                <a:lnTo>
                  <a:pt x="2666207" y="1545009"/>
                </a:lnTo>
                <a:lnTo>
                  <a:pt x="2657476" y="1546604"/>
                </a:lnTo>
                <a:lnTo>
                  <a:pt x="2648745" y="1548597"/>
                </a:lnTo>
                <a:lnTo>
                  <a:pt x="2640014" y="1549792"/>
                </a:lnTo>
                <a:lnTo>
                  <a:pt x="2631679" y="1550590"/>
                </a:lnTo>
                <a:lnTo>
                  <a:pt x="2622948" y="1550988"/>
                </a:lnTo>
                <a:lnTo>
                  <a:pt x="2614217" y="1550988"/>
                </a:lnTo>
                <a:lnTo>
                  <a:pt x="2605088" y="1550590"/>
                </a:lnTo>
                <a:lnTo>
                  <a:pt x="2596357" y="1549792"/>
                </a:lnTo>
                <a:lnTo>
                  <a:pt x="2587229" y="1548597"/>
                </a:lnTo>
                <a:lnTo>
                  <a:pt x="2578895" y="1546604"/>
                </a:lnTo>
                <a:lnTo>
                  <a:pt x="2570163" y="1544611"/>
                </a:lnTo>
                <a:lnTo>
                  <a:pt x="2561432" y="1541820"/>
                </a:lnTo>
                <a:lnTo>
                  <a:pt x="2552701" y="1538631"/>
                </a:lnTo>
                <a:lnTo>
                  <a:pt x="2543970" y="1535044"/>
                </a:lnTo>
                <a:lnTo>
                  <a:pt x="2536032" y="1531058"/>
                </a:lnTo>
                <a:lnTo>
                  <a:pt x="2527698" y="1526275"/>
                </a:lnTo>
                <a:lnTo>
                  <a:pt x="2519363" y="1521491"/>
                </a:lnTo>
                <a:lnTo>
                  <a:pt x="2512220" y="1516309"/>
                </a:lnTo>
                <a:lnTo>
                  <a:pt x="2504679" y="1511127"/>
                </a:lnTo>
                <a:lnTo>
                  <a:pt x="2497932" y="1505148"/>
                </a:lnTo>
                <a:lnTo>
                  <a:pt x="2491185" y="1498771"/>
                </a:lnTo>
                <a:lnTo>
                  <a:pt x="2485232" y="1492393"/>
                </a:lnTo>
                <a:lnTo>
                  <a:pt x="2479279" y="1486015"/>
                </a:lnTo>
                <a:lnTo>
                  <a:pt x="2473326" y="1478840"/>
                </a:lnTo>
                <a:lnTo>
                  <a:pt x="2468166" y="1471665"/>
                </a:lnTo>
                <a:lnTo>
                  <a:pt x="2463404" y="1464092"/>
                </a:lnTo>
                <a:lnTo>
                  <a:pt x="2459038" y="1456917"/>
                </a:lnTo>
                <a:lnTo>
                  <a:pt x="2455466" y="1448945"/>
                </a:lnTo>
                <a:lnTo>
                  <a:pt x="2451895" y="1440574"/>
                </a:lnTo>
                <a:lnTo>
                  <a:pt x="2448323" y="1433000"/>
                </a:lnTo>
                <a:lnTo>
                  <a:pt x="2445545" y="1424629"/>
                </a:lnTo>
                <a:lnTo>
                  <a:pt x="2443163" y="1415860"/>
                </a:lnTo>
                <a:lnTo>
                  <a:pt x="2441179" y="1407489"/>
                </a:lnTo>
                <a:lnTo>
                  <a:pt x="2439195" y="1398720"/>
                </a:lnTo>
                <a:lnTo>
                  <a:pt x="2438004" y="1390349"/>
                </a:lnTo>
                <a:lnTo>
                  <a:pt x="2437210" y="1381580"/>
                </a:lnTo>
                <a:lnTo>
                  <a:pt x="2436813" y="1372810"/>
                </a:lnTo>
                <a:lnTo>
                  <a:pt x="2436813" y="1363642"/>
                </a:lnTo>
                <a:lnTo>
                  <a:pt x="2437210" y="1354873"/>
                </a:lnTo>
                <a:lnTo>
                  <a:pt x="2438004" y="1345705"/>
                </a:lnTo>
                <a:lnTo>
                  <a:pt x="2439195" y="1337334"/>
                </a:lnTo>
                <a:lnTo>
                  <a:pt x="2441179" y="1328565"/>
                </a:lnTo>
                <a:lnTo>
                  <a:pt x="2443163" y="1319397"/>
                </a:lnTo>
                <a:lnTo>
                  <a:pt x="2445941" y="1310628"/>
                </a:lnTo>
                <a:lnTo>
                  <a:pt x="2449116" y="1301858"/>
                </a:lnTo>
                <a:lnTo>
                  <a:pt x="2452688" y="1293487"/>
                </a:lnTo>
                <a:lnTo>
                  <a:pt x="2456657" y="1285117"/>
                </a:lnTo>
                <a:lnTo>
                  <a:pt x="2461420" y="1276746"/>
                </a:lnTo>
                <a:lnTo>
                  <a:pt x="2466182" y="1268774"/>
                </a:lnTo>
                <a:lnTo>
                  <a:pt x="2471341" y="1261200"/>
                </a:lnTo>
                <a:lnTo>
                  <a:pt x="2476898" y="1254025"/>
                </a:lnTo>
                <a:lnTo>
                  <a:pt x="2482454" y="1247249"/>
                </a:lnTo>
                <a:lnTo>
                  <a:pt x="2488804" y="1240473"/>
                </a:lnTo>
                <a:lnTo>
                  <a:pt x="2495154" y="1234095"/>
                </a:lnTo>
                <a:lnTo>
                  <a:pt x="2501504" y="1228514"/>
                </a:lnTo>
                <a:lnTo>
                  <a:pt x="2508648" y="1222934"/>
                </a:lnTo>
                <a:lnTo>
                  <a:pt x="2515791" y="1217353"/>
                </a:lnTo>
                <a:lnTo>
                  <a:pt x="2523332" y="1212570"/>
                </a:lnTo>
                <a:lnTo>
                  <a:pt x="2530476" y="1208584"/>
                </a:lnTo>
                <a:lnTo>
                  <a:pt x="2538413" y="1204598"/>
                </a:lnTo>
                <a:lnTo>
                  <a:pt x="2546748" y="1200612"/>
                </a:lnTo>
                <a:lnTo>
                  <a:pt x="2554288" y="1197423"/>
                </a:lnTo>
                <a:lnTo>
                  <a:pt x="2562623" y="1194633"/>
                </a:lnTo>
                <a:lnTo>
                  <a:pt x="2571354" y="1191842"/>
                </a:lnTo>
                <a:lnTo>
                  <a:pt x="2579688" y="1189849"/>
                </a:lnTo>
                <a:lnTo>
                  <a:pt x="2588420" y="1188255"/>
                </a:lnTo>
                <a:lnTo>
                  <a:pt x="2596754" y="1187059"/>
                </a:lnTo>
                <a:lnTo>
                  <a:pt x="2605485" y="1186262"/>
                </a:lnTo>
                <a:lnTo>
                  <a:pt x="2614613" y="1185863"/>
                </a:lnTo>
                <a:close/>
                <a:moveTo>
                  <a:pt x="2492545" y="1098550"/>
                </a:moveTo>
                <a:lnTo>
                  <a:pt x="2502852" y="1098550"/>
                </a:lnTo>
                <a:lnTo>
                  <a:pt x="2512763" y="1098947"/>
                </a:lnTo>
                <a:lnTo>
                  <a:pt x="2523070" y="1099740"/>
                </a:lnTo>
                <a:lnTo>
                  <a:pt x="2532981" y="1101328"/>
                </a:lnTo>
                <a:lnTo>
                  <a:pt x="2543289" y="1103312"/>
                </a:lnTo>
                <a:lnTo>
                  <a:pt x="2553199" y="1106090"/>
                </a:lnTo>
                <a:lnTo>
                  <a:pt x="2563110" y="1108869"/>
                </a:lnTo>
                <a:lnTo>
                  <a:pt x="2573021" y="1112440"/>
                </a:lnTo>
                <a:lnTo>
                  <a:pt x="2582535" y="1116806"/>
                </a:lnTo>
                <a:lnTo>
                  <a:pt x="2592446" y="1121172"/>
                </a:lnTo>
                <a:lnTo>
                  <a:pt x="2599978" y="1125537"/>
                </a:lnTo>
                <a:lnTo>
                  <a:pt x="2606718" y="1129506"/>
                </a:lnTo>
                <a:lnTo>
                  <a:pt x="2613853" y="1134269"/>
                </a:lnTo>
                <a:lnTo>
                  <a:pt x="2620593" y="1139031"/>
                </a:lnTo>
                <a:lnTo>
                  <a:pt x="2626936" y="1143794"/>
                </a:lnTo>
                <a:lnTo>
                  <a:pt x="2633279" y="1148953"/>
                </a:lnTo>
                <a:lnTo>
                  <a:pt x="2639225" y="1154112"/>
                </a:lnTo>
                <a:lnTo>
                  <a:pt x="2644775" y="1159669"/>
                </a:lnTo>
                <a:lnTo>
                  <a:pt x="2636847" y="1158478"/>
                </a:lnTo>
                <a:lnTo>
                  <a:pt x="2628521" y="1158081"/>
                </a:lnTo>
                <a:lnTo>
                  <a:pt x="2620593" y="1156890"/>
                </a:lnTo>
                <a:lnTo>
                  <a:pt x="2612664" y="1156890"/>
                </a:lnTo>
                <a:lnTo>
                  <a:pt x="2604339" y="1156890"/>
                </a:lnTo>
                <a:lnTo>
                  <a:pt x="2596014" y="1157684"/>
                </a:lnTo>
                <a:lnTo>
                  <a:pt x="2588482" y="1158478"/>
                </a:lnTo>
                <a:lnTo>
                  <a:pt x="2580157" y="1159669"/>
                </a:lnTo>
                <a:lnTo>
                  <a:pt x="2572228" y="1160859"/>
                </a:lnTo>
                <a:lnTo>
                  <a:pt x="2564696" y="1162844"/>
                </a:lnTo>
                <a:lnTo>
                  <a:pt x="2556767" y="1164431"/>
                </a:lnTo>
                <a:lnTo>
                  <a:pt x="2548839" y="1167209"/>
                </a:lnTo>
                <a:lnTo>
                  <a:pt x="2541306" y="1169590"/>
                </a:lnTo>
                <a:lnTo>
                  <a:pt x="2533774" y="1172369"/>
                </a:lnTo>
                <a:lnTo>
                  <a:pt x="2526638" y="1175147"/>
                </a:lnTo>
                <a:lnTo>
                  <a:pt x="2519106" y="1178719"/>
                </a:lnTo>
                <a:lnTo>
                  <a:pt x="2511574" y="1182687"/>
                </a:lnTo>
                <a:lnTo>
                  <a:pt x="2504835" y="1186657"/>
                </a:lnTo>
                <a:lnTo>
                  <a:pt x="2498095" y="1191022"/>
                </a:lnTo>
                <a:lnTo>
                  <a:pt x="2491356" y="1195785"/>
                </a:lnTo>
                <a:lnTo>
                  <a:pt x="2484616" y="1200547"/>
                </a:lnTo>
                <a:lnTo>
                  <a:pt x="2478274" y="1205707"/>
                </a:lnTo>
                <a:lnTo>
                  <a:pt x="2471931" y="1210866"/>
                </a:lnTo>
                <a:lnTo>
                  <a:pt x="2466381" y="1216422"/>
                </a:lnTo>
                <a:lnTo>
                  <a:pt x="2460434" y="1222375"/>
                </a:lnTo>
                <a:lnTo>
                  <a:pt x="2454488" y="1228329"/>
                </a:lnTo>
                <a:lnTo>
                  <a:pt x="2449334" y="1235075"/>
                </a:lnTo>
                <a:lnTo>
                  <a:pt x="2444180" y="1241425"/>
                </a:lnTo>
                <a:lnTo>
                  <a:pt x="2439423" y="1248569"/>
                </a:lnTo>
                <a:lnTo>
                  <a:pt x="2434666" y="1255316"/>
                </a:lnTo>
                <a:lnTo>
                  <a:pt x="2430305" y="1262857"/>
                </a:lnTo>
                <a:lnTo>
                  <a:pt x="2426737" y="1270397"/>
                </a:lnTo>
                <a:lnTo>
                  <a:pt x="2422773" y="1278335"/>
                </a:lnTo>
                <a:lnTo>
                  <a:pt x="2419205" y="1286272"/>
                </a:lnTo>
                <a:lnTo>
                  <a:pt x="2416033" y="1293813"/>
                </a:lnTo>
                <a:lnTo>
                  <a:pt x="2413258" y="1302147"/>
                </a:lnTo>
                <a:lnTo>
                  <a:pt x="2410880" y="1310085"/>
                </a:lnTo>
                <a:lnTo>
                  <a:pt x="2408897" y="1318022"/>
                </a:lnTo>
                <a:lnTo>
                  <a:pt x="2406915" y="1326357"/>
                </a:lnTo>
                <a:lnTo>
                  <a:pt x="2405726" y="1334691"/>
                </a:lnTo>
                <a:lnTo>
                  <a:pt x="2404537" y="1342232"/>
                </a:lnTo>
                <a:lnTo>
                  <a:pt x="2404140" y="1350566"/>
                </a:lnTo>
                <a:lnTo>
                  <a:pt x="2403744" y="1358901"/>
                </a:lnTo>
                <a:lnTo>
                  <a:pt x="2403744" y="1367235"/>
                </a:lnTo>
                <a:lnTo>
                  <a:pt x="2403744" y="1375172"/>
                </a:lnTo>
                <a:lnTo>
                  <a:pt x="2404140" y="1383110"/>
                </a:lnTo>
                <a:lnTo>
                  <a:pt x="2404933" y="1391444"/>
                </a:lnTo>
                <a:lnTo>
                  <a:pt x="2406122" y="1398985"/>
                </a:lnTo>
                <a:lnTo>
                  <a:pt x="2407708" y="1407319"/>
                </a:lnTo>
                <a:lnTo>
                  <a:pt x="2409294" y="1415257"/>
                </a:lnTo>
                <a:lnTo>
                  <a:pt x="2411276" y="1422798"/>
                </a:lnTo>
                <a:lnTo>
                  <a:pt x="2414051" y="1430735"/>
                </a:lnTo>
                <a:lnTo>
                  <a:pt x="2416430" y="1438276"/>
                </a:lnTo>
                <a:lnTo>
                  <a:pt x="2419601" y="1445419"/>
                </a:lnTo>
                <a:lnTo>
                  <a:pt x="2422773" y="1452960"/>
                </a:lnTo>
                <a:lnTo>
                  <a:pt x="2425944" y="1460104"/>
                </a:lnTo>
                <a:lnTo>
                  <a:pt x="2429908" y="1467644"/>
                </a:lnTo>
                <a:lnTo>
                  <a:pt x="2433873" y="1474391"/>
                </a:lnTo>
                <a:lnTo>
                  <a:pt x="2438234" y="1481535"/>
                </a:lnTo>
                <a:lnTo>
                  <a:pt x="2442991" y="1487885"/>
                </a:lnTo>
                <a:lnTo>
                  <a:pt x="2447748" y="1494235"/>
                </a:lnTo>
                <a:lnTo>
                  <a:pt x="2452902" y="1500982"/>
                </a:lnTo>
                <a:lnTo>
                  <a:pt x="2458452" y="1506935"/>
                </a:lnTo>
                <a:lnTo>
                  <a:pt x="2464002" y="1512888"/>
                </a:lnTo>
                <a:lnTo>
                  <a:pt x="2456470" y="1511301"/>
                </a:lnTo>
                <a:lnTo>
                  <a:pt x="2448541" y="1509713"/>
                </a:lnTo>
                <a:lnTo>
                  <a:pt x="2441009" y="1507729"/>
                </a:lnTo>
                <a:lnTo>
                  <a:pt x="2433080" y="1505348"/>
                </a:lnTo>
                <a:lnTo>
                  <a:pt x="2425151" y="1502569"/>
                </a:lnTo>
                <a:lnTo>
                  <a:pt x="2417619" y="1499791"/>
                </a:lnTo>
                <a:lnTo>
                  <a:pt x="2410087" y="1496219"/>
                </a:lnTo>
                <a:lnTo>
                  <a:pt x="2402158" y="1492648"/>
                </a:lnTo>
                <a:lnTo>
                  <a:pt x="2392644" y="1487488"/>
                </a:lnTo>
                <a:lnTo>
                  <a:pt x="2383526" y="1481932"/>
                </a:lnTo>
                <a:lnTo>
                  <a:pt x="2375201" y="1475979"/>
                </a:lnTo>
                <a:lnTo>
                  <a:pt x="2366876" y="1469629"/>
                </a:lnTo>
                <a:lnTo>
                  <a:pt x="2358947" y="1462882"/>
                </a:lnTo>
                <a:lnTo>
                  <a:pt x="2351811" y="1455738"/>
                </a:lnTo>
                <a:lnTo>
                  <a:pt x="2344279" y="1448594"/>
                </a:lnTo>
                <a:lnTo>
                  <a:pt x="2337936" y="1441054"/>
                </a:lnTo>
                <a:lnTo>
                  <a:pt x="2331197" y="1433116"/>
                </a:lnTo>
                <a:lnTo>
                  <a:pt x="2325250" y="1424782"/>
                </a:lnTo>
                <a:lnTo>
                  <a:pt x="2320096" y="1416447"/>
                </a:lnTo>
                <a:lnTo>
                  <a:pt x="2314943" y="1407716"/>
                </a:lnTo>
                <a:lnTo>
                  <a:pt x="2310186" y="1398588"/>
                </a:lnTo>
                <a:lnTo>
                  <a:pt x="2306221" y="1389460"/>
                </a:lnTo>
                <a:lnTo>
                  <a:pt x="2302257" y="1380332"/>
                </a:lnTo>
                <a:lnTo>
                  <a:pt x="2299086" y="1370807"/>
                </a:lnTo>
                <a:lnTo>
                  <a:pt x="2296311" y="1361282"/>
                </a:lnTo>
                <a:lnTo>
                  <a:pt x="2293932" y="1351360"/>
                </a:lnTo>
                <a:lnTo>
                  <a:pt x="2291950" y="1341438"/>
                </a:lnTo>
                <a:lnTo>
                  <a:pt x="2290760" y="1331913"/>
                </a:lnTo>
                <a:lnTo>
                  <a:pt x="2289571" y="1321594"/>
                </a:lnTo>
                <a:lnTo>
                  <a:pt x="2289175" y="1311672"/>
                </a:lnTo>
                <a:lnTo>
                  <a:pt x="2289175" y="1301750"/>
                </a:lnTo>
                <a:lnTo>
                  <a:pt x="2289571" y="1291829"/>
                </a:lnTo>
                <a:lnTo>
                  <a:pt x="2290760" y="1281510"/>
                </a:lnTo>
                <a:lnTo>
                  <a:pt x="2291950" y="1271191"/>
                </a:lnTo>
                <a:lnTo>
                  <a:pt x="2294328" y="1260872"/>
                </a:lnTo>
                <a:lnTo>
                  <a:pt x="2296707" y="1250950"/>
                </a:lnTo>
                <a:lnTo>
                  <a:pt x="2299878" y="1241029"/>
                </a:lnTo>
                <a:lnTo>
                  <a:pt x="2303446" y="1231107"/>
                </a:lnTo>
                <a:lnTo>
                  <a:pt x="2307014" y="1221582"/>
                </a:lnTo>
                <a:lnTo>
                  <a:pt x="2311771" y="1211660"/>
                </a:lnTo>
                <a:lnTo>
                  <a:pt x="2316925" y="1202532"/>
                </a:lnTo>
                <a:lnTo>
                  <a:pt x="2322872" y="1193403"/>
                </a:lnTo>
                <a:lnTo>
                  <a:pt x="2328818" y="1184672"/>
                </a:lnTo>
                <a:lnTo>
                  <a:pt x="2334764" y="1176734"/>
                </a:lnTo>
                <a:lnTo>
                  <a:pt x="2341900" y="1168400"/>
                </a:lnTo>
                <a:lnTo>
                  <a:pt x="2348640" y="1160859"/>
                </a:lnTo>
                <a:lnTo>
                  <a:pt x="2356172" y="1153715"/>
                </a:lnTo>
                <a:lnTo>
                  <a:pt x="2363308" y="1146969"/>
                </a:lnTo>
                <a:lnTo>
                  <a:pt x="2371633" y="1140619"/>
                </a:lnTo>
                <a:lnTo>
                  <a:pt x="2379958" y="1135062"/>
                </a:lnTo>
                <a:lnTo>
                  <a:pt x="2387886" y="1129506"/>
                </a:lnTo>
                <a:lnTo>
                  <a:pt x="2396608" y="1123950"/>
                </a:lnTo>
                <a:lnTo>
                  <a:pt x="2405726" y="1119981"/>
                </a:lnTo>
                <a:lnTo>
                  <a:pt x="2414844" y="1115615"/>
                </a:lnTo>
                <a:lnTo>
                  <a:pt x="2423962" y="1111647"/>
                </a:lnTo>
                <a:lnTo>
                  <a:pt x="2433476" y="1108472"/>
                </a:lnTo>
                <a:lnTo>
                  <a:pt x="2442991" y="1105694"/>
                </a:lnTo>
                <a:lnTo>
                  <a:pt x="2452902" y="1103312"/>
                </a:lnTo>
                <a:lnTo>
                  <a:pt x="2462416" y="1101328"/>
                </a:lnTo>
                <a:lnTo>
                  <a:pt x="2472327" y="1099740"/>
                </a:lnTo>
                <a:lnTo>
                  <a:pt x="2482238" y="1098947"/>
                </a:lnTo>
                <a:lnTo>
                  <a:pt x="2492545" y="1098550"/>
                </a:lnTo>
                <a:close/>
                <a:moveTo>
                  <a:pt x="830944" y="0"/>
                </a:moveTo>
                <a:lnTo>
                  <a:pt x="855150" y="8732"/>
                </a:lnTo>
                <a:lnTo>
                  <a:pt x="921816" y="34135"/>
                </a:lnTo>
                <a:lnTo>
                  <a:pt x="1159116" y="124632"/>
                </a:lnTo>
                <a:lnTo>
                  <a:pt x="1876173" y="399300"/>
                </a:lnTo>
                <a:lnTo>
                  <a:pt x="2917433" y="798601"/>
                </a:lnTo>
                <a:lnTo>
                  <a:pt x="2913861" y="802173"/>
                </a:lnTo>
                <a:lnTo>
                  <a:pt x="2917830" y="803761"/>
                </a:lnTo>
                <a:lnTo>
                  <a:pt x="2921401" y="806142"/>
                </a:lnTo>
                <a:lnTo>
                  <a:pt x="2924576" y="808127"/>
                </a:lnTo>
                <a:lnTo>
                  <a:pt x="2928147" y="810508"/>
                </a:lnTo>
                <a:lnTo>
                  <a:pt x="2931322" y="812890"/>
                </a:lnTo>
                <a:lnTo>
                  <a:pt x="2934099" y="816065"/>
                </a:lnTo>
                <a:lnTo>
                  <a:pt x="2936877" y="818843"/>
                </a:lnTo>
                <a:lnTo>
                  <a:pt x="2938861" y="822019"/>
                </a:lnTo>
                <a:lnTo>
                  <a:pt x="2938861" y="822416"/>
                </a:lnTo>
                <a:lnTo>
                  <a:pt x="2941242" y="825591"/>
                </a:lnTo>
                <a:lnTo>
                  <a:pt x="2942829" y="829163"/>
                </a:lnTo>
                <a:lnTo>
                  <a:pt x="2944417" y="832339"/>
                </a:lnTo>
                <a:lnTo>
                  <a:pt x="2946004" y="836308"/>
                </a:lnTo>
                <a:lnTo>
                  <a:pt x="2946798" y="840277"/>
                </a:lnTo>
                <a:lnTo>
                  <a:pt x="2947591" y="844246"/>
                </a:lnTo>
                <a:lnTo>
                  <a:pt x="2947988" y="848215"/>
                </a:lnTo>
                <a:lnTo>
                  <a:pt x="2947988" y="851788"/>
                </a:lnTo>
                <a:lnTo>
                  <a:pt x="2947988" y="1668647"/>
                </a:lnTo>
                <a:lnTo>
                  <a:pt x="2947988" y="1673807"/>
                </a:lnTo>
                <a:lnTo>
                  <a:pt x="2947194" y="1679761"/>
                </a:lnTo>
                <a:lnTo>
                  <a:pt x="2946004" y="1684524"/>
                </a:lnTo>
                <a:lnTo>
                  <a:pt x="2944020" y="1689684"/>
                </a:lnTo>
                <a:lnTo>
                  <a:pt x="2942036" y="1694050"/>
                </a:lnTo>
                <a:lnTo>
                  <a:pt x="2938861" y="1698813"/>
                </a:lnTo>
                <a:lnTo>
                  <a:pt x="2936083" y="1702385"/>
                </a:lnTo>
                <a:lnTo>
                  <a:pt x="2932512" y="1706354"/>
                </a:lnTo>
                <a:lnTo>
                  <a:pt x="2928941" y="1709927"/>
                </a:lnTo>
                <a:lnTo>
                  <a:pt x="2924576" y="1713102"/>
                </a:lnTo>
                <a:lnTo>
                  <a:pt x="2920211" y="1715484"/>
                </a:lnTo>
                <a:lnTo>
                  <a:pt x="2915449" y="1717865"/>
                </a:lnTo>
                <a:lnTo>
                  <a:pt x="2910687" y="1719453"/>
                </a:lnTo>
                <a:lnTo>
                  <a:pt x="2905528" y="1720643"/>
                </a:lnTo>
                <a:lnTo>
                  <a:pt x="2900370" y="1721437"/>
                </a:lnTo>
                <a:lnTo>
                  <a:pt x="2894814" y="1721834"/>
                </a:lnTo>
                <a:lnTo>
                  <a:pt x="2078552" y="1721834"/>
                </a:lnTo>
                <a:lnTo>
                  <a:pt x="2071806" y="1721437"/>
                </a:lnTo>
                <a:lnTo>
                  <a:pt x="2065060" y="1719850"/>
                </a:lnTo>
                <a:lnTo>
                  <a:pt x="2063076" y="1721834"/>
                </a:lnTo>
                <a:lnTo>
                  <a:pt x="1824586" y="1615460"/>
                </a:lnTo>
                <a:lnTo>
                  <a:pt x="1571414" y="1501941"/>
                </a:lnTo>
                <a:lnTo>
                  <a:pt x="1269432" y="1366195"/>
                </a:lnTo>
                <a:lnTo>
                  <a:pt x="1278956" y="1392392"/>
                </a:lnTo>
                <a:lnTo>
                  <a:pt x="1288083" y="1418588"/>
                </a:lnTo>
                <a:lnTo>
                  <a:pt x="1296416" y="1445182"/>
                </a:lnTo>
                <a:lnTo>
                  <a:pt x="1304353" y="1471775"/>
                </a:lnTo>
                <a:lnTo>
                  <a:pt x="1311495" y="1499163"/>
                </a:lnTo>
                <a:lnTo>
                  <a:pt x="1317844" y="1525756"/>
                </a:lnTo>
                <a:lnTo>
                  <a:pt x="1324194" y="1553144"/>
                </a:lnTo>
                <a:lnTo>
                  <a:pt x="1329352" y="1580928"/>
                </a:lnTo>
                <a:lnTo>
                  <a:pt x="1334114" y="1608315"/>
                </a:lnTo>
                <a:lnTo>
                  <a:pt x="1338082" y="1636100"/>
                </a:lnTo>
                <a:lnTo>
                  <a:pt x="1341654" y="1663884"/>
                </a:lnTo>
                <a:lnTo>
                  <a:pt x="1344432" y="1692065"/>
                </a:lnTo>
                <a:lnTo>
                  <a:pt x="1346416" y="1720247"/>
                </a:lnTo>
                <a:lnTo>
                  <a:pt x="1348400" y="1748825"/>
                </a:lnTo>
                <a:lnTo>
                  <a:pt x="1349193" y="1777006"/>
                </a:lnTo>
                <a:lnTo>
                  <a:pt x="1349590" y="1805584"/>
                </a:lnTo>
                <a:lnTo>
                  <a:pt x="1349193" y="1836941"/>
                </a:lnTo>
                <a:lnTo>
                  <a:pt x="1348400" y="1867107"/>
                </a:lnTo>
                <a:lnTo>
                  <a:pt x="1346019" y="1898066"/>
                </a:lnTo>
                <a:lnTo>
                  <a:pt x="1343638" y="1928232"/>
                </a:lnTo>
                <a:lnTo>
                  <a:pt x="1340463" y="1958398"/>
                </a:lnTo>
                <a:lnTo>
                  <a:pt x="1336098" y="1988961"/>
                </a:lnTo>
                <a:lnTo>
                  <a:pt x="1331336" y="2018730"/>
                </a:lnTo>
                <a:lnTo>
                  <a:pt x="1325781" y="2048102"/>
                </a:lnTo>
                <a:lnTo>
                  <a:pt x="1319829" y="2077870"/>
                </a:lnTo>
                <a:lnTo>
                  <a:pt x="1312686" y="2107242"/>
                </a:lnTo>
                <a:lnTo>
                  <a:pt x="1305146" y="2136614"/>
                </a:lnTo>
                <a:lnTo>
                  <a:pt x="1296813" y="2165193"/>
                </a:lnTo>
                <a:lnTo>
                  <a:pt x="1287686" y="2193771"/>
                </a:lnTo>
                <a:lnTo>
                  <a:pt x="1277766" y="2222349"/>
                </a:lnTo>
                <a:lnTo>
                  <a:pt x="1267448" y="2250530"/>
                </a:lnTo>
                <a:lnTo>
                  <a:pt x="1256734" y="2278314"/>
                </a:lnTo>
                <a:lnTo>
                  <a:pt x="1244432" y="2305702"/>
                </a:lnTo>
                <a:lnTo>
                  <a:pt x="1231734" y="2333089"/>
                </a:lnTo>
                <a:lnTo>
                  <a:pt x="1219036" y="2360080"/>
                </a:lnTo>
                <a:lnTo>
                  <a:pt x="1205147" y="2386673"/>
                </a:lnTo>
                <a:lnTo>
                  <a:pt x="1190862" y="2412870"/>
                </a:lnTo>
                <a:lnTo>
                  <a:pt x="1175782" y="2438670"/>
                </a:lnTo>
                <a:lnTo>
                  <a:pt x="1159513" y="2464866"/>
                </a:lnTo>
                <a:lnTo>
                  <a:pt x="1143243" y="2489872"/>
                </a:lnTo>
                <a:lnTo>
                  <a:pt x="1125783" y="2514878"/>
                </a:lnTo>
                <a:lnTo>
                  <a:pt x="1107926" y="2539487"/>
                </a:lnTo>
                <a:lnTo>
                  <a:pt x="1090069" y="2563699"/>
                </a:lnTo>
                <a:lnTo>
                  <a:pt x="1071021" y="2587514"/>
                </a:lnTo>
                <a:lnTo>
                  <a:pt x="1051180" y="2610932"/>
                </a:lnTo>
                <a:lnTo>
                  <a:pt x="1030942" y="2633557"/>
                </a:lnTo>
                <a:lnTo>
                  <a:pt x="1009911" y="2656181"/>
                </a:lnTo>
                <a:lnTo>
                  <a:pt x="988482" y="2678409"/>
                </a:lnTo>
                <a:lnTo>
                  <a:pt x="969435" y="2696667"/>
                </a:lnTo>
                <a:lnTo>
                  <a:pt x="950388" y="2714528"/>
                </a:lnTo>
                <a:lnTo>
                  <a:pt x="930943" y="2731993"/>
                </a:lnTo>
                <a:lnTo>
                  <a:pt x="911102" y="2749457"/>
                </a:lnTo>
                <a:lnTo>
                  <a:pt x="891261" y="2765731"/>
                </a:lnTo>
                <a:lnTo>
                  <a:pt x="870626" y="2782401"/>
                </a:lnTo>
                <a:lnTo>
                  <a:pt x="849992" y="2797881"/>
                </a:lnTo>
                <a:lnTo>
                  <a:pt x="829357" y="2812964"/>
                </a:lnTo>
                <a:lnTo>
                  <a:pt x="807929" y="2827650"/>
                </a:lnTo>
                <a:lnTo>
                  <a:pt x="786500" y="2841939"/>
                </a:lnTo>
                <a:lnTo>
                  <a:pt x="764675" y="2855831"/>
                </a:lnTo>
                <a:lnTo>
                  <a:pt x="742850" y="2869327"/>
                </a:lnTo>
                <a:lnTo>
                  <a:pt x="720628" y="2882028"/>
                </a:lnTo>
                <a:lnTo>
                  <a:pt x="698009" y="2894333"/>
                </a:lnTo>
                <a:lnTo>
                  <a:pt x="674993" y="2906240"/>
                </a:lnTo>
                <a:lnTo>
                  <a:pt x="651978" y="2917751"/>
                </a:lnTo>
                <a:lnTo>
                  <a:pt x="628962" y="2928468"/>
                </a:lnTo>
                <a:lnTo>
                  <a:pt x="605550" y="2939184"/>
                </a:lnTo>
                <a:lnTo>
                  <a:pt x="582137" y="2949107"/>
                </a:lnTo>
                <a:lnTo>
                  <a:pt x="558328" y="2958236"/>
                </a:lnTo>
                <a:lnTo>
                  <a:pt x="534122" y="2967366"/>
                </a:lnTo>
                <a:lnTo>
                  <a:pt x="509916" y="2975304"/>
                </a:lnTo>
                <a:lnTo>
                  <a:pt x="485313" y="2983639"/>
                </a:lnTo>
                <a:lnTo>
                  <a:pt x="460710" y="2991181"/>
                </a:lnTo>
                <a:lnTo>
                  <a:pt x="436107" y="2997928"/>
                </a:lnTo>
                <a:lnTo>
                  <a:pt x="411107" y="3003882"/>
                </a:lnTo>
                <a:lnTo>
                  <a:pt x="386504" y="3010233"/>
                </a:lnTo>
                <a:lnTo>
                  <a:pt x="360711" y="3015393"/>
                </a:lnTo>
                <a:lnTo>
                  <a:pt x="335711" y="3020156"/>
                </a:lnTo>
                <a:lnTo>
                  <a:pt x="310314" y="3024522"/>
                </a:lnTo>
                <a:lnTo>
                  <a:pt x="284124" y="3028094"/>
                </a:lnTo>
                <a:lnTo>
                  <a:pt x="258727" y="3031270"/>
                </a:lnTo>
                <a:lnTo>
                  <a:pt x="258727" y="3590925"/>
                </a:lnTo>
                <a:lnTo>
                  <a:pt x="0" y="3590925"/>
                </a:lnTo>
                <a:lnTo>
                  <a:pt x="0" y="2253309"/>
                </a:lnTo>
                <a:lnTo>
                  <a:pt x="258727" y="2253309"/>
                </a:lnTo>
                <a:lnTo>
                  <a:pt x="258727" y="2762952"/>
                </a:lnTo>
                <a:lnTo>
                  <a:pt x="280156" y="2759380"/>
                </a:lnTo>
                <a:lnTo>
                  <a:pt x="301981" y="2755411"/>
                </a:lnTo>
                <a:lnTo>
                  <a:pt x="323409" y="2751045"/>
                </a:lnTo>
                <a:lnTo>
                  <a:pt x="344838" y="2745885"/>
                </a:lnTo>
                <a:lnTo>
                  <a:pt x="365473" y="2740725"/>
                </a:lnTo>
                <a:lnTo>
                  <a:pt x="386901" y="2734771"/>
                </a:lnTo>
                <a:lnTo>
                  <a:pt x="407536" y="2728420"/>
                </a:lnTo>
                <a:lnTo>
                  <a:pt x="427773" y="2721673"/>
                </a:lnTo>
                <a:lnTo>
                  <a:pt x="448408" y="2714528"/>
                </a:lnTo>
                <a:lnTo>
                  <a:pt x="468249" y="2706987"/>
                </a:lnTo>
                <a:lnTo>
                  <a:pt x="488090" y="2699048"/>
                </a:lnTo>
                <a:lnTo>
                  <a:pt x="507931" y="2690316"/>
                </a:lnTo>
                <a:lnTo>
                  <a:pt x="526979" y="2681187"/>
                </a:lnTo>
                <a:lnTo>
                  <a:pt x="546423" y="2672455"/>
                </a:lnTo>
                <a:lnTo>
                  <a:pt x="565471" y="2662135"/>
                </a:lnTo>
                <a:lnTo>
                  <a:pt x="584121" y="2652212"/>
                </a:lnTo>
                <a:lnTo>
                  <a:pt x="602375" y="2641892"/>
                </a:lnTo>
                <a:lnTo>
                  <a:pt x="621026" y="2631175"/>
                </a:lnTo>
                <a:lnTo>
                  <a:pt x="638883" y="2619268"/>
                </a:lnTo>
                <a:lnTo>
                  <a:pt x="656343" y="2608154"/>
                </a:lnTo>
                <a:lnTo>
                  <a:pt x="673803" y="2595850"/>
                </a:lnTo>
                <a:lnTo>
                  <a:pt x="691263" y="2583545"/>
                </a:lnTo>
                <a:lnTo>
                  <a:pt x="707930" y="2570844"/>
                </a:lnTo>
                <a:lnTo>
                  <a:pt x="724596" y="2557348"/>
                </a:lnTo>
                <a:lnTo>
                  <a:pt x="740469" y="2544250"/>
                </a:lnTo>
                <a:lnTo>
                  <a:pt x="756342" y="2530358"/>
                </a:lnTo>
                <a:lnTo>
                  <a:pt x="772215" y="2516069"/>
                </a:lnTo>
                <a:lnTo>
                  <a:pt x="787691" y="2501780"/>
                </a:lnTo>
                <a:lnTo>
                  <a:pt x="802770" y="2486697"/>
                </a:lnTo>
                <a:lnTo>
                  <a:pt x="817452" y="2471614"/>
                </a:lnTo>
                <a:lnTo>
                  <a:pt x="831738" y="2456134"/>
                </a:lnTo>
                <a:lnTo>
                  <a:pt x="845627" y="2440257"/>
                </a:lnTo>
                <a:lnTo>
                  <a:pt x="859515" y="2423984"/>
                </a:lnTo>
                <a:lnTo>
                  <a:pt x="873007" y="2408107"/>
                </a:lnTo>
                <a:lnTo>
                  <a:pt x="886103" y="2391039"/>
                </a:lnTo>
                <a:lnTo>
                  <a:pt x="898404" y="2374369"/>
                </a:lnTo>
                <a:lnTo>
                  <a:pt x="910705" y="2356904"/>
                </a:lnTo>
                <a:lnTo>
                  <a:pt x="922610" y="2339440"/>
                </a:lnTo>
                <a:lnTo>
                  <a:pt x="934118" y="2321579"/>
                </a:lnTo>
                <a:lnTo>
                  <a:pt x="945229" y="2303717"/>
                </a:lnTo>
                <a:lnTo>
                  <a:pt x="955943" y="2285062"/>
                </a:lnTo>
                <a:lnTo>
                  <a:pt x="966657" y="2266804"/>
                </a:lnTo>
                <a:lnTo>
                  <a:pt x="976578" y="2247752"/>
                </a:lnTo>
                <a:lnTo>
                  <a:pt x="986102" y="2228700"/>
                </a:lnTo>
                <a:lnTo>
                  <a:pt x="995228" y="2209647"/>
                </a:lnTo>
                <a:lnTo>
                  <a:pt x="1003562" y="2189802"/>
                </a:lnTo>
                <a:lnTo>
                  <a:pt x="1012292" y="2170352"/>
                </a:lnTo>
                <a:lnTo>
                  <a:pt x="1020228" y="2150507"/>
                </a:lnTo>
                <a:lnTo>
                  <a:pt x="1027371" y="2129867"/>
                </a:lnTo>
                <a:lnTo>
                  <a:pt x="1034514" y="2109624"/>
                </a:lnTo>
                <a:lnTo>
                  <a:pt x="1041260" y="2089381"/>
                </a:lnTo>
                <a:lnTo>
                  <a:pt x="1047609" y="2068344"/>
                </a:lnTo>
                <a:lnTo>
                  <a:pt x="1053164" y="2047308"/>
                </a:lnTo>
                <a:lnTo>
                  <a:pt x="1058323" y="2025874"/>
                </a:lnTo>
                <a:lnTo>
                  <a:pt x="1063085" y="2004837"/>
                </a:lnTo>
                <a:lnTo>
                  <a:pt x="1067450" y="1983007"/>
                </a:lnTo>
                <a:lnTo>
                  <a:pt x="1071021" y="1961573"/>
                </a:lnTo>
                <a:lnTo>
                  <a:pt x="1074196" y="1939743"/>
                </a:lnTo>
                <a:lnTo>
                  <a:pt x="1076974" y="1917912"/>
                </a:lnTo>
                <a:lnTo>
                  <a:pt x="1079355" y="1895685"/>
                </a:lnTo>
                <a:lnTo>
                  <a:pt x="1081339" y="1873457"/>
                </a:lnTo>
                <a:lnTo>
                  <a:pt x="1082529" y="1851230"/>
                </a:lnTo>
                <a:lnTo>
                  <a:pt x="1083323" y="1828605"/>
                </a:lnTo>
                <a:lnTo>
                  <a:pt x="1083323" y="1805584"/>
                </a:lnTo>
                <a:lnTo>
                  <a:pt x="1083323" y="1783357"/>
                </a:lnTo>
                <a:lnTo>
                  <a:pt x="1082529" y="1761129"/>
                </a:lnTo>
                <a:lnTo>
                  <a:pt x="1081339" y="1738902"/>
                </a:lnTo>
                <a:lnTo>
                  <a:pt x="1079355" y="1716674"/>
                </a:lnTo>
                <a:lnTo>
                  <a:pt x="1077371" y="1695241"/>
                </a:lnTo>
                <a:lnTo>
                  <a:pt x="1074196" y="1673013"/>
                </a:lnTo>
                <a:lnTo>
                  <a:pt x="1071418" y="1651580"/>
                </a:lnTo>
                <a:lnTo>
                  <a:pt x="1067450" y="1630146"/>
                </a:lnTo>
                <a:lnTo>
                  <a:pt x="1063482" y="1609109"/>
                </a:lnTo>
                <a:lnTo>
                  <a:pt x="1058720" y="1587676"/>
                </a:lnTo>
                <a:lnTo>
                  <a:pt x="1053561" y="1567036"/>
                </a:lnTo>
                <a:lnTo>
                  <a:pt x="1048403" y="1545999"/>
                </a:lnTo>
                <a:lnTo>
                  <a:pt x="1042450" y="1525359"/>
                </a:lnTo>
                <a:lnTo>
                  <a:pt x="1035704" y="1505117"/>
                </a:lnTo>
                <a:lnTo>
                  <a:pt x="1028958" y="1485271"/>
                </a:lnTo>
                <a:lnTo>
                  <a:pt x="1021419" y="1465028"/>
                </a:lnTo>
                <a:lnTo>
                  <a:pt x="1013482" y="1445182"/>
                </a:lnTo>
                <a:lnTo>
                  <a:pt x="1005943" y="1425733"/>
                </a:lnTo>
                <a:lnTo>
                  <a:pt x="997213" y="1406284"/>
                </a:lnTo>
                <a:lnTo>
                  <a:pt x="988086" y="1387232"/>
                </a:lnTo>
                <a:lnTo>
                  <a:pt x="978562" y="1368180"/>
                </a:lnTo>
                <a:lnTo>
                  <a:pt x="969038" y="1349524"/>
                </a:lnTo>
                <a:lnTo>
                  <a:pt x="958721" y="1331266"/>
                </a:lnTo>
                <a:lnTo>
                  <a:pt x="948404" y="1313008"/>
                </a:lnTo>
                <a:lnTo>
                  <a:pt x="937293" y="1295146"/>
                </a:lnTo>
                <a:lnTo>
                  <a:pt x="926182" y="1277682"/>
                </a:lnTo>
                <a:lnTo>
                  <a:pt x="914674" y="1259821"/>
                </a:lnTo>
                <a:lnTo>
                  <a:pt x="902372" y="1243150"/>
                </a:lnTo>
                <a:lnTo>
                  <a:pt x="890468" y="1226083"/>
                </a:lnTo>
                <a:lnTo>
                  <a:pt x="877372" y="1209809"/>
                </a:lnTo>
                <a:lnTo>
                  <a:pt x="864277" y="1193138"/>
                </a:lnTo>
                <a:lnTo>
                  <a:pt x="850785" y="1177261"/>
                </a:lnTo>
                <a:lnTo>
                  <a:pt x="698009" y="1107800"/>
                </a:lnTo>
                <a:lnTo>
                  <a:pt x="554360" y="1041912"/>
                </a:lnTo>
                <a:lnTo>
                  <a:pt x="422218" y="981580"/>
                </a:lnTo>
                <a:lnTo>
                  <a:pt x="306346" y="927599"/>
                </a:lnTo>
                <a:lnTo>
                  <a:pt x="209522" y="882350"/>
                </a:lnTo>
                <a:lnTo>
                  <a:pt x="169839" y="863298"/>
                </a:lnTo>
                <a:lnTo>
                  <a:pt x="136506" y="846628"/>
                </a:lnTo>
                <a:lnTo>
                  <a:pt x="109126" y="833133"/>
                </a:lnTo>
                <a:lnTo>
                  <a:pt x="89681" y="822813"/>
                </a:lnTo>
                <a:lnTo>
                  <a:pt x="77777" y="815668"/>
                </a:lnTo>
                <a:lnTo>
                  <a:pt x="74205" y="813287"/>
                </a:lnTo>
                <a:lnTo>
                  <a:pt x="73809" y="812493"/>
                </a:lnTo>
                <a:lnTo>
                  <a:pt x="73412" y="812096"/>
                </a:lnTo>
                <a:lnTo>
                  <a:pt x="142062" y="81765"/>
                </a:lnTo>
                <a:lnTo>
                  <a:pt x="142459" y="76605"/>
                </a:lnTo>
                <a:lnTo>
                  <a:pt x="143649" y="71445"/>
                </a:lnTo>
                <a:lnTo>
                  <a:pt x="145236" y="67079"/>
                </a:lnTo>
                <a:lnTo>
                  <a:pt x="147221" y="62713"/>
                </a:lnTo>
                <a:lnTo>
                  <a:pt x="149998" y="58347"/>
                </a:lnTo>
                <a:lnTo>
                  <a:pt x="153570" y="55172"/>
                </a:lnTo>
                <a:lnTo>
                  <a:pt x="156744" y="51599"/>
                </a:lnTo>
                <a:lnTo>
                  <a:pt x="160713" y="48821"/>
                </a:lnTo>
                <a:lnTo>
                  <a:pt x="165474" y="46439"/>
                </a:lnTo>
                <a:lnTo>
                  <a:pt x="169839" y="43661"/>
                </a:lnTo>
                <a:lnTo>
                  <a:pt x="174998" y="42073"/>
                </a:lnTo>
                <a:lnTo>
                  <a:pt x="180157" y="40089"/>
                </a:lnTo>
                <a:lnTo>
                  <a:pt x="185315" y="38898"/>
                </a:lnTo>
                <a:lnTo>
                  <a:pt x="191268" y="38104"/>
                </a:lnTo>
                <a:lnTo>
                  <a:pt x="196426" y="37707"/>
                </a:lnTo>
                <a:lnTo>
                  <a:pt x="201982" y="37707"/>
                </a:lnTo>
                <a:lnTo>
                  <a:pt x="312298" y="31356"/>
                </a:lnTo>
                <a:lnTo>
                  <a:pt x="314283" y="48821"/>
                </a:lnTo>
                <a:lnTo>
                  <a:pt x="317457" y="67079"/>
                </a:lnTo>
                <a:lnTo>
                  <a:pt x="320632" y="85337"/>
                </a:lnTo>
                <a:lnTo>
                  <a:pt x="324600" y="103199"/>
                </a:lnTo>
                <a:lnTo>
                  <a:pt x="328568" y="120663"/>
                </a:lnTo>
                <a:lnTo>
                  <a:pt x="332933" y="138525"/>
                </a:lnTo>
                <a:lnTo>
                  <a:pt x="338092" y="155989"/>
                </a:lnTo>
                <a:lnTo>
                  <a:pt x="343647" y="173056"/>
                </a:lnTo>
                <a:lnTo>
                  <a:pt x="349600" y="190521"/>
                </a:lnTo>
                <a:lnTo>
                  <a:pt x="355949" y="207985"/>
                </a:lnTo>
                <a:lnTo>
                  <a:pt x="362695" y="224656"/>
                </a:lnTo>
                <a:lnTo>
                  <a:pt x="369838" y="241723"/>
                </a:lnTo>
                <a:lnTo>
                  <a:pt x="377774" y="258394"/>
                </a:lnTo>
                <a:lnTo>
                  <a:pt x="386107" y="275065"/>
                </a:lnTo>
                <a:lnTo>
                  <a:pt x="394440" y="291338"/>
                </a:lnTo>
                <a:lnTo>
                  <a:pt x="403567" y="307612"/>
                </a:lnTo>
                <a:lnTo>
                  <a:pt x="410710" y="319123"/>
                </a:lnTo>
                <a:lnTo>
                  <a:pt x="417456" y="330633"/>
                </a:lnTo>
                <a:lnTo>
                  <a:pt x="432139" y="352861"/>
                </a:lnTo>
                <a:lnTo>
                  <a:pt x="448011" y="374691"/>
                </a:lnTo>
                <a:lnTo>
                  <a:pt x="464281" y="395728"/>
                </a:lnTo>
                <a:lnTo>
                  <a:pt x="481741" y="416765"/>
                </a:lnTo>
                <a:lnTo>
                  <a:pt x="499201" y="436611"/>
                </a:lnTo>
                <a:lnTo>
                  <a:pt x="517455" y="456060"/>
                </a:lnTo>
                <a:lnTo>
                  <a:pt x="536503" y="475112"/>
                </a:lnTo>
                <a:lnTo>
                  <a:pt x="555947" y="493767"/>
                </a:lnTo>
                <a:lnTo>
                  <a:pt x="575788" y="511628"/>
                </a:lnTo>
                <a:lnTo>
                  <a:pt x="596423" y="528696"/>
                </a:lnTo>
                <a:lnTo>
                  <a:pt x="617057" y="545763"/>
                </a:lnTo>
                <a:lnTo>
                  <a:pt x="638486" y="562037"/>
                </a:lnTo>
                <a:lnTo>
                  <a:pt x="659914" y="578311"/>
                </a:lnTo>
                <a:lnTo>
                  <a:pt x="681739" y="593790"/>
                </a:lnTo>
                <a:lnTo>
                  <a:pt x="703565" y="608873"/>
                </a:lnTo>
                <a:lnTo>
                  <a:pt x="728961" y="625147"/>
                </a:lnTo>
                <a:lnTo>
                  <a:pt x="753961" y="640627"/>
                </a:lnTo>
                <a:lnTo>
                  <a:pt x="779357" y="655710"/>
                </a:lnTo>
                <a:lnTo>
                  <a:pt x="805151" y="670793"/>
                </a:lnTo>
                <a:lnTo>
                  <a:pt x="830944" y="685082"/>
                </a:lnTo>
                <a:lnTo>
                  <a:pt x="857135" y="698974"/>
                </a:lnTo>
                <a:lnTo>
                  <a:pt x="883325" y="712469"/>
                </a:lnTo>
                <a:lnTo>
                  <a:pt x="910309" y="725964"/>
                </a:lnTo>
                <a:lnTo>
                  <a:pt x="936896" y="738269"/>
                </a:lnTo>
                <a:lnTo>
                  <a:pt x="963880" y="750970"/>
                </a:lnTo>
                <a:lnTo>
                  <a:pt x="991260" y="763275"/>
                </a:lnTo>
                <a:lnTo>
                  <a:pt x="1018244" y="774785"/>
                </a:lnTo>
                <a:lnTo>
                  <a:pt x="1045625" y="786693"/>
                </a:lnTo>
                <a:lnTo>
                  <a:pt x="1073402" y="797807"/>
                </a:lnTo>
                <a:lnTo>
                  <a:pt x="1101180" y="808524"/>
                </a:lnTo>
                <a:lnTo>
                  <a:pt x="1128957" y="819240"/>
                </a:lnTo>
                <a:lnTo>
                  <a:pt x="1185306" y="839880"/>
                </a:lnTo>
                <a:lnTo>
                  <a:pt x="1241258" y="859726"/>
                </a:lnTo>
                <a:lnTo>
                  <a:pt x="1298003" y="878778"/>
                </a:lnTo>
                <a:lnTo>
                  <a:pt x="1354749" y="897036"/>
                </a:lnTo>
                <a:lnTo>
                  <a:pt x="1411494" y="915295"/>
                </a:lnTo>
                <a:lnTo>
                  <a:pt x="1468240" y="932759"/>
                </a:lnTo>
                <a:lnTo>
                  <a:pt x="1581334" y="967688"/>
                </a:lnTo>
                <a:lnTo>
                  <a:pt x="1700381" y="1003808"/>
                </a:lnTo>
                <a:lnTo>
                  <a:pt x="1759507" y="1022066"/>
                </a:lnTo>
                <a:lnTo>
                  <a:pt x="1819427" y="1041515"/>
                </a:lnTo>
                <a:lnTo>
                  <a:pt x="1848792" y="1051438"/>
                </a:lnTo>
                <a:lnTo>
                  <a:pt x="1878157" y="1061361"/>
                </a:lnTo>
                <a:lnTo>
                  <a:pt x="1907521" y="1072078"/>
                </a:lnTo>
                <a:lnTo>
                  <a:pt x="1937283" y="1082794"/>
                </a:lnTo>
                <a:lnTo>
                  <a:pt x="1966251" y="1093908"/>
                </a:lnTo>
                <a:lnTo>
                  <a:pt x="1994822" y="1105816"/>
                </a:lnTo>
                <a:lnTo>
                  <a:pt x="2023790" y="1117723"/>
                </a:lnTo>
                <a:lnTo>
                  <a:pt x="2051965" y="1130425"/>
                </a:lnTo>
                <a:lnTo>
                  <a:pt x="2051965" y="1597996"/>
                </a:lnTo>
                <a:lnTo>
                  <a:pt x="2052361" y="1603949"/>
                </a:lnTo>
                <a:lnTo>
                  <a:pt x="2053155" y="1609109"/>
                </a:lnTo>
                <a:lnTo>
                  <a:pt x="2054345" y="1614269"/>
                </a:lnTo>
                <a:lnTo>
                  <a:pt x="2056330" y="1619032"/>
                </a:lnTo>
                <a:lnTo>
                  <a:pt x="2058314" y="1623795"/>
                </a:lnTo>
                <a:lnTo>
                  <a:pt x="2061091" y="1628161"/>
                </a:lnTo>
                <a:lnTo>
                  <a:pt x="2063869" y="1632527"/>
                </a:lnTo>
                <a:lnTo>
                  <a:pt x="2067441" y="1635703"/>
                </a:lnTo>
                <a:lnTo>
                  <a:pt x="2071409" y="1639275"/>
                </a:lnTo>
                <a:lnTo>
                  <a:pt x="2075774" y="1642450"/>
                </a:lnTo>
                <a:lnTo>
                  <a:pt x="2080139" y="1644832"/>
                </a:lnTo>
                <a:lnTo>
                  <a:pt x="2084504" y="1647610"/>
                </a:lnTo>
                <a:lnTo>
                  <a:pt x="2089663" y="1649198"/>
                </a:lnTo>
                <a:lnTo>
                  <a:pt x="2094821" y="1650389"/>
                </a:lnTo>
                <a:lnTo>
                  <a:pt x="2099980" y="1651580"/>
                </a:lnTo>
                <a:lnTo>
                  <a:pt x="2105139" y="1651580"/>
                </a:lnTo>
                <a:lnTo>
                  <a:pt x="2833307" y="1651580"/>
                </a:lnTo>
                <a:lnTo>
                  <a:pt x="2838862" y="1651580"/>
                </a:lnTo>
                <a:lnTo>
                  <a:pt x="2844021" y="1650389"/>
                </a:lnTo>
                <a:lnTo>
                  <a:pt x="2849180" y="1649198"/>
                </a:lnTo>
                <a:lnTo>
                  <a:pt x="2853941" y="1647610"/>
                </a:lnTo>
                <a:lnTo>
                  <a:pt x="2858703" y="1644832"/>
                </a:lnTo>
                <a:lnTo>
                  <a:pt x="2863068" y="1642450"/>
                </a:lnTo>
                <a:lnTo>
                  <a:pt x="2867433" y="1639275"/>
                </a:lnTo>
                <a:lnTo>
                  <a:pt x="2871005" y="1635703"/>
                </a:lnTo>
                <a:lnTo>
                  <a:pt x="2874576" y="1632527"/>
                </a:lnTo>
                <a:lnTo>
                  <a:pt x="2877354" y="1628161"/>
                </a:lnTo>
                <a:lnTo>
                  <a:pt x="2880528" y="1623795"/>
                </a:lnTo>
                <a:lnTo>
                  <a:pt x="2882513" y="1619032"/>
                </a:lnTo>
                <a:lnTo>
                  <a:pt x="2884497" y="1614269"/>
                </a:lnTo>
                <a:lnTo>
                  <a:pt x="2885687" y="1609109"/>
                </a:lnTo>
                <a:lnTo>
                  <a:pt x="2886481" y="1603949"/>
                </a:lnTo>
                <a:lnTo>
                  <a:pt x="2886481" y="1597996"/>
                </a:lnTo>
                <a:lnTo>
                  <a:pt x="2886481" y="1003014"/>
                </a:lnTo>
                <a:lnTo>
                  <a:pt x="2189662" y="1003014"/>
                </a:lnTo>
                <a:lnTo>
                  <a:pt x="2051965" y="929187"/>
                </a:lnTo>
                <a:lnTo>
                  <a:pt x="2051965" y="1082398"/>
                </a:lnTo>
                <a:lnTo>
                  <a:pt x="2030933" y="1073268"/>
                </a:lnTo>
                <a:lnTo>
                  <a:pt x="2009901" y="1064536"/>
                </a:lnTo>
                <a:lnTo>
                  <a:pt x="1967442" y="1047866"/>
                </a:lnTo>
                <a:lnTo>
                  <a:pt x="1924585" y="1031592"/>
                </a:lnTo>
                <a:lnTo>
                  <a:pt x="1881331" y="1016509"/>
                </a:lnTo>
                <a:lnTo>
                  <a:pt x="1838078" y="1001823"/>
                </a:lnTo>
                <a:lnTo>
                  <a:pt x="1794427" y="987534"/>
                </a:lnTo>
                <a:lnTo>
                  <a:pt x="1707127" y="959750"/>
                </a:lnTo>
                <a:lnTo>
                  <a:pt x="1593636" y="924821"/>
                </a:lnTo>
                <a:lnTo>
                  <a:pt x="1480541" y="889495"/>
                </a:lnTo>
                <a:lnTo>
                  <a:pt x="1424193" y="872031"/>
                </a:lnTo>
                <a:lnTo>
                  <a:pt x="1367447" y="853772"/>
                </a:lnTo>
                <a:lnTo>
                  <a:pt x="1311099" y="835117"/>
                </a:lnTo>
                <a:lnTo>
                  <a:pt x="1254750" y="816065"/>
                </a:lnTo>
                <a:lnTo>
                  <a:pt x="1198798" y="796219"/>
                </a:lnTo>
                <a:lnTo>
                  <a:pt x="1143243" y="775182"/>
                </a:lnTo>
                <a:lnTo>
                  <a:pt x="1115465" y="764863"/>
                </a:lnTo>
                <a:lnTo>
                  <a:pt x="1087688" y="753749"/>
                </a:lnTo>
                <a:lnTo>
                  <a:pt x="1059910" y="742635"/>
                </a:lnTo>
                <a:lnTo>
                  <a:pt x="1032530" y="731124"/>
                </a:lnTo>
                <a:lnTo>
                  <a:pt x="1005546" y="719217"/>
                </a:lnTo>
                <a:lnTo>
                  <a:pt x="978165" y="707309"/>
                </a:lnTo>
                <a:lnTo>
                  <a:pt x="951181" y="694608"/>
                </a:lnTo>
                <a:lnTo>
                  <a:pt x="924594" y="682303"/>
                </a:lnTo>
                <a:lnTo>
                  <a:pt x="897610" y="668808"/>
                </a:lnTo>
                <a:lnTo>
                  <a:pt x="871420" y="655313"/>
                </a:lnTo>
                <a:lnTo>
                  <a:pt x="845230" y="641421"/>
                </a:lnTo>
                <a:lnTo>
                  <a:pt x="819436" y="627132"/>
                </a:lnTo>
                <a:lnTo>
                  <a:pt x="796024" y="613636"/>
                </a:lnTo>
                <a:lnTo>
                  <a:pt x="772612" y="599744"/>
                </a:lnTo>
                <a:lnTo>
                  <a:pt x="749596" y="585455"/>
                </a:lnTo>
                <a:lnTo>
                  <a:pt x="726977" y="570769"/>
                </a:lnTo>
                <a:lnTo>
                  <a:pt x="704755" y="555686"/>
                </a:lnTo>
                <a:lnTo>
                  <a:pt x="682533" y="540206"/>
                </a:lnTo>
                <a:lnTo>
                  <a:pt x="660708" y="523933"/>
                </a:lnTo>
                <a:lnTo>
                  <a:pt x="639279" y="507659"/>
                </a:lnTo>
                <a:lnTo>
                  <a:pt x="618248" y="490195"/>
                </a:lnTo>
                <a:lnTo>
                  <a:pt x="598010" y="472333"/>
                </a:lnTo>
                <a:lnTo>
                  <a:pt x="578169" y="454472"/>
                </a:lnTo>
                <a:lnTo>
                  <a:pt x="559121" y="435420"/>
                </a:lnTo>
                <a:lnTo>
                  <a:pt x="540074" y="416368"/>
                </a:lnTo>
                <a:lnTo>
                  <a:pt x="522217" y="395728"/>
                </a:lnTo>
                <a:lnTo>
                  <a:pt x="504360" y="375485"/>
                </a:lnTo>
                <a:lnTo>
                  <a:pt x="488090" y="354448"/>
                </a:lnTo>
                <a:lnTo>
                  <a:pt x="474598" y="335793"/>
                </a:lnTo>
                <a:lnTo>
                  <a:pt x="461503" y="317138"/>
                </a:lnTo>
                <a:lnTo>
                  <a:pt x="449996" y="298086"/>
                </a:lnTo>
                <a:lnTo>
                  <a:pt x="438885" y="279034"/>
                </a:lnTo>
                <a:lnTo>
                  <a:pt x="427773" y="259188"/>
                </a:lnTo>
                <a:lnTo>
                  <a:pt x="418250" y="238945"/>
                </a:lnTo>
                <a:lnTo>
                  <a:pt x="408726" y="219099"/>
                </a:lnTo>
                <a:lnTo>
                  <a:pt x="400790" y="198856"/>
                </a:lnTo>
                <a:lnTo>
                  <a:pt x="392853" y="177820"/>
                </a:lnTo>
                <a:lnTo>
                  <a:pt x="385314" y="157180"/>
                </a:lnTo>
                <a:lnTo>
                  <a:pt x="379361" y="136540"/>
                </a:lnTo>
                <a:lnTo>
                  <a:pt x="373409" y="115106"/>
                </a:lnTo>
                <a:lnTo>
                  <a:pt x="368250" y="93673"/>
                </a:lnTo>
                <a:lnTo>
                  <a:pt x="363885" y="71842"/>
                </a:lnTo>
                <a:lnTo>
                  <a:pt x="359917" y="50409"/>
                </a:lnTo>
                <a:lnTo>
                  <a:pt x="356742" y="28181"/>
                </a:lnTo>
                <a:lnTo>
                  <a:pt x="830944" y="0"/>
                </a:lnTo>
                <a:close/>
              </a:path>
            </a:pathLst>
          </a:custGeom>
          <a:solidFill>
            <a:srgbClr val="C99FAB"/>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11" name="KSO_Shape"/>
          <p:cNvSpPr/>
          <p:nvPr/>
        </p:nvSpPr>
        <p:spPr bwMode="auto">
          <a:xfrm>
            <a:off x="9043463" y="1744588"/>
            <a:ext cx="543368" cy="386697"/>
          </a:xfrm>
          <a:custGeom>
            <a:avLst/>
            <a:gdLst>
              <a:gd name="T0" fmla="*/ 1091648 w 2509838"/>
              <a:gd name="T1" fmla="*/ 1608111 h 1787526"/>
              <a:gd name="T2" fmla="*/ 1364673 w 2509838"/>
              <a:gd name="T3" fmla="*/ 1644625 h 1787526"/>
              <a:gd name="T4" fmla="*/ 1419551 w 2509838"/>
              <a:gd name="T5" fmla="*/ 1603152 h 1787526"/>
              <a:gd name="T6" fmla="*/ 2438407 w 2509838"/>
              <a:gd name="T7" fmla="*/ 1567539 h 1787526"/>
              <a:gd name="T8" fmla="*/ 2487842 w 2509838"/>
              <a:gd name="T9" fmla="*/ 1592108 h 1787526"/>
              <a:gd name="T10" fmla="*/ 2509611 w 2509838"/>
              <a:gd name="T11" fmla="*/ 1640568 h 1787526"/>
              <a:gd name="T12" fmla="*/ 2495552 w 2509838"/>
              <a:gd name="T13" fmla="*/ 1753040 h 1787526"/>
              <a:gd name="T14" fmla="*/ 2450426 w 2509838"/>
              <a:gd name="T15" fmla="*/ 1783920 h 1787526"/>
              <a:gd name="T16" fmla="*/ 55558 w 2509838"/>
              <a:gd name="T17" fmla="*/ 1782793 h 1787526"/>
              <a:gd name="T18" fmla="*/ 12472 w 2509838"/>
              <a:gd name="T19" fmla="*/ 1750110 h 1787526"/>
              <a:gd name="T20" fmla="*/ 680 w 2509838"/>
              <a:gd name="T21" fmla="*/ 1636736 h 1787526"/>
              <a:gd name="T22" fmla="*/ 24717 w 2509838"/>
              <a:gd name="T23" fmla="*/ 1589628 h 1787526"/>
              <a:gd name="T24" fmla="*/ 75740 w 2509838"/>
              <a:gd name="T25" fmla="*/ 1567089 h 1787526"/>
              <a:gd name="T26" fmla="*/ 933501 w 2509838"/>
              <a:gd name="T27" fmla="*/ 749091 h 1787526"/>
              <a:gd name="T28" fmla="*/ 932155 w 2509838"/>
              <a:gd name="T29" fmla="*/ 1160902 h 1787526"/>
              <a:gd name="T30" fmla="*/ 829865 w 2509838"/>
              <a:gd name="T31" fmla="*/ 1167944 h 1787526"/>
              <a:gd name="T32" fmla="*/ 814387 w 2509838"/>
              <a:gd name="T33" fmla="*/ 760448 h 1787526"/>
              <a:gd name="T34" fmla="*/ 837043 w 2509838"/>
              <a:gd name="T35" fmla="*/ 738188 h 1787526"/>
              <a:gd name="T36" fmla="*/ 1416304 w 2509838"/>
              <a:gd name="T37" fmla="*/ 686474 h 1787526"/>
              <a:gd name="T38" fmla="*/ 1412034 w 2509838"/>
              <a:gd name="T39" fmla="*/ 1161601 h 1787526"/>
              <a:gd name="T40" fmla="*/ 1308659 w 2509838"/>
              <a:gd name="T41" fmla="*/ 1166588 h 1787526"/>
              <a:gd name="T42" fmla="*/ 1296074 w 2509838"/>
              <a:gd name="T43" fmla="*/ 694181 h 1787526"/>
              <a:gd name="T44" fmla="*/ 988416 w 2509838"/>
              <a:gd name="T45" fmla="*/ 671513 h 1787526"/>
              <a:gd name="T46" fmla="*/ 1088565 w 2509838"/>
              <a:gd name="T47" fmla="*/ 688968 h 1787526"/>
              <a:gd name="T48" fmla="*/ 1081281 w 2509838"/>
              <a:gd name="T49" fmla="*/ 1163414 h 1787526"/>
              <a:gd name="T50" fmla="*/ 976581 w 2509838"/>
              <a:gd name="T51" fmla="*/ 1165228 h 1787526"/>
              <a:gd name="T52" fmla="*/ 966338 w 2509838"/>
              <a:gd name="T53" fmla="*/ 691461 h 1787526"/>
              <a:gd name="T54" fmla="*/ 1546133 w 2509838"/>
              <a:gd name="T55" fmla="*/ 590550 h 1787526"/>
              <a:gd name="T56" fmla="*/ 1571170 w 2509838"/>
              <a:gd name="T57" fmla="*/ 617105 h 1787526"/>
              <a:gd name="T58" fmla="*/ 1558196 w 2509838"/>
              <a:gd name="T59" fmla="*/ 1165903 h 1787526"/>
              <a:gd name="T60" fmla="*/ 1453496 w 2509838"/>
              <a:gd name="T61" fmla="*/ 1160229 h 1787526"/>
              <a:gd name="T62" fmla="*/ 1449399 w 2509838"/>
              <a:gd name="T63" fmla="*/ 608026 h 1787526"/>
              <a:gd name="T64" fmla="*/ 1229322 w 2509838"/>
              <a:gd name="T65" fmla="*/ 590777 h 1787526"/>
              <a:gd name="T66" fmla="*/ 1252538 w 2509838"/>
              <a:gd name="T67" fmla="*/ 620282 h 1787526"/>
              <a:gd name="T68" fmla="*/ 1236833 w 2509838"/>
              <a:gd name="T69" fmla="*/ 1167492 h 1787526"/>
              <a:gd name="T70" fmla="*/ 1132815 w 2509838"/>
              <a:gd name="T71" fmla="*/ 1157959 h 1787526"/>
              <a:gd name="T72" fmla="*/ 1131450 w 2509838"/>
              <a:gd name="T73" fmla="*/ 605303 h 1787526"/>
              <a:gd name="T74" fmla="*/ 1713065 w 2509838"/>
              <a:gd name="T75" fmla="*/ 508680 h 1787526"/>
              <a:gd name="T76" fmla="*/ 1733550 w 2509838"/>
              <a:gd name="T77" fmla="*/ 545860 h 1787526"/>
              <a:gd name="T78" fmla="*/ 1715797 w 2509838"/>
              <a:gd name="T79" fmla="*/ 1168174 h 1787526"/>
              <a:gd name="T80" fmla="*/ 1612689 w 2509838"/>
              <a:gd name="T81" fmla="*/ 1153438 h 1787526"/>
              <a:gd name="T82" fmla="*/ 1614055 w 2509838"/>
              <a:gd name="T83" fmla="*/ 521829 h 1787526"/>
              <a:gd name="T84" fmla="*/ 1733550 w 2509838"/>
              <a:gd name="T85" fmla="*/ 464215 h 1787526"/>
              <a:gd name="T86" fmla="*/ 1501548 w 2509838"/>
              <a:gd name="T87" fmla="*/ 379141 h 1787526"/>
              <a:gd name="T88" fmla="*/ 188232 w 2509838"/>
              <a:gd name="T89" fmla="*/ 103187 h 1787526"/>
              <a:gd name="T90" fmla="*/ 158976 w 2509838"/>
              <a:gd name="T91" fmla="*/ 139700 h 1787526"/>
              <a:gd name="T92" fmla="*/ 160110 w 2509838"/>
              <a:gd name="T93" fmla="*/ 1353684 h 1787526"/>
              <a:gd name="T94" fmla="*/ 191407 w 2509838"/>
              <a:gd name="T95" fmla="*/ 1389063 h 1787526"/>
              <a:gd name="T96" fmla="*/ 2288041 w 2509838"/>
              <a:gd name="T97" fmla="*/ 1398588 h 1787526"/>
              <a:gd name="T98" fmla="*/ 2332945 w 2509838"/>
              <a:gd name="T99" fmla="*/ 1378857 h 1787526"/>
              <a:gd name="T100" fmla="*/ 2354036 w 2509838"/>
              <a:gd name="T101" fmla="*/ 1337129 h 1787526"/>
              <a:gd name="T102" fmla="*/ 2343830 w 2509838"/>
              <a:gd name="T103" fmla="*/ 124505 h 1787526"/>
              <a:gd name="T104" fmla="*/ 2305957 w 2509838"/>
              <a:gd name="T105" fmla="*/ 95704 h 1787526"/>
              <a:gd name="T106" fmla="*/ 2436813 w 2509838"/>
              <a:gd name="T107" fmla="*/ 680 h 1787526"/>
              <a:gd name="T108" fmla="*/ 2486479 w 2509838"/>
              <a:gd name="T109" fmla="*/ 25400 h 1787526"/>
              <a:gd name="T110" fmla="*/ 2508250 w 2509838"/>
              <a:gd name="T111" fmla="*/ 74159 h 1787526"/>
              <a:gd name="T112" fmla="*/ 2493963 w 2509838"/>
              <a:gd name="T113" fmla="*/ 1455965 h 1787526"/>
              <a:gd name="T114" fmla="*/ 2449286 w 2509838"/>
              <a:gd name="T115" fmla="*/ 1487034 h 1787526"/>
              <a:gd name="T116" fmla="*/ 57150 w 2509838"/>
              <a:gd name="T117" fmla="*/ 1485674 h 1787526"/>
              <a:gd name="T118" fmla="*/ 13833 w 2509838"/>
              <a:gd name="T119" fmla="*/ 1452790 h 1787526"/>
              <a:gd name="T120" fmla="*/ 2041 w 2509838"/>
              <a:gd name="T121" fmla="*/ 70304 h 1787526"/>
              <a:gd name="T122" fmla="*/ 26307 w 2509838"/>
              <a:gd name="T123" fmla="*/ 22905 h 1787526"/>
              <a:gd name="T124" fmla="*/ 77333 w 2509838"/>
              <a:gd name="T125" fmla="*/ 227 h 1787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09838" h="1787526">
                <a:moveTo>
                  <a:pt x="80048" y="1566863"/>
                </a:moveTo>
                <a:lnTo>
                  <a:pt x="84357" y="1566863"/>
                </a:lnTo>
                <a:lnTo>
                  <a:pt x="1096637" y="1566863"/>
                </a:lnTo>
                <a:lnTo>
                  <a:pt x="1094823" y="1569568"/>
                </a:lnTo>
                <a:lnTo>
                  <a:pt x="1093235" y="1572498"/>
                </a:lnTo>
                <a:lnTo>
                  <a:pt x="1092102" y="1575879"/>
                </a:lnTo>
                <a:lnTo>
                  <a:pt x="1090968" y="1579035"/>
                </a:lnTo>
                <a:lnTo>
                  <a:pt x="1090287" y="1582415"/>
                </a:lnTo>
                <a:lnTo>
                  <a:pt x="1089607" y="1585571"/>
                </a:lnTo>
                <a:lnTo>
                  <a:pt x="1089380" y="1589177"/>
                </a:lnTo>
                <a:lnTo>
                  <a:pt x="1089154" y="1592558"/>
                </a:lnTo>
                <a:lnTo>
                  <a:pt x="1089380" y="1597968"/>
                </a:lnTo>
                <a:lnTo>
                  <a:pt x="1090287" y="1603152"/>
                </a:lnTo>
                <a:lnTo>
                  <a:pt x="1091648" y="1608111"/>
                </a:lnTo>
                <a:lnTo>
                  <a:pt x="1093689" y="1612844"/>
                </a:lnTo>
                <a:lnTo>
                  <a:pt x="1095957" y="1617352"/>
                </a:lnTo>
                <a:lnTo>
                  <a:pt x="1098678" y="1621634"/>
                </a:lnTo>
                <a:lnTo>
                  <a:pt x="1101853" y="1625692"/>
                </a:lnTo>
                <a:lnTo>
                  <a:pt x="1105481" y="1629523"/>
                </a:lnTo>
                <a:lnTo>
                  <a:pt x="1109563" y="1632679"/>
                </a:lnTo>
                <a:lnTo>
                  <a:pt x="1113871" y="1635834"/>
                </a:lnTo>
                <a:lnTo>
                  <a:pt x="1118633" y="1638314"/>
                </a:lnTo>
                <a:lnTo>
                  <a:pt x="1123395" y="1640568"/>
                </a:lnTo>
                <a:lnTo>
                  <a:pt x="1128611" y="1642371"/>
                </a:lnTo>
                <a:lnTo>
                  <a:pt x="1134053" y="1643498"/>
                </a:lnTo>
                <a:lnTo>
                  <a:pt x="1139496" y="1644174"/>
                </a:lnTo>
                <a:lnTo>
                  <a:pt x="1145391" y="1644625"/>
                </a:lnTo>
                <a:lnTo>
                  <a:pt x="1364673" y="1644625"/>
                </a:lnTo>
                <a:lnTo>
                  <a:pt x="1370343" y="1644174"/>
                </a:lnTo>
                <a:lnTo>
                  <a:pt x="1376012" y="1643498"/>
                </a:lnTo>
                <a:lnTo>
                  <a:pt x="1381227" y="1642371"/>
                </a:lnTo>
                <a:lnTo>
                  <a:pt x="1386443" y="1640568"/>
                </a:lnTo>
                <a:lnTo>
                  <a:pt x="1391432" y="1638314"/>
                </a:lnTo>
                <a:lnTo>
                  <a:pt x="1396194" y="1635834"/>
                </a:lnTo>
                <a:lnTo>
                  <a:pt x="1400502" y="1632679"/>
                </a:lnTo>
                <a:lnTo>
                  <a:pt x="1404357" y="1629523"/>
                </a:lnTo>
                <a:lnTo>
                  <a:pt x="1407986" y="1625692"/>
                </a:lnTo>
                <a:lnTo>
                  <a:pt x="1411160" y="1621634"/>
                </a:lnTo>
                <a:lnTo>
                  <a:pt x="1414108" y="1617352"/>
                </a:lnTo>
                <a:lnTo>
                  <a:pt x="1416376" y="1612844"/>
                </a:lnTo>
                <a:lnTo>
                  <a:pt x="1418417" y="1608111"/>
                </a:lnTo>
                <a:lnTo>
                  <a:pt x="1419551" y="1603152"/>
                </a:lnTo>
                <a:lnTo>
                  <a:pt x="1420684" y="1597968"/>
                </a:lnTo>
                <a:lnTo>
                  <a:pt x="1420911" y="1592558"/>
                </a:lnTo>
                <a:lnTo>
                  <a:pt x="1420684" y="1589177"/>
                </a:lnTo>
                <a:lnTo>
                  <a:pt x="1420231" y="1585571"/>
                </a:lnTo>
                <a:lnTo>
                  <a:pt x="1419551" y="1582415"/>
                </a:lnTo>
                <a:lnTo>
                  <a:pt x="1418870" y="1579035"/>
                </a:lnTo>
                <a:lnTo>
                  <a:pt x="1417737" y="1575879"/>
                </a:lnTo>
                <a:lnTo>
                  <a:pt x="1416603" y="1572498"/>
                </a:lnTo>
                <a:lnTo>
                  <a:pt x="1415015" y="1569568"/>
                </a:lnTo>
                <a:lnTo>
                  <a:pt x="1413201" y="1566863"/>
                </a:lnTo>
                <a:lnTo>
                  <a:pt x="2425481" y="1566863"/>
                </a:lnTo>
                <a:lnTo>
                  <a:pt x="2429790" y="1566863"/>
                </a:lnTo>
                <a:lnTo>
                  <a:pt x="2434099" y="1567089"/>
                </a:lnTo>
                <a:lnTo>
                  <a:pt x="2438407" y="1567539"/>
                </a:lnTo>
                <a:lnTo>
                  <a:pt x="2442489" y="1568216"/>
                </a:lnTo>
                <a:lnTo>
                  <a:pt x="2446571" y="1569117"/>
                </a:lnTo>
                <a:lnTo>
                  <a:pt x="2450426" y="1570244"/>
                </a:lnTo>
                <a:lnTo>
                  <a:pt x="2454507" y="1571596"/>
                </a:lnTo>
                <a:lnTo>
                  <a:pt x="2458362" y="1572723"/>
                </a:lnTo>
                <a:lnTo>
                  <a:pt x="2462217" y="1574301"/>
                </a:lnTo>
                <a:lnTo>
                  <a:pt x="2465619" y="1576104"/>
                </a:lnTo>
                <a:lnTo>
                  <a:pt x="2469247" y="1578133"/>
                </a:lnTo>
                <a:lnTo>
                  <a:pt x="2472422" y="1580162"/>
                </a:lnTo>
                <a:lnTo>
                  <a:pt x="2476050" y="1581965"/>
                </a:lnTo>
                <a:lnTo>
                  <a:pt x="2478998" y="1584669"/>
                </a:lnTo>
                <a:lnTo>
                  <a:pt x="2482173" y="1586923"/>
                </a:lnTo>
                <a:lnTo>
                  <a:pt x="2485121" y="1589628"/>
                </a:lnTo>
                <a:lnTo>
                  <a:pt x="2487842" y="1592108"/>
                </a:lnTo>
                <a:lnTo>
                  <a:pt x="2490336" y="1595038"/>
                </a:lnTo>
                <a:lnTo>
                  <a:pt x="2492831" y="1597968"/>
                </a:lnTo>
                <a:lnTo>
                  <a:pt x="2495552" y="1601123"/>
                </a:lnTo>
                <a:lnTo>
                  <a:pt x="2497366" y="1604054"/>
                </a:lnTo>
                <a:lnTo>
                  <a:pt x="2499407" y="1607434"/>
                </a:lnTo>
                <a:lnTo>
                  <a:pt x="2501448" y="1610815"/>
                </a:lnTo>
                <a:lnTo>
                  <a:pt x="2503035" y="1614196"/>
                </a:lnTo>
                <a:lnTo>
                  <a:pt x="2504623" y="1618028"/>
                </a:lnTo>
                <a:lnTo>
                  <a:pt x="2505983" y="1621409"/>
                </a:lnTo>
                <a:lnTo>
                  <a:pt x="2507117" y="1625241"/>
                </a:lnTo>
                <a:lnTo>
                  <a:pt x="2508024" y="1629073"/>
                </a:lnTo>
                <a:lnTo>
                  <a:pt x="2508704" y="1632679"/>
                </a:lnTo>
                <a:lnTo>
                  <a:pt x="2509385" y="1636736"/>
                </a:lnTo>
                <a:lnTo>
                  <a:pt x="2509611" y="1640568"/>
                </a:lnTo>
                <a:lnTo>
                  <a:pt x="2509838" y="1644625"/>
                </a:lnTo>
                <a:lnTo>
                  <a:pt x="2509838" y="1709764"/>
                </a:lnTo>
                <a:lnTo>
                  <a:pt x="2509611" y="1713822"/>
                </a:lnTo>
                <a:lnTo>
                  <a:pt x="2509385" y="1717428"/>
                </a:lnTo>
                <a:lnTo>
                  <a:pt x="2508704" y="1721485"/>
                </a:lnTo>
                <a:lnTo>
                  <a:pt x="2508024" y="1725317"/>
                </a:lnTo>
                <a:lnTo>
                  <a:pt x="2507117" y="1729148"/>
                </a:lnTo>
                <a:lnTo>
                  <a:pt x="2505983" y="1732755"/>
                </a:lnTo>
                <a:lnTo>
                  <a:pt x="2504623" y="1736361"/>
                </a:lnTo>
                <a:lnTo>
                  <a:pt x="2503035" y="1740193"/>
                </a:lnTo>
                <a:lnTo>
                  <a:pt x="2501448" y="1743348"/>
                </a:lnTo>
                <a:lnTo>
                  <a:pt x="2499407" y="1746955"/>
                </a:lnTo>
                <a:lnTo>
                  <a:pt x="2497366" y="1750110"/>
                </a:lnTo>
                <a:lnTo>
                  <a:pt x="2495552" y="1753040"/>
                </a:lnTo>
                <a:lnTo>
                  <a:pt x="2492831" y="1756421"/>
                </a:lnTo>
                <a:lnTo>
                  <a:pt x="2490336" y="1759126"/>
                </a:lnTo>
                <a:lnTo>
                  <a:pt x="2487842" y="1762282"/>
                </a:lnTo>
                <a:lnTo>
                  <a:pt x="2485121" y="1764761"/>
                </a:lnTo>
                <a:lnTo>
                  <a:pt x="2482173" y="1767466"/>
                </a:lnTo>
                <a:lnTo>
                  <a:pt x="2478998" y="1769720"/>
                </a:lnTo>
                <a:lnTo>
                  <a:pt x="2476050" y="1772199"/>
                </a:lnTo>
                <a:lnTo>
                  <a:pt x="2472422" y="1774228"/>
                </a:lnTo>
                <a:lnTo>
                  <a:pt x="2469247" y="1776256"/>
                </a:lnTo>
                <a:lnTo>
                  <a:pt x="2465619" y="1778285"/>
                </a:lnTo>
                <a:lnTo>
                  <a:pt x="2462217" y="1780088"/>
                </a:lnTo>
                <a:lnTo>
                  <a:pt x="2458362" y="1781440"/>
                </a:lnTo>
                <a:lnTo>
                  <a:pt x="2454507" y="1782793"/>
                </a:lnTo>
                <a:lnTo>
                  <a:pt x="2450426" y="1783920"/>
                </a:lnTo>
                <a:lnTo>
                  <a:pt x="2446571" y="1785272"/>
                </a:lnTo>
                <a:lnTo>
                  <a:pt x="2442489" y="1785948"/>
                </a:lnTo>
                <a:lnTo>
                  <a:pt x="2438407" y="1786850"/>
                </a:lnTo>
                <a:lnTo>
                  <a:pt x="2434099" y="1787301"/>
                </a:lnTo>
                <a:lnTo>
                  <a:pt x="2429790" y="1787526"/>
                </a:lnTo>
                <a:lnTo>
                  <a:pt x="2425481" y="1787526"/>
                </a:lnTo>
                <a:lnTo>
                  <a:pt x="84357" y="1787526"/>
                </a:lnTo>
                <a:lnTo>
                  <a:pt x="80048" y="1787526"/>
                </a:lnTo>
                <a:lnTo>
                  <a:pt x="75740" y="1787301"/>
                </a:lnTo>
                <a:lnTo>
                  <a:pt x="71431" y="1786850"/>
                </a:lnTo>
                <a:lnTo>
                  <a:pt x="67349" y="1785948"/>
                </a:lnTo>
                <a:lnTo>
                  <a:pt x="63494" y="1785272"/>
                </a:lnTo>
                <a:lnTo>
                  <a:pt x="59413" y="1783920"/>
                </a:lnTo>
                <a:lnTo>
                  <a:pt x="55558" y="1782793"/>
                </a:lnTo>
                <a:lnTo>
                  <a:pt x="51476" y="1781440"/>
                </a:lnTo>
                <a:lnTo>
                  <a:pt x="48074" y="1780088"/>
                </a:lnTo>
                <a:lnTo>
                  <a:pt x="44219" y="1778285"/>
                </a:lnTo>
                <a:lnTo>
                  <a:pt x="40591" y="1776256"/>
                </a:lnTo>
                <a:lnTo>
                  <a:pt x="37416" y="1774228"/>
                </a:lnTo>
                <a:lnTo>
                  <a:pt x="33788" y="1772199"/>
                </a:lnTo>
                <a:lnTo>
                  <a:pt x="30840" y="1769720"/>
                </a:lnTo>
                <a:lnTo>
                  <a:pt x="27892" y="1767466"/>
                </a:lnTo>
                <a:lnTo>
                  <a:pt x="24717" y="1764761"/>
                </a:lnTo>
                <a:lnTo>
                  <a:pt x="21996" y="1762282"/>
                </a:lnTo>
                <a:lnTo>
                  <a:pt x="19502" y="1759126"/>
                </a:lnTo>
                <a:lnTo>
                  <a:pt x="17007" y="1756421"/>
                </a:lnTo>
                <a:lnTo>
                  <a:pt x="14513" y="1753040"/>
                </a:lnTo>
                <a:lnTo>
                  <a:pt x="12472" y="1750110"/>
                </a:lnTo>
                <a:lnTo>
                  <a:pt x="10431" y="1746955"/>
                </a:lnTo>
                <a:lnTo>
                  <a:pt x="8390" y="1743348"/>
                </a:lnTo>
                <a:lnTo>
                  <a:pt x="6803" y="1740193"/>
                </a:lnTo>
                <a:lnTo>
                  <a:pt x="5442" y="1736361"/>
                </a:lnTo>
                <a:lnTo>
                  <a:pt x="3855" y="1732755"/>
                </a:lnTo>
                <a:lnTo>
                  <a:pt x="2948" y="1729148"/>
                </a:lnTo>
                <a:lnTo>
                  <a:pt x="1814" y="1725317"/>
                </a:lnTo>
                <a:lnTo>
                  <a:pt x="1134" y="1721485"/>
                </a:lnTo>
                <a:lnTo>
                  <a:pt x="680" y="1717428"/>
                </a:lnTo>
                <a:lnTo>
                  <a:pt x="227" y="1713822"/>
                </a:lnTo>
                <a:lnTo>
                  <a:pt x="0" y="1709764"/>
                </a:lnTo>
                <a:lnTo>
                  <a:pt x="0" y="1644625"/>
                </a:lnTo>
                <a:lnTo>
                  <a:pt x="227" y="1640568"/>
                </a:lnTo>
                <a:lnTo>
                  <a:pt x="680" y="1636736"/>
                </a:lnTo>
                <a:lnTo>
                  <a:pt x="1134" y="1632679"/>
                </a:lnTo>
                <a:lnTo>
                  <a:pt x="1814" y="1629073"/>
                </a:lnTo>
                <a:lnTo>
                  <a:pt x="2948" y="1625241"/>
                </a:lnTo>
                <a:lnTo>
                  <a:pt x="3855" y="1621409"/>
                </a:lnTo>
                <a:lnTo>
                  <a:pt x="5442" y="1618028"/>
                </a:lnTo>
                <a:lnTo>
                  <a:pt x="6803" y="1614196"/>
                </a:lnTo>
                <a:lnTo>
                  <a:pt x="8390" y="1610815"/>
                </a:lnTo>
                <a:lnTo>
                  <a:pt x="10431" y="1607434"/>
                </a:lnTo>
                <a:lnTo>
                  <a:pt x="12472" y="1604054"/>
                </a:lnTo>
                <a:lnTo>
                  <a:pt x="14513" y="1601123"/>
                </a:lnTo>
                <a:lnTo>
                  <a:pt x="17007" y="1597968"/>
                </a:lnTo>
                <a:lnTo>
                  <a:pt x="19502" y="1595038"/>
                </a:lnTo>
                <a:lnTo>
                  <a:pt x="21996" y="1592108"/>
                </a:lnTo>
                <a:lnTo>
                  <a:pt x="24717" y="1589628"/>
                </a:lnTo>
                <a:lnTo>
                  <a:pt x="27892" y="1586923"/>
                </a:lnTo>
                <a:lnTo>
                  <a:pt x="30840" y="1584669"/>
                </a:lnTo>
                <a:lnTo>
                  <a:pt x="33788" y="1581965"/>
                </a:lnTo>
                <a:lnTo>
                  <a:pt x="37416" y="1580162"/>
                </a:lnTo>
                <a:lnTo>
                  <a:pt x="40591" y="1578133"/>
                </a:lnTo>
                <a:lnTo>
                  <a:pt x="44219" y="1576104"/>
                </a:lnTo>
                <a:lnTo>
                  <a:pt x="48074" y="1574301"/>
                </a:lnTo>
                <a:lnTo>
                  <a:pt x="51476" y="1572723"/>
                </a:lnTo>
                <a:lnTo>
                  <a:pt x="55558" y="1571596"/>
                </a:lnTo>
                <a:lnTo>
                  <a:pt x="59413" y="1570244"/>
                </a:lnTo>
                <a:lnTo>
                  <a:pt x="63494" y="1569117"/>
                </a:lnTo>
                <a:lnTo>
                  <a:pt x="67349" y="1568216"/>
                </a:lnTo>
                <a:lnTo>
                  <a:pt x="71431" y="1567539"/>
                </a:lnTo>
                <a:lnTo>
                  <a:pt x="75740" y="1567089"/>
                </a:lnTo>
                <a:lnTo>
                  <a:pt x="80048" y="1566863"/>
                </a:lnTo>
                <a:close/>
                <a:moveTo>
                  <a:pt x="837043" y="738188"/>
                </a:moveTo>
                <a:lnTo>
                  <a:pt x="839735" y="738188"/>
                </a:lnTo>
                <a:lnTo>
                  <a:pt x="912639" y="738188"/>
                </a:lnTo>
                <a:lnTo>
                  <a:pt x="915107" y="738188"/>
                </a:lnTo>
                <a:lnTo>
                  <a:pt x="917575" y="738870"/>
                </a:lnTo>
                <a:lnTo>
                  <a:pt x="920042" y="739324"/>
                </a:lnTo>
                <a:lnTo>
                  <a:pt x="922285" y="740232"/>
                </a:lnTo>
                <a:lnTo>
                  <a:pt x="924529" y="741368"/>
                </a:lnTo>
                <a:lnTo>
                  <a:pt x="926772" y="742504"/>
                </a:lnTo>
                <a:lnTo>
                  <a:pt x="928791" y="743867"/>
                </a:lnTo>
                <a:lnTo>
                  <a:pt x="930585" y="745684"/>
                </a:lnTo>
                <a:lnTo>
                  <a:pt x="932155" y="747047"/>
                </a:lnTo>
                <a:lnTo>
                  <a:pt x="933501" y="749091"/>
                </a:lnTo>
                <a:lnTo>
                  <a:pt x="934847" y="751135"/>
                </a:lnTo>
                <a:lnTo>
                  <a:pt x="936193" y="753407"/>
                </a:lnTo>
                <a:lnTo>
                  <a:pt x="936866" y="755678"/>
                </a:lnTo>
                <a:lnTo>
                  <a:pt x="937315" y="757950"/>
                </a:lnTo>
                <a:lnTo>
                  <a:pt x="937763" y="760448"/>
                </a:lnTo>
                <a:lnTo>
                  <a:pt x="938212" y="762947"/>
                </a:lnTo>
                <a:lnTo>
                  <a:pt x="938212" y="1145229"/>
                </a:lnTo>
                <a:lnTo>
                  <a:pt x="937763" y="1147728"/>
                </a:lnTo>
                <a:lnTo>
                  <a:pt x="937315" y="1150227"/>
                </a:lnTo>
                <a:lnTo>
                  <a:pt x="936866" y="1152498"/>
                </a:lnTo>
                <a:lnTo>
                  <a:pt x="936193" y="1154770"/>
                </a:lnTo>
                <a:lnTo>
                  <a:pt x="934847" y="1157041"/>
                </a:lnTo>
                <a:lnTo>
                  <a:pt x="933501" y="1159085"/>
                </a:lnTo>
                <a:lnTo>
                  <a:pt x="932155" y="1160902"/>
                </a:lnTo>
                <a:lnTo>
                  <a:pt x="930585" y="1162720"/>
                </a:lnTo>
                <a:lnTo>
                  <a:pt x="928791" y="1164537"/>
                </a:lnTo>
                <a:lnTo>
                  <a:pt x="926772" y="1165672"/>
                </a:lnTo>
                <a:lnTo>
                  <a:pt x="924529" y="1167035"/>
                </a:lnTo>
                <a:lnTo>
                  <a:pt x="922285" y="1167944"/>
                </a:lnTo>
                <a:lnTo>
                  <a:pt x="920042" y="1168852"/>
                </a:lnTo>
                <a:lnTo>
                  <a:pt x="917575" y="1169534"/>
                </a:lnTo>
                <a:lnTo>
                  <a:pt x="915107" y="1169761"/>
                </a:lnTo>
                <a:lnTo>
                  <a:pt x="912639" y="1169988"/>
                </a:lnTo>
                <a:lnTo>
                  <a:pt x="839735" y="1169988"/>
                </a:lnTo>
                <a:lnTo>
                  <a:pt x="837043" y="1169761"/>
                </a:lnTo>
                <a:lnTo>
                  <a:pt x="834576" y="1169534"/>
                </a:lnTo>
                <a:lnTo>
                  <a:pt x="832108" y="1168852"/>
                </a:lnTo>
                <a:lnTo>
                  <a:pt x="829865" y="1167944"/>
                </a:lnTo>
                <a:lnTo>
                  <a:pt x="827622" y="1167035"/>
                </a:lnTo>
                <a:lnTo>
                  <a:pt x="825603" y="1165672"/>
                </a:lnTo>
                <a:lnTo>
                  <a:pt x="823584" y="1164537"/>
                </a:lnTo>
                <a:lnTo>
                  <a:pt x="821790" y="1162720"/>
                </a:lnTo>
                <a:lnTo>
                  <a:pt x="819995" y="1160902"/>
                </a:lnTo>
                <a:lnTo>
                  <a:pt x="818649" y="1159085"/>
                </a:lnTo>
                <a:lnTo>
                  <a:pt x="817303" y="1157041"/>
                </a:lnTo>
                <a:lnTo>
                  <a:pt x="816406" y="1154770"/>
                </a:lnTo>
                <a:lnTo>
                  <a:pt x="815284" y="1152498"/>
                </a:lnTo>
                <a:lnTo>
                  <a:pt x="814836" y="1150227"/>
                </a:lnTo>
                <a:lnTo>
                  <a:pt x="814387" y="1147728"/>
                </a:lnTo>
                <a:lnTo>
                  <a:pt x="814387" y="1145229"/>
                </a:lnTo>
                <a:lnTo>
                  <a:pt x="814387" y="762947"/>
                </a:lnTo>
                <a:lnTo>
                  <a:pt x="814387" y="760448"/>
                </a:lnTo>
                <a:lnTo>
                  <a:pt x="814836" y="757950"/>
                </a:lnTo>
                <a:lnTo>
                  <a:pt x="815284" y="755678"/>
                </a:lnTo>
                <a:lnTo>
                  <a:pt x="816406" y="753407"/>
                </a:lnTo>
                <a:lnTo>
                  <a:pt x="817303" y="751135"/>
                </a:lnTo>
                <a:lnTo>
                  <a:pt x="818649" y="749091"/>
                </a:lnTo>
                <a:lnTo>
                  <a:pt x="819995" y="747047"/>
                </a:lnTo>
                <a:lnTo>
                  <a:pt x="821790" y="745684"/>
                </a:lnTo>
                <a:lnTo>
                  <a:pt x="823584" y="743867"/>
                </a:lnTo>
                <a:lnTo>
                  <a:pt x="825603" y="742504"/>
                </a:lnTo>
                <a:lnTo>
                  <a:pt x="827622" y="741368"/>
                </a:lnTo>
                <a:lnTo>
                  <a:pt x="829865" y="740232"/>
                </a:lnTo>
                <a:lnTo>
                  <a:pt x="832108" y="739324"/>
                </a:lnTo>
                <a:lnTo>
                  <a:pt x="834576" y="738870"/>
                </a:lnTo>
                <a:lnTo>
                  <a:pt x="837043" y="738188"/>
                </a:lnTo>
                <a:close/>
                <a:moveTo>
                  <a:pt x="1318322" y="671513"/>
                </a:moveTo>
                <a:lnTo>
                  <a:pt x="1320794" y="671513"/>
                </a:lnTo>
                <a:lnTo>
                  <a:pt x="1394056" y="671513"/>
                </a:lnTo>
                <a:lnTo>
                  <a:pt x="1396528" y="671513"/>
                </a:lnTo>
                <a:lnTo>
                  <a:pt x="1399000" y="671966"/>
                </a:lnTo>
                <a:lnTo>
                  <a:pt x="1401472" y="672873"/>
                </a:lnTo>
                <a:lnTo>
                  <a:pt x="1403719" y="673553"/>
                </a:lnTo>
                <a:lnTo>
                  <a:pt x="1405966" y="674913"/>
                </a:lnTo>
                <a:lnTo>
                  <a:pt x="1408213" y="676273"/>
                </a:lnTo>
                <a:lnTo>
                  <a:pt x="1410011" y="677860"/>
                </a:lnTo>
                <a:lnTo>
                  <a:pt x="1412034" y="679900"/>
                </a:lnTo>
                <a:lnTo>
                  <a:pt x="1413607" y="681941"/>
                </a:lnTo>
                <a:lnTo>
                  <a:pt x="1414955" y="683981"/>
                </a:lnTo>
                <a:lnTo>
                  <a:pt x="1416304" y="686474"/>
                </a:lnTo>
                <a:lnTo>
                  <a:pt x="1417203" y="688968"/>
                </a:lnTo>
                <a:lnTo>
                  <a:pt x="1418326" y="691461"/>
                </a:lnTo>
                <a:lnTo>
                  <a:pt x="1418776" y="694181"/>
                </a:lnTo>
                <a:lnTo>
                  <a:pt x="1419225" y="696902"/>
                </a:lnTo>
                <a:lnTo>
                  <a:pt x="1419225" y="699848"/>
                </a:lnTo>
                <a:lnTo>
                  <a:pt x="1419225" y="1141426"/>
                </a:lnTo>
                <a:lnTo>
                  <a:pt x="1419225" y="1144373"/>
                </a:lnTo>
                <a:lnTo>
                  <a:pt x="1418776" y="1147320"/>
                </a:lnTo>
                <a:lnTo>
                  <a:pt x="1418326" y="1149813"/>
                </a:lnTo>
                <a:lnTo>
                  <a:pt x="1417203" y="1152534"/>
                </a:lnTo>
                <a:lnTo>
                  <a:pt x="1416304" y="1155254"/>
                </a:lnTo>
                <a:lnTo>
                  <a:pt x="1414955" y="1157521"/>
                </a:lnTo>
                <a:lnTo>
                  <a:pt x="1413607" y="1159787"/>
                </a:lnTo>
                <a:lnTo>
                  <a:pt x="1412034" y="1161601"/>
                </a:lnTo>
                <a:lnTo>
                  <a:pt x="1410011" y="1163414"/>
                </a:lnTo>
                <a:lnTo>
                  <a:pt x="1408213" y="1165228"/>
                </a:lnTo>
                <a:lnTo>
                  <a:pt x="1405966" y="1166588"/>
                </a:lnTo>
                <a:lnTo>
                  <a:pt x="1403719" y="1167721"/>
                </a:lnTo>
                <a:lnTo>
                  <a:pt x="1401472" y="1168855"/>
                </a:lnTo>
                <a:lnTo>
                  <a:pt x="1399000" y="1169535"/>
                </a:lnTo>
                <a:lnTo>
                  <a:pt x="1396528" y="1169761"/>
                </a:lnTo>
                <a:lnTo>
                  <a:pt x="1394056" y="1169988"/>
                </a:lnTo>
                <a:lnTo>
                  <a:pt x="1320794" y="1169988"/>
                </a:lnTo>
                <a:lnTo>
                  <a:pt x="1318322" y="1169761"/>
                </a:lnTo>
                <a:lnTo>
                  <a:pt x="1315850" y="1169535"/>
                </a:lnTo>
                <a:lnTo>
                  <a:pt x="1313154" y="1168855"/>
                </a:lnTo>
                <a:lnTo>
                  <a:pt x="1310906" y="1167721"/>
                </a:lnTo>
                <a:lnTo>
                  <a:pt x="1308659" y="1166588"/>
                </a:lnTo>
                <a:lnTo>
                  <a:pt x="1306861" y="1165228"/>
                </a:lnTo>
                <a:lnTo>
                  <a:pt x="1304839" y="1163414"/>
                </a:lnTo>
                <a:lnTo>
                  <a:pt x="1303041" y="1161601"/>
                </a:lnTo>
                <a:lnTo>
                  <a:pt x="1301243" y="1159787"/>
                </a:lnTo>
                <a:lnTo>
                  <a:pt x="1299670" y="1157521"/>
                </a:lnTo>
                <a:lnTo>
                  <a:pt x="1298546" y="1155254"/>
                </a:lnTo>
                <a:lnTo>
                  <a:pt x="1297423" y="1152534"/>
                </a:lnTo>
                <a:lnTo>
                  <a:pt x="1296524" y="1149813"/>
                </a:lnTo>
                <a:lnTo>
                  <a:pt x="1296074" y="1147320"/>
                </a:lnTo>
                <a:lnTo>
                  <a:pt x="1295400" y="1144373"/>
                </a:lnTo>
                <a:lnTo>
                  <a:pt x="1295400" y="1141426"/>
                </a:lnTo>
                <a:lnTo>
                  <a:pt x="1295400" y="699848"/>
                </a:lnTo>
                <a:lnTo>
                  <a:pt x="1295400" y="696902"/>
                </a:lnTo>
                <a:lnTo>
                  <a:pt x="1296074" y="694181"/>
                </a:lnTo>
                <a:lnTo>
                  <a:pt x="1296524" y="691461"/>
                </a:lnTo>
                <a:lnTo>
                  <a:pt x="1297423" y="688968"/>
                </a:lnTo>
                <a:lnTo>
                  <a:pt x="1298546" y="686474"/>
                </a:lnTo>
                <a:lnTo>
                  <a:pt x="1299670" y="683981"/>
                </a:lnTo>
                <a:lnTo>
                  <a:pt x="1301243" y="681941"/>
                </a:lnTo>
                <a:lnTo>
                  <a:pt x="1303041" y="679900"/>
                </a:lnTo>
                <a:lnTo>
                  <a:pt x="1304839" y="677860"/>
                </a:lnTo>
                <a:lnTo>
                  <a:pt x="1306861" y="676273"/>
                </a:lnTo>
                <a:lnTo>
                  <a:pt x="1308659" y="674913"/>
                </a:lnTo>
                <a:lnTo>
                  <a:pt x="1310906" y="673553"/>
                </a:lnTo>
                <a:lnTo>
                  <a:pt x="1313154" y="672873"/>
                </a:lnTo>
                <a:lnTo>
                  <a:pt x="1315850" y="671966"/>
                </a:lnTo>
                <a:lnTo>
                  <a:pt x="1318322" y="671513"/>
                </a:lnTo>
                <a:close/>
                <a:moveTo>
                  <a:pt x="988416" y="671513"/>
                </a:moveTo>
                <a:lnTo>
                  <a:pt x="990920" y="671513"/>
                </a:lnTo>
                <a:lnTo>
                  <a:pt x="1065121" y="671513"/>
                </a:lnTo>
                <a:lnTo>
                  <a:pt x="1067624" y="671513"/>
                </a:lnTo>
                <a:lnTo>
                  <a:pt x="1070128" y="671966"/>
                </a:lnTo>
                <a:lnTo>
                  <a:pt x="1072632" y="672873"/>
                </a:lnTo>
                <a:lnTo>
                  <a:pt x="1074908" y="673553"/>
                </a:lnTo>
                <a:lnTo>
                  <a:pt x="1077184" y="674913"/>
                </a:lnTo>
                <a:lnTo>
                  <a:pt x="1079460" y="676273"/>
                </a:lnTo>
                <a:lnTo>
                  <a:pt x="1081281" y="677860"/>
                </a:lnTo>
                <a:lnTo>
                  <a:pt x="1083330" y="679900"/>
                </a:lnTo>
                <a:lnTo>
                  <a:pt x="1084923" y="681941"/>
                </a:lnTo>
                <a:lnTo>
                  <a:pt x="1086288" y="683981"/>
                </a:lnTo>
                <a:lnTo>
                  <a:pt x="1087654" y="686474"/>
                </a:lnTo>
                <a:lnTo>
                  <a:pt x="1088565" y="688968"/>
                </a:lnTo>
                <a:lnTo>
                  <a:pt x="1089703" y="691461"/>
                </a:lnTo>
                <a:lnTo>
                  <a:pt x="1090158" y="694181"/>
                </a:lnTo>
                <a:lnTo>
                  <a:pt x="1090613" y="696902"/>
                </a:lnTo>
                <a:lnTo>
                  <a:pt x="1090613" y="699848"/>
                </a:lnTo>
                <a:lnTo>
                  <a:pt x="1090613" y="1141426"/>
                </a:lnTo>
                <a:lnTo>
                  <a:pt x="1090613" y="1144373"/>
                </a:lnTo>
                <a:lnTo>
                  <a:pt x="1090158" y="1147320"/>
                </a:lnTo>
                <a:lnTo>
                  <a:pt x="1089703" y="1149813"/>
                </a:lnTo>
                <a:lnTo>
                  <a:pt x="1088565" y="1152534"/>
                </a:lnTo>
                <a:lnTo>
                  <a:pt x="1087654" y="1155254"/>
                </a:lnTo>
                <a:lnTo>
                  <a:pt x="1086288" y="1157521"/>
                </a:lnTo>
                <a:lnTo>
                  <a:pt x="1084923" y="1159787"/>
                </a:lnTo>
                <a:lnTo>
                  <a:pt x="1083330" y="1161601"/>
                </a:lnTo>
                <a:lnTo>
                  <a:pt x="1081281" y="1163414"/>
                </a:lnTo>
                <a:lnTo>
                  <a:pt x="1079460" y="1165228"/>
                </a:lnTo>
                <a:lnTo>
                  <a:pt x="1077184" y="1166588"/>
                </a:lnTo>
                <a:lnTo>
                  <a:pt x="1074908" y="1167721"/>
                </a:lnTo>
                <a:lnTo>
                  <a:pt x="1072632" y="1168855"/>
                </a:lnTo>
                <a:lnTo>
                  <a:pt x="1070128" y="1169535"/>
                </a:lnTo>
                <a:lnTo>
                  <a:pt x="1067624" y="1169761"/>
                </a:lnTo>
                <a:lnTo>
                  <a:pt x="1065121" y="1169988"/>
                </a:lnTo>
                <a:lnTo>
                  <a:pt x="990920" y="1169988"/>
                </a:lnTo>
                <a:lnTo>
                  <a:pt x="988416" y="1169761"/>
                </a:lnTo>
                <a:lnTo>
                  <a:pt x="985685" y="1169535"/>
                </a:lnTo>
                <a:lnTo>
                  <a:pt x="983181" y="1168855"/>
                </a:lnTo>
                <a:lnTo>
                  <a:pt x="980905" y="1167721"/>
                </a:lnTo>
                <a:lnTo>
                  <a:pt x="978629" y="1166588"/>
                </a:lnTo>
                <a:lnTo>
                  <a:pt x="976581" y="1165228"/>
                </a:lnTo>
                <a:lnTo>
                  <a:pt x="974532" y="1163414"/>
                </a:lnTo>
                <a:lnTo>
                  <a:pt x="972939" y="1161601"/>
                </a:lnTo>
                <a:lnTo>
                  <a:pt x="971118" y="1159787"/>
                </a:lnTo>
                <a:lnTo>
                  <a:pt x="969525" y="1157521"/>
                </a:lnTo>
                <a:lnTo>
                  <a:pt x="968387" y="1155254"/>
                </a:lnTo>
                <a:lnTo>
                  <a:pt x="967249" y="1152534"/>
                </a:lnTo>
                <a:lnTo>
                  <a:pt x="966338" y="1149813"/>
                </a:lnTo>
                <a:lnTo>
                  <a:pt x="965883" y="1147320"/>
                </a:lnTo>
                <a:lnTo>
                  <a:pt x="965200" y="1144373"/>
                </a:lnTo>
                <a:lnTo>
                  <a:pt x="965200" y="1141426"/>
                </a:lnTo>
                <a:lnTo>
                  <a:pt x="965200" y="699848"/>
                </a:lnTo>
                <a:lnTo>
                  <a:pt x="965200" y="696902"/>
                </a:lnTo>
                <a:lnTo>
                  <a:pt x="965883" y="694181"/>
                </a:lnTo>
                <a:lnTo>
                  <a:pt x="966338" y="691461"/>
                </a:lnTo>
                <a:lnTo>
                  <a:pt x="967249" y="688968"/>
                </a:lnTo>
                <a:lnTo>
                  <a:pt x="968387" y="686474"/>
                </a:lnTo>
                <a:lnTo>
                  <a:pt x="969525" y="683981"/>
                </a:lnTo>
                <a:lnTo>
                  <a:pt x="971118" y="681941"/>
                </a:lnTo>
                <a:lnTo>
                  <a:pt x="972939" y="679900"/>
                </a:lnTo>
                <a:lnTo>
                  <a:pt x="974532" y="677860"/>
                </a:lnTo>
                <a:lnTo>
                  <a:pt x="976581" y="676273"/>
                </a:lnTo>
                <a:lnTo>
                  <a:pt x="978629" y="674913"/>
                </a:lnTo>
                <a:lnTo>
                  <a:pt x="980905" y="673553"/>
                </a:lnTo>
                <a:lnTo>
                  <a:pt x="983181" y="672873"/>
                </a:lnTo>
                <a:lnTo>
                  <a:pt x="985685" y="671966"/>
                </a:lnTo>
                <a:lnTo>
                  <a:pt x="988416" y="671513"/>
                </a:lnTo>
                <a:close/>
                <a:moveTo>
                  <a:pt x="1471932" y="590550"/>
                </a:moveTo>
                <a:lnTo>
                  <a:pt x="1546133" y="590550"/>
                </a:lnTo>
                <a:lnTo>
                  <a:pt x="1548636" y="590777"/>
                </a:lnTo>
                <a:lnTo>
                  <a:pt x="1551140" y="591231"/>
                </a:lnTo>
                <a:lnTo>
                  <a:pt x="1553644" y="592139"/>
                </a:lnTo>
                <a:lnTo>
                  <a:pt x="1555920" y="593274"/>
                </a:lnTo>
                <a:lnTo>
                  <a:pt x="1558196" y="594635"/>
                </a:lnTo>
                <a:lnTo>
                  <a:pt x="1560472" y="596451"/>
                </a:lnTo>
                <a:lnTo>
                  <a:pt x="1562293" y="598267"/>
                </a:lnTo>
                <a:lnTo>
                  <a:pt x="1564342" y="600537"/>
                </a:lnTo>
                <a:lnTo>
                  <a:pt x="1565707" y="602806"/>
                </a:lnTo>
                <a:lnTo>
                  <a:pt x="1567300" y="605303"/>
                </a:lnTo>
                <a:lnTo>
                  <a:pt x="1568666" y="608026"/>
                </a:lnTo>
                <a:lnTo>
                  <a:pt x="1569577" y="610750"/>
                </a:lnTo>
                <a:lnTo>
                  <a:pt x="1570487" y="613927"/>
                </a:lnTo>
                <a:lnTo>
                  <a:pt x="1571170" y="617105"/>
                </a:lnTo>
                <a:lnTo>
                  <a:pt x="1571625" y="620282"/>
                </a:lnTo>
                <a:lnTo>
                  <a:pt x="1571625" y="623687"/>
                </a:lnTo>
                <a:lnTo>
                  <a:pt x="1571625" y="1136851"/>
                </a:lnTo>
                <a:lnTo>
                  <a:pt x="1571625" y="1140256"/>
                </a:lnTo>
                <a:lnTo>
                  <a:pt x="1571170" y="1143433"/>
                </a:lnTo>
                <a:lnTo>
                  <a:pt x="1570487" y="1146838"/>
                </a:lnTo>
                <a:lnTo>
                  <a:pt x="1569577" y="1149788"/>
                </a:lnTo>
                <a:lnTo>
                  <a:pt x="1568666" y="1152512"/>
                </a:lnTo>
                <a:lnTo>
                  <a:pt x="1567300" y="1155462"/>
                </a:lnTo>
                <a:lnTo>
                  <a:pt x="1565707" y="1157959"/>
                </a:lnTo>
                <a:lnTo>
                  <a:pt x="1564342" y="1160229"/>
                </a:lnTo>
                <a:lnTo>
                  <a:pt x="1562293" y="1162498"/>
                </a:lnTo>
                <a:lnTo>
                  <a:pt x="1560472" y="1164314"/>
                </a:lnTo>
                <a:lnTo>
                  <a:pt x="1558196" y="1165903"/>
                </a:lnTo>
                <a:lnTo>
                  <a:pt x="1555920" y="1167492"/>
                </a:lnTo>
                <a:lnTo>
                  <a:pt x="1553644" y="1168399"/>
                </a:lnTo>
                <a:lnTo>
                  <a:pt x="1551140" y="1169307"/>
                </a:lnTo>
                <a:lnTo>
                  <a:pt x="1548636" y="1169761"/>
                </a:lnTo>
                <a:lnTo>
                  <a:pt x="1546133" y="1169988"/>
                </a:lnTo>
                <a:lnTo>
                  <a:pt x="1471932" y="1169988"/>
                </a:lnTo>
                <a:lnTo>
                  <a:pt x="1469201" y="1169761"/>
                </a:lnTo>
                <a:lnTo>
                  <a:pt x="1466697" y="1169307"/>
                </a:lnTo>
                <a:lnTo>
                  <a:pt x="1464193" y="1168399"/>
                </a:lnTo>
                <a:lnTo>
                  <a:pt x="1461917" y="1167492"/>
                </a:lnTo>
                <a:lnTo>
                  <a:pt x="1459641" y="1165903"/>
                </a:lnTo>
                <a:lnTo>
                  <a:pt x="1457593" y="1164314"/>
                </a:lnTo>
                <a:lnTo>
                  <a:pt x="1455544" y="1162498"/>
                </a:lnTo>
                <a:lnTo>
                  <a:pt x="1453496" y="1160229"/>
                </a:lnTo>
                <a:lnTo>
                  <a:pt x="1452130" y="1157959"/>
                </a:lnTo>
                <a:lnTo>
                  <a:pt x="1450537" y="1155462"/>
                </a:lnTo>
                <a:lnTo>
                  <a:pt x="1449399" y="1152512"/>
                </a:lnTo>
                <a:lnTo>
                  <a:pt x="1448261" y="1149788"/>
                </a:lnTo>
                <a:lnTo>
                  <a:pt x="1447350" y="1146838"/>
                </a:lnTo>
                <a:lnTo>
                  <a:pt x="1446667" y="1143433"/>
                </a:lnTo>
                <a:lnTo>
                  <a:pt x="1446212" y="1140256"/>
                </a:lnTo>
                <a:lnTo>
                  <a:pt x="1446212" y="1136851"/>
                </a:lnTo>
                <a:lnTo>
                  <a:pt x="1446212" y="623687"/>
                </a:lnTo>
                <a:lnTo>
                  <a:pt x="1446212" y="620282"/>
                </a:lnTo>
                <a:lnTo>
                  <a:pt x="1446667" y="617105"/>
                </a:lnTo>
                <a:lnTo>
                  <a:pt x="1447350" y="613927"/>
                </a:lnTo>
                <a:lnTo>
                  <a:pt x="1448261" y="610750"/>
                </a:lnTo>
                <a:lnTo>
                  <a:pt x="1449399" y="608026"/>
                </a:lnTo>
                <a:lnTo>
                  <a:pt x="1450537" y="605303"/>
                </a:lnTo>
                <a:lnTo>
                  <a:pt x="1452130" y="602806"/>
                </a:lnTo>
                <a:lnTo>
                  <a:pt x="1453496" y="600537"/>
                </a:lnTo>
                <a:lnTo>
                  <a:pt x="1455544" y="598267"/>
                </a:lnTo>
                <a:lnTo>
                  <a:pt x="1457593" y="596451"/>
                </a:lnTo>
                <a:lnTo>
                  <a:pt x="1459641" y="594635"/>
                </a:lnTo>
                <a:lnTo>
                  <a:pt x="1461917" y="593274"/>
                </a:lnTo>
                <a:lnTo>
                  <a:pt x="1464193" y="592139"/>
                </a:lnTo>
                <a:lnTo>
                  <a:pt x="1466697" y="591231"/>
                </a:lnTo>
                <a:lnTo>
                  <a:pt x="1469201" y="590777"/>
                </a:lnTo>
                <a:lnTo>
                  <a:pt x="1471932" y="590550"/>
                </a:lnTo>
                <a:close/>
                <a:moveTo>
                  <a:pt x="1152617" y="590550"/>
                </a:moveTo>
                <a:lnTo>
                  <a:pt x="1226818" y="590550"/>
                </a:lnTo>
                <a:lnTo>
                  <a:pt x="1229322" y="590777"/>
                </a:lnTo>
                <a:lnTo>
                  <a:pt x="1232053" y="591231"/>
                </a:lnTo>
                <a:lnTo>
                  <a:pt x="1234557" y="592139"/>
                </a:lnTo>
                <a:lnTo>
                  <a:pt x="1236833" y="593274"/>
                </a:lnTo>
                <a:lnTo>
                  <a:pt x="1239109" y="594635"/>
                </a:lnTo>
                <a:lnTo>
                  <a:pt x="1241158" y="596451"/>
                </a:lnTo>
                <a:lnTo>
                  <a:pt x="1242978" y="598267"/>
                </a:lnTo>
                <a:lnTo>
                  <a:pt x="1244799" y="600537"/>
                </a:lnTo>
                <a:lnTo>
                  <a:pt x="1246620" y="602806"/>
                </a:lnTo>
                <a:lnTo>
                  <a:pt x="1248213" y="605303"/>
                </a:lnTo>
                <a:lnTo>
                  <a:pt x="1249352" y="608026"/>
                </a:lnTo>
                <a:lnTo>
                  <a:pt x="1250490" y="610750"/>
                </a:lnTo>
                <a:lnTo>
                  <a:pt x="1251400" y="613927"/>
                </a:lnTo>
                <a:lnTo>
                  <a:pt x="1251855" y="617105"/>
                </a:lnTo>
                <a:lnTo>
                  <a:pt x="1252538" y="620282"/>
                </a:lnTo>
                <a:lnTo>
                  <a:pt x="1252538" y="623687"/>
                </a:lnTo>
                <a:lnTo>
                  <a:pt x="1252538" y="1136851"/>
                </a:lnTo>
                <a:lnTo>
                  <a:pt x="1252538" y="1140256"/>
                </a:lnTo>
                <a:lnTo>
                  <a:pt x="1251855" y="1143433"/>
                </a:lnTo>
                <a:lnTo>
                  <a:pt x="1251400" y="1146838"/>
                </a:lnTo>
                <a:lnTo>
                  <a:pt x="1250490" y="1149788"/>
                </a:lnTo>
                <a:lnTo>
                  <a:pt x="1249352" y="1152512"/>
                </a:lnTo>
                <a:lnTo>
                  <a:pt x="1248213" y="1155462"/>
                </a:lnTo>
                <a:lnTo>
                  <a:pt x="1246620" y="1157959"/>
                </a:lnTo>
                <a:lnTo>
                  <a:pt x="1244799" y="1160229"/>
                </a:lnTo>
                <a:lnTo>
                  <a:pt x="1242978" y="1162498"/>
                </a:lnTo>
                <a:lnTo>
                  <a:pt x="1241158" y="1164314"/>
                </a:lnTo>
                <a:lnTo>
                  <a:pt x="1239109" y="1165903"/>
                </a:lnTo>
                <a:lnTo>
                  <a:pt x="1236833" y="1167492"/>
                </a:lnTo>
                <a:lnTo>
                  <a:pt x="1234557" y="1168399"/>
                </a:lnTo>
                <a:lnTo>
                  <a:pt x="1232053" y="1169307"/>
                </a:lnTo>
                <a:lnTo>
                  <a:pt x="1229322" y="1169761"/>
                </a:lnTo>
                <a:lnTo>
                  <a:pt x="1226818" y="1169988"/>
                </a:lnTo>
                <a:lnTo>
                  <a:pt x="1152617" y="1169988"/>
                </a:lnTo>
                <a:lnTo>
                  <a:pt x="1150114" y="1169761"/>
                </a:lnTo>
                <a:lnTo>
                  <a:pt x="1147610" y="1169307"/>
                </a:lnTo>
                <a:lnTo>
                  <a:pt x="1145106" y="1168399"/>
                </a:lnTo>
                <a:lnTo>
                  <a:pt x="1142830" y="1167492"/>
                </a:lnTo>
                <a:lnTo>
                  <a:pt x="1140554" y="1165903"/>
                </a:lnTo>
                <a:lnTo>
                  <a:pt x="1138278" y="1164314"/>
                </a:lnTo>
                <a:lnTo>
                  <a:pt x="1136457" y="1162498"/>
                </a:lnTo>
                <a:lnTo>
                  <a:pt x="1134409" y="1160229"/>
                </a:lnTo>
                <a:lnTo>
                  <a:pt x="1132815" y="1157959"/>
                </a:lnTo>
                <a:lnTo>
                  <a:pt x="1131450" y="1155462"/>
                </a:lnTo>
                <a:lnTo>
                  <a:pt x="1130084" y="1152512"/>
                </a:lnTo>
                <a:lnTo>
                  <a:pt x="1129174" y="1149788"/>
                </a:lnTo>
                <a:lnTo>
                  <a:pt x="1128036" y="1146838"/>
                </a:lnTo>
                <a:lnTo>
                  <a:pt x="1127580" y="1143433"/>
                </a:lnTo>
                <a:lnTo>
                  <a:pt x="1127125" y="1140256"/>
                </a:lnTo>
                <a:lnTo>
                  <a:pt x="1127125" y="1136851"/>
                </a:lnTo>
                <a:lnTo>
                  <a:pt x="1127125" y="623687"/>
                </a:lnTo>
                <a:lnTo>
                  <a:pt x="1127125" y="620282"/>
                </a:lnTo>
                <a:lnTo>
                  <a:pt x="1127580" y="617105"/>
                </a:lnTo>
                <a:lnTo>
                  <a:pt x="1128036" y="613927"/>
                </a:lnTo>
                <a:lnTo>
                  <a:pt x="1129174" y="610750"/>
                </a:lnTo>
                <a:lnTo>
                  <a:pt x="1130084" y="608026"/>
                </a:lnTo>
                <a:lnTo>
                  <a:pt x="1131450" y="605303"/>
                </a:lnTo>
                <a:lnTo>
                  <a:pt x="1132815" y="602806"/>
                </a:lnTo>
                <a:lnTo>
                  <a:pt x="1134409" y="600537"/>
                </a:lnTo>
                <a:lnTo>
                  <a:pt x="1136457" y="598267"/>
                </a:lnTo>
                <a:lnTo>
                  <a:pt x="1138278" y="596451"/>
                </a:lnTo>
                <a:lnTo>
                  <a:pt x="1140554" y="594635"/>
                </a:lnTo>
                <a:lnTo>
                  <a:pt x="1142830" y="593274"/>
                </a:lnTo>
                <a:lnTo>
                  <a:pt x="1145106" y="592139"/>
                </a:lnTo>
                <a:lnTo>
                  <a:pt x="1147610" y="591231"/>
                </a:lnTo>
                <a:lnTo>
                  <a:pt x="1150114" y="590777"/>
                </a:lnTo>
                <a:lnTo>
                  <a:pt x="1152617" y="590550"/>
                </a:lnTo>
                <a:close/>
                <a:moveTo>
                  <a:pt x="1633857" y="508000"/>
                </a:moveTo>
                <a:lnTo>
                  <a:pt x="1707830" y="508000"/>
                </a:lnTo>
                <a:lnTo>
                  <a:pt x="1710561" y="508227"/>
                </a:lnTo>
                <a:lnTo>
                  <a:pt x="1713065" y="508680"/>
                </a:lnTo>
                <a:lnTo>
                  <a:pt x="1715797" y="509814"/>
                </a:lnTo>
                <a:lnTo>
                  <a:pt x="1718073" y="510947"/>
                </a:lnTo>
                <a:lnTo>
                  <a:pt x="1720349" y="512534"/>
                </a:lnTo>
                <a:lnTo>
                  <a:pt x="1722170" y="514575"/>
                </a:lnTo>
                <a:lnTo>
                  <a:pt x="1724218" y="516842"/>
                </a:lnTo>
                <a:lnTo>
                  <a:pt x="1726039" y="519109"/>
                </a:lnTo>
                <a:lnTo>
                  <a:pt x="1727860" y="521829"/>
                </a:lnTo>
                <a:lnTo>
                  <a:pt x="1729453" y="524550"/>
                </a:lnTo>
                <a:lnTo>
                  <a:pt x="1730591" y="527950"/>
                </a:lnTo>
                <a:lnTo>
                  <a:pt x="1731729" y="531124"/>
                </a:lnTo>
                <a:lnTo>
                  <a:pt x="1732640" y="534752"/>
                </a:lnTo>
                <a:lnTo>
                  <a:pt x="1733095" y="538152"/>
                </a:lnTo>
                <a:lnTo>
                  <a:pt x="1733550" y="542006"/>
                </a:lnTo>
                <a:lnTo>
                  <a:pt x="1733550" y="545860"/>
                </a:lnTo>
                <a:lnTo>
                  <a:pt x="1733550" y="1132128"/>
                </a:lnTo>
                <a:lnTo>
                  <a:pt x="1733550" y="1135982"/>
                </a:lnTo>
                <a:lnTo>
                  <a:pt x="1733095" y="1139836"/>
                </a:lnTo>
                <a:lnTo>
                  <a:pt x="1732640" y="1143463"/>
                </a:lnTo>
                <a:lnTo>
                  <a:pt x="1731729" y="1146864"/>
                </a:lnTo>
                <a:lnTo>
                  <a:pt x="1730591" y="1150038"/>
                </a:lnTo>
                <a:lnTo>
                  <a:pt x="1729453" y="1153438"/>
                </a:lnTo>
                <a:lnTo>
                  <a:pt x="1727860" y="1156159"/>
                </a:lnTo>
                <a:lnTo>
                  <a:pt x="1726039" y="1158879"/>
                </a:lnTo>
                <a:lnTo>
                  <a:pt x="1724218" y="1161373"/>
                </a:lnTo>
                <a:lnTo>
                  <a:pt x="1722170" y="1163414"/>
                </a:lnTo>
                <a:lnTo>
                  <a:pt x="1720349" y="1165454"/>
                </a:lnTo>
                <a:lnTo>
                  <a:pt x="1718073" y="1167041"/>
                </a:lnTo>
                <a:lnTo>
                  <a:pt x="1715797" y="1168174"/>
                </a:lnTo>
                <a:lnTo>
                  <a:pt x="1713065" y="1169308"/>
                </a:lnTo>
                <a:lnTo>
                  <a:pt x="1710561" y="1169761"/>
                </a:lnTo>
                <a:lnTo>
                  <a:pt x="1707830" y="1169988"/>
                </a:lnTo>
                <a:lnTo>
                  <a:pt x="1633857" y="1169988"/>
                </a:lnTo>
                <a:lnTo>
                  <a:pt x="1631353" y="1169761"/>
                </a:lnTo>
                <a:lnTo>
                  <a:pt x="1628850" y="1169308"/>
                </a:lnTo>
                <a:lnTo>
                  <a:pt x="1626346" y="1168174"/>
                </a:lnTo>
                <a:lnTo>
                  <a:pt x="1624070" y="1167041"/>
                </a:lnTo>
                <a:lnTo>
                  <a:pt x="1621794" y="1165454"/>
                </a:lnTo>
                <a:lnTo>
                  <a:pt x="1619518" y="1163414"/>
                </a:lnTo>
                <a:lnTo>
                  <a:pt x="1617469" y="1161373"/>
                </a:lnTo>
                <a:lnTo>
                  <a:pt x="1615648" y="1158879"/>
                </a:lnTo>
                <a:lnTo>
                  <a:pt x="1614055" y="1156159"/>
                </a:lnTo>
                <a:lnTo>
                  <a:pt x="1612689" y="1153438"/>
                </a:lnTo>
                <a:lnTo>
                  <a:pt x="1611324" y="1150038"/>
                </a:lnTo>
                <a:lnTo>
                  <a:pt x="1610186" y="1146864"/>
                </a:lnTo>
                <a:lnTo>
                  <a:pt x="1609275" y="1143463"/>
                </a:lnTo>
                <a:lnTo>
                  <a:pt x="1608820" y="1139836"/>
                </a:lnTo>
                <a:lnTo>
                  <a:pt x="1608365" y="1135982"/>
                </a:lnTo>
                <a:lnTo>
                  <a:pt x="1608137" y="1132128"/>
                </a:lnTo>
                <a:lnTo>
                  <a:pt x="1608137" y="545860"/>
                </a:lnTo>
                <a:lnTo>
                  <a:pt x="1608365" y="542006"/>
                </a:lnTo>
                <a:lnTo>
                  <a:pt x="1608820" y="538152"/>
                </a:lnTo>
                <a:lnTo>
                  <a:pt x="1609275" y="534752"/>
                </a:lnTo>
                <a:lnTo>
                  <a:pt x="1610186" y="531124"/>
                </a:lnTo>
                <a:lnTo>
                  <a:pt x="1611324" y="527950"/>
                </a:lnTo>
                <a:lnTo>
                  <a:pt x="1612689" y="524550"/>
                </a:lnTo>
                <a:lnTo>
                  <a:pt x="1614055" y="521829"/>
                </a:lnTo>
                <a:lnTo>
                  <a:pt x="1615648" y="519109"/>
                </a:lnTo>
                <a:lnTo>
                  <a:pt x="1617469" y="516842"/>
                </a:lnTo>
                <a:lnTo>
                  <a:pt x="1619518" y="514575"/>
                </a:lnTo>
                <a:lnTo>
                  <a:pt x="1621794" y="512534"/>
                </a:lnTo>
                <a:lnTo>
                  <a:pt x="1624070" y="510947"/>
                </a:lnTo>
                <a:lnTo>
                  <a:pt x="1626346" y="509814"/>
                </a:lnTo>
                <a:lnTo>
                  <a:pt x="1628850" y="508680"/>
                </a:lnTo>
                <a:lnTo>
                  <a:pt x="1631353" y="508227"/>
                </a:lnTo>
                <a:lnTo>
                  <a:pt x="1633857" y="508000"/>
                </a:lnTo>
                <a:close/>
                <a:moveTo>
                  <a:pt x="1501548" y="319088"/>
                </a:moveTo>
                <a:lnTo>
                  <a:pt x="1733323" y="319088"/>
                </a:lnTo>
                <a:lnTo>
                  <a:pt x="1733323" y="319316"/>
                </a:lnTo>
                <a:lnTo>
                  <a:pt x="1733550" y="319316"/>
                </a:lnTo>
                <a:lnTo>
                  <a:pt x="1733550" y="464215"/>
                </a:lnTo>
                <a:lnTo>
                  <a:pt x="1637620" y="464215"/>
                </a:lnTo>
                <a:lnTo>
                  <a:pt x="1637620" y="418038"/>
                </a:lnTo>
                <a:lnTo>
                  <a:pt x="1318759" y="617303"/>
                </a:lnTo>
                <a:lnTo>
                  <a:pt x="1250723" y="574766"/>
                </a:lnTo>
                <a:lnTo>
                  <a:pt x="1253444" y="573174"/>
                </a:lnTo>
                <a:lnTo>
                  <a:pt x="1146628" y="506525"/>
                </a:lnTo>
                <a:lnTo>
                  <a:pt x="844096" y="695326"/>
                </a:lnTo>
                <a:lnTo>
                  <a:pt x="776287" y="653016"/>
                </a:lnTo>
                <a:lnTo>
                  <a:pt x="1147082" y="421450"/>
                </a:lnTo>
                <a:lnTo>
                  <a:pt x="1215118" y="463533"/>
                </a:lnTo>
                <a:lnTo>
                  <a:pt x="1214437" y="464215"/>
                </a:lnTo>
                <a:lnTo>
                  <a:pt x="1321253" y="530637"/>
                </a:lnTo>
                <a:lnTo>
                  <a:pt x="1564368" y="379141"/>
                </a:lnTo>
                <a:lnTo>
                  <a:pt x="1501548" y="379141"/>
                </a:lnTo>
                <a:lnTo>
                  <a:pt x="1501548" y="319088"/>
                </a:lnTo>
                <a:close/>
                <a:moveTo>
                  <a:pt x="229507" y="91395"/>
                </a:moveTo>
                <a:lnTo>
                  <a:pt x="225651" y="91621"/>
                </a:lnTo>
                <a:lnTo>
                  <a:pt x="221796" y="91848"/>
                </a:lnTo>
                <a:lnTo>
                  <a:pt x="218394" y="92075"/>
                </a:lnTo>
                <a:lnTo>
                  <a:pt x="214539" y="92755"/>
                </a:lnTo>
                <a:lnTo>
                  <a:pt x="210910" y="93662"/>
                </a:lnTo>
                <a:lnTo>
                  <a:pt x="207509" y="94570"/>
                </a:lnTo>
                <a:lnTo>
                  <a:pt x="204107" y="95704"/>
                </a:lnTo>
                <a:lnTo>
                  <a:pt x="200705" y="96837"/>
                </a:lnTo>
                <a:lnTo>
                  <a:pt x="197303" y="98198"/>
                </a:lnTo>
                <a:lnTo>
                  <a:pt x="194355" y="99559"/>
                </a:lnTo>
                <a:lnTo>
                  <a:pt x="191407" y="101373"/>
                </a:lnTo>
                <a:lnTo>
                  <a:pt x="188232" y="103187"/>
                </a:lnTo>
                <a:lnTo>
                  <a:pt x="185284" y="105002"/>
                </a:lnTo>
                <a:lnTo>
                  <a:pt x="182562" y="107270"/>
                </a:lnTo>
                <a:lnTo>
                  <a:pt x="179614" y="109311"/>
                </a:lnTo>
                <a:lnTo>
                  <a:pt x="177119" y="111579"/>
                </a:lnTo>
                <a:lnTo>
                  <a:pt x="174851" y="114073"/>
                </a:lnTo>
                <a:lnTo>
                  <a:pt x="172357" y="116568"/>
                </a:lnTo>
                <a:lnTo>
                  <a:pt x="170316" y="119062"/>
                </a:lnTo>
                <a:lnTo>
                  <a:pt x="168275" y="121784"/>
                </a:lnTo>
                <a:lnTo>
                  <a:pt x="166460" y="124505"/>
                </a:lnTo>
                <a:lnTo>
                  <a:pt x="164646" y="127454"/>
                </a:lnTo>
                <a:lnTo>
                  <a:pt x="162832" y="130402"/>
                </a:lnTo>
                <a:lnTo>
                  <a:pt x="161471" y="133350"/>
                </a:lnTo>
                <a:lnTo>
                  <a:pt x="160110" y="136525"/>
                </a:lnTo>
                <a:lnTo>
                  <a:pt x="158976" y="139700"/>
                </a:lnTo>
                <a:lnTo>
                  <a:pt x="158069" y="143102"/>
                </a:lnTo>
                <a:lnTo>
                  <a:pt x="156935" y="146277"/>
                </a:lnTo>
                <a:lnTo>
                  <a:pt x="156482" y="149679"/>
                </a:lnTo>
                <a:lnTo>
                  <a:pt x="156028" y="153080"/>
                </a:lnTo>
                <a:lnTo>
                  <a:pt x="155801" y="156709"/>
                </a:lnTo>
                <a:lnTo>
                  <a:pt x="155801" y="160111"/>
                </a:lnTo>
                <a:lnTo>
                  <a:pt x="155801" y="1330098"/>
                </a:lnTo>
                <a:lnTo>
                  <a:pt x="155801" y="1333500"/>
                </a:lnTo>
                <a:lnTo>
                  <a:pt x="156028" y="1337129"/>
                </a:lnTo>
                <a:lnTo>
                  <a:pt x="156482" y="1340531"/>
                </a:lnTo>
                <a:lnTo>
                  <a:pt x="156935" y="1343932"/>
                </a:lnTo>
                <a:lnTo>
                  <a:pt x="158069" y="1347561"/>
                </a:lnTo>
                <a:lnTo>
                  <a:pt x="158976" y="1350509"/>
                </a:lnTo>
                <a:lnTo>
                  <a:pt x="160110" y="1353684"/>
                </a:lnTo>
                <a:lnTo>
                  <a:pt x="161471" y="1357086"/>
                </a:lnTo>
                <a:lnTo>
                  <a:pt x="162832" y="1360034"/>
                </a:lnTo>
                <a:lnTo>
                  <a:pt x="164646" y="1362756"/>
                </a:lnTo>
                <a:lnTo>
                  <a:pt x="166460" y="1365931"/>
                </a:lnTo>
                <a:lnTo>
                  <a:pt x="168275" y="1368652"/>
                </a:lnTo>
                <a:lnTo>
                  <a:pt x="170316" y="1371373"/>
                </a:lnTo>
                <a:lnTo>
                  <a:pt x="172357" y="1373868"/>
                </a:lnTo>
                <a:lnTo>
                  <a:pt x="174851" y="1376590"/>
                </a:lnTo>
                <a:lnTo>
                  <a:pt x="177119" y="1378857"/>
                </a:lnTo>
                <a:lnTo>
                  <a:pt x="179614" y="1381125"/>
                </a:lnTo>
                <a:lnTo>
                  <a:pt x="182562" y="1383393"/>
                </a:lnTo>
                <a:lnTo>
                  <a:pt x="185284" y="1385207"/>
                </a:lnTo>
                <a:lnTo>
                  <a:pt x="188232" y="1387248"/>
                </a:lnTo>
                <a:lnTo>
                  <a:pt x="191407" y="1389063"/>
                </a:lnTo>
                <a:lnTo>
                  <a:pt x="194355" y="1390650"/>
                </a:lnTo>
                <a:lnTo>
                  <a:pt x="197303" y="1392238"/>
                </a:lnTo>
                <a:lnTo>
                  <a:pt x="200705" y="1393598"/>
                </a:lnTo>
                <a:lnTo>
                  <a:pt x="204107" y="1394959"/>
                </a:lnTo>
                <a:lnTo>
                  <a:pt x="207509" y="1395866"/>
                </a:lnTo>
                <a:lnTo>
                  <a:pt x="210910" y="1397000"/>
                </a:lnTo>
                <a:lnTo>
                  <a:pt x="214539" y="1397681"/>
                </a:lnTo>
                <a:lnTo>
                  <a:pt x="218394" y="1398134"/>
                </a:lnTo>
                <a:lnTo>
                  <a:pt x="221796" y="1398588"/>
                </a:lnTo>
                <a:lnTo>
                  <a:pt x="225651" y="1399041"/>
                </a:lnTo>
                <a:lnTo>
                  <a:pt x="229507" y="1399041"/>
                </a:lnTo>
                <a:lnTo>
                  <a:pt x="2280330" y="1399041"/>
                </a:lnTo>
                <a:lnTo>
                  <a:pt x="2284186" y="1399041"/>
                </a:lnTo>
                <a:lnTo>
                  <a:pt x="2288041" y="1398588"/>
                </a:lnTo>
                <a:lnTo>
                  <a:pt x="2291670" y="1398134"/>
                </a:lnTo>
                <a:lnTo>
                  <a:pt x="2295298" y="1397681"/>
                </a:lnTo>
                <a:lnTo>
                  <a:pt x="2299154" y="1397000"/>
                </a:lnTo>
                <a:lnTo>
                  <a:pt x="2302555" y="1395866"/>
                </a:lnTo>
                <a:lnTo>
                  <a:pt x="2305957" y="1394959"/>
                </a:lnTo>
                <a:lnTo>
                  <a:pt x="2309359" y="1393598"/>
                </a:lnTo>
                <a:lnTo>
                  <a:pt x="2312534" y="1392238"/>
                </a:lnTo>
                <a:lnTo>
                  <a:pt x="2315709" y="1390650"/>
                </a:lnTo>
                <a:lnTo>
                  <a:pt x="2318884" y="1389063"/>
                </a:lnTo>
                <a:lnTo>
                  <a:pt x="2321832" y="1387248"/>
                </a:lnTo>
                <a:lnTo>
                  <a:pt x="2324780" y="1385207"/>
                </a:lnTo>
                <a:lnTo>
                  <a:pt x="2327502" y="1383393"/>
                </a:lnTo>
                <a:lnTo>
                  <a:pt x="2330223" y="1381125"/>
                </a:lnTo>
                <a:lnTo>
                  <a:pt x="2332945" y="1378857"/>
                </a:lnTo>
                <a:lnTo>
                  <a:pt x="2335213" y="1376590"/>
                </a:lnTo>
                <a:lnTo>
                  <a:pt x="2337707" y="1373868"/>
                </a:lnTo>
                <a:lnTo>
                  <a:pt x="2339748" y="1371373"/>
                </a:lnTo>
                <a:lnTo>
                  <a:pt x="2341789" y="1368652"/>
                </a:lnTo>
                <a:lnTo>
                  <a:pt x="2343830" y="1365931"/>
                </a:lnTo>
                <a:lnTo>
                  <a:pt x="2345418" y="1362756"/>
                </a:lnTo>
                <a:lnTo>
                  <a:pt x="2347232" y="1360034"/>
                </a:lnTo>
                <a:lnTo>
                  <a:pt x="2348593" y="1357086"/>
                </a:lnTo>
                <a:lnTo>
                  <a:pt x="2350180" y="1353684"/>
                </a:lnTo>
                <a:lnTo>
                  <a:pt x="2351088" y="1350509"/>
                </a:lnTo>
                <a:lnTo>
                  <a:pt x="2351995" y="1347561"/>
                </a:lnTo>
                <a:lnTo>
                  <a:pt x="2352902" y="1343932"/>
                </a:lnTo>
                <a:lnTo>
                  <a:pt x="2353582" y="1340531"/>
                </a:lnTo>
                <a:lnTo>
                  <a:pt x="2354036" y="1337129"/>
                </a:lnTo>
                <a:lnTo>
                  <a:pt x="2354263" y="1333500"/>
                </a:lnTo>
                <a:lnTo>
                  <a:pt x="2354263" y="1330098"/>
                </a:lnTo>
                <a:lnTo>
                  <a:pt x="2354263" y="160111"/>
                </a:lnTo>
                <a:lnTo>
                  <a:pt x="2354263" y="156709"/>
                </a:lnTo>
                <a:lnTo>
                  <a:pt x="2354036" y="153080"/>
                </a:lnTo>
                <a:lnTo>
                  <a:pt x="2353582" y="149679"/>
                </a:lnTo>
                <a:lnTo>
                  <a:pt x="2352902" y="146277"/>
                </a:lnTo>
                <a:lnTo>
                  <a:pt x="2351995" y="143102"/>
                </a:lnTo>
                <a:lnTo>
                  <a:pt x="2351088" y="139700"/>
                </a:lnTo>
                <a:lnTo>
                  <a:pt x="2350180" y="136525"/>
                </a:lnTo>
                <a:lnTo>
                  <a:pt x="2348593" y="133350"/>
                </a:lnTo>
                <a:lnTo>
                  <a:pt x="2347232" y="130402"/>
                </a:lnTo>
                <a:lnTo>
                  <a:pt x="2345418" y="127454"/>
                </a:lnTo>
                <a:lnTo>
                  <a:pt x="2343830" y="124505"/>
                </a:lnTo>
                <a:lnTo>
                  <a:pt x="2341789" y="121784"/>
                </a:lnTo>
                <a:lnTo>
                  <a:pt x="2339748" y="119062"/>
                </a:lnTo>
                <a:lnTo>
                  <a:pt x="2337707" y="116568"/>
                </a:lnTo>
                <a:lnTo>
                  <a:pt x="2335213" y="114073"/>
                </a:lnTo>
                <a:lnTo>
                  <a:pt x="2332945" y="111579"/>
                </a:lnTo>
                <a:lnTo>
                  <a:pt x="2330223" y="109311"/>
                </a:lnTo>
                <a:lnTo>
                  <a:pt x="2327502" y="107270"/>
                </a:lnTo>
                <a:lnTo>
                  <a:pt x="2324780" y="105002"/>
                </a:lnTo>
                <a:lnTo>
                  <a:pt x="2321832" y="103187"/>
                </a:lnTo>
                <a:lnTo>
                  <a:pt x="2318884" y="101373"/>
                </a:lnTo>
                <a:lnTo>
                  <a:pt x="2315709" y="99559"/>
                </a:lnTo>
                <a:lnTo>
                  <a:pt x="2312534" y="98198"/>
                </a:lnTo>
                <a:lnTo>
                  <a:pt x="2309359" y="96837"/>
                </a:lnTo>
                <a:lnTo>
                  <a:pt x="2305957" y="95704"/>
                </a:lnTo>
                <a:lnTo>
                  <a:pt x="2302555" y="94570"/>
                </a:lnTo>
                <a:lnTo>
                  <a:pt x="2299154" y="93662"/>
                </a:lnTo>
                <a:lnTo>
                  <a:pt x="2295298" y="92755"/>
                </a:lnTo>
                <a:lnTo>
                  <a:pt x="2291670" y="92075"/>
                </a:lnTo>
                <a:lnTo>
                  <a:pt x="2288041" y="91848"/>
                </a:lnTo>
                <a:lnTo>
                  <a:pt x="2284186" y="91621"/>
                </a:lnTo>
                <a:lnTo>
                  <a:pt x="2280330" y="91395"/>
                </a:lnTo>
                <a:lnTo>
                  <a:pt x="229507" y="91395"/>
                </a:lnTo>
                <a:close/>
                <a:moveTo>
                  <a:pt x="81642" y="0"/>
                </a:moveTo>
                <a:lnTo>
                  <a:pt x="86178" y="0"/>
                </a:lnTo>
                <a:lnTo>
                  <a:pt x="2424113" y="0"/>
                </a:lnTo>
                <a:lnTo>
                  <a:pt x="2428648" y="0"/>
                </a:lnTo>
                <a:lnTo>
                  <a:pt x="2432730" y="227"/>
                </a:lnTo>
                <a:lnTo>
                  <a:pt x="2436813" y="680"/>
                </a:lnTo>
                <a:lnTo>
                  <a:pt x="2441122" y="1361"/>
                </a:lnTo>
                <a:lnTo>
                  <a:pt x="2445204" y="2268"/>
                </a:lnTo>
                <a:lnTo>
                  <a:pt x="2449286" y="3402"/>
                </a:lnTo>
                <a:lnTo>
                  <a:pt x="2452914" y="4536"/>
                </a:lnTo>
                <a:lnTo>
                  <a:pt x="2456770" y="5896"/>
                </a:lnTo>
                <a:lnTo>
                  <a:pt x="2460625" y="7484"/>
                </a:lnTo>
                <a:lnTo>
                  <a:pt x="2464480" y="9298"/>
                </a:lnTo>
                <a:lnTo>
                  <a:pt x="2467882" y="11339"/>
                </a:lnTo>
                <a:lnTo>
                  <a:pt x="2471284" y="13380"/>
                </a:lnTo>
                <a:lnTo>
                  <a:pt x="2474459" y="15421"/>
                </a:lnTo>
                <a:lnTo>
                  <a:pt x="2477861" y="17916"/>
                </a:lnTo>
                <a:lnTo>
                  <a:pt x="2480809" y="20184"/>
                </a:lnTo>
                <a:lnTo>
                  <a:pt x="2483757" y="22905"/>
                </a:lnTo>
                <a:lnTo>
                  <a:pt x="2486479" y="25400"/>
                </a:lnTo>
                <a:lnTo>
                  <a:pt x="2489200" y="28348"/>
                </a:lnTo>
                <a:lnTo>
                  <a:pt x="2491695" y="31296"/>
                </a:lnTo>
                <a:lnTo>
                  <a:pt x="2493963" y="34471"/>
                </a:lnTo>
                <a:lnTo>
                  <a:pt x="2496230" y="37646"/>
                </a:lnTo>
                <a:lnTo>
                  <a:pt x="2498272" y="40821"/>
                </a:lnTo>
                <a:lnTo>
                  <a:pt x="2499859" y="44450"/>
                </a:lnTo>
                <a:lnTo>
                  <a:pt x="2501673" y="47625"/>
                </a:lnTo>
                <a:lnTo>
                  <a:pt x="2503261" y="51480"/>
                </a:lnTo>
                <a:lnTo>
                  <a:pt x="2504395" y="54882"/>
                </a:lnTo>
                <a:lnTo>
                  <a:pt x="2505755" y="58737"/>
                </a:lnTo>
                <a:lnTo>
                  <a:pt x="2506663" y="62593"/>
                </a:lnTo>
                <a:lnTo>
                  <a:pt x="2507343" y="66221"/>
                </a:lnTo>
                <a:lnTo>
                  <a:pt x="2508023" y="70304"/>
                </a:lnTo>
                <a:lnTo>
                  <a:pt x="2508250" y="74159"/>
                </a:lnTo>
                <a:lnTo>
                  <a:pt x="2508250" y="78241"/>
                </a:lnTo>
                <a:lnTo>
                  <a:pt x="2508250" y="1411968"/>
                </a:lnTo>
                <a:lnTo>
                  <a:pt x="2508250" y="1416050"/>
                </a:lnTo>
                <a:lnTo>
                  <a:pt x="2508023" y="1420132"/>
                </a:lnTo>
                <a:lnTo>
                  <a:pt x="2507343" y="1423988"/>
                </a:lnTo>
                <a:lnTo>
                  <a:pt x="2506663" y="1427616"/>
                </a:lnTo>
                <a:lnTo>
                  <a:pt x="2505755" y="1431472"/>
                </a:lnTo>
                <a:lnTo>
                  <a:pt x="2504395" y="1435327"/>
                </a:lnTo>
                <a:lnTo>
                  <a:pt x="2503261" y="1439182"/>
                </a:lnTo>
                <a:lnTo>
                  <a:pt x="2501673" y="1442584"/>
                </a:lnTo>
                <a:lnTo>
                  <a:pt x="2499859" y="1446213"/>
                </a:lnTo>
                <a:lnTo>
                  <a:pt x="2498272" y="1449388"/>
                </a:lnTo>
                <a:lnTo>
                  <a:pt x="2496230" y="1452790"/>
                </a:lnTo>
                <a:lnTo>
                  <a:pt x="2493963" y="1455965"/>
                </a:lnTo>
                <a:lnTo>
                  <a:pt x="2491695" y="1458913"/>
                </a:lnTo>
                <a:lnTo>
                  <a:pt x="2489200" y="1462088"/>
                </a:lnTo>
                <a:lnTo>
                  <a:pt x="2486479" y="1464809"/>
                </a:lnTo>
                <a:lnTo>
                  <a:pt x="2483757" y="1467531"/>
                </a:lnTo>
                <a:lnTo>
                  <a:pt x="2480809" y="1470025"/>
                </a:lnTo>
                <a:lnTo>
                  <a:pt x="2477861" y="1472747"/>
                </a:lnTo>
                <a:lnTo>
                  <a:pt x="2474459" y="1475015"/>
                </a:lnTo>
                <a:lnTo>
                  <a:pt x="2471284" y="1477282"/>
                </a:lnTo>
                <a:lnTo>
                  <a:pt x="2467882" y="1479097"/>
                </a:lnTo>
                <a:lnTo>
                  <a:pt x="2464480" y="1480911"/>
                </a:lnTo>
                <a:lnTo>
                  <a:pt x="2460625" y="1482725"/>
                </a:lnTo>
                <a:lnTo>
                  <a:pt x="2456770" y="1484313"/>
                </a:lnTo>
                <a:lnTo>
                  <a:pt x="2452914" y="1485674"/>
                </a:lnTo>
                <a:lnTo>
                  <a:pt x="2449286" y="1487034"/>
                </a:lnTo>
                <a:lnTo>
                  <a:pt x="2445204" y="1487941"/>
                </a:lnTo>
                <a:lnTo>
                  <a:pt x="2441122" y="1488849"/>
                </a:lnTo>
                <a:lnTo>
                  <a:pt x="2436813" y="1489529"/>
                </a:lnTo>
                <a:lnTo>
                  <a:pt x="2432730" y="1489982"/>
                </a:lnTo>
                <a:lnTo>
                  <a:pt x="2428648" y="1490209"/>
                </a:lnTo>
                <a:lnTo>
                  <a:pt x="2424113" y="1490663"/>
                </a:lnTo>
                <a:lnTo>
                  <a:pt x="86178" y="1490663"/>
                </a:lnTo>
                <a:lnTo>
                  <a:pt x="81642" y="1490209"/>
                </a:lnTo>
                <a:lnTo>
                  <a:pt x="77333" y="1489982"/>
                </a:lnTo>
                <a:lnTo>
                  <a:pt x="73251" y="1489529"/>
                </a:lnTo>
                <a:lnTo>
                  <a:pt x="68942" y="1488849"/>
                </a:lnTo>
                <a:lnTo>
                  <a:pt x="64860" y="1487941"/>
                </a:lnTo>
                <a:lnTo>
                  <a:pt x="60778" y="1487034"/>
                </a:lnTo>
                <a:lnTo>
                  <a:pt x="57150" y="1485674"/>
                </a:lnTo>
                <a:lnTo>
                  <a:pt x="53294" y="1484313"/>
                </a:lnTo>
                <a:lnTo>
                  <a:pt x="49439" y="1482725"/>
                </a:lnTo>
                <a:lnTo>
                  <a:pt x="45810" y="1480911"/>
                </a:lnTo>
                <a:lnTo>
                  <a:pt x="42182" y="1479097"/>
                </a:lnTo>
                <a:lnTo>
                  <a:pt x="39007" y="1477282"/>
                </a:lnTo>
                <a:lnTo>
                  <a:pt x="35605" y="1475015"/>
                </a:lnTo>
                <a:lnTo>
                  <a:pt x="32430" y="1472747"/>
                </a:lnTo>
                <a:lnTo>
                  <a:pt x="29255" y="1470025"/>
                </a:lnTo>
                <a:lnTo>
                  <a:pt x="26307" y="1467531"/>
                </a:lnTo>
                <a:lnTo>
                  <a:pt x="23585" y="1464809"/>
                </a:lnTo>
                <a:lnTo>
                  <a:pt x="21091" y="1462088"/>
                </a:lnTo>
                <a:lnTo>
                  <a:pt x="18596" y="1458913"/>
                </a:lnTo>
                <a:lnTo>
                  <a:pt x="16101" y="1455965"/>
                </a:lnTo>
                <a:lnTo>
                  <a:pt x="13833" y="1452790"/>
                </a:lnTo>
                <a:lnTo>
                  <a:pt x="12019" y="1449388"/>
                </a:lnTo>
                <a:lnTo>
                  <a:pt x="9978" y="1446213"/>
                </a:lnTo>
                <a:lnTo>
                  <a:pt x="8391" y="1442584"/>
                </a:lnTo>
                <a:lnTo>
                  <a:pt x="6803" y="1439182"/>
                </a:lnTo>
                <a:lnTo>
                  <a:pt x="5442" y="1435327"/>
                </a:lnTo>
                <a:lnTo>
                  <a:pt x="4308" y="1431472"/>
                </a:lnTo>
                <a:lnTo>
                  <a:pt x="3401" y="1427616"/>
                </a:lnTo>
                <a:lnTo>
                  <a:pt x="2494" y="1423988"/>
                </a:lnTo>
                <a:lnTo>
                  <a:pt x="2041" y="1420132"/>
                </a:lnTo>
                <a:lnTo>
                  <a:pt x="1814" y="1416050"/>
                </a:lnTo>
                <a:lnTo>
                  <a:pt x="1587" y="1411968"/>
                </a:lnTo>
                <a:lnTo>
                  <a:pt x="1587" y="78241"/>
                </a:lnTo>
                <a:lnTo>
                  <a:pt x="1814" y="74159"/>
                </a:lnTo>
                <a:lnTo>
                  <a:pt x="2041" y="70304"/>
                </a:lnTo>
                <a:lnTo>
                  <a:pt x="2494" y="66221"/>
                </a:lnTo>
                <a:lnTo>
                  <a:pt x="3401" y="62593"/>
                </a:lnTo>
                <a:lnTo>
                  <a:pt x="4308" y="58737"/>
                </a:lnTo>
                <a:lnTo>
                  <a:pt x="5442" y="54882"/>
                </a:lnTo>
                <a:lnTo>
                  <a:pt x="6803" y="51480"/>
                </a:lnTo>
                <a:lnTo>
                  <a:pt x="8391" y="47625"/>
                </a:lnTo>
                <a:lnTo>
                  <a:pt x="9978" y="44450"/>
                </a:lnTo>
                <a:lnTo>
                  <a:pt x="12019" y="40821"/>
                </a:lnTo>
                <a:lnTo>
                  <a:pt x="13833" y="37646"/>
                </a:lnTo>
                <a:lnTo>
                  <a:pt x="16101" y="34471"/>
                </a:lnTo>
                <a:lnTo>
                  <a:pt x="18596" y="31296"/>
                </a:lnTo>
                <a:lnTo>
                  <a:pt x="21091" y="28348"/>
                </a:lnTo>
                <a:lnTo>
                  <a:pt x="23585" y="25400"/>
                </a:lnTo>
                <a:lnTo>
                  <a:pt x="26307" y="22905"/>
                </a:lnTo>
                <a:lnTo>
                  <a:pt x="29255" y="20184"/>
                </a:lnTo>
                <a:lnTo>
                  <a:pt x="32430" y="17916"/>
                </a:lnTo>
                <a:lnTo>
                  <a:pt x="35605" y="15421"/>
                </a:lnTo>
                <a:lnTo>
                  <a:pt x="39007" y="13380"/>
                </a:lnTo>
                <a:lnTo>
                  <a:pt x="42182" y="11339"/>
                </a:lnTo>
                <a:lnTo>
                  <a:pt x="45810" y="9298"/>
                </a:lnTo>
                <a:lnTo>
                  <a:pt x="49439" y="7484"/>
                </a:lnTo>
                <a:lnTo>
                  <a:pt x="53294" y="5896"/>
                </a:lnTo>
                <a:lnTo>
                  <a:pt x="57150" y="4536"/>
                </a:lnTo>
                <a:lnTo>
                  <a:pt x="60778" y="3402"/>
                </a:lnTo>
                <a:lnTo>
                  <a:pt x="64860" y="2268"/>
                </a:lnTo>
                <a:lnTo>
                  <a:pt x="68942" y="1361"/>
                </a:lnTo>
                <a:lnTo>
                  <a:pt x="73251" y="680"/>
                </a:lnTo>
                <a:lnTo>
                  <a:pt x="77333" y="227"/>
                </a:lnTo>
                <a:lnTo>
                  <a:pt x="81642" y="0"/>
                </a:lnTo>
                <a:close/>
              </a:path>
            </a:pathLst>
          </a:custGeom>
          <a:solidFill>
            <a:srgbClr val="C99FAB"/>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12" name="KSO_Shape"/>
          <p:cNvSpPr/>
          <p:nvPr/>
        </p:nvSpPr>
        <p:spPr bwMode="auto">
          <a:xfrm>
            <a:off x="9952906" y="1754797"/>
            <a:ext cx="631658" cy="385311"/>
          </a:xfrm>
          <a:custGeom>
            <a:avLst/>
            <a:gdLst>
              <a:gd name="T0" fmla="*/ 2147483646 w 6949"/>
              <a:gd name="T1" fmla="*/ 2147483646 h 4236"/>
              <a:gd name="T2" fmla="*/ 2147483646 w 6949"/>
              <a:gd name="T3" fmla="*/ 2147483646 h 4236"/>
              <a:gd name="T4" fmla="*/ 2147483646 w 6949"/>
              <a:gd name="T5" fmla="*/ 2147483646 h 4236"/>
              <a:gd name="T6" fmla="*/ 2147483646 w 6949"/>
              <a:gd name="T7" fmla="*/ 2147483646 h 4236"/>
              <a:gd name="T8" fmla="*/ 2147483646 w 6949"/>
              <a:gd name="T9" fmla="*/ 2147483646 h 4236"/>
              <a:gd name="T10" fmla="*/ 2147483646 w 6949"/>
              <a:gd name="T11" fmla="*/ 2147483646 h 4236"/>
              <a:gd name="T12" fmla="*/ 2147483646 w 6949"/>
              <a:gd name="T13" fmla="*/ 2147483646 h 4236"/>
              <a:gd name="T14" fmla="*/ 2147483646 w 6949"/>
              <a:gd name="T15" fmla="*/ 2147483646 h 4236"/>
              <a:gd name="T16" fmla="*/ 2147483646 w 6949"/>
              <a:gd name="T17" fmla="*/ 2147483646 h 4236"/>
              <a:gd name="T18" fmla="*/ 2147483646 w 6949"/>
              <a:gd name="T19" fmla="*/ 2147483646 h 4236"/>
              <a:gd name="T20" fmla="*/ 2147483646 w 6949"/>
              <a:gd name="T21" fmla="*/ 2147483646 h 4236"/>
              <a:gd name="T22" fmla="*/ 2147483646 w 6949"/>
              <a:gd name="T23" fmla="*/ 2147483646 h 4236"/>
              <a:gd name="T24" fmla="*/ 2147483646 w 6949"/>
              <a:gd name="T25" fmla="*/ 2147483646 h 4236"/>
              <a:gd name="T26" fmla="*/ 2147483646 w 6949"/>
              <a:gd name="T27" fmla="*/ 2147483646 h 4236"/>
              <a:gd name="T28" fmla="*/ 2147483646 w 6949"/>
              <a:gd name="T29" fmla="*/ 2147483646 h 4236"/>
              <a:gd name="T30" fmla="*/ 2147483646 w 6949"/>
              <a:gd name="T31" fmla="*/ 2147483646 h 4236"/>
              <a:gd name="T32" fmla="*/ 2147483646 w 6949"/>
              <a:gd name="T33" fmla="*/ 2147483646 h 4236"/>
              <a:gd name="T34" fmla="*/ 2147483646 w 6949"/>
              <a:gd name="T35" fmla="*/ 2147483646 h 4236"/>
              <a:gd name="T36" fmla="*/ 2147483646 w 6949"/>
              <a:gd name="T37" fmla="*/ 2147483646 h 4236"/>
              <a:gd name="T38" fmla="*/ 2147483646 w 6949"/>
              <a:gd name="T39" fmla="*/ 2147483646 h 4236"/>
              <a:gd name="T40" fmla="*/ 2147483646 w 6949"/>
              <a:gd name="T41" fmla="*/ 2147483646 h 4236"/>
              <a:gd name="T42" fmla="*/ 2147483646 w 6949"/>
              <a:gd name="T43" fmla="*/ 2147483646 h 4236"/>
              <a:gd name="T44" fmla="*/ 2147483646 w 6949"/>
              <a:gd name="T45" fmla="*/ 2147483646 h 4236"/>
              <a:gd name="T46" fmla="*/ 2147483646 w 6949"/>
              <a:gd name="T47" fmla="*/ 2147483646 h 4236"/>
              <a:gd name="T48" fmla="*/ 2147483646 w 6949"/>
              <a:gd name="T49" fmla="*/ 2147483646 h 4236"/>
              <a:gd name="T50" fmla="*/ 2147483646 w 6949"/>
              <a:gd name="T51" fmla="*/ 2147483646 h 4236"/>
              <a:gd name="T52" fmla="*/ 2147483646 w 6949"/>
              <a:gd name="T53" fmla="*/ 2147483646 h 4236"/>
              <a:gd name="T54" fmla="*/ 2147483646 w 6949"/>
              <a:gd name="T55" fmla="*/ 2147483646 h 4236"/>
              <a:gd name="T56" fmla="*/ 2147483646 w 6949"/>
              <a:gd name="T57" fmla="*/ 2147483646 h 4236"/>
              <a:gd name="T58" fmla="*/ 2147483646 w 6949"/>
              <a:gd name="T59" fmla="*/ 2147483646 h 4236"/>
              <a:gd name="T60" fmla="*/ 2147483646 w 6949"/>
              <a:gd name="T61" fmla="*/ 2147483646 h 4236"/>
              <a:gd name="T62" fmla="*/ 2147483646 w 6949"/>
              <a:gd name="T63" fmla="*/ 2147483646 h 4236"/>
              <a:gd name="T64" fmla="*/ 2147483646 w 6949"/>
              <a:gd name="T65" fmla="*/ 2147483646 h 4236"/>
              <a:gd name="T66" fmla="*/ 2147483646 w 6949"/>
              <a:gd name="T67" fmla="*/ 2147483646 h 4236"/>
              <a:gd name="T68" fmla="*/ 2147483646 w 6949"/>
              <a:gd name="T69" fmla="*/ 2147483646 h 4236"/>
              <a:gd name="T70" fmla="*/ 2147483646 w 6949"/>
              <a:gd name="T71" fmla="*/ 2147483646 h 4236"/>
              <a:gd name="T72" fmla="*/ 2147483646 w 6949"/>
              <a:gd name="T73" fmla="*/ 2147483646 h 4236"/>
              <a:gd name="T74" fmla="*/ 2147483646 w 6949"/>
              <a:gd name="T75" fmla="*/ 2147483646 h 4236"/>
              <a:gd name="T76" fmla="*/ 2147483646 w 6949"/>
              <a:gd name="T77" fmla="*/ 2147483646 h 4236"/>
              <a:gd name="T78" fmla="*/ 2147483646 w 6949"/>
              <a:gd name="T79" fmla="*/ 2147483646 h 4236"/>
              <a:gd name="T80" fmla="*/ 2147483646 w 6949"/>
              <a:gd name="T81" fmla="*/ 2147483646 h 4236"/>
              <a:gd name="T82" fmla="*/ 2147483646 w 6949"/>
              <a:gd name="T83" fmla="*/ 2147483646 h 4236"/>
              <a:gd name="T84" fmla="*/ 2147483646 w 6949"/>
              <a:gd name="T85" fmla="*/ 2147483646 h 4236"/>
              <a:gd name="T86" fmla="*/ 2147483646 w 6949"/>
              <a:gd name="T87" fmla="*/ 2147483646 h 4236"/>
              <a:gd name="T88" fmla="*/ 2147483646 w 6949"/>
              <a:gd name="T89" fmla="*/ 2147483646 h 4236"/>
              <a:gd name="T90" fmla="*/ 2147483646 w 6949"/>
              <a:gd name="T91" fmla="*/ 2147483646 h 4236"/>
              <a:gd name="T92" fmla="*/ 2147483646 w 6949"/>
              <a:gd name="T93" fmla="*/ 2147483646 h 4236"/>
              <a:gd name="T94" fmla="*/ 2147483646 w 6949"/>
              <a:gd name="T95" fmla="*/ 2147483646 h 4236"/>
              <a:gd name="T96" fmla="*/ 2147483646 w 6949"/>
              <a:gd name="T97" fmla="*/ 2147483646 h 4236"/>
              <a:gd name="T98" fmla="*/ 2147483646 w 6949"/>
              <a:gd name="T99" fmla="*/ 2147483646 h 4236"/>
              <a:gd name="T100" fmla="*/ 2147483646 w 6949"/>
              <a:gd name="T101" fmla="*/ 2147483646 h 4236"/>
              <a:gd name="T102" fmla="*/ 2147483646 w 6949"/>
              <a:gd name="T103" fmla="*/ 2147483646 h 4236"/>
              <a:gd name="T104" fmla="*/ 2147483646 w 6949"/>
              <a:gd name="T105" fmla="*/ 2147483646 h 4236"/>
              <a:gd name="T106" fmla="*/ 2147483646 w 6949"/>
              <a:gd name="T107" fmla="*/ 2147483646 h 4236"/>
              <a:gd name="T108" fmla="*/ 2147483646 w 6949"/>
              <a:gd name="T109" fmla="*/ 2147483646 h 4236"/>
              <a:gd name="T110" fmla="*/ 2147483646 w 6949"/>
              <a:gd name="T111" fmla="*/ 2147483646 h 4236"/>
              <a:gd name="T112" fmla="*/ 2147483646 w 6949"/>
              <a:gd name="T113" fmla="*/ 2147483646 h 4236"/>
              <a:gd name="T114" fmla="*/ 2147483646 w 6949"/>
              <a:gd name="T115" fmla="*/ 2147483646 h 4236"/>
              <a:gd name="T116" fmla="*/ 2147483646 w 6949"/>
              <a:gd name="T117" fmla="*/ 2147483646 h 4236"/>
              <a:gd name="T118" fmla="*/ 2147483646 w 6949"/>
              <a:gd name="T119" fmla="*/ 2147483646 h 4236"/>
              <a:gd name="T120" fmla="*/ 2147483646 w 6949"/>
              <a:gd name="T121" fmla="*/ 2147483646 h 42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949" h="4236">
                <a:moveTo>
                  <a:pt x="2470" y="3602"/>
                </a:moveTo>
                <a:lnTo>
                  <a:pt x="370" y="2227"/>
                </a:lnTo>
                <a:lnTo>
                  <a:pt x="2425" y="1679"/>
                </a:lnTo>
                <a:lnTo>
                  <a:pt x="2384" y="1645"/>
                </a:lnTo>
                <a:lnTo>
                  <a:pt x="2343" y="1607"/>
                </a:lnTo>
                <a:lnTo>
                  <a:pt x="2301" y="1565"/>
                </a:lnTo>
                <a:lnTo>
                  <a:pt x="2280" y="1544"/>
                </a:lnTo>
                <a:lnTo>
                  <a:pt x="2259" y="1521"/>
                </a:lnTo>
                <a:lnTo>
                  <a:pt x="2238" y="1498"/>
                </a:lnTo>
                <a:lnTo>
                  <a:pt x="2218" y="1474"/>
                </a:lnTo>
                <a:lnTo>
                  <a:pt x="2200" y="1449"/>
                </a:lnTo>
                <a:lnTo>
                  <a:pt x="2181" y="1424"/>
                </a:lnTo>
                <a:lnTo>
                  <a:pt x="2164" y="1397"/>
                </a:lnTo>
                <a:lnTo>
                  <a:pt x="2147" y="1370"/>
                </a:lnTo>
                <a:lnTo>
                  <a:pt x="2132" y="1344"/>
                </a:lnTo>
                <a:lnTo>
                  <a:pt x="2118" y="1316"/>
                </a:lnTo>
                <a:lnTo>
                  <a:pt x="2106" y="1287"/>
                </a:lnTo>
                <a:lnTo>
                  <a:pt x="2095" y="1258"/>
                </a:lnTo>
                <a:lnTo>
                  <a:pt x="2086" y="1229"/>
                </a:lnTo>
                <a:lnTo>
                  <a:pt x="2079" y="1198"/>
                </a:lnTo>
                <a:lnTo>
                  <a:pt x="2073" y="1168"/>
                </a:lnTo>
                <a:lnTo>
                  <a:pt x="2070" y="1138"/>
                </a:lnTo>
                <a:lnTo>
                  <a:pt x="2067" y="1108"/>
                </a:lnTo>
                <a:lnTo>
                  <a:pt x="2069" y="1077"/>
                </a:lnTo>
                <a:lnTo>
                  <a:pt x="2072" y="1045"/>
                </a:lnTo>
                <a:lnTo>
                  <a:pt x="2078" y="1013"/>
                </a:lnTo>
                <a:lnTo>
                  <a:pt x="2086" y="981"/>
                </a:lnTo>
                <a:lnTo>
                  <a:pt x="2098" y="949"/>
                </a:lnTo>
                <a:lnTo>
                  <a:pt x="2112" y="916"/>
                </a:lnTo>
                <a:lnTo>
                  <a:pt x="2129" y="885"/>
                </a:lnTo>
                <a:lnTo>
                  <a:pt x="2150" y="852"/>
                </a:lnTo>
                <a:lnTo>
                  <a:pt x="2173" y="820"/>
                </a:lnTo>
                <a:lnTo>
                  <a:pt x="2193" y="797"/>
                </a:lnTo>
                <a:lnTo>
                  <a:pt x="2215" y="776"/>
                </a:lnTo>
                <a:lnTo>
                  <a:pt x="2238" y="755"/>
                </a:lnTo>
                <a:lnTo>
                  <a:pt x="2264" y="737"/>
                </a:lnTo>
                <a:lnTo>
                  <a:pt x="2291" y="720"/>
                </a:lnTo>
                <a:lnTo>
                  <a:pt x="2320" y="705"/>
                </a:lnTo>
                <a:lnTo>
                  <a:pt x="2352" y="690"/>
                </a:lnTo>
                <a:lnTo>
                  <a:pt x="2385" y="677"/>
                </a:lnTo>
                <a:lnTo>
                  <a:pt x="2419" y="666"/>
                </a:lnTo>
                <a:lnTo>
                  <a:pt x="2455" y="655"/>
                </a:lnTo>
                <a:lnTo>
                  <a:pt x="2492" y="645"/>
                </a:lnTo>
                <a:lnTo>
                  <a:pt x="2532" y="636"/>
                </a:lnTo>
                <a:lnTo>
                  <a:pt x="2571" y="628"/>
                </a:lnTo>
                <a:lnTo>
                  <a:pt x="2613" y="623"/>
                </a:lnTo>
                <a:lnTo>
                  <a:pt x="2655" y="617"/>
                </a:lnTo>
                <a:lnTo>
                  <a:pt x="2698" y="611"/>
                </a:lnTo>
                <a:lnTo>
                  <a:pt x="2743" y="607"/>
                </a:lnTo>
                <a:lnTo>
                  <a:pt x="2788" y="604"/>
                </a:lnTo>
                <a:lnTo>
                  <a:pt x="2880" y="599"/>
                </a:lnTo>
                <a:lnTo>
                  <a:pt x="2975" y="596"/>
                </a:lnTo>
                <a:lnTo>
                  <a:pt x="3073" y="596"/>
                </a:lnTo>
                <a:lnTo>
                  <a:pt x="3171" y="597"/>
                </a:lnTo>
                <a:lnTo>
                  <a:pt x="3270" y="599"/>
                </a:lnTo>
                <a:lnTo>
                  <a:pt x="3467" y="605"/>
                </a:lnTo>
                <a:lnTo>
                  <a:pt x="3469" y="605"/>
                </a:lnTo>
                <a:lnTo>
                  <a:pt x="3472" y="605"/>
                </a:lnTo>
                <a:lnTo>
                  <a:pt x="3535" y="607"/>
                </a:lnTo>
                <a:lnTo>
                  <a:pt x="3607" y="607"/>
                </a:lnTo>
                <a:lnTo>
                  <a:pt x="3686" y="606"/>
                </a:lnTo>
                <a:lnTo>
                  <a:pt x="3769" y="602"/>
                </a:lnTo>
                <a:lnTo>
                  <a:pt x="3812" y="599"/>
                </a:lnTo>
                <a:lnTo>
                  <a:pt x="3856" y="595"/>
                </a:lnTo>
                <a:lnTo>
                  <a:pt x="3901" y="590"/>
                </a:lnTo>
                <a:lnTo>
                  <a:pt x="3945" y="584"/>
                </a:lnTo>
                <a:lnTo>
                  <a:pt x="3988" y="577"/>
                </a:lnTo>
                <a:lnTo>
                  <a:pt x="4031" y="570"/>
                </a:lnTo>
                <a:lnTo>
                  <a:pt x="4072" y="561"/>
                </a:lnTo>
                <a:lnTo>
                  <a:pt x="4112" y="551"/>
                </a:lnTo>
                <a:lnTo>
                  <a:pt x="4143" y="541"/>
                </a:lnTo>
                <a:lnTo>
                  <a:pt x="4173" y="531"/>
                </a:lnTo>
                <a:lnTo>
                  <a:pt x="4202" y="520"/>
                </a:lnTo>
                <a:lnTo>
                  <a:pt x="4228" y="509"/>
                </a:lnTo>
                <a:lnTo>
                  <a:pt x="4253" y="496"/>
                </a:lnTo>
                <a:lnTo>
                  <a:pt x="4275" y="483"/>
                </a:lnTo>
                <a:lnTo>
                  <a:pt x="4295" y="468"/>
                </a:lnTo>
                <a:lnTo>
                  <a:pt x="4313" y="453"/>
                </a:lnTo>
                <a:lnTo>
                  <a:pt x="4324" y="440"/>
                </a:lnTo>
                <a:lnTo>
                  <a:pt x="4334" y="427"/>
                </a:lnTo>
                <a:lnTo>
                  <a:pt x="4341" y="412"/>
                </a:lnTo>
                <a:lnTo>
                  <a:pt x="4346" y="397"/>
                </a:lnTo>
                <a:lnTo>
                  <a:pt x="4350" y="381"/>
                </a:lnTo>
                <a:lnTo>
                  <a:pt x="4351" y="364"/>
                </a:lnTo>
                <a:lnTo>
                  <a:pt x="4350" y="345"/>
                </a:lnTo>
                <a:lnTo>
                  <a:pt x="4345" y="325"/>
                </a:lnTo>
                <a:lnTo>
                  <a:pt x="4339" y="304"/>
                </a:lnTo>
                <a:lnTo>
                  <a:pt x="4331" y="282"/>
                </a:lnTo>
                <a:lnTo>
                  <a:pt x="4322" y="260"/>
                </a:lnTo>
                <a:lnTo>
                  <a:pt x="4309" y="236"/>
                </a:lnTo>
                <a:lnTo>
                  <a:pt x="4294" y="210"/>
                </a:lnTo>
                <a:lnTo>
                  <a:pt x="4277" y="185"/>
                </a:lnTo>
                <a:lnTo>
                  <a:pt x="4257" y="157"/>
                </a:lnTo>
                <a:lnTo>
                  <a:pt x="4235" y="128"/>
                </a:lnTo>
                <a:lnTo>
                  <a:pt x="4395" y="0"/>
                </a:lnTo>
                <a:lnTo>
                  <a:pt x="4424" y="39"/>
                </a:lnTo>
                <a:lnTo>
                  <a:pt x="4451" y="76"/>
                </a:lnTo>
                <a:lnTo>
                  <a:pt x="4474" y="112"/>
                </a:lnTo>
                <a:lnTo>
                  <a:pt x="4494" y="147"/>
                </a:lnTo>
                <a:lnTo>
                  <a:pt x="4511" y="181"/>
                </a:lnTo>
                <a:lnTo>
                  <a:pt x="4525" y="214"/>
                </a:lnTo>
                <a:lnTo>
                  <a:pt x="4537" y="246"/>
                </a:lnTo>
                <a:lnTo>
                  <a:pt x="4546" y="277"/>
                </a:lnTo>
                <a:lnTo>
                  <a:pt x="4551" y="302"/>
                </a:lnTo>
                <a:lnTo>
                  <a:pt x="4554" y="326"/>
                </a:lnTo>
                <a:lnTo>
                  <a:pt x="4556" y="350"/>
                </a:lnTo>
                <a:lnTo>
                  <a:pt x="4558" y="373"/>
                </a:lnTo>
                <a:lnTo>
                  <a:pt x="4556" y="395"/>
                </a:lnTo>
                <a:lnTo>
                  <a:pt x="4554" y="416"/>
                </a:lnTo>
                <a:lnTo>
                  <a:pt x="4551" y="438"/>
                </a:lnTo>
                <a:lnTo>
                  <a:pt x="4545" y="458"/>
                </a:lnTo>
                <a:lnTo>
                  <a:pt x="4539" y="477"/>
                </a:lnTo>
                <a:lnTo>
                  <a:pt x="4531" y="496"/>
                </a:lnTo>
                <a:lnTo>
                  <a:pt x="4522" y="515"/>
                </a:lnTo>
                <a:lnTo>
                  <a:pt x="4511" y="533"/>
                </a:lnTo>
                <a:lnTo>
                  <a:pt x="4500" y="551"/>
                </a:lnTo>
                <a:lnTo>
                  <a:pt x="4487" y="567"/>
                </a:lnTo>
                <a:lnTo>
                  <a:pt x="4473" y="583"/>
                </a:lnTo>
                <a:lnTo>
                  <a:pt x="4458" y="598"/>
                </a:lnTo>
                <a:lnTo>
                  <a:pt x="4445" y="611"/>
                </a:lnTo>
                <a:lnTo>
                  <a:pt x="4430" y="624"/>
                </a:lnTo>
                <a:lnTo>
                  <a:pt x="4415" y="635"/>
                </a:lnTo>
                <a:lnTo>
                  <a:pt x="4399" y="647"/>
                </a:lnTo>
                <a:lnTo>
                  <a:pt x="4382" y="659"/>
                </a:lnTo>
                <a:lnTo>
                  <a:pt x="4366" y="669"/>
                </a:lnTo>
                <a:lnTo>
                  <a:pt x="4330" y="688"/>
                </a:lnTo>
                <a:lnTo>
                  <a:pt x="4292" y="706"/>
                </a:lnTo>
                <a:lnTo>
                  <a:pt x="4251" y="721"/>
                </a:lnTo>
                <a:lnTo>
                  <a:pt x="4209" y="736"/>
                </a:lnTo>
                <a:lnTo>
                  <a:pt x="4166" y="749"/>
                </a:lnTo>
                <a:lnTo>
                  <a:pt x="4121" y="761"/>
                </a:lnTo>
                <a:lnTo>
                  <a:pt x="4075" y="770"/>
                </a:lnTo>
                <a:lnTo>
                  <a:pt x="4027" y="779"/>
                </a:lnTo>
                <a:lnTo>
                  <a:pt x="3979" y="787"/>
                </a:lnTo>
                <a:lnTo>
                  <a:pt x="3932" y="793"/>
                </a:lnTo>
                <a:lnTo>
                  <a:pt x="3883" y="799"/>
                </a:lnTo>
                <a:lnTo>
                  <a:pt x="3836" y="804"/>
                </a:lnTo>
                <a:lnTo>
                  <a:pt x="3788" y="807"/>
                </a:lnTo>
                <a:lnTo>
                  <a:pt x="3741" y="809"/>
                </a:lnTo>
                <a:lnTo>
                  <a:pt x="3696" y="811"/>
                </a:lnTo>
                <a:lnTo>
                  <a:pt x="3610" y="813"/>
                </a:lnTo>
                <a:lnTo>
                  <a:pt x="3532" y="813"/>
                </a:lnTo>
                <a:lnTo>
                  <a:pt x="3465" y="811"/>
                </a:lnTo>
                <a:lnTo>
                  <a:pt x="3462" y="811"/>
                </a:lnTo>
                <a:lnTo>
                  <a:pt x="3283" y="805"/>
                </a:lnTo>
                <a:lnTo>
                  <a:pt x="3194" y="803"/>
                </a:lnTo>
                <a:lnTo>
                  <a:pt x="3104" y="801"/>
                </a:lnTo>
                <a:lnTo>
                  <a:pt x="3017" y="801"/>
                </a:lnTo>
                <a:lnTo>
                  <a:pt x="2932" y="801"/>
                </a:lnTo>
                <a:lnTo>
                  <a:pt x="2850" y="805"/>
                </a:lnTo>
                <a:lnTo>
                  <a:pt x="2770" y="808"/>
                </a:lnTo>
                <a:lnTo>
                  <a:pt x="2695" y="815"/>
                </a:lnTo>
                <a:lnTo>
                  <a:pt x="2659" y="820"/>
                </a:lnTo>
                <a:lnTo>
                  <a:pt x="2625" y="825"/>
                </a:lnTo>
                <a:lnTo>
                  <a:pt x="2591" y="830"/>
                </a:lnTo>
                <a:lnTo>
                  <a:pt x="2560" y="836"/>
                </a:lnTo>
                <a:lnTo>
                  <a:pt x="2529" y="843"/>
                </a:lnTo>
                <a:lnTo>
                  <a:pt x="2500" y="851"/>
                </a:lnTo>
                <a:lnTo>
                  <a:pt x="2473" y="859"/>
                </a:lnTo>
                <a:lnTo>
                  <a:pt x="2448" y="869"/>
                </a:lnTo>
                <a:lnTo>
                  <a:pt x="2424" y="879"/>
                </a:lnTo>
                <a:lnTo>
                  <a:pt x="2402" y="891"/>
                </a:lnTo>
                <a:lnTo>
                  <a:pt x="2382" y="904"/>
                </a:lnTo>
                <a:lnTo>
                  <a:pt x="2365" y="916"/>
                </a:lnTo>
                <a:lnTo>
                  <a:pt x="2348" y="930"/>
                </a:lnTo>
                <a:lnTo>
                  <a:pt x="2336" y="946"/>
                </a:lnTo>
                <a:lnTo>
                  <a:pt x="2319" y="969"/>
                </a:lnTo>
                <a:lnTo>
                  <a:pt x="2307" y="992"/>
                </a:lnTo>
                <a:lnTo>
                  <a:pt x="2296" y="1015"/>
                </a:lnTo>
                <a:lnTo>
                  <a:pt x="2289" y="1038"/>
                </a:lnTo>
                <a:lnTo>
                  <a:pt x="2284" y="1063"/>
                </a:lnTo>
                <a:lnTo>
                  <a:pt x="2282" y="1086"/>
                </a:lnTo>
                <a:lnTo>
                  <a:pt x="2283" y="1110"/>
                </a:lnTo>
                <a:lnTo>
                  <a:pt x="2286" y="1135"/>
                </a:lnTo>
                <a:lnTo>
                  <a:pt x="2290" y="1158"/>
                </a:lnTo>
                <a:lnTo>
                  <a:pt x="2297" y="1182"/>
                </a:lnTo>
                <a:lnTo>
                  <a:pt x="2305" y="1205"/>
                </a:lnTo>
                <a:lnTo>
                  <a:pt x="2316" y="1230"/>
                </a:lnTo>
                <a:lnTo>
                  <a:pt x="2329" y="1253"/>
                </a:lnTo>
                <a:lnTo>
                  <a:pt x="2341" y="1276"/>
                </a:lnTo>
                <a:lnTo>
                  <a:pt x="2356" y="1299"/>
                </a:lnTo>
                <a:lnTo>
                  <a:pt x="2373" y="1323"/>
                </a:lnTo>
                <a:lnTo>
                  <a:pt x="2389" y="1345"/>
                </a:lnTo>
                <a:lnTo>
                  <a:pt x="2408" y="1367"/>
                </a:lnTo>
                <a:lnTo>
                  <a:pt x="2426" y="1389"/>
                </a:lnTo>
                <a:lnTo>
                  <a:pt x="2445" y="1410"/>
                </a:lnTo>
                <a:lnTo>
                  <a:pt x="2485" y="1450"/>
                </a:lnTo>
                <a:lnTo>
                  <a:pt x="2527" y="1489"/>
                </a:lnTo>
                <a:lnTo>
                  <a:pt x="2568" y="1525"/>
                </a:lnTo>
                <a:lnTo>
                  <a:pt x="2607" y="1557"/>
                </a:lnTo>
                <a:lnTo>
                  <a:pt x="2646" y="1586"/>
                </a:lnTo>
                <a:lnTo>
                  <a:pt x="2680" y="1611"/>
                </a:lnTo>
                <a:lnTo>
                  <a:pt x="4630" y="1090"/>
                </a:lnTo>
                <a:lnTo>
                  <a:pt x="6949" y="2137"/>
                </a:lnTo>
                <a:lnTo>
                  <a:pt x="6949" y="2464"/>
                </a:lnTo>
                <a:lnTo>
                  <a:pt x="2471" y="4172"/>
                </a:lnTo>
                <a:lnTo>
                  <a:pt x="2470" y="3602"/>
                </a:lnTo>
                <a:close/>
                <a:moveTo>
                  <a:pt x="1086" y="2249"/>
                </a:moveTo>
                <a:lnTo>
                  <a:pt x="1086" y="2249"/>
                </a:lnTo>
                <a:lnTo>
                  <a:pt x="1248" y="2356"/>
                </a:lnTo>
                <a:lnTo>
                  <a:pt x="1596" y="2265"/>
                </a:lnTo>
                <a:lnTo>
                  <a:pt x="1432" y="2162"/>
                </a:lnTo>
                <a:lnTo>
                  <a:pt x="1086" y="2249"/>
                </a:lnTo>
                <a:close/>
                <a:moveTo>
                  <a:pt x="5456" y="2223"/>
                </a:moveTo>
                <a:lnTo>
                  <a:pt x="5456" y="2223"/>
                </a:lnTo>
                <a:lnTo>
                  <a:pt x="5659" y="2320"/>
                </a:lnTo>
                <a:lnTo>
                  <a:pt x="5853" y="2252"/>
                </a:lnTo>
                <a:lnTo>
                  <a:pt x="5651" y="2157"/>
                </a:lnTo>
                <a:lnTo>
                  <a:pt x="5456" y="2223"/>
                </a:lnTo>
                <a:close/>
                <a:moveTo>
                  <a:pt x="5128" y="2333"/>
                </a:moveTo>
                <a:lnTo>
                  <a:pt x="5128" y="2333"/>
                </a:lnTo>
                <a:lnTo>
                  <a:pt x="5332" y="2435"/>
                </a:lnTo>
                <a:lnTo>
                  <a:pt x="5537" y="2363"/>
                </a:lnTo>
                <a:lnTo>
                  <a:pt x="5333" y="2264"/>
                </a:lnTo>
                <a:lnTo>
                  <a:pt x="5128" y="2333"/>
                </a:lnTo>
                <a:close/>
                <a:moveTo>
                  <a:pt x="3238" y="2971"/>
                </a:moveTo>
                <a:lnTo>
                  <a:pt x="3238" y="2971"/>
                </a:lnTo>
                <a:lnTo>
                  <a:pt x="3443" y="3097"/>
                </a:lnTo>
                <a:lnTo>
                  <a:pt x="4393" y="2764"/>
                </a:lnTo>
                <a:lnTo>
                  <a:pt x="5226" y="2472"/>
                </a:lnTo>
                <a:lnTo>
                  <a:pt x="5022" y="2370"/>
                </a:lnTo>
                <a:lnTo>
                  <a:pt x="4186" y="2651"/>
                </a:lnTo>
                <a:lnTo>
                  <a:pt x="3238" y="2971"/>
                </a:lnTo>
                <a:close/>
                <a:moveTo>
                  <a:pt x="5757" y="2122"/>
                </a:moveTo>
                <a:lnTo>
                  <a:pt x="5757" y="2122"/>
                </a:lnTo>
                <a:lnTo>
                  <a:pt x="5959" y="2216"/>
                </a:lnTo>
                <a:lnTo>
                  <a:pt x="6289" y="2101"/>
                </a:lnTo>
                <a:lnTo>
                  <a:pt x="6088" y="2011"/>
                </a:lnTo>
                <a:lnTo>
                  <a:pt x="5757" y="2122"/>
                </a:lnTo>
                <a:close/>
                <a:moveTo>
                  <a:pt x="2540" y="3206"/>
                </a:moveTo>
                <a:lnTo>
                  <a:pt x="2540" y="3206"/>
                </a:lnTo>
                <a:lnTo>
                  <a:pt x="2744" y="3341"/>
                </a:lnTo>
                <a:lnTo>
                  <a:pt x="3284" y="3153"/>
                </a:lnTo>
                <a:lnTo>
                  <a:pt x="3079" y="3025"/>
                </a:lnTo>
                <a:lnTo>
                  <a:pt x="2540" y="3206"/>
                </a:lnTo>
                <a:close/>
                <a:moveTo>
                  <a:pt x="5392" y="1954"/>
                </a:moveTo>
                <a:lnTo>
                  <a:pt x="5392" y="1954"/>
                </a:lnTo>
                <a:lnTo>
                  <a:pt x="5585" y="2043"/>
                </a:lnTo>
                <a:lnTo>
                  <a:pt x="5917" y="1935"/>
                </a:lnTo>
                <a:lnTo>
                  <a:pt x="5726" y="1849"/>
                </a:lnTo>
                <a:lnTo>
                  <a:pt x="5392" y="1954"/>
                </a:lnTo>
                <a:close/>
                <a:moveTo>
                  <a:pt x="5090" y="2048"/>
                </a:moveTo>
                <a:lnTo>
                  <a:pt x="5090" y="2048"/>
                </a:lnTo>
                <a:lnTo>
                  <a:pt x="5284" y="2141"/>
                </a:lnTo>
                <a:lnTo>
                  <a:pt x="5481" y="2077"/>
                </a:lnTo>
                <a:lnTo>
                  <a:pt x="5287" y="1987"/>
                </a:lnTo>
                <a:lnTo>
                  <a:pt x="5090" y="2048"/>
                </a:lnTo>
                <a:close/>
                <a:moveTo>
                  <a:pt x="4762" y="2152"/>
                </a:moveTo>
                <a:lnTo>
                  <a:pt x="4762" y="2152"/>
                </a:lnTo>
                <a:lnTo>
                  <a:pt x="4956" y="2248"/>
                </a:lnTo>
                <a:lnTo>
                  <a:pt x="5162" y="2181"/>
                </a:lnTo>
                <a:lnTo>
                  <a:pt x="4967" y="2087"/>
                </a:lnTo>
                <a:lnTo>
                  <a:pt x="4762" y="2152"/>
                </a:lnTo>
                <a:close/>
                <a:moveTo>
                  <a:pt x="4423" y="2259"/>
                </a:moveTo>
                <a:lnTo>
                  <a:pt x="4423" y="2259"/>
                </a:lnTo>
                <a:lnTo>
                  <a:pt x="4618" y="2358"/>
                </a:lnTo>
                <a:lnTo>
                  <a:pt x="4834" y="2288"/>
                </a:lnTo>
                <a:lnTo>
                  <a:pt x="4639" y="2190"/>
                </a:lnTo>
                <a:lnTo>
                  <a:pt x="4423" y="2259"/>
                </a:lnTo>
                <a:close/>
                <a:moveTo>
                  <a:pt x="4072" y="2369"/>
                </a:moveTo>
                <a:lnTo>
                  <a:pt x="4072" y="2369"/>
                </a:lnTo>
                <a:lnTo>
                  <a:pt x="4267" y="2473"/>
                </a:lnTo>
                <a:lnTo>
                  <a:pt x="4495" y="2398"/>
                </a:lnTo>
                <a:lnTo>
                  <a:pt x="4300" y="2297"/>
                </a:lnTo>
                <a:lnTo>
                  <a:pt x="4072" y="2369"/>
                </a:lnTo>
                <a:close/>
                <a:moveTo>
                  <a:pt x="3678" y="2492"/>
                </a:moveTo>
                <a:lnTo>
                  <a:pt x="3678" y="2492"/>
                </a:lnTo>
                <a:lnTo>
                  <a:pt x="3874" y="2601"/>
                </a:lnTo>
                <a:lnTo>
                  <a:pt x="4114" y="2523"/>
                </a:lnTo>
                <a:lnTo>
                  <a:pt x="3919" y="2416"/>
                </a:lnTo>
                <a:lnTo>
                  <a:pt x="3678" y="2492"/>
                </a:lnTo>
                <a:close/>
                <a:moveTo>
                  <a:pt x="3281" y="2617"/>
                </a:moveTo>
                <a:lnTo>
                  <a:pt x="3281" y="2617"/>
                </a:lnTo>
                <a:lnTo>
                  <a:pt x="3476" y="2731"/>
                </a:lnTo>
                <a:lnTo>
                  <a:pt x="3730" y="2647"/>
                </a:lnTo>
                <a:lnTo>
                  <a:pt x="3535" y="2537"/>
                </a:lnTo>
                <a:lnTo>
                  <a:pt x="3281" y="2617"/>
                </a:lnTo>
                <a:close/>
                <a:moveTo>
                  <a:pt x="2868" y="2747"/>
                </a:moveTo>
                <a:lnTo>
                  <a:pt x="2868" y="2747"/>
                </a:lnTo>
                <a:lnTo>
                  <a:pt x="3063" y="2866"/>
                </a:lnTo>
                <a:lnTo>
                  <a:pt x="3333" y="2778"/>
                </a:lnTo>
                <a:lnTo>
                  <a:pt x="3137" y="2663"/>
                </a:lnTo>
                <a:lnTo>
                  <a:pt x="2868" y="2747"/>
                </a:lnTo>
                <a:close/>
                <a:moveTo>
                  <a:pt x="2173" y="2966"/>
                </a:moveTo>
                <a:lnTo>
                  <a:pt x="2173" y="2966"/>
                </a:lnTo>
                <a:lnTo>
                  <a:pt x="2367" y="3093"/>
                </a:lnTo>
                <a:lnTo>
                  <a:pt x="2906" y="2917"/>
                </a:lnTo>
                <a:lnTo>
                  <a:pt x="2711" y="2796"/>
                </a:lnTo>
                <a:lnTo>
                  <a:pt x="2173" y="2966"/>
                </a:lnTo>
                <a:close/>
                <a:moveTo>
                  <a:pt x="5211" y="1765"/>
                </a:moveTo>
                <a:lnTo>
                  <a:pt x="5211" y="1765"/>
                </a:lnTo>
                <a:lnTo>
                  <a:pt x="5397" y="1850"/>
                </a:lnTo>
                <a:lnTo>
                  <a:pt x="5580" y="1793"/>
                </a:lnTo>
                <a:lnTo>
                  <a:pt x="5396" y="1710"/>
                </a:lnTo>
                <a:lnTo>
                  <a:pt x="5211" y="1765"/>
                </a:lnTo>
                <a:close/>
                <a:moveTo>
                  <a:pt x="4902" y="1856"/>
                </a:moveTo>
                <a:lnTo>
                  <a:pt x="4902" y="1856"/>
                </a:lnTo>
                <a:lnTo>
                  <a:pt x="5088" y="1944"/>
                </a:lnTo>
                <a:lnTo>
                  <a:pt x="5282" y="1885"/>
                </a:lnTo>
                <a:lnTo>
                  <a:pt x="5096" y="1799"/>
                </a:lnTo>
                <a:lnTo>
                  <a:pt x="4902" y="1856"/>
                </a:lnTo>
                <a:close/>
                <a:moveTo>
                  <a:pt x="4585" y="1950"/>
                </a:moveTo>
                <a:lnTo>
                  <a:pt x="4585" y="1950"/>
                </a:lnTo>
                <a:lnTo>
                  <a:pt x="4772" y="2040"/>
                </a:lnTo>
                <a:lnTo>
                  <a:pt x="4974" y="1979"/>
                </a:lnTo>
                <a:lnTo>
                  <a:pt x="4789" y="1889"/>
                </a:lnTo>
                <a:lnTo>
                  <a:pt x="4585" y="1950"/>
                </a:lnTo>
                <a:close/>
                <a:moveTo>
                  <a:pt x="4260" y="2046"/>
                </a:moveTo>
                <a:lnTo>
                  <a:pt x="4260" y="2046"/>
                </a:lnTo>
                <a:lnTo>
                  <a:pt x="4447" y="2140"/>
                </a:lnTo>
                <a:lnTo>
                  <a:pt x="4660" y="2075"/>
                </a:lnTo>
                <a:lnTo>
                  <a:pt x="4473" y="1983"/>
                </a:lnTo>
                <a:lnTo>
                  <a:pt x="4260" y="2046"/>
                </a:lnTo>
                <a:close/>
                <a:moveTo>
                  <a:pt x="3904" y="2151"/>
                </a:moveTo>
                <a:lnTo>
                  <a:pt x="3904" y="2151"/>
                </a:lnTo>
                <a:lnTo>
                  <a:pt x="4091" y="2249"/>
                </a:lnTo>
                <a:lnTo>
                  <a:pt x="4315" y="2181"/>
                </a:lnTo>
                <a:lnTo>
                  <a:pt x="4128" y="2086"/>
                </a:lnTo>
                <a:lnTo>
                  <a:pt x="3904" y="2151"/>
                </a:lnTo>
                <a:close/>
                <a:moveTo>
                  <a:pt x="3537" y="2260"/>
                </a:moveTo>
                <a:lnTo>
                  <a:pt x="3537" y="2260"/>
                </a:lnTo>
                <a:lnTo>
                  <a:pt x="3724" y="2361"/>
                </a:lnTo>
                <a:lnTo>
                  <a:pt x="3960" y="2289"/>
                </a:lnTo>
                <a:lnTo>
                  <a:pt x="3772" y="2190"/>
                </a:lnTo>
                <a:lnTo>
                  <a:pt x="3537" y="2260"/>
                </a:lnTo>
                <a:close/>
                <a:moveTo>
                  <a:pt x="3158" y="2371"/>
                </a:moveTo>
                <a:lnTo>
                  <a:pt x="3158" y="2371"/>
                </a:lnTo>
                <a:lnTo>
                  <a:pt x="3344" y="2478"/>
                </a:lnTo>
                <a:lnTo>
                  <a:pt x="3592" y="2401"/>
                </a:lnTo>
                <a:lnTo>
                  <a:pt x="3405" y="2298"/>
                </a:lnTo>
                <a:lnTo>
                  <a:pt x="3158" y="2371"/>
                </a:lnTo>
                <a:close/>
                <a:moveTo>
                  <a:pt x="2729" y="2498"/>
                </a:moveTo>
                <a:lnTo>
                  <a:pt x="2729" y="2498"/>
                </a:lnTo>
                <a:lnTo>
                  <a:pt x="2916" y="2609"/>
                </a:lnTo>
                <a:lnTo>
                  <a:pt x="3177" y="2529"/>
                </a:lnTo>
                <a:lnTo>
                  <a:pt x="2991" y="2421"/>
                </a:lnTo>
                <a:lnTo>
                  <a:pt x="2729" y="2498"/>
                </a:lnTo>
                <a:close/>
                <a:moveTo>
                  <a:pt x="2298" y="2625"/>
                </a:moveTo>
                <a:lnTo>
                  <a:pt x="2298" y="2625"/>
                </a:lnTo>
                <a:lnTo>
                  <a:pt x="2483" y="2742"/>
                </a:lnTo>
                <a:lnTo>
                  <a:pt x="2760" y="2657"/>
                </a:lnTo>
                <a:lnTo>
                  <a:pt x="2575" y="2544"/>
                </a:lnTo>
                <a:lnTo>
                  <a:pt x="2298" y="2625"/>
                </a:lnTo>
                <a:close/>
                <a:moveTo>
                  <a:pt x="1850" y="2758"/>
                </a:moveTo>
                <a:lnTo>
                  <a:pt x="1850" y="2758"/>
                </a:lnTo>
                <a:lnTo>
                  <a:pt x="2035" y="2879"/>
                </a:lnTo>
                <a:lnTo>
                  <a:pt x="2327" y="2789"/>
                </a:lnTo>
                <a:lnTo>
                  <a:pt x="2142" y="2672"/>
                </a:lnTo>
                <a:lnTo>
                  <a:pt x="1850" y="2758"/>
                </a:lnTo>
                <a:close/>
                <a:moveTo>
                  <a:pt x="4769" y="1665"/>
                </a:moveTo>
                <a:lnTo>
                  <a:pt x="4769" y="1665"/>
                </a:lnTo>
                <a:lnTo>
                  <a:pt x="4948" y="1748"/>
                </a:lnTo>
                <a:lnTo>
                  <a:pt x="5282" y="1651"/>
                </a:lnTo>
                <a:lnTo>
                  <a:pt x="5104" y="1572"/>
                </a:lnTo>
                <a:lnTo>
                  <a:pt x="4769" y="1665"/>
                </a:lnTo>
                <a:close/>
                <a:moveTo>
                  <a:pt x="4465" y="1750"/>
                </a:moveTo>
                <a:lnTo>
                  <a:pt x="4465" y="1750"/>
                </a:lnTo>
                <a:lnTo>
                  <a:pt x="4644" y="1835"/>
                </a:lnTo>
                <a:lnTo>
                  <a:pt x="4841" y="1778"/>
                </a:lnTo>
                <a:lnTo>
                  <a:pt x="4663" y="1695"/>
                </a:lnTo>
                <a:lnTo>
                  <a:pt x="4465" y="1750"/>
                </a:lnTo>
                <a:close/>
                <a:moveTo>
                  <a:pt x="4134" y="1842"/>
                </a:moveTo>
                <a:lnTo>
                  <a:pt x="4134" y="1842"/>
                </a:lnTo>
                <a:lnTo>
                  <a:pt x="4314" y="1931"/>
                </a:lnTo>
                <a:lnTo>
                  <a:pt x="4520" y="1871"/>
                </a:lnTo>
                <a:lnTo>
                  <a:pt x="4342" y="1785"/>
                </a:lnTo>
                <a:lnTo>
                  <a:pt x="4134" y="1842"/>
                </a:lnTo>
                <a:close/>
                <a:moveTo>
                  <a:pt x="3794" y="1937"/>
                </a:moveTo>
                <a:lnTo>
                  <a:pt x="3794" y="1937"/>
                </a:lnTo>
                <a:lnTo>
                  <a:pt x="3974" y="2029"/>
                </a:lnTo>
                <a:lnTo>
                  <a:pt x="4191" y="1966"/>
                </a:lnTo>
                <a:lnTo>
                  <a:pt x="4012" y="1877"/>
                </a:lnTo>
                <a:lnTo>
                  <a:pt x="3794" y="1937"/>
                </a:lnTo>
                <a:close/>
                <a:moveTo>
                  <a:pt x="3443" y="2034"/>
                </a:moveTo>
                <a:lnTo>
                  <a:pt x="3443" y="2034"/>
                </a:lnTo>
                <a:lnTo>
                  <a:pt x="3623" y="2130"/>
                </a:lnTo>
                <a:lnTo>
                  <a:pt x="3851" y="2063"/>
                </a:lnTo>
                <a:lnTo>
                  <a:pt x="3672" y="1971"/>
                </a:lnTo>
                <a:lnTo>
                  <a:pt x="3443" y="2034"/>
                </a:lnTo>
                <a:close/>
                <a:moveTo>
                  <a:pt x="3050" y="2144"/>
                </a:moveTo>
                <a:lnTo>
                  <a:pt x="3050" y="2144"/>
                </a:lnTo>
                <a:lnTo>
                  <a:pt x="3228" y="2243"/>
                </a:lnTo>
                <a:lnTo>
                  <a:pt x="3469" y="2174"/>
                </a:lnTo>
                <a:lnTo>
                  <a:pt x="3290" y="2077"/>
                </a:lnTo>
                <a:lnTo>
                  <a:pt x="3050" y="2144"/>
                </a:lnTo>
                <a:close/>
                <a:moveTo>
                  <a:pt x="2654" y="2254"/>
                </a:moveTo>
                <a:lnTo>
                  <a:pt x="2654" y="2254"/>
                </a:lnTo>
                <a:lnTo>
                  <a:pt x="2832" y="2357"/>
                </a:lnTo>
                <a:lnTo>
                  <a:pt x="3086" y="2284"/>
                </a:lnTo>
                <a:lnTo>
                  <a:pt x="2907" y="2183"/>
                </a:lnTo>
                <a:lnTo>
                  <a:pt x="2654" y="2254"/>
                </a:lnTo>
                <a:close/>
                <a:moveTo>
                  <a:pt x="2245" y="2368"/>
                </a:moveTo>
                <a:lnTo>
                  <a:pt x="2245" y="2368"/>
                </a:lnTo>
                <a:lnTo>
                  <a:pt x="2423" y="2476"/>
                </a:lnTo>
                <a:lnTo>
                  <a:pt x="2690" y="2398"/>
                </a:lnTo>
                <a:lnTo>
                  <a:pt x="2512" y="2293"/>
                </a:lnTo>
                <a:lnTo>
                  <a:pt x="2245" y="2368"/>
                </a:lnTo>
                <a:close/>
                <a:moveTo>
                  <a:pt x="1557" y="2559"/>
                </a:moveTo>
                <a:lnTo>
                  <a:pt x="1557" y="2559"/>
                </a:lnTo>
                <a:lnTo>
                  <a:pt x="1732" y="2674"/>
                </a:lnTo>
                <a:lnTo>
                  <a:pt x="2265" y="2521"/>
                </a:lnTo>
                <a:lnTo>
                  <a:pt x="2087" y="2412"/>
                </a:lnTo>
                <a:lnTo>
                  <a:pt x="1557" y="2559"/>
                </a:lnTo>
                <a:close/>
                <a:moveTo>
                  <a:pt x="4396" y="1414"/>
                </a:moveTo>
                <a:lnTo>
                  <a:pt x="4396" y="1414"/>
                </a:lnTo>
                <a:lnTo>
                  <a:pt x="4563" y="1491"/>
                </a:lnTo>
                <a:lnTo>
                  <a:pt x="4790" y="1432"/>
                </a:lnTo>
                <a:lnTo>
                  <a:pt x="4623" y="1358"/>
                </a:lnTo>
                <a:lnTo>
                  <a:pt x="4396" y="1414"/>
                </a:lnTo>
                <a:close/>
                <a:moveTo>
                  <a:pt x="3855" y="1550"/>
                </a:moveTo>
                <a:lnTo>
                  <a:pt x="3855" y="1550"/>
                </a:lnTo>
                <a:lnTo>
                  <a:pt x="4024" y="1632"/>
                </a:lnTo>
                <a:lnTo>
                  <a:pt x="4267" y="1568"/>
                </a:lnTo>
                <a:lnTo>
                  <a:pt x="4099" y="1489"/>
                </a:lnTo>
                <a:lnTo>
                  <a:pt x="3855" y="1550"/>
                </a:lnTo>
                <a:close/>
                <a:moveTo>
                  <a:pt x="3225" y="1710"/>
                </a:moveTo>
                <a:lnTo>
                  <a:pt x="3225" y="1710"/>
                </a:lnTo>
                <a:lnTo>
                  <a:pt x="3393" y="1796"/>
                </a:lnTo>
                <a:lnTo>
                  <a:pt x="3659" y="1727"/>
                </a:lnTo>
                <a:lnTo>
                  <a:pt x="3491" y="1643"/>
                </a:lnTo>
                <a:lnTo>
                  <a:pt x="3225" y="1710"/>
                </a:lnTo>
                <a:close/>
                <a:moveTo>
                  <a:pt x="2586" y="1871"/>
                </a:moveTo>
                <a:lnTo>
                  <a:pt x="2586" y="1871"/>
                </a:lnTo>
                <a:lnTo>
                  <a:pt x="2754" y="1964"/>
                </a:lnTo>
                <a:lnTo>
                  <a:pt x="3043" y="1888"/>
                </a:lnTo>
                <a:lnTo>
                  <a:pt x="2875" y="1798"/>
                </a:lnTo>
                <a:lnTo>
                  <a:pt x="2586" y="1871"/>
                </a:lnTo>
                <a:close/>
                <a:moveTo>
                  <a:pt x="1850" y="2056"/>
                </a:moveTo>
                <a:lnTo>
                  <a:pt x="1850" y="2056"/>
                </a:lnTo>
                <a:lnTo>
                  <a:pt x="2015" y="2156"/>
                </a:lnTo>
                <a:lnTo>
                  <a:pt x="2332" y="2073"/>
                </a:lnTo>
                <a:lnTo>
                  <a:pt x="2166" y="1978"/>
                </a:lnTo>
                <a:lnTo>
                  <a:pt x="1850" y="2056"/>
                </a:lnTo>
                <a:close/>
                <a:moveTo>
                  <a:pt x="0" y="2383"/>
                </a:moveTo>
                <a:lnTo>
                  <a:pt x="0" y="3045"/>
                </a:lnTo>
                <a:lnTo>
                  <a:pt x="2192" y="4236"/>
                </a:lnTo>
                <a:lnTo>
                  <a:pt x="2192" y="3803"/>
                </a:lnTo>
                <a:lnTo>
                  <a:pt x="0" y="2383"/>
                </a:lnTo>
                <a:close/>
              </a:path>
            </a:pathLst>
          </a:custGeom>
          <a:solidFill>
            <a:srgbClr val="C99FAB"/>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13" name="KSO_Shape"/>
          <p:cNvSpPr/>
          <p:nvPr/>
        </p:nvSpPr>
        <p:spPr>
          <a:xfrm>
            <a:off x="1741173" y="4513699"/>
            <a:ext cx="564281" cy="478698"/>
          </a:xfrm>
          <a:custGeom>
            <a:avLst/>
            <a:gdLst>
              <a:gd name="connsiteX0" fmla="*/ 3261356 w 3261356"/>
              <a:gd name="connsiteY0" fmla="*/ 1385789 h 2766950"/>
              <a:gd name="connsiteX1" fmla="*/ 3261356 w 3261356"/>
              <a:gd name="connsiteY1" fmla="*/ 2634211 h 2766950"/>
              <a:gd name="connsiteX2" fmla="*/ 3259675 w 3261356"/>
              <a:gd name="connsiteY2" fmla="*/ 2649333 h 2766950"/>
              <a:gd name="connsiteX3" fmla="*/ 3256313 w 3261356"/>
              <a:gd name="connsiteY3" fmla="*/ 2662775 h 2766950"/>
              <a:gd name="connsiteX4" fmla="*/ 3252951 w 3261356"/>
              <a:gd name="connsiteY4" fmla="*/ 2674537 h 2766950"/>
              <a:gd name="connsiteX5" fmla="*/ 3244545 w 3261356"/>
              <a:gd name="connsiteY5" fmla="*/ 2686298 h 2766950"/>
              <a:gd name="connsiteX6" fmla="*/ 3237821 w 3261356"/>
              <a:gd name="connsiteY6" fmla="*/ 2698060 h 2766950"/>
              <a:gd name="connsiteX7" fmla="*/ 3229415 w 3261356"/>
              <a:gd name="connsiteY7" fmla="*/ 2709822 h 2766950"/>
              <a:gd name="connsiteX8" fmla="*/ 3217647 w 3261356"/>
              <a:gd name="connsiteY8" fmla="*/ 2719903 h 2766950"/>
              <a:gd name="connsiteX9" fmla="*/ 3202517 w 3261356"/>
              <a:gd name="connsiteY9" fmla="*/ 2729985 h 2766950"/>
              <a:gd name="connsiteX10" fmla="*/ 3175619 w 3261356"/>
              <a:gd name="connsiteY10" fmla="*/ 2746787 h 2766950"/>
              <a:gd name="connsiteX11" fmla="*/ 3141997 w 3261356"/>
              <a:gd name="connsiteY11" fmla="*/ 2758549 h 2766950"/>
              <a:gd name="connsiteX12" fmla="*/ 3105013 w 3261356"/>
              <a:gd name="connsiteY12" fmla="*/ 2765270 h 2766950"/>
              <a:gd name="connsiteX13" fmla="*/ 3066347 w 3261356"/>
              <a:gd name="connsiteY13" fmla="*/ 2766950 h 2766950"/>
              <a:gd name="connsiteX14" fmla="*/ 196690 w 3261356"/>
              <a:gd name="connsiteY14" fmla="*/ 2766950 h 2766950"/>
              <a:gd name="connsiteX15" fmla="*/ 158024 w 3261356"/>
              <a:gd name="connsiteY15" fmla="*/ 2765270 h 2766950"/>
              <a:gd name="connsiteX16" fmla="*/ 121040 w 3261356"/>
              <a:gd name="connsiteY16" fmla="*/ 2758549 h 2766950"/>
              <a:gd name="connsiteX17" fmla="*/ 87418 w 3261356"/>
              <a:gd name="connsiteY17" fmla="*/ 2746787 h 2766950"/>
              <a:gd name="connsiteX18" fmla="*/ 57158 w 3261356"/>
              <a:gd name="connsiteY18" fmla="*/ 2729985 h 2766950"/>
              <a:gd name="connsiteX19" fmla="*/ 47071 w 3261356"/>
              <a:gd name="connsiteY19" fmla="*/ 2719903 h 2766950"/>
              <a:gd name="connsiteX20" fmla="*/ 35303 w 3261356"/>
              <a:gd name="connsiteY20" fmla="*/ 2709822 h 2766950"/>
              <a:gd name="connsiteX21" fmla="*/ 25217 w 3261356"/>
              <a:gd name="connsiteY21" fmla="*/ 2698060 h 2766950"/>
              <a:gd name="connsiteX22" fmla="*/ 16811 w 3261356"/>
              <a:gd name="connsiteY22" fmla="*/ 2686298 h 2766950"/>
              <a:gd name="connsiteX23" fmla="*/ 8405 w 3261356"/>
              <a:gd name="connsiteY23" fmla="*/ 2674537 h 2766950"/>
              <a:gd name="connsiteX24" fmla="*/ 5043 w 3261356"/>
              <a:gd name="connsiteY24" fmla="*/ 2662775 h 2766950"/>
              <a:gd name="connsiteX25" fmla="*/ 1681 w 3261356"/>
              <a:gd name="connsiteY25" fmla="*/ 2649333 h 2766950"/>
              <a:gd name="connsiteX26" fmla="*/ 0 w 3261356"/>
              <a:gd name="connsiteY26" fmla="*/ 2634211 h 2766950"/>
              <a:gd name="connsiteX27" fmla="*/ 0 w 3261356"/>
              <a:gd name="connsiteY27" fmla="*/ 1389150 h 2766950"/>
              <a:gd name="connsiteX28" fmla="*/ 196690 w 3261356"/>
              <a:gd name="connsiteY28" fmla="*/ 1441237 h 2766950"/>
              <a:gd name="connsiteX29" fmla="*/ 406829 w 3261356"/>
              <a:gd name="connsiteY29" fmla="*/ 1495005 h 2766950"/>
              <a:gd name="connsiteX30" fmla="*/ 660677 w 3261356"/>
              <a:gd name="connsiteY30" fmla="*/ 1555494 h 2766950"/>
              <a:gd name="connsiteX31" fmla="*/ 795165 w 3261356"/>
              <a:gd name="connsiteY31" fmla="*/ 1589099 h 2766950"/>
              <a:gd name="connsiteX32" fmla="*/ 933017 w 3261356"/>
              <a:gd name="connsiteY32" fmla="*/ 1619343 h 2766950"/>
              <a:gd name="connsiteX33" fmla="*/ 1067506 w 3261356"/>
              <a:gd name="connsiteY33" fmla="*/ 1646227 h 2766950"/>
              <a:gd name="connsiteX34" fmla="*/ 1200314 w 3261356"/>
              <a:gd name="connsiteY34" fmla="*/ 1671431 h 2766950"/>
              <a:gd name="connsiteX35" fmla="*/ 1326397 w 3261356"/>
              <a:gd name="connsiteY35" fmla="*/ 1693274 h 2766950"/>
              <a:gd name="connsiteX36" fmla="*/ 1442394 w 3261356"/>
              <a:gd name="connsiteY36" fmla="*/ 1708396 h 2766950"/>
              <a:gd name="connsiteX37" fmla="*/ 1544942 w 3261356"/>
              <a:gd name="connsiteY37" fmla="*/ 1720158 h 2766950"/>
              <a:gd name="connsiteX38" fmla="*/ 1588650 w 3261356"/>
              <a:gd name="connsiteY38" fmla="*/ 1723518 h 2766950"/>
              <a:gd name="connsiteX39" fmla="*/ 1630678 w 3261356"/>
              <a:gd name="connsiteY39" fmla="*/ 1725199 h 2766950"/>
              <a:gd name="connsiteX40" fmla="*/ 1672706 w 3261356"/>
              <a:gd name="connsiteY40" fmla="*/ 1723518 h 2766950"/>
              <a:gd name="connsiteX41" fmla="*/ 1719777 w 3261356"/>
              <a:gd name="connsiteY41" fmla="*/ 1720158 h 2766950"/>
              <a:gd name="connsiteX42" fmla="*/ 1820644 w 3261356"/>
              <a:gd name="connsiteY42" fmla="*/ 1708396 h 2766950"/>
              <a:gd name="connsiteX43" fmla="*/ 1934959 w 3261356"/>
              <a:gd name="connsiteY43" fmla="*/ 1693274 h 2766950"/>
              <a:gd name="connsiteX44" fmla="*/ 2061043 w 3261356"/>
              <a:gd name="connsiteY44" fmla="*/ 1671431 h 2766950"/>
              <a:gd name="connsiteX45" fmla="*/ 2193850 w 3261356"/>
              <a:gd name="connsiteY45" fmla="*/ 1646227 h 2766950"/>
              <a:gd name="connsiteX46" fmla="*/ 2330020 w 3261356"/>
              <a:gd name="connsiteY46" fmla="*/ 1615983 h 2766950"/>
              <a:gd name="connsiteX47" fmla="*/ 2466190 w 3261356"/>
              <a:gd name="connsiteY47" fmla="*/ 1585738 h 2766950"/>
              <a:gd name="connsiteX48" fmla="*/ 2602360 w 3261356"/>
              <a:gd name="connsiteY48" fmla="*/ 1553814 h 2766950"/>
              <a:gd name="connsiteX49" fmla="*/ 2854527 w 3261356"/>
              <a:gd name="connsiteY49" fmla="*/ 1493325 h 2766950"/>
              <a:gd name="connsiteX50" fmla="*/ 3066347 w 3261356"/>
              <a:gd name="connsiteY50" fmla="*/ 1437877 h 2766950"/>
              <a:gd name="connsiteX51" fmla="*/ 1508607 w 3261356"/>
              <a:gd name="connsiteY51" fmla="*/ 1206475 h 2766950"/>
              <a:gd name="connsiteX52" fmla="*/ 1417230 w 3261356"/>
              <a:gd name="connsiteY52" fmla="*/ 1297852 h 2766950"/>
              <a:gd name="connsiteX53" fmla="*/ 1417230 w 3261356"/>
              <a:gd name="connsiteY53" fmla="*/ 1314415 h 2766950"/>
              <a:gd name="connsiteX54" fmla="*/ 1508607 w 3261356"/>
              <a:gd name="connsiteY54" fmla="*/ 1405791 h 2766950"/>
              <a:gd name="connsiteX55" fmla="*/ 1752750 w 3261356"/>
              <a:gd name="connsiteY55" fmla="*/ 1405791 h 2766950"/>
              <a:gd name="connsiteX56" fmla="*/ 1844126 w 3261356"/>
              <a:gd name="connsiteY56" fmla="*/ 1314415 h 2766950"/>
              <a:gd name="connsiteX57" fmla="*/ 1844126 w 3261356"/>
              <a:gd name="connsiteY57" fmla="*/ 1297852 h 2766950"/>
              <a:gd name="connsiteX58" fmla="*/ 1752750 w 3261356"/>
              <a:gd name="connsiteY58" fmla="*/ 1206475 h 2766950"/>
              <a:gd name="connsiteX59" fmla="*/ 1630678 w 3261356"/>
              <a:gd name="connsiteY59" fmla="*/ 174304 h 2766950"/>
              <a:gd name="connsiteX60" fmla="*/ 1114624 w 3261356"/>
              <a:gd name="connsiteY60" fmla="*/ 469036 h 2766950"/>
              <a:gd name="connsiteX61" fmla="*/ 1111230 w 3261356"/>
              <a:gd name="connsiteY61" fmla="*/ 492633 h 2766950"/>
              <a:gd name="connsiteX62" fmla="*/ 2150126 w 3261356"/>
              <a:gd name="connsiteY62" fmla="*/ 492633 h 2766950"/>
              <a:gd name="connsiteX63" fmla="*/ 2146731 w 3261356"/>
              <a:gd name="connsiteY63" fmla="*/ 469036 h 2766950"/>
              <a:gd name="connsiteX64" fmla="*/ 1630678 w 3261356"/>
              <a:gd name="connsiteY64" fmla="*/ 174304 h 2766950"/>
              <a:gd name="connsiteX65" fmla="*/ 1630678 w 3261356"/>
              <a:gd name="connsiteY65" fmla="*/ 0 h 2766950"/>
              <a:gd name="connsiteX66" fmla="*/ 2269992 w 3261356"/>
              <a:gd name="connsiteY66" fmla="*/ 488510 h 2766950"/>
              <a:gd name="connsiteX67" fmla="*/ 2270238 w 3261356"/>
              <a:gd name="connsiteY67" fmla="*/ 492633 h 2766950"/>
              <a:gd name="connsiteX68" fmla="*/ 3066347 w 3261356"/>
              <a:gd name="connsiteY68" fmla="*/ 492633 h 2766950"/>
              <a:gd name="connsiteX69" fmla="*/ 3105012 w 3261356"/>
              <a:gd name="connsiteY69" fmla="*/ 494313 h 2766950"/>
              <a:gd name="connsiteX70" fmla="*/ 3141998 w 3261356"/>
              <a:gd name="connsiteY70" fmla="*/ 501035 h 2766950"/>
              <a:gd name="connsiteX71" fmla="*/ 3175621 w 3261356"/>
              <a:gd name="connsiteY71" fmla="*/ 512796 h 2766950"/>
              <a:gd name="connsiteX72" fmla="*/ 3202518 w 3261356"/>
              <a:gd name="connsiteY72" fmla="*/ 529599 h 2766950"/>
              <a:gd name="connsiteX73" fmla="*/ 3217649 w 3261356"/>
              <a:gd name="connsiteY73" fmla="*/ 539681 h 2766950"/>
              <a:gd name="connsiteX74" fmla="*/ 3229416 w 3261356"/>
              <a:gd name="connsiteY74" fmla="*/ 549763 h 2766950"/>
              <a:gd name="connsiteX75" fmla="*/ 3237821 w 3261356"/>
              <a:gd name="connsiteY75" fmla="*/ 561524 h 2766950"/>
              <a:gd name="connsiteX76" fmla="*/ 3244546 w 3261356"/>
              <a:gd name="connsiteY76" fmla="*/ 573285 h 2766950"/>
              <a:gd name="connsiteX77" fmla="*/ 3252951 w 3261356"/>
              <a:gd name="connsiteY77" fmla="*/ 585046 h 2766950"/>
              <a:gd name="connsiteX78" fmla="*/ 3256314 w 3261356"/>
              <a:gd name="connsiteY78" fmla="*/ 596807 h 2766950"/>
              <a:gd name="connsiteX79" fmla="*/ 3259676 w 3261356"/>
              <a:gd name="connsiteY79" fmla="*/ 610251 h 2766950"/>
              <a:gd name="connsiteX80" fmla="*/ 3261356 w 3261356"/>
              <a:gd name="connsiteY80" fmla="*/ 625372 h 2766950"/>
              <a:gd name="connsiteX81" fmla="*/ 3261356 w 3261356"/>
              <a:gd name="connsiteY81" fmla="*/ 1326877 h 2766950"/>
              <a:gd name="connsiteX82" fmla="*/ 3261353 w 3261356"/>
              <a:gd name="connsiteY82" fmla="*/ 1326877 h 2766950"/>
              <a:gd name="connsiteX83" fmla="*/ 3261350 w 3261356"/>
              <a:gd name="connsiteY83" fmla="*/ 1326880 h 2766950"/>
              <a:gd name="connsiteX84" fmla="*/ 3066350 w 3261356"/>
              <a:gd name="connsiteY84" fmla="*/ 1378964 h 2766950"/>
              <a:gd name="connsiteX85" fmla="*/ 2854531 w 3261356"/>
              <a:gd name="connsiteY85" fmla="*/ 1434413 h 2766950"/>
              <a:gd name="connsiteX86" fmla="*/ 2602365 w 3261356"/>
              <a:gd name="connsiteY86" fmla="*/ 1494902 h 2766950"/>
              <a:gd name="connsiteX87" fmla="*/ 2466193 w 3261356"/>
              <a:gd name="connsiteY87" fmla="*/ 1526826 h 2766950"/>
              <a:gd name="connsiteX88" fmla="*/ 2330026 w 3261356"/>
              <a:gd name="connsiteY88" fmla="*/ 1557071 h 2766950"/>
              <a:gd name="connsiteX89" fmla="*/ 2193854 w 3261356"/>
              <a:gd name="connsiteY89" fmla="*/ 1587315 h 2766950"/>
              <a:gd name="connsiteX90" fmla="*/ 2061046 w 3261356"/>
              <a:gd name="connsiteY90" fmla="*/ 1612517 h 2766950"/>
              <a:gd name="connsiteX91" fmla="*/ 1934963 w 3261356"/>
              <a:gd name="connsiteY91" fmla="*/ 1634360 h 2766950"/>
              <a:gd name="connsiteX92" fmla="*/ 1820647 w 3261356"/>
              <a:gd name="connsiteY92" fmla="*/ 1649484 h 2766950"/>
              <a:gd name="connsiteX93" fmla="*/ 1719781 w 3261356"/>
              <a:gd name="connsiteY93" fmla="*/ 1661245 h 2766950"/>
              <a:gd name="connsiteX94" fmla="*/ 1672711 w 3261356"/>
              <a:gd name="connsiteY94" fmla="*/ 1664604 h 2766950"/>
              <a:gd name="connsiteX95" fmla="*/ 1630683 w 3261356"/>
              <a:gd name="connsiteY95" fmla="*/ 1666287 h 2766950"/>
              <a:gd name="connsiteX96" fmla="*/ 1588655 w 3261356"/>
              <a:gd name="connsiteY96" fmla="*/ 1664604 h 2766950"/>
              <a:gd name="connsiteX97" fmla="*/ 1544944 w 3261356"/>
              <a:gd name="connsiteY97" fmla="*/ 1661245 h 2766950"/>
              <a:gd name="connsiteX98" fmla="*/ 1442396 w 3261356"/>
              <a:gd name="connsiteY98" fmla="*/ 1649484 h 2766950"/>
              <a:gd name="connsiteX99" fmla="*/ 1326400 w 3261356"/>
              <a:gd name="connsiteY99" fmla="*/ 1634360 h 2766950"/>
              <a:gd name="connsiteX100" fmla="*/ 1200317 w 3261356"/>
              <a:gd name="connsiteY100" fmla="*/ 1612517 h 2766950"/>
              <a:gd name="connsiteX101" fmla="*/ 1067508 w 3261356"/>
              <a:gd name="connsiteY101" fmla="*/ 1587315 h 2766950"/>
              <a:gd name="connsiteX102" fmla="*/ 933020 w 3261356"/>
              <a:gd name="connsiteY102" fmla="*/ 1560430 h 2766950"/>
              <a:gd name="connsiteX103" fmla="*/ 795169 w 3261356"/>
              <a:gd name="connsiteY103" fmla="*/ 1530186 h 2766950"/>
              <a:gd name="connsiteX104" fmla="*/ 660681 w 3261356"/>
              <a:gd name="connsiteY104" fmla="*/ 1496582 h 2766950"/>
              <a:gd name="connsiteX105" fmla="*/ 406834 w 3261356"/>
              <a:gd name="connsiteY105" fmla="*/ 1436093 h 2766950"/>
              <a:gd name="connsiteX106" fmla="*/ 196695 w 3261356"/>
              <a:gd name="connsiteY106" fmla="*/ 1382323 h 2766950"/>
              <a:gd name="connsiteX107" fmla="*/ 3 w 3261356"/>
              <a:gd name="connsiteY107" fmla="*/ 1330236 h 2766950"/>
              <a:gd name="connsiteX108" fmla="*/ 3 w 3261356"/>
              <a:gd name="connsiteY108" fmla="*/ 1332325 h 2766950"/>
              <a:gd name="connsiteX109" fmla="*/ 0 w 3261356"/>
              <a:gd name="connsiteY109" fmla="*/ 1332322 h 2766950"/>
              <a:gd name="connsiteX110" fmla="*/ 0 w 3261356"/>
              <a:gd name="connsiteY110" fmla="*/ 971511 h 2766950"/>
              <a:gd name="connsiteX111" fmla="*/ 0 w 3261356"/>
              <a:gd name="connsiteY111" fmla="*/ 625372 h 2766950"/>
              <a:gd name="connsiteX112" fmla="*/ 1683 w 3261356"/>
              <a:gd name="connsiteY112" fmla="*/ 610251 h 2766950"/>
              <a:gd name="connsiteX113" fmla="*/ 5046 w 3261356"/>
              <a:gd name="connsiteY113" fmla="*/ 596807 h 2766950"/>
              <a:gd name="connsiteX114" fmla="*/ 8405 w 3261356"/>
              <a:gd name="connsiteY114" fmla="*/ 585046 h 2766950"/>
              <a:gd name="connsiteX115" fmla="*/ 16813 w 3261356"/>
              <a:gd name="connsiteY115" fmla="*/ 573285 h 2766950"/>
              <a:gd name="connsiteX116" fmla="*/ 25218 w 3261356"/>
              <a:gd name="connsiteY116" fmla="*/ 561524 h 2766950"/>
              <a:gd name="connsiteX117" fmla="*/ 35303 w 3261356"/>
              <a:gd name="connsiteY117" fmla="*/ 549763 h 2766950"/>
              <a:gd name="connsiteX118" fmla="*/ 47073 w 3261356"/>
              <a:gd name="connsiteY118" fmla="*/ 539681 h 2766950"/>
              <a:gd name="connsiteX119" fmla="*/ 57158 w 3261356"/>
              <a:gd name="connsiteY119" fmla="*/ 529599 h 2766950"/>
              <a:gd name="connsiteX120" fmla="*/ 87418 w 3261356"/>
              <a:gd name="connsiteY120" fmla="*/ 512796 h 2766950"/>
              <a:gd name="connsiteX121" fmla="*/ 121041 w 3261356"/>
              <a:gd name="connsiteY121" fmla="*/ 501035 h 2766950"/>
              <a:gd name="connsiteX122" fmla="*/ 158027 w 3261356"/>
              <a:gd name="connsiteY122" fmla="*/ 494313 h 2766950"/>
              <a:gd name="connsiteX123" fmla="*/ 196692 w 3261356"/>
              <a:gd name="connsiteY123" fmla="*/ 492633 h 2766950"/>
              <a:gd name="connsiteX124" fmla="*/ 991117 w 3261356"/>
              <a:gd name="connsiteY124" fmla="*/ 492633 h 2766950"/>
              <a:gd name="connsiteX125" fmla="*/ 991363 w 3261356"/>
              <a:gd name="connsiteY125" fmla="*/ 488510 h 2766950"/>
              <a:gd name="connsiteX126" fmla="*/ 1630678 w 3261356"/>
              <a:gd name="connsiteY126" fmla="*/ 0 h 27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3261356" h="2766950">
                <a:moveTo>
                  <a:pt x="3261356" y="1385789"/>
                </a:moveTo>
                <a:lnTo>
                  <a:pt x="3261356" y="2634211"/>
                </a:lnTo>
                <a:lnTo>
                  <a:pt x="3259675" y="2649333"/>
                </a:lnTo>
                <a:lnTo>
                  <a:pt x="3256313" y="2662775"/>
                </a:lnTo>
                <a:lnTo>
                  <a:pt x="3252951" y="2674537"/>
                </a:lnTo>
                <a:lnTo>
                  <a:pt x="3244545" y="2686298"/>
                </a:lnTo>
                <a:lnTo>
                  <a:pt x="3237821" y="2698060"/>
                </a:lnTo>
                <a:lnTo>
                  <a:pt x="3229415" y="2709822"/>
                </a:lnTo>
                <a:lnTo>
                  <a:pt x="3217647" y="2719903"/>
                </a:lnTo>
                <a:lnTo>
                  <a:pt x="3202517" y="2729985"/>
                </a:lnTo>
                <a:lnTo>
                  <a:pt x="3175619" y="2746787"/>
                </a:lnTo>
                <a:lnTo>
                  <a:pt x="3141997" y="2758549"/>
                </a:lnTo>
                <a:lnTo>
                  <a:pt x="3105013" y="2765270"/>
                </a:lnTo>
                <a:lnTo>
                  <a:pt x="3066347" y="2766950"/>
                </a:lnTo>
                <a:lnTo>
                  <a:pt x="196690" y="2766950"/>
                </a:lnTo>
                <a:lnTo>
                  <a:pt x="158024" y="2765270"/>
                </a:lnTo>
                <a:lnTo>
                  <a:pt x="121040" y="2758549"/>
                </a:lnTo>
                <a:lnTo>
                  <a:pt x="87418" y="2746787"/>
                </a:lnTo>
                <a:lnTo>
                  <a:pt x="57158" y="2729985"/>
                </a:lnTo>
                <a:lnTo>
                  <a:pt x="47071" y="2719903"/>
                </a:lnTo>
                <a:lnTo>
                  <a:pt x="35303" y="2709822"/>
                </a:lnTo>
                <a:lnTo>
                  <a:pt x="25217" y="2698060"/>
                </a:lnTo>
                <a:lnTo>
                  <a:pt x="16811" y="2686298"/>
                </a:lnTo>
                <a:lnTo>
                  <a:pt x="8405" y="2674537"/>
                </a:lnTo>
                <a:lnTo>
                  <a:pt x="5043" y="2662775"/>
                </a:lnTo>
                <a:lnTo>
                  <a:pt x="1681" y="2649333"/>
                </a:lnTo>
                <a:lnTo>
                  <a:pt x="0" y="2634211"/>
                </a:lnTo>
                <a:lnTo>
                  <a:pt x="0" y="1389150"/>
                </a:lnTo>
                <a:lnTo>
                  <a:pt x="196690" y="1441237"/>
                </a:lnTo>
                <a:lnTo>
                  <a:pt x="406829" y="1495005"/>
                </a:lnTo>
                <a:lnTo>
                  <a:pt x="660677" y="1555494"/>
                </a:lnTo>
                <a:lnTo>
                  <a:pt x="795165" y="1589099"/>
                </a:lnTo>
                <a:lnTo>
                  <a:pt x="933017" y="1619343"/>
                </a:lnTo>
                <a:lnTo>
                  <a:pt x="1067506" y="1646227"/>
                </a:lnTo>
                <a:lnTo>
                  <a:pt x="1200314" y="1671431"/>
                </a:lnTo>
                <a:lnTo>
                  <a:pt x="1326397" y="1693274"/>
                </a:lnTo>
                <a:lnTo>
                  <a:pt x="1442394" y="1708396"/>
                </a:lnTo>
                <a:lnTo>
                  <a:pt x="1544942" y="1720158"/>
                </a:lnTo>
                <a:lnTo>
                  <a:pt x="1588650" y="1723518"/>
                </a:lnTo>
                <a:lnTo>
                  <a:pt x="1630678" y="1725199"/>
                </a:lnTo>
                <a:lnTo>
                  <a:pt x="1672706" y="1723518"/>
                </a:lnTo>
                <a:lnTo>
                  <a:pt x="1719777" y="1720158"/>
                </a:lnTo>
                <a:lnTo>
                  <a:pt x="1820644" y="1708396"/>
                </a:lnTo>
                <a:lnTo>
                  <a:pt x="1934959" y="1693274"/>
                </a:lnTo>
                <a:lnTo>
                  <a:pt x="2061043" y="1671431"/>
                </a:lnTo>
                <a:lnTo>
                  <a:pt x="2193850" y="1646227"/>
                </a:lnTo>
                <a:lnTo>
                  <a:pt x="2330020" y="1615983"/>
                </a:lnTo>
                <a:lnTo>
                  <a:pt x="2466190" y="1585738"/>
                </a:lnTo>
                <a:lnTo>
                  <a:pt x="2602360" y="1553814"/>
                </a:lnTo>
                <a:lnTo>
                  <a:pt x="2854527" y="1493325"/>
                </a:lnTo>
                <a:lnTo>
                  <a:pt x="3066347" y="1437877"/>
                </a:lnTo>
                <a:close/>
                <a:moveTo>
                  <a:pt x="1508607" y="1206475"/>
                </a:moveTo>
                <a:cubicBezTo>
                  <a:pt x="1458141" y="1206475"/>
                  <a:pt x="1417230" y="1247386"/>
                  <a:pt x="1417230" y="1297852"/>
                </a:cubicBezTo>
                <a:lnTo>
                  <a:pt x="1417230" y="1314415"/>
                </a:lnTo>
                <a:cubicBezTo>
                  <a:pt x="1417230" y="1364881"/>
                  <a:pt x="1458141" y="1405791"/>
                  <a:pt x="1508607" y="1405791"/>
                </a:cubicBezTo>
                <a:lnTo>
                  <a:pt x="1752750" y="1405791"/>
                </a:lnTo>
                <a:cubicBezTo>
                  <a:pt x="1803215" y="1405791"/>
                  <a:pt x="1844126" y="1364881"/>
                  <a:pt x="1844126" y="1314415"/>
                </a:cubicBezTo>
                <a:lnTo>
                  <a:pt x="1844126" y="1297852"/>
                </a:lnTo>
                <a:cubicBezTo>
                  <a:pt x="1844126" y="1247386"/>
                  <a:pt x="1803215" y="1206475"/>
                  <a:pt x="1752750" y="1206475"/>
                </a:cubicBezTo>
                <a:close/>
                <a:moveTo>
                  <a:pt x="1630678" y="174304"/>
                </a:moveTo>
                <a:cubicBezTo>
                  <a:pt x="1376124" y="174304"/>
                  <a:pt x="1163742" y="300833"/>
                  <a:pt x="1114624" y="469036"/>
                </a:cubicBezTo>
                <a:lnTo>
                  <a:pt x="1111230" y="492633"/>
                </a:lnTo>
                <a:lnTo>
                  <a:pt x="2150126" y="492633"/>
                </a:lnTo>
                <a:lnTo>
                  <a:pt x="2146731" y="469036"/>
                </a:lnTo>
                <a:cubicBezTo>
                  <a:pt x="2097613" y="300833"/>
                  <a:pt x="1885231" y="174304"/>
                  <a:pt x="1630678" y="174304"/>
                </a:cubicBezTo>
                <a:close/>
                <a:moveTo>
                  <a:pt x="1630678" y="0"/>
                </a:moveTo>
                <a:cubicBezTo>
                  <a:pt x="1963411" y="0"/>
                  <a:pt x="2237083" y="214121"/>
                  <a:pt x="2269992" y="488510"/>
                </a:cubicBezTo>
                <a:lnTo>
                  <a:pt x="2270238" y="492633"/>
                </a:lnTo>
                <a:lnTo>
                  <a:pt x="3066347" y="492633"/>
                </a:lnTo>
                <a:lnTo>
                  <a:pt x="3105012" y="494313"/>
                </a:lnTo>
                <a:lnTo>
                  <a:pt x="3141998" y="501035"/>
                </a:lnTo>
                <a:lnTo>
                  <a:pt x="3175621" y="512796"/>
                </a:lnTo>
                <a:lnTo>
                  <a:pt x="3202518" y="529599"/>
                </a:lnTo>
                <a:lnTo>
                  <a:pt x="3217649" y="539681"/>
                </a:lnTo>
                <a:lnTo>
                  <a:pt x="3229416" y="549763"/>
                </a:lnTo>
                <a:lnTo>
                  <a:pt x="3237821" y="561524"/>
                </a:lnTo>
                <a:lnTo>
                  <a:pt x="3244546" y="573285"/>
                </a:lnTo>
                <a:lnTo>
                  <a:pt x="3252951" y="585046"/>
                </a:lnTo>
                <a:lnTo>
                  <a:pt x="3256314" y="596807"/>
                </a:lnTo>
                <a:lnTo>
                  <a:pt x="3259676" y="610251"/>
                </a:lnTo>
                <a:lnTo>
                  <a:pt x="3261356" y="625372"/>
                </a:lnTo>
                <a:lnTo>
                  <a:pt x="3261356" y="1326877"/>
                </a:lnTo>
                <a:lnTo>
                  <a:pt x="3261353" y="1326877"/>
                </a:lnTo>
                <a:lnTo>
                  <a:pt x="3261350" y="1326880"/>
                </a:lnTo>
                <a:lnTo>
                  <a:pt x="3066350" y="1378964"/>
                </a:lnTo>
                <a:lnTo>
                  <a:pt x="2854531" y="1434413"/>
                </a:lnTo>
                <a:lnTo>
                  <a:pt x="2602365" y="1494902"/>
                </a:lnTo>
                <a:lnTo>
                  <a:pt x="2466193" y="1526826"/>
                </a:lnTo>
                <a:lnTo>
                  <a:pt x="2330026" y="1557071"/>
                </a:lnTo>
                <a:lnTo>
                  <a:pt x="2193854" y="1587315"/>
                </a:lnTo>
                <a:lnTo>
                  <a:pt x="2061046" y="1612517"/>
                </a:lnTo>
                <a:lnTo>
                  <a:pt x="1934963" y="1634360"/>
                </a:lnTo>
                <a:lnTo>
                  <a:pt x="1820647" y="1649484"/>
                </a:lnTo>
                <a:lnTo>
                  <a:pt x="1719781" y="1661245"/>
                </a:lnTo>
                <a:lnTo>
                  <a:pt x="1672711" y="1664604"/>
                </a:lnTo>
                <a:lnTo>
                  <a:pt x="1630683" y="1666287"/>
                </a:lnTo>
                <a:lnTo>
                  <a:pt x="1588655" y="1664604"/>
                </a:lnTo>
                <a:lnTo>
                  <a:pt x="1544944" y="1661245"/>
                </a:lnTo>
                <a:lnTo>
                  <a:pt x="1442396" y="1649484"/>
                </a:lnTo>
                <a:lnTo>
                  <a:pt x="1326400" y="1634360"/>
                </a:lnTo>
                <a:lnTo>
                  <a:pt x="1200317" y="1612517"/>
                </a:lnTo>
                <a:lnTo>
                  <a:pt x="1067508" y="1587315"/>
                </a:lnTo>
                <a:lnTo>
                  <a:pt x="933020" y="1560430"/>
                </a:lnTo>
                <a:lnTo>
                  <a:pt x="795169" y="1530186"/>
                </a:lnTo>
                <a:lnTo>
                  <a:pt x="660681" y="1496582"/>
                </a:lnTo>
                <a:lnTo>
                  <a:pt x="406834" y="1436093"/>
                </a:lnTo>
                <a:lnTo>
                  <a:pt x="196695" y="1382323"/>
                </a:lnTo>
                <a:lnTo>
                  <a:pt x="3" y="1330236"/>
                </a:lnTo>
                <a:lnTo>
                  <a:pt x="3" y="1332325"/>
                </a:lnTo>
                <a:lnTo>
                  <a:pt x="0" y="1332322"/>
                </a:lnTo>
                <a:lnTo>
                  <a:pt x="0" y="971511"/>
                </a:lnTo>
                <a:lnTo>
                  <a:pt x="0" y="625372"/>
                </a:lnTo>
                <a:lnTo>
                  <a:pt x="1683" y="610251"/>
                </a:lnTo>
                <a:lnTo>
                  <a:pt x="5046" y="596807"/>
                </a:lnTo>
                <a:lnTo>
                  <a:pt x="8405" y="585046"/>
                </a:lnTo>
                <a:lnTo>
                  <a:pt x="16813" y="573285"/>
                </a:lnTo>
                <a:lnTo>
                  <a:pt x="25218" y="561524"/>
                </a:lnTo>
                <a:lnTo>
                  <a:pt x="35303" y="549763"/>
                </a:lnTo>
                <a:lnTo>
                  <a:pt x="47073" y="539681"/>
                </a:lnTo>
                <a:lnTo>
                  <a:pt x="57158" y="529599"/>
                </a:lnTo>
                <a:lnTo>
                  <a:pt x="87418" y="512796"/>
                </a:lnTo>
                <a:lnTo>
                  <a:pt x="121041" y="501035"/>
                </a:lnTo>
                <a:lnTo>
                  <a:pt x="158027" y="494313"/>
                </a:lnTo>
                <a:lnTo>
                  <a:pt x="196692" y="492633"/>
                </a:lnTo>
                <a:lnTo>
                  <a:pt x="991117" y="492633"/>
                </a:lnTo>
                <a:lnTo>
                  <a:pt x="991363" y="488510"/>
                </a:lnTo>
                <a:cubicBezTo>
                  <a:pt x="1024272" y="214121"/>
                  <a:pt x="1297944" y="0"/>
                  <a:pt x="1630678" y="0"/>
                </a:cubicBezTo>
                <a:close/>
              </a:path>
            </a:pathLst>
          </a:custGeom>
          <a:solidFill>
            <a:srgbClr val="8EBB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b="1">
              <a:solidFill>
                <a:srgbClr val="FFFFFF"/>
              </a:solidFill>
            </a:endParaRPr>
          </a:p>
        </p:txBody>
      </p:sp>
      <p:sp>
        <p:nvSpPr>
          <p:cNvPr id="14" name="KSO_Shape"/>
          <p:cNvSpPr/>
          <p:nvPr/>
        </p:nvSpPr>
        <p:spPr bwMode="auto">
          <a:xfrm>
            <a:off x="2727219" y="4552115"/>
            <a:ext cx="459205" cy="459205"/>
          </a:xfrm>
          <a:custGeom>
            <a:avLst/>
            <a:gdLst>
              <a:gd name="T0" fmla="*/ 1372823 w 5484"/>
              <a:gd name="T1" fmla="*/ 154929 h 5484"/>
              <a:gd name="T2" fmla="*/ 1427013 w 5484"/>
              <a:gd name="T3" fmla="*/ 95181 h 5484"/>
              <a:gd name="T4" fmla="*/ 1405476 w 5484"/>
              <a:gd name="T5" fmla="*/ 23274 h 5484"/>
              <a:gd name="T6" fmla="*/ 1333222 w 5484"/>
              <a:gd name="T7" fmla="*/ 1389 h 5484"/>
              <a:gd name="T8" fmla="*/ 1273126 w 5484"/>
              <a:gd name="T9" fmla="*/ 55580 h 5484"/>
              <a:gd name="T10" fmla="*/ 629789 w 5484"/>
              <a:gd name="T11" fmla="*/ 105949 h 5484"/>
              <a:gd name="T12" fmla="*/ 625274 w 5484"/>
              <a:gd name="T13" fmla="*/ 40990 h 5484"/>
              <a:gd name="T14" fmla="*/ 555451 w 5484"/>
              <a:gd name="T15" fmla="*/ 0 h 5484"/>
              <a:gd name="T16" fmla="*/ 489450 w 5484"/>
              <a:gd name="T17" fmla="*/ 34737 h 5484"/>
              <a:gd name="T18" fmla="*/ 482503 w 5484"/>
              <a:gd name="T19" fmla="*/ 110118 h 5484"/>
              <a:gd name="T20" fmla="*/ 547114 w 5484"/>
              <a:gd name="T21" fmla="*/ 158055 h 5484"/>
              <a:gd name="T22" fmla="*/ 134434 w 5484"/>
              <a:gd name="T23" fmla="*/ 477987 h 5484"/>
              <a:gd name="T24" fmla="*/ 57664 w 5484"/>
              <a:gd name="T25" fmla="*/ 512377 h 5484"/>
              <a:gd name="T26" fmla="*/ 9726 w 5484"/>
              <a:gd name="T27" fmla="*/ 579768 h 5484"/>
              <a:gd name="T28" fmla="*/ 695 w 5484"/>
              <a:gd name="T29" fmla="*/ 1762229 h 5484"/>
              <a:gd name="T30" fmla="*/ 31264 w 5484"/>
              <a:gd name="T31" fmla="*/ 1840736 h 5484"/>
              <a:gd name="T32" fmla="*/ 96917 w 5484"/>
              <a:gd name="T33" fmla="*/ 1892147 h 5484"/>
              <a:gd name="T34" fmla="*/ 1754240 w 5484"/>
              <a:gd name="T35" fmla="*/ 1904305 h 5484"/>
              <a:gd name="T36" fmla="*/ 1834830 w 5484"/>
              <a:gd name="T37" fmla="*/ 1877557 h 5484"/>
              <a:gd name="T38" fmla="*/ 1889368 w 5484"/>
              <a:gd name="T39" fmla="*/ 1814683 h 5484"/>
              <a:gd name="T40" fmla="*/ 1905000 w 5484"/>
              <a:gd name="T41" fmla="*/ 634653 h 5484"/>
              <a:gd name="T42" fmla="*/ 1881726 w 5484"/>
              <a:gd name="T43" fmla="*/ 552325 h 5484"/>
              <a:gd name="T44" fmla="*/ 1821630 w 5484"/>
              <a:gd name="T45" fmla="*/ 495008 h 5484"/>
              <a:gd name="T46" fmla="*/ 1428403 w 5484"/>
              <a:gd name="T47" fmla="*/ 1587153 h 5484"/>
              <a:gd name="T48" fmla="*/ 1409297 w 5484"/>
              <a:gd name="T49" fmla="*/ 1662533 h 5484"/>
              <a:gd name="T50" fmla="*/ 1351980 w 5484"/>
              <a:gd name="T51" fmla="*/ 1722976 h 5484"/>
              <a:gd name="T52" fmla="*/ 1269653 w 5484"/>
              <a:gd name="T53" fmla="*/ 1745903 h 5484"/>
              <a:gd name="T54" fmla="*/ 248720 w 5484"/>
              <a:gd name="T55" fmla="*/ 1730271 h 5484"/>
              <a:gd name="T56" fmla="*/ 185845 w 5484"/>
              <a:gd name="T57" fmla="*/ 1675733 h 5484"/>
              <a:gd name="T58" fmla="*/ 159097 w 5484"/>
              <a:gd name="T59" fmla="*/ 1595490 h 5484"/>
              <a:gd name="T60" fmla="*/ 170908 w 5484"/>
              <a:gd name="T61" fmla="*/ 731570 h 5484"/>
              <a:gd name="T62" fmla="*/ 222319 w 5484"/>
              <a:gd name="T63" fmla="*/ 666264 h 5484"/>
              <a:gd name="T64" fmla="*/ 301173 w 5484"/>
              <a:gd name="T65" fmla="*/ 635695 h 5484"/>
              <a:gd name="T66" fmla="*/ 1324538 w 5484"/>
              <a:gd name="T67" fmla="*/ 644379 h 5484"/>
              <a:gd name="T68" fmla="*/ 1392276 w 5484"/>
              <a:gd name="T69" fmla="*/ 692317 h 5484"/>
              <a:gd name="T70" fmla="*/ 1426666 w 5484"/>
              <a:gd name="T71" fmla="*/ 769086 h 5484"/>
              <a:gd name="T72" fmla="*/ 1627101 w 5484"/>
              <a:gd name="T73" fmla="*/ 1343991 h 5484"/>
              <a:gd name="T74" fmla="*/ 1554152 w 5484"/>
              <a:gd name="T75" fmla="*/ 1302306 h 5484"/>
              <a:gd name="T76" fmla="*/ 1513162 w 5484"/>
              <a:gd name="T77" fmla="*/ 1230052 h 5484"/>
              <a:gd name="T78" fmla="*/ 1513162 w 5484"/>
              <a:gd name="T79" fmla="*/ 1150851 h 5484"/>
              <a:gd name="T80" fmla="*/ 1554152 w 5484"/>
              <a:gd name="T81" fmla="*/ 1078249 h 5484"/>
              <a:gd name="T82" fmla="*/ 1627101 w 5484"/>
              <a:gd name="T83" fmla="*/ 1036565 h 5484"/>
              <a:gd name="T84" fmla="*/ 1706302 w 5484"/>
              <a:gd name="T85" fmla="*/ 1036565 h 5484"/>
              <a:gd name="T86" fmla="*/ 1778903 w 5484"/>
              <a:gd name="T87" fmla="*/ 1078249 h 5484"/>
              <a:gd name="T88" fmla="*/ 1820241 w 5484"/>
              <a:gd name="T89" fmla="*/ 1150851 h 5484"/>
              <a:gd name="T90" fmla="*/ 1820241 w 5484"/>
              <a:gd name="T91" fmla="*/ 1230052 h 5484"/>
              <a:gd name="T92" fmla="*/ 1778903 w 5484"/>
              <a:gd name="T93" fmla="*/ 1302306 h 5484"/>
              <a:gd name="T94" fmla="*/ 1706302 w 5484"/>
              <a:gd name="T95" fmla="*/ 1343991 h 5484"/>
              <a:gd name="T96" fmla="*/ 1634743 w 5484"/>
              <a:gd name="T97" fmla="*/ 949026 h 5484"/>
              <a:gd name="T98" fmla="*/ 1559710 w 5484"/>
              <a:gd name="T99" fmla="*/ 910815 h 5484"/>
              <a:gd name="T100" fmla="*/ 1514899 w 5484"/>
              <a:gd name="T101" fmla="*/ 840646 h 5484"/>
              <a:gd name="T102" fmla="*/ 1511078 w 5484"/>
              <a:gd name="T103" fmla="*/ 761792 h 5484"/>
              <a:gd name="T104" fmla="*/ 1548941 w 5484"/>
              <a:gd name="T105" fmla="*/ 686759 h 5484"/>
              <a:gd name="T106" fmla="*/ 1619458 w 5484"/>
              <a:gd name="T107" fmla="*/ 641947 h 5484"/>
              <a:gd name="T108" fmla="*/ 1698660 w 5484"/>
              <a:gd name="T109" fmla="*/ 638126 h 5484"/>
              <a:gd name="T110" fmla="*/ 1773693 w 5484"/>
              <a:gd name="T111" fmla="*/ 675990 h 5484"/>
              <a:gd name="T112" fmla="*/ 1818504 w 5484"/>
              <a:gd name="T113" fmla="*/ 746507 h 5484"/>
              <a:gd name="T114" fmla="*/ 1821978 w 5484"/>
              <a:gd name="T115" fmla="*/ 825361 h 5484"/>
              <a:gd name="T116" fmla="*/ 1784114 w 5484"/>
              <a:gd name="T117" fmla="*/ 900046 h 5484"/>
              <a:gd name="T118" fmla="*/ 1713944 w 5484"/>
              <a:gd name="T119" fmla="*/ 944858 h 54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484" h="5484">
                <a:moveTo>
                  <a:pt x="5026" y="1370"/>
                </a:moveTo>
                <a:lnTo>
                  <a:pt x="3081" y="1370"/>
                </a:lnTo>
                <a:lnTo>
                  <a:pt x="3849" y="449"/>
                </a:lnTo>
                <a:lnTo>
                  <a:pt x="3866" y="454"/>
                </a:lnTo>
                <a:lnTo>
                  <a:pt x="3875" y="455"/>
                </a:lnTo>
                <a:lnTo>
                  <a:pt x="3884" y="456"/>
                </a:lnTo>
                <a:lnTo>
                  <a:pt x="3907" y="455"/>
                </a:lnTo>
                <a:lnTo>
                  <a:pt x="3930" y="451"/>
                </a:lnTo>
                <a:lnTo>
                  <a:pt x="3952" y="446"/>
                </a:lnTo>
                <a:lnTo>
                  <a:pt x="3973" y="438"/>
                </a:lnTo>
                <a:lnTo>
                  <a:pt x="3993" y="428"/>
                </a:lnTo>
                <a:lnTo>
                  <a:pt x="4012" y="417"/>
                </a:lnTo>
                <a:lnTo>
                  <a:pt x="4029" y="404"/>
                </a:lnTo>
                <a:lnTo>
                  <a:pt x="4046" y="389"/>
                </a:lnTo>
                <a:lnTo>
                  <a:pt x="4061" y="373"/>
                </a:lnTo>
                <a:lnTo>
                  <a:pt x="4073" y="356"/>
                </a:lnTo>
                <a:lnTo>
                  <a:pt x="4085" y="336"/>
                </a:lnTo>
                <a:lnTo>
                  <a:pt x="4094" y="317"/>
                </a:lnTo>
                <a:lnTo>
                  <a:pt x="4102" y="296"/>
                </a:lnTo>
                <a:lnTo>
                  <a:pt x="4108" y="274"/>
                </a:lnTo>
                <a:lnTo>
                  <a:pt x="4111" y="251"/>
                </a:lnTo>
                <a:lnTo>
                  <a:pt x="4112" y="228"/>
                </a:lnTo>
                <a:lnTo>
                  <a:pt x="4111" y="204"/>
                </a:lnTo>
                <a:lnTo>
                  <a:pt x="4108" y="182"/>
                </a:lnTo>
                <a:lnTo>
                  <a:pt x="4102" y="160"/>
                </a:lnTo>
                <a:lnTo>
                  <a:pt x="4094" y="139"/>
                </a:lnTo>
                <a:lnTo>
                  <a:pt x="4085" y="118"/>
                </a:lnTo>
                <a:lnTo>
                  <a:pt x="4073" y="100"/>
                </a:lnTo>
                <a:lnTo>
                  <a:pt x="4061" y="83"/>
                </a:lnTo>
                <a:lnTo>
                  <a:pt x="4046" y="67"/>
                </a:lnTo>
                <a:lnTo>
                  <a:pt x="4029" y="52"/>
                </a:lnTo>
                <a:lnTo>
                  <a:pt x="4012" y="38"/>
                </a:lnTo>
                <a:lnTo>
                  <a:pt x="3993" y="27"/>
                </a:lnTo>
                <a:lnTo>
                  <a:pt x="3973" y="17"/>
                </a:lnTo>
                <a:lnTo>
                  <a:pt x="3952" y="10"/>
                </a:lnTo>
                <a:lnTo>
                  <a:pt x="3930" y="4"/>
                </a:lnTo>
                <a:lnTo>
                  <a:pt x="3907" y="1"/>
                </a:lnTo>
                <a:lnTo>
                  <a:pt x="3884" y="0"/>
                </a:lnTo>
                <a:lnTo>
                  <a:pt x="3860" y="1"/>
                </a:lnTo>
                <a:lnTo>
                  <a:pt x="3838" y="4"/>
                </a:lnTo>
                <a:lnTo>
                  <a:pt x="3816" y="10"/>
                </a:lnTo>
                <a:lnTo>
                  <a:pt x="3796" y="17"/>
                </a:lnTo>
                <a:lnTo>
                  <a:pt x="3775" y="27"/>
                </a:lnTo>
                <a:lnTo>
                  <a:pt x="3756" y="38"/>
                </a:lnTo>
                <a:lnTo>
                  <a:pt x="3739" y="52"/>
                </a:lnTo>
                <a:lnTo>
                  <a:pt x="3722" y="67"/>
                </a:lnTo>
                <a:lnTo>
                  <a:pt x="3708" y="83"/>
                </a:lnTo>
                <a:lnTo>
                  <a:pt x="3694" y="100"/>
                </a:lnTo>
                <a:lnTo>
                  <a:pt x="3683" y="118"/>
                </a:lnTo>
                <a:lnTo>
                  <a:pt x="3673" y="139"/>
                </a:lnTo>
                <a:lnTo>
                  <a:pt x="3665" y="160"/>
                </a:lnTo>
                <a:lnTo>
                  <a:pt x="3660" y="182"/>
                </a:lnTo>
                <a:lnTo>
                  <a:pt x="3656" y="204"/>
                </a:lnTo>
                <a:lnTo>
                  <a:pt x="3655" y="228"/>
                </a:lnTo>
                <a:lnTo>
                  <a:pt x="3656" y="247"/>
                </a:lnTo>
                <a:lnTo>
                  <a:pt x="3660" y="267"/>
                </a:lnTo>
                <a:lnTo>
                  <a:pt x="3664" y="287"/>
                </a:lnTo>
                <a:lnTo>
                  <a:pt x="3671" y="305"/>
                </a:lnTo>
                <a:lnTo>
                  <a:pt x="2783" y="1370"/>
                </a:lnTo>
                <a:lnTo>
                  <a:pt x="2700" y="1370"/>
                </a:lnTo>
                <a:lnTo>
                  <a:pt x="1813" y="305"/>
                </a:lnTo>
                <a:lnTo>
                  <a:pt x="1818" y="287"/>
                </a:lnTo>
                <a:lnTo>
                  <a:pt x="1823" y="267"/>
                </a:lnTo>
                <a:lnTo>
                  <a:pt x="1826" y="247"/>
                </a:lnTo>
                <a:lnTo>
                  <a:pt x="1828" y="228"/>
                </a:lnTo>
                <a:lnTo>
                  <a:pt x="1826" y="204"/>
                </a:lnTo>
                <a:lnTo>
                  <a:pt x="1823" y="182"/>
                </a:lnTo>
                <a:lnTo>
                  <a:pt x="1817" y="160"/>
                </a:lnTo>
                <a:lnTo>
                  <a:pt x="1809" y="139"/>
                </a:lnTo>
                <a:lnTo>
                  <a:pt x="1800" y="118"/>
                </a:lnTo>
                <a:lnTo>
                  <a:pt x="1788" y="100"/>
                </a:lnTo>
                <a:lnTo>
                  <a:pt x="1776" y="83"/>
                </a:lnTo>
                <a:lnTo>
                  <a:pt x="1761" y="67"/>
                </a:lnTo>
                <a:lnTo>
                  <a:pt x="1745" y="52"/>
                </a:lnTo>
                <a:lnTo>
                  <a:pt x="1727" y="38"/>
                </a:lnTo>
                <a:lnTo>
                  <a:pt x="1708" y="27"/>
                </a:lnTo>
                <a:lnTo>
                  <a:pt x="1688" y="17"/>
                </a:lnTo>
                <a:lnTo>
                  <a:pt x="1667" y="10"/>
                </a:lnTo>
                <a:lnTo>
                  <a:pt x="1646" y="4"/>
                </a:lnTo>
                <a:lnTo>
                  <a:pt x="1622" y="1"/>
                </a:lnTo>
                <a:lnTo>
                  <a:pt x="1599" y="0"/>
                </a:lnTo>
                <a:lnTo>
                  <a:pt x="1575" y="1"/>
                </a:lnTo>
                <a:lnTo>
                  <a:pt x="1553" y="4"/>
                </a:lnTo>
                <a:lnTo>
                  <a:pt x="1531" y="10"/>
                </a:lnTo>
                <a:lnTo>
                  <a:pt x="1510" y="17"/>
                </a:lnTo>
                <a:lnTo>
                  <a:pt x="1490" y="27"/>
                </a:lnTo>
                <a:lnTo>
                  <a:pt x="1472" y="38"/>
                </a:lnTo>
                <a:lnTo>
                  <a:pt x="1454" y="52"/>
                </a:lnTo>
                <a:lnTo>
                  <a:pt x="1437" y="67"/>
                </a:lnTo>
                <a:lnTo>
                  <a:pt x="1423" y="83"/>
                </a:lnTo>
                <a:lnTo>
                  <a:pt x="1409" y="100"/>
                </a:lnTo>
                <a:lnTo>
                  <a:pt x="1398" y="118"/>
                </a:lnTo>
                <a:lnTo>
                  <a:pt x="1389" y="139"/>
                </a:lnTo>
                <a:lnTo>
                  <a:pt x="1381" y="160"/>
                </a:lnTo>
                <a:lnTo>
                  <a:pt x="1375" y="182"/>
                </a:lnTo>
                <a:lnTo>
                  <a:pt x="1371" y="204"/>
                </a:lnTo>
                <a:lnTo>
                  <a:pt x="1370" y="228"/>
                </a:lnTo>
                <a:lnTo>
                  <a:pt x="1371" y="251"/>
                </a:lnTo>
                <a:lnTo>
                  <a:pt x="1375" y="274"/>
                </a:lnTo>
                <a:lnTo>
                  <a:pt x="1381" y="296"/>
                </a:lnTo>
                <a:lnTo>
                  <a:pt x="1389" y="317"/>
                </a:lnTo>
                <a:lnTo>
                  <a:pt x="1398" y="336"/>
                </a:lnTo>
                <a:lnTo>
                  <a:pt x="1409" y="356"/>
                </a:lnTo>
                <a:lnTo>
                  <a:pt x="1423" y="373"/>
                </a:lnTo>
                <a:lnTo>
                  <a:pt x="1437" y="389"/>
                </a:lnTo>
                <a:lnTo>
                  <a:pt x="1454" y="404"/>
                </a:lnTo>
                <a:lnTo>
                  <a:pt x="1472" y="417"/>
                </a:lnTo>
                <a:lnTo>
                  <a:pt x="1490" y="428"/>
                </a:lnTo>
                <a:lnTo>
                  <a:pt x="1510" y="438"/>
                </a:lnTo>
                <a:lnTo>
                  <a:pt x="1531" y="446"/>
                </a:lnTo>
                <a:lnTo>
                  <a:pt x="1553" y="451"/>
                </a:lnTo>
                <a:lnTo>
                  <a:pt x="1575" y="455"/>
                </a:lnTo>
                <a:lnTo>
                  <a:pt x="1599" y="456"/>
                </a:lnTo>
                <a:lnTo>
                  <a:pt x="1609" y="455"/>
                </a:lnTo>
                <a:lnTo>
                  <a:pt x="1617" y="454"/>
                </a:lnTo>
                <a:lnTo>
                  <a:pt x="1634" y="449"/>
                </a:lnTo>
                <a:lnTo>
                  <a:pt x="2403" y="1370"/>
                </a:lnTo>
                <a:lnTo>
                  <a:pt x="456" y="1370"/>
                </a:lnTo>
                <a:lnTo>
                  <a:pt x="433" y="1371"/>
                </a:lnTo>
                <a:lnTo>
                  <a:pt x="410" y="1372"/>
                </a:lnTo>
                <a:lnTo>
                  <a:pt x="387" y="1376"/>
                </a:lnTo>
                <a:lnTo>
                  <a:pt x="364" y="1379"/>
                </a:lnTo>
                <a:lnTo>
                  <a:pt x="342" y="1385"/>
                </a:lnTo>
                <a:lnTo>
                  <a:pt x="320" y="1391"/>
                </a:lnTo>
                <a:lnTo>
                  <a:pt x="300" y="1397"/>
                </a:lnTo>
                <a:lnTo>
                  <a:pt x="279" y="1406"/>
                </a:lnTo>
                <a:lnTo>
                  <a:pt x="258" y="1415"/>
                </a:lnTo>
                <a:lnTo>
                  <a:pt x="239" y="1425"/>
                </a:lnTo>
                <a:lnTo>
                  <a:pt x="220" y="1437"/>
                </a:lnTo>
                <a:lnTo>
                  <a:pt x="201" y="1448"/>
                </a:lnTo>
                <a:lnTo>
                  <a:pt x="183" y="1461"/>
                </a:lnTo>
                <a:lnTo>
                  <a:pt x="166" y="1475"/>
                </a:lnTo>
                <a:lnTo>
                  <a:pt x="150" y="1489"/>
                </a:lnTo>
                <a:lnTo>
                  <a:pt x="134" y="1504"/>
                </a:lnTo>
                <a:lnTo>
                  <a:pt x="119" y="1520"/>
                </a:lnTo>
                <a:lnTo>
                  <a:pt x="104" y="1537"/>
                </a:lnTo>
                <a:lnTo>
                  <a:pt x="90" y="1554"/>
                </a:lnTo>
                <a:lnTo>
                  <a:pt x="77" y="1571"/>
                </a:lnTo>
                <a:lnTo>
                  <a:pt x="66" y="1590"/>
                </a:lnTo>
                <a:lnTo>
                  <a:pt x="54" y="1610"/>
                </a:lnTo>
                <a:lnTo>
                  <a:pt x="45" y="1629"/>
                </a:lnTo>
                <a:lnTo>
                  <a:pt x="36" y="1649"/>
                </a:lnTo>
                <a:lnTo>
                  <a:pt x="28" y="1669"/>
                </a:lnTo>
                <a:lnTo>
                  <a:pt x="20" y="1691"/>
                </a:lnTo>
                <a:lnTo>
                  <a:pt x="14" y="1713"/>
                </a:lnTo>
                <a:lnTo>
                  <a:pt x="9" y="1735"/>
                </a:lnTo>
                <a:lnTo>
                  <a:pt x="5" y="1757"/>
                </a:lnTo>
                <a:lnTo>
                  <a:pt x="2" y="1780"/>
                </a:lnTo>
                <a:lnTo>
                  <a:pt x="0" y="1803"/>
                </a:lnTo>
                <a:lnTo>
                  <a:pt x="0" y="1827"/>
                </a:lnTo>
                <a:lnTo>
                  <a:pt x="0" y="5026"/>
                </a:lnTo>
                <a:lnTo>
                  <a:pt x="0" y="5049"/>
                </a:lnTo>
                <a:lnTo>
                  <a:pt x="2" y="5073"/>
                </a:lnTo>
                <a:lnTo>
                  <a:pt x="5" y="5095"/>
                </a:lnTo>
                <a:lnTo>
                  <a:pt x="9" y="5118"/>
                </a:lnTo>
                <a:lnTo>
                  <a:pt x="14" y="5140"/>
                </a:lnTo>
                <a:lnTo>
                  <a:pt x="20" y="5162"/>
                </a:lnTo>
                <a:lnTo>
                  <a:pt x="28" y="5183"/>
                </a:lnTo>
                <a:lnTo>
                  <a:pt x="36" y="5204"/>
                </a:lnTo>
                <a:lnTo>
                  <a:pt x="45" y="5224"/>
                </a:lnTo>
                <a:lnTo>
                  <a:pt x="54" y="5244"/>
                </a:lnTo>
                <a:lnTo>
                  <a:pt x="66" y="5263"/>
                </a:lnTo>
                <a:lnTo>
                  <a:pt x="77" y="5282"/>
                </a:lnTo>
                <a:lnTo>
                  <a:pt x="90" y="5299"/>
                </a:lnTo>
                <a:lnTo>
                  <a:pt x="104" y="5316"/>
                </a:lnTo>
                <a:lnTo>
                  <a:pt x="119" y="5334"/>
                </a:lnTo>
                <a:lnTo>
                  <a:pt x="134" y="5349"/>
                </a:lnTo>
                <a:lnTo>
                  <a:pt x="150" y="5365"/>
                </a:lnTo>
                <a:lnTo>
                  <a:pt x="166" y="5379"/>
                </a:lnTo>
                <a:lnTo>
                  <a:pt x="183" y="5393"/>
                </a:lnTo>
                <a:lnTo>
                  <a:pt x="201" y="5405"/>
                </a:lnTo>
                <a:lnTo>
                  <a:pt x="220" y="5417"/>
                </a:lnTo>
                <a:lnTo>
                  <a:pt x="239" y="5428"/>
                </a:lnTo>
                <a:lnTo>
                  <a:pt x="258" y="5437"/>
                </a:lnTo>
                <a:lnTo>
                  <a:pt x="279" y="5447"/>
                </a:lnTo>
                <a:lnTo>
                  <a:pt x="300" y="5456"/>
                </a:lnTo>
                <a:lnTo>
                  <a:pt x="320" y="5463"/>
                </a:lnTo>
                <a:lnTo>
                  <a:pt x="342" y="5469"/>
                </a:lnTo>
                <a:lnTo>
                  <a:pt x="364" y="5474"/>
                </a:lnTo>
                <a:lnTo>
                  <a:pt x="387" y="5478"/>
                </a:lnTo>
                <a:lnTo>
                  <a:pt x="410" y="5481"/>
                </a:lnTo>
                <a:lnTo>
                  <a:pt x="433" y="5482"/>
                </a:lnTo>
                <a:lnTo>
                  <a:pt x="456" y="5484"/>
                </a:lnTo>
                <a:lnTo>
                  <a:pt x="5026" y="5484"/>
                </a:lnTo>
                <a:lnTo>
                  <a:pt x="5050" y="5482"/>
                </a:lnTo>
                <a:lnTo>
                  <a:pt x="5073" y="5481"/>
                </a:lnTo>
                <a:lnTo>
                  <a:pt x="5096" y="5478"/>
                </a:lnTo>
                <a:lnTo>
                  <a:pt x="5118" y="5474"/>
                </a:lnTo>
                <a:lnTo>
                  <a:pt x="5140" y="5469"/>
                </a:lnTo>
                <a:lnTo>
                  <a:pt x="5162" y="5463"/>
                </a:lnTo>
                <a:lnTo>
                  <a:pt x="5184" y="5456"/>
                </a:lnTo>
                <a:lnTo>
                  <a:pt x="5205" y="5447"/>
                </a:lnTo>
                <a:lnTo>
                  <a:pt x="5224" y="5437"/>
                </a:lnTo>
                <a:lnTo>
                  <a:pt x="5244" y="5428"/>
                </a:lnTo>
                <a:lnTo>
                  <a:pt x="5263" y="5417"/>
                </a:lnTo>
                <a:lnTo>
                  <a:pt x="5282" y="5405"/>
                </a:lnTo>
                <a:lnTo>
                  <a:pt x="5299" y="5393"/>
                </a:lnTo>
                <a:lnTo>
                  <a:pt x="5316" y="5379"/>
                </a:lnTo>
                <a:lnTo>
                  <a:pt x="5334" y="5365"/>
                </a:lnTo>
                <a:lnTo>
                  <a:pt x="5350" y="5349"/>
                </a:lnTo>
                <a:lnTo>
                  <a:pt x="5365" y="5334"/>
                </a:lnTo>
                <a:lnTo>
                  <a:pt x="5379" y="5316"/>
                </a:lnTo>
                <a:lnTo>
                  <a:pt x="5393" y="5299"/>
                </a:lnTo>
                <a:lnTo>
                  <a:pt x="5405" y="5282"/>
                </a:lnTo>
                <a:lnTo>
                  <a:pt x="5417" y="5263"/>
                </a:lnTo>
                <a:lnTo>
                  <a:pt x="5428" y="5244"/>
                </a:lnTo>
                <a:lnTo>
                  <a:pt x="5439" y="5224"/>
                </a:lnTo>
                <a:lnTo>
                  <a:pt x="5448" y="5204"/>
                </a:lnTo>
                <a:lnTo>
                  <a:pt x="5456" y="5183"/>
                </a:lnTo>
                <a:lnTo>
                  <a:pt x="5463" y="5162"/>
                </a:lnTo>
                <a:lnTo>
                  <a:pt x="5469" y="5140"/>
                </a:lnTo>
                <a:lnTo>
                  <a:pt x="5474" y="5118"/>
                </a:lnTo>
                <a:lnTo>
                  <a:pt x="5478" y="5095"/>
                </a:lnTo>
                <a:lnTo>
                  <a:pt x="5481" y="5073"/>
                </a:lnTo>
                <a:lnTo>
                  <a:pt x="5482" y="5049"/>
                </a:lnTo>
                <a:lnTo>
                  <a:pt x="5484" y="5026"/>
                </a:lnTo>
                <a:lnTo>
                  <a:pt x="5484" y="1827"/>
                </a:lnTo>
                <a:lnTo>
                  <a:pt x="5482" y="1803"/>
                </a:lnTo>
                <a:lnTo>
                  <a:pt x="5481" y="1780"/>
                </a:lnTo>
                <a:lnTo>
                  <a:pt x="5478" y="1757"/>
                </a:lnTo>
                <a:lnTo>
                  <a:pt x="5474" y="1735"/>
                </a:lnTo>
                <a:lnTo>
                  <a:pt x="5469" y="1713"/>
                </a:lnTo>
                <a:lnTo>
                  <a:pt x="5463" y="1691"/>
                </a:lnTo>
                <a:lnTo>
                  <a:pt x="5456" y="1669"/>
                </a:lnTo>
                <a:lnTo>
                  <a:pt x="5448" y="1649"/>
                </a:lnTo>
                <a:lnTo>
                  <a:pt x="5439" y="1629"/>
                </a:lnTo>
                <a:lnTo>
                  <a:pt x="5428" y="1610"/>
                </a:lnTo>
                <a:lnTo>
                  <a:pt x="5417" y="1590"/>
                </a:lnTo>
                <a:lnTo>
                  <a:pt x="5405" y="1571"/>
                </a:lnTo>
                <a:lnTo>
                  <a:pt x="5393" y="1554"/>
                </a:lnTo>
                <a:lnTo>
                  <a:pt x="5379" y="1537"/>
                </a:lnTo>
                <a:lnTo>
                  <a:pt x="5365" y="1520"/>
                </a:lnTo>
                <a:lnTo>
                  <a:pt x="5350" y="1504"/>
                </a:lnTo>
                <a:lnTo>
                  <a:pt x="5334" y="1489"/>
                </a:lnTo>
                <a:lnTo>
                  <a:pt x="5316" y="1475"/>
                </a:lnTo>
                <a:lnTo>
                  <a:pt x="5299" y="1461"/>
                </a:lnTo>
                <a:lnTo>
                  <a:pt x="5282" y="1448"/>
                </a:lnTo>
                <a:lnTo>
                  <a:pt x="5263" y="1437"/>
                </a:lnTo>
                <a:lnTo>
                  <a:pt x="5244" y="1425"/>
                </a:lnTo>
                <a:lnTo>
                  <a:pt x="5224" y="1415"/>
                </a:lnTo>
                <a:lnTo>
                  <a:pt x="5205" y="1406"/>
                </a:lnTo>
                <a:lnTo>
                  <a:pt x="5184" y="1397"/>
                </a:lnTo>
                <a:lnTo>
                  <a:pt x="5162" y="1391"/>
                </a:lnTo>
                <a:lnTo>
                  <a:pt x="5140" y="1385"/>
                </a:lnTo>
                <a:lnTo>
                  <a:pt x="5118" y="1379"/>
                </a:lnTo>
                <a:lnTo>
                  <a:pt x="5096" y="1376"/>
                </a:lnTo>
                <a:lnTo>
                  <a:pt x="5073" y="1372"/>
                </a:lnTo>
                <a:lnTo>
                  <a:pt x="5050" y="1371"/>
                </a:lnTo>
                <a:lnTo>
                  <a:pt x="5026" y="1370"/>
                </a:lnTo>
                <a:close/>
                <a:moveTo>
                  <a:pt x="4112" y="4569"/>
                </a:moveTo>
                <a:lnTo>
                  <a:pt x="4112" y="4569"/>
                </a:lnTo>
                <a:lnTo>
                  <a:pt x="4111" y="4593"/>
                </a:lnTo>
                <a:lnTo>
                  <a:pt x="4110" y="4616"/>
                </a:lnTo>
                <a:lnTo>
                  <a:pt x="4107" y="4639"/>
                </a:lnTo>
                <a:lnTo>
                  <a:pt x="4103" y="4661"/>
                </a:lnTo>
                <a:lnTo>
                  <a:pt x="4097" y="4683"/>
                </a:lnTo>
                <a:lnTo>
                  <a:pt x="4092" y="4705"/>
                </a:lnTo>
                <a:lnTo>
                  <a:pt x="4085" y="4727"/>
                </a:lnTo>
                <a:lnTo>
                  <a:pt x="4077" y="4747"/>
                </a:lnTo>
                <a:lnTo>
                  <a:pt x="4067" y="4767"/>
                </a:lnTo>
                <a:lnTo>
                  <a:pt x="4057" y="4786"/>
                </a:lnTo>
                <a:lnTo>
                  <a:pt x="4047" y="4806"/>
                </a:lnTo>
                <a:lnTo>
                  <a:pt x="4034" y="4824"/>
                </a:lnTo>
                <a:lnTo>
                  <a:pt x="4021" y="4843"/>
                </a:lnTo>
                <a:lnTo>
                  <a:pt x="4008" y="4860"/>
                </a:lnTo>
                <a:lnTo>
                  <a:pt x="3994" y="4876"/>
                </a:lnTo>
                <a:lnTo>
                  <a:pt x="3979" y="4892"/>
                </a:lnTo>
                <a:lnTo>
                  <a:pt x="3963" y="4907"/>
                </a:lnTo>
                <a:lnTo>
                  <a:pt x="3946" y="4921"/>
                </a:lnTo>
                <a:lnTo>
                  <a:pt x="3929" y="4935"/>
                </a:lnTo>
                <a:lnTo>
                  <a:pt x="3911" y="4948"/>
                </a:lnTo>
                <a:lnTo>
                  <a:pt x="3892" y="4960"/>
                </a:lnTo>
                <a:lnTo>
                  <a:pt x="3873" y="4971"/>
                </a:lnTo>
                <a:lnTo>
                  <a:pt x="3853" y="4981"/>
                </a:lnTo>
                <a:lnTo>
                  <a:pt x="3834" y="4990"/>
                </a:lnTo>
                <a:lnTo>
                  <a:pt x="3813" y="4998"/>
                </a:lnTo>
                <a:lnTo>
                  <a:pt x="3791" y="5005"/>
                </a:lnTo>
                <a:lnTo>
                  <a:pt x="3769" y="5011"/>
                </a:lnTo>
                <a:lnTo>
                  <a:pt x="3747" y="5017"/>
                </a:lnTo>
                <a:lnTo>
                  <a:pt x="3725" y="5020"/>
                </a:lnTo>
                <a:lnTo>
                  <a:pt x="3702" y="5024"/>
                </a:lnTo>
                <a:lnTo>
                  <a:pt x="3679" y="5025"/>
                </a:lnTo>
                <a:lnTo>
                  <a:pt x="3655" y="5026"/>
                </a:lnTo>
                <a:lnTo>
                  <a:pt x="914" y="5026"/>
                </a:lnTo>
                <a:lnTo>
                  <a:pt x="890" y="5025"/>
                </a:lnTo>
                <a:lnTo>
                  <a:pt x="867" y="5024"/>
                </a:lnTo>
                <a:lnTo>
                  <a:pt x="844" y="5020"/>
                </a:lnTo>
                <a:lnTo>
                  <a:pt x="822" y="5017"/>
                </a:lnTo>
                <a:lnTo>
                  <a:pt x="800" y="5011"/>
                </a:lnTo>
                <a:lnTo>
                  <a:pt x="778" y="5005"/>
                </a:lnTo>
                <a:lnTo>
                  <a:pt x="756" y="4998"/>
                </a:lnTo>
                <a:lnTo>
                  <a:pt x="735" y="4990"/>
                </a:lnTo>
                <a:lnTo>
                  <a:pt x="716" y="4981"/>
                </a:lnTo>
                <a:lnTo>
                  <a:pt x="696" y="4971"/>
                </a:lnTo>
                <a:lnTo>
                  <a:pt x="677" y="4960"/>
                </a:lnTo>
                <a:lnTo>
                  <a:pt x="658" y="4948"/>
                </a:lnTo>
                <a:lnTo>
                  <a:pt x="640" y="4935"/>
                </a:lnTo>
                <a:lnTo>
                  <a:pt x="624" y="4921"/>
                </a:lnTo>
                <a:lnTo>
                  <a:pt x="606" y="4907"/>
                </a:lnTo>
                <a:lnTo>
                  <a:pt x="590" y="4892"/>
                </a:lnTo>
                <a:lnTo>
                  <a:pt x="575" y="4876"/>
                </a:lnTo>
                <a:lnTo>
                  <a:pt x="561" y="4860"/>
                </a:lnTo>
                <a:lnTo>
                  <a:pt x="547" y="4843"/>
                </a:lnTo>
                <a:lnTo>
                  <a:pt x="535" y="4824"/>
                </a:lnTo>
                <a:lnTo>
                  <a:pt x="523" y="4806"/>
                </a:lnTo>
                <a:lnTo>
                  <a:pt x="512" y="4786"/>
                </a:lnTo>
                <a:lnTo>
                  <a:pt x="501" y="4767"/>
                </a:lnTo>
                <a:lnTo>
                  <a:pt x="492" y="4747"/>
                </a:lnTo>
                <a:lnTo>
                  <a:pt x="484" y="4727"/>
                </a:lnTo>
                <a:lnTo>
                  <a:pt x="477" y="4705"/>
                </a:lnTo>
                <a:lnTo>
                  <a:pt x="471" y="4683"/>
                </a:lnTo>
                <a:lnTo>
                  <a:pt x="466" y="4661"/>
                </a:lnTo>
                <a:lnTo>
                  <a:pt x="462" y="4639"/>
                </a:lnTo>
                <a:lnTo>
                  <a:pt x="459" y="4616"/>
                </a:lnTo>
                <a:lnTo>
                  <a:pt x="458" y="4593"/>
                </a:lnTo>
                <a:lnTo>
                  <a:pt x="456" y="4569"/>
                </a:lnTo>
                <a:lnTo>
                  <a:pt x="456" y="2284"/>
                </a:lnTo>
                <a:lnTo>
                  <a:pt x="458" y="2261"/>
                </a:lnTo>
                <a:lnTo>
                  <a:pt x="459" y="2238"/>
                </a:lnTo>
                <a:lnTo>
                  <a:pt x="462" y="2214"/>
                </a:lnTo>
                <a:lnTo>
                  <a:pt x="466" y="2193"/>
                </a:lnTo>
                <a:lnTo>
                  <a:pt x="471" y="2170"/>
                </a:lnTo>
                <a:lnTo>
                  <a:pt x="477" y="2148"/>
                </a:lnTo>
                <a:lnTo>
                  <a:pt x="484" y="2127"/>
                </a:lnTo>
                <a:lnTo>
                  <a:pt x="492" y="2106"/>
                </a:lnTo>
                <a:lnTo>
                  <a:pt x="501" y="2085"/>
                </a:lnTo>
                <a:lnTo>
                  <a:pt x="512" y="2066"/>
                </a:lnTo>
                <a:lnTo>
                  <a:pt x="523" y="2047"/>
                </a:lnTo>
                <a:lnTo>
                  <a:pt x="535" y="2029"/>
                </a:lnTo>
                <a:lnTo>
                  <a:pt x="547" y="2011"/>
                </a:lnTo>
                <a:lnTo>
                  <a:pt x="561" y="1993"/>
                </a:lnTo>
                <a:lnTo>
                  <a:pt x="575" y="1977"/>
                </a:lnTo>
                <a:lnTo>
                  <a:pt x="590" y="1961"/>
                </a:lnTo>
                <a:lnTo>
                  <a:pt x="606" y="1946"/>
                </a:lnTo>
                <a:lnTo>
                  <a:pt x="624" y="1931"/>
                </a:lnTo>
                <a:lnTo>
                  <a:pt x="640" y="1918"/>
                </a:lnTo>
                <a:lnTo>
                  <a:pt x="658" y="1906"/>
                </a:lnTo>
                <a:lnTo>
                  <a:pt x="677" y="1893"/>
                </a:lnTo>
                <a:lnTo>
                  <a:pt x="696" y="1883"/>
                </a:lnTo>
                <a:lnTo>
                  <a:pt x="716" y="1872"/>
                </a:lnTo>
                <a:lnTo>
                  <a:pt x="735" y="1863"/>
                </a:lnTo>
                <a:lnTo>
                  <a:pt x="756" y="1855"/>
                </a:lnTo>
                <a:lnTo>
                  <a:pt x="778" y="1848"/>
                </a:lnTo>
                <a:lnTo>
                  <a:pt x="800" y="1841"/>
                </a:lnTo>
                <a:lnTo>
                  <a:pt x="822" y="1837"/>
                </a:lnTo>
                <a:lnTo>
                  <a:pt x="844" y="1832"/>
                </a:lnTo>
                <a:lnTo>
                  <a:pt x="867" y="1830"/>
                </a:lnTo>
                <a:lnTo>
                  <a:pt x="890" y="1827"/>
                </a:lnTo>
                <a:lnTo>
                  <a:pt x="914" y="1827"/>
                </a:lnTo>
                <a:lnTo>
                  <a:pt x="3655" y="1827"/>
                </a:lnTo>
                <a:lnTo>
                  <a:pt x="3679" y="1827"/>
                </a:lnTo>
                <a:lnTo>
                  <a:pt x="3702" y="1830"/>
                </a:lnTo>
                <a:lnTo>
                  <a:pt x="3725" y="1832"/>
                </a:lnTo>
                <a:lnTo>
                  <a:pt x="3747" y="1837"/>
                </a:lnTo>
                <a:lnTo>
                  <a:pt x="3769" y="1841"/>
                </a:lnTo>
                <a:lnTo>
                  <a:pt x="3791" y="1848"/>
                </a:lnTo>
                <a:lnTo>
                  <a:pt x="3813" y="1855"/>
                </a:lnTo>
                <a:lnTo>
                  <a:pt x="3834" y="1863"/>
                </a:lnTo>
                <a:lnTo>
                  <a:pt x="3853" y="1872"/>
                </a:lnTo>
                <a:lnTo>
                  <a:pt x="3873" y="1883"/>
                </a:lnTo>
                <a:lnTo>
                  <a:pt x="3892" y="1893"/>
                </a:lnTo>
                <a:lnTo>
                  <a:pt x="3911" y="1906"/>
                </a:lnTo>
                <a:lnTo>
                  <a:pt x="3929" y="1918"/>
                </a:lnTo>
                <a:lnTo>
                  <a:pt x="3946" y="1931"/>
                </a:lnTo>
                <a:lnTo>
                  <a:pt x="3963" y="1946"/>
                </a:lnTo>
                <a:lnTo>
                  <a:pt x="3979" y="1961"/>
                </a:lnTo>
                <a:lnTo>
                  <a:pt x="3994" y="1977"/>
                </a:lnTo>
                <a:lnTo>
                  <a:pt x="4008" y="1993"/>
                </a:lnTo>
                <a:lnTo>
                  <a:pt x="4021" y="2011"/>
                </a:lnTo>
                <a:lnTo>
                  <a:pt x="4034" y="2029"/>
                </a:lnTo>
                <a:lnTo>
                  <a:pt x="4047" y="2047"/>
                </a:lnTo>
                <a:lnTo>
                  <a:pt x="4057" y="2066"/>
                </a:lnTo>
                <a:lnTo>
                  <a:pt x="4067" y="2085"/>
                </a:lnTo>
                <a:lnTo>
                  <a:pt x="4077" y="2106"/>
                </a:lnTo>
                <a:lnTo>
                  <a:pt x="4085" y="2127"/>
                </a:lnTo>
                <a:lnTo>
                  <a:pt x="4092" y="2148"/>
                </a:lnTo>
                <a:lnTo>
                  <a:pt x="4097" y="2170"/>
                </a:lnTo>
                <a:lnTo>
                  <a:pt x="4103" y="2193"/>
                </a:lnTo>
                <a:lnTo>
                  <a:pt x="4107" y="2214"/>
                </a:lnTo>
                <a:lnTo>
                  <a:pt x="4110" y="2238"/>
                </a:lnTo>
                <a:lnTo>
                  <a:pt x="4111" y="2261"/>
                </a:lnTo>
                <a:lnTo>
                  <a:pt x="4112" y="2284"/>
                </a:lnTo>
                <a:lnTo>
                  <a:pt x="4112" y="4569"/>
                </a:lnTo>
                <a:close/>
                <a:moveTo>
                  <a:pt x="4798" y="3884"/>
                </a:moveTo>
                <a:lnTo>
                  <a:pt x="4798" y="3884"/>
                </a:lnTo>
                <a:lnTo>
                  <a:pt x="4774" y="3883"/>
                </a:lnTo>
                <a:lnTo>
                  <a:pt x="4751" y="3881"/>
                </a:lnTo>
                <a:lnTo>
                  <a:pt x="4728" y="3878"/>
                </a:lnTo>
                <a:lnTo>
                  <a:pt x="4706" y="3874"/>
                </a:lnTo>
                <a:lnTo>
                  <a:pt x="4684" y="3869"/>
                </a:lnTo>
                <a:lnTo>
                  <a:pt x="4662" y="3863"/>
                </a:lnTo>
                <a:lnTo>
                  <a:pt x="4641" y="3855"/>
                </a:lnTo>
                <a:lnTo>
                  <a:pt x="4619" y="3847"/>
                </a:lnTo>
                <a:lnTo>
                  <a:pt x="4600" y="3838"/>
                </a:lnTo>
                <a:lnTo>
                  <a:pt x="4580" y="3829"/>
                </a:lnTo>
                <a:lnTo>
                  <a:pt x="4561" y="3817"/>
                </a:lnTo>
                <a:lnTo>
                  <a:pt x="4542" y="3806"/>
                </a:lnTo>
                <a:lnTo>
                  <a:pt x="4525" y="3793"/>
                </a:lnTo>
                <a:lnTo>
                  <a:pt x="4508" y="3779"/>
                </a:lnTo>
                <a:lnTo>
                  <a:pt x="4490" y="3764"/>
                </a:lnTo>
                <a:lnTo>
                  <a:pt x="4474" y="3749"/>
                </a:lnTo>
                <a:lnTo>
                  <a:pt x="4459" y="3734"/>
                </a:lnTo>
                <a:lnTo>
                  <a:pt x="4445" y="3717"/>
                </a:lnTo>
                <a:lnTo>
                  <a:pt x="4432" y="3700"/>
                </a:lnTo>
                <a:lnTo>
                  <a:pt x="4419" y="3683"/>
                </a:lnTo>
                <a:lnTo>
                  <a:pt x="4407" y="3664"/>
                </a:lnTo>
                <a:lnTo>
                  <a:pt x="4396" y="3644"/>
                </a:lnTo>
                <a:lnTo>
                  <a:pt x="4385" y="3625"/>
                </a:lnTo>
                <a:lnTo>
                  <a:pt x="4376" y="3604"/>
                </a:lnTo>
                <a:lnTo>
                  <a:pt x="4368" y="3583"/>
                </a:lnTo>
                <a:lnTo>
                  <a:pt x="4361" y="3563"/>
                </a:lnTo>
                <a:lnTo>
                  <a:pt x="4356" y="3541"/>
                </a:lnTo>
                <a:lnTo>
                  <a:pt x="4350" y="3519"/>
                </a:lnTo>
                <a:lnTo>
                  <a:pt x="4346" y="3496"/>
                </a:lnTo>
                <a:lnTo>
                  <a:pt x="4343" y="3473"/>
                </a:lnTo>
                <a:lnTo>
                  <a:pt x="4342" y="3450"/>
                </a:lnTo>
                <a:lnTo>
                  <a:pt x="4341" y="3427"/>
                </a:lnTo>
                <a:lnTo>
                  <a:pt x="4342" y="3403"/>
                </a:lnTo>
                <a:lnTo>
                  <a:pt x="4343" y="3379"/>
                </a:lnTo>
                <a:lnTo>
                  <a:pt x="4346" y="3358"/>
                </a:lnTo>
                <a:lnTo>
                  <a:pt x="4350" y="3335"/>
                </a:lnTo>
                <a:lnTo>
                  <a:pt x="4356" y="3313"/>
                </a:lnTo>
                <a:lnTo>
                  <a:pt x="4361" y="3291"/>
                </a:lnTo>
                <a:lnTo>
                  <a:pt x="4368" y="3270"/>
                </a:lnTo>
                <a:lnTo>
                  <a:pt x="4376" y="3249"/>
                </a:lnTo>
                <a:lnTo>
                  <a:pt x="4385" y="3229"/>
                </a:lnTo>
                <a:lnTo>
                  <a:pt x="4396" y="3209"/>
                </a:lnTo>
                <a:lnTo>
                  <a:pt x="4407" y="3189"/>
                </a:lnTo>
                <a:lnTo>
                  <a:pt x="4419" y="3171"/>
                </a:lnTo>
                <a:lnTo>
                  <a:pt x="4432" y="3154"/>
                </a:lnTo>
                <a:lnTo>
                  <a:pt x="4445" y="3136"/>
                </a:lnTo>
                <a:lnTo>
                  <a:pt x="4459" y="3119"/>
                </a:lnTo>
                <a:lnTo>
                  <a:pt x="4474" y="3104"/>
                </a:lnTo>
                <a:lnTo>
                  <a:pt x="4490" y="3088"/>
                </a:lnTo>
                <a:lnTo>
                  <a:pt x="4508" y="3074"/>
                </a:lnTo>
                <a:lnTo>
                  <a:pt x="4525" y="3060"/>
                </a:lnTo>
                <a:lnTo>
                  <a:pt x="4542" y="3048"/>
                </a:lnTo>
                <a:lnTo>
                  <a:pt x="4561" y="3036"/>
                </a:lnTo>
                <a:lnTo>
                  <a:pt x="4580" y="3025"/>
                </a:lnTo>
                <a:lnTo>
                  <a:pt x="4600" y="3014"/>
                </a:lnTo>
                <a:lnTo>
                  <a:pt x="4619" y="3005"/>
                </a:lnTo>
                <a:lnTo>
                  <a:pt x="4641" y="2997"/>
                </a:lnTo>
                <a:lnTo>
                  <a:pt x="4662" y="2990"/>
                </a:lnTo>
                <a:lnTo>
                  <a:pt x="4684" y="2984"/>
                </a:lnTo>
                <a:lnTo>
                  <a:pt x="4706" y="2978"/>
                </a:lnTo>
                <a:lnTo>
                  <a:pt x="4728" y="2975"/>
                </a:lnTo>
                <a:lnTo>
                  <a:pt x="4751" y="2972"/>
                </a:lnTo>
                <a:lnTo>
                  <a:pt x="4774" y="2970"/>
                </a:lnTo>
                <a:lnTo>
                  <a:pt x="4798" y="2969"/>
                </a:lnTo>
                <a:lnTo>
                  <a:pt x="4821" y="2970"/>
                </a:lnTo>
                <a:lnTo>
                  <a:pt x="4844" y="2972"/>
                </a:lnTo>
                <a:lnTo>
                  <a:pt x="4867" y="2975"/>
                </a:lnTo>
                <a:lnTo>
                  <a:pt x="4890" y="2978"/>
                </a:lnTo>
                <a:lnTo>
                  <a:pt x="4912" y="2984"/>
                </a:lnTo>
                <a:lnTo>
                  <a:pt x="4934" y="2990"/>
                </a:lnTo>
                <a:lnTo>
                  <a:pt x="4955" y="2997"/>
                </a:lnTo>
                <a:lnTo>
                  <a:pt x="4975" y="3005"/>
                </a:lnTo>
                <a:lnTo>
                  <a:pt x="4996" y="3014"/>
                </a:lnTo>
                <a:lnTo>
                  <a:pt x="5016" y="3025"/>
                </a:lnTo>
                <a:lnTo>
                  <a:pt x="5035" y="3036"/>
                </a:lnTo>
                <a:lnTo>
                  <a:pt x="5054" y="3048"/>
                </a:lnTo>
                <a:lnTo>
                  <a:pt x="5071" y="3060"/>
                </a:lnTo>
                <a:lnTo>
                  <a:pt x="5088" y="3074"/>
                </a:lnTo>
                <a:lnTo>
                  <a:pt x="5106" y="3088"/>
                </a:lnTo>
                <a:lnTo>
                  <a:pt x="5121" y="3104"/>
                </a:lnTo>
                <a:lnTo>
                  <a:pt x="5136" y="3119"/>
                </a:lnTo>
                <a:lnTo>
                  <a:pt x="5151" y="3136"/>
                </a:lnTo>
                <a:lnTo>
                  <a:pt x="5164" y="3154"/>
                </a:lnTo>
                <a:lnTo>
                  <a:pt x="5177" y="3171"/>
                </a:lnTo>
                <a:lnTo>
                  <a:pt x="5189" y="3189"/>
                </a:lnTo>
                <a:lnTo>
                  <a:pt x="5200" y="3209"/>
                </a:lnTo>
                <a:lnTo>
                  <a:pt x="5209" y="3229"/>
                </a:lnTo>
                <a:lnTo>
                  <a:pt x="5219" y="3249"/>
                </a:lnTo>
                <a:lnTo>
                  <a:pt x="5227" y="3270"/>
                </a:lnTo>
                <a:lnTo>
                  <a:pt x="5235" y="3291"/>
                </a:lnTo>
                <a:lnTo>
                  <a:pt x="5240" y="3313"/>
                </a:lnTo>
                <a:lnTo>
                  <a:pt x="5245" y="3335"/>
                </a:lnTo>
                <a:lnTo>
                  <a:pt x="5250" y="3358"/>
                </a:lnTo>
                <a:lnTo>
                  <a:pt x="5252" y="3379"/>
                </a:lnTo>
                <a:lnTo>
                  <a:pt x="5254" y="3403"/>
                </a:lnTo>
                <a:lnTo>
                  <a:pt x="5254" y="3427"/>
                </a:lnTo>
                <a:lnTo>
                  <a:pt x="5254" y="3450"/>
                </a:lnTo>
                <a:lnTo>
                  <a:pt x="5252" y="3473"/>
                </a:lnTo>
                <a:lnTo>
                  <a:pt x="5250" y="3496"/>
                </a:lnTo>
                <a:lnTo>
                  <a:pt x="5245" y="3519"/>
                </a:lnTo>
                <a:lnTo>
                  <a:pt x="5240" y="3541"/>
                </a:lnTo>
                <a:lnTo>
                  <a:pt x="5235" y="3563"/>
                </a:lnTo>
                <a:lnTo>
                  <a:pt x="5227" y="3583"/>
                </a:lnTo>
                <a:lnTo>
                  <a:pt x="5219" y="3604"/>
                </a:lnTo>
                <a:lnTo>
                  <a:pt x="5209" y="3625"/>
                </a:lnTo>
                <a:lnTo>
                  <a:pt x="5200" y="3644"/>
                </a:lnTo>
                <a:lnTo>
                  <a:pt x="5189" y="3664"/>
                </a:lnTo>
                <a:lnTo>
                  <a:pt x="5177" y="3683"/>
                </a:lnTo>
                <a:lnTo>
                  <a:pt x="5164" y="3700"/>
                </a:lnTo>
                <a:lnTo>
                  <a:pt x="5151" y="3717"/>
                </a:lnTo>
                <a:lnTo>
                  <a:pt x="5136" y="3734"/>
                </a:lnTo>
                <a:lnTo>
                  <a:pt x="5121" y="3749"/>
                </a:lnTo>
                <a:lnTo>
                  <a:pt x="5106" y="3764"/>
                </a:lnTo>
                <a:lnTo>
                  <a:pt x="5088" y="3779"/>
                </a:lnTo>
                <a:lnTo>
                  <a:pt x="5071" y="3793"/>
                </a:lnTo>
                <a:lnTo>
                  <a:pt x="5054" y="3806"/>
                </a:lnTo>
                <a:lnTo>
                  <a:pt x="5035" y="3817"/>
                </a:lnTo>
                <a:lnTo>
                  <a:pt x="5016" y="3829"/>
                </a:lnTo>
                <a:lnTo>
                  <a:pt x="4996" y="3838"/>
                </a:lnTo>
                <a:lnTo>
                  <a:pt x="4975" y="3847"/>
                </a:lnTo>
                <a:lnTo>
                  <a:pt x="4955" y="3855"/>
                </a:lnTo>
                <a:lnTo>
                  <a:pt x="4934" y="3863"/>
                </a:lnTo>
                <a:lnTo>
                  <a:pt x="4912" y="3869"/>
                </a:lnTo>
                <a:lnTo>
                  <a:pt x="4890" y="3874"/>
                </a:lnTo>
                <a:lnTo>
                  <a:pt x="4867" y="3878"/>
                </a:lnTo>
                <a:lnTo>
                  <a:pt x="4844" y="3881"/>
                </a:lnTo>
                <a:lnTo>
                  <a:pt x="4821" y="3883"/>
                </a:lnTo>
                <a:lnTo>
                  <a:pt x="4798" y="3884"/>
                </a:lnTo>
                <a:close/>
                <a:moveTo>
                  <a:pt x="4798" y="2741"/>
                </a:moveTo>
                <a:lnTo>
                  <a:pt x="4798" y="2741"/>
                </a:lnTo>
                <a:lnTo>
                  <a:pt x="4774" y="2741"/>
                </a:lnTo>
                <a:lnTo>
                  <a:pt x="4751" y="2739"/>
                </a:lnTo>
                <a:lnTo>
                  <a:pt x="4728" y="2736"/>
                </a:lnTo>
                <a:lnTo>
                  <a:pt x="4706" y="2732"/>
                </a:lnTo>
                <a:lnTo>
                  <a:pt x="4684" y="2727"/>
                </a:lnTo>
                <a:lnTo>
                  <a:pt x="4662" y="2720"/>
                </a:lnTo>
                <a:lnTo>
                  <a:pt x="4641" y="2713"/>
                </a:lnTo>
                <a:lnTo>
                  <a:pt x="4619" y="2705"/>
                </a:lnTo>
                <a:lnTo>
                  <a:pt x="4600" y="2696"/>
                </a:lnTo>
                <a:lnTo>
                  <a:pt x="4580" y="2686"/>
                </a:lnTo>
                <a:lnTo>
                  <a:pt x="4561" y="2675"/>
                </a:lnTo>
                <a:lnTo>
                  <a:pt x="4542" y="2663"/>
                </a:lnTo>
                <a:lnTo>
                  <a:pt x="4525" y="2650"/>
                </a:lnTo>
                <a:lnTo>
                  <a:pt x="4508" y="2637"/>
                </a:lnTo>
                <a:lnTo>
                  <a:pt x="4490" y="2622"/>
                </a:lnTo>
                <a:lnTo>
                  <a:pt x="4474" y="2607"/>
                </a:lnTo>
                <a:lnTo>
                  <a:pt x="4459" y="2591"/>
                </a:lnTo>
                <a:lnTo>
                  <a:pt x="4445" y="2575"/>
                </a:lnTo>
                <a:lnTo>
                  <a:pt x="4432" y="2558"/>
                </a:lnTo>
                <a:lnTo>
                  <a:pt x="4419" y="2539"/>
                </a:lnTo>
                <a:lnTo>
                  <a:pt x="4407" y="2521"/>
                </a:lnTo>
                <a:lnTo>
                  <a:pt x="4396" y="2503"/>
                </a:lnTo>
                <a:lnTo>
                  <a:pt x="4385" y="2482"/>
                </a:lnTo>
                <a:lnTo>
                  <a:pt x="4376" y="2462"/>
                </a:lnTo>
                <a:lnTo>
                  <a:pt x="4368" y="2441"/>
                </a:lnTo>
                <a:lnTo>
                  <a:pt x="4361" y="2420"/>
                </a:lnTo>
                <a:lnTo>
                  <a:pt x="4356" y="2399"/>
                </a:lnTo>
                <a:lnTo>
                  <a:pt x="4350" y="2376"/>
                </a:lnTo>
                <a:lnTo>
                  <a:pt x="4346" y="2354"/>
                </a:lnTo>
                <a:lnTo>
                  <a:pt x="4343" y="2331"/>
                </a:lnTo>
                <a:lnTo>
                  <a:pt x="4342" y="2308"/>
                </a:lnTo>
                <a:lnTo>
                  <a:pt x="4341" y="2285"/>
                </a:lnTo>
                <a:lnTo>
                  <a:pt x="4342" y="2261"/>
                </a:lnTo>
                <a:lnTo>
                  <a:pt x="4343" y="2238"/>
                </a:lnTo>
                <a:lnTo>
                  <a:pt x="4346" y="2214"/>
                </a:lnTo>
                <a:lnTo>
                  <a:pt x="4350" y="2193"/>
                </a:lnTo>
                <a:lnTo>
                  <a:pt x="4356" y="2170"/>
                </a:lnTo>
                <a:lnTo>
                  <a:pt x="4361" y="2149"/>
                </a:lnTo>
                <a:lnTo>
                  <a:pt x="4368" y="2127"/>
                </a:lnTo>
                <a:lnTo>
                  <a:pt x="4376" y="2106"/>
                </a:lnTo>
                <a:lnTo>
                  <a:pt x="4385" y="2087"/>
                </a:lnTo>
                <a:lnTo>
                  <a:pt x="4396" y="2067"/>
                </a:lnTo>
                <a:lnTo>
                  <a:pt x="4407" y="2047"/>
                </a:lnTo>
                <a:lnTo>
                  <a:pt x="4419" y="2029"/>
                </a:lnTo>
                <a:lnTo>
                  <a:pt x="4432" y="2011"/>
                </a:lnTo>
                <a:lnTo>
                  <a:pt x="4445" y="1993"/>
                </a:lnTo>
                <a:lnTo>
                  <a:pt x="4459" y="1977"/>
                </a:lnTo>
                <a:lnTo>
                  <a:pt x="4474" y="1961"/>
                </a:lnTo>
                <a:lnTo>
                  <a:pt x="4490" y="1946"/>
                </a:lnTo>
                <a:lnTo>
                  <a:pt x="4508" y="1932"/>
                </a:lnTo>
                <a:lnTo>
                  <a:pt x="4525" y="1918"/>
                </a:lnTo>
                <a:lnTo>
                  <a:pt x="4542" y="1906"/>
                </a:lnTo>
                <a:lnTo>
                  <a:pt x="4561" y="1893"/>
                </a:lnTo>
                <a:lnTo>
                  <a:pt x="4580" y="1883"/>
                </a:lnTo>
                <a:lnTo>
                  <a:pt x="4600" y="1872"/>
                </a:lnTo>
                <a:lnTo>
                  <a:pt x="4619" y="1863"/>
                </a:lnTo>
                <a:lnTo>
                  <a:pt x="4641" y="1855"/>
                </a:lnTo>
                <a:lnTo>
                  <a:pt x="4662" y="1848"/>
                </a:lnTo>
                <a:lnTo>
                  <a:pt x="4684" y="1841"/>
                </a:lnTo>
                <a:lnTo>
                  <a:pt x="4706" y="1837"/>
                </a:lnTo>
                <a:lnTo>
                  <a:pt x="4728" y="1833"/>
                </a:lnTo>
                <a:lnTo>
                  <a:pt x="4751" y="1830"/>
                </a:lnTo>
                <a:lnTo>
                  <a:pt x="4774" y="1827"/>
                </a:lnTo>
                <a:lnTo>
                  <a:pt x="4798" y="1827"/>
                </a:lnTo>
                <a:lnTo>
                  <a:pt x="4821" y="1827"/>
                </a:lnTo>
                <a:lnTo>
                  <a:pt x="4844" y="1830"/>
                </a:lnTo>
                <a:lnTo>
                  <a:pt x="4867" y="1833"/>
                </a:lnTo>
                <a:lnTo>
                  <a:pt x="4890" y="1837"/>
                </a:lnTo>
                <a:lnTo>
                  <a:pt x="4912" y="1841"/>
                </a:lnTo>
                <a:lnTo>
                  <a:pt x="4934" y="1848"/>
                </a:lnTo>
                <a:lnTo>
                  <a:pt x="4955" y="1855"/>
                </a:lnTo>
                <a:lnTo>
                  <a:pt x="4975" y="1863"/>
                </a:lnTo>
                <a:lnTo>
                  <a:pt x="4996" y="1872"/>
                </a:lnTo>
                <a:lnTo>
                  <a:pt x="5016" y="1883"/>
                </a:lnTo>
                <a:lnTo>
                  <a:pt x="5035" y="1893"/>
                </a:lnTo>
                <a:lnTo>
                  <a:pt x="5054" y="1906"/>
                </a:lnTo>
                <a:lnTo>
                  <a:pt x="5071" y="1918"/>
                </a:lnTo>
                <a:lnTo>
                  <a:pt x="5088" y="1932"/>
                </a:lnTo>
                <a:lnTo>
                  <a:pt x="5106" y="1946"/>
                </a:lnTo>
                <a:lnTo>
                  <a:pt x="5121" y="1961"/>
                </a:lnTo>
                <a:lnTo>
                  <a:pt x="5136" y="1977"/>
                </a:lnTo>
                <a:lnTo>
                  <a:pt x="5151" y="1993"/>
                </a:lnTo>
                <a:lnTo>
                  <a:pt x="5164" y="2011"/>
                </a:lnTo>
                <a:lnTo>
                  <a:pt x="5177" y="2029"/>
                </a:lnTo>
                <a:lnTo>
                  <a:pt x="5189" y="2047"/>
                </a:lnTo>
                <a:lnTo>
                  <a:pt x="5200" y="2067"/>
                </a:lnTo>
                <a:lnTo>
                  <a:pt x="5209" y="2087"/>
                </a:lnTo>
                <a:lnTo>
                  <a:pt x="5219" y="2106"/>
                </a:lnTo>
                <a:lnTo>
                  <a:pt x="5227" y="2127"/>
                </a:lnTo>
                <a:lnTo>
                  <a:pt x="5235" y="2149"/>
                </a:lnTo>
                <a:lnTo>
                  <a:pt x="5240" y="2170"/>
                </a:lnTo>
                <a:lnTo>
                  <a:pt x="5245" y="2193"/>
                </a:lnTo>
                <a:lnTo>
                  <a:pt x="5250" y="2214"/>
                </a:lnTo>
                <a:lnTo>
                  <a:pt x="5252" y="2238"/>
                </a:lnTo>
                <a:lnTo>
                  <a:pt x="5254" y="2261"/>
                </a:lnTo>
                <a:lnTo>
                  <a:pt x="5254" y="2285"/>
                </a:lnTo>
                <a:lnTo>
                  <a:pt x="5254" y="2308"/>
                </a:lnTo>
                <a:lnTo>
                  <a:pt x="5252" y="2331"/>
                </a:lnTo>
                <a:lnTo>
                  <a:pt x="5250" y="2354"/>
                </a:lnTo>
                <a:lnTo>
                  <a:pt x="5245" y="2376"/>
                </a:lnTo>
                <a:lnTo>
                  <a:pt x="5240" y="2399"/>
                </a:lnTo>
                <a:lnTo>
                  <a:pt x="5235" y="2420"/>
                </a:lnTo>
                <a:lnTo>
                  <a:pt x="5227" y="2441"/>
                </a:lnTo>
                <a:lnTo>
                  <a:pt x="5219" y="2462"/>
                </a:lnTo>
                <a:lnTo>
                  <a:pt x="5209" y="2482"/>
                </a:lnTo>
                <a:lnTo>
                  <a:pt x="5200" y="2503"/>
                </a:lnTo>
                <a:lnTo>
                  <a:pt x="5189" y="2521"/>
                </a:lnTo>
                <a:lnTo>
                  <a:pt x="5177" y="2539"/>
                </a:lnTo>
                <a:lnTo>
                  <a:pt x="5164" y="2558"/>
                </a:lnTo>
                <a:lnTo>
                  <a:pt x="5151" y="2575"/>
                </a:lnTo>
                <a:lnTo>
                  <a:pt x="5136" y="2591"/>
                </a:lnTo>
                <a:lnTo>
                  <a:pt x="5121" y="2607"/>
                </a:lnTo>
                <a:lnTo>
                  <a:pt x="5106" y="2622"/>
                </a:lnTo>
                <a:lnTo>
                  <a:pt x="5088" y="2637"/>
                </a:lnTo>
                <a:lnTo>
                  <a:pt x="5071" y="2650"/>
                </a:lnTo>
                <a:lnTo>
                  <a:pt x="5054" y="2663"/>
                </a:lnTo>
                <a:lnTo>
                  <a:pt x="5035" y="2675"/>
                </a:lnTo>
                <a:lnTo>
                  <a:pt x="5016" y="2686"/>
                </a:lnTo>
                <a:lnTo>
                  <a:pt x="4996" y="2696"/>
                </a:lnTo>
                <a:lnTo>
                  <a:pt x="4975" y="2705"/>
                </a:lnTo>
                <a:lnTo>
                  <a:pt x="4955" y="2713"/>
                </a:lnTo>
                <a:lnTo>
                  <a:pt x="4934" y="2720"/>
                </a:lnTo>
                <a:lnTo>
                  <a:pt x="4912" y="2727"/>
                </a:lnTo>
                <a:lnTo>
                  <a:pt x="4890" y="2732"/>
                </a:lnTo>
                <a:lnTo>
                  <a:pt x="4867" y="2736"/>
                </a:lnTo>
                <a:lnTo>
                  <a:pt x="4844" y="2739"/>
                </a:lnTo>
                <a:lnTo>
                  <a:pt x="4821" y="2741"/>
                </a:lnTo>
                <a:lnTo>
                  <a:pt x="4798" y="2741"/>
                </a:lnTo>
                <a:close/>
              </a:path>
            </a:pathLst>
          </a:custGeom>
          <a:solidFill>
            <a:srgbClr val="8EBBCC"/>
          </a:solidFill>
          <a:ln>
            <a:noFill/>
          </a:ln>
        </p:spPr>
        <p:txBody>
          <a:bodyPr tIns="468000" rIns="432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dirty="0">
              <a:solidFill>
                <a:srgbClr val="FFFFFF"/>
              </a:solidFill>
            </a:endParaRPr>
          </a:p>
        </p:txBody>
      </p:sp>
      <p:sp>
        <p:nvSpPr>
          <p:cNvPr id="15" name="KSO_Shape"/>
          <p:cNvSpPr/>
          <p:nvPr/>
        </p:nvSpPr>
        <p:spPr bwMode="auto">
          <a:xfrm>
            <a:off x="4583806" y="4503990"/>
            <a:ext cx="536207" cy="536207"/>
          </a:xfrm>
          <a:custGeom>
            <a:avLst/>
            <a:gdLst/>
            <a:ahLst/>
            <a:cxnLst/>
            <a:rect l="0" t="0" r="r" b="b"/>
            <a:pathLst>
              <a:path w="4629150" h="4629150">
                <a:moveTo>
                  <a:pt x="2317164" y="3859790"/>
                </a:moveTo>
                <a:cubicBezTo>
                  <a:pt x="2297115" y="3859790"/>
                  <a:pt x="2280107" y="3866979"/>
                  <a:pt x="2266139" y="3881358"/>
                </a:cubicBezTo>
                <a:cubicBezTo>
                  <a:pt x="2252171" y="3895737"/>
                  <a:pt x="2245187" y="3914594"/>
                  <a:pt x="2245187" y="3937929"/>
                </a:cubicBezTo>
                <a:cubicBezTo>
                  <a:pt x="2245187" y="3953212"/>
                  <a:pt x="2248432" y="3967838"/>
                  <a:pt x="2254923" y="3981806"/>
                </a:cubicBezTo>
                <a:cubicBezTo>
                  <a:pt x="2261414" y="3995774"/>
                  <a:pt x="2270494" y="4006414"/>
                  <a:pt x="2282161" y="4013727"/>
                </a:cubicBezTo>
                <a:cubicBezTo>
                  <a:pt x="2293829" y="4021040"/>
                  <a:pt x="2306071" y="4024696"/>
                  <a:pt x="2318889" y="4024696"/>
                </a:cubicBezTo>
                <a:cubicBezTo>
                  <a:pt x="2337623" y="4024696"/>
                  <a:pt x="2353727" y="4017137"/>
                  <a:pt x="2367203" y="4002018"/>
                </a:cubicBezTo>
                <a:cubicBezTo>
                  <a:pt x="2380678" y="3986900"/>
                  <a:pt x="2387415" y="3966359"/>
                  <a:pt x="2387415" y="3940394"/>
                </a:cubicBezTo>
                <a:cubicBezTo>
                  <a:pt x="2387415" y="3915416"/>
                  <a:pt x="2380760" y="3895737"/>
                  <a:pt x="2367449" y="3881358"/>
                </a:cubicBezTo>
                <a:cubicBezTo>
                  <a:pt x="2354138" y="3866979"/>
                  <a:pt x="2337376" y="3859790"/>
                  <a:pt x="2317164" y="3859790"/>
                </a:cubicBezTo>
                <a:close/>
                <a:moveTo>
                  <a:pt x="2323819" y="3692172"/>
                </a:moveTo>
                <a:cubicBezTo>
                  <a:pt x="2352248" y="3692172"/>
                  <a:pt x="2375542" y="3700142"/>
                  <a:pt x="2393701" y="3716082"/>
                </a:cubicBezTo>
                <a:cubicBezTo>
                  <a:pt x="2411860" y="3732023"/>
                  <a:pt x="2422746" y="3754043"/>
                  <a:pt x="2426362" y="3782144"/>
                </a:cubicBezTo>
                <a:lnTo>
                  <a:pt x="2382239" y="3785594"/>
                </a:lnTo>
                <a:cubicBezTo>
                  <a:pt x="2378295" y="3768175"/>
                  <a:pt x="2372708" y="3755522"/>
                  <a:pt x="2365477" y="3747634"/>
                </a:cubicBezTo>
                <a:cubicBezTo>
                  <a:pt x="2353481" y="3734980"/>
                  <a:pt x="2338691" y="3728654"/>
                  <a:pt x="2321108" y="3728654"/>
                </a:cubicBezTo>
                <a:cubicBezTo>
                  <a:pt x="2306975" y="3728654"/>
                  <a:pt x="2294568" y="3732598"/>
                  <a:pt x="2283887" y="3740486"/>
                </a:cubicBezTo>
                <a:cubicBezTo>
                  <a:pt x="2269919" y="3750674"/>
                  <a:pt x="2258908" y="3765546"/>
                  <a:pt x="2250856" y="3785101"/>
                </a:cubicBezTo>
                <a:cubicBezTo>
                  <a:pt x="2242804" y="3804657"/>
                  <a:pt x="2238614" y="3832511"/>
                  <a:pt x="2238285" y="3868664"/>
                </a:cubicBezTo>
                <a:cubicBezTo>
                  <a:pt x="2248966" y="3852395"/>
                  <a:pt x="2262031" y="3840317"/>
                  <a:pt x="2277478" y="3832429"/>
                </a:cubicBezTo>
                <a:cubicBezTo>
                  <a:pt x="2292925" y="3824541"/>
                  <a:pt x="2309112" y="3820597"/>
                  <a:pt x="2326038" y="3820597"/>
                </a:cubicBezTo>
                <a:cubicBezTo>
                  <a:pt x="2355617" y="3820597"/>
                  <a:pt x="2380801" y="3831484"/>
                  <a:pt x="2401589" y="3853258"/>
                </a:cubicBezTo>
                <a:cubicBezTo>
                  <a:pt x="2422377" y="3875032"/>
                  <a:pt x="2432771" y="3903173"/>
                  <a:pt x="2432771" y="3937683"/>
                </a:cubicBezTo>
                <a:cubicBezTo>
                  <a:pt x="2432771" y="3960361"/>
                  <a:pt x="2427882" y="3981436"/>
                  <a:pt x="2418104" y="4000909"/>
                </a:cubicBezTo>
                <a:cubicBezTo>
                  <a:pt x="2408326" y="4020382"/>
                  <a:pt x="2394892" y="4035296"/>
                  <a:pt x="2377802" y="4045648"/>
                </a:cubicBezTo>
                <a:cubicBezTo>
                  <a:pt x="2360712" y="4056001"/>
                  <a:pt x="2341320" y="4061178"/>
                  <a:pt x="2319629" y="4061178"/>
                </a:cubicBezTo>
                <a:cubicBezTo>
                  <a:pt x="2282654" y="4061178"/>
                  <a:pt x="2252500" y="4047579"/>
                  <a:pt x="2229164" y="4020382"/>
                </a:cubicBezTo>
                <a:cubicBezTo>
                  <a:pt x="2205829" y="3993186"/>
                  <a:pt x="2194162" y="3948364"/>
                  <a:pt x="2194162" y="3885919"/>
                </a:cubicBezTo>
                <a:cubicBezTo>
                  <a:pt x="2194162" y="3816078"/>
                  <a:pt x="2207062" y="3765300"/>
                  <a:pt x="2232862" y="3733584"/>
                </a:cubicBezTo>
                <a:cubicBezTo>
                  <a:pt x="2255375" y="3705976"/>
                  <a:pt x="2285694" y="3692172"/>
                  <a:pt x="2323819" y="3692172"/>
                </a:cubicBezTo>
                <a:close/>
                <a:moveTo>
                  <a:pt x="3020074" y="3489300"/>
                </a:moveTo>
                <a:lnTo>
                  <a:pt x="3199770" y="3489300"/>
                </a:lnTo>
                <a:lnTo>
                  <a:pt x="3199770" y="3531698"/>
                </a:lnTo>
                <a:lnTo>
                  <a:pt x="3055570" y="3531698"/>
                </a:lnTo>
                <a:lnTo>
                  <a:pt x="3036097" y="3628817"/>
                </a:lnTo>
                <a:cubicBezTo>
                  <a:pt x="3057788" y="3613699"/>
                  <a:pt x="3080548" y="3606140"/>
                  <a:pt x="3104376" y="3606140"/>
                </a:cubicBezTo>
                <a:cubicBezTo>
                  <a:pt x="3135928" y="3606140"/>
                  <a:pt x="3162549" y="3617068"/>
                  <a:pt x="3184241" y="3638924"/>
                </a:cubicBezTo>
                <a:cubicBezTo>
                  <a:pt x="3205933" y="3660780"/>
                  <a:pt x="3216779" y="3688880"/>
                  <a:pt x="3216779" y="3723225"/>
                </a:cubicBezTo>
                <a:cubicBezTo>
                  <a:pt x="3216779" y="3755927"/>
                  <a:pt x="3207247" y="3784192"/>
                  <a:pt x="3188185" y="3808020"/>
                </a:cubicBezTo>
                <a:cubicBezTo>
                  <a:pt x="3165014" y="3837271"/>
                  <a:pt x="3133381" y="3851897"/>
                  <a:pt x="3093284" y="3851897"/>
                </a:cubicBezTo>
                <a:cubicBezTo>
                  <a:pt x="3060418" y="3851897"/>
                  <a:pt x="3033591" y="3842694"/>
                  <a:pt x="3012803" y="3824289"/>
                </a:cubicBezTo>
                <a:cubicBezTo>
                  <a:pt x="2992015" y="3805884"/>
                  <a:pt x="2980142" y="3781481"/>
                  <a:pt x="2977184" y="3751080"/>
                </a:cubicBezTo>
                <a:lnTo>
                  <a:pt x="3023772" y="3747136"/>
                </a:lnTo>
                <a:cubicBezTo>
                  <a:pt x="3027223" y="3769813"/>
                  <a:pt x="3035234" y="3786863"/>
                  <a:pt x="3047805" y="3798284"/>
                </a:cubicBezTo>
                <a:cubicBezTo>
                  <a:pt x="3060377" y="3809705"/>
                  <a:pt x="3075536" y="3815415"/>
                  <a:pt x="3093284" y="3815415"/>
                </a:cubicBezTo>
                <a:cubicBezTo>
                  <a:pt x="3114647" y="3815415"/>
                  <a:pt x="3132723" y="3807363"/>
                  <a:pt x="3147513" y="3791258"/>
                </a:cubicBezTo>
                <a:cubicBezTo>
                  <a:pt x="3162303" y="3775154"/>
                  <a:pt x="3169698" y="3753791"/>
                  <a:pt x="3169698" y="3727169"/>
                </a:cubicBezTo>
                <a:cubicBezTo>
                  <a:pt x="3169698" y="3701862"/>
                  <a:pt x="3162590" y="3681896"/>
                  <a:pt x="3148376" y="3667271"/>
                </a:cubicBezTo>
                <a:cubicBezTo>
                  <a:pt x="3134161" y="3652645"/>
                  <a:pt x="3115551" y="3645333"/>
                  <a:pt x="3092544" y="3645333"/>
                </a:cubicBezTo>
                <a:cubicBezTo>
                  <a:pt x="3078248" y="3645333"/>
                  <a:pt x="3065348" y="3648578"/>
                  <a:pt x="3053844" y="3655069"/>
                </a:cubicBezTo>
                <a:cubicBezTo>
                  <a:pt x="3042341" y="3661560"/>
                  <a:pt x="3033303" y="3669982"/>
                  <a:pt x="3026730" y="3680335"/>
                </a:cubicBezTo>
                <a:lnTo>
                  <a:pt x="2985072" y="3674912"/>
                </a:lnTo>
                <a:lnTo>
                  <a:pt x="3020074" y="3489300"/>
                </a:lnTo>
                <a:close/>
                <a:moveTo>
                  <a:pt x="1418041" y="3489054"/>
                </a:moveTo>
                <a:lnTo>
                  <a:pt x="1651967" y="3489054"/>
                </a:lnTo>
                <a:lnTo>
                  <a:pt x="1651967" y="3523563"/>
                </a:lnTo>
                <a:cubicBezTo>
                  <a:pt x="1628960" y="3548049"/>
                  <a:pt x="1606159" y="3580586"/>
                  <a:pt x="1583564" y="3621176"/>
                </a:cubicBezTo>
                <a:cubicBezTo>
                  <a:pt x="1560968" y="3661766"/>
                  <a:pt x="1543508" y="3703506"/>
                  <a:pt x="1531183" y="3746396"/>
                </a:cubicBezTo>
                <a:cubicBezTo>
                  <a:pt x="1522309" y="3776633"/>
                  <a:pt x="1516640" y="3809746"/>
                  <a:pt x="1514175" y="3845734"/>
                </a:cubicBezTo>
                <a:lnTo>
                  <a:pt x="1468573" y="3845734"/>
                </a:lnTo>
                <a:cubicBezTo>
                  <a:pt x="1469066" y="3817305"/>
                  <a:pt x="1474653" y="3782960"/>
                  <a:pt x="1485335" y="3742699"/>
                </a:cubicBezTo>
                <a:cubicBezTo>
                  <a:pt x="1496017" y="3702438"/>
                  <a:pt x="1511340" y="3663614"/>
                  <a:pt x="1531307" y="3626229"/>
                </a:cubicBezTo>
                <a:cubicBezTo>
                  <a:pt x="1551273" y="3588844"/>
                  <a:pt x="1572513" y="3557333"/>
                  <a:pt x="1595026" y="3531698"/>
                </a:cubicBezTo>
                <a:lnTo>
                  <a:pt x="1418041" y="3531698"/>
                </a:lnTo>
                <a:lnTo>
                  <a:pt x="1418041" y="3489054"/>
                </a:lnTo>
                <a:close/>
                <a:moveTo>
                  <a:pt x="960894" y="3097227"/>
                </a:moveTo>
                <a:cubicBezTo>
                  <a:pt x="940024" y="3097227"/>
                  <a:pt x="922728" y="3104129"/>
                  <a:pt x="909007" y="3117933"/>
                </a:cubicBezTo>
                <a:cubicBezTo>
                  <a:pt x="895285" y="3131737"/>
                  <a:pt x="888424" y="3148991"/>
                  <a:pt x="888424" y="3169697"/>
                </a:cubicBezTo>
                <a:cubicBezTo>
                  <a:pt x="888424" y="3182351"/>
                  <a:pt x="891423" y="3194593"/>
                  <a:pt x="897421" y="3206425"/>
                </a:cubicBezTo>
                <a:cubicBezTo>
                  <a:pt x="903420" y="3218257"/>
                  <a:pt x="912335" y="3227418"/>
                  <a:pt x="924166" y="3233910"/>
                </a:cubicBezTo>
                <a:cubicBezTo>
                  <a:pt x="935998" y="3240401"/>
                  <a:pt x="948734" y="3243646"/>
                  <a:pt x="962373" y="3243646"/>
                </a:cubicBezTo>
                <a:cubicBezTo>
                  <a:pt x="983572" y="3243646"/>
                  <a:pt x="1001073" y="3236826"/>
                  <a:pt x="1014877" y="3223187"/>
                </a:cubicBezTo>
                <a:cubicBezTo>
                  <a:pt x="1028681" y="3209547"/>
                  <a:pt x="1035583" y="3192211"/>
                  <a:pt x="1035583" y="3171176"/>
                </a:cubicBezTo>
                <a:cubicBezTo>
                  <a:pt x="1035583" y="3149813"/>
                  <a:pt x="1028476" y="3132148"/>
                  <a:pt x="1014261" y="3118179"/>
                </a:cubicBezTo>
                <a:cubicBezTo>
                  <a:pt x="1000046" y="3104211"/>
                  <a:pt x="982257" y="3097227"/>
                  <a:pt x="960894" y="3097227"/>
                </a:cubicBezTo>
                <a:close/>
                <a:moveTo>
                  <a:pt x="3691180" y="2983839"/>
                </a:moveTo>
                <a:lnTo>
                  <a:pt x="3578039" y="3146773"/>
                </a:lnTo>
                <a:lnTo>
                  <a:pt x="3691180" y="3146773"/>
                </a:lnTo>
                <a:lnTo>
                  <a:pt x="3691180" y="2983839"/>
                </a:lnTo>
                <a:close/>
                <a:moveTo>
                  <a:pt x="961634" y="2947604"/>
                </a:moveTo>
                <a:cubicBezTo>
                  <a:pt x="944708" y="2947604"/>
                  <a:pt x="930657" y="2953027"/>
                  <a:pt x="919483" y="2963872"/>
                </a:cubicBezTo>
                <a:cubicBezTo>
                  <a:pt x="908308" y="2974718"/>
                  <a:pt x="902721" y="2987700"/>
                  <a:pt x="902721" y="3002819"/>
                </a:cubicBezTo>
                <a:cubicBezTo>
                  <a:pt x="902721" y="3019909"/>
                  <a:pt x="908226" y="3033877"/>
                  <a:pt x="919236" y="3044723"/>
                </a:cubicBezTo>
                <a:cubicBezTo>
                  <a:pt x="930247" y="3055569"/>
                  <a:pt x="944543" y="3060992"/>
                  <a:pt x="962127" y="3060992"/>
                </a:cubicBezTo>
                <a:cubicBezTo>
                  <a:pt x="979217" y="3060992"/>
                  <a:pt x="993226" y="3055610"/>
                  <a:pt x="1004155" y="3044847"/>
                </a:cubicBezTo>
                <a:cubicBezTo>
                  <a:pt x="1015083" y="3034083"/>
                  <a:pt x="1020547" y="3020895"/>
                  <a:pt x="1020547" y="3005284"/>
                </a:cubicBezTo>
                <a:cubicBezTo>
                  <a:pt x="1020547" y="2989015"/>
                  <a:pt x="1014918" y="2975335"/>
                  <a:pt x="1003662" y="2964242"/>
                </a:cubicBezTo>
                <a:cubicBezTo>
                  <a:pt x="992405" y="2953150"/>
                  <a:pt x="978396" y="2947604"/>
                  <a:pt x="961634" y="2947604"/>
                </a:cubicBezTo>
                <a:close/>
                <a:moveTo>
                  <a:pt x="3699315" y="2912601"/>
                </a:moveTo>
                <a:lnTo>
                  <a:pt x="3735550" y="2912601"/>
                </a:lnTo>
                <a:lnTo>
                  <a:pt x="3735550" y="3146773"/>
                </a:lnTo>
                <a:lnTo>
                  <a:pt x="3784356" y="3146773"/>
                </a:lnTo>
                <a:lnTo>
                  <a:pt x="3784356" y="3187445"/>
                </a:lnTo>
                <a:lnTo>
                  <a:pt x="3735550" y="3187445"/>
                </a:lnTo>
                <a:lnTo>
                  <a:pt x="3735550" y="3273965"/>
                </a:lnTo>
                <a:lnTo>
                  <a:pt x="3691180" y="3273965"/>
                </a:lnTo>
                <a:lnTo>
                  <a:pt x="3691180" y="3187445"/>
                </a:lnTo>
                <a:lnTo>
                  <a:pt x="3534409" y="3187445"/>
                </a:lnTo>
                <a:lnTo>
                  <a:pt x="3534409" y="3146773"/>
                </a:lnTo>
                <a:lnTo>
                  <a:pt x="3699315" y="2912601"/>
                </a:lnTo>
                <a:close/>
                <a:moveTo>
                  <a:pt x="961141" y="2911122"/>
                </a:moveTo>
                <a:cubicBezTo>
                  <a:pt x="992692" y="2911122"/>
                  <a:pt x="1018082" y="2920284"/>
                  <a:pt x="1037308" y="2938607"/>
                </a:cubicBezTo>
                <a:cubicBezTo>
                  <a:pt x="1056535" y="2956929"/>
                  <a:pt x="1066148" y="2979237"/>
                  <a:pt x="1066148" y="3005530"/>
                </a:cubicBezTo>
                <a:cubicBezTo>
                  <a:pt x="1066148" y="3022292"/>
                  <a:pt x="1061753" y="3036877"/>
                  <a:pt x="1052961" y="3049284"/>
                </a:cubicBezTo>
                <a:cubicBezTo>
                  <a:pt x="1044169" y="3061690"/>
                  <a:pt x="1030817" y="3071263"/>
                  <a:pt x="1012905" y="3078000"/>
                </a:cubicBezTo>
                <a:cubicBezTo>
                  <a:pt x="1035090" y="3085231"/>
                  <a:pt x="1051975" y="3096899"/>
                  <a:pt x="1063560" y="3113003"/>
                </a:cubicBezTo>
                <a:cubicBezTo>
                  <a:pt x="1075146" y="3129107"/>
                  <a:pt x="1080938" y="3148334"/>
                  <a:pt x="1080938" y="3170683"/>
                </a:cubicBezTo>
                <a:cubicBezTo>
                  <a:pt x="1080938" y="3201577"/>
                  <a:pt x="1070010" y="3227542"/>
                  <a:pt x="1048154" y="3248576"/>
                </a:cubicBezTo>
                <a:cubicBezTo>
                  <a:pt x="1026298" y="3269610"/>
                  <a:pt x="997540" y="3280128"/>
                  <a:pt x="961880" y="3280128"/>
                </a:cubicBezTo>
                <a:cubicBezTo>
                  <a:pt x="926221" y="3280128"/>
                  <a:pt x="897463" y="3269569"/>
                  <a:pt x="875607" y="3248453"/>
                </a:cubicBezTo>
                <a:cubicBezTo>
                  <a:pt x="853751" y="3227336"/>
                  <a:pt x="842822" y="3201002"/>
                  <a:pt x="842822" y="3169451"/>
                </a:cubicBezTo>
                <a:cubicBezTo>
                  <a:pt x="842822" y="3145951"/>
                  <a:pt x="848779" y="3126273"/>
                  <a:pt x="860693" y="3110415"/>
                </a:cubicBezTo>
                <a:cubicBezTo>
                  <a:pt x="872607" y="3094557"/>
                  <a:pt x="889575" y="3083752"/>
                  <a:pt x="911595" y="3078000"/>
                </a:cubicBezTo>
                <a:cubicBezTo>
                  <a:pt x="893190" y="3071263"/>
                  <a:pt x="879550" y="3061649"/>
                  <a:pt x="870677" y="3049160"/>
                </a:cubicBezTo>
                <a:cubicBezTo>
                  <a:pt x="861803" y="3036671"/>
                  <a:pt x="857366" y="3021717"/>
                  <a:pt x="857366" y="3004298"/>
                </a:cubicBezTo>
                <a:cubicBezTo>
                  <a:pt x="857366" y="2978005"/>
                  <a:pt x="866815" y="2955902"/>
                  <a:pt x="885713" y="2937990"/>
                </a:cubicBezTo>
                <a:cubicBezTo>
                  <a:pt x="904611" y="2920078"/>
                  <a:pt x="929754" y="2911122"/>
                  <a:pt x="961141" y="2911122"/>
                </a:cubicBezTo>
                <a:close/>
                <a:moveTo>
                  <a:pt x="753091" y="2166800"/>
                </a:moveTo>
                <a:cubicBezTo>
                  <a:pt x="733372" y="2166800"/>
                  <a:pt x="716199" y="2174852"/>
                  <a:pt x="701574" y="2190957"/>
                </a:cubicBezTo>
                <a:cubicBezTo>
                  <a:pt x="686948" y="2207061"/>
                  <a:pt x="679635" y="2227931"/>
                  <a:pt x="679635" y="2253567"/>
                </a:cubicBezTo>
                <a:cubicBezTo>
                  <a:pt x="679635" y="2276573"/>
                  <a:pt x="686578" y="2295266"/>
                  <a:pt x="700464" y="2309645"/>
                </a:cubicBezTo>
                <a:cubicBezTo>
                  <a:pt x="714350" y="2324024"/>
                  <a:pt x="731482" y="2331213"/>
                  <a:pt x="751859" y="2331213"/>
                </a:cubicBezTo>
                <a:cubicBezTo>
                  <a:pt x="772400" y="2331213"/>
                  <a:pt x="789285" y="2324024"/>
                  <a:pt x="802514" y="2309645"/>
                </a:cubicBezTo>
                <a:cubicBezTo>
                  <a:pt x="815743" y="2295266"/>
                  <a:pt x="822357" y="2275341"/>
                  <a:pt x="822357" y="2249870"/>
                </a:cubicBezTo>
                <a:cubicBezTo>
                  <a:pt x="822357" y="2224398"/>
                  <a:pt x="815578" y="2204185"/>
                  <a:pt x="802021" y="2189231"/>
                </a:cubicBezTo>
                <a:cubicBezTo>
                  <a:pt x="788464" y="2174277"/>
                  <a:pt x="772154" y="2166800"/>
                  <a:pt x="753091" y="2166800"/>
                </a:cubicBezTo>
                <a:close/>
                <a:moveTo>
                  <a:pt x="3871622" y="2130072"/>
                </a:moveTo>
                <a:cubicBezTo>
                  <a:pt x="3891342" y="2130072"/>
                  <a:pt x="3909501" y="2134304"/>
                  <a:pt x="3926098" y="2142767"/>
                </a:cubicBezTo>
                <a:cubicBezTo>
                  <a:pt x="3942696" y="2151230"/>
                  <a:pt x="3955390" y="2162774"/>
                  <a:pt x="3964182" y="2177400"/>
                </a:cubicBezTo>
                <a:cubicBezTo>
                  <a:pt x="3972974" y="2192025"/>
                  <a:pt x="3977369" y="2207554"/>
                  <a:pt x="3977369" y="2223987"/>
                </a:cubicBezTo>
                <a:cubicBezTo>
                  <a:pt x="3977369" y="2239599"/>
                  <a:pt x="3973179" y="2253813"/>
                  <a:pt x="3964798" y="2266631"/>
                </a:cubicBezTo>
                <a:cubicBezTo>
                  <a:pt x="3956417" y="2279449"/>
                  <a:pt x="3944010" y="2289638"/>
                  <a:pt x="3927577" y="2297197"/>
                </a:cubicBezTo>
                <a:cubicBezTo>
                  <a:pt x="3948940" y="2302127"/>
                  <a:pt x="3965538" y="2312356"/>
                  <a:pt x="3977369" y="2327886"/>
                </a:cubicBezTo>
                <a:cubicBezTo>
                  <a:pt x="3989201" y="2343415"/>
                  <a:pt x="3995117" y="2362847"/>
                  <a:pt x="3995117" y="2386182"/>
                </a:cubicBezTo>
                <a:cubicBezTo>
                  <a:pt x="3995117" y="2417734"/>
                  <a:pt x="3983614" y="2444479"/>
                  <a:pt x="3960608" y="2466417"/>
                </a:cubicBezTo>
                <a:cubicBezTo>
                  <a:pt x="3937601" y="2488355"/>
                  <a:pt x="3908515" y="2499324"/>
                  <a:pt x="3873348" y="2499324"/>
                </a:cubicBezTo>
                <a:cubicBezTo>
                  <a:pt x="3841632" y="2499324"/>
                  <a:pt x="3815298" y="2489875"/>
                  <a:pt x="3794346" y="2470977"/>
                </a:cubicBezTo>
                <a:cubicBezTo>
                  <a:pt x="3773393" y="2452079"/>
                  <a:pt x="3761438" y="2427594"/>
                  <a:pt x="3758480" y="2397521"/>
                </a:cubicBezTo>
                <a:lnTo>
                  <a:pt x="3802850" y="2391605"/>
                </a:lnTo>
                <a:cubicBezTo>
                  <a:pt x="3807944" y="2416748"/>
                  <a:pt x="3816613" y="2434865"/>
                  <a:pt x="3828855" y="2445958"/>
                </a:cubicBezTo>
                <a:cubicBezTo>
                  <a:pt x="3841098" y="2457050"/>
                  <a:pt x="3856011" y="2462596"/>
                  <a:pt x="3873594" y="2462596"/>
                </a:cubicBezTo>
                <a:cubicBezTo>
                  <a:pt x="3894464" y="2462596"/>
                  <a:pt x="3912089" y="2455366"/>
                  <a:pt x="3926468" y="2440904"/>
                </a:cubicBezTo>
                <a:cubicBezTo>
                  <a:pt x="3940847" y="2426443"/>
                  <a:pt x="3948036" y="2408531"/>
                  <a:pt x="3948036" y="2387168"/>
                </a:cubicBezTo>
                <a:cubicBezTo>
                  <a:pt x="3948036" y="2366791"/>
                  <a:pt x="3941381" y="2349988"/>
                  <a:pt x="3928070" y="2336760"/>
                </a:cubicBezTo>
                <a:cubicBezTo>
                  <a:pt x="3914759" y="2323531"/>
                  <a:pt x="3897833" y="2316917"/>
                  <a:pt x="3877292" y="2316917"/>
                </a:cubicBezTo>
                <a:cubicBezTo>
                  <a:pt x="3868911" y="2316917"/>
                  <a:pt x="3858476" y="2318560"/>
                  <a:pt x="3845987" y="2321847"/>
                </a:cubicBezTo>
                <a:lnTo>
                  <a:pt x="3850917" y="2282900"/>
                </a:lnTo>
                <a:cubicBezTo>
                  <a:pt x="3853875" y="2283229"/>
                  <a:pt x="3856257" y="2283393"/>
                  <a:pt x="3858065" y="2283393"/>
                </a:cubicBezTo>
                <a:cubicBezTo>
                  <a:pt x="3876963" y="2283393"/>
                  <a:pt x="3893971" y="2278463"/>
                  <a:pt x="3909090" y="2268603"/>
                </a:cubicBezTo>
                <a:cubicBezTo>
                  <a:pt x="3924208" y="2258743"/>
                  <a:pt x="3931768" y="2243543"/>
                  <a:pt x="3931768" y="2223001"/>
                </a:cubicBezTo>
                <a:cubicBezTo>
                  <a:pt x="3931768" y="2206733"/>
                  <a:pt x="3926262" y="2193257"/>
                  <a:pt x="3915252" y="2182576"/>
                </a:cubicBezTo>
                <a:cubicBezTo>
                  <a:pt x="3904242" y="2171894"/>
                  <a:pt x="3890027" y="2166554"/>
                  <a:pt x="3872608" y="2166554"/>
                </a:cubicBezTo>
                <a:cubicBezTo>
                  <a:pt x="3855354" y="2166554"/>
                  <a:pt x="3840975" y="2171977"/>
                  <a:pt x="3829471" y="2182822"/>
                </a:cubicBezTo>
                <a:cubicBezTo>
                  <a:pt x="3817968" y="2193668"/>
                  <a:pt x="3810573" y="2209937"/>
                  <a:pt x="3807287" y="2231629"/>
                </a:cubicBezTo>
                <a:lnTo>
                  <a:pt x="3762917" y="2223741"/>
                </a:lnTo>
                <a:cubicBezTo>
                  <a:pt x="3768340" y="2193997"/>
                  <a:pt x="3780665" y="2170950"/>
                  <a:pt x="3799892" y="2154599"/>
                </a:cubicBezTo>
                <a:cubicBezTo>
                  <a:pt x="3819119" y="2138248"/>
                  <a:pt x="3843029" y="2130072"/>
                  <a:pt x="3871622" y="2130072"/>
                </a:cubicBezTo>
                <a:close/>
                <a:moveTo>
                  <a:pt x="747668" y="2130072"/>
                </a:moveTo>
                <a:cubicBezTo>
                  <a:pt x="771168" y="2130072"/>
                  <a:pt x="792654" y="2136399"/>
                  <a:pt x="812127" y="2149052"/>
                </a:cubicBezTo>
                <a:cubicBezTo>
                  <a:pt x="831600" y="2161706"/>
                  <a:pt x="846390" y="2179741"/>
                  <a:pt x="856497" y="2203158"/>
                </a:cubicBezTo>
                <a:cubicBezTo>
                  <a:pt x="866603" y="2226576"/>
                  <a:pt x="871656" y="2260469"/>
                  <a:pt x="871656" y="2304838"/>
                </a:cubicBezTo>
                <a:cubicBezTo>
                  <a:pt x="871656" y="2351015"/>
                  <a:pt x="866644" y="2387784"/>
                  <a:pt x="856620" y="2415145"/>
                </a:cubicBezTo>
                <a:cubicBezTo>
                  <a:pt x="846596" y="2442507"/>
                  <a:pt x="831683" y="2463336"/>
                  <a:pt x="811881" y="2477632"/>
                </a:cubicBezTo>
                <a:cubicBezTo>
                  <a:pt x="792079" y="2491929"/>
                  <a:pt x="768867" y="2499078"/>
                  <a:pt x="742245" y="2499078"/>
                </a:cubicBezTo>
                <a:cubicBezTo>
                  <a:pt x="713981" y="2499078"/>
                  <a:pt x="690892" y="2491231"/>
                  <a:pt x="672980" y="2475537"/>
                </a:cubicBezTo>
                <a:cubicBezTo>
                  <a:pt x="655068" y="2459844"/>
                  <a:pt x="644304" y="2437782"/>
                  <a:pt x="640689" y="2409353"/>
                </a:cubicBezTo>
                <a:lnTo>
                  <a:pt x="683333" y="2405409"/>
                </a:lnTo>
                <a:cubicBezTo>
                  <a:pt x="686948" y="2425457"/>
                  <a:pt x="693850" y="2440001"/>
                  <a:pt x="704039" y="2449039"/>
                </a:cubicBezTo>
                <a:cubicBezTo>
                  <a:pt x="714227" y="2458077"/>
                  <a:pt x="727291" y="2462596"/>
                  <a:pt x="743231" y="2462596"/>
                </a:cubicBezTo>
                <a:cubicBezTo>
                  <a:pt x="756871" y="2462596"/>
                  <a:pt x="768826" y="2459474"/>
                  <a:pt x="779097" y="2453229"/>
                </a:cubicBezTo>
                <a:cubicBezTo>
                  <a:pt x="789367" y="2446985"/>
                  <a:pt x="797789" y="2438645"/>
                  <a:pt x="804363" y="2428210"/>
                </a:cubicBezTo>
                <a:cubicBezTo>
                  <a:pt x="810936" y="2417775"/>
                  <a:pt x="816441" y="2403683"/>
                  <a:pt x="820878" y="2385936"/>
                </a:cubicBezTo>
                <a:cubicBezTo>
                  <a:pt x="825315" y="2368188"/>
                  <a:pt x="827533" y="2350111"/>
                  <a:pt x="827533" y="2331706"/>
                </a:cubicBezTo>
                <a:cubicBezTo>
                  <a:pt x="827533" y="2329734"/>
                  <a:pt x="827451" y="2326776"/>
                  <a:pt x="827287" y="2322832"/>
                </a:cubicBezTo>
                <a:cubicBezTo>
                  <a:pt x="818413" y="2336965"/>
                  <a:pt x="806293" y="2348427"/>
                  <a:pt x="790929" y="2357219"/>
                </a:cubicBezTo>
                <a:cubicBezTo>
                  <a:pt x="775564" y="2366010"/>
                  <a:pt x="758925" y="2370406"/>
                  <a:pt x="741013" y="2370406"/>
                </a:cubicBezTo>
                <a:cubicBezTo>
                  <a:pt x="711105" y="2370406"/>
                  <a:pt x="685798" y="2359560"/>
                  <a:pt x="665092" y="2337869"/>
                </a:cubicBezTo>
                <a:cubicBezTo>
                  <a:pt x="644386" y="2316177"/>
                  <a:pt x="634033" y="2287583"/>
                  <a:pt x="634033" y="2252088"/>
                </a:cubicBezTo>
                <a:cubicBezTo>
                  <a:pt x="634033" y="2215442"/>
                  <a:pt x="644838" y="2185945"/>
                  <a:pt x="666448" y="2163596"/>
                </a:cubicBezTo>
                <a:cubicBezTo>
                  <a:pt x="688057" y="2141247"/>
                  <a:pt x="715131" y="2130072"/>
                  <a:pt x="747668" y="2130072"/>
                </a:cubicBezTo>
                <a:close/>
                <a:moveTo>
                  <a:pt x="1552575" y="1936750"/>
                </a:moveTo>
                <a:lnTo>
                  <a:pt x="1562100" y="1939925"/>
                </a:lnTo>
                <a:lnTo>
                  <a:pt x="2228850" y="2241550"/>
                </a:lnTo>
                <a:lnTo>
                  <a:pt x="2247900" y="2225675"/>
                </a:lnTo>
                <a:lnTo>
                  <a:pt x="2266950" y="2212975"/>
                </a:lnTo>
                <a:lnTo>
                  <a:pt x="2289175" y="2206625"/>
                </a:lnTo>
                <a:lnTo>
                  <a:pt x="2314575" y="2203450"/>
                </a:lnTo>
                <a:lnTo>
                  <a:pt x="2336800" y="2206625"/>
                </a:lnTo>
                <a:lnTo>
                  <a:pt x="2359025" y="2212975"/>
                </a:lnTo>
                <a:lnTo>
                  <a:pt x="2378075" y="2222500"/>
                </a:lnTo>
                <a:lnTo>
                  <a:pt x="2393950" y="2235200"/>
                </a:lnTo>
                <a:lnTo>
                  <a:pt x="2406650" y="2251075"/>
                </a:lnTo>
                <a:lnTo>
                  <a:pt x="2419350" y="2270125"/>
                </a:lnTo>
                <a:lnTo>
                  <a:pt x="2425700" y="2292350"/>
                </a:lnTo>
                <a:lnTo>
                  <a:pt x="2425700" y="2314575"/>
                </a:lnTo>
                <a:lnTo>
                  <a:pt x="2425700" y="2336800"/>
                </a:lnTo>
                <a:lnTo>
                  <a:pt x="2419350" y="2359025"/>
                </a:lnTo>
                <a:lnTo>
                  <a:pt x="2406650" y="2378075"/>
                </a:lnTo>
                <a:lnTo>
                  <a:pt x="2393950" y="2393950"/>
                </a:lnTo>
                <a:lnTo>
                  <a:pt x="2378075" y="2406650"/>
                </a:lnTo>
                <a:lnTo>
                  <a:pt x="2359025" y="2419350"/>
                </a:lnTo>
                <a:lnTo>
                  <a:pt x="2336800" y="2425700"/>
                </a:lnTo>
                <a:lnTo>
                  <a:pt x="2330450" y="2425700"/>
                </a:lnTo>
                <a:lnTo>
                  <a:pt x="2330450" y="3467100"/>
                </a:lnTo>
                <a:lnTo>
                  <a:pt x="2327275" y="3470275"/>
                </a:lnTo>
                <a:lnTo>
                  <a:pt x="2324100" y="3473450"/>
                </a:lnTo>
                <a:lnTo>
                  <a:pt x="2320925" y="3476625"/>
                </a:lnTo>
                <a:lnTo>
                  <a:pt x="2314575" y="3476625"/>
                </a:lnTo>
                <a:lnTo>
                  <a:pt x="2308225" y="3476625"/>
                </a:lnTo>
                <a:lnTo>
                  <a:pt x="2305050" y="3473450"/>
                </a:lnTo>
                <a:lnTo>
                  <a:pt x="2301875" y="3470275"/>
                </a:lnTo>
                <a:lnTo>
                  <a:pt x="2301875" y="3467100"/>
                </a:lnTo>
                <a:lnTo>
                  <a:pt x="2301875" y="2425700"/>
                </a:lnTo>
                <a:lnTo>
                  <a:pt x="2292350" y="2425700"/>
                </a:lnTo>
                <a:lnTo>
                  <a:pt x="2270125" y="2416175"/>
                </a:lnTo>
                <a:lnTo>
                  <a:pt x="2251075" y="2406650"/>
                </a:lnTo>
                <a:lnTo>
                  <a:pt x="2232025" y="2390775"/>
                </a:lnTo>
                <a:lnTo>
                  <a:pt x="1098550" y="2882900"/>
                </a:lnTo>
                <a:lnTo>
                  <a:pt x="1089025" y="2886075"/>
                </a:lnTo>
                <a:lnTo>
                  <a:pt x="1076325" y="2882900"/>
                </a:lnTo>
                <a:lnTo>
                  <a:pt x="1066800" y="2873375"/>
                </a:lnTo>
                <a:lnTo>
                  <a:pt x="1060450" y="2863850"/>
                </a:lnTo>
                <a:lnTo>
                  <a:pt x="1057275" y="2851150"/>
                </a:lnTo>
                <a:lnTo>
                  <a:pt x="1057275" y="2838450"/>
                </a:lnTo>
                <a:lnTo>
                  <a:pt x="1063625" y="2828925"/>
                </a:lnTo>
                <a:lnTo>
                  <a:pt x="1069975" y="2819400"/>
                </a:lnTo>
                <a:lnTo>
                  <a:pt x="2203450" y="2330450"/>
                </a:lnTo>
                <a:lnTo>
                  <a:pt x="2203450" y="2314575"/>
                </a:lnTo>
                <a:lnTo>
                  <a:pt x="2203450" y="2305050"/>
                </a:lnTo>
                <a:lnTo>
                  <a:pt x="1533525" y="2003425"/>
                </a:lnTo>
                <a:lnTo>
                  <a:pt x="1527175" y="1993900"/>
                </a:lnTo>
                <a:lnTo>
                  <a:pt x="1520825" y="1984375"/>
                </a:lnTo>
                <a:lnTo>
                  <a:pt x="1520825" y="1971675"/>
                </a:lnTo>
                <a:lnTo>
                  <a:pt x="1524000" y="1958975"/>
                </a:lnTo>
                <a:lnTo>
                  <a:pt x="1530350" y="1949450"/>
                </a:lnTo>
                <a:lnTo>
                  <a:pt x="1539875" y="1939925"/>
                </a:lnTo>
                <a:lnTo>
                  <a:pt x="1552575" y="1936750"/>
                </a:lnTo>
                <a:close/>
                <a:moveTo>
                  <a:pt x="1093997" y="1385750"/>
                </a:moveTo>
                <a:cubicBezTo>
                  <a:pt x="1073620" y="1385750"/>
                  <a:pt x="1057352" y="1394378"/>
                  <a:pt x="1045191" y="1411632"/>
                </a:cubicBezTo>
                <a:cubicBezTo>
                  <a:pt x="1029908" y="1433653"/>
                  <a:pt x="1022267" y="1474325"/>
                  <a:pt x="1022267" y="1533648"/>
                </a:cubicBezTo>
                <a:cubicBezTo>
                  <a:pt x="1022267" y="1592972"/>
                  <a:pt x="1029210" y="1632452"/>
                  <a:pt x="1043096" y="1652090"/>
                </a:cubicBezTo>
                <a:cubicBezTo>
                  <a:pt x="1056982" y="1671727"/>
                  <a:pt x="1074113" y="1681546"/>
                  <a:pt x="1094490" y="1681546"/>
                </a:cubicBezTo>
                <a:cubicBezTo>
                  <a:pt x="1114867" y="1681546"/>
                  <a:pt x="1131999" y="1671686"/>
                  <a:pt x="1145885" y="1651966"/>
                </a:cubicBezTo>
                <a:cubicBezTo>
                  <a:pt x="1159771" y="1632247"/>
                  <a:pt x="1166714" y="1592807"/>
                  <a:pt x="1166714" y="1533648"/>
                </a:cubicBezTo>
                <a:cubicBezTo>
                  <a:pt x="1166714" y="1474160"/>
                  <a:pt x="1159771" y="1434639"/>
                  <a:pt x="1145885" y="1415083"/>
                </a:cubicBezTo>
                <a:cubicBezTo>
                  <a:pt x="1131999" y="1395528"/>
                  <a:pt x="1114703" y="1385750"/>
                  <a:pt x="1093997" y="1385750"/>
                </a:cubicBezTo>
                <a:close/>
                <a:moveTo>
                  <a:pt x="3668996" y="1349022"/>
                </a:moveTo>
                <a:cubicBezTo>
                  <a:pt x="3703670" y="1349022"/>
                  <a:pt x="3731113" y="1358636"/>
                  <a:pt x="3751326" y="1377862"/>
                </a:cubicBezTo>
                <a:cubicBezTo>
                  <a:pt x="3771538" y="1397089"/>
                  <a:pt x="3781645" y="1420917"/>
                  <a:pt x="3781645" y="1449346"/>
                </a:cubicBezTo>
                <a:cubicBezTo>
                  <a:pt x="3781645" y="1463807"/>
                  <a:pt x="3778687" y="1478022"/>
                  <a:pt x="3772771" y="1491990"/>
                </a:cubicBezTo>
                <a:cubicBezTo>
                  <a:pt x="3766855" y="1505958"/>
                  <a:pt x="3757036" y="1520666"/>
                  <a:pt x="3743315" y="1536113"/>
                </a:cubicBezTo>
                <a:cubicBezTo>
                  <a:pt x="3729593" y="1551560"/>
                  <a:pt x="3706792" y="1572759"/>
                  <a:pt x="3674912" y="1599709"/>
                </a:cubicBezTo>
                <a:cubicBezTo>
                  <a:pt x="3648290" y="1622058"/>
                  <a:pt x="3631200" y="1637218"/>
                  <a:pt x="3623640" y="1645188"/>
                </a:cubicBezTo>
                <a:cubicBezTo>
                  <a:pt x="3616081" y="1653158"/>
                  <a:pt x="3609837" y="1661169"/>
                  <a:pt x="3604907" y="1669221"/>
                </a:cubicBezTo>
                <a:lnTo>
                  <a:pt x="3782138" y="1669221"/>
                </a:lnTo>
                <a:lnTo>
                  <a:pt x="3782138" y="1711865"/>
                </a:lnTo>
                <a:lnTo>
                  <a:pt x="3543283" y="1711865"/>
                </a:lnTo>
                <a:cubicBezTo>
                  <a:pt x="3542954" y="1701184"/>
                  <a:pt x="3544679" y="1690913"/>
                  <a:pt x="3548459" y="1681053"/>
                </a:cubicBezTo>
                <a:cubicBezTo>
                  <a:pt x="3554539" y="1664784"/>
                  <a:pt x="3564276" y="1648762"/>
                  <a:pt x="3577669" y="1632986"/>
                </a:cubicBezTo>
                <a:cubicBezTo>
                  <a:pt x="3591062" y="1617210"/>
                  <a:pt x="3610412" y="1598970"/>
                  <a:pt x="3635719" y="1578264"/>
                </a:cubicBezTo>
                <a:cubicBezTo>
                  <a:pt x="3674994" y="1546055"/>
                  <a:pt x="3701533" y="1520543"/>
                  <a:pt x="3715337" y="1501727"/>
                </a:cubicBezTo>
                <a:cubicBezTo>
                  <a:pt x="3729141" y="1482911"/>
                  <a:pt x="3736043" y="1465122"/>
                  <a:pt x="3736043" y="1448360"/>
                </a:cubicBezTo>
                <a:cubicBezTo>
                  <a:pt x="3736043" y="1430777"/>
                  <a:pt x="3729757" y="1415946"/>
                  <a:pt x="3717186" y="1403868"/>
                </a:cubicBezTo>
                <a:cubicBezTo>
                  <a:pt x="3704615" y="1391789"/>
                  <a:pt x="3688223" y="1385750"/>
                  <a:pt x="3668010" y="1385750"/>
                </a:cubicBezTo>
                <a:cubicBezTo>
                  <a:pt x="3646647" y="1385750"/>
                  <a:pt x="3629556" y="1392159"/>
                  <a:pt x="3616739" y="1404977"/>
                </a:cubicBezTo>
                <a:cubicBezTo>
                  <a:pt x="3603921" y="1417795"/>
                  <a:pt x="3597430" y="1435542"/>
                  <a:pt x="3597265" y="1458220"/>
                </a:cubicBezTo>
                <a:lnTo>
                  <a:pt x="3551663" y="1453537"/>
                </a:lnTo>
                <a:cubicBezTo>
                  <a:pt x="3554786" y="1419520"/>
                  <a:pt x="3566535" y="1393597"/>
                  <a:pt x="3586912" y="1375767"/>
                </a:cubicBezTo>
                <a:cubicBezTo>
                  <a:pt x="3607289" y="1357937"/>
                  <a:pt x="3634651" y="1349022"/>
                  <a:pt x="3668996" y="1349022"/>
                </a:cubicBezTo>
                <a:close/>
                <a:moveTo>
                  <a:pt x="1094490" y="1349022"/>
                </a:moveTo>
                <a:cubicBezTo>
                  <a:pt x="1113881" y="1349022"/>
                  <a:pt x="1130890" y="1352925"/>
                  <a:pt x="1145515" y="1360731"/>
                </a:cubicBezTo>
                <a:cubicBezTo>
                  <a:pt x="1160141" y="1368536"/>
                  <a:pt x="1172219" y="1379793"/>
                  <a:pt x="1181750" y="1394501"/>
                </a:cubicBezTo>
                <a:cubicBezTo>
                  <a:pt x="1191281" y="1409208"/>
                  <a:pt x="1198758" y="1427121"/>
                  <a:pt x="1204181" y="1448237"/>
                </a:cubicBezTo>
                <a:cubicBezTo>
                  <a:pt x="1209604" y="1469354"/>
                  <a:pt x="1212316" y="1497824"/>
                  <a:pt x="1212316" y="1533648"/>
                </a:cubicBezTo>
                <a:cubicBezTo>
                  <a:pt x="1212316" y="1576046"/>
                  <a:pt x="1207961" y="1610267"/>
                  <a:pt x="1199251" y="1636314"/>
                </a:cubicBezTo>
                <a:cubicBezTo>
                  <a:pt x="1190542" y="1662360"/>
                  <a:pt x="1177519" y="1682491"/>
                  <a:pt x="1160182" y="1696706"/>
                </a:cubicBezTo>
                <a:cubicBezTo>
                  <a:pt x="1142845" y="1710920"/>
                  <a:pt x="1120948" y="1718028"/>
                  <a:pt x="1094490" y="1718028"/>
                </a:cubicBezTo>
                <a:cubicBezTo>
                  <a:pt x="1059652" y="1718028"/>
                  <a:pt x="1032291" y="1705538"/>
                  <a:pt x="1012407" y="1680560"/>
                </a:cubicBezTo>
                <a:cubicBezTo>
                  <a:pt x="988579" y="1650487"/>
                  <a:pt x="976665" y="1601517"/>
                  <a:pt x="976665" y="1533648"/>
                </a:cubicBezTo>
                <a:cubicBezTo>
                  <a:pt x="976665" y="1490922"/>
                  <a:pt x="981061" y="1456536"/>
                  <a:pt x="989853" y="1430489"/>
                </a:cubicBezTo>
                <a:cubicBezTo>
                  <a:pt x="998644" y="1404443"/>
                  <a:pt x="1011709" y="1384353"/>
                  <a:pt x="1029045" y="1370221"/>
                </a:cubicBezTo>
                <a:cubicBezTo>
                  <a:pt x="1046382" y="1356088"/>
                  <a:pt x="1068197" y="1349022"/>
                  <a:pt x="1094490" y="1349022"/>
                </a:cubicBezTo>
                <a:close/>
                <a:moveTo>
                  <a:pt x="838971" y="1349022"/>
                </a:moveTo>
                <a:lnTo>
                  <a:pt x="867565" y="1349022"/>
                </a:lnTo>
                <a:lnTo>
                  <a:pt x="867565" y="1711865"/>
                </a:lnTo>
                <a:lnTo>
                  <a:pt x="823195" y="1711865"/>
                </a:lnTo>
                <a:lnTo>
                  <a:pt x="823195" y="1429134"/>
                </a:lnTo>
                <a:cubicBezTo>
                  <a:pt x="812514" y="1439322"/>
                  <a:pt x="798505" y="1449511"/>
                  <a:pt x="781168" y="1459699"/>
                </a:cubicBezTo>
                <a:cubicBezTo>
                  <a:pt x="763831" y="1469888"/>
                  <a:pt x="748260" y="1477529"/>
                  <a:pt x="734456" y="1482623"/>
                </a:cubicBezTo>
                <a:lnTo>
                  <a:pt x="734456" y="1439733"/>
                </a:lnTo>
                <a:cubicBezTo>
                  <a:pt x="759270" y="1428065"/>
                  <a:pt x="780962" y="1413933"/>
                  <a:pt x="799532" y="1397335"/>
                </a:cubicBezTo>
                <a:cubicBezTo>
                  <a:pt x="818101" y="1380738"/>
                  <a:pt x="831247" y="1364634"/>
                  <a:pt x="838971" y="1349022"/>
                </a:cubicBezTo>
                <a:close/>
                <a:moveTo>
                  <a:pt x="3115715" y="777254"/>
                </a:moveTo>
                <a:lnTo>
                  <a:pt x="3144309" y="777254"/>
                </a:lnTo>
                <a:lnTo>
                  <a:pt x="3144309" y="1140097"/>
                </a:lnTo>
                <a:lnTo>
                  <a:pt x="3099939" y="1140097"/>
                </a:lnTo>
                <a:lnTo>
                  <a:pt x="3099939" y="857366"/>
                </a:lnTo>
                <a:cubicBezTo>
                  <a:pt x="3089258" y="867554"/>
                  <a:pt x="3075249" y="877743"/>
                  <a:pt x="3057912" y="887931"/>
                </a:cubicBezTo>
                <a:cubicBezTo>
                  <a:pt x="3040575" y="898120"/>
                  <a:pt x="3025004" y="905761"/>
                  <a:pt x="3011200" y="910855"/>
                </a:cubicBezTo>
                <a:lnTo>
                  <a:pt x="3011200" y="867965"/>
                </a:lnTo>
                <a:cubicBezTo>
                  <a:pt x="3036014" y="856297"/>
                  <a:pt x="3057706" y="842165"/>
                  <a:pt x="3076276" y="825568"/>
                </a:cubicBezTo>
                <a:cubicBezTo>
                  <a:pt x="3094845" y="808970"/>
                  <a:pt x="3107991" y="792866"/>
                  <a:pt x="3115715" y="777254"/>
                </a:cubicBezTo>
                <a:close/>
                <a:moveTo>
                  <a:pt x="1667915" y="777254"/>
                </a:moveTo>
                <a:lnTo>
                  <a:pt x="1696508" y="777254"/>
                </a:lnTo>
                <a:lnTo>
                  <a:pt x="1696508" y="1140097"/>
                </a:lnTo>
                <a:lnTo>
                  <a:pt x="1652139" y="1140097"/>
                </a:lnTo>
                <a:lnTo>
                  <a:pt x="1652139" y="857366"/>
                </a:lnTo>
                <a:cubicBezTo>
                  <a:pt x="1641457" y="867554"/>
                  <a:pt x="1627448" y="877743"/>
                  <a:pt x="1610111" y="887931"/>
                </a:cubicBezTo>
                <a:cubicBezTo>
                  <a:pt x="1592774" y="898120"/>
                  <a:pt x="1577204" y="905761"/>
                  <a:pt x="1563400" y="910856"/>
                </a:cubicBezTo>
                <a:lnTo>
                  <a:pt x="1563400" y="867965"/>
                </a:lnTo>
                <a:cubicBezTo>
                  <a:pt x="1588214" y="856297"/>
                  <a:pt x="1609906" y="842165"/>
                  <a:pt x="1628475" y="825568"/>
                </a:cubicBezTo>
                <a:cubicBezTo>
                  <a:pt x="1647045" y="808970"/>
                  <a:pt x="1660191" y="792866"/>
                  <a:pt x="1667915" y="777254"/>
                </a:cubicBezTo>
                <a:close/>
                <a:moveTo>
                  <a:pt x="1429790" y="777254"/>
                </a:moveTo>
                <a:lnTo>
                  <a:pt x="1458383" y="777254"/>
                </a:lnTo>
                <a:lnTo>
                  <a:pt x="1458383" y="1140097"/>
                </a:lnTo>
                <a:lnTo>
                  <a:pt x="1414014" y="1140097"/>
                </a:lnTo>
                <a:lnTo>
                  <a:pt x="1414014" y="857366"/>
                </a:lnTo>
                <a:cubicBezTo>
                  <a:pt x="1403332" y="867554"/>
                  <a:pt x="1389323" y="877743"/>
                  <a:pt x="1371986" y="887931"/>
                </a:cubicBezTo>
                <a:cubicBezTo>
                  <a:pt x="1354649" y="898120"/>
                  <a:pt x="1339079" y="905761"/>
                  <a:pt x="1325275" y="910856"/>
                </a:cubicBezTo>
                <a:lnTo>
                  <a:pt x="1325275" y="867965"/>
                </a:lnTo>
                <a:cubicBezTo>
                  <a:pt x="1350089" y="856297"/>
                  <a:pt x="1371781" y="842165"/>
                  <a:pt x="1390350" y="825568"/>
                </a:cubicBezTo>
                <a:cubicBezTo>
                  <a:pt x="1408919" y="808970"/>
                  <a:pt x="1422066" y="792866"/>
                  <a:pt x="1429790" y="777254"/>
                </a:cubicBezTo>
                <a:close/>
                <a:moveTo>
                  <a:pt x="2449527" y="567973"/>
                </a:moveTo>
                <a:cubicBezTo>
                  <a:pt x="2484201" y="567973"/>
                  <a:pt x="2511644" y="577587"/>
                  <a:pt x="2531857" y="596813"/>
                </a:cubicBezTo>
                <a:cubicBezTo>
                  <a:pt x="2552070" y="616040"/>
                  <a:pt x="2562176" y="639868"/>
                  <a:pt x="2562176" y="668297"/>
                </a:cubicBezTo>
                <a:cubicBezTo>
                  <a:pt x="2562176" y="682759"/>
                  <a:pt x="2559218" y="696973"/>
                  <a:pt x="2553302" y="710941"/>
                </a:cubicBezTo>
                <a:cubicBezTo>
                  <a:pt x="2547386" y="724909"/>
                  <a:pt x="2537568" y="739617"/>
                  <a:pt x="2523846" y="755064"/>
                </a:cubicBezTo>
                <a:cubicBezTo>
                  <a:pt x="2510124" y="770511"/>
                  <a:pt x="2487323" y="791710"/>
                  <a:pt x="2455443" y="818660"/>
                </a:cubicBezTo>
                <a:cubicBezTo>
                  <a:pt x="2428822" y="841009"/>
                  <a:pt x="2411731" y="856169"/>
                  <a:pt x="2404172" y="864139"/>
                </a:cubicBezTo>
                <a:cubicBezTo>
                  <a:pt x="2396613" y="872109"/>
                  <a:pt x="2390368" y="880120"/>
                  <a:pt x="2385438" y="888172"/>
                </a:cubicBezTo>
                <a:lnTo>
                  <a:pt x="2562669" y="888172"/>
                </a:lnTo>
                <a:lnTo>
                  <a:pt x="2562669" y="930816"/>
                </a:lnTo>
                <a:lnTo>
                  <a:pt x="2323814" y="930816"/>
                </a:lnTo>
                <a:cubicBezTo>
                  <a:pt x="2323485" y="920135"/>
                  <a:pt x="2325211" y="909864"/>
                  <a:pt x="2328990" y="900004"/>
                </a:cubicBezTo>
                <a:cubicBezTo>
                  <a:pt x="2335071" y="883735"/>
                  <a:pt x="2344807" y="867713"/>
                  <a:pt x="2358200" y="851937"/>
                </a:cubicBezTo>
                <a:cubicBezTo>
                  <a:pt x="2371593" y="836161"/>
                  <a:pt x="2390943" y="817921"/>
                  <a:pt x="2416250" y="797215"/>
                </a:cubicBezTo>
                <a:cubicBezTo>
                  <a:pt x="2455525" y="765006"/>
                  <a:pt x="2482065" y="739494"/>
                  <a:pt x="2495869" y="720678"/>
                </a:cubicBezTo>
                <a:cubicBezTo>
                  <a:pt x="2509672" y="701862"/>
                  <a:pt x="2516574" y="684073"/>
                  <a:pt x="2516574" y="667311"/>
                </a:cubicBezTo>
                <a:cubicBezTo>
                  <a:pt x="2516574" y="649728"/>
                  <a:pt x="2510289" y="634897"/>
                  <a:pt x="2497717" y="622819"/>
                </a:cubicBezTo>
                <a:cubicBezTo>
                  <a:pt x="2485146" y="610740"/>
                  <a:pt x="2468754" y="604701"/>
                  <a:pt x="2448541" y="604701"/>
                </a:cubicBezTo>
                <a:cubicBezTo>
                  <a:pt x="2427178" y="604701"/>
                  <a:pt x="2410088" y="611110"/>
                  <a:pt x="2397270" y="623928"/>
                </a:cubicBezTo>
                <a:cubicBezTo>
                  <a:pt x="2384452" y="636746"/>
                  <a:pt x="2377961" y="654494"/>
                  <a:pt x="2377797" y="677171"/>
                </a:cubicBezTo>
                <a:lnTo>
                  <a:pt x="2332195" y="672488"/>
                </a:lnTo>
                <a:cubicBezTo>
                  <a:pt x="2335317" y="638471"/>
                  <a:pt x="2347067" y="612548"/>
                  <a:pt x="2367444" y="594718"/>
                </a:cubicBezTo>
                <a:cubicBezTo>
                  <a:pt x="2387821" y="576888"/>
                  <a:pt x="2415182" y="567973"/>
                  <a:pt x="2449527" y="567973"/>
                </a:cubicBezTo>
                <a:close/>
                <a:moveTo>
                  <a:pt x="2191790" y="567973"/>
                </a:moveTo>
                <a:lnTo>
                  <a:pt x="2220383" y="567973"/>
                </a:lnTo>
                <a:lnTo>
                  <a:pt x="2220383" y="930816"/>
                </a:lnTo>
                <a:lnTo>
                  <a:pt x="2176014" y="930816"/>
                </a:lnTo>
                <a:lnTo>
                  <a:pt x="2176014" y="648084"/>
                </a:lnTo>
                <a:cubicBezTo>
                  <a:pt x="2165332" y="658273"/>
                  <a:pt x="2151323" y="668462"/>
                  <a:pt x="2133986" y="678650"/>
                </a:cubicBezTo>
                <a:cubicBezTo>
                  <a:pt x="2116649" y="688839"/>
                  <a:pt x="2101079" y="696480"/>
                  <a:pt x="2087275" y="701574"/>
                </a:cubicBezTo>
                <a:lnTo>
                  <a:pt x="2087275" y="658684"/>
                </a:lnTo>
                <a:cubicBezTo>
                  <a:pt x="2112089" y="647016"/>
                  <a:pt x="2133781" y="632884"/>
                  <a:pt x="2152350" y="616287"/>
                </a:cubicBezTo>
                <a:cubicBezTo>
                  <a:pt x="2170919" y="599689"/>
                  <a:pt x="2184066" y="583585"/>
                  <a:pt x="2191790" y="567973"/>
                </a:cubicBezTo>
                <a:close/>
                <a:moveTo>
                  <a:pt x="2298700" y="288925"/>
                </a:moveTo>
                <a:lnTo>
                  <a:pt x="2197100" y="292100"/>
                </a:lnTo>
                <a:lnTo>
                  <a:pt x="2092325" y="298450"/>
                </a:lnTo>
                <a:lnTo>
                  <a:pt x="1993900" y="311150"/>
                </a:lnTo>
                <a:lnTo>
                  <a:pt x="1892300" y="330200"/>
                </a:lnTo>
                <a:lnTo>
                  <a:pt x="1797050" y="352425"/>
                </a:lnTo>
                <a:lnTo>
                  <a:pt x="1701800" y="377825"/>
                </a:lnTo>
                <a:lnTo>
                  <a:pt x="1606550" y="409575"/>
                </a:lnTo>
                <a:lnTo>
                  <a:pt x="1514475" y="447675"/>
                </a:lnTo>
                <a:lnTo>
                  <a:pt x="1425575" y="485775"/>
                </a:lnTo>
                <a:lnTo>
                  <a:pt x="1339850" y="530225"/>
                </a:lnTo>
                <a:lnTo>
                  <a:pt x="1254125" y="581025"/>
                </a:lnTo>
                <a:lnTo>
                  <a:pt x="1174750" y="631825"/>
                </a:lnTo>
                <a:lnTo>
                  <a:pt x="1095375" y="688975"/>
                </a:lnTo>
                <a:lnTo>
                  <a:pt x="1019175" y="746125"/>
                </a:lnTo>
                <a:lnTo>
                  <a:pt x="946150" y="809625"/>
                </a:lnTo>
                <a:lnTo>
                  <a:pt x="876300" y="876300"/>
                </a:lnTo>
                <a:lnTo>
                  <a:pt x="809625" y="946150"/>
                </a:lnTo>
                <a:lnTo>
                  <a:pt x="746125" y="1019175"/>
                </a:lnTo>
                <a:lnTo>
                  <a:pt x="685800" y="1095375"/>
                </a:lnTo>
                <a:lnTo>
                  <a:pt x="631825" y="1174750"/>
                </a:lnTo>
                <a:lnTo>
                  <a:pt x="577850" y="1257300"/>
                </a:lnTo>
                <a:lnTo>
                  <a:pt x="530225" y="1339850"/>
                </a:lnTo>
                <a:lnTo>
                  <a:pt x="485775" y="1428750"/>
                </a:lnTo>
                <a:lnTo>
                  <a:pt x="444500" y="1517650"/>
                </a:lnTo>
                <a:lnTo>
                  <a:pt x="409575" y="1609725"/>
                </a:lnTo>
                <a:lnTo>
                  <a:pt x="377825" y="1701800"/>
                </a:lnTo>
                <a:lnTo>
                  <a:pt x="349250" y="1797050"/>
                </a:lnTo>
                <a:lnTo>
                  <a:pt x="327025" y="1895475"/>
                </a:lnTo>
                <a:lnTo>
                  <a:pt x="311150" y="1993900"/>
                </a:lnTo>
                <a:lnTo>
                  <a:pt x="298450" y="2095500"/>
                </a:lnTo>
                <a:lnTo>
                  <a:pt x="288925" y="2197100"/>
                </a:lnTo>
                <a:lnTo>
                  <a:pt x="285750" y="2301875"/>
                </a:lnTo>
                <a:lnTo>
                  <a:pt x="288925" y="2403475"/>
                </a:lnTo>
                <a:lnTo>
                  <a:pt x="298450" y="2505075"/>
                </a:lnTo>
                <a:lnTo>
                  <a:pt x="311150" y="2606675"/>
                </a:lnTo>
                <a:lnTo>
                  <a:pt x="327025" y="2705100"/>
                </a:lnTo>
                <a:lnTo>
                  <a:pt x="349250" y="2803525"/>
                </a:lnTo>
                <a:lnTo>
                  <a:pt x="377825" y="2898775"/>
                </a:lnTo>
                <a:lnTo>
                  <a:pt x="409575" y="2990850"/>
                </a:lnTo>
                <a:lnTo>
                  <a:pt x="444500" y="3082925"/>
                </a:lnTo>
                <a:lnTo>
                  <a:pt x="485775" y="3171825"/>
                </a:lnTo>
                <a:lnTo>
                  <a:pt x="530225" y="3260725"/>
                </a:lnTo>
                <a:lnTo>
                  <a:pt x="577850" y="3343275"/>
                </a:lnTo>
                <a:lnTo>
                  <a:pt x="631825" y="3425825"/>
                </a:lnTo>
                <a:lnTo>
                  <a:pt x="685800" y="3505200"/>
                </a:lnTo>
                <a:lnTo>
                  <a:pt x="746125" y="3581400"/>
                </a:lnTo>
                <a:lnTo>
                  <a:pt x="809625" y="3654425"/>
                </a:lnTo>
                <a:lnTo>
                  <a:pt x="876300" y="3724275"/>
                </a:lnTo>
                <a:lnTo>
                  <a:pt x="946150" y="3790950"/>
                </a:lnTo>
                <a:lnTo>
                  <a:pt x="1019175" y="3854450"/>
                </a:lnTo>
                <a:lnTo>
                  <a:pt x="1095375" y="3911600"/>
                </a:lnTo>
                <a:lnTo>
                  <a:pt x="1174750" y="3968750"/>
                </a:lnTo>
                <a:lnTo>
                  <a:pt x="1254125" y="4022725"/>
                </a:lnTo>
                <a:lnTo>
                  <a:pt x="1339850" y="4070350"/>
                </a:lnTo>
                <a:lnTo>
                  <a:pt x="1425575" y="4114800"/>
                </a:lnTo>
                <a:lnTo>
                  <a:pt x="1514475" y="4156075"/>
                </a:lnTo>
                <a:lnTo>
                  <a:pt x="1606550" y="4191000"/>
                </a:lnTo>
                <a:lnTo>
                  <a:pt x="1701800" y="4222750"/>
                </a:lnTo>
                <a:lnTo>
                  <a:pt x="1797050" y="4248150"/>
                </a:lnTo>
                <a:lnTo>
                  <a:pt x="1892300" y="4270375"/>
                </a:lnTo>
                <a:lnTo>
                  <a:pt x="1993900" y="4289425"/>
                </a:lnTo>
                <a:lnTo>
                  <a:pt x="2092325" y="4302125"/>
                </a:lnTo>
                <a:lnTo>
                  <a:pt x="2197100" y="4311650"/>
                </a:lnTo>
                <a:lnTo>
                  <a:pt x="2298700" y="4311650"/>
                </a:lnTo>
                <a:lnTo>
                  <a:pt x="2403475" y="4311650"/>
                </a:lnTo>
                <a:lnTo>
                  <a:pt x="2505075" y="4302125"/>
                </a:lnTo>
                <a:lnTo>
                  <a:pt x="2606675" y="4289425"/>
                </a:lnTo>
                <a:lnTo>
                  <a:pt x="2705100" y="4270375"/>
                </a:lnTo>
                <a:lnTo>
                  <a:pt x="2803525" y="4248150"/>
                </a:lnTo>
                <a:lnTo>
                  <a:pt x="2898775" y="4222750"/>
                </a:lnTo>
                <a:lnTo>
                  <a:pt x="2990850" y="4191000"/>
                </a:lnTo>
                <a:lnTo>
                  <a:pt x="3082925" y="4156075"/>
                </a:lnTo>
                <a:lnTo>
                  <a:pt x="3171825" y="4114800"/>
                </a:lnTo>
                <a:lnTo>
                  <a:pt x="3257550" y="4070350"/>
                </a:lnTo>
                <a:lnTo>
                  <a:pt x="3343275" y="4022725"/>
                </a:lnTo>
                <a:lnTo>
                  <a:pt x="3425825" y="3968750"/>
                </a:lnTo>
                <a:lnTo>
                  <a:pt x="3502025" y="3911600"/>
                </a:lnTo>
                <a:lnTo>
                  <a:pt x="3578225" y="3854450"/>
                </a:lnTo>
                <a:lnTo>
                  <a:pt x="3651250" y="3790950"/>
                </a:lnTo>
                <a:lnTo>
                  <a:pt x="3721100" y="3724275"/>
                </a:lnTo>
                <a:lnTo>
                  <a:pt x="3787775" y="3654425"/>
                </a:lnTo>
                <a:lnTo>
                  <a:pt x="3851275" y="3581400"/>
                </a:lnTo>
                <a:lnTo>
                  <a:pt x="3911600" y="3505200"/>
                </a:lnTo>
                <a:lnTo>
                  <a:pt x="3968750" y="3425825"/>
                </a:lnTo>
                <a:lnTo>
                  <a:pt x="4019550" y="3343275"/>
                </a:lnTo>
                <a:lnTo>
                  <a:pt x="4067175" y="3260725"/>
                </a:lnTo>
                <a:lnTo>
                  <a:pt x="4111625" y="3171825"/>
                </a:lnTo>
                <a:lnTo>
                  <a:pt x="4152900" y="3082925"/>
                </a:lnTo>
                <a:lnTo>
                  <a:pt x="4187825" y="2990850"/>
                </a:lnTo>
                <a:lnTo>
                  <a:pt x="4219575" y="2898775"/>
                </a:lnTo>
                <a:lnTo>
                  <a:pt x="4248150" y="2803525"/>
                </a:lnTo>
                <a:lnTo>
                  <a:pt x="4270375" y="2705100"/>
                </a:lnTo>
                <a:lnTo>
                  <a:pt x="4289425" y="2606675"/>
                </a:lnTo>
                <a:lnTo>
                  <a:pt x="4302125" y="2505075"/>
                </a:lnTo>
                <a:lnTo>
                  <a:pt x="4308475" y="2403475"/>
                </a:lnTo>
                <a:lnTo>
                  <a:pt x="4311650" y="2301875"/>
                </a:lnTo>
                <a:lnTo>
                  <a:pt x="4308475" y="2197100"/>
                </a:lnTo>
                <a:lnTo>
                  <a:pt x="4302125" y="2095500"/>
                </a:lnTo>
                <a:lnTo>
                  <a:pt x="4289425" y="1993900"/>
                </a:lnTo>
                <a:lnTo>
                  <a:pt x="4270375" y="1895475"/>
                </a:lnTo>
                <a:lnTo>
                  <a:pt x="4248150" y="1797050"/>
                </a:lnTo>
                <a:lnTo>
                  <a:pt x="4219575" y="1701800"/>
                </a:lnTo>
                <a:lnTo>
                  <a:pt x="4187825" y="1609725"/>
                </a:lnTo>
                <a:lnTo>
                  <a:pt x="4152900" y="1517650"/>
                </a:lnTo>
                <a:lnTo>
                  <a:pt x="4111625" y="1428750"/>
                </a:lnTo>
                <a:lnTo>
                  <a:pt x="4067175" y="1339850"/>
                </a:lnTo>
                <a:lnTo>
                  <a:pt x="4019550" y="1257300"/>
                </a:lnTo>
                <a:lnTo>
                  <a:pt x="3968750" y="1174750"/>
                </a:lnTo>
                <a:lnTo>
                  <a:pt x="3911600" y="1095375"/>
                </a:lnTo>
                <a:lnTo>
                  <a:pt x="3851275" y="1019175"/>
                </a:lnTo>
                <a:lnTo>
                  <a:pt x="3787775" y="946150"/>
                </a:lnTo>
                <a:lnTo>
                  <a:pt x="3721100" y="876300"/>
                </a:lnTo>
                <a:lnTo>
                  <a:pt x="3651250" y="809625"/>
                </a:lnTo>
                <a:lnTo>
                  <a:pt x="3578225" y="746125"/>
                </a:lnTo>
                <a:lnTo>
                  <a:pt x="3502025" y="688975"/>
                </a:lnTo>
                <a:lnTo>
                  <a:pt x="3425825" y="631825"/>
                </a:lnTo>
                <a:lnTo>
                  <a:pt x="3343275" y="581025"/>
                </a:lnTo>
                <a:lnTo>
                  <a:pt x="3257550" y="530225"/>
                </a:lnTo>
                <a:lnTo>
                  <a:pt x="3171825" y="485775"/>
                </a:lnTo>
                <a:lnTo>
                  <a:pt x="3082925" y="447675"/>
                </a:lnTo>
                <a:lnTo>
                  <a:pt x="2990850" y="409575"/>
                </a:lnTo>
                <a:lnTo>
                  <a:pt x="2898775" y="377825"/>
                </a:lnTo>
                <a:lnTo>
                  <a:pt x="2803525" y="352425"/>
                </a:lnTo>
                <a:lnTo>
                  <a:pt x="2705100" y="330200"/>
                </a:lnTo>
                <a:lnTo>
                  <a:pt x="2606675" y="311150"/>
                </a:lnTo>
                <a:lnTo>
                  <a:pt x="2505075" y="298450"/>
                </a:lnTo>
                <a:lnTo>
                  <a:pt x="2403475" y="292100"/>
                </a:lnTo>
                <a:lnTo>
                  <a:pt x="2298700" y="288925"/>
                </a:lnTo>
                <a:close/>
                <a:moveTo>
                  <a:pt x="1146175" y="0"/>
                </a:moveTo>
                <a:lnTo>
                  <a:pt x="1285875" y="0"/>
                </a:lnTo>
                <a:lnTo>
                  <a:pt x="1454150" y="0"/>
                </a:lnTo>
                <a:lnTo>
                  <a:pt x="3175000" y="0"/>
                </a:lnTo>
                <a:lnTo>
                  <a:pt x="3343275" y="0"/>
                </a:lnTo>
                <a:lnTo>
                  <a:pt x="3482975" y="0"/>
                </a:lnTo>
                <a:lnTo>
                  <a:pt x="3562350" y="3175"/>
                </a:lnTo>
                <a:lnTo>
                  <a:pt x="3638550" y="9525"/>
                </a:lnTo>
                <a:lnTo>
                  <a:pt x="3714750" y="15875"/>
                </a:lnTo>
                <a:lnTo>
                  <a:pt x="3787775" y="28575"/>
                </a:lnTo>
                <a:lnTo>
                  <a:pt x="3860800" y="44450"/>
                </a:lnTo>
                <a:lnTo>
                  <a:pt x="3933825" y="63500"/>
                </a:lnTo>
                <a:lnTo>
                  <a:pt x="4003675" y="88900"/>
                </a:lnTo>
                <a:lnTo>
                  <a:pt x="4076700" y="120650"/>
                </a:lnTo>
                <a:lnTo>
                  <a:pt x="4108450" y="139700"/>
                </a:lnTo>
                <a:lnTo>
                  <a:pt x="4143375" y="158750"/>
                </a:lnTo>
                <a:lnTo>
                  <a:pt x="4206875" y="203200"/>
                </a:lnTo>
                <a:lnTo>
                  <a:pt x="4267200" y="254000"/>
                </a:lnTo>
                <a:lnTo>
                  <a:pt x="4324350" y="304800"/>
                </a:lnTo>
                <a:lnTo>
                  <a:pt x="4375150" y="361950"/>
                </a:lnTo>
                <a:lnTo>
                  <a:pt x="4425950" y="422275"/>
                </a:lnTo>
                <a:lnTo>
                  <a:pt x="4470400" y="485775"/>
                </a:lnTo>
                <a:lnTo>
                  <a:pt x="4489450" y="517525"/>
                </a:lnTo>
                <a:lnTo>
                  <a:pt x="4508500" y="552450"/>
                </a:lnTo>
                <a:lnTo>
                  <a:pt x="4540250" y="622300"/>
                </a:lnTo>
                <a:lnTo>
                  <a:pt x="4565650" y="695325"/>
                </a:lnTo>
                <a:lnTo>
                  <a:pt x="4584700" y="768350"/>
                </a:lnTo>
                <a:lnTo>
                  <a:pt x="4600575" y="841375"/>
                </a:lnTo>
                <a:lnTo>
                  <a:pt x="4613275" y="914400"/>
                </a:lnTo>
                <a:lnTo>
                  <a:pt x="4619625" y="990600"/>
                </a:lnTo>
                <a:lnTo>
                  <a:pt x="4625975" y="1066800"/>
                </a:lnTo>
                <a:lnTo>
                  <a:pt x="4625975" y="1146175"/>
                </a:lnTo>
                <a:lnTo>
                  <a:pt x="4629150" y="1282700"/>
                </a:lnTo>
                <a:lnTo>
                  <a:pt x="4629150" y="1454150"/>
                </a:lnTo>
                <a:lnTo>
                  <a:pt x="4629150" y="3175000"/>
                </a:lnTo>
                <a:lnTo>
                  <a:pt x="4629150" y="3343275"/>
                </a:lnTo>
                <a:lnTo>
                  <a:pt x="4625975" y="3482975"/>
                </a:lnTo>
                <a:lnTo>
                  <a:pt x="4625975" y="3562350"/>
                </a:lnTo>
                <a:lnTo>
                  <a:pt x="4619625" y="3638550"/>
                </a:lnTo>
                <a:lnTo>
                  <a:pt x="4613275" y="3714750"/>
                </a:lnTo>
                <a:lnTo>
                  <a:pt x="4600575" y="3787775"/>
                </a:lnTo>
                <a:lnTo>
                  <a:pt x="4584700" y="3860800"/>
                </a:lnTo>
                <a:lnTo>
                  <a:pt x="4565650" y="3933825"/>
                </a:lnTo>
                <a:lnTo>
                  <a:pt x="4540250" y="4003675"/>
                </a:lnTo>
                <a:lnTo>
                  <a:pt x="4508500" y="4073525"/>
                </a:lnTo>
                <a:lnTo>
                  <a:pt x="4489450" y="4108450"/>
                </a:lnTo>
                <a:lnTo>
                  <a:pt x="4470400" y="4143375"/>
                </a:lnTo>
                <a:lnTo>
                  <a:pt x="4425950" y="4206875"/>
                </a:lnTo>
                <a:lnTo>
                  <a:pt x="4375150" y="4267200"/>
                </a:lnTo>
                <a:lnTo>
                  <a:pt x="4324350" y="4324350"/>
                </a:lnTo>
                <a:lnTo>
                  <a:pt x="4267200" y="4375150"/>
                </a:lnTo>
                <a:lnTo>
                  <a:pt x="4206875" y="4425950"/>
                </a:lnTo>
                <a:lnTo>
                  <a:pt x="4143375" y="4470400"/>
                </a:lnTo>
                <a:lnTo>
                  <a:pt x="4108450" y="4489450"/>
                </a:lnTo>
                <a:lnTo>
                  <a:pt x="4076700" y="4508500"/>
                </a:lnTo>
                <a:lnTo>
                  <a:pt x="4003675" y="4540250"/>
                </a:lnTo>
                <a:lnTo>
                  <a:pt x="3933825" y="4565650"/>
                </a:lnTo>
                <a:lnTo>
                  <a:pt x="3860800" y="4584700"/>
                </a:lnTo>
                <a:lnTo>
                  <a:pt x="3787775" y="4600575"/>
                </a:lnTo>
                <a:lnTo>
                  <a:pt x="3714750" y="4613275"/>
                </a:lnTo>
                <a:lnTo>
                  <a:pt x="3638550" y="4619625"/>
                </a:lnTo>
                <a:lnTo>
                  <a:pt x="3562350" y="4625975"/>
                </a:lnTo>
                <a:lnTo>
                  <a:pt x="3482975" y="4625975"/>
                </a:lnTo>
                <a:lnTo>
                  <a:pt x="3343275" y="4629150"/>
                </a:lnTo>
                <a:lnTo>
                  <a:pt x="3175000" y="4629150"/>
                </a:lnTo>
                <a:lnTo>
                  <a:pt x="1454150" y="4629150"/>
                </a:lnTo>
                <a:lnTo>
                  <a:pt x="1285875" y="4629150"/>
                </a:lnTo>
                <a:lnTo>
                  <a:pt x="1146175" y="4625975"/>
                </a:lnTo>
                <a:lnTo>
                  <a:pt x="1066800" y="4625975"/>
                </a:lnTo>
                <a:lnTo>
                  <a:pt x="990600" y="4619625"/>
                </a:lnTo>
                <a:lnTo>
                  <a:pt x="914400" y="4613275"/>
                </a:lnTo>
                <a:lnTo>
                  <a:pt x="841375" y="4600575"/>
                </a:lnTo>
                <a:lnTo>
                  <a:pt x="768350" y="4584700"/>
                </a:lnTo>
                <a:lnTo>
                  <a:pt x="695325" y="4565650"/>
                </a:lnTo>
                <a:lnTo>
                  <a:pt x="625475" y="4540250"/>
                </a:lnTo>
                <a:lnTo>
                  <a:pt x="555625" y="4508500"/>
                </a:lnTo>
                <a:lnTo>
                  <a:pt x="520700" y="4489450"/>
                </a:lnTo>
                <a:lnTo>
                  <a:pt x="485775" y="4470400"/>
                </a:lnTo>
                <a:lnTo>
                  <a:pt x="422275" y="4425950"/>
                </a:lnTo>
                <a:lnTo>
                  <a:pt x="361950" y="4375150"/>
                </a:lnTo>
                <a:lnTo>
                  <a:pt x="304800" y="4324350"/>
                </a:lnTo>
                <a:lnTo>
                  <a:pt x="254000" y="4267200"/>
                </a:lnTo>
                <a:lnTo>
                  <a:pt x="203200" y="4206875"/>
                </a:lnTo>
                <a:lnTo>
                  <a:pt x="158750" y="4143375"/>
                </a:lnTo>
                <a:lnTo>
                  <a:pt x="139700" y="4108450"/>
                </a:lnTo>
                <a:lnTo>
                  <a:pt x="120650" y="4073525"/>
                </a:lnTo>
                <a:lnTo>
                  <a:pt x="88900" y="4003675"/>
                </a:lnTo>
                <a:lnTo>
                  <a:pt x="63500" y="3933825"/>
                </a:lnTo>
                <a:lnTo>
                  <a:pt x="44450" y="3860800"/>
                </a:lnTo>
                <a:lnTo>
                  <a:pt x="28575" y="3787775"/>
                </a:lnTo>
                <a:lnTo>
                  <a:pt x="15875" y="3714750"/>
                </a:lnTo>
                <a:lnTo>
                  <a:pt x="9525" y="3638550"/>
                </a:lnTo>
                <a:lnTo>
                  <a:pt x="3175" y="3562350"/>
                </a:lnTo>
                <a:lnTo>
                  <a:pt x="3175" y="3482975"/>
                </a:lnTo>
                <a:lnTo>
                  <a:pt x="0" y="3343275"/>
                </a:lnTo>
                <a:lnTo>
                  <a:pt x="0" y="3175000"/>
                </a:lnTo>
                <a:lnTo>
                  <a:pt x="0" y="1454150"/>
                </a:lnTo>
                <a:lnTo>
                  <a:pt x="0" y="1282700"/>
                </a:lnTo>
                <a:lnTo>
                  <a:pt x="3175" y="1146175"/>
                </a:lnTo>
                <a:lnTo>
                  <a:pt x="3175" y="1066800"/>
                </a:lnTo>
                <a:lnTo>
                  <a:pt x="9525" y="990600"/>
                </a:lnTo>
                <a:lnTo>
                  <a:pt x="15875" y="914400"/>
                </a:lnTo>
                <a:lnTo>
                  <a:pt x="28575" y="841375"/>
                </a:lnTo>
                <a:lnTo>
                  <a:pt x="44450" y="768350"/>
                </a:lnTo>
                <a:lnTo>
                  <a:pt x="63500" y="695325"/>
                </a:lnTo>
                <a:lnTo>
                  <a:pt x="88900" y="622300"/>
                </a:lnTo>
                <a:lnTo>
                  <a:pt x="120650" y="552450"/>
                </a:lnTo>
                <a:lnTo>
                  <a:pt x="139700" y="517525"/>
                </a:lnTo>
                <a:lnTo>
                  <a:pt x="158750" y="485775"/>
                </a:lnTo>
                <a:lnTo>
                  <a:pt x="203200" y="422275"/>
                </a:lnTo>
                <a:lnTo>
                  <a:pt x="254000" y="361950"/>
                </a:lnTo>
                <a:lnTo>
                  <a:pt x="304800" y="304800"/>
                </a:lnTo>
                <a:lnTo>
                  <a:pt x="361950" y="254000"/>
                </a:lnTo>
                <a:lnTo>
                  <a:pt x="422275" y="203200"/>
                </a:lnTo>
                <a:lnTo>
                  <a:pt x="485775" y="158750"/>
                </a:lnTo>
                <a:lnTo>
                  <a:pt x="520700" y="139700"/>
                </a:lnTo>
                <a:lnTo>
                  <a:pt x="555625" y="120650"/>
                </a:lnTo>
                <a:lnTo>
                  <a:pt x="625475" y="88900"/>
                </a:lnTo>
                <a:lnTo>
                  <a:pt x="695325" y="63500"/>
                </a:lnTo>
                <a:lnTo>
                  <a:pt x="768350" y="44450"/>
                </a:lnTo>
                <a:lnTo>
                  <a:pt x="841375" y="28575"/>
                </a:lnTo>
                <a:lnTo>
                  <a:pt x="914400" y="15875"/>
                </a:lnTo>
                <a:lnTo>
                  <a:pt x="990600" y="9525"/>
                </a:lnTo>
                <a:lnTo>
                  <a:pt x="1066800" y="3175"/>
                </a:lnTo>
                <a:lnTo>
                  <a:pt x="1146175" y="0"/>
                </a:lnTo>
                <a:close/>
              </a:path>
            </a:pathLst>
          </a:custGeom>
          <a:solidFill>
            <a:srgbClr val="945E75"/>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16" name="KSO_Shape"/>
          <p:cNvSpPr/>
          <p:nvPr/>
        </p:nvSpPr>
        <p:spPr>
          <a:xfrm>
            <a:off x="5580306" y="4455863"/>
            <a:ext cx="373560" cy="574708"/>
          </a:xfrm>
          <a:custGeom>
            <a:avLst/>
            <a:gdLst>
              <a:gd name="connsiteX0" fmla="*/ 1949601 w 5128199"/>
              <a:gd name="connsiteY0" fmla="*/ 4017180 h 7896745"/>
              <a:gd name="connsiteX1" fmla="*/ 3238501 w 5128199"/>
              <a:gd name="connsiteY1" fmla="*/ 4017180 h 7896745"/>
              <a:gd name="connsiteX2" fmla="*/ 3238501 w 5128199"/>
              <a:gd name="connsiteY2" fmla="*/ 5672085 h 7896745"/>
              <a:gd name="connsiteX3" fmla="*/ 1949601 w 5128199"/>
              <a:gd name="connsiteY3" fmla="*/ 5672085 h 7896745"/>
              <a:gd name="connsiteX4" fmla="*/ 5128199 w 5128199"/>
              <a:gd name="connsiteY4" fmla="*/ 0 h 7896745"/>
              <a:gd name="connsiteX5" fmla="*/ 5128199 w 5128199"/>
              <a:gd name="connsiteY5" fmla="*/ 2216573 h 7896745"/>
              <a:gd name="connsiteX6" fmla="*/ 1952173 w 5128199"/>
              <a:gd name="connsiteY6" fmla="*/ 1111540 h 7896745"/>
              <a:gd name="connsiteX7" fmla="*/ 1952172 w 5128199"/>
              <a:gd name="connsiteY7" fmla="*/ 1434273 h 7896745"/>
              <a:gd name="connsiteX8" fmla="*/ 2248275 w 5128199"/>
              <a:gd name="connsiteY8" fmla="*/ 1526189 h 7896745"/>
              <a:gd name="connsiteX9" fmla="*/ 3236686 w 5128199"/>
              <a:gd name="connsiteY9" fmla="*/ 3017354 h 7896745"/>
              <a:gd name="connsiteX10" fmla="*/ 3236686 w 5128199"/>
              <a:gd name="connsiteY10" fmla="*/ 3692632 h 7896745"/>
              <a:gd name="connsiteX11" fmla="*/ 1625601 w 5128199"/>
              <a:gd name="connsiteY11" fmla="*/ 3692632 h 7896745"/>
              <a:gd name="connsiteX12" fmla="*/ 1625601 w 5128199"/>
              <a:gd name="connsiteY12" fmla="*/ 5996632 h 7896745"/>
              <a:gd name="connsiteX13" fmla="*/ 3236686 w 5128199"/>
              <a:gd name="connsiteY13" fmla="*/ 5996632 h 7896745"/>
              <a:gd name="connsiteX14" fmla="*/ 3236686 w 5128199"/>
              <a:gd name="connsiteY14" fmla="*/ 7896745 h 7896745"/>
              <a:gd name="connsiteX15" fmla="*/ 0 w 5128199"/>
              <a:gd name="connsiteY15" fmla="*/ 7896745 h 7896745"/>
              <a:gd name="connsiteX16" fmla="*/ 0 w 5128199"/>
              <a:gd name="connsiteY16" fmla="*/ 5949240 h 7896745"/>
              <a:gd name="connsiteX17" fmla="*/ 0 w 5128199"/>
              <a:gd name="connsiteY17" fmla="*/ 4011306 h 7896745"/>
              <a:gd name="connsiteX18" fmla="*/ 0 w 5128199"/>
              <a:gd name="connsiteY18" fmla="*/ 3017354 h 7896745"/>
              <a:gd name="connsiteX19" fmla="*/ 988411 w 5128199"/>
              <a:gd name="connsiteY19" fmla="*/ 1526189 h 7896745"/>
              <a:gd name="connsiteX20" fmla="*/ 1284515 w 5128199"/>
              <a:gd name="connsiteY20" fmla="*/ 1434273 h 7896745"/>
              <a:gd name="connsiteX21" fmla="*/ 1284515 w 5128199"/>
              <a:gd name="connsiteY21" fmla="*/ 876496 h 7896745"/>
              <a:gd name="connsiteX22" fmla="*/ 1618344 w 5128199"/>
              <a:gd name="connsiteY22" fmla="*/ 542667 h 7896745"/>
              <a:gd name="connsiteX23" fmla="*/ 1952173 w 5128199"/>
              <a:gd name="connsiteY23" fmla="*/ 876496 h 7896745"/>
              <a:gd name="connsiteX24" fmla="*/ 1952173 w 5128199"/>
              <a:gd name="connsiteY24" fmla="*/ 1105032 h 789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28199" h="7896745">
                <a:moveTo>
                  <a:pt x="1949601" y="4017180"/>
                </a:moveTo>
                <a:lnTo>
                  <a:pt x="3238501" y="4017180"/>
                </a:lnTo>
                <a:lnTo>
                  <a:pt x="3238501" y="5672085"/>
                </a:lnTo>
                <a:lnTo>
                  <a:pt x="1949601" y="5672085"/>
                </a:lnTo>
                <a:close/>
                <a:moveTo>
                  <a:pt x="5128199" y="0"/>
                </a:moveTo>
                <a:lnTo>
                  <a:pt x="5128199" y="2216573"/>
                </a:lnTo>
                <a:lnTo>
                  <a:pt x="1952173" y="1111540"/>
                </a:lnTo>
                <a:lnTo>
                  <a:pt x="1952172" y="1434273"/>
                </a:lnTo>
                <a:lnTo>
                  <a:pt x="2248275" y="1526189"/>
                </a:lnTo>
                <a:cubicBezTo>
                  <a:pt x="2829123" y="1771866"/>
                  <a:pt x="3236686" y="2347015"/>
                  <a:pt x="3236686" y="3017354"/>
                </a:cubicBezTo>
                <a:lnTo>
                  <a:pt x="3236686" y="3692632"/>
                </a:lnTo>
                <a:lnTo>
                  <a:pt x="1625601" y="3692632"/>
                </a:lnTo>
                <a:lnTo>
                  <a:pt x="1625601" y="5996632"/>
                </a:lnTo>
                <a:lnTo>
                  <a:pt x="3236686" y="5996632"/>
                </a:lnTo>
                <a:lnTo>
                  <a:pt x="3236686" y="7896745"/>
                </a:lnTo>
                <a:lnTo>
                  <a:pt x="0" y="7896745"/>
                </a:lnTo>
                <a:lnTo>
                  <a:pt x="0" y="5949240"/>
                </a:lnTo>
                <a:lnTo>
                  <a:pt x="0" y="4011306"/>
                </a:lnTo>
                <a:lnTo>
                  <a:pt x="0" y="3017354"/>
                </a:lnTo>
                <a:cubicBezTo>
                  <a:pt x="0" y="2347015"/>
                  <a:pt x="407563" y="1771866"/>
                  <a:pt x="988411" y="1526189"/>
                </a:cubicBezTo>
                <a:lnTo>
                  <a:pt x="1284515" y="1434273"/>
                </a:lnTo>
                <a:lnTo>
                  <a:pt x="1284515" y="876496"/>
                </a:lnTo>
                <a:cubicBezTo>
                  <a:pt x="1284515" y="692127"/>
                  <a:pt x="1433975" y="542667"/>
                  <a:pt x="1618344" y="542667"/>
                </a:cubicBezTo>
                <a:cubicBezTo>
                  <a:pt x="1802713" y="542667"/>
                  <a:pt x="1952173" y="692127"/>
                  <a:pt x="1952173" y="876496"/>
                </a:cubicBezTo>
                <a:lnTo>
                  <a:pt x="1952173" y="1105032"/>
                </a:lnTo>
                <a:close/>
              </a:path>
            </a:pathLst>
          </a:custGeom>
          <a:solidFill>
            <a:srgbClr val="945E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b="1">
              <a:solidFill>
                <a:srgbClr val="FFFFFF"/>
              </a:solidFill>
            </a:endParaRPr>
          </a:p>
        </p:txBody>
      </p:sp>
      <p:sp>
        <p:nvSpPr>
          <p:cNvPr id="17" name="KSO_Shape"/>
          <p:cNvSpPr/>
          <p:nvPr/>
        </p:nvSpPr>
        <p:spPr>
          <a:xfrm>
            <a:off x="1680962" y="2643075"/>
            <a:ext cx="478603" cy="469031"/>
          </a:xfrm>
          <a:custGeom>
            <a:avLst/>
            <a:gdLst>
              <a:gd name="connsiteX0" fmla="*/ 1594270 w 6020639"/>
              <a:gd name="connsiteY0" fmla="*/ 0 h 5899621"/>
              <a:gd name="connsiteX1" fmla="*/ 3180309 w 6020639"/>
              <a:gd name="connsiteY1" fmla="*/ 1431265 h 5899621"/>
              <a:gd name="connsiteX2" fmla="*/ 3187901 w 6020639"/>
              <a:gd name="connsiteY2" fmla="*/ 1581620 h 5899621"/>
              <a:gd name="connsiteX3" fmla="*/ 3188539 w 6020639"/>
              <a:gd name="connsiteY3" fmla="*/ 1581620 h 5899621"/>
              <a:gd name="connsiteX4" fmla="*/ 3188539 w 6020639"/>
              <a:gd name="connsiteY4" fmla="*/ 1594250 h 5899621"/>
              <a:gd name="connsiteX5" fmla="*/ 3188540 w 6020639"/>
              <a:gd name="connsiteY5" fmla="*/ 1594270 h 5899621"/>
              <a:gd name="connsiteX6" fmla="*/ 3188539 w 6020639"/>
              <a:gd name="connsiteY6" fmla="*/ 1594270 h 5899621"/>
              <a:gd name="connsiteX7" fmla="*/ 3188539 w 6020639"/>
              <a:gd name="connsiteY7" fmla="*/ 2800821 h 5899621"/>
              <a:gd name="connsiteX8" fmla="*/ 5779057 w 6020639"/>
              <a:gd name="connsiteY8" fmla="*/ 2800821 h 5899621"/>
              <a:gd name="connsiteX9" fmla="*/ 6020639 w 6020639"/>
              <a:gd name="connsiteY9" fmla="*/ 3042403 h 5899621"/>
              <a:gd name="connsiteX10" fmla="*/ 6020639 w 6020639"/>
              <a:gd name="connsiteY10" fmla="*/ 5658039 h 5899621"/>
              <a:gd name="connsiteX11" fmla="*/ 5779057 w 6020639"/>
              <a:gd name="connsiteY11" fmla="*/ 5899621 h 5899621"/>
              <a:gd name="connsiteX12" fmla="*/ 2033121 w 6020639"/>
              <a:gd name="connsiteY12" fmla="*/ 5899621 h 5899621"/>
              <a:gd name="connsiteX13" fmla="*/ 1791539 w 6020639"/>
              <a:gd name="connsiteY13" fmla="*/ 5658039 h 5899621"/>
              <a:gd name="connsiteX14" fmla="*/ 1791539 w 6020639"/>
              <a:gd name="connsiteY14" fmla="*/ 3042403 h 5899621"/>
              <a:gd name="connsiteX15" fmla="*/ 2033121 w 6020639"/>
              <a:gd name="connsiteY15" fmla="*/ 2800821 h 5899621"/>
              <a:gd name="connsiteX16" fmla="*/ 2390775 w 6020639"/>
              <a:gd name="connsiteY16" fmla="*/ 2800821 h 5899621"/>
              <a:gd name="connsiteX17" fmla="*/ 2390775 w 6020639"/>
              <a:gd name="connsiteY17" fmla="*/ 1581814 h 5899621"/>
              <a:gd name="connsiteX18" fmla="*/ 2387289 w 6020639"/>
              <a:gd name="connsiteY18" fmla="*/ 1512768 h 5899621"/>
              <a:gd name="connsiteX19" fmla="*/ 1594269 w 6020639"/>
              <a:gd name="connsiteY19" fmla="*/ 797135 h 5899621"/>
              <a:gd name="connsiteX20" fmla="*/ 801250 w 6020639"/>
              <a:gd name="connsiteY20" fmla="*/ 1512768 h 5899621"/>
              <a:gd name="connsiteX21" fmla="*/ 797764 w 6020639"/>
              <a:gd name="connsiteY21" fmla="*/ 1581793 h 5899621"/>
              <a:gd name="connsiteX22" fmla="*/ 797764 w 6020639"/>
              <a:gd name="connsiteY22" fmla="*/ 2465904 h 5899621"/>
              <a:gd name="connsiteX23" fmla="*/ 329587 w 6020639"/>
              <a:gd name="connsiteY23" fmla="*/ 2465904 h 5899621"/>
              <a:gd name="connsiteX24" fmla="*/ 797764 w 6020639"/>
              <a:gd name="connsiteY24" fmla="*/ 3008564 h 5899621"/>
              <a:gd name="connsiteX25" fmla="*/ 797764 w 6020639"/>
              <a:gd name="connsiteY25" fmla="*/ 3159595 h 5899621"/>
              <a:gd name="connsiteX26" fmla="*/ 0 w 6020639"/>
              <a:gd name="connsiteY26" fmla="*/ 3159595 h 5899621"/>
              <a:gd name="connsiteX27" fmla="*/ 0 w 6020639"/>
              <a:gd name="connsiteY27" fmla="*/ 1594270 h 5899621"/>
              <a:gd name="connsiteX28" fmla="*/ 0 w 6020639"/>
              <a:gd name="connsiteY28" fmla="*/ 1581620 h 5899621"/>
              <a:gd name="connsiteX29" fmla="*/ 639 w 6020639"/>
              <a:gd name="connsiteY29" fmla="*/ 1581620 h 5899621"/>
              <a:gd name="connsiteX30" fmla="*/ 8231 w 6020639"/>
              <a:gd name="connsiteY30" fmla="*/ 1431265 h 5899621"/>
              <a:gd name="connsiteX31" fmla="*/ 1594270 w 6020639"/>
              <a:gd name="connsiteY31" fmla="*/ 0 h 589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020639" h="5899621">
                <a:moveTo>
                  <a:pt x="1594270" y="0"/>
                </a:moveTo>
                <a:cubicBezTo>
                  <a:pt x="2419731" y="0"/>
                  <a:pt x="3098667" y="627345"/>
                  <a:pt x="3180309" y="1431265"/>
                </a:cubicBezTo>
                <a:lnTo>
                  <a:pt x="3187901" y="1581620"/>
                </a:lnTo>
                <a:lnTo>
                  <a:pt x="3188539" y="1581620"/>
                </a:lnTo>
                <a:lnTo>
                  <a:pt x="3188539" y="1594250"/>
                </a:lnTo>
                <a:lnTo>
                  <a:pt x="3188540" y="1594270"/>
                </a:lnTo>
                <a:lnTo>
                  <a:pt x="3188539" y="1594270"/>
                </a:lnTo>
                <a:lnTo>
                  <a:pt x="3188539" y="2800821"/>
                </a:lnTo>
                <a:lnTo>
                  <a:pt x="5779057" y="2800821"/>
                </a:lnTo>
                <a:cubicBezTo>
                  <a:pt x="5912479" y="2800821"/>
                  <a:pt x="6020639" y="2908981"/>
                  <a:pt x="6020639" y="3042403"/>
                </a:cubicBezTo>
                <a:lnTo>
                  <a:pt x="6020639" y="5658039"/>
                </a:lnTo>
                <a:cubicBezTo>
                  <a:pt x="6020639" y="5791461"/>
                  <a:pt x="5912479" y="5899621"/>
                  <a:pt x="5779057" y="5899621"/>
                </a:cubicBezTo>
                <a:lnTo>
                  <a:pt x="2033121" y="5899621"/>
                </a:lnTo>
                <a:cubicBezTo>
                  <a:pt x="1899699" y="5899621"/>
                  <a:pt x="1791539" y="5791461"/>
                  <a:pt x="1791539" y="5658039"/>
                </a:cubicBezTo>
                <a:lnTo>
                  <a:pt x="1791539" y="3042403"/>
                </a:lnTo>
                <a:cubicBezTo>
                  <a:pt x="1791539" y="2908981"/>
                  <a:pt x="1899699" y="2800821"/>
                  <a:pt x="2033121" y="2800821"/>
                </a:cubicBezTo>
                <a:lnTo>
                  <a:pt x="2390775" y="2800821"/>
                </a:lnTo>
                <a:lnTo>
                  <a:pt x="2390775" y="1581814"/>
                </a:lnTo>
                <a:lnTo>
                  <a:pt x="2387289" y="1512768"/>
                </a:lnTo>
                <a:cubicBezTo>
                  <a:pt x="2346468" y="1110807"/>
                  <a:pt x="2007000" y="797135"/>
                  <a:pt x="1594269" y="797135"/>
                </a:cubicBezTo>
                <a:cubicBezTo>
                  <a:pt x="1181539" y="797135"/>
                  <a:pt x="842071" y="1110807"/>
                  <a:pt x="801250" y="1512768"/>
                </a:cubicBezTo>
                <a:lnTo>
                  <a:pt x="797764" y="1581793"/>
                </a:lnTo>
                <a:lnTo>
                  <a:pt x="797764" y="2465904"/>
                </a:lnTo>
                <a:lnTo>
                  <a:pt x="329587" y="2465904"/>
                </a:lnTo>
                <a:lnTo>
                  <a:pt x="797764" y="3008564"/>
                </a:lnTo>
                <a:lnTo>
                  <a:pt x="797764" y="3159595"/>
                </a:lnTo>
                <a:lnTo>
                  <a:pt x="0" y="3159595"/>
                </a:lnTo>
                <a:lnTo>
                  <a:pt x="0" y="1594270"/>
                </a:lnTo>
                <a:lnTo>
                  <a:pt x="0" y="1581620"/>
                </a:lnTo>
                <a:lnTo>
                  <a:pt x="639" y="1581620"/>
                </a:lnTo>
                <a:lnTo>
                  <a:pt x="8231" y="1431265"/>
                </a:lnTo>
                <a:cubicBezTo>
                  <a:pt x="89874" y="627345"/>
                  <a:pt x="768810" y="0"/>
                  <a:pt x="1594270" y="0"/>
                </a:cubicBezTo>
                <a:close/>
              </a:path>
            </a:pathLst>
          </a:custGeom>
          <a:solidFill>
            <a:srgbClr val="564F6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828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b="1" dirty="0">
              <a:solidFill>
                <a:srgbClr val="FFFFFF"/>
              </a:solidFill>
            </a:endParaRPr>
          </a:p>
        </p:txBody>
      </p:sp>
      <p:sp>
        <p:nvSpPr>
          <p:cNvPr id="18" name="KSO_Shape"/>
          <p:cNvSpPr/>
          <p:nvPr/>
        </p:nvSpPr>
        <p:spPr>
          <a:xfrm>
            <a:off x="6379718" y="4484739"/>
            <a:ext cx="571132" cy="597002"/>
          </a:xfrm>
          <a:custGeom>
            <a:avLst/>
            <a:gdLst>
              <a:gd name="connsiteX0" fmla="*/ 10295531 w 10295617"/>
              <a:gd name="connsiteY0" fmla="*/ 6044312 h 10760938"/>
              <a:gd name="connsiteX1" fmla="*/ 10295617 w 10295617"/>
              <a:gd name="connsiteY1" fmla="*/ 6046023 h 10760938"/>
              <a:gd name="connsiteX2" fmla="*/ 10295311 w 10295617"/>
              <a:gd name="connsiteY2" fmla="*/ 6046023 h 10760938"/>
              <a:gd name="connsiteX3" fmla="*/ 86 w 10295617"/>
              <a:gd name="connsiteY3" fmla="*/ 6044312 h 10760938"/>
              <a:gd name="connsiteX4" fmla="*/ 306 w 10295617"/>
              <a:gd name="connsiteY4" fmla="*/ 6046023 h 10760938"/>
              <a:gd name="connsiteX5" fmla="*/ 0 w 10295617"/>
              <a:gd name="connsiteY5" fmla="*/ 6046023 h 10760938"/>
              <a:gd name="connsiteX6" fmla="*/ 5147809 w 10295617"/>
              <a:gd name="connsiteY6" fmla="*/ 0 h 10760938"/>
              <a:gd name="connsiteX7" fmla="*/ 5325006 w 10295617"/>
              <a:gd name="connsiteY7" fmla="*/ 177197 h 10760938"/>
              <a:gd name="connsiteX8" fmla="*/ 5325006 w 10295617"/>
              <a:gd name="connsiteY8" fmla="*/ 837837 h 10760938"/>
              <a:gd name="connsiteX9" fmla="*/ 5396256 w 10295617"/>
              <a:gd name="connsiteY9" fmla="*/ 839547 h 10760938"/>
              <a:gd name="connsiteX10" fmla="*/ 10269039 w 10295617"/>
              <a:gd name="connsiteY10" fmla="*/ 5513084 h 10760938"/>
              <a:gd name="connsiteX11" fmla="*/ 10295425 w 10295617"/>
              <a:gd name="connsiteY11" fmla="*/ 6042158 h 10760938"/>
              <a:gd name="connsiteX12" fmla="*/ 10260748 w 10295617"/>
              <a:gd name="connsiteY12" fmla="*/ 5773580 h 10760938"/>
              <a:gd name="connsiteX13" fmla="*/ 8579250 w 10295617"/>
              <a:gd name="connsiteY13" fmla="*/ 4703575 h 10760938"/>
              <a:gd name="connsiteX14" fmla="*/ 6897754 w 10295617"/>
              <a:gd name="connsiteY14" fmla="*/ 5773580 h 10760938"/>
              <a:gd name="connsiteX15" fmla="*/ 6863530 w 10295617"/>
              <a:gd name="connsiteY15" fmla="*/ 6038646 h 10760938"/>
              <a:gd name="connsiteX16" fmla="*/ 6829306 w 10295617"/>
              <a:gd name="connsiteY16" fmla="*/ 5773580 h 10760938"/>
              <a:gd name="connsiteX17" fmla="*/ 5451635 w 10295617"/>
              <a:gd name="connsiteY17" fmla="*/ 4724506 h 10760938"/>
              <a:gd name="connsiteX18" fmla="*/ 5325006 w 10295617"/>
              <a:gd name="connsiteY18" fmla="*/ 4711318 h 10760938"/>
              <a:gd name="connsiteX19" fmla="*/ 5325006 w 10295617"/>
              <a:gd name="connsiteY19" fmla="*/ 9805674 h 10760938"/>
              <a:gd name="connsiteX20" fmla="*/ 5325006 w 10295617"/>
              <a:gd name="connsiteY20" fmla="*/ 9821152 h 10760938"/>
              <a:gd name="connsiteX21" fmla="*/ 5323964 w 10295617"/>
              <a:gd name="connsiteY21" fmla="*/ 9821152 h 10760938"/>
              <a:gd name="connsiteX22" fmla="*/ 5316404 w 10295617"/>
              <a:gd name="connsiteY22" fmla="*/ 9933477 h 10760938"/>
              <a:gd name="connsiteX23" fmla="*/ 4838721 w 10295617"/>
              <a:gd name="connsiteY23" fmla="*/ 10637788 h 10760938"/>
              <a:gd name="connsiteX24" fmla="*/ 3875045 w 10295617"/>
              <a:gd name="connsiteY24" fmla="*/ 10623063 h 10760938"/>
              <a:gd name="connsiteX25" fmla="*/ 3414410 w 10295617"/>
              <a:gd name="connsiteY25" fmla="*/ 9776480 h 10760938"/>
              <a:gd name="connsiteX26" fmla="*/ 3769699 w 10295617"/>
              <a:gd name="connsiteY26" fmla="*/ 9787246 h 10760938"/>
              <a:gd name="connsiteX27" fmla="*/ 4058978 w 10295617"/>
              <a:gd name="connsiteY27" fmla="*/ 10318901 h 10760938"/>
              <a:gd name="connsiteX28" fmla="*/ 4664167 w 10295617"/>
              <a:gd name="connsiteY28" fmla="*/ 10328148 h 10760938"/>
              <a:gd name="connsiteX29" fmla="*/ 4969554 w 10295617"/>
              <a:gd name="connsiteY29" fmla="*/ 9805580 h 10760938"/>
              <a:gd name="connsiteX30" fmla="*/ 4970612 w 10295617"/>
              <a:gd name="connsiteY30" fmla="*/ 9805580 h 10760938"/>
              <a:gd name="connsiteX31" fmla="*/ 4970612 w 10295617"/>
              <a:gd name="connsiteY31" fmla="*/ 4711318 h 10760938"/>
              <a:gd name="connsiteX32" fmla="*/ 4843983 w 10295617"/>
              <a:gd name="connsiteY32" fmla="*/ 4724506 h 10760938"/>
              <a:gd name="connsiteX33" fmla="*/ 3466313 w 10295617"/>
              <a:gd name="connsiteY33" fmla="*/ 5773580 h 10760938"/>
              <a:gd name="connsiteX34" fmla="*/ 3432089 w 10295617"/>
              <a:gd name="connsiteY34" fmla="*/ 6038646 h 10760938"/>
              <a:gd name="connsiteX35" fmla="*/ 3397865 w 10295617"/>
              <a:gd name="connsiteY35" fmla="*/ 5773580 h 10760938"/>
              <a:gd name="connsiteX36" fmla="*/ 1716367 w 10295617"/>
              <a:gd name="connsiteY36" fmla="*/ 4703575 h 10760938"/>
              <a:gd name="connsiteX37" fmla="*/ 34871 w 10295617"/>
              <a:gd name="connsiteY37" fmla="*/ 5773580 h 10760938"/>
              <a:gd name="connsiteX38" fmla="*/ 194 w 10295617"/>
              <a:gd name="connsiteY38" fmla="*/ 6042158 h 10760938"/>
              <a:gd name="connsiteX39" fmla="*/ 26578 w 10295617"/>
              <a:gd name="connsiteY39" fmla="*/ 5513084 h 10760938"/>
              <a:gd name="connsiteX40" fmla="*/ 4899361 w 10295617"/>
              <a:gd name="connsiteY40" fmla="*/ 839547 h 10760938"/>
              <a:gd name="connsiteX41" fmla="*/ 4970612 w 10295617"/>
              <a:gd name="connsiteY41" fmla="*/ 837837 h 10760938"/>
              <a:gd name="connsiteX42" fmla="*/ 4970612 w 10295617"/>
              <a:gd name="connsiteY42" fmla="*/ 177197 h 10760938"/>
              <a:gd name="connsiteX43" fmla="*/ 5147809 w 10295617"/>
              <a:gd name="connsiteY43" fmla="*/ 0 h 1076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295617" h="10760938">
                <a:moveTo>
                  <a:pt x="10295531" y="6044312"/>
                </a:moveTo>
                <a:lnTo>
                  <a:pt x="10295617" y="6046023"/>
                </a:lnTo>
                <a:lnTo>
                  <a:pt x="10295311" y="6046023"/>
                </a:lnTo>
                <a:close/>
                <a:moveTo>
                  <a:pt x="86" y="6044312"/>
                </a:moveTo>
                <a:lnTo>
                  <a:pt x="306" y="6046023"/>
                </a:lnTo>
                <a:lnTo>
                  <a:pt x="0" y="6046023"/>
                </a:lnTo>
                <a:close/>
                <a:moveTo>
                  <a:pt x="5147809" y="0"/>
                </a:moveTo>
                <a:cubicBezTo>
                  <a:pt x="5245672" y="0"/>
                  <a:pt x="5325006" y="79334"/>
                  <a:pt x="5325006" y="177197"/>
                </a:cubicBezTo>
                <a:lnTo>
                  <a:pt x="5325006" y="837837"/>
                </a:lnTo>
                <a:lnTo>
                  <a:pt x="5396256" y="839547"/>
                </a:lnTo>
                <a:cubicBezTo>
                  <a:pt x="7948306" y="962340"/>
                  <a:pt x="10013658" y="2966815"/>
                  <a:pt x="10269039" y="5513084"/>
                </a:cubicBezTo>
                <a:lnTo>
                  <a:pt x="10295425" y="6042158"/>
                </a:lnTo>
                <a:lnTo>
                  <a:pt x="10260748" y="5773580"/>
                </a:lnTo>
                <a:cubicBezTo>
                  <a:pt x="10100703" y="5162929"/>
                  <a:pt x="9408684" y="4703575"/>
                  <a:pt x="8579250" y="4703575"/>
                </a:cubicBezTo>
                <a:cubicBezTo>
                  <a:pt x="7749818" y="4703575"/>
                  <a:pt x="7057798" y="5162929"/>
                  <a:pt x="6897754" y="5773580"/>
                </a:cubicBezTo>
                <a:lnTo>
                  <a:pt x="6863530" y="6038646"/>
                </a:lnTo>
                <a:lnTo>
                  <a:pt x="6829306" y="5773580"/>
                </a:lnTo>
                <a:cubicBezTo>
                  <a:pt x="6689267" y="5239260"/>
                  <a:pt x="6141936" y="4820778"/>
                  <a:pt x="5451635" y="4724506"/>
                </a:cubicBezTo>
                <a:lnTo>
                  <a:pt x="5325006" y="4711318"/>
                </a:lnTo>
                <a:lnTo>
                  <a:pt x="5325006" y="9805674"/>
                </a:lnTo>
                <a:lnTo>
                  <a:pt x="5325006" y="9821152"/>
                </a:lnTo>
                <a:lnTo>
                  <a:pt x="5323964" y="9821152"/>
                </a:lnTo>
                <a:lnTo>
                  <a:pt x="5316404" y="9933477"/>
                </a:lnTo>
                <a:cubicBezTo>
                  <a:pt x="5276666" y="10227644"/>
                  <a:pt x="5101532" y="10489633"/>
                  <a:pt x="4838721" y="10637788"/>
                </a:cubicBezTo>
                <a:cubicBezTo>
                  <a:pt x="4538366" y="10807108"/>
                  <a:pt x="4170086" y="10801480"/>
                  <a:pt x="3875045" y="10623063"/>
                </a:cubicBezTo>
                <a:cubicBezTo>
                  <a:pt x="3580003" y="10444646"/>
                  <a:pt x="3403967" y="10121115"/>
                  <a:pt x="3414410" y="9776480"/>
                </a:cubicBezTo>
                <a:lnTo>
                  <a:pt x="3769699" y="9787246"/>
                </a:lnTo>
                <a:cubicBezTo>
                  <a:pt x="3763141" y="10003677"/>
                  <a:pt x="3873692" y="10206855"/>
                  <a:pt x="4058978" y="10318901"/>
                </a:cubicBezTo>
                <a:cubicBezTo>
                  <a:pt x="4244264" y="10430947"/>
                  <a:pt x="4475544" y="10434481"/>
                  <a:pt x="4664167" y="10328148"/>
                </a:cubicBezTo>
                <a:cubicBezTo>
                  <a:pt x="4852790" y="10221815"/>
                  <a:pt x="4969497" y="10022110"/>
                  <a:pt x="4969554" y="9805580"/>
                </a:cubicBezTo>
                <a:lnTo>
                  <a:pt x="4970612" y="9805580"/>
                </a:lnTo>
                <a:lnTo>
                  <a:pt x="4970612" y="4711318"/>
                </a:lnTo>
                <a:lnTo>
                  <a:pt x="4843983" y="4724506"/>
                </a:lnTo>
                <a:cubicBezTo>
                  <a:pt x="4153684" y="4820778"/>
                  <a:pt x="3606351" y="5239260"/>
                  <a:pt x="3466313" y="5773580"/>
                </a:cubicBezTo>
                <a:lnTo>
                  <a:pt x="3432089" y="6038646"/>
                </a:lnTo>
                <a:lnTo>
                  <a:pt x="3397865" y="5773580"/>
                </a:lnTo>
                <a:cubicBezTo>
                  <a:pt x="3237820" y="5162929"/>
                  <a:pt x="2545801" y="4703575"/>
                  <a:pt x="1716367" y="4703575"/>
                </a:cubicBezTo>
                <a:cubicBezTo>
                  <a:pt x="886935" y="4703575"/>
                  <a:pt x="194916" y="5162929"/>
                  <a:pt x="34871" y="5773580"/>
                </a:cubicBezTo>
                <a:lnTo>
                  <a:pt x="194" y="6042158"/>
                </a:lnTo>
                <a:lnTo>
                  <a:pt x="26578" y="5513084"/>
                </a:lnTo>
                <a:cubicBezTo>
                  <a:pt x="281959" y="2966815"/>
                  <a:pt x="2347313" y="962340"/>
                  <a:pt x="4899361" y="839547"/>
                </a:cubicBezTo>
                <a:lnTo>
                  <a:pt x="4970612" y="837837"/>
                </a:lnTo>
                <a:lnTo>
                  <a:pt x="4970612" y="177197"/>
                </a:lnTo>
                <a:cubicBezTo>
                  <a:pt x="4970612" y="79334"/>
                  <a:pt x="5049946" y="0"/>
                  <a:pt x="5147809" y="0"/>
                </a:cubicBezTo>
                <a:close/>
              </a:path>
            </a:pathLst>
          </a:custGeom>
          <a:solidFill>
            <a:srgbClr val="8EBBCC"/>
          </a:solidFill>
          <a:ln>
            <a:noFill/>
          </a:ln>
        </p:spPr>
        <p:style>
          <a:lnRef idx="2">
            <a:schemeClr val="accent1">
              <a:shade val="50000"/>
            </a:schemeClr>
          </a:lnRef>
          <a:fillRef idx="1">
            <a:schemeClr val="accent1"/>
          </a:fillRef>
          <a:effectRef idx="0">
            <a:schemeClr val="accent1"/>
          </a:effectRef>
          <a:fontRef idx="minor">
            <a:schemeClr val="lt1"/>
          </a:fontRef>
        </p:style>
        <p:txBody>
          <a:bodyPr bIns="900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b="1" dirty="0">
              <a:solidFill>
                <a:srgbClr val="FFFFFF"/>
              </a:solidFill>
            </a:endParaRPr>
          </a:p>
        </p:txBody>
      </p:sp>
      <p:sp>
        <p:nvSpPr>
          <p:cNvPr id="19" name="KSO_Shape"/>
          <p:cNvSpPr/>
          <p:nvPr/>
        </p:nvSpPr>
        <p:spPr>
          <a:xfrm>
            <a:off x="3589702" y="2566274"/>
            <a:ext cx="348499" cy="579223"/>
          </a:xfrm>
          <a:custGeom>
            <a:avLst/>
            <a:gdLst>
              <a:gd name="connsiteX0" fmla="*/ 588566 w 1536700"/>
              <a:gd name="connsiteY0" fmla="*/ 2172931 h 2555648"/>
              <a:gd name="connsiteX1" fmla="*/ 588566 w 1536700"/>
              <a:gd name="connsiteY1" fmla="*/ 2232462 h 2555648"/>
              <a:gd name="connsiteX2" fmla="*/ 948135 w 1536700"/>
              <a:gd name="connsiteY2" fmla="*/ 2232462 h 2555648"/>
              <a:gd name="connsiteX3" fmla="*/ 948135 w 1536700"/>
              <a:gd name="connsiteY3" fmla="*/ 2172931 h 2555648"/>
              <a:gd name="connsiteX4" fmla="*/ 588566 w 1536700"/>
              <a:gd name="connsiteY4" fmla="*/ 2014319 h 2555648"/>
              <a:gd name="connsiteX5" fmla="*/ 588566 w 1536700"/>
              <a:gd name="connsiteY5" fmla="*/ 2073850 h 2555648"/>
              <a:gd name="connsiteX6" fmla="*/ 948135 w 1536700"/>
              <a:gd name="connsiteY6" fmla="*/ 2073850 h 2555648"/>
              <a:gd name="connsiteX7" fmla="*/ 948135 w 1536700"/>
              <a:gd name="connsiteY7" fmla="*/ 2014319 h 2555648"/>
              <a:gd name="connsiteX8" fmla="*/ 439655 w 1536700"/>
              <a:gd name="connsiteY8" fmla="*/ 1865655 h 2555648"/>
              <a:gd name="connsiteX9" fmla="*/ 1097045 w 1536700"/>
              <a:gd name="connsiteY9" fmla="*/ 1865655 h 2555648"/>
              <a:gd name="connsiteX10" fmla="*/ 1189236 w 1536700"/>
              <a:gd name="connsiteY10" fmla="*/ 1953225 h 2555648"/>
              <a:gd name="connsiteX11" fmla="*/ 1097045 w 1536700"/>
              <a:gd name="connsiteY11" fmla="*/ 2040795 h 2555648"/>
              <a:gd name="connsiteX12" fmla="*/ 1189236 w 1536700"/>
              <a:gd name="connsiteY12" fmla="*/ 2128365 h 2555648"/>
              <a:gd name="connsiteX13" fmla="*/ 1097045 w 1536700"/>
              <a:gd name="connsiteY13" fmla="*/ 2215935 h 2555648"/>
              <a:gd name="connsiteX14" fmla="*/ 1189236 w 1536700"/>
              <a:gd name="connsiteY14" fmla="*/ 2303505 h 2555648"/>
              <a:gd name="connsiteX15" fmla="*/ 1097045 w 1536700"/>
              <a:gd name="connsiteY15" fmla="*/ 2391075 h 2555648"/>
              <a:gd name="connsiteX16" fmla="*/ 948071 w 1536700"/>
              <a:gd name="connsiteY16" fmla="*/ 2391075 h 2555648"/>
              <a:gd name="connsiteX17" fmla="*/ 937297 w 1536700"/>
              <a:gd name="connsiteY17" fmla="*/ 2444188 h 2555648"/>
              <a:gd name="connsiteX18" fmla="*/ 768350 w 1536700"/>
              <a:gd name="connsiteY18" fmla="*/ 2555648 h 2555648"/>
              <a:gd name="connsiteX19" fmla="*/ 599403 w 1536700"/>
              <a:gd name="connsiteY19" fmla="*/ 2444188 h 2555648"/>
              <a:gd name="connsiteX20" fmla="*/ 588630 w 1536700"/>
              <a:gd name="connsiteY20" fmla="*/ 2391075 h 2555648"/>
              <a:gd name="connsiteX21" fmla="*/ 439655 w 1536700"/>
              <a:gd name="connsiteY21" fmla="*/ 2391075 h 2555648"/>
              <a:gd name="connsiteX22" fmla="*/ 347464 w 1536700"/>
              <a:gd name="connsiteY22" fmla="*/ 2303505 h 2555648"/>
              <a:gd name="connsiteX23" fmla="*/ 439655 w 1536700"/>
              <a:gd name="connsiteY23" fmla="*/ 2215935 h 2555648"/>
              <a:gd name="connsiteX24" fmla="*/ 347464 w 1536700"/>
              <a:gd name="connsiteY24" fmla="*/ 2128365 h 2555648"/>
              <a:gd name="connsiteX25" fmla="*/ 439655 w 1536700"/>
              <a:gd name="connsiteY25" fmla="*/ 2040795 h 2555648"/>
              <a:gd name="connsiteX26" fmla="*/ 347464 w 1536700"/>
              <a:gd name="connsiteY26" fmla="*/ 1953225 h 2555648"/>
              <a:gd name="connsiteX27" fmla="*/ 439655 w 1536700"/>
              <a:gd name="connsiteY27" fmla="*/ 1865655 h 2555648"/>
              <a:gd name="connsiteX28" fmla="*/ 768350 w 1536700"/>
              <a:gd name="connsiteY28" fmla="*/ 0 h 2555648"/>
              <a:gd name="connsiteX29" fmla="*/ 1536700 w 1536700"/>
              <a:gd name="connsiteY29" fmla="*/ 770343 h 2555648"/>
              <a:gd name="connsiteX30" fmla="*/ 1521090 w 1536700"/>
              <a:gd name="connsiteY30" fmla="*/ 925594 h 2555648"/>
              <a:gd name="connsiteX31" fmla="*/ 1491688 w 1536700"/>
              <a:gd name="connsiteY31" fmla="*/ 1020556 h 2555648"/>
              <a:gd name="connsiteX32" fmla="*/ 1491950 w 1536700"/>
              <a:gd name="connsiteY32" fmla="*/ 1020556 h 2555648"/>
              <a:gd name="connsiteX33" fmla="*/ 1140478 w 1536700"/>
              <a:gd name="connsiteY33" fmla="*/ 1823920 h 2555648"/>
              <a:gd name="connsiteX34" fmla="*/ 396222 w 1536700"/>
              <a:gd name="connsiteY34" fmla="*/ 1823920 h 2555648"/>
              <a:gd name="connsiteX35" fmla="*/ 44750 w 1536700"/>
              <a:gd name="connsiteY35" fmla="*/ 1020556 h 2555648"/>
              <a:gd name="connsiteX36" fmla="*/ 45012 w 1536700"/>
              <a:gd name="connsiteY36" fmla="*/ 1020556 h 2555648"/>
              <a:gd name="connsiteX37" fmla="*/ 15610 w 1536700"/>
              <a:gd name="connsiteY37" fmla="*/ 925594 h 2555648"/>
              <a:gd name="connsiteX38" fmla="*/ 0 w 1536700"/>
              <a:gd name="connsiteY38" fmla="*/ 770343 h 2555648"/>
              <a:gd name="connsiteX39" fmla="*/ 768350 w 1536700"/>
              <a:gd name="connsiteY39" fmla="*/ 0 h 255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536700" h="2555648">
                <a:moveTo>
                  <a:pt x="588566" y="2172931"/>
                </a:moveTo>
                <a:lnTo>
                  <a:pt x="588566" y="2232462"/>
                </a:lnTo>
                <a:lnTo>
                  <a:pt x="948135" y="2232462"/>
                </a:lnTo>
                <a:lnTo>
                  <a:pt x="948135" y="2172931"/>
                </a:lnTo>
                <a:close/>
                <a:moveTo>
                  <a:pt x="588566" y="2014319"/>
                </a:moveTo>
                <a:lnTo>
                  <a:pt x="588566" y="2073850"/>
                </a:lnTo>
                <a:lnTo>
                  <a:pt x="948135" y="2073850"/>
                </a:lnTo>
                <a:lnTo>
                  <a:pt x="948135" y="2014319"/>
                </a:lnTo>
                <a:close/>
                <a:moveTo>
                  <a:pt x="439655" y="1865655"/>
                </a:moveTo>
                <a:lnTo>
                  <a:pt x="1097045" y="1865655"/>
                </a:lnTo>
                <a:cubicBezTo>
                  <a:pt x="1147961" y="1865655"/>
                  <a:pt x="1189236" y="1904861"/>
                  <a:pt x="1189236" y="1953225"/>
                </a:cubicBezTo>
                <a:cubicBezTo>
                  <a:pt x="1189236" y="2001589"/>
                  <a:pt x="1147961" y="2040795"/>
                  <a:pt x="1097045" y="2040795"/>
                </a:cubicBezTo>
                <a:cubicBezTo>
                  <a:pt x="1147961" y="2040795"/>
                  <a:pt x="1189236" y="2080001"/>
                  <a:pt x="1189236" y="2128365"/>
                </a:cubicBezTo>
                <a:cubicBezTo>
                  <a:pt x="1189236" y="2176729"/>
                  <a:pt x="1147961" y="2215935"/>
                  <a:pt x="1097045" y="2215935"/>
                </a:cubicBezTo>
                <a:cubicBezTo>
                  <a:pt x="1147961" y="2215935"/>
                  <a:pt x="1189236" y="2255141"/>
                  <a:pt x="1189236" y="2303505"/>
                </a:cubicBezTo>
                <a:cubicBezTo>
                  <a:pt x="1189236" y="2351869"/>
                  <a:pt x="1147961" y="2391075"/>
                  <a:pt x="1097045" y="2391075"/>
                </a:cubicBezTo>
                <a:lnTo>
                  <a:pt x="948071" y="2391075"/>
                </a:lnTo>
                <a:lnTo>
                  <a:pt x="937297" y="2444188"/>
                </a:lnTo>
                <a:cubicBezTo>
                  <a:pt x="909462" y="2509689"/>
                  <a:pt x="844299" y="2555648"/>
                  <a:pt x="768350" y="2555648"/>
                </a:cubicBezTo>
                <a:cubicBezTo>
                  <a:pt x="692402" y="2555648"/>
                  <a:pt x="627238" y="2509689"/>
                  <a:pt x="599403" y="2444188"/>
                </a:cubicBezTo>
                <a:lnTo>
                  <a:pt x="588630" y="2391075"/>
                </a:lnTo>
                <a:lnTo>
                  <a:pt x="439655" y="2391075"/>
                </a:lnTo>
                <a:cubicBezTo>
                  <a:pt x="388739" y="2391075"/>
                  <a:pt x="347464" y="2351869"/>
                  <a:pt x="347464" y="2303505"/>
                </a:cubicBezTo>
                <a:cubicBezTo>
                  <a:pt x="347464" y="2255141"/>
                  <a:pt x="388739" y="2215935"/>
                  <a:pt x="439655" y="2215935"/>
                </a:cubicBezTo>
                <a:cubicBezTo>
                  <a:pt x="388739" y="2215935"/>
                  <a:pt x="347464" y="2176729"/>
                  <a:pt x="347464" y="2128365"/>
                </a:cubicBezTo>
                <a:cubicBezTo>
                  <a:pt x="347464" y="2080001"/>
                  <a:pt x="388739" y="2040795"/>
                  <a:pt x="439655" y="2040795"/>
                </a:cubicBezTo>
                <a:cubicBezTo>
                  <a:pt x="388739" y="2040795"/>
                  <a:pt x="347464" y="2001589"/>
                  <a:pt x="347464" y="1953225"/>
                </a:cubicBezTo>
                <a:cubicBezTo>
                  <a:pt x="347464" y="1904861"/>
                  <a:pt x="388739" y="1865655"/>
                  <a:pt x="439655" y="1865655"/>
                </a:cubicBezTo>
                <a:close/>
                <a:moveTo>
                  <a:pt x="768350" y="0"/>
                </a:moveTo>
                <a:cubicBezTo>
                  <a:pt x="1192698" y="0"/>
                  <a:pt x="1536700" y="344894"/>
                  <a:pt x="1536700" y="770343"/>
                </a:cubicBezTo>
                <a:cubicBezTo>
                  <a:pt x="1536700" y="823524"/>
                  <a:pt x="1531325" y="875447"/>
                  <a:pt x="1521090" y="925594"/>
                </a:cubicBezTo>
                <a:lnTo>
                  <a:pt x="1491688" y="1020556"/>
                </a:lnTo>
                <a:lnTo>
                  <a:pt x="1491950" y="1020556"/>
                </a:lnTo>
                <a:lnTo>
                  <a:pt x="1140478" y="1823920"/>
                </a:lnTo>
                <a:lnTo>
                  <a:pt x="396222" y="1823920"/>
                </a:lnTo>
                <a:lnTo>
                  <a:pt x="44750" y="1020556"/>
                </a:lnTo>
                <a:lnTo>
                  <a:pt x="45012" y="1020556"/>
                </a:lnTo>
                <a:lnTo>
                  <a:pt x="15610" y="925594"/>
                </a:lnTo>
                <a:cubicBezTo>
                  <a:pt x="5375" y="875447"/>
                  <a:pt x="0" y="823524"/>
                  <a:pt x="0" y="770343"/>
                </a:cubicBezTo>
                <a:cubicBezTo>
                  <a:pt x="0" y="344894"/>
                  <a:pt x="344002" y="0"/>
                  <a:pt x="768350" y="0"/>
                </a:cubicBezTo>
                <a:close/>
              </a:path>
            </a:pathLst>
          </a:custGeom>
          <a:solidFill>
            <a:srgbClr val="564F62"/>
          </a:solidFill>
          <a:ln>
            <a:noFill/>
          </a:ln>
        </p:spPr>
        <p:style>
          <a:lnRef idx="2">
            <a:schemeClr val="accent1">
              <a:shade val="50000"/>
            </a:schemeClr>
          </a:lnRef>
          <a:fillRef idx="1">
            <a:schemeClr val="accent1"/>
          </a:fillRef>
          <a:effectRef idx="0">
            <a:schemeClr val="accent1"/>
          </a:effectRef>
          <a:fontRef idx="minor">
            <a:schemeClr val="lt1"/>
          </a:fontRef>
        </p:style>
        <p:txBody>
          <a:bodyPr bIns="792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b="1" dirty="0">
              <a:solidFill>
                <a:srgbClr val="FFFFFF"/>
              </a:solidFill>
            </a:endParaRPr>
          </a:p>
        </p:txBody>
      </p:sp>
      <p:sp>
        <p:nvSpPr>
          <p:cNvPr id="20" name="KSO_Shape"/>
          <p:cNvSpPr/>
          <p:nvPr/>
        </p:nvSpPr>
        <p:spPr bwMode="auto">
          <a:xfrm>
            <a:off x="2666856" y="2556647"/>
            <a:ext cx="309671" cy="613209"/>
          </a:xfrm>
          <a:custGeom>
            <a:avLst/>
            <a:gdLst>
              <a:gd name="T0" fmla="*/ 958320 w 3223"/>
              <a:gd name="T1" fmla="*/ 1472914 h 6384"/>
              <a:gd name="T2" fmla="*/ 945503 w 3223"/>
              <a:gd name="T3" fmla="*/ 1543933 h 6384"/>
              <a:gd name="T4" fmla="*/ 922849 w 3223"/>
              <a:gd name="T5" fmla="*/ 1611074 h 6384"/>
              <a:gd name="T6" fmla="*/ 890955 w 3223"/>
              <a:gd name="T7" fmla="*/ 1673141 h 6384"/>
              <a:gd name="T8" fmla="*/ 851012 w 3223"/>
              <a:gd name="T9" fmla="*/ 1729838 h 6384"/>
              <a:gd name="T10" fmla="*/ 803320 w 3223"/>
              <a:gd name="T11" fmla="*/ 1779671 h 6384"/>
              <a:gd name="T12" fmla="*/ 748772 w 3223"/>
              <a:gd name="T13" fmla="*/ 1822939 h 6384"/>
              <a:gd name="T14" fmla="*/ 688560 w 3223"/>
              <a:gd name="T15" fmla="*/ 1857256 h 6384"/>
              <a:gd name="T16" fmla="*/ 623281 w 3223"/>
              <a:gd name="T17" fmla="*/ 1883217 h 6384"/>
              <a:gd name="T18" fmla="*/ 553531 w 3223"/>
              <a:gd name="T19" fmla="*/ 1899330 h 6384"/>
              <a:gd name="T20" fmla="*/ 480203 w 3223"/>
              <a:gd name="T21" fmla="*/ 1905000 h 6384"/>
              <a:gd name="T22" fmla="*/ 419396 w 3223"/>
              <a:gd name="T23" fmla="*/ 1900822 h 6384"/>
              <a:gd name="T24" fmla="*/ 348751 w 3223"/>
              <a:gd name="T25" fmla="*/ 1886499 h 6384"/>
              <a:gd name="T26" fmla="*/ 282578 w 3223"/>
              <a:gd name="T27" fmla="*/ 1862627 h 6384"/>
              <a:gd name="T28" fmla="*/ 221472 w 3223"/>
              <a:gd name="T29" fmla="*/ 1828907 h 6384"/>
              <a:gd name="T30" fmla="*/ 166029 w 3223"/>
              <a:gd name="T31" fmla="*/ 1787728 h 6384"/>
              <a:gd name="T32" fmla="*/ 117145 w 3223"/>
              <a:gd name="T33" fmla="*/ 1738790 h 6384"/>
              <a:gd name="T34" fmla="*/ 75712 w 3223"/>
              <a:gd name="T35" fmla="*/ 1683287 h 6384"/>
              <a:gd name="T36" fmla="*/ 42327 w 3223"/>
              <a:gd name="T37" fmla="*/ 1621816 h 6384"/>
              <a:gd name="T38" fmla="*/ 18183 w 3223"/>
              <a:gd name="T39" fmla="*/ 1555571 h 6384"/>
              <a:gd name="T40" fmla="*/ 3875 w 3223"/>
              <a:gd name="T41" fmla="*/ 1485148 h 6384"/>
              <a:gd name="T42" fmla="*/ 0 w 3223"/>
              <a:gd name="T43" fmla="*/ 1423976 h 6384"/>
              <a:gd name="T44" fmla="*/ 4173 w 3223"/>
              <a:gd name="T45" fmla="*/ 1361013 h 6384"/>
              <a:gd name="T46" fmla="*/ 16096 w 3223"/>
              <a:gd name="T47" fmla="*/ 1300139 h 6384"/>
              <a:gd name="T48" fmla="*/ 35471 w 3223"/>
              <a:gd name="T49" fmla="*/ 1243144 h 6384"/>
              <a:gd name="T50" fmla="*/ 61702 w 3223"/>
              <a:gd name="T51" fmla="*/ 1188835 h 6384"/>
              <a:gd name="T52" fmla="*/ 118635 w 3223"/>
              <a:gd name="T53" fmla="*/ 1108266 h 6384"/>
              <a:gd name="T54" fmla="*/ 207164 w 3223"/>
              <a:gd name="T55" fmla="*/ 1029189 h 6384"/>
              <a:gd name="T56" fmla="*/ 285559 w 3223"/>
              <a:gd name="T57" fmla="*/ 985623 h 6384"/>
              <a:gd name="T58" fmla="*/ 341895 w 3223"/>
              <a:gd name="T59" fmla="*/ 964436 h 6384"/>
              <a:gd name="T60" fmla="*/ 589002 w 3223"/>
              <a:gd name="T61" fmla="*/ 103247 h 6384"/>
              <a:gd name="T62" fmla="*/ 599137 w 3223"/>
              <a:gd name="T63" fmla="*/ 959065 h 6384"/>
              <a:gd name="T64" fmla="*/ 656964 w 3223"/>
              <a:gd name="T65" fmla="*/ 977566 h 6384"/>
              <a:gd name="T66" fmla="*/ 719858 w 3223"/>
              <a:gd name="T67" fmla="*/ 1008301 h 6384"/>
              <a:gd name="T68" fmla="*/ 814647 w 3223"/>
              <a:gd name="T69" fmla="*/ 1079619 h 6384"/>
              <a:gd name="T70" fmla="*/ 889166 w 3223"/>
              <a:gd name="T71" fmla="*/ 1171527 h 6384"/>
              <a:gd name="T72" fmla="*/ 917186 w 3223"/>
              <a:gd name="T73" fmla="*/ 1224344 h 6384"/>
              <a:gd name="T74" fmla="*/ 938945 w 3223"/>
              <a:gd name="T75" fmla="*/ 1281041 h 6384"/>
              <a:gd name="T76" fmla="*/ 953551 w 3223"/>
              <a:gd name="T77" fmla="*/ 1340125 h 6384"/>
              <a:gd name="T78" fmla="*/ 960407 w 3223"/>
              <a:gd name="T79" fmla="*/ 1402491 h 6384"/>
              <a:gd name="T80" fmla="*/ 471559 w 3223"/>
              <a:gd name="T81" fmla="*/ 1425766 h 6384"/>
              <a:gd name="T82" fmla="*/ 422674 w 3223"/>
              <a:gd name="T83" fmla="*/ 1435613 h 6384"/>
              <a:gd name="T84" fmla="*/ 380049 w 3223"/>
              <a:gd name="T85" fmla="*/ 1458889 h 6384"/>
              <a:gd name="T86" fmla="*/ 346068 w 3223"/>
              <a:gd name="T87" fmla="*/ 1492906 h 6384"/>
              <a:gd name="T88" fmla="*/ 322818 w 3223"/>
              <a:gd name="T89" fmla="*/ 1535578 h 6384"/>
              <a:gd name="T90" fmla="*/ 312982 w 3223"/>
              <a:gd name="T91" fmla="*/ 1584516 h 6384"/>
              <a:gd name="T92" fmla="*/ 315963 w 3223"/>
              <a:gd name="T93" fmla="*/ 1626889 h 6384"/>
              <a:gd name="T94" fmla="*/ 332953 w 3223"/>
              <a:gd name="T95" fmla="*/ 1673141 h 6384"/>
              <a:gd name="T96" fmla="*/ 361867 w 3223"/>
              <a:gd name="T97" fmla="*/ 1711934 h 6384"/>
              <a:gd name="T98" fmla="*/ 400319 w 3223"/>
              <a:gd name="T99" fmla="*/ 1740879 h 6384"/>
              <a:gd name="T100" fmla="*/ 446521 w 3223"/>
              <a:gd name="T101" fmla="*/ 1757589 h 6384"/>
              <a:gd name="T102" fmla="*/ 488848 w 3223"/>
              <a:gd name="T103" fmla="*/ 1760872 h 6384"/>
              <a:gd name="T104" fmla="*/ 538031 w 3223"/>
              <a:gd name="T105" fmla="*/ 1750726 h 6384"/>
              <a:gd name="T106" fmla="*/ 580358 w 3223"/>
              <a:gd name="T107" fmla="*/ 1727749 h 6384"/>
              <a:gd name="T108" fmla="*/ 614637 w 3223"/>
              <a:gd name="T109" fmla="*/ 1693433 h 6384"/>
              <a:gd name="T110" fmla="*/ 637589 w 3223"/>
              <a:gd name="T111" fmla="*/ 1651060 h 6384"/>
              <a:gd name="T112" fmla="*/ 647723 w 3223"/>
              <a:gd name="T113" fmla="*/ 1601823 h 6384"/>
              <a:gd name="T114" fmla="*/ 644444 w 3223"/>
              <a:gd name="T115" fmla="*/ 1559450 h 6384"/>
              <a:gd name="T116" fmla="*/ 627752 w 3223"/>
              <a:gd name="T117" fmla="*/ 1513198 h 6384"/>
              <a:gd name="T118" fmla="*/ 598838 w 3223"/>
              <a:gd name="T119" fmla="*/ 1474704 h 6384"/>
              <a:gd name="T120" fmla="*/ 560088 w 3223"/>
              <a:gd name="T121" fmla="*/ 1445759 h 6384"/>
              <a:gd name="T122" fmla="*/ 514184 w 3223"/>
              <a:gd name="T123" fmla="*/ 1428750 h 638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223" h="6384">
                <a:moveTo>
                  <a:pt x="3223" y="4772"/>
                </a:moveTo>
                <a:lnTo>
                  <a:pt x="3223" y="4772"/>
                </a:lnTo>
                <a:lnTo>
                  <a:pt x="3223" y="4814"/>
                </a:lnTo>
                <a:lnTo>
                  <a:pt x="3220" y="4854"/>
                </a:lnTo>
                <a:lnTo>
                  <a:pt x="3218" y="4896"/>
                </a:lnTo>
                <a:lnTo>
                  <a:pt x="3215" y="4936"/>
                </a:lnTo>
                <a:lnTo>
                  <a:pt x="3210" y="4977"/>
                </a:lnTo>
                <a:lnTo>
                  <a:pt x="3204" y="5017"/>
                </a:lnTo>
                <a:lnTo>
                  <a:pt x="3197" y="5057"/>
                </a:lnTo>
                <a:lnTo>
                  <a:pt x="3190" y="5097"/>
                </a:lnTo>
                <a:lnTo>
                  <a:pt x="3181" y="5136"/>
                </a:lnTo>
                <a:lnTo>
                  <a:pt x="3172" y="5174"/>
                </a:lnTo>
                <a:lnTo>
                  <a:pt x="3162" y="5213"/>
                </a:lnTo>
                <a:lnTo>
                  <a:pt x="3150" y="5251"/>
                </a:lnTo>
                <a:lnTo>
                  <a:pt x="3138" y="5288"/>
                </a:lnTo>
                <a:lnTo>
                  <a:pt x="3125" y="5325"/>
                </a:lnTo>
                <a:lnTo>
                  <a:pt x="3111" y="5362"/>
                </a:lnTo>
                <a:lnTo>
                  <a:pt x="3096" y="5399"/>
                </a:lnTo>
                <a:lnTo>
                  <a:pt x="3081" y="5435"/>
                </a:lnTo>
                <a:lnTo>
                  <a:pt x="3065" y="5471"/>
                </a:lnTo>
                <a:lnTo>
                  <a:pt x="3046" y="5506"/>
                </a:lnTo>
                <a:lnTo>
                  <a:pt x="3029" y="5540"/>
                </a:lnTo>
                <a:lnTo>
                  <a:pt x="3009" y="5574"/>
                </a:lnTo>
                <a:lnTo>
                  <a:pt x="2989" y="5607"/>
                </a:lnTo>
                <a:lnTo>
                  <a:pt x="2969" y="5641"/>
                </a:lnTo>
                <a:lnTo>
                  <a:pt x="2948" y="5673"/>
                </a:lnTo>
                <a:lnTo>
                  <a:pt x="2926" y="5704"/>
                </a:lnTo>
                <a:lnTo>
                  <a:pt x="2903" y="5737"/>
                </a:lnTo>
                <a:lnTo>
                  <a:pt x="2880" y="5767"/>
                </a:lnTo>
                <a:lnTo>
                  <a:pt x="2855" y="5797"/>
                </a:lnTo>
                <a:lnTo>
                  <a:pt x="2830" y="5827"/>
                </a:lnTo>
                <a:lnTo>
                  <a:pt x="2805" y="5856"/>
                </a:lnTo>
                <a:lnTo>
                  <a:pt x="2778" y="5883"/>
                </a:lnTo>
                <a:lnTo>
                  <a:pt x="2751" y="5911"/>
                </a:lnTo>
                <a:lnTo>
                  <a:pt x="2724" y="5939"/>
                </a:lnTo>
                <a:lnTo>
                  <a:pt x="2695" y="5964"/>
                </a:lnTo>
                <a:lnTo>
                  <a:pt x="2666" y="5991"/>
                </a:lnTo>
                <a:lnTo>
                  <a:pt x="2637" y="6015"/>
                </a:lnTo>
                <a:lnTo>
                  <a:pt x="2606" y="6039"/>
                </a:lnTo>
                <a:lnTo>
                  <a:pt x="2576" y="6064"/>
                </a:lnTo>
                <a:lnTo>
                  <a:pt x="2545" y="6086"/>
                </a:lnTo>
                <a:lnTo>
                  <a:pt x="2512" y="6109"/>
                </a:lnTo>
                <a:lnTo>
                  <a:pt x="2480" y="6129"/>
                </a:lnTo>
                <a:lnTo>
                  <a:pt x="2448" y="6150"/>
                </a:lnTo>
                <a:lnTo>
                  <a:pt x="2414" y="6170"/>
                </a:lnTo>
                <a:lnTo>
                  <a:pt x="2380" y="6188"/>
                </a:lnTo>
                <a:lnTo>
                  <a:pt x="2345" y="6207"/>
                </a:lnTo>
                <a:lnTo>
                  <a:pt x="2310" y="6224"/>
                </a:lnTo>
                <a:lnTo>
                  <a:pt x="2274" y="6242"/>
                </a:lnTo>
                <a:lnTo>
                  <a:pt x="2239" y="6257"/>
                </a:lnTo>
                <a:lnTo>
                  <a:pt x="2203" y="6272"/>
                </a:lnTo>
                <a:lnTo>
                  <a:pt x="2166" y="6285"/>
                </a:lnTo>
                <a:lnTo>
                  <a:pt x="2129" y="6298"/>
                </a:lnTo>
                <a:lnTo>
                  <a:pt x="2091" y="6311"/>
                </a:lnTo>
                <a:lnTo>
                  <a:pt x="2053" y="6322"/>
                </a:lnTo>
                <a:lnTo>
                  <a:pt x="2014" y="6333"/>
                </a:lnTo>
                <a:lnTo>
                  <a:pt x="1975" y="6342"/>
                </a:lnTo>
                <a:lnTo>
                  <a:pt x="1936" y="6350"/>
                </a:lnTo>
                <a:lnTo>
                  <a:pt x="1897" y="6358"/>
                </a:lnTo>
                <a:lnTo>
                  <a:pt x="1857" y="6365"/>
                </a:lnTo>
                <a:lnTo>
                  <a:pt x="1817" y="6370"/>
                </a:lnTo>
                <a:lnTo>
                  <a:pt x="1777" y="6374"/>
                </a:lnTo>
                <a:lnTo>
                  <a:pt x="1736" y="6379"/>
                </a:lnTo>
                <a:lnTo>
                  <a:pt x="1694" y="6381"/>
                </a:lnTo>
                <a:lnTo>
                  <a:pt x="1653" y="6382"/>
                </a:lnTo>
                <a:lnTo>
                  <a:pt x="1611" y="6384"/>
                </a:lnTo>
                <a:lnTo>
                  <a:pt x="1570" y="6382"/>
                </a:lnTo>
                <a:lnTo>
                  <a:pt x="1528" y="6381"/>
                </a:lnTo>
                <a:lnTo>
                  <a:pt x="1488" y="6379"/>
                </a:lnTo>
                <a:lnTo>
                  <a:pt x="1447" y="6374"/>
                </a:lnTo>
                <a:lnTo>
                  <a:pt x="1407" y="6370"/>
                </a:lnTo>
                <a:lnTo>
                  <a:pt x="1366" y="6365"/>
                </a:lnTo>
                <a:lnTo>
                  <a:pt x="1326" y="6358"/>
                </a:lnTo>
                <a:lnTo>
                  <a:pt x="1287" y="6350"/>
                </a:lnTo>
                <a:lnTo>
                  <a:pt x="1247" y="6342"/>
                </a:lnTo>
                <a:lnTo>
                  <a:pt x="1209" y="6333"/>
                </a:lnTo>
                <a:lnTo>
                  <a:pt x="1170" y="6322"/>
                </a:lnTo>
                <a:lnTo>
                  <a:pt x="1132" y="6311"/>
                </a:lnTo>
                <a:lnTo>
                  <a:pt x="1095" y="6298"/>
                </a:lnTo>
                <a:lnTo>
                  <a:pt x="1057" y="6285"/>
                </a:lnTo>
                <a:lnTo>
                  <a:pt x="1021" y="6272"/>
                </a:lnTo>
                <a:lnTo>
                  <a:pt x="984" y="6257"/>
                </a:lnTo>
                <a:lnTo>
                  <a:pt x="948" y="6242"/>
                </a:lnTo>
                <a:lnTo>
                  <a:pt x="912" y="6224"/>
                </a:lnTo>
                <a:lnTo>
                  <a:pt x="878" y="6207"/>
                </a:lnTo>
                <a:lnTo>
                  <a:pt x="843" y="6188"/>
                </a:lnTo>
                <a:lnTo>
                  <a:pt x="810" y="6170"/>
                </a:lnTo>
                <a:lnTo>
                  <a:pt x="776" y="6150"/>
                </a:lnTo>
                <a:lnTo>
                  <a:pt x="743" y="6129"/>
                </a:lnTo>
                <a:lnTo>
                  <a:pt x="710" y="6109"/>
                </a:lnTo>
                <a:lnTo>
                  <a:pt x="679" y="6086"/>
                </a:lnTo>
                <a:lnTo>
                  <a:pt x="647" y="6064"/>
                </a:lnTo>
                <a:lnTo>
                  <a:pt x="617" y="6039"/>
                </a:lnTo>
                <a:lnTo>
                  <a:pt x="587" y="6015"/>
                </a:lnTo>
                <a:lnTo>
                  <a:pt x="557" y="5991"/>
                </a:lnTo>
                <a:lnTo>
                  <a:pt x="528" y="5964"/>
                </a:lnTo>
                <a:lnTo>
                  <a:pt x="500" y="5939"/>
                </a:lnTo>
                <a:lnTo>
                  <a:pt x="472" y="5911"/>
                </a:lnTo>
                <a:lnTo>
                  <a:pt x="445" y="5883"/>
                </a:lnTo>
                <a:lnTo>
                  <a:pt x="418" y="5856"/>
                </a:lnTo>
                <a:lnTo>
                  <a:pt x="393" y="5827"/>
                </a:lnTo>
                <a:lnTo>
                  <a:pt x="368" y="5797"/>
                </a:lnTo>
                <a:lnTo>
                  <a:pt x="344" y="5767"/>
                </a:lnTo>
                <a:lnTo>
                  <a:pt x="320" y="5737"/>
                </a:lnTo>
                <a:lnTo>
                  <a:pt x="297" y="5704"/>
                </a:lnTo>
                <a:lnTo>
                  <a:pt x="275" y="5673"/>
                </a:lnTo>
                <a:lnTo>
                  <a:pt x="254" y="5641"/>
                </a:lnTo>
                <a:lnTo>
                  <a:pt x="233" y="5607"/>
                </a:lnTo>
                <a:lnTo>
                  <a:pt x="214" y="5574"/>
                </a:lnTo>
                <a:lnTo>
                  <a:pt x="194" y="5540"/>
                </a:lnTo>
                <a:lnTo>
                  <a:pt x="177" y="5506"/>
                </a:lnTo>
                <a:lnTo>
                  <a:pt x="159" y="5471"/>
                </a:lnTo>
                <a:lnTo>
                  <a:pt x="142" y="5435"/>
                </a:lnTo>
                <a:lnTo>
                  <a:pt x="127" y="5399"/>
                </a:lnTo>
                <a:lnTo>
                  <a:pt x="112" y="5362"/>
                </a:lnTo>
                <a:lnTo>
                  <a:pt x="98" y="5325"/>
                </a:lnTo>
                <a:lnTo>
                  <a:pt x="84" y="5288"/>
                </a:lnTo>
                <a:lnTo>
                  <a:pt x="73" y="5251"/>
                </a:lnTo>
                <a:lnTo>
                  <a:pt x="61" y="5213"/>
                </a:lnTo>
                <a:lnTo>
                  <a:pt x="51" y="5174"/>
                </a:lnTo>
                <a:lnTo>
                  <a:pt x="41" y="5136"/>
                </a:lnTo>
                <a:lnTo>
                  <a:pt x="32" y="5097"/>
                </a:lnTo>
                <a:lnTo>
                  <a:pt x="25" y="5057"/>
                </a:lnTo>
                <a:lnTo>
                  <a:pt x="18" y="5017"/>
                </a:lnTo>
                <a:lnTo>
                  <a:pt x="13" y="4977"/>
                </a:lnTo>
                <a:lnTo>
                  <a:pt x="8" y="4936"/>
                </a:lnTo>
                <a:lnTo>
                  <a:pt x="4" y="4896"/>
                </a:lnTo>
                <a:lnTo>
                  <a:pt x="2" y="4854"/>
                </a:lnTo>
                <a:lnTo>
                  <a:pt x="1" y="4814"/>
                </a:lnTo>
                <a:lnTo>
                  <a:pt x="0" y="4772"/>
                </a:lnTo>
                <a:lnTo>
                  <a:pt x="0" y="4736"/>
                </a:lnTo>
                <a:lnTo>
                  <a:pt x="1" y="4700"/>
                </a:lnTo>
                <a:lnTo>
                  <a:pt x="3" y="4665"/>
                </a:lnTo>
                <a:lnTo>
                  <a:pt x="6" y="4630"/>
                </a:lnTo>
                <a:lnTo>
                  <a:pt x="9" y="4595"/>
                </a:lnTo>
                <a:lnTo>
                  <a:pt x="14" y="4561"/>
                </a:lnTo>
                <a:lnTo>
                  <a:pt x="18" y="4526"/>
                </a:lnTo>
                <a:lnTo>
                  <a:pt x="24" y="4491"/>
                </a:lnTo>
                <a:lnTo>
                  <a:pt x="31" y="4458"/>
                </a:lnTo>
                <a:lnTo>
                  <a:pt x="38" y="4424"/>
                </a:lnTo>
                <a:lnTo>
                  <a:pt x="45" y="4391"/>
                </a:lnTo>
                <a:lnTo>
                  <a:pt x="54" y="4357"/>
                </a:lnTo>
                <a:lnTo>
                  <a:pt x="63" y="4325"/>
                </a:lnTo>
                <a:lnTo>
                  <a:pt x="73" y="4293"/>
                </a:lnTo>
                <a:lnTo>
                  <a:pt x="83" y="4260"/>
                </a:lnTo>
                <a:lnTo>
                  <a:pt x="95" y="4228"/>
                </a:lnTo>
                <a:lnTo>
                  <a:pt x="106" y="4197"/>
                </a:lnTo>
                <a:lnTo>
                  <a:pt x="119" y="4166"/>
                </a:lnTo>
                <a:lnTo>
                  <a:pt x="132" y="4134"/>
                </a:lnTo>
                <a:lnTo>
                  <a:pt x="145" y="4103"/>
                </a:lnTo>
                <a:lnTo>
                  <a:pt x="159" y="4073"/>
                </a:lnTo>
                <a:lnTo>
                  <a:pt x="174" y="4043"/>
                </a:lnTo>
                <a:lnTo>
                  <a:pt x="190" y="4013"/>
                </a:lnTo>
                <a:lnTo>
                  <a:pt x="207" y="3984"/>
                </a:lnTo>
                <a:lnTo>
                  <a:pt x="223" y="3955"/>
                </a:lnTo>
                <a:lnTo>
                  <a:pt x="240" y="3926"/>
                </a:lnTo>
                <a:lnTo>
                  <a:pt x="276" y="3871"/>
                </a:lnTo>
                <a:lnTo>
                  <a:pt x="315" y="3817"/>
                </a:lnTo>
                <a:lnTo>
                  <a:pt x="356" y="3765"/>
                </a:lnTo>
                <a:lnTo>
                  <a:pt x="398" y="3714"/>
                </a:lnTo>
                <a:lnTo>
                  <a:pt x="443" y="3665"/>
                </a:lnTo>
                <a:lnTo>
                  <a:pt x="490" y="3618"/>
                </a:lnTo>
                <a:lnTo>
                  <a:pt x="538" y="3573"/>
                </a:lnTo>
                <a:lnTo>
                  <a:pt x="589" y="3529"/>
                </a:lnTo>
                <a:lnTo>
                  <a:pt x="641" y="3489"/>
                </a:lnTo>
                <a:lnTo>
                  <a:pt x="695" y="3449"/>
                </a:lnTo>
                <a:lnTo>
                  <a:pt x="751" y="3414"/>
                </a:lnTo>
                <a:lnTo>
                  <a:pt x="807" y="3379"/>
                </a:lnTo>
                <a:lnTo>
                  <a:pt x="866" y="3347"/>
                </a:lnTo>
                <a:lnTo>
                  <a:pt x="896" y="3332"/>
                </a:lnTo>
                <a:lnTo>
                  <a:pt x="926" y="3317"/>
                </a:lnTo>
                <a:lnTo>
                  <a:pt x="958" y="3303"/>
                </a:lnTo>
                <a:lnTo>
                  <a:pt x="988" y="3289"/>
                </a:lnTo>
                <a:lnTo>
                  <a:pt x="1019" y="3276"/>
                </a:lnTo>
                <a:lnTo>
                  <a:pt x="1051" y="3265"/>
                </a:lnTo>
                <a:lnTo>
                  <a:pt x="1082" y="3253"/>
                </a:lnTo>
                <a:lnTo>
                  <a:pt x="1115" y="3243"/>
                </a:lnTo>
                <a:lnTo>
                  <a:pt x="1147" y="3232"/>
                </a:lnTo>
                <a:lnTo>
                  <a:pt x="1180" y="3223"/>
                </a:lnTo>
                <a:lnTo>
                  <a:pt x="1213" y="3214"/>
                </a:lnTo>
                <a:lnTo>
                  <a:pt x="1246" y="3206"/>
                </a:lnTo>
                <a:lnTo>
                  <a:pt x="1246" y="0"/>
                </a:lnTo>
                <a:lnTo>
                  <a:pt x="1976" y="0"/>
                </a:lnTo>
                <a:lnTo>
                  <a:pt x="1976" y="346"/>
                </a:lnTo>
                <a:lnTo>
                  <a:pt x="3018" y="346"/>
                </a:lnTo>
                <a:lnTo>
                  <a:pt x="3018" y="1851"/>
                </a:lnTo>
                <a:lnTo>
                  <a:pt x="1976" y="1851"/>
                </a:lnTo>
                <a:lnTo>
                  <a:pt x="1976" y="3206"/>
                </a:lnTo>
                <a:lnTo>
                  <a:pt x="2010" y="3214"/>
                </a:lnTo>
                <a:lnTo>
                  <a:pt x="2043" y="3223"/>
                </a:lnTo>
                <a:lnTo>
                  <a:pt x="2076" y="3232"/>
                </a:lnTo>
                <a:lnTo>
                  <a:pt x="2108" y="3243"/>
                </a:lnTo>
                <a:lnTo>
                  <a:pt x="2140" y="3253"/>
                </a:lnTo>
                <a:lnTo>
                  <a:pt x="2173" y="3265"/>
                </a:lnTo>
                <a:lnTo>
                  <a:pt x="2204" y="3276"/>
                </a:lnTo>
                <a:lnTo>
                  <a:pt x="2235" y="3289"/>
                </a:lnTo>
                <a:lnTo>
                  <a:pt x="2266" y="3303"/>
                </a:lnTo>
                <a:lnTo>
                  <a:pt x="2296" y="3317"/>
                </a:lnTo>
                <a:lnTo>
                  <a:pt x="2326" y="3332"/>
                </a:lnTo>
                <a:lnTo>
                  <a:pt x="2356" y="3347"/>
                </a:lnTo>
                <a:lnTo>
                  <a:pt x="2415" y="3379"/>
                </a:lnTo>
                <a:lnTo>
                  <a:pt x="2472" y="3414"/>
                </a:lnTo>
                <a:lnTo>
                  <a:pt x="2527" y="3449"/>
                </a:lnTo>
                <a:lnTo>
                  <a:pt x="2582" y="3489"/>
                </a:lnTo>
                <a:lnTo>
                  <a:pt x="2634" y="3529"/>
                </a:lnTo>
                <a:lnTo>
                  <a:pt x="2684" y="3573"/>
                </a:lnTo>
                <a:lnTo>
                  <a:pt x="2733" y="3618"/>
                </a:lnTo>
                <a:lnTo>
                  <a:pt x="2780" y="3665"/>
                </a:lnTo>
                <a:lnTo>
                  <a:pt x="2824" y="3714"/>
                </a:lnTo>
                <a:lnTo>
                  <a:pt x="2867" y="3765"/>
                </a:lnTo>
                <a:lnTo>
                  <a:pt x="2907" y="3817"/>
                </a:lnTo>
                <a:lnTo>
                  <a:pt x="2947" y="3871"/>
                </a:lnTo>
                <a:lnTo>
                  <a:pt x="2983" y="3926"/>
                </a:lnTo>
                <a:lnTo>
                  <a:pt x="3000" y="3955"/>
                </a:lnTo>
                <a:lnTo>
                  <a:pt x="3017" y="3984"/>
                </a:lnTo>
                <a:lnTo>
                  <a:pt x="3032" y="4013"/>
                </a:lnTo>
                <a:lnTo>
                  <a:pt x="3048" y="4043"/>
                </a:lnTo>
                <a:lnTo>
                  <a:pt x="3063" y="4073"/>
                </a:lnTo>
                <a:lnTo>
                  <a:pt x="3077" y="4103"/>
                </a:lnTo>
                <a:lnTo>
                  <a:pt x="3091" y="4134"/>
                </a:lnTo>
                <a:lnTo>
                  <a:pt x="3104" y="4166"/>
                </a:lnTo>
                <a:lnTo>
                  <a:pt x="3117" y="4197"/>
                </a:lnTo>
                <a:lnTo>
                  <a:pt x="3128" y="4228"/>
                </a:lnTo>
                <a:lnTo>
                  <a:pt x="3140" y="4260"/>
                </a:lnTo>
                <a:lnTo>
                  <a:pt x="3150" y="4293"/>
                </a:lnTo>
                <a:lnTo>
                  <a:pt x="3160" y="4325"/>
                </a:lnTo>
                <a:lnTo>
                  <a:pt x="3168" y="4357"/>
                </a:lnTo>
                <a:lnTo>
                  <a:pt x="3178" y="4391"/>
                </a:lnTo>
                <a:lnTo>
                  <a:pt x="3185" y="4424"/>
                </a:lnTo>
                <a:lnTo>
                  <a:pt x="3193" y="4458"/>
                </a:lnTo>
                <a:lnTo>
                  <a:pt x="3199" y="4491"/>
                </a:lnTo>
                <a:lnTo>
                  <a:pt x="3204" y="4526"/>
                </a:lnTo>
                <a:lnTo>
                  <a:pt x="3209" y="4561"/>
                </a:lnTo>
                <a:lnTo>
                  <a:pt x="3214" y="4595"/>
                </a:lnTo>
                <a:lnTo>
                  <a:pt x="3217" y="4630"/>
                </a:lnTo>
                <a:lnTo>
                  <a:pt x="3219" y="4665"/>
                </a:lnTo>
                <a:lnTo>
                  <a:pt x="3222" y="4700"/>
                </a:lnTo>
                <a:lnTo>
                  <a:pt x="3223" y="4736"/>
                </a:lnTo>
                <a:lnTo>
                  <a:pt x="3223" y="4772"/>
                </a:lnTo>
                <a:close/>
                <a:moveTo>
                  <a:pt x="1611" y="4777"/>
                </a:moveTo>
                <a:lnTo>
                  <a:pt x="1611" y="4777"/>
                </a:lnTo>
                <a:lnTo>
                  <a:pt x="1582" y="4778"/>
                </a:lnTo>
                <a:lnTo>
                  <a:pt x="1554" y="4780"/>
                </a:lnTo>
                <a:lnTo>
                  <a:pt x="1526" y="4784"/>
                </a:lnTo>
                <a:lnTo>
                  <a:pt x="1498" y="4788"/>
                </a:lnTo>
                <a:lnTo>
                  <a:pt x="1472" y="4795"/>
                </a:lnTo>
                <a:lnTo>
                  <a:pt x="1444" y="4802"/>
                </a:lnTo>
                <a:lnTo>
                  <a:pt x="1418" y="4811"/>
                </a:lnTo>
                <a:lnTo>
                  <a:pt x="1393" y="4822"/>
                </a:lnTo>
                <a:lnTo>
                  <a:pt x="1368" y="4832"/>
                </a:lnTo>
                <a:lnTo>
                  <a:pt x="1343" y="4845"/>
                </a:lnTo>
                <a:lnTo>
                  <a:pt x="1320" y="4859"/>
                </a:lnTo>
                <a:lnTo>
                  <a:pt x="1297" y="4874"/>
                </a:lnTo>
                <a:lnTo>
                  <a:pt x="1275" y="4889"/>
                </a:lnTo>
                <a:lnTo>
                  <a:pt x="1254" y="4906"/>
                </a:lnTo>
                <a:lnTo>
                  <a:pt x="1234" y="4923"/>
                </a:lnTo>
                <a:lnTo>
                  <a:pt x="1214" y="4942"/>
                </a:lnTo>
                <a:lnTo>
                  <a:pt x="1195" y="4962"/>
                </a:lnTo>
                <a:lnTo>
                  <a:pt x="1178" y="4982"/>
                </a:lnTo>
                <a:lnTo>
                  <a:pt x="1161" y="5003"/>
                </a:lnTo>
                <a:lnTo>
                  <a:pt x="1146" y="5025"/>
                </a:lnTo>
                <a:lnTo>
                  <a:pt x="1131" y="5048"/>
                </a:lnTo>
                <a:lnTo>
                  <a:pt x="1117" y="5071"/>
                </a:lnTo>
                <a:lnTo>
                  <a:pt x="1104" y="5096"/>
                </a:lnTo>
                <a:lnTo>
                  <a:pt x="1094" y="5121"/>
                </a:lnTo>
                <a:lnTo>
                  <a:pt x="1083" y="5146"/>
                </a:lnTo>
                <a:lnTo>
                  <a:pt x="1074" y="5172"/>
                </a:lnTo>
                <a:lnTo>
                  <a:pt x="1067" y="5200"/>
                </a:lnTo>
                <a:lnTo>
                  <a:pt x="1060" y="5226"/>
                </a:lnTo>
                <a:lnTo>
                  <a:pt x="1056" y="5254"/>
                </a:lnTo>
                <a:lnTo>
                  <a:pt x="1052" y="5282"/>
                </a:lnTo>
                <a:lnTo>
                  <a:pt x="1050" y="5310"/>
                </a:lnTo>
                <a:lnTo>
                  <a:pt x="1049" y="5339"/>
                </a:lnTo>
                <a:lnTo>
                  <a:pt x="1050" y="5368"/>
                </a:lnTo>
                <a:lnTo>
                  <a:pt x="1052" y="5397"/>
                </a:lnTo>
                <a:lnTo>
                  <a:pt x="1056" y="5425"/>
                </a:lnTo>
                <a:lnTo>
                  <a:pt x="1060" y="5452"/>
                </a:lnTo>
                <a:lnTo>
                  <a:pt x="1067" y="5480"/>
                </a:lnTo>
                <a:lnTo>
                  <a:pt x="1074" y="5507"/>
                </a:lnTo>
                <a:lnTo>
                  <a:pt x="1083" y="5533"/>
                </a:lnTo>
                <a:lnTo>
                  <a:pt x="1094" y="5559"/>
                </a:lnTo>
                <a:lnTo>
                  <a:pt x="1104" y="5583"/>
                </a:lnTo>
                <a:lnTo>
                  <a:pt x="1117" y="5607"/>
                </a:lnTo>
                <a:lnTo>
                  <a:pt x="1131" y="5630"/>
                </a:lnTo>
                <a:lnTo>
                  <a:pt x="1146" y="5654"/>
                </a:lnTo>
                <a:lnTo>
                  <a:pt x="1161" y="5675"/>
                </a:lnTo>
                <a:lnTo>
                  <a:pt x="1178" y="5697"/>
                </a:lnTo>
                <a:lnTo>
                  <a:pt x="1195" y="5717"/>
                </a:lnTo>
                <a:lnTo>
                  <a:pt x="1214" y="5737"/>
                </a:lnTo>
                <a:lnTo>
                  <a:pt x="1234" y="5755"/>
                </a:lnTo>
                <a:lnTo>
                  <a:pt x="1254" y="5774"/>
                </a:lnTo>
                <a:lnTo>
                  <a:pt x="1275" y="5790"/>
                </a:lnTo>
                <a:lnTo>
                  <a:pt x="1297" y="5806"/>
                </a:lnTo>
                <a:lnTo>
                  <a:pt x="1320" y="5820"/>
                </a:lnTo>
                <a:lnTo>
                  <a:pt x="1343" y="5834"/>
                </a:lnTo>
                <a:lnTo>
                  <a:pt x="1368" y="5846"/>
                </a:lnTo>
                <a:lnTo>
                  <a:pt x="1393" y="5857"/>
                </a:lnTo>
                <a:lnTo>
                  <a:pt x="1418" y="5867"/>
                </a:lnTo>
                <a:lnTo>
                  <a:pt x="1444" y="5876"/>
                </a:lnTo>
                <a:lnTo>
                  <a:pt x="1472" y="5883"/>
                </a:lnTo>
                <a:lnTo>
                  <a:pt x="1498" y="5890"/>
                </a:lnTo>
                <a:lnTo>
                  <a:pt x="1526" y="5895"/>
                </a:lnTo>
                <a:lnTo>
                  <a:pt x="1554" y="5898"/>
                </a:lnTo>
                <a:lnTo>
                  <a:pt x="1582" y="5901"/>
                </a:lnTo>
                <a:lnTo>
                  <a:pt x="1611" y="5902"/>
                </a:lnTo>
                <a:lnTo>
                  <a:pt x="1640" y="5901"/>
                </a:lnTo>
                <a:lnTo>
                  <a:pt x="1669" y="5898"/>
                </a:lnTo>
                <a:lnTo>
                  <a:pt x="1697" y="5895"/>
                </a:lnTo>
                <a:lnTo>
                  <a:pt x="1725" y="5890"/>
                </a:lnTo>
                <a:lnTo>
                  <a:pt x="1752" y="5883"/>
                </a:lnTo>
                <a:lnTo>
                  <a:pt x="1779" y="5876"/>
                </a:lnTo>
                <a:lnTo>
                  <a:pt x="1805" y="5867"/>
                </a:lnTo>
                <a:lnTo>
                  <a:pt x="1831" y="5857"/>
                </a:lnTo>
                <a:lnTo>
                  <a:pt x="1855" y="5846"/>
                </a:lnTo>
                <a:lnTo>
                  <a:pt x="1879" y="5834"/>
                </a:lnTo>
                <a:lnTo>
                  <a:pt x="1904" y="5820"/>
                </a:lnTo>
                <a:lnTo>
                  <a:pt x="1926" y="5806"/>
                </a:lnTo>
                <a:lnTo>
                  <a:pt x="1947" y="5790"/>
                </a:lnTo>
                <a:lnTo>
                  <a:pt x="1969" y="5774"/>
                </a:lnTo>
                <a:lnTo>
                  <a:pt x="1989" y="5755"/>
                </a:lnTo>
                <a:lnTo>
                  <a:pt x="2009" y="5737"/>
                </a:lnTo>
                <a:lnTo>
                  <a:pt x="2027" y="5717"/>
                </a:lnTo>
                <a:lnTo>
                  <a:pt x="2046" y="5697"/>
                </a:lnTo>
                <a:lnTo>
                  <a:pt x="2062" y="5675"/>
                </a:lnTo>
                <a:lnTo>
                  <a:pt x="2078" y="5654"/>
                </a:lnTo>
                <a:lnTo>
                  <a:pt x="2092" y="5630"/>
                </a:lnTo>
                <a:lnTo>
                  <a:pt x="2106" y="5607"/>
                </a:lnTo>
                <a:lnTo>
                  <a:pt x="2118" y="5583"/>
                </a:lnTo>
                <a:lnTo>
                  <a:pt x="2130" y="5559"/>
                </a:lnTo>
                <a:lnTo>
                  <a:pt x="2139" y="5533"/>
                </a:lnTo>
                <a:lnTo>
                  <a:pt x="2148" y="5507"/>
                </a:lnTo>
                <a:lnTo>
                  <a:pt x="2157" y="5480"/>
                </a:lnTo>
                <a:lnTo>
                  <a:pt x="2162" y="5452"/>
                </a:lnTo>
                <a:lnTo>
                  <a:pt x="2167" y="5425"/>
                </a:lnTo>
                <a:lnTo>
                  <a:pt x="2170" y="5397"/>
                </a:lnTo>
                <a:lnTo>
                  <a:pt x="2173" y="5368"/>
                </a:lnTo>
                <a:lnTo>
                  <a:pt x="2174" y="5339"/>
                </a:lnTo>
                <a:lnTo>
                  <a:pt x="2173" y="5310"/>
                </a:lnTo>
                <a:lnTo>
                  <a:pt x="2170" y="5282"/>
                </a:lnTo>
                <a:lnTo>
                  <a:pt x="2167" y="5254"/>
                </a:lnTo>
                <a:lnTo>
                  <a:pt x="2162" y="5226"/>
                </a:lnTo>
                <a:lnTo>
                  <a:pt x="2157" y="5200"/>
                </a:lnTo>
                <a:lnTo>
                  <a:pt x="2148" y="5172"/>
                </a:lnTo>
                <a:lnTo>
                  <a:pt x="2139" y="5146"/>
                </a:lnTo>
                <a:lnTo>
                  <a:pt x="2130" y="5121"/>
                </a:lnTo>
                <a:lnTo>
                  <a:pt x="2118" y="5096"/>
                </a:lnTo>
                <a:lnTo>
                  <a:pt x="2106" y="5071"/>
                </a:lnTo>
                <a:lnTo>
                  <a:pt x="2092" y="5048"/>
                </a:lnTo>
                <a:lnTo>
                  <a:pt x="2078" y="5025"/>
                </a:lnTo>
                <a:lnTo>
                  <a:pt x="2062" y="5003"/>
                </a:lnTo>
                <a:lnTo>
                  <a:pt x="2046" y="4982"/>
                </a:lnTo>
                <a:lnTo>
                  <a:pt x="2027" y="4962"/>
                </a:lnTo>
                <a:lnTo>
                  <a:pt x="2009" y="4942"/>
                </a:lnTo>
                <a:lnTo>
                  <a:pt x="1989" y="4923"/>
                </a:lnTo>
                <a:lnTo>
                  <a:pt x="1969" y="4906"/>
                </a:lnTo>
                <a:lnTo>
                  <a:pt x="1947" y="4889"/>
                </a:lnTo>
                <a:lnTo>
                  <a:pt x="1926" y="4874"/>
                </a:lnTo>
                <a:lnTo>
                  <a:pt x="1904" y="4859"/>
                </a:lnTo>
                <a:lnTo>
                  <a:pt x="1879" y="4845"/>
                </a:lnTo>
                <a:lnTo>
                  <a:pt x="1855" y="4832"/>
                </a:lnTo>
                <a:lnTo>
                  <a:pt x="1831" y="4822"/>
                </a:lnTo>
                <a:lnTo>
                  <a:pt x="1805" y="4811"/>
                </a:lnTo>
                <a:lnTo>
                  <a:pt x="1779" y="4802"/>
                </a:lnTo>
                <a:lnTo>
                  <a:pt x="1752" y="4795"/>
                </a:lnTo>
                <a:lnTo>
                  <a:pt x="1725" y="4788"/>
                </a:lnTo>
                <a:lnTo>
                  <a:pt x="1697" y="4784"/>
                </a:lnTo>
                <a:lnTo>
                  <a:pt x="1669" y="4780"/>
                </a:lnTo>
                <a:lnTo>
                  <a:pt x="1640" y="4778"/>
                </a:lnTo>
                <a:lnTo>
                  <a:pt x="1611" y="4777"/>
                </a:lnTo>
                <a:close/>
              </a:path>
            </a:pathLst>
          </a:custGeom>
          <a:solidFill>
            <a:srgbClr val="564F6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21" name="KSO_Shape"/>
          <p:cNvSpPr/>
          <p:nvPr/>
        </p:nvSpPr>
        <p:spPr>
          <a:xfrm>
            <a:off x="4441211" y="2556648"/>
            <a:ext cx="457728" cy="584334"/>
          </a:xfrm>
          <a:custGeom>
            <a:avLst/>
            <a:gdLst/>
            <a:ahLst/>
            <a:cxnLst/>
            <a:rect l="l" t="t" r="r" b="b"/>
            <a:pathLst>
              <a:path w="926557" h="1124410">
                <a:moveTo>
                  <a:pt x="319502" y="42976"/>
                </a:moveTo>
                <a:cubicBezTo>
                  <a:pt x="167768" y="42976"/>
                  <a:pt x="44763" y="161072"/>
                  <a:pt x="44763" y="306750"/>
                </a:cubicBezTo>
                <a:cubicBezTo>
                  <a:pt x="44763" y="452429"/>
                  <a:pt x="167768" y="570525"/>
                  <a:pt x="319502" y="570525"/>
                </a:cubicBezTo>
                <a:cubicBezTo>
                  <a:pt x="471237" y="570525"/>
                  <a:pt x="594242" y="452429"/>
                  <a:pt x="594242" y="306750"/>
                </a:cubicBezTo>
                <a:cubicBezTo>
                  <a:pt x="594242" y="161072"/>
                  <a:pt x="471237" y="42976"/>
                  <a:pt x="319502" y="42976"/>
                </a:cubicBezTo>
                <a:close/>
                <a:moveTo>
                  <a:pt x="319502" y="0"/>
                </a:moveTo>
                <a:cubicBezTo>
                  <a:pt x="495959" y="0"/>
                  <a:pt x="639005" y="137337"/>
                  <a:pt x="639005" y="306750"/>
                </a:cubicBezTo>
                <a:cubicBezTo>
                  <a:pt x="639005" y="405310"/>
                  <a:pt x="590590" y="493013"/>
                  <a:pt x="515156" y="548896"/>
                </a:cubicBezTo>
                <a:lnTo>
                  <a:pt x="582115" y="648710"/>
                </a:lnTo>
                <a:lnTo>
                  <a:pt x="602593" y="634624"/>
                </a:lnTo>
                <a:cubicBezTo>
                  <a:pt x="861748" y="850694"/>
                  <a:pt x="940987" y="1016410"/>
                  <a:pt x="924472" y="1076071"/>
                </a:cubicBezTo>
                <a:cubicBezTo>
                  <a:pt x="918911" y="1116496"/>
                  <a:pt x="880404" y="1127298"/>
                  <a:pt x="856539" y="1123792"/>
                </a:cubicBezTo>
                <a:cubicBezTo>
                  <a:pt x="699114" y="1087767"/>
                  <a:pt x="580304" y="803802"/>
                  <a:pt x="527916" y="685990"/>
                </a:cubicBezTo>
                <a:lnTo>
                  <a:pt x="547442" y="672559"/>
                </a:lnTo>
                <a:lnTo>
                  <a:pt x="479840" y="571786"/>
                </a:lnTo>
                <a:cubicBezTo>
                  <a:pt x="432836" y="598404"/>
                  <a:pt x="378006" y="613501"/>
                  <a:pt x="319502" y="613501"/>
                </a:cubicBezTo>
                <a:cubicBezTo>
                  <a:pt x="143046" y="613501"/>
                  <a:pt x="0" y="476164"/>
                  <a:pt x="0" y="306750"/>
                </a:cubicBezTo>
                <a:cubicBezTo>
                  <a:pt x="0" y="137337"/>
                  <a:pt x="143046" y="0"/>
                  <a:pt x="319502" y="0"/>
                </a:cubicBezTo>
                <a:close/>
              </a:path>
            </a:pathLst>
          </a:custGeom>
          <a:solidFill>
            <a:srgbClr val="945E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US" b="1">
              <a:solidFill>
                <a:srgbClr val="FFFFFF"/>
              </a:solidFill>
            </a:endParaRPr>
          </a:p>
        </p:txBody>
      </p:sp>
      <p:sp>
        <p:nvSpPr>
          <p:cNvPr id="22" name="KSO_Shape"/>
          <p:cNvSpPr/>
          <p:nvPr/>
        </p:nvSpPr>
        <p:spPr>
          <a:xfrm flipH="1">
            <a:off x="5292598" y="2641957"/>
            <a:ext cx="636565" cy="450900"/>
          </a:xfrm>
          <a:custGeom>
            <a:avLst/>
            <a:gdLst/>
            <a:ahLst/>
            <a:cxnLst/>
            <a:rect l="l" t="t" r="r" b="b"/>
            <a:pathLst>
              <a:path w="1211637" h="857258">
                <a:moveTo>
                  <a:pt x="937021" y="713258"/>
                </a:moveTo>
                <a:cubicBezTo>
                  <a:pt x="976786" y="713258"/>
                  <a:pt x="1009021" y="745493"/>
                  <a:pt x="1009021" y="785258"/>
                </a:cubicBezTo>
                <a:cubicBezTo>
                  <a:pt x="1009021" y="825023"/>
                  <a:pt x="976786" y="857258"/>
                  <a:pt x="937021" y="857258"/>
                </a:cubicBezTo>
                <a:cubicBezTo>
                  <a:pt x="897256" y="857258"/>
                  <a:pt x="865021" y="825023"/>
                  <a:pt x="865021" y="785258"/>
                </a:cubicBezTo>
                <a:cubicBezTo>
                  <a:pt x="865021" y="745493"/>
                  <a:pt x="897256" y="713258"/>
                  <a:pt x="937021" y="713258"/>
                </a:cubicBezTo>
                <a:close/>
                <a:moveTo>
                  <a:pt x="568554" y="713258"/>
                </a:moveTo>
                <a:cubicBezTo>
                  <a:pt x="608319" y="713258"/>
                  <a:pt x="640554" y="745493"/>
                  <a:pt x="640554" y="785258"/>
                </a:cubicBezTo>
                <a:cubicBezTo>
                  <a:pt x="640554" y="825023"/>
                  <a:pt x="608319" y="857258"/>
                  <a:pt x="568554" y="857258"/>
                </a:cubicBezTo>
                <a:cubicBezTo>
                  <a:pt x="528789" y="857258"/>
                  <a:pt x="496554" y="825023"/>
                  <a:pt x="496554" y="785258"/>
                </a:cubicBezTo>
                <a:cubicBezTo>
                  <a:pt x="496554" y="745493"/>
                  <a:pt x="528789" y="713258"/>
                  <a:pt x="568554" y="713258"/>
                </a:cubicBezTo>
                <a:close/>
                <a:moveTo>
                  <a:pt x="238524" y="0"/>
                </a:moveTo>
                <a:lnTo>
                  <a:pt x="287824" y="4511"/>
                </a:lnTo>
                <a:lnTo>
                  <a:pt x="288000" y="4511"/>
                </a:lnTo>
                <a:lnTo>
                  <a:pt x="288001" y="4528"/>
                </a:lnTo>
                <a:lnTo>
                  <a:pt x="308028" y="6360"/>
                </a:lnTo>
                <a:lnTo>
                  <a:pt x="374622" y="197367"/>
                </a:lnTo>
                <a:lnTo>
                  <a:pt x="1211637" y="197367"/>
                </a:lnTo>
                <a:lnTo>
                  <a:pt x="1050402" y="681918"/>
                </a:lnTo>
                <a:lnTo>
                  <a:pt x="472773" y="681918"/>
                </a:lnTo>
                <a:lnTo>
                  <a:pt x="399476" y="461644"/>
                </a:lnTo>
                <a:lnTo>
                  <a:pt x="257414" y="54181"/>
                </a:lnTo>
                <a:lnTo>
                  <a:pt x="1" y="54181"/>
                </a:lnTo>
                <a:lnTo>
                  <a:pt x="0" y="4511"/>
                </a:lnTo>
                <a:lnTo>
                  <a:pt x="240097" y="4511"/>
                </a:lnTo>
                <a:close/>
              </a:path>
            </a:pathLst>
          </a:custGeom>
          <a:solidFill>
            <a:srgbClr val="945E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b="1">
              <a:solidFill>
                <a:srgbClr val="FFFFFF"/>
              </a:solidFill>
            </a:endParaRPr>
          </a:p>
        </p:txBody>
      </p:sp>
      <p:sp>
        <p:nvSpPr>
          <p:cNvPr id="23" name="KSO_Shape"/>
          <p:cNvSpPr/>
          <p:nvPr/>
        </p:nvSpPr>
        <p:spPr bwMode="auto">
          <a:xfrm>
            <a:off x="6352811" y="2580161"/>
            <a:ext cx="345323" cy="545398"/>
          </a:xfrm>
          <a:custGeom>
            <a:avLst/>
            <a:gdLst>
              <a:gd name="T0" fmla="*/ 955216 w 2128"/>
              <a:gd name="T1" fmla="*/ 1800397 h 3363"/>
              <a:gd name="T2" fmla="*/ 183654 w 2128"/>
              <a:gd name="T3" fmla="*/ 1800397 h 3363"/>
              <a:gd name="T4" fmla="*/ 0 w 2128"/>
              <a:gd name="T5" fmla="*/ 1616770 h 3363"/>
              <a:gd name="T6" fmla="*/ 0 w 2128"/>
              <a:gd name="T7" fmla="*/ 771446 h 3363"/>
              <a:gd name="T8" fmla="*/ 2142 w 2128"/>
              <a:gd name="T9" fmla="*/ 750567 h 3363"/>
              <a:gd name="T10" fmla="*/ 220599 w 2128"/>
              <a:gd name="T11" fmla="*/ 429354 h 3363"/>
              <a:gd name="T12" fmla="*/ 220599 w 2128"/>
              <a:gd name="T13" fmla="*/ 404193 h 3363"/>
              <a:gd name="T14" fmla="*/ 918807 w 2128"/>
              <a:gd name="T15" fmla="*/ 404193 h 3363"/>
              <a:gd name="T16" fmla="*/ 918807 w 2128"/>
              <a:gd name="T17" fmla="*/ 429354 h 3363"/>
              <a:gd name="T18" fmla="*/ 1137264 w 2128"/>
              <a:gd name="T19" fmla="*/ 750567 h 3363"/>
              <a:gd name="T20" fmla="*/ 1139406 w 2128"/>
              <a:gd name="T21" fmla="*/ 771446 h 3363"/>
              <a:gd name="T22" fmla="*/ 1139406 w 2128"/>
              <a:gd name="T23" fmla="*/ 1616770 h 3363"/>
              <a:gd name="T24" fmla="*/ 955216 w 2128"/>
              <a:gd name="T25" fmla="*/ 1800397 h 3363"/>
              <a:gd name="T26" fmla="*/ 1063374 w 2128"/>
              <a:gd name="T27" fmla="*/ 840506 h 3363"/>
              <a:gd name="T28" fmla="*/ 1061768 w 2128"/>
              <a:gd name="T29" fmla="*/ 821769 h 3363"/>
              <a:gd name="T30" fmla="*/ 851342 w 2128"/>
              <a:gd name="T31" fmla="*/ 500556 h 3363"/>
              <a:gd name="T32" fmla="*/ 851342 w 2128"/>
              <a:gd name="T33" fmla="*/ 475930 h 3363"/>
              <a:gd name="T34" fmla="*/ 291812 w 2128"/>
              <a:gd name="T35" fmla="*/ 475930 h 3363"/>
              <a:gd name="T36" fmla="*/ 291812 w 2128"/>
              <a:gd name="T37" fmla="*/ 500556 h 3363"/>
              <a:gd name="T38" fmla="*/ 77638 w 2128"/>
              <a:gd name="T39" fmla="*/ 821769 h 3363"/>
              <a:gd name="T40" fmla="*/ 76032 w 2128"/>
              <a:gd name="T41" fmla="*/ 840506 h 3363"/>
              <a:gd name="T42" fmla="*/ 76032 w 2128"/>
              <a:gd name="T43" fmla="*/ 844789 h 3363"/>
              <a:gd name="T44" fmla="*/ 735152 w 2128"/>
              <a:gd name="T45" fmla="*/ 844789 h 3363"/>
              <a:gd name="T46" fmla="*/ 735152 w 2128"/>
              <a:gd name="T47" fmla="*/ 1359265 h 3363"/>
              <a:gd name="T48" fmla="*/ 76032 w 2128"/>
              <a:gd name="T49" fmla="*/ 1359265 h 3363"/>
              <a:gd name="T50" fmla="*/ 76032 w 2128"/>
              <a:gd name="T51" fmla="*/ 1561629 h 3363"/>
              <a:gd name="T52" fmla="*/ 237733 w 2128"/>
              <a:gd name="T53" fmla="*/ 1725983 h 3363"/>
              <a:gd name="T54" fmla="*/ 901673 w 2128"/>
              <a:gd name="T55" fmla="*/ 1725983 h 3363"/>
              <a:gd name="T56" fmla="*/ 1063374 w 2128"/>
              <a:gd name="T57" fmla="*/ 1561629 h 3363"/>
              <a:gd name="T58" fmla="*/ 1063374 w 2128"/>
              <a:gd name="T59" fmla="*/ 840506 h 3363"/>
              <a:gd name="T60" fmla="*/ 183654 w 2128"/>
              <a:gd name="T61" fmla="*/ 327637 h 3363"/>
              <a:gd name="T62" fmla="*/ 183654 w 2128"/>
              <a:gd name="T63" fmla="*/ 73344 h 3363"/>
              <a:gd name="T64" fmla="*/ 257544 w 2128"/>
              <a:gd name="T65" fmla="*/ 0 h 3363"/>
              <a:gd name="T66" fmla="*/ 881862 w 2128"/>
              <a:gd name="T67" fmla="*/ 0 h 3363"/>
              <a:gd name="T68" fmla="*/ 955216 w 2128"/>
              <a:gd name="T69" fmla="*/ 73344 h 3363"/>
              <a:gd name="T70" fmla="*/ 955216 w 2128"/>
              <a:gd name="T71" fmla="*/ 327637 h 3363"/>
              <a:gd name="T72" fmla="*/ 183654 w 2128"/>
              <a:gd name="T73" fmla="*/ 327637 h 33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128" h="3363">
                <a:moveTo>
                  <a:pt x="1784" y="3363"/>
                </a:moveTo>
                <a:cubicBezTo>
                  <a:pt x="343" y="3363"/>
                  <a:pt x="343" y="3363"/>
                  <a:pt x="343" y="3363"/>
                </a:cubicBezTo>
                <a:cubicBezTo>
                  <a:pt x="154" y="3363"/>
                  <a:pt x="0" y="3209"/>
                  <a:pt x="0" y="3020"/>
                </a:cubicBezTo>
                <a:cubicBezTo>
                  <a:pt x="0" y="1441"/>
                  <a:pt x="0" y="1441"/>
                  <a:pt x="0" y="1441"/>
                </a:cubicBezTo>
                <a:cubicBezTo>
                  <a:pt x="0" y="1428"/>
                  <a:pt x="3" y="1415"/>
                  <a:pt x="4" y="1402"/>
                </a:cubicBezTo>
                <a:cubicBezTo>
                  <a:pt x="43" y="919"/>
                  <a:pt x="412" y="1160"/>
                  <a:pt x="412" y="802"/>
                </a:cubicBezTo>
                <a:cubicBezTo>
                  <a:pt x="412" y="755"/>
                  <a:pt x="412" y="755"/>
                  <a:pt x="412" y="755"/>
                </a:cubicBezTo>
                <a:cubicBezTo>
                  <a:pt x="1716" y="755"/>
                  <a:pt x="1716" y="755"/>
                  <a:pt x="1716" y="755"/>
                </a:cubicBezTo>
                <a:cubicBezTo>
                  <a:pt x="1716" y="802"/>
                  <a:pt x="1716" y="802"/>
                  <a:pt x="1716" y="802"/>
                </a:cubicBezTo>
                <a:cubicBezTo>
                  <a:pt x="1716" y="1160"/>
                  <a:pt x="2085" y="919"/>
                  <a:pt x="2124" y="1402"/>
                </a:cubicBezTo>
                <a:cubicBezTo>
                  <a:pt x="2125" y="1415"/>
                  <a:pt x="2128" y="1428"/>
                  <a:pt x="2128" y="1441"/>
                </a:cubicBezTo>
                <a:cubicBezTo>
                  <a:pt x="2128" y="3020"/>
                  <a:pt x="2128" y="3020"/>
                  <a:pt x="2128" y="3020"/>
                </a:cubicBezTo>
                <a:cubicBezTo>
                  <a:pt x="2128" y="3209"/>
                  <a:pt x="1974" y="3363"/>
                  <a:pt x="1784" y="3363"/>
                </a:cubicBezTo>
                <a:close/>
                <a:moveTo>
                  <a:pt x="1986" y="1570"/>
                </a:moveTo>
                <a:cubicBezTo>
                  <a:pt x="1986" y="1558"/>
                  <a:pt x="1984" y="1547"/>
                  <a:pt x="1983" y="1535"/>
                </a:cubicBezTo>
                <a:cubicBezTo>
                  <a:pt x="1948" y="1101"/>
                  <a:pt x="1590" y="1256"/>
                  <a:pt x="1590" y="935"/>
                </a:cubicBezTo>
                <a:cubicBezTo>
                  <a:pt x="1590" y="889"/>
                  <a:pt x="1590" y="889"/>
                  <a:pt x="1590" y="889"/>
                </a:cubicBezTo>
                <a:cubicBezTo>
                  <a:pt x="545" y="889"/>
                  <a:pt x="545" y="889"/>
                  <a:pt x="545" y="889"/>
                </a:cubicBezTo>
                <a:cubicBezTo>
                  <a:pt x="545" y="935"/>
                  <a:pt x="545" y="935"/>
                  <a:pt x="545" y="935"/>
                </a:cubicBezTo>
                <a:cubicBezTo>
                  <a:pt x="545" y="1256"/>
                  <a:pt x="180" y="1101"/>
                  <a:pt x="145" y="1535"/>
                </a:cubicBezTo>
                <a:cubicBezTo>
                  <a:pt x="144" y="1547"/>
                  <a:pt x="142" y="1558"/>
                  <a:pt x="142" y="1570"/>
                </a:cubicBezTo>
                <a:cubicBezTo>
                  <a:pt x="142" y="1578"/>
                  <a:pt x="142" y="1578"/>
                  <a:pt x="142" y="1578"/>
                </a:cubicBezTo>
                <a:cubicBezTo>
                  <a:pt x="1373" y="1578"/>
                  <a:pt x="1373" y="1578"/>
                  <a:pt x="1373" y="1578"/>
                </a:cubicBezTo>
                <a:cubicBezTo>
                  <a:pt x="1373" y="2539"/>
                  <a:pt x="1373" y="2539"/>
                  <a:pt x="1373" y="2539"/>
                </a:cubicBezTo>
                <a:cubicBezTo>
                  <a:pt x="142" y="2539"/>
                  <a:pt x="142" y="2539"/>
                  <a:pt x="142" y="2539"/>
                </a:cubicBezTo>
                <a:cubicBezTo>
                  <a:pt x="142" y="2917"/>
                  <a:pt x="142" y="2917"/>
                  <a:pt x="142" y="2917"/>
                </a:cubicBezTo>
                <a:cubicBezTo>
                  <a:pt x="142" y="3086"/>
                  <a:pt x="274" y="3224"/>
                  <a:pt x="444" y="3224"/>
                </a:cubicBezTo>
                <a:cubicBezTo>
                  <a:pt x="1684" y="3224"/>
                  <a:pt x="1684" y="3224"/>
                  <a:pt x="1684" y="3224"/>
                </a:cubicBezTo>
                <a:cubicBezTo>
                  <a:pt x="1854" y="3224"/>
                  <a:pt x="1986" y="3086"/>
                  <a:pt x="1986" y="2917"/>
                </a:cubicBezTo>
                <a:lnTo>
                  <a:pt x="1986" y="1570"/>
                </a:lnTo>
                <a:close/>
                <a:moveTo>
                  <a:pt x="343" y="612"/>
                </a:moveTo>
                <a:cubicBezTo>
                  <a:pt x="343" y="137"/>
                  <a:pt x="343" y="137"/>
                  <a:pt x="343" y="137"/>
                </a:cubicBezTo>
                <a:cubicBezTo>
                  <a:pt x="343" y="61"/>
                  <a:pt x="405" y="0"/>
                  <a:pt x="481" y="0"/>
                </a:cubicBezTo>
                <a:cubicBezTo>
                  <a:pt x="1647" y="0"/>
                  <a:pt x="1647" y="0"/>
                  <a:pt x="1647" y="0"/>
                </a:cubicBezTo>
                <a:cubicBezTo>
                  <a:pt x="1723" y="0"/>
                  <a:pt x="1784" y="61"/>
                  <a:pt x="1784" y="137"/>
                </a:cubicBezTo>
                <a:cubicBezTo>
                  <a:pt x="1784" y="612"/>
                  <a:pt x="1784" y="612"/>
                  <a:pt x="1784" y="612"/>
                </a:cubicBezTo>
                <a:cubicBezTo>
                  <a:pt x="1121" y="612"/>
                  <a:pt x="1058" y="612"/>
                  <a:pt x="343" y="612"/>
                </a:cubicBezTo>
                <a:close/>
              </a:path>
            </a:pathLst>
          </a:custGeom>
          <a:solidFill>
            <a:srgbClr val="564F62"/>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24" name="KSO_Shape"/>
          <p:cNvSpPr/>
          <p:nvPr/>
        </p:nvSpPr>
        <p:spPr bwMode="auto">
          <a:xfrm>
            <a:off x="7174959" y="2570536"/>
            <a:ext cx="547721" cy="580482"/>
          </a:xfrm>
          <a:custGeom>
            <a:avLst/>
            <a:gdLst>
              <a:gd name="T0" fmla="*/ 1462390 w 3658"/>
              <a:gd name="T1" fmla="*/ 575978 h 3876"/>
              <a:gd name="T2" fmla="*/ 450002 w 3658"/>
              <a:gd name="T3" fmla="*/ 575978 h 3876"/>
              <a:gd name="T4" fmla="*/ 224769 w 3658"/>
              <a:gd name="T5" fmla="*/ 325614 h 3876"/>
              <a:gd name="T6" fmla="*/ 216874 w 3658"/>
              <a:gd name="T7" fmla="*/ 325614 h 3876"/>
              <a:gd name="T8" fmla="*/ 108205 w 3658"/>
              <a:gd name="T9" fmla="*/ 434306 h 3876"/>
              <a:gd name="T10" fmla="*/ 108205 w 3658"/>
              <a:gd name="T11" fmla="*/ 615461 h 3876"/>
              <a:gd name="T12" fmla="*/ 216874 w 3658"/>
              <a:gd name="T13" fmla="*/ 724153 h 3876"/>
              <a:gd name="T14" fmla="*/ 904648 w 3658"/>
              <a:gd name="T15" fmla="*/ 724153 h 3876"/>
              <a:gd name="T16" fmla="*/ 1012853 w 3658"/>
              <a:gd name="T17" fmla="*/ 832382 h 3876"/>
              <a:gd name="T18" fmla="*/ 1013317 w 3658"/>
              <a:gd name="T19" fmla="*/ 1022362 h 3876"/>
              <a:gd name="T20" fmla="*/ 1122451 w 3658"/>
              <a:gd name="T21" fmla="*/ 1181220 h 3876"/>
              <a:gd name="T22" fmla="*/ 1122451 w 3658"/>
              <a:gd name="T23" fmla="*/ 1631319 h 3876"/>
              <a:gd name="T24" fmla="*/ 956196 w 3658"/>
              <a:gd name="T25" fmla="*/ 1800397 h 3876"/>
              <a:gd name="T26" fmla="*/ 796443 w 3658"/>
              <a:gd name="T27" fmla="*/ 1631319 h 3876"/>
              <a:gd name="T28" fmla="*/ 796443 w 3658"/>
              <a:gd name="T29" fmla="*/ 1181220 h 3876"/>
              <a:gd name="T30" fmla="*/ 903255 w 3658"/>
              <a:gd name="T31" fmla="*/ 1022362 h 3876"/>
              <a:gd name="T32" fmla="*/ 903255 w 3658"/>
              <a:gd name="T33" fmla="*/ 928068 h 3876"/>
              <a:gd name="T34" fmla="*/ 795979 w 3658"/>
              <a:gd name="T35" fmla="*/ 832382 h 3876"/>
              <a:gd name="T36" fmla="*/ 108205 w 3658"/>
              <a:gd name="T37" fmla="*/ 832382 h 3876"/>
              <a:gd name="T38" fmla="*/ 0 w 3658"/>
              <a:gd name="T39" fmla="*/ 724153 h 3876"/>
              <a:gd name="T40" fmla="*/ 0 w 3658"/>
              <a:gd name="T41" fmla="*/ 325614 h 3876"/>
              <a:gd name="T42" fmla="*/ 108205 w 3658"/>
              <a:gd name="T43" fmla="*/ 216921 h 3876"/>
              <a:gd name="T44" fmla="*/ 109134 w 3658"/>
              <a:gd name="T45" fmla="*/ 216921 h 3876"/>
              <a:gd name="T46" fmla="*/ 109134 w 3658"/>
              <a:gd name="T47" fmla="*/ 216921 h 3876"/>
              <a:gd name="T48" fmla="*/ 224769 w 3658"/>
              <a:gd name="T49" fmla="*/ 216921 h 3876"/>
              <a:gd name="T50" fmla="*/ 450002 w 3658"/>
              <a:gd name="T51" fmla="*/ 0 h 3876"/>
              <a:gd name="T52" fmla="*/ 1462390 w 3658"/>
              <a:gd name="T53" fmla="*/ 0 h 3876"/>
              <a:gd name="T54" fmla="*/ 1698769 w 3658"/>
              <a:gd name="T55" fmla="*/ 225282 h 3876"/>
              <a:gd name="T56" fmla="*/ 1698769 w 3658"/>
              <a:gd name="T57" fmla="*/ 337691 h 3876"/>
              <a:gd name="T58" fmla="*/ 1462390 w 3658"/>
              <a:gd name="T59" fmla="*/ 575978 h 3876"/>
              <a:gd name="T60" fmla="*/ 1537623 w 3658"/>
              <a:gd name="T61" fmla="*/ 144924 h 3876"/>
              <a:gd name="T62" fmla="*/ 379878 w 3658"/>
              <a:gd name="T63" fmla="*/ 144924 h 3876"/>
              <a:gd name="T64" fmla="*/ 325543 w 3658"/>
              <a:gd name="T65" fmla="*/ 199270 h 3876"/>
              <a:gd name="T66" fmla="*/ 379878 w 3658"/>
              <a:gd name="T67" fmla="*/ 253152 h 3876"/>
              <a:gd name="T68" fmla="*/ 1537623 w 3658"/>
              <a:gd name="T69" fmla="*/ 253152 h 3876"/>
              <a:gd name="T70" fmla="*/ 1591957 w 3658"/>
              <a:gd name="T71" fmla="*/ 199270 h 3876"/>
              <a:gd name="T72" fmla="*/ 1537623 w 3658"/>
              <a:gd name="T73" fmla="*/ 144924 h 38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58" h="3876">
                <a:moveTo>
                  <a:pt x="3149" y="1240"/>
                </a:moveTo>
                <a:cubicBezTo>
                  <a:pt x="969" y="1240"/>
                  <a:pt x="969" y="1240"/>
                  <a:pt x="969" y="1240"/>
                </a:cubicBezTo>
                <a:cubicBezTo>
                  <a:pt x="702" y="1240"/>
                  <a:pt x="485" y="968"/>
                  <a:pt x="484" y="701"/>
                </a:cubicBezTo>
                <a:cubicBezTo>
                  <a:pt x="467" y="701"/>
                  <a:pt x="467" y="701"/>
                  <a:pt x="467" y="701"/>
                </a:cubicBezTo>
                <a:cubicBezTo>
                  <a:pt x="338" y="701"/>
                  <a:pt x="233" y="806"/>
                  <a:pt x="233" y="935"/>
                </a:cubicBezTo>
                <a:cubicBezTo>
                  <a:pt x="233" y="1325"/>
                  <a:pt x="233" y="1325"/>
                  <a:pt x="233" y="1325"/>
                </a:cubicBezTo>
                <a:cubicBezTo>
                  <a:pt x="233" y="1454"/>
                  <a:pt x="338" y="1559"/>
                  <a:pt x="467" y="1559"/>
                </a:cubicBezTo>
                <a:cubicBezTo>
                  <a:pt x="1948" y="1559"/>
                  <a:pt x="1948" y="1559"/>
                  <a:pt x="1948" y="1559"/>
                </a:cubicBezTo>
                <a:cubicBezTo>
                  <a:pt x="2077" y="1559"/>
                  <a:pt x="2181" y="1663"/>
                  <a:pt x="2181" y="1792"/>
                </a:cubicBezTo>
                <a:cubicBezTo>
                  <a:pt x="2182" y="2201"/>
                  <a:pt x="2182" y="2201"/>
                  <a:pt x="2182" y="2201"/>
                </a:cubicBezTo>
                <a:cubicBezTo>
                  <a:pt x="2323" y="2251"/>
                  <a:pt x="2417" y="2385"/>
                  <a:pt x="2417" y="2543"/>
                </a:cubicBezTo>
                <a:cubicBezTo>
                  <a:pt x="2417" y="3512"/>
                  <a:pt x="2417" y="3512"/>
                  <a:pt x="2417" y="3512"/>
                </a:cubicBezTo>
                <a:cubicBezTo>
                  <a:pt x="2417" y="3713"/>
                  <a:pt x="2259" y="3876"/>
                  <a:pt x="2059" y="3876"/>
                </a:cubicBezTo>
                <a:cubicBezTo>
                  <a:pt x="1858" y="3876"/>
                  <a:pt x="1715" y="3713"/>
                  <a:pt x="1715" y="3512"/>
                </a:cubicBezTo>
                <a:cubicBezTo>
                  <a:pt x="1715" y="2543"/>
                  <a:pt x="1715" y="2543"/>
                  <a:pt x="1715" y="2543"/>
                </a:cubicBezTo>
                <a:cubicBezTo>
                  <a:pt x="1715" y="2385"/>
                  <a:pt x="1804" y="2251"/>
                  <a:pt x="1945" y="2201"/>
                </a:cubicBezTo>
                <a:cubicBezTo>
                  <a:pt x="1945" y="1998"/>
                  <a:pt x="1945" y="1998"/>
                  <a:pt x="1945" y="1998"/>
                </a:cubicBezTo>
                <a:cubicBezTo>
                  <a:pt x="1931" y="1882"/>
                  <a:pt x="1833" y="1792"/>
                  <a:pt x="1714" y="1792"/>
                </a:cubicBezTo>
                <a:cubicBezTo>
                  <a:pt x="233" y="1792"/>
                  <a:pt x="233" y="1792"/>
                  <a:pt x="233" y="1792"/>
                </a:cubicBezTo>
                <a:cubicBezTo>
                  <a:pt x="104" y="1792"/>
                  <a:pt x="0" y="1688"/>
                  <a:pt x="0" y="1559"/>
                </a:cubicBezTo>
                <a:cubicBezTo>
                  <a:pt x="0" y="701"/>
                  <a:pt x="0" y="701"/>
                  <a:pt x="0" y="701"/>
                </a:cubicBezTo>
                <a:cubicBezTo>
                  <a:pt x="0" y="572"/>
                  <a:pt x="104" y="467"/>
                  <a:pt x="233" y="467"/>
                </a:cubicBezTo>
                <a:cubicBezTo>
                  <a:pt x="235" y="467"/>
                  <a:pt x="235" y="467"/>
                  <a:pt x="235" y="467"/>
                </a:cubicBezTo>
                <a:cubicBezTo>
                  <a:pt x="235" y="467"/>
                  <a:pt x="235" y="467"/>
                  <a:pt x="235" y="467"/>
                </a:cubicBezTo>
                <a:cubicBezTo>
                  <a:pt x="484" y="467"/>
                  <a:pt x="484" y="467"/>
                  <a:pt x="484" y="467"/>
                </a:cubicBezTo>
                <a:cubicBezTo>
                  <a:pt x="484" y="200"/>
                  <a:pt x="701" y="0"/>
                  <a:pt x="969" y="0"/>
                </a:cubicBezTo>
                <a:cubicBezTo>
                  <a:pt x="3149" y="0"/>
                  <a:pt x="3149" y="0"/>
                  <a:pt x="3149" y="0"/>
                </a:cubicBezTo>
                <a:cubicBezTo>
                  <a:pt x="3416" y="0"/>
                  <a:pt x="3658" y="217"/>
                  <a:pt x="3658" y="485"/>
                </a:cubicBezTo>
                <a:cubicBezTo>
                  <a:pt x="3658" y="727"/>
                  <a:pt x="3658" y="727"/>
                  <a:pt x="3658" y="727"/>
                </a:cubicBezTo>
                <a:cubicBezTo>
                  <a:pt x="3658" y="994"/>
                  <a:pt x="3416" y="1240"/>
                  <a:pt x="3149" y="1240"/>
                </a:cubicBezTo>
                <a:close/>
                <a:moveTo>
                  <a:pt x="3311" y="312"/>
                </a:moveTo>
                <a:cubicBezTo>
                  <a:pt x="818" y="312"/>
                  <a:pt x="818" y="312"/>
                  <a:pt x="818" y="312"/>
                </a:cubicBezTo>
                <a:cubicBezTo>
                  <a:pt x="753" y="312"/>
                  <a:pt x="701" y="364"/>
                  <a:pt x="701" y="429"/>
                </a:cubicBezTo>
                <a:cubicBezTo>
                  <a:pt x="701" y="493"/>
                  <a:pt x="753" y="545"/>
                  <a:pt x="818" y="545"/>
                </a:cubicBezTo>
                <a:cubicBezTo>
                  <a:pt x="3311" y="545"/>
                  <a:pt x="3311" y="545"/>
                  <a:pt x="3311" y="545"/>
                </a:cubicBezTo>
                <a:cubicBezTo>
                  <a:pt x="3376" y="545"/>
                  <a:pt x="3428" y="493"/>
                  <a:pt x="3428" y="429"/>
                </a:cubicBezTo>
                <a:cubicBezTo>
                  <a:pt x="3428" y="364"/>
                  <a:pt x="3376" y="312"/>
                  <a:pt x="3311" y="312"/>
                </a:cubicBezTo>
                <a:close/>
              </a:path>
            </a:pathLst>
          </a:custGeom>
          <a:solidFill>
            <a:srgbClr val="564F62"/>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25" name="KSO_Shape"/>
          <p:cNvSpPr/>
          <p:nvPr/>
        </p:nvSpPr>
        <p:spPr bwMode="auto">
          <a:xfrm>
            <a:off x="8081328" y="2551285"/>
            <a:ext cx="570447" cy="570447"/>
          </a:xfrm>
          <a:custGeom>
            <a:avLst/>
            <a:gdLst>
              <a:gd name="T0" fmla="*/ 179947 w 3280"/>
              <a:gd name="T1" fmla="*/ 1800397 h 3280"/>
              <a:gd name="T2" fmla="*/ 0 w 3280"/>
              <a:gd name="T3" fmla="*/ 792065 h 3280"/>
              <a:gd name="T4" fmla="*/ 108078 w 3280"/>
              <a:gd name="T5" fmla="*/ 1512224 h 3280"/>
              <a:gd name="T6" fmla="*/ 1475783 w 3280"/>
              <a:gd name="T7" fmla="*/ 1692263 h 3280"/>
              <a:gd name="T8" fmla="*/ 1688647 w 3280"/>
              <a:gd name="T9" fmla="*/ 792065 h 3280"/>
              <a:gd name="T10" fmla="*/ 1799468 w 3280"/>
              <a:gd name="T11" fmla="*/ 1620357 h 3280"/>
              <a:gd name="T12" fmla="*/ 1395685 w 3280"/>
              <a:gd name="T13" fmla="*/ 1228442 h 3280"/>
              <a:gd name="T14" fmla="*/ 1385261 w 3280"/>
              <a:gd name="T15" fmla="*/ 1390916 h 3280"/>
              <a:gd name="T16" fmla="*/ 1182821 w 3280"/>
              <a:gd name="T17" fmla="*/ 1485876 h 3280"/>
              <a:gd name="T18" fmla="*/ 986964 w 3280"/>
              <a:gd name="T19" fmla="*/ 1414519 h 3280"/>
              <a:gd name="T20" fmla="*/ 1100528 w 3280"/>
              <a:gd name="T21" fmla="*/ 1305288 h 3280"/>
              <a:gd name="T22" fmla="*/ 1178981 w 3280"/>
              <a:gd name="T23" fmla="*/ 1389819 h 3280"/>
              <a:gd name="T24" fmla="*/ 1252496 w 3280"/>
              <a:gd name="T25" fmla="*/ 1304739 h 3280"/>
              <a:gd name="T26" fmla="*/ 1177335 w 3280"/>
              <a:gd name="T27" fmla="*/ 1221855 h 3280"/>
              <a:gd name="T28" fmla="*/ 1134543 w 3280"/>
              <a:gd name="T29" fmla="*/ 1118661 h 3280"/>
              <a:gd name="T30" fmla="*/ 1206412 w 3280"/>
              <a:gd name="T31" fmla="*/ 1101096 h 3280"/>
              <a:gd name="T32" fmla="*/ 1211349 w 3280"/>
              <a:gd name="T33" fmla="*/ 1012723 h 3280"/>
              <a:gd name="T34" fmla="*/ 1124119 w 3280"/>
              <a:gd name="T35" fmla="*/ 1013821 h 3280"/>
              <a:gd name="T36" fmla="*/ 951304 w 3280"/>
              <a:gd name="T37" fmla="*/ 1046206 h 3280"/>
              <a:gd name="T38" fmla="*/ 1171849 w 3280"/>
              <a:gd name="T39" fmla="*/ 899101 h 3280"/>
              <a:gd name="T40" fmla="*/ 1381969 w 3280"/>
              <a:gd name="T41" fmla="*/ 1044560 h 3280"/>
              <a:gd name="T42" fmla="*/ 1301323 w 3280"/>
              <a:gd name="T43" fmla="*/ 1163671 h 3280"/>
              <a:gd name="T44" fmla="*/ 1395685 w 3280"/>
              <a:gd name="T45" fmla="*/ 1228442 h 3280"/>
              <a:gd name="T46" fmla="*/ 387873 w 3280"/>
              <a:gd name="T47" fmla="*/ 1475996 h 3280"/>
              <a:gd name="T48" fmla="*/ 591959 w 3280"/>
              <a:gd name="T49" fmla="*/ 1198801 h 3280"/>
              <a:gd name="T50" fmla="*/ 699488 w 3280"/>
              <a:gd name="T51" fmla="*/ 1069809 h 3280"/>
              <a:gd name="T52" fmla="*/ 632557 w 3280"/>
              <a:gd name="T53" fmla="*/ 1007234 h 3280"/>
              <a:gd name="T54" fmla="*/ 557396 w 3280"/>
              <a:gd name="T55" fmla="*/ 1078591 h 3280"/>
              <a:gd name="T56" fmla="*/ 433957 w 3280"/>
              <a:gd name="T57" fmla="*/ 976496 h 3280"/>
              <a:gd name="T58" fmla="*/ 628168 w 3280"/>
              <a:gd name="T59" fmla="*/ 899101 h 3280"/>
              <a:gd name="T60" fmla="*/ 830059 w 3280"/>
              <a:gd name="T61" fmla="*/ 976496 h 3280"/>
              <a:gd name="T62" fmla="*/ 826219 w 3280"/>
              <a:gd name="T63" fmla="*/ 1163671 h 3280"/>
              <a:gd name="T64" fmla="*/ 652307 w 3280"/>
              <a:gd name="T65" fmla="*/ 1312972 h 3280"/>
              <a:gd name="T66" fmla="*/ 860782 w 3280"/>
              <a:gd name="T67" fmla="*/ 1347553 h 3280"/>
              <a:gd name="T68" fmla="*/ 0 w 3280"/>
              <a:gd name="T69" fmla="*/ 323852 h 3280"/>
              <a:gd name="T70" fmla="*/ 252364 w 3280"/>
              <a:gd name="T71" fmla="*/ 143812 h 3280"/>
              <a:gd name="T72" fmla="*/ 396102 w 3280"/>
              <a:gd name="T73" fmla="*/ 647704 h 3280"/>
              <a:gd name="T74" fmla="*/ 539840 w 3280"/>
              <a:gd name="T75" fmla="*/ 143812 h 3280"/>
              <a:gd name="T76" fmla="*/ 1259628 w 3280"/>
              <a:gd name="T77" fmla="*/ 503892 h 3280"/>
              <a:gd name="T78" fmla="*/ 1547652 w 3280"/>
              <a:gd name="T79" fmla="*/ 503892 h 3280"/>
              <a:gd name="T80" fmla="*/ 1619521 w 3280"/>
              <a:gd name="T81" fmla="*/ 143812 h 3280"/>
              <a:gd name="T82" fmla="*/ 1799468 w 3280"/>
              <a:gd name="T83" fmla="*/ 720159 h 3280"/>
              <a:gd name="T84" fmla="*/ 0 w 3280"/>
              <a:gd name="T85" fmla="*/ 323852 h 3280"/>
              <a:gd name="T86" fmla="*/ 1295836 w 3280"/>
              <a:gd name="T87" fmla="*/ 467664 h 3280"/>
              <a:gd name="T88" fmla="*/ 1403914 w 3280"/>
              <a:gd name="T89" fmla="*/ 0 h 3280"/>
              <a:gd name="T90" fmla="*/ 1511443 w 3280"/>
              <a:gd name="T91" fmla="*/ 467664 h 3280"/>
              <a:gd name="T92" fmla="*/ 396102 w 3280"/>
              <a:gd name="T93" fmla="*/ 575798 h 3280"/>
              <a:gd name="T94" fmla="*/ 288025 w 3280"/>
              <a:gd name="T95" fmla="*/ 108134 h 3280"/>
              <a:gd name="T96" fmla="*/ 504180 w 3280"/>
              <a:gd name="T97" fmla="*/ 108134 h 3280"/>
              <a:gd name="T98" fmla="*/ 396102 w 3280"/>
              <a:gd name="T99" fmla="*/ 575798 h 328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280" h="3280">
                <a:moveTo>
                  <a:pt x="2952" y="3280"/>
                </a:moveTo>
                <a:cubicBezTo>
                  <a:pt x="328" y="3280"/>
                  <a:pt x="328" y="3280"/>
                  <a:pt x="328" y="3280"/>
                </a:cubicBezTo>
                <a:cubicBezTo>
                  <a:pt x="147" y="3280"/>
                  <a:pt x="0" y="3133"/>
                  <a:pt x="0" y="2952"/>
                </a:cubicBezTo>
                <a:cubicBezTo>
                  <a:pt x="0" y="1443"/>
                  <a:pt x="0" y="1443"/>
                  <a:pt x="0" y="1443"/>
                </a:cubicBezTo>
                <a:cubicBezTo>
                  <a:pt x="203" y="1443"/>
                  <a:pt x="203" y="1443"/>
                  <a:pt x="203" y="1443"/>
                </a:cubicBezTo>
                <a:cubicBezTo>
                  <a:pt x="202" y="2013"/>
                  <a:pt x="197" y="2755"/>
                  <a:pt x="197" y="2755"/>
                </a:cubicBezTo>
                <a:cubicBezTo>
                  <a:pt x="197" y="2936"/>
                  <a:pt x="410" y="3083"/>
                  <a:pt x="591" y="3083"/>
                </a:cubicBezTo>
                <a:cubicBezTo>
                  <a:pt x="2690" y="3083"/>
                  <a:pt x="2690" y="3083"/>
                  <a:pt x="2690" y="3083"/>
                </a:cubicBezTo>
                <a:cubicBezTo>
                  <a:pt x="2871" y="3083"/>
                  <a:pt x="3083" y="2936"/>
                  <a:pt x="3083" y="2755"/>
                </a:cubicBezTo>
                <a:cubicBezTo>
                  <a:pt x="3083" y="2755"/>
                  <a:pt x="3079" y="1996"/>
                  <a:pt x="3078" y="1443"/>
                </a:cubicBezTo>
                <a:cubicBezTo>
                  <a:pt x="3280" y="1443"/>
                  <a:pt x="3280" y="1443"/>
                  <a:pt x="3280" y="1443"/>
                </a:cubicBezTo>
                <a:cubicBezTo>
                  <a:pt x="3280" y="2952"/>
                  <a:pt x="3280" y="2952"/>
                  <a:pt x="3280" y="2952"/>
                </a:cubicBezTo>
                <a:cubicBezTo>
                  <a:pt x="3280" y="3133"/>
                  <a:pt x="3133" y="3280"/>
                  <a:pt x="2952" y="3280"/>
                </a:cubicBezTo>
                <a:close/>
                <a:moveTo>
                  <a:pt x="2544" y="2238"/>
                </a:moveTo>
                <a:cubicBezTo>
                  <a:pt x="2562" y="2272"/>
                  <a:pt x="2572" y="2313"/>
                  <a:pt x="2572" y="2361"/>
                </a:cubicBezTo>
                <a:cubicBezTo>
                  <a:pt x="2572" y="2422"/>
                  <a:pt x="2556" y="2479"/>
                  <a:pt x="2525" y="2534"/>
                </a:cubicBezTo>
                <a:cubicBezTo>
                  <a:pt x="2493" y="2590"/>
                  <a:pt x="2448" y="2632"/>
                  <a:pt x="2389" y="2662"/>
                </a:cubicBezTo>
                <a:cubicBezTo>
                  <a:pt x="2330" y="2692"/>
                  <a:pt x="2252" y="2707"/>
                  <a:pt x="2156" y="2707"/>
                </a:cubicBezTo>
                <a:cubicBezTo>
                  <a:pt x="2062" y="2707"/>
                  <a:pt x="1987" y="2696"/>
                  <a:pt x="1933" y="2674"/>
                </a:cubicBezTo>
                <a:cubicBezTo>
                  <a:pt x="1879" y="2651"/>
                  <a:pt x="1834" y="2619"/>
                  <a:pt x="1799" y="2577"/>
                </a:cubicBezTo>
                <a:cubicBezTo>
                  <a:pt x="1764" y="2534"/>
                  <a:pt x="1738" y="2481"/>
                  <a:pt x="1719" y="2416"/>
                </a:cubicBezTo>
                <a:cubicBezTo>
                  <a:pt x="2006" y="2378"/>
                  <a:pt x="2006" y="2378"/>
                  <a:pt x="2006" y="2378"/>
                </a:cubicBezTo>
                <a:cubicBezTo>
                  <a:pt x="2017" y="2436"/>
                  <a:pt x="2034" y="2476"/>
                  <a:pt x="2058" y="2498"/>
                </a:cubicBezTo>
                <a:cubicBezTo>
                  <a:pt x="2082" y="2521"/>
                  <a:pt x="2112" y="2532"/>
                  <a:pt x="2149" y="2532"/>
                </a:cubicBezTo>
                <a:cubicBezTo>
                  <a:pt x="2187" y="2532"/>
                  <a:pt x="2219" y="2518"/>
                  <a:pt x="2245" y="2490"/>
                </a:cubicBezTo>
                <a:cubicBezTo>
                  <a:pt x="2270" y="2461"/>
                  <a:pt x="2283" y="2424"/>
                  <a:pt x="2283" y="2377"/>
                </a:cubicBezTo>
                <a:cubicBezTo>
                  <a:pt x="2283" y="2329"/>
                  <a:pt x="2271" y="2292"/>
                  <a:pt x="2246" y="2265"/>
                </a:cubicBezTo>
                <a:cubicBezTo>
                  <a:pt x="2221" y="2239"/>
                  <a:pt x="2188" y="2226"/>
                  <a:pt x="2146" y="2226"/>
                </a:cubicBezTo>
                <a:cubicBezTo>
                  <a:pt x="2123" y="2226"/>
                  <a:pt x="2092" y="2232"/>
                  <a:pt x="2053" y="2243"/>
                </a:cubicBezTo>
                <a:cubicBezTo>
                  <a:pt x="2068" y="2038"/>
                  <a:pt x="2068" y="2038"/>
                  <a:pt x="2068" y="2038"/>
                </a:cubicBezTo>
                <a:cubicBezTo>
                  <a:pt x="2084" y="2040"/>
                  <a:pt x="2096" y="2042"/>
                  <a:pt x="2105" y="2042"/>
                </a:cubicBezTo>
                <a:cubicBezTo>
                  <a:pt x="2142" y="2042"/>
                  <a:pt x="2174" y="2030"/>
                  <a:pt x="2199" y="2006"/>
                </a:cubicBezTo>
                <a:cubicBezTo>
                  <a:pt x="2224" y="1982"/>
                  <a:pt x="2237" y="1953"/>
                  <a:pt x="2237" y="1920"/>
                </a:cubicBezTo>
                <a:cubicBezTo>
                  <a:pt x="2237" y="1889"/>
                  <a:pt x="2227" y="1864"/>
                  <a:pt x="2208" y="1845"/>
                </a:cubicBezTo>
                <a:cubicBezTo>
                  <a:pt x="2190" y="1826"/>
                  <a:pt x="2164" y="1817"/>
                  <a:pt x="2131" y="1817"/>
                </a:cubicBezTo>
                <a:cubicBezTo>
                  <a:pt x="2097" y="1817"/>
                  <a:pt x="2070" y="1827"/>
                  <a:pt x="2049" y="1847"/>
                </a:cubicBezTo>
                <a:cubicBezTo>
                  <a:pt x="2027" y="1868"/>
                  <a:pt x="2013" y="1904"/>
                  <a:pt x="2006" y="1955"/>
                </a:cubicBezTo>
                <a:cubicBezTo>
                  <a:pt x="1734" y="1906"/>
                  <a:pt x="1734" y="1906"/>
                  <a:pt x="1734" y="1906"/>
                </a:cubicBezTo>
                <a:cubicBezTo>
                  <a:pt x="1757" y="1820"/>
                  <a:pt x="1800" y="1753"/>
                  <a:pt x="1864" y="1708"/>
                </a:cubicBezTo>
                <a:cubicBezTo>
                  <a:pt x="1928" y="1662"/>
                  <a:pt x="2019" y="1638"/>
                  <a:pt x="2136" y="1638"/>
                </a:cubicBezTo>
                <a:cubicBezTo>
                  <a:pt x="2271" y="1638"/>
                  <a:pt x="2369" y="1664"/>
                  <a:pt x="2429" y="1714"/>
                </a:cubicBezTo>
                <a:cubicBezTo>
                  <a:pt x="2489" y="1764"/>
                  <a:pt x="2519" y="1827"/>
                  <a:pt x="2519" y="1903"/>
                </a:cubicBezTo>
                <a:cubicBezTo>
                  <a:pt x="2519" y="1948"/>
                  <a:pt x="2507" y="1989"/>
                  <a:pt x="2483" y="2025"/>
                </a:cubicBezTo>
                <a:cubicBezTo>
                  <a:pt x="2458" y="2061"/>
                  <a:pt x="2421" y="2092"/>
                  <a:pt x="2372" y="2120"/>
                </a:cubicBezTo>
                <a:cubicBezTo>
                  <a:pt x="2412" y="2130"/>
                  <a:pt x="2442" y="2141"/>
                  <a:pt x="2464" y="2154"/>
                </a:cubicBezTo>
                <a:cubicBezTo>
                  <a:pt x="2498" y="2175"/>
                  <a:pt x="2524" y="2203"/>
                  <a:pt x="2544" y="2238"/>
                </a:cubicBezTo>
                <a:close/>
                <a:moveTo>
                  <a:pt x="1569" y="2689"/>
                </a:moveTo>
                <a:cubicBezTo>
                  <a:pt x="707" y="2689"/>
                  <a:pt x="707" y="2689"/>
                  <a:pt x="707" y="2689"/>
                </a:cubicBezTo>
                <a:cubicBezTo>
                  <a:pt x="717" y="2604"/>
                  <a:pt x="747" y="2524"/>
                  <a:pt x="797" y="2449"/>
                </a:cubicBezTo>
                <a:cubicBezTo>
                  <a:pt x="847" y="2374"/>
                  <a:pt x="941" y="2286"/>
                  <a:pt x="1079" y="2184"/>
                </a:cubicBezTo>
                <a:cubicBezTo>
                  <a:pt x="1163" y="2121"/>
                  <a:pt x="1217" y="2074"/>
                  <a:pt x="1240" y="2042"/>
                </a:cubicBezTo>
                <a:cubicBezTo>
                  <a:pt x="1264" y="2009"/>
                  <a:pt x="1275" y="1978"/>
                  <a:pt x="1275" y="1949"/>
                </a:cubicBezTo>
                <a:cubicBezTo>
                  <a:pt x="1275" y="1918"/>
                  <a:pt x="1264" y="1891"/>
                  <a:pt x="1241" y="1869"/>
                </a:cubicBezTo>
                <a:cubicBezTo>
                  <a:pt x="1217" y="1846"/>
                  <a:pt x="1188" y="1835"/>
                  <a:pt x="1153" y="1835"/>
                </a:cubicBezTo>
                <a:cubicBezTo>
                  <a:pt x="1116" y="1835"/>
                  <a:pt x="1086" y="1847"/>
                  <a:pt x="1063" y="1869"/>
                </a:cubicBezTo>
                <a:cubicBezTo>
                  <a:pt x="1040" y="1893"/>
                  <a:pt x="1024" y="1907"/>
                  <a:pt x="1016" y="1965"/>
                </a:cubicBezTo>
                <a:cubicBezTo>
                  <a:pt x="729" y="1968"/>
                  <a:pt x="729" y="1968"/>
                  <a:pt x="729" y="1968"/>
                </a:cubicBezTo>
                <a:cubicBezTo>
                  <a:pt x="740" y="1887"/>
                  <a:pt x="761" y="1824"/>
                  <a:pt x="791" y="1779"/>
                </a:cubicBezTo>
                <a:cubicBezTo>
                  <a:pt x="821" y="1734"/>
                  <a:pt x="863" y="1699"/>
                  <a:pt x="918" y="1675"/>
                </a:cubicBezTo>
                <a:cubicBezTo>
                  <a:pt x="972" y="1651"/>
                  <a:pt x="1048" y="1638"/>
                  <a:pt x="1145" y="1638"/>
                </a:cubicBezTo>
                <a:cubicBezTo>
                  <a:pt x="1246" y="1638"/>
                  <a:pt x="1325" y="1650"/>
                  <a:pt x="1381" y="1673"/>
                </a:cubicBezTo>
                <a:cubicBezTo>
                  <a:pt x="1437" y="1696"/>
                  <a:pt x="1481" y="1731"/>
                  <a:pt x="1513" y="1779"/>
                </a:cubicBezTo>
                <a:cubicBezTo>
                  <a:pt x="1545" y="1827"/>
                  <a:pt x="1561" y="1880"/>
                  <a:pt x="1561" y="1939"/>
                </a:cubicBezTo>
                <a:cubicBezTo>
                  <a:pt x="1561" y="2002"/>
                  <a:pt x="1543" y="2062"/>
                  <a:pt x="1506" y="2120"/>
                </a:cubicBezTo>
                <a:cubicBezTo>
                  <a:pt x="1469" y="2177"/>
                  <a:pt x="1402" y="2240"/>
                  <a:pt x="1305" y="2309"/>
                </a:cubicBezTo>
                <a:cubicBezTo>
                  <a:pt x="1247" y="2348"/>
                  <a:pt x="1209" y="2376"/>
                  <a:pt x="1189" y="2392"/>
                </a:cubicBezTo>
                <a:cubicBezTo>
                  <a:pt x="1170" y="2408"/>
                  <a:pt x="1147" y="2429"/>
                  <a:pt x="1120" y="2455"/>
                </a:cubicBezTo>
                <a:cubicBezTo>
                  <a:pt x="1569" y="2455"/>
                  <a:pt x="1569" y="2455"/>
                  <a:pt x="1569" y="2455"/>
                </a:cubicBezTo>
                <a:lnTo>
                  <a:pt x="1569" y="2689"/>
                </a:lnTo>
                <a:close/>
                <a:moveTo>
                  <a:pt x="0" y="590"/>
                </a:moveTo>
                <a:cubicBezTo>
                  <a:pt x="0" y="409"/>
                  <a:pt x="147" y="262"/>
                  <a:pt x="328" y="262"/>
                </a:cubicBezTo>
                <a:cubicBezTo>
                  <a:pt x="460" y="262"/>
                  <a:pt x="460" y="262"/>
                  <a:pt x="460" y="262"/>
                </a:cubicBezTo>
                <a:cubicBezTo>
                  <a:pt x="460" y="918"/>
                  <a:pt x="460" y="918"/>
                  <a:pt x="460" y="918"/>
                </a:cubicBezTo>
                <a:cubicBezTo>
                  <a:pt x="460" y="1063"/>
                  <a:pt x="577" y="1180"/>
                  <a:pt x="722" y="1180"/>
                </a:cubicBezTo>
                <a:cubicBezTo>
                  <a:pt x="867" y="1180"/>
                  <a:pt x="984" y="1063"/>
                  <a:pt x="984" y="918"/>
                </a:cubicBezTo>
                <a:cubicBezTo>
                  <a:pt x="984" y="262"/>
                  <a:pt x="984" y="262"/>
                  <a:pt x="984" y="262"/>
                </a:cubicBezTo>
                <a:cubicBezTo>
                  <a:pt x="2296" y="262"/>
                  <a:pt x="2296" y="262"/>
                  <a:pt x="2296" y="262"/>
                </a:cubicBezTo>
                <a:cubicBezTo>
                  <a:pt x="2296" y="918"/>
                  <a:pt x="2296" y="918"/>
                  <a:pt x="2296" y="918"/>
                </a:cubicBezTo>
                <a:cubicBezTo>
                  <a:pt x="2296" y="1063"/>
                  <a:pt x="2414" y="1180"/>
                  <a:pt x="2559" y="1180"/>
                </a:cubicBezTo>
                <a:cubicBezTo>
                  <a:pt x="2703" y="1180"/>
                  <a:pt x="2821" y="1063"/>
                  <a:pt x="2821" y="918"/>
                </a:cubicBezTo>
                <a:cubicBezTo>
                  <a:pt x="2821" y="262"/>
                  <a:pt x="2821" y="262"/>
                  <a:pt x="2821" y="262"/>
                </a:cubicBezTo>
                <a:cubicBezTo>
                  <a:pt x="2952" y="262"/>
                  <a:pt x="2952" y="262"/>
                  <a:pt x="2952" y="262"/>
                </a:cubicBezTo>
                <a:cubicBezTo>
                  <a:pt x="3133" y="262"/>
                  <a:pt x="3280" y="409"/>
                  <a:pt x="3280" y="590"/>
                </a:cubicBezTo>
                <a:cubicBezTo>
                  <a:pt x="3280" y="1312"/>
                  <a:pt x="3280" y="1312"/>
                  <a:pt x="3280" y="1312"/>
                </a:cubicBezTo>
                <a:cubicBezTo>
                  <a:pt x="1876" y="1312"/>
                  <a:pt x="1575" y="1312"/>
                  <a:pt x="0" y="1312"/>
                </a:cubicBezTo>
                <a:lnTo>
                  <a:pt x="0" y="590"/>
                </a:lnTo>
                <a:close/>
                <a:moveTo>
                  <a:pt x="2559" y="1049"/>
                </a:moveTo>
                <a:cubicBezTo>
                  <a:pt x="2450" y="1049"/>
                  <a:pt x="2362" y="961"/>
                  <a:pt x="2362" y="852"/>
                </a:cubicBezTo>
                <a:cubicBezTo>
                  <a:pt x="2362" y="197"/>
                  <a:pt x="2362" y="197"/>
                  <a:pt x="2362" y="197"/>
                </a:cubicBezTo>
                <a:cubicBezTo>
                  <a:pt x="2362" y="88"/>
                  <a:pt x="2450" y="0"/>
                  <a:pt x="2559" y="0"/>
                </a:cubicBezTo>
                <a:cubicBezTo>
                  <a:pt x="2667" y="0"/>
                  <a:pt x="2755" y="88"/>
                  <a:pt x="2755" y="197"/>
                </a:cubicBezTo>
                <a:cubicBezTo>
                  <a:pt x="2755" y="852"/>
                  <a:pt x="2755" y="852"/>
                  <a:pt x="2755" y="852"/>
                </a:cubicBezTo>
                <a:cubicBezTo>
                  <a:pt x="2755" y="961"/>
                  <a:pt x="2667" y="1049"/>
                  <a:pt x="2559" y="1049"/>
                </a:cubicBezTo>
                <a:close/>
                <a:moveTo>
                  <a:pt x="722" y="1049"/>
                </a:moveTo>
                <a:cubicBezTo>
                  <a:pt x="613" y="1049"/>
                  <a:pt x="525" y="961"/>
                  <a:pt x="525" y="852"/>
                </a:cubicBezTo>
                <a:cubicBezTo>
                  <a:pt x="525" y="197"/>
                  <a:pt x="525" y="197"/>
                  <a:pt x="525" y="197"/>
                </a:cubicBezTo>
                <a:cubicBezTo>
                  <a:pt x="525" y="88"/>
                  <a:pt x="613" y="0"/>
                  <a:pt x="722" y="0"/>
                </a:cubicBezTo>
                <a:cubicBezTo>
                  <a:pt x="831" y="0"/>
                  <a:pt x="919" y="88"/>
                  <a:pt x="919" y="197"/>
                </a:cubicBezTo>
                <a:cubicBezTo>
                  <a:pt x="919" y="852"/>
                  <a:pt x="919" y="852"/>
                  <a:pt x="919" y="852"/>
                </a:cubicBezTo>
                <a:cubicBezTo>
                  <a:pt x="919" y="961"/>
                  <a:pt x="831" y="1049"/>
                  <a:pt x="722" y="1049"/>
                </a:cubicBezTo>
                <a:close/>
              </a:path>
            </a:pathLst>
          </a:custGeom>
          <a:solidFill>
            <a:srgbClr val="564F62"/>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26" name="KSO_Shape"/>
          <p:cNvSpPr/>
          <p:nvPr/>
        </p:nvSpPr>
        <p:spPr bwMode="auto">
          <a:xfrm>
            <a:off x="9009623" y="2596019"/>
            <a:ext cx="617772" cy="501191"/>
          </a:xfrm>
          <a:custGeom>
            <a:avLst/>
            <a:gdLst>
              <a:gd name="T0" fmla="*/ 1664961 w 3217"/>
              <a:gd name="T1" fmla="*/ 505260 h 2609"/>
              <a:gd name="T2" fmla="*/ 1422633 w 3217"/>
              <a:gd name="T3" fmla="*/ 98027 h 2609"/>
              <a:gd name="T4" fmla="*/ 1220039 w 3217"/>
              <a:gd name="T5" fmla="*/ 5602 h 2609"/>
              <a:gd name="T6" fmla="*/ 1016326 w 3217"/>
              <a:gd name="T7" fmla="*/ 235265 h 2609"/>
              <a:gd name="T8" fmla="*/ 1016326 w 3217"/>
              <a:gd name="T9" fmla="*/ 268314 h 2609"/>
              <a:gd name="T10" fmla="*/ 901598 w 3217"/>
              <a:gd name="T11" fmla="*/ 244788 h 2609"/>
              <a:gd name="T12" fmla="*/ 784071 w 3217"/>
              <a:gd name="T13" fmla="*/ 269435 h 2609"/>
              <a:gd name="T14" fmla="*/ 784071 w 3217"/>
              <a:gd name="T15" fmla="*/ 235265 h 2609"/>
              <a:gd name="T16" fmla="*/ 580358 w 3217"/>
              <a:gd name="T17" fmla="*/ 5602 h 2609"/>
              <a:gd name="T18" fmla="*/ 377764 w 3217"/>
              <a:gd name="T19" fmla="*/ 98027 h 2609"/>
              <a:gd name="T20" fmla="*/ 135436 w 3217"/>
              <a:gd name="T21" fmla="*/ 505260 h 2609"/>
              <a:gd name="T22" fmla="*/ 29661 w 3217"/>
              <a:gd name="T23" fmla="*/ 1096224 h 2609"/>
              <a:gd name="T24" fmla="*/ 29661 w 3217"/>
              <a:gd name="T25" fmla="*/ 1096224 h 2609"/>
              <a:gd name="T26" fmla="*/ 406307 w 3217"/>
              <a:gd name="T27" fmla="*/ 1461445 h 2609"/>
              <a:gd name="T28" fmla="*/ 783511 w 3217"/>
              <a:gd name="T29" fmla="*/ 1082220 h 2609"/>
              <a:gd name="T30" fmla="*/ 783511 w 3217"/>
              <a:gd name="T31" fmla="*/ 991475 h 2609"/>
              <a:gd name="T32" fmla="*/ 901598 w 3217"/>
              <a:gd name="T33" fmla="*/ 933219 h 2609"/>
              <a:gd name="T34" fmla="*/ 1018005 w 3217"/>
              <a:gd name="T35" fmla="*/ 989234 h 2609"/>
              <a:gd name="T36" fmla="*/ 1017445 w 3217"/>
              <a:gd name="T37" fmla="*/ 1082220 h 2609"/>
              <a:gd name="T38" fmla="*/ 1394090 w 3217"/>
              <a:gd name="T39" fmla="*/ 1461445 h 2609"/>
              <a:gd name="T40" fmla="*/ 1770736 w 3217"/>
              <a:gd name="T41" fmla="*/ 1096224 h 2609"/>
              <a:gd name="T42" fmla="*/ 1770736 w 3217"/>
              <a:gd name="T43" fmla="*/ 1096224 h 2609"/>
              <a:gd name="T44" fmla="*/ 1664961 w 3217"/>
              <a:gd name="T45" fmla="*/ 505260 h 2609"/>
              <a:gd name="T46" fmla="*/ 406307 w 3217"/>
              <a:gd name="T47" fmla="*/ 1296759 h 2609"/>
              <a:gd name="T48" fmla="*/ 192520 w 3217"/>
              <a:gd name="T49" fmla="*/ 1082220 h 2609"/>
              <a:gd name="T50" fmla="*/ 406307 w 3217"/>
              <a:gd name="T51" fmla="*/ 867120 h 2609"/>
              <a:gd name="T52" fmla="*/ 620093 w 3217"/>
              <a:gd name="T53" fmla="*/ 1082220 h 2609"/>
              <a:gd name="T54" fmla="*/ 406307 w 3217"/>
              <a:gd name="T55" fmla="*/ 1296759 h 2609"/>
              <a:gd name="T56" fmla="*/ 1394090 w 3217"/>
              <a:gd name="T57" fmla="*/ 1296759 h 2609"/>
              <a:gd name="T58" fmla="*/ 1180304 w 3217"/>
              <a:gd name="T59" fmla="*/ 1082220 h 2609"/>
              <a:gd name="T60" fmla="*/ 1394090 w 3217"/>
              <a:gd name="T61" fmla="*/ 867120 h 2609"/>
              <a:gd name="T62" fmla="*/ 1607877 w 3217"/>
              <a:gd name="T63" fmla="*/ 1082220 h 2609"/>
              <a:gd name="T64" fmla="*/ 1394090 w 3217"/>
              <a:gd name="T65" fmla="*/ 1296759 h 260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217" h="2609">
                <a:moveTo>
                  <a:pt x="2975" y="902"/>
                </a:moveTo>
                <a:cubicBezTo>
                  <a:pt x="2822" y="501"/>
                  <a:pt x="2663" y="301"/>
                  <a:pt x="2542" y="175"/>
                </a:cubicBezTo>
                <a:cubicBezTo>
                  <a:pt x="2457" y="87"/>
                  <a:pt x="2337" y="0"/>
                  <a:pt x="2180" y="10"/>
                </a:cubicBezTo>
                <a:cubicBezTo>
                  <a:pt x="1993" y="22"/>
                  <a:pt x="1816" y="215"/>
                  <a:pt x="1816" y="420"/>
                </a:cubicBezTo>
                <a:cubicBezTo>
                  <a:pt x="1816" y="422"/>
                  <a:pt x="1816" y="443"/>
                  <a:pt x="1816" y="479"/>
                </a:cubicBezTo>
                <a:cubicBezTo>
                  <a:pt x="1751" y="452"/>
                  <a:pt x="1682" y="437"/>
                  <a:pt x="1611" y="437"/>
                </a:cubicBezTo>
                <a:cubicBezTo>
                  <a:pt x="1538" y="437"/>
                  <a:pt x="1468" y="453"/>
                  <a:pt x="1401" y="481"/>
                </a:cubicBezTo>
                <a:cubicBezTo>
                  <a:pt x="1401" y="444"/>
                  <a:pt x="1401" y="422"/>
                  <a:pt x="1401" y="420"/>
                </a:cubicBezTo>
                <a:cubicBezTo>
                  <a:pt x="1401" y="215"/>
                  <a:pt x="1224" y="22"/>
                  <a:pt x="1037" y="10"/>
                </a:cubicBezTo>
                <a:cubicBezTo>
                  <a:pt x="880" y="0"/>
                  <a:pt x="760" y="87"/>
                  <a:pt x="675" y="175"/>
                </a:cubicBezTo>
                <a:cubicBezTo>
                  <a:pt x="554" y="301"/>
                  <a:pt x="395" y="501"/>
                  <a:pt x="242" y="902"/>
                </a:cubicBezTo>
                <a:cubicBezTo>
                  <a:pt x="0" y="1536"/>
                  <a:pt x="53" y="1957"/>
                  <a:pt x="53" y="1957"/>
                </a:cubicBezTo>
                <a:cubicBezTo>
                  <a:pt x="53" y="1957"/>
                  <a:pt x="53" y="1957"/>
                  <a:pt x="53" y="1957"/>
                </a:cubicBezTo>
                <a:cubicBezTo>
                  <a:pt x="66" y="2319"/>
                  <a:pt x="362" y="2609"/>
                  <a:pt x="726" y="2609"/>
                </a:cubicBezTo>
                <a:cubicBezTo>
                  <a:pt x="1099" y="2609"/>
                  <a:pt x="1400" y="2305"/>
                  <a:pt x="1400" y="1932"/>
                </a:cubicBezTo>
                <a:cubicBezTo>
                  <a:pt x="1400" y="1928"/>
                  <a:pt x="1400" y="1849"/>
                  <a:pt x="1400" y="1770"/>
                </a:cubicBezTo>
                <a:cubicBezTo>
                  <a:pt x="1447" y="1707"/>
                  <a:pt x="1524" y="1666"/>
                  <a:pt x="1611" y="1666"/>
                </a:cubicBezTo>
                <a:cubicBezTo>
                  <a:pt x="1694" y="1666"/>
                  <a:pt x="1771" y="1708"/>
                  <a:pt x="1819" y="1766"/>
                </a:cubicBezTo>
                <a:cubicBezTo>
                  <a:pt x="1819" y="1848"/>
                  <a:pt x="1818" y="1928"/>
                  <a:pt x="1818" y="1932"/>
                </a:cubicBezTo>
                <a:cubicBezTo>
                  <a:pt x="1818" y="2305"/>
                  <a:pt x="2118" y="2609"/>
                  <a:pt x="2491" y="2609"/>
                </a:cubicBezTo>
                <a:cubicBezTo>
                  <a:pt x="2855" y="2609"/>
                  <a:pt x="3151" y="2319"/>
                  <a:pt x="3164" y="1957"/>
                </a:cubicBezTo>
                <a:cubicBezTo>
                  <a:pt x="3164" y="1957"/>
                  <a:pt x="3164" y="1957"/>
                  <a:pt x="3164" y="1957"/>
                </a:cubicBezTo>
                <a:cubicBezTo>
                  <a:pt x="3164" y="1957"/>
                  <a:pt x="3217" y="1536"/>
                  <a:pt x="2975" y="902"/>
                </a:cubicBezTo>
                <a:close/>
                <a:moveTo>
                  <a:pt x="726" y="2315"/>
                </a:moveTo>
                <a:cubicBezTo>
                  <a:pt x="515" y="2315"/>
                  <a:pt x="344" y="2143"/>
                  <a:pt x="344" y="1932"/>
                </a:cubicBezTo>
                <a:cubicBezTo>
                  <a:pt x="344" y="1720"/>
                  <a:pt x="515" y="1548"/>
                  <a:pt x="726" y="1548"/>
                </a:cubicBezTo>
                <a:cubicBezTo>
                  <a:pt x="937" y="1548"/>
                  <a:pt x="1108" y="1720"/>
                  <a:pt x="1108" y="1932"/>
                </a:cubicBezTo>
                <a:cubicBezTo>
                  <a:pt x="1108" y="2143"/>
                  <a:pt x="937" y="2315"/>
                  <a:pt x="726" y="2315"/>
                </a:cubicBezTo>
                <a:close/>
                <a:moveTo>
                  <a:pt x="2491" y="2315"/>
                </a:moveTo>
                <a:cubicBezTo>
                  <a:pt x="2280" y="2315"/>
                  <a:pt x="2109" y="2143"/>
                  <a:pt x="2109" y="1932"/>
                </a:cubicBezTo>
                <a:cubicBezTo>
                  <a:pt x="2109" y="1720"/>
                  <a:pt x="2280" y="1548"/>
                  <a:pt x="2491" y="1548"/>
                </a:cubicBezTo>
                <a:cubicBezTo>
                  <a:pt x="2702" y="1548"/>
                  <a:pt x="2873" y="1720"/>
                  <a:pt x="2873" y="1932"/>
                </a:cubicBezTo>
                <a:cubicBezTo>
                  <a:pt x="2873" y="2143"/>
                  <a:pt x="2702" y="2315"/>
                  <a:pt x="2491" y="2315"/>
                </a:cubicBezTo>
                <a:close/>
              </a:path>
            </a:pathLst>
          </a:custGeom>
          <a:solidFill>
            <a:srgbClr val="564F62"/>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27" name="KSO_Shape"/>
          <p:cNvSpPr/>
          <p:nvPr/>
        </p:nvSpPr>
        <p:spPr bwMode="auto">
          <a:xfrm>
            <a:off x="9986042" y="2532035"/>
            <a:ext cx="589696" cy="589696"/>
          </a:xfrm>
          <a:custGeom>
            <a:avLst/>
            <a:gdLst>
              <a:gd name="T0" fmla="*/ 282383 w 3913"/>
              <a:gd name="T1" fmla="*/ 825891 h 3913"/>
              <a:gd name="T2" fmla="*/ 401959 w 3913"/>
              <a:gd name="T3" fmla="*/ 748593 h 3913"/>
              <a:gd name="T4" fmla="*/ 269506 w 3913"/>
              <a:gd name="T5" fmla="*/ 667615 h 3913"/>
              <a:gd name="T6" fmla="*/ 128314 w 3913"/>
              <a:gd name="T7" fmla="*/ 825891 h 3913"/>
              <a:gd name="T8" fmla="*/ 0 w 3913"/>
              <a:gd name="T9" fmla="*/ 1345812 h 3913"/>
              <a:gd name="T10" fmla="*/ 238232 w 3913"/>
              <a:gd name="T11" fmla="*/ 1107016 h 3913"/>
              <a:gd name="T12" fmla="*/ 282383 w 3913"/>
              <a:gd name="T13" fmla="*/ 825891 h 3913"/>
              <a:gd name="T14" fmla="*/ 1766505 w 3913"/>
              <a:gd name="T15" fmla="*/ 419157 h 3913"/>
              <a:gd name="T16" fmla="*/ 1377423 w 3913"/>
              <a:gd name="T17" fmla="*/ 29907 h 3913"/>
              <a:gd name="T18" fmla="*/ 29894 w 3913"/>
              <a:gd name="T19" fmla="*/ 1378019 h 3913"/>
              <a:gd name="T20" fmla="*/ 418976 w 3913"/>
              <a:gd name="T21" fmla="*/ 1767269 h 3913"/>
              <a:gd name="T22" fmla="*/ 539012 w 3913"/>
              <a:gd name="T23" fmla="*/ 1767269 h 3913"/>
              <a:gd name="T24" fmla="*/ 1020535 w 3913"/>
              <a:gd name="T25" fmla="*/ 1285538 h 3913"/>
              <a:gd name="T26" fmla="*/ 1013176 w 3913"/>
              <a:gd name="T27" fmla="*/ 1013155 h 3913"/>
              <a:gd name="T28" fmla="*/ 1262446 w 3913"/>
              <a:gd name="T29" fmla="*/ 1043522 h 3913"/>
              <a:gd name="T30" fmla="*/ 1766505 w 3913"/>
              <a:gd name="T31" fmla="*/ 539245 h 3913"/>
              <a:gd name="T32" fmla="*/ 1766505 w 3913"/>
              <a:gd name="T33" fmla="*/ 419157 h 3913"/>
              <a:gd name="T34" fmla="*/ 838411 w 3913"/>
              <a:gd name="T35" fmla="*/ 1287838 h 3913"/>
              <a:gd name="T36" fmla="*/ 568906 w 3913"/>
              <a:gd name="T37" fmla="*/ 1557461 h 3913"/>
              <a:gd name="T38" fmla="*/ 389082 w 3913"/>
              <a:gd name="T39" fmla="*/ 1557461 h 3913"/>
              <a:gd name="T40" fmla="*/ 299400 w 3913"/>
              <a:gd name="T41" fmla="*/ 1467740 h 3913"/>
              <a:gd name="T42" fmla="*/ 299400 w 3913"/>
              <a:gd name="T43" fmla="*/ 1287838 h 3913"/>
              <a:gd name="T44" fmla="*/ 568906 w 3913"/>
              <a:gd name="T45" fmla="*/ 1018216 h 3913"/>
              <a:gd name="T46" fmla="*/ 748269 w 3913"/>
              <a:gd name="T47" fmla="*/ 1018216 h 3913"/>
              <a:gd name="T48" fmla="*/ 838411 w 3913"/>
              <a:gd name="T49" fmla="*/ 1108397 h 3913"/>
              <a:gd name="T50" fmla="*/ 838411 w 3913"/>
              <a:gd name="T51" fmla="*/ 1287838 h 3913"/>
              <a:gd name="T52" fmla="*/ 1556787 w 3913"/>
              <a:gd name="T53" fmla="*/ 569152 h 3913"/>
              <a:gd name="T54" fmla="*/ 1287281 w 3913"/>
              <a:gd name="T55" fmla="*/ 838774 h 3913"/>
              <a:gd name="T56" fmla="*/ 1107917 w 3913"/>
              <a:gd name="T57" fmla="*/ 838774 h 3913"/>
              <a:gd name="T58" fmla="*/ 1017775 w 3913"/>
              <a:gd name="T59" fmla="*/ 748593 h 3913"/>
              <a:gd name="T60" fmla="*/ 1017775 w 3913"/>
              <a:gd name="T61" fmla="*/ 569152 h 3913"/>
              <a:gd name="T62" fmla="*/ 1287281 w 3913"/>
              <a:gd name="T63" fmla="*/ 299529 h 3913"/>
              <a:gd name="T64" fmla="*/ 1467105 w 3913"/>
              <a:gd name="T65" fmla="*/ 299529 h 3913"/>
              <a:gd name="T66" fmla="*/ 1556787 w 3913"/>
              <a:gd name="T67" fmla="*/ 389250 h 3913"/>
              <a:gd name="T68" fmla="*/ 1556787 w 3913"/>
              <a:gd name="T69" fmla="*/ 569152 h 3913"/>
              <a:gd name="T70" fmla="*/ 748269 w 3913"/>
              <a:gd name="T71" fmla="*/ 402133 h 3913"/>
              <a:gd name="T72" fmla="*/ 825534 w 3913"/>
              <a:gd name="T73" fmla="*/ 282505 h 3913"/>
              <a:gd name="T74" fmla="*/ 1106537 w 3913"/>
              <a:gd name="T75" fmla="*/ 238335 h 3913"/>
              <a:gd name="T76" fmla="*/ 1345229 w 3913"/>
              <a:gd name="T77" fmla="*/ 0 h 3913"/>
              <a:gd name="T78" fmla="*/ 825534 w 3913"/>
              <a:gd name="T79" fmla="*/ 128370 h 3913"/>
              <a:gd name="T80" fmla="*/ 667326 w 3913"/>
              <a:gd name="T81" fmla="*/ 269622 h 3913"/>
              <a:gd name="T82" fmla="*/ 748269 w 3913"/>
              <a:gd name="T83" fmla="*/ 402133 h 391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913" h="3913">
                <a:moveTo>
                  <a:pt x="614" y="1795"/>
                </a:moveTo>
                <a:cubicBezTo>
                  <a:pt x="725" y="1683"/>
                  <a:pt x="809" y="1711"/>
                  <a:pt x="874" y="1627"/>
                </a:cubicBezTo>
                <a:cubicBezTo>
                  <a:pt x="939" y="1544"/>
                  <a:pt x="744" y="1479"/>
                  <a:pt x="586" y="1451"/>
                </a:cubicBezTo>
                <a:cubicBezTo>
                  <a:pt x="428" y="1423"/>
                  <a:pt x="325" y="1618"/>
                  <a:pt x="279" y="1795"/>
                </a:cubicBezTo>
                <a:cubicBezTo>
                  <a:pt x="232" y="1972"/>
                  <a:pt x="0" y="2925"/>
                  <a:pt x="0" y="2925"/>
                </a:cubicBezTo>
                <a:cubicBezTo>
                  <a:pt x="518" y="2406"/>
                  <a:pt x="518" y="2406"/>
                  <a:pt x="518" y="2406"/>
                </a:cubicBezTo>
                <a:cubicBezTo>
                  <a:pt x="518" y="2406"/>
                  <a:pt x="502" y="1906"/>
                  <a:pt x="614" y="1795"/>
                </a:cubicBezTo>
                <a:close/>
                <a:moveTo>
                  <a:pt x="3841" y="911"/>
                </a:moveTo>
                <a:cubicBezTo>
                  <a:pt x="2995" y="65"/>
                  <a:pt x="2995" y="65"/>
                  <a:pt x="2995" y="65"/>
                </a:cubicBezTo>
                <a:cubicBezTo>
                  <a:pt x="65" y="2995"/>
                  <a:pt x="65" y="2995"/>
                  <a:pt x="65" y="2995"/>
                </a:cubicBezTo>
                <a:cubicBezTo>
                  <a:pt x="911" y="3841"/>
                  <a:pt x="911" y="3841"/>
                  <a:pt x="911" y="3841"/>
                </a:cubicBezTo>
                <a:cubicBezTo>
                  <a:pt x="983" y="3913"/>
                  <a:pt x="1100" y="3913"/>
                  <a:pt x="1172" y="3841"/>
                </a:cubicBezTo>
                <a:cubicBezTo>
                  <a:pt x="1172" y="3841"/>
                  <a:pt x="1674" y="3339"/>
                  <a:pt x="2219" y="2794"/>
                </a:cubicBezTo>
                <a:cubicBezTo>
                  <a:pt x="2316" y="2696"/>
                  <a:pt x="2102" y="2303"/>
                  <a:pt x="2203" y="2202"/>
                </a:cubicBezTo>
                <a:cubicBezTo>
                  <a:pt x="2290" y="2115"/>
                  <a:pt x="2659" y="2354"/>
                  <a:pt x="2745" y="2268"/>
                </a:cubicBezTo>
                <a:cubicBezTo>
                  <a:pt x="3324" y="1689"/>
                  <a:pt x="3841" y="1172"/>
                  <a:pt x="3841" y="1172"/>
                </a:cubicBezTo>
                <a:cubicBezTo>
                  <a:pt x="3913" y="1100"/>
                  <a:pt x="3913" y="983"/>
                  <a:pt x="3841" y="911"/>
                </a:cubicBezTo>
                <a:close/>
                <a:moveTo>
                  <a:pt x="1823" y="2799"/>
                </a:moveTo>
                <a:cubicBezTo>
                  <a:pt x="1237" y="3385"/>
                  <a:pt x="1237" y="3385"/>
                  <a:pt x="1237" y="3385"/>
                </a:cubicBezTo>
                <a:cubicBezTo>
                  <a:pt x="1129" y="3493"/>
                  <a:pt x="954" y="3493"/>
                  <a:pt x="846" y="3385"/>
                </a:cubicBezTo>
                <a:cubicBezTo>
                  <a:pt x="651" y="3190"/>
                  <a:pt x="651" y="3190"/>
                  <a:pt x="651" y="3190"/>
                </a:cubicBezTo>
                <a:cubicBezTo>
                  <a:pt x="543" y="3082"/>
                  <a:pt x="543" y="2907"/>
                  <a:pt x="651" y="2799"/>
                </a:cubicBezTo>
                <a:cubicBezTo>
                  <a:pt x="1237" y="2213"/>
                  <a:pt x="1237" y="2213"/>
                  <a:pt x="1237" y="2213"/>
                </a:cubicBezTo>
                <a:cubicBezTo>
                  <a:pt x="1345" y="2105"/>
                  <a:pt x="1520" y="2105"/>
                  <a:pt x="1627" y="2213"/>
                </a:cubicBezTo>
                <a:cubicBezTo>
                  <a:pt x="1823" y="2409"/>
                  <a:pt x="1823" y="2409"/>
                  <a:pt x="1823" y="2409"/>
                </a:cubicBezTo>
                <a:cubicBezTo>
                  <a:pt x="1931" y="2517"/>
                  <a:pt x="1931" y="2692"/>
                  <a:pt x="1823" y="2799"/>
                </a:cubicBezTo>
                <a:close/>
                <a:moveTo>
                  <a:pt x="3385" y="1237"/>
                </a:moveTo>
                <a:cubicBezTo>
                  <a:pt x="2799" y="1823"/>
                  <a:pt x="2799" y="1823"/>
                  <a:pt x="2799" y="1823"/>
                </a:cubicBezTo>
                <a:cubicBezTo>
                  <a:pt x="2691" y="1931"/>
                  <a:pt x="2516" y="1931"/>
                  <a:pt x="2409" y="1823"/>
                </a:cubicBezTo>
                <a:cubicBezTo>
                  <a:pt x="2213" y="1627"/>
                  <a:pt x="2213" y="1627"/>
                  <a:pt x="2213" y="1627"/>
                </a:cubicBezTo>
                <a:cubicBezTo>
                  <a:pt x="2105" y="1520"/>
                  <a:pt x="2105" y="1345"/>
                  <a:pt x="2213" y="1237"/>
                </a:cubicBezTo>
                <a:cubicBezTo>
                  <a:pt x="2799" y="651"/>
                  <a:pt x="2799" y="651"/>
                  <a:pt x="2799" y="651"/>
                </a:cubicBezTo>
                <a:cubicBezTo>
                  <a:pt x="2907" y="543"/>
                  <a:pt x="3082" y="543"/>
                  <a:pt x="3190" y="651"/>
                </a:cubicBezTo>
                <a:cubicBezTo>
                  <a:pt x="3385" y="846"/>
                  <a:pt x="3385" y="846"/>
                  <a:pt x="3385" y="846"/>
                </a:cubicBezTo>
                <a:cubicBezTo>
                  <a:pt x="3493" y="954"/>
                  <a:pt x="3493" y="1129"/>
                  <a:pt x="3385" y="1237"/>
                </a:cubicBezTo>
                <a:close/>
                <a:moveTo>
                  <a:pt x="1627" y="874"/>
                </a:moveTo>
                <a:cubicBezTo>
                  <a:pt x="1711" y="809"/>
                  <a:pt x="1683" y="725"/>
                  <a:pt x="1795" y="614"/>
                </a:cubicBezTo>
                <a:cubicBezTo>
                  <a:pt x="1906" y="502"/>
                  <a:pt x="2406" y="518"/>
                  <a:pt x="2406" y="518"/>
                </a:cubicBezTo>
                <a:cubicBezTo>
                  <a:pt x="2925" y="0"/>
                  <a:pt x="2925" y="0"/>
                  <a:pt x="2925" y="0"/>
                </a:cubicBezTo>
                <a:cubicBezTo>
                  <a:pt x="2925" y="0"/>
                  <a:pt x="1972" y="232"/>
                  <a:pt x="1795" y="279"/>
                </a:cubicBezTo>
                <a:cubicBezTo>
                  <a:pt x="1618" y="325"/>
                  <a:pt x="1423" y="428"/>
                  <a:pt x="1451" y="586"/>
                </a:cubicBezTo>
                <a:cubicBezTo>
                  <a:pt x="1479" y="744"/>
                  <a:pt x="1544" y="939"/>
                  <a:pt x="1627" y="874"/>
                </a:cubicBezTo>
                <a:close/>
              </a:path>
            </a:pathLst>
          </a:custGeom>
          <a:solidFill>
            <a:srgbClr val="564F62"/>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28" name="KSO_Shape"/>
          <p:cNvSpPr/>
          <p:nvPr/>
        </p:nvSpPr>
        <p:spPr bwMode="auto">
          <a:xfrm>
            <a:off x="1789301" y="5498390"/>
            <a:ext cx="503588" cy="499392"/>
          </a:xfrm>
          <a:custGeom>
            <a:avLst/>
            <a:gdLst>
              <a:gd name="T0" fmla="*/ 415198 w 2024063"/>
              <a:gd name="T1" fmla="*/ 1828874 h 2008188"/>
              <a:gd name="T2" fmla="*/ 459870 w 2024063"/>
              <a:gd name="T3" fmla="*/ 1885249 h 2008188"/>
              <a:gd name="T4" fmla="*/ 514519 w 2024063"/>
              <a:gd name="T5" fmla="*/ 1904267 h 2008188"/>
              <a:gd name="T6" fmla="*/ 1261922 w 2024063"/>
              <a:gd name="T7" fmla="*/ 1900871 h 2008188"/>
              <a:gd name="T8" fmla="*/ 1319746 w 2024063"/>
              <a:gd name="T9" fmla="*/ 1862382 h 2008188"/>
              <a:gd name="T10" fmla="*/ 1336753 w 2024063"/>
              <a:gd name="T11" fmla="*/ 1807365 h 2008188"/>
              <a:gd name="T12" fmla="*/ 1440836 w 2024063"/>
              <a:gd name="T13" fmla="*/ 1813931 h 2008188"/>
              <a:gd name="T14" fmla="*/ 1480065 w 2024063"/>
              <a:gd name="T15" fmla="*/ 1879363 h 2008188"/>
              <a:gd name="T16" fmla="*/ 1535168 w 2024063"/>
              <a:gd name="T17" fmla="*/ 1907664 h 2008188"/>
              <a:gd name="T18" fmla="*/ 1624284 w 2024063"/>
              <a:gd name="T19" fmla="*/ 1921248 h 2008188"/>
              <a:gd name="T20" fmla="*/ 1789366 w 2024063"/>
              <a:gd name="T21" fmla="*/ 1906305 h 2008188"/>
              <a:gd name="T22" fmla="*/ 1850591 w 2024063"/>
              <a:gd name="T23" fmla="*/ 1870080 h 2008188"/>
              <a:gd name="T24" fmla="*/ 1860569 w 2024063"/>
              <a:gd name="T25" fmla="*/ 1818912 h 2008188"/>
              <a:gd name="T26" fmla="*/ 1924515 w 2024063"/>
              <a:gd name="T27" fmla="*/ 1678766 h 2008188"/>
              <a:gd name="T28" fmla="*/ 2002521 w 2024063"/>
              <a:gd name="T29" fmla="*/ 1803969 h 2008188"/>
              <a:gd name="T30" fmla="*/ 2024063 w 2024063"/>
              <a:gd name="T31" fmla="*/ 1885702 h 2008188"/>
              <a:gd name="T32" fmla="*/ 2001387 w 2024063"/>
              <a:gd name="T33" fmla="*/ 1952266 h 2008188"/>
              <a:gd name="T34" fmla="*/ 1943110 w 2024063"/>
              <a:gd name="T35" fmla="*/ 1993245 h 2008188"/>
              <a:gd name="T36" fmla="*/ 1846510 w 2024063"/>
              <a:gd name="T37" fmla="*/ 2008188 h 2008188"/>
              <a:gd name="T38" fmla="*/ 228121 w 2024063"/>
              <a:gd name="T39" fmla="*/ 1875287 h 2008188"/>
              <a:gd name="T40" fmla="*/ 280956 w 2024063"/>
              <a:gd name="T41" fmla="*/ 1835440 h 2008188"/>
              <a:gd name="T42" fmla="*/ 293655 w 2024063"/>
              <a:gd name="T43" fmla="*/ 1787894 h 2008188"/>
              <a:gd name="T44" fmla="*/ 180975 w 2024063"/>
              <a:gd name="T45" fmla="*/ 1565091 h 2008188"/>
              <a:gd name="T46" fmla="*/ 874940 w 2024063"/>
              <a:gd name="T47" fmla="*/ 14061 h 2008188"/>
              <a:gd name="T48" fmla="*/ 932543 w 2024063"/>
              <a:gd name="T49" fmla="*/ 70984 h 2008188"/>
              <a:gd name="T50" fmla="*/ 951593 w 2024063"/>
              <a:gd name="T51" fmla="*/ 160791 h 2008188"/>
              <a:gd name="T52" fmla="*/ 788081 w 2024063"/>
              <a:gd name="T53" fmla="*/ 331561 h 2008188"/>
              <a:gd name="T54" fmla="*/ 778102 w 2024063"/>
              <a:gd name="T55" fmla="*/ 365579 h 2008188"/>
              <a:gd name="T56" fmla="*/ 805090 w 2024063"/>
              <a:gd name="T57" fmla="*/ 387804 h 2008188"/>
              <a:gd name="T58" fmla="*/ 794884 w 2024063"/>
              <a:gd name="T59" fmla="*/ 503464 h 2008188"/>
              <a:gd name="T60" fmla="*/ 782638 w 2024063"/>
              <a:gd name="T61" fmla="*/ 536575 h 2008188"/>
              <a:gd name="T62" fmla="*/ 808265 w 2024063"/>
              <a:gd name="T63" fmla="*/ 560387 h 2008188"/>
              <a:gd name="T64" fmla="*/ 838200 w 2024063"/>
              <a:gd name="T65" fmla="*/ 677636 h 2008188"/>
              <a:gd name="T66" fmla="*/ 811893 w 2024063"/>
              <a:gd name="T67" fmla="*/ 700995 h 2008188"/>
              <a:gd name="T68" fmla="*/ 823686 w 2024063"/>
              <a:gd name="T69" fmla="*/ 734559 h 2008188"/>
              <a:gd name="T70" fmla="*/ 1007156 w 2024063"/>
              <a:gd name="T71" fmla="*/ 751795 h 2008188"/>
              <a:gd name="T72" fmla="*/ 885372 w 2024063"/>
              <a:gd name="T73" fmla="*/ 868589 h 2008188"/>
              <a:gd name="T74" fmla="*/ 885145 w 2024063"/>
              <a:gd name="T75" fmla="*/ 904195 h 2008188"/>
              <a:gd name="T76" fmla="*/ 917122 w 2024063"/>
              <a:gd name="T77" fmla="*/ 918029 h 2008188"/>
              <a:gd name="T78" fmla="*/ 1125084 w 2024063"/>
              <a:gd name="T79" fmla="*/ 931636 h 2008188"/>
              <a:gd name="T80" fmla="*/ 999218 w 2024063"/>
              <a:gd name="T81" fmla="*/ 1041400 h 2008188"/>
              <a:gd name="T82" fmla="*/ 1022350 w 2024063"/>
              <a:gd name="T83" fmla="*/ 1068161 h 2008188"/>
              <a:gd name="T84" fmla="*/ 1193120 w 2024063"/>
              <a:gd name="T85" fmla="*/ 991053 h 2008188"/>
              <a:gd name="T86" fmla="*/ 1161823 w 2024063"/>
              <a:gd name="T87" fmla="*/ 1137557 h 2008188"/>
              <a:gd name="T88" fmla="*/ 1172709 w 2024063"/>
              <a:gd name="T89" fmla="*/ 1171121 h 2008188"/>
              <a:gd name="T90" fmla="*/ 1207634 w 2024063"/>
              <a:gd name="T91" fmla="*/ 1174070 h 2008188"/>
              <a:gd name="T92" fmla="*/ 1343932 w 2024063"/>
              <a:gd name="T93" fmla="*/ 1214211 h 2008188"/>
              <a:gd name="T94" fmla="*/ 1348241 w 2024063"/>
              <a:gd name="T95" fmla="*/ 1248909 h 2008188"/>
              <a:gd name="T96" fmla="*/ 1382486 w 2024063"/>
              <a:gd name="T97" fmla="*/ 1258661 h 2008188"/>
              <a:gd name="T98" fmla="*/ 1519238 w 2024063"/>
              <a:gd name="T99" fmla="*/ 1276804 h 2008188"/>
              <a:gd name="T100" fmla="*/ 1522186 w 2024063"/>
              <a:gd name="T101" fmla="*/ 1311729 h 2008188"/>
              <a:gd name="T102" fmla="*/ 1556204 w 2024063"/>
              <a:gd name="T103" fmla="*/ 1322387 h 2008188"/>
              <a:gd name="T104" fmla="*/ 1729468 w 2024063"/>
              <a:gd name="T105" fmla="*/ 1246187 h 2008188"/>
              <a:gd name="T106" fmla="*/ 1871662 w 2024063"/>
              <a:gd name="T107" fmla="*/ 1334861 h 2008188"/>
              <a:gd name="T108" fmla="*/ 1928359 w 2024063"/>
              <a:gd name="T109" fmla="*/ 1402216 h 2008188"/>
              <a:gd name="T110" fmla="*/ 1962150 w 2024063"/>
              <a:gd name="T111" fmla="*/ 1488168 h 2008188"/>
              <a:gd name="T112" fmla="*/ 181656 w 2024063"/>
              <a:gd name="T113" fmla="*/ 1188584 h 2008188"/>
              <a:gd name="T114" fmla="*/ 214086 w 2024063"/>
              <a:gd name="T115" fmla="*/ 708932 h 2008188"/>
              <a:gd name="T116" fmla="*/ 246743 w 2024063"/>
              <a:gd name="T117" fmla="*/ 266246 h 2008188"/>
              <a:gd name="T118" fmla="*/ 737507 w 2024063"/>
              <a:gd name="T119" fmla="*/ 9752 h 2008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24063" h="2008188">
                <a:moveTo>
                  <a:pt x="293655" y="1601788"/>
                </a:moveTo>
                <a:lnTo>
                  <a:pt x="407715" y="1601788"/>
                </a:lnTo>
                <a:lnTo>
                  <a:pt x="407715" y="1785404"/>
                </a:lnTo>
                <a:lnTo>
                  <a:pt x="407489" y="1786762"/>
                </a:lnTo>
                <a:lnTo>
                  <a:pt x="407715" y="1790611"/>
                </a:lnTo>
                <a:lnTo>
                  <a:pt x="407942" y="1796498"/>
                </a:lnTo>
                <a:lnTo>
                  <a:pt x="409076" y="1804196"/>
                </a:lnTo>
                <a:lnTo>
                  <a:pt x="409756" y="1808724"/>
                </a:lnTo>
                <a:lnTo>
                  <a:pt x="410663" y="1813478"/>
                </a:lnTo>
                <a:lnTo>
                  <a:pt x="412024" y="1818233"/>
                </a:lnTo>
                <a:lnTo>
                  <a:pt x="413384" y="1823440"/>
                </a:lnTo>
                <a:lnTo>
                  <a:pt x="415198" y="1828874"/>
                </a:lnTo>
                <a:lnTo>
                  <a:pt x="417239" y="1834761"/>
                </a:lnTo>
                <a:lnTo>
                  <a:pt x="419734" y="1840194"/>
                </a:lnTo>
                <a:lnTo>
                  <a:pt x="422682" y="1845854"/>
                </a:lnTo>
                <a:lnTo>
                  <a:pt x="425856" y="1851515"/>
                </a:lnTo>
                <a:lnTo>
                  <a:pt x="429938" y="1857175"/>
                </a:lnTo>
                <a:lnTo>
                  <a:pt x="434020" y="1862609"/>
                </a:lnTo>
                <a:lnTo>
                  <a:pt x="438782" y="1868042"/>
                </a:lnTo>
                <a:lnTo>
                  <a:pt x="443997" y="1873250"/>
                </a:lnTo>
                <a:lnTo>
                  <a:pt x="449893" y="1878231"/>
                </a:lnTo>
                <a:lnTo>
                  <a:pt x="452841" y="1880721"/>
                </a:lnTo>
                <a:lnTo>
                  <a:pt x="456242" y="1882985"/>
                </a:lnTo>
                <a:lnTo>
                  <a:pt x="459870" y="1885249"/>
                </a:lnTo>
                <a:lnTo>
                  <a:pt x="463272" y="1887287"/>
                </a:lnTo>
                <a:lnTo>
                  <a:pt x="466900" y="1889325"/>
                </a:lnTo>
                <a:lnTo>
                  <a:pt x="470982" y="1891362"/>
                </a:lnTo>
                <a:lnTo>
                  <a:pt x="475290" y="1893400"/>
                </a:lnTo>
                <a:lnTo>
                  <a:pt x="479372" y="1894985"/>
                </a:lnTo>
                <a:lnTo>
                  <a:pt x="483907" y="1896796"/>
                </a:lnTo>
                <a:lnTo>
                  <a:pt x="488669" y="1898381"/>
                </a:lnTo>
                <a:lnTo>
                  <a:pt x="493204" y="1899739"/>
                </a:lnTo>
                <a:lnTo>
                  <a:pt x="498193" y="1901098"/>
                </a:lnTo>
                <a:lnTo>
                  <a:pt x="503408" y="1902230"/>
                </a:lnTo>
                <a:lnTo>
                  <a:pt x="508850" y="1903135"/>
                </a:lnTo>
                <a:lnTo>
                  <a:pt x="514519" y="1904267"/>
                </a:lnTo>
                <a:lnTo>
                  <a:pt x="520415" y="1904947"/>
                </a:lnTo>
                <a:lnTo>
                  <a:pt x="526311" y="1905399"/>
                </a:lnTo>
                <a:lnTo>
                  <a:pt x="532434" y="1905852"/>
                </a:lnTo>
                <a:lnTo>
                  <a:pt x="538783" y="1906305"/>
                </a:lnTo>
                <a:lnTo>
                  <a:pt x="545586" y="1906305"/>
                </a:lnTo>
                <a:lnTo>
                  <a:pt x="1227227" y="1906305"/>
                </a:lnTo>
                <a:lnTo>
                  <a:pt x="1231989" y="1905852"/>
                </a:lnTo>
                <a:lnTo>
                  <a:pt x="1237431" y="1905399"/>
                </a:lnTo>
                <a:lnTo>
                  <a:pt x="1244234" y="1904494"/>
                </a:lnTo>
                <a:lnTo>
                  <a:pt x="1252851" y="1902909"/>
                </a:lnTo>
                <a:lnTo>
                  <a:pt x="1257160" y="1902003"/>
                </a:lnTo>
                <a:lnTo>
                  <a:pt x="1261922" y="1900871"/>
                </a:lnTo>
                <a:lnTo>
                  <a:pt x="1266910" y="1899286"/>
                </a:lnTo>
                <a:lnTo>
                  <a:pt x="1271899" y="1897475"/>
                </a:lnTo>
                <a:lnTo>
                  <a:pt x="1277115" y="1895211"/>
                </a:lnTo>
                <a:lnTo>
                  <a:pt x="1282103" y="1893173"/>
                </a:lnTo>
                <a:lnTo>
                  <a:pt x="1287319" y="1890683"/>
                </a:lnTo>
                <a:lnTo>
                  <a:pt x="1292534" y="1887740"/>
                </a:lnTo>
                <a:lnTo>
                  <a:pt x="1297296" y="1884344"/>
                </a:lnTo>
                <a:lnTo>
                  <a:pt x="1302058" y="1880721"/>
                </a:lnTo>
                <a:lnTo>
                  <a:pt x="1307047" y="1876646"/>
                </a:lnTo>
                <a:lnTo>
                  <a:pt x="1311582" y="1872344"/>
                </a:lnTo>
                <a:lnTo>
                  <a:pt x="1315664" y="1867590"/>
                </a:lnTo>
                <a:lnTo>
                  <a:pt x="1319746" y="1862382"/>
                </a:lnTo>
                <a:lnTo>
                  <a:pt x="1323374" y="1856722"/>
                </a:lnTo>
                <a:lnTo>
                  <a:pt x="1326775" y="1850609"/>
                </a:lnTo>
                <a:lnTo>
                  <a:pt x="1329723" y="1843817"/>
                </a:lnTo>
                <a:lnTo>
                  <a:pt x="1331084" y="1840421"/>
                </a:lnTo>
                <a:lnTo>
                  <a:pt x="1331991" y="1836572"/>
                </a:lnTo>
                <a:lnTo>
                  <a:pt x="1333351" y="1832949"/>
                </a:lnTo>
                <a:lnTo>
                  <a:pt x="1334031" y="1828874"/>
                </a:lnTo>
                <a:lnTo>
                  <a:pt x="1335165" y="1825025"/>
                </a:lnTo>
                <a:lnTo>
                  <a:pt x="1335619" y="1820723"/>
                </a:lnTo>
                <a:lnTo>
                  <a:pt x="1336072" y="1816422"/>
                </a:lnTo>
                <a:lnTo>
                  <a:pt x="1336526" y="1811893"/>
                </a:lnTo>
                <a:lnTo>
                  <a:pt x="1336753" y="1807365"/>
                </a:lnTo>
                <a:lnTo>
                  <a:pt x="1336753" y="1802384"/>
                </a:lnTo>
                <a:lnTo>
                  <a:pt x="1336753" y="1678766"/>
                </a:lnTo>
                <a:lnTo>
                  <a:pt x="1439021" y="1678766"/>
                </a:lnTo>
                <a:lnTo>
                  <a:pt x="1438341" y="1714086"/>
                </a:lnTo>
                <a:lnTo>
                  <a:pt x="1437888" y="1745783"/>
                </a:lnTo>
                <a:lnTo>
                  <a:pt x="1437888" y="1775895"/>
                </a:lnTo>
                <a:lnTo>
                  <a:pt x="1437888" y="1783593"/>
                </a:lnTo>
                <a:lnTo>
                  <a:pt x="1438114" y="1792649"/>
                </a:lnTo>
                <a:lnTo>
                  <a:pt x="1438568" y="1797630"/>
                </a:lnTo>
                <a:lnTo>
                  <a:pt x="1439248" y="1802837"/>
                </a:lnTo>
                <a:lnTo>
                  <a:pt x="1439928" y="1808271"/>
                </a:lnTo>
                <a:lnTo>
                  <a:pt x="1440836" y="1813931"/>
                </a:lnTo>
                <a:lnTo>
                  <a:pt x="1442196" y="1819818"/>
                </a:lnTo>
                <a:lnTo>
                  <a:pt x="1443783" y="1825704"/>
                </a:lnTo>
                <a:lnTo>
                  <a:pt x="1445824" y="1831591"/>
                </a:lnTo>
                <a:lnTo>
                  <a:pt x="1448319" y="1837930"/>
                </a:lnTo>
                <a:lnTo>
                  <a:pt x="1451040" y="1844043"/>
                </a:lnTo>
                <a:lnTo>
                  <a:pt x="1454441" y="1849930"/>
                </a:lnTo>
                <a:lnTo>
                  <a:pt x="1458523" y="1856269"/>
                </a:lnTo>
                <a:lnTo>
                  <a:pt x="1463058" y="1862156"/>
                </a:lnTo>
                <a:lnTo>
                  <a:pt x="1467820" y="1868042"/>
                </a:lnTo>
                <a:lnTo>
                  <a:pt x="1473716" y="1873929"/>
                </a:lnTo>
                <a:lnTo>
                  <a:pt x="1476890" y="1876646"/>
                </a:lnTo>
                <a:lnTo>
                  <a:pt x="1480065" y="1879363"/>
                </a:lnTo>
                <a:lnTo>
                  <a:pt x="1483466" y="1882306"/>
                </a:lnTo>
                <a:lnTo>
                  <a:pt x="1487321" y="1885023"/>
                </a:lnTo>
                <a:lnTo>
                  <a:pt x="1491176" y="1887740"/>
                </a:lnTo>
                <a:lnTo>
                  <a:pt x="1495258" y="1890004"/>
                </a:lnTo>
                <a:lnTo>
                  <a:pt x="1499340" y="1892494"/>
                </a:lnTo>
                <a:lnTo>
                  <a:pt x="1503875" y="1894985"/>
                </a:lnTo>
                <a:lnTo>
                  <a:pt x="1508637" y="1897249"/>
                </a:lnTo>
                <a:lnTo>
                  <a:pt x="1513172" y="1899513"/>
                </a:lnTo>
                <a:lnTo>
                  <a:pt x="1518388" y="1901777"/>
                </a:lnTo>
                <a:lnTo>
                  <a:pt x="1523603" y="1904041"/>
                </a:lnTo>
                <a:lnTo>
                  <a:pt x="1529499" y="1905852"/>
                </a:lnTo>
                <a:lnTo>
                  <a:pt x="1535168" y="1907664"/>
                </a:lnTo>
                <a:lnTo>
                  <a:pt x="1541063" y="1909701"/>
                </a:lnTo>
                <a:lnTo>
                  <a:pt x="1547186" y="1911060"/>
                </a:lnTo>
                <a:lnTo>
                  <a:pt x="1553989" y="1912871"/>
                </a:lnTo>
                <a:lnTo>
                  <a:pt x="1560565" y="1914456"/>
                </a:lnTo>
                <a:lnTo>
                  <a:pt x="1567594" y="1915588"/>
                </a:lnTo>
                <a:lnTo>
                  <a:pt x="1574851" y="1916946"/>
                </a:lnTo>
                <a:lnTo>
                  <a:pt x="1582334" y="1917852"/>
                </a:lnTo>
                <a:lnTo>
                  <a:pt x="1590044" y="1918757"/>
                </a:lnTo>
                <a:lnTo>
                  <a:pt x="1598207" y="1919663"/>
                </a:lnTo>
                <a:lnTo>
                  <a:pt x="1606824" y="1920342"/>
                </a:lnTo>
                <a:lnTo>
                  <a:pt x="1615441" y="1920795"/>
                </a:lnTo>
                <a:lnTo>
                  <a:pt x="1624284" y="1921248"/>
                </a:lnTo>
                <a:lnTo>
                  <a:pt x="1633582" y="1921474"/>
                </a:lnTo>
                <a:lnTo>
                  <a:pt x="1643106" y="1921474"/>
                </a:lnTo>
                <a:lnTo>
                  <a:pt x="1661927" y="1921248"/>
                </a:lnTo>
                <a:lnTo>
                  <a:pt x="1679841" y="1920795"/>
                </a:lnTo>
                <a:lnTo>
                  <a:pt x="1696621" y="1920116"/>
                </a:lnTo>
                <a:lnTo>
                  <a:pt x="1712494" y="1918984"/>
                </a:lnTo>
                <a:lnTo>
                  <a:pt x="1727687" y="1917625"/>
                </a:lnTo>
                <a:lnTo>
                  <a:pt x="1741746" y="1915814"/>
                </a:lnTo>
                <a:lnTo>
                  <a:pt x="1754898" y="1913776"/>
                </a:lnTo>
                <a:lnTo>
                  <a:pt x="1767370" y="1911739"/>
                </a:lnTo>
                <a:lnTo>
                  <a:pt x="1778708" y="1909022"/>
                </a:lnTo>
                <a:lnTo>
                  <a:pt x="1789366" y="1906305"/>
                </a:lnTo>
                <a:lnTo>
                  <a:pt x="1799117" y="1902909"/>
                </a:lnTo>
                <a:lnTo>
                  <a:pt x="1808187" y="1899739"/>
                </a:lnTo>
                <a:lnTo>
                  <a:pt x="1816350" y="1896117"/>
                </a:lnTo>
                <a:lnTo>
                  <a:pt x="1823834" y="1892268"/>
                </a:lnTo>
                <a:lnTo>
                  <a:pt x="1830636" y="1888419"/>
                </a:lnTo>
                <a:lnTo>
                  <a:pt x="1836532" y="1883891"/>
                </a:lnTo>
                <a:lnTo>
                  <a:pt x="1839253" y="1881627"/>
                </a:lnTo>
                <a:lnTo>
                  <a:pt x="1841974" y="1879363"/>
                </a:lnTo>
                <a:lnTo>
                  <a:pt x="1844469" y="1877325"/>
                </a:lnTo>
                <a:lnTo>
                  <a:pt x="1846736" y="1874835"/>
                </a:lnTo>
                <a:lnTo>
                  <a:pt x="1848550" y="1872570"/>
                </a:lnTo>
                <a:lnTo>
                  <a:pt x="1850591" y="1870080"/>
                </a:lnTo>
                <a:lnTo>
                  <a:pt x="1852405" y="1867590"/>
                </a:lnTo>
                <a:lnTo>
                  <a:pt x="1853766" y="1864873"/>
                </a:lnTo>
                <a:lnTo>
                  <a:pt x="1855353" y="1862382"/>
                </a:lnTo>
                <a:lnTo>
                  <a:pt x="1856487" y="1859665"/>
                </a:lnTo>
                <a:lnTo>
                  <a:pt x="1857848" y="1856948"/>
                </a:lnTo>
                <a:lnTo>
                  <a:pt x="1858755" y="1854232"/>
                </a:lnTo>
                <a:lnTo>
                  <a:pt x="1860569" y="1848798"/>
                </a:lnTo>
                <a:lnTo>
                  <a:pt x="1861476" y="1843138"/>
                </a:lnTo>
                <a:lnTo>
                  <a:pt x="1861929" y="1837251"/>
                </a:lnTo>
                <a:lnTo>
                  <a:pt x="1861929" y="1831138"/>
                </a:lnTo>
                <a:lnTo>
                  <a:pt x="1861476" y="1825025"/>
                </a:lnTo>
                <a:lnTo>
                  <a:pt x="1860569" y="1818912"/>
                </a:lnTo>
                <a:lnTo>
                  <a:pt x="1858982" y="1812346"/>
                </a:lnTo>
                <a:lnTo>
                  <a:pt x="1857394" y="1805780"/>
                </a:lnTo>
                <a:lnTo>
                  <a:pt x="1855126" y="1799215"/>
                </a:lnTo>
                <a:lnTo>
                  <a:pt x="1852405" y="1792649"/>
                </a:lnTo>
                <a:lnTo>
                  <a:pt x="1841521" y="1767065"/>
                </a:lnTo>
                <a:lnTo>
                  <a:pt x="1831317" y="1744424"/>
                </a:lnTo>
                <a:lnTo>
                  <a:pt x="1822246" y="1724953"/>
                </a:lnTo>
                <a:lnTo>
                  <a:pt x="1814310" y="1708652"/>
                </a:lnTo>
                <a:lnTo>
                  <a:pt x="1807734" y="1695747"/>
                </a:lnTo>
                <a:lnTo>
                  <a:pt x="1802745" y="1686464"/>
                </a:lnTo>
                <a:lnTo>
                  <a:pt x="1798663" y="1678766"/>
                </a:lnTo>
                <a:lnTo>
                  <a:pt x="1924515" y="1678766"/>
                </a:lnTo>
                <a:lnTo>
                  <a:pt x="1930411" y="1686917"/>
                </a:lnTo>
                <a:lnTo>
                  <a:pt x="1937214" y="1695973"/>
                </a:lnTo>
                <a:lnTo>
                  <a:pt x="1945377" y="1707973"/>
                </a:lnTo>
                <a:lnTo>
                  <a:pt x="1954901" y="1721784"/>
                </a:lnTo>
                <a:lnTo>
                  <a:pt x="1964878" y="1736953"/>
                </a:lnTo>
                <a:lnTo>
                  <a:pt x="1974856" y="1752801"/>
                </a:lnTo>
                <a:lnTo>
                  <a:pt x="1979845" y="1760726"/>
                </a:lnTo>
                <a:lnTo>
                  <a:pt x="1984153" y="1768650"/>
                </a:lnTo>
                <a:lnTo>
                  <a:pt x="1990729" y="1779744"/>
                </a:lnTo>
                <a:lnTo>
                  <a:pt x="1994357" y="1786989"/>
                </a:lnTo>
                <a:lnTo>
                  <a:pt x="1998439" y="1795139"/>
                </a:lnTo>
                <a:lnTo>
                  <a:pt x="2002521" y="1803969"/>
                </a:lnTo>
                <a:lnTo>
                  <a:pt x="2006829" y="1813478"/>
                </a:lnTo>
                <a:lnTo>
                  <a:pt x="2010911" y="1823440"/>
                </a:lnTo>
                <a:lnTo>
                  <a:pt x="2014766" y="1834081"/>
                </a:lnTo>
                <a:lnTo>
                  <a:pt x="2016580" y="1839968"/>
                </a:lnTo>
                <a:lnTo>
                  <a:pt x="2017940" y="1845402"/>
                </a:lnTo>
                <a:lnTo>
                  <a:pt x="2019528" y="1851062"/>
                </a:lnTo>
                <a:lnTo>
                  <a:pt x="2020662" y="1856722"/>
                </a:lnTo>
                <a:lnTo>
                  <a:pt x="2021569" y="1862382"/>
                </a:lnTo>
                <a:lnTo>
                  <a:pt x="2022702" y="1868269"/>
                </a:lnTo>
                <a:lnTo>
                  <a:pt x="2023383" y="1873929"/>
                </a:lnTo>
                <a:lnTo>
                  <a:pt x="2023836" y="1880042"/>
                </a:lnTo>
                <a:lnTo>
                  <a:pt x="2024063" y="1885702"/>
                </a:lnTo>
                <a:lnTo>
                  <a:pt x="2023836" y="1891362"/>
                </a:lnTo>
                <a:lnTo>
                  <a:pt x="2023610" y="1897249"/>
                </a:lnTo>
                <a:lnTo>
                  <a:pt x="2022929" y="1902909"/>
                </a:lnTo>
                <a:lnTo>
                  <a:pt x="2022249" y="1908569"/>
                </a:lnTo>
                <a:lnTo>
                  <a:pt x="2020662" y="1914229"/>
                </a:lnTo>
                <a:lnTo>
                  <a:pt x="2019301" y="1919663"/>
                </a:lnTo>
                <a:lnTo>
                  <a:pt x="2017260" y="1925097"/>
                </a:lnTo>
                <a:lnTo>
                  <a:pt x="2014539" y="1930983"/>
                </a:lnTo>
                <a:lnTo>
                  <a:pt x="2011591" y="1936644"/>
                </a:lnTo>
                <a:lnTo>
                  <a:pt x="2008643" y="1942077"/>
                </a:lnTo>
                <a:lnTo>
                  <a:pt x="2005015" y="1947285"/>
                </a:lnTo>
                <a:lnTo>
                  <a:pt x="2001387" y="1952266"/>
                </a:lnTo>
                <a:lnTo>
                  <a:pt x="1997532" y="1957020"/>
                </a:lnTo>
                <a:lnTo>
                  <a:pt x="1993677" y="1961322"/>
                </a:lnTo>
                <a:lnTo>
                  <a:pt x="1989142" y="1965624"/>
                </a:lnTo>
                <a:lnTo>
                  <a:pt x="1984834" y="1969246"/>
                </a:lnTo>
                <a:lnTo>
                  <a:pt x="1980298" y="1973095"/>
                </a:lnTo>
                <a:lnTo>
                  <a:pt x="1975310" y="1976718"/>
                </a:lnTo>
                <a:lnTo>
                  <a:pt x="1970321" y="1979887"/>
                </a:lnTo>
                <a:lnTo>
                  <a:pt x="1965105" y="1982831"/>
                </a:lnTo>
                <a:lnTo>
                  <a:pt x="1959890" y="1986000"/>
                </a:lnTo>
                <a:lnTo>
                  <a:pt x="1954221" y="1988491"/>
                </a:lnTo>
                <a:lnTo>
                  <a:pt x="1948778" y="1990755"/>
                </a:lnTo>
                <a:lnTo>
                  <a:pt x="1943110" y="1993245"/>
                </a:lnTo>
                <a:lnTo>
                  <a:pt x="1937214" y="1995283"/>
                </a:lnTo>
                <a:lnTo>
                  <a:pt x="1931091" y="1997321"/>
                </a:lnTo>
                <a:lnTo>
                  <a:pt x="1924969" y="1999132"/>
                </a:lnTo>
                <a:lnTo>
                  <a:pt x="1918846" y="2000490"/>
                </a:lnTo>
                <a:lnTo>
                  <a:pt x="1912497" y="2002075"/>
                </a:lnTo>
                <a:lnTo>
                  <a:pt x="1906148" y="2003207"/>
                </a:lnTo>
                <a:lnTo>
                  <a:pt x="1899798" y="2004113"/>
                </a:lnTo>
                <a:lnTo>
                  <a:pt x="1893222" y="2005245"/>
                </a:lnTo>
                <a:lnTo>
                  <a:pt x="1886646" y="2005924"/>
                </a:lnTo>
                <a:lnTo>
                  <a:pt x="1873494" y="2007283"/>
                </a:lnTo>
                <a:lnTo>
                  <a:pt x="1860115" y="2007962"/>
                </a:lnTo>
                <a:lnTo>
                  <a:pt x="1846510" y="2008188"/>
                </a:lnTo>
                <a:lnTo>
                  <a:pt x="0" y="2008188"/>
                </a:lnTo>
                <a:lnTo>
                  <a:pt x="41951" y="1882306"/>
                </a:lnTo>
                <a:lnTo>
                  <a:pt x="173699" y="1882306"/>
                </a:lnTo>
                <a:lnTo>
                  <a:pt x="178914" y="1882532"/>
                </a:lnTo>
                <a:lnTo>
                  <a:pt x="185037" y="1882532"/>
                </a:lnTo>
                <a:lnTo>
                  <a:pt x="192520" y="1881853"/>
                </a:lnTo>
                <a:lnTo>
                  <a:pt x="201590" y="1880948"/>
                </a:lnTo>
                <a:lnTo>
                  <a:pt x="206579" y="1880495"/>
                </a:lnTo>
                <a:lnTo>
                  <a:pt x="211794" y="1879363"/>
                </a:lnTo>
                <a:lnTo>
                  <a:pt x="217237" y="1878231"/>
                </a:lnTo>
                <a:lnTo>
                  <a:pt x="222679" y="1876646"/>
                </a:lnTo>
                <a:lnTo>
                  <a:pt x="228121" y="1875287"/>
                </a:lnTo>
                <a:lnTo>
                  <a:pt x="233790" y="1873250"/>
                </a:lnTo>
                <a:lnTo>
                  <a:pt x="239459" y="1870759"/>
                </a:lnTo>
                <a:lnTo>
                  <a:pt x="244901" y="1868269"/>
                </a:lnTo>
                <a:lnTo>
                  <a:pt x="250344" y="1865325"/>
                </a:lnTo>
                <a:lnTo>
                  <a:pt x="255786" y="1861929"/>
                </a:lnTo>
                <a:lnTo>
                  <a:pt x="261001" y="1858080"/>
                </a:lnTo>
                <a:lnTo>
                  <a:pt x="265990" y="1854005"/>
                </a:lnTo>
                <a:lnTo>
                  <a:pt x="270752" y="1849251"/>
                </a:lnTo>
                <a:lnTo>
                  <a:pt x="274834" y="1844043"/>
                </a:lnTo>
                <a:lnTo>
                  <a:pt x="277101" y="1841326"/>
                </a:lnTo>
                <a:lnTo>
                  <a:pt x="279142" y="1838383"/>
                </a:lnTo>
                <a:lnTo>
                  <a:pt x="280956" y="1835440"/>
                </a:lnTo>
                <a:lnTo>
                  <a:pt x="282544" y="1832270"/>
                </a:lnTo>
                <a:lnTo>
                  <a:pt x="284358" y="1828874"/>
                </a:lnTo>
                <a:lnTo>
                  <a:pt x="285718" y="1825478"/>
                </a:lnTo>
                <a:lnTo>
                  <a:pt x="287306" y="1822082"/>
                </a:lnTo>
                <a:lnTo>
                  <a:pt x="288439" y="1818006"/>
                </a:lnTo>
                <a:lnTo>
                  <a:pt x="289800" y="1814384"/>
                </a:lnTo>
                <a:lnTo>
                  <a:pt x="290707" y="1810309"/>
                </a:lnTo>
                <a:lnTo>
                  <a:pt x="291841" y="1806233"/>
                </a:lnTo>
                <a:lnTo>
                  <a:pt x="292521" y="1801705"/>
                </a:lnTo>
                <a:lnTo>
                  <a:pt x="292975" y="1797403"/>
                </a:lnTo>
                <a:lnTo>
                  <a:pt x="293428" y="1792649"/>
                </a:lnTo>
                <a:lnTo>
                  <a:pt x="293655" y="1787894"/>
                </a:lnTo>
                <a:lnTo>
                  <a:pt x="293655" y="1782687"/>
                </a:lnTo>
                <a:lnTo>
                  <a:pt x="293655" y="1652730"/>
                </a:lnTo>
                <a:lnTo>
                  <a:pt x="293655" y="1601788"/>
                </a:lnTo>
                <a:close/>
                <a:moveTo>
                  <a:pt x="180975" y="1314450"/>
                </a:moveTo>
                <a:lnTo>
                  <a:pt x="613229" y="1314450"/>
                </a:lnTo>
                <a:lnTo>
                  <a:pt x="1164772" y="1571419"/>
                </a:lnTo>
                <a:lnTo>
                  <a:pt x="1968500" y="1571419"/>
                </a:lnTo>
                <a:lnTo>
                  <a:pt x="1968500" y="1643063"/>
                </a:lnTo>
                <a:lnTo>
                  <a:pt x="1147990" y="1643063"/>
                </a:lnTo>
                <a:lnTo>
                  <a:pt x="588963" y="1382704"/>
                </a:lnTo>
                <a:lnTo>
                  <a:pt x="588963" y="1565091"/>
                </a:lnTo>
                <a:lnTo>
                  <a:pt x="180975" y="1565091"/>
                </a:lnTo>
                <a:lnTo>
                  <a:pt x="180975" y="1314450"/>
                </a:lnTo>
                <a:close/>
                <a:moveTo>
                  <a:pt x="808038" y="0"/>
                </a:moveTo>
                <a:lnTo>
                  <a:pt x="815068" y="454"/>
                </a:lnTo>
                <a:lnTo>
                  <a:pt x="822325" y="680"/>
                </a:lnTo>
                <a:lnTo>
                  <a:pt x="829356" y="1134"/>
                </a:lnTo>
                <a:lnTo>
                  <a:pt x="836159" y="1814"/>
                </a:lnTo>
                <a:lnTo>
                  <a:pt x="843190" y="3175"/>
                </a:lnTo>
                <a:lnTo>
                  <a:pt x="849993" y="4536"/>
                </a:lnTo>
                <a:lnTo>
                  <a:pt x="856570" y="6350"/>
                </a:lnTo>
                <a:lnTo>
                  <a:pt x="862920" y="8618"/>
                </a:lnTo>
                <a:lnTo>
                  <a:pt x="869270" y="11113"/>
                </a:lnTo>
                <a:lnTo>
                  <a:pt x="874940" y="14061"/>
                </a:lnTo>
                <a:lnTo>
                  <a:pt x="880609" y="17462"/>
                </a:lnTo>
                <a:lnTo>
                  <a:pt x="887413" y="21998"/>
                </a:lnTo>
                <a:lnTo>
                  <a:pt x="893309" y="26534"/>
                </a:lnTo>
                <a:lnTo>
                  <a:pt x="898979" y="31070"/>
                </a:lnTo>
                <a:lnTo>
                  <a:pt x="904422" y="35832"/>
                </a:lnTo>
                <a:lnTo>
                  <a:pt x="909411" y="40595"/>
                </a:lnTo>
                <a:lnTo>
                  <a:pt x="914173" y="45130"/>
                </a:lnTo>
                <a:lnTo>
                  <a:pt x="918256" y="50120"/>
                </a:lnTo>
                <a:lnTo>
                  <a:pt x="922338" y="55109"/>
                </a:lnTo>
                <a:lnTo>
                  <a:pt x="925966" y="60325"/>
                </a:lnTo>
                <a:lnTo>
                  <a:pt x="929141" y="65541"/>
                </a:lnTo>
                <a:lnTo>
                  <a:pt x="932543" y="70984"/>
                </a:lnTo>
                <a:lnTo>
                  <a:pt x="935265" y="76427"/>
                </a:lnTo>
                <a:lnTo>
                  <a:pt x="937532" y="82096"/>
                </a:lnTo>
                <a:lnTo>
                  <a:pt x="939800" y="88220"/>
                </a:lnTo>
                <a:lnTo>
                  <a:pt x="941841" y="94343"/>
                </a:lnTo>
                <a:lnTo>
                  <a:pt x="943656" y="100693"/>
                </a:lnTo>
                <a:lnTo>
                  <a:pt x="945243" y="107270"/>
                </a:lnTo>
                <a:lnTo>
                  <a:pt x="946604" y="114073"/>
                </a:lnTo>
                <a:lnTo>
                  <a:pt x="947738" y="121104"/>
                </a:lnTo>
                <a:lnTo>
                  <a:pt x="948872" y="128588"/>
                </a:lnTo>
                <a:lnTo>
                  <a:pt x="949779" y="136298"/>
                </a:lnTo>
                <a:lnTo>
                  <a:pt x="950459" y="144236"/>
                </a:lnTo>
                <a:lnTo>
                  <a:pt x="951593" y="160791"/>
                </a:lnTo>
                <a:lnTo>
                  <a:pt x="952273" y="178934"/>
                </a:lnTo>
                <a:lnTo>
                  <a:pt x="952500" y="198437"/>
                </a:lnTo>
                <a:lnTo>
                  <a:pt x="952727" y="242434"/>
                </a:lnTo>
                <a:lnTo>
                  <a:pt x="952727" y="324304"/>
                </a:lnTo>
                <a:lnTo>
                  <a:pt x="808265" y="324304"/>
                </a:lnTo>
                <a:lnTo>
                  <a:pt x="805090" y="324757"/>
                </a:lnTo>
                <a:lnTo>
                  <a:pt x="802141" y="324984"/>
                </a:lnTo>
                <a:lnTo>
                  <a:pt x="798740" y="325891"/>
                </a:lnTo>
                <a:lnTo>
                  <a:pt x="796018" y="326798"/>
                </a:lnTo>
                <a:lnTo>
                  <a:pt x="793070" y="328159"/>
                </a:lnTo>
                <a:lnTo>
                  <a:pt x="790575" y="329973"/>
                </a:lnTo>
                <a:lnTo>
                  <a:pt x="788081" y="331561"/>
                </a:lnTo>
                <a:lnTo>
                  <a:pt x="786040" y="333602"/>
                </a:lnTo>
                <a:lnTo>
                  <a:pt x="783998" y="335870"/>
                </a:lnTo>
                <a:lnTo>
                  <a:pt x="781957" y="338364"/>
                </a:lnTo>
                <a:lnTo>
                  <a:pt x="780370" y="341086"/>
                </a:lnTo>
                <a:lnTo>
                  <a:pt x="779009" y="343807"/>
                </a:lnTo>
                <a:lnTo>
                  <a:pt x="778102" y="346755"/>
                </a:lnTo>
                <a:lnTo>
                  <a:pt x="777195" y="349704"/>
                </a:lnTo>
                <a:lnTo>
                  <a:pt x="776741" y="352879"/>
                </a:lnTo>
                <a:lnTo>
                  <a:pt x="776515" y="356054"/>
                </a:lnTo>
                <a:lnTo>
                  <a:pt x="776741" y="359455"/>
                </a:lnTo>
                <a:lnTo>
                  <a:pt x="777195" y="362630"/>
                </a:lnTo>
                <a:lnTo>
                  <a:pt x="778102" y="365579"/>
                </a:lnTo>
                <a:lnTo>
                  <a:pt x="779009" y="368527"/>
                </a:lnTo>
                <a:lnTo>
                  <a:pt x="780370" y="371248"/>
                </a:lnTo>
                <a:lnTo>
                  <a:pt x="781957" y="373970"/>
                </a:lnTo>
                <a:lnTo>
                  <a:pt x="783998" y="376464"/>
                </a:lnTo>
                <a:lnTo>
                  <a:pt x="786040" y="378732"/>
                </a:lnTo>
                <a:lnTo>
                  <a:pt x="788081" y="380773"/>
                </a:lnTo>
                <a:lnTo>
                  <a:pt x="790575" y="382361"/>
                </a:lnTo>
                <a:lnTo>
                  <a:pt x="793070" y="384175"/>
                </a:lnTo>
                <a:lnTo>
                  <a:pt x="796018" y="385309"/>
                </a:lnTo>
                <a:lnTo>
                  <a:pt x="798740" y="386443"/>
                </a:lnTo>
                <a:lnTo>
                  <a:pt x="802141" y="387350"/>
                </a:lnTo>
                <a:lnTo>
                  <a:pt x="805090" y="387804"/>
                </a:lnTo>
                <a:lnTo>
                  <a:pt x="808265" y="387804"/>
                </a:lnTo>
                <a:lnTo>
                  <a:pt x="952727" y="387804"/>
                </a:lnTo>
                <a:lnTo>
                  <a:pt x="952727" y="470127"/>
                </a:lnTo>
                <a:lnTo>
                  <a:pt x="952727" y="481466"/>
                </a:lnTo>
                <a:lnTo>
                  <a:pt x="952954" y="492579"/>
                </a:lnTo>
                <a:lnTo>
                  <a:pt x="812347" y="497114"/>
                </a:lnTo>
                <a:lnTo>
                  <a:pt x="809172" y="497568"/>
                </a:lnTo>
                <a:lnTo>
                  <a:pt x="806223" y="498248"/>
                </a:lnTo>
                <a:lnTo>
                  <a:pt x="803048" y="498929"/>
                </a:lnTo>
                <a:lnTo>
                  <a:pt x="800327" y="500289"/>
                </a:lnTo>
                <a:lnTo>
                  <a:pt x="797606" y="501650"/>
                </a:lnTo>
                <a:lnTo>
                  <a:pt x="794884" y="503464"/>
                </a:lnTo>
                <a:lnTo>
                  <a:pt x="792616" y="505052"/>
                </a:lnTo>
                <a:lnTo>
                  <a:pt x="790348" y="507320"/>
                </a:lnTo>
                <a:lnTo>
                  <a:pt x="788307" y="509587"/>
                </a:lnTo>
                <a:lnTo>
                  <a:pt x="786720" y="512082"/>
                </a:lnTo>
                <a:lnTo>
                  <a:pt x="785132" y="514803"/>
                </a:lnTo>
                <a:lnTo>
                  <a:pt x="783998" y="517752"/>
                </a:lnTo>
                <a:lnTo>
                  <a:pt x="782865" y="520473"/>
                </a:lnTo>
                <a:lnTo>
                  <a:pt x="782184" y="523648"/>
                </a:lnTo>
                <a:lnTo>
                  <a:pt x="781957" y="527050"/>
                </a:lnTo>
                <a:lnTo>
                  <a:pt x="781957" y="530225"/>
                </a:lnTo>
                <a:lnTo>
                  <a:pt x="782184" y="533400"/>
                </a:lnTo>
                <a:lnTo>
                  <a:pt x="782638" y="536575"/>
                </a:lnTo>
                <a:lnTo>
                  <a:pt x="783772" y="539523"/>
                </a:lnTo>
                <a:lnTo>
                  <a:pt x="784679" y="542245"/>
                </a:lnTo>
                <a:lnTo>
                  <a:pt x="786266" y="544966"/>
                </a:lnTo>
                <a:lnTo>
                  <a:pt x="787854" y="547914"/>
                </a:lnTo>
                <a:lnTo>
                  <a:pt x="789895" y="549955"/>
                </a:lnTo>
                <a:lnTo>
                  <a:pt x="791936" y="552223"/>
                </a:lnTo>
                <a:lnTo>
                  <a:pt x="794431" y="554264"/>
                </a:lnTo>
                <a:lnTo>
                  <a:pt x="796925" y="556079"/>
                </a:lnTo>
                <a:lnTo>
                  <a:pt x="799647" y="557439"/>
                </a:lnTo>
                <a:lnTo>
                  <a:pt x="802368" y="558800"/>
                </a:lnTo>
                <a:lnTo>
                  <a:pt x="805316" y="559707"/>
                </a:lnTo>
                <a:lnTo>
                  <a:pt x="808265" y="560387"/>
                </a:lnTo>
                <a:lnTo>
                  <a:pt x="811440" y="560614"/>
                </a:lnTo>
                <a:lnTo>
                  <a:pt x="814615" y="560614"/>
                </a:lnTo>
                <a:lnTo>
                  <a:pt x="956809" y="556079"/>
                </a:lnTo>
                <a:lnTo>
                  <a:pt x="958170" y="569232"/>
                </a:lnTo>
                <a:lnTo>
                  <a:pt x="959984" y="582159"/>
                </a:lnTo>
                <a:lnTo>
                  <a:pt x="961798" y="595313"/>
                </a:lnTo>
                <a:lnTo>
                  <a:pt x="963840" y="608012"/>
                </a:lnTo>
                <a:lnTo>
                  <a:pt x="966107" y="620939"/>
                </a:lnTo>
                <a:lnTo>
                  <a:pt x="968829" y="633639"/>
                </a:lnTo>
                <a:lnTo>
                  <a:pt x="971550" y="645886"/>
                </a:lnTo>
                <a:lnTo>
                  <a:pt x="974498" y="658359"/>
                </a:lnTo>
                <a:lnTo>
                  <a:pt x="838200" y="677636"/>
                </a:lnTo>
                <a:lnTo>
                  <a:pt x="835025" y="678316"/>
                </a:lnTo>
                <a:lnTo>
                  <a:pt x="832077" y="679223"/>
                </a:lnTo>
                <a:lnTo>
                  <a:pt x="829129" y="680357"/>
                </a:lnTo>
                <a:lnTo>
                  <a:pt x="826407" y="681945"/>
                </a:lnTo>
                <a:lnTo>
                  <a:pt x="823913" y="683759"/>
                </a:lnTo>
                <a:lnTo>
                  <a:pt x="821418" y="685573"/>
                </a:lnTo>
                <a:lnTo>
                  <a:pt x="819377" y="687614"/>
                </a:lnTo>
                <a:lnTo>
                  <a:pt x="817336" y="690109"/>
                </a:lnTo>
                <a:lnTo>
                  <a:pt x="815748" y="692604"/>
                </a:lnTo>
                <a:lnTo>
                  <a:pt x="814161" y="695325"/>
                </a:lnTo>
                <a:lnTo>
                  <a:pt x="813027" y="698046"/>
                </a:lnTo>
                <a:lnTo>
                  <a:pt x="811893" y="700995"/>
                </a:lnTo>
                <a:lnTo>
                  <a:pt x="811440" y="703943"/>
                </a:lnTo>
                <a:lnTo>
                  <a:pt x="810986" y="707118"/>
                </a:lnTo>
                <a:lnTo>
                  <a:pt x="810986" y="710520"/>
                </a:lnTo>
                <a:lnTo>
                  <a:pt x="811213" y="713695"/>
                </a:lnTo>
                <a:lnTo>
                  <a:pt x="811893" y="716870"/>
                </a:lnTo>
                <a:lnTo>
                  <a:pt x="812800" y="719818"/>
                </a:lnTo>
                <a:lnTo>
                  <a:pt x="813934" y="722766"/>
                </a:lnTo>
                <a:lnTo>
                  <a:pt x="815522" y="725487"/>
                </a:lnTo>
                <a:lnTo>
                  <a:pt x="817109" y="727982"/>
                </a:lnTo>
                <a:lnTo>
                  <a:pt x="819150" y="730477"/>
                </a:lnTo>
                <a:lnTo>
                  <a:pt x="821418" y="732745"/>
                </a:lnTo>
                <a:lnTo>
                  <a:pt x="823686" y="734559"/>
                </a:lnTo>
                <a:lnTo>
                  <a:pt x="826181" y="736146"/>
                </a:lnTo>
                <a:lnTo>
                  <a:pt x="828902" y="737734"/>
                </a:lnTo>
                <a:lnTo>
                  <a:pt x="831623" y="738868"/>
                </a:lnTo>
                <a:lnTo>
                  <a:pt x="834572" y="740002"/>
                </a:lnTo>
                <a:lnTo>
                  <a:pt x="837747" y="740455"/>
                </a:lnTo>
                <a:lnTo>
                  <a:pt x="840695" y="740909"/>
                </a:lnTo>
                <a:lnTo>
                  <a:pt x="843870" y="740909"/>
                </a:lnTo>
                <a:lnTo>
                  <a:pt x="847272" y="740682"/>
                </a:lnTo>
                <a:lnTo>
                  <a:pt x="994002" y="719818"/>
                </a:lnTo>
                <a:lnTo>
                  <a:pt x="998084" y="730477"/>
                </a:lnTo>
                <a:lnTo>
                  <a:pt x="1002393" y="741136"/>
                </a:lnTo>
                <a:lnTo>
                  <a:pt x="1007156" y="751795"/>
                </a:lnTo>
                <a:lnTo>
                  <a:pt x="1011691" y="762454"/>
                </a:lnTo>
                <a:lnTo>
                  <a:pt x="1016681" y="772886"/>
                </a:lnTo>
                <a:lnTo>
                  <a:pt x="1021897" y="783545"/>
                </a:lnTo>
                <a:lnTo>
                  <a:pt x="1027340" y="793977"/>
                </a:lnTo>
                <a:lnTo>
                  <a:pt x="1032782" y="804409"/>
                </a:lnTo>
                <a:lnTo>
                  <a:pt x="899886" y="857250"/>
                </a:lnTo>
                <a:lnTo>
                  <a:pt x="896938" y="858384"/>
                </a:lnTo>
                <a:lnTo>
                  <a:pt x="894216" y="859971"/>
                </a:lnTo>
                <a:lnTo>
                  <a:pt x="891495" y="862013"/>
                </a:lnTo>
                <a:lnTo>
                  <a:pt x="889227" y="863827"/>
                </a:lnTo>
                <a:lnTo>
                  <a:pt x="887413" y="866095"/>
                </a:lnTo>
                <a:lnTo>
                  <a:pt x="885372" y="868589"/>
                </a:lnTo>
                <a:lnTo>
                  <a:pt x="883784" y="871311"/>
                </a:lnTo>
                <a:lnTo>
                  <a:pt x="882423" y="874032"/>
                </a:lnTo>
                <a:lnTo>
                  <a:pt x="881290" y="876754"/>
                </a:lnTo>
                <a:lnTo>
                  <a:pt x="880609" y="879702"/>
                </a:lnTo>
                <a:lnTo>
                  <a:pt x="880156" y="882877"/>
                </a:lnTo>
                <a:lnTo>
                  <a:pt x="879929" y="886052"/>
                </a:lnTo>
                <a:lnTo>
                  <a:pt x="879929" y="889000"/>
                </a:lnTo>
                <a:lnTo>
                  <a:pt x="880382" y="892175"/>
                </a:lnTo>
                <a:lnTo>
                  <a:pt x="881063" y="895350"/>
                </a:lnTo>
                <a:lnTo>
                  <a:pt x="882197" y="898298"/>
                </a:lnTo>
                <a:lnTo>
                  <a:pt x="883331" y="901473"/>
                </a:lnTo>
                <a:lnTo>
                  <a:pt x="885145" y="904195"/>
                </a:lnTo>
                <a:lnTo>
                  <a:pt x="886732" y="906463"/>
                </a:lnTo>
                <a:lnTo>
                  <a:pt x="889000" y="908957"/>
                </a:lnTo>
                <a:lnTo>
                  <a:pt x="891268" y="910998"/>
                </a:lnTo>
                <a:lnTo>
                  <a:pt x="893763" y="912813"/>
                </a:lnTo>
                <a:lnTo>
                  <a:pt x="896257" y="914400"/>
                </a:lnTo>
                <a:lnTo>
                  <a:pt x="898979" y="915761"/>
                </a:lnTo>
                <a:lnTo>
                  <a:pt x="901927" y="916895"/>
                </a:lnTo>
                <a:lnTo>
                  <a:pt x="904875" y="917802"/>
                </a:lnTo>
                <a:lnTo>
                  <a:pt x="907823" y="918255"/>
                </a:lnTo>
                <a:lnTo>
                  <a:pt x="910772" y="918482"/>
                </a:lnTo>
                <a:lnTo>
                  <a:pt x="914173" y="918482"/>
                </a:lnTo>
                <a:lnTo>
                  <a:pt x="917122" y="918029"/>
                </a:lnTo>
                <a:lnTo>
                  <a:pt x="920297" y="917121"/>
                </a:lnTo>
                <a:lnTo>
                  <a:pt x="923245" y="916214"/>
                </a:lnTo>
                <a:lnTo>
                  <a:pt x="1066347" y="859745"/>
                </a:lnTo>
                <a:lnTo>
                  <a:pt x="1066573" y="859971"/>
                </a:lnTo>
                <a:lnTo>
                  <a:pt x="1073150" y="869723"/>
                </a:lnTo>
                <a:lnTo>
                  <a:pt x="1079954" y="879021"/>
                </a:lnTo>
                <a:lnTo>
                  <a:pt x="1087211" y="888546"/>
                </a:lnTo>
                <a:lnTo>
                  <a:pt x="1094241" y="897391"/>
                </a:lnTo>
                <a:lnTo>
                  <a:pt x="1101725" y="906236"/>
                </a:lnTo>
                <a:lnTo>
                  <a:pt x="1109436" y="915080"/>
                </a:lnTo>
                <a:lnTo>
                  <a:pt x="1117147" y="923471"/>
                </a:lnTo>
                <a:lnTo>
                  <a:pt x="1125084" y="931636"/>
                </a:lnTo>
                <a:lnTo>
                  <a:pt x="1012598" y="1011691"/>
                </a:lnTo>
                <a:lnTo>
                  <a:pt x="1009877" y="1013732"/>
                </a:lnTo>
                <a:lnTo>
                  <a:pt x="1007609" y="1016000"/>
                </a:lnTo>
                <a:lnTo>
                  <a:pt x="1005568" y="1018495"/>
                </a:lnTo>
                <a:lnTo>
                  <a:pt x="1003754" y="1020762"/>
                </a:lnTo>
                <a:lnTo>
                  <a:pt x="1002393" y="1023484"/>
                </a:lnTo>
                <a:lnTo>
                  <a:pt x="1001032" y="1026432"/>
                </a:lnTo>
                <a:lnTo>
                  <a:pt x="1000125" y="1029380"/>
                </a:lnTo>
                <a:lnTo>
                  <a:pt x="999445" y="1032328"/>
                </a:lnTo>
                <a:lnTo>
                  <a:pt x="999218" y="1035277"/>
                </a:lnTo>
                <a:lnTo>
                  <a:pt x="999218" y="1038452"/>
                </a:lnTo>
                <a:lnTo>
                  <a:pt x="999218" y="1041400"/>
                </a:lnTo>
                <a:lnTo>
                  <a:pt x="999672" y="1044348"/>
                </a:lnTo>
                <a:lnTo>
                  <a:pt x="1000579" y="1047296"/>
                </a:lnTo>
                <a:lnTo>
                  <a:pt x="1001713" y="1050471"/>
                </a:lnTo>
                <a:lnTo>
                  <a:pt x="1003073" y="1053420"/>
                </a:lnTo>
                <a:lnTo>
                  <a:pt x="1004888" y="1056141"/>
                </a:lnTo>
                <a:lnTo>
                  <a:pt x="1006702" y="1058636"/>
                </a:lnTo>
                <a:lnTo>
                  <a:pt x="1008970" y="1060677"/>
                </a:lnTo>
                <a:lnTo>
                  <a:pt x="1011465" y="1062945"/>
                </a:lnTo>
                <a:lnTo>
                  <a:pt x="1013959" y="1064759"/>
                </a:lnTo>
                <a:lnTo>
                  <a:pt x="1016681" y="1066346"/>
                </a:lnTo>
                <a:lnTo>
                  <a:pt x="1019629" y="1067480"/>
                </a:lnTo>
                <a:lnTo>
                  <a:pt x="1022350" y="1068161"/>
                </a:lnTo>
                <a:lnTo>
                  <a:pt x="1025298" y="1069068"/>
                </a:lnTo>
                <a:lnTo>
                  <a:pt x="1028700" y="1069295"/>
                </a:lnTo>
                <a:lnTo>
                  <a:pt x="1031648" y="1069521"/>
                </a:lnTo>
                <a:lnTo>
                  <a:pt x="1034597" y="1069295"/>
                </a:lnTo>
                <a:lnTo>
                  <a:pt x="1037545" y="1068614"/>
                </a:lnTo>
                <a:lnTo>
                  <a:pt x="1040720" y="1067707"/>
                </a:lnTo>
                <a:lnTo>
                  <a:pt x="1043441" y="1066800"/>
                </a:lnTo>
                <a:lnTo>
                  <a:pt x="1046390" y="1065212"/>
                </a:lnTo>
                <a:lnTo>
                  <a:pt x="1049111" y="1063625"/>
                </a:lnTo>
                <a:lnTo>
                  <a:pt x="1173163" y="975405"/>
                </a:lnTo>
                <a:lnTo>
                  <a:pt x="1183141" y="983343"/>
                </a:lnTo>
                <a:lnTo>
                  <a:pt x="1193120" y="991053"/>
                </a:lnTo>
                <a:lnTo>
                  <a:pt x="1203325" y="998764"/>
                </a:lnTo>
                <a:lnTo>
                  <a:pt x="1213757" y="1006248"/>
                </a:lnTo>
                <a:lnTo>
                  <a:pt x="1224190" y="1013505"/>
                </a:lnTo>
                <a:lnTo>
                  <a:pt x="1234848" y="1020536"/>
                </a:lnTo>
                <a:lnTo>
                  <a:pt x="1245734" y="1027566"/>
                </a:lnTo>
                <a:lnTo>
                  <a:pt x="1256847" y="1034370"/>
                </a:lnTo>
                <a:lnTo>
                  <a:pt x="1169761" y="1123950"/>
                </a:lnTo>
                <a:lnTo>
                  <a:pt x="1167493" y="1126445"/>
                </a:lnTo>
                <a:lnTo>
                  <a:pt x="1165679" y="1128939"/>
                </a:lnTo>
                <a:lnTo>
                  <a:pt x="1163865" y="1131661"/>
                </a:lnTo>
                <a:lnTo>
                  <a:pt x="1162731" y="1134609"/>
                </a:lnTo>
                <a:lnTo>
                  <a:pt x="1161823" y="1137557"/>
                </a:lnTo>
                <a:lnTo>
                  <a:pt x="1160916" y="1140732"/>
                </a:lnTo>
                <a:lnTo>
                  <a:pt x="1160690" y="1143680"/>
                </a:lnTo>
                <a:lnTo>
                  <a:pt x="1160463" y="1146629"/>
                </a:lnTo>
                <a:lnTo>
                  <a:pt x="1160690" y="1149804"/>
                </a:lnTo>
                <a:lnTo>
                  <a:pt x="1161143" y="1152752"/>
                </a:lnTo>
                <a:lnTo>
                  <a:pt x="1162050" y="1155700"/>
                </a:lnTo>
                <a:lnTo>
                  <a:pt x="1162957" y="1158421"/>
                </a:lnTo>
                <a:lnTo>
                  <a:pt x="1164545" y="1161370"/>
                </a:lnTo>
                <a:lnTo>
                  <a:pt x="1165906" y="1164091"/>
                </a:lnTo>
                <a:lnTo>
                  <a:pt x="1167947" y="1166586"/>
                </a:lnTo>
                <a:lnTo>
                  <a:pt x="1170215" y="1169080"/>
                </a:lnTo>
                <a:lnTo>
                  <a:pt x="1172709" y="1171121"/>
                </a:lnTo>
                <a:lnTo>
                  <a:pt x="1175204" y="1173162"/>
                </a:lnTo>
                <a:lnTo>
                  <a:pt x="1177925" y="1174523"/>
                </a:lnTo>
                <a:lnTo>
                  <a:pt x="1180873" y="1175884"/>
                </a:lnTo>
                <a:lnTo>
                  <a:pt x="1183822" y="1176791"/>
                </a:lnTo>
                <a:lnTo>
                  <a:pt x="1186770" y="1177471"/>
                </a:lnTo>
                <a:lnTo>
                  <a:pt x="1189718" y="1177925"/>
                </a:lnTo>
                <a:lnTo>
                  <a:pt x="1192666" y="1178152"/>
                </a:lnTo>
                <a:lnTo>
                  <a:pt x="1195615" y="1177925"/>
                </a:lnTo>
                <a:lnTo>
                  <a:pt x="1199016" y="1177245"/>
                </a:lnTo>
                <a:lnTo>
                  <a:pt x="1201965" y="1176564"/>
                </a:lnTo>
                <a:lnTo>
                  <a:pt x="1204686" y="1175657"/>
                </a:lnTo>
                <a:lnTo>
                  <a:pt x="1207634" y="1174070"/>
                </a:lnTo>
                <a:lnTo>
                  <a:pt x="1210129" y="1172709"/>
                </a:lnTo>
                <a:lnTo>
                  <a:pt x="1212850" y="1170668"/>
                </a:lnTo>
                <a:lnTo>
                  <a:pt x="1215118" y="1168400"/>
                </a:lnTo>
                <a:lnTo>
                  <a:pt x="1314223" y="1066800"/>
                </a:lnTo>
                <a:lnTo>
                  <a:pt x="1326923" y="1073150"/>
                </a:lnTo>
                <a:lnTo>
                  <a:pt x="1339397" y="1079727"/>
                </a:lnTo>
                <a:lnTo>
                  <a:pt x="1365477" y="1092200"/>
                </a:lnTo>
                <a:lnTo>
                  <a:pt x="1392011" y="1104673"/>
                </a:lnTo>
                <a:lnTo>
                  <a:pt x="1418998" y="1116920"/>
                </a:lnTo>
                <a:lnTo>
                  <a:pt x="1347334" y="1208768"/>
                </a:lnTo>
                <a:lnTo>
                  <a:pt x="1345520" y="1211489"/>
                </a:lnTo>
                <a:lnTo>
                  <a:pt x="1343932" y="1214211"/>
                </a:lnTo>
                <a:lnTo>
                  <a:pt x="1342798" y="1217159"/>
                </a:lnTo>
                <a:lnTo>
                  <a:pt x="1341664" y="1220107"/>
                </a:lnTo>
                <a:lnTo>
                  <a:pt x="1340984" y="1223282"/>
                </a:lnTo>
                <a:lnTo>
                  <a:pt x="1340757" y="1226230"/>
                </a:lnTo>
                <a:lnTo>
                  <a:pt x="1340757" y="1229179"/>
                </a:lnTo>
                <a:lnTo>
                  <a:pt x="1340984" y="1232354"/>
                </a:lnTo>
                <a:lnTo>
                  <a:pt x="1341438" y="1235302"/>
                </a:lnTo>
                <a:lnTo>
                  <a:pt x="1342118" y="1238250"/>
                </a:lnTo>
                <a:lnTo>
                  <a:pt x="1343252" y="1240971"/>
                </a:lnTo>
                <a:lnTo>
                  <a:pt x="1344613" y="1243693"/>
                </a:lnTo>
                <a:lnTo>
                  <a:pt x="1346200" y="1246414"/>
                </a:lnTo>
                <a:lnTo>
                  <a:pt x="1348241" y="1248909"/>
                </a:lnTo>
                <a:lnTo>
                  <a:pt x="1350509" y="1251177"/>
                </a:lnTo>
                <a:lnTo>
                  <a:pt x="1352777" y="1253445"/>
                </a:lnTo>
                <a:lnTo>
                  <a:pt x="1355498" y="1255259"/>
                </a:lnTo>
                <a:lnTo>
                  <a:pt x="1358220" y="1256846"/>
                </a:lnTo>
                <a:lnTo>
                  <a:pt x="1361395" y="1258207"/>
                </a:lnTo>
                <a:lnTo>
                  <a:pt x="1364343" y="1259114"/>
                </a:lnTo>
                <a:lnTo>
                  <a:pt x="1367291" y="1259568"/>
                </a:lnTo>
                <a:lnTo>
                  <a:pt x="1370239" y="1260021"/>
                </a:lnTo>
                <a:lnTo>
                  <a:pt x="1373188" y="1260021"/>
                </a:lnTo>
                <a:lnTo>
                  <a:pt x="1376363" y="1259795"/>
                </a:lnTo>
                <a:lnTo>
                  <a:pt x="1379311" y="1259341"/>
                </a:lnTo>
                <a:lnTo>
                  <a:pt x="1382486" y="1258661"/>
                </a:lnTo>
                <a:lnTo>
                  <a:pt x="1385207" y="1257300"/>
                </a:lnTo>
                <a:lnTo>
                  <a:pt x="1387929" y="1256166"/>
                </a:lnTo>
                <a:lnTo>
                  <a:pt x="1390650" y="1254352"/>
                </a:lnTo>
                <a:lnTo>
                  <a:pt x="1393145" y="1252537"/>
                </a:lnTo>
                <a:lnTo>
                  <a:pt x="1395413" y="1250496"/>
                </a:lnTo>
                <a:lnTo>
                  <a:pt x="1397454" y="1248002"/>
                </a:lnTo>
                <a:lnTo>
                  <a:pt x="1479550" y="1142773"/>
                </a:lnTo>
                <a:lnTo>
                  <a:pt x="1528989" y="1163184"/>
                </a:lnTo>
                <a:lnTo>
                  <a:pt x="1579109" y="1184048"/>
                </a:lnTo>
                <a:lnTo>
                  <a:pt x="1582284" y="1184955"/>
                </a:lnTo>
                <a:lnTo>
                  <a:pt x="1521052" y="1273855"/>
                </a:lnTo>
                <a:lnTo>
                  <a:pt x="1519238" y="1276804"/>
                </a:lnTo>
                <a:lnTo>
                  <a:pt x="1517877" y="1279525"/>
                </a:lnTo>
                <a:lnTo>
                  <a:pt x="1516743" y="1282473"/>
                </a:lnTo>
                <a:lnTo>
                  <a:pt x="1516063" y="1285421"/>
                </a:lnTo>
                <a:lnTo>
                  <a:pt x="1515609" y="1288596"/>
                </a:lnTo>
                <a:lnTo>
                  <a:pt x="1515609" y="1291545"/>
                </a:lnTo>
                <a:lnTo>
                  <a:pt x="1515609" y="1294493"/>
                </a:lnTo>
                <a:lnTo>
                  <a:pt x="1516063" y="1297895"/>
                </a:lnTo>
                <a:lnTo>
                  <a:pt x="1516743" y="1300843"/>
                </a:lnTo>
                <a:lnTo>
                  <a:pt x="1517650" y="1303564"/>
                </a:lnTo>
                <a:lnTo>
                  <a:pt x="1519011" y="1306512"/>
                </a:lnTo>
                <a:lnTo>
                  <a:pt x="1520372" y="1309007"/>
                </a:lnTo>
                <a:lnTo>
                  <a:pt x="1522186" y="1311729"/>
                </a:lnTo>
                <a:lnTo>
                  <a:pt x="1524454" y="1313996"/>
                </a:lnTo>
                <a:lnTo>
                  <a:pt x="1526722" y="1316264"/>
                </a:lnTo>
                <a:lnTo>
                  <a:pt x="1529443" y="1318079"/>
                </a:lnTo>
                <a:lnTo>
                  <a:pt x="1532164" y="1319893"/>
                </a:lnTo>
                <a:lnTo>
                  <a:pt x="1534886" y="1321027"/>
                </a:lnTo>
                <a:lnTo>
                  <a:pt x="1537834" y="1322387"/>
                </a:lnTo>
                <a:lnTo>
                  <a:pt x="1540782" y="1323068"/>
                </a:lnTo>
                <a:lnTo>
                  <a:pt x="1543957" y="1323521"/>
                </a:lnTo>
                <a:lnTo>
                  <a:pt x="1546905" y="1323521"/>
                </a:lnTo>
                <a:lnTo>
                  <a:pt x="1549854" y="1323521"/>
                </a:lnTo>
                <a:lnTo>
                  <a:pt x="1553255" y="1323068"/>
                </a:lnTo>
                <a:lnTo>
                  <a:pt x="1556204" y="1322387"/>
                </a:lnTo>
                <a:lnTo>
                  <a:pt x="1558925" y="1321707"/>
                </a:lnTo>
                <a:lnTo>
                  <a:pt x="1561646" y="1320120"/>
                </a:lnTo>
                <a:lnTo>
                  <a:pt x="1564368" y="1318532"/>
                </a:lnTo>
                <a:lnTo>
                  <a:pt x="1566862" y="1316945"/>
                </a:lnTo>
                <a:lnTo>
                  <a:pt x="1569357" y="1314904"/>
                </a:lnTo>
                <a:lnTo>
                  <a:pt x="1571625" y="1312409"/>
                </a:lnTo>
                <a:lnTo>
                  <a:pt x="1573439" y="1309914"/>
                </a:lnTo>
                <a:lnTo>
                  <a:pt x="1642609" y="1209221"/>
                </a:lnTo>
                <a:lnTo>
                  <a:pt x="1671638" y="1221241"/>
                </a:lnTo>
                <a:lnTo>
                  <a:pt x="1700666" y="1233261"/>
                </a:lnTo>
                <a:lnTo>
                  <a:pt x="1714954" y="1239837"/>
                </a:lnTo>
                <a:lnTo>
                  <a:pt x="1729468" y="1246187"/>
                </a:lnTo>
                <a:lnTo>
                  <a:pt x="1743529" y="1252991"/>
                </a:lnTo>
                <a:lnTo>
                  <a:pt x="1757589" y="1259795"/>
                </a:lnTo>
                <a:lnTo>
                  <a:pt x="1771423" y="1267052"/>
                </a:lnTo>
                <a:lnTo>
                  <a:pt x="1785030" y="1274536"/>
                </a:lnTo>
                <a:lnTo>
                  <a:pt x="1798411" y="1282246"/>
                </a:lnTo>
                <a:lnTo>
                  <a:pt x="1811564" y="1290184"/>
                </a:lnTo>
                <a:lnTo>
                  <a:pt x="1824038" y="1298348"/>
                </a:lnTo>
                <a:lnTo>
                  <a:pt x="1836738" y="1306966"/>
                </a:lnTo>
                <a:lnTo>
                  <a:pt x="1848757" y="1315811"/>
                </a:lnTo>
                <a:lnTo>
                  <a:pt x="1860323" y="1325109"/>
                </a:lnTo>
                <a:lnTo>
                  <a:pt x="1865993" y="1329871"/>
                </a:lnTo>
                <a:lnTo>
                  <a:pt x="1871662" y="1334861"/>
                </a:lnTo>
                <a:lnTo>
                  <a:pt x="1877105" y="1339623"/>
                </a:lnTo>
                <a:lnTo>
                  <a:pt x="1882321" y="1344839"/>
                </a:lnTo>
                <a:lnTo>
                  <a:pt x="1887538" y="1350055"/>
                </a:lnTo>
                <a:lnTo>
                  <a:pt x="1892527" y="1355271"/>
                </a:lnTo>
                <a:lnTo>
                  <a:pt x="1897516" y="1360714"/>
                </a:lnTo>
                <a:lnTo>
                  <a:pt x="1902505" y="1366157"/>
                </a:lnTo>
                <a:lnTo>
                  <a:pt x="1907268" y="1372054"/>
                </a:lnTo>
                <a:lnTo>
                  <a:pt x="1911577" y="1377723"/>
                </a:lnTo>
                <a:lnTo>
                  <a:pt x="1916112" y="1383620"/>
                </a:lnTo>
                <a:lnTo>
                  <a:pt x="1920421" y="1389516"/>
                </a:lnTo>
                <a:lnTo>
                  <a:pt x="1924277" y="1395866"/>
                </a:lnTo>
                <a:lnTo>
                  <a:pt x="1928359" y="1402216"/>
                </a:lnTo>
                <a:lnTo>
                  <a:pt x="1932214" y="1408339"/>
                </a:lnTo>
                <a:lnTo>
                  <a:pt x="1935616" y="1415143"/>
                </a:lnTo>
                <a:lnTo>
                  <a:pt x="1939245" y="1421720"/>
                </a:lnTo>
                <a:lnTo>
                  <a:pt x="1942420" y="1428523"/>
                </a:lnTo>
                <a:lnTo>
                  <a:pt x="1945595" y="1435327"/>
                </a:lnTo>
                <a:lnTo>
                  <a:pt x="1948543" y="1442584"/>
                </a:lnTo>
                <a:lnTo>
                  <a:pt x="1951264" y="1449841"/>
                </a:lnTo>
                <a:lnTo>
                  <a:pt x="1953759" y="1457325"/>
                </a:lnTo>
                <a:lnTo>
                  <a:pt x="1956254" y="1464582"/>
                </a:lnTo>
                <a:lnTo>
                  <a:pt x="1958295" y="1472293"/>
                </a:lnTo>
                <a:lnTo>
                  <a:pt x="1960336" y="1480230"/>
                </a:lnTo>
                <a:lnTo>
                  <a:pt x="1962150" y="1488168"/>
                </a:lnTo>
                <a:lnTo>
                  <a:pt x="1963738" y="1496332"/>
                </a:lnTo>
                <a:lnTo>
                  <a:pt x="1965098" y="1504950"/>
                </a:lnTo>
                <a:lnTo>
                  <a:pt x="1966232" y="1513341"/>
                </a:lnTo>
                <a:lnTo>
                  <a:pt x="1967139" y="1521959"/>
                </a:lnTo>
                <a:lnTo>
                  <a:pt x="1967820" y="1530577"/>
                </a:lnTo>
                <a:lnTo>
                  <a:pt x="1968500" y="1539875"/>
                </a:lnTo>
                <a:lnTo>
                  <a:pt x="1171802" y="1539875"/>
                </a:lnTo>
                <a:lnTo>
                  <a:pt x="620259" y="1282020"/>
                </a:lnTo>
                <a:lnTo>
                  <a:pt x="181202" y="1282020"/>
                </a:lnTo>
                <a:lnTo>
                  <a:pt x="180975" y="1252537"/>
                </a:lnTo>
                <a:lnTo>
                  <a:pt x="181202" y="1212170"/>
                </a:lnTo>
                <a:lnTo>
                  <a:pt x="181656" y="1188584"/>
                </a:lnTo>
                <a:lnTo>
                  <a:pt x="182109" y="1162504"/>
                </a:lnTo>
                <a:lnTo>
                  <a:pt x="182563" y="1134382"/>
                </a:lnTo>
                <a:lnTo>
                  <a:pt x="183470" y="1104220"/>
                </a:lnTo>
                <a:lnTo>
                  <a:pt x="184831" y="1072470"/>
                </a:lnTo>
                <a:lnTo>
                  <a:pt x="186191" y="1038905"/>
                </a:lnTo>
                <a:lnTo>
                  <a:pt x="188006" y="1003980"/>
                </a:lnTo>
                <a:lnTo>
                  <a:pt x="190273" y="967468"/>
                </a:lnTo>
                <a:lnTo>
                  <a:pt x="192768" y="930048"/>
                </a:lnTo>
                <a:lnTo>
                  <a:pt x="195716" y="891721"/>
                </a:lnTo>
                <a:lnTo>
                  <a:pt x="199118" y="852261"/>
                </a:lnTo>
                <a:lnTo>
                  <a:pt x="203200" y="812120"/>
                </a:lnTo>
                <a:lnTo>
                  <a:pt x="214086" y="708932"/>
                </a:lnTo>
                <a:lnTo>
                  <a:pt x="223838" y="614589"/>
                </a:lnTo>
                <a:lnTo>
                  <a:pt x="228373" y="570139"/>
                </a:lnTo>
                <a:lnTo>
                  <a:pt x="232682" y="527050"/>
                </a:lnTo>
                <a:lnTo>
                  <a:pt x="236311" y="485095"/>
                </a:lnTo>
                <a:lnTo>
                  <a:pt x="239486" y="444273"/>
                </a:lnTo>
                <a:lnTo>
                  <a:pt x="242207" y="403905"/>
                </a:lnTo>
                <a:lnTo>
                  <a:pt x="244248" y="364218"/>
                </a:lnTo>
                <a:lnTo>
                  <a:pt x="244929" y="344714"/>
                </a:lnTo>
                <a:lnTo>
                  <a:pt x="245836" y="325211"/>
                </a:lnTo>
                <a:lnTo>
                  <a:pt x="246290" y="305480"/>
                </a:lnTo>
                <a:lnTo>
                  <a:pt x="246516" y="285977"/>
                </a:lnTo>
                <a:lnTo>
                  <a:pt x="246743" y="266246"/>
                </a:lnTo>
                <a:lnTo>
                  <a:pt x="246743" y="246516"/>
                </a:lnTo>
                <a:lnTo>
                  <a:pt x="246516" y="226786"/>
                </a:lnTo>
                <a:lnTo>
                  <a:pt x="246063" y="206829"/>
                </a:lnTo>
                <a:lnTo>
                  <a:pt x="245156" y="186871"/>
                </a:lnTo>
                <a:lnTo>
                  <a:pt x="244475" y="166461"/>
                </a:lnTo>
                <a:lnTo>
                  <a:pt x="243568" y="146050"/>
                </a:lnTo>
                <a:lnTo>
                  <a:pt x="241981" y="125639"/>
                </a:lnTo>
                <a:lnTo>
                  <a:pt x="709840" y="17462"/>
                </a:lnTo>
                <a:lnTo>
                  <a:pt x="714829" y="15875"/>
                </a:lnTo>
                <a:lnTo>
                  <a:pt x="720498" y="14288"/>
                </a:lnTo>
                <a:lnTo>
                  <a:pt x="728436" y="12020"/>
                </a:lnTo>
                <a:lnTo>
                  <a:pt x="737507" y="9752"/>
                </a:lnTo>
                <a:lnTo>
                  <a:pt x="748393" y="7257"/>
                </a:lnTo>
                <a:lnTo>
                  <a:pt x="760413" y="4763"/>
                </a:lnTo>
                <a:lnTo>
                  <a:pt x="773340" y="2721"/>
                </a:lnTo>
                <a:lnTo>
                  <a:pt x="779916" y="2041"/>
                </a:lnTo>
                <a:lnTo>
                  <a:pt x="786947" y="1361"/>
                </a:lnTo>
                <a:lnTo>
                  <a:pt x="793750" y="907"/>
                </a:lnTo>
                <a:lnTo>
                  <a:pt x="800781" y="454"/>
                </a:lnTo>
                <a:lnTo>
                  <a:pt x="808038" y="0"/>
                </a:lnTo>
                <a:close/>
              </a:path>
            </a:pathLst>
          </a:custGeom>
          <a:solidFill>
            <a:srgbClr val="564F6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29" name="KSO_Shape"/>
          <p:cNvSpPr/>
          <p:nvPr/>
        </p:nvSpPr>
        <p:spPr bwMode="auto">
          <a:xfrm>
            <a:off x="2770248" y="5461576"/>
            <a:ext cx="376873" cy="578322"/>
          </a:xfrm>
          <a:custGeom>
            <a:avLst/>
            <a:gdLst>
              <a:gd name="T0" fmla="*/ 744744 w 1433513"/>
              <a:gd name="T1" fmla="*/ 0 h 2200275"/>
              <a:gd name="T2" fmla="*/ 852724 w 1433513"/>
              <a:gd name="T3" fmla="*/ 8733 h 2200275"/>
              <a:gd name="T4" fmla="*/ 882101 w 1433513"/>
              <a:gd name="T5" fmla="*/ 38505 h 2200275"/>
              <a:gd name="T6" fmla="*/ 891231 w 1433513"/>
              <a:gd name="T7" fmla="*/ 746296 h 2200275"/>
              <a:gd name="T8" fmla="*/ 895201 w 1433513"/>
              <a:gd name="T9" fmla="*/ 767335 h 2200275"/>
              <a:gd name="T10" fmla="*/ 913066 w 1433513"/>
              <a:gd name="T11" fmla="*/ 781626 h 2200275"/>
              <a:gd name="T12" fmla="*/ 936885 w 1433513"/>
              <a:gd name="T13" fmla="*/ 774083 h 2200275"/>
              <a:gd name="T14" fmla="*/ 942839 w 1433513"/>
              <a:gd name="T15" fmla="*/ 751853 h 2200275"/>
              <a:gd name="T16" fmla="*/ 946015 w 1433513"/>
              <a:gd name="T17" fmla="*/ 142907 h 2200275"/>
              <a:gd name="T18" fmla="*/ 969437 w 1433513"/>
              <a:gd name="T19" fmla="*/ 108371 h 2200275"/>
              <a:gd name="T20" fmla="*/ 1008739 w 1433513"/>
              <a:gd name="T21" fmla="*/ 92096 h 2200275"/>
              <a:gd name="T22" fmla="*/ 1117513 w 1433513"/>
              <a:gd name="T23" fmla="*/ 97653 h 2200275"/>
              <a:gd name="T24" fmla="*/ 1150066 w 1433513"/>
              <a:gd name="T25" fmla="*/ 123853 h 2200275"/>
              <a:gd name="T26" fmla="*/ 1162372 w 1433513"/>
              <a:gd name="T27" fmla="*/ 164741 h 2200275"/>
              <a:gd name="T28" fmla="*/ 1164754 w 1433513"/>
              <a:gd name="T29" fmla="*/ 764159 h 2200275"/>
              <a:gd name="T30" fmla="*/ 1179839 w 1433513"/>
              <a:gd name="T31" fmla="*/ 780038 h 2200275"/>
              <a:gd name="T32" fmla="*/ 1204453 w 1433513"/>
              <a:gd name="T33" fmla="*/ 775671 h 2200275"/>
              <a:gd name="T34" fmla="*/ 1213980 w 1433513"/>
              <a:gd name="T35" fmla="*/ 751853 h 2200275"/>
              <a:gd name="T36" fmla="*/ 1219935 w 1433513"/>
              <a:gd name="T37" fmla="*/ 269937 h 2200275"/>
              <a:gd name="T38" fmla="*/ 1246136 w 1433513"/>
              <a:gd name="T39" fmla="*/ 237385 h 2200275"/>
              <a:gd name="T40" fmla="*/ 1287423 w 1433513"/>
              <a:gd name="T41" fmla="*/ 225079 h 2200275"/>
              <a:gd name="T42" fmla="*/ 1395402 w 1433513"/>
              <a:gd name="T43" fmla="*/ 233416 h 2200275"/>
              <a:gd name="T44" fmla="*/ 1425176 w 1433513"/>
              <a:gd name="T45" fmla="*/ 263585 h 2200275"/>
              <a:gd name="T46" fmla="*/ 1433513 w 1433513"/>
              <a:gd name="T47" fmla="*/ 746296 h 2200275"/>
              <a:gd name="T48" fmla="*/ 1408900 w 1433513"/>
              <a:gd name="T49" fmla="*/ 1133337 h 2200275"/>
              <a:gd name="T50" fmla="*/ 1375156 w 1433513"/>
              <a:gd name="T51" fmla="*/ 1323881 h 2200275"/>
              <a:gd name="T52" fmla="*/ 1333076 w 1433513"/>
              <a:gd name="T53" fmla="*/ 1485049 h 2200275"/>
              <a:gd name="T54" fmla="*/ 1269161 w 1433513"/>
              <a:gd name="T55" fmla="*/ 1663684 h 2200275"/>
              <a:gd name="T56" fmla="*/ 218739 w 1433513"/>
              <a:gd name="T57" fmla="*/ 1293712 h 2200275"/>
              <a:gd name="T58" fmla="*/ 22628 w 1433513"/>
              <a:gd name="T59" fmla="*/ 815765 h 2200275"/>
              <a:gd name="T60" fmla="*/ 3176 w 1433513"/>
              <a:gd name="T61" fmla="*/ 743120 h 2200275"/>
              <a:gd name="T62" fmla="*/ 794 w 1433513"/>
              <a:gd name="T63" fmla="*/ 688736 h 2200275"/>
              <a:gd name="T64" fmla="*/ 13497 w 1433513"/>
              <a:gd name="T65" fmla="*/ 649039 h 2200275"/>
              <a:gd name="T66" fmla="*/ 38507 w 1433513"/>
              <a:gd name="T67" fmla="*/ 621648 h 2200275"/>
              <a:gd name="T68" fmla="*/ 75427 w 1433513"/>
              <a:gd name="T69" fmla="*/ 602594 h 2200275"/>
              <a:gd name="T70" fmla="*/ 125447 w 1433513"/>
              <a:gd name="T71" fmla="*/ 600609 h 2200275"/>
              <a:gd name="T72" fmla="*/ 172291 w 1433513"/>
              <a:gd name="T73" fmla="*/ 620061 h 2200275"/>
              <a:gd name="T74" fmla="*/ 217945 w 1433513"/>
              <a:gd name="T75" fmla="*/ 666506 h 2200275"/>
              <a:gd name="T76" fmla="*/ 310839 w 1433513"/>
              <a:gd name="T77" fmla="*/ 806238 h 2200275"/>
              <a:gd name="T78" fmla="*/ 363242 w 1433513"/>
              <a:gd name="T79" fmla="*/ 869355 h 2200275"/>
              <a:gd name="T80" fmla="*/ 389443 w 1433513"/>
              <a:gd name="T81" fmla="*/ 864592 h 2200275"/>
              <a:gd name="T82" fmla="*/ 400161 w 1433513"/>
              <a:gd name="T83" fmla="*/ 829262 h 2200275"/>
              <a:gd name="T84" fmla="*/ 405719 w 1433513"/>
              <a:gd name="T85" fmla="*/ 138938 h 2200275"/>
              <a:gd name="T86" fmla="*/ 432317 w 1433513"/>
              <a:gd name="T87" fmla="*/ 107181 h 2200275"/>
              <a:gd name="T88" fmla="*/ 473603 w 1433513"/>
              <a:gd name="T89" fmla="*/ 94478 h 2200275"/>
              <a:gd name="T90" fmla="*/ 581583 w 1433513"/>
              <a:gd name="T91" fmla="*/ 103211 h 2200275"/>
              <a:gd name="T92" fmla="*/ 610960 w 1433513"/>
              <a:gd name="T93" fmla="*/ 132586 h 2200275"/>
              <a:gd name="T94" fmla="*/ 620091 w 1433513"/>
              <a:gd name="T95" fmla="*/ 746296 h 2200275"/>
              <a:gd name="T96" fmla="*/ 622076 w 1433513"/>
              <a:gd name="T97" fmla="*/ 767335 h 2200275"/>
              <a:gd name="T98" fmla="*/ 639940 w 1433513"/>
              <a:gd name="T99" fmla="*/ 781626 h 2200275"/>
              <a:gd name="T100" fmla="*/ 665744 w 1433513"/>
              <a:gd name="T101" fmla="*/ 774083 h 2200275"/>
              <a:gd name="T102" fmla="*/ 671699 w 1433513"/>
              <a:gd name="T103" fmla="*/ 751853 h 2200275"/>
              <a:gd name="T104" fmla="*/ 674875 w 1433513"/>
              <a:gd name="T105" fmla="*/ 51208 h 2200275"/>
              <a:gd name="T106" fmla="*/ 697900 w 1433513"/>
              <a:gd name="T107" fmla="*/ 16672 h 2200275"/>
              <a:gd name="T108" fmla="*/ 736804 w 1433513"/>
              <a:gd name="T109" fmla="*/ 397 h 2200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33513" h="2200275">
                <a:moveTo>
                  <a:pt x="425139" y="1866900"/>
                </a:moveTo>
                <a:lnTo>
                  <a:pt x="1246493" y="1866900"/>
                </a:lnTo>
                <a:lnTo>
                  <a:pt x="1320800" y="2200275"/>
                </a:lnTo>
                <a:lnTo>
                  <a:pt x="355600" y="2200275"/>
                </a:lnTo>
                <a:lnTo>
                  <a:pt x="425139" y="1866900"/>
                </a:lnTo>
                <a:close/>
                <a:moveTo>
                  <a:pt x="744744" y="0"/>
                </a:moveTo>
                <a:lnTo>
                  <a:pt x="817789" y="0"/>
                </a:lnTo>
                <a:lnTo>
                  <a:pt x="825332" y="397"/>
                </a:lnTo>
                <a:lnTo>
                  <a:pt x="832875" y="1191"/>
                </a:lnTo>
                <a:lnTo>
                  <a:pt x="839623" y="3572"/>
                </a:lnTo>
                <a:lnTo>
                  <a:pt x="846372" y="5557"/>
                </a:lnTo>
                <a:lnTo>
                  <a:pt x="852724" y="8733"/>
                </a:lnTo>
                <a:lnTo>
                  <a:pt x="858679" y="12306"/>
                </a:lnTo>
                <a:lnTo>
                  <a:pt x="864236" y="16672"/>
                </a:lnTo>
                <a:lnTo>
                  <a:pt x="869397" y="21436"/>
                </a:lnTo>
                <a:lnTo>
                  <a:pt x="874161" y="26596"/>
                </a:lnTo>
                <a:lnTo>
                  <a:pt x="878528" y="32154"/>
                </a:lnTo>
                <a:lnTo>
                  <a:pt x="882101" y="38505"/>
                </a:lnTo>
                <a:lnTo>
                  <a:pt x="885674" y="44857"/>
                </a:lnTo>
                <a:lnTo>
                  <a:pt x="887659" y="51208"/>
                </a:lnTo>
                <a:lnTo>
                  <a:pt x="889247" y="58354"/>
                </a:lnTo>
                <a:lnTo>
                  <a:pt x="890834" y="65499"/>
                </a:lnTo>
                <a:lnTo>
                  <a:pt x="891231" y="73438"/>
                </a:lnTo>
                <a:lnTo>
                  <a:pt x="891231" y="746296"/>
                </a:lnTo>
                <a:lnTo>
                  <a:pt x="891231" y="747884"/>
                </a:lnTo>
                <a:lnTo>
                  <a:pt x="891231" y="751853"/>
                </a:lnTo>
                <a:lnTo>
                  <a:pt x="892025" y="757411"/>
                </a:lnTo>
                <a:lnTo>
                  <a:pt x="892819" y="760983"/>
                </a:lnTo>
                <a:lnTo>
                  <a:pt x="893613" y="764159"/>
                </a:lnTo>
                <a:lnTo>
                  <a:pt x="895201" y="767335"/>
                </a:lnTo>
                <a:lnTo>
                  <a:pt x="896789" y="770908"/>
                </a:lnTo>
                <a:lnTo>
                  <a:pt x="899568" y="774083"/>
                </a:lnTo>
                <a:lnTo>
                  <a:pt x="901950" y="776465"/>
                </a:lnTo>
                <a:lnTo>
                  <a:pt x="905126" y="778847"/>
                </a:lnTo>
                <a:lnTo>
                  <a:pt x="908699" y="780435"/>
                </a:lnTo>
                <a:lnTo>
                  <a:pt x="913066" y="781626"/>
                </a:lnTo>
                <a:lnTo>
                  <a:pt x="918226" y="782023"/>
                </a:lnTo>
                <a:lnTo>
                  <a:pt x="923387" y="781626"/>
                </a:lnTo>
                <a:lnTo>
                  <a:pt x="927754" y="780435"/>
                </a:lnTo>
                <a:lnTo>
                  <a:pt x="931327" y="778847"/>
                </a:lnTo>
                <a:lnTo>
                  <a:pt x="934503" y="776465"/>
                </a:lnTo>
                <a:lnTo>
                  <a:pt x="936885" y="774083"/>
                </a:lnTo>
                <a:lnTo>
                  <a:pt x="939267" y="770908"/>
                </a:lnTo>
                <a:lnTo>
                  <a:pt x="940458" y="767335"/>
                </a:lnTo>
                <a:lnTo>
                  <a:pt x="941649" y="764159"/>
                </a:lnTo>
                <a:lnTo>
                  <a:pt x="942045" y="760983"/>
                </a:lnTo>
                <a:lnTo>
                  <a:pt x="942443" y="757411"/>
                </a:lnTo>
                <a:lnTo>
                  <a:pt x="942839" y="751853"/>
                </a:lnTo>
                <a:lnTo>
                  <a:pt x="942839" y="747884"/>
                </a:lnTo>
                <a:lnTo>
                  <a:pt x="942443" y="746296"/>
                </a:lnTo>
                <a:lnTo>
                  <a:pt x="942443" y="164741"/>
                </a:lnTo>
                <a:lnTo>
                  <a:pt x="942839" y="157595"/>
                </a:lnTo>
                <a:lnTo>
                  <a:pt x="944427" y="150053"/>
                </a:lnTo>
                <a:lnTo>
                  <a:pt x="946015" y="142907"/>
                </a:lnTo>
                <a:lnTo>
                  <a:pt x="948794" y="136556"/>
                </a:lnTo>
                <a:lnTo>
                  <a:pt x="951573" y="129808"/>
                </a:lnTo>
                <a:lnTo>
                  <a:pt x="955146" y="123853"/>
                </a:lnTo>
                <a:lnTo>
                  <a:pt x="959513" y="118296"/>
                </a:lnTo>
                <a:lnTo>
                  <a:pt x="964277" y="113135"/>
                </a:lnTo>
                <a:lnTo>
                  <a:pt x="969437" y="108371"/>
                </a:lnTo>
                <a:lnTo>
                  <a:pt x="974995" y="104005"/>
                </a:lnTo>
                <a:lnTo>
                  <a:pt x="980950" y="100432"/>
                </a:lnTo>
                <a:lnTo>
                  <a:pt x="987302" y="97653"/>
                </a:lnTo>
                <a:lnTo>
                  <a:pt x="994448" y="94875"/>
                </a:lnTo>
                <a:lnTo>
                  <a:pt x="1001196" y="93287"/>
                </a:lnTo>
                <a:lnTo>
                  <a:pt x="1008739" y="92096"/>
                </a:lnTo>
                <a:lnTo>
                  <a:pt x="1015885" y="91699"/>
                </a:lnTo>
                <a:lnTo>
                  <a:pt x="1089327" y="91699"/>
                </a:lnTo>
                <a:lnTo>
                  <a:pt x="1096870" y="92096"/>
                </a:lnTo>
                <a:lnTo>
                  <a:pt x="1104015" y="93287"/>
                </a:lnTo>
                <a:lnTo>
                  <a:pt x="1111161" y="94875"/>
                </a:lnTo>
                <a:lnTo>
                  <a:pt x="1117513" y="97653"/>
                </a:lnTo>
                <a:lnTo>
                  <a:pt x="1123865" y="100432"/>
                </a:lnTo>
                <a:lnTo>
                  <a:pt x="1130216" y="104005"/>
                </a:lnTo>
                <a:lnTo>
                  <a:pt x="1135774" y="108371"/>
                </a:lnTo>
                <a:lnTo>
                  <a:pt x="1140935" y="113135"/>
                </a:lnTo>
                <a:lnTo>
                  <a:pt x="1145699" y="118296"/>
                </a:lnTo>
                <a:lnTo>
                  <a:pt x="1150066" y="123853"/>
                </a:lnTo>
                <a:lnTo>
                  <a:pt x="1153639" y="129808"/>
                </a:lnTo>
                <a:lnTo>
                  <a:pt x="1156814" y="136556"/>
                </a:lnTo>
                <a:lnTo>
                  <a:pt x="1158799" y="142907"/>
                </a:lnTo>
                <a:lnTo>
                  <a:pt x="1161181" y="150053"/>
                </a:lnTo>
                <a:lnTo>
                  <a:pt x="1161975" y="157595"/>
                </a:lnTo>
                <a:lnTo>
                  <a:pt x="1162372" y="164741"/>
                </a:lnTo>
                <a:lnTo>
                  <a:pt x="1162372" y="746296"/>
                </a:lnTo>
                <a:lnTo>
                  <a:pt x="1162372" y="747884"/>
                </a:lnTo>
                <a:lnTo>
                  <a:pt x="1162372" y="751853"/>
                </a:lnTo>
                <a:lnTo>
                  <a:pt x="1163166" y="757411"/>
                </a:lnTo>
                <a:lnTo>
                  <a:pt x="1163563" y="760586"/>
                </a:lnTo>
                <a:lnTo>
                  <a:pt x="1164754" y="764159"/>
                </a:lnTo>
                <a:lnTo>
                  <a:pt x="1165945" y="766938"/>
                </a:lnTo>
                <a:lnTo>
                  <a:pt x="1167533" y="770114"/>
                </a:lnTo>
                <a:lnTo>
                  <a:pt x="1169915" y="772892"/>
                </a:lnTo>
                <a:lnTo>
                  <a:pt x="1172694" y="775671"/>
                </a:lnTo>
                <a:lnTo>
                  <a:pt x="1175870" y="778450"/>
                </a:lnTo>
                <a:lnTo>
                  <a:pt x="1179839" y="780038"/>
                </a:lnTo>
                <a:lnTo>
                  <a:pt x="1184206" y="780832"/>
                </a:lnTo>
                <a:lnTo>
                  <a:pt x="1189367" y="781229"/>
                </a:lnTo>
                <a:lnTo>
                  <a:pt x="1194131" y="780832"/>
                </a:lnTo>
                <a:lnTo>
                  <a:pt x="1197704" y="780038"/>
                </a:lnTo>
                <a:lnTo>
                  <a:pt x="1201277" y="778450"/>
                </a:lnTo>
                <a:lnTo>
                  <a:pt x="1204453" y="775671"/>
                </a:lnTo>
                <a:lnTo>
                  <a:pt x="1206835" y="772892"/>
                </a:lnTo>
                <a:lnTo>
                  <a:pt x="1208819" y="770114"/>
                </a:lnTo>
                <a:lnTo>
                  <a:pt x="1210407" y="766938"/>
                </a:lnTo>
                <a:lnTo>
                  <a:pt x="1211598" y="764159"/>
                </a:lnTo>
                <a:lnTo>
                  <a:pt x="1213186" y="757411"/>
                </a:lnTo>
                <a:lnTo>
                  <a:pt x="1213980" y="751853"/>
                </a:lnTo>
                <a:lnTo>
                  <a:pt x="1213980" y="746296"/>
                </a:lnTo>
                <a:lnTo>
                  <a:pt x="1213980" y="298121"/>
                </a:lnTo>
                <a:lnTo>
                  <a:pt x="1214377" y="290579"/>
                </a:lnTo>
                <a:lnTo>
                  <a:pt x="1215568" y="283433"/>
                </a:lnTo>
                <a:lnTo>
                  <a:pt x="1217156" y="276288"/>
                </a:lnTo>
                <a:lnTo>
                  <a:pt x="1219935" y="269937"/>
                </a:lnTo>
                <a:lnTo>
                  <a:pt x="1222714" y="263585"/>
                </a:lnTo>
                <a:lnTo>
                  <a:pt x="1226684" y="257234"/>
                </a:lnTo>
                <a:lnTo>
                  <a:pt x="1230654" y="251676"/>
                </a:lnTo>
                <a:lnTo>
                  <a:pt x="1235417" y="246516"/>
                </a:lnTo>
                <a:lnTo>
                  <a:pt x="1240578" y="241752"/>
                </a:lnTo>
                <a:lnTo>
                  <a:pt x="1246136" y="237385"/>
                </a:lnTo>
                <a:lnTo>
                  <a:pt x="1252091" y="233416"/>
                </a:lnTo>
                <a:lnTo>
                  <a:pt x="1258840" y="230637"/>
                </a:lnTo>
                <a:lnTo>
                  <a:pt x="1265588" y="227858"/>
                </a:lnTo>
                <a:lnTo>
                  <a:pt x="1272734" y="226270"/>
                </a:lnTo>
                <a:lnTo>
                  <a:pt x="1279880" y="225476"/>
                </a:lnTo>
                <a:lnTo>
                  <a:pt x="1287423" y="225079"/>
                </a:lnTo>
                <a:lnTo>
                  <a:pt x="1360865" y="225079"/>
                </a:lnTo>
                <a:lnTo>
                  <a:pt x="1368011" y="225476"/>
                </a:lnTo>
                <a:lnTo>
                  <a:pt x="1375156" y="226270"/>
                </a:lnTo>
                <a:lnTo>
                  <a:pt x="1382302" y="227858"/>
                </a:lnTo>
                <a:lnTo>
                  <a:pt x="1389051" y="230637"/>
                </a:lnTo>
                <a:lnTo>
                  <a:pt x="1395402" y="233416"/>
                </a:lnTo>
                <a:lnTo>
                  <a:pt x="1401357" y="237385"/>
                </a:lnTo>
                <a:lnTo>
                  <a:pt x="1406915" y="241752"/>
                </a:lnTo>
                <a:lnTo>
                  <a:pt x="1412473" y="246516"/>
                </a:lnTo>
                <a:lnTo>
                  <a:pt x="1416840" y="251676"/>
                </a:lnTo>
                <a:lnTo>
                  <a:pt x="1421207" y="257234"/>
                </a:lnTo>
                <a:lnTo>
                  <a:pt x="1425176" y="263585"/>
                </a:lnTo>
                <a:lnTo>
                  <a:pt x="1427955" y="269937"/>
                </a:lnTo>
                <a:lnTo>
                  <a:pt x="1430734" y="276288"/>
                </a:lnTo>
                <a:lnTo>
                  <a:pt x="1432322" y="283433"/>
                </a:lnTo>
                <a:lnTo>
                  <a:pt x="1433116" y="290579"/>
                </a:lnTo>
                <a:lnTo>
                  <a:pt x="1433513" y="298121"/>
                </a:lnTo>
                <a:lnTo>
                  <a:pt x="1433513" y="746296"/>
                </a:lnTo>
                <a:lnTo>
                  <a:pt x="1425573" y="955497"/>
                </a:lnTo>
                <a:lnTo>
                  <a:pt x="1423191" y="992018"/>
                </a:lnTo>
                <a:lnTo>
                  <a:pt x="1420809" y="1028538"/>
                </a:lnTo>
                <a:lnTo>
                  <a:pt x="1417237" y="1064265"/>
                </a:lnTo>
                <a:lnTo>
                  <a:pt x="1413267" y="1099198"/>
                </a:lnTo>
                <a:lnTo>
                  <a:pt x="1408900" y="1133337"/>
                </a:lnTo>
                <a:lnTo>
                  <a:pt x="1404136" y="1167080"/>
                </a:lnTo>
                <a:lnTo>
                  <a:pt x="1398975" y="1199631"/>
                </a:lnTo>
                <a:lnTo>
                  <a:pt x="1393815" y="1231785"/>
                </a:lnTo>
                <a:lnTo>
                  <a:pt x="1387860" y="1263145"/>
                </a:lnTo>
                <a:lnTo>
                  <a:pt x="1381905" y="1294109"/>
                </a:lnTo>
                <a:lnTo>
                  <a:pt x="1375156" y="1323881"/>
                </a:lnTo>
                <a:lnTo>
                  <a:pt x="1368407" y="1352860"/>
                </a:lnTo>
                <a:lnTo>
                  <a:pt x="1361659" y="1380647"/>
                </a:lnTo>
                <a:lnTo>
                  <a:pt x="1354513" y="1408435"/>
                </a:lnTo>
                <a:lnTo>
                  <a:pt x="1347367" y="1434635"/>
                </a:lnTo>
                <a:lnTo>
                  <a:pt x="1340221" y="1460437"/>
                </a:lnTo>
                <a:lnTo>
                  <a:pt x="1333076" y="1485049"/>
                </a:lnTo>
                <a:lnTo>
                  <a:pt x="1325136" y="1508470"/>
                </a:lnTo>
                <a:lnTo>
                  <a:pt x="1317990" y="1531494"/>
                </a:lnTo>
                <a:lnTo>
                  <a:pt x="1310448" y="1553724"/>
                </a:lnTo>
                <a:lnTo>
                  <a:pt x="1296156" y="1594612"/>
                </a:lnTo>
                <a:lnTo>
                  <a:pt x="1282659" y="1631133"/>
                </a:lnTo>
                <a:lnTo>
                  <a:pt x="1269161" y="1663684"/>
                </a:lnTo>
                <a:lnTo>
                  <a:pt x="1257252" y="1692265"/>
                </a:lnTo>
                <a:lnTo>
                  <a:pt x="1246533" y="1716083"/>
                </a:lnTo>
                <a:lnTo>
                  <a:pt x="1238196" y="1735138"/>
                </a:lnTo>
                <a:lnTo>
                  <a:pt x="418025" y="1735138"/>
                </a:lnTo>
                <a:lnTo>
                  <a:pt x="344186" y="1570397"/>
                </a:lnTo>
                <a:lnTo>
                  <a:pt x="218739" y="1293712"/>
                </a:lnTo>
                <a:lnTo>
                  <a:pt x="161176" y="1155171"/>
                </a:lnTo>
                <a:lnTo>
                  <a:pt x="103216" y="1016233"/>
                </a:lnTo>
                <a:lnTo>
                  <a:pt x="38904" y="859828"/>
                </a:lnTo>
                <a:lnTo>
                  <a:pt x="32950" y="844346"/>
                </a:lnTo>
                <a:lnTo>
                  <a:pt x="27392" y="830056"/>
                </a:lnTo>
                <a:lnTo>
                  <a:pt x="22628" y="815765"/>
                </a:lnTo>
                <a:lnTo>
                  <a:pt x="17864" y="802268"/>
                </a:lnTo>
                <a:lnTo>
                  <a:pt x="13894" y="789565"/>
                </a:lnTo>
                <a:lnTo>
                  <a:pt x="10321" y="776862"/>
                </a:lnTo>
                <a:lnTo>
                  <a:pt x="7542" y="765350"/>
                </a:lnTo>
                <a:lnTo>
                  <a:pt x="5161" y="754235"/>
                </a:lnTo>
                <a:lnTo>
                  <a:pt x="3176" y="743120"/>
                </a:lnTo>
                <a:lnTo>
                  <a:pt x="1985" y="732799"/>
                </a:lnTo>
                <a:lnTo>
                  <a:pt x="397" y="723272"/>
                </a:lnTo>
                <a:lnTo>
                  <a:pt x="0" y="713744"/>
                </a:lnTo>
                <a:lnTo>
                  <a:pt x="0" y="705408"/>
                </a:lnTo>
                <a:lnTo>
                  <a:pt x="0" y="696675"/>
                </a:lnTo>
                <a:lnTo>
                  <a:pt x="794" y="688736"/>
                </a:lnTo>
                <a:lnTo>
                  <a:pt x="2382" y="681193"/>
                </a:lnTo>
                <a:lnTo>
                  <a:pt x="3573" y="674048"/>
                </a:lnTo>
                <a:lnTo>
                  <a:pt x="5161" y="667299"/>
                </a:lnTo>
                <a:lnTo>
                  <a:pt x="7939" y="660948"/>
                </a:lnTo>
                <a:lnTo>
                  <a:pt x="10321" y="654597"/>
                </a:lnTo>
                <a:lnTo>
                  <a:pt x="13497" y="649039"/>
                </a:lnTo>
                <a:lnTo>
                  <a:pt x="17070" y="643878"/>
                </a:lnTo>
                <a:lnTo>
                  <a:pt x="20246" y="638718"/>
                </a:lnTo>
                <a:lnTo>
                  <a:pt x="24613" y="633954"/>
                </a:lnTo>
                <a:lnTo>
                  <a:pt x="28980" y="629588"/>
                </a:lnTo>
                <a:lnTo>
                  <a:pt x="33743" y="625221"/>
                </a:lnTo>
                <a:lnTo>
                  <a:pt x="38507" y="621648"/>
                </a:lnTo>
                <a:lnTo>
                  <a:pt x="43668" y="618076"/>
                </a:lnTo>
                <a:lnTo>
                  <a:pt x="49226" y="614503"/>
                </a:lnTo>
                <a:lnTo>
                  <a:pt x="54784" y="610930"/>
                </a:lnTo>
                <a:lnTo>
                  <a:pt x="61135" y="608152"/>
                </a:lnTo>
                <a:lnTo>
                  <a:pt x="67487" y="604976"/>
                </a:lnTo>
                <a:lnTo>
                  <a:pt x="75427" y="602594"/>
                </a:lnTo>
                <a:lnTo>
                  <a:pt x="83367" y="600212"/>
                </a:lnTo>
                <a:lnTo>
                  <a:pt x="91703" y="599021"/>
                </a:lnTo>
                <a:lnTo>
                  <a:pt x="100437" y="598227"/>
                </a:lnTo>
                <a:lnTo>
                  <a:pt x="108377" y="598624"/>
                </a:lnTo>
                <a:lnTo>
                  <a:pt x="117110" y="599021"/>
                </a:lnTo>
                <a:lnTo>
                  <a:pt x="125447" y="600609"/>
                </a:lnTo>
                <a:lnTo>
                  <a:pt x="133387" y="602594"/>
                </a:lnTo>
                <a:lnTo>
                  <a:pt x="141723" y="604976"/>
                </a:lnTo>
                <a:lnTo>
                  <a:pt x="150060" y="608152"/>
                </a:lnTo>
                <a:lnTo>
                  <a:pt x="157603" y="612121"/>
                </a:lnTo>
                <a:lnTo>
                  <a:pt x="165146" y="615694"/>
                </a:lnTo>
                <a:lnTo>
                  <a:pt x="172291" y="620061"/>
                </a:lnTo>
                <a:lnTo>
                  <a:pt x="179040" y="625221"/>
                </a:lnTo>
                <a:lnTo>
                  <a:pt x="185392" y="630382"/>
                </a:lnTo>
                <a:lnTo>
                  <a:pt x="191347" y="636336"/>
                </a:lnTo>
                <a:lnTo>
                  <a:pt x="200874" y="646260"/>
                </a:lnTo>
                <a:lnTo>
                  <a:pt x="209608" y="656184"/>
                </a:lnTo>
                <a:lnTo>
                  <a:pt x="217945" y="666506"/>
                </a:lnTo>
                <a:lnTo>
                  <a:pt x="225487" y="676827"/>
                </a:lnTo>
                <a:lnTo>
                  <a:pt x="233824" y="688339"/>
                </a:lnTo>
                <a:lnTo>
                  <a:pt x="242161" y="701439"/>
                </a:lnTo>
                <a:lnTo>
                  <a:pt x="261613" y="731211"/>
                </a:lnTo>
                <a:lnTo>
                  <a:pt x="288211" y="772892"/>
                </a:lnTo>
                <a:lnTo>
                  <a:pt x="310839" y="806238"/>
                </a:lnTo>
                <a:lnTo>
                  <a:pt x="329100" y="832437"/>
                </a:lnTo>
                <a:lnTo>
                  <a:pt x="342995" y="851889"/>
                </a:lnTo>
                <a:lnTo>
                  <a:pt x="348156" y="857843"/>
                </a:lnTo>
                <a:lnTo>
                  <a:pt x="353316" y="863004"/>
                </a:lnTo>
                <a:lnTo>
                  <a:pt x="358478" y="866973"/>
                </a:lnTo>
                <a:lnTo>
                  <a:pt x="363242" y="869355"/>
                </a:lnTo>
                <a:lnTo>
                  <a:pt x="368402" y="870943"/>
                </a:lnTo>
                <a:lnTo>
                  <a:pt x="372769" y="871737"/>
                </a:lnTo>
                <a:lnTo>
                  <a:pt x="377533" y="870943"/>
                </a:lnTo>
                <a:lnTo>
                  <a:pt x="381900" y="869752"/>
                </a:lnTo>
                <a:lnTo>
                  <a:pt x="385870" y="867767"/>
                </a:lnTo>
                <a:lnTo>
                  <a:pt x="389443" y="864592"/>
                </a:lnTo>
                <a:lnTo>
                  <a:pt x="392221" y="860622"/>
                </a:lnTo>
                <a:lnTo>
                  <a:pt x="395000" y="855461"/>
                </a:lnTo>
                <a:lnTo>
                  <a:pt x="396985" y="850301"/>
                </a:lnTo>
                <a:lnTo>
                  <a:pt x="398573" y="843949"/>
                </a:lnTo>
                <a:lnTo>
                  <a:pt x="399764" y="837201"/>
                </a:lnTo>
                <a:lnTo>
                  <a:pt x="400161" y="829262"/>
                </a:lnTo>
                <a:lnTo>
                  <a:pt x="400161" y="746296"/>
                </a:lnTo>
                <a:lnTo>
                  <a:pt x="400161" y="167519"/>
                </a:lnTo>
                <a:lnTo>
                  <a:pt x="400558" y="160374"/>
                </a:lnTo>
                <a:lnTo>
                  <a:pt x="401749" y="152832"/>
                </a:lnTo>
                <a:lnTo>
                  <a:pt x="403337" y="146083"/>
                </a:lnTo>
                <a:lnTo>
                  <a:pt x="405719" y="138938"/>
                </a:lnTo>
                <a:lnTo>
                  <a:pt x="409292" y="132586"/>
                </a:lnTo>
                <a:lnTo>
                  <a:pt x="412468" y="126632"/>
                </a:lnTo>
                <a:lnTo>
                  <a:pt x="416835" y="121074"/>
                </a:lnTo>
                <a:lnTo>
                  <a:pt x="421598" y="115517"/>
                </a:lnTo>
                <a:lnTo>
                  <a:pt x="426759" y="110753"/>
                </a:lnTo>
                <a:lnTo>
                  <a:pt x="432317" y="107181"/>
                </a:lnTo>
                <a:lnTo>
                  <a:pt x="438669" y="103211"/>
                </a:lnTo>
                <a:lnTo>
                  <a:pt x="445020" y="100035"/>
                </a:lnTo>
                <a:lnTo>
                  <a:pt x="451372" y="97653"/>
                </a:lnTo>
                <a:lnTo>
                  <a:pt x="458518" y="95669"/>
                </a:lnTo>
                <a:lnTo>
                  <a:pt x="465664" y="94875"/>
                </a:lnTo>
                <a:lnTo>
                  <a:pt x="473603" y="94478"/>
                </a:lnTo>
                <a:lnTo>
                  <a:pt x="546649" y="94478"/>
                </a:lnTo>
                <a:lnTo>
                  <a:pt x="554191" y="94875"/>
                </a:lnTo>
                <a:lnTo>
                  <a:pt x="561337" y="95669"/>
                </a:lnTo>
                <a:lnTo>
                  <a:pt x="568483" y="97653"/>
                </a:lnTo>
                <a:lnTo>
                  <a:pt x="574835" y="100035"/>
                </a:lnTo>
                <a:lnTo>
                  <a:pt x="581583" y="103211"/>
                </a:lnTo>
                <a:lnTo>
                  <a:pt x="587538" y="107181"/>
                </a:lnTo>
                <a:lnTo>
                  <a:pt x="593096" y="110753"/>
                </a:lnTo>
                <a:lnTo>
                  <a:pt x="598257" y="115517"/>
                </a:lnTo>
                <a:lnTo>
                  <a:pt x="603021" y="121074"/>
                </a:lnTo>
                <a:lnTo>
                  <a:pt x="607387" y="126632"/>
                </a:lnTo>
                <a:lnTo>
                  <a:pt x="610960" y="132586"/>
                </a:lnTo>
                <a:lnTo>
                  <a:pt x="613739" y="138938"/>
                </a:lnTo>
                <a:lnTo>
                  <a:pt x="616518" y="146083"/>
                </a:lnTo>
                <a:lnTo>
                  <a:pt x="618106" y="152832"/>
                </a:lnTo>
                <a:lnTo>
                  <a:pt x="619297" y="160374"/>
                </a:lnTo>
                <a:lnTo>
                  <a:pt x="620091" y="167519"/>
                </a:lnTo>
                <a:lnTo>
                  <a:pt x="620091" y="746296"/>
                </a:lnTo>
                <a:lnTo>
                  <a:pt x="619297" y="747884"/>
                </a:lnTo>
                <a:lnTo>
                  <a:pt x="619297" y="751853"/>
                </a:lnTo>
                <a:lnTo>
                  <a:pt x="620091" y="757411"/>
                </a:lnTo>
                <a:lnTo>
                  <a:pt x="620488" y="760983"/>
                </a:lnTo>
                <a:lnTo>
                  <a:pt x="620885" y="764159"/>
                </a:lnTo>
                <a:lnTo>
                  <a:pt x="622076" y="767335"/>
                </a:lnTo>
                <a:lnTo>
                  <a:pt x="623664" y="770908"/>
                </a:lnTo>
                <a:lnTo>
                  <a:pt x="625649" y="774083"/>
                </a:lnTo>
                <a:lnTo>
                  <a:pt x="628031" y="776465"/>
                </a:lnTo>
                <a:lnTo>
                  <a:pt x="631603" y="778847"/>
                </a:lnTo>
                <a:lnTo>
                  <a:pt x="635176" y="780435"/>
                </a:lnTo>
                <a:lnTo>
                  <a:pt x="639940" y="781626"/>
                </a:lnTo>
                <a:lnTo>
                  <a:pt x="645101" y="782023"/>
                </a:lnTo>
                <a:lnTo>
                  <a:pt x="650659" y="781626"/>
                </a:lnTo>
                <a:lnTo>
                  <a:pt x="655423" y="780435"/>
                </a:lnTo>
                <a:lnTo>
                  <a:pt x="659789" y="778847"/>
                </a:lnTo>
                <a:lnTo>
                  <a:pt x="662965" y="776465"/>
                </a:lnTo>
                <a:lnTo>
                  <a:pt x="665744" y="774083"/>
                </a:lnTo>
                <a:lnTo>
                  <a:pt x="667729" y="770908"/>
                </a:lnTo>
                <a:lnTo>
                  <a:pt x="669317" y="767335"/>
                </a:lnTo>
                <a:lnTo>
                  <a:pt x="670508" y="764159"/>
                </a:lnTo>
                <a:lnTo>
                  <a:pt x="671302" y="760983"/>
                </a:lnTo>
                <a:lnTo>
                  <a:pt x="671699" y="757411"/>
                </a:lnTo>
                <a:lnTo>
                  <a:pt x="671699" y="751853"/>
                </a:lnTo>
                <a:lnTo>
                  <a:pt x="671699" y="747884"/>
                </a:lnTo>
                <a:lnTo>
                  <a:pt x="671302" y="746296"/>
                </a:lnTo>
                <a:lnTo>
                  <a:pt x="671302" y="73438"/>
                </a:lnTo>
                <a:lnTo>
                  <a:pt x="671699" y="65499"/>
                </a:lnTo>
                <a:lnTo>
                  <a:pt x="672890" y="58354"/>
                </a:lnTo>
                <a:lnTo>
                  <a:pt x="674875" y="51208"/>
                </a:lnTo>
                <a:lnTo>
                  <a:pt x="677257" y="44857"/>
                </a:lnTo>
                <a:lnTo>
                  <a:pt x="680433" y="38505"/>
                </a:lnTo>
                <a:lnTo>
                  <a:pt x="684005" y="32154"/>
                </a:lnTo>
                <a:lnTo>
                  <a:pt x="687975" y="26596"/>
                </a:lnTo>
                <a:lnTo>
                  <a:pt x="692739" y="21436"/>
                </a:lnTo>
                <a:lnTo>
                  <a:pt x="697900" y="16672"/>
                </a:lnTo>
                <a:lnTo>
                  <a:pt x="703855" y="12306"/>
                </a:lnTo>
                <a:lnTo>
                  <a:pt x="709809" y="8733"/>
                </a:lnTo>
                <a:lnTo>
                  <a:pt x="716161" y="5557"/>
                </a:lnTo>
                <a:lnTo>
                  <a:pt x="722910" y="3572"/>
                </a:lnTo>
                <a:lnTo>
                  <a:pt x="730056" y="1191"/>
                </a:lnTo>
                <a:lnTo>
                  <a:pt x="736804" y="397"/>
                </a:lnTo>
                <a:lnTo>
                  <a:pt x="744744" y="0"/>
                </a:lnTo>
                <a:close/>
              </a:path>
            </a:pathLst>
          </a:custGeom>
          <a:solidFill>
            <a:srgbClr val="564F6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30" name="KSO_Shape"/>
          <p:cNvSpPr/>
          <p:nvPr/>
        </p:nvSpPr>
        <p:spPr bwMode="auto">
          <a:xfrm>
            <a:off x="3617011" y="5495013"/>
            <a:ext cx="573907" cy="559559"/>
          </a:xfrm>
          <a:custGeom>
            <a:avLst/>
            <a:gdLst>
              <a:gd name="T0" fmla="*/ 941198 w 2938462"/>
              <a:gd name="T1" fmla="*/ 2335095 h 2865438"/>
              <a:gd name="T2" fmla="*/ 1562662 w 2938462"/>
              <a:gd name="T3" fmla="*/ 2159020 h 2865438"/>
              <a:gd name="T4" fmla="*/ 1799814 w 2938462"/>
              <a:gd name="T5" fmla="*/ 2132013 h 2865438"/>
              <a:gd name="T6" fmla="*/ 728662 w 2938462"/>
              <a:gd name="T7" fmla="*/ 2865438 h 2865438"/>
              <a:gd name="T8" fmla="*/ 2154237 w 2938462"/>
              <a:gd name="T9" fmla="*/ 1958975 h 2865438"/>
              <a:gd name="T10" fmla="*/ 1630362 w 2938462"/>
              <a:gd name="T11" fmla="*/ 1958975 h 2865438"/>
              <a:gd name="T12" fmla="*/ 1173556 w 2938462"/>
              <a:gd name="T13" fmla="*/ 2097088 h 2865438"/>
              <a:gd name="T14" fmla="*/ 1577975 w 2938462"/>
              <a:gd name="T15" fmla="*/ 1955800 h 2865438"/>
              <a:gd name="T16" fmla="*/ 1577975 w 2938462"/>
              <a:gd name="T17" fmla="*/ 2124147 h 2865438"/>
              <a:gd name="T18" fmla="*/ 1360487 w 2938462"/>
              <a:gd name="T19" fmla="*/ 2124147 h 2865438"/>
              <a:gd name="T20" fmla="*/ 1360487 w 2938462"/>
              <a:gd name="T21" fmla="*/ 1955800 h 2865438"/>
              <a:gd name="T22" fmla="*/ 1541463 w 2938462"/>
              <a:gd name="T23" fmla="*/ 2124075 h 2865438"/>
              <a:gd name="T24" fmla="*/ 1043631 w 2938462"/>
              <a:gd name="T25" fmla="*/ 209550 h 2865438"/>
              <a:gd name="T26" fmla="*/ 787087 w 2938462"/>
              <a:gd name="T27" fmla="*/ 1922497 h 2865438"/>
              <a:gd name="T28" fmla="*/ 0 w 2938462"/>
              <a:gd name="T29" fmla="*/ 2242716 h 2865438"/>
              <a:gd name="T30" fmla="*/ 476854 w 2938462"/>
              <a:gd name="T31" fmla="*/ 639770 h 2865438"/>
              <a:gd name="T32" fmla="*/ 518642 w 2938462"/>
              <a:gd name="T33" fmla="*/ 498302 h 2865438"/>
              <a:gd name="T34" fmla="*/ 528163 w 2938462"/>
              <a:gd name="T35" fmla="*/ 475297 h 2865438"/>
              <a:gd name="T36" fmla="*/ 538742 w 2938462"/>
              <a:gd name="T37" fmla="*/ 454143 h 2865438"/>
              <a:gd name="T38" fmla="*/ 550644 w 2938462"/>
              <a:gd name="T39" fmla="*/ 434576 h 2865438"/>
              <a:gd name="T40" fmla="*/ 563603 w 2938462"/>
              <a:gd name="T41" fmla="*/ 416330 h 2865438"/>
              <a:gd name="T42" fmla="*/ 592167 w 2938462"/>
              <a:gd name="T43" fmla="*/ 384335 h 2865438"/>
              <a:gd name="T44" fmla="*/ 622053 w 2938462"/>
              <a:gd name="T45" fmla="*/ 358157 h 2865438"/>
              <a:gd name="T46" fmla="*/ 652732 w 2938462"/>
              <a:gd name="T47" fmla="*/ 336738 h 2865438"/>
              <a:gd name="T48" fmla="*/ 681825 w 2938462"/>
              <a:gd name="T49" fmla="*/ 320609 h 2865438"/>
              <a:gd name="T50" fmla="*/ 708008 w 2938462"/>
              <a:gd name="T51" fmla="*/ 308181 h 2865438"/>
              <a:gd name="T52" fmla="*/ 745035 w 2938462"/>
              <a:gd name="T53" fmla="*/ 294430 h 2865438"/>
              <a:gd name="T54" fmla="*/ 1892564 w 2938462"/>
              <a:gd name="T55" fmla="*/ 207963 h 2865438"/>
              <a:gd name="T56" fmla="*/ 2202920 w 2938462"/>
              <a:gd name="T57" fmla="*/ 296323 h 2865438"/>
              <a:gd name="T58" fmla="*/ 2238904 w 2938462"/>
              <a:gd name="T59" fmla="*/ 310609 h 2865438"/>
              <a:gd name="T60" fmla="*/ 2266156 w 2938462"/>
              <a:gd name="T61" fmla="*/ 324366 h 2865438"/>
              <a:gd name="T62" fmla="*/ 2295789 w 2938462"/>
              <a:gd name="T63" fmla="*/ 342620 h 2865438"/>
              <a:gd name="T64" fmla="*/ 2326481 w 2938462"/>
              <a:gd name="T65" fmla="*/ 365371 h 2865438"/>
              <a:gd name="T66" fmla="*/ 2356379 w 2938462"/>
              <a:gd name="T67" fmla="*/ 393414 h 2865438"/>
              <a:gd name="T68" fmla="*/ 2379662 w 2938462"/>
              <a:gd name="T69" fmla="*/ 421456 h 2865438"/>
              <a:gd name="T70" fmla="*/ 2392097 w 2938462"/>
              <a:gd name="T71" fmla="*/ 439975 h 2865438"/>
              <a:gd name="T72" fmla="*/ 2403475 w 2938462"/>
              <a:gd name="T73" fmla="*/ 460081 h 2865438"/>
              <a:gd name="T74" fmla="*/ 2413793 w 2938462"/>
              <a:gd name="T75" fmla="*/ 482039 h 2865438"/>
              <a:gd name="T76" fmla="*/ 2422525 w 2938462"/>
              <a:gd name="T77" fmla="*/ 505319 h 2865438"/>
              <a:gd name="T78" fmla="*/ 2527035 w 2938462"/>
              <a:gd name="T79" fmla="*/ 858496 h 2865438"/>
              <a:gd name="T80" fmla="*/ 2416175 w 2938462"/>
              <a:gd name="T81" fmla="*/ 2422526 h 2865438"/>
              <a:gd name="T82" fmla="*/ 1595437 w 2938462"/>
              <a:gd name="T83" fmla="*/ 1922258 h 2865438"/>
              <a:gd name="T84" fmla="*/ 1341701 w 2938462"/>
              <a:gd name="T85" fmla="*/ 1922258 h 2865438"/>
              <a:gd name="T86" fmla="*/ 1712962 w 2938462"/>
              <a:gd name="T87" fmla="*/ 34925 h 2865438"/>
              <a:gd name="T88" fmla="*/ 1066800 w 2938462"/>
              <a:gd name="T89" fmla="*/ 1922463 h 2865438"/>
              <a:gd name="T90" fmla="*/ 1452562 w 2938462"/>
              <a:gd name="T91" fmla="*/ 683948 h 2865438"/>
              <a:gd name="T92" fmla="*/ 1223111 w 2938462"/>
              <a:gd name="T93" fmla="*/ 19050 h 2865438"/>
              <a:gd name="T94" fmla="*/ 1472407 w 2938462"/>
              <a:gd name="T95" fmla="*/ 628650 h 2865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938462" h="2865438">
                <a:moveTo>
                  <a:pt x="780274" y="2132013"/>
                </a:moveTo>
                <a:lnTo>
                  <a:pt x="1138648" y="2132013"/>
                </a:lnTo>
                <a:lnTo>
                  <a:pt x="941198" y="2335095"/>
                </a:lnTo>
                <a:lnTo>
                  <a:pt x="1081478" y="2468277"/>
                </a:lnTo>
                <a:lnTo>
                  <a:pt x="1376858" y="2157961"/>
                </a:lnTo>
                <a:lnTo>
                  <a:pt x="1562662" y="2159020"/>
                </a:lnTo>
                <a:lnTo>
                  <a:pt x="1856984" y="2468277"/>
                </a:lnTo>
                <a:lnTo>
                  <a:pt x="1997264" y="2335095"/>
                </a:lnTo>
                <a:lnTo>
                  <a:pt x="1799814" y="2132013"/>
                </a:lnTo>
                <a:lnTo>
                  <a:pt x="2158453" y="2132013"/>
                </a:lnTo>
                <a:lnTo>
                  <a:pt x="2209800" y="2865438"/>
                </a:lnTo>
                <a:lnTo>
                  <a:pt x="728662" y="2865438"/>
                </a:lnTo>
                <a:lnTo>
                  <a:pt x="780274" y="2132013"/>
                </a:lnTo>
                <a:close/>
                <a:moveTo>
                  <a:pt x="1630362" y="1958975"/>
                </a:moveTo>
                <a:lnTo>
                  <a:pt x="2154237" y="1958975"/>
                </a:lnTo>
                <a:lnTo>
                  <a:pt x="2154237" y="2097088"/>
                </a:lnTo>
                <a:lnTo>
                  <a:pt x="1764838" y="2097088"/>
                </a:lnTo>
                <a:lnTo>
                  <a:pt x="1630362" y="1958975"/>
                </a:lnTo>
                <a:close/>
                <a:moveTo>
                  <a:pt x="784225" y="1958975"/>
                </a:moveTo>
                <a:lnTo>
                  <a:pt x="1308100" y="1958975"/>
                </a:lnTo>
                <a:lnTo>
                  <a:pt x="1173556" y="2097088"/>
                </a:lnTo>
                <a:lnTo>
                  <a:pt x="784225" y="2097088"/>
                </a:lnTo>
                <a:lnTo>
                  <a:pt x="784225" y="1958975"/>
                </a:lnTo>
                <a:close/>
                <a:moveTo>
                  <a:pt x="1577975" y="1955800"/>
                </a:moveTo>
                <a:lnTo>
                  <a:pt x="1946275" y="2334250"/>
                </a:lnTo>
                <a:lnTo>
                  <a:pt x="1858433" y="2417763"/>
                </a:lnTo>
                <a:lnTo>
                  <a:pt x="1577975" y="2124147"/>
                </a:lnTo>
                <a:lnTo>
                  <a:pt x="1577975" y="1955800"/>
                </a:lnTo>
                <a:close/>
                <a:moveTo>
                  <a:pt x="1360487" y="1955800"/>
                </a:moveTo>
                <a:lnTo>
                  <a:pt x="1360487" y="2124147"/>
                </a:lnTo>
                <a:lnTo>
                  <a:pt x="1080028" y="2417763"/>
                </a:lnTo>
                <a:lnTo>
                  <a:pt x="992187" y="2334250"/>
                </a:lnTo>
                <a:lnTo>
                  <a:pt x="1360487" y="1955800"/>
                </a:lnTo>
                <a:close/>
                <a:moveTo>
                  <a:pt x="1397000" y="1936750"/>
                </a:moveTo>
                <a:lnTo>
                  <a:pt x="1541463" y="1936750"/>
                </a:lnTo>
                <a:lnTo>
                  <a:pt x="1541463" y="2124075"/>
                </a:lnTo>
                <a:lnTo>
                  <a:pt x="1397000" y="2123018"/>
                </a:lnTo>
                <a:lnTo>
                  <a:pt x="1397000" y="1936750"/>
                </a:lnTo>
                <a:close/>
                <a:moveTo>
                  <a:pt x="1043631" y="209550"/>
                </a:moveTo>
                <a:lnTo>
                  <a:pt x="1331913" y="1037465"/>
                </a:lnTo>
                <a:lnTo>
                  <a:pt x="1028821" y="1922497"/>
                </a:lnTo>
                <a:lnTo>
                  <a:pt x="787087" y="1922497"/>
                </a:lnTo>
                <a:lnTo>
                  <a:pt x="789468" y="1518719"/>
                </a:lnTo>
                <a:lnTo>
                  <a:pt x="522080" y="2422525"/>
                </a:lnTo>
                <a:lnTo>
                  <a:pt x="0" y="2242716"/>
                </a:lnTo>
                <a:lnTo>
                  <a:pt x="237766" y="1444945"/>
                </a:lnTo>
                <a:lnTo>
                  <a:pt x="411793" y="859243"/>
                </a:lnTo>
                <a:lnTo>
                  <a:pt x="476854" y="639770"/>
                </a:lnTo>
                <a:lnTo>
                  <a:pt x="513617" y="514432"/>
                </a:lnTo>
                <a:lnTo>
                  <a:pt x="515997" y="506235"/>
                </a:lnTo>
                <a:lnTo>
                  <a:pt x="518642" y="498302"/>
                </a:lnTo>
                <a:lnTo>
                  <a:pt x="521816" y="490634"/>
                </a:lnTo>
                <a:lnTo>
                  <a:pt x="524725" y="482966"/>
                </a:lnTo>
                <a:lnTo>
                  <a:pt x="528163" y="475297"/>
                </a:lnTo>
                <a:lnTo>
                  <a:pt x="531337" y="468158"/>
                </a:lnTo>
                <a:lnTo>
                  <a:pt x="534775" y="461018"/>
                </a:lnTo>
                <a:lnTo>
                  <a:pt x="538742" y="454143"/>
                </a:lnTo>
                <a:lnTo>
                  <a:pt x="542445" y="447533"/>
                </a:lnTo>
                <a:lnTo>
                  <a:pt x="546412" y="440922"/>
                </a:lnTo>
                <a:lnTo>
                  <a:pt x="550644" y="434576"/>
                </a:lnTo>
                <a:lnTo>
                  <a:pt x="554875" y="428494"/>
                </a:lnTo>
                <a:lnTo>
                  <a:pt x="559107" y="422412"/>
                </a:lnTo>
                <a:lnTo>
                  <a:pt x="563603" y="416330"/>
                </a:lnTo>
                <a:lnTo>
                  <a:pt x="572595" y="404960"/>
                </a:lnTo>
                <a:lnTo>
                  <a:pt x="582117" y="394383"/>
                </a:lnTo>
                <a:lnTo>
                  <a:pt x="592167" y="384335"/>
                </a:lnTo>
                <a:lnTo>
                  <a:pt x="601688" y="375080"/>
                </a:lnTo>
                <a:lnTo>
                  <a:pt x="612003" y="366354"/>
                </a:lnTo>
                <a:lnTo>
                  <a:pt x="622053" y="358157"/>
                </a:lnTo>
                <a:lnTo>
                  <a:pt x="632368" y="350489"/>
                </a:lnTo>
                <a:lnTo>
                  <a:pt x="642682" y="343614"/>
                </a:lnTo>
                <a:lnTo>
                  <a:pt x="652732" y="336738"/>
                </a:lnTo>
                <a:lnTo>
                  <a:pt x="662783" y="330921"/>
                </a:lnTo>
                <a:lnTo>
                  <a:pt x="672304" y="325368"/>
                </a:lnTo>
                <a:lnTo>
                  <a:pt x="681825" y="320609"/>
                </a:lnTo>
                <a:lnTo>
                  <a:pt x="690817" y="315849"/>
                </a:lnTo>
                <a:lnTo>
                  <a:pt x="699810" y="311618"/>
                </a:lnTo>
                <a:lnTo>
                  <a:pt x="708008" y="308181"/>
                </a:lnTo>
                <a:lnTo>
                  <a:pt x="723084" y="302099"/>
                </a:lnTo>
                <a:lnTo>
                  <a:pt x="735514" y="297339"/>
                </a:lnTo>
                <a:lnTo>
                  <a:pt x="745035" y="294430"/>
                </a:lnTo>
                <a:lnTo>
                  <a:pt x="753234" y="292051"/>
                </a:lnTo>
                <a:lnTo>
                  <a:pt x="1043631" y="209550"/>
                </a:lnTo>
                <a:close/>
                <a:moveTo>
                  <a:pt x="1892564" y="207963"/>
                </a:moveTo>
                <a:lnTo>
                  <a:pt x="2185193" y="291032"/>
                </a:lnTo>
                <a:lnTo>
                  <a:pt x="2193395" y="293413"/>
                </a:lnTo>
                <a:lnTo>
                  <a:pt x="2202920" y="296323"/>
                </a:lnTo>
                <a:lnTo>
                  <a:pt x="2215356" y="301085"/>
                </a:lnTo>
                <a:lnTo>
                  <a:pt x="2230437" y="307170"/>
                </a:lnTo>
                <a:lnTo>
                  <a:pt x="2238904" y="310609"/>
                </a:lnTo>
                <a:lnTo>
                  <a:pt x="2247635" y="314842"/>
                </a:lnTo>
                <a:lnTo>
                  <a:pt x="2256631" y="319604"/>
                </a:lnTo>
                <a:lnTo>
                  <a:pt x="2266156" y="324366"/>
                </a:lnTo>
                <a:lnTo>
                  <a:pt x="2275945" y="329921"/>
                </a:lnTo>
                <a:lnTo>
                  <a:pt x="2285735" y="335741"/>
                </a:lnTo>
                <a:lnTo>
                  <a:pt x="2295789" y="342620"/>
                </a:lnTo>
                <a:lnTo>
                  <a:pt x="2306108" y="349498"/>
                </a:lnTo>
                <a:lnTo>
                  <a:pt x="2316427" y="357170"/>
                </a:lnTo>
                <a:lnTo>
                  <a:pt x="2326481" y="365371"/>
                </a:lnTo>
                <a:lnTo>
                  <a:pt x="2336799" y="374101"/>
                </a:lnTo>
                <a:lnTo>
                  <a:pt x="2346589" y="383361"/>
                </a:lnTo>
                <a:lnTo>
                  <a:pt x="2356379" y="393414"/>
                </a:lnTo>
                <a:lnTo>
                  <a:pt x="2365904" y="403996"/>
                </a:lnTo>
                <a:lnTo>
                  <a:pt x="2374899" y="415371"/>
                </a:lnTo>
                <a:lnTo>
                  <a:pt x="2379662" y="421456"/>
                </a:lnTo>
                <a:lnTo>
                  <a:pt x="2383895" y="427541"/>
                </a:lnTo>
                <a:lnTo>
                  <a:pt x="2388129" y="433626"/>
                </a:lnTo>
                <a:lnTo>
                  <a:pt x="2392097" y="439975"/>
                </a:lnTo>
                <a:lnTo>
                  <a:pt x="2396331" y="446589"/>
                </a:lnTo>
                <a:lnTo>
                  <a:pt x="2399770" y="453202"/>
                </a:lnTo>
                <a:lnTo>
                  <a:pt x="2403475" y="460081"/>
                </a:lnTo>
                <a:lnTo>
                  <a:pt x="2407179" y="467224"/>
                </a:lnTo>
                <a:lnTo>
                  <a:pt x="2410354" y="474367"/>
                </a:lnTo>
                <a:lnTo>
                  <a:pt x="2413793" y="482039"/>
                </a:lnTo>
                <a:lnTo>
                  <a:pt x="2416704" y="489711"/>
                </a:lnTo>
                <a:lnTo>
                  <a:pt x="2419879" y="497383"/>
                </a:lnTo>
                <a:lnTo>
                  <a:pt x="2422525" y="505319"/>
                </a:lnTo>
                <a:lnTo>
                  <a:pt x="2424906" y="513520"/>
                </a:lnTo>
                <a:lnTo>
                  <a:pt x="2461683" y="638918"/>
                </a:lnTo>
                <a:lnTo>
                  <a:pt x="2527035" y="858496"/>
                </a:lnTo>
                <a:lnTo>
                  <a:pt x="2700866" y="1444478"/>
                </a:lnTo>
                <a:lnTo>
                  <a:pt x="2938462" y="2242631"/>
                </a:lnTo>
                <a:lnTo>
                  <a:pt x="2416175" y="2422526"/>
                </a:lnTo>
                <a:lnTo>
                  <a:pt x="2147622" y="1518288"/>
                </a:lnTo>
                <a:lnTo>
                  <a:pt x="2151062" y="1922258"/>
                </a:lnTo>
                <a:lnTo>
                  <a:pt x="1595437" y="1922258"/>
                </a:lnTo>
                <a:lnTo>
                  <a:pt x="1577181" y="1899771"/>
                </a:lnTo>
                <a:lnTo>
                  <a:pt x="1360222" y="1899771"/>
                </a:lnTo>
                <a:lnTo>
                  <a:pt x="1341701" y="1922258"/>
                </a:lnTo>
                <a:lnTo>
                  <a:pt x="1300162" y="1922258"/>
                </a:lnTo>
                <a:lnTo>
                  <a:pt x="1892564" y="207963"/>
                </a:lnTo>
                <a:close/>
                <a:moveTo>
                  <a:pt x="1712962" y="34925"/>
                </a:moveTo>
                <a:lnTo>
                  <a:pt x="1860550" y="193344"/>
                </a:lnTo>
                <a:lnTo>
                  <a:pt x="1263055" y="1922463"/>
                </a:lnTo>
                <a:lnTo>
                  <a:pt x="1066800" y="1922463"/>
                </a:lnTo>
                <a:lnTo>
                  <a:pt x="1712962" y="34925"/>
                </a:lnTo>
                <a:close/>
                <a:moveTo>
                  <a:pt x="1223111" y="19050"/>
                </a:moveTo>
                <a:lnTo>
                  <a:pt x="1452562" y="683948"/>
                </a:lnTo>
                <a:lnTo>
                  <a:pt x="1350024" y="982663"/>
                </a:lnTo>
                <a:lnTo>
                  <a:pt x="1074737" y="192881"/>
                </a:lnTo>
                <a:lnTo>
                  <a:pt x="1223111" y="19050"/>
                </a:lnTo>
                <a:close/>
                <a:moveTo>
                  <a:pt x="1255712" y="0"/>
                </a:moveTo>
                <a:lnTo>
                  <a:pt x="1687512" y="0"/>
                </a:lnTo>
                <a:lnTo>
                  <a:pt x="1472407" y="628650"/>
                </a:lnTo>
                <a:lnTo>
                  <a:pt x="1255712" y="0"/>
                </a:lnTo>
                <a:close/>
              </a:path>
            </a:pathLst>
          </a:custGeom>
          <a:solidFill>
            <a:srgbClr val="564F6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31" name="KSO_Shape"/>
          <p:cNvSpPr/>
          <p:nvPr/>
        </p:nvSpPr>
        <p:spPr bwMode="auto">
          <a:xfrm>
            <a:off x="4574181" y="5699969"/>
            <a:ext cx="504609" cy="230438"/>
          </a:xfrm>
          <a:custGeom>
            <a:avLst/>
            <a:gdLst>
              <a:gd name="T0" fmla="*/ 1101055 w 2465388"/>
              <a:gd name="T1" fmla="*/ 1090168 h 1123951"/>
              <a:gd name="T2" fmla="*/ 603582 w 2465388"/>
              <a:gd name="T3" fmla="*/ 1086737 h 1123951"/>
              <a:gd name="T4" fmla="*/ 156122 w 2465388"/>
              <a:gd name="T5" fmla="*/ 1032103 h 1123951"/>
              <a:gd name="T6" fmla="*/ 119341 w 2465388"/>
              <a:gd name="T7" fmla="*/ 947908 h 1123951"/>
              <a:gd name="T8" fmla="*/ 514408 w 2465388"/>
              <a:gd name="T9" fmla="*/ 993569 h 1123951"/>
              <a:gd name="T10" fmla="*/ 1135983 w 2465388"/>
              <a:gd name="T11" fmla="*/ 981692 h 1123951"/>
              <a:gd name="T12" fmla="*/ 2465388 w 2465388"/>
              <a:gd name="T13" fmla="*/ 478025 h 1123951"/>
              <a:gd name="T14" fmla="*/ 2436319 w 2465388"/>
              <a:gd name="T15" fmla="*/ 696082 h 1123951"/>
              <a:gd name="T16" fmla="*/ 1595438 w 2465388"/>
              <a:gd name="T17" fmla="*/ 917576 h 1123951"/>
              <a:gd name="T18" fmla="*/ 1745010 w 2465388"/>
              <a:gd name="T19" fmla="*/ 788856 h 1123951"/>
              <a:gd name="T20" fmla="*/ 2078244 w 2465388"/>
              <a:gd name="T21" fmla="*/ 645599 h 1123951"/>
              <a:gd name="T22" fmla="*/ 2301810 w 2465388"/>
              <a:gd name="T23" fmla="*/ 525072 h 1123951"/>
              <a:gd name="T24" fmla="*/ 2439185 w 2465388"/>
              <a:gd name="T25" fmla="*/ 288925 h 1123951"/>
              <a:gd name="T26" fmla="*/ 2353147 w 2465388"/>
              <a:gd name="T27" fmla="*/ 441855 h 1123951"/>
              <a:gd name="T28" fmla="*/ 2004494 w 2465388"/>
              <a:gd name="T29" fmla="*/ 617009 h 1123951"/>
              <a:gd name="T30" fmla="*/ 1614807 w 2465388"/>
              <a:gd name="T31" fmla="*/ 737923 h 1123951"/>
              <a:gd name="T32" fmla="*/ 1384225 w 2465388"/>
              <a:gd name="T33" fmla="*/ 851430 h 1123951"/>
              <a:gd name="T34" fmla="*/ 1056486 w 2465388"/>
              <a:gd name="T35" fmla="*/ 943769 h 1123951"/>
              <a:gd name="T36" fmla="*/ 1186470 w 2465388"/>
              <a:gd name="T37" fmla="*/ 814653 h 1123951"/>
              <a:gd name="T38" fmla="*/ 1423141 w 2465388"/>
              <a:gd name="T39" fmla="*/ 696648 h 1123951"/>
              <a:gd name="T40" fmla="*/ 1959224 w 2465388"/>
              <a:gd name="T41" fmla="*/ 537898 h 1123951"/>
              <a:gd name="T42" fmla="*/ 2288023 w 2465388"/>
              <a:gd name="T43" fmla="*/ 391319 h 1123951"/>
              <a:gd name="T44" fmla="*/ 1547419 w 2465388"/>
              <a:gd name="T45" fmla="*/ 33870 h 1123951"/>
              <a:gd name="T46" fmla="*/ 1684641 w 2465388"/>
              <a:gd name="T47" fmla="*/ 163693 h 1123951"/>
              <a:gd name="T48" fmla="*/ 1525474 w 2465388"/>
              <a:gd name="T49" fmla="*/ 171906 h 1123951"/>
              <a:gd name="T50" fmla="*/ 1387194 w 2465388"/>
              <a:gd name="T51" fmla="*/ 127660 h 1123951"/>
              <a:gd name="T52" fmla="*/ 1486343 w 2465388"/>
              <a:gd name="T53" fmla="*/ 41553 h 1123951"/>
              <a:gd name="T54" fmla="*/ 2220383 w 2465388"/>
              <a:gd name="T55" fmla="*/ 4765 h 1123951"/>
              <a:gd name="T56" fmla="*/ 2353469 w 2465388"/>
              <a:gd name="T57" fmla="*/ 136071 h 1123951"/>
              <a:gd name="T58" fmla="*/ 2327011 w 2465388"/>
              <a:gd name="T59" fmla="*/ 299938 h 1123951"/>
              <a:gd name="T60" fmla="*/ 1987815 w 2465388"/>
              <a:gd name="T61" fmla="*/ 457716 h 1123951"/>
              <a:gd name="T62" fmla="*/ 1435629 w 2465388"/>
              <a:gd name="T63" fmla="*/ 598287 h 1123951"/>
              <a:gd name="T64" fmla="*/ 1145117 w 2465388"/>
              <a:gd name="T65" fmla="*/ 681147 h 1123951"/>
              <a:gd name="T66" fmla="*/ 944827 w 2465388"/>
              <a:gd name="T67" fmla="*/ 793656 h 1123951"/>
              <a:gd name="T68" fmla="*/ 773906 w 2465388"/>
              <a:gd name="T69" fmla="*/ 964671 h 1123951"/>
              <a:gd name="T70" fmla="*/ 328613 w 2465388"/>
              <a:gd name="T71" fmla="*/ 946934 h 1123951"/>
              <a:gd name="T72" fmla="*/ 1058 w 2465388"/>
              <a:gd name="T73" fmla="*/ 799745 h 1123951"/>
              <a:gd name="T74" fmla="*/ 25929 w 2465388"/>
              <a:gd name="T75" fmla="*/ 728798 h 1123951"/>
              <a:gd name="T76" fmla="*/ 160602 w 2465388"/>
              <a:gd name="T77" fmla="*/ 649644 h 1123951"/>
              <a:gd name="T78" fmla="*/ 603250 w 2465388"/>
              <a:gd name="T79" fmla="*/ 531840 h 1123951"/>
              <a:gd name="T80" fmla="*/ 685535 w 2465388"/>
              <a:gd name="T81" fmla="*/ 663145 h 1123951"/>
              <a:gd name="T82" fmla="*/ 712258 w 2465388"/>
              <a:gd name="T83" fmla="*/ 628201 h 1123951"/>
              <a:gd name="T84" fmla="*/ 828940 w 2465388"/>
              <a:gd name="T85" fmla="*/ 606228 h 1123951"/>
              <a:gd name="T86" fmla="*/ 871008 w 2465388"/>
              <a:gd name="T87" fmla="*/ 593257 h 1123951"/>
              <a:gd name="T88" fmla="*/ 968375 w 2465388"/>
              <a:gd name="T89" fmla="*/ 535811 h 1123951"/>
              <a:gd name="T90" fmla="*/ 1010444 w 2465388"/>
              <a:gd name="T91" fmla="*/ 548253 h 1123951"/>
              <a:gd name="T92" fmla="*/ 1027642 w 2465388"/>
              <a:gd name="T93" fmla="*/ 507749 h 1123951"/>
              <a:gd name="T94" fmla="*/ 1144058 w 2465388"/>
              <a:gd name="T95" fmla="*/ 481806 h 1123951"/>
              <a:gd name="T96" fmla="*/ 1183217 w 2465388"/>
              <a:gd name="T97" fmla="*/ 461951 h 1123951"/>
              <a:gd name="T98" fmla="*/ 1188773 w 2465388"/>
              <a:gd name="T99" fmla="*/ 275583 h 1123951"/>
              <a:gd name="T100" fmla="*/ 1313392 w 2465388"/>
              <a:gd name="T101" fmla="*/ 391004 h 1123951"/>
              <a:gd name="T102" fmla="*/ 1328737 w 2465388"/>
              <a:gd name="T103" fmla="*/ 349971 h 1123951"/>
              <a:gd name="T104" fmla="*/ 1339321 w 2465388"/>
              <a:gd name="T105" fmla="*/ 165985 h 1123951"/>
              <a:gd name="T106" fmla="*/ 1432190 w 2465388"/>
              <a:gd name="T107" fmla="*/ 167044 h 1123951"/>
              <a:gd name="T108" fmla="*/ 1560513 w 2465388"/>
              <a:gd name="T109" fmla="*/ 222637 h 1123951"/>
              <a:gd name="T110" fmla="*/ 1762390 w 2465388"/>
              <a:gd name="T111" fmla="*/ 259434 h 1123951"/>
              <a:gd name="T112" fmla="*/ 1950244 w 2465388"/>
              <a:gd name="T113" fmla="*/ 220519 h 1123951"/>
              <a:gd name="T114" fmla="*/ 2063485 w 2465388"/>
              <a:gd name="T115" fmla="*/ 144013 h 1123951"/>
              <a:gd name="T116" fmla="*/ 2136775 w 2465388"/>
              <a:gd name="T117" fmla="*/ 34944 h 1123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65388" h="1123951">
                <a:moveTo>
                  <a:pt x="2374901" y="909638"/>
                </a:moveTo>
                <a:lnTo>
                  <a:pt x="2374901" y="1047939"/>
                </a:lnTo>
                <a:lnTo>
                  <a:pt x="2152626" y="1054009"/>
                </a:lnTo>
                <a:lnTo>
                  <a:pt x="1954696" y="1059288"/>
                </a:lnTo>
                <a:lnTo>
                  <a:pt x="1769202" y="1064303"/>
                </a:lnTo>
                <a:lnTo>
                  <a:pt x="1731098" y="1065358"/>
                </a:lnTo>
                <a:lnTo>
                  <a:pt x="1691671" y="1066414"/>
                </a:lnTo>
                <a:lnTo>
                  <a:pt x="1609376" y="1069845"/>
                </a:lnTo>
                <a:lnTo>
                  <a:pt x="1523112" y="1073540"/>
                </a:lnTo>
                <a:lnTo>
                  <a:pt x="1433673" y="1077499"/>
                </a:lnTo>
                <a:lnTo>
                  <a:pt x="1341323" y="1081722"/>
                </a:lnTo>
                <a:lnTo>
                  <a:pt x="1246856" y="1085417"/>
                </a:lnTo>
                <a:lnTo>
                  <a:pt x="1198432" y="1087265"/>
                </a:lnTo>
                <a:lnTo>
                  <a:pt x="1150008" y="1088584"/>
                </a:lnTo>
                <a:lnTo>
                  <a:pt x="1101055" y="1090168"/>
                </a:lnTo>
                <a:lnTo>
                  <a:pt x="1051837" y="1091224"/>
                </a:lnTo>
                <a:lnTo>
                  <a:pt x="1051837" y="1123951"/>
                </a:lnTo>
                <a:lnTo>
                  <a:pt x="1009763" y="1123951"/>
                </a:lnTo>
                <a:lnTo>
                  <a:pt x="1009763" y="1092279"/>
                </a:lnTo>
                <a:lnTo>
                  <a:pt x="967160" y="1092807"/>
                </a:lnTo>
                <a:lnTo>
                  <a:pt x="924293" y="1093071"/>
                </a:lnTo>
                <a:lnTo>
                  <a:pt x="881690" y="1093335"/>
                </a:lnTo>
                <a:lnTo>
                  <a:pt x="839088" y="1093071"/>
                </a:lnTo>
                <a:lnTo>
                  <a:pt x="839088" y="1123951"/>
                </a:lnTo>
                <a:lnTo>
                  <a:pt x="797014" y="1123951"/>
                </a:lnTo>
                <a:lnTo>
                  <a:pt x="797014" y="1092807"/>
                </a:lnTo>
                <a:lnTo>
                  <a:pt x="748326" y="1092015"/>
                </a:lnTo>
                <a:lnTo>
                  <a:pt x="699901" y="1090432"/>
                </a:lnTo>
                <a:lnTo>
                  <a:pt x="651477" y="1088584"/>
                </a:lnTo>
                <a:lnTo>
                  <a:pt x="603582" y="1086737"/>
                </a:lnTo>
                <a:lnTo>
                  <a:pt x="555952" y="1083834"/>
                </a:lnTo>
                <a:lnTo>
                  <a:pt x="508586" y="1080402"/>
                </a:lnTo>
                <a:lnTo>
                  <a:pt x="461750" y="1076707"/>
                </a:lnTo>
                <a:lnTo>
                  <a:pt x="415443" y="1072484"/>
                </a:lnTo>
                <a:lnTo>
                  <a:pt x="415443" y="1123951"/>
                </a:lnTo>
                <a:lnTo>
                  <a:pt x="373369" y="1123951"/>
                </a:lnTo>
                <a:lnTo>
                  <a:pt x="373369" y="1067470"/>
                </a:lnTo>
                <a:lnTo>
                  <a:pt x="345320" y="1064303"/>
                </a:lnTo>
                <a:lnTo>
                  <a:pt x="317536" y="1060344"/>
                </a:lnTo>
                <a:lnTo>
                  <a:pt x="289751" y="1056385"/>
                </a:lnTo>
                <a:lnTo>
                  <a:pt x="262496" y="1051898"/>
                </a:lnTo>
                <a:lnTo>
                  <a:pt x="235506" y="1047675"/>
                </a:lnTo>
                <a:lnTo>
                  <a:pt x="208780" y="1042660"/>
                </a:lnTo>
                <a:lnTo>
                  <a:pt x="182319" y="1037381"/>
                </a:lnTo>
                <a:lnTo>
                  <a:pt x="156122" y="1032103"/>
                </a:lnTo>
                <a:lnTo>
                  <a:pt x="156122" y="1074860"/>
                </a:lnTo>
                <a:lnTo>
                  <a:pt x="114048" y="1074860"/>
                </a:lnTo>
                <a:lnTo>
                  <a:pt x="114048" y="1022337"/>
                </a:lnTo>
                <a:lnTo>
                  <a:pt x="85206" y="1015211"/>
                </a:lnTo>
                <a:lnTo>
                  <a:pt x="56892" y="1007293"/>
                </a:lnTo>
                <a:lnTo>
                  <a:pt x="29108" y="999111"/>
                </a:lnTo>
                <a:lnTo>
                  <a:pt x="1588" y="990665"/>
                </a:lnTo>
                <a:lnTo>
                  <a:pt x="1588" y="918084"/>
                </a:lnTo>
                <a:lnTo>
                  <a:pt x="13760" y="922307"/>
                </a:lnTo>
                <a:lnTo>
                  <a:pt x="27785" y="926266"/>
                </a:lnTo>
                <a:lnTo>
                  <a:pt x="43661" y="930753"/>
                </a:lnTo>
                <a:lnTo>
                  <a:pt x="60597" y="934976"/>
                </a:lnTo>
                <a:lnTo>
                  <a:pt x="78855" y="939199"/>
                </a:lnTo>
                <a:lnTo>
                  <a:pt x="98966" y="943422"/>
                </a:lnTo>
                <a:lnTo>
                  <a:pt x="119341" y="947908"/>
                </a:lnTo>
                <a:lnTo>
                  <a:pt x="141039" y="951867"/>
                </a:lnTo>
                <a:lnTo>
                  <a:pt x="163266" y="956090"/>
                </a:lnTo>
                <a:lnTo>
                  <a:pt x="186023" y="959785"/>
                </a:lnTo>
                <a:lnTo>
                  <a:pt x="209045" y="963744"/>
                </a:lnTo>
                <a:lnTo>
                  <a:pt x="232330" y="967439"/>
                </a:lnTo>
                <a:lnTo>
                  <a:pt x="256146" y="970607"/>
                </a:lnTo>
                <a:lnTo>
                  <a:pt x="279432" y="973774"/>
                </a:lnTo>
                <a:lnTo>
                  <a:pt x="302717" y="976677"/>
                </a:lnTo>
                <a:lnTo>
                  <a:pt x="325739" y="979316"/>
                </a:lnTo>
                <a:lnTo>
                  <a:pt x="357228" y="982220"/>
                </a:lnTo>
                <a:lnTo>
                  <a:pt x="388717" y="985123"/>
                </a:lnTo>
                <a:lnTo>
                  <a:pt x="419941" y="987762"/>
                </a:lnTo>
                <a:lnTo>
                  <a:pt x="451695" y="989874"/>
                </a:lnTo>
                <a:lnTo>
                  <a:pt x="482919" y="991985"/>
                </a:lnTo>
                <a:lnTo>
                  <a:pt x="514408" y="993569"/>
                </a:lnTo>
                <a:lnTo>
                  <a:pt x="545632" y="994888"/>
                </a:lnTo>
                <a:lnTo>
                  <a:pt x="577121" y="995944"/>
                </a:lnTo>
                <a:lnTo>
                  <a:pt x="608610" y="996736"/>
                </a:lnTo>
                <a:lnTo>
                  <a:pt x="639834" y="997264"/>
                </a:lnTo>
                <a:lnTo>
                  <a:pt x="671059" y="997792"/>
                </a:lnTo>
                <a:lnTo>
                  <a:pt x="702283" y="997792"/>
                </a:lnTo>
                <a:lnTo>
                  <a:pt x="733507" y="997792"/>
                </a:lnTo>
                <a:lnTo>
                  <a:pt x="764732" y="997528"/>
                </a:lnTo>
                <a:lnTo>
                  <a:pt x="795956" y="996736"/>
                </a:lnTo>
                <a:lnTo>
                  <a:pt x="827180" y="995944"/>
                </a:lnTo>
                <a:lnTo>
                  <a:pt x="889100" y="994361"/>
                </a:lnTo>
                <a:lnTo>
                  <a:pt x="951019" y="991985"/>
                </a:lnTo>
                <a:lnTo>
                  <a:pt x="1012938" y="988818"/>
                </a:lnTo>
                <a:lnTo>
                  <a:pt x="1074329" y="985387"/>
                </a:lnTo>
                <a:lnTo>
                  <a:pt x="1135983" y="981692"/>
                </a:lnTo>
                <a:lnTo>
                  <a:pt x="1197109" y="977733"/>
                </a:lnTo>
                <a:lnTo>
                  <a:pt x="1318566" y="969551"/>
                </a:lnTo>
                <a:lnTo>
                  <a:pt x="1507500" y="956882"/>
                </a:lnTo>
                <a:lnTo>
                  <a:pt x="1669972" y="947117"/>
                </a:lnTo>
                <a:lnTo>
                  <a:pt x="1821595" y="938143"/>
                </a:lnTo>
                <a:lnTo>
                  <a:pt x="1959988" y="930753"/>
                </a:lnTo>
                <a:lnTo>
                  <a:pt x="2083562" y="923891"/>
                </a:lnTo>
                <a:lnTo>
                  <a:pt x="2188613" y="918612"/>
                </a:lnTo>
                <a:lnTo>
                  <a:pt x="2274083" y="914389"/>
                </a:lnTo>
                <a:lnTo>
                  <a:pt x="2374901" y="909638"/>
                </a:lnTo>
                <a:close/>
                <a:moveTo>
                  <a:pt x="2461688" y="401638"/>
                </a:moveTo>
                <a:lnTo>
                  <a:pt x="2463010" y="419347"/>
                </a:lnTo>
                <a:lnTo>
                  <a:pt x="2464595" y="438378"/>
                </a:lnTo>
                <a:lnTo>
                  <a:pt x="2465124" y="457672"/>
                </a:lnTo>
                <a:lnTo>
                  <a:pt x="2465388" y="478025"/>
                </a:lnTo>
                <a:lnTo>
                  <a:pt x="2465388" y="490976"/>
                </a:lnTo>
                <a:lnTo>
                  <a:pt x="2465124" y="503927"/>
                </a:lnTo>
                <a:lnTo>
                  <a:pt x="2464595" y="517407"/>
                </a:lnTo>
                <a:lnTo>
                  <a:pt x="2464067" y="531151"/>
                </a:lnTo>
                <a:lnTo>
                  <a:pt x="2463010" y="545160"/>
                </a:lnTo>
                <a:lnTo>
                  <a:pt x="2461688" y="559168"/>
                </a:lnTo>
                <a:lnTo>
                  <a:pt x="2460103" y="573441"/>
                </a:lnTo>
                <a:lnTo>
                  <a:pt x="2458517" y="587450"/>
                </a:lnTo>
                <a:lnTo>
                  <a:pt x="2456403" y="601458"/>
                </a:lnTo>
                <a:lnTo>
                  <a:pt x="2454025" y="615467"/>
                </a:lnTo>
                <a:lnTo>
                  <a:pt x="2451382" y="629211"/>
                </a:lnTo>
                <a:lnTo>
                  <a:pt x="2448739" y="642956"/>
                </a:lnTo>
                <a:lnTo>
                  <a:pt x="2445833" y="656700"/>
                </a:lnTo>
                <a:lnTo>
                  <a:pt x="2442661" y="670180"/>
                </a:lnTo>
                <a:lnTo>
                  <a:pt x="2436319" y="696082"/>
                </a:lnTo>
                <a:lnTo>
                  <a:pt x="2429184" y="721456"/>
                </a:lnTo>
                <a:lnTo>
                  <a:pt x="2422049" y="745509"/>
                </a:lnTo>
                <a:lnTo>
                  <a:pt x="2414650" y="768240"/>
                </a:lnTo>
                <a:lnTo>
                  <a:pt x="2407515" y="789649"/>
                </a:lnTo>
                <a:lnTo>
                  <a:pt x="2400380" y="809208"/>
                </a:lnTo>
                <a:lnTo>
                  <a:pt x="2393773" y="826917"/>
                </a:lnTo>
                <a:lnTo>
                  <a:pt x="2387431" y="842776"/>
                </a:lnTo>
                <a:lnTo>
                  <a:pt x="2381881" y="855991"/>
                </a:lnTo>
                <a:lnTo>
                  <a:pt x="2373953" y="876079"/>
                </a:lnTo>
                <a:lnTo>
                  <a:pt x="2285426" y="880044"/>
                </a:lnTo>
                <a:lnTo>
                  <a:pt x="2116034" y="888502"/>
                </a:lnTo>
                <a:lnTo>
                  <a:pt x="2005837" y="894317"/>
                </a:lnTo>
                <a:lnTo>
                  <a:pt x="1880841" y="901189"/>
                </a:lnTo>
                <a:lnTo>
                  <a:pt x="1743425" y="908854"/>
                </a:lnTo>
                <a:lnTo>
                  <a:pt x="1595438" y="917576"/>
                </a:lnTo>
                <a:lnTo>
                  <a:pt x="1601780" y="907797"/>
                </a:lnTo>
                <a:lnTo>
                  <a:pt x="1608915" y="898017"/>
                </a:lnTo>
                <a:lnTo>
                  <a:pt x="1616579" y="888766"/>
                </a:lnTo>
                <a:lnTo>
                  <a:pt x="1624243" y="879515"/>
                </a:lnTo>
                <a:lnTo>
                  <a:pt x="1633227" y="870529"/>
                </a:lnTo>
                <a:lnTo>
                  <a:pt x="1642212" y="861542"/>
                </a:lnTo>
                <a:lnTo>
                  <a:pt x="1651462" y="852820"/>
                </a:lnTo>
                <a:lnTo>
                  <a:pt x="1661768" y="844362"/>
                </a:lnTo>
                <a:lnTo>
                  <a:pt x="1672338" y="836168"/>
                </a:lnTo>
                <a:lnTo>
                  <a:pt x="1682909" y="827974"/>
                </a:lnTo>
                <a:lnTo>
                  <a:pt x="1694272" y="819781"/>
                </a:lnTo>
                <a:lnTo>
                  <a:pt x="1706428" y="812116"/>
                </a:lnTo>
                <a:lnTo>
                  <a:pt x="1718848" y="804450"/>
                </a:lnTo>
                <a:lnTo>
                  <a:pt x="1731533" y="796521"/>
                </a:lnTo>
                <a:lnTo>
                  <a:pt x="1745010" y="788856"/>
                </a:lnTo>
                <a:lnTo>
                  <a:pt x="1758488" y="781720"/>
                </a:lnTo>
                <a:lnTo>
                  <a:pt x="1772493" y="774055"/>
                </a:lnTo>
                <a:lnTo>
                  <a:pt x="1787292" y="766654"/>
                </a:lnTo>
                <a:lnTo>
                  <a:pt x="1802091" y="759517"/>
                </a:lnTo>
                <a:lnTo>
                  <a:pt x="1817154" y="752117"/>
                </a:lnTo>
                <a:lnTo>
                  <a:pt x="1833009" y="744980"/>
                </a:lnTo>
                <a:lnTo>
                  <a:pt x="1849129" y="737844"/>
                </a:lnTo>
                <a:lnTo>
                  <a:pt x="1882691" y="723571"/>
                </a:lnTo>
                <a:lnTo>
                  <a:pt x="1917573" y="709034"/>
                </a:lnTo>
                <a:lnTo>
                  <a:pt x="1953777" y="694761"/>
                </a:lnTo>
                <a:lnTo>
                  <a:pt x="1991831" y="679695"/>
                </a:lnTo>
                <a:lnTo>
                  <a:pt x="2030942" y="664893"/>
                </a:lnTo>
                <a:lnTo>
                  <a:pt x="2046533" y="658814"/>
                </a:lnTo>
                <a:lnTo>
                  <a:pt x="2062389" y="652471"/>
                </a:lnTo>
                <a:lnTo>
                  <a:pt x="2078244" y="645599"/>
                </a:lnTo>
                <a:lnTo>
                  <a:pt x="2093572" y="638991"/>
                </a:lnTo>
                <a:lnTo>
                  <a:pt x="2109427" y="631590"/>
                </a:lnTo>
                <a:lnTo>
                  <a:pt x="2125283" y="624454"/>
                </a:lnTo>
                <a:lnTo>
                  <a:pt x="2140610" y="617053"/>
                </a:lnTo>
                <a:lnTo>
                  <a:pt x="2155937" y="609124"/>
                </a:lnTo>
                <a:lnTo>
                  <a:pt x="2171265" y="601458"/>
                </a:lnTo>
                <a:lnTo>
                  <a:pt x="2186592" y="593265"/>
                </a:lnTo>
                <a:lnTo>
                  <a:pt x="2201390" y="585335"/>
                </a:lnTo>
                <a:lnTo>
                  <a:pt x="2216189" y="577142"/>
                </a:lnTo>
                <a:lnTo>
                  <a:pt x="2230988" y="568684"/>
                </a:lnTo>
                <a:lnTo>
                  <a:pt x="2245786" y="560226"/>
                </a:lnTo>
                <a:lnTo>
                  <a:pt x="2260057" y="551239"/>
                </a:lnTo>
                <a:lnTo>
                  <a:pt x="2274327" y="542781"/>
                </a:lnTo>
                <a:lnTo>
                  <a:pt x="2288068" y="534059"/>
                </a:lnTo>
                <a:lnTo>
                  <a:pt x="2301810" y="525072"/>
                </a:lnTo>
                <a:lnTo>
                  <a:pt x="2315552" y="516350"/>
                </a:lnTo>
                <a:lnTo>
                  <a:pt x="2328500" y="507363"/>
                </a:lnTo>
                <a:lnTo>
                  <a:pt x="2341449" y="498641"/>
                </a:lnTo>
                <a:lnTo>
                  <a:pt x="2353869" y="489390"/>
                </a:lnTo>
                <a:lnTo>
                  <a:pt x="2366554" y="480403"/>
                </a:lnTo>
                <a:lnTo>
                  <a:pt x="2378446" y="471417"/>
                </a:lnTo>
                <a:lnTo>
                  <a:pt x="2390073" y="462694"/>
                </a:lnTo>
                <a:lnTo>
                  <a:pt x="2401437" y="453443"/>
                </a:lnTo>
                <a:lnTo>
                  <a:pt x="2412536" y="444721"/>
                </a:lnTo>
                <a:lnTo>
                  <a:pt x="2423106" y="435999"/>
                </a:lnTo>
                <a:lnTo>
                  <a:pt x="2433412" y="427277"/>
                </a:lnTo>
                <a:lnTo>
                  <a:pt x="2443190" y="418554"/>
                </a:lnTo>
                <a:lnTo>
                  <a:pt x="2452703" y="410096"/>
                </a:lnTo>
                <a:lnTo>
                  <a:pt x="2461688" y="401638"/>
                </a:lnTo>
                <a:close/>
                <a:moveTo>
                  <a:pt x="2439185" y="288925"/>
                </a:moveTo>
                <a:lnTo>
                  <a:pt x="2443685" y="304536"/>
                </a:lnTo>
                <a:lnTo>
                  <a:pt x="2448186" y="320940"/>
                </a:lnTo>
                <a:lnTo>
                  <a:pt x="2452157" y="337873"/>
                </a:lnTo>
                <a:lnTo>
                  <a:pt x="2455863" y="355600"/>
                </a:lnTo>
                <a:lnTo>
                  <a:pt x="2447921" y="363802"/>
                </a:lnTo>
                <a:lnTo>
                  <a:pt x="2439714" y="372004"/>
                </a:lnTo>
                <a:lnTo>
                  <a:pt x="2431243" y="379942"/>
                </a:lnTo>
                <a:lnTo>
                  <a:pt x="2422507" y="388144"/>
                </a:lnTo>
                <a:lnTo>
                  <a:pt x="2413241" y="396082"/>
                </a:lnTo>
                <a:lnTo>
                  <a:pt x="2403975" y="403490"/>
                </a:lnTo>
                <a:lnTo>
                  <a:pt x="2394445" y="411427"/>
                </a:lnTo>
                <a:lnTo>
                  <a:pt x="2384385" y="419100"/>
                </a:lnTo>
                <a:lnTo>
                  <a:pt x="2374061" y="427038"/>
                </a:lnTo>
                <a:lnTo>
                  <a:pt x="2363736" y="434446"/>
                </a:lnTo>
                <a:lnTo>
                  <a:pt x="2353147" y="441855"/>
                </a:lnTo>
                <a:lnTo>
                  <a:pt x="2342293" y="449527"/>
                </a:lnTo>
                <a:lnTo>
                  <a:pt x="2331174" y="456671"/>
                </a:lnTo>
                <a:lnTo>
                  <a:pt x="2319790" y="464080"/>
                </a:lnTo>
                <a:lnTo>
                  <a:pt x="2296759" y="478367"/>
                </a:lnTo>
                <a:lnTo>
                  <a:pt x="2272668" y="492655"/>
                </a:lnTo>
                <a:lnTo>
                  <a:pt x="2247783" y="506413"/>
                </a:lnTo>
                <a:lnTo>
                  <a:pt x="2222369" y="519907"/>
                </a:lnTo>
                <a:lnTo>
                  <a:pt x="2196690" y="533136"/>
                </a:lnTo>
                <a:lnTo>
                  <a:pt x="2170481" y="546100"/>
                </a:lnTo>
                <a:lnTo>
                  <a:pt x="2143478" y="558800"/>
                </a:lnTo>
                <a:lnTo>
                  <a:pt x="2116211" y="570971"/>
                </a:lnTo>
                <a:lnTo>
                  <a:pt x="2088414" y="582878"/>
                </a:lnTo>
                <a:lnTo>
                  <a:pt x="2060882" y="594784"/>
                </a:lnTo>
                <a:lnTo>
                  <a:pt x="2033085" y="605896"/>
                </a:lnTo>
                <a:lnTo>
                  <a:pt x="2004494" y="617009"/>
                </a:lnTo>
                <a:lnTo>
                  <a:pt x="1976432" y="627328"/>
                </a:lnTo>
                <a:lnTo>
                  <a:pt x="1948370" y="637646"/>
                </a:lnTo>
                <a:lnTo>
                  <a:pt x="1920309" y="647701"/>
                </a:lnTo>
                <a:lnTo>
                  <a:pt x="1892247" y="657226"/>
                </a:lnTo>
                <a:lnTo>
                  <a:pt x="1864450" y="666486"/>
                </a:lnTo>
                <a:lnTo>
                  <a:pt x="1837183" y="675217"/>
                </a:lnTo>
                <a:lnTo>
                  <a:pt x="1809915" y="683948"/>
                </a:lnTo>
                <a:lnTo>
                  <a:pt x="1782912" y="691621"/>
                </a:lnTo>
                <a:lnTo>
                  <a:pt x="1756704" y="699559"/>
                </a:lnTo>
                <a:lnTo>
                  <a:pt x="1731025" y="706967"/>
                </a:lnTo>
                <a:lnTo>
                  <a:pt x="1705610" y="713582"/>
                </a:lnTo>
                <a:lnTo>
                  <a:pt x="1680990" y="720461"/>
                </a:lnTo>
                <a:lnTo>
                  <a:pt x="1656900" y="726282"/>
                </a:lnTo>
                <a:lnTo>
                  <a:pt x="1635721" y="732103"/>
                </a:lnTo>
                <a:lnTo>
                  <a:pt x="1614807" y="737923"/>
                </a:lnTo>
                <a:lnTo>
                  <a:pt x="1594687" y="744273"/>
                </a:lnTo>
                <a:lnTo>
                  <a:pt x="1575362" y="751153"/>
                </a:lnTo>
                <a:lnTo>
                  <a:pt x="1557095" y="757767"/>
                </a:lnTo>
                <a:lnTo>
                  <a:pt x="1538829" y="765176"/>
                </a:lnTo>
                <a:lnTo>
                  <a:pt x="1521621" y="772319"/>
                </a:lnTo>
                <a:lnTo>
                  <a:pt x="1504943" y="779992"/>
                </a:lnTo>
                <a:lnTo>
                  <a:pt x="1489059" y="787930"/>
                </a:lnTo>
                <a:lnTo>
                  <a:pt x="1473705" y="795867"/>
                </a:lnTo>
                <a:lnTo>
                  <a:pt x="1459144" y="803540"/>
                </a:lnTo>
                <a:lnTo>
                  <a:pt x="1445113" y="811478"/>
                </a:lnTo>
                <a:lnTo>
                  <a:pt x="1431612" y="819680"/>
                </a:lnTo>
                <a:lnTo>
                  <a:pt x="1418640" y="827617"/>
                </a:lnTo>
                <a:lnTo>
                  <a:pt x="1406727" y="835819"/>
                </a:lnTo>
                <a:lnTo>
                  <a:pt x="1395079" y="843757"/>
                </a:lnTo>
                <a:lnTo>
                  <a:pt x="1384225" y="851430"/>
                </a:lnTo>
                <a:lnTo>
                  <a:pt x="1373900" y="859367"/>
                </a:lnTo>
                <a:lnTo>
                  <a:pt x="1364370" y="867040"/>
                </a:lnTo>
                <a:lnTo>
                  <a:pt x="1355369" y="874449"/>
                </a:lnTo>
                <a:lnTo>
                  <a:pt x="1346368" y="881592"/>
                </a:lnTo>
                <a:lnTo>
                  <a:pt x="1338691" y="888736"/>
                </a:lnTo>
                <a:lnTo>
                  <a:pt x="1331278" y="895351"/>
                </a:lnTo>
                <a:lnTo>
                  <a:pt x="1324660" y="901701"/>
                </a:lnTo>
                <a:lnTo>
                  <a:pt x="1312482" y="913607"/>
                </a:lnTo>
                <a:lnTo>
                  <a:pt x="1303217" y="923661"/>
                </a:lnTo>
                <a:lnTo>
                  <a:pt x="1295539" y="932128"/>
                </a:lnTo>
                <a:lnTo>
                  <a:pt x="1290245" y="938742"/>
                </a:lnTo>
                <a:lnTo>
                  <a:pt x="1170321" y="946944"/>
                </a:lnTo>
                <a:lnTo>
                  <a:pt x="1109962" y="950649"/>
                </a:lnTo>
                <a:lnTo>
                  <a:pt x="1049338" y="954088"/>
                </a:lnTo>
                <a:lnTo>
                  <a:pt x="1056486" y="943769"/>
                </a:lnTo>
                <a:lnTo>
                  <a:pt x="1063369" y="933980"/>
                </a:lnTo>
                <a:lnTo>
                  <a:pt x="1071046" y="923926"/>
                </a:lnTo>
                <a:lnTo>
                  <a:pt x="1078723" y="914401"/>
                </a:lnTo>
                <a:lnTo>
                  <a:pt x="1086665" y="905140"/>
                </a:lnTo>
                <a:lnTo>
                  <a:pt x="1094872" y="895880"/>
                </a:lnTo>
                <a:lnTo>
                  <a:pt x="1102814" y="886884"/>
                </a:lnTo>
                <a:lnTo>
                  <a:pt x="1111550" y="878153"/>
                </a:lnTo>
                <a:lnTo>
                  <a:pt x="1120286" y="869686"/>
                </a:lnTo>
                <a:lnTo>
                  <a:pt x="1129287" y="861219"/>
                </a:lnTo>
                <a:lnTo>
                  <a:pt x="1138288" y="853017"/>
                </a:lnTo>
                <a:lnTo>
                  <a:pt x="1147289" y="845080"/>
                </a:lnTo>
                <a:lnTo>
                  <a:pt x="1157084" y="837142"/>
                </a:lnTo>
                <a:lnTo>
                  <a:pt x="1166615" y="829734"/>
                </a:lnTo>
                <a:lnTo>
                  <a:pt x="1176674" y="822061"/>
                </a:lnTo>
                <a:lnTo>
                  <a:pt x="1186470" y="814653"/>
                </a:lnTo>
                <a:lnTo>
                  <a:pt x="1196794" y="807774"/>
                </a:lnTo>
                <a:lnTo>
                  <a:pt x="1207383" y="800630"/>
                </a:lnTo>
                <a:lnTo>
                  <a:pt x="1217973" y="794015"/>
                </a:lnTo>
                <a:lnTo>
                  <a:pt x="1228562" y="787136"/>
                </a:lnTo>
                <a:lnTo>
                  <a:pt x="1239416" y="780521"/>
                </a:lnTo>
                <a:lnTo>
                  <a:pt x="1250535" y="774171"/>
                </a:lnTo>
                <a:lnTo>
                  <a:pt x="1261918" y="768086"/>
                </a:lnTo>
                <a:lnTo>
                  <a:pt x="1273302" y="761736"/>
                </a:lnTo>
                <a:lnTo>
                  <a:pt x="1285215" y="755651"/>
                </a:lnTo>
                <a:lnTo>
                  <a:pt x="1296863" y="749830"/>
                </a:lnTo>
                <a:lnTo>
                  <a:pt x="1320689" y="738453"/>
                </a:lnTo>
                <a:lnTo>
                  <a:pt x="1345574" y="727340"/>
                </a:lnTo>
                <a:lnTo>
                  <a:pt x="1370724" y="716757"/>
                </a:lnTo>
                <a:lnTo>
                  <a:pt x="1396667" y="706703"/>
                </a:lnTo>
                <a:lnTo>
                  <a:pt x="1423141" y="696648"/>
                </a:lnTo>
                <a:lnTo>
                  <a:pt x="1449879" y="687123"/>
                </a:lnTo>
                <a:lnTo>
                  <a:pt x="1477411" y="677598"/>
                </a:lnTo>
                <a:lnTo>
                  <a:pt x="1505473" y="668603"/>
                </a:lnTo>
                <a:lnTo>
                  <a:pt x="1534064" y="659607"/>
                </a:lnTo>
                <a:lnTo>
                  <a:pt x="1563184" y="650876"/>
                </a:lnTo>
                <a:lnTo>
                  <a:pt x="1592570" y="642409"/>
                </a:lnTo>
                <a:lnTo>
                  <a:pt x="1622484" y="633942"/>
                </a:lnTo>
                <a:lnTo>
                  <a:pt x="1652929" y="625475"/>
                </a:lnTo>
                <a:lnTo>
                  <a:pt x="1714611" y="608542"/>
                </a:lnTo>
                <a:lnTo>
                  <a:pt x="1778147" y="591080"/>
                </a:lnTo>
                <a:lnTo>
                  <a:pt x="1842742" y="573617"/>
                </a:lnTo>
                <a:lnTo>
                  <a:pt x="1872921" y="564886"/>
                </a:lnTo>
                <a:lnTo>
                  <a:pt x="1902572" y="556155"/>
                </a:lnTo>
                <a:lnTo>
                  <a:pt x="1931427" y="547159"/>
                </a:lnTo>
                <a:lnTo>
                  <a:pt x="1959224" y="537898"/>
                </a:lnTo>
                <a:lnTo>
                  <a:pt x="1986757" y="528638"/>
                </a:lnTo>
                <a:lnTo>
                  <a:pt x="2012965" y="519113"/>
                </a:lnTo>
                <a:lnTo>
                  <a:pt x="2038909" y="509323"/>
                </a:lnTo>
                <a:lnTo>
                  <a:pt x="2063794" y="499534"/>
                </a:lnTo>
                <a:lnTo>
                  <a:pt x="2087885" y="489744"/>
                </a:lnTo>
                <a:lnTo>
                  <a:pt x="2111446" y="479955"/>
                </a:lnTo>
                <a:lnTo>
                  <a:pt x="2133948" y="469900"/>
                </a:lnTo>
                <a:lnTo>
                  <a:pt x="2155656" y="460111"/>
                </a:lnTo>
                <a:lnTo>
                  <a:pt x="2176835" y="450057"/>
                </a:lnTo>
                <a:lnTo>
                  <a:pt x="2197219" y="439738"/>
                </a:lnTo>
                <a:lnTo>
                  <a:pt x="2216809" y="430213"/>
                </a:lnTo>
                <a:lnTo>
                  <a:pt x="2235870" y="420159"/>
                </a:lnTo>
                <a:lnTo>
                  <a:pt x="2254137" y="410634"/>
                </a:lnTo>
                <a:lnTo>
                  <a:pt x="2271344" y="400844"/>
                </a:lnTo>
                <a:lnTo>
                  <a:pt x="2288023" y="391319"/>
                </a:lnTo>
                <a:lnTo>
                  <a:pt x="2303642" y="382059"/>
                </a:lnTo>
                <a:lnTo>
                  <a:pt x="2318996" y="372798"/>
                </a:lnTo>
                <a:lnTo>
                  <a:pt x="2333557" y="363802"/>
                </a:lnTo>
                <a:lnTo>
                  <a:pt x="2347323" y="355071"/>
                </a:lnTo>
                <a:lnTo>
                  <a:pt x="2360030" y="346340"/>
                </a:lnTo>
                <a:lnTo>
                  <a:pt x="2372472" y="338138"/>
                </a:lnTo>
                <a:lnTo>
                  <a:pt x="2384120" y="330200"/>
                </a:lnTo>
                <a:lnTo>
                  <a:pt x="2405034" y="315119"/>
                </a:lnTo>
                <a:lnTo>
                  <a:pt x="2423566" y="301361"/>
                </a:lnTo>
                <a:lnTo>
                  <a:pt x="2439185" y="288925"/>
                </a:lnTo>
                <a:close/>
                <a:moveTo>
                  <a:pt x="1526531" y="31750"/>
                </a:moveTo>
                <a:lnTo>
                  <a:pt x="1531819" y="31750"/>
                </a:lnTo>
                <a:lnTo>
                  <a:pt x="1537107" y="32015"/>
                </a:lnTo>
                <a:lnTo>
                  <a:pt x="1542395" y="32810"/>
                </a:lnTo>
                <a:lnTo>
                  <a:pt x="1547419" y="33870"/>
                </a:lnTo>
                <a:lnTo>
                  <a:pt x="1552442" y="35195"/>
                </a:lnTo>
                <a:lnTo>
                  <a:pt x="1557201" y="37049"/>
                </a:lnTo>
                <a:lnTo>
                  <a:pt x="1562225" y="39169"/>
                </a:lnTo>
                <a:lnTo>
                  <a:pt x="1567248" y="41288"/>
                </a:lnTo>
                <a:lnTo>
                  <a:pt x="1572272" y="44203"/>
                </a:lnTo>
                <a:lnTo>
                  <a:pt x="1577295" y="47117"/>
                </a:lnTo>
                <a:lnTo>
                  <a:pt x="1582055" y="50826"/>
                </a:lnTo>
                <a:lnTo>
                  <a:pt x="1586814" y="54536"/>
                </a:lnTo>
                <a:lnTo>
                  <a:pt x="1591837" y="58775"/>
                </a:lnTo>
                <a:lnTo>
                  <a:pt x="1596861" y="63279"/>
                </a:lnTo>
                <a:lnTo>
                  <a:pt x="1601356" y="68048"/>
                </a:lnTo>
                <a:lnTo>
                  <a:pt x="1606379" y="73347"/>
                </a:lnTo>
                <a:lnTo>
                  <a:pt x="1611403" y="78646"/>
                </a:lnTo>
                <a:lnTo>
                  <a:pt x="1644981" y="117857"/>
                </a:lnTo>
                <a:lnTo>
                  <a:pt x="1684641" y="163693"/>
                </a:lnTo>
                <a:lnTo>
                  <a:pt x="1738313" y="225425"/>
                </a:lnTo>
                <a:lnTo>
                  <a:pt x="1720598" y="224630"/>
                </a:lnTo>
                <a:lnTo>
                  <a:pt x="1703148" y="223041"/>
                </a:lnTo>
                <a:lnTo>
                  <a:pt x="1685698" y="221186"/>
                </a:lnTo>
                <a:lnTo>
                  <a:pt x="1669041" y="218537"/>
                </a:lnTo>
                <a:lnTo>
                  <a:pt x="1652913" y="215092"/>
                </a:lnTo>
                <a:lnTo>
                  <a:pt x="1636785" y="211648"/>
                </a:lnTo>
                <a:lnTo>
                  <a:pt x="1621185" y="207939"/>
                </a:lnTo>
                <a:lnTo>
                  <a:pt x="1606115" y="203435"/>
                </a:lnTo>
                <a:lnTo>
                  <a:pt x="1591573" y="198931"/>
                </a:lnTo>
                <a:lnTo>
                  <a:pt x="1577560" y="194162"/>
                </a:lnTo>
                <a:lnTo>
                  <a:pt x="1563811" y="188863"/>
                </a:lnTo>
                <a:lnTo>
                  <a:pt x="1550591" y="183299"/>
                </a:lnTo>
                <a:lnTo>
                  <a:pt x="1537636" y="177735"/>
                </a:lnTo>
                <a:lnTo>
                  <a:pt x="1525474" y="171906"/>
                </a:lnTo>
                <a:lnTo>
                  <a:pt x="1513840" y="166077"/>
                </a:lnTo>
                <a:lnTo>
                  <a:pt x="1502736" y="160249"/>
                </a:lnTo>
                <a:lnTo>
                  <a:pt x="1492953" y="155215"/>
                </a:lnTo>
                <a:lnTo>
                  <a:pt x="1483435" y="150446"/>
                </a:lnTo>
                <a:lnTo>
                  <a:pt x="1473916" y="146472"/>
                </a:lnTo>
                <a:lnTo>
                  <a:pt x="1464663" y="142762"/>
                </a:lnTo>
                <a:lnTo>
                  <a:pt x="1455409" y="139318"/>
                </a:lnTo>
                <a:lnTo>
                  <a:pt x="1446419" y="136404"/>
                </a:lnTo>
                <a:lnTo>
                  <a:pt x="1437694" y="134019"/>
                </a:lnTo>
                <a:lnTo>
                  <a:pt x="1428705" y="132165"/>
                </a:lnTo>
                <a:lnTo>
                  <a:pt x="1420244" y="130575"/>
                </a:lnTo>
                <a:lnTo>
                  <a:pt x="1411783" y="129250"/>
                </a:lnTo>
                <a:lnTo>
                  <a:pt x="1403322" y="128190"/>
                </a:lnTo>
                <a:lnTo>
                  <a:pt x="1395126" y="127925"/>
                </a:lnTo>
                <a:lnTo>
                  <a:pt x="1387194" y="127660"/>
                </a:lnTo>
                <a:lnTo>
                  <a:pt x="1379262" y="127925"/>
                </a:lnTo>
                <a:lnTo>
                  <a:pt x="1371595" y="128720"/>
                </a:lnTo>
                <a:lnTo>
                  <a:pt x="1363663" y="129515"/>
                </a:lnTo>
                <a:lnTo>
                  <a:pt x="1383757" y="113088"/>
                </a:lnTo>
                <a:lnTo>
                  <a:pt x="1402001" y="98516"/>
                </a:lnTo>
                <a:lnTo>
                  <a:pt x="1418129" y="85799"/>
                </a:lnTo>
                <a:lnTo>
                  <a:pt x="1432406" y="74936"/>
                </a:lnTo>
                <a:lnTo>
                  <a:pt x="1439545" y="69372"/>
                </a:lnTo>
                <a:lnTo>
                  <a:pt x="1446948" y="64603"/>
                </a:lnTo>
                <a:lnTo>
                  <a:pt x="1453822" y="59834"/>
                </a:lnTo>
                <a:lnTo>
                  <a:pt x="1460697" y="55330"/>
                </a:lnTo>
                <a:lnTo>
                  <a:pt x="1467306" y="51621"/>
                </a:lnTo>
                <a:lnTo>
                  <a:pt x="1473916" y="47912"/>
                </a:lnTo>
                <a:lnTo>
                  <a:pt x="1480262" y="44733"/>
                </a:lnTo>
                <a:lnTo>
                  <a:pt x="1486343" y="41553"/>
                </a:lnTo>
                <a:lnTo>
                  <a:pt x="1492424" y="39434"/>
                </a:lnTo>
                <a:lnTo>
                  <a:pt x="1498505" y="37049"/>
                </a:lnTo>
                <a:lnTo>
                  <a:pt x="1504586" y="35195"/>
                </a:lnTo>
                <a:lnTo>
                  <a:pt x="1510139" y="33870"/>
                </a:lnTo>
                <a:lnTo>
                  <a:pt x="1515427" y="32810"/>
                </a:lnTo>
                <a:lnTo>
                  <a:pt x="1520979" y="32015"/>
                </a:lnTo>
                <a:lnTo>
                  <a:pt x="1526531" y="31750"/>
                </a:lnTo>
                <a:close/>
                <a:moveTo>
                  <a:pt x="2194719" y="0"/>
                </a:moveTo>
                <a:lnTo>
                  <a:pt x="2198423" y="0"/>
                </a:lnTo>
                <a:lnTo>
                  <a:pt x="2202127" y="265"/>
                </a:lnTo>
                <a:lnTo>
                  <a:pt x="2205567" y="1059"/>
                </a:lnTo>
                <a:lnTo>
                  <a:pt x="2209535" y="1589"/>
                </a:lnTo>
                <a:lnTo>
                  <a:pt x="2212975" y="2383"/>
                </a:lnTo>
                <a:lnTo>
                  <a:pt x="2216415" y="3706"/>
                </a:lnTo>
                <a:lnTo>
                  <a:pt x="2220383" y="4765"/>
                </a:lnTo>
                <a:lnTo>
                  <a:pt x="2224087" y="6618"/>
                </a:lnTo>
                <a:lnTo>
                  <a:pt x="2227527" y="8207"/>
                </a:lnTo>
                <a:lnTo>
                  <a:pt x="2231761" y="10325"/>
                </a:lnTo>
                <a:lnTo>
                  <a:pt x="2235465" y="12707"/>
                </a:lnTo>
                <a:lnTo>
                  <a:pt x="2239698" y="15355"/>
                </a:lnTo>
                <a:lnTo>
                  <a:pt x="2247900" y="21443"/>
                </a:lnTo>
                <a:lnTo>
                  <a:pt x="2256896" y="28856"/>
                </a:lnTo>
                <a:lnTo>
                  <a:pt x="2266156" y="37856"/>
                </a:lnTo>
                <a:lnTo>
                  <a:pt x="2276739" y="47916"/>
                </a:lnTo>
                <a:lnTo>
                  <a:pt x="2287852" y="59829"/>
                </a:lnTo>
                <a:lnTo>
                  <a:pt x="2300023" y="73065"/>
                </a:lnTo>
                <a:lnTo>
                  <a:pt x="2313517" y="88420"/>
                </a:lnTo>
                <a:lnTo>
                  <a:pt x="2328069" y="105362"/>
                </a:lnTo>
                <a:lnTo>
                  <a:pt x="2343944" y="124423"/>
                </a:lnTo>
                <a:lnTo>
                  <a:pt x="2353469" y="136071"/>
                </a:lnTo>
                <a:lnTo>
                  <a:pt x="2362994" y="148248"/>
                </a:lnTo>
                <a:lnTo>
                  <a:pt x="2371989" y="160690"/>
                </a:lnTo>
                <a:lnTo>
                  <a:pt x="2380985" y="173662"/>
                </a:lnTo>
                <a:lnTo>
                  <a:pt x="2389981" y="187693"/>
                </a:lnTo>
                <a:lnTo>
                  <a:pt x="2398977" y="202518"/>
                </a:lnTo>
                <a:lnTo>
                  <a:pt x="2407708" y="218137"/>
                </a:lnTo>
                <a:lnTo>
                  <a:pt x="2416175" y="235079"/>
                </a:lnTo>
                <a:lnTo>
                  <a:pt x="2405592" y="243550"/>
                </a:lnTo>
                <a:lnTo>
                  <a:pt x="2395008" y="251757"/>
                </a:lnTo>
                <a:lnTo>
                  <a:pt x="2384161" y="260228"/>
                </a:lnTo>
                <a:lnTo>
                  <a:pt x="2373048" y="268435"/>
                </a:lnTo>
                <a:lnTo>
                  <a:pt x="2361671" y="276377"/>
                </a:lnTo>
                <a:lnTo>
                  <a:pt x="2350294" y="284319"/>
                </a:lnTo>
                <a:lnTo>
                  <a:pt x="2338652" y="292260"/>
                </a:lnTo>
                <a:lnTo>
                  <a:pt x="2327011" y="299938"/>
                </a:lnTo>
                <a:lnTo>
                  <a:pt x="2314575" y="307615"/>
                </a:lnTo>
                <a:lnTo>
                  <a:pt x="2302669" y="315292"/>
                </a:lnTo>
                <a:lnTo>
                  <a:pt x="2290233" y="322704"/>
                </a:lnTo>
                <a:lnTo>
                  <a:pt x="2277533" y="329852"/>
                </a:lnTo>
                <a:lnTo>
                  <a:pt x="2264833" y="337264"/>
                </a:lnTo>
                <a:lnTo>
                  <a:pt x="2251869" y="344147"/>
                </a:lnTo>
                <a:lnTo>
                  <a:pt x="2225146" y="358178"/>
                </a:lnTo>
                <a:lnTo>
                  <a:pt x="2198158" y="371944"/>
                </a:lnTo>
                <a:lnTo>
                  <a:pt x="2170113" y="385180"/>
                </a:lnTo>
                <a:lnTo>
                  <a:pt x="2141537" y="397887"/>
                </a:lnTo>
                <a:lnTo>
                  <a:pt x="2111904" y="410594"/>
                </a:lnTo>
                <a:lnTo>
                  <a:pt x="2082006" y="422772"/>
                </a:lnTo>
                <a:lnTo>
                  <a:pt x="2051315" y="434684"/>
                </a:lnTo>
                <a:lnTo>
                  <a:pt x="2019829" y="446332"/>
                </a:lnTo>
                <a:lnTo>
                  <a:pt x="1987815" y="457716"/>
                </a:lnTo>
                <a:lnTo>
                  <a:pt x="1955271" y="468570"/>
                </a:lnTo>
                <a:lnTo>
                  <a:pt x="1921933" y="479423"/>
                </a:lnTo>
                <a:lnTo>
                  <a:pt x="1887802" y="489748"/>
                </a:lnTo>
                <a:lnTo>
                  <a:pt x="1853406" y="500072"/>
                </a:lnTo>
                <a:lnTo>
                  <a:pt x="1818217" y="509867"/>
                </a:lnTo>
                <a:lnTo>
                  <a:pt x="1782233" y="519662"/>
                </a:lnTo>
                <a:lnTo>
                  <a:pt x="1745985" y="528928"/>
                </a:lnTo>
                <a:lnTo>
                  <a:pt x="1709208" y="538458"/>
                </a:lnTo>
                <a:lnTo>
                  <a:pt x="1671902" y="547459"/>
                </a:lnTo>
                <a:lnTo>
                  <a:pt x="1633802" y="556459"/>
                </a:lnTo>
                <a:lnTo>
                  <a:pt x="1595173" y="564931"/>
                </a:lnTo>
                <a:lnTo>
                  <a:pt x="1556015" y="573402"/>
                </a:lnTo>
                <a:lnTo>
                  <a:pt x="1516592" y="581873"/>
                </a:lnTo>
                <a:lnTo>
                  <a:pt x="1476375" y="590080"/>
                </a:lnTo>
                <a:lnTo>
                  <a:pt x="1435629" y="598287"/>
                </a:lnTo>
                <a:lnTo>
                  <a:pt x="1394883" y="606228"/>
                </a:lnTo>
                <a:lnTo>
                  <a:pt x="1374246" y="610199"/>
                </a:lnTo>
                <a:lnTo>
                  <a:pt x="1354402" y="614435"/>
                </a:lnTo>
                <a:lnTo>
                  <a:pt x="1334823" y="618935"/>
                </a:lnTo>
                <a:lnTo>
                  <a:pt x="1316037" y="623700"/>
                </a:lnTo>
                <a:lnTo>
                  <a:pt x="1297252" y="628730"/>
                </a:lnTo>
                <a:lnTo>
                  <a:pt x="1278731" y="633760"/>
                </a:lnTo>
                <a:lnTo>
                  <a:pt x="1260740" y="639055"/>
                </a:lnTo>
                <a:lnTo>
                  <a:pt x="1243277" y="644614"/>
                </a:lnTo>
                <a:lnTo>
                  <a:pt x="1225815" y="650438"/>
                </a:lnTo>
                <a:lnTo>
                  <a:pt x="1208881" y="656262"/>
                </a:lnTo>
                <a:lnTo>
                  <a:pt x="1192213" y="662086"/>
                </a:lnTo>
                <a:lnTo>
                  <a:pt x="1176337" y="668175"/>
                </a:lnTo>
                <a:lnTo>
                  <a:pt x="1160463" y="674528"/>
                </a:lnTo>
                <a:lnTo>
                  <a:pt x="1145117" y="681147"/>
                </a:lnTo>
                <a:lnTo>
                  <a:pt x="1130035" y="687500"/>
                </a:lnTo>
                <a:lnTo>
                  <a:pt x="1115219" y="694118"/>
                </a:lnTo>
                <a:lnTo>
                  <a:pt x="1100931" y="701001"/>
                </a:lnTo>
                <a:lnTo>
                  <a:pt x="1086908" y="707619"/>
                </a:lnTo>
                <a:lnTo>
                  <a:pt x="1073150" y="714767"/>
                </a:lnTo>
                <a:lnTo>
                  <a:pt x="1059921" y="721650"/>
                </a:lnTo>
                <a:lnTo>
                  <a:pt x="1046692" y="728798"/>
                </a:lnTo>
                <a:lnTo>
                  <a:pt x="1034256" y="735681"/>
                </a:lnTo>
                <a:lnTo>
                  <a:pt x="1022085" y="743093"/>
                </a:lnTo>
                <a:lnTo>
                  <a:pt x="1009915" y="750241"/>
                </a:lnTo>
                <a:lnTo>
                  <a:pt x="998273" y="757388"/>
                </a:lnTo>
                <a:lnTo>
                  <a:pt x="986896" y="764536"/>
                </a:lnTo>
                <a:lnTo>
                  <a:pt x="975783" y="771948"/>
                </a:lnTo>
                <a:lnTo>
                  <a:pt x="965200" y="779361"/>
                </a:lnTo>
                <a:lnTo>
                  <a:pt x="944827" y="793656"/>
                </a:lnTo>
                <a:lnTo>
                  <a:pt x="925777" y="808216"/>
                </a:lnTo>
                <a:lnTo>
                  <a:pt x="907785" y="822247"/>
                </a:lnTo>
                <a:lnTo>
                  <a:pt x="891117" y="836277"/>
                </a:lnTo>
                <a:lnTo>
                  <a:pt x="875506" y="850043"/>
                </a:lnTo>
                <a:lnTo>
                  <a:pt x="861219" y="863280"/>
                </a:lnTo>
                <a:lnTo>
                  <a:pt x="847990" y="875987"/>
                </a:lnTo>
                <a:lnTo>
                  <a:pt x="836083" y="888429"/>
                </a:lnTo>
                <a:lnTo>
                  <a:pt x="825235" y="899812"/>
                </a:lnTo>
                <a:lnTo>
                  <a:pt x="815710" y="910931"/>
                </a:lnTo>
                <a:lnTo>
                  <a:pt x="806979" y="920726"/>
                </a:lnTo>
                <a:lnTo>
                  <a:pt x="799042" y="930256"/>
                </a:lnTo>
                <a:lnTo>
                  <a:pt x="792692" y="938727"/>
                </a:lnTo>
                <a:lnTo>
                  <a:pt x="786871" y="946140"/>
                </a:lnTo>
                <a:lnTo>
                  <a:pt x="778669" y="957523"/>
                </a:lnTo>
                <a:lnTo>
                  <a:pt x="773906" y="964671"/>
                </a:lnTo>
                <a:lnTo>
                  <a:pt x="718608" y="965200"/>
                </a:lnTo>
                <a:lnTo>
                  <a:pt x="690827" y="965200"/>
                </a:lnTo>
                <a:lnTo>
                  <a:pt x="663046" y="964935"/>
                </a:lnTo>
                <a:lnTo>
                  <a:pt x="635000" y="964671"/>
                </a:lnTo>
                <a:lnTo>
                  <a:pt x="607219" y="964141"/>
                </a:lnTo>
                <a:lnTo>
                  <a:pt x="579702" y="963082"/>
                </a:lnTo>
                <a:lnTo>
                  <a:pt x="551921" y="962288"/>
                </a:lnTo>
                <a:lnTo>
                  <a:pt x="524140" y="961229"/>
                </a:lnTo>
                <a:lnTo>
                  <a:pt x="496094" y="959641"/>
                </a:lnTo>
                <a:lnTo>
                  <a:pt x="468313" y="958317"/>
                </a:lnTo>
                <a:lnTo>
                  <a:pt x="440267" y="956199"/>
                </a:lnTo>
                <a:lnTo>
                  <a:pt x="412485" y="954346"/>
                </a:lnTo>
                <a:lnTo>
                  <a:pt x="384440" y="951964"/>
                </a:lnTo>
                <a:lnTo>
                  <a:pt x="356658" y="949846"/>
                </a:lnTo>
                <a:lnTo>
                  <a:pt x="328613" y="946934"/>
                </a:lnTo>
                <a:lnTo>
                  <a:pt x="298185" y="943492"/>
                </a:lnTo>
                <a:lnTo>
                  <a:pt x="268023" y="939522"/>
                </a:lnTo>
                <a:lnTo>
                  <a:pt x="238390" y="935021"/>
                </a:lnTo>
                <a:lnTo>
                  <a:pt x="209021" y="930256"/>
                </a:lnTo>
                <a:lnTo>
                  <a:pt x="180710" y="925226"/>
                </a:lnTo>
                <a:lnTo>
                  <a:pt x="153458" y="919932"/>
                </a:lnTo>
                <a:lnTo>
                  <a:pt x="127794" y="914637"/>
                </a:lnTo>
                <a:lnTo>
                  <a:pt x="103452" y="909607"/>
                </a:lnTo>
                <a:lnTo>
                  <a:pt x="81492" y="904577"/>
                </a:lnTo>
                <a:lnTo>
                  <a:pt x="61119" y="900077"/>
                </a:lnTo>
                <a:lnTo>
                  <a:pt x="28575" y="891870"/>
                </a:lnTo>
                <a:lnTo>
                  <a:pt x="7408" y="886576"/>
                </a:lnTo>
                <a:lnTo>
                  <a:pt x="0" y="884458"/>
                </a:lnTo>
                <a:lnTo>
                  <a:pt x="794" y="805304"/>
                </a:lnTo>
                <a:lnTo>
                  <a:pt x="1058" y="799745"/>
                </a:lnTo>
                <a:lnTo>
                  <a:pt x="1323" y="794186"/>
                </a:lnTo>
                <a:lnTo>
                  <a:pt x="1852" y="788626"/>
                </a:lnTo>
                <a:lnTo>
                  <a:pt x="2381" y="783332"/>
                </a:lnTo>
                <a:lnTo>
                  <a:pt x="3440" y="778302"/>
                </a:lnTo>
                <a:lnTo>
                  <a:pt x="4498" y="773007"/>
                </a:lnTo>
                <a:lnTo>
                  <a:pt x="5556" y="768507"/>
                </a:lnTo>
                <a:lnTo>
                  <a:pt x="7144" y="763477"/>
                </a:lnTo>
                <a:lnTo>
                  <a:pt x="8996" y="758712"/>
                </a:lnTo>
                <a:lnTo>
                  <a:pt x="10583" y="754212"/>
                </a:lnTo>
                <a:lnTo>
                  <a:pt x="12700" y="749711"/>
                </a:lnTo>
                <a:lnTo>
                  <a:pt x="15081" y="745476"/>
                </a:lnTo>
                <a:lnTo>
                  <a:pt x="17463" y="740975"/>
                </a:lnTo>
                <a:lnTo>
                  <a:pt x="20108" y="737004"/>
                </a:lnTo>
                <a:lnTo>
                  <a:pt x="23019" y="732769"/>
                </a:lnTo>
                <a:lnTo>
                  <a:pt x="25929" y="728798"/>
                </a:lnTo>
                <a:lnTo>
                  <a:pt x="29104" y="724827"/>
                </a:lnTo>
                <a:lnTo>
                  <a:pt x="32279" y="721121"/>
                </a:lnTo>
                <a:lnTo>
                  <a:pt x="35719" y="717414"/>
                </a:lnTo>
                <a:lnTo>
                  <a:pt x="39158" y="713708"/>
                </a:lnTo>
                <a:lnTo>
                  <a:pt x="47096" y="706825"/>
                </a:lnTo>
                <a:lnTo>
                  <a:pt x="55563" y="699678"/>
                </a:lnTo>
                <a:lnTo>
                  <a:pt x="65087" y="693324"/>
                </a:lnTo>
                <a:lnTo>
                  <a:pt x="74613" y="687235"/>
                </a:lnTo>
                <a:lnTo>
                  <a:pt x="85196" y="681411"/>
                </a:lnTo>
                <a:lnTo>
                  <a:pt x="96308" y="675587"/>
                </a:lnTo>
                <a:lnTo>
                  <a:pt x="107950" y="670293"/>
                </a:lnTo>
                <a:lnTo>
                  <a:pt x="120121" y="664733"/>
                </a:lnTo>
                <a:lnTo>
                  <a:pt x="133085" y="659704"/>
                </a:lnTo>
                <a:lnTo>
                  <a:pt x="146579" y="654674"/>
                </a:lnTo>
                <a:lnTo>
                  <a:pt x="160602" y="649644"/>
                </a:lnTo>
                <a:lnTo>
                  <a:pt x="175154" y="645143"/>
                </a:lnTo>
                <a:lnTo>
                  <a:pt x="190235" y="640378"/>
                </a:lnTo>
                <a:lnTo>
                  <a:pt x="205846" y="635878"/>
                </a:lnTo>
                <a:lnTo>
                  <a:pt x="238654" y="626877"/>
                </a:lnTo>
                <a:lnTo>
                  <a:pt x="273315" y="617876"/>
                </a:lnTo>
                <a:lnTo>
                  <a:pt x="309827" y="609140"/>
                </a:lnTo>
                <a:lnTo>
                  <a:pt x="348192" y="599875"/>
                </a:lnTo>
                <a:lnTo>
                  <a:pt x="375708" y="592992"/>
                </a:lnTo>
                <a:lnTo>
                  <a:pt x="411163" y="584521"/>
                </a:lnTo>
                <a:lnTo>
                  <a:pt x="434446" y="578961"/>
                </a:lnTo>
                <a:lnTo>
                  <a:pt x="460640" y="572343"/>
                </a:lnTo>
                <a:lnTo>
                  <a:pt x="491067" y="564401"/>
                </a:lnTo>
                <a:lnTo>
                  <a:pt x="524669" y="555136"/>
                </a:lnTo>
                <a:lnTo>
                  <a:pt x="561975" y="544282"/>
                </a:lnTo>
                <a:lnTo>
                  <a:pt x="603250" y="531840"/>
                </a:lnTo>
                <a:lnTo>
                  <a:pt x="649287" y="643555"/>
                </a:lnTo>
                <a:lnTo>
                  <a:pt x="650875" y="646467"/>
                </a:lnTo>
                <a:lnTo>
                  <a:pt x="652727" y="649379"/>
                </a:lnTo>
                <a:lnTo>
                  <a:pt x="654315" y="652026"/>
                </a:lnTo>
                <a:lnTo>
                  <a:pt x="656696" y="654409"/>
                </a:lnTo>
                <a:lnTo>
                  <a:pt x="659077" y="656527"/>
                </a:lnTo>
                <a:lnTo>
                  <a:pt x="661458" y="658115"/>
                </a:lnTo>
                <a:lnTo>
                  <a:pt x="664369" y="659968"/>
                </a:lnTo>
                <a:lnTo>
                  <a:pt x="667015" y="661557"/>
                </a:lnTo>
                <a:lnTo>
                  <a:pt x="669925" y="662351"/>
                </a:lnTo>
                <a:lnTo>
                  <a:pt x="673100" y="663145"/>
                </a:lnTo>
                <a:lnTo>
                  <a:pt x="676010" y="663674"/>
                </a:lnTo>
                <a:lnTo>
                  <a:pt x="679185" y="663674"/>
                </a:lnTo>
                <a:lnTo>
                  <a:pt x="682360" y="663674"/>
                </a:lnTo>
                <a:lnTo>
                  <a:pt x="685535" y="663145"/>
                </a:lnTo>
                <a:lnTo>
                  <a:pt x="688975" y="662616"/>
                </a:lnTo>
                <a:lnTo>
                  <a:pt x="692150" y="661557"/>
                </a:lnTo>
                <a:lnTo>
                  <a:pt x="695060" y="659968"/>
                </a:lnTo>
                <a:lnTo>
                  <a:pt x="697971" y="658115"/>
                </a:lnTo>
                <a:lnTo>
                  <a:pt x="700617" y="656527"/>
                </a:lnTo>
                <a:lnTo>
                  <a:pt x="702998" y="654144"/>
                </a:lnTo>
                <a:lnTo>
                  <a:pt x="704850" y="651762"/>
                </a:lnTo>
                <a:lnTo>
                  <a:pt x="706967" y="649114"/>
                </a:lnTo>
                <a:lnTo>
                  <a:pt x="708554" y="646467"/>
                </a:lnTo>
                <a:lnTo>
                  <a:pt x="709877" y="643555"/>
                </a:lnTo>
                <a:lnTo>
                  <a:pt x="710671" y="640643"/>
                </a:lnTo>
                <a:lnTo>
                  <a:pt x="711729" y="637731"/>
                </a:lnTo>
                <a:lnTo>
                  <a:pt x="712258" y="634554"/>
                </a:lnTo>
                <a:lnTo>
                  <a:pt x="712258" y="631378"/>
                </a:lnTo>
                <a:lnTo>
                  <a:pt x="712258" y="628201"/>
                </a:lnTo>
                <a:lnTo>
                  <a:pt x="711729" y="625024"/>
                </a:lnTo>
                <a:lnTo>
                  <a:pt x="710935" y="621847"/>
                </a:lnTo>
                <a:lnTo>
                  <a:pt x="709877" y="618671"/>
                </a:lnTo>
                <a:lnTo>
                  <a:pt x="665956" y="511720"/>
                </a:lnTo>
                <a:lnTo>
                  <a:pt x="687652" y="504308"/>
                </a:lnTo>
                <a:lnTo>
                  <a:pt x="713052" y="495572"/>
                </a:lnTo>
                <a:lnTo>
                  <a:pt x="760677" y="478629"/>
                </a:lnTo>
                <a:lnTo>
                  <a:pt x="813065" y="590345"/>
                </a:lnTo>
                <a:lnTo>
                  <a:pt x="814917" y="593257"/>
                </a:lnTo>
                <a:lnTo>
                  <a:pt x="816504" y="596169"/>
                </a:lnTo>
                <a:lnTo>
                  <a:pt x="818621" y="598551"/>
                </a:lnTo>
                <a:lnTo>
                  <a:pt x="821002" y="600934"/>
                </a:lnTo>
                <a:lnTo>
                  <a:pt x="823383" y="603052"/>
                </a:lnTo>
                <a:lnTo>
                  <a:pt x="826029" y="604640"/>
                </a:lnTo>
                <a:lnTo>
                  <a:pt x="828940" y="606228"/>
                </a:lnTo>
                <a:lnTo>
                  <a:pt x="831850" y="607287"/>
                </a:lnTo>
                <a:lnTo>
                  <a:pt x="834760" y="608346"/>
                </a:lnTo>
                <a:lnTo>
                  <a:pt x="837671" y="608876"/>
                </a:lnTo>
                <a:lnTo>
                  <a:pt x="840846" y="609405"/>
                </a:lnTo>
                <a:lnTo>
                  <a:pt x="844021" y="609405"/>
                </a:lnTo>
                <a:lnTo>
                  <a:pt x="847196" y="609140"/>
                </a:lnTo>
                <a:lnTo>
                  <a:pt x="850371" y="608611"/>
                </a:lnTo>
                <a:lnTo>
                  <a:pt x="853546" y="607552"/>
                </a:lnTo>
                <a:lnTo>
                  <a:pt x="856456" y="606228"/>
                </a:lnTo>
                <a:lnTo>
                  <a:pt x="859896" y="604640"/>
                </a:lnTo>
                <a:lnTo>
                  <a:pt x="862542" y="603052"/>
                </a:lnTo>
                <a:lnTo>
                  <a:pt x="864658" y="600934"/>
                </a:lnTo>
                <a:lnTo>
                  <a:pt x="867040" y="598551"/>
                </a:lnTo>
                <a:lnTo>
                  <a:pt x="869156" y="595904"/>
                </a:lnTo>
                <a:lnTo>
                  <a:pt x="871008" y="593257"/>
                </a:lnTo>
                <a:lnTo>
                  <a:pt x="872331" y="590609"/>
                </a:lnTo>
                <a:lnTo>
                  <a:pt x="873654" y="587697"/>
                </a:lnTo>
                <a:lnTo>
                  <a:pt x="874448" y="584785"/>
                </a:lnTo>
                <a:lnTo>
                  <a:pt x="875242" y="581609"/>
                </a:lnTo>
                <a:lnTo>
                  <a:pt x="875506" y="578432"/>
                </a:lnTo>
                <a:lnTo>
                  <a:pt x="875506" y="575520"/>
                </a:lnTo>
                <a:lnTo>
                  <a:pt x="875242" y="572343"/>
                </a:lnTo>
                <a:lnTo>
                  <a:pt x="874713" y="569166"/>
                </a:lnTo>
                <a:lnTo>
                  <a:pt x="873919" y="565725"/>
                </a:lnTo>
                <a:lnTo>
                  <a:pt x="872331" y="562548"/>
                </a:lnTo>
                <a:lnTo>
                  <a:pt x="822590" y="455863"/>
                </a:lnTo>
                <a:lnTo>
                  <a:pt x="864129" y="440244"/>
                </a:lnTo>
                <a:lnTo>
                  <a:pt x="885560" y="431508"/>
                </a:lnTo>
                <a:lnTo>
                  <a:pt x="905669" y="423566"/>
                </a:lnTo>
                <a:lnTo>
                  <a:pt x="968375" y="535811"/>
                </a:lnTo>
                <a:lnTo>
                  <a:pt x="970492" y="538723"/>
                </a:lnTo>
                <a:lnTo>
                  <a:pt x="972608" y="541370"/>
                </a:lnTo>
                <a:lnTo>
                  <a:pt x="974990" y="543223"/>
                </a:lnTo>
                <a:lnTo>
                  <a:pt x="977635" y="545341"/>
                </a:lnTo>
                <a:lnTo>
                  <a:pt x="980281" y="547194"/>
                </a:lnTo>
                <a:lnTo>
                  <a:pt x="982927" y="548518"/>
                </a:lnTo>
                <a:lnTo>
                  <a:pt x="985837" y="549841"/>
                </a:lnTo>
                <a:lnTo>
                  <a:pt x="989013" y="550635"/>
                </a:lnTo>
                <a:lnTo>
                  <a:pt x="991923" y="551165"/>
                </a:lnTo>
                <a:lnTo>
                  <a:pt x="995098" y="551430"/>
                </a:lnTo>
                <a:lnTo>
                  <a:pt x="998273" y="551430"/>
                </a:lnTo>
                <a:lnTo>
                  <a:pt x="1001448" y="551165"/>
                </a:lnTo>
                <a:lnTo>
                  <a:pt x="1004358" y="550635"/>
                </a:lnTo>
                <a:lnTo>
                  <a:pt x="1007533" y="549841"/>
                </a:lnTo>
                <a:lnTo>
                  <a:pt x="1010444" y="548253"/>
                </a:lnTo>
                <a:lnTo>
                  <a:pt x="1013619" y="546929"/>
                </a:lnTo>
                <a:lnTo>
                  <a:pt x="1016529" y="544811"/>
                </a:lnTo>
                <a:lnTo>
                  <a:pt x="1018646" y="542694"/>
                </a:lnTo>
                <a:lnTo>
                  <a:pt x="1021027" y="540311"/>
                </a:lnTo>
                <a:lnTo>
                  <a:pt x="1023144" y="537664"/>
                </a:lnTo>
                <a:lnTo>
                  <a:pt x="1024996" y="535016"/>
                </a:lnTo>
                <a:lnTo>
                  <a:pt x="1026319" y="532634"/>
                </a:lnTo>
                <a:lnTo>
                  <a:pt x="1027642" y="529457"/>
                </a:lnTo>
                <a:lnTo>
                  <a:pt x="1028435" y="526280"/>
                </a:lnTo>
                <a:lnTo>
                  <a:pt x="1028965" y="523368"/>
                </a:lnTo>
                <a:lnTo>
                  <a:pt x="1029229" y="520192"/>
                </a:lnTo>
                <a:lnTo>
                  <a:pt x="1029229" y="517015"/>
                </a:lnTo>
                <a:lnTo>
                  <a:pt x="1028965" y="514103"/>
                </a:lnTo>
                <a:lnTo>
                  <a:pt x="1028435" y="510926"/>
                </a:lnTo>
                <a:lnTo>
                  <a:pt x="1027642" y="507749"/>
                </a:lnTo>
                <a:lnTo>
                  <a:pt x="1026054" y="504837"/>
                </a:lnTo>
                <a:lnTo>
                  <a:pt x="1024731" y="501925"/>
                </a:lnTo>
                <a:lnTo>
                  <a:pt x="966523" y="397358"/>
                </a:lnTo>
                <a:lnTo>
                  <a:pt x="988748" y="387298"/>
                </a:lnTo>
                <a:lnTo>
                  <a:pt x="1009650" y="377238"/>
                </a:lnTo>
                <a:lnTo>
                  <a:pt x="1030552" y="366914"/>
                </a:lnTo>
                <a:lnTo>
                  <a:pt x="1051719" y="356325"/>
                </a:lnTo>
                <a:lnTo>
                  <a:pt x="1126067" y="469364"/>
                </a:lnTo>
                <a:lnTo>
                  <a:pt x="1127919" y="472011"/>
                </a:lnTo>
                <a:lnTo>
                  <a:pt x="1130300" y="474394"/>
                </a:lnTo>
                <a:lnTo>
                  <a:pt x="1132681" y="476247"/>
                </a:lnTo>
                <a:lnTo>
                  <a:pt x="1135327" y="478365"/>
                </a:lnTo>
                <a:lnTo>
                  <a:pt x="1138237" y="479953"/>
                </a:lnTo>
                <a:lnTo>
                  <a:pt x="1141148" y="481012"/>
                </a:lnTo>
                <a:lnTo>
                  <a:pt x="1144058" y="481806"/>
                </a:lnTo>
                <a:lnTo>
                  <a:pt x="1146969" y="482865"/>
                </a:lnTo>
                <a:lnTo>
                  <a:pt x="1150144" y="483130"/>
                </a:lnTo>
                <a:lnTo>
                  <a:pt x="1153583" y="483130"/>
                </a:lnTo>
                <a:lnTo>
                  <a:pt x="1156758" y="483130"/>
                </a:lnTo>
                <a:lnTo>
                  <a:pt x="1159669" y="482600"/>
                </a:lnTo>
                <a:lnTo>
                  <a:pt x="1162844" y="481541"/>
                </a:lnTo>
                <a:lnTo>
                  <a:pt x="1165754" y="480482"/>
                </a:lnTo>
                <a:lnTo>
                  <a:pt x="1168665" y="478894"/>
                </a:lnTo>
                <a:lnTo>
                  <a:pt x="1171575" y="477306"/>
                </a:lnTo>
                <a:lnTo>
                  <a:pt x="1174221" y="475188"/>
                </a:lnTo>
                <a:lnTo>
                  <a:pt x="1176602" y="472805"/>
                </a:lnTo>
                <a:lnTo>
                  <a:pt x="1178719" y="470158"/>
                </a:lnTo>
                <a:lnTo>
                  <a:pt x="1180306" y="467511"/>
                </a:lnTo>
                <a:lnTo>
                  <a:pt x="1182158" y="464863"/>
                </a:lnTo>
                <a:lnTo>
                  <a:pt x="1183217" y="461951"/>
                </a:lnTo>
                <a:lnTo>
                  <a:pt x="1184275" y="459039"/>
                </a:lnTo>
                <a:lnTo>
                  <a:pt x="1185069" y="455863"/>
                </a:lnTo>
                <a:lnTo>
                  <a:pt x="1185333" y="452686"/>
                </a:lnTo>
                <a:lnTo>
                  <a:pt x="1185333" y="449774"/>
                </a:lnTo>
                <a:lnTo>
                  <a:pt x="1185069" y="446597"/>
                </a:lnTo>
                <a:lnTo>
                  <a:pt x="1184540" y="443420"/>
                </a:lnTo>
                <a:lnTo>
                  <a:pt x="1183746" y="440508"/>
                </a:lnTo>
                <a:lnTo>
                  <a:pt x="1182687" y="437067"/>
                </a:lnTo>
                <a:lnTo>
                  <a:pt x="1181100" y="434155"/>
                </a:lnTo>
                <a:lnTo>
                  <a:pt x="1179248" y="431508"/>
                </a:lnTo>
                <a:lnTo>
                  <a:pt x="1109927" y="324822"/>
                </a:lnTo>
                <a:lnTo>
                  <a:pt x="1130565" y="312645"/>
                </a:lnTo>
                <a:lnTo>
                  <a:pt x="1150673" y="300732"/>
                </a:lnTo>
                <a:lnTo>
                  <a:pt x="1170252" y="288025"/>
                </a:lnTo>
                <a:lnTo>
                  <a:pt x="1188773" y="275583"/>
                </a:lnTo>
                <a:lnTo>
                  <a:pt x="1272646" y="382268"/>
                </a:lnTo>
                <a:lnTo>
                  <a:pt x="1275027" y="384915"/>
                </a:lnTo>
                <a:lnTo>
                  <a:pt x="1277408" y="387298"/>
                </a:lnTo>
                <a:lnTo>
                  <a:pt x="1280054" y="388886"/>
                </a:lnTo>
                <a:lnTo>
                  <a:pt x="1282700" y="390739"/>
                </a:lnTo>
                <a:lnTo>
                  <a:pt x="1285610" y="392063"/>
                </a:lnTo>
                <a:lnTo>
                  <a:pt x="1288521" y="393122"/>
                </a:lnTo>
                <a:lnTo>
                  <a:pt x="1291696" y="393916"/>
                </a:lnTo>
                <a:lnTo>
                  <a:pt x="1294606" y="394446"/>
                </a:lnTo>
                <a:lnTo>
                  <a:pt x="1297781" y="394446"/>
                </a:lnTo>
                <a:lnTo>
                  <a:pt x="1300956" y="394446"/>
                </a:lnTo>
                <a:lnTo>
                  <a:pt x="1304131" y="394181"/>
                </a:lnTo>
                <a:lnTo>
                  <a:pt x="1307042" y="393387"/>
                </a:lnTo>
                <a:lnTo>
                  <a:pt x="1310217" y="392328"/>
                </a:lnTo>
                <a:lnTo>
                  <a:pt x="1313392" y="391004"/>
                </a:lnTo>
                <a:lnTo>
                  <a:pt x="1316037" y="389416"/>
                </a:lnTo>
                <a:lnTo>
                  <a:pt x="1318948" y="387563"/>
                </a:lnTo>
                <a:lnTo>
                  <a:pt x="1321065" y="385180"/>
                </a:lnTo>
                <a:lnTo>
                  <a:pt x="1323446" y="382798"/>
                </a:lnTo>
                <a:lnTo>
                  <a:pt x="1325298" y="380150"/>
                </a:lnTo>
                <a:lnTo>
                  <a:pt x="1327150" y="377503"/>
                </a:lnTo>
                <a:lnTo>
                  <a:pt x="1328473" y="374591"/>
                </a:lnTo>
                <a:lnTo>
                  <a:pt x="1329796" y="371679"/>
                </a:lnTo>
                <a:lnTo>
                  <a:pt x="1330325" y="368502"/>
                </a:lnTo>
                <a:lnTo>
                  <a:pt x="1330854" y="365590"/>
                </a:lnTo>
                <a:lnTo>
                  <a:pt x="1331119" y="362414"/>
                </a:lnTo>
                <a:lnTo>
                  <a:pt x="1330854" y="359237"/>
                </a:lnTo>
                <a:lnTo>
                  <a:pt x="1330590" y="356325"/>
                </a:lnTo>
                <a:lnTo>
                  <a:pt x="1329796" y="352883"/>
                </a:lnTo>
                <a:lnTo>
                  <a:pt x="1328737" y="349971"/>
                </a:lnTo>
                <a:lnTo>
                  <a:pt x="1327415" y="347059"/>
                </a:lnTo>
                <a:lnTo>
                  <a:pt x="1325827" y="344147"/>
                </a:lnTo>
                <a:lnTo>
                  <a:pt x="1323710" y="341500"/>
                </a:lnTo>
                <a:lnTo>
                  <a:pt x="1240896" y="235873"/>
                </a:lnTo>
                <a:lnTo>
                  <a:pt x="1249363" y="228461"/>
                </a:lnTo>
                <a:lnTo>
                  <a:pt x="1257565" y="221313"/>
                </a:lnTo>
                <a:lnTo>
                  <a:pt x="1277408" y="203312"/>
                </a:lnTo>
                <a:lnTo>
                  <a:pt x="1296987" y="186369"/>
                </a:lnTo>
                <a:lnTo>
                  <a:pt x="1303867" y="181339"/>
                </a:lnTo>
                <a:lnTo>
                  <a:pt x="1311540" y="177104"/>
                </a:lnTo>
                <a:lnTo>
                  <a:pt x="1320006" y="172603"/>
                </a:lnTo>
                <a:lnTo>
                  <a:pt x="1324769" y="170750"/>
                </a:lnTo>
                <a:lnTo>
                  <a:pt x="1329267" y="169162"/>
                </a:lnTo>
                <a:lnTo>
                  <a:pt x="1334294" y="167309"/>
                </a:lnTo>
                <a:lnTo>
                  <a:pt x="1339321" y="165985"/>
                </a:lnTo>
                <a:lnTo>
                  <a:pt x="1344613" y="164397"/>
                </a:lnTo>
                <a:lnTo>
                  <a:pt x="1349904" y="163338"/>
                </a:lnTo>
                <a:lnTo>
                  <a:pt x="1355460" y="162014"/>
                </a:lnTo>
                <a:lnTo>
                  <a:pt x="1361017" y="161220"/>
                </a:lnTo>
                <a:lnTo>
                  <a:pt x="1366837" y="160690"/>
                </a:lnTo>
                <a:lnTo>
                  <a:pt x="1372923" y="160426"/>
                </a:lnTo>
                <a:lnTo>
                  <a:pt x="1379008" y="159896"/>
                </a:lnTo>
                <a:lnTo>
                  <a:pt x="1385094" y="159896"/>
                </a:lnTo>
                <a:lnTo>
                  <a:pt x="1391708" y="159896"/>
                </a:lnTo>
                <a:lnTo>
                  <a:pt x="1398058" y="160690"/>
                </a:lnTo>
                <a:lnTo>
                  <a:pt x="1404408" y="161220"/>
                </a:lnTo>
                <a:lnTo>
                  <a:pt x="1411552" y="162279"/>
                </a:lnTo>
                <a:lnTo>
                  <a:pt x="1418167" y="163602"/>
                </a:lnTo>
                <a:lnTo>
                  <a:pt x="1425310" y="164926"/>
                </a:lnTo>
                <a:lnTo>
                  <a:pt x="1432190" y="167044"/>
                </a:lnTo>
                <a:lnTo>
                  <a:pt x="1439598" y="169162"/>
                </a:lnTo>
                <a:lnTo>
                  <a:pt x="1446742" y="171544"/>
                </a:lnTo>
                <a:lnTo>
                  <a:pt x="1454150" y="174456"/>
                </a:lnTo>
                <a:lnTo>
                  <a:pt x="1461558" y="177633"/>
                </a:lnTo>
                <a:lnTo>
                  <a:pt x="1468967" y="181075"/>
                </a:lnTo>
                <a:lnTo>
                  <a:pt x="1476640" y="184781"/>
                </a:lnTo>
                <a:lnTo>
                  <a:pt x="1484577" y="189016"/>
                </a:lnTo>
                <a:lnTo>
                  <a:pt x="1492250" y="192987"/>
                </a:lnTo>
                <a:lnTo>
                  <a:pt x="1500717" y="197488"/>
                </a:lnTo>
                <a:lnTo>
                  <a:pt x="1509448" y="201723"/>
                </a:lnTo>
                <a:lnTo>
                  <a:pt x="1518708" y="205959"/>
                </a:lnTo>
                <a:lnTo>
                  <a:pt x="1528233" y="210195"/>
                </a:lnTo>
                <a:lnTo>
                  <a:pt x="1538552" y="214430"/>
                </a:lnTo>
                <a:lnTo>
                  <a:pt x="1549400" y="218401"/>
                </a:lnTo>
                <a:lnTo>
                  <a:pt x="1560513" y="222637"/>
                </a:lnTo>
                <a:lnTo>
                  <a:pt x="1572154" y="226343"/>
                </a:lnTo>
                <a:lnTo>
                  <a:pt x="1583796" y="230314"/>
                </a:lnTo>
                <a:lnTo>
                  <a:pt x="1596231" y="234020"/>
                </a:lnTo>
                <a:lnTo>
                  <a:pt x="1608667" y="237462"/>
                </a:lnTo>
                <a:lnTo>
                  <a:pt x="1621631" y="240638"/>
                </a:lnTo>
                <a:lnTo>
                  <a:pt x="1635125" y="243815"/>
                </a:lnTo>
                <a:lnTo>
                  <a:pt x="1648090" y="246727"/>
                </a:lnTo>
                <a:lnTo>
                  <a:pt x="1661848" y="249374"/>
                </a:lnTo>
                <a:lnTo>
                  <a:pt x="1675871" y="251757"/>
                </a:lnTo>
                <a:lnTo>
                  <a:pt x="1689894" y="253875"/>
                </a:lnTo>
                <a:lnTo>
                  <a:pt x="1704181" y="255728"/>
                </a:lnTo>
                <a:lnTo>
                  <a:pt x="1718469" y="257052"/>
                </a:lnTo>
                <a:lnTo>
                  <a:pt x="1733021" y="258375"/>
                </a:lnTo>
                <a:lnTo>
                  <a:pt x="1747573" y="258905"/>
                </a:lnTo>
                <a:lnTo>
                  <a:pt x="1762390" y="259434"/>
                </a:lnTo>
                <a:lnTo>
                  <a:pt x="1776942" y="259169"/>
                </a:lnTo>
                <a:lnTo>
                  <a:pt x="1791758" y="258905"/>
                </a:lnTo>
                <a:lnTo>
                  <a:pt x="1806575" y="257846"/>
                </a:lnTo>
                <a:lnTo>
                  <a:pt x="1821127" y="256522"/>
                </a:lnTo>
                <a:lnTo>
                  <a:pt x="1835944" y="254404"/>
                </a:lnTo>
                <a:lnTo>
                  <a:pt x="1850760" y="252022"/>
                </a:lnTo>
                <a:lnTo>
                  <a:pt x="1865313" y="249110"/>
                </a:lnTo>
                <a:lnTo>
                  <a:pt x="1879600" y="245668"/>
                </a:lnTo>
                <a:lnTo>
                  <a:pt x="1893887" y="241962"/>
                </a:lnTo>
                <a:lnTo>
                  <a:pt x="1903677" y="238785"/>
                </a:lnTo>
                <a:lnTo>
                  <a:pt x="1913202" y="235344"/>
                </a:lnTo>
                <a:lnTo>
                  <a:pt x="1922727" y="231902"/>
                </a:lnTo>
                <a:lnTo>
                  <a:pt x="1932252" y="228196"/>
                </a:lnTo>
                <a:lnTo>
                  <a:pt x="1941248" y="224225"/>
                </a:lnTo>
                <a:lnTo>
                  <a:pt x="1950244" y="220519"/>
                </a:lnTo>
                <a:lnTo>
                  <a:pt x="1958975" y="216548"/>
                </a:lnTo>
                <a:lnTo>
                  <a:pt x="1967442" y="212312"/>
                </a:lnTo>
                <a:lnTo>
                  <a:pt x="1975908" y="208077"/>
                </a:lnTo>
                <a:lnTo>
                  <a:pt x="1984375" y="203312"/>
                </a:lnTo>
                <a:lnTo>
                  <a:pt x="1992313" y="198547"/>
                </a:lnTo>
                <a:lnTo>
                  <a:pt x="2000515" y="194046"/>
                </a:lnTo>
                <a:lnTo>
                  <a:pt x="2008187" y="189016"/>
                </a:lnTo>
                <a:lnTo>
                  <a:pt x="2015860" y="183722"/>
                </a:lnTo>
                <a:lnTo>
                  <a:pt x="2023004" y="178427"/>
                </a:lnTo>
                <a:lnTo>
                  <a:pt x="2030413" y="173133"/>
                </a:lnTo>
                <a:lnTo>
                  <a:pt x="2037292" y="167573"/>
                </a:lnTo>
                <a:lnTo>
                  <a:pt x="2044171" y="161749"/>
                </a:lnTo>
                <a:lnTo>
                  <a:pt x="2050785" y="155925"/>
                </a:lnTo>
                <a:lnTo>
                  <a:pt x="2057135" y="150101"/>
                </a:lnTo>
                <a:lnTo>
                  <a:pt x="2063485" y="144013"/>
                </a:lnTo>
                <a:lnTo>
                  <a:pt x="2069571" y="137924"/>
                </a:lnTo>
                <a:lnTo>
                  <a:pt x="2075392" y="131306"/>
                </a:lnTo>
                <a:lnTo>
                  <a:pt x="2080948" y="124952"/>
                </a:lnTo>
                <a:lnTo>
                  <a:pt x="2086240" y="118334"/>
                </a:lnTo>
                <a:lnTo>
                  <a:pt x="2091531" y="111451"/>
                </a:lnTo>
                <a:lnTo>
                  <a:pt x="2096294" y="104833"/>
                </a:lnTo>
                <a:lnTo>
                  <a:pt x="2101056" y="97685"/>
                </a:lnTo>
                <a:lnTo>
                  <a:pt x="2105819" y="90802"/>
                </a:lnTo>
                <a:lnTo>
                  <a:pt x="2110052" y="83390"/>
                </a:lnTo>
                <a:lnTo>
                  <a:pt x="2114285" y="75977"/>
                </a:lnTo>
                <a:lnTo>
                  <a:pt x="2117989" y="68565"/>
                </a:lnTo>
                <a:lnTo>
                  <a:pt x="2125663" y="54005"/>
                </a:lnTo>
                <a:lnTo>
                  <a:pt x="2129367" y="47122"/>
                </a:lnTo>
                <a:lnTo>
                  <a:pt x="2133071" y="40768"/>
                </a:lnTo>
                <a:lnTo>
                  <a:pt x="2136775" y="34944"/>
                </a:lnTo>
                <a:lnTo>
                  <a:pt x="2140479" y="29385"/>
                </a:lnTo>
                <a:lnTo>
                  <a:pt x="2144448" y="24355"/>
                </a:lnTo>
                <a:lnTo>
                  <a:pt x="2148152" y="19590"/>
                </a:lnTo>
                <a:lnTo>
                  <a:pt x="2152121" y="15619"/>
                </a:lnTo>
                <a:lnTo>
                  <a:pt x="2156619" y="11913"/>
                </a:lnTo>
                <a:lnTo>
                  <a:pt x="2161117" y="8472"/>
                </a:lnTo>
                <a:lnTo>
                  <a:pt x="2165615" y="5824"/>
                </a:lnTo>
                <a:lnTo>
                  <a:pt x="2170642" y="3971"/>
                </a:lnTo>
                <a:lnTo>
                  <a:pt x="2175669" y="2118"/>
                </a:lnTo>
                <a:lnTo>
                  <a:pt x="2181225" y="1059"/>
                </a:lnTo>
                <a:lnTo>
                  <a:pt x="2187046" y="265"/>
                </a:lnTo>
                <a:lnTo>
                  <a:pt x="2194719" y="0"/>
                </a:lnTo>
                <a:close/>
              </a:path>
            </a:pathLst>
          </a:custGeom>
          <a:solidFill>
            <a:srgbClr val="564F6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32" name="KSO_Shape"/>
          <p:cNvSpPr/>
          <p:nvPr/>
        </p:nvSpPr>
        <p:spPr bwMode="auto">
          <a:xfrm>
            <a:off x="5551430" y="5480827"/>
            <a:ext cx="384910" cy="592169"/>
          </a:xfrm>
          <a:custGeom>
            <a:avLst/>
            <a:gdLst>
              <a:gd name="T0" fmla="*/ 47614 w 3677444"/>
              <a:gd name="T1" fmla="*/ 3068901 h 5654673"/>
              <a:gd name="T2" fmla="*/ 51555 w 3677444"/>
              <a:gd name="T3" fmla="*/ 3090068 h 5654673"/>
              <a:gd name="T4" fmla="*/ 72313 w 3677444"/>
              <a:gd name="T5" fmla="*/ 3094301 h 5654673"/>
              <a:gd name="T6" fmla="*/ 84137 w 3677444"/>
              <a:gd name="T7" fmla="*/ 3076574 h 5654673"/>
              <a:gd name="T8" fmla="*/ 72313 w 3677444"/>
              <a:gd name="T9" fmla="*/ 3058847 h 5654673"/>
              <a:gd name="T10" fmla="*/ 3600185 w 3677444"/>
              <a:gd name="T11" fmla="*/ 3052496 h 5654673"/>
              <a:gd name="T12" fmla="*/ 3594100 w 3677444"/>
              <a:gd name="T13" fmla="*/ 3072869 h 5654673"/>
              <a:gd name="T14" fmla="*/ 3610239 w 3677444"/>
              <a:gd name="T15" fmla="*/ 3086098 h 5654673"/>
              <a:gd name="T16" fmla="*/ 3629025 w 3677444"/>
              <a:gd name="T17" fmla="*/ 3076044 h 5654673"/>
              <a:gd name="T18" fmla="*/ 3627173 w 3677444"/>
              <a:gd name="T19" fmla="*/ 3054877 h 5654673"/>
              <a:gd name="T20" fmla="*/ 2289175 w 3677444"/>
              <a:gd name="T21" fmla="*/ 2820987 h 5654673"/>
              <a:gd name="T22" fmla="*/ 1842215 w 3677444"/>
              <a:gd name="T23" fmla="*/ 2127786 h 5654673"/>
              <a:gd name="T24" fmla="*/ 1816366 w 3677444"/>
              <a:gd name="T25" fmla="*/ 2159384 h 5654673"/>
              <a:gd name="T26" fmla="*/ 1835819 w 3677444"/>
              <a:gd name="T27" fmla="*/ 2195761 h 5654673"/>
              <a:gd name="T28" fmla="*/ 1877123 w 3677444"/>
              <a:gd name="T29" fmla="*/ 2191778 h 5654673"/>
              <a:gd name="T30" fmla="*/ 1889114 w 3677444"/>
              <a:gd name="T31" fmla="*/ 2151949 h 5654673"/>
              <a:gd name="T32" fmla="*/ 1857404 w 3677444"/>
              <a:gd name="T33" fmla="*/ 2125928 h 5654673"/>
              <a:gd name="T34" fmla="*/ 1820630 w 3677444"/>
              <a:gd name="T35" fmla="*/ 1454206 h 5654673"/>
              <a:gd name="T36" fmla="*/ 1824627 w 3677444"/>
              <a:gd name="T37" fmla="*/ 1495037 h 5654673"/>
              <a:gd name="T38" fmla="*/ 1864332 w 3677444"/>
              <a:gd name="T39" fmla="*/ 1506554 h 5654673"/>
              <a:gd name="T40" fmla="*/ 1890447 w 3677444"/>
              <a:gd name="T41" fmla="*/ 1475407 h 5654673"/>
              <a:gd name="T42" fmla="*/ 1871260 w 3677444"/>
              <a:gd name="T43" fmla="*/ 1439549 h 5654673"/>
              <a:gd name="T44" fmla="*/ 1756747 w 3677444"/>
              <a:gd name="T45" fmla="*/ 490643 h 5654673"/>
              <a:gd name="T46" fmla="*/ 2092326 w 3677444"/>
              <a:gd name="T47" fmla="*/ 973031 h 5654673"/>
              <a:gd name="T48" fmla="*/ 1870314 w 3677444"/>
              <a:gd name="T49" fmla="*/ 360602 h 5654673"/>
              <a:gd name="T50" fmla="*/ 2249489 w 3677444"/>
              <a:gd name="T51" fmla="*/ 0 h 5654673"/>
              <a:gd name="T52" fmla="*/ 2877701 w 3677444"/>
              <a:gd name="T53" fmla="*/ 428623 h 5654673"/>
              <a:gd name="T54" fmla="*/ 2944679 w 3677444"/>
              <a:gd name="T55" fmla="*/ 480212 h 5654673"/>
              <a:gd name="T56" fmla="*/ 3099548 w 3677444"/>
              <a:gd name="T57" fmla="*/ 969378 h 5654673"/>
              <a:gd name="T58" fmla="*/ 3646488 w 3677444"/>
              <a:gd name="T59" fmla="*/ 2927364 h 5654673"/>
              <a:gd name="T60" fmla="*/ 2609849 w 3677444"/>
              <a:gd name="T61" fmla="*/ 1694305 h 5654673"/>
              <a:gd name="T62" fmla="*/ 2518568 w 3677444"/>
              <a:gd name="T63" fmla="*/ 1967294 h 5654673"/>
              <a:gd name="T64" fmla="*/ 2527034 w 3677444"/>
              <a:gd name="T65" fmla="*/ 2077071 h 5654673"/>
              <a:gd name="T66" fmla="*/ 2613553 w 3677444"/>
              <a:gd name="T67" fmla="*/ 2317788 h 5654673"/>
              <a:gd name="T68" fmla="*/ 2747168 w 3677444"/>
              <a:gd name="T69" fmla="*/ 2575434 h 5654673"/>
              <a:gd name="T70" fmla="*/ 2879195 w 3677444"/>
              <a:gd name="T71" fmla="*/ 2866675 h 5654673"/>
              <a:gd name="T72" fmla="*/ 3005137 w 3677444"/>
              <a:gd name="T73" fmla="*/ 3235685 h 5654673"/>
              <a:gd name="T74" fmla="*/ 2988717 w 3677444"/>
              <a:gd name="T75" fmla="*/ 3434333 h 5654673"/>
              <a:gd name="T76" fmla="*/ 2871243 w 3677444"/>
              <a:gd name="T77" fmla="*/ 4139923 h 5654673"/>
              <a:gd name="T78" fmla="*/ 2741625 w 3677444"/>
              <a:gd name="T79" fmla="*/ 5045899 h 5654673"/>
              <a:gd name="T80" fmla="*/ 2720437 w 3677444"/>
              <a:gd name="T81" fmla="*/ 5409028 h 5654673"/>
              <a:gd name="T82" fmla="*/ 2679386 w 3677444"/>
              <a:gd name="T83" fmla="*/ 5475773 h 5654673"/>
              <a:gd name="T84" fmla="*/ 2589867 w 3677444"/>
              <a:gd name="T85" fmla="*/ 5511265 h 5654673"/>
              <a:gd name="T86" fmla="*/ 2350483 w 3677444"/>
              <a:gd name="T87" fmla="*/ 5624235 h 5654673"/>
              <a:gd name="T88" fmla="*/ 2006220 w 3677444"/>
              <a:gd name="T89" fmla="*/ 5653614 h 5654673"/>
              <a:gd name="T90" fmla="*/ 1581779 w 3677444"/>
              <a:gd name="T91" fmla="*/ 5642233 h 5654673"/>
              <a:gd name="T92" fmla="*/ 1144901 w 3677444"/>
              <a:gd name="T93" fmla="*/ 5547214 h 5654673"/>
              <a:gd name="T94" fmla="*/ 982692 w 3677444"/>
              <a:gd name="T95" fmla="*/ 4958836 h 5654673"/>
              <a:gd name="T96" fmla="*/ 824982 w 3677444"/>
              <a:gd name="T97" fmla="*/ 4225943 h 5654673"/>
              <a:gd name="T98" fmla="*/ 719931 w 3677444"/>
              <a:gd name="T99" fmla="*/ 3556574 h 5654673"/>
              <a:gd name="T100" fmla="*/ 661192 w 3677444"/>
              <a:gd name="T101" fmla="*/ 3391754 h 5654673"/>
              <a:gd name="T102" fmla="*/ 734217 w 3677444"/>
              <a:gd name="T103" fmla="*/ 3051048 h 5654673"/>
              <a:gd name="T104" fmla="*/ 894025 w 3677444"/>
              <a:gd name="T105" fmla="*/ 2587337 h 5654673"/>
              <a:gd name="T106" fmla="*/ 984778 w 3677444"/>
              <a:gd name="T107" fmla="*/ 2334717 h 5654673"/>
              <a:gd name="T108" fmla="*/ 1031873 w 3677444"/>
              <a:gd name="T109" fmla="*/ 2141086 h 5654673"/>
              <a:gd name="T110" fmla="*/ 1040340 w 3677444"/>
              <a:gd name="T111" fmla="*/ 2000094 h 5654673"/>
              <a:gd name="T112" fmla="*/ 966521 w 3677444"/>
              <a:gd name="T113" fmla="*/ 1730545 h 5654673"/>
              <a:gd name="T114" fmla="*/ 371860 w 3677444"/>
              <a:gd name="T115" fmla="*/ 3072701 h 5654673"/>
              <a:gd name="T116" fmla="*/ 348495 w 3677444"/>
              <a:gd name="T117" fmla="*/ 1488014 h 5654673"/>
              <a:gd name="T118" fmla="*/ 566461 w 3677444"/>
              <a:gd name="T119" fmla="*/ 567986 h 5654673"/>
              <a:gd name="T120" fmla="*/ 613603 w 3677444"/>
              <a:gd name="T121" fmla="*/ 459031 h 5654673"/>
              <a:gd name="T122" fmla="*/ 694910 w 3677444"/>
              <a:gd name="T123" fmla="*/ 419364 h 5654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77444" h="5654673">
                <a:moveTo>
                  <a:pt x="62854" y="3057524"/>
                </a:moveTo>
                <a:lnTo>
                  <a:pt x="61014" y="3057789"/>
                </a:lnTo>
                <a:lnTo>
                  <a:pt x="59438" y="3058318"/>
                </a:lnTo>
                <a:lnTo>
                  <a:pt x="57599" y="3058847"/>
                </a:lnTo>
                <a:lnTo>
                  <a:pt x="56022" y="3059641"/>
                </a:lnTo>
                <a:lnTo>
                  <a:pt x="54446" y="3060435"/>
                </a:lnTo>
                <a:lnTo>
                  <a:pt x="53132" y="3062022"/>
                </a:lnTo>
                <a:lnTo>
                  <a:pt x="51555" y="3063080"/>
                </a:lnTo>
                <a:lnTo>
                  <a:pt x="50241" y="3064403"/>
                </a:lnTo>
                <a:lnTo>
                  <a:pt x="49190" y="3065726"/>
                </a:lnTo>
                <a:lnTo>
                  <a:pt x="48402" y="3067314"/>
                </a:lnTo>
                <a:lnTo>
                  <a:pt x="47614" y="3068901"/>
                </a:lnTo>
                <a:lnTo>
                  <a:pt x="46826" y="3070753"/>
                </a:lnTo>
                <a:lnTo>
                  <a:pt x="46563" y="3072870"/>
                </a:lnTo>
                <a:lnTo>
                  <a:pt x="46300" y="3074722"/>
                </a:lnTo>
                <a:lnTo>
                  <a:pt x="46037" y="3076574"/>
                </a:lnTo>
                <a:lnTo>
                  <a:pt x="46300" y="3078426"/>
                </a:lnTo>
                <a:lnTo>
                  <a:pt x="46563" y="3080278"/>
                </a:lnTo>
                <a:lnTo>
                  <a:pt x="46826" y="3082395"/>
                </a:lnTo>
                <a:lnTo>
                  <a:pt x="47614" y="3083982"/>
                </a:lnTo>
                <a:lnTo>
                  <a:pt x="48402" y="3085570"/>
                </a:lnTo>
                <a:lnTo>
                  <a:pt x="49190" y="3087157"/>
                </a:lnTo>
                <a:lnTo>
                  <a:pt x="50241" y="3088745"/>
                </a:lnTo>
                <a:lnTo>
                  <a:pt x="51555" y="3090068"/>
                </a:lnTo>
                <a:lnTo>
                  <a:pt x="53132" y="3091126"/>
                </a:lnTo>
                <a:lnTo>
                  <a:pt x="54446" y="3092449"/>
                </a:lnTo>
                <a:lnTo>
                  <a:pt x="56022" y="3093507"/>
                </a:lnTo>
                <a:lnTo>
                  <a:pt x="57599" y="3094301"/>
                </a:lnTo>
                <a:lnTo>
                  <a:pt x="59438" y="3094830"/>
                </a:lnTo>
                <a:lnTo>
                  <a:pt x="61014" y="3095360"/>
                </a:lnTo>
                <a:lnTo>
                  <a:pt x="62854" y="3095624"/>
                </a:lnTo>
                <a:lnTo>
                  <a:pt x="65219" y="3095624"/>
                </a:lnTo>
                <a:lnTo>
                  <a:pt x="67058" y="3095624"/>
                </a:lnTo>
                <a:lnTo>
                  <a:pt x="68897" y="3095360"/>
                </a:lnTo>
                <a:lnTo>
                  <a:pt x="70737" y="3094830"/>
                </a:lnTo>
                <a:lnTo>
                  <a:pt x="72313" y="3094301"/>
                </a:lnTo>
                <a:lnTo>
                  <a:pt x="74152" y="3093507"/>
                </a:lnTo>
                <a:lnTo>
                  <a:pt x="75729" y="3092449"/>
                </a:lnTo>
                <a:lnTo>
                  <a:pt x="77043" y="3091126"/>
                </a:lnTo>
                <a:lnTo>
                  <a:pt x="78357" y="3090068"/>
                </a:lnTo>
                <a:lnTo>
                  <a:pt x="79670" y="3088745"/>
                </a:lnTo>
                <a:lnTo>
                  <a:pt x="80721" y="3087157"/>
                </a:lnTo>
                <a:lnTo>
                  <a:pt x="81772" y="3085570"/>
                </a:lnTo>
                <a:lnTo>
                  <a:pt x="82561" y="3083982"/>
                </a:lnTo>
                <a:lnTo>
                  <a:pt x="83086" y="3082395"/>
                </a:lnTo>
                <a:lnTo>
                  <a:pt x="83874" y="3080278"/>
                </a:lnTo>
                <a:lnTo>
                  <a:pt x="84137" y="3078426"/>
                </a:lnTo>
                <a:lnTo>
                  <a:pt x="84137" y="3076574"/>
                </a:lnTo>
                <a:lnTo>
                  <a:pt x="84137" y="3074722"/>
                </a:lnTo>
                <a:lnTo>
                  <a:pt x="83874" y="3072870"/>
                </a:lnTo>
                <a:lnTo>
                  <a:pt x="83086" y="3070753"/>
                </a:lnTo>
                <a:lnTo>
                  <a:pt x="82561" y="3068901"/>
                </a:lnTo>
                <a:lnTo>
                  <a:pt x="81772" y="3067314"/>
                </a:lnTo>
                <a:lnTo>
                  <a:pt x="80721" y="3065726"/>
                </a:lnTo>
                <a:lnTo>
                  <a:pt x="79670" y="3064403"/>
                </a:lnTo>
                <a:lnTo>
                  <a:pt x="78357" y="3063080"/>
                </a:lnTo>
                <a:lnTo>
                  <a:pt x="77043" y="3062022"/>
                </a:lnTo>
                <a:lnTo>
                  <a:pt x="75729" y="3060435"/>
                </a:lnTo>
                <a:lnTo>
                  <a:pt x="74152" y="3059641"/>
                </a:lnTo>
                <a:lnTo>
                  <a:pt x="72313" y="3058847"/>
                </a:lnTo>
                <a:lnTo>
                  <a:pt x="70737" y="3058318"/>
                </a:lnTo>
                <a:lnTo>
                  <a:pt x="68897" y="3057789"/>
                </a:lnTo>
                <a:lnTo>
                  <a:pt x="67058" y="3057524"/>
                </a:lnTo>
                <a:lnTo>
                  <a:pt x="65219" y="3057524"/>
                </a:lnTo>
                <a:lnTo>
                  <a:pt x="62854" y="3057524"/>
                </a:lnTo>
                <a:close/>
                <a:moveTo>
                  <a:pt x="3610239" y="3047998"/>
                </a:moveTo>
                <a:lnTo>
                  <a:pt x="3608387" y="3048263"/>
                </a:lnTo>
                <a:lnTo>
                  <a:pt x="3606535" y="3048792"/>
                </a:lnTo>
                <a:lnTo>
                  <a:pt x="3604948" y="3049321"/>
                </a:lnTo>
                <a:lnTo>
                  <a:pt x="3603360" y="3050115"/>
                </a:lnTo>
                <a:lnTo>
                  <a:pt x="3601773" y="3050909"/>
                </a:lnTo>
                <a:lnTo>
                  <a:pt x="3600185" y="3052496"/>
                </a:lnTo>
                <a:lnTo>
                  <a:pt x="3598862" y="3053554"/>
                </a:lnTo>
                <a:lnTo>
                  <a:pt x="3597539" y="3054877"/>
                </a:lnTo>
                <a:lnTo>
                  <a:pt x="3596481" y="3056200"/>
                </a:lnTo>
                <a:lnTo>
                  <a:pt x="3595687" y="3057788"/>
                </a:lnTo>
                <a:lnTo>
                  <a:pt x="3594894" y="3059375"/>
                </a:lnTo>
                <a:lnTo>
                  <a:pt x="3594100" y="3061227"/>
                </a:lnTo>
                <a:lnTo>
                  <a:pt x="3593835" y="3063344"/>
                </a:lnTo>
                <a:lnTo>
                  <a:pt x="3593571" y="3065196"/>
                </a:lnTo>
                <a:lnTo>
                  <a:pt x="3593306" y="3067048"/>
                </a:lnTo>
                <a:lnTo>
                  <a:pt x="3593571" y="3068900"/>
                </a:lnTo>
                <a:lnTo>
                  <a:pt x="3593835" y="3070752"/>
                </a:lnTo>
                <a:lnTo>
                  <a:pt x="3594100" y="3072869"/>
                </a:lnTo>
                <a:lnTo>
                  <a:pt x="3594894" y="3074456"/>
                </a:lnTo>
                <a:lnTo>
                  <a:pt x="3595687" y="3076044"/>
                </a:lnTo>
                <a:lnTo>
                  <a:pt x="3596481" y="3077631"/>
                </a:lnTo>
                <a:lnTo>
                  <a:pt x="3597539" y="3079219"/>
                </a:lnTo>
                <a:lnTo>
                  <a:pt x="3598862" y="3080542"/>
                </a:lnTo>
                <a:lnTo>
                  <a:pt x="3600185" y="3081600"/>
                </a:lnTo>
                <a:lnTo>
                  <a:pt x="3601773" y="3082923"/>
                </a:lnTo>
                <a:lnTo>
                  <a:pt x="3603360" y="3083981"/>
                </a:lnTo>
                <a:lnTo>
                  <a:pt x="3604948" y="3084775"/>
                </a:lnTo>
                <a:lnTo>
                  <a:pt x="3606535" y="3085304"/>
                </a:lnTo>
                <a:lnTo>
                  <a:pt x="3608387" y="3085834"/>
                </a:lnTo>
                <a:lnTo>
                  <a:pt x="3610239" y="3086098"/>
                </a:lnTo>
                <a:lnTo>
                  <a:pt x="3612356" y="3086098"/>
                </a:lnTo>
                <a:lnTo>
                  <a:pt x="3614473" y="3086098"/>
                </a:lnTo>
                <a:lnTo>
                  <a:pt x="3616325" y="3085834"/>
                </a:lnTo>
                <a:lnTo>
                  <a:pt x="3617912" y="3085304"/>
                </a:lnTo>
                <a:lnTo>
                  <a:pt x="3619764" y="3084775"/>
                </a:lnTo>
                <a:lnTo>
                  <a:pt x="3621616" y="3083981"/>
                </a:lnTo>
                <a:lnTo>
                  <a:pt x="3623204" y="3082923"/>
                </a:lnTo>
                <a:lnTo>
                  <a:pt x="3624527" y="3081600"/>
                </a:lnTo>
                <a:lnTo>
                  <a:pt x="3625850" y="3080542"/>
                </a:lnTo>
                <a:lnTo>
                  <a:pt x="3627173" y="3079219"/>
                </a:lnTo>
                <a:lnTo>
                  <a:pt x="3628231" y="3077631"/>
                </a:lnTo>
                <a:lnTo>
                  <a:pt x="3629025" y="3076044"/>
                </a:lnTo>
                <a:lnTo>
                  <a:pt x="3629818" y="3074456"/>
                </a:lnTo>
                <a:lnTo>
                  <a:pt x="3630612" y="3072869"/>
                </a:lnTo>
                <a:lnTo>
                  <a:pt x="3630877" y="3070752"/>
                </a:lnTo>
                <a:lnTo>
                  <a:pt x="3631406" y="3068900"/>
                </a:lnTo>
                <a:lnTo>
                  <a:pt x="3631406" y="3067048"/>
                </a:lnTo>
                <a:lnTo>
                  <a:pt x="3631406" y="3065196"/>
                </a:lnTo>
                <a:lnTo>
                  <a:pt x="3630877" y="3063344"/>
                </a:lnTo>
                <a:lnTo>
                  <a:pt x="3630612" y="3061227"/>
                </a:lnTo>
                <a:lnTo>
                  <a:pt x="3629818" y="3059375"/>
                </a:lnTo>
                <a:lnTo>
                  <a:pt x="3629025" y="3057788"/>
                </a:lnTo>
                <a:lnTo>
                  <a:pt x="3628231" y="3056200"/>
                </a:lnTo>
                <a:lnTo>
                  <a:pt x="3627173" y="3054877"/>
                </a:lnTo>
                <a:lnTo>
                  <a:pt x="3625850" y="3053554"/>
                </a:lnTo>
                <a:lnTo>
                  <a:pt x="3624527" y="3052496"/>
                </a:lnTo>
                <a:lnTo>
                  <a:pt x="3623204" y="3050909"/>
                </a:lnTo>
                <a:lnTo>
                  <a:pt x="3621616" y="3050115"/>
                </a:lnTo>
                <a:lnTo>
                  <a:pt x="3619764" y="3049321"/>
                </a:lnTo>
                <a:lnTo>
                  <a:pt x="3617912" y="3048792"/>
                </a:lnTo>
                <a:lnTo>
                  <a:pt x="3616325" y="3048263"/>
                </a:lnTo>
                <a:lnTo>
                  <a:pt x="3614473" y="3047998"/>
                </a:lnTo>
                <a:lnTo>
                  <a:pt x="3612356" y="3047998"/>
                </a:lnTo>
                <a:lnTo>
                  <a:pt x="3610239" y="3047998"/>
                </a:lnTo>
                <a:close/>
                <a:moveTo>
                  <a:pt x="2289175" y="2786062"/>
                </a:moveTo>
                <a:lnTo>
                  <a:pt x="2289175" y="2820987"/>
                </a:lnTo>
                <a:lnTo>
                  <a:pt x="2833688" y="2820987"/>
                </a:lnTo>
                <a:lnTo>
                  <a:pt x="2833688" y="2786062"/>
                </a:lnTo>
                <a:lnTo>
                  <a:pt x="2289175" y="2786062"/>
                </a:lnTo>
                <a:close/>
                <a:moveTo>
                  <a:pt x="838200" y="2786062"/>
                </a:moveTo>
                <a:lnTo>
                  <a:pt x="838200" y="2820987"/>
                </a:lnTo>
                <a:lnTo>
                  <a:pt x="1384300" y="2820987"/>
                </a:lnTo>
                <a:lnTo>
                  <a:pt x="1384300" y="2786062"/>
                </a:lnTo>
                <a:lnTo>
                  <a:pt x="838200" y="2786062"/>
                </a:lnTo>
                <a:close/>
                <a:moveTo>
                  <a:pt x="1853406" y="2125662"/>
                </a:moveTo>
                <a:lnTo>
                  <a:pt x="1849676" y="2125928"/>
                </a:lnTo>
                <a:lnTo>
                  <a:pt x="1845679" y="2126724"/>
                </a:lnTo>
                <a:lnTo>
                  <a:pt x="1842215" y="2127786"/>
                </a:lnTo>
                <a:lnTo>
                  <a:pt x="1839017" y="2128848"/>
                </a:lnTo>
                <a:lnTo>
                  <a:pt x="1835819" y="2130442"/>
                </a:lnTo>
                <a:lnTo>
                  <a:pt x="1832355" y="2132300"/>
                </a:lnTo>
                <a:lnTo>
                  <a:pt x="1829690" y="2134425"/>
                </a:lnTo>
                <a:lnTo>
                  <a:pt x="1827025" y="2136814"/>
                </a:lnTo>
                <a:lnTo>
                  <a:pt x="1824627" y="2139470"/>
                </a:lnTo>
                <a:lnTo>
                  <a:pt x="1822495" y="2142390"/>
                </a:lnTo>
                <a:lnTo>
                  <a:pt x="1820630" y="2145311"/>
                </a:lnTo>
                <a:lnTo>
                  <a:pt x="1819031" y="2148763"/>
                </a:lnTo>
                <a:lnTo>
                  <a:pt x="1817965" y="2151949"/>
                </a:lnTo>
                <a:lnTo>
                  <a:pt x="1816899" y="2155401"/>
                </a:lnTo>
                <a:lnTo>
                  <a:pt x="1816366" y="2159384"/>
                </a:lnTo>
                <a:lnTo>
                  <a:pt x="1816100" y="2163101"/>
                </a:lnTo>
                <a:lnTo>
                  <a:pt x="1816366" y="2166819"/>
                </a:lnTo>
                <a:lnTo>
                  <a:pt x="1816899" y="2170536"/>
                </a:lnTo>
                <a:lnTo>
                  <a:pt x="1817965" y="2173988"/>
                </a:lnTo>
                <a:lnTo>
                  <a:pt x="1819031" y="2177440"/>
                </a:lnTo>
                <a:lnTo>
                  <a:pt x="1820630" y="2180892"/>
                </a:lnTo>
                <a:lnTo>
                  <a:pt x="1822495" y="2183812"/>
                </a:lnTo>
                <a:lnTo>
                  <a:pt x="1824627" y="2186468"/>
                </a:lnTo>
                <a:lnTo>
                  <a:pt x="1827025" y="2189389"/>
                </a:lnTo>
                <a:lnTo>
                  <a:pt x="1829690" y="2191778"/>
                </a:lnTo>
                <a:lnTo>
                  <a:pt x="1832355" y="2193902"/>
                </a:lnTo>
                <a:lnTo>
                  <a:pt x="1835819" y="2195761"/>
                </a:lnTo>
                <a:lnTo>
                  <a:pt x="1839017" y="2197089"/>
                </a:lnTo>
                <a:lnTo>
                  <a:pt x="1842215" y="2198682"/>
                </a:lnTo>
                <a:lnTo>
                  <a:pt x="1845679" y="2199479"/>
                </a:lnTo>
                <a:lnTo>
                  <a:pt x="1849676" y="2200010"/>
                </a:lnTo>
                <a:lnTo>
                  <a:pt x="1853406" y="2200275"/>
                </a:lnTo>
                <a:lnTo>
                  <a:pt x="1857404" y="2200010"/>
                </a:lnTo>
                <a:lnTo>
                  <a:pt x="1860868" y="2199479"/>
                </a:lnTo>
                <a:lnTo>
                  <a:pt x="1864332" y="2198682"/>
                </a:lnTo>
                <a:lnTo>
                  <a:pt x="1868063" y="2197089"/>
                </a:lnTo>
                <a:lnTo>
                  <a:pt x="1871260" y="2195761"/>
                </a:lnTo>
                <a:lnTo>
                  <a:pt x="1874192" y="2193902"/>
                </a:lnTo>
                <a:lnTo>
                  <a:pt x="1877123" y="2191778"/>
                </a:lnTo>
                <a:lnTo>
                  <a:pt x="1879788" y="2189389"/>
                </a:lnTo>
                <a:lnTo>
                  <a:pt x="1882186" y="2186468"/>
                </a:lnTo>
                <a:lnTo>
                  <a:pt x="1884318" y="2183812"/>
                </a:lnTo>
                <a:lnTo>
                  <a:pt x="1886183" y="2180892"/>
                </a:lnTo>
                <a:lnTo>
                  <a:pt x="1887782" y="2177440"/>
                </a:lnTo>
                <a:lnTo>
                  <a:pt x="1889114" y="2173988"/>
                </a:lnTo>
                <a:lnTo>
                  <a:pt x="1889914" y="2170536"/>
                </a:lnTo>
                <a:lnTo>
                  <a:pt x="1890447" y="2166819"/>
                </a:lnTo>
                <a:lnTo>
                  <a:pt x="1890713" y="2163101"/>
                </a:lnTo>
                <a:lnTo>
                  <a:pt x="1890447" y="2159384"/>
                </a:lnTo>
                <a:lnTo>
                  <a:pt x="1889914" y="2155401"/>
                </a:lnTo>
                <a:lnTo>
                  <a:pt x="1889114" y="2151949"/>
                </a:lnTo>
                <a:lnTo>
                  <a:pt x="1887782" y="2148763"/>
                </a:lnTo>
                <a:lnTo>
                  <a:pt x="1886183" y="2145311"/>
                </a:lnTo>
                <a:lnTo>
                  <a:pt x="1884318" y="2142390"/>
                </a:lnTo>
                <a:lnTo>
                  <a:pt x="1882186" y="2139470"/>
                </a:lnTo>
                <a:lnTo>
                  <a:pt x="1879788" y="2136814"/>
                </a:lnTo>
                <a:lnTo>
                  <a:pt x="1877123" y="2134425"/>
                </a:lnTo>
                <a:lnTo>
                  <a:pt x="1874192" y="2132300"/>
                </a:lnTo>
                <a:lnTo>
                  <a:pt x="1871260" y="2130442"/>
                </a:lnTo>
                <a:lnTo>
                  <a:pt x="1868063" y="2128848"/>
                </a:lnTo>
                <a:lnTo>
                  <a:pt x="1864332" y="2127786"/>
                </a:lnTo>
                <a:lnTo>
                  <a:pt x="1860868" y="2126724"/>
                </a:lnTo>
                <a:lnTo>
                  <a:pt x="1857404" y="2125928"/>
                </a:lnTo>
                <a:lnTo>
                  <a:pt x="1853406" y="2125662"/>
                </a:lnTo>
                <a:close/>
                <a:moveTo>
                  <a:pt x="1849676" y="1435099"/>
                </a:moveTo>
                <a:lnTo>
                  <a:pt x="1845679" y="1435623"/>
                </a:lnTo>
                <a:lnTo>
                  <a:pt x="1842215" y="1436670"/>
                </a:lnTo>
                <a:lnTo>
                  <a:pt x="1839017" y="1437979"/>
                </a:lnTo>
                <a:lnTo>
                  <a:pt x="1835819" y="1439549"/>
                </a:lnTo>
                <a:lnTo>
                  <a:pt x="1832355" y="1441381"/>
                </a:lnTo>
                <a:lnTo>
                  <a:pt x="1829690" y="1443475"/>
                </a:lnTo>
                <a:lnTo>
                  <a:pt x="1827025" y="1445569"/>
                </a:lnTo>
                <a:lnTo>
                  <a:pt x="1824627" y="1448448"/>
                </a:lnTo>
                <a:lnTo>
                  <a:pt x="1822495" y="1451327"/>
                </a:lnTo>
                <a:lnTo>
                  <a:pt x="1820630" y="1454206"/>
                </a:lnTo>
                <a:lnTo>
                  <a:pt x="1819031" y="1457347"/>
                </a:lnTo>
                <a:lnTo>
                  <a:pt x="1817965" y="1460750"/>
                </a:lnTo>
                <a:lnTo>
                  <a:pt x="1816899" y="1464152"/>
                </a:lnTo>
                <a:lnTo>
                  <a:pt x="1816366" y="1467817"/>
                </a:lnTo>
                <a:lnTo>
                  <a:pt x="1816100" y="1471743"/>
                </a:lnTo>
                <a:lnTo>
                  <a:pt x="1816366" y="1475407"/>
                </a:lnTo>
                <a:lnTo>
                  <a:pt x="1816899" y="1479071"/>
                </a:lnTo>
                <a:lnTo>
                  <a:pt x="1817965" y="1482474"/>
                </a:lnTo>
                <a:lnTo>
                  <a:pt x="1819031" y="1485876"/>
                </a:lnTo>
                <a:lnTo>
                  <a:pt x="1820630" y="1489279"/>
                </a:lnTo>
                <a:lnTo>
                  <a:pt x="1822495" y="1492158"/>
                </a:lnTo>
                <a:lnTo>
                  <a:pt x="1824627" y="1495037"/>
                </a:lnTo>
                <a:lnTo>
                  <a:pt x="1827025" y="1497393"/>
                </a:lnTo>
                <a:lnTo>
                  <a:pt x="1829690" y="1500011"/>
                </a:lnTo>
                <a:lnTo>
                  <a:pt x="1832355" y="1502104"/>
                </a:lnTo>
                <a:lnTo>
                  <a:pt x="1835819" y="1503937"/>
                </a:lnTo>
                <a:lnTo>
                  <a:pt x="1839017" y="1505245"/>
                </a:lnTo>
                <a:lnTo>
                  <a:pt x="1842215" y="1506554"/>
                </a:lnTo>
                <a:lnTo>
                  <a:pt x="1845679" y="1507339"/>
                </a:lnTo>
                <a:lnTo>
                  <a:pt x="1849676" y="1507863"/>
                </a:lnTo>
                <a:lnTo>
                  <a:pt x="1853406" y="1508124"/>
                </a:lnTo>
                <a:lnTo>
                  <a:pt x="1857404" y="1507863"/>
                </a:lnTo>
                <a:lnTo>
                  <a:pt x="1860868" y="1507339"/>
                </a:lnTo>
                <a:lnTo>
                  <a:pt x="1864332" y="1506554"/>
                </a:lnTo>
                <a:lnTo>
                  <a:pt x="1868063" y="1505245"/>
                </a:lnTo>
                <a:lnTo>
                  <a:pt x="1871260" y="1503937"/>
                </a:lnTo>
                <a:lnTo>
                  <a:pt x="1874192" y="1502104"/>
                </a:lnTo>
                <a:lnTo>
                  <a:pt x="1877123" y="1500011"/>
                </a:lnTo>
                <a:lnTo>
                  <a:pt x="1879788" y="1497393"/>
                </a:lnTo>
                <a:lnTo>
                  <a:pt x="1882186" y="1495037"/>
                </a:lnTo>
                <a:lnTo>
                  <a:pt x="1884318" y="1492158"/>
                </a:lnTo>
                <a:lnTo>
                  <a:pt x="1886183" y="1489279"/>
                </a:lnTo>
                <a:lnTo>
                  <a:pt x="1887782" y="1485876"/>
                </a:lnTo>
                <a:lnTo>
                  <a:pt x="1889114" y="1482474"/>
                </a:lnTo>
                <a:lnTo>
                  <a:pt x="1889914" y="1479071"/>
                </a:lnTo>
                <a:lnTo>
                  <a:pt x="1890447" y="1475407"/>
                </a:lnTo>
                <a:lnTo>
                  <a:pt x="1890713" y="1471743"/>
                </a:lnTo>
                <a:lnTo>
                  <a:pt x="1890447" y="1467817"/>
                </a:lnTo>
                <a:lnTo>
                  <a:pt x="1889914" y="1464152"/>
                </a:lnTo>
                <a:lnTo>
                  <a:pt x="1889114" y="1460750"/>
                </a:lnTo>
                <a:lnTo>
                  <a:pt x="1887782" y="1457347"/>
                </a:lnTo>
                <a:lnTo>
                  <a:pt x="1886183" y="1454206"/>
                </a:lnTo>
                <a:lnTo>
                  <a:pt x="1884318" y="1451327"/>
                </a:lnTo>
                <a:lnTo>
                  <a:pt x="1882186" y="1448448"/>
                </a:lnTo>
                <a:lnTo>
                  <a:pt x="1879788" y="1445569"/>
                </a:lnTo>
                <a:lnTo>
                  <a:pt x="1877123" y="1443475"/>
                </a:lnTo>
                <a:lnTo>
                  <a:pt x="1874192" y="1441381"/>
                </a:lnTo>
                <a:lnTo>
                  <a:pt x="1871260" y="1439549"/>
                </a:lnTo>
                <a:lnTo>
                  <a:pt x="1868063" y="1437979"/>
                </a:lnTo>
                <a:lnTo>
                  <a:pt x="1864332" y="1436670"/>
                </a:lnTo>
                <a:lnTo>
                  <a:pt x="1860868" y="1435623"/>
                </a:lnTo>
                <a:lnTo>
                  <a:pt x="1857404" y="1435099"/>
                </a:lnTo>
                <a:lnTo>
                  <a:pt x="1853406" y="1435099"/>
                </a:lnTo>
                <a:lnTo>
                  <a:pt x="1849676" y="1435099"/>
                </a:lnTo>
                <a:close/>
                <a:moveTo>
                  <a:pt x="1842909" y="323711"/>
                </a:moveTo>
                <a:lnTo>
                  <a:pt x="1838325" y="329571"/>
                </a:lnTo>
                <a:lnTo>
                  <a:pt x="1840471" y="329606"/>
                </a:lnTo>
                <a:lnTo>
                  <a:pt x="1824436" y="347327"/>
                </a:lnTo>
                <a:lnTo>
                  <a:pt x="1737393" y="458602"/>
                </a:lnTo>
                <a:lnTo>
                  <a:pt x="1756747" y="490643"/>
                </a:lnTo>
                <a:lnTo>
                  <a:pt x="1795356" y="554609"/>
                </a:lnTo>
                <a:lnTo>
                  <a:pt x="1707825" y="733026"/>
                </a:lnTo>
                <a:lnTo>
                  <a:pt x="1679000" y="791970"/>
                </a:lnTo>
                <a:lnTo>
                  <a:pt x="1675034" y="800428"/>
                </a:lnTo>
                <a:lnTo>
                  <a:pt x="1660489" y="830032"/>
                </a:lnTo>
                <a:lnTo>
                  <a:pt x="1656258" y="838491"/>
                </a:lnTo>
                <a:lnTo>
                  <a:pt x="1627434" y="897434"/>
                </a:lnTo>
                <a:lnTo>
                  <a:pt x="1623467" y="905893"/>
                </a:lnTo>
                <a:lnTo>
                  <a:pt x="1608923" y="935497"/>
                </a:lnTo>
                <a:lnTo>
                  <a:pt x="1590676" y="973031"/>
                </a:lnTo>
                <a:lnTo>
                  <a:pt x="1841369" y="1131888"/>
                </a:lnTo>
                <a:lnTo>
                  <a:pt x="2092326" y="973031"/>
                </a:lnTo>
                <a:lnTo>
                  <a:pt x="2073815" y="935497"/>
                </a:lnTo>
                <a:lnTo>
                  <a:pt x="2059271" y="905893"/>
                </a:lnTo>
                <a:lnTo>
                  <a:pt x="2055304" y="897434"/>
                </a:lnTo>
                <a:lnTo>
                  <a:pt x="2026479" y="838491"/>
                </a:lnTo>
                <a:lnTo>
                  <a:pt x="2022248" y="830032"/>
                </a:lnTo>
                <a:lnTo>
                  <a:pt x="2007704" y="800428"/>
                </a:lnTo>
                <a:lnTo>
                  <a:pt x="2003737" y="791970"/>
                </a:lnTo>
                <a:lnTo>
                  <a:pt x="1974648" y="733026"/>
                </a:lnTo>
                <a:lnTo>
                  <a:pt x="1887646" y="554609"/>
                </a:lnTo>
                <a:lnTo>
                  <a:pt x="1925991" y="490643"/>
                </a:lnTo>
                <a:lnTo>
                  <a:pt x="1943922" y="460957"/>
                </a:lnTo>
                <a:lnTo>
                  <a:pt x="1870314" y="360602"/>
                </a:lnTo>
                <a:lnTo>
                  <a:pt x="1842294" y="329636"/>
                </a:lnTo>
                <a:lnTo>
                  <a:pt x="1847666" y="329724"/>
                </a:lnTo>
                <a:lnTo>
                  <a:pt x="1843259" y="323715"/>
                </a:lnTo>
                <a:lnTo>
                  <a:pt x="1843089" y="323850"/>
                </a:lnTo>
                <a:lnTo>
                  <a:pt x="1842909" y="323711"/>
                </a:lnTo>
                <a:close/>
                <a:moveTo>
                  <a:pt x="1615088" y="146636"/>
                </a:moveTo>
                <a:lnTo>
                  <a:pt x="1842048" y="322674"/>
                </a:lnTo>
                <a:lnTo>
                  <a:pt x="2062958" y="146636"/>
                </a:lnTo>
                <a:lnTo>
                  <a:pt x="1615088" y="146636"/>
                </a:lnTo>
                <a:close/>
                <a:moveTo>
                  <a:pt x="1425576" y="0"/>
                </a:moveTo>
                <a:lnTo>
                  <a:pt x="1426035" y="0"/>
                </a:lnTo>
                <a:lnTo>
                  <a:pt x="2249489" y="0"/>
                </a:lnTo>
                <a:lnTo>
                  <a:pt x="2114965" y="107199"/>
                </a:lnTo>
                <a:lnTo>
                  <a:pt x="2249719" y="0"/>
                </a:lnTo>
                <a:lnTo>
                  <a:pt x="2297714" y="144398"/>
                </a:lnTo>
                <a:lnTo>
                  <a:pt x="2841562" y="422302"/>
                </a:lnTo>
                <a:lnTo>
                  <a:pt x="2841962" y="419099"/>
                </a:lnTo>
                <a:lnTo>
                  <a:pt x="2843815" y="419364"/>
                </a:lnTo>
                <a:lnTo>
                  <a:pt x="2849374" y="419893"/>
                </a:lnTo>
                <a:lnTo>
                  <a:pt x="2853875" y="420951"/>
                </a:lnTo>
                <a:lnTo>
                  <a:pt x="2858640" y="422274"/>
                </a:lnTo>
                <a:lnTo>
                  <a:pt x="2864464" y="423861"/>
                </a:lnTo>
                <a:lnTo>
                  <a:pt x="2870818" y="425978"/>
                </a:lnTo>
                <a:lnTo>
                  <a:pt x="2877701" y="428623"/>
                </a:lnTo>
                <a:lnTo>
                  <a:pt x="2885378" y="432327"/>
                </a:lnTo>
                <a:lnTo>
                  <a:pt x="2893585" y="436560"/>
                </a:lnTo>
                <a:lnTo>
                  <a:pt x="2902057" y="441851"/>
                </a:lnTo>
                <a:lnTo>
                  <a:pt x="2910793" y="447936"/>
                </a:lnTo>
                <a:lnTo>
                  <a:pt x="2920323" y="455079"/>
                </a:lnTo>
                <a:lnTo>
                  <a:pt x="2925088" y="459047"/>
                </a:lnTo>
                <a:lnTo>
                  <a:pt x="2929854" y="463545"/>
                </a:lnTo>
                <a:lnTo>
                  <a:pt x="2934884" y="467778"/>
                </a:lnTo>
                <a:lnTo>
                  <a:pt x="2939913" y="472804"/>
                </a:lnTo>
                <a:lnTo>
                  <a:pt x="2941237" y="474392"/>
                </a:lnTo>
                <a:lnTo>
                  <a:pt x="2943090" y="477037"/>
                </a:lnTo>
                <a:lnTo>
                  <a:pt x="2944679" y="480212"/>
                </a:lnTo>
                <a:lnTo>
                  <a:pt x="2946532" y="484709"/>
                </a:lnTo>
                <a:lnTo>
                  <a:pt x="2951032" y="495292"/>
                </a:lnTo>
                <a:lnTo>
                  <a:pt x="2956592" y="509049"/>
                </a:lnTo>
                <a:lnTo>
                  <a:pt x="2962945" y="525980"/>
                </a:lnTo>
                <a:lnTo>
                  <a:pt x="2969564" y="545822"/>
                </a:lnTo>
                <a:lnTo>
                  <a:pt x="2977241" y="568309"/>
                </a:lnTo>
                <a:lnTo>
                  <a:pt x="2985712" y="593442"/>
                </a:lnTo>
                <a:lnTo>
                  <a:pt x="3004244" y="651645"/>
                </a:lnTo>
                <a:lnTo>
                  <a:pt x="3025158" y="719371"/>
                </a:lnTo>
                <a:lnTo>
                  <a:pt x="3047925" y="795299"/>
                </a:lnTo>
                <a:lnTo>
                  <a:pt x="3072810" y="878899"/>
                </a:lnTo>
                <a:lnTo>
                  <a:pt x="3099548" y="969378"/>
                </a:lnTo>
                <a:lnTo>
                  <a:pt x="3127610" y="1065677"/>
                </a:lnTo>
                <a:lnTo>
                  <a:pt x="3156730" y="1167266"/>
                </a:lnTo>
                <a:lnTo>
                  <a:pt x="3186910" y="1272824"/>
                </a:lnTo>
                <a:lnTo>
                  <a:pt x="3217884" y="1381822"/>
                </a:lnTo>
                <a:lnTo>
                  <a:pt x="3249387" y="1493465"/>
                </a:lnTo>
                <a:lnTo>
                  <a:pt x="3313453" y="1720190"/>
                </a:lnTo>
                <a:lnTo>
                  <a:pt x="3376460" y="1946387"/>
                </a:lnTo>
                <a:lnTo>
                  <a:pt x="3437084" y="2164646"/>
                </a:lnTo>
                <a:lnTo>
                  <a:pt x="3493207" y="2368884"/>
                </a:lnTo>
                <a:lnTo>
                  <a:pt x="3543507" y="2551428"/>
                </a:lnTo>
                <a:lnTo>
                  <a:pt x="3618162" y="2823922"/>
                </a:lnTo>
                <a:lnTo>
                  <a:pt x="3646488" y="2927364"/>
                </a:lnTo>
                <a:lnTo>
                  <a:pt x="3643448" y="2928569"/>
                </a:lnTo>
                <a:lnTo>
                  <a:pt x="3677444" y="3099592"/>
                </a:lnTo>
                <a:lnTo>
                  <a:pt x="3349127" y="3240086"/>
                </a:lnTo>
                <a:lnTo>
                  <a:pt x="3305431" y="3062581"/>
                </a:lnTo>
                <a:lnTo>
                  <a:pt x="3290156" y="3068637"/>
                </a:lnTo>
                <a:lnTo>
                  <a:pt x="2714625" y="1439495"/>
                </a:lnTo>
                <a:lnTo>
                  <a:pt x="2715259" y="1434412"/>
                </a:lnTo>
                <a:lnTo>
                  <a:pt x="2695839" y="1481363"/>
                </a:lnTo>
                <a:lnTo>
                  <a:pt x="2666470" y="1553314"/>
                </a:lnTo>
                <a:lnTo>
                  <a:pt x="2637630" y="1624736"/>
                </a:lnTo>
                <a:lnTo>
                  <a:pt x="2623343" y="1659917"/>
                </a:lnTo>
                <a:lnTo>
                  <a:pt x="2609849" y="1694305"/>
                </a:lnTo>
                <a:lnTo>
                  <a:pt x="2596620" y="1728429"/>
                </a:lnTo>
                <a:lnTo>
                  <a:pt x="2584184" y="1761229"/>
                </a:lnTo>
                <a:lnTo>
                  <a:pt x="2572278" y="1792972"/>
                </a:lnTo>
                <a:lnTo>
                  <a:pt x="2561166" y="1823393"/>
                </a:lnTo>
                <a:lnTo>
                  <a:pt x="2551111" y="1852226"/>
                </a:lnTo>
                <a:lnTo>
                  <a:pt x="2542115" y="1879207"/>
                </a:lnTo>
                <a:lnTo>
                  <a:pt x="2534443" y="1904601"/>
                </a:lnTo>
                <a:lnTo>
                  <a:pt x="2527828" y="1927615"/>
                </a:lnTo>
                <a:lnTo>
                  <a:pt x="2524918" y="1938460"/>
                </a:lnTo>
                <a:lnTo>
                  <a:pt x="2522536" y="1948777"/>
                </a:lnTo>
                <a:lnTo>
                  <a:pt x="2520155" y="1958300"/>
                </a:lnTo>
                <a:lnTo>
                  <a:pt x="2518568" y="1967294"/>
                </a:lnTo>
                <a:lnTo>
                  <a:pt x="2517245" y="1975758"/>
                </a:lnTo>
                <a:lnTo>
                  <a:pt x="2516186" y="1983429"/>
                </a:lnTo>
                <a:lnTo>
                  <a:pt x="2515657" y="1990043"/>
                </a:lnTo>
                <a:lnTo>
                  <a:pt x="2515657" y="1996391"/>
                </a:lnTo>
                <a:lnTo>
                  <a:pt x="2515922" y="2003533"/>
                </a:lnTo>
                <a:lnTo>
                  <a:pt x="2516186" y="2010675"/>
                </a:lnTo>
                <a:lnTo>
                  <a:pt x="2516980" y="2018347"/>
                </a:lnTo>
                <a:lnTo>
                  <a:pt x="2517774" y="2026282"/>
                </a:lnTo>
                <a:lnTo>
                  <a:pt x="2518832" y="2034218"/>
                </a:lnTo>
                <a:lnTo>
                  <a:pt x="2519891" y="2042418"/>
                </a:lnTo>
                <a:lnTo>
                  <a:pt x="2523330" y="2059348"/>
                </a:lnTo>
                <a:lnTo>
                  <a:pt x="2527034" y="2077071"/>
                </a:lnTo>
                <a:lnTo>
                  <a:pt x="2531268" y="2095059"/>
                </a:lnTo>
                <a:lnTo>
                  <a:pt x="2536559" y="2113840"/>
                </a:lnTo>
                <a:lnTo>
                  <a:pt x="2542115" y="2133150"/>
                </a:lnTo>
                <a:lnTo>
                  <a:pt x="2548466" y="2152989"/>
                </a:lnTo>
                <a:lnTo>
                  <a:pt x="2555345" y="2172829"/>
                </a:lnTo>
                <a:lnTo>
                  <a:pt x="2562489" y="2193197"/>
                </a:lnTo>
                <a:lnTo>
                  <a:pt x="2570161" y="2213830"/>
                </a:lnTo>
                <a:lnTo>
                  <a:pt x="2578363" y="2234463"/>
                </a:lnTo>
                <a:lnTo>
                  <a:pt x="2586830" y="2255360"/>
                </a:lnTo>
                <a:lnTo>
                  <a:pt x="2595561" y="2276257"/>
                </a:lnTo>
                <a:lnTo>
                  <a:pt x="2604557" y="2297155"/>
                </a:lnTo>
                <a:lnTo>
                  <a:pt x="2613553" y="2317788"/>
                </a:lnTo>
                <a:lnTo>
                  <a:pt x="2622813" y="2338420"/>
                </a:lnTo>
                <a:lnTo>
                  <a:pt x="2632339" y="2358789"/>
                </a:lnTo>
                <a:lnTo>
                  <a:pt x="2641863" y="2378893"/>
                </a:lnTo>
                <a:lnTo>
                  <a:pt x="2651389" y="2398732"/>
                </a:lnTo>
                <a:lnTo>
                  <a:pt x="2661178" y="2418307"/>
                </a:lnTo>
                <a:lnTo>
                  <a:pt x="2670703" y="2437088"/>
                </a:lnTo>
                <a:lnTo>
                  <a:pt x="2679963" y="2455605"/>
                </a:lnTo>
                <a:lnTo>
                  <a:pt x="2698484" y="2490257"/>
                </a:lnTo>
                <a:lnTo>
                  <a:pt x="2715947" y="2522265"/>
                </a:lnTo>
                <a:lnTo>
                  <a:pt x="2732616" y="2550833"/>
                </a:lnTo>
                <a:lnTo>
                  <a:pt x="2740289" y="2563795"/>
                </a:lnTo>
                <a:lnTo>
                  <a:pt x="2747168" y="2575434"/>
                </a:lnTo>
                <a:lnTo>
                  <a:pt x="2756428" y="2590776"/>
                </a:lnTo>
                <a:lnTo>
                  <a:pt x="2765953" y="2607970"/>
                </a:lnTo>
                <a:lnTo>
                  <a:pt x="2776007" y="2627280"/>
                </a:lnTo>
                <a:lnTo>
                  <a:pt x="2786326" y="2648442"/>
                </a:lnTo>
                <a:lnTo>
                  <a:pt x="2797174" y="2671456"/>
                </a:lnTo>
                <a:lnTo>
                  <a:pt x="2808287" y="2695792"/>
                </a:lnTo>
                <a:lnTo>
                  <a:pt x="2819928" y="2721451"/>
                </a:lnTo>
                <a:lnTo>
                  <a:pt x="2831570" y="2748697"/>
                </a:lnTo>
                <a:lnTo>
                  <a:pt x="2843211" y="2776736"/>
                </a:lnTo>
                <a:lnTo>
                  <a:pt x="2855118" y="2806099"/>
                </a:lnTo>
                <a:lnTo>
                  <a:pt x="2867024" y="2835990"/>
                </a:lnTo>
                <a:lnTo>
                  <a:pt x="2879195" y="2866675"/>
                </a:lnTo>
                <a:lnTo>
                  <a:pt x="2890837" y="2897888"/>
                </a:lnTo>
                <a:lnTo>
                  <a:pt x="2903007" y="2929367"/>
                </a:lnTo>
                <a:lnTo>
                  <a:pt x="2914649" y="2961110"/>
                </a:lnTo>
                <a:lnTo>
                  <a:pt x="2926291" y="2993117"/>
                </a:lnTo>
                <a:lnTo>
                  <a:pt x="2937403" y="3024860"/>
                </a:lnTo>
                <a:lnTo>
                  <a:pt x="2948251" y="3056603"/>
                </a:lnTo>
                <a:lnTo>
                  <a:pt x="2958835" y="3088081"/>
                </a:lnTo>
                <a:lnTo>
                  <a:pt x="2969153" y="3119030"/>
                </a:lnTo>
                <a:lnTo>
                  <a:pt x="2978943" y="3149715"/>
                </a:lnTo>
                <a:lnTo>
                  <a:pt x="2988203" y="3179342"/>
                </a:lnTo>
                <a:lnTo>
                  <a:pt x="2996935" y="3208175"/>
                </a:lnTo>
                <a:lnTo>
                  <a:pt x="3005137" y="3235685"/>
                </a:lnTo>
                <a:lnTo>
                  <a:pt x="3012280" y="3262402"/>
                </a:lnTo>
                <a:lnTo>
                  <a:pt x="3019159" y="3287796"/>
                </a:lnTo>
                <a:lnTo>
                  <a:pt x="3025245" y="3311604"/>
                </a:lnTo>
                <a:lnTo>
                  <a:pt x="3030272" y="3333824"/>
                </a:lnTo>
                <a:lnTo>
                  <a:pt x="3034241" y="3354456"/>
                </a:lnTo>
                <a:lnTo>
                  <a:pt x="3037945" y="3373238"/>
                </a:lnTo>
                <a:lnTo>
                  <a:pt x="3039268" y="3381967"/>
                </a:lnTo>
                <a:lnTo>
                  <a:pt x="3040326" y="3389638"/>
                </a:lnTo>
                <a:lnTo>
                  <a:pt x="3040855" y="3397309"/>
                </a:lnTo>
                <a:lnTo>
                  <a:pt x="3041649" y="3404451"/>
                </a:lnTo>
                <a:lnTo>
                  <a:pt x="3026039" y="3413181"/>
                </a:lnTo>
                <a:lnTo>
                  <a:pt x="2988717" y="3434333"/>
                </a:lnTo>
                <a:lnTo>
                  <a:pt x="2990849" y="3436145"/>
                </a:lnTo>
                <a:lnTo>
                  <a:pt x="2988203" y="3454408"/>
                </a:lnTo>
                <a:lnTo>
                  <a:pt x="2980529" y="3506814"/>
                </a:lnTo>
                <a:lnTo>
                  <a:pt x="2967827" y="3589129"/>
                </a:lnTo>
                <a:lnTo>
                  <a:pt x="2959625" y="3640476"/>
                </a:lnTo>
                <a:lnTo>
                  <a:pt x="2950363" y="3697382"/>
                </a:lnTo>
                <a:lnTo>
                  <a:pt x="2939779" y="3760111"/>
                </a:lnTo>
                <a:lnTo>
                  <a:pt x="2928135" y="3828133"/>
                </a:lnTo>
                <a:lnTo>
                  <a:pt x="2915699" y="3900654"/>
                </a:lnTo>
                <a:lnTo>
                  <a:pt x="2901939" y="3977146"/>
                </a:lnTo>
                <a:lnTo>
                  <a:pt x="2886856" y="4056814"/>
                </a:lnTo>
                <a:lnTo>
                  <a:pt x="2871243" y="4139923"/>
                </a:lnTo>
                <a:lnTo>
                  <a:pt x="2854308" y="4225678"/>
                </a:lnTo>
                <a:lnTo>
                  <a:pt x="2836314" y="4313287"/>
                </a:lnTo>
                <a:lnTo>
                  <a:pt x="2814040" y="4420417"/>
                </a:lnTo>
                <a:lnTo>
                  <a:pt x="2813134" y="4427176"/>
                </a:lnTo>
                <a:lnTo>
                  <a:pt x="2803070" y="4506106"/>
                </a:lnTo>
                <a:lnTo>
                  <a:pt x="2792211" y="4595100"/>
                </a:lnTo>
                <a:lnTo>
                  <a:pt x="2780558" y="4690981"/>
                </a:lnTo>
                <a:lnTo>
                  <a:pt x="2768640" y="4791894"/>
                </a:lnTo>
                <a:lnTo>
                  <a:pt x="2757251" y="4894397"/>
                </a:lnTo>
                <a:lnTo>
                  <a:pt x="2751689" y="4945780"/>
                </a:lnTo>
                <a:lnTo>
                  <a:pt x="2746657" y="4996369"/>
                </a:lnTo>
                <a:lnTo>
                  <a:pt x="2741625" y="5045899"/>
                </a:lnTo>
                <a:lnTo>
                  <a:pt x="2737123" y="5094369"/>
                </a:lnTo>
                <a:lnTo>
                  <a:pt x="2733150" y="5141515"/>
                </a:lnTo>
                <a:lnTo>
                  <a:pt x="2729177" y="5186542"/>
                </a:lnTo>
                <a:lnTo>
                  <a:pt x="2725999" y="5229185"/>
                </a:lnTo>
                <a:lnTo>
                  <a:pt x="2723615" y="5269444"/>
                </a:lnTo>
                <a:lnTo>
                  <a:pt x="2721497" y="5306790"/>
                </a:lnTo>
                <a:lnTo>
                  <a:pt x="2720172" y="5340693"/>
                </a:lnTo>
                <a:lnTo>
                  <a:pt x="2719908" y="5356320"/>
                </a:lnTo>
                <a:lnTo>
                  <a:pt x="2719643" y="5370887"/>
                </a:lnTo>
                <a:lnTo>
                  <a:pt x="2719643" y="5384660"/>
                </a:lnTo>
                <a:lnTo>
                  <a:pt x="2719908" y="5397638"/>
                </a:lnTo>
                <a:lnTo>
                  <a:pt x="2720437" y="5409028"/>
                </a:lnTo>
                <a:lnTo>
                  <a:pt x="2720967" y="5419622"/>
                </a:lnTo>
                <a:lnTo>
                  <a:pt x="2721762" y="5428892"/>
                </a:lnTo>
                <a:lnTo>
                  <a:pt x="2723351" y="5436838"/>
                </a:lnTo>
                <a:lnTo>
                  <a:pt x="2721232" y="5439752"/>
                </a:lnTo>
                <a:lnTo>
                  <a:pt x="2718583" y="5442665"/>
                </a:lnTo>
                <a:lnTo>
                  <a:pt x="2715140" y="5446638"/>
                </a:lnTo>
                <a:lnTo>
                  <a:pt x="2710373" y="5451671"/>
                </a:lnTo>
                <a:lnTo>
                  <a:pt x="2704811" y="5456968"/>
                </a:lnTo>
                <a:lnTo>
                  <a:pt x="2697660" y="5463060"/>
                </a:lnTo>
                <a:lnTo>
                  <a:pt x="2689185" y="5469417"/>
                </a:lnTo>
                <a:lnTo>
                  <a:pt x="2684683" y="5472595"/>
                </a:lnTo>
                <a:lnTo>
                  <a:pt x="2679386" y="5475773"/>
                </a:lnTo>
                <a:lnTo>
                  <a:pt x="2674089" y="5479217"/>
                </a:lnTo>
                <a:lnTo>
                  <a:pt x="2668262" y="5482395"/>
                </a:lnTo>
                <a:lnTo>
                  <a:pt x="2662436" y="5485573"/>
                </a:lnTo>
                <a:lnTo>
                  <a:pt x="2655814" y="5488752"/>
                </a:lnTo>
                <a:lnTo>
                  <a:pt x="2648663" y="5492195"/>
                </a:lnTo>
                <a:lnTo>
                  <a:pt x="2641777" y="5495108"/>
                </a:lnTo>
                <a:lnTo>
                  <a:pt x="2634097" y="5498022"/>
                </a:lnTo>
                <a:lnTo>
                  <a:pt x="2625887" y="5501200"/>
                </a:lnTo>
                <a:lnTo>
                  <a:pt x="2617411" y="5503849"/>
                </a:lnTo>
                <a:lnTo>
                  <a:pt x="2608671" y="5506498"/>
                </a:lnTo>
                <a:lnTo>
                  <a:pt x="2599402" y="5508881"/>
                </a:lnTo>
                <a:lnTo>
                  <a:pt x="2589867" y="5511265"/>
                </a:lnTo>
                <a:lnTo>
                  <a:pt x="2586973" y="5511798"/>
                </a:lnTo>
                <a:lnTo>
                  <a:pt x="2575405" y="5567330"/>
                </a:lnTo>
                <a:lnTo>
                  <a:pt x="2564291" y="5571564"/>
                </a:lnTo>
                <a:lnTo>
                  <a:pt x="2552383" y="5575535"/>
                </a:lnTo>
                <a:lnTo>
                  <a:pt x="2529097" y="5583210"/>
                </a:lnTo>
                <a:lnTo>
                  <a:pt x="2505282" y="5590092"/>
                </a:lnTo>
                <a:lnTo>
                  <a:pt x="2480673" y="5596973"/>
                </a:lnTo>
                <a:lnTo>
                  <a:pt x="2455799" y="5603326"/>
                </a:lnTo>
                <a:lnTo>
                  <a:pt x="2430132" y="5608884"/>
                </a:lnTo>
                <a:lnTo>
                  <a:pt x="2403935" y="5614442"/>
                </a:lnTo>
                <a:lnTo>
                  <a:pt x="2377473" y="5619471"/>
                </a:lnTo>
                <a:lnTo>
                  <a:pt x="2350483" y="5624235"/>
                </a:lnTo>
                <a:lnTo>
                  <a:pt x="2323228" y="5628470"/>
                </a:lnTo>
                <a:lnTo>
                  <a:pt x="2295443" y="5632176"/>
                </a:lnTo>
                <a:lnTo>
                  <a:pt x="2267659" y="5635881"/>
                </a:lnTo>
                <a:lnTo>
                  <a:pt x="2239080" y="5639057"/>
                </a:lnTo>
                <a:lnTo>
                  <a:pt x="2210502" y="5641704"/>
                </a:lnTo>
                <a:lnTo>
                  <a:pt x="2181659" y="5644615"/>
                </a:lnTo>
                <a:lnTo>
                  <a:pt x="2152816" y="5646733"/>
                </a:lnTo>
                <a:lnTo>
                  <a:pt x="2123709" y="5648586"/>
                </a:lnTo>
                <a:lnTo>
                  <a:pt x="2094601" y="5650174"/>
                </a:lnTo>
                <a:lnTo>
                  <a:pt x="2064964" y="5651497"/>
                </a:lnTo>
                <a:lnTo>
                  <a:pt x="2035592" y="5652556"/>
                </a:lnTo>
                <a:lnTo>
                  <a:pt x="2006220" y="5653614"/>
                </a:lnTo>
                <a:lnTo>
                  <a:pt x="1976583" y="5654144"/>
                </a:lnTo>
                <a:lnTo>
                  <a:pt x="1947211" y="5654673"/>
                </a:lnTo>
                <a:lnTo>
                  <a:pt x="1918103" y="5654673"/>
                </a:lnTo>
                <a:lnTo>
                  <a:pt x="1888731" y="5654673"/>
                </a:lnTo>
                <a:lnTo>
                  <a:pt x="1859359" y="5654408"/>
                </a:lnTo>
                <a:lnTo>
                  <a:pt x="1830516" y="5653879"/>
                </a:lnTo>
                <a:lnTo>
                  <a:pt x="1801673" y="5652820"/>
                </a:lnTo>
                <a:lnTo>
                  <a:pt x="1772830" y="5652026"/>
                </a:lnTo>
                <a:lnTo>
                  <a:pt x="1744781" y="5651232"/>
                </a:lnTo>
                <a:lnTo>
                  <a:pt x="1688947" y="5648586"/>
                </a:lnTo>
                <a:lnTo>
                  <a:pt x="1634437" y="5645939"/>
                </a:lnTo>
                <a:lnTo>
                  <a:pt x="1581779" y="5642233"/>
                </a:lnTo>
                <a:lnTo>
                  <a:pt x="1530973" y="5638528"/>
                </a:lnTo>
                <a:lnTo>
                  <a:pt x="1482284" y="5634558"/>
                </a:lnTo>
                <a:lnTo>
                  <a:pt x="1436241" y="5630323"/>
                </a:lnTo>
                <a:lnTo>
                  <a:pt x="1392580" y="5626088"/>
                </a:lnTo>
                <a:lnTo>
                  <a:pt x="1351829" y="5621588"/>
                </a:lnTo>
                <a:lnTo>
                  <a:pt x="1314519" y="5617618"/>
                </a:lnTo>
                <a:lnTo>
                  <a:pt x="1280383" y="5613648"/>
                </a:lnTo>
                <a:lnTo>
                  <a:pt x="1250217" y="5609678"/>
                </a:lnTo>
                <a:lnTo>
                  <a:pt x="1201793" y="5603590"/>
                </a:lnTo>
                <a:lnTo>
                  <a:pt x="1171362" y="5599091"/>
                </a:lnTo>
                <a:lnTo>
                  <a:pt x="1160778" y="5597503"/>
                </a:lnTo>
                <a:lnTo>
                  <a:pt x="1144901" y="5547214"/>
                </a:lnTo>
                <a:lnTo>
                  <a:pt x="1129818" y="5496925"/>
                </a:lnTo>
                <a:lnTo>
                  <a:pt x="1114735" y="5446901"/>
                </a:lnTo>
                <a:lnTo>
                  <a:pt x="1100181" y="5397142"/>
                </a:lnTo>
                <a:lnTo>
                  <a:pt x="1085892" y="5347382"/>
                </a:lnTo>
                <a:lnTo>
                  <a:pt x="1071867" y="5297888"/>
                </a:lnTo>
                <a:lnTo>
                  <a:pt x="1058372" y="5248658"/>
                </a:lnTo>
                <a:lnTo>
                  <a:pt x="1044877" y="5199428"/>
                </a:lnTo>
                <a:lnTo>
                  <a:pt x="1031911" y="5150727"/>
                </a:lnTo>
                <a:lnTo>
                  <a:pt x="1019209" y="5102291"/>
                </a:lnTo>
                <a:lnTo>
                  <a:pt x="1006772" y="5054120"/>
                </a:lnTo>
                <a:lnTo>
                  <a:pt x="994600" y="5006213"/>
                </a:lnTo>
                <a:lnTo>
                  <a:pt x="982692" y="4958836"/>
                </a:lnTo>
                <a:lnTo>
                  <a:pt x="971314" y="4911458"/>
                </a:lnTo>
                <a:lnTo>
                  <a:pt x="959936" y="4864875"/>
                </a:lnTo>
                <a:lnTo>
                  <a:pt x="949086" y="4818292"/>
                </a:lnTo>
                <a:lnTo>
                  <a:pt x="938502" y="4772503"/>
                </a:lnTo>
                <a:lnTo>
                  <a:pt x="928182" y="4726978"/>
                </a:lnTo>
                <a:lnTo>
                  <a:pt x="918127" y="4682248"/>
                </a:lnTo>
                <a:lnTo>
                  <a:pt x="908071" y="4637782"/>
                </a:lnTo>
                <a:lnTo>
                  <a:pt x="889284" y="4550438"/>
                </a:lnTo>
                <a:lnTo>
                  <a:pt x="871555" y="4465477"/>
                </a:lnTo>
                <a:lnTo>
                  <a:pt x="855148" y="4382897"/>
                </a:lnTo>
                <a:lnTo>
                  <a:pt x="839536" y="4302965"/>
                </a:lnTo>
                <a:lnTo>
                  <a:pt x="824982" y="4225943"/>
                </a:lnTo>
                <a:lnTo>
                  <a:pt x="811487" y="4151833"/>
                </a:lnTo>
                <a:lnTo>
                  <a:pt x="798786" y="4080635"/>
                </a:lnTo>
                <a:lnTo>
                  <a:pt x="787407" y="4012878"/>
                </a:lnTo>
                <a:lnTo>
                  <a:pt x="776558" y="3948561"/>
                </a:lnTo>
                <a:lnTo>
                  <a:pt x="767032" y="3888215"/>
                </a:lnTo>
                <a:lnTo>
                  <a:pt x="758035" y="3831309"/>
                </a:lnTo>
                <a:lnTo>
                  <a:pt x="750361" y="3778638"/>
                </a:lnTo>
                <a:lnTo>
                  <a:pt x="743217" y="3730202"/>
                </a:lnTo>
                <a:lnTo>
                  <a:pt x="736866" y="3686001"/>
                </a:lnTo>
                <a:lnTo>
                  <a:pt x="731574" y="3646299"/>
                </a:lnTo>
                <a:lnTo>
                  <a:pt x="726811" y="3611627"/>
                </a:lnTo>
                <a:lnTo>
                  <a:pt x="719931" y="3556574"/>
                </a:lnTo>
                <a:lnTo>
                  <a:pt x="715697" y="3522430"/>
                </a:lnTo>
                <a:lnTo>
                  <a:pt x="714374" y="3510784"/>
                </a:lnTo>
                <a:lnTo>
                  <a:pt x="724596" y="3492273"/>
                </a:lnTo>
                <a:lnTo>
                  <a:pt x="720723" y="3490686"/>
                </a:lnTo>
                <a:lnTo>
                  <a:pt x="699027" y="3480899"/>
                </a:lnTo>
                <a:lnTo>
                  <a:pt x="681565" y="3472699"/>
                </a:lnTo>
                <a:lnTo>
                  <a:pt x="668600" y="3466350"/>
                </a:lnTo>
                <a:lnTo>
                  <a:pt x="659605" y="3461589"/>
                </a:lnTo>
                <a:lnTo>
                  <a:pt x="652461" y="3457885"/>
                </a:lnTo>
                <a:lnTo>
                  <a:pt x="654313" y="3440691"/>
                </a:lnTo>
                <a:lnTo>
                  <a:pt x="656959" y="3419794"/>
                </a:lnTo>
                <a:lnTo>
                  <a:pt x="661192" y="3391754"/>
                </a:lnTo>
                <a:lnTo>
                  <a:pt x="666748" y="3356044"/>
                </a:lnTo>
                <a:lnTo>
                  <a:pt x="670452" y="3335675"/>
                </a:lnTo>
                <a:lnTo>
                  <a:pt x="674157" y="3313984"/>
                </a:lnTo>
                <a:lnTo>
                  <a:pt x="678919" y="3290442"/>
                </a:lnTo>
                <a:lnTo>
                  <a:pt x="683682" y="3265312"/>
                </a:lnTo>
                <a:lnTo>
                  <a:pt x="689238" y="3238860"/>
                </a:lnTo>
                <a:lnTo>
                  <a:pt x="695059" y="3210820"/>
                </a:lnTo>
                <a:lnTo>
                  <a:pt x="701673" y="3181458"/>
                </a:lnTo>
                <a:lnTo>
                  <a:pt x="708552" y="3150773"/>
                </a:lnTo>
                <a:lnTo>
                  <a:pt x="716490" y="3118766"/>
                </a:lnTo>
                <a:lnTo>
                  <a:pt x="724957" y="3085700"/>
                </a:lnTo>
                <a:lnTo>
                  <a:pt x="734217" y="3051048"/>
                </a:lnTo>
                <a:lnTo>
                  <a:pt x="744007" y="3015866"/>
                </a:lnTo>
                <a:lnTo>
                  <a:pt x="754325" y="2979097"/>
                </a:lnTo>
                <a:lnTo>
                  <a:pt x="765438" y="2941799"/>
                </a:lnTo>
                <a:lnTo>
                  <a:pt x="777609" y="2903179"/>
                </a:lnTo>
                <a:lnTo>
                  <a:pt x="790044" y="2863765"/>
                </a:lnTo>
                <a:lnTo>
                  <a:pt x="803802" y="2823557"/>
                </a:lnTo>
                <a:lnTo>
                  <a:pt x="818090" y="2782291"/>
                </a:lnTo>
                <a:lnTo>
                  <a:pt x="833436" y="2740497"/>
                </a:lnTo>
                <a:lnTo>
                  <a:pt x="849311" y="2698173"/>
                </a:lnTo>
                <a:lnTo>
                  <a:pt x="866509" y="2655055"/>
                </a:lnTo>
                <a:lnTo>
                  <a:pt x="884500" y="2611145"/>
                </a:lnTo>
                <a:lnTo>
                  <a:pt x="894025" y="2587337"/>
                </a:lnTo>
                <a:lnTo>
                  <a:pt x="903286" y="2564324"/>
                </a:lnTo>
                <a:lnTo>
                  <a:pt x="912282" y="2541310"/>
                </a:lnTo>
                <a:lnTo>
                  <a:pt x="921013" y="2519090"/>
                </a:lnTo>
                <a:lnTo>
                  <a:pt x="929480" y="2496870"/>
                </a:lnTo>
                <a:lnTo>
                  <a:pt x="937682" y="2474915"/>
                </a:lnTo>
                <a:lnTo>
                  <a:pt x="945355" y="2453753"/>
                </a:lnTo>
                <a:lnTo>
                  <a:pt x="952763" y="2432855"/>
                </a:lnTo>
                <a:lnTo>
                  <a:pt x="959907" y="2412487"/>
                </a:lnTo>
                <a:lnTo>
                  <a:pt x="966521" y="2392383"/>
                </a:lnTo>
                <a:lnTo>
                  <a:pt x="972871" y="2372544"/>
                </a:lnTo>
                <a:lnTo>
                  <a:pt x="979221" y="2353498"/>
                </a:lnTo>
                <a:lnTo>
                  <a:pt x="984778" y="2334717"/>
                </a:lnTo>
                <a:lnTo>
                  <a:pt x="990334" y="2316200"/>
                </a:lnTo>
                <a:lnTo>
                  <a:pt x="995361" y="2297948"/>
                </a:lnTo>
                <a:lnTo>
                  <a:pt x="1000653" y="2280225"/>
                </a:lnTo>
                <a:lnTo>
                  <a:pt x="1005150" y="2263296"/>
                </a:lnTo>
                <a:lnTo>
                  <a:pt x="1009384" y="2246366"/>
                </a:lnTo>
                <a:lnTo>
                  <a:pt x="1013353" y="2230230"/>
                </a:lnTo>
                <a:lnTo>
                  <a:pt x="1017321" y="2214094"/>
                </a:lnTo>
                <a:lnTo>
                  <a:pt x="1020761" y="2198752"/>
                </a:lnTo>
                <a:lnTo>
                  <a:pt x="1023936" y="2183674"/>
                </a:lnTo>
                <a:lnTo>
                  <a:pt x="1026846" y="2169125"/>
                </a:lnTo>
                <a:lnTo>
                  <a:pt x="1029492" y="2154841"/>
                </a:lnTo>
                <a:lnTo>
                  <a:pt x="1031873" y="2141086"/>
                </a:lnTo>
                <a:lnTo>
                  <a:pt x="1033725" y="2127859"/>
                </a:lnTo>
                <a:lnTo>
                  <a:pt x="1035578" y="2114898"/>
                </a:lnTo>
                <a:lnTo>
                  <a:pt x="1037430" y="2102465"/>
                </a:lnTo>
                <a:lnTo>
                  <a:pt x="1038753" y="2090562"/>
                </a:lnTo>
                <a:lnTo>
                  <a:pt x="1039811" y="2079187"/>
                </a:lnTo>
                <a:lnTo>
                  <a:pt x="1040605" y="2068342"/>
                </a:lnTo>
                <a:lnTo>
                  <a:pt x="1041134" y="2057761"/>
                </a:lnTo>
                <a:lnTo>
                  <a:pt x="1041663" y="2040302"/>
                </a:lnTo>
                <a:lnTo>
                  <a:pt x="1041663" y="2023902"/>
                </a:lnTo>
                <a:lnTo>
                  <a:pt x="1041398" y="2015966"/>
                </a:lnTo>
                <a:lnTo>
                  <a:pt x="1040869" y="2008030"/>
                </a:lnTo>
                <a:lnTo>
                  <a:pt x="1040340" y="2000094"/>
                </a:lnTo>
                <a:lnTo>
                  <a:pt x="1039546" y="1992423"/>
                </a:lnTo>
                <a:lnTo>
                  <a:pt x="1038488" y="1985017"/>
                </a:lnTo>
                <a:lnTo>
                  <a:pt x="1037430" y="1977081"/>
                </a:lnTo>
                <a:lnTo>
                  <a:pt x="1034519" y="1961209"/>
                </a:lnTo>
                <a:lnTo>
                  <a:pt x="1031344" y="1945338"/>
                </a:lnTo>
                <a:lnTo>
                  <a:pt x="1027111" y="1928409"/>
                </a:lnTo>
                <a:lnTo>
                  <a:pt x="1022348" y="1910156"/>
                </a:lnTo>
                <a:lnTo>
                  <a:pt x="1016792" y="1891111"/>
                </a:lnTo>
                <a:lnTo>
                  <a:pt x="1010442" y="1870213"/>
                </a:lnTo>
                <a:lnTo>
                  <a:pt x="1003034" y="1846935"/>
                </a:lnTo>
                <a:lnTo>
                  <a:pt x="986630" y="1794295"/>
                </a:lnTo>
                <a:lnTo>
                  <a:pt x="966521" y="1730545"/>
                </a:lnTo>
                <a:lnTo>
                  <a:pt x="954350" y="1691395"/>
                </a:lnTo>
                <a:lnTo>
                  <a:pt x="942180" y="1653833"/>
                </a:lnTo>
                <a:lnTo>
                  <a:pt x="930009" y="1617065"/>
                </a:lnTo>
                <a:lnTo>
                  <a:pt x="918367" y="1581354"/>
                </a:lnTo>
                <a:lnTo>
                  <a:pt x="906461" y="1547230"/>
                </a:lnTo>
                <a:lnTo>
                  <a:pt x="894819" y="1513900"/>
                </a:lnTo>
                <a:lnTo>
                  <a:pt x="883442" y="1481892"/>
                </a:lnTo>
                <a:lnTo>
                  <a:pt x="872065" y="1450680"/>
                </a:lnTo>
                <a:lnTo>
                  <a:pt x="850105" y="1391425"/>
                </a:lnTo>
                <a:lnTo>
                  <a:pt x="848785" y="1387887"/>
                </a:lnTo>
                <a:lnTo>
                  <a:pt x="390076" y="3081337"/>
                </a:lnTo>
                <a:lnTo>
                  <a:pt x="371860" y="3072701"/>
                </a:lnTo>
                <a:lnTo>
                  <a:pt x="328052" y="3249612"/>
                </a:lnTo>
                <a:lnTo>
                  <a:pt x="0" y="3109118"/>
                </a:lnTo>
                <a:lnTo>
                  <a:pt x="38392" y="2914649"/>
                </a:lnTo>
                <a:lnTo>
                  <a:pt x="40996" y="2915841"/>
                </a:lnTo>
                <a:lnTo>
                  <a:pt x="38100" y="2914468"/>
                </a:lnTo>
                <a:lnTo>
                  <a:pt x="60082" y="2811861"/>
                </a:lnTo>
                <a:lnTo>
                  <a:pt x="118347" y="2540533"/>
                </a:lnTo>
                <a:lnTo>
                  <a:pt x="157544" y="2358854"/>
                </a:lnTo>
                <a:lnTo>
                  <a:pt x="201508" y="2156020"/>
                </a:lnTo>
                <a:lnTo>
                  <a:pt x="248914" y="1938640"/>
                </a:lnTo>
                <a:lnTo>
                  <a:pt x="298175" y="1713592"/>
                </a:lnTo>
                <a:lnTo>
                  <a:pt x="348495" y="1488014"/>
                </a:lnTo>
                <a:lnTo>
                  <a:pt x="373391" y="1377473"/>
                </a:lnTo>
                <a:lnTo>
                  <a:pt x="397756" y="1268783"/>
                </a:lnTo>
                <a:lnTo>
                  <a:pt x="421592" y="1163796"/>
                </a:lnTo>
                <a:lnTo>
                  <a:pt x="445163" y="1062775"/>
                </a:lnTo>
                <a:lnTo>
                  <a:pt x="467410" y="967044"/>
                </a:lnTo>
                <a:lnTo>
                  <a:pt x="488597" y="876865"/>
                </a:lnTo>
                <a:lnTo>
                  <a:pt x="508725" y="793563"/>
                </a:lnTo>
                <a:lnTo>
                  <a:pt x="527264" y="717930"/>
                </a:lnTo>
                <a:lnTo>
                  <a:pt x="543949" y="650759"/>
                </a:lnTo>
                <a:lnTo>
                  <a:pt x="551894" y="620611"/>
                </a:lnTo>
                <a:lnTo>
                  <a:pt x="559310" y="592844"/>
                </a:lnTo>
                <a:lnTo>
                  <a:pt x="566461" y="567986"/>
                </a:lnTo>
                <a:lnTo>
                  <a:pt x="572552" y="545507"/>
                </a:lnTo>
                <a:lnTo>
                  <a:pt x="578379" y="525938"/>
                </a:lnTo>
                <a:lnTo>
                  <a:pt x="583676" y="509013"/>
                </a:lnTo>
                <a:lnTo>
                  <a:pt x="588443" y="495261"/>
                </a:lnTo>
                <a:lnTo>
                  <a:pt x="592415" y="484419"/>
                </a:lnTo>
                <a:lnTo>
                  <a:pt x="594269" y="480187"/>
                </a:lnTo>
                <a:lnTo>
                  <a:pt x="595858" y="477014"/>
                </a:lnTo>
                <a:lnTo>
                  <a:pt x="597447" y="474370"/>
                </a:lnTo>
                <a:lnTo>
                  <a:pt x="598772" y="472783"/>
                </a:lnTo>
                <a:lnTo>
                  <a:pt x="603804" y="467758"/>
                </a:lnTo>
                <a:lnTo>
                  <a:pt x="608836" y="463527"/>
                </a:lnTo>
                <a:lnTo>
                  <a:pt x="613603" y="459031"/>
                </a:lnTo>
                <a:lnTo>
                  <a:pt x="618370" y="455065"/>
                </a:lnTo>
                <a:lnTo>
                  <a:pt x="627904" y="447924"/>
                </a:lnTo>
                <a:lnTo>
                  <a:pt x="636644" y="441842"/>
                </a:lnTo>
                <a:lnTo>
                  <a:pt x="645119" y="436553"/>
                </a:lnTo>
                <a:lnTo>
                  <a:pt x="653330" y="432322"/>
                </a:lnTo>
                <a:lnTo>
                  <a:pt x="661010" y="428619"/>
                </a:lnTo>
                <a:lnTo>
                  <a:pt x="668161" y="425975"/>
                </a:lnTo>
                <a:lnTo>
                  <a:pt x="674252" y="423859"/>
                </a:lnTo>
                <a:lnTo>
                  <a:pt x="680079" y="422273"/>
                </a:lnTo>
                <a:lnTo>
                  <a:pt x="684846" y="420950"/>
                </a:lnTo>
                <a:lnTo>
                  <a:pt x="689348" y="419892"/>
                </a:lnTo>
                <a:lnTo>
                  <a:pt x="694910" y="419364"/>
                </a:lnTo>
                <a:lnTo>
                  <a:pt x="697029" y="419099"/>
                </a:lnTo>
                <a:lnTo>
                  <a:pt x="697262" y="420578"/>
                </a:lnTo>
                <a:lnTo>
                  <a:pt x="697175" y="418771"/>
                </a:lnTo>
                <a:lnTo>
                  <a:pt x="1373000" y="145092"/>
                </a:lnTo>
                <a:lnTo>
                  <a:pt x="1425934" y="277"/>
                </a:lnTo>
                <a:lnTo>
                  <a:pt x="1425576" y="0"/>
                </a:lnTo>
                <a:close/>
              </a:path>
            </a:pathLst>
          </a:custGeom>
          <a:solidFill>
            <a:srgbClr val="564F6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33" name="KSO_Shape"/>
          <p:cNvSpPr/>
          <p:nvPr/>
        </p:nvSpPr>
        <p:spPr bwMode="auto">
          <a:xfrm>
            <a:off x="6365915" y="5461575"/>
            <a:ext cx="536809" cy="624197"/>
          </a:xfrm>
          <a:custGeom>
            <a:avLst/>
            <a:gdLst>
              <a:gd name="T0" fmla="*/ 1507308 w 2049463"/>
              <a:gd name="T1" fmla="*/ 1108863 h 2382838"/>
              <a:gd name="T2" fmla="*/ 1434090 w 2049463"/>
              <a:gd name="T3" fmla="*/ 1295677 h 2382838"/>
              <a:gd name="T4" fmla="*/ 1341852 w 2049463"/>
              <a:gd name="T5" fmla="*/ 1452043 h 2382838"/>
              <a:gd name="T6" fmla="*/ 1227112 w 2049463"/>
              <a:gd name="T7" fmla="*/ 1592233 h 2382838"/>
              <a:gd name="T8" fmla="*/ 1090183 w 2049463"/>
              <a:gd name="T9" fmla="*/ 1710220 h 2382838"/>
              <a:gd name="T10" fmla="*/ 927897 w 2049463"/>
              <a:gd name="T11" fmla="*/ 1790148 h 2382838"/>
              <a:gd name="T12" fmla="*/ 893031 w 2049463"/>
              <a:gd name="T13" fmla="*/ 1808544 h 2382838"/>
              <a:gd name="T14" fmla="*/ 1005870 w 2049463"/>
              <a:gd name="T15" fmla="*/ 1790148 h 2382838"/>
              <a:gd name="T16" fmla="*/ 1176080 w 2049463"/>
              <a:gd name="T17" fmla="*/ 1703243 h 2382838"/>
              <a:gd name="T18" fmla="*/ 1316812 w 2049463"/>
              <a:gd name="T19" fmla="*/ 1573837 h 2382838"/>
              <a:gd name="T20" fmla="*/ 1427116 w 2049463"/>
              <a:gd name="T21" fmla="*/ 1418105 h 2382838"/>
              <a:gd name="T22" fmla="*/ 1504772 w 2049463"/>
              <a:gd name="T23" fmla="*/ 1244295 h 2382838"/>
              <a:gd name="T24" fmla="*/ 1542491 w 2049463"/>
              <a:gd name="T25" fmla="*/ 1058433 h 2382838"/>
              <a:gd name="T26" fmla="*/ 825320 w 2049463"/>
              <a:gd name="T27" fmla="*/ 498370 h 2382838"/>
              <a:gd name="T28" fmla="*/ 1161111 w 2049463"/>
              <a:gd name="T29" fmla="*/ 34295 h 2382838"/>
              <a:gd name="T30" fmla="*/ 1128377 w 2049463"/>
              <a:gd name="T31" fmla="*/ 77524 h 2382838"/>
              <a:gd name="T32" fmla="*/ 1068313 w 2049463"/>
              <a:gd name="T33" fmla="*/ 163665 h 2382838"/>
              <a:gd name="T34" fmla="*/ 1019054 w 2049463"/>
              <a:gd name="T35" fmla="*/ 284454 h 2382838"/>
              <a:gd name="T36" fmla="*/ 972020 w 2049463"/>
              <a:gd name="T37" fmla="*/ 335948 h 2382838"/>
              <a:gd name="T38" fmla="*/ 907189 w 2049463"/>
              <a:gd name="T39" fmla="*/ 364873 h 2382838"/>
              <a:gd name="T40" fmla="*/ 844264 w 2049463"/>
              <a:gd name="T41" fmla="*/ 279050 h 2382838"/>
              <a:gd name="T42" fmla="*/ 911002 w 2049463"/>
              <a:gd name="T43" fmla="*/ 164936 h 2382838"/>
              <a:gd name="T44" fmla="*/ 1017465 w 2049463"/>
              <a:gd name="T45" fmla="*/ 84835 h 2382838"/>
              <a:gd name="T46" fmla="*/ 988545 w 2049463"/>
              <a:gd name="T47" fmla="*/ 88013 h 2382838"/>
              <a:gd name="T48" fmla="*/ 874455 w 2049463"/>
              <a:gd name="T49" fmla="*/ 169387 h 2382838"/>
              <a:gd name="T50" fmla="*/ 840133 w 2049463"/>
              <a:gd name="T51" fmla="*/ 79431 h 2382838"/>
              <a:gd name="T52" fmla="*/ 911320 w 2049463"/>
              <a:gd name="T53" fmla="*/ 39380 h 2382838"/>
              <a:gd name="T54" fmla="*/ 768725 w 2049463"/>
              <a:gd name="T55" fmla="*/ 0 h 2382838"/>
              <a:gd name="T56" fmla="*/ 933044 w 2049463"/>
              <a:gd name="T57" fmla="*/ 438493 h 2382838"/>
              <a:gd name="T58" fmla="*/ 1089133 w 2049463"/>
              <a:gd name="T59" fmla="*/ 405495 h 2382838"/>
              <a:gd name="T60" fmla="*/ 1262037 w 2049463"/>
              <a:gd name="T61" fmla="*/ 416600 h 2382838"/>
              <a:gd name="T62" fmla="*/ 1426691 w 2049463"/>
              <a:gd name="T63" fmla="*/ 483865 h 2382838"/>
              <a:gd name="T64" fmla="*/ 1523771 w 2049463"/>
              <a:gd name="T65" fmla="*/ 570802 h 2382838"/>
              <a:gd name="T66" fmla="*/ 1578022 w 2049463"/>
              <a:gd name="T67" fmla="*/ 655201 h 2382838"/>
              <a:gd name="T68" fmla="*/ 1616410 w 2049463"/>
              <a:gd name="T69" fmla="*/ 760223 h 2382838"/>
              <a:gd name="T70" fmla="*/ 1636397 w 2049463"/>
              <a:gd name="T71" fmla="*/ 887774 h 2382838"/>
              <a:gd name="T72" fmla="*/ 1628148 w 2049463"/>
              <a:gd name="T73" fmla="*/ 1071166 h 2382838"/>
              <a:gd name="T74" fmla="*/ 1571042 w 2049463"/>
              <a:gd name="T75" fmla="*/ 1281211 h 2382838"/>
              <a:gd name="T76" fmla="*/ 1471742 w 2049463"/>
              <a:gd name="T77" fmla="*/ 1479517 h 2382838"/>
              <a:gd name="T78" fmla="*/ 1338812 w 2049463"/>
              <a:gd name="T79" fmla="*/ 1653390 h 2382838"/>
              <a:gd name="T80" fmla="*/ 1180820 w 2049463"/>
              <a:gd name="T81" fmla="*/ 1790141 h 2382838"/>
              <a:gd name="T82" fmla="*/ 1007282 w 2049463"/>
              <a:gd name="T83" fmla="*/ 1877079 h 2382838"/>
              <a:gd name="T84" fmla="*/ 841358 w 2049463"/>
              <a:gd name="T85" fmla="*/ 1904365 h 2382838"/>
              <a:gd name="T86" fmla="*/ 693835 w 2049463"/>
              <a:gd name="T87" fmla="*/ 1892308 h 2382838"/>
              <a:gd name="T88" fmla="*/ 503482 w 2049463"/>
              <a:gd name="T89" fmla="*/ 1825044 h 2382838"/>
              <a:gd name="T90" fmla="*/ 335972 w 2049463"/>
              <a:gd name="T91" fmla="*/ 1706060 h 2382838"/>
              <a:gd name="T92" fmla="*/ 196698 w 2049463"/>
              <a:gd name="T93" fmla="*/ 1547416 h 2382838"/>
              <a:gd name="T94" fmla="*/ 91052 w 2049463"/>
              <a:gd name="T95" fmla="*/ 1359581 h 2382838"/>
              <a:gd name="T96" fmla="*/ 23794 w 2049463"/>
              <a:gd name="T97" fmla="*/ 1154930 h 2382838"/>
              <a:gd name="T98" fmla="*/ 0 w 2049463"/>
              <a:gd name="T99" fmla="*/ 944885 h 2382838"/>
              <a:gd name="T100" fmla="*/ 11104 w 2049463"/>
              <a:gd name="T101" fmla="*/ 802422 h 2382838"/>
              <a:gd name="T102" fmla="*/ 42513 w 2049463"/>
              <a:gd name="T103" fmla="*/ 684709 h 2382838"/>
              <a:gd name="T104" fmla="*/ 91052 w 2049463"/>
              <a:gd name="T105" fmla="*/ 589522 h 2382838"/>
              <a:gd name="T106" fmla="*/ 153551 w 2049463"/>
              <a:gd name="T107" fmla="*/ 515594 h 2382838"/>
              <a:gd name="T108" fmla="*/ 275060 w 2049463"/>
              <a:gd name="T109" fmla="*/ 436906 h 2382838"/>
              <a:gd name="T110" fmla="*/ 445742 w 2049463"/>
              <a:gd name="T111" fmla="*/ 396928 h 2382838"/>
              <a:gd name="T112" fmla="*/ 614838 w 2049463"/>
              <a:gd name="T113" fmla="*/ 409620 h 2382838"/>
              <a:gd name="T114" fmla="*/ 757286 w 2049463"/>
              <a:gd name="T115" fmla="*/ 460386 h 238283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049463" h="2382838">
                <a:moveTo>
                  <a:pt x="1927230" y="1182687"/>
                </a:moveTo>
                <a:lnTo>
                  <a:pt x="1924454" y="1205698"/>
                </a:lnTo>
                <a:lnTo>
                  <a:pt x="1920886" y="1229105"/>
                </a:lnTo>
                <a:lnTo>
                  <a:pt x="1917317" y="1252115"/>
                </a:lnTo>
                <a:lnTo>
                  <a:pt x="1913352" y="1274728"/>
                </a:lnTo>
                <a:lnTo>
                  <a:pt x="1908594" y="1297342"/>
                </a:lnTo>
                <a:lnTo>
                  <a:pt x="1903043" y="1320352"/>
                </a:lnTo>
                <a:lnTo>
                  <a:pt x="1897888" y="1342569"/>
                </a:lnTo>
                <a:lnTo>
                  <a:pt x="1892337" y="1364786"/>
                </a:lnTo>
                <a:lnTo>
                  <a:pt x="1885596" y="1387003"/>
                </a:lnTo>
                <a:lnTo>
                  <a:pt x="1879252" y="1408823"/>
                </a:lnTo>
                <a:lnTo>
                  <a:pt x="1872115" y="1430643"/>
                </a:lnTo>
                <a:lnTo>
                  <a:pt x="1865374" y="1452463"/>
                </a:lnTo>
                <a:lnTo>
                  <a:pt x="1857444" y="1473886"/>
                </a:lnTo>
                <a:lnTo>
                  <a:pt x="1849513" y="1495310"/>
                </a:lnTo>
                <a:lnTo>
                  <a:pt x="1840790" y="1516733"/>
                </a:lnTo>
                <a:lnTo>
                  <a:pt x="1832463" y="1537760"/>
                </a:lnTo>
                <a:lnTo>
                  <a:pt x="1813827" y="1579416"/>
                </a:lnTo>
                <a:lnTo>
                  <a:pt x="1804311" y="1600046"/>
                </a:lnTo>
                <a:lnTo>
                  <a:pt x="1794002" y="1620676"/>
                </a:lnTo>
                <a:lnTo>
                  <a:pt x="1784089" y="1640909"/>
                </a:lnTo>
                <a:lnTo>
                  <a:pt x="1773779" y="1661143"/>
                </a:lnTo>
                <a:lnTo>
                  <a:pt x="1762677" y="1680979"/>
                </a:lnTo>
                <a:lnTo>
                  <a:pt x="1751575" y="1701212"/>
                </a:lnTo>
                <a:lnTo>
                  <a:pt x="1740076" y="1720652"/>
                </a:lnTo>
                <a:lnTo>
                  <a:pt x="1728180" y="1740092"/>
                </a:lnTo>
                <a:lnTo>
                  <a:pt x="1716682" y="1759531"/>
                </a:lnTo>
                <a:lnTo>
                  <a:pt x="1704390" y="1778971"/>
                </a:lnTo>
                <a:lnTo>
                  <a:pt x="1691701" y="1797617"/>
                </a:lnTo>
                <a:lnTo>
                  <a:pt x="1678616" y="1816264"/>
                </a:lnTo>
                <a:lnTo>
                  <a:pt x="1665531" y="1834910"/>
                </a:lnTo>
                <a:lnTo>
                  <a:pt x="1652050" y="1853159"/>
                </a:lnTo>
                <a:lnTo>
                  <a:pt x="1638569" y="1871409"/>
                </a:lnTo>
                <a:lnTo>
                  <a:pt x="1624294" y="1889262"/>
                </a:lnTo>
                <a:lnTo>
                  <a:pt x="1610416" y="1907115"/>
                </a:lnTo>
                <a:lnTo>
                  <a:pt x="1596142" y="1924571"/>
                </a:lnTo>
                <a:lnTo>
                  <a:pt x="1581074" y="1942027"/>
                </a:lnTo>
                <a:lnTo>
                  <a:pt x="1566007" y="1958689"/>
                </a:lnTo>
                <a:lnTo>
                  <a:pt x="1550543" y="1975749"/>
                </a:lnTo>
                <a:lnTo>
                  <a:pt x="1535079" y="1991618"/>
                </a:lnTo>
                <a:lnTo>
                  <a:pt x="1519218" y="2008281"/>
                </a:lnTo>
                <a:lnTo>
                  <a:pt x="1503358" y="2024150"/>
                </a:lnTo>
                <a:lnTo>
                  <a:pt x="1487101" y="2039622"/>
                </a:lnTo>
                <a:lnTo>
                  <a:pt x="1470051" y="2055095"/>
                </a:lnTo>
                <a:lnTo>
                  <a:pt x="1453001" y="2069774"/>
                </a:lnTo>
                <a:lnTo>
                  <a:pt x="1435554" y="2084453"/>
                </a:lnTo>
                <a:lnTo>
                  <a:pt x="1418108" y="2098735"/>
                </a:lnTo>
                <a:lnTo>
                  <a:pt x="1400661" y="2112620"/>
                </a:lnTo>
                <a:lnTo>
                  <a:pt x="1382422" y="2126109"/>
                </a:lnTo>
                <a:lnTo>
                  <a:pt x="1363785" y="2139201"/>
                </a:lnTo>
                <a:lnTo>
                  <a:pt x="1344753" y="2151897"/>
                </a:lnTo>
                <a:lnTo>
                  <a:pt x="1325720" y="2163798"/>
                </a:lnTo>
                <a:lnTo>
                  <a:pt x="1306291" y="2175304"/>
                </a:lnTo>
                <a:lnTo>
                  <a:pt x="1286465" y="2186412"/>
                </a:lnTo>
                <a:lnTo>
                  <a:pt x="1266243" y="2196727"/>
                </a:lnTo>
                <a:lnTo>
                  <a:pt x="1246021" y="2207042"/>
                </a:lnTo>
                <a:lnTo>
                  <a:pt x="1225006" y="2216167"/>
                </a:lnTo>
                <a:lnTo>
                  <a:pt x="1203991" y="2224895"/>
                </a:lnTo>
                <a:lnTo>
                  <a:pt x="1182579" y="2232036"/>
                </a:lnTo>
                <a:lnTo>
                  <a:pt x="1160771" y="2239177"/>
                </a:lnTo>
                <a:lnTo>
                  <a:pt x="1138566" y="2245128"/>
                </a:lnTo>
                <a:lnTo>
                  <a:pt x="1116361" y="2250682"/>
                </a:lnTo>
                <a:lnTo>
                  <a:pt x="1093364" y="2255046"/>
                </a:lnTo>
                <a:lnTo>
                  <a:pt x="1069969" y="2258220"/>
                </a:lnTo>
                <a:lnTo>
                  <a:pt x="1063625" y="2260204"/>
                </a:lnTo>
                <a:lnTo>
                  <a:pt x="1069969" y="2260204"/>
                </a:lnTo>
                <a:lnTo>
                  <a:pt x="1081865" y="2260997"/>
                </a:lnTo>
                <a:lnTo>
                  <a:pt x="1093760" y="2261790"/>
                </a:lnTo>
                <a:lnTo>
                  <a:pt x="1105259" y="2262187"/>
                </a:lnTo>
                <a:lnTo>
                  <a:pt x="1117154" y="2262187"/>
                </a:lnTo>
                <a:lnTo>
                  <a:pt x="1129446" y="2261790"/>
                </a:lnTo>
                <a:lnTo>
                  <a:pt x="1141342" y="2261394"/>
                </a:lnTo>
                <a:lnTo>
                  <a:pt x="1152841" y="2260600"/>
                </a:lnTo>
                <a:lnTo>
                  <a:pt x="1164736" y="2259410"/>
                </a:lnTo>
                <a:lnTo>
                  <a:pt x="1176631" y="2257426"/>
                </a:lnTo>
                <a:lnTo>
                  <a:pt x="1188130" y="2255840"/>
                </a:lnTo>
                <a:lnTo>
                  <a:pt x="1200026" y="2253459"/>
                </a:lnTo>
                <a:lnTo>
                  <a:pt x="1211921" y="2251476"/>
                </a:lnTo>
                <a:lnTo>
                  <a:pt x="1235315" y="2245921"/>
                </a:lnTo>
                <a:lnTo>
                  <a:pt x="1258313" y="2239177"/>
                </a:lnTo>
                <a:lnTo>
                  <a:pt x="1281311" y="2231639"/>
                </a:lnTo>
                <a:lnTo>
                  <a:pt x="1303515" y="2223308"/>
                </a:lnTo>
                <a:lnTo>
                  <a:pt x="1325720" y="2213786"/>
                </a:lnTo>
                <a:lnTo>
                  <a:pt x="1347528" y="2204265"/>
                </a:lnTo>
                <a:lnTo>
                  <a:pt x="1368940" y="2193553"/>
                </a:lnTo>
                <a:lnTo>
                  <a:pt x="1390352" y="2182048"/>
                </a:lnTo>
                <a:lnTo>
                  <a:pt x="1410970" y="2169749"/>
                </a:lnTo>
                <a:lnTo>
                  <a:pt x="1431193" y="2157054"/>
                </a:lnTo>
                <a:lnTo>
                  <a:pt x="1451811" y="2143962"/>
                </a:lnTo>
                <a:lnTo>
                  <a:pt x="1471240" y="2130473"/>
                </a:lnTo>
                <a:lnTo>
                  <a:pt x="1490669" y="2116191"/>
                </a:lnTo>
                <a:lnTo>
                  <a:pt x="1509305" y="2101115"/>
                </a:lnTo>
                <a:lnTo>
                  <a:pt x="1527941" y="2086039"/>
                </a:lnTo>
                <a:lnTo>
                  <a:pt x="1545785" y="2070170"/>
                </a:lnTo>
                <a:lnTo>
                  <a:pt x="1563628" y="2054698"/>
                </a:lnTo>
                <a:lnTo>
                  <a:pt x="1581074" y="2038035"/>
                </a:lnTo>
                <a:lnTo>
                  <a:pt x="1598124" y="2020976"/>
                </a:lnTo>
                <a:lnTo>
                  <a:pt x="1614778" y="2003917"/>
                </a:lnTo>
                <a:lnTo>
                  <a:pt x="1631431" y="1986460"/>
                </a:lnTo>
                <a:lnTo>
                  <a:pt x="1647292" y="1968608"/>
                </a:lnTo>
                <a:lnTo>
                  <a:pt x="1662756" y="1950358"/>
                </a:lnTo>
                <a:lnTo>
                  <a:pt x="1677823" y="1932109"/>
                </a:lnTo>
                <a:lnTo>
                  <a:pt x="1692891" y="1913066"/>
                </a:lnTo>
                <a:lnTo>
                  <a:pt x="1707165" y="1894023"/>
                </a:lnTo>
                <a:lnTo>
                  <a:pt x="1721440" y="1874980"/>
                </a:lnTo>
                <a:lnTo>
                  <a:pt x="1734921" y="1854746"/>
                </a:lnTo>
                <a:lnTo>
                  <a:pt x="1748006" y="1834910"/>
                </a:lnTo>
                <a:lnTo>
                  <a:pt x="1761091" y="1815073"/>
                </a:lnTo>
                <a:lnTo>
                  <a:pt x="1773383" y="1794444"/>
                </a:lnTo>
                <a:lnTo>
                  <a:pt x="1785278" y="1773814"/>
                </a:lnTo>
                <a:lnTo>
                  <a:pt x="1797174" y="1753184"/>
                </a:lnTo>
                <a:lnTo>
                  <a:pt x="1808673" y="1732157"/>
                </a:lnTo>
                <a:lnTo>
                  <a:pt x="1818982" y="1710734"/>
                </a:lnTo>
                <a:lnTo>
                  <a:pt x="1829291" y="1689310"/>
                </a:lnTo>
                <a:lnTo>
                  <a:pt x="1839601" y="1667490"/>
                </a:lnTo>
                <a:lnTo>
                  <a:pt x="1849117" y="1645670"/>
                </a:lnTo>
                <a:lnTo>
                  <a:pt x="1858237" y="1623453"/>
                </a:lnTo>
                <a:lnTo>
                  <a:pt x="1866563" y="1601633"/>
                </a:lnTo>
                <a:lnTo>
                  <a:pt x="1874890" y="1579020"/>
                </a:lnTo>
                <a:lnTo>
                  <a:pt x="1882424" y="1556406"/>
                </a:lnTo>
                <a:lnTo>
                  <a:pt x="1889561" y="1533396"/>
                </a:lnTo>
                <a:lnTo>
                  <a:pt x="1896302" y="1510782"/>
                </a:lnTo>
                <a:lnTo>
                  <a:pt x="1902250" y="1487772"/>
                </a:lnTo>
                <a:lnTo>
                  <a:pt x="1907801" y="1464762"/>
                </a:lnTo>
                <a:lnTo>
                  <a:pt x="1913352" y="1441355"/>
                </a:lnTo>
                <a:lnTo>
                  <a:pt x="1917714" y="1417948"/>
                </a:lnTo>
                <a:lnTo>
                  <a:pt x="1921679" y="1394937"/>
                </a:lnTo>
                <a:lnTo>
                  <a:pt x="1924851" y="1371134"/>
                </a:lnTo>
                <a:lnTo>
                  <a:pt x="1927626" y="1347727"/>
                </a:lnTo>
                <a:lnTo>
                  <a:pt x="1929609" y="1323923"/>
                </a:lnTo>
                <a:lnTo>
                  <a:pt x="1931195" y="1300516"/>
                </a:lnTo>
                <a:lnTo>
                  <a:pt x="1931988" y="1277109"/>
                </a:lnTo>
                <a:lnTo>
                  <a:pt x="1931988" y="1252908"/>
                </a:lnTo>
                <a:lnTo>
                  <a:pt x="1931195" y="1229501"/>
                </a:lnTo>
                <a:lnTo>
                  <a:pt x="1929609" y="1206094"/>
                </a:lnTo>
                <a:lnTo>
                  <a:pt x="1927230" y="1182687"/>
                </a:lnTo>
                <a:close/>
                <a:moveTo>
                  <a:pt x="1032450" y="623378"/>
                </a:moveTo>
                <a:lnTo>
                  <a:pt x="1017099" y="623696"/>
                </a:lnTo>
                <a:lnTo>
                  <a:pt x="1024732" y="630238"/>
                </a:lnTo>
                <a:lnTo>
                  <a:pt x="1032450" y="623378"/>
                </a:lnTo>
                <a:close/>
                <a:moveTo>
                  <a:pt x="1292298" y="23812"/>
                </a:moveTo>
                <a:lnTo>
                  <a:pt x="1310586" y="23812"/>
                </a:lnTo>
                <a:lnTo>
                  <a:pt x="1328078" y="24607"/>
                </a:lnTo>
                <a:lnTo>
                  <a:pt x="1345173" y="26198"/>
                </a:lnTo>
                <a:lnTo>
                  <a:pt x="1361871" y="27391"/>
                </a:lnTo>
                <a:lnTo>
                  <a:pt x="1377773" y="28981"/>
                </a:lnTo>
                <a:lnTo>
                  <a:pt x="1392483" y="31367"/>
                </a:lnTo>
                <a:lnTo>
                  <a:pt x="1406397" y="33355"/>
                </a:lnTo>
                <a:lnTo>
                  <a:pt x="1431841" y="38126"/>
                </a:lnTo>
                <a:lnTo>
                  <a:pt x="1452514" y="42897"/>
                </a:lnTo>
                <a:lnTo>
                  <a:pt x="1468019" y="46873"/>
                </a:lnTo>
                <a:lnTo>
                  <a:pt x="1481138" y="50849"/>
                </a:lnTo>
                <a:lnTo>
                  <a:pt x="1471597" y="54825"/>
                </a:lnTo>
                <a:lnTo>
                  <a:pt x="1462453" y="59596"/>
                </a:lnTo>
                <a:lnTo>
                  <a:pt x="1453309" y="64765"/>
                </a:lnTo>
                <a:lnTo>
                  <a:pt x="1444563" y="70728"/>
                </a:lnTo>
                <a:lnTo>
                  <a:pt x="1435817" y="76295"/>
                </a:lnTo>
                <a:lnTo>
                  <a:pt x="1427468" y="83054"/>
                </a:lnTo>
                <a:lnTo>
                  <a:pt x="1419517" y="89813"/>
                </a:lnTo>
                <a:lnTo>
                  <a:pt x="1411565" y="96970"/>
                </a:lnTo>
                <a:lnTo>
                  <a:pt x="1404409" y="104922"/>
                </a:lnTo>
                <a:lnTo>
                  <a:pt x="1396856" y="112476"/>
                </a:lnTo>
                <a:lnTo>
                  <a:pt x="1389700" y="120825"/>
                </a:lnTo>
                <a:lnTo>
                  <a:pt x="1383339" y="129175"/>
                </a:lnTo>
                <a:lnTo>
                  <a:pt x="1376580" y="137922"/>
                </a:lnTo>
                <a:lnTo>
                  <a:pt x="1370219" y="147067"/>
                </a:lnTo>
                <a:lnTo>
                  <a:pt x="1363858" y="156211"/>
                </a:lnTo>
                <a:lnTo>
                  <a:pt x="1357895" y="165356"/>
                </a:lnTo>
                <a:lnTo>
                  <a:pt x="1347161" y="185236"/>
                </a:lnTo>
                <a:lnTo>
                  <a:pt x="1336427" y="204718"/>
                </a:lnTo>
                <a:lnTo>
                  <a:pt x="1326886" y="224995"/>
                </a:lnTo>
                <a:lnTo>
                  <a:pt x="1318139" y="245273"/>
                </a:lnTo>
                <a:lnTo>
                  <a:pt x="1309791" y="265153"/>
                </a:lnTo>
                <a:lnTo>
                  <a:pt x="1302237" y="285430"/>
                </a:lnTo>
                <a:lnTo>
                  <a:pt x="1295478" y="304912"/>
                </a:lnTo>
                <a:lnTo>
                  <a:pt x="1288720" y="323997"/>
                </a:lnTo>
                <a:lnTo>
                  <a:pt x="1286335" y="331949"/>
                </a:lnTo>
                <a:lnTo>
                  <a:pt x="1282757" y="339900"/>
                </a:lnTo>
                <a:lnTo>
                  <a:pt x="1279179" y="347852"/>
                </a:lnTo>
                <a:lnTo>
                  <a:pt x="1274805" y="355804"/>
                </a:lnTo>
                <a:lnTo>
                  <a:pt x="1270432" y="363359"/>
                </a:lnTo>
                <a:lnTo>
                  <a:pt x="1265662" y="370515"/>
                </a:lnTo>
                <a:lnTo>
                  <a:pt x="1260493" y="377672"/>
                </a:lnTo>
                <a:lnTo>
                  <a:pt x="1254530" y="384034"/>
                </a:lnTo>
                <a:lnTo>
                  <a:pt x="1248964" y="390793"/>
                </a:lnTo>
                <a:lnTo>
                  <a:pt x="1243001" y="397154"/>
                </a:lnTo>
                <a:lnTo>
                  <a:pt x="1236640" y="403516"/>
                </a:lnTo>
                <a:lnTo>
                  <a:pt x="1229881" y="409082"/>
                </a:lnTo>
                <a:lnTo>
                  <a:pt x="1223123" y="414648"/>
                </a:lnTo>
                <a:lnTo>
                  <a:pt x="1215967" y="420215"/>
                </a:lnTo>
                <a:lnTo>
                  <a:pt x="1208413" y="425383"/>
                </a:lnTo>
                <a:lnTo>
                  <a:pt x="1200859" y="429757"/>
                </a:lnTo>
                <a:lnTo>
                  <a:pt x="1192908" y="434528"/>
                </a:lnTo>
                <a:lnTo>
                  <a:pt x="1185355" y="438504"/>
                </a:lnTo>
                <a:lnTo>
                  <a:pt x="1177404" y="442480"/>
                </a:lnTo>
                <a:lnTo>
                  <a:pt x="1169055" y="445661"/>
                </a:lnTo>
                <a:lnTo>
                  <a:pt x="1160706" y="448842"/>
                </a:lnTo>
                <a:lnTo>
                  <a:pt x="1151960" y="452022"/>
                </a:lnTo>
                <a:lnTo>
                  <a:pt x="1143611" y="454010"/>
                </a:lnTo>
                <a:lnTo>
                  <a:pt x="1134865" y="456396"/>
                </a:lnTo>
                <a:lnTo>
                  <a:pt x="1126118" y="458384"/>
                </a:lnTo>
                <a:lnTo>
                  <a:pt x="1117372" y="459974"/>
                </a:lnTo>
                <a:lnTo>
                  <a:pt x="1108228" y="460769"/>
                </a:lnTo>
                <a:lnTo>
                  <a:pt x="1099482" y="461565"/>
                </a:lnTo>
                <a:lnTo>
                  <a:pt x="1090736" y="461962"/>
                </a:lnTo>
                <a:lnTo>
                  <a:pt x="1081592" y="461565"/>
                </a:lnTo>
                <a:lnTo>
                  <a:pt x="1072846" y="461167"/>
                </a:lnTo>
                <a:lnTo>
                  <a:pt x="1064099" y="460372"/>
                </a:lnTo>
                <a:lnTo>
                  <a:pt x="1050980" y="364154"/>
                </a:lnTo>
                <a:lnTo>
                  <a:pt x="1056148" y="349045"/>
                </a:lnTo>
                <a:lnTo>
                  <a:pt x="1062907" y="333937"/>
                </a:lnTo>
                <a:lnTo>
                  <a:pt x="1069268" y="318430"/>
                </a:lnTo>
                <a:lnTo>
                  <a:pt x="1076424" y="303719"/>
                </a:lnTo>
                <a:lnTo>
                  <a:pt x="1083977" y="289008"/>
                </a:lnTo>
                <a:lnTo>
                  <a:pt x="1091928" y="274297"/>
                </a:lnTo>
                <a:lnTo>
                  <a:pt x="1100277" y="259984"/>
                </a:lnTo>
                <a:lnTo>
                  <a:pt x="1109421" y="246068"/>
                </a:lnTo>
                <a:lnTo>
                  <a:pt x="1118962" y="232550"/>
                </a:lnTo>
                <a:lnTo>
                  <a:pt x="1128901" y="219429"/>
                </a:lnTo>
                <a:lnTo>
                  <a:pt x="1139635" y="206308"/>
                </a:lnTo>
                <a:lnTo>
                  <a:pt x="1150767" y="193585"/>
                </a:lnTo>
                <a:lnTo>
                  <a:pt x="1161899" y="181658"/>
                </a:lnTo>
                <a:lnTo>
                  <a:pt x="1174223" y="169730"/>
                </a:lnTo>
                <a:lnTo>
                  <a:pt x="1186945" y="158995"/>
                </a:lnTo>
                <a:lnTo>
                  <a:pt x="1200064" y="148657"/>
                </a:lnTo>
                <a:lnTo>
                  <a:pt x="1213581" y="138717"/>
                </a:lnTo>
                <a:lnTo>
                  <a:pt x="1227496" y="129175"/>
                </a:lnTo>
                <a:lnTo>
                  <a:pt x="1242206" y="120825"/>
                </a:lnTo>
                <a:lnTo>
                  <a:pt x="1257313" y="112874"/>
                </a:lnTo>
                <a:lnTo>
                  <a:pt x="1272818" y="106114"/>
                </a:lnTo>
                <a:lnTo>
                  <a:pt x="1288322" y="99355"/>
                </a:lnTo>
                <a:lnTo>
                  <a:pt x="1304622" y="93789"/>
                </a:lnTo>
                <a:lnTo>
                  <a:pt x="1321320" y="89018"/>
                </a:lnTo>
                <a:lnTo>
                  <a:pt x="1337620" y="84644"/>
                </a:lnTo>
                <a:lnTo>
                  <a:pt x="1320922" y="86632"/>
                </a:lnTo>
                <a:lnTo>
                  <a:pt x="1303827" y="89813"/>
                </a:lnTo>
                <a:lnTo>
                  <a:pt x="1286732" y="93789"/>
                </a:lnTo>
                <a:lnTo>
                  <a:pt x="1270035" y="98163"/>
                </a:lnTo>
                <a:lnTo>
                  <a:pt x="1253337" y="103331"/>
                </a:lnTo>
                <a:lnTo>
                  <a:pt x="1236640" y="110090"/>
                </a:lnTo>
                <a:lnTo>
                  <a:pt x="1220737" y="116850"/>
                </a:lnTo>
                <a:lnTo>
                  <a:pt x="1204835" y="124801"/>
                </a:lnTo>
                <a:lnTo>
                  <a:pt x="1189728" y="133151"/>
                </a:lnTo>
                <a:lnTo>
                  <a:pt x="1174621" y="142693"/>
                </a:lnTo>
                <a:lnTo>
                  <a:pt x="1159911" y="153031"/>
                </a:lnTo>
                <a:lnTo>
                  <a:pt x="1145996" y="163368"/>
                </a:lnTo>
                <a:lnTo>
                  <a:pt x="1132082" y="174898"/>
                </a:lnTo>
                <a:lnTo>
                  <a:pt x="1118565" y="186429"/>
                </a:lnTo>
                <a:lnTo>
                  <a:pt x="1105843" y="198754"/>
                </a:lnTo>
                <a:lnTo>
                  <a:pt x="1093916" y="211875"/>
                </a:lnTo>
                <a:lnTo>
                  <a:pt x="1086363" y="220224"/>
                </a:lnTo>
                <a:lnTo>
                  <a:pt x="1079207" y="228574"/>
                </a:lnTo>
                <a:lnTo>
                  <a:pt x="1065292" y="246068"/>
                </a:lnTo>
                <a:lnTo>
                  <a:pt x="1052173" y="263960"/>
                </a:lnTo>
                <a:lnTo>
                  <a:pt x="1039848" y="282249"/>
                </a:lnTo>
                <a:lnTo>
                  <a:pt x="1019175" y="129175"/>
                </a:lnTo>
                <a:lnTo>
                  <a:pt x="1026729" y="120825"/>
                </a:lnTo>
                <a:lnTo>
                  <a:pt x="1034680" y="113669"/>
                </a:lnTo>
                <a:lnTo>
                  <a:pt x="1042631" y="106114"/>
                </a:lnTo>
                <a:lnTo>
                  <a:pt x="1050980" y="99355"/>
                </a:lnTo>
                <a:lnTo>
                  <a:pt x="1059329" y="92994"/>
                </a:lnTo>
                <a:lnTo>
                  <a:pt x="1067677" y="86235"/>
                </a:lnTo>
                <a:lnTo>
                  <a:pt x="1076424" y="80668"/>
                </a:lnTo>
                <a:lnTo>
                  <a:pt x="1085170" y="75500"/>
                </a:lnTo>
                <a:lnTo>
                  <a:pt x="1094314" y="70331"/>
                </a:lnTo>
                <a:lnTo>
                  <a:pt x="1103060" y="65560"/>
                </a:lnTo>
                <a:lnTo>
                  <a:pt x="1112204" y="60391"/>
                </a:lnTo>
                <a:lnTo>
                  <a:pt x="1121348" y="56813"/>
                </a:lnTo>
                <a:lnTo>
                  <a:pt x="1130889" y="52837"/>
                </a:lnTo>
                <a:lnTo>
                  <a:pt x="1140033" y="49258"/>
                </a:lnTo>
                <a:lnTo>
                  <a:pt x="1149574" y="45680"/>
                </a:lnTo>
                <a:lnTo>
                  <a:pt x="1159513" y="42499"/>
                </a:lnTo>
                <a:lnTo>
                  <a:pt x="1178199" y="37330"/>
                </a:lnTo>
                <a:lnTo>
                  <a:pt x="1197281" y="32957"/>
                </a:lnTo>
                <a:lnTo>
                  <a:pt x="1217159" y="29379"/>
                </a:lnTo>
                <a:lnTo>
                  <a:pt x="1235845" y="26993"/>
                </a:lnTo>
                <a:lnTo>
                  <a:pt x="1255325" y="25005"/>
                </a:lnTo>
                <a:lnTo>
                  <a:pt x="1274010" y="24210"/>
                </a:lnTo>
                <a:lnTo>
                  <a:pt x="1292298" y="23812"/>
                </a:lnTo>
                <a:close/>
                <a:moveTo>
                  <a:pt x="961651" y="0"/>
                </a:moveTo>
                <a:lnTo>
                  <a:pt x="1044823" y="613213"/>
                </a:lnTo>
                <a:lnTo>
                  <a:pt x="1047354" y="611188"/>
                </a:lnTo>
                <a:lnTo>
                  <a:pt x="1060054" y="602060"/>
                </a:lnTo>
                <a:lnTo>
                  <a:pt x="1073547" y="593328"/>
                </a:lnTo>
                <a:lnTo>
                  <a:pt x="1087438" y="584994"/>
                </a:lnTo>
                <a:lnTo>
                  <a:pt x="1102519" y="577453"/>
                </a:lnTo>
                <a:lnTo>
                  <a:pt x="1117600" y="569516"/>
                </a:lnTo>
                <a:lnTo>
                  <a:pt x="1133872" y="561975"/>
                </a:lnTo>
                <a:lnTo>
                  <a:pt x="1150541" y="555228"/>
                </a:lnTo>
                <a:lnTo>
                  <a:pt x="1167210" y="548482"/>
                </a:lnTo>
                <a:lnTo>
                  <a:pt x="1184672" y="542132"/>
                </a:lnTo>
                <a:lnTo>
                  <a:pt x="1203325" y="536178"/>
                </a:lnTo>
                <a:lnTo>
                  <a:pt x="1221979" y="531019"/>
                </a:lnTo>
                <a:lnTo>
                  <a:pt x="1240632" y="526257"/>
                </a:lnTo>
                <a:lnTo>
                  <a:pt x="1260475" y="521891"/>
                </a:lnTo>
                <a:lnTo>
                  <a:pt x="1279922" y="517922"/>
                </a:lnTo>
                <a:lnTo>
                  <a:pt x="1300163" y="514350"/>
                </a:lnTo>
                <a:lnTo>
                  <a:pt x="1320801" y="511572"/>
                </a:lnTo>
                <a:lnTo>
                  <a:pt x="1341438" y="508794"/>
                </a:lnTo>
                <a:lnTo>
                  <a:pt x="1362472" y="507207"/>
                </a:lnTo>
                <a:lnTo>
                  <a:pt x="1383507" y="505619"/>
                </a:lnTo>
                <a:lnTo>
                  <a:pt x="1404938" y="504825"/>
                </a:lnTo>
                <a:lnTo>
                  <a:pt x="1426766" y="504825"/>
                </a:lnTo>
                <a:lnTo>
                  <a:pt x="1448197" y="505222"/>
                </a:lnTo>
                <a:lnTo>
                  <a:pt x="1470026" y="506016"/>
                </a:lnTo>
                <a:lnTo>
                  <a:pt x="1491853" y="508000"/>
                </a:lnTo>
                <a:lnTo>
                  <a:pt x="1513682" y="509985"/>
                </a:lnTo>
                <a:lnTo>
                  <a:pt x="1535510" y="513160"/>
                </a:lnTo>
                <a:lnTo>
                  <a:pt x="1556941" y="516732"/>
                </a:lnTo>
                <a:lnTo>
                  <a:pt x="1578769" y="521097"/>
                </a:lnTo>
                <a:lnTo>
                  <a:pt x="1600597" y="526257"/>
                </a:lnTo>
                <a:lnTo>
                  <a:pt x="1622029" y="531813"/>
                </a:lnTo>
                <a:lnTo>
                  <a:pt x="1642666" y="538560"/>
                </a:lnTo>
                <a:lnTo>
                  <a:pt x="1664097" y="545307"/>
                </a:lnTo>
                <a:lnTo>
                  <a:pt x="1684735" y="553244"/>
                </a:lnTo>
                <a:lnTo>
                  <a:pt x="1705769" y="561975"/>
                </a:lnTo>
                <a:lnTo>
                  <a:pt x="1725613" y="571500"/>
                </a:lnTo>
                <a:lnTo>
                  <a:pt x="1745853" y="582216"/>
                </a:lnTo>
                <a:lnTo>
                  <a:pt x="1765697" y="593328"/>
                </a:lnTo>
                <a:lnTo>
                  <a:pt x="1784747" y="605235"/>
                </a:lnTo>
                <a:lnTo>
                  <a:pt x="1803401" y="617935"/>
                </a:lnTo>
                <a:lnTo>
                  <a:pt x="1821657" y="631825"/>
                </a:lnTo>
                <a:lnTo>
                  <a:pt x="1839913" y="646113"/>
                </a:lnTo>
                <a:lnTo>
                  <a:pt x="1857375" y="661988"/>
                </a:lnTo>
                <a:lnTo>
                  <a:pt x="1865313" y="669925"/>
                </a:lnTo>
                <a:lnTo>
                  <a:pt x="1873647" y="678260"/>
                </a:lnTo>
                <a:lnTo>
                  <a:pt x="1881982" y="686991"/>
                </a:lnTo>
                <a:lnTo>
                  <a:pt x="1890316" y="695722"/>
                </a:lnTo>
                <a:lnTo>
                  <a:pt x="1898254" y="704850"/>
                </a:lnTo>
                <a:lnTo>
                  <a:pt x="1906191" y="713978"/>
                </a:lnTo>
                <a:lnTo>
                  <a:pt x="1913335" y="723107"/>
                </a:lnTo>
                <a:lnTo>
                  <a:pt x="1920875" y="733028"/>
                </a:lnTo>
                <a:lnTo>
                  <a:pt x="1928416" y="743347"/>
                </a:lnTo>
                <a:lnTo>
                  <a:pt x="1935163" y="753269"/>
                </a:lnTo>
                <a:lnTo>
                  <a:pt x="1942307" y="763588"/>
                </a:lnTo>
                <a:lnTo>
                  <a:pt x="1949054" y="774303"/>
                </a:lnTo>
                <a:lnTo>
                  <a:pt x="1955404" y="785019"/>
                </a:lnTo>
                <a:lnTo>
                  <a:pt x="1962151" y="796528"/>
                </a:lnTo>
                <a:lnTo>
                  <a:pt x="1968104" y="807641"/>
                </a:lnTo>
                <a:lnTo>
                  <a:pt x="1974057" y="819547"/>
                </a:lnTo>
                <a:lnTo>
                  <a:pt x="1980010" y="831850"/>
                </a:lnTo>
                <a:lnTo>
                  <a:pt x="1985566" y="844153"/>
                </a:lnTo>
                <a:lnTo>
                  <a:pt x="1990725" y="856457"/>
                </a:lnTo>
                <a:lnTo>
                  <a:pt x="1995885" y="868760"/>
                </a:lnTo>
                <a:lnTo>
                  <a:pt x="2000647" y="881857"/>
                </a:lnTo>
                <a:lnTo>
                  <a:pt x="2005807" y="895747"/>
                </a:lnTo>
                <a:lnTo>
                  <a:pt x="2010172" y="909241"/>
                </a:lnTo>
                <a:lnTo>
                  <a:pt x="2014538" y="922735"/>
                </a:lnTo>
                <a:lnTo>
                  <a:pt x="2018904" y="937022"/>
                </a:lnTo>
                <a:lnTo>
                  <a:pt x="2022079" y="950913"/>
                </a:lnTo>
                <a:lnTo>
                  <a:pt x="2026047" y="965994"/>
                </a:lnTo>
                <a:lnTo>
                  <a:pt x="2029222" y="980678"/>
                </a:lnTo>
                <a:lnTo>
                  <a:pt x="2032397" y="996157"/>
                </a:lnTo>
                <a:lnTo>
                  <a:pt x="2035175" y="1011238"/>
                </a:lnTo>
                <a:lnTo>
                  <a:pt x="2037954" y="1027113"/>
                </a:lnTo>
                <a:lnTo>
                  <a:pt x="2039938" y="1042988"/>
                </a:lnTo>
                <a:lnTo>
                  <a:pt x="2042319" y="1059657"/>
                </a:lnTo>
                <a:lnTo>
                  <a:pt x="2043907" y="1076325"/>
                </a:lnTo>
                <a:lnTo>
                  <a:pt x="2045891" y="1092994"/>
                </a:lnTo>
                <a:lnTo>
                  <a:pt x="2047082" y="1110457"/>
                </a:lnTo>
                <a:lnTo>
                  <a:pt x="2047875" y="1127919"/>
                </a:lnTo>
                <a:lnTo>
                  <a:pt x="2048669" y="1145382"/>
                </a:lnTo>
                <a:lnTo>
                  <a:pt x="2049463" y="1163638"/>
                </a:lnTo>
                <a:lnTo>
                  <a:pt x="2049463" y="1181894"/>
                </a:lnTo>
                <a:lnTo>
                  <a:pt x="2048669" y="1208088"/>
                </a:lnTo>
                <a:lnTo>
                  <a:pt x="2047875" y="1234282"/>
                </a:lnTo>
                <a:lnTo>
                  <a:pt x="2046288" y="1260475"/>
                </a:lnTo>
                <a:lnTo>
                  <a:pt x="2043510" y="1287066"/>
                </a:lnTo>
                <a:lnTo>
                  <a:pt x="2040732" y="1313260"/>
                </a:lnTo>
                <a:lnTo>
                  <a:pt x="2036763" y="1339850"/>
                </a:lnTo>
                <a:lnTo>
                  <a:pt x="2032397" y="1366441"/>
                </a:lnTo>
                <a:lnTo>
                  <a:pt x="2027635" y="1392635"/>
                </a:lnTo>
                <a:lnTo>
                  <a:pt x="2021682" y="1419225"/>
                </a:lnTo>
                <a:lnTo>
                  <a:pt x="2015332" y="1446213"/>
                </a:lnTo>
                <a:lnTo>
                  <a:pt x="2008585" y="1472407"/>
                </a:lnTo>
                <a:lnTo>
                  <a:pt x="2001441" y="1498600"/>
                </a:lnTo>
                <a:lnTo>
                  <a:pt x="1993107" y="1524794"/>
                </a:lnTo>
                <a:lnTo>
                  <a:pt x="1984772" y="1550988"/>
                </a:lnTo>
                <a:lnTo>
                  <a:pt x="1975644" y="1577182"/>
                </a:lnTo>
                <a:lnTo>
                  <a:pt x="1965325" y="1602582"/>
                </a:lnTo>
                <a:lnTo>
                  <a:pt x="1955404" y="1628379"/>
                </a:lnTo>
                <a:lnTo>
                  <a:pt x="1944688" y="1653779"/>
                </a:lnTo>
                <a:lnTo>
                  <a:pt x="1933575" y="1679576"/>
                </a:lnTo>
                <a:lnTo>
                  <a:pt x="1921669" y="1704579"/>
                </a:lnTo>
                <a:lnTo>
                  <a:pt x="1909763" y="1729185"/>
                </a:lnTo>
                <a:lnTo>
                  <a:pt x="1896666" y="1754188"/>
                </a:lnTo>
                <a:lnTo>
                  <a:pt x="1883569" y="1778794"/>
                </a:lnTo>
                <a:lnTo>
                  <a:pt x="1869679" y="1803004"/>
                </a:lnTo>
                <a:lnTo>
                  <a:pt x="1855788" y="1827213"/>
                </a:lnTo>
                <a:lnTo>
                  <a:pt x="1841104" y="1850629"/>
                </a:lnTo>
                <a:lnTo>
                  <a:pt x="1826022" y="1874441"/>
                </a:lnTo>
                <a:lnTo>
                  <a:pt x="1810941" y="1897063"/>
                </a:lnTo>
                <a:lnTo>
                  <a:pt x="1795066" y="1919685"/>
                </a:lnTo>
                <a:lnTo>
                  <a:pt x="1779191" y="1942307"/>
                </a:lnTo>
                <a:lnTo>
                  <a:pt x="1762522" y="1964135"/>
                </a:lnTo>
                <a:lnTo>
                  <a:pt x="1745457" y="1985963"/>
                </a:lnTo>
                <a:lnTo>
                  <a:pt x="1728391" y="2006997"/>
                </a:lnTo>
                <a:lnTo>
                  <a:pt x="1710929" y="2028032"/>
                </a:lnTo>
                <a:lnTo>
                  <a:pt x="1693069" y="2047876"/>
                </a:lnTo>
                <a:lnTo>
                  <a:pt x="1674813" y="2068116"/>
                </a:lnTo>
                <a:lnTo>
                  <a:pt x="1655763" y="2087563"/>
                </a:lnTo>
                <a:lnTo>
                  <a:pt x="1637110" y="2106613"/>
                </a:lnTo>
                <a:lnTo>
                  <a:pt x="1618060" y="2124869"/>
                </a:lnTo>
                <a:lnTo>
                  <a:pt x="1598613" y="2143126"/>
                </a:lnTo>
                <a:lnTo>
                  <a:pt x="1579166" y="2160588"/>
                </a:lnTo>
                <a:lnTo>
                  <a:pt x="1558925" y="2177257"/>
                </a:lnTo>
                <a:lnTo>
                  <a:pt x="1539082" y="2193926"/>
                </a:lnTo>
                <a:lnTo>
                  <a:pt x="1518444" y="2209404"/>
                </a:lnTo>
                <a:lnTo>
                  <a:pt x="1497807" y="2224485"/>
                </a:lnTo>
                <a:lnTo>
                  <a:pt x="1477169" y="2239169"/>
                </a:lnTo>
                <a:lnTo>
                  <a:pt x="1456135" y="2253060"/>
                </a:lnTo>
                <a:lnTo>
                  <a:pt x="1435101" y="2266157"/>
                </a:lnTo>
                <a:lnTo>
                  <a:pt x="1413669" y="2278857"/>
                </a:lnTo>
                <a:lnTo>
                  <a:pt x="1392238" y="2291160"/>
                </a:lnTo>
                <a:lnTo>
                  <a:pt x="1370410" y="2302273"/>
                </a:lnTo>
                <a:lnTo>
                  <a:pt x="1348582" y="2312988"/>
                </a:lnTo>
                <a:lnTo>
                  <a:pt x="1326754" y="2322513"/>
                </a:lnTo>
                <a:lnTo>
                  <a:pt x="1304529" y="2331641"/>
                </a:lnTo>
                <a:lnTo>
                  <a:pt x="1282304" y="2339976"/>
                </a:lnTo>
                <a:lnTo>
                  <a:pt x="1260079" y="2347913"/>
                </a:lnTo>
                <a:lnTo>
                  <a:pt x="1237854" y="2355057"/>
                </a:lnTo>
                <a:lnTo>
                  <a:pt x="1215232" y="2360613"/>
                </a:lnTo>
                <a:lnTo>
                  <a:pt x="1192610" y="2365773"/>
                </a:lnTo>
                <a:lnTo>
                  <a:pt x="1169988" y="2370138"/>
                </a:lnTo>
                <a:lnTo>
                  <a:pt x="1147763" y="2374107"/>
                </a:lnTo>
                <a:lnTo>
                  <a:pt x="1125141" y="2376885"/>
                </a:lnTo>
                <a:lnTo>
                  <a:pt x="1102519" y="2378473"/>
                </a:lnTo>
                <a:lnTo>
                  <a:pt x="1079500" y="2379266"/>
                </a:lnTo>
                <a:lnTo>
                  <a:pt x="1066007" y="2381251"/>
                </a:lnTo>
                <a:lnTo>
                  <a:pt x="1052513" y="2382044"/>
                </a:lnTo>
                <a:lnTo>
                  <a:pt x="1038622" y="2382838"/>
                </a:lnTo>
                <a:lnTo>
                  <a:pt x="1024732" y="2382838"/>
                </a:lnTo>
                <a:lnTo>
                  <a:pt x="1010841" y="2382838"/>
                </a:lnTo>
                <a:lnTo>
                  <a:pt x="996554" y="2382044"/>
                </a:lnTo>
                <a:lnTo>
                  <a:pt x="983060" y="2381251"/>
                </a:lnTo>
                <a:lnTo>
                  <a:pt x="969566" y="2379266"/>
                </a:lnTo>
                <a:lnTo>
                  <a:pt x="943769" y="2377679"/>
                </a:lnTo>
                <a:lnTo>
                  <a:pt x="918369" y="2374901"/>
                </a:lnTo>
                <a:lnTo>
                  <a:pt x="893366" y="2371329"/>
                </a:lnTo>
                <a:lnTo>
                  <a:pt x="867966" y="2366963"/>
                </a:lnTo>
                <a:lnTo>
                  <a:pt x="842963" y="2361804"/>
                </a:lnTo>
                <a:lnTo>
                  <a:pt x="817960" y="2356248"/>
                </a:lnTo>
                <a:lnTo>
                  <a:pt x="793750" y="2349501"/>
                </a:lnTo>
                <a:lnTo>
                  <a:pt x="769541" y="2342357"/>
                </a:lnTo>
                <a:lnTo>
                  <a:pt x="745729" y="2334023"/>
                </a:lnTo>
                <a:lnTo>
                  <a:pt x="721916" y="2325291"/>
                </a:lnTo>
                <a:lnTo>
                  <a:pt x="698500" y="2315766"/>
                </a:lnTo>
                <a:lnTo>
                  <a:pt x="675482" y="2305448"/>
                </a:lnTo>
                <a:lnTo>
                  <a:pt x="652463" y="2294732"/>
                </a:lnTo>
                <a:lnTo>
                  <a:pt x="629841" y="2282826"/>
                </a:lnTo>
                <a:lnTo>
                  <a:pt x="607616" y="2270523"/>
                </a:lnTo>
                <a:lnTo>
                  <a:pt x="585391" y="2257823"/>
                </a:lnTo>
                <a:lnTo>
                  <a:pt x="563563" y="2244329"/>
                </a:lnTo>
                <a:lnTo>
                  <a:pt x="542132" y="2230438"/>
                </a:lnTo>
                <a:lnTo>
                  <a:pt x="521097" y="2215754"/>
                </a:lnTo>
                <a:lnTo>
                  <a:pt x="500460" y="2200276"/>
                </a:lnTo>
                <a:lnTo>
                  <a:pt x="479822" y="2184798"/>
                </a:lnTo>
                <a:lnTo>
                  <a:pt x="459582" y="2168526"/>
                </a:lnTo>
                <a:lnTo>
                  <a:pt x="440135" y="2151460"/>
                </a:lnTo>
                <a:lnTo>
                  <a:pt x="420291" y="2133997"/>
                </a:lnTo>
                <a:lnTo>
                  <a:pt x="401241" y="2116138"/>
                </a:lnTo>
                <a:lnTo>
                  <a:pt x="382985" y="2097882"/>
                </a:lnTo>
                <a:lnTo>
                  <a:pt x="363935" y="2078832"/>
                </a:lnTo>
                <a:lnTo>
                  <a:pt x="346075" y="2059782"/>
                </a:lnTo>
                <a:lnTo>
                  <a:pt x="328613" y="2040335"/>
                </a:lnTo>
                <a:lnTo>
                  <a:pt x="311150" y="2020094"/>
                </a:lnTo>
                <a:lnTo>
                  <a:pt x="294482" y="1999060"/>
                </a:lnTo>
                <a:lnTo>
                  <a:pt x="278210" y="1978026"/>
                </a:lnTo>
                <a:lnTo>
                  <a:pt x="261938" y="1956594"/>
                </a:lnTo>
                <a:lnTo>
                  <a:pt x="246063" y="1935560"/>
                </a:lnTo>
                <a:lnTo>
                  <a:pt x="230982" y="1912938"/>
                </a:lnTo>
                <a:lnTo>
                  <a:pt x="216297" y="1890316"/>
                </a:lnTo>
                <a:lnTo>
                  <a:pt x="202010" y="1867694"/>
                </a:lnTo>
                <a:lnTo>
                  <a:pt x="188119" y="1844676"/>
                </a:lnTo>
                <a:lnTo>
                  <a:pt x="174625" y="1821260"/>
                </a:lnTo>
                <a:lnTo>
                  <a:pt x="161528" y="1797844"/>
                </a:lnTo>
                <a:lnTo>
                  <a:pt x="148828" y="1774032"/>
                </a:lnTo>
                <a:lnTo>
                  <a:pt x="136525" y="1749426"/>
                </a:lnTo>
                <a:lnTo>
                  <a:pt x="125413" y="1724819"/>
                </a:lnTo>
                <a:lnTo>
                  <a:pt x="113903" y="1700610"/>
                </a:lnTo>
                <a:lnTo>
                  <a:pt x="102791" y="1675607"/>
                </a:lnTo>
                <a:lnTo>
                  <a:pt x="92869" y="1650604"/>
                </a:lnTo>
                <a:lnTo>
                  <a:pt x="83344" y="1625600"/>
                </a:lnTo>
                <a:lnTo>
                  <a:pt x="74216" y="1599804"/>
                </a:lnTo>
                <a:lnTo>
                  <a:pt x="65485" y="1574404"/>
                </a:lnTo>
                <a:lnTo>
                  <a:pt x="57150" y="1548607"/>
                </a:lnTo>
                <a:lnTo>
                  <a:pt x="49213" y="1522810"/>
                </a:lnTo>
                <a:lnTo>
                  <a:pt x="42466" y="1496616"/>
                </a:lnTo>
                <a:lnTo>
                  <a:pt x="35719" y="1470819"/>
                </a:lnTo>
                <a:lnTo>
                  <a:pt x="29766" y="1444625"/>
                </a:lnTo>
                <a:lnTo>
                  <a:pt x="23813" y="1418432"/>
                </a:lnTo>
                <a:lnTo>
                  <a:pt x="19050" y="1392238"/>
                </a:lnTo>
                <a:lnTo>
                  <a:pt x="14685" y="1365647"/>
                </a:lnTo>
                <a:lnTo>
                  <a:pt x="10716" y="1339454"/>
                </a:lnTo>
                <a:lnTo>
                  <a:pt x="7938" y="1313260"/>
                </a:lnTo>
                <a:lnTo>
                  <a:pt x="4763" y="1286669"/>
                </a:lnTo>
                <a:lnTo>
                  <a:pt x="3175" y="1260475"/>
                </a:lnTo>
                <a:lnTo>
                  <a:pt x="1191" y="1234282"/>
                </a:lnTo>
                <a:lnTo>
                  <a:pt x="397" y="1208088"/>
                </a:lnTo>
                <a:lnTo>
                  <a:pt x="0" y="1181894"/>
                </a:lnTo>
                <a:lnTo>
                  <a:pt x="397" y="1162844"/>
                </a:lnTo>
                <a:lnTo>
                  <a:pt x="794" y="1143397"/>
                </a:lnTo>
                <a:lnTo>
                  <a:pt x="1191" y="1125141"/>
                </a:lnTo>
                <a:lnTo>
                  <a:pt x="2382" y="1106885"/>
                </a:lnTo>
                <a:lnTo>
                  <a:pt x="3969" y="1089025"/>
                </a:lnTo>
                <a:lnTo>
                  <a:pt x="5160" y="1071166"/>
                </a:lnTo>
                <a:lnTo>
                  <a:pt x="6747" y="1054100"/>
                </a:lnTo>
                <a:lnTo>
                  <a:pt x="9128" y="1037035"/>
                </a:lnTo>
                <a:lnTo>
                  <a:pt x="11113" y="1019969"/>
                </a:lnTo>
                <a:lnTo>
                  <a:pt x="13891" y="1003697"/>
                </a:lnTo>
                <a:lnTo>
                  <a:pt x="17066" y="987822"/>
                </a:lnTo>
                <a:lnTo>
                  <a:pt x="19844" y="971947"/>
                </a:lnTo>
                <a:lnTo>
                  <a:pt x="23416" y="956072"/>
                </a:lnTo>
                <a:lnTo>
                  <a:pt x="26988" y="941388"/>
                </a:lnTo>
                <a:lnTo>
                  <a:pt x="30957" y="926307"/>
                </a:lnTo>
                <a:lnTo>
                  <a:pt x="34925" y="911622"/>
                </a:lnTo>
                <a:lnTo>
                  <a:pt x="39291" y="897335"/>
                </a:lnTo>
                <a:lnTo>
                  <a:pt x="43657" y="883444"/>
                </a:lnTo>
                <a:lnTo>
                  <a:pt x="48419" y="869950"/>
                </a:lnTo>
                <a:lnTo>
                  <a:pt x="53182" y="856457"/>
                </a:lnTo>
                <a:lnTo>
                  <a:pt x="58341" y="843360"/>
                </a:lnTo>
                <a:lnTo>
                  <a:pt x="64294" y="830263"/>
                </a:lnTo>
                <a:lnTo>
                  <a:pt x="69453" y="817960"/>
                </a:lnTo>
                <a:lnTo>
                  <a:pt x="75407" y="805657"/>
                </a:lnTo>
                <a:lnTo>
                  <a:pt x="80963" y="793353"/>
                </a:lnTo>
                <a:lnTo>
                  <a:pt x="87313" y="781447"/>
                </a:lnTo>
                <a:lnTo>
                  <a:pt x="93663" y="770335"/>
                </a:lnTo>
                <a:lnTo>
                  <a:pt x="100410" y="758825"/>
                </a:lnTo>
                <a:lnTo>
                  <a:pt x="106760" y="748110"/>
                </a:lnTo>
                <a:lnTo>
                  <a:pt x="113903" y="737394"/>
                </a:lnTo>
                <a:lnTo>
                  <a:pt x="121444" y="727075"/>
                </a:lnTo>
                <a:lnTo>
                  <a:pt x="128191" y="717153"/>
                </a:lnTo>
                <a:lnTo>
                  <a:pt x="135732" y="706835"/>
                </a:lnTo>
                <a:lnTo>
                  <a:pt x="143669" y="697310"/>
                </a:lnTo>
                <a:lnTo>
                  <a:pt x="150813" y="687785"/>
                </a:lnTo>
                <a:lnTo>
                  <a:pt x="159147" y="679053"/>
                </a:lnTo>
                <a:lnTo>
                  <a:pt x="167085" y="669925"/>
                </a:lnTo>
                <a:lnTo>
                  <a:pt x="175419" y="661591"/>
                </a:lnTo>
                <a:lnTo>
                  <a:pt x="183753" y="652860"/>
                </a:lnTo>
                <a:lnTo>
                  <a:pt x="192088" y="644922"/>
                </a:lnTo>
                <a:lnTo>
                  <a:pt x="200819" y="636985"/>
                </a:lnTo>
                <a:lnTo>
                  <a:pt x="209550" y="629444"/>
                </a:lnTo>
                <a:lnTo>
                  <a:pt x="218678" y="621903"/>
                </a:lnTo>
                <a:lnTo>
                  <a:pt x="227410" y="614760"/>
                </a:lnTo>
                <a:lnTo>
                  <a:pt x="245666" y="601266"/>
                </a:lnTo>
                <a:lnTo>
                  <a:pt x="264319" y="588169"/>
                </a:lnTo>
                <a:lnTo>
                  <a:pt x="283766" y="576263"/>
                </a:lnTo>
                <a:lnTo>
                  <a:pt x="303213" y="565547"/>
                </a:lnTo>
                <a:lnTo>
                  <a:pt x="323453" y="555625"/>
                </a:lnTo>
                <a:lnTo>
                  <a:pt x="344091" y="546497"/>
                </a:lnTo>
                <a:lnTo>
                  <a:pt x="364332" y="538163"/>
                </a:lnTo>
                <a:lnTo>
                  <a:pt x="385366" y="530225"/>
                </a:lnTo>
                <a:lnTo>
                  <a:pt x="406400" y="523478"/>
                </a:lnTo>
                <a:lnTo>
                  <a:pt x="427832" y="517525"/>
                </a:lnTo>
                <a:lnTo>
                  <a:pt x="449263" y="512366"/>
                </a:lnTo>
                <a:lnTo>
                  <a:pt x="470694" y="507603"/>
                </a:lnTo>
                <a:lnTo>
                  <a:pt x="492522" y="504032"/>
                </a:lnTo>
                <a:lnTo>
                  <a:pt x="514350" y="500857"/>
                </a:lnTo>
                <a:lnTo>
                  <a:pt x="536178" y="498475"/>
                </a:lnTo>
                <a:lnTo>
                  <a:pt x="557610" y="496491"/>
                </a:lnTo>
                <a:lnTo>
                  <a:pt x="579438" y="495697"/>
                </a:lnTo>
                <a:lnTo>
                  <a:pt x="601266" y="495300"/>
                </a:lnTo>
                <a:lnTo>
                  <a:pt x="623094" y="495300"/>
                </a:lnTo>
                <a:lnTo>
                  <a:pt x="644525" y="496094"/>
                </a:lnTo>
                <a:lnTo>
                  <a:pt x="665560" y="497285"/>
                </a:lnTo>
                <a:lnTo>
                  <a:pt x="686594" y="499269"/>
                </a:lnTo>
                <a:lnTo>
                  <a:pt x="708025" y="501650"/>
                </a:lnTo>
                <a:lnTo>
                  <a:pt x="728663" y="504825"/>
                </a:lnTo>
                <a:lnTo>
                  <a:pt x="749300" y="508397"/>
                </a:lnTo>
                <a:lnTo>
                  <a:pt x="769144" y="512366"/>
                </a:lnTo>
                <a:lnTo>
                  <a:pt x="788988" y="516732"/>
                </a:lnTo>
                <a:lnTo>
                  <a:pt x="808435" y="521891"/>
                </a:lnTo>
                <a:lnTo>
                  <a:pt x="827882" y="527050"/>
                </a:lnTo>
                <a:lnTo>
                  <a:pt x="846138" y="533400"/>
                </a:lnTo>
                <a:lnTo>
                  <a:pt x="864394" y="539353"/>
                </a:lnTo>
                <a:lnTo>
                  <a:pt x="881857" y="545703"/>
                </a:lnTo>
                <a:lnTo>
                  <a:pt x="899319" y="552847"/>
                </a:lnTo>
                <a:lnTo>
                  <a:pt x="915988" y="560388"/>
                </a:lnTo>
                <a:lnTo>
                  <a:pt x="931466" y="568325"/>
                </a:lnTo>
                <a:lnTo>
                  <a:pt x="947341" y="575866"/>
                </a:lnTo>
                <a:lnTo>
                  <a:pt x="961629" y="584597"/>
                </a:lnTo>
                <a:lnTo>
                  <a:pt x="976313" y="592932"/>
                </a:lnTo>
                <a:lnTo>
                  <a:pt x="989410" y="602060"/>
                </a:lnTo>
                <a:lnTo>
                  <a:pt x="1002110" y="611188"/>
                </a:lnTo>
                <a:lnTo>
                  <a:pt x="1003945" y="612707"/>
                </a:lnTo>
                <a:lnTo>
                  <a:pt x="806450" y="48083"/>
                </a:lnTo>
                <a:lnTo>
                  <a:pt x="961651" y="0"/>
                </a:lnTo>
                <a:close/>
              </a:path>
            </a:pathLst>
          </a:custGeom>
          <a:solidFill>
            <a:srgbClr val="564F6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34" name="KSO_Shape"/>
          <p:cNvSpPr/>
          <p:nvPr/>
        </p:nvSpPr>
        <p:spPr bwMode="auto">
          <a:xfrm>
            <a:off x="1652087" y="3491293"/>
            <a:ext cx="504344" cy="500982"/>
          </a:xfrm>
          <a:custGeom>
            <a:avLst/>
            <a:gdLst>
              <a:gd name="T0" fmla="*/ 2147483646 w 5273"/>
              <a:gd name="T1" fmla="*/ 2147483646 h 5240"/>
              <a:gd name="T2" fmla="*/ 2147483646 w 5273"/>
              <a:gd name="T3" fmla="*/ 2147483646 h 5240"/>
              <a:gd name="T4" fmla="*/ 2147483646 w 5273"/>
              <a:gd name="T5" fmla="*/ 2147483646 h 5240"/>
              <a:gd name="T6" fmla="*/ 2147483646 w 5273"/>
              <a:gd name="T7" fmla="*/ 2147483646 h 5240"/>
              <a:gd name="T8" fmla="*/ 2147483646 w 5273"/>
              <a:gd name="T9" fmla="*/ 2147483646 h 5240"/>
              <a:gd name="T10" fmla="*/ 2147483646 w 5273"/>
              <a:gd name="T11" fmla="*/ 2147483646 h 5240"/>
              <a:gd name="T12" fmla="*/ 2147483646 w 5273"/>
              <a:gd name="T13" fmla="*/ 2147483646 h 5240"/>
              <a:gd name="T14" fmla="*/ 2147483646 w 5273"/>
              <a:gd name="T15" fmla="*/ 2147483646 h 5240"/>
              <a:gd name="T16" fmla="*/ 2147483646 w 5273"/>
              <a:gd name="T17" fmla="*/ 2147483646 h 5240"/>
              <a:gd name="T18" fmla="*/ 2147483646 w 5273"/>
              <a:gd name="T19" fmla="*/ 2147483646 h 5240"/>
              <a:gd name="T20" fmla="*/ 2147483646 w 5273"/>
              <a:gd name="T21" fmla="*/ 2147483646 h 5240"/>
              <a:gd name="T22" fmla="*/ 2147483646 w 5273"/>
              <a:gd name="T23" fmla="*/ 2147483646 h 5240"/>
              <a:gd name="T24" fmla="*/ 2147483646 w 5273"/>
              <a:gd name="T25" fmla="*/ 2147483646 h 5240"/>
              <a:gd name="T26" fmla="*/ 2147483646 w 5273"/>
              <a:gd name="T27" fmla="*/ 2147483646 h 5240"/>
              <a:gd name="T28" fmla="*/ 2147483646 w 5273"/>
              <a:gd name="T29" fmla="*/ 2147483646 h 5240"/>
              <a:gd name="T30" fmla="*/ 2147483646 w 5273"/>
              <a:gd name="T31" fmla="*/ 2147483646 h 5240"/>
              <a:gd name="T32" fmla="*/ 2147483646 w 5273"/>
              <a:gd name="T33" fmla="*/ 2147483646 h 5240"/>
              <a:gd name="T34" fmla="*/ 2147483646 w 5273"/>
              <a:gd name="T35" fmla="*/ 2147483646 h 5240"/>
              <a:gd name="T36" fmla="*/ 2147483646 w 5273"/>
              <a:gd name="T37" fmla="*/ 2147483646 h 5240"/>
              <a:gd name="T38" fmla="*/ 2147483646 w 5273"/>
              <a:gd name="T39" fmla="*/ 2147483646 h 5240"/>
              <a:gd name="T40" fmla="*/ 2147483646 w 5273"/>
              <a:gd name="T41" fmla="*/ 2147483646 h 5240"/>
              <a:gd name="T42" fmla="*/ 2147483646 w 5273"/>
              <a:gd name="T43" fmla="*/ 2147483646 h 5240"/>
              <a:gd name="T44" fmla="*/ 2147483646 w 5273"/>
              <a:gd name="T45" fmla="*/ 2147483646 h 5240"/>
              <a:gd name="T46" fmla="*/ 2147483646 w 5273"/>
              <a:gd name="T47" fmla="*/ 2147483646 h 5240"/>
              <a:gd name="T48" fmla="*/ 2147483646 w 5273"/>
              <a:gd name="T49" fmla="*/ 2147483646 h 5240"/>
              <a:gd name="T50" fmla="*/ 2147483646 w 5273"/>
              <a:gd name="T51" fmla="*/ 2147483646 h 5240"/>
              <a:gd name="T52" fmla="*/ 2147483646 w 5273"/>
              <a:gd name="T53" fmla="*/ 2147483646 h 5240"/>
              <a:gd name="T54" fmla="*/ 2147483646 w 5273"/>
              <a:gd name="T55" fmla="*/ 2147483646 h 5240"/>
              <a:gd name="T56" fmla="*/ 2147483646 w 5273"/>
              <a:gd name="T57" fmla="*/ 2147483646 h 5240"/>
              <a:gd name="T58" fmla="*/ 2147483646 w 5273"/>
              <a:gd name="T59" fmla="*/ 2147483646 h 5240"/>
              <a:gd name="T60" fmla="*/ 2147483646 w 5273"/>
              <a:gd name="T61" fmla="*/ 2147483646 h 5240"/>
              <a:gd name="T62" fmla="*/ 2147483646 w 5273"/>
              <a:gd name="T63" fmla="*/ 2147483646 h 5240"/>
              <a:gd name="T64" fmla="*/ 2147483646 w 5273"/>
              <a:gd name="T65" fmla="*/ 2147483646 h 5240"/>
              <a:gd name="T66" fmla="*/ 2147483646 w 5273"/>
              <a:gd name="T67" fmla="*/ 2147483646 h 5240"/>
              <a:gd name="T68" fmla="*/ 2147483646 w 5273"/>
              <a:gd name="T69" fmla="*/ 2147483646 h 5240"/>
              <a:gd name="T70" fmla="*/ 2147483646 w 5273"/>
              <a:gd name="T71" fmla="*/ 2147483646 h 5240"/>
              <a:gd name="T72" fmla="*/ 2147483646 w 5273"/>
              <a:gd name="T73" fmla="*/ 2147483646 h 5240"/>
              <a:gd name="T74" fmla="*/ 2147483646 w 5273"/>
              <a:gd name="T75" fmla="*/ 2147483646 h 5240"/>
              <a:gd name="T76" fmla="*/ 2147483646 w 5273"/>
              <a:gd name="T77" fmla="*/ 2147483646 h 5240"/>
              <a:gd name="T78" fmla="*/ 2147483646 w 5273"/>
              <a:gd name="T79" fmla="*/ 2147483646 h 5240"/>
              <a:gd name="T80" fmla="*/ 2147483646 w 5273"/>
              <a:gd name="T81" fmla="*/ 2147483646 h 5240"/>
              <a:gd name="T82" fmla="*/ 2147483646 w 5273"/>
              <a:gd name="T83" fmla="*/ 2147483646 h 5240"/>
              <a:gd name="T84" fmla="*/ 2147483646 w 5273"/>
              <a:gd name="T85" fmla="*/ 2147483646 h 5240"/>
              <a:gd name="T86" fmla="*/ 2147483646 w 5273"/>
              <a:gd name="T87" fmla="*/ 2147483646 h 5240"/>
              <a:gd name="T88" fmla="*/ 2147483646 w 5273"/>
              <a:gd name="T89" fmla="*/ 2147483646 h 5240"/>
              <a:gd name="T90" fmla="*/ 2147483646 w 5273"/>
              <a:gd name="T91" fmla="*/ 2147483646 h 5240"/>
              <a:gd name="T92" fmla="*/ 1650415338 w 5273"/>
              <a:gd name="T93" fmla="*/ 2147483646 h 5240"/>
              <a:gd name="T94" fmla="*/ 47117409 w 5273"/>
              <a:gd name="T95" fmla="*/ 2147483646 h 5240"/>
              <a:gd name="T96" fmla="*/ 2147483646 w 5273"/>
              <a:gd name="T97" fmla="*/ 2147483646 h 5240"/>
              <a:gd name="T98" fmla="*/ 2147483646 w 5273"/>
              <a:gd name="T99" fmla="*/ 2147483646 h 5240"/>
              <a:gd name="T100" fmla="*/ 2147483646 w 5273"/>
              <a:gd name="T101" fmla="*/ 2147483646 h 5240"/>
              <a:gd name="T102" fmla="*/ 2147483646 w 5273"/>
              <a:gd name="T103" fmla="*/ 2147483646 h 5240"/>
              <a:gd name="T104" fmla="*/ 2147483646 w 5273"/>
              <a:gd name="T105" fmla="*/ 2147483646 h 5240"/>
              <a:gd name="T106" fmla="*/ 2147483646 w 5273"/>
              <a:gd name="T107" fmla="*/ 2147483646 h 5240"/>
              <a:gd name="T108" fmla="*/ 2147483646 w 5273"/>
              <a:gd name="T109" fmla="*/ 2147483646 h 5240"/>
              <a:gd name="T110" fmla="*/ 2147483646 w 5273"/>
              <a:gd name="T111" fmla="*/ 2147483646 h 5240"/>
              <a:gd name="T112" fmla="*/ 2147483646 w 5273"/>
              <a:gd name="T113" fmla="*/ 2147483646 h 5240"/>
              <a:gd name="T114" fmla="*/ 2147483646 w 5273"/>
              <a:gd name="T115" fmla="*/ 2147483646 h 5240"/>
              <a:gd name="T116" fmla="*/ 2147483646 w 5273"/>
              <a:gd name="T117" fmla="*/ 2147483646 h 5240"/>
              <a:gd name="T118" fmla="*/ 2147483646 w 5273"/>
              <a:gd name="T119" fmla="*/ 2147483646 h 5240"/>
              <a:gd name="T120" fmla="*/ 2147483646 w 5273"/>
              <a:gd name="T121" fmla="*/ 2147483646 h 5240"/>
              <a:gd name="T122" fmla="*/ 2147483646 w 5273"/>
              <a:gd name="T123" fmla="*/ 2147483646 h 524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273" h="5240">
                <a:moveTo>
                  <a:pt x="5273" y="4999"/>
                </a:moveTo>
                <a:lnTo>
                  <a:pt x="5273" y="5240"/>
                </a:lnTo>
                <a:lnTo>
                  <a:pt x="127" y="5240"/>
                </a:lnTo>
                <a:lnTo>
                  <a:pt x="127" y="4999"/>
                </a:lnTo>
                <a:lnTo>
                  <a:pt x="5273" y="4999"/>
                </a:lnTo>
                <a:close/>
                <a:moveTo>
                  <a:pt x="3869" y="2812"/>
                </a:moveTo>
                <a:lnTo>
                  <a:pt x="3869" y="2812"/>
                </a:lnTo>
                <a:lnTo>
                  <a:pt x="3852" y="2780"/>
                </a:lnTo>
                <a:lnTo>
                  <a:pt x="3836" y="2748"/>
                </a:lnTo>
                <a:lnTo>
                  <a:pt x="3821" y="2718"/>
                </a:lnTo>
                <a:lnTo>
                  <a:pt x="3808" y="2688"/>
                </a:lnTo>
                <a:lnTo>
                  <a:pt x="3796" y="2659"/>
                </a:lnTo>
                <a:lnTo>
                  <a:pt x="3786" y="2629"/>
                </a:lnTo>
                <a:lnTo>
                  <a:pt x="3776" y="2601"/>
                </a:lnTo>
                <a:lnTo>
                  <a:pt x="3769" y="2572"/>
                </a:lnTo>
                <a:lnTo>
                  <a:pt x="3762" y="2545"/>
                </a:lnTo>
                <a:lnTo>
                  <a:pt x="3756" y="2519"/>
                </a:lnTo>
                <a:lnTo>
                  <a:pt x="3751" y="2493"/>
                </a:lnTo>
                <a:lnTo>
                  <a:pt x="3748" y="2469"/>
                </a:lnTo>
                <a:lnTo>
                  <a:pt x="3746" y="2445"/>
                </a:lnTo>
                <a:lnTo>
                  <a:pt x="3744" y="2421"/>
                </a:lnTo>
                <a:lnTo>
                  <a:pt x="3743" y="2399"/>
                </a:lnTo>
                <a:lnTo>
                  <a:pt x="3743" y="2377"/>
                </a:lnTo>
                <a:lnTo>
                  <a:pt x="3744" y="2356"/>
                </a:lnTo>
                <a:lnTo>
                  <a:pt x="3747" y="2336"/>
                </a:lnTo>
                <a:lnTo>
                  <a:pt x="3749" y="2318"/>
                </a:lnTo>
                <a:lnTo>
                  <a:pt x="3753" y="2300"/>
                </a:lnTo>
                <a:lnTo>
                  <a:pt x="3757" y="2282"/>
                </a:lnTo>
                <a:lnTo>
                  <a:pt x="3762" y="2267"/>
                </a:lnTo>
                <a:lnTo>
                  <a:pt x="3767" y="2251"/>
                </a:lnTo>
                <a:lnTo>
                  <a:pt x="3774" y="2237"/>
                </a:lnTo>
                <a:lnTo>
                  <a:pt x="3780" y="2224"/>
                </a:lnTo>
                <a:lnTo>
                  <a:pt x="3787" y="2213"/>
                </a:lnTo>
                <a:lnTo>
                  <a:pt x="3795" y="2202"/>
                </a:lnTo>
                <a:lnTo>
                  <a:pt x="3802" y="2192"/>
                </a:lnTo>
                <a:lnTo>
                  <a:pt x="3812" y="2184"/>
                </a:lnTo>
                <a:lnTo>
                  <a:pt x="3820" y="2177"/>
                </a:lnTo>
                <a:lnTo>
                  <a:pt x="3829" y="2170"/>
                </a:lnTo>
                <a:lnTo>
                  <a:pt x="3839" y="2165"/>
                </a:lnTo>
                <a:lnTo>
                  <a:pt x="3848" y="2163"/>
                </a:lnTo>
                <a:lnTo>
                  <a:pt x="3858" y="2161"/>
                </a:lnTo>
                <a:lnTo>
                  <a:pt x="3868" y="2159"/>
                </a:lnTo>
                <a:lnTo>
                  <a:pt x="3878" y="2159"/>
                </a:lnTo>
                <a:lnTo>
                  <a:pt x="3888" y="2162"/>
                </a:lnTo>
                <a:lnTo>
                  <a:pt x="3899" y="2165"/>
                </a:lnTo>
                <a:lnTo>
                  <a:pt x="3908" y="2170"/>
                </a:lnTo>
                <a:lnTo>
                  <a:pt x="3919" y="2176"/>
                </a:lnTo>
                <a:lnTo>
                  <a:pt x="3928" y="2183"/>
                </a:lnTo>
                <a:lnTo>
                  <a:pt x="3939" y="2192"/>
                </a:lnTo>
                <a:lnTo>
                  <a:pt x="3949" y="2203"/>
                </a:lnTo>
                <a:lnTo>
                  <a:pt x="3958" y="2216"/>
                </a:lnTo>
                <a:lnTo>
                  <a:pt x="3967" y="2229"/>
                </a:lnTo>
                <a:lnTo>
                  <a:pt x="3977" y="2244"/>
                </a:lnTo>
                <a:lnTo>
                  <a:pt x="3986" y="2262"/>
                </a:lnTo>
                <a:lnTo>
                  <a:pt x="3995" y="2280"/>
                </a:lnTo>
                <a:lnTo>
                  <a:pt x="4003" y="2301"/>
                </a:lnTo>
                <a:lnTo>
                  <a:pt x="4010" y="2322"/>
                </a:lnTo>
                <a:lnTo>
                  <a:pt x="4018" y="2346"/>
                </a:lnTo>
                <a:lnTo>
                  <a:pt x="4024" y="2372"/>
                </a:lnTo>
                <a:lnTo>
                  <a:pt x="4031" y="2399"/>
                </a:lnTo>
                <a:lnTo>
                  <a:pt x="4036" y="2427"/>
                </a:lnTo>
                <a:lnTo>
                  <a:pt x="4042" y="2459"/>
                </a:lnTo>
                <a:lnTo>
                  <a:pt x="4045" y="2491"/>
                </a:lnTo>
                <a:lnTo>
                  <a:pt x="4049" y="2526"/>
                </a:lnTo>
                <a:lnTo>
                  <a:pt x="4052" y="2563"/>
                </a:lnTo>
                <a:lnTo>
                  <a:pt x="4055" y="2601"/>
                </a:lnTo>
                <a:lnTo>
                  <a:pt x="4056" y="2641"/>
                </a:lnTo>
                <a:lnTo>
                  <a:pt x="4056" y="2683"/>
                </a:lnTo>
                <a:lnTo>
                  <a:pt x="4056" y="2728"/>
                </a:lnTo>
                <a:lnTo>
                  <a:pt x="4055" y="2774"/>
                </a:lnTo>
                <a:lnTo>
                  <a:pt x="4052" y="2823"/>
                </a:lnTo>
                <a:lnTo>
                  <a:pt x="4081" y="2814"/>
                </a:lnTo>
                <a:lnTo>
                  <a:pt x="4109" y="2805"/>
                </a:lnTo>
                <a:lnTo>
                  <a:pt x="4136" y="2794"/>
                </a:lnTo>
                <a:lnTo>
                  <a:pt x="4163" y="2782"/>
                </a:lnTo>
                <a:lnTo>
                  <a:pt x="4188" y="2768"/>
                </a:lnTo>
                <a:lnTo>
                  <a:pt x="4213" y="2754"/>
                </a:lnTo>
                <a:lnTo>
                  <a:pt x="4238" y="2739"/>
                </a:lnTo>
                <a:lnTo>
                  <a:pt x="4260" y="2722"/>
                </a:lnTo>
                <a:lnTo>
                  <a:pt x="4283" y="2705"/>
                </a:lnTo>
                <a:lnTo>
                  <a:pt x="4305" y="2686"/>
                </a:lnTo>
                <a:lnTo>
                  <a:pt x="4325" y="2666"/>
                </a:lnTo>
                <a:lnTo>
                  <a:pt x="4345" y="2644"/>
                </a:lnTo>
                <a:lnTo>
                  <a:pt x="4364" y="2623"/>
                </a:lnTo>
                <a:lnTo>
                  <a:pt x="4382" y="2600"/>
                </a:lnTo>
                <a:lnTo>
                  <a:pt x="4398" y="2576"/>
                </a:lnTo>
                <a:lnTo>
                  <a:pt x="4415" y="2550"/>
                </a:lnTo>
                <a:lnTo>
                  <a:pt x="4429" y="2524"/>
                </a:lnTo>
                <a:lnTo>
                  <a:pt x="4443" y="2497"/>
                </a:lnTo>
                <a:lnTo>
                  <a:pt x="4456" y="2469"/>
                </a:lnTo>
                <a:lnTo>
                  <a:pt x="4469" y="2439"/>
                </a:lnTo>
                <a:lnTo>
                  <a:pt x="4480" y="2410"/>
                </a:lnTo>
                <a:lnTo>
                  <a:pt x="4489" y="2379"/>
                </a:lnTo>
                <a:lnTo>
                  <a:pt x="4498" y="2347"/>
                </a:lnTo>
                <a:lnTo>
                  <a:pt x="4507" y="2314"/>
                </a:lnTo>
                <a:lnTo>
                  <a:pt x="4514" y="2280"/>
                </a:lnTo>
                <a:lnTo>
                  <a:pt x="4520" y="2246"/>
                </a:lnTo>
                <a:lnTo>
                  <a:pt x="4524" y="2210"/>
                </a:lnTo>
                <a:lnTo>
                  <a:pt x="4528" y="2174"/>
                </a:lnTo>
                <a:lnTo>
                  <a:pt x="4530" y="2137"/>
                </a:lnTo>
                <a:lnTo>
                  <a:pt x="4532" y="2099"/>
                </a:lnTo>
                <a:lnTo>
                  <a:pt x="4533" y="2060"/>
                </a:lnTo>
                <a:lnTo>
                  <a:pt x="4532" y="2020"/>
                </a:lnTo>
                <a:lnTo>
                  <a:pt x="4528" y="1961"/>
                </a:lnTo>
                <a:lnTo>
                  <a:pt x="4523" y="1902"/>
                </a:lnTo>
                <a:lnTo>
                  <a:pt x="4515" y="1844"/>
                </a:lnTo>
                <a:lnTo>
                  <a:pt x="4506" y="1787"/>
                </a:lnTo>
                <a:lnTo>
                  <a:pt x="4495" y="1730"/>
                </a:lnTo>
                <a:lnTo>
                  <a:pt x="4481" y="1673"/>
                </a:lnTo>
                <a:lnTo>
                  <a:pt x="4467" y="1618"/>
                </a:lnTo>
                <a:lnTo>
                  <a:pt x="4450" y="1564"/>
                </a:lnTo>
                <a:lnTo>
                  <a:pt x="4432" y="1510"/>
                </a:lnTo>
                <a:lnTo>
                  <a:pt x="4414" y="1458"/>
                </a:lnTo>
                <a:lnTo>
                  <a:pt x="4392" y="1408"/>
                </a:lnTo>
                <a:lnTo>
                  <a:pt x="4371" y="1357"/>
                </a:lnTo>
                <a:lnTo>
                  <a:pt x="4349" y="1309"/>
                </a:lnTo>
                <a:lnTo>
                  <a:pt x="4325" y="1261"/>
                </a:lnTo>
                <a:lnTo>
                  <a:pt x="4301" y="1217"/>
                </a:lnTo>
                <a:lnTo>
                  <a:pt x="4275" y="1172"/>
                </a:lnTo>
                <a:lnTo>
                  <a:pt x="4251" y="1129"/>
                </a:lnTo>
                <a:lnTo>
                  <a:pt x="4225" y="1088"/>
                </a:lnTo>
                <a:lnTo>
                  <a:pt x="4198" y="1048"/>
                </a:lnTo>
                <a:lnTo>
                  <a:pt x="4170" y="1010"/>
                </a:lnTo>
                <a:lnTo>
                  <a:pt x="4144" y="975"/>
                </a:lnTo>
                <a:lnTo>
                  <a:pt x="4117" y="940"/>
                </a:lnTo>
                <a:lnTo>
                  <a:pt x="4090" y="907"/>
                </a:lnTo>
                <a:lnTo>
                  <a:pt x="4063" y="878"/>
                </a:lnTo>
                <a:lnTo>
                  <a:pt x="4036" y="850"/>
                </a:lnTo>
                <a:lnTo>
                  <a:pt x="4010" y="824"/>
                </a:lnTo>
                <a:lnTo>
                  <a:pt x="3984" y="800"/>
                </a:lnTo>
                <a:lnTo>
                  <a:pt x="3959" y="778"/>
                </a:lnTo>
                <a:lnTo>
                  <a:pt x="3934" y="759"/>
                </a:lnTo>
                <a:lnTo>
                  <a:pt x="3910" y="742"/>
                </a:lnTo>
                <a:lnTo>
                  <a:pt x="3887" y="727"/>
                </a:lnTo>
                <a:lnTo>
                  <a:pt x="3865" y="715"/>
                </a:lnTo>
                <a:lnTo>
                  <a:pt x="3869" y="756"/>
                </a:lnTo>
                <a:lnTo>
                  <a:pt x="3872" y="797"/>
                </a:lnTo>
                <a:lnTo>
                  <a:pt x="3872" y="835"/>
                </a:lnTo>
                <a:lnTo>
                  <a:pt x="3869" y="876"/>
                </a:lnTo>
                <a:lnTo>
                  <a:pt x="3865" y="915"/>
                </a:lnTo>
                <a:lnTo>
                  <a:pt x="3858" y="953"/>
                </a:lnTo>
                <a:lnTo>
                  <a:pt x="3849" y="992"/>
                </a:lnTo>
                <a:lnTo>
                  <a:pt x="3839" y="1030"/>
                </a:lnTo>
                <a:lnTo>
                  <a:pt x="3826" y="1069"/>
                </a:lnTo>
                <a:lnTo>
                  <a:pt x="3813" y="1107"/>
                </a:lnTo>
                <a:lnTo>
                  <a:pt x="3798" y="1145"/>
                </a:lnTo>
                <a:lnTo>
                  <a:pt x="3781" y="1182"/>
                </a:lnTo>
                <a:lnTo>
                  <a:pt x="3764" y="1221"/>
                </a:lnTo>
                <a:lnTo>
                  <a:pt x="3747" y="1259"/>
                </a:lnTo>
                <a:lnTo>
                  <a:pt x="3708" y="1336"/>
                </a:lnTo>
                <a:lnTo>
                  <a:pt x="3628" y="1490"/>
                </a:lnTo>
                <a:lnTo>
                  <a:pt x="3587" y="1569"/>
                </a:lnTo>
                <a:lnTo>
                  <a:pt x="3567" y="1610"/>
                </a:lnTo>
                <a:lnTo>
                  <a:pt x="3549" y="1651"/>
                </a:lnTo>
                <a:lnTo>
                  <a:pt x="3530" y="1691"/>
                </a:lnTo>
                <a:lnTo>
                  <a:pt x="3513" y="1733"/>
                </a:lnTo>
                <a:lnTo>
                  <a:pt x="3497" y="1775"/>
                </a:lnTo>
                <a:lnTo>
                  <a:pt x="3481" y="1818"/>
                </a:lnTo>
                <a:lnTo>
                  <a:pt x="3467" y="1861"/>
                </a:lnTo>
                <a:lnTo>
                  <a:pt x="3455" y="1906"/>
                </a:lnTo>
                <a:lnTo>
                  <a:pt x="3445" y="1949"/>
                </a:lnTo>
                <a:lnTo>
                  <a:pt x="3435" y="1995"/>
                </a:lnTo>
                <a:lnTo>
                  <a:pt x="3429" y="2033"/>
                </a:lnTo>
                <a:lnTo>
                  <a:pt x="3425" y="2071"/>
                </a:lnTo>
                <a:lnTo>
                  <a:pt x="3422" y="2107"/>
                </a:lnTo>
                <a:lnTo>
                  <a:pt x="3421" y="2144"/>
                </a:lnTo>
                <a:lnTo>
                  <a:pt x="3422" y="2181"/>
                </a:lnTo>
                <a:lnTo>
                  <a:pt x="3425" y="2216"/>
                </a:lnTo>
                <a:lnTo>
                  <a:pt x="3428" y="2251"/>
                </a:lnTo>
                <a:lnTo>
                  <a:pt x="3433" y="2286"/>
                </a:lnTo>
                <a:lnTo>
                  <a:pt x="3439" y="2320"/>
                </a:lnTo>
                <a:lnTo>
                  <a:pt x="3447" y="2353"/>
                </a:lnTo>
                <a:lnTo>
                  <a:pt x="3455" y="2386"/>
                </a:lnTo>
                <a:lnTo>
                  <a:pt x="3466" y="2418"/>
                </a:lnTo>
                <a:lnTo>
                  <a:pt x="3477" y="2449"/>
                </a:lnTo>
                <a:lnTo>
                  <a:pt x="3490" y="2479"/>
                </a:lnTo>
                <a:lnTo>
                  <a:pt x="3504" y="2508"/>
                </a:lnTo>
                <a:lnTo>
                  <a:pt x="3518" y="2536"/>
                </a:lnTo>
                <a:lnTo>
                  <a:pt x="3534" y="2563"/>
                </a:lnTo>
                <a:lnTo>
                  <a:pt x="3551" y="2589"/>
                </a:lnTo>
                <a:lnTo>
                  <a:pt x="3569" y="2615"/>
                </a:lnTo>
                <a:lnTo>
                  <a:pt x="3587" y="2638"/>
                </a:lnTo>
                <a:lnTo>
                  <a:pt x="3606" y="2661"/>
                </a:lnTo>
                <a:lnTo>
                  <a:pt x="3628" y="2682"/>
                </a:lnTo>
                <a:lnTo>
                  <a:pt x="3649" y="2702"/>
                </a:lnTo>
                <a:lnTo>
                  <a:pt x="3670" y="2720"/>
                </a:lnTo>
                <a:lnTo>
                  <a:pt x="3694" y="2738"/>
                </a:lnTo>
                <a:lnTo>
                  <a:pt x="3717" y="2753"/>
                </a:lnTo>
                <a:lnTo>
                  <a:pt x="3741" y="2767"/>
                </a:lnTo>
                <a:lnTo>
                  <a:pt x="3766" y="2779"/>
                </a:lnTo>
                <a:lnTo>
                  <a:pt x="3790" y="2790"/>
                </a:lnTo>
                <a:lnTo>
                  <a:pt x="3816" y="2799"/>
                </a:lnTo>
                <a:lnTo>
                  <a:pt x="3842" y="2806"/>
                </a:lnTo>
                <a:lnTo>
                  <a:pt x="3869" y="2812"/>
                </a:lnTo>
                <a:close/>
                <a:moveTo>
                  <a:pt x="5027" y="3582"/>
                </a:moveTo>
                <a:lnTo>
                  <a:pt x="5027" y="3582"/>
                </a:lnTo>
                <a:lnTo>
                  <a:pt x="5026" y="3558"/>
                </a:lnTo>
                <a:lnTo>
                  <a:pt x="5025" y="3533"/>
                </a:lnTo>
                <a:lnTo>
                  <a:pt x="5021" y="3509"/>
                </a:lnTo>
                <a:lnTo>
                  <a:pt x="5018" y="3486"/>
                </a:lnTo>
                <a:lnTo>
                  <a:pt x="5013" y="3462"/>
                </a:lnTo>
                <a:lnTo>
                  <a:pt x="5007" y="3440"/>
                </a:lnTo>
                <a:lnTo>
                  <a:pt x="5001" y="3417"/>
                </a:lnTo>
                <a:lnTo>
                  <a:pt x="4993" y="3395"/>
                </a:lnTo>
                <a:lnTo>
                  <a:pt x="4985" y="3374"/>
                </a:lnTo>
                <a:lnTo>
                  <a:pt x="4975" y="3354"/>
                </a:lnTo>
                <a:lnTo>
                  <a:pt x="4965" y="3332"/>
                </a:lnTo>
                <a:lnTo>
                  <a:pt x="4953" y="3313"/>
                </a:lnTo>
                <a:lnTo>
                  <a:pt x="4941" y="3293"/>
                </a:lnTo>
                <a:lnTo>
                  <a:pt x="4928" y="3276"/>
                </a:lnTo>
                <a:lnTo>
                  <a:pt x="4915" y="3258"/>
                </a:lnTo>
                <a:lnTo>
                  <a:pt x="4901" y="3240"/>
                </a:lnTo>
                <a:lnTo>
                  <a:pt x="4886" y="3224"/>
                </a:lnTo>
                <a:lnTo>
                  <a:pt x="4870" y="3208"/>
                </a:lnTo>
                <a:lnTo>
                  <a:pt x="4854" y="3193"/>
                </a:lnTo>
                <a:lnTo>
                  <a:pt x="4837" y="3179"/>
                </a:lnTo>
                <a:lnTo>
                  <a:pt x="4819" y="3166"/>
                </a:lnTo>
                <a:lnTo>
                  <a:pt x="4801" y="3153"/>
                </a:lnTo>
                <a:lnTo>
                  <a:pt x="4782" y="3142"/>
                </a:lnTo>
                <a:lnTo>
                  <a:pt x="4763" y="3131"/>
                </a:lnTo>
                <a:lnTo>
                  <a:pt x="4743" y="3121"/>
                </a:lnTo>
                <a:lnTo>
                  <a:pt x="4723" y="3113"/>
                </a:lnTo>
                <a:lnTo>
                  <a:pt x="4701" y="3105"/>
                </a:lnTo>
                <a:lnTo>
                  <a:pt x="4680" y="3098"/>
                </a:lnTo>
                <a:lnTo>
                  <a:pt x="4659" y="3092"/>
                </a:lnTo>
                <a:lnTo>
                  <a:pt x="4638" y="3087"/>
                </a:lnTo>
                <a:lnTo>
                  <a:pt x="4615" y="3083"/>
                </a:lnTo>
                <a:lnTo>
                  <a:pt x="4592" y="3081"/>
                </a:lnTo>
                <a:lnTo>
                  <a:pt x="4530" y="3098"/>
                </a:lnTo>
                <a:lnTo>
                  <a:pt x="4469" y="3112"/>
                </a:lnTo>
                <a:lnTo>
                  <a:pt x="4406" y="3125"/>
                </a:lnTo>
                <a:lnTo>
                  <a:pt x="4343" y="3135"/>
                </a:lnTo>
                <a:lnTo>
                  <a:pt x="4279" y="3145"/>
                </a:lnTo>
                <a:lnTo>
                  <a:pt x="4215" y="3153"/>
                </a:lnTo>
                <a:lnTo>
                  <a:pt x="4150" y="3159"/>
                </a:lnTo>
                <a:lnTo>
                  <a:pt x="4084" y="3164"/>
                </a:lnTo>
                <a:lnTo>
                  <a:pt x="4084" y="2980"/>
                </a:lnTo>
                <a:lnTo>
                  <a:pt x="3844" y="2980"/>
                </a:lnTo>
                <a:lnTo>
                  <a:pt x="3844" y="3164"/>
                </a:lnTo>
                <a:lnTo>
                  <a:pt x="3777" y="3159"/>
                </a:lnTo>
                <a:lnTo>
                  <a:pt x="3713" y="3153"/>
                </a:lnTo>
                <a:lnTo>
                  <a:pt x="3649" y="3145"/>
                </a:lnTo>
                <a:lnTo>
                  <a:pt x="3585" y="3135"/>
                </a:lnTo>
                <a:lnTo>
                  <a:pt x="3521" y="3125"/>
                </a:lnTo>
                <a:lnTo>
                  <a:pt x="3459" y="3112"/>
                </a:lnTo>
                <a:lnTo>
                  <a:pt x="3397" y="3098"/>
                </a:lnTo>
                <a:lnTo>
                  <a:pt x="3335" y="3081"/>
                </a:lnTo>
                <a:lnTo>
                  <a:pt x="3312" y="3083"/>
                </a:lnTo>
                <a:lnTo>
                  <a:pt x="3290" y="3087"/>
                </a:lnTo>
                <a:lnTo>
                  <a:pt x="3269" y="3092"/>
                </a:lnTo>
                <a:lnTo>
                  <a:pt x="3246" y="3098"/>
                </a:lnTo>
                <a:lnTo>
                  <a:pt x="3226" y="3105"/>
                </a:lnTo>
                <a:lnTo>
                  <a:pt x="3205" y="3113"/>
                </a:lnTo>
                <a:lnTo>
                  <a:pt x="3185" y="3121"/>
                </a:lnTo>
                <a:lnTo>
                  <a:pt x="3165" y="3132"/>
                </a:lnTo>
                <a:lnTo>
                  <a:pt x="3146" y="3142"/>
                </a:lnTo>
                <a:lnTo>
                  <a:pt x="3127" y="3153"/>
                </a:lnTo>
                <a:lnTo>
                  <a:pt x="3108" y="3166"/>
                </a:lnTo>
                <a:lnTo>
                  <a:pt x="3091" y="3179"/>
                </a:lnTo>
                <a:lnTo>
                  <a:pt x="3074" y="3193"/>
                </a:lnTo>
                <a:lnTo>
                  <a:pt x="3058" y="3208"/>
                </a:lnTo>
                <a:lnTo>
                  <a:pt x="3042" y="3224"/>
                </a:lnTo>
                <a:lnTo>
                  <a:pt x="3027" y="3240"/>
                </a:lnTo>
                <a:lnTo>
                  <a:pt x="3013" y="3258"/>
                </a:lnTo>
                <a:lnTo>
                  <a:pt x="3000" y="3276"/>
                </a:lnTo>
                <a:lnTo>
                  <a:pt x="2987" y="3293"/>
                </a:lnTo>
                <a:lnTo>
                  <a:pt x="2974" y="3313"/>
                </a:lnTo>
                <a:lnTo>
                  <a:pt x="2963" y="3332"/>
                </a:lnTo>
                <a:lnTo>
                  <a:pt x="2953" y="3354"/>
                </a:lnTo>
                <a:lnTo>
                  <a:pt x="2943" y="3374"/>
                </a:lnTo>
                <a:lnTo>
                  <a:pt x="2935" y="3395"/>
                </a:lnTo>
                <a:lnTo>
                  <a:pt x="2927" y="3417"/>
                </a:lnTo>
                <a:lnTo>
                  <a:pt x="2921" y="3440"/>
                </a:lnTo>
                <a:lnTo>
                  <a:pt x="2915" y="3462"/>
                </a:lnTo>
                <a:lnTo>
                  <a:pt x="2910" y="3486"/>
                </a:lnTo>
                <a:lnTo>
                  <a:pt x="2905" y="3509"/>
                </a:lnTo>
                <a:lnTo>
                  <a:pt x="2903" y="3533"/>
                </a:lnTo>
                <a:lnTo>
                  <a:pt x="2902" y="3558"/>
                </a:lnTo>
                <a:lnTo>
                  <a:pt x="2901" y="3582"/>
                </a:lnTo>
                <a:lnTo>
                  <a:pt x="2901" y="4754"/>
                </a:lnTo>
                <a:lnTo>
                  <a:pt x="5027" y="4754"/>
                </a:lnTo>
                <a:lnTo>
                  <a:pt x="5027" y="3582"/>
                </a:lnTo>
                <a:close/>
                <a:moveTo>
                  <a:pt x="1331" y="1775"/>
                </a:moveTo>
                <a:lnTo>
                  <a:pt x="1331" y="1775"/>
                </a:lnTo>
                <a:lnTo>
                  <a:pt x="1332" y="1732"/>
                </a:lnTo>
                <a:lnTo>
                  <a:pt x="1335" y="1692"/>
                </a:lnTo>
                <a:lnTo>
                  <a:pt x="1338" y="1653"/>
                </a:lnTo>
                <a:lnTo>
                  <a:pt x="1343" y="1615"/>
                </a:lnTo>
                <a:lnTo>
                  <a:pt x="1348" y="1580"/>
                </a:lnTo>
                <a:lnTo>
                  <a:pt x="1354" y="1546"/>
                </a:lnTo>
                <a:lnTo>
                  <a:pt x="1359" y="1513"/>
                </a:lnTo>
                <a:lnTo>
                  <a:pt x="1367" y="1481"/>
                </a:lnTo>
                <a:lnTo>
                  <a:pt x="1374" y="1451"/>
                </a:lnTo>
                <a:lnTo>
                  <a:pt x="1382" y="1422"/>
                </a:lnTo>
                <a:lnTo>
                  <a:pt x="1391" y="1395"/>
                </a:lnTo>
                <a:lnTo>
                  <a:pt x="1401" y="1370"/>
                </a:lnTo>
                <a:lnTo>
                  <a:pt x="1410" y="1345"/>
                </a:lnTo>
                <a:lnTo>
                  <a:pt x="1420" y="1323"/>
                </a:lnTo>
                <a:lnTo>
                  <a:pt x="1430" y="1300"/>
                </a:lnTo>
                <a:lnTo>
                  <a:pt x="1441" y="1280"/>
                </a:lnTo>
                <a:lnTo>
                  <a:pt x="1452" y="1261"/>
                </a:lnTo>
                <a:lnTo>
                  <a:pt x="1463" y="1245"/>
                </a:lnTo>
                <a:lnTo>
                  <a:pt x="1475" y="1228"/>
                </a:lnTo>
                <a:lnTo>
                  <a:pt x="1486" y="1214"/>
                </a:lnTo>
                <a:lnTo>
                  <a:pt x="1498" y="1201"/>
                </a:lnTo>
                <a:lnTo>
                  <a:pt x="1509" y="1188"/>
                </a:lnTo>
                <a:lnTo>
                  <a:pt x="1521" y="1178"/>
                </a:lnTo>
                <a:lnTo>
                  <a:pt x="1533" y="1169"/>
                </a:lnTo>
                <a:lnTo>
                  <a:pt x="1545" y="1161"/>
                </a:lnTo>
                <a:lnTo>
                  <a:pt x="1557" y="1154"/>
                </a:lnTo>
                <a:lnTo>
                  <a:pt x="1568" y="1149"/>
                </a:lnTo>
                <a:lnTo>
                  <a:pt x="1580" y="1145"/>
                </a:lnTo>
                <a:lnTo>
                  <a:pt x="1591" y="1142"/>
                </a:lnTo>
                <a:lnTo>
                  <a:pt x="1601" y="1141"/>
                </a:lnTo>
                <a:lnTo>
                  <a:pt x="1612" y="1140"/>
                </a:lnTo>
                <a:lnTo>
                  <a:pt x="1623" y="1141"/>
                </a:lnTo>
                <a:lnTo>
                  <a:pt x="1632" y="1143"/>
                </a:lnTo>
                <a:lnTo>
                  <a:pt x="1641" y="1147"/>
                </a:lnTo>
                <a:lnTo>
                  <a:pt x="1651" y="1152"/>
                </a:lnTo>
                <a:lnTo>
                  <a:pt x="1659" y="1158"/>
                </a:lnTo>
                <a:lnTo>
                  <a:pt x="1667" y="1165"/>
                </a:lnTo>
                <a:lnTo>
                  <a:pt x="1675" y="1173"/>
                </a:lnTo>
                <a:lnTo>
                  <a:pt x="1682" y="1182"/>
                </a:lnTo>
                <a:lnTo>
                  <a:pt x="1688" y="1193"/>
                </a:lnTo>
                <a:lnTo>
                  <a:pt x="1693" y="1205"/>
                </a:lnTo>
                <a:lnTo>
                  <a:pt x="1698" y="1218"/>
                </a:lnTo>
                <a:lnTo>
                  <a:pt x="1702" y="1232"/>
                </a:lnTo>
                <a:lnTo>
                  <a:pt x="1705" y="1247"/>
                </a:lnTo>
                <a:lnTo>
                  <a:pt x="1708" y="1264"/>
                </a:lnTo>
                <a:lnTo>
                  <a:pt x="1709" y="1281"/>
                </a:lnTo>
                <a:lnTo>
                  <a:pt x="1709" y="1300"/>
                </a:lnTo>
                <a:lnTo>
                  <a:pt x="1709" y="1320"/>
                </a:lnTo>
                <a:lnTo>
                  <a:pt x="1708" y="1342"/>
                </a:lnTo>
                <a:lnTo>
                  <a:pt x="1704" y="1364"/>
                </a:lnTo>
                <a:lnTo>
                  <a:pt x="1700" y="1387"/>
                </a:lnTo>
                <a:lnTo>
                  <a:pt x="1696" y="1411"/>
                </a:lnTo>
                <a:lnTo>
                  <a:pt x="1690" y="1436"/>
                </a:lnTo>
                <a:lnTo>
                  <a:pt x="1682" y="1463"/>
                </a:lnTo>
                <a:lnTo>
                  <a:pt x="1673" y="1490"/>
                </a:lnTo>
                <a:lnTo>
                  <a:pt x="1664" y="1519"/>
                </a:lnTo>
                <a:lnTo>
                  <a:pt x="1652" y="1548"/>
                </a:lnTo>
                <a:lnTo>
                  <a:pt x="1639" y="1579"/>
                </a:lnTo>
                <a:lnTo>
                  <a:pt x="1626" y="1611"/>
                </a:lnTo>
                <a:lnTo>
                  <a:pt x="1610" y="1643"/>
                </a:lnTo>
                <a:lnTo>
                  <a:pt x="1593" y="1677"/>
                </a:lnTo>
                <a:lnTo>
                  <a:pt x="1574" y="1711"/>
                </a:lnTo>
                <a:lnTo>
                  <a:pt x="1554" y="1746"/>
                </a:lnTo>
                <a:lnTo>
                  <a:pt x="1532" y="1783"/>
                </a:lnTo>
                <a:lnTo>
                  <a:pt x="1564" y="1776"/>
                </a:lnTo>
                <a:lnTo>
                  <a:pt x="1595" y="1768"/>
                </a:lnTo>
                <a:lnTo>
                  <a:pt x="1625" y="1759"/>
                </a:lnTo>
                <a:lnTo>
                  <a:pt x="1654" y="1749"/>
                </a:lnTo>
                <a:lnTo>
                  <a:pt x="1683" y="1738"/>
                </a:lnTo>
                <a:lnTo>
                  <a:pt x="1710" y="1725"/>
                </a:lnTo>
                <a:lnTo>
                  <a:pt x="1736" y="1712"/>
                </a:lnTo>
                <a:lnTo>
                  <a:pt x="1762" y="1699"/>
                </a:lnTo>
                <a:lnTo>
                  <a:pt x="1787" y="1684"/>
                </a:lnTo>
                <a:lnTo>
                  <a:pt x="1810" y="1667"/>
                </a:lnTo>
                <a:lnTo>
                  <a:pt x="1833" y="1651"/>
                </a:lnTo>
                <a:lnTo>
                  <a:pt x="1855" y="1633"/>
                </a:lnTo>
                <a:lnTo>
                  <a:pt x="1875" y="1614"/>
                </a:lnTo>
                <a:lnTo>
                  <a:pt x="1895" y="1594"/>
                </a:lnTo>
                <a:lnTo>
                  <a:pt x="1914" y="1574"/>
                </a:lnTo>
                <a:lnTo>
                  <a:pt x="1932" y="1553"/>
                </a:lnTo>
                <a:lnTo>
                  <a:pt x="1948" y="1530"/>
                </a:lnTo>
                <a:lnTo>
                  <a:pt x="1964" y="1508"/>
                </a:lnTo>
                <a:lnTo>
                  <a:pt x="1978" y="1484"/>
                </a:lnTo>
                <a:lnTo>
                  <a:pt x="1991" y="1460"/>
                </a:lnTo>
                <a:lnTo>
                  <a:pt x="2004" y="1434"/>
                </a:lnTo>
                <a:lnTo>
                  <a:pt x="2014" y="1408"/>
                </a:lnTo>
                <a:lnTo>
                  <a:pt x="2024" y="1381"/>
                </a:lnTo>
                <a:lnTo>
                  <a:pt x="2033" y="1352"/>
                </a:lnTo>
                <a:lnTo>
                  <a:pt x="2040" y="1324"/>
                </a:lnTo>
                <a:lnTo>
                  <a:pt x="2047" y="1294"/>
                </a:lnTo>
                <a:lnTo>
                  <a:pt x="2052" y="1265"/>
                </a:lnTo>
                <a:lnTo>
                  <a:pt x="2057" y="1234"/>
                </a:lnTo>
                <a:lnTo>
                  <a:pt x="2059" y="1204"/>
                </a:lnTo>
                <a:lnTo>
                  <a:pt x="2060" y="1171"/>
                </a:lnTo>
                <a:lnTo>
                  <a:pt x="2062" y="1139"/>
                </a:lnTo>
                <a:lnTo>
                  <a:pt x="2060" y="1104"/>
                </a:lnTo>
                <a:lnTo>
                  <a:pt x="2057" y="1055"/>
                </a:lnTo>
                <a:lnTo>
                  <a:pt x="2051" y="1004"/>
                </a:lnTo>
                <a:lnTo>
                  <a:pt x="2043" y="956"/>
                </a:lnTo>
                <a:lnTo>
                  <a:pt x="2032" y="906"/>
                </a:lnTo>
                <a:lnTo>
                  <a:pt x="2019" y="859"/>
                </a:lnTo>
                <a:lnTo>
                  <a:pt x="2005" y="811"/>
                </a:lnTo>
                <a:lnTo>
                  <a:pt x="1988" y="765"/>
                </a:lnTo>
                <a:lnTo>
                  <a:pt x="1971" y="719"/>
                </a:lnTo>
                <a:lnTo>
                  <a:pt x="1951" y="674"/>
                </a:lnTo>
                <a:lnTo>
                  <a:pt x="1931" y="629"/>
                </a:lnTo>
                <a:lnTo>
                  <a:pt x="1907" y="586"/>
                </a:lnTo>
                <a:lnTo>
                  <a:pt x="1883" y="544"/>
                </a:lnTo>
                <a:lnTo>
                  <a:pt x="1859" y="503"/>
                </a:lnTo>
                <a:lnTo>
                  <a:pt x="1833" y="463"/>
                </a:lnTo>
                <a:lnTo>
                  <a:pt x="1807" y="424"/>
                </a:lnTo>
                <a:lnTo>
                  <a:pt x="1778" y="387"/>
                </a:lnTo>
                <a:lnTo>
                  <a:pt x="1750" y="350"/>
                </a:lnTo>
                <a:lnTo>
                  <a:pt x="1722" y="315"/>
                </a:lnTo>
                <a:lnTo>
                  <a:pt x="1692" y="282"/>
                </a:lnTo>
                <a:lnTo>
                  <a:pt x="1663" y="250"/>
                </a:lnTo>
                <a:lnTo>
                  <a:pt x="1633" y="219"/>
                </a:lnTo>
                <a:lnTo>
                  <a:pt x="1604" y="191"/>
                </a:lnTo>
                <a:lnTo>
                  <a:pt x="1574" y="163"/>
                </a:lnTo>
                <a:lnTo>
                  <a:pt x="1544" y="138"/>
                </a:lnTo>
                <a:lnTo>
                  <a:pt x="1515" y="114"/>
                </a:lnTo>
                <a:lnTo>
                  <a:pt x="1486" y="92"/>
                </a:lnTo>
                <a:lnTo>
                  <a:pt x="1457" y="72"/>
                </a:lnTo>
                <a:lnTo>
                  <a:pt x="1429" y="53"/>
                </a:lnTo>
                <a:lnTo>
                  <a:pt x="1402" y="37"/>
                </a:lnTo>
                <a:lnTo>
                  <a:pt x="1376" y="22"/>
                </a:lnTo>
                <a:lnTo>
                  <a:pt x="1350" y="11"/>
                </a:lnTo>
                <a:lnTo>
                  <a:pt x="1326" y="0"/>
                </a:lnTo>
                <a:lnTo>
                  <a:pt x="1329" y="18"/>
                </a:lnTo>
                <a:lnTo>
                  <a:pt x="1331" y="34"/>
                </a:lnTo>
                <a:lnTo>
                  <a:pt x="1333" y="52"/>
                </a:lnTo>
                <a:lnTo>
                  <a:pt x="1333" y="68"/>
                </a:lnTo>
                <a:lnTo>
                  <a:pt x="1333" y="103"/>
                </a:lnTo>
                <a:lnTo>
                  <a:pt x="1331" y="136"/>
                </a:lnTo>
                <a:lnTo>
                  <a:pt x="1325" y="169"/>
                </a:lnTo>
                <a:lnTo>
                  <a:pt x="1318" y="202"/>
                </a:lnTo>
                <a:lnTo>
                  <a:pt x="1309" y="235"/>
                </a:lnTo>
                <a:lnTo>
                  <a:pt x="1297" y="267"/>
                </a:lnTo>
                <a:lnTo>
                  <a:pt x="1284" y="300"/>
                </a:lnTo>
                <a:lnTo>
                  <a:pt x="1269" y="332"/>
                </a:lnTo>
                <a:lnTo>
                  <a:pt x="1252" y="363"/>
                </a:lnTo>
                <a:lnTo>
                  <a:pt x="1234" y="396"/>
                </a:lnTo>
                <a:lnTo>
                  <a:pt x="1215" y="428"/>
                </a:lnTo>
                <a:lnTo>
                  <a:pt x="1195" y="460"/>
                </a:lnTo>
                <a:lnTo>
                  <a:pt x="1153" y="525"/>
                </a:lnTo>
                <a:lnTo>
                  <a:pt x="1064" y="656"/>
                </a:lnTo>
                <a:lnTo>
                  <a:pt x="1020" y="723"/>
                </a:lnTo>
                <a:lnTo>
                  <a:pt x="998" y="758"/>
                </a:lnTo>
                <a:lnTo>
                  <a:pt x="977" y="792"/>
                </a:lnTo>
                <a:lnTo>
                  <a:pt x="957" y="826"/>
                </a:lnTo>
                <a:lnTo>
                  <a:pt x="938" y="861"/>
                </a:lnTo>
                <a:lnTo>
                  <a:pt x="920" y="897"/>
                </a:lnTo>
                <a:lnTo>
                  <a:pt x="903" y="933"/>
                </a:lnTo>
                <a:lnTo>
                  <a:pt x="887" y="970"/>
                </a:lnTo>
                <a:lnTo>
                  <a:pt x="874" y="1008"/>
                </a:lnTo>
                <a:lnTo>
                  <a:pt x="863" y="1045"/>
                </a:lnTo>
                <a:lnTo>
                  <a:pt x="852" y="1083"/>
                </a:lnTo>
                <a:lnTo>
                  <a:pt x="846" y="1115"/>
                </a:lnTo>
                <a:lnTo>
                  <a:pt x="841" y="1147"/>
                </a:lnTo>
                <a:lnTo>
                  <a:pt x="838" y="1179"/>
                </a:lnTo>
                <a:lnTo>
                  <a:pt x="838" y="1210"/>
                </a:lnTo>
                <a:lnTo>
                  <a:pt x="838" y="1240"/>
                </a:lnTo>
                <a:lnTo>
                  <a:pt x="840" y="1271"/>
                </a:lnTo>
                <a:lnTo>
                  <a:pt x="844" y="1300"/>
                </a:lnTo>
                <a:lnTo>
                  <a:pt x="850" y="1330"/>
                </a:lnTo>
                <a:lnTo>
                  <a:pt x="857" y="1358"/>
                </a:lnTo>
                <a:lnTo>
                  <a:pt x="865" y="1387"/>
                </a:lnTo>
                <a:lnTo>
                  <a:pt x="874" y="1414"/>
                </a:lnTo>
                <a:lnTo>
                  <a:pt x="886" y="1441"/>
                </a:lnTo>
                <a:lnTo>
                  <a:pt x="898" y="1467"/>
                </a:lnTo>
                <a:lnTo>
                  <a:pt x="912" y="1493"/>
                </a:lnTo>
                <a:lnTo>
                  <a:pt x="928" y="1517"/>
                </a:lnTo>
                <a:lnTo>
                  <a:pt x="944" y="1541"/>
                </a:lnTo>
                <a:lnTo>
                  <a:pt x="962" y="1565"/>
                </a:lnTo>
                <a:lnTo>
                  <a:pt x="979" y="1586"/>
                </a:lnTo>
                <a:lnTo>
                  <a:pt x="1000" y="1607"/>
                </a:lnTo>
                <a:lnTo>
                  <a:pt x="1020" y="1627"/>
                </a:lnTo>
                <a:lnTo>
                  <a:pt x="1042" y="1646"/>
                </a:lnTo>
                <a:lnTo>
                  <a:pt x="1064" y="1664"/>
                </a:lnTo>
                <a:lnTo>
                  <a:pt x="1088" y="1682"/>
                </a:lnTo>
                <a:lnTo>
                  <a:pt x="1112" y="1697"/>
                </a:lnTo>
                <a:lnTo>
                  <a:pt x="1136" y="1711"/>
                </a:lnTo>
                <a:lnTo>
                  <a:pt x="1162" y="1724"/>
                </a:lnTo>
                <a:lnTo>
                  <a:pt x="1190" y="1736"/>
                </a:lnTo>
                <a:lnTo>
                  <a:pt x="1217" y="1746"/>
                </a:lnTo>
                <a:lnTo>
                  <a:pt x="1244" y="1756"/>
                </a:lnTo>
                <a:lnTo>
                  <a:pt x="1272" y="1763"/>
                </a:lnTo>
                <a:lnTo>
                  <a:pt x="1302" y="1770"/>
                </a:lnTo>
                <a:lnTo>
                  <a:pt x="1331" y="1775"/>
                </a:lnTo>
                <a:close/>
                <a:moveTo>
                  <a:pt x="485" y="3003"/>
                </a:moveTo>
                <a:lnTo>
                  <a:pt x="485" y="3003"/>
                </a:lnTo>
                <a:lnTo>
                  <a:pt x="484" y="2961"/>
                </a:lnTo>
                <a:lnTo>
                  <a:pt x="480" y="2921"/>
                </a:lnTo>
                <a:lnTo>
                  <a:pt x="474" y="2882"/>
                </a:lnTo>
                <a:lnTo>
                  <a:pt x="467" y="2845"/>
                </a:lnTo>
                <a:lnTo>
                  <a:pt x="458" y="2810"/>
                </a:lnTo>
                <a:lnTo>
                  <a:pt x="448" y="2774"/>
                </a:lnTo>
                <a:lnTo>
                  <a:pt x="427" y="2706"/>
                </a:lnTo>
                <a:lnTo>
                  <a:pt x="417" y="2670"/>
                </a:lnTo>
                <a:lnTo>
                  <a:pt x="406" y="2634"/>
                </a:lnTo>
                <a:lnTo>
                  <a:pt x="395" y="2596"/>
                </a:lnTo>
                <a:lnTo>
                  <a:pt x="387" y="2557"/>
                </a:lnTo>
                <a:lnTo>
                  <a:pt x="380" y="2516"/>
                </a:lnTo>
                <a:lnTo>
                  <a:pt x="374" y="2472"/>
                </a:lnTo>
                <a:lnTo>
                  <a:pt x="371" y="2425"/>
                </a:lnTo>
                <a:lnTo>
                  <a:pt x="369" y="2374"/>
                </a:lnTo>
                <a:lnTo>
                  <a:pt x="330" y="2399"/>
                </a:lnTo>
                <a:lnTo>
                  <a:pt x="293" y="2426"/>
                </a:lnTo>
                <a:lnTo>
                  <a:pt x="257" y="2456"/>
                </a:lnTo>
                <a:lnTo>
                  <a:pt x="223" y="2486"/>
                </a:lnTo>
                <a:lnTo>
                  <a:pt x="190" y="2519"/>
                </a:lnTo>
                <a:lnTo>
                  <a:pt x="159" y="2554"/>
                </a:lnTo>
                <a:lnTo>
                  <a:pt x="131" y="2589"/>
                </a:lnTo>
                <a:lnTo>
                  <a:pt x="105" y="2626"/>
                </a:lnTo>
                <a:lnTo>
                  <a:pt x="81" y="2662"/>
                </a:lnTo>
                <a:lnTo>
                  <a:pt x="61" y="2701"/>
                </a:lnTo>
                <a:lnTo>
                  <a:pt x="52" y="2720"/>
                </a:lnTo>
                <a:lnTo>
                  <a:pt x="42" y="2740"/>
                </a:lnTo>
                <a:lnTo>
                  <a:pt x="35" y="2760"/>
                </a:lnTo>
                <a:lnTo>
                  <a:pt x="28" y="2779"/>
                </a:lnTo>
                <a:lnTo>
                  <a:pt x="21" y="2799"/>
                </a:lnTo>
                <a:lnTo>
                  <a:pt x="15" y="2819"/>
                </a:lnTo>
                <a:lnTo>
                  <a:pt x="11" y="2839"/>
                </a:lnTo>
                <a:lnTo>
                  <a:pt x="7" y="2859"/>
                </a:lnTo>
                <a:lnTo>
                  <a:pt x="4" y="2879"/>
                </a:lnTo>
                <a:lnTo>
                  <a:pt x="1" y="2898"/>
                </a:lnTo>
                <a:lnTo>
                  <a:pt x="0" y="2918"/>
                </a:lnTo>
                <a:lnTo>
                  <a:pt x="0" y="2938"/>
                </a:lnTo>
                <a:lnTo>
                  <a:pt x="1" y="2965"/>
                </a:lnTo>
                <a:lnTo>
                  <a:pt x="4" y="2991"/>
                </a:lnTo>
                <a:lnTo>
                  <a:pt x="8" y="3017"/>
                </a:lnTo>
                <a:lnTo>
                  <a:pt x="14" y="3042"/>
                </a:lnTo>
                <a:lnTo>
                  <a:pt x="22" y="3066"/>
                </a:lnTo>
                <a:lnTo>
                  <a:pt x="32" y="3089"/>
                </a:lnTo>
                <a:lnTo>
                  <a:pt x="42" y="3110"/>
                </a:lnTo>
                <a:lnTo>
                  <a:pt x="55" y="3131"/>
                </a:lnTo>
                <a:lnTo>
                  <a:pt x="70" y="3149"/>
                </a:lnTo>
                <a:lnTo>
                  <a:pt x="86" y="3167"/>
                </a:lnTo>
                <a:lnTo>
                  <a:pt x="104" y="3182"/>
                </a:lnTo>
                <a:lnTo>
                  <a:pt x="123" y="3197"/>
                </a:lnTo>
                <a:lnTo>
                  <a:pt x="143" y="3208"/>
                </a:lnTo>
                <a:lnTo>
                  <a:pt x="165" y="3218"/>
                </a:lnTo>
                <a:lnTo>
                  <a:pt x="188" y="3225"/>
                </a:lnTo>
                <a:lnTo>
                  <a:pt x="212" y="3230"/>
                </a:lnTo>
                <a:lnTo>
                  <a:pt x="237" y="3231"/>
                </a:lnTo>
                <a:lnTo>
                  <a:pt x="262" y="3231"/>
                </a:lnTo>
                <a:lnTo>
                  <a:pt x="287" y="3227"/>
                </a:lnTo>
                <a:lnTo>
                  <a:pt x="312" y="3221"/>
                </a:lnTo>
                <a:lnTo>
                  <a:pt x="335" y="3214"/>
                </a:lnTo>
                <a:lnTo>
                  <a:pt x="358" y="3204"/>
                </a:lnTo>
                <a:lnTo>
                  <a:pt x="379" y="3191"/>
                </a:lnTo>
                <a:lnTo>
                  <a:pt x="399" y="3177"/>
                </a:lnTo>
                <a:lnTo>
                  <a:pt x="418" y="3161"/>
                </a:lnTo>
                <a:lnTo>
                  <a:pt x="434" y="3142"/>
                </a:lnTo>
                <a:lnTo>
                  <a:pt x="450" y="3123"/>
                </a:lnTo>
                <a:lnTo>
                  <a:pt x="461" y="3101"/>
                </a:lnTo>
                <a:lnTo>
                  <a:pt x="467" y="3090"/>
                </a:lnTo>
                <a:lnTo>
                  <a:pt x="472" y="3079"/>
                </a:lnTo>
                <a:lnTo>
                  <a:pt x="476" y="3067"/>
                </a:lnTo>
                <a:lnTo>
                  <a:pt x="479" y="3055"/>
                </a:lnTo>
                <a:lnTo>
                  <a:pt x="481" y="3042"/>
                </a:lnTo>
                <a:lnTo>
                  <a:pt x="484" y="3029"/>
                </a:lnTo>
                <a:lnTo>
                  <a:pt x="485" y="3016"/>
                </a:lnTo>
                <a:lnTo>
                  <a:pt x="485" y="3003"/>
                </a:lnTo>
                <a:close/>
                <a:moveTo>
                  <a:pt x="373" y="3378"/>
                </a:moveTo>
                <a:lnTo>
                  <a:pt x="373" y="4754"/>
                </a:lnTo>
                <a:lnTo>
                  <a:pt x="2499" y="4754"/>
                </a:lnTo>
                <a:lnTo>
                  <a:pt x="2499" y="2650"/>
                </a:lnTo>
                <a:lnTo>
                  <a:pt x="2498" y="2626"/>
                </a:lnTo>
                <a:lnTo>
                  <a:pt x="2497" y="2602"/>
                </a:lnTo>
                <a:lnTo>
                  <a:pt x="2495" y="2577"/>
                </a:lnTo>
                <a:lnTo>
                  <a:pt x="2491" y="2554"/>
                </a:lnTo>
                <a:lnTo>
                  <a:pt x="2485" y="2531"/>
                </a:lnTo>
                <a:lnTo>
                  <a:pt x="2481" y="2508"/>
                </a:lnTo>
                <a:lnTo>
                  <a:pt x="2473" y="2485"/>
                </a:lnTo>
                <a:lnTo>
                  <a:pt x="2465" y="2464"/>
                </a:lnTo>
                <a:lnTo>
                  <a:pt x="2457" y="2443"/>
                </a:lnTo>
                <a:lnTo>
                  <a:pt x="2447" y="2421"/>
                </a:lnTo>
                <a:lnTo>
                  <a:pt x="2437" y="2401"/>
                </a:lnTo>
                <a:lnTo>
                  <a:pt x="2426" y="2381"/>
                </a:lnTo>
                <a:lnTo>
                  <a:pt x="2414" y="2362"/>
                </a:lnTo>
                <a:lnTo>
                  <a:pt x="2401" y="2343"/>
                </a:lnTo>
                <a:lnTo>
                  <a:pt x="2387" y="2326"/>
                </a:lnTo>
                <a:lnTo>
                  <a:pt x="2373" y="2309"/>
                </a:lnTo>
                <a:lnTo>
                  <a:pt x="2358" y="2293"/>
                </a:lnTo>
                <a:lnTo>
                  <a:pt x="2342" y="2276"/>
                </a:lnTo>
                <a:lnTo>
                  <a:pt x="2326" y="2262"/>
                </a:lnTo>
                <a:lnTo>
                  <a:pt x="2309" y="2248"/>
                </a:lnTo>
                <a:lnTo>
                  <a:pt x="2292" y="2234"/>
                </a:lnTo>
                <a:lnTo>
                  <a:pt x="2273" y="2222"/>
                </a:lnTo>
                <a:lnTo>
                  <a:pt x="2254" y="2210"/>
                </a:lnTo>
                <a:lnTo>
                  <a:pt x="2235" y="2200"/>
                </a:lnTo>
                <a:lnTo>
                  <a:pt x="2215" y="2190"/>
                </a:lnTo>
                <a:lnTo>
                  <a:pt x="2195" y="2181"/>
                </a:lnTo>
                <a:lnTo>
                  <a:pt x="2174" y="2172"/>
                </a:lnTo>
                <a:lnTo>
                  <a:pt x="2154" y="2165"/>
                </a:lnTo>
                <a:lnTo>
                  <a:pt x="2131" y="2161"/>
                </a:lnTo>
                <a:lnTo>
                  <a:pt x="2110" y="2155"/>
                </a:lnTo>
                <a:lnTo>
                  <a:pt x="2088" y="2151"/>
                </a:lnTo>
                <a:lnTo>
                  <a:pt x="2065" y="2149"/>
                </a:lnTo>
                <a:lnTo>
                  <a:pt x="2003" y="2165"/>
                </a:lnTo>
                <a:lnTo>
                  <a:pt x="1941" y="2179"/>
                </a:lnTo>
                <a:lnTo>
                  <a:pt x="1879" y="2192"/>
                </a:lnTo>
                <a:lnTo>
                  <a:pt x="1815" y="2204"/>
                </a:lnTo>
                <a:lnTo>
                  <a:pt x="1751" y="2214"/>
                </a:lnTo>
                <a:lnTo>
                  <a:pt x="1688" y="2221"/>
                </a:lnTo>
                <a:lnTo>
                  <a:pt x="1623" y="2228"/>
                </a:lnTo>
                <a:lnTo>
                  <a:pt x="1557" y="2231"/>
                </a:lnTo>
                <a:lnTo>
                  <a:pt x="1557" y="1964"/>
                </a:lnTo>
                <a:lnTo>
                  <a:pt x="1316" y="1964"/>
                </a:lnTo>
                <a:lnTo>
                  <a:pt x="1316" y="2231"/>
                </a:lnTo>
                <a:lnTo>
                  <a:pt x="1251" y="2228"/>
                </a:lnTo>
                <a:lnTo>
                  <a:pt x="1186" y="2221"/>
                </a:lnTo>
                <a:lnTo>
                  <a:pt x="1121" y="2214"/>
                </a:lnTo>
                <a:lnTo>
                  <a:pt x="1057" y="2204"/>
                </a:lnTo>
                <a:lnTo>
                  <a:pt x="994" y="2192"/>
                </a:lnTo>
                <a:lnTo>
                  <a:pt x="931" y="2179"/>
                </a:lnTo>
                <a:lnTo>
                  <a:pt x="870" y="2165"/>
                </a:lnTo>
                <a:lnTo>
                  <a:pt x="808" y="2149"/>
                </a:lnTo>
                <a:lnTo>
                  <a:pt x="788" y="2151"/>
                </a:lnTo>
                <a:lnTo>
                  <a:pt x="769" y="2154"/>
                </a:lnTo>
                <a:lnTo>
                  <a:pt x="752" y="2158"/>
                </a:lnTo>
                <a:lnTo>
                  <a:pt x="733" y="2163"/>
                </a:lnTo>
                <a:lnTo>
                  <a:pt x="715" y="2168"/>
                </a:lnTo>
                <a:lnTo>
                  <a:pt x="697" y="2174"/>
                </a:lnTo>
                <a:lnTo>
                  <a:pt x="680" y="2181"/>
                </a:lnTo>
                <a:lnTo>
                  <a:pt x="663" y="2188"/>
                </a:lnTo>
                <a:lnTo>
                  <a:pt x="646" y="2196"/>
                </a:lnTo>
                <a:lnTo>
                  <a:pt x="629" y="2205"/>
                </a:lnTo>
                <a:lnTo>
                  <a:pt x="614" y="2215"/>
                </a:lnTo>
                <a:lnTo>
                  <a:pt x="598" y="2224"/>
                </a:lnTo>
                <a:lnTo>
                  <a:pt x="568" y="2247"/>
                </a:lnTo>
                <a:lnTo>
                  <a:pt x="539" y="2270"/>
                </a:lnTo>
                <a:lnTo>
                  <a:pt x="538" y="2375"/>
                </a:lnTo>
                <a:lnTo>
                  <a:pt x="539" y="2419"/>
                </a:lnTo>
                <a:lnTo>
                  <a:pt x="543" y="2458"/>
                </a:lnTo>
                <a:lnTo>
                  <a:pt x="548" y="2496"/>
                </a:lnTo>
                <a:lnTo>
                  <a:pt x="555" y="2531"/>
                </a:lnTo>
                <a:lnTo>
                  <a:pt x="563" y="2567"/>
                </a:lnTo>
                <a:lnTo>
                  <a:pt x="571" y="2600"/>
                </a:lnTo>
                <a:lnTo>
                  <a:pt x="592" y="2668"/>
                </a:lnTo>
                <a:lnTo>
                  <a:pt x="615" y="2740"/>
                </a:lnTo>
                <a:lnTo>
                  <a:pt x="625" y="2778"/>
                </a:lnTo>
                <a:lnTo>
                  <a:pt x="635" y="2818"/>
                </a:lnTo>
                <a:lnTo>
                  <a:pt x="643" y="2860"/>
                </a:lnTo>
                <a:lnTo>
                  <a:pt x="649" y="2905"/>
                </a:lnTo>
                <a:lnTo>
                  <a:pt x="653" y="2952"/>
                </a:lnTo>
                <a:lnTo>
                  <a:pt x="654" y="2977"/>
                </a:lnTo>
                <a:lnTo>
                  <a:pt x="655" y="3003"/>
                </a:lnTo>
                <a:lnTo>
                  <a:pt x="654" y="3023"/>
                </a:lnTo>
                <a:lnTo>
                  <a:pt x="653" y="3044"/>
                </a:lnTo>
                <a:lnTo>
                  <a:pt x="650" y="3064"/>
                </a:lnTo>
                <a:lnTo>
                  <a:pt x="646" y="3085"/>
                </a:lnTo>
                <a:lnTo>
                  <a:pt x="641" y="3105"/>
                </a:lnTo>
                <a:lnTo>
                  <a:pt x="636" y="3123"/>
                </a:lnTo>
                <a:lnTo>
                  <a:pt x="629" y="3142"/>
                </a:lnTo>
                <a:lnTo>
                  <a:pt x="621" y="3161"/>
                </a:lnTo>
                <a:lnTo>
                  <a:pt x="612" y="3179"/>
                </a:lnTo>
                <a:lnTo>
                  <a:pt x="602" y="3197"/>
                </a:lnTo>
                <a:lnTo>
                  <a:pt x="591" y="3214"/>
                </a:lnTo>
                <a:lnTo>
                  <a:pt x="581" y="3231"/>
                </a:lnTo>
                <a:lnTo>
                  <a:pt x="568" y="3247"/>
                </a:lnTo>
                <a:lnTo>
                  <a:pt x="553" y="3263"/>
                </a:lnTo>
                <a:lnTo>
                  <a:pt x="539" y="3278"/>
                </a:lnTo>
                <a:lnTo>
                  <a:pt x="524" y="3292"/>
                </a:lnTo>
                <a:lnTo>
                  <a:pt x="507" y="3306"/>
                </a:lnTo>
                <a:lnTo>
                  <a:pt x="490" y="3319"/>
                </a:lnTo>
                <a:lnTo>
                  <a:pt x="472" y="3332"/>
                </a:lnTo>
                <a:lnTo>
                  <a:pt x="453" y="3343"/>
                </a:lnTo>
                <a:lnTo>
                  <a:pt x="434" y="3354"/>
                </a:lnTo>
                <a:lnTo>
                  <a:pt x="414" y="3363"/>
                </a:lnTo>
                <a:lnTo>
                  <a:pt x="394" y="3371"/>
                </a:lnTo>
                <a:lnTo>
                  <a:pt x="373" y="3378"/>
                </a:lnTo>
                <a:close/>
              </a:path>
            </a:pathLst>
          </a:custGeom>
          <a:solidFill>
            <a:srgbClr val="D6B9B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35" name="KSO_Shape"/>
          <p:cNvSpPr/>
          <p:nvPr/>
        </p:nvSpPr>
        <p:spPr bwMode="auto">
          <a:xfrm>
            <a:off x="2633736" y="3494567"/>
            <a:ext cx="385797" cy="534592"/>
          </a:xfrm>
          <a:custGeom>
            <a:avLst/>
            <a:gdLst>
              <a:gd name="T0" fmla="*/ 2147483646 w 4570"/>
              <a:gd name="T1" fmla="*/ 2147483646 h 6328"/>
              <a:gd name="T2" fmla="*/ 2147483646 w 4570"/>
              <a:gd name="T3" fmla="*/ 2147483646 h 6328"/>
              <a:gd name="T4" fmla="*/ 2147483646 w 4570"/>
              <a:gd name="T5" fmla="*/ 2147483646 h 6328"/>
              <a:gd name="T6" fmla="*/ 2147483646 w 4570"/>
              <a:gd name="T7" fmla="*/ 2147483646 h 6328"/>
              <a:gd name="T8" fmla="*/ 2147483646 w 4570"/>
              <a:gd name="T9" fmla="*/ 2147483646 h 6328"/>
              <a:gd name="T10" fmla="*/ 2147483646 w 4570"/>
              <a:gd name="T11" fmla="*/ 2147483646 h 6328"/>
              <a:gd name="T12" fmla="*/ 2147483646 w 4570"/>
              <a:gd name="T13" fmla="*/ 2147483646 h 6328"/>
              <a:gd name="T14" fmla="*/ 2147483646 w 4570"/>
              <a:gd name="T15" fmla="*/ 2147483646 h 6328"/>
              <a:gd name="T16" fmla="*/ 2147483646 w 4570"/>
              <a:gd name="T17" fmla="*/ 2147483646 h 6328"/>
              <a:gd name="T18" fmla="*/ 2147483646 w 4570"/>
              <a:gd name="T19" fmla="*/ 2147483646 h 6328"/>
              <a:gd name="T20" fmla="*/ 2147483646 w 4570"/>
              <a:gd name="T21" fmla="*/ 2147483646 h 6328"/>
              <a:gd name="T22" fmla="*/ 2147483646 w 4570"/>
              <a:gd name="T23" fmla="*/ 954935438 h 6328"/>
              <a:gd name="T24" fmla="*/ 2147483646 w 4570"/>
              <a:gd name="T25" fmla="*/ 654779327 h 6328"/>
              <a:gd name="T26" fmla="*/ 2147483646 w 4570"/>
              <a:gd name="T27" fmla="*/ 2147483646 h 6328"/>
              <a:gd name="T28" fmla="*/ 2147483646 w 4570"/>
              <a:gd name="T29" fmla="*/ 2147483646 h 6328"/>
              <a:gd name="T30" fmla="*/ 2147483646 w 4570"/>
              <a:gd name="T31" fmla="*/ 2147483646 h 6328"/>
              <a:gd name="T32" fmla="*/ 2147483646 w 4570"/>
              <a:gd name="T33" fmla="*/ 2147483646 h 6328"/>
              <a:gd name="T34" fmla="*/ 2147483646 w 4570"/>
              <a:gd name="T35" fmla="*/ 2147483646 h 6328"/>
              <a:gd name="T36" fmla="*/ 2147483646 w 4570"/>
              <a:gd name="T37" fmla="*/ 2147483646 h 6328"/>
              <a:gd name="T38" fmla="*/ 2147483646 w 4570"/>
              <a:gd name="T39" fmla="*/ 2147483646 h 6328"/>
              <a:gd name="T40" fmla="*/ 2147483646 w 4570"/>
              <a:gd name="T41" fmla="*/ 2147483646 h 6328"/>
              <a:gd name="T42" fmla="*/ 2147483646 w 4570"/>
              <a:gd name="T43" fmla="*/ 2147483646 h 6328"/>
              <a:gd name="T44" fmla="*/ 2147483646 w 4570"/>
              <a:gd name="T45" fmla="*/ 2147483646 h 6328"/>
              <a:gd name="T46" fmla="*/ 2147483646 w 4570"/>
              <a:gd name="T47" fmla="*/ 2147483646 h 6328"/>
              <a:gd name="T48" fmla="*/ 2147483646 w 4570"/>
              <a:gd name="T49" fmla="*/ 2147483646 h 6328"/>
              <a:gd name="T50" fmla="*/ 2147483646 w 4570"/>
              <a:gd name="T51" fmla="*/ 2147483646 h 6328"/>
              <a:gd name="T52" fmla="*/ 2147483646 w 4570"/>
              <a:gd name="T53" fmla="*/ 2147483646 h 6328"/>
              <a:gd name="T54" fmla="*/ 27239497 w 4570"/>
              <a:gd name="T55" fmla="*/ 2147483646 h 6328"/>
              <a:gd name="T56" fmla="*/ 2147483646 w 4570"/>
              <a:gd name="T57" fmla="*/ 2147483646 h 6328"/>
              <a:gd name="T58" fmla="*/ 2147483646 w 4570"/>
              <a:gd name="T59" fmla="*/ 2147483646 h 6328"/>
              <a:gd name="T60" fmla="*/ 2147483646 w 4570"/>
              <a:gd name="T61" fmla="*/ 2147483646 h 6328"/>
              <a:gd name="T62" fmla="*/ 2147483646 w 4570"/>
              <a:gd name="T63" fmla="*/ 2147483646 h 6328"/>
              <a:gd name="T64" fmla="*/ 2147483646 w 4570"/>
              <a:gd name="T65" fmla="*/ 2147483646 h 6328"/>
              <a:gd name="T66" fmla="*/ 2147483646 w 4570"/>
              <a:gd name="T67" fmla="*/ 2147483646 h 6328"/>
              <a:gd name="T68" fmla="*/ 2147483646 w 4570"/>
              <a:gd name="T69" fmla="*/ 2147483646 h 6328"/>
              <a:gd name="T70" fmla="*/ 2147483646 w 4570"/>
              <a:gd name="T71" fmla="*/ 2147483646 h 6328"/>
              <a:gd name="T72" fmla="*/ 2147483646 w 4570"/>
              <a:gd name="T73" fmla="*/ 2147483646 h 6328"/>
              <a:gd name="T74" fmla="*/ 2147483646 w 4570"/>
              <a:gd name="T75" fmla="*/ 2147483646 h 6328"/>
              <a:gd name="T76" fmla="*/ 2147483646 w 4570"/>
              <a:gd name="T77" fmla="*/ 2147483646 h 6328"/>
              <a:gd name="T78" fmla="*/ 2147483646 w 4570"/>
              <a:gd name="T79" fmla="*/ 2147483646 h 6328"/>
              <a:gd name="T80" fmla="*/ 2147483646 w 4570"/>
              <a:gd name="T81" fmla="*/ 2147483646 h 6328"/>
              <a:gd name="T82" fmla="*/ 2147483646 w 4570"/>
              <a:gd name="T83" fmla="*/ 2147483646 h 6328"/>
              <a:gd name="T84" fmla="*/ 2147483646 w 4570"/>
              <a:gd name="T85" fmla="*/ 2147483646 h 6328"/>
              <a:gd name="T86" fmla="*/ 2147483646 w 4570"/>
              <a:gd name="T87" fmla="*/ 2147483646 h 6328"/>
              <a:gd name="T88" fmla="*/ 2147483646 w 4570"/>
              <a:gd name="T89" fmla="*/ 2147483646 h 6328"/>
              <a:gd name="T90" fmla="*/ 2147483646 w 4570"/>
              <a:gd name="T91" fmla="*/ 2147483646 h 6328"/>
              <a:gd name="T92" fmla="*/ 2147483646 w 4570"/>
              <a:gd name="T93" fmla="*/ 2147483646 h 6328"/>
              <a:gd name="T94" fmla="*/ 2147483646 w 4570"/>
              <a:gd name="T95" fmla="*/ 2147483646 h 6328"/>
              <a:gd name="T96" fmla="*/ 2147483646 w 4570"/>
              <a:gd name="T97" fmla="*/ 2147483646 h 6328"/>
              <a:gd name="T98" fmla="*/ 2147483646 w 4570"/>
              <a:gd name="T99" fmla="*/ 2147483646 h 6328"/>
              <a:gd name="T100" fmla="*/ 2147483646 w 4570"/>
              <a:gd name="T101" fmla="*/ 2147483646 h 6328"/>
              <a:gd name="T102" fmla="*/ 2147483646 w 4570"/>
              <a:gd name="T103" fmla="*/ 2147483646 h 6328"/>
              <a:gd name="T104" fmla="*/ 2147483646 w 4570"/>
              <a:gd name="T105" fmla="*/ 2147483646 h 6328"/>
              <a:gd name="T106" fmla="*/ 2147483646 w 4570"/>
              <a:gd name="T107" fmla="*/ 2147483646 h 6328"/>
              <a:gd name="T108" fmla="*/ 2147483646 w 4570"/>
              <a:gd name="T109" fmla="*/ 2147483646 h 6328"/>
              <a:gd name="T110" fmla="*/ 2147483646 w 4570"/>
              <a:gd name="T111" fmla="*/ 2147483646 h 6328"/>
              <a:gd name="T112" fmla="*/ 2147483646 w 4570"/>
              <a:gd name="T113" fmla="*/ 2147483646 h 6328"/>
              <a:gd name="T114" fmla="*/ 2147483646 w 4570"/>
              <a:gd name="T115" fmla="*/ 2147483646 h 6328"/>
              <a:gd name="T116" fmla="*/ 2147483646 w 4570"/>
              <a:gd name="T117" fmla="*/ 2147483646 h 6328"/>
              <a:gd name="T118" fmla="*/ 2147483646 w 4570"/>
              <a:gd name="T119" fmla="*/ 2147483646 h 6328"/>
              <a:gd name="T120" fmla="*/ 2147483646 w 4570"/>
              <a:gd name="T121" fmla="*/ 2147483646 h 6328"/>
              <a:gd name="T122" fmla="*/ 2147483646 w 4570"/>
              <a:gd name="T123" fmla="*/ 2147483646 h 6328"/>
              <a:gd name="T124" fmla="*/ 2147483646 w 4570"/>
              <a:gd name="T125" fmla="*/ 2147483646 h 632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570" h="6328">
                <a:moveTo>
                  <a:pt x="4374" y="3750"/>
                </a:moveTo>
                <a:lnTo>
                  <a:pt x="4374" y="3750"/>
                </a:lnTo>
                <a:lnTo>
                  <a:pt x="4342" y="3680"/>
                </a:lnTo>
                <a:lnTo>
                  <a:pt x="4310" y="3610"/>
                </a:lnTo>
                <a:lnTo>
                  <a:pt x="4281" y="3541"/>
                </a:lnTo>
                <a:lnTo>
                  <a:pt x="4253" y="3475"/>
                </a:lnTo>
                <a:lnTo>
                  <a:pt x="4228" y="3409"/>
                </a:lnTo>
                <a:lnTo>
                  <a:pt x="4203" y="3345"/>
                </a:lnTo>
                <a:lnTo>
                  <a:pt x="4180" y="3282"/>
                </a:lnTo>
                <a:lnTo>
                  <a:pt x="4158" y="3221"/>
                </a:lnTo>
                <a:lnTo>
                  <a:pt x="4139" y="3162"/>
                </a:lnTo>
                <a:lnTo>
                  <a:pt x="4120" y="3104"/>
                </a:lnTo>
                <a:lnTo>
                  <a:pt x="4102" y="3046"/>
                </a:lnTo>
                <a:lnTo>
                  <a:pt x="4087" y="2991"/>
                </a:lnTo>
                <a:lnTo>
                  <a:pt x="4071" y="2937"/>
                </a:lnTo>
                <a:lnTo>
                  <a:pt x="4058" y="2885"/>
                </a:lnTo>
                <a:lnTo>
                  <a:pt x="4046" y="2833"/>
                </a:lnTo>
                <a:lnTo>
                  <a:pt x="4035" y="2783"/>
                </a:lnTo>
                <a:lnTo>
                  <a:pt x="4024" y="2735"/>
                </a:lnTo>
                <a:lnTo>
                  <a:pt x="4015" y="2687"/>
                </a:lnTo>
                <a:lnTo>
                  <a:pt x="4008" y="2642"/>
                </a:lnTo>
                <a:lnTo>
                  <a:pt x="4000" y="2597"/>
                </a:lnTo>
                <a:lnTo>
                  <a:pt x="3994" y="2553"/>
                </a:lnTo>
                <a:lnTo>
                  <a:pt x="3989" y="2511"/>
                </a:lnTo>
                <a:lnTo>
                  <a:pt x="3985" y="2470"/>
                </a:lnTo>
                <a:lnTo>
                  <a:pt x="3982" y="2431"/>
                </a:lnTo>
                <a:lnTo>
                  <a:pt x="3980" y="2392"/>
                </a:lnTo>
                <a:lnTo>
                  <a:pt x="3977" y="2355"/>
                </a:lnTo>
                <a:lnTo>
                  <a:pt x="3976" y="2318"/>
                </a:lnTo>
                <a:lnTo>
                  <a:pt x="3976" y="2284"/>
                </a:lnTo>
                <a:lnTo>
                  <a:pt x="3976" y="2251"/>
                </a:lnTo>
                <a:lnTo>
                  <a:pt x="3977" y="2217"/>
                </a:lnTo>
                <a:lnTo>
                  <a:pt x="3980" y="2186"/>
                </a:lnTo>
                <a:lnTo>
                  <a:pt x="3982" y="2156"/>
                </a:lnTo>
                <a:lnTo>
                  <a:pt x="3988" y="2099"/>
                </a:lnTo>
                <a:lnTo>
                  <a:pt x="3995" y="2046"/>
                </a:lnTo>
                <a:lnTo>
                  <a:pt x="4005" y="1998"/>
                </a:lnTo>
                <a:lnTo>
                  <a:pt x="4015" y="1953"/>
                </a:lnTo>
                <a:lnTo>
                  <a:pt x="4026" y="1914"/>
                </a:lnTo>
                <a:lnTo>
                  <a:pt x="4038" y="1877"/>
                </a:lnTo>
                <a:lnTo>
                  <a:pt x="4050" y="1845"/>
                </a:lnTo>
                <a:lnTo>
                  <a:pt x="4063" y="1816"/>
                </a:lnTo>
                <a:lnTo>
                  <a:pt x="4075" y="1791"/>
                </a:lnTo>
                <a:lnTo>
                  <a:pt x="4087" y="1770"/>
                </a:lnTo>
                <a:lnTo>
                  <a:pt x="4097" y="1752"/>
                </a:lnTo>
                <a:lnTo>
                  <a:pt x="4106" y="1738"/>
                </a:lnTo>
                <a:lnTo>
                  <a:pt x="4120" y="1719"/>
                </a:lnTo>
                <a:lnTo>
                  <a:pt x="4126" y="1712"/>
                </a:lnTo>
                <a:lnTo>
                  <a:pt x="4128" y="1709"/>
                </a:lnTo>
                <a:lnTo>
                  <a:pt x="4130" y="1706"/>
                </a:lnTo>
                <a:lnTo>
                  <a:pt x="4132" y="1701"/>
                </a:lnTo>
                <a:lnTo>
                  <a:pt x="4132" y="1697"/>
                </a:lnTo>
                <a:lnTo>
                  <a:pt x="4132" y="1693"/>
                </a:lnTo>
                <a:lnTo>
                  <a:pt x="4132" y="1689"/>
                </a:lnTo>
                <a:lnTo>
                  <a:pt x="4131" y="1686"/>
                </a:lnTo>
                <a:lnTo>
                  <a:pt x="4129" y="1682"/>
                </a:lnTo>
                <a:lnTo>
                  <a:pt x="4126" y="1679"/>
                </a:lnTo>
                <a:lnTo>
                  <a:pt x="4123" y="1675"/>
                </a:lnTo>
                <a:lnTo>
                  <a:pt x="4120" y="1673"/>
                </a:lnTo>
                <a:lnTo>
                  <a:pt x="4116" y="1672"/>
                </a:lnTo>
                <a:lnTo>
                  <a:pt x="4112" y="1671"/>
                </a:lnTo>
                <a:lnTo>
                  <a:pt x="4107" y="1671"/>
                </a:lnTo>
                <a:lnTo>
                  <a:pt x="4103" y="1671"/>
                </a:lnTo>
                <a:lnTo>
                  <a:pt x="4099" y="1673"/>
                </a:lnTo>
                <a:lnTo>
                  <a:pt x="4087" y="1679"/>
                </a:lnTo>
                <a:lnTo>
                  <a:pt x="4053" y="1694"/>
                </a:lnTo>
                <a:lnTo>
                  <a:pt x="4005" y="1719"/>
                </a:lnTo>
                <a:lnTo>
                  <a:pt x="3974" y="1735"/>
                </a:lnTo>
                <a:lnTo>
                  <a:pt x="3941" y="1753"/>
                </a:lnTo>
                <a:lnTo>
                  <a:pt x="3905" y="1775"/>
                </a:lnTo>
                <a:lnTo>
                  <a:pt x="3867" y="1799"/>
                </a:lnTo>
                <a:lnTo>
                  <a:pt x="3827" y="1825"/>
                </a:lnTo>
                <a:lnTo>
                  <a:pt x="3785" y="1854"/>
                </a:lnTo>
                <a:lnTo>
                  <a:pt x="3742" y="1887"/>
                </a:lnTo>
                <a:lnTo>
                  <a:pt x="3699" y="1920"/>
                </a:lnTo>
                <a:lnTo>
                  <a:pt x="3655" y="1957"/>
                </a:lnTo>
                <a:lnTo>
                  <a:pt x="3611" y="1997"/>
                </a:lnTo>
                <a:lnTo>
                  <a:pt x="3568" y="2038"/>
                </a:lnTo>
                <a:lnTo>
                  <a:pt x="3547" y="2061"/>
                </a:lnTo>
                <a:lnTo>
                  <a:pt x="3525" y="2084"/>
                </a:lnTo>
                <a:lnTo>
                  <a:pt x="3504" y="2107"/>
                </a:lnTo>
                <a:lnTo>
                  <a:pt x="3483" y="2131"/>
                </a:lnTo>
                <a:lnTo>
                  <a:pt x="3464" y="2156"/>
                </a:lnTo>
                <a:lnTo>
                  <a:pt x="3444" y="2182"/>
                </a:lnTo>
                <a:lnTo>
                  <a:pt x="3424" y="2208"/>
                </a:lnTo>
                <a:lnTo>
                  <a:pt x="3405" y="2235"/>
                </a:lnTo>
                <a:lnTo>
                  <a:pt x="3388" y="2262"/>
                </a:lnTo>
                <a:lnTo>
                  <a:pt x="3370" y="2290"/>
                </a:lnTo>
                <a:lnTo>
                  <a:pt x="3353" y="2319"/>
                </a:lnTo>
                <a:lnTo>
                  <a:pt x="3337" y="2348"/>
                </a:lnTo>
                <a:lnTo>
                  <a:pt x="3321" y="2380"/>
                </a:lnTo>
                <a:lnTo>
                  <a:pt x="3307" y="2410"/>
                </a:lnTo>
                <a:lnTo>
                  <a:pt x="3293" y="2442"/>
                </a:lnTo>
                <a:lnTo>
                  <a:pt x="3281" y="2474"/>
                </a:lnTo>
                <a:lnTo>
                  <a:pt x="3269" y="2508"/>
                </a:lnTo>
                <a:lnTo>
                  <a:pt x="3258" y="2541"/>
                </a:lnTo>
                <a:lnTo>
                  <a:pt x="3248" y="2575"/>
                </a:lnTo>
                <a:lnTo>
                  <a:pt x="3240" y="2611"/>
                </a:lnTo>
                <a:lnTo>
                  <a:pt x="3232" y="2647"/>
                </a:lnTo>
                <a:lnTo>
                  <a:pt x="3225" y="2683"/>
                </a:lnTo>
                <a:lnTo>
                  <a:pt x="3220" y="2721"/>
                </a:lnTo>
                <a:lnTo>
                  <a:pt x="3217" y="2759"/>
                </a:lnTo>
                <a:lnTo>
                  <a:pt x="3215" y="2798"/>
                </a:lnTo>
                <a:lnTo>
                  <a:pt x="3214" y="2837"/>
                </a:lnTo>
                <a:lnTo>
                  <a:pt x="3214" y="2878"/>
                </a:lnTo>
                <a:lnTo>
                  <a:pt x="3216" y="2918"/>
                </a:lnTo>
                <a:lnTo>
                  <a:pt x="3219" y="2960"/>
                </a:lnTo>
                <a:lnTo>
                  <a:pt x="3224" y="3003"/>
                </a:lnTo>
                <a:lnTo>
                  <a:pt x="3196" y="2977"/>
                </a:lnTo>
                <a:lnTo>
                  <a:pt x="3162" y="2945"/>
                </a:lnTo>
                <a:lnTo>
                  <a:pt x="3125" y="2908"/>
                </a:lnTo>
                <a:lnTo>
                  <a:pt x="3082" y="2865"/>
                </a:lnTo>
                <a:lnTo>
                  <a:pt x="3036" y="2818"/>
                </a:lnTo>
                <a:lnTo>
                  <a:pt x="2986" y="2764"/>
                </a:lnTo>
                <a:lnTo>
                  <a:pt x="2935" y="2706"/>
                </a:lnTo>
                <a:lnTo>
                  <a:pt x="2881" y="2644"/>
                </a:lnTo>
                <a:lnTo>
                  <a:pt x="2826" y="2575"/>
                </a:lnTo>
                <a:lnTo>
                  <a:pt x="2771" y="2503"/>
                </a:lnTo>
                <a:lnTo>
                  <a:pt x="2743" y="2465"/>
                </a:lnTo>
                <a:lnTo>
                  <a:pt x="2715" y="2426"/>
                </a:lnTo>
                <a:lnTo>
                  <a:pt x="2687" y="2386"/>
                </a:lnTo>
                <a:lnTo>
                  <a:pt x="2659" y="2345"/>
                </a:lnTo>
                <a:lnTo>
                  <a:pt x="2632" y="2303"/>
                </a:lnTo>
                <a:lnTo>
                  <a:pt x="2603" y="2260"/>
                </a:lnTo>
                <a:lnTo>
                  <a:pt x="2577" y="2215"/>
                </a:lnTo>
                <a:lnTo>
                  <a:pt x="2550" y="2171"/>
                </a:lnTo>
                <a:lnTo>
                  <a:pt x="2524" y="2124"/>
                </a:lnTo>
                <a:lnTo>
                  <a:pt x="2498" y="2077"/>
                </a:lnTo>
                <a:lnTo>
                  <a:pt x="2474" y="2029"/>
                </a:lnTo>
                <a:lnTo>
                  <a:pt x="2449" y="1980"/>
                </a:lnTo>
                <a:lnTo>
                  <a:pt x="2427" y="1930"/>
                </a:lnTo>
                <a:lnTo>
                  <a:pt x="2404" y="1879"/>
                </a:lnTo>
                <a:lnTo>
                  <a:pt x="2382" y="1827"/>
                </a:lnTo>
                <a:lnTo>
                  <a:pt x="2361" y="1775"/>
                </a:lnTo>
                <a:lnTo>
                  <a:pt x="2341" y="1721"/>
                </a:lnTo>
                <a:lnTo>
                  <a:pt x="2324" y="1667"/>
                </a:lnTo>
                <a:lnTo>
                  <a:pt x="2306" y="1613"/>
                </a:lnTo>
                <a:lnTo>
                  <a:pt x="2290" y="1557"/>
                </a:lnTo>
                <a:lnTo>
                  <a:pt x="2275" y="1501"/>
                </a:lnTo>
                <a:lnTo>
                  <a:pt x="2261" y="1444"/>
                </a:lnTo>
                <a:lnTo>
                  <a:pt x="2250" y="1385"/>
                </a:lnTo>
                <a:lnTo>
                  <a:pt x="2239" y="1327"/>
                </a:lnTo>
                <a:lnTo>
                  <a:pt x="2231" y="1268"/>
                </a:lnTo>
                <a:lnTo>
                  <a:pt x="2224" y="1207"/>
                </a:lnTo>
                <a:lnTo>
                  <a:pt x="2219" y="1147"/>
                </a:lnTo>
                <a:lnTo>
                  <a:pt x="2214" y="1086"/>
                </a:lnTo>
                <a:lnTo>
                  <a:pt x="2213" y="1024"/>
                </a:lnTo>
                <a:lnTo>
                  <a:pt x="2213" y="962"/>
                </a:lnTo>
                <a:lnTo>
                  <a:pt x="2215" y="899"/>
                </a:lnTo>
                <a:lnTo>
                  <a:pt x="2220" y="835"/>
                </a:lnTo>
                <a:lnTo>
                  <a:pt x="2227" y="771"/>
                </a:lnTo>
                <a:lnTo>
                  <a:pt x="2235" y="706"/>
                </a:lnTo>
                <a:lnTo>
                  <a:pt x="2247" y="642"/>
                </a:lnTo>
                <a:lnTo>
                  <a:pt x="2259" y="576"/>
                </a:lnTo>
                <a:lnTo>
                  <a:pt x="2276" y="510"/>
                </a:lnTo>
                <a:lnTo>
                  <a:pt x="2293" y="443"/>
                </a:lnTo>
                <a:lnTo>
                  <a:pt x="2315" y="376"/>
                </a:lnTo>
                <a:lnTo>
                  <a:pt x="2338" y="309"/>
                </a:lnTo>
                <a:lnTo>
                  <a:pt x="2365" y="241"/>
                </a:lnTo>
                <a:lnTo>
                  <a:pt x="2393" y="173"/>
                </a:lnTo>
                <a:lnTo>
                  <a:pt x="2426" y="105"/>
                </a:lnTo>
                <a:lnTo>
                  <a:pt x="2443" y="71"/>
                </a:lnTo>
                <a:lnTo>
                  <a:pt x="2461" y="35"/>
                </a:lnTo>
                <a:lnTo>
                  <a:pt x="2463" y="29"/>
                </a:lnTo>
                <a:lnTo>
                  <a:pt x="2463" y="22"/>
                </a:lnTo>
                <a:lnTo>
                  <a:pt x="2461" y="14"/>
                </a:lnTo>
                <a:lnTo>
                  <a:pt x="2457" y="8"/>
                </a:lnTo>
                <a:lnTo>
                  <a:pt x="2454" y="5"/>
                </a:lnTo>
                <a:lnTo>
                  <a:pt x="2451" y="3"/>
                </a:lnTo>
                <a:lnTo>
                  <a:pt x="2444" y="1"/>
                </a:lnTo>
                <a:lnTo>
                  <a:pt x="2437" y="0"/>
                </a:lnTo>
                <a:lnTo>
                  <a:pt x="2433" y="1"/>
                </a:lnTo>
                <a:lnTo>
                  <a:pt x="2430" y="2"/>
                </a:lnTo>
                <a:lnTo>
                  <a:pt x="2407" y="12"/>
                </a:lnTo>
                <a:lnTo>
                  <a:pt x="2383" y="24"/>
                </a:lnTo>
                <a:lnTo>
                  <a:pt x="2354" y="38"/>
                </a:lnTo>
                <a:lnTo>
                  <a:pt x="2317" y="59"/>
                </a:lnTo>
                <a:lnTo>
                  <a:pt x="2276" y="83"/>
                </a:lnTo>
                <a:lnTo>
                  <a:pt x="2229" y="112"/>
                </a:lnTo>
                <a:lnTo>
                  <a:pt x="2178" y="145"/>
                </a:lnTo>
                <a:lnTo>
                  <a:pt x="2124" y="184"/>
                </a:lnTo>
                <a:lnTo>
                  <a:pt x="2096" y="206"/>
                </a:lnTo>
                <a:lnTo>
                  <a:pt x="2067" y="228"/>
                </a:lnTo>
                <a:lnTo>
                  <a:pt x="2038" y="252"/>
                </a:lnTo>
                <a:lnTo>
                  <a:pt x="2007" y="278"/>
                </a:lnTo>
                <a:lnTo>
                  <a:pt x="1977" y="304"/>
                </a:lnTo>
                <a:lnTo>
                  <a:pt x="1946" y="332"/>
                </a:lnTo>
                <a:lnTo>
                  <a:pt x="1916" y="361"/>
                </a:lnTo>
                <a:lnTo>
                  <a:pt x="1885" y="391"/>
                </a:lnTo>
                <a:lnTo>
                  <a:pt x="1855" y="423"/>
                </a:lnTo>
                <a:lnTo>
                  <a:pt x="1823" y="456"/>
                </a:lnTo>
                <a:lnTo>
                  <a:pt x="1793" y="492"/>
                </a:lnTo>
                <a:lnTo>
                  <a:pt x="1762" y="528"/>
                </a:lnTo>
                <a:lnTo>
                  <a:pt x="1732" y="566"/>
                </a:lnTo>
                <a:lnTo>
                  <a:pt x="1703" y="605"/>
                </a:lnTo>
                <a:lnTo>
                  <a:pt x="1676" y="643"/>
                </a:lnTo>
                <a:lnTo>
                  <a:pt x="1649" y="682"/>
                </a:lnTo>
                <a:lnTo>
                  <a:pt x="1622" y="724"/>
                </a:lnTo>
                <a:lnTo>
                  <a:pt x="1596" y="766"/>
                </a:lnTo>
                <a:lnTo>
                  <a:pt x="1570" y="812"/>
                </a:lnTo>
                <a:lnTo>
                  <a:pt x="1545" y="859"/>
                </a:lnTo>
                <a:lnTo>
                  <a:pt x="1521" y="907"/>
                </a:lnTo>
                <a:lnTo>
                  <a:pt x="1498" y="958"/>
                </a:lnTo>
                <a:lnTo>
                  <a:pt x="1476" y="1010"/>
                </a:lnTo>
                <a:lnTo>
                  <a:pt x="1454" y="1065"/>
                </a:lnTo>
                <a:lnTo>
                  <a:pt x="1434" y="1121"/>
                </a:lnTo>
                <a:lnTo>
                  <a:pt x="1416" y="1179"/>
                </a:lnTo>
                <a:lnTo>
                  <a:pt x="1399" y="1240"/>
                </a:lnTo>
                <a:lnTo>
                  <a:pt x="1383" y="1301"/>
                </a:lnTo>
                <a:lnTo>
                  <a:pt x="1370" y="1366"/>
                </a:lnTo>
                <a:lnTo>
                  <a:pt x="1358" y="1431"/>
                </a:lnTo>
                <a:lnTo>
                  <a:pt x="1348" y="1500"/>
                </a:lnTo>
                <a:lnTo>
                  <a:pt x="1340" y="1569"/>
                </a:lnTo>
                <a:lnTo>
                  <a:pt x="1334" y="1642"/>
                </a:lnTo>
                <a:lnTo>
                  <a:pt x="1331" y="1716"/>
                </a:lnTo>
                <a:lnTo>
                  <a:pt x="1329" y="1792"/>
                </a:lnTo>
                <a:lnTo>
                  <a:pt x="1330" y="1831"/>
                </a:lnTo>
                <a:lnTo>
                  <a:pt x="1331" y="1871"/>
                </a:lnTo>
                <a:lnTo>
                  <a:pt x="1332" y="1911"/>
                </a:lnTo>
                <a:lnTo>
                  <a:pt x="1334" y="1951"/>
                </a:lnTo>
                <a:lnTo>
                  <a:pt x="1338" y="1992"/>
                </a:lnTo>
                <a:lnTo>
                  <a:pt x="1342" y="2033"/>
                </a:lnTo>
                <a:lnTo>
                  <a:pt x="1346" y="2076"/>
                </a:lnTo>
                <a:lnTo>
                  <a:pt x="1351" y="2118"/>
                </a:lnTo>
                <a:lnTo>
                  <a:pt x="1356" y="2161"/>
                </a:lnTo>
                <a:lnTo>
                  <a:pt x="1364" y="2205"/>
                </a:lnTo>
                <a:lnTo>
                  <a:pt x="1371" y="2249"/>
                </a:lnTo>
                <a:lnTo>
                  <a:pt x="1378" y="2293"/>
                </a:lnTo>
                <a:lnTo>
                  <a:pt x="1388" y="2339"/>
                </a:lnTo>
                <a:lnTo>
                  <a:pt x="1397" y="2385"/>
                </a:lnTo>
                <a:lnTo>
                  <a:pt x="1407" y="2431"/>
                </a:lnTo>
                <a:lnTo>
                  <a:pt x="1419" y="2477"/>
                </a:lnTo>
                <a:lnTo>
                  <a:pt x="1431" y="2525"/>
                </a:lnTo>
                <a:lnTo>
                  <a:pt x="1445" y="2573"/>
                </a:lnTo>
                <a:lnTo>
                  <a:pt x="1458" y="2622"/>
                </a:lnTo>
                <a:lnTo>
                  <a:pt x="1473" y="2671"/>
                </a:lnTo>
                <a:lnTo>
                  <a:pt x="1488" y="2721"/>
                </a:lnTo>
                <a:lnTo>
                  <a:pt x="1505" y="2771"/>
                </a:lnTo>
                <a:lnTo>
                  <a:pt x="1516" y="2818"/>
                </a:lnTo>
                <a:lnTo>
                  <a:pt x="1526" y="2864"/>
                </a:lnTo>
                <a:lnTo>
                  <a:pt x="1533" y="2910"/>
                </a:lnTo>
                <a:lnTo>
                  <a:pt x="1538" y="2956"/>
                </a:lnTo>
                <a:lnTo>
                  <a:pt x="1541" y="3001"/>
                </a:lnTo>
                <a:lnTo>
                  <a:pt x="1542" y="3044"/>
                </a:lnTo>
                <a:lnTo>
                  <a:pt x="1542" y="3088"/>
                </a:lnTo>
                <a:lnTo>
                  <a:pt x="1540" y="3131"/>
                </a:lnTo>
                <a:lnTo>
                  <a:pt x="1537" y="3172"/>
                </a:lnTo>
                <a:lnTo>
                  <a:pt x="1532" y="3213"/>
                </a:lnTo>
                <a:lnTo>
                  <a:pt x="1527" y="3253"/>
                </a:lnTo>
                <a:lnTo>
                  <a:pt x="1520" y="3293"/>
                </a:lnTo>
                <a:lnTo>
                  <a:pt x="1510" y="3331"/>
                </a:lnTo>
                <a:lnTo>
                  <a:pt x="1501" y="3369"/>
                </a:lnTo>
                <a:lnTo>
                  <a:pt x="1490" y="3405"/>
                </a:lnTo>
                <a:lnTo>
                  <a:pt x="1479" y="3442"/>
                </a:lnTo>
                <a:lnTo>
                  <a:pt x="1468" y="3476"/>
                </a:lnTo>
                <a:lnTo>
                  <a:pt x="1454" y="3509"/>
                </a:lnTo>
                <a:lnTo>
                  <a:pt x="1442" y="3542"/>
                </a:lnTo>
                <a:lnTo>
                  <a:pt x="1427" y="3574"/>
                </a:lnTo>
                <a:lnTo>
                  <a:pt x="1412" y="3605"/>
                </a:lnTo>
                <a:lnTo>
                  <a:pt x="1398" y="3634"/>
                </a:lnTo>
                <a:lnTo>
                  <a:pt x="1383" y="3662"/>
                </a:lnTo>
                <a:lnTo>
                  <a:pt x="1368" y="3689"/>
                </a:lnTo>
                <a:lnTo>
                  <a:pt x="1339" y="3740"/>
                </a:lnTo>
                <a:lnTo>
                  <a:pt x="1308" y="3786"/>
                </a:lnTo>
                <a:lnTo>
                  <a:pt x="1280" y="3826"/>
                </a:lnTo>
                <a:lnTo>
                  <a:pt x="1253" y="3863"/>
                </a:lnTo>
                <a:lnTo>
                  <a:pt x="1267" y="3814"/>
                </a:lnTo>
                <a:lnTo>
                  <a:pt x="1279" y="3758"/>
                </a:lnTo>
                <a:lnTo>
                  <a:pt x="1292" y="3694"/>
                </a:lnTo>
                <a:lnTo>
                  <a:pt x="1297" y="3661"/>
                </a:lnTo>
                <a:lnTo>
                  <a:pt x="1302" y="3626"/>
                </a:lnTo>
                <a:lnTo>
                  <a:pt x="1307" y="3590"/>
                </a:lnTo>
                <a:lnTo>
                  <a:pt x="1312" y="3552"/>
                </a:lnTo>
                <a:lnTo>
                  <a:pt x="1316" y="3513"/>
                </a:lnTo>
                <a:lnTo>
                  <a:pt x="1318" y="3474"/>
                </a:lnTo>
                <a:lnTo>
                  <a:pt x="1321" y="3433"/>
                </a:lnTo>
                <a:lnTo>
                  <a:pt x="1322" y="3391"/>
                </a:lnTo>
                <a:lnTo>
                  <a:pt x="1322" y="3348"/>
                </a:lnTo>
                <a:lnTo>
                  <a:pt x="1321" y="3305"/>
                </a:lnTo>
                <a:lnTo>
                  <a:pt x="1320" y="3272"/>
                </a:lnTo>
                <a:lnTo>
                  <a:pt x="1318" y="3239"/>
                </a:lnTo>
                <a:lnTo>
                  <a:pt x="1315" y="3205"/>
                </a:lnTo>
                <a:lnTo>
                  <a:pt x="1312" y="3171"/>
                </a:lnTo>
                <a:lnTo>
                  <a:pt x="1307" y="3136"/>
                </a:lnTo>
                <a:lnTo>
                  <a:pt x="1301" y="3100"/>
                </a:lnTo>
                <a:lnTo>
                  <a:pt x="1295" y="3065"/>
                </a:lnTo>
                <a:lnTo>
                  <a:pt x="1288" y="3029"/>
                </a:lnTo>
                <a:lnTo>
                  <a:pt x="1279" y="2992"/>
                </a:lnTo>
                <a:lnTo>
                  <a:pt x="1270" y="2955"/>
                </a:lnTo>
                <a:lnTo>
                  <a:pt x="1259" y="2918"/>
                </a:lnTo>
                <a:lnTo>
                  <a:pt x="1246" y="2881"/>
                </a:lnTo>
                <a:lnTo>
                  <a:pt x="1234" y="2844"/>
                </a:lnTo>
                <a:lnTo>
                  <a:pt x="1218" y="2806"/>
                </a:lnTo>
                <a:lnTo>
                  <a:pt x="1202" y="2769"/>
                </a:lnTo>
                <a:lnTo>
                  <a:pt x="1185" y="2731"/>
                </a:lnTo>
                <a:lnTo>
                  <a:pt x="1165" y="2694"/>
                </a:lnTo>
                <a:lnTo>
                  <a:pt x="1144" y="2656"/>
                </a:lnTo>
                <a:lnTo>
                  <a:pt x="1122" y="2620"/>
                </a:lnTo>
                <a:lnTo>
                  <a:pt x="1098" y="2583"/>
                </a:lnTo>
                <a:lnTo>
                  <a:pt x="1072" y="2547"/>
                </a:lnTo>
                <a:lnTo>
                  <a:pt x="1045" y="2511"/>
                </a:lnTo>
                <a:lnTo>
                  <a:pt x="1015" y="2475"/>
                </a:lnTo>
                <a:lnTo>
                  <a:pt x="984" y="2440"/>
                </a:lnTo>
                <a:lnTo>
                  <a:pt x="951" y="2406"/>
                </a:lnTo>
                <a:lnTo>
                  <a:pt x="916" y="2372"/>
                </a:lnTo>
                <a:lnTo>
                  <a:pt x="879" y="2339"/>
                </a:lnTo>
                <a:lnTo>
                  <a:pt x="839" y="2307"/>
                </a:lnTo>
                <a:lnTo>
                  <a:pt x="798" y="2275"/>
                </a:lnTo>
                <a:lnTo>
                  <a:pt x="754" y="2243"/>
                </a:lnTo>
                <a:lnTo>
                  <a:pt x="708" y="2213"/>
                </a:lnTo>
                <a:lnTo>
                  <a:pt x="660" y="2184"/>
                </a:lnTo>
                <a:lnTo>
                  <a:pt x="654" y="2182"/>
                </a:lnTo>
                <a:lnTo>
                  <a:pt x="647" y="2181"/>
                </a:lnTo>
                <a:lnTo>
                  <a:pt x="640" y="2183"/>
                </a:lnTo>
                <a:lnTo>
                  <a:pt x="633" y="2186"/>
                </a:lnTo>
                <a:lnTo>
                  <a:pt x="628" y="2191"/>
                </a:lnTo>
                <a:lnTo>
                  <a:pt x="625" y="2198"/>
                </a:lnTo>
                <a:lnTo>
                  <a:pt x="624" y="2204"/>
                </a:lnTo>
                <a:lnTo>
                  <a:pt x="624" y="2211"/>
                </a:lnTo>
                <a:lnTo>
                  <a:pt x="633" y="2254"/>
                </a:lnTo>
                <a:lnTo>
                  <a:pt x="642" y="2302"/>
                </a:lnTo>
                <a:lnTo>
                  <a:pt x="651" y="2364"/>
                </a:lnTo>
                <a:lnTo>
                  <a:pt x="660" y="2439"/>
                </a:lnTo>
                <a:lnTo>
                  <a:pt x="666" y="2481"/>
                </a:lnTo>
                <a:lnTo>
                  <a:pt x="670" y="2525"/>
                </a:lnTo>
                <a:lnTo>
                  <a:pt x="674" y="2571"/>
                </a:lnTo>
                <a:lnTo>
                  <a:pt x="677" y="2620"/>
                </a:lnTo>
                <a:lnTo>
                  <a:pt x="680" y="2670"/>
                </a:lnTo>
                <a:lnTo>
                  <a:pt x="681" y="2721"/>
                </a:lnTo>
                <a:lnTo>
                  <a:pt x="682" y="2774"/>
                </a:lnTo>
                <a:lnTo>
                  <a:pt x="681" y="2828"/>
                </a:lnTo>
                <a:lnTo>
                  <a:pt x="680" y="2882"/>
                </a:lnTo>
                <a:lnTo>
                  <a:pt x="676" y="2937"/>
                </a:lnTo>
                <a:lnTo>
                  <a:pt x="672" y="2991"/>
                </a:lnTo>
                <a:lnTo>
                  <a:pt x="666" y="3046"/>
                </a:lnTo>
                <a:lnTo>
                  <a:pt x="657" y="3101"/>
                </a:lnTo>
                <a:lnTo>
                  <a:pt x="647" y="3156"/>
                </a:lnTo>
                <a:lnTo>
                  <a:pt x="634" y="3209"/>
                </a:lnTo>
                <a:lnTo>
                  <a:pt x="627" y="3235"/>
                </a:lnTo>
                <a:lnTo>
                  <a:pt x="620" y="3261"/>
                </a:lnTo>
                <a:lnTo>
                  <a:pt x="612" y="3286"/>
                </a:lnTo>
                <a:lnTo>
                  <a:pt x="602" y="3312"/>
                </a:lnTo>
                <a:lnTo>
                  <a:pt x="593" y="3335"/>
                </a:lnTo>
                <a:lnTo>
                  <a:pt x="583" y="3360"/>
                </a:lnTo>
                <a:lnTo>
                  <a:pt x="572" y="3384"/>
                </a:lnTo>
                <a:lnTo>
                  <a:pt x="561" y="3407"/>
                </a:lnTo>
                <a:lnTo>
                  <a:pt x="549" y="3430"/>
                </a:lnTo>
                <a:lnTo>
                  <a:pt x="537" y="3453"/>
                </a:lnTo>
                <a:lnTo>
                  <a:pt x="523" y="3475"/>
                </a:lnTo>
                <a:lnTo>
                  <a:pt x="509" y="3496"/>
                </a:lnTo>
                <a:lnTo>
                  <a:pt x="493" y="3516"/>
                </a:lnTo>
                <a:lnTo>
                  <a:pt x="477" y="3536"/>
                </a:lnTo>
                <a:lnTo>
                  <a:pt x="449" y="3571"/>
                </a:lnTo>
                <a:lnTo>
                  <a:pt x="421" y="3607"/>
                </a:lnTo>
                <a:lnTo>
                  <a:pt x="394" y="3644"/>
                </a:lnTo>
                <a:lnTo>
                  <a:pt x="367" y="3683"/>
                </a:lnTo>
                <a:lnTo>
                  <a:pt x="340" y="3723"/>
                </a:lnTo>
                <a:lnTo>
                  <a:pt x="313" y="3764"/>
                </a:lnTo>
                <a:lnTo>
                  <a:pt x="287" y="3807"/>
                </a:lnTo>
                <a:lnTo>
                  <a:pt x="262" y="3850"/>
                </a:lnTo>
                <a:lnTo>
                  <a:pt x="237" y="3896"/>
                </a:lnTo>
                <a:lnTo>
                  <a:pt x="213" y="3942"/>
                </a:lnTo>
                <a:lnTo>
                  <a:pt x="189" y="3989"/>
                </a:lnTo>
                <a:lnTo>
                  <a:pt x="167" y="4037"/>
                </a:lnTo>
                <a:lnTo>
                  <a:pt x="147" y="4085"/>
                </a:lnTo>
                <a:lnTo>
                  <a:pt x="126" y="4134"/>
                </a:lnTo>
                <a:lnTo>
                  <a:pt x="107" y="4185"/>
                </a:lnTo>
                <a:lnTo>
                  <a:pt x="89" y="4235"/>
                </a:lnTo>
                <a:lnTo>
                  <a:pt x="74" y="4287"/>
                </a:lnTo>
                <a:lnTo>
                  <a:pt x="58" y="4339"/>
                </a:lnTo>
                <a:lnTo>
                  <a:pt x="45" y="4392"/>
                </a:lnTo>
                <a:lnTo>
                  <a:pt x="33" y="4445"/>
                </a:lnTo>
                <a:lnTo>
                  <a:pt x="23" y="4499"/>
                </a:lnTo>
                <a:lnTo>
                  <a:pt x="15" y="4553"/>
                </a:lnTo>
                <a:lnTo>
                  <a:pt x="8" y="4608"/>
                </a:lnTo>
                <a:lnTo>
                  <a:pt x="3" y="4662"/>
                </a:lnTo>
                <a:lnTo>
                  <a:pt x="1" y="4717"/>
                </a:lnTo>
                <a:lnTo>
                  <a:pt x="0" y="4771"/>
                </a:lnTo>
                <a:lnTo>
                  <a:pt x="2" y="4826"/>
                </a:lnTo>
                <a:lnTo>
                  <a:pt x="5" y="4881"/>
                </a:lnTo>
                <a:lnTo>
                  <a:pt x="11" y="4936"/>
                </a:lnTo>
                <a:lnTo>
                  <a:pt x="20" y="4990"/>
                </a:lnTo>
                <a:lnTo>
                  <a:pt x="25" y="5018"/>
                </a:lnTo>
                <a:lnTo>
                  <a:pt x="31" y="5045"/>
                </a:lnTo>
                <a:lnTo>
                  <a:pt x="37" y="5072"/>
                </a:lnTo>
                <a:lnTo>
                  <a:pt x="45" y="5100"/>
                </a:lnTo>
                <a:lnTo>
                  <a:pt x="58" y="5145"/>
                </a:lnTo>
                <a:lnTo>
                  <a:pt x="73" y="5189"/>
                </a:lnTo>
                <a:lnTo>
                  <a:pt x="89" y="5233"/>
                </a:lnTo>
                <a:lnTo>
                  <a:pt x="107" y="5276"/>
                </a:lnTo>
                <a:lnTo>
                  <a:pt x="128" y="5318"/>
                </a:lnTo>
                <a:lnTo>
                  <a:pt x="149" y="5360"/>
                </a:lnTo>
                <a:lnTo>
                  <a:pt x="172" y="5401"/>
                </a:lnTo>
                <a:lnTo>
                  <a:pt x="197" y="5442"/>
                </a:lnTo>
                <a:lnTo>
                  <a:pt x="224" y="5481"/>
                </a:lnTo>
                <a:lnTo>
                  <a:pt x="252" y="5520"/>
                </a:lnTo>
                <a:lnTo>
                  <a:pt x="281" y="5558"/>
                </a:lnTo>
                <a:lnTo>
                  <a:pt x="312" y="5596"/>
                </a:lnTo>
                <a:lnTo>
                  <a:pt x="345" y="5632"/>
                </a:lnTo>
                <a:lnTo>
                  <a:pt x="380" y="5668"/>
                </a:lnTo>
                <a:lnTo>
                  <a:pt x="416" y="5704"/>
                </a:lnTo>
                <a:lnTo>
                  <a:pt x="453" y="5739"/>
                </a:lnTo>
                <a:lnTo>
                  <a:pt x="493" y="5772"/>
                </a:lnTo>
                <a:lnTo>
                  <a:pt x="535" y="5806"/>
                </a:lnTo>
                <a:lnTo>
                  <a:pt x="577" y="5839"/>
                </a:lnTo>
                <a:lnTo>
                  <a:pt x="621" y="5871"/>
                </a:lnTo>
                <a:lnTo>
                  <a:pt x="667" y="5902"/>
                </a:lnTo>
                <a:lnTo>
                  <a:pt x="715" y="5933"/>
                </a:lnTo>
                <a:lnTo>
                  <a:pt x="763" y="5963"/>
                </a:lnTo>
                <a:lnTo>
                  <a:pt x="814" y="5991"/>
                </a:lnTo>
                <a:lnTo>
                  <a:pt x="866" y="6020"/>
                </a:lnTo>
                <a:lnTo>
                  <a:pt x="920" y="6047"/>
                </a:lnTo>
                <a:lnTo>
                  <a:pt x="976" y="6074"/>
                </a:lnTo>
                <a:lnTo>
                  <a:pt x="1033" y="6100"/>
                </a:lnTo>
                <a:lnTo>
                  <a:pt x="1091" y="6126"/>
                </a:lnTo>
                <a:lnTo>
                  <a:pt x="1151" y="6151"/>
                </a:lnTo>
                <a:lnTo>
                  <a:pt x="1214" y="6175"/>
                </a:lnTo>
                <a:lnTo>
                  <a:pt x="1277" y="6198"/>
                </a:lnTo>
                <a:lnTo>
                  <a:pt x="1343" y="6218"/>
                </a:lnTo>
                <a:lnTo>
                  <a:pt x="1408" y="6236"/>
                </a:lnTo>
                <a:lnTo>
                  <a:pt x="1473" y="6254"/>
                </a:lnTo>
                <a:lnTo>
                  <a:pt x="1538" y="6270"/>
                </a:lnTo>
                <a:lnTo>
                  <a:pt x="1604" y="6285"/>
                </a:lnTo>
                <a:lnTo>
                  <a:pt x="1670" y="6301"/>
                </a:lnTo>
                <a:lnTo>
                  <a:pt x="1738" y="6314"/>
                </a:lnTo>
                <a:lnTo>
                  <a:pt x="1807" y="6328"/>
                </a:lnTo>
                <a:lnTo>
                  <a:pt x="1811" y="6328"/>
                </a:lnTo>
                <a:lnTo>
                  <a:pt x="1816" y="6328"/>
                </a:lnTo>
                <a:lnTo>
                  <a:pt x="1820" y="6327"/>
                </a:lnTo>
                <a:lnTo>
                  <a:pt x="1823" y="6325"/>
                </a:lnTo>
                <a:lnTo>
                  <a:pt x="1827" y="6323"/>
                </a:lnTo>
                <a:lnTo>
                  <a:pt x="1831" y="6320"/>
                </a:lnTo>
                <a:lnTo>
                  <a:pt x="1833" y="6315"/>
                </a:lnTo>
                <a:lnTo>
                  <a:pt x="1835" y="6311"/>
                </a:lnTo>
                <a:lnTo>
                  <a:pt x="1836" y="6307"/>
                </a:lnTo>
                <a:lnTo>
                  <a:pt x="1836" y="6302"/>
                </a:lnTo>
                <a:lnTo>
                  <a:pt x="1835" y="6298"/>
                </a:lnTo>
                <a:lnTo>
                  <a:pt x="1834" y="6294"/>
                </a:lnTo>
                <a:lnTo>
                  <a:pt x="1831" y="6289"/>
                </a:lnTo>
                <a:lnTo>
                  <a:pt x="1829" y="6286"/>
                </a:lnTo>
                <a:lnTo>
                  <a:pt x="1825" y="6283"/>
                </a:lnTo>
                <a:lnTo>
                  <a:pt x="1821" y="6281"/>
                </a:lnTo>
                <a:lnTo>
                  <a:pt x="1788" y="6267"/>
                </a:lnTo>
                <a:lnTo>
                  <a:pt x="1755" y="6251"/>
                </a:lnTo>
                <a:lnTo>
                  <a:pt x="1722" y="6234"/>
                </a:lnTo>
                <a:lnTo>
                  <a:pt x="1690" y="6216"/>
                </a:lnTo>
                <a:lnTo>
                  <a:pt x="1658" y="6197"/>
                </a:lnTo>
                <a:lnTo>
                  <a:pt x="1626" y="6177"/>
                </a:lnTo>
                <a:lnTo>
                  <a:pt x="1596" y="6156"/>
                </a:lnTo>
                <a:lnTo>
                  <a:pt x="1565" y="6133"/>
                </a:lnTo>
                <a:lnTo>
                  <a:pt x="1536" y="6109"/>
                </a:lnTo>
                <a:lnTo>
                  <a:pt x="1507" y="6085"/>
                </a:lnTo>
                <a:lnTo>
                  <a:pt x="1480" y="6059"/>
                </a:lnTo>
                <a:lnTo>
                  <a:pt x="1454" y="6031"/>
                </a:lnTo>
                <a:lnTo>
                  <a:pt x="1430" y="6002"/>
                </a:lnTo>
                <a:lnTo>
                  <a:pt x="1406" y="5972"/>
                </a:lnTo>
                <a:lnTo>
                  <a:pt x="1385" y="5941"/>
                </a:lnTo>
                <a:lnTo>
                  <a:pt x="1366" y="5909"/>
                </a:lnTo>
                <a:lnTo>
                  <a:pt x="1347" y="5874"/>
                </a:lnTo>
                <a:lnTo>
                  <a:pt x="1331" y="5838"/>
                </a:lnTo>
                <a:lnTo>
                  <a:pt x="1324" y="5819"/>
                </a:lnTo>
                <a:lnTo>
                  <a:pt x="1317" y="5801"/>
                </a:lnTo>
                <a:lnTo>
                  <a:pt x="1312" y="5782"/>
                </a:lnTo>
                <a:lnTo>
                  <a:pt x="1305" y="5762"/>
                </a:lnTo>
                <a:lnTo>
                  <a:pt x="1300" y="5742"/>
                </a:lnTo>
                <a:lnTo>
                  <a:pt x="1296" y="5722"/>
                </a:lnTo>
                <a:lnTo>
                  <a:pt x="1292" y="5701"/>
                </a:lnTo>
                <a:lnTo>
                  <a:pt x="1289" y="5680"/>
                </a:lnTo>
                <a:lnTo>
                  <a:pt x="1287" y="5658"/>
                </a:lnTo>
                <a:lnTo>
                  <a:pt x="1285" y="5636"/>
                </a:lnTo>
                <a:lnTo>
                  <a:pt x="1282" y="5613"/>
                </a:lnTo>
                <a:lnTo>
                  <a:pt x="1282" y="5590"/>
                </a:lnTo>
                <a:lnTo>
                  <a:pt x="1282" y="5568"/>
                </a:lnTo>
                <a:lnTo>
                  <a:pt x="1283" y="5544"/>
                </a:lnTo>
                <a:lnTo>
                  <a:pt x="1285" y="5520"/>
                </a:lnTo>
                <a:lnTo>
                  <a:pt x="1287" y="5495"/>
                </a:lnTo>
                <a:lnTo>
                  <a:pt x="1290" y="5470"/>
                </a:lnTo>
                <a:lnTo>
                  <a:pt x="1293" y="5445"/>
                </a:lnTo>
                <a:lnTo>
                  <a:pt x="1298" y="5419"/>
                </a:lnTo>
                <a:lnTo>
                  <a:pt x="1303" y="5393"/>
                </a:lnTo>
                <a:lnTo>
                  <a:pt x="1309" y="5366"/>
                </a:lnTo>
                <a:lnTo>
                  <a:pt x="1316" y="5339"/>
                </a:lnTo>
                <a:lnTo>
                  <a:pt x="1324" y="5311"/>
                </a:lnTo>
                <a:lnTo>
                  <a:pt x="1332" y="5283"/>
                </a:lnTo>
                <a:lnTo>
                  <a:pt x="1342" y="5254"/>
                </a:lnTo>
                <a:lnTo>
                  <a:pt x="1352" y="5225"/>
                </a:lnTo>
                <a:lnTo>
                  <a:pt x="1364" y="5195"/>
                </a:lnTo>
                <a:lnTo>
                  <a:pt x="1376" y="5165"/>
                </a:lnTo>
                <a:lnTo>
                  <a:pt x="1399" y="5114"/>
                </a:lnTo>
                <a:lnTo>
                  <a:pt x="1421" y="5064"/>
                </a:lnTo>
                <a:lnTo>
                  <a:pt x="1441" y="5016"/>
                </a:lnTo>
                <a:lnTo>
                  <a:pt x="1458" y="4970"/>
                </a:lnTo>
                <a:lnTo>
                  <a:pt x="1475" y="4924"/>
                </a:lnTo>
                <a:lnTo>
                  <a:pt x="1490" y="4880"/>
                </a:lnTo>
                <a:lnTo>
                  <a:pt x="1504" y="4838"/>
                </a:lnTo>
                <a:lnTo>
                  <a:pt x="1516" y="4797"/>
                </a:lnTo>
                <a:lnTo>
                  <a:pt x="1528" y="4757"/>
                </a:lnTo>
                <a:lnTo>
                  <a:pt x="1537" y="4720"/>
                </a:lnTo>
                <a:lnTo>
                  <a:pt x="1546" y="4683"/>
                </a:lnTo>
                <a:lnTo>
                  <a:pt x="1553" y="4648"/>
                </a:lnTo>
                <a:lnTo>
                  <a:pt x="1559" y="4614"/>
                </a:lnTo>
                <a:lnTo>
                  <a:pt x="1564" y="4582"/>
                </a:lnTo>
                <a:lnTo>
                  <a:pt x="1568" y="4550"/>
                </a:lnTo>
                <a:lnTo>
                  <a:pt x="1572" y="4520"/>
                </a:lnTo>
                <a:lnTo>
                  <a:pt x="1574" y="4491"/>
                </a:lnTo>
                <a:lnTo>
                  <a:pt x="1575" y="4464"/>
                </a:lnTo>
                <a:lnTo>
                  <a:pt x="1576" y="4438"/>
                </a:lnTo>
                <a:lnTo>
                  <a:pt x="1576" y="4412"/>
                </a:lnTo>
                <a:lnTo>
                  <a:pt x="1575" y="4389"/>
                </a:lnTo>
                <a:lnTo>
                  <a:pt x="1573" y="4366"/>
                </a:lnTo>
                <a:lnTo>
                  <a:pt x="1571" y="4344"/>
                </a:lnTo>
                <a:lnTo>
                  <a:pt x="1568" y="4324"/>
                </a:lnTo>
                <a:lnTo>
                  <a:pt x="1562" y="4286"/>
                </a:lnTo>
                <a:lnTo>
                  <a:pt x="1554" y="4254"/>
                </a:lnTo>
                <a:lnTo>
                  <a:pt x="1545" y="4225"/>
                </a:lnTo>
                <a:lnTo>
                  <a:pt x="1535" y="4200"/>
                </a:lnTo>
                <a:lnTo>
                  <a:pt x="1561" y="4214"/>
                </a:lnTo>
                <a:lnTo>
                  <a:pt x="1590" y="4233"/>
                </a:lnTo>
                <a:lnTo>
                  <a:pt x="1620" y="4254"/>
                </a:lnTo>
                <a:lnTo>
                  <a:pt x="1653" y="4279"/>
                </a:lnTo>
                <a:lnTo>
                  <a:pt x="1684" y="4306"/>
                </a:lnTo>
                <a:lnTo>
                  <a:pt x="1700" y="4320"/>
                </a:lnTo>
                <a:lnTo>
                  <a:pt x="1715" y="4335"/>
                </a:lnTo>
                <a:lnTo>
                  <a:pt x="1731" y="4352"/>
                </a:lnTo>
                <a:lnTo>
                  <a:pt x="1746" y="4368"/>
                </a:lnTo>
                <a:lnTo>
                  <a:pt x="1761" y="4386"/>
                </a:lnTo>
                <a:lnTo>
                  <a:pt x="1775" y="4405"/>
                </a:lnTo>
                <a:lnTo>
                  <a:pt x="1789" y="4423"/>
                </a:lnTo>
                <a:lnTo>
                  <a:pt x="1801" y="4444"/>
                </a:lnTo>
                <a:lnTo>
                  <a:pt x="1814" y="4465"/>
                </a:lnTo>
                <a:lnTo>
                  <a:pt x="1825" y="4486"/>
                </a:lnTo>
                <a:lnTo>
                  <a:pt x="1836" y="4509"/>
                </a:lnTo>
                <a:lnTo>
                  <a:pt x="1845" y="4532"/>
                </a:lnTo>
                <a:lnTo>
                  <a:pt x="1853" y="4556"/>
                </a:lnTo>
                <a:lnTo>
                  <a:pt x="1861" y="4581"/>
                </a:lnTo>
                <a:lnTo>
                  <a:pt x="1867" y="4607"/>
                </a:lnTo>
                <a:lnTo>
                  <a:pt x="1871" y="4633"/>
                </a:lnTo>
                <a:lnTo>
                  <a:pt x="1874" y="4661"/>
                </a:lnTo>
                <a:lnTo>
                  <a:pt x="1876" y="4689"/>
                </a:lnTo>
                <a:lnTo>
                  <a:pt x="1876" y="4718"/>
                </a:lnTo>
                <a:lnTo>
                  <a:pt x="1874" y="4747"/>
                </a:lnTo>
                <a:lnTo>
                  <a:pt x="1871" y="4778"/>
                </a:lnTo>
                <a:lnTo>
                  <a:pt x="1866" y="4809"/>
                </a:lnTo>
                <a:lnTo>
                  <a:pt x="1866" y="4817"/>
                </a:lnTo>
                <a:lnTo>
                  <a:pt x="1868" y="4824"/>
                </a:lnTo>
                <a:lnTo>
                  <a:pt x="1872" y="4830"/>
                </a:lnTo>
                <a:lnTo>
                  <a:pt x="1877" y="4835"/>
                </a:lnTo>
                <a:lnTo>
                  <a:pt x="1885" y="4837"/>
                </a:lnTo>
                <a:lnTo>
                  <a:pt x="1892" y="4838"/>
                </a:lnTo>
                <a:lnTo>
                  <a:pt x="1899" y="4837"/>
                </a:lnTo>
                <a:lnTo>
                  <a:pt x="1905" y="4833"/>
                </a:lnTo>
                <a:lnTo>
                  <a:pt x="1916" y="4825"/>
                </a:lnTo>
                <a:lnTo>
                  <a:pt x="1942" y="4801"/>
                </a:lnTo>
                <a:lnTo>
                  <a:pt x="1980" y="4765"/>
                </a:lnTo>
                <a:lnTo>
                  <a:pt x="2003" y="4742"/>
                </a:lnTo>
                <a:lnTo>
                  <a:pt x="2028" y="4715"/>
                </a:lnTo>
                <a:lnTo>
                  <a:pt x="2055" y="4686"/>
                </a:lnTo>
                <a:lnTo>
                  <a:pt x="2083" y="4653"/>
                </a:lnTo>
                <a:lnTo>
                  <a:pt x="2114" y="4618"/>
                </a:lnTo>
                <a:lnTo>
                  <a:pt x="2144" y="4579"/>
                </a:lnTo>
                <a:lnTo>
                  <a:pt x="2174" y="4539"/>
                </a:lnTo>
                <a:lnTo>
                  <a:pt x="2204" y="4495"/>
                </a:lnTo>
                <a:lnTo>
                  <a:pt x="2234" y="4449"/>
                </a:lnTo>
                <a:lnTo>
                  <a:pt x="2264" y="4402"/>
                </a:lnTo>
                <a:lnTo>
                  <a:pt x="2292" y="4351"/>
                </a:lnTo>
                <a:lnTo>
                  <a:pt x="2319" y="4298"/>
                </a:lnTo>
                <a:lnTo>
                  <a:pt x="2332" y="4271"/>
                </a:lnTo>
                <a:lnTo>
                  <a:pt x="2344" y="4244"/>
                </a:lnTo>
                <a:lnTo>
                  <a:pt x="2356" y="4214"/>
                </a:lnTo>
                <a:lnTo>
                  <a:pt x="2367" y="4186"/>
                </a:lnTo>
                <a:lnTo>
                  <a:pt x="2378" y="4157"/>
                </a:lnTo>
                <a:lnTo>
                  <a:pt x="2388" y="4127"/>
                </a:lnTo>
                <a:lnTo>
                  <a:pt x="2396" y="4097"/>
                </a:lnTo>
                <a:lnTo>
                  <a:pt x="2405" y="4067"/>
                </a:lnTo>
                <a:lnTo>
                  <a:pt x="2413" y="4035"/>
                </a:lnTo>
                <a:lnTo>
                  <a:pt x="2419" y="4003"/>
                </a:lnTo>
                <a:lnTo>
                  <a:pt x="2426" y="3972"/>
                </a:lnTo>
                <a:lnTo>
                  <a:pt x="2431" y="3939"/>
                </a:lnTo>
                <a:lnTo>
                  <a:pt x="2434" y="3907"/>
                </a:lnTo>
                <a:lnTo>
                  <a:pt x="2437" y="3873"/>
                </a:lnTo>
                <a:lnTo>
                  <a:pt x="2439" y="3840"/>
                </a:lnTo>
                <a:lnTo>
                  <a:pt x="2440" y="3806"/>
                </a:lnTo>
                <a:lnTo>
                  <a:pt x="2439" y="3771"/>
                </a:lnTo>
                <a:lnTo>
                  <a:pt x="2438" y="3737"/>
                </a:lnTo>
                <a:lnTo>
                  <a:pt x="2435" y="3703"/>
                </a:lnTo>
                <a:lnTo>
                  <a:pt x="2431" y="3667"/>
                </a:lnTo>
                <a:lnTo>
                  <a:pt x="2426" y="3632"/>
                </a:lnTo>
                <a:lnTo>
                  <a:pt x="2418" y="3596"/>
                </a:lnTo>
                <a:lnTo>
                  <a:pt x="2410" y="3559"/>
                </a:lnTo>
                <a:lnTo>
                  <a:pt x="2401" y="3523"/>
                </a:lnTo>
                <a:lnTo>
                  <a:pt x="2389" y="3486"/>
                </a:lnTo>
                <a:lnTo>
                  <a:pt x="2377" y="3450"/>
                </a:lnTo>
                <a:lnTo>
                  <a:pt x="2362" y="3412"/>
                </a:lnTo>
                <a:lnTo>
                  <a:pt x="2347" y="3375"/>
                </a:lnTo>
                <a:lnTo>
                  <a:pt x="2383" y="3398"/>
                </a:lnTo>
                <a:lnTo>
                  <a:pt x="2403" y="3411"/>
                </a:lnTo>
                <a:lnTo>
                  <a:pt x="2425" y="3426"/>
                </a:lnTo>
                <a:lnTo>
                  <a:pt x="2446" y="3443"/>
                </a:lnTo>
                <a:lnTo>
                  <a:pt x="2470" y="3461"/>
                </a:lnTo>
                <a:lnTo>
                  <a:pt x="2494" y="3481"/>
                </a:lnTo>
                <a:lnTo>
                  <a:pt x="2518" y="3503"/>
                </a:lnTo>
                <a:lnTo>
                  <a:pt x="2542" y="3527"/>
                </a:lnTo>
                <a:lnTo>
                  <a:pt x="2567" y="3553"/>
                </a:lnTo>
                <a:lnTo>
                  <a:pt x="2591" y="3580"/>
                </a:lnTo>
                <a:lnTo>
                  <a:pt x="2615" y="3609"/>
                </a:lnTo>
                <a:lnTo>
                  <a:pt x="2638" y="3640"/>
                </a:lnTo>
                <a:lnTo>
                  <a:pt x="2661" y="3674"/>
                </a:lnTo>
                <a:lnTo>
                  <a:pt x="2681" y="3709"/>
                </a:lnTo>
                <a:lnTo>
                  <a:pt x="2702" y="3746"/>
                </a:lnTo>
                <a:lnTo>
                  <a:pt x="2721" y="3786"/>
                </a:lnTo>
                <a:lnTo>
                  <a:pt x="2739" y="3827"/>
                </a:lnTo>
                <a:lnTo>
                  <a:pt x="2754" y="3872"/>
                </a:lnTo>
                <a:lnTo>
                  <a:pt x="2762" y="3894"/>
                </a:lnTo>
                <a:lnTo>
                  <a:pt x="2769" y="3918"/>
                </a:lnTo>
                <a:lnTo>
                  <a:pt x="2774" y="3942"/>
                </a:lnTo>
                <a:lnTo>
                  <a:pt x="2780" y="3966"/>
                </a:lnTo>
                <a:lnTo>
                  <a:pt x="2785" y="3991"/>
                </a:lnTo>
                <a:lnTo>
                  <a:pt x="2790" y="4017"/>
                </a:lnTo>
                <a:lnTo>
                  <a:pt x="2794" y="4043"/>
                </a:lnTo>
                <a:lnTo>
                  <a:pt x="2797" y="4070"/>
                </a:lnTo>
                <a:lnTo>
                  <a:pt x="2799" y="4097"/>
                </a:lnTo>
                <a:lnTo>
                  <a:pt x="2801" y="4125"/>
                </a:lnTo>
                <a:lnTo>
                  <a:pt x="2802" y="4154"/>
                </a:lnTo>
                <a:lnTo>
                  <a:pt x="2802" y="4183"/>
                </a:lnTo>
                <a:lnTo>
                  <a:pt x="2802" y="4212"/>
                </a:lnTo>
                <a:lnTo>
                  <a:pt x="2801" y="4244"/>
                </a:lnTo>
                <a:lnTo>
                  <a:pt x="2799" y="4274"/>
                </a:lnTo>
                <a:lnTo>
                  <a:pt x="2796" y="4306"/>
                </a:lnTo>
                <a:lnTo>
                  <a:pt x="2793" y="4338"/>
                </a:lnTo>
                <a:lnTo>
                  <a:pt x="2788" y="4370"/>
                </a:lnTo>
                <a:lnTo>
                  <a:pt x="2782" y="4405"/>
                </a:lnTo>
                <a:lnTo>
                  <a:pt x="2776" y="4439"/>
                </a:lnTo>
                <a:lnTo>
                  <a:pt x="2769" y="4473"/>
                </a:lnTo>
                <a:lnTo>
                  <a:pt x="2760" y="4509"/>
                </a:lnTo>
                <a:lnTo>
                  <a:pt x="2751" y="4545"/>
                </a:lnTo>
                <a:lnTo>
                  <a:pt x="2741" y="4583"/>
                </a:lnTo>
                <a:lnTo>
                  <a:pt x="2729" y="4620"/>
                </a:lnTo>
                <a:lnTo>
                  <a:pt x="2717" y="4657"/>
                </a:lnTo>
                <a:lnTo>
                  <a:pt x="2710" y="4691"/>
                </a:lnTo>
                <a:lnTo>
                  <a:pt x="2703" y="4723"/>
                </a:lnTo>
                <a:lnTo>
                  <a:pt x="2699" y="4754"/>
                </a:lnTo>
                <a:lnTo>
                  <a:pt x="2697" y="4785"/>
                </a:lnTo>
                <a:lnTo>
                  <a:pt x="2696" y="4816"/>
                </a:lnTo>
                <a:lnTo>
                  <a:pt x="2697" y="4845"/>
                </a:lnTo>
                <a:lnTo>
                  <a:pt x="2699" y="4874"/>
                </a:lnTo>
                <a:lnTo>
                  <a:pt x="2703" y="4902"/>
                </a:lnTo>
                <a:lnTo>
                  <a:pt x="2707" y="4929"/>
                </a:lnTo>
                <a:lnTo>
                  <a:pt x="2713" y="4956"/>
                </a:lnTo>
                <a:lnTo>
                  <a:pt x="2720" y="4981"/>
                </a:lnTo>
                <a:lnTo>
                  <a:pt x="2727" y="5006"/>
                </a:lnTo>
                <a:lnTo>
                  <a:pt x="2736" y="5030"/>
                </a:lnTo>
                <a:lnTo>
                  <a:pt x="2744" y="5053"/>
                </a:lnTo>
                <a:lnTo>
                  <a:pt x="2753" y="5075"/>
                </a:lnTo>
                <a:lnTo>
                  <a:pt x="2764" y="5095"/>
                </a:lnTo>
                <a:lnTo>
                  <a:pt x="2773" y="5115"/>
                </a:lnTo>
                <a:lnTo>
                  <a:pt x="2783" y="5134"/>
                </a:lnTo>
                <a:lnTo>
                  <a:pt x="2804" y="5169"/>
                </a:lnTo>
                <a:lnTo>
                  <a:pt x="2824" y="5199"/>
                </a:lnTo>
                <a:lnTo>
                  <a:pt x="2843" y="5224"/>
                </a:lnTo>
                <a:lnTo>
                  <a:pt x="2859" y="5245"/>
                </a:lnTo>
                <a:lnTo>
                  <a:pt x="2873" y="5261"/>
                </a:lnTo>
                <a:lnTo>
                  <a:pt x="2886" y="5276"/>
                </a:lnTo>
                <a:lnTo>
                  <a:pt x="2891" y="5278"/>
                </a:lnTo>
                <a:lnTo>
                  <a:pt x="2894" y="5280"/>
                </a:lnTo>
                <a:lnTo>
                  <a:pt x="2898" y="5283"/>
                </a:lnTo>
                <a:lnTo>
                  <a:pt x="2902" y="5284"/>
                </a:lnTo>
                <a:lnTo>
                  <a:pt x="2906" y="5284"/>
                </a:lnTo>
                <a:lnTo>
                  <a:pt x="2910" y="5283"/>
                </a:lnTo>
                <a:lnTo>
                  <a:pt x="2913" y="5282"/>
                </a:lnTo>
                <a:lnTo>
                  <a:pt x="2918" y="5279"/>
                </a:lnTo>
                <a:lnTo>
                  <a:pt x="2921" y="5276"/>
                </a:lnTo>
                <a:lnTo>
                  <a:pt x="2924" y="5273"/>
                </a:lnTo>
                <a:lnTo>
                  <a:pt x="2926" y="5270"/>
                </a:lnTo>
                <a:lnTo>
                  <a:pt x="2927" y="5267"/>
                </a:lnTo>
                <a:lnTo>
                  <a:pt x="2928" y="5263"/>
                </a:lnTo>
                <a:lnTo>
                  <a:pt x="2928" y="5259"/>
                </a:lnTo>
                <a:lnTo>
                  <a:pt x="2928" y="5254"/>
                </a:lnTo>
                <a:lnTo>
                  <a:pt x="2927" y="5250"/>
                </a:lnTo>
                <a:lnTo>
                  <a:pt x="2923" y="5240"/>
                </a:lnTo>
                <a:lnTo>
                  <a:pt x="2917" y="5220"/>
                </a:lnTo>
                <a:lnTo>
                  <a:pt x="2908" y="5191"/>
                </a:lnTo>
                <a:lnTo>
                  <a:pt x="2899" y="5154"/>
                </a:lnTo>
                <a:lnTo>
                  <a:pt x="2889" y="5109"/>
                </a:lnTo>
                <a:lnTo>
                  <a:pt x="2886" y="5085"/>
                </a:lnTo>
                <a:lnTo>
                  <a:pt x="2882" y="5059"/>
                </a:lnTo>
                <a:lnTo>
                  <a:pt x="2880" y="5031"/>
                </a:lnTo>
                <a:lnTo>
                  <a:pt x="2878" y="5003"/>
                </a:lnTo>
                <a:lnTo>
                  <a:pt x="2877" y="4974"/>
                </a:lnTo>
                <a:lnTo>
                  <a:pt x="2877" y="4942"/>
                </a:lnTo>
                <a:lnTo>
                  <a:pt x="2878" y="4911"/>
                </a:lnTo>
                <a:lnTo>
                  <a:pt x="2880" y="4880"/>
                </a:lnTo>
                <a:lnTo>
                  <a:pt x="2884" y="4848"/>
                </a:lnTo>
                <a:lnTo>
                  <a:pt x="2889" y="4815"/>
                </a:lnTo>
                <a:lnTo>
                  <a:pt x="2898" y="4782"/>
                </a:lnTo>
                <a:lnTo>
                  <a:pt x="2907" y="4749"/>
                </a:lnTo>
                <a:lnTo>
                  <a:pt x="2919" y="4717"/>
                </a:lnTo>
                <a:lnTo>
                  <a:pt x="2932" y="4683"/>
                </a:lnTo>
                <a:lnTo>
                  <a:pt x="2948" y="4651"/>
                </a:lnTo>
                <a:lnTo>
                  <a:pt x="2966" y="4619"/>
                </a:lnTo>
                <a:lnTo>
                  <a:pt x="2977" y="4603"/>
                </a:lnTo>
                <a:lnTo>
                  <a:pt x="2987" y="4588"/>
                </a:lnTo>
                <a:lnTo>
                  <a:pt x="3000" y="4572"/>
                </a:lnTo>
                <a:lnTo>
                  <a:pt x="3012" y="4557"/>
                </a:lnTo>
                <a:lnTo>
                  <a:pt x="3025" y="4542"/>
                </a:lnTo>
                <a:lnTo>
                  <a:pt x="3038" y="4526"/>
                </a:lnTo>
                <a:lnTo>
                  <a:pt x="3053" y="4512"/>
                </a:lnTo>
                <a:lnTo>
                  <a:pt x="3068" y="4497"/>
                </a:lnTo>
                <a:lnTo>
                  <a:pt x="3085" y="4484"/>
                </a:lnTo>
                <a:lnTo>
                  <a:pt x="3102" y="4469"/>
                </a:lnTo>
                <a:lnTo>
                  <a:pt x="3119" y="4456"/>
                </a:lnTo>
                <a:lnTo>
                  <a:pt x="3138" y="4442"/>
                </a:lnTo>
                <a:lnTo>
                  <a:pt x="3134" y="4469"/>
                </a:lnTo>
                <a:lnTo>
                  <a:pt x="3130" y="4499"/>
                </a:lnTo>
                <a:lnTo>
                  <a:pt x="3126" y="4534"/>
                </a:lnTo>
                <a:lnTo>
                  <a:pt x="3122" y="4571"/>
                </a:lnTo>
                <a:lnTo>
                  <a:pt x="3120" y="4611"/>
                </a:lnTo>
                <a:lnTo>
                  <a:pt x="3118" y="4651"/>
                </a:lnTo>
                <a:lnTo>
                  <a:pt x="3118" y="4695"/>
                </a:lnTo>
                <a:lnTo>
                  <a:pt x="3120" y="4739"/>
                </a:lnTo>
                <a:lnTo>
                  <a:pt x="3124" y="4783"/>
                </a:lnTo>
                <a:lnTo>
                  <a:pt x="3130" y="4828"/>
                </a:lnTo>
                <a:lnTo>
                  <a:pt x="3134" y="4850"/>
                </a:lnTo>
                <a:lnTo>
                  <a:pt x="3138" y="4872"/>
                </a:lnTo>
                <a:lnTo>
                  <a:pt x="3143" y="4894"/>
                </a:lnTo>
                <a:lnTo>
                  <a:pt x="3150" y="4915"/>
                </a:lnTo>
                <a:lnTo>
                  <a:pt x="3157" y="4936"/>
                </a:lnTo>
                <a:lnTo>
                  <a:pt x="3164" y="4957"/>
                </a:lnTo>
                <a:lnTo>
                  <a:pt x="3172" y="4978"/>
                </a:lnTo>
                <a:lnTo>
                  <a:pt x="3182" y="4998"/>
                </a:lnTo>
                <a:lnTo>
                  <a:pt x="3192" y="5016"/>
                </a:lnTo>
                <a:lnTo>
                  <a:pt x="3203" y="5034"/>
                </a:lnTo>
                <a:lnTo>
                  <a:pt x="3215" y="5052"/>
                </a:lnTo>
                <a:lnTo>
                  <a:pt x="3229" y="5069"/>
                </a:lnTo>
                <a:lnTo>
                  <a:pt x="3252" y="5100"/>
                </a:lnTo>
                <a:lnTo>
                  <a:pt x="3276" y="5133"/>
                </a:lnTo>
                <a:lnTo>
                  <a:pt x="3300" y="5167"/>
                </a:lnTo>
                <a:lnTo>
                  <a:pt x="3323" y="5205"/>
                </a:lnTo>
                <a:lnTo>
                  <a:pt x="3345" y="5243"/>
                </a:lnTo>
                <a:lnTo>
                  <a:pt x="3365" y="5284"/>
                </a:lnTo>
                <a:lnTo>
                  <a:pt x="3385" y="5325"/>
                </a:lnTo>
                <a:lnTo>
                  <a:pt x="3401" y="5368"/>
                </a:lnTo>
                <a:lnTo>
                  <a:pt x="3417" y="5412"/>
                </a:lnTo>
                <a:lnTo>
                  <a:pt x="3423" y="5434"/>
                </a:lnTo>
                <a:lnTo>
                  <a:pt x="3429" y="5456"/>
                </a:lnTo>
                <a:lnTo>
                  <a:pt x="3435" y="5479"/>
                </a:lnTo>
                <a:lnTo>
                  <a:pt x="3440" y="5502"/>
                </a:lnTo>
                <a:lnTo>
                  <a:pt x="3444" y="5526"/>
                </a:lnTo>
                <a:lnTo>
                  <a:pt x="3448" y="5549"/>
                </a:lnTo>
                <a:lnTo>
                  <a:pt x="3450" y="5572"/>
                </a:lnTo>
                <a:lnTo>
                  <a:pt x="3452" y="5596"/>
                </a:lnTo>
                <a:lnTo>
                  <a:pt x="3453" y="5620"/>
                </a:lnTo>
                <a:lnTo>
                  <a:pt x="3454" y="5642"/>
                </a:lnTo>
                <a:lnTo>
                  <a:pt x="3453" y="5666"/>
                </a:lnTo>
                <a:lnTo>
                  <a:pt x="3452" y="5690"/>
                </a:lnTo>
                <a:lnTo>
                  <a:pt x="3450" y="5714"/>
                </a:lnTo>
                <a:lnTo>
                  <a:pt x="3447" y="5738"/>
                </a:lnTo>
                <a:lnTo>
                  <a:pt x="3441" y="5770"/>
                </a:lnTo>
                <a:lnTo>
                  <a:pt x="3433" y="5803"/>
                </a:lnTo>
                <a:lnTo>
                  <a:pt x="3424" y="5835"/>
                </a:lnTo>
                <a:lnTo>
                  <a:pt x="3413" y="5866"/>
                </a:lnTo>
                <a:lnTo>
                  <a:pt x="3399" y="5896"/>
                </a:lnTo>
                <a:lnTo>
                  <a:pt x="3384" y="5925"/>
                </a:lnTo>
                <a:lnTo>
                  <a:pt x="3367" y="5954"/>
                </a:lnTo>
                <a:lnTo>
                  <a:pt x="3348" y="5983"/>
                </a:lnTo>
                <a:lnTo>
                  <a:pt x="3327" y="6010"/>
                </a:lnTo>
                <a:lnTo>
                  <a:pt x="3306" y="6037"/>
                </a:lnTo>
                <a:lnTo>
                  <a:pt x="3282" y="6063"/>
                </a:lnTo>
                <a:lnTo>
                  <a:pt x="3256" y="6089"/>
                </a:lnTo>
                <a:lnTo>
                  <a:pt x="3228" y="6113"/>
                </a:lnTo>
                <a:lnTo>
                  <a:pt x="3198" y="6137"/>
                </a:lnTo>
                <a:lnTo>
                  <a:pt x="3167" y="6160"/>
                </a:lnTo>
                <a:lnTo>
                  <a:pt x="3134" y="6182"/>
                </a:lnTo>
                <a:lnTo>
                  <a:pt x="3131" y="6185"/>
                </a:lnTo>
                <a:lnTo>
                  <a:pt x="3128" y="6189"/>
                </a:lnTo>
                <a:lnTo>
                  <a:pt x="3126" y="6193"/>
                </a:lnTo>
                <a:lnTo>
                  <a:pt x="3124" y="6197"/>
                </a:lnTo>
                <a:lnTo>
                  <a:pt x="3122" y="6201"/>
                </a:lnTo>
                <a:lnTo>
                  <a:pt x="3122" y="6205"/>
                </a:lnTo>
                <a:lnTo>
                  <a:pt x="3124" y="6209"/>
                </a:lnTo>
                <a:lnTo>
                  <a:pt x="3126" y="6213"/>
                </a:lnTo>
                <a:lnTo>
                  <a:pt x="3128" y="6218"/>
                </a:lnTo>
                <a:lnTo>
                  <a:pt x="3130" y="6221"/>
                </a:lnTo>
                <a:lnTo>
                  <a:pt x="3134" y="6224"/>
                </a:lnTo>
                <a:lnTo>
                  <a:pt x="3137" y="6226"/>
                </a:lnTo>
                <a:lnTo>
                  <a:pt x="3141" y="6227"/>
                </a:lnTo>
                <a:lnTo>
                  <a:pt x="3146" y="6227"/>
                </a:lnTo>
                <a:lnTo>
                  <a:pt x="3151" y="6227"/>
                </a:lnTo>
                <a:lnTo>
                  <a:pt x="3155" y="6226"/>
                </a:lnTo>
                <a:lnTo>
                  <a:pt x="3240" y="6197"/>
                </a:lnTo>
                <a:lnTo>
                  <a:pt x="3284" y="6180"/>
                </a:lnTo>
                <a:lnTo>
                  <a:pt x="3328" y="6164"/>
                </a:lnTo>
                <a:lnTo>
                  <a:pt x="3373" y="6146"/>
                </a:lnTo>
                <a:lnTo>
                  <a:pt x="3418" y="6127"/>
                </a:lnTo>
                <a:lnTo>
                  <a:pt x="3464" y="6107"/>
                </a:lnTo>
                <a:lnTo>
                  <a:pt x="3509" y="6086"/>
                </a:lnTo>
                <a:lnTo>
                  <a:pt x="3555" y="6064"/>
                </a:lnTo>
                <a:lnTo>
                  <a:pt x="3601" y="6041"/>
                </a:lnTo>
                <a:lnTo>
                  <a:pt x="3647" y="6017"/>
                </a:lnTo>
                <a:lnTo>
                  <a:pt x="3692" y="5992"/>
                </a:lnTo>
                <a:lnTo>
                  <a:pt x="3737" y="5966"/>
                </a:lnTo>
                <a:lnTo>
                  <a:pt x="3783" y="5938"/>
                </a:lnTo>
                <a:lnTo>
                  <a:pt x="3828" y="5910"/>
                </a:lnTo>
                <a:lnTo>
                  <a:pt x="3871" y="5880"/>
                </a:lnTo>
                <a:lnTo>
                  <a:pt x="3915" y="5848"/>
                </a:lnTo>
                <a:lnTo>
                  <a:pt x="3958" y="5816"/>
                </a:lnTo>
                <a:lnTo>
                  <a:pt x="4000" y="5783"/>
                </a:lnTo>
                <a:lnTo>
                  <a:pt x="4042" y="5749"/>
                </a:lnTo>
                <a:lnTo>
                  <a:pt x="4083" y="5712"/>
                </a:lnTo>
                <a:lnTo>
                  <a:pt x="4122" y="5675"/>
                </a:lnTo>
                <a:lnTo>
                  <a:pt x="4161" y="5636"/>
                </a:lnTo>
                <a:lnTo>
                  <a:pt x="4198" y="5596"/>
                </a:lnTo>
                <a:lnTo>
                  <a:pt x="4234" y="5554"/>
                </a:lnTo>
                <a:lnTo>
                  <a:pt x="4269" y="5511"/>
                </a:lnTo>
                <a:lnTo>
                  <a:pt x="4302" y="5468"/>
                </a:lnTo>
                <a:lnTo>
                  <a:pt x="4334" y="5422"/>
                </a:lnTo>
                <a:lnTo>
                  <a:pt x="4364" y="5374"/>
                </a:lnTo>
                <a:lnTo>
                  <a:pt x="4392" y="5325"/>
                </a:lnTo>
                <a:lnTo>
                  <a:pt x="4420" y="5275"/>
                </a:lnTo>
                <a:lnTo>
                  <a:pt x="4444" y="5223"/>
                </a:lnTo>
                <a:lnTo>
                  <a:pt x="4461" y="5185"/>
                </a:lnTo>
                <a:lnTo>
                  <a:pt x="4478" y="5145"/>
                </a:lnTo>
                <a:lnTo>
                  <a:pt x="4492" y="5106"/>
                </a:lnTo>
                <a:lnTo>
                  <a:pt x="4505" y="5065"/>
                </a:lnTo>
                <a:lnTo>
                  <a:pt x="4517" y="5024"/>
                </a:lnTo>
                <a:lnTo>
                  <a:pt x="4528" y="4983"/>
                </a:lnTo>
                <a:lnTo>
                  <a:pt x="4538" y="4941"/>
                </a:lnTo>
                <a:lnTo>
                  <a:pt x="4546" y="4899"/>
                </a:lnTo>
                <a:lnTo>
                  <a:pt x="4554" y="4856"/>
                </a:lnTo>
                <a:lnTo>
                  <a:pt x="4559" y="4812"/>
                </a:lnTo>
                <a:lnTo>
                  <a:pt x="4564" y="4769"/>
                </a:lnTo>
                <a:lnTo>
                  <a:pt x="4567" y="4725"/>
                </a:lnTo>
                <a:lnTo>
                  <a:pt x="4569" y="4680"/>
                </a:lnTo>
                <a:lnTo>
                  <a:pt x="4570" y="4636"/>
                </a:lnTo>
                <a:lnTo>
                  <a:pt x="4570" y="4590"/>
                </a:lnTo>
                <a:lnTo>
                  <a:pt x="4568" y="4544"/>
                </a:lnTo>
                <a:lnTo>
                  <a:pt x="4565" y="4497"/>
                </a:lnTo>
                <a:lnTo>
                  <a:pt x="4561" y="4450"/>
                </a:lnTo>
                <a:lnTo>
                  <a:pt x="4556" y="4404"/>
                </a:lnTo>
                <a:lnTo>
                  <a:pt x="4550" y="4356"/>
                </a:lnTo>
                <a:lnTo>
                  <a:pt x="4541" y="4308"/>
                </a:lnTo>
                <a:lnTo>
                  <a:pt x="4533" y="4259"/>
                </a:lnTo>
                <a:lnTo>
                  <a:pt x="4523" y="4210"/>
                </a:lnTo>
                <a:lnTo>
                  <a:pt x="4511" y="4161"/>
                </a:lnTo>
                <a:lnTo>
                  <a:pt x="4498" y="4111"/>
                </a:lnTo>
                <a:lnTo>
                  <a:pt x="4484" y="4061"/>
                </a:lnTo>
                <a:lnTo>
                  <a:pt x="4468" y="4011"/>
                </a:lnTo>
                <a:lnTo>
                  <a:pt x="4452" y="3960"/>
                </a:lnTo>
                <a:lnTo>
                  <a:pt x="4434" y="3908"/>
                </a:lnTo>
                <a:lnTo>
                  <a:pt x="4415" y="3856"/>
                </a:lnTo>
                <a:lnTo>
                  <a:pt x="4395" y="3804"/>
                </a:lnTo>
                <a:lnTo>
                  <a:pt x="4374" y="3750"/>
                </a:lnTo>
                <a:close/>
              </a:path>
            </a:pathLst>
          </a:custGeom>
          <a:solidFill>
            <a:srgbClr val="D6B9B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36" name="KSO_Shape"/>
          <p:cNvSpPr/>
          <p:nvPr/>
        </p:nvSpPr>
        <p:spPr bwMode="auto">
          <a:xfrm>
            <a:off x="3605194" y="3523443"/>
            <a:ext cx="381134" cy="539341"/>
          </a:xfrm>
          <a:custGeom>
            <a:avLst/>
            <a:gdLst>
              <a:gd name="T0" fmla="*/ 1239463 w 1377950"/>
              <a:gd name="T1" fmla="*/ 494698 h 1951037"/>
              <a:gd name="T2" fmla="*/ 918486 w 1377950"/>
              <a:gd name="T3" fmla="*/ 1839922 h 1951037"/>
              <a:gd name="T4" fmla="*/ 717680 w 1377950"/>
              <a:gd name="T5" fmla="*/ 1839922 h 1951037"/>
              <a:gd name="T6" fmla="*/ 512740 w 1377950"/>
              <a:gd name="T7" fmla="*/ 494698 h 1951037"/>
              <a:gd name="T8" fmla="*/ 512740 w 1377950"/>
              <a:gd name="T9" fmla="*/ 494698 h 1951037"/>
              <a:gd name="T10" fmla="*/ 418928 w 1377950"/>
              <a:gd name="T11" fmla="*/ 494698 h 1951037"/>
              <a:gd name="T12" fmla="*/ 397478 w 1377950"/>
              <a:gd name="T13" fmla="*/ 1839922 h 1951037"/>
              <a:gd name="T14" fmla="*/ 1335343 w 1377950"/>
              <a:gd name="T15" fmla="*/ 429361 h 1951037"/>
              <a:gd name="T16" fmla="*/ 556265 w 1377950"/>
              <a:gd name="T17" fmla="*/ 43556 h 1951037"/>
              <a:gd name="T18" fmla="*/ 539980 w 1377950"/>
              <a:gd name="T19" fmla="*/ 46650 h 1951037"/>
              <a:gd name="T20" fmla="*/ 521626 w 1377950"/>
              <a:gd name="T21" fmla="*/ 59021 h 1951037"/>
              <a:gd name="T22" fmla="*/ 508961 w 1377950"/>
              <a:gd name="T23" fmla="*/ 79123 h 1951037"/>
              <a:gd name="T24" fmla="*/ 503274 w 1377950"/>
              <a:gd name="T25" fmla="*/ 104638 h 1951037"/>
              <a:gd name="T26" fmla="*/ 544115 w 1377950"/>
              <a:gd name="T27" fmla="*/ 139947 h 1951037"/>
              <a:gd name="T28" fmla="*/ 621144 w 1377950"/>
              <a:gd name="T29" fmla="*/ 134535 h 1951037"/>
              <a:gd name="T30" fmla="*/ 695589 w 1377950"/>
              <a:gd name="T31" fmla="*/ 133761 h 1951037"/>
              <a:gd name="T32" fmla="*/ 766931 w 1377950"/>
              <a:gd name="T33" fmla="*/ 137370 h 1951037"/>
              <a:gd name="T34" fmla="*/ 801827 w 1377950"/>
              <a:gd name="T35" fmla="*/ 104638 h 1951037"/>
              <a:gd name="T36" fmla="*/ 795881 w 1377950"/>
              <a:gd name="T37" fmla="*/ 79123 h 1951037"/>
              <a:gd name="T38" fmla="*/ 782699 w 1377950"/>
              <a:gd name="T39" fmla="*/ 59021 h 1951037"/>
              <a:gd name="T40" fmla="*/ 764088 w 1377950"/>
              <a:gd name="T41" fmla="*/ 46650 h 1951037"/>
              <a:gd name="T42" fmla="*/ 747803 w 1377950"/>
              <a:gd name="T43" fmla="*/ 43556 h 1951037"/>
              <a:gd name="T44" fmla="*/ 777529 w 1377950"/>
              <a:gd name="T45" fmla="*/ 0 h 1951037"/>
              <a:gd name="T46" fmla="*/ 792005 w 1377950"/>
              <a:gd name="T47" fmla="*/ 1804 h 1951037"/>
              <a:gd name="T48" fmla="*/ 805446 w 1377950"/>
              <a:gd name="T49" fmla="*/ 6959 h 1951037"/>
              <a:gd name="T50" fmla="*/ 817594 w 1377950"/>
              <a:gd name="T51" fmla="*/ 14949 h 1951037"/>
              <a:gd name="T52" fmla="*/ 828192 w 1377950"/>
              <a:gd name="T53" fmla="*/ 25773 h 1951037"/>
              <a:gd name="T54" fmla="*/ 836464 w 1377950"/>
              <a:gd name="T55" fmla="*/ 38918 h 1951037"/>
              <a:gd name="T56" fmla="*/ 842926 w 1377950"/>
              <a:gd name="T57" fmla="*/ 53865 h 1951037"/>
              <a:gd name="T58" fmla="*/ 846803 w 1377950"/>
              <a:gd name="T59" fmla="*/ 70618 h 1951037"/>
              <a:gd name="T60" fmla="*/ 847838 w 1377950"/>
              <a:gd name="T61" fmla="*/ 88402 h 1951037"/>
              <a:gd name="T62" fmla="*/ 873686 w 1377950"/>
              <a:gd name="T63" fmla="*/ 150257 h 1951037"/>
              <a:gd name="T64" fmla="*/ 979149 w 1377950"/>
              <a:gd name="T65" fmla="*/ 172421 h 1951037"/>
              <a:gd name="T66" fmla="*/ 1073755 w 1377950"/>
              <a:gd name="T67" fmla="*/ 199741 h 1951037"/>
              <a:gd name="T68" fmla="*/ 1155954 w 1377950"/>
              <a:gd name="T69" fmla="*/ 229895 h 1951037"/>
              <a:gd name="T70" fmla="*/ 1225228 w 1377950"/>
              <a:gd name="T71" fmla="*/ 260307 h 1951037"/>
              <a:gd name="T72" fmla="*/ 1290884 w 1377950"/>
              <a:gd name="T73" fmla="*/ 293813 h 1951037"/>
              <a:gd name="T74" fmla="*/ 1346200 w 1377950"/>
              <a:gd name="T75" fmla="*/ 327059 h 1951037"/>
              <a:gd name="T76" fmla="*/ 44977 w 1377950"/>
              <a:gd name="T77" fmla="*/ 300770 h 1951037"/>
              <a:gd name="T78" fmla="*/ 104170 w 1377950"/>
              <a:gd name="T79" fmla="*/ 269071 h 1951037"/>
              <a:gd name="T80" fmla="*/ 163364 w 1377950"/>
              <a:gd name="T81" fmla="*/ 241751 h 1951037"/>
              <a:gd name="T82" fmla="*/ 221782 w 1377950"/>
              <a:gd name="T83" fmla="*/ 217524 h 1951037"/>
              <a:gd name="T84" fmla="*/ 279166 w 1377950"/>
              <a:gd name="T85" fmla="*/ 196648 h 1951037"/>
              <a:gd name="T86" fmla="*/ 350250 w 1377950"/>
              <a:gd name="T87" fmla="*/ 175514 h 1951037"/>
              <a:gd name="T88" fmla="*/ 461141 w 1377950"/>
              <a:gd name="T89" fmla="*/ 151288 h 1951037"/>
              <a:gd name="T90" fmla="*/ 459332 w 1377950"/>
              <a:gd name="T91" fmla="*/ 133761 h 1951037"/>
              <a:gd name="T92" fmla="*/ 457522 w 1377950"/>
              <a:gd name="T93" fmla="*/ 75000 h 1951037"/>
              <a:gd name="T94" fmla="*/ 460365 w 1377950"/>
              <a:gd name="T95" fmla="*/ 57990 h 1951037"/>
              <a:gd name="T96" fmla="*/ 465535 w 1377950"/>
              <a:gd name="T97" fmla="*/ 42525 h 1951037"/>
              <a:gd name="T98" fmla="*/ 473548 w 1377950"/>
              <a:gd name="T99" fmla="*/ 28865 h 1951037"/>
              <a:gd name="T100" fmla="*/ 483112 w 1377950"/>
              <a:gd name="T101" fmla="*/ 17268 h 1951037"/>
              <a:gd name="T102" fmla="*/ 494744 w 1377950"/>
              <a:gd name="T103" fmla="*/ 8763 h 1951037"/>
              <a:gd name="T104" fmla="*/ 507669 w 1377950"/>
              <a:gd name="T105" fmla="*/ 2578 h 1951037"/>
              <a:gd name="T106" fmla="*/ 521885 w 1377950"/>
              <a:gd name="T107" fmla="*/ 0 h 195103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77950" h="1951037">
                <a:moveTo>
                  <a:pt x="1154683" y="506653"/>
                </a:moveTo>
                <a:lnTo>
                  <a:pt x="1001254" y="1884386"/>
                </a:lnTo>
                <a:lnTo>
                  <a:pt x="1073472" y="1884386"/>
                </a:lnTo>
                <a:lnTo>
                  <a:pt x="1268696" y="506653"/>
                </a:lnTo>
                <a:lnTo>
                  <a:pt x="1154683" y="506653"/>
                </a:lnTo>
                <a:close/>
                <a:moveTo>
                  <a:pt x="944645" y="506653"/>
                </a:moveTo>
                <a:lnTo>
                  <a:pt x="867930" y="1884386"/>
                </a:lnTo>
                <a:lnTo>
                  <a:pt x="940148" y="1884386"/>
                </a:lnTo>
                <a:lnTo>
                  <a:pt x="1058658" y="506653"/>
                </a:lnTo>
                <a:lnTo>
                  <a:pt x="944645" y="506653"/>
                </a:lnTo>
                <a:close/>
                <a:moveTo>
                  <a:pt x="734606" y="506653"/>
                </a:moveTo>
                <a:lnTo>
                  <a:pt x="734606" y="1884386"/>
                </a:lnTo>
                <a:lnTo>
                  <a:pt x="806824" y="1884386"/>
                </a:lnTo>
                <a:lnTo>
                  <a:pt x="848620" y="506653"/>
                </a:lnTo>
                <a:lnTo>
                  <a:pt x="734606" y="506653"/>
                </a:lnTo>
                <a:close/>
                <a:moveTo>
                  <a:pt x="524833" y="506653"/>
                </a:moveTo>
                <a:lnTo>
                  <a:pt x="601282" y="1884386"/>
                </a:lnTo>
                <a:lnTo>
                  <a:pt x="673764" y="1884386"/>
                </a:lnTo>
                <a:lnTo>
                  <a:pt x="638581" y="506653"/>
                </a:lnTo>
                <a:lnTo>
                  <a:pt x="524833" y="506653"/>
                </a:lnTo>
                <a:close/>
                <a:moveTo>
                  <a:pt x="314795" y="506653"/>
                </a:moveTo>
                <a:lnTo>
                  <a:pt x="467694" y="1884386"/>
                </a:lnTo>
                <a:lnTo>
                  <a:pt x="540176" y="1884386"/>
                </a:lnTo>
                <a:lnTo>
                  <a:pt x="428808" y="506653"/>
                </a:lnTo>
                <a:lnTo>
                  <a:pt x="314795" y="506653"/>
                </a:lnTo>
                <a:close/>
                <a:moveTo>
                  <a:pt x="104756" y="506653"/>
                </a:moveTo>
                <a:lnTo>
                  <a:pt x="334370" y="1884386"/>
                </a:lnTo>
                <a:lnTo>
                  <a:pt x="406852" y="1884386"/>
                </a:lnTo>
                <a:lnTo>
                  <a:pt x="218770" y="506653"/>
                </a:lnTo>
                <a:lnTo>
                  <a:pt x="104756" y="506653"/>
                </a:lnTo>
                <a:close/>
                <a:moveTo>
                  <a:pt x="11112" y="439737"/>
                </a:moveTo>
                <a:lnTo>
                  <a:pt x="1366837" y="439737"/>
                </a:lnTo>
                <a:lnTo>
                  <a:pt x="1117913" y="1951037"/>
                </a:lnTo>
                <a:lnTo>
                  <a:pt x="295484" y="1951037"/>
                </a:lnTo>
                <a:lnTo>
                  <a:pt x="11112" y="439737"/>
                </a:lnTo>
                <a:close/>
                <a:moveTo>
                  <a:pt x="569384" y="44609"/>
                </a:moveTo>
                <a:lnTo>
                  <a:pt x="566473" y="44873"/>
                </a:lnTo>
                <a:lnTo>
                  <a:pt x="563563" y="45137"/>
                </a:lnTo>
                <a:lnTo>
                  <a:pt x="558006" y="45929"/>
                </a:lnTo>
                <a:lnTo>
                  <a:pt x="552715" y="47777"/>
                </a:lnTo>
                <a:lnTo>
                  <a:pt x="547688" y="50152"/>
                </a:lnTo>
                <a:lnTo>
                  <a:pt x="542661" y="53056"/>
                </a:lnTo>
                <a:lnTo>
                  <a:pt x="538163" y="56487"/>
                </a:lnTo>
                <a:lnTo>
                  <a:pt x="533929" y="60447"/>
                </a:lnTo>
                <a:lnTo>
                  <a:pt x="530225" y="64934"/>
                </a:lnTo>
                <a:lnTo>
                  <a:pt x="526786" y="69949"/>
                </a:lnTo>
                <a:lnTo>
                  <a:pt x="523611" y="75492"/>
                </a:lnTo>
                <a:lnTo>
                  <a:pt x="520965" y="81035"/>
                </a:lnTo>
                <a:lnTo>
                  <a:pt x="518848" y="86842"/>
                </a:lnTo>
                <a:lnTo>
                  <a:pt x="516996" y="93441"/>
                </a:lnTo>
                <a:lnTo>
                  <a:pt x="516202" y="100040"/>
                </a:lnTo>
                <a:lnTo>
                  <a:pt x="515144" y="107167"/>
                </a:lnTo>
                <a:lnTo>
                  <a:pt x="515144" y="114294"/>
                </a:lnTo>
                <a:lnTo>
                  <a:pt x="516467" y="148081"/>
                </a:lnTo>
                <a:lnTo>
                  <a:pt x="536575" y="145441"/>
                </a:lnTo>
                <a:lnTo>
                  <a:pt x="556948" y="143329"/>
                </a:lnTo>
                <a:lnTo>
                  <a:pt x="576792" y="141218"/>
                </a:lnTo>
                <a:lnTo>
                  <a:pt x="596636" y="139898"/>
                </a:lnTo>
                <a:lnTo>
                  <a:pt x="616215" y="138578"/>
                </a:lnTo>
                <a:lnTo>
                  <a:pt x="635794" y="137786"/>
                </a:lnTo>
                <a:lnTo>
                  <a:pt x="655109" y="136994"/>
                </a:lnTo>
                <a:lnTo>
                  <a:pt x="674159" y="136730"/>
                </a:lnTo>
                <a:lnTo>
                  <a:pt x="693209" y="136730"/>
                </a:lnTo>
                <a:lnTo>
                  <a:pt x="711994" y="136994"/>
                </a:lnTo>
                <a:lnTo>
                  <a:pt x="730515" y="137522"/>
                </a:lnTo>
                <a:lnTo>
                  <a:pt x="748771" y="138314"/>
                </a:lnTo>
                <a:lnTo>
                  <a:pt x="767027" y="139370"/>
                </a:lnTo>
                <a:lnTo>
                  <a:pt x="785019" y="140690"/>
                </a:lnTo>
                <a:lnTo>
                  <a:pt x="803011" y="142274"/>
                </a:lnTo>
                <a:lnTo>
                  <a:pt x="820473" y="143857"/>
                </a:lnTo>
                <a:lnTo>
                  <a:pt x="820738" y="114294"/>
                </a:lnTo>
                <a:lnTo>
                  <a:pt x="820738" y="107167"/>
                </a:lnTo>
                <a:lnTo>
                  <a:pt x="819944" y="100040"/>
                </a:lnTo>
                <a:lnTo>
                  <a:pt x="818886" y="93441"/>
                </a:lnTo>
                <a:lnTo>
                  <a:pt x="817034" y="86842"/>
                </a:lnTo>
                <a:lnTo>
                  <a:pt x="814652" y="81035"/>
                </a:lnTo>
                <a:lnTo>
                  <a:pt x="812006" y="75492"/>
                </a:lnTo>
                <a:lnTo>
                  <a:pt x="808567" y="69949"/>
                </a:lnTo>
                <a:lnTo>
                  <a:pt x="805127" y="64934"/>
                </a:lnTo>
                <a:lnTo>
                  <a:pt x="801159" y="60447"/>
                </a:lnTo>
                <a:lnTo>
                  <a:pt x="796661" y="56487"/>
                </a:lnTo>
                <a:lnTo>
                  <a:pt x="792163" y="53056"/>
                </a:lnTo>
                <a:lnTo>
                  <a:pt x="787400" y="50152"/>
                </a:lnTo>
                <a:lnTo>
                  <a:pt x="782109" y="47777"/>
                </a:lnTo>
                <a:lnTo>
                  <a:pt x="776817" y="45929"/>
                </a:lnTo>
                <a:lnTo>
                  <a:pt x="771261" y="45137"/>
                </a:lnTo>
                <a:lnTo>
                  <a:pt x="768615" y="44873"/>
                </a:lnTo>
                <a:lnTo>
                  <a:pt x="765440" y="44609"/>
                </a:lnTo>
                <a:lnTo>
                  <a:pt x="569384" y="44609"/>
                </a:lnTo>
                <a:close/>
                <a:moveTo>
                  <a:pt x="534194" y="0"/>
                </a:moveTo>
                <a:lnTo>
                  <a:pt x="538163" y="0"/>
                </a:lnTo>
                <a:lnTo>
                  <a:pt x="795867" y="0"/>
                </a:lnTo>
                <a:lnTo>
                  <a:pt x="799836" y="0"/>
                </a:lnTo>
                <a:lnTo>
                  <a:pt x="803540" y="264"/>
                </a:lnTo>
                <a:lnTo>
                  <a:pt x="807244" y="792"/>
                </a:lnTo>
                <a:lnTo>
                  <a:pt x="810684" y="1848"/>
                </a:lnTo>
                <a:lnTo>
                  <a:pt x="814388" y="2640"/>
                </a:lnTo>
                <a:lnTo>
                  <a:pt x="817827" y="3959"/>
                </a:lnTo>
                <a:lnTo>
                  <a:pt x="821267" y="5279"/>
                </a:lnTo>
                <a:lnTo>
                  <a:pt x="824442" y="7127"/>
                </a:lnTo>
                <a:lnTo>
                  <a:pt x="827617" y="8975"/>
                </a:lnTo>
                <a:lnTo>
                  <a:pt x="831056" y="11086"/>
                </a:lnTo>
                <a:lnTo>
                  <a:pt x="833967" y="12934"/>
                </a:lnTo>
                <a:lnTo>
                  <a:pt x="836877" y="15310"/>
                </a:lnTo>
                <a:lnTo>
                  <a:pt x="839523" y="17685"/>
                </a:lnTo>
                <a:lnTo>
                  <a:pt x="842698" y="20853"/>
                </a:lnTo>
                <a:lnTo>
                  <a:pt x="845344" y="23492"/>
                </a:lnTo>
                <a:lnTo>
                  <a:pt x="847725" y="26396"/>
                </a:lnTo>
                <a:lnTo>
                  <a:pt x="850106" y="29563"/>
                </a:lnTo>
                <a:lnTo>
                  <a:pt x="852223" y="32995"/>
                </a:lnTo>
                <a:lnTo>
                  <a:pt x="854604" y="36162"/>
                </a:lnTo>
                <a:lnTo>
                  <a:pt x="856192" y="39858"/>
                </a:lnTo>
                <a:lnTo>
                  <a:pt x="858309" y="43553"/>
                </a:lnTo>
                <a:lnTo>
                  <a:pt x="859896" y="47513"/>
                </a:lnTo>
                <a:lnTo>
                  <a:pt x="861219" y="51208"/>
                </a:lnTo>
                <a:lnTo>
                  <a:pt x="862806" y="55167"/>
                </a:lnTo>
                <a:lnTo>
                  <a:pt x="864129" y="59391"/>
                </a:lnTo>
                <a:lnTo>
                  <a:pt x="865188" y="63614"/>
                </a:lnTo>
                <a:lnTo>
                  <a:pt x="865981" y="67837"/>
                </a:lnTo>
                <a:lnTo>
                  <a:pt x="866775" y="72325"/>
                </a:lnTo>
                <a:lnTo>
                  <a:pt x="867304" y="76812"/>
                </a:lnTo>
                <a:lnTo>
                  <a:pt x="867834" y="81299"/>
                </a:lnTo>
                <a:lnTo>
                  <a:pt x="867834" y="86051"/>
                </a:lnTo>
                <a:lnTo>
                  <a:pt x="867834" y="90538"/>
                </a:lnTo>
                <a:lnTo>
                  <a:pt x="867040" y="136994"/>
                </a:lnTo>
                <a:lnTo>
                  <a:pt x="866511" y="143329"/>
                </a:lnTo>
                <a:lnTo>
                  <a:pt x="865717" y="149664"/>
                </a:lnTo>
                <a:lnTo>
                  <a:pt x="894292" y="153888"/>
                </a:lnTo>
                <a:lnTo>
                  <a:pt x="922338" y="159167"/>
                </a:lnTo>
                <a:lnTo>
                  <a:pt x="949590" y="164446"/>
                </a:lnTo>
                <a:lnTo>
                  <a:pt x="976577" y="170253"/>
                </a:lnTo>
                <a:lnTo>
                  <a:pt x="1002242" y="176588"/>
                </a:lnTo>
                <a:lnTo>
                  <a:pt x="1027642" y="183187"/>
                </a:lnTo>
                <a:lnTo>
                  <a:pt x="1052248" y="190050"/>
                </a:lnTo>
                <a:lnTo>
                  <a:pt x="1076061" y="197177"/>
                </a:lnTo>
                <a:lnTo>
                  <a:pt x="1099079" y="204568"/>
                </a:lnTo>
                <a:lnTo>
                  <a:pt x="1121304" y="212223"/>
                </a:lnTo>
                <a:lnTo>
                  <a:pt x="1142736" y="219877"/>
                </a:lnTo>
                <a:lnTo>
                  <a:pt x="1163638" y="227532"/>
                </a:lnTo>
                <a:lnTo>
                  <a:pt x="1183217" y="235451"/>
                </a:lnTo>
                <a:lnTo>
                  <a:pt x="1202267" y="243370"/>
                </a:lnTo>
                <a:lnTo>
                  <a:pt x="1220523" y="251024"/>
                </a:lnTo>
                <a:lnTo>
                  <a:pt x="1237721" y="258679"/>
                </a:lnTo>
                <a:lnTo>
                  <a:pt x="1254125" y="266598"/>
                </a:lnTo>
                <a:lnTo>
                  <a:pt x="1269206" y="273989"/>
                </a:lnTo>
                <a:lnTo>
                  <a:pt x="1283759" y="281116"/>
                </a:lnTo>
                <a:lnTo>
                  <a:pt x="1297252" y="287979"/>
                </a:lnTo>
                <a:lnTo>
                  <a:pt x="1321329" y="300913"/>
                </a:lnTo>
                <a:lnTo>
                  <a:pt x="1341173" y="312263"/>
                </a:lnTo>
                <a:lnTo>
                  <a:pt x="1357048" y="321765"/>
                </a:lnTo>
                <a:lnTo>
                  <a:pt x="1368690" y="328892"/>
                </a:lnTo>
                <a:lnTo>
                  <a:pt x="1377950" y="334963"/>
                </a:lnTo>
                <a:lnTo>
                  <a:pt x="0" y="334963"/>
                </a:lnTo>
                <a:lnTo>
                  <a:pt x="15346" y="325989"/>
                </a:lnTo>
                <a:lnTo>
                  <a:pt x="30692" y="316750"/>
                </a:lnTo>
                <a:lnTo>
                  <a:pt x="46038" y="308039"/>
                </a:lnTo>
                <a:lnTo>
                  <a:pt x="61119" y="299857"/>
                </a:lnTo>
                <a:lnTo>
                  <a:pt x="76465" y="291410"/>
                </a:lnTo>
                <a:lnTo>
                  <a:pt x="91546" y="283491"/>
                </a:lnTo>
                <a:lnTo>
                  <a:pt x="106627" y="275573"/>
                </a:lnTo>
                <a:lnTo>
                  <a:pt x="121973" y="268182"/>
                </a:lnTo>
                <a:lnTo>
                  <a:pt x="137054" y="261055"/>
                </a:lnTo>
                <a:lnTo>
                  <a:pt x="152136" y="254456"/>
                </a:lnTo>
                <a:lnTo>
                  <a:pt x="167217" y="247593"/>
                </a:lnTo>
                <a:lnTo>
                  <a:pt x="182298" y="240994"/>
                </a:lnTo>
                <a:lnTo>
                  <a:pt x="197115" y="234659"/>
                </a:lnTo>
                <a:lnTo>
                  <a:pt x="212196" y="228588"/>
                </a:lnTo>
                <a:lnTo>
                  <a:pt x="227013" y="222781"/>
                </a:lnTo>
                <a:lnTo>
                  <a:pt x="241829" y="217238"/>
                </a:lnTo>
                <a:lnTo>
                  <a:pt x="256381" y="211959"/>
                </a:lnTo>
                <a:lnTo>
                  <a:pt x="271198" y="206679"/>
                </a:lnTo>
                <a:lnTo>
                  <a:pt x="285750" y="201400"/>
                </a:lnTo>
                <a:lnTo>
                  <a:pt x="300567" y="196649"/>
                </a:lnTo>
                <a:lnTo>
                  <a:pt x="315119" y="192426"/>
                </a:lnTo>
                <a:lnTo>
                  <a:pt x="329671" y="187938"/>
                </a:lnTo>
                <a:lnTo>
                  <a:pt x="358511" y="179756"/>
                </a:lnTo>
                <a:lnTo>
                  <a:pt x="387350" y="172365"/>
                </a:lnTo>
                <a:lnTo>
                  <a:pt x="415925" y="165766"/>
                </a:lnTo>
                <a:lnTo>
                  <a:pt x="444236" y="159959"/>
                </a:lnTo>
                <a:lnTo>
                  <a:pt x="472017" y="154944"/>
                </a:lnTo>
                <a:lnTo>
                  <a:pt x="471223" y="150456"/>
                </a:lnTo>
                <a:lnTo>
                  <a:pt x="470694" y="145969"/>
                </a:lnTo>
                <a:lnTo>
                  <a:pt x="470165" y="141482"/>
                </a:lnTo>
                <a:lnTo>
                  <a:pt x="470165" y="136994"/>
                </a:lnTo>
                <a:lnTo>
                  <a:pt x="468048" y="90538"/>
                </a:lnTo>
                <a:lnTo>
                  <a:pt x="467784" y="86051"/>
                </a:lnTo>
                <a:lnTo>
                  <a:pt x="468048" y="81299"/>
                </a:lnTo>
                <a:lnTo>
                  <a:pt x="468313" y="76812"/>
                </a:lnTo>
                <a:lnTo>
                  <a:pt x="468577" y="72325"/>
                </a:lnTo>
                <a:lnTo>
                  <a:pt x="469106" y="67837"/>
                </a:lnTo>
                <a:lnTo>
                  <a:pt x="470165" y="63614"/>
                </a:lnTo>
                <a:lnTo>
                  <a:pt x="471223" y="59391"/>
                </a:lnTo>
                <a:lnTo>
                  <a:pt x="472017" y="55167"/>
                </a:lnTo>
                <a:lnTo>
                  <a:pt x="473604" y="51208"/>
                </a:lnTo>
                <a:lnTo>
                  <a:pt x="475192" y="47513"/>
                </a:lnTo>
                <a:lnTo>
                  <a:pt x="476515" y="43553"/>
                </a:lnTo>
                <a:lnTo>
                  <a:pt x="478367" y="39858"/>
                </a:lnTo>
                <a:lnTo>
                  <a:pt x="480484" y="36162"/>
                </a:lnTo>
                <a:lnTo>
                  <a:pt x="482336" y="32995"/>
                </a:lnTo>
                <a:lnTo>
                  <a:pt x="484717" y="29563"/>
                </a:lnTo>
                <a:lnTo>
                  <a:pt x="487098" y="26396"/>
                </a:lnTo>
                <a:lnTo>
                  <a:pt x="489479" y="23492"/>
                </a:lnTo>
                <a:lnTo>
                  <a:pt x="491861" y="20853"/>
                </a:lnTo>
                <a:lnTo>
                  <a:pt x="494506" y="17685"/>
                </a:lnTo>
                <a:lnTo>
                  <a:pt x="497417" y="15310"/>
                </a:lnTo>
                <a:lnTo>
                  <a:pt x="500327" y="12934"/>
                </a:lnTo>
                <a:lnTo>
                  <a:pt x="503502" y="11086"/>
                </a:lnTo>
                <a:lnTo>
                  <a:pt x="506413" y="8975"/>
                </a:lnTo>
                <a:lnTo>
                  <a:pt x="509588" y="7127"/>
                </a:lnTo>
                <a:lnTo>
                  <a:pt x="512763" y="5279"/>
                </a:lnTo>
                <a:lnTo>
                  <a:pt x="516202" y="3959"/>
                </a:lnTo>
                <a:lnTo>
                  <a:pt x="519642" y="2640"/>
                </a:lnTo>
                <a:lnTo>
                  <a:pt x="523346" y="1848"/>
                </a:lnTo>
                <a:lnTo>
                  <a:pt x="526786" y="792"/>
                </a:lnTo>
                <a:lnTo>
                  <a:pt x="530490" y="264"/>
                </a:lnTo>
                <a:lnTo>
                  <a:pt x="534194" y="0"/>
                </a:lnTo>
                <a:close/>
              </a:path>
            </a:pathLst>
          </a:custGeom>
          <a:solidFill>
            <a:srgbClr val="D6B9B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37" name="KSO_Shape"/>
          <p:cNvSpPr/>
          <p:nvPr/>
        </p:nvSpPr>
        <p:spPr bwMode="auto">
          <a:xfrm>
            <a:off x="4417717" y="3507066"/>
            <a:ext cx="571639" cy="552584"/>
          </a:xfrm>
          <a:custGeom>
            <a:avLst/>
            <a:gdLst>
              <a:gd name="T0" fmla="*/ 2147483646 w 5440"/>
              <a:gd name="T1" fmla="*/ 2147483646 h 5267"/>
              <a:gd name="T2" fmla="*/ 2147483646 w 5440"/>
              <a:gd name="T3" fmla="*/ 2147483646 h 5267"/>
              <a:gd name="T4" fmla="*/ 2147483646 w 5440"/>
              <a:gd name="T5" fmla="*/ 2147483646 h 5267"/>
              <a:gd name="T6" fmla="*/ 2147483646 w 5440"/>
              <a:gd name="T7" fmla="*/ 2147483646 h 5267"/>
              <a:gd name="T8" fmla="*/ 2147483646 w 5440"/>
              <a:gd name="T9" fmla="*/ 2147483646 h 5267"/>
              <a:gd name="T10" fmla="*/ 2147483646 w 5440"/>
              <a:gd name="T11" fmla="*/ 2147483646 h 5267"/>
              <a:gd name="T12" fmla="*/ 2147483646 w 5440"/>
              <a:gd name="T13" fmla="*/ 2147483646 h 5267"/>
              <a:gd name="T14" fmla="*/ 2147483646 w 5440"/>
              <a:gd name="T15" fmla="*/ 2147483646 h 5267"/>
              <a:gd name="T16" fmla="*/ 2147483646 w 5440"/>
              <a:gd name="T17" fmla="*/ 2147483646 h 5267"/>
              <a:gd name="T18" fmla="*/ 2147483646 w 5440"/>
              <a:gd name="T19" fmla="*/ 2147483646 h 5267"/>
              <a:gd name="T20" fmla="*/ 2147483646 w 5440"/>
              <a:gd name="T21" fmla="*/ 2147483646 h 5267"/>
              <a:gd name="T22" fmla="*/ 2147483646 w 5440"/>
              <a:gd name="T23" fmla="*/ 2147483646 h 5267"/>
              <a:gd name="T24" fmla="*/ 2147483646 w 5440"/>
              <a:gd name="T25" fmla="*/ 2147483646 h 5267"/>
              <a:gd name="T26" fmla="*/ 2147483646 w 5440"/>
              <a:gd name="T27" fmla="*/ 2147483646 h 5267"/>
              <a:gd name="T28" fmla="*/ 2147483646 w 5440"/>
              <a:gd name="T29" fmla="*/ 2147483646 h 5267"/>
              <a:gd name="T30" fmla="*/ 429445831 w 5440"/>
              <a:gd name="T31" fmla="*/ 2147483646 h 5267"/>
              <a:gd name="T32" fmla="*/ 85840210 w 5440"/>
              <a:gd name="T33" fmla="*/ 2147483646 h 5267"/>
              <a:gd name="T34" fmla="*/ 1545979988 w 5440"/>
              <a:gd name="T35" fmla="*/ 2147483646 h 5267"/>
              <a:gd name="T36" fmla="*/ 2147483646 w 5440"/>
              <a:gd name="T37" fmla="*/ 2147483646 h 5267"/>
              <a:gd name="T38" fmla="*/ 2147483646 w 5440"/>
              <a:gd name="T39" fmla="*/ 2147483646 h 5267"/>
              <a:gd name="T40" fmla="*/ 2147483646 w 5440"/>
              <a:gd name="T41" fmla="*/ 2147483646 h 5267"/>
              <a:gd name="T42" fmla="*/ 2147483646 w 5440"/>
              <a:gd name="T43" fmla="*/ 2147483646 h 5267"/>
              <a:gd name="T44" fmla="*/ 2147483646 w 5440"/>
              <a:gd name="T45" fmla="*/ 2147483646 h 5267"/>
              <a:gd name="T46" fmla="*/ 2147483646 w 5440"/>
              <a:gd name="T47" fmla="*/ 2147483646 h 5267"/>
              <a:gd name="T48" fmla="*/ 2147483646 w 5440"/>
              <a:gd name="T49" fmla="*/ 2147483646 h 5267"/>
              <a:gd name="T50" fmla="*/ 2147483646 w 5440"/>
              <a:gd name="T51" fmla="*/ 2147483646 h 5267"/>
              <a:gd name="T52" fmla="*/ 2147483646 w 5440"/>
              <a:gd name="T53" fmla="*/ 2147483646 h 5267"/>
              <a:gd name="T54" fmla="*/ 2147483646 w 5440"/>
              <a:gd name="T55" fmla="*/ 2147483646 h 5267"/>
              <a:gd name="T56" fmla="*/ 2147483646 w 5440"/>
              <a:gd name="T57" fmla="*/ 2147483646 h 5267"/>
              <a:gd name="T58" fmla="*/ 2147483646 w 5440"/>
              <a:gd name="T59" fmla="*/ 2147483646 h 5267"/>
              <a:gd name="T60" fmla="*/ 2147483646 w 5440"/>
              <a:gd name="T61" fmla="*/ 2147483646 h 5267"/>
              <a:gd name="T62" fmla="*/ 2147483646 w 5440"/>
              <a:gd name="T63" fmla="*/ 2147483646 h 5267"/>
              <a:gd name="T64" fmla="*/ 2147483646 w 5440"/>
              <a:gd name="T65" fmla="*/ 2147483646 h 5267"/>
              <a:gd name="T66" fmla="*/ 2147483646 w 5440"/>
              <a:gd name="T67" fmla="*/ 2147483646 h 5267"/>
              <a:gd name="T68" fmla="*/ 2147483646 w 5440"/>
              <a:gd name="T69" fmla="*/ 2147483646 h 5267"/>
              <a:gd name="T70" fmla="*/ 2147483646 w 5440"/>
              <a:gd name="T71" fmla="*/ 2147483646 h 5267"/>
              <a:gd name="T72" fmla="*/ 2147483646 w 5440"/>
              <a:gd name="T73" fmla="*/ 2147483646 h 5267"/>
              <a:gd name="T74" fmla="*/ 2147483646 w 5440"/>
              <a:gd name="T75" fmla="*/ 2147483646 h 5267"/>
              <a:gd name="T76" fmla="*/ 2147483646 w 5440"/>
              <a:gd name="T77" fmla="*/ 2147483646 h 5267"/>
              <a:gd name="T78" fmla="*/ 2147483646 w 5440"/>
              <a:gd name="T79" fmla="*/ 2147483646 h 5267"/>
              <a:gd name="T80" fmla="*/ 2147483646 w 5440"/>
              <a:gd name="T81" fmla="*/ 2147483646 h 5267"/>
              <a:gd name="T82" fmla="*/ 2147483646 w 5440"/>
              <a:gd name="T83" fmla="*/ 2147483646 h 5267"/>
              <a:gd name="T84" fmla="*/ 2147483646 w 5440"/>
              <a:gd name="T85" fmla="*/ 2147483646 h 5267"/>
              <a:gd name="T86" fmla="*/ 2147483646 w 5440"/>
              <a:gd name="T87" fmla="*/ 2147483646 h 5267"/>
              <a:gd name="T88" fmla="*/ 2147483646 w 5440"/>
              <a:gd name="T89" fmla="*/ 2147483646 h 5267"/>
              <a:gd name="T90" fmla="*/ 2147483646 w 5440"/>
              <a:gd name="T91" fmla="*/ 2147483646 h 5267"/>
              <a:gd name="T92" fmla="*/ 2147483646 w 5440"/>
              <a:gd name="T93" fmla="*/ 2147483646 h 5267"/>
              <a:gd name="T94" fmla="*/ 2147483646 w 5440"/>
              <a:gd name="T95" fmla="*/ 2147483646 h 5267"/>
              <a:gd name="T96" fmla="*/ 2147483646 w 5440"/>
              <a:gd name="T97" fmla="*/ 2147483646 h 5267"/>
              <a:gd name="T98" fmla="*/ 2147483646 w 5440"/>
              <a:gd name="T99" fmla="*/ 2147483646 h 5267"/>
              <a:gd name="T100" fmla="*/ 2147483646 w 5440"/>
              <a:gd name="T101" fmla="*/ 2147483646 h 5267"/>
              <a:gd name="T102" fmla="*/ 2147483646 w 5440"/>
              <a:gd name="T103" fmla="*/ 2147483646 h 5267"/>
              <a:gd name="T104" fmla="*/ 2147483646 w 5440"/>
              <a:gd name="T105" fmla="*/ 2147483646 h 5267"/>
              <a:gd name="T106" fmla="*/ 2147483646 w 5440"/>
              <a:gd name="T107" fmla="*/ 2147483646 h 5267"/>
              <a:gd name="T108" fmla="*/ 2147483646 w 5440"/>
              <a:gd name="T109" fmla="*/ 2147483646 h 52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440" h="5267">
                <a:moveTo>
                  <a:pt x="1521" y="2392"/>
                </a:moveTo>
                <a:lnTo>
                  <a:pt x="1521" y="2392"/>
                </a:lnTo>
                <a:lnTo>
                  <a:pt x="1525" y="2395"/>
                </a:lnTo>
                <a:lnTo>
                  <a:pt x="2073" y="2944"/>
                </a:lnTo>
                <a:lnTo>
                  <a:pt x="2265" y="2753"/>
                </a:lnTo>
                <a:lnTo>
                  <a:pt x="2058" y="2546"/>
                </a:lnTo>
                <a:lnTo>
                  <a:pt x="1964" y="2452"/>
                </a:lnTo>
                <a:lnTo>
                  <a:pt x="2443" y="1974"/>
                </a:lnTo>
                <a:lnTo>
                  <a:pt x="2506" y="1981"/>
                </a:lnTo>
                <a:lnTo>
                  <a:pt x="2531" y="1984"/>
                </a:lnTo>
                <a:lnTo>
                  <a:pt x="2554" y="1985"/>
                </a:lnTo>
                <a:lnTo>
                  <a:pt x="2579" y="1984"/>
                </a:lnTo>
                <a:lnTo>
                  <a:pt x="2603" y="1981"/>
                </a:lnTo>
                <a:lnTo>
                  <a:pt x="2628" y="1978"/>
                </a:lnTo>
                <a:lnTo>
                  <a:pt x="2651" y="1973"/>
                </a:lnTo>
                <a:lnTo>
                  <a:pt x="2300" y="1621"/>
                </a:lnTo>
                <a:lnTo>
                  <a:pt x="2288" y="1611"/>
                </a:lnTo>
                <a:lnTo>
                  <a:pt x="2277" y="1601"/>
                </a:lnTo>
                <a:lnTo>
                  <a:pt x="2287" y="1564"/>
                </a:lnTo>
                <a:lnTo>
                  <a:pt x="2295" y="1528"/>
                </a:lnTo>
                <a:lnTo>
                  <a:pt x="2302" y="1490"/>
                </a:lnTo>
                <a:lnTo>
                  <a:pt x="2308" y="1454"/>
                </a:lnTo>
                <a:lnTo>
                  <a:pt x="2313" y="1416"/>
                </a:lnTo>
                <a:lnTo>
                  <a:pt x="2316" y="1379"/>
                </a:lnTo>
                <a:lnTo>
                  <a:pt x="2318" y="1340"/>
                </a:lnTo>
                <a:lnTo>
                  <a:pt x="2320" y="1303"/>
                </a:lnTo>
                <a:lnTo>
                  <a:pt x="2320" y="1265"/>
                </a:lnTo>
                <a:lnTo>
                  <a:pt x="2318" y="1227"/>
                </a:lnTo>
                <a:lnTo>
                  <a:pt x="2316" y="1190"/>
                </a:lnTo>
                <a:lnTo>
                  <a:pt x="2311" y="1152"/>
                </a:lnTo>
                <a:lnTo>
                  <a:pt x="2307" y="1115"/>
                </a:lnTo>
                <a:lnTo>
                  <a:pt x="2301" y="1077"/>
                </a:lnTo>
                <a:lnTo>
                  <a:pt x="2293" y="1041"/>
                </a:lnTo>
                <a:lnTo>
                  <a:pt x="2284" y="1004"/>
                </a:lnTo>
                <a:lnTo>
                  <a:pt x="2275" y="967"/>
                </a:lnTo>
                <a:lnTo>
                  <a:pt x="2263" y="931"/>
                </a:lnTo>
                <a:lnTo>
                  <a:pt x="2252" y="895"/>
                </a:lnTo>
                <a:lnTo>
                  <a:pt x="2238" y="859"/>
                </a:lnTo>
                <a:lnTo>
                  <a:pt x="2222" y="824"/>
                </a:lnTo>
                <a:lnTo>
                  <a:pt x="2207" y="789"/>
                </a:lnTo>
                <a:lnTo>
                  <a:pt x="2190" y="754"/>
                </a:lnTo>
                <a:lnTo>
                  <a:pt x="2171" y="720"/>
                </a:lnTo>
                <a:lnTo>
                  <a:pt x="2152" y="687"/>
                </a:lnTo>
                <a:lnTo>
                  <a:pt x="2131" y="654"/>
                </a:lnTo>
                <a:lnTo>
                  <a:pt x="2109" y="621"/>
                </a:lnTo>
                <a:lnTo>
                  <a:pt x="2085" y="590"/>
                </a:lnTo>
                <a:lnTo>
                  <a:pt x="2061" y="558"/>
                </a:lnTo>
                <a:lnTo>
                  <a:pt x="2035" y="528"/>
                </a:lnTo>
                <a:lnTo>
                  <a:pt x="2008" y="498"/>
                </a:lnTo>
                <a:lnTo>
                  <a:pt x="1980" y="469"/>
                </a:lnTo>
                <a:lnTo>
                  <a:pt x="1952" y="441"/>
                </a:lnTo>
                <a:lnTo>
                  <a:pt x="1922" y="414"/>
                </a:lnTo>
                <a:lnTo>
                  <a:pt x="1892" y="389"/>
                </a:lnTo>
                <a:lnTo>
                  <a:pt x="1860" y="365"/>
                </a:lnTo>
                <a:lnTo>
                  <a:pt x="1828" y="341"/>
                </a:lnTo>
                <a:lnTo>
                  <a:pt x="1797" y="319"/>
                </a:lnTo>
                <a:lnTo>
                  <a:pt x="1764" y="299"/>
                </a:lnTo>
                <a:lnTo>
                  <a:pt x="1731" y="279"/>
                </a:lnTo>
                <a:lnTo>
                  <a:pt x="1697" y="260"/>
                </a:lnTo>
                <a:lnTo>
                  <a:pt x="1663" y="244"/>
                </a:lnTo>
                <a:lnTo>
                  <a:pt x="1628" y="228"/>
                </a:lnTo>
                <a:lnTo>
                  <a:pt x="1593" y="212"/>
                </a:lnTo>
                <a:lnTo>
                  <a:pt x="1558" y="199"/>
                </a:lnTo>
                <a:lnTo>
                  <a:pt x="1523" y="187"/>
                </a:lnTo>
                <a:lnTo>
                  <a:pt x="1486" y="176"/>
                </a:lnTo>
                <a:lnTo>
                  <a:pt x="1450" y="165"/>
                </a:lnTo>
                <a:lnTo>
                  <a:pt x="1414" y="157"/>
                </a:lnTo>
                <a:lnTo>
                  <a:pt x="1376" y="150"/>
                </a:lnTo>
                <a:lnTo>
                  <a:pt x="1340" y="143"/>
                </a:lnTo>
                <a:lnTo>
                  <a:pt x="1302" y="139"/>
                </a:lnTo>
                <a:lnTo>
                  <a:pt x="1265" y="134"/>
                </a:lnTo>
                <a:lnTo>
                  <a:pt x="1228" y="131"/>
                </a:lnTo>
                <a:lnTo>
                  <a:pt x="1191" y="130"/>
                </a:lnTo>
                <a:lnTo>
                  <a:pt x="1153" y="129"/>
                </a:lnTo>
                <a:lnTo>
                  <a:pt x="1116" y="130"/>
                </a:lnTo>
                <a:lnTo>
                  <a:pt x="1078" y="133"/>
                </a:lnTo>
                <a:lnTo>
                  <a:pt x="1041" y="136"/>
                </a:lnTo>
                <a:lnTo>
                  <a:pt x="1003" y="140"/>
                </a:lnTo>
                <a:lnTo>
                  <a:pt x="967" y="146"/>
                </a:lnTo>
                <a:lnTo>
                  <a:pt x="929" y="153"/>
                </a:lnTo>
                <a:lnTo>
                  <a:pt x="893" y="161"/>
                </a:lnTo>
                <a:lnTo>
                  <a:pt x="857" y="170"/>
                </a:lnTo>
                <a:lnTo>
                  <a:pt x="1514" y="827"/>
                </a:lnTo>
                <a:lnTo>
                  <a:pt x="1341" y="1470"/>
                </a:lnTo>
                <a:lnTo>
                  <a:pt x="697" y="1642"/>
                </a:lnTo>
                <a:lnTo>
                  <a:pt x="41" y="986"/>
                </a:lnTo>
                <a:lnTo>
                  <a:pt x="31" y="1022"/>
                </a:lnTo>
                <a:lnTo>
                  <a:pt x="23" y="1059"/>
                </a:lnTo>
                <a:lnTo>
                  <a:pt x="16" y="1096"/>
                </a:lnTo>
                <a:lnTo>
                  <a:pt x="10" y="1133"/>
                </a:lnTo>
                <a:lnTo>
                  <a:pt x="7" y="1170"/>
                </a:lnTo>
                <a:lnTo>
                  <a:pt x="3" y="1208"/>
                </a:lnTo>
                <a:lnTo>
                  <a:pt x="1" y="1245"/>
                </a:lnTo>
                <a:lnTo>
                  <a:pt x="0" y="1283"/>
                </a:lnTo>
                <a:lnTo>
                  <a:pt x="1" y="1320"/>
                </a:lnTo>
                <a:lnTo>
                  <a:pt x="2" y="1358"/>
                </a:lnTo>
                <a:lnTo>
                  <a:pt x="4" y="1394"/>
                </a:lnTo>
                <a:lnTo>
                  <a:pt x="9" y="1431"/>
                </a:lnTo>
                <a:lnTo>
                  <a:pt x="14" y="1469"/>
                </a:lnTo>
                <a:lnTo>
                  <a:pt x="21" y="1505"/>
                </a:lnTo>
                <a:lnTo>
                  <a:pt x="28" y="1543"/>
                </a:lnTo>
                <a:lnTo>
                  <a:pt x="36" y="1579"/>
                </a:lnTo>
                <a:lnTo>
                  <a:pt x="47" y="1615"/>
                </a:lnTo>
                <a:lnTo>
                  <a:pt x="57" y="1652"/>
                </a:lnTo>
                <a:lnTo>
                  <a:pt x="70" y="1687"/>
                </a:lnTo>
                <a:lnTo>
                  <a:pt x="84" y="1722"/>
                </a:lnTo>
                <a:lnTo>
                  <a:pt x="98" y="1757"/>
                </a:lnTo>
                <a:lnTo>
                  <a:pt x="115" y="1793"/>
                </a:lnTo>
                <a:lnTo>
                  <a:pt x="131" y="1826"/>
                </a:lnTo>
                <a:lnTo>
                  <a:pt x="150" y="1860"/>
                </a:lnTo>
                <a:lnTo>
                  <a:pt x="170" y="1893"/>
                </a:lnTo>
                <a:lnTo>
                  <a:pt x="190" y="1926"/>
                </a:lnTo>
                <a:lnTo>
                  <a:pt x="212" y="1958"/>
                </a:lnTo>
                <a:lnTo>
                  <a:pt x="235" y="1989"/>
                </a:lnTo>
                <a:lnTo>
                  <a:pt x="260" y="2021"/>
                </a:lnTo>
                <a:lnTo>
                  <a:pt x="285" y="2052"/>
                </a:lnTo>
                <a:lnTo>
                  <a:pt x="312" y="2081"/>
                </a:lnTo>
                <a:lnTo>
                  <a:pt x="340" y="2109"/>
                </a:lnTo>
                <a:lnTo>
                  <a:pt x="370" y="2138"/>
                </a:lnTo>
                <a:lnTo>
                  <a:pt x="401" y="2166"/>
                </a:lnTo>
                <a:lnTo>
                  <a:pt x="434" y="2193"/>
                </a:lnTo>
                <a:lnTo>
                  <a:pt x="466" y="2219"/>
                </a:lnTo>
                <a:lnTo>
                  <a:pt x="499" y="2243"/>
                </a:lnTo>
                <a:lnTo>
                  <a:pt x="533" y="2266"/>
                </a:lnTo>
                <a:lnTo>
                  <a:pt x="567" y="2287"/>
                </a:lnTo>
                <a:lnTo>
                  <a:pt x="602" y="2307"/>
                </a:lnTo>
                <a:lnTo>
                  <a:pt x="639" y="2326"/>
                </a:lnTo>
                <a:lnTo>
                  <a:pt x="675" y="2343"/>
                </a:lnTo>
                <a:lnTo>
                  <a:pt x="711" y="2359"/>
                </a:lnTo>
                <a:lnTo>
                  <a:pt x="748" y="2374"/>
                </a:lnTo>
                <a:lnTo>
                  <a:pt x="785" y="2387"/>
                </a:lnTo>
                <a:lnTo>
                  <a:pt x="823" y="2400"/>
                </a:lnTo>
                <a:lnTo>
                  <a:pt x="861" y="2410"/>
                </a:lnTo>
                <a:lnTo>
                  <a:pt x="900" y="2420"/>
                </a:lnTo>
                <a:lnTo>
                  <a:pt x="939" y="2428"/>
                </a:lnTo>
                <a:lnTo>
                  <a:pt x="977" y="2435"/>
                </a:lnTo>
                <a:lnTo>
                  <a:pt x="1016" y="2441"/>
                </a:lnTo>
                <a:lnTo>
                  <a:pt x="1055" y="2444"/>
                </a:lnTo>
                <a:lnTo>
                  <a:pt x="1095" y="2448"/>
                </a:lnTo>
                <a:lnTo>
                  <a:pt x="1133" y="2449"/>
                </a:lnTo>
                <a:lnTo>
                  <a:pt x="1173" y="2449"/>
                </a:lnTo>
                <a:lnTo>
                  <a:pt x="1212" y="2448"/>
                </a:lnTo>
                <a:lnTo>
                  <a:pt x="1252" y="2445"/>
                </a:lnTo>
                <a:lnTo>
                  <a:pt x="1290" y="2442"/>
                </a:lnTo>
                <a:lnTo>
                  <a:pt x="1329" y="2437"/>
                </a:lnTo>
                <a:lnTo>
                  <a:pt x="1368" y="2430"/>
                </a:lnTo>
                <a:lnTo>
                  <a:pt x="1406" y="2422"/>
                </a:lnTo>
                <a:lnTo>
                  <a:pt x="1445" y="2414"/>
                </a:lnTo>
                <a:lnTo>
                  <a:pt x="1484" y="2403"/>
                </a:lnTo>
                <a:lnTo>
                  <a:pt x="1521" y="2392"/>
                </a:lnTo>
                <a:close/>
                <a:moveTo>
                  <a:pt x="3463" y="2785"/>
                </a:moveTo>
                <a:lnTo>
                  <a:pt x="3463" y="2785"/>
                </a:lnTo>
                <a:lnTo>
                  <a:pt x="3459" y="2803"/>
                </a:lnTo>
                <a:lnTo>
                  <a:pt x="3457" y="2821"/>
                </a:lnTo>
                <a:lnTo>
                  <a:pt x="3454" y="2838"/>
                </a:lnTo>
                <a:lnTo>
                  <a:pt x="3453" y="2857"/>
                </a:lnTo>
                <a:lnTo>
                  <a:pt x="3452" y="2876"/>
                </a:lnTo>
                <a:lnTo>
                  <a:pt x="3452" y="2893"/>
                </a:lnTo>
                <a:lnTo>
                  <a:pt x="3453" y="2912"/>
                </a:lnTo>
                <a:lnTo>
                  <a:pt x="3454" y="2931"/>
                </a:lnTo>
                <a:lnTo>
                  <a:pt x="3461" y="2994"/>
                </a:lnTo>
                <a:lnTo>
                  <a:pt x="3417" y="3039"/>
                </a:lnTo>
                <a:lnTo>
                  <a:pt x="3077" y="3379"/>
                </a:lnTo>
                <a:lnTo>
                  <a:pt x="2984" y="3472"/>
                </a:lnTo>
                <a:lnTo>
                  <a:pt x="2684" y="3172"/>
                </a:lnTo>
                <a:lnTo>
                  <a:pt x="2493" y="3363"/>
                </a:lnTo>
                <a:lnTo>
                  <a:pt x="4228" y="5098"/>
                </a:lnTo>
                <a:lnTo>
                  <a:pt x="4248" y="5117"/>
                </a:lnTo>
                <a:lnTo>
                  <a:pt x="4269" y="5136"/>
                </a:lnTo>
                <a:lnTo>
                  <a:pt x="4291" y="5152"/>
                </a:lnTo>
                <a:lnTo>
                  <a:pt x="4314" y="5168"/>
                </a:lnTo>
                <a:lnTo>
                  <a:pt x="4336" y="5183"/>
                </a:lnTo>
                <a:lnTo>
                  <a:pt x="4361" y="5195"/>
                </a:lnTo>
                <a:lnTo>
                  <a:pt x="4384" y="5207"/>
                </a:lnTo>
                <a:lnTo>
                  <a:pt x="4409" y="5218"/>
                </a:lnTo>
                <a:lnTo>
                  <a:pt x="4433" y="5227"/>
                </a:lnTo>
                <a:lnTo>
                  <a:pt x="4459" y="5235"/>
                </a:lnTo>
                <a:lnTo>
                  <a:pt x="4485" y="5242"/>
                </a:lnTo>
                <a:lnTo>
                  <a:pt x="4511" y="5248"/>
                </a:lnTo>
                <a:lnTo>
                  <a:pt x="4536" y="5253"/>
                </a:lnTo>
                <a:lnTo>
                  <a:pt x="4562" y="5255"/>
                </a:lnTo>
                <a:lnTo>
                  <a:pt x="4588" y="5258"/>
                </a:lnTo>
                <a:lnTo>
                  <a:pt x="4615" y="5259"/>
                </a:lnTo>
                <a:lnTo>
                  <a:pt x="4641" y="5258"/>
                </a:lnTo>
                <a:lnTo>
                  <a:pt x="4668" y="5255"/>
                </a:lnTo>
                <a:lnTo>
                  <a:pt x="4693" y="5253"/>
                </a:lnTo>
                <a:lnTo>
                  <a:pt x="4719" y="5248"/>
                </a:lnTo>
                <a:lnTo>
                  <a:pt x="4745" y="5242"/>
                </a:lnTo>
                <a:lnTo>
                  <a:pt x="4771" y="5235"/>
                </a:lnTo>
                <a:lnTo>
                  <a:pt x="4795" y="5227"/>
                </a:lnTo>
                <a:lnTo>
                  <a:pt x="4821" y="5218"/>
                </a:lnTo>
                <a:lnTo>
                  <a:pt x="4845" y="5207"/>
                </a:lnTo>
                <a:lnTo>
                  <a:pt x="4869" y="5195"/>
                </a:lnTo>
                <a:lnTo>
                  <a:pt x="4893" y="5183"/>
                </a:lnTo>
                <a:lnTo>
                  <a:pt x="4916" y="5168"/>
                </a:lnTo>
                <a:lnTo>
                  <a:pt x="4938" y="5152"/>
                </a:lnTo>
                <a:lnTo>
                  <a:pt x="4961" y="5136"/>
                </a:lnTo>
                <a:lnTo>
                  <a:pt x="4982" y="5117"/>
                </a:lnTo>
                <a:lnTo>
                  <a:pt x="5002" y="5098"/>
                </a:lnTo>
                <a:lnTo>
                  <a:pt x="5022" y="5077"/>
                </a:lnTo>
                <a:lnTo>
                  <a:pt x="5039" y="5056"/>
                </a:lnTo>
                <a:lnTo>
                  <a:pt x="5057" y="5035"/>
                </a:lnTo>
                <a:lnTo>
                  <a:pt x="5072" y="5013"/>
                </a:lnTo>
                <a:lnTo>
                  <a:pt x="5086" y="4989"/>
                </a:lnTo>
                <a:lnTo>
                  <a:pt x="5099" y="4966"/>
                </a:lnTo>
                <a:lnTo>
                  <a:pt x="5112" y="4941"/>
                </a:lnTo>
                <a:lnTo>
                  <a:pt x="5122" y="4916"/>
                </a:lnTo>
                <a:lnTo>
                  <a:pt x="5132" y="4892"/>
                </a:lnTo>
                <a:lnTo>
                  <a:pt x="5140" y="4867"/>
                </a:lnTo>
                <a:lnTo>
                  <a:pt x="5146" y="4841"/>
                </a:lnTo>
                <a:lnTo>
                  <a:pt x="5152" y="4816"/>
                </a:lnTo>
                <a:lnTo>
                  <a:pt x="5156" y="4790"/>
                </a:lnTo>
                <a:lnTo>
                  <a:pt x="5160" y="4763"/>
                </a:lnTo>
                <a:lnTo>
                  <a:pt x="5161" y="4737"/>
                </a:lnTo>
                <a:lnTo>
                  <a:pt x="5162" y="4711"/>
                </a:lnTo>
                <a:lnTo>
                  <a:pt x="5161" y="4684"/>
                </a:lnTo>
                <a:lnTo>
                  <a:pt x="5160" y="4659"/>
                </a:lnTo>
                <a:lnTo>
                  <a:pt x="5156" y="4632"/>
                </a:lnTo>
                <a:lnTo>
                  <a:pt x="5152" y="4606"/>
                </a:lnTo>
                <a:lnTo>
                  <a:pt x="5146" y="4580"/>
                </a:lnTo>
                <a:lnTo>
                  <a:pt x="5140" y="4555"/>
                </a:lnTo>
                <a:lnTo>
                  <a:pt x="5132" y="4530"/>
                </a:lnTo>
                <a:lnTo>
                  <a:pt x="5122" y="4505"/>
                </a:lnTo>
                <a:lnTo>
                  <a:pt x="5112" y="4480"/>
                </a:lnTo>
                <a:lnTo>
                  <a:pt x="5099" y="4456"/>
                </a:lnTo>
                <a:lnTo>
                  <a:pt x="5086" y="4432"/>
                </a:lnTo>
                <a:lnTo>
                  <a:pt x="5072" y="4410"/>
                </a:lnTo>
                <a:lnTo>
                  <a:pt x="5057" y="4387"/>
                </a:lnTo>
                <a:lnTo>
                  <a:pt x="5039" y="4366"/>
                </a:lnTo>
                <a:lnTo>
                  <a:pt x="5022" y="4344"/>
                </a:lnTo>
                <a:lnTo>
                  <a:pt x="5002" y="4323"/>
                </a:lnTo>
                <a:lnTo>
                  <a:pt x="3463" y="2785"/>
                </a:lnTo>
                <a:close/>
                <a:moveTo>
                  <a:pt x="4802" y="4918"/>
                </a:moveTo>
                <a:lnTo>
                  <a:pt x="4527" y="4991"/>
                </a:lnTo>
                <a:lnTo>
                  <a:pt x="4304" y="4769"/>
                </a:lnTo>
                <a:lnTo>
                  <a:pt x="4377" y="4493"/>
                </a:lnTo>
                <a:lnTo>
                  <a:pt x="4652" y="4419"/>
                </a:lnTo>
                <a:lnTo>
                  <a:pt x="4876" y="4643"/>
                </a:lnTo>
                <a:lnTo>
                  <a:pt x="4802" y="4918"/>
                </a:lnTo>
                <a:close/>
                <a:moveTo>
                  <a:pt x="2687" y="2988"/>
                </a:moveTo>
                <a:lnTo>
                  <a:pt x="2985" y="3287"/>
                </a:lnTo>
                <a:lnTo>
                  <a:pt x="3325" y="2947"/>
                </a:lnTo>
                <a:lnTo>
                  <a:pt x="3323" y="2917"/>
                </a:lnTo>
                <a:lnTo>
                  <a:pt x="3322" y="2885"/>
                </a:lnTo>
                <a:lnTo>
                  <a:pt x="3323" y="2853"/>
                </a:lnTo>
                <a:lnTo>
                  <a:pt x="3325" y="2823"/>
                </a:lnTo>
                <a:lnTo>
                  <a:pt x="3330" y="2791"/>
                </a:lnTo>
                <a:lnTo>
                  <a:pt x="3336" y="2761"/>
                </a:lnTo>
                <a:lnTo>
                  <a:pt x="3343" y="2730"/>
                </a:lnTo>
                <a:lnTo>
                  <a:pt x="3352" y="2700"/>
                </a:lnTo>
                <a:lnTo>
                  <a:pt x="3363" y="2670"/>
                </a:lnTo>
                <a:lnTo>
                  <a:pt x="3376" y="2641"/>
                </a:lnTo>
                <a:lnTo>
                  <a:pt x="3391" y="2613"/>
                </a:lnTo>
                <a:lnTo>
                  <a:pt x="3406" y="2585"/>
                </a:lnTo>
                <a:lnTo>
                  <a:pt x="3425" y="2558"/>
                </a:lnTo>
                <a:lnTo>
                  <a:pt x="3444" y="2532"/>
                </a:lnTo>
                <a:lnTo>
                  <a:pt x="3465" y="2506"/>
                </a:lnTo>
                <a:lnTo>
                  <a:pt x="3488" y="2482"/>
                </a:lnTo>
                <a:lnTo>
                  <a:pt x="3513" y="2459"/>
                </a:lnTo>
                <a:lnTo>
                  <a:pt x="3538" y="2438"/>
                </a:lnTo>
                <a:lnTo>
                  <a:pt x="3565" y="2418"/>
                </a:lnTo>
                <a:lnTo>
                  <a:pt x="3592" y="2401"/>
                </a:lnTo>
                <a:lnTo>
                  <a:pt x="3620" y="2384"/>
                </a:lnTo>
                <a:lnTo>
                  <a:pt x="3648" y="2370"/>
                </a:lnTo>
                <a:lnTo>
                  <a:pt x="3677" y="2358"/>
                </a:lnTo>
                <a:lnTo>
                  <a:pt x="3706" y="2346"/>
                </a:lnTo>
                <a:lnTo>
                  <a:pt x="3737" y="2338"/>
                </a:lnTo>
                <a:lnTo>
                  <a:pt x="3767" y="2329"/>
                </a:lnTo>
                <a:lnTo>
                  <a:pt x="3798" y="2324"/>
                </a:lnTo>
                <a:lnTo>
                  <a:pt x="3828" y="2319"/>
                </a:lnTo>
                <a:lnTo>
                  <a:pt x="3860" y="2316"/>
                </a:lnTo>
                <a:lnTo>
                  <a:pt x="3892" y="2316"/>
                </a:lnTo>
                <a:lnTo>
                  <a:pt x="3922" y="2316"/>
                </a:lnTo>
                <a:lnTo>
                  <a:pt x="3954" y="2320"/>
                </a:lnTo>
                <a:lnTo>
                  <a:pt x="5440" y="834"/>
                </a:lnTo>
                <a:lnTo>
                  <a:pt x="4608" y="0"/>
                </a:lnTo>
                <a:lnTo>
                  <a:pt x="3121" y="1487"/>
                </a:lnTo>
                <a:lnTo>
                  <a:pt x="3124" y="1518"/>
                </a:lnTo>
                <a:lnTo>
                  <a:pt x="3125" y="1550"/>
                </a:lnTo>
                <a:lnTo>
                  <a:pt x="3124" y="1580"/>
                </a:lnTo>
                <a:lnTo>
                  <a:pt x="3121" y="1612"/>
                </a:lnTo>
                <a:lnTo>
                  <a:pt x="3117" y="1642"/>
                </a:lnTo>
                <a:lnTo>
                  <a:pt x="3111" y="1674"/>
                </a:lnTo>
                <a:lnTo>
                  <a:pt x="3104" y="1705"/>
                </a:lnTo>
                <a:lnTo>
                  <a:pt x="3094" y="1734"/>
                </a:lnTo>
                <a:lnTo>
                  <a:pt x="3083" y="1764"/>
                </a:lnTo>
                <a:lnTo>
                  <a:pt x="3071" y="1793"/>
                </a:lnTo>
                <a:lnTo>
                  <a:pt x="3056" y="1822"/>
                </a:lnTo>
                <a:lnTo>
                  <a:pt x="3041" y="1849"/>
                </a:lnTo>
                <a:lnTo>
                  <a:pt x="3022" y="1877"/>
                </a:lnTo>
                <a:lnTo>
                  <a:pt x="3003" y="1903"/>
                </a:lnTo>
                <a:lnTo>
                  <a:pt x="2981" y="1928"/>
                </a:lnTo>
                <a:lnTo>
                  <a:pt x="2959" y="1952"/>
                </a:lnTo>
                <a:lnTo>
                  <a:pt x="2934" y="1975"/>
                </a:lnTo>
                <a:lnTo>
                  <a:pt x="2909" y="1996"/>
                </a:lnTo>
                <a:lnTo>
                  <a:pt x="2882" y="2016"/>
                </a:lnTo>
                <a:lnTo>
                  <a:pt x="2855" y="2034"/>
                </a:lnTo>
                <a:lnTo>
                  <a:pt x="2827" y="2050"/>
                </a:lnTo>
                <a:lnTo>
                  <a:pt x="2799" y="2064"/>
                </a:lnTo>
                <a:lnTo>
                  <a:pt x="2770" y="2077"/>
                </a:lnTo>
                <a:lnTo>
                  <a:pt x="2740" y="2088"/>
                </a:lnTo>
                <a:lnTo>
                  <a:pt x="2710" y="2097"/>
                </a:lnTo>
                <a:lnTo>
                  <a:pt x="2680" y="2105"/>
                </a:lnTo>
                <a:lnTo>
                  <a:pt x="2649" y="2111"/>
                </a:lnTo>
                <a:lnTo>
                  <a:pt x="2617" y="2115"/>
                </a:lnTo>
                <a:lnTo>
                  <a:pt x="2587" y="2117"/>
                </a:lnTo>
                <a:lnTo>
                  <a:pt x="2555" y="2118"/>
                </a:lnTo>
                <a:lnTo>
                  <a:pt x="2525" y="2117"/>
                </a:lnTo>
                <a:lnTo>
                  <a:pt x="2493" y="2115"/>
                </a:lnTo>
                <a:lnTo>
                  <a:pt x="2153" y="2455"/>
                </a:lnTo>
                <a:lnTo>
                  <a:pt x="2453" y="2755"/>
                </a:lnTo>
                <a:lnTo>
                  <a:pt x="984" y="4223"/>
                </a:lnTo>
                <a:lnTo>
                  <a:pt x="931" y="4170"/>
                </a:lnTo>
                <a:lnTo>
                  <a:pt x="648" y="4396"/>
                </a:lnTo>
                <a:lnTo>
                  <a:pt x="174" y="5145"/>
                </a:lnTo>
                <a:lnTo>
                  <a:pt x="295" y="5267"/>
                </a:lnTo>
                <a:lnTo>
                  <a:pt x="1044" y="4792"/>
                </a:lnTo>
                <a:lnTo>
                  <a:pt x="1272" y="4510"/>
                </a:lnTo>
                <a:lnTo>
                  <a:pt x="1218" y="4457"/>
                </a:lnTo>
                <a:lnTo>
                  <a:pt x="2687" y="2988"/>
                </a:lnTo>
                <a:close/>
              </a:path>
            </a:pathLst>
          </a:custGeom>
          <a:solidFill>
            <a:srgbClr val="D6B9B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38" name="KSO_Shape"/>
          <p:cNvSpPr/>
          <p:nvPr/>
        </p:nvSpPr>
        <p:spPr bwMode="auto">
          <a:xfrm>
            <a:off x="3570594" y="4530158"/>
            <a:ext cx="632756" cy="461912"/>
          </a:xfrm>
          <a:custGeom>
            <a:avLst/>
            <a:gdLst>
              <a:gd name="T0" fmla="*/ 1480767 w 1492250"/>
              <a:gd name="T1" fmla="*/ 454090 h 1089025"/>
              <a:gd name="T2" fmla="*/ 900147 w 1492250"/>
              <a:gd name="T3" fmla="*/ 839234 h 1089025"/>
              <a:gd name="T4" fmla="*/ 540425 w 1492250"/>
              <a:gd name="T5" fmla="*/ 848710 h 1089025"/>
              <a:gd name="T6" fmla="*/ 468481 w 1492250"/>
              <a:gd name="T7" fmla="*/ 881200 h 1089025"/>
              <a:gd name="T8" fmla="*/ 409709 w 1492250"/>
              <a:gd name="T9" fmla="*/ 932304 h 1089025"/>
              <a:gd name="T10" fmla="*/ 369177 w 1492250"/>
              <a:gd name="T11" fmla="*/ 998299 h 1089025"/>
              <a:gd name="T12" fmla="*/ 41546 w 1492250"/>
              <a:gd name="T13" fmla="*/ 1038912 h 1089025"/>
              <a:gd name="T14" fmla="*/ 59109 w 1492250"/>
              <a:gd name="T15" fmla="*/ 947195 h 1089025"/>
              <a:gd name="T16" fmla="*/ 91196 w 1492250"/>
              <a:gd name="T17" fmla="*/ 861570 h 1089025"/>
              <a:gd name="T18" fmla="*/ 136120 w 1492250"/>
              <a:gd name="T19" fmla="*/ 783052 h 1089025"/>
              <a:gd name="T20" fmla="*/ 193201 w 1492250"/>
              <a:gd name="T21" fmla="*/ 712995 h 1089025"/>
              <a:gd name="T22" fmla="*/ 261093 w 1492250"/>
              <a:gd name="T23" fmla="*/ 652754 h 1089025"/>
              <a:gd name="T24" fmla="*/ 337429 w 1492250"/>
              <a:gd name="T25" fmla="*/ 603680 h 1089025"/>
              <a:gd name="T26" fmla="*/ 422207 w 1492250"/>
              <a:gd name="T27" fmla="*/ 567128 h 1089025"/>
              <a:gd name="T28" fmla="*/ 513066 w 1492250"/>
              <a:gd name="T29" fmla="*/ 544115 h 1089025"/>
              <a:gd name="T30" fmla="*/ 609668 w 1492250"/>
              <a:gd name="T31" fmla="*/ 535654 h 1089025"/>
              <a:gd name="T32" fmla="*/ 1672928 w 1492250"/>
              <a:gd name="T33" fmla="*/ 98319 h 1089025"/>
              <a:gd name="T34" fmla="*/ 1707391 w 1492250"/>
              <a:gd name="T35" fmla="*/ 109806 h 1089025"/>
              <a:gd name="T36" fmla="*/ 1735434 w 1492250"/>
              <a:gd name="T37" fmla="*/ 131768 h 1089025"/>
              <a:gd name="T38" fmla="*/ 1755029 w 1492250"/>
              <a:gd name="T39" fmla="*/ 161162 h 1089025"/>
              <a:gd name="T40" fmla="*/ 1763138 w 1492250"/>
              <a:gd name="T41" fmla="*/ 196299 h 1089025"/>
              <a:gd name="T42" fmla="*/ 1758409 w 1492250"/>
              <a:gd name="T43" fmla="*/ 232789 h 1089025"/>
              <a:gd name="T44" fmla="*/ 1742191 w 1492250"/>
              <a:gd name="T45" fmla="*/ 263873 h 1089025"/>
              <a:gd name="T46" fmla="*/ 1716175 w 1492250"/>
              <a:gd name="T47" fmla="*/ 288199 h 1089025"/>
              <a:gd name="T48" fmla="*/ 1683402 w 1492250"/>
              <a:gd name="T49" fmla="*/ 302727 h 1089025"/>
              <a:gd name="T50" fmla="*/ 1422230 w 1492250"/>
              <a:gd name="T51" fmla="*/ 292592 h 1089025"/>
              <a:gd name="T52" fmla="*/ 1443516 w 1492250"/>
              <a:gd name="T53" fmla="*/ 227046 h 1089025"/>
              <a:gd name="T54" fmla="*/ 1445881 w 1492250"/>
              <a:gd name="T55" fmla="*/ 164203 h 1089025"/>
              <a:gd name="T56" fmla="*/ 745481 w 1492250"/>
              <a:gd name="T57" fmla="*/ 97305 h 1089025"/>
              <a:gd name="T58" fmla="*/ 941445 w 1492250"/>
              <a:gd name="T59" fmla="*/ 164203 h 1089025"/>
              <a:gd name="T60" fmla="*/ 943810 w 1492250"/>
              <a:gd name="T61" fmla="*/ 227046 h 1089025"/>
              <a:gd name="T62" fmla="*/ 965095 w 1492250"/>
              <a:gd name="T63" fmla="*/ 292592 h 1089025"/>
              <a:gd name="T64" fmla="*/ 718451 w 1492250"/>
              <a:gd name="T65" fmla="*/ 302727 h 1089025"/>
              <a:gd name="T66" fmla="*/ 685679 w 1492250"/>
              <a:gd name="T67" fmla="*/ 288199 h 1089025"/>
              <a:gd name="T68" fmla="*/ 659325 w 1492250"/>
              <a:gd name="T69" fmla="*/ 263873 h 1089025"/>
              <a:gd name="T70" fmla="*/ 643108 w 1492250"/>
              <a:gd name="T71" fmla="*/ 232789 h 1089025"/>
              <a:gd name="T72" fmla="*/ 638377 w 1492250"/>
              <a:gd name="T73" fmla="*/ 196299 h 1089025"/>
              <a:gd name="T74" fmla="*/ 646824 w 1492250"/>
              <a:gd name="T75" fmla="*/ 161162 h 1089025"/>
              <a:gd name="T76" fmla="*/ 666083 w 1492250"/>
              <a:gd name="T77" fmla="*/ 131768 h 1089025"/>
              <a:gd name="T78" fmla="*/ 694126 w 1492250"/>
              <a:gd name="T79" fmla="*/ 109806 h 1089025"/>
              <a:gd name="T80" fmla="*/ 729264 w 1492250"/>
              <a:gd name="T81" fmla="*/ 98319 h 1089025"/>
              <a:gd name="T82" fmla="*/ 1223623 w 1492250"/>
              <a:gd name="T83" fmla="*/ 2361 h 1089025"/>
              <a:gd name="T84" fmla="*/ 1286228 w 1492250"/>
              <a:gd name="T85" fmla="*/ 22933 h 1089025"/>
              <a:gd name="T86" fmla="*/ 1336714 w 1492250"/>
              <a:gd name="T87" fmla="*/ 61380 h 1089025"/>
              <a:gd name="T88" fmla="*/ 1371382 w 1492250"/>
              <a:gd name="T89" fmla="*/ 114331 h 1089025"/>
              <a:gd name="T90" fmla="*/ 1385856 w 1492250"/>
              <a:gd name="T91" fmla="*/ 177735 h 1089025"/>
              <a:gd name="T92" fmla="*/ 1377777 w 1492250"/>
              <a:gd name="T93" fmla="*/ 243500 h 1089025"/>
              <a:gd name="T94" fmla="*/ 1348158 w 1492250"/>
              <a:gd name="T95" fmla="*/ 299822 h 1089025"/>
              <a:gd name="T96" fmla="*/ 1302047 w 1492250"/>
              <a:gd name="T97" fmla="*/ 342991 h 1089025"/>
              <a:gd name="T98" fmla="*/ 1242472 w 1492250"/>
              <a:gd name="T99" fmla="*/ 368959 h 1089025"/>
              <a:gd name="T100" fmla="*/ 1174820 w 1492250"/>
              <a:gd name="T101" fmla="*/ 374356 h 1089025"/>
              <a:gd name="T102" fmla="*/ 1111879 w 1492250"/>
              <a:gd name="T103" fmla="*/ 356481 h 1089025"/>
              <a:gd name="T104" fmla="*/ 1059373 w 1492250"/>
              <a:gd name="T105" fmla="*/ 320058 h 1089025"/>
              <a:gd name="T106" fmla="*/ 1021676 w 1492250"/>
              <a:gd name="T107" fmla="*/ 268794 h 1089025"/>
              <a:gd name="T108" fmla="*/ 1004174 w 1492250"/>
              <a:gd name="T109" fmla="*/ 206739 h 1089025"/>
              <a:gd name="T110" fmla="*/ 1009223 w 1492250"/>
              <a:gd name="T111" fmla="*/ 140636 h 1089025"/>
              <a:gd name="T112" fmla="*/ 1035476 w 1492250"/>
              <a:gd name="T113" fmla="*/ 82627 h 1089025"/>
              <a:gd name="T114" fmla="*/ 1080241 w 1492250"/>
              <a:gd name="T115" fmla="*/ 37436 h 1089025"/>
              <a:gd name="T116" fmla="*/ 1137797 w 1492250"/>
              <a:gd name="T117" fmla="*/ 8431 h 10890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92250" h="1089025">
                <a:moveTo>
                  <a:pt x="0" y="920750"/>
                </a:moveTo>
                <a:lnTo>
                  <a:pt x="315913" y="920750"/>
                </a:lnTo>
                <a:lnTo>
                  <a:pt x="315913" y="1089025"/>
                </a:lnTo>
                <a:lnTo>
                  <a:pt x="0" y="1089025"/>
                </a:lnTo>
                <a:lnTo>
                  <a:pt x="0" y="920750"/>
                </a:lnTo>
                <a:close/>
                <a:moveTo>
                  <a:pt x="705115" y="355600"/>
                </a:moveTo>
                <a:lnTo>
                  <a:pt x="1159934" y="355600"/>
                </a:lnTo>
                <a:lnTo>
                  <a:pt x="1159934" y="419473"/>
                </a:lnTo>
                <a:lnTo>
                  <a:pt x="1492250" y="419473"/>
                </a:lnTo>
                <a:lnTo>
                  <a:pt x="1492250" y="657208"/>
                </a:lnTo>
                <a:lnTo>
                  <a:pt x="1159934" y="657208"/>
                </a:lnTo>
                <a:lnTo>
                  <a:pt x="1159934" y="725851"/>
                </a:lnTo>
                <a:lnTo>
                  <a:pt x="705115" y="725851"/>
                </a:lnTo>
                <a:lnTo>
                  <a:pt x="705115" y="657208"/>
                </a:lnTo>
                <a:lnTo>
                  <a:pt x="477573" y="657208"/>
                </a:lnTo>
                <a:lnTo>
                  <a:pt x="468312" y="657473"/>
                </a:lnTo>
                <a:lnTo>
                  <a:pt x="459052" y="658003"/>
                </a:lnTo>
                <a:lnTo>
                  <a:pt x="449791" y="659328"/>
                </a:lnTo>
                <a:lnTo>
                  <a:pt x="440796" y="660653"/>
                </a:lnTo>
                <a:lnTo>
                  <a:pt x="432064" y="662508"/>
                </a:lnTo>
                <a:lnTo>
                  <a:pt x="423333" y="664629"/>
                </a:lnTo>
                <a:lnTo>
                  <a:pt x="414866" y="667544"/>
                </a:lnTo>
                <a:lnTo>
                  <a:pt x="406400" y="670194"/>
                </a:lnTo>
                <a:lnTo>
                  <a:pt x="397933" y="673640"/>
                </a:lnTo>
                <a:lnTo>
                  <a:pt x="389996" y="677085"/>
                </a:lnTo>
                <a:lnTo>
                  <a:pt x="382058" y="681061"/>
                </a:lnTo>
                <a:lnTo>
                  <a:pt x="374385" y="685566"/>
                </a:lnTo>
                <a:lnTo>
                  <a:pt x="366977" y="690072"/>
                </a:lnTo>
                <a:lnTo>
                  <a:pt x="359569" y="694842"/>
                </a:lnTo>
                <a:lnTo>
                  <a:pt x="352689" y="700143"/>
                </a:lnTo>
                <a:lnTo>
                  <a:pt x="345810" y="705709"/>
                </a:lnTo>
                <a:lnTo>
                  <a:pt x="339460" y="711274"/>
                </a:lnTo>
                <a:lnTo>
                  <a:pt x="332846" y="717370"/>
                </a:lnTo>
                <a:lnTo>
                  <a:pt x="327025" y="723731"/>
                </a:lnTo>
                <a:lnTo>
                  <a:pt x="320939" y="730092"/>
                </a:lnTo>
                <a:lnTo>
                  <a:pt x="315383" y="736717"/>
                </a:lnTo>
                <a:lnTo>
                  <a:pt x="310621" y="743873"/>
                </a:lnTo>
                <a:lnTo>
                  <a:pt x="305594" y="751029"/>
                </a:lnTo>
                <a:lnTo>
                  <a:pt x="300831" y="758450"/>
                </a:lnTo>
                <a:lnTo>
                  <a:pt x="296598" y="765871"/>
                </a:lnTo>
                <a:lnTo>
                  <a:pt x="292629" y="773822"/>
                </a:lnTo>
                <a:lnTo>
                  <a:pt x="289189" y="781773"/>
                </a:lnTo>
                <a:lnTo>
                  <a:pt x="285750" y="789989"/>
                </a:lnTo>
                <a:lnTo>
                  <a:pt x="282839" y="798205"/>
                </a:lnTo>
                <a:lnTo>
                  <a:pt x="280458" y="806686"/>
                </a:lnTo>
                <a:lnTo>
                  <a:pt x="278341" y="815432"/>
                </a:lnTo>
                <a:lnTo>
                  <a:pt x="276489" y="823913"/>
                </a:lnTo>
                <a:lnTo>
                  <a:pt x="31750" y="823913"/>
                </a:lnTo>
                <a:lnTo>
                  <a:pt x="32544" y="813577"/>
                </a:lnTo>
                <a:lnTo>
                  <a:pt x="33866" y="802976"/>
                </a:lnTo>
                <a:lnTo>
                  <a:pt x="35454" y="792639"/>
                </a:lnTo>
                <a:lnTo>
                  <a:pt x="37041" y="782038"/>
                </a:lnTo>
                <a:lnTo>
                  <a:pt x="39158" y="771967"/>
                </a:lnTo>
                <a:lnTo>
                  <a:pt x="41275" y="761896"/>
                </a:lnTo>
                <a:lnTo>
                  <a:pt x="43921" y="751559"/>
                </a:lnTo>
                <a:lnTo>
                  <a:pt x="46302" y="741753"/>
                </a:lnTo>
                <a:lnTo>
                  <a:pt x="49477" y="731682"/>
                </a:lnTo>
                <a:lnTo>
                  <a:pt x="52387" y="722141"/>
                </a:lnTo>
                <a:lnTo>
                  <a:pt x="55827" y="712599"/>
                </a:lnTo>
                <a:lnTo>
                  <a:pt x="59266" y="702793"/>
                </a:lnTo>
                <a:lnTo>
                  <a:pt x="62971" y="693252"/>
                </a:lnTo>
                <a:lnTo>
                  <a:pt x="66939" y="683976"/>
                </a:lnTo>
                <a:lnTo>
                  <a:pt x="71437" y="674700"/>
                </a:lnTo>
                <a:lnTo>
                  <a:pt x="75671" y="665689"/>
                </a:lnTo>
                <a:lnTo>
                  <a:pt x="80433" y="656678"/>
                </a:lnTo>
                <a:lnTo>
                  <a:pt x="85460" y="647666"/>
                </a:lnTo>
                <a:lnTo>
                  <a:pt x="90223" y="638920"/>
                </a:lnTo>
                <a:lnTo>
                  <a:pt x="95514" y="630174"/>
                </a:lnTo>
                <a:lnTo>
                  <a:pt x="101071" y="621428"/>
                </a:lnTo>
                <a:lnTo>
                  <a:pt x="106627" y="613212"/>
                </a:lnTo>
                <a:lnTo>
                  <a:pt x="112712" y="604996"/>
                </a:lnTo>
                <a:lnTo>
                  <a:pt x="118533" y="597045"/>
                </a:lnTo>
                <a:lnTo>
                  <a:pt x="124619" y="588829"/>
                </a:lnTo>
                <a:lnTo>
                  <a:pt x="131233" y="581143"/>
                </a:lnTo>
                <a:lnTo>
                  <a:pt x="137848" y="573192"/>
                </a:lnTo>
                <a:lnTo>
                  <a:pt x="144462" y="565771"/>
                </a:lnTo>
                <a:lnTo>
                  <a:pt x="151341" y="558350"/>
                </a:lnTo>
                <a:lnTo>
                  <a:pt x="158485" y="551194"/>
                </a:lnTo>
                <a:lnTo>
                  <a:pt x="165629" y="544039"/>
                </a:lnTo>
                <a:lnTo>
                  <a:pt x="173037" y="537148"/>
                </a:lnTo>
                <a:lnTo>
                  <a:pt x="180446" y="530522"/>
                </a:lnTo>
                <a:lnTo>
                  <a:pt x="188383" y="523896"/>
                </a:lnTo>
                <a:lnTo>
                  <a:pt x="196321" y="517270"/>
                </a:lnTo>
                <a:lnTo>
                  <a:pt x="204523" y="511175"/>
                </a:lnTo>
                <a:lnTo>
                  <a:pt x="212460" y="505344"/>
                </a:lnTo>
                <a:lnTo>
                  <a:pt x="220927" y="499248"/>
                </a:lnTo>
                <a:lnTo>
                  <a:pt x="229394" y="493417"/>
                </a:lnTo>
                <a:lnTo>
                  <a:pt x="237860" y="488117"/>
                </a:lnTo>
                <a:lnTo>
                  <a:pt x="246591" y="482816"/>
                </a:lnTo>
                <a:lnTo>
                  <a:pt x="255323" y="477515"/>
                </a:lnTo>
                <a:lnTo>
                  <a:pt x="264319" y="472745"/>
                </a:lnTo>
                <a:lnTo>
                  <a:pt x="273579" y="467974"/>
                </a:lnTo>
                <a:lnTo>
                  <a:pt x="282575" y="463734"/>
                </a:lnTo>
                <a:lnTo>
                  <a:pt x="292100" y="459228"/>
                </a:lnTo>
                <a:lnTo>
                  <a:pt x="301625" y="454988"/>
                </a:lnTo>
                <a:lnTo>
                  <a:pt x="311150" y="451277"/>
                </a:lnTo>
                <a:lnTo>
                  <a:pt x="320675" y="447567"/>
                </a:lnTo>
                <a:lnTo>
                  <a:pt x="330729" y="444121"/>
                </a:lnTo>
                <a:lnTo>
                  <a:pt x="340519" y="440676"/>
                </a:lnTo>
                <a:lnTo>
                  <a:pt x="350573" y="437495"/>
                </a:lnTo>
                <a:lnTo>
                  <a:pt x="360891" y="434845"/>
                </a:lnTo>
                <a:lnTo>
                  <a:pt x="370946" y="432195"/>
                </a:lnTo>
                <a:lnTo>
                  <a:pt x="381264" y="429809"/>
                </a:lnTo>
                <a:lnTo>
                  <a:pt x="391583" y="427954"/>
                </a:lnTo>
                <a:lnTo>
                  <a:pt x="401902" y="426099"/>
                </a:lnTo>
                <a:lnTo>
                  <a:pt x="412485" y="424244"/>
                </a:lnTo>
                <a:lnTo>
                  <a:pt x="423333" y="422919"/>
                </a:lnTo>
                <a:lnTo>
                  <a:pt x="433916" y="421593"/>
                </a:lnTo>
                <a:lnTo>
                  <a:pt x="444764" y="420798"/>
                </a:lnTo>
                <a:lnTo>
                  <a:pt x="455612" y="420268"/>
                </a:lnTo>
                <a:lnTo>
                  <a:pt x="466460" y="419738"/>
                </a:lnTo>
                <a:lnTo>
                  <a:pt x="477573" y="419473"/>
                </a:lnTo>
                <a:lnTo>
                  <a:pt x="705115" y="419473"/>
                </a:lnTo>
                <a:lnTo>
                  <a:pt x="705115" y="355600"/>
                </a:lnTo>
                <a:close/>
                <a:moveTo>
                  <a:pt x="1119638" y="76200"/>
                </a:moveTo>
                <a:lnTo>
                  <a:pt x="1297756" y="76200"/>
                </a:lnTo>
                <a:lnTo>
                  <a:pt x="1301991" y="76465"/>
                </a:lnTo>
                <a:lnTo>
                  <a:pt x="1306226" y="76729"/>
                </a:lnTo>
                <a:lnTo>
                  <a:pt x="1310460" y="76994"/>
                </a:lnTo>
                <a:lnTo>
                  <a:pt x="1314430" y="78052"/>
                </a:lnTo>
                <a:lnTo>
                  <a:pt x="1318665" y="78582"/>
                </a:lnTo>
                <a:lnTo>
                  <a:pt x="1322635" y="79904"/>
                </a:lnTo>
                <a:lnTo>
                  <a:pt x="1326340" y="81227"/>
                </a:lnTo>
                <a:lnTo>
                  <a:pt x="1330310" y="82815"/>
                </a:lnTo>
                <a:lnTo>
                  <a:pt x="1334015" y="84138"/>
                </a:lnTo>
                <a:lnTo>
                  <a:pt x="1337456" y="85990"/>
                </a:lnTo>
                <a:lnTo>
                  <a:pt x="1341161" y="87842"/>
                </a:lnTo>
                <a:lnTo>
                  <a:pt x="1344337" y="90223"/>
                </a:lnTo>
                <a:lnTo>
                  <a:pt x="1347778" y="92604"/>
                </a:lnTo>
                <a:lnTo>
                  <a:pt x="1350689" y="94721"/>
                </a:lnTo>
                <a:lnTo>
                  <a:pt x="1353865" y="97632"/>
                </a:lnTo>
                <a:lnTo>
                  <a:pt x="1356776" y="100013"/>
                </a:lnTo>
                <a:lnTo>
                  <a:pt x="1359423" y="103188"/>
                </a:lnTo>
                <a:lnTo>
                  <a:pt x="1362334" y="105834"/>
                </a:lnTo>
                <a:lnTo>
                  <a:pt x="1364716" y="109009"/>
                </a:lnTo>
                <a:lnTo>
                  <a:pt x="1366833" y="112184"/>
                </a:lnTo>
                <a:lnTo>
                  <a:pt x="1369215" y="115623"/>
                </a:lnTo>
                <a:lnTo>
                  <a:pt x="1371333" y="119063"/>
                </a:lnTo>
                <a:lnTo>
                  <a:pt x="1373185" y="122767"/>
                </a:lnTo>
                <a:lnTo>
                  <a:pt x="1374773" y="126207"/>
                </a:lnTo>
                <a:lnTo>
                  <a:pt x="1376361" y="129911"/>
                </a:lnTo>
                <a:lnTo>
                  <a:pt x="1377420" y="133615"/>
                </a:lnTo>
                <a:lnTo>
                  <a:pt x="1378743" y="137584"/>
                </a:lnTo>
                <a:lnTo>
                  <a:pt x="1379802" y="141553"/>
                </a:lnTo>
                <a:lnTo>
                  <a:pt x="1380331" y="145521"/>
                </a:lnTo>
                <a:lnTo>
                  <a:pt x="1380861" y="149755"/>
                </a:lnTo>
                <a:lnTo>
                  <a:pt x="1381125" y="153723"/>
                </a:lnTo>
                <a:lnTo>
                  <a:pt x="1381125" y="157957"/>
                </a:lnTo>
                <a:lnTo>
                  <a:pt x="1381125" y="162455"/>
                </a:lnTo>
                <a:lnTo>
                  <a:pt x="1380861" y="166423"/>
                </a:lnTo>
                <a:lnTo>
                  <a:pt x="1380331" y="170392"/>
                </a:lnTo>
                <a:lnTo>
                  <a:pt x="1379802" y="174361"/>
                </a:lnTo>
                <a:lnTo>
                  <a:pt x="1378743" y="178594"/>
                </a:lnTo>
                <a:lnTo>
                  <a:pt x="1377420" y="182298"/>
                </a:lnTo>
                <a:lnTo>
                  <a:pt x="1376361" y="186003"/>
                </a:lnTo>
                <a:lnTo>
                  <a:pt x="1374773" y="189707"/>
                </a:lnTo>
                <a:lnTo>
                  <a:pt x="1373185" y="193411"/>
                </a:lnTo>
                <a:lnTo>
                  <a:pt x="1371333" y="196851"/>
                </a:lnTo>
                <a:lnTo>
                  <a:pt x="1369215" y="200290"/>
                </a:lnTo>
                <a:lnTo>
                  <a:pt x="1366833" y="203730"/>
                </a:lnTo>
                <a:lnTo>
                  <a:pt x="1364716" y="206640"/>
                </a:lnTo>
                <a:lnTo>
                  <a:pt x="1362334" y="209815"/>
                </a:lnTo>
                <a:lnTo>
                  <a:pt x="1359423" y="212990"/>
                </a:lnTo>
                <a:lnTo>
                  <a:pt x="1356776" y="215636"/>
                </a:lnTo>
                <a:lnTo>
                  <a:pt x="1353865" y="218547"/>
                </a:lnTo>
                <a:lnTo>
                  <a:pt x="1350689" y="220928"/>
                </a:lnTo>
                <a:lnTo>
                  <a:pt x="1347778" y="223574"/>
                </a:lnTo>
                <a:lnTo>
                  <a:pt x="1344337" y="225690"/>
                </a:lnTo>
                <a:lnTo>
                  <a:pt x="1341161" y="227807"/>
                </a:lnTo>
                <a:lnTo>
                  <a:pt x="1337456" y="229659"/>
                </a:lnTo>
                <a:lnTo>
                  <a:pt x="1334015" y="231511"/>
                </a:lnTo>
                <a:lnTo>
                  <a:pt x="1330310" y="233363"/>
                </a:lnTo>
                <a:lnTo>
                  <a:pt x="1326340" y="234686"/>
                </a:lnTo>
                <a:lnTo>
                  <a:pt x="1322635" y="236009"/>
                </a:lnTo>
                <a:lnTo>
                  <a:pt x="1318665" y="237067"/>
                </a:lnTo>
                <a:lnTo>
                  <a:pt x="1314430" y="238126"/>
                </a:lnTo>
                <a:lnTo>
                  <a:pt x="1310460" y="238655"/>
                </a:lnTo>
                <a:lnTo>
                  <a:pt x="1306226" y="239184"/>
                </a:lnTo>
                <a:lnTo>
                  <a:pt x="1301991" y="239713"/>
                </a:lnTo>
                <a:lnTo>
                  <a:pt x="1297756" y="239713"/>
                </a:lnTo>
                <a:lnTo>
                  <a:pt x="1108522" y="239713"/>
                </a:lnTo>
                <a:lnTo>
                  <a:pt x="1114080" y="229130"/>
                </a:lnTo>
                <a:lnTo>
                  <a:pt x="1119109" y="218282"/>
                </a:lnTo>
                <a:lnTo>
                  <a:pt x="1123343" y="207169"/>
                </a:lnTo>
                <a:lnTo>
                  <a:pt x="1125196" y="201349"/>
                </a:lnTo>
                <a:lnTo>
                  <a:pt x="1127049" y="195528"/>
                </a:lnTo>
                <a:lnTo>
                  <a:pt x="1128372" y="189707"/>
                </a:lnTo>
                <a:lnTo>
                  <a:pt x="1129960" y="183886"/>
                </a:lnTo>
                <a:lnTo>
                  <a:pt x="1130754" y="177801"/>
                </a:lnTo>
                <a:lnTo>
                  <a:pt x="1132077" y="171980"/>
                </a:lnTo>
                <a:lnTo>
                  <a:pt x="1132607" y="165894"/>
                </a:lnTo>
                <a:lnTo>
                  <a:pt x="1133401" y="159544"/>
                </a:lnTo>
                <a:lnTo>
                  <a:pt x="1133665" y="153459"/>
                </a:lnTo>
                <a:lnTo>
                  <a:pt x="1133665" y="147109"/>
                </a:lnTo>
                <a:lnTo>
                  <a:pt x="1133401" y="137584"/>
                </a:lnTo>
                <a:lnTo>
                  <a:pt x="1132607" y="128588"/>
                </a:lnTo>
                <a:lnTo>
                  <a:pt x="1131548" y="119327"/>
                </a:lnTo>
                <a:lnTo>
                  <a:pt x="1129960" y="110596"/>
                </a:lnTo>
                <a:lnTo>
                  <a:pt x="1128107" y="101600"/>
                </a:lnTo>
                <a:lnTo>
                  <a:pt x="1125461" y="92869"/>
                </a:lnTo>
                <a:lnTo>
                  <a:pt x="1122814" y="84667"/>
                </a:lnTo>
                <a:lnTo>
                  <a:pt x="1119638" y="76200"/>
                </a:lnTo>
                <a:close/>
                <a:moveTo>
                  <a:pt x="583960" y="76200"/>
                </a:moveTo>
                <a:lnTo>
                  <a:pt x="750433" y="76200"/>
                </a:lnTo>
                <a:lnTo>
                  <a:pt x="747257" y="84667"/>
                </a:lnTo>
                <a:lnTo>
                  <a:pt x="744611" y="92869"/>
                </a:lnTo>
                <a:lnTo>
                  <a:pt x="742229" y="101600"/>
                </a:lnTo>
                <a:lnTo>
                  <a:pt x="740376" y="110596"/>
                </a:lnTo>
                <a:lnTo>
                  <a:pt x="738788" y="119327"/>
                </a:lnTo>
                <a:lnTo>
                  <a:pt x="737465" y="128588"/>
                </a:lnTo>
                <a:lnTo>
                  <a:pt x="736936" y="137584"/>
                </a:lnTo>
                <a:lnTo>
                  <a:pt x="736406" y="147109"/>
                </a:lnTo>
                <a:lnTo>
                  <a:pt x="736406" y="153459"/>
                </a:lnTo>
                <a:lnTo>
                  <a:pt x="736936" y="159544"/>
                </a:lnTo>
                <a:lnTo>
                  <a:pt x="737465" y="165894"/>
                </a:lnTo>
                <a:lnTo>
                  <a:pt x="737994" y="171980"/>
                </a:lnTo>
                <a:lnTo>
                  <a:pt x="739318" y="177801"/>
                </a:lnTo>
                <a:lnTo>
                  <a:pt x="740376" y="183886"/>
                </a:lnTo>
                <a:lnTo>
                  <a:pt x="741700" y="189707"/>
                </a:lnTo>
                <a:lnTo>
                  <a:pt x="743288" y="195528"/>
                </a:lnTo>
                <a:lnTo>
                  <a:pt x="744875" y="201349"/>
                </a:lnTo>
                <a:lnTo>
                  <a:pt x="746728" y="207169"/>
                </a:lnTo>
                <a:lnTo>
                  <a:pt x="751227" y="218282"/>
                </a:lnTo>
                <a:lnTo>
                  <a:pt x="755991" y="229130"/>
                </a:lnTo>
                <a:lnTo>
                  <a:pt x="761549" y="239713"/>
                </a:lnTo>
                <a:lnTo>
                  <a:pt x="583960" y="239713"/>
                </a:lnTo>
                <a:lnTo>
                  <a:pt x="579461" y="239713"/>
                </a:lnTo>
                <a:lnTo>
                  <a:pt x="575227" y="239184"/>
                </a:lnTo>
                <a:lnTo>
                  <a:pt x="571257" y="238655"/>
                </a:lnTo>
                <a:lnTo>
                  <a:pt x="566757" y="238126"/>
                </a:lnTo>
                <a:lnTo>
                  <a:pt x="562787" y="237067"/>
                </a:lnTo>
                <a:lnTo>
                  <a:pt x="558817" y="236009"/>
                </a:lnTo>
                <a:lnTo>
                  <a:pt x="555112" y="234686"/>
                </a:lnTo>
                <a:lnTo>
                  <a:pt x="551407" y="233363"/>
                </a:lnTo>
                <a:lnTo>
                  <a:pt x="547702" y="231511"/>
                </a:lnTo>
                <a:lnTo>
                  <a:pt x="543732" y="229659"/>
                </a:lnTo>
                <a:lnTo>
                  <a:pt x="540556" y="227807"/>
                </a:lnTo>
                <a:lnTo>
                  <a:pt x="537115" y="225690"/>
                </a:lnTo>
                <a:lnTo>
                  <a:pt x="533674" y="223574"/>
                </a:lnTo>
                <a:lnTo>
                  <a:pt x="530498" y="220928"/>
                </a:lnTo>
                <a:lnTo>
                  <a:pt x="527323" y="218547"/>
                </a:lnTo>
                <a:lnTo>
                  <a:pt x="524676" y="215636"/>
                </a:lnTo>
                <a:lnTo>
                  <a:pt x="521765" y="212990"/>
                </a:lnTo>
                <a:lnTo>
                  <a:pt x="519118" y="209815"/>
                </a:lnTo>
                <a:lnTo>
                  <a:pt x="516471" y="206640"/>
                </a:lnTo>
                <a:lnTo>
                  <a:pt x="514354" y="203730"/>
                </a:lnTo>
                <a:lnTo>
                  <a:pt x="512237" y="200290"/>
                </a:lnTo>
                <a:lnTo>
                  <a:pt x="510119" y="196851"/>
                </a:lnTo>
                <a:lnTo>
                  <a:pt x="508267" y="193411"/>
                </a:lnTo>
                <a:lnTo>
                  <a:pt x="506679" y="189707"/>
                </a:lnTo>
                <a:lnTo>
                  <a:pt x="505091" y="186003"/>
                </a:lnTo>
                <a:lnTo>
                  <a:pt x="503768" y="182298"/>
                </a:lnTo>
                <a:lnTo>
                  <a:pt x="502709" y="178594"/>
                </a:lnTo>
                <a:lnTo>
                  <a:pt x="501650" y="174361"/>
                </a:lnTo>
                <a:lnTo>
                  <a:pt x="501121" y="170392"/>
                </a:lnTo>
                <a:lnTo>
                  <a:pt x="500327" y="166423"/>
                </a:lnTo>
                <a:lnTo>
                  <a:pt x="500062" y="162455"/>
                </a:lnTo>
                <a:lnTo>
                  <a:pt x="500062" y="157957"/>
                </a:lnTo>
                <a:lnTo>
                  <a:pt x="500062" y="153723"/>
                </a:lnTo>
                <a:lnTo>
                  <a:pt x="500327" y="149755"/>
                </a:lnTo>
                <a:lnTo>
                  <a:pt x="501121" y="145521"/>
                </a:lnTo>
                <a:lnTo>
                  <a:pt x="501650" y="141553"/>
                </a:lnTo>
                <a:lnTo>
                  <a:pt x="502709" y="137584"/>
                </a:lnTo>
                <a:lnTo>
                  <a:pt x="503768" y="133615"/>
                </a:lnTo>
                <a:lnTo>
                  <a:pt x="505091" y="129911"/>
                </a:lnTo>
                <a:lnTo>
                  <a:pt x="506679" y="126207"/>
                </a:lnTo>
                <a:lnTo>
                  <a:pt x="508267" y="122767"/>
                </a:lnTo>
                <a:lnTo>
                  <a:pt x="510119" y="119063"/>
                </a:lnTo>
                <a:lnTo>
                  <a:pt x="512237" y="115623"/>
                </a:lnTo>
                <a:lnTo>
                  <a:pt x="514354" y="112184"/>
                </a:lnTo>
                <a:lnTo>
                  <a:pt x="516471" y="109009"/>
                </a:lnTo>
                <a:lnTo>
                  <a:pt x="519118" y="105834"/>
                </a:lnTo>
                <a:lnTo>
                  <a:pt x="521765" y="103188"/>
                </a:lnTo>
                <a:lnTo>
                  <a:pt x="524676" y="100013"/>
                </a:lnTo>
                <a:lnTo>
                  <a:pt x="527323" y="97632"/>
                </a:lnTo>
                <a:lnTo>
                  <a:pt x="530498" y="94721"/>
                </a:lnTo>
                <a:lnTo>
                  <a:pt x="533674" y="92604"/>
                </a:lnTo>
                <a:lnTo>
                  <a:pt x="537115" y="90223"/>
                </a:lnTo>
                <a:lnTo>
                  <a:pt x="540556" y="87842"/>
                </a:lnTo>
                <a:lnTo>
                  <a:pt x="543732" y="85990"/>
                </a:lnTo>
                <a:lnTo>
                  <a:pt x="547702" y="84138"/>
                </a:lnTo>
                <a:lnTo>
                  <a:pt x="551407" y="82815"/>
                </a:lnTo>
                <a:lnTo>
                  <a:pt x="555112" y="81227"/>
                </a:lnTo>
                <a:lnTo>
                  <a:pt x="558817" y="79904"/>
                </a:lnTo>
                <a:lnTo>
                  <a:pt x="562787" y="78582"/>
                </a:lnTo>
                <a:lnTo>
                  <a:pt x="566757" y="78052"/>
                </a:lnTo>
                <a:lnTo>
                  <a:pt x="571257" y="76994"/>
                </a:lnTo>
                <a:lnTo>
                  <a:pt x="575227" y="76729"/>
                </a:lnTo>
                <a:lnTo>
                  <a:pt x="579461" y="76465"/>
                </a:lnTo>
                <a:lnTo>
                  <a:pt x="583960" y="76200"/>
                </a:lnTo>
                <a:close/>
                <a:moveTo>
                  <a:pt x="935831" y="0"/>
                </a:moveTo>
                <a:lnTo>
                  <a:pt x="943477" y="264"/>
                </a:lnTo>
                <a:lnTo>
                  <a:pt x="951123" y="792"/>
                </a:lnTo>
                <a:lnTo>
                  <a:pt x="958505" y="1849"/>
                </a:lnTo>
                <a:lnTo>
                  <a:pt x="966151" y="2905"/>
                </a:lnTo>
                <a:lnTo>
                  <a:pt x="973270" y="4490"/>
                </a:lnTo>
                <a:lnTo>
                  <a:pt x="980125" y="6602"/>
                </a:lnTo>
                <a:lnTo>
                  <a:pt x="987244" y="8979"/>
                </a:lnTo>
                <a:lnTo>
                  <a:pt x="994099" y="11620"/>
                </a:lnTo>
                <a:lnTo>
                  <a:pt x="1000954" y="14526"/>
                </a:lnTo>
                <a:lnTo>
                  <a:pt x="1007545" y="17959"/>
                </a:lnTo>
                <a:lnTo>
                  <a:pt x="1013609" y="21128"/>
                </a:lnTo>
                <a:lnTo>
                  <a:pt x="1019937" y="24826"/>
                </a:lnTo>
                <a:lnTo>
                  <a:pt x="1025737" y="29316"/>
                </a:lnTo>
                <a:lnTo>
                  <a:pt x="1031274" y="33541"/>
                </a:lnTo>
                <a:lnTo>
                  <a:pt x="1036811" y="38295"/>
                </a:lnTo>
                <a:lnTo>
                  <a:pt x="1041820" y="42785"/>
                </a:lnTo>
                <a:lnTo>
                  <a:pt x="1047093" y="48067"/>
                </a:lnTo>
                <a:lnTo>
                  <a:pt x="1051575" y="53350"/>
                </a:lnTo>
                <a:lnTo>
                  <a:pt x="1056057" y="58896"/>
                </a:lnTo>
                <a:lnTo>
                  <a:pt x="1060276" y="64706"/>
                </a:lnTo>
                <a:lnTo>
                  <a:pt x="1063967" y="70781"/>
                </a:lnTo>
                <a:lnTo>
                  <a:pt x="1067658" y="76856"/>
                </a:lnTo>
                <a:lnTo>
                  <a:pt x="1071086" y="83194"/>
                </a:lnTo>
                <a:lnTo>
                  <a:pt x="1074249" y="89533"/>
                </a:lnTo>
                <a:lnTo>
                  <a:pt x="1076622" y="96400"/>
                </a:lnTo>
                <a:lnTo>
                  <a:pt x="1079259" y="103266"/>
                </a:lnTo>
                <a:lnTo>
                  <a:pt x="1081104" y="110133"/>
                </a:lnTo>
                <a:lnTo>
                  <a:pt x="1082950" y="117264"/>
                </a:lnTo>
                <a:lnTo>
                  <a:pt x="1084005" y="124395"/>
                </a:lnTo>
                <a:lnTo>
                  <a:pt x="1085059" y="131790"/>
                </a:lnTo>
                <a:lnTo>
                  <a:pt x="1085587" y="139185"/>
                </a:lnTo>
                <a:lnTo>
                  <a:pt x="1085850" y="146844"/>
                </a:lnTo>
                <a:lnTo>
                  <a:pt x="1085587" y="154239"/>
                </a:lnTo>
                <a:lnTo>
                  <a:pt x="1085059" y="161898"/>
                </a:lnTo>
                <a:lnTo>
                  <a:pt x="1084005" y="169293"/>
                </a:lnTo>
                <a:lnTo>
                  <a:pt x="1082950" y="176424"/>
                </a:lnTo>
                <a:lnTo>
                  <a:pt x="1081104" y="183555"/>
                </a:lnTo>
                <a:lnTo>
                  <a:pt x="1079259" y="190686"/>
                </a:lnTo>
                <a:lnTo>
                  <a:pt x="1076622" y="197289"/>
                </a:lnTo>
                <a:lnTo>
                  <a:pt x="1074249" y="203892"/>
                </a:lnTo>
                <a:lnTo>
                  <a:pt x="1071086" y="210494"/>
                </a:lnTo>
                <a:lnTo>
                  <a:pt x="1067658" y="216833"/>
                </a:lnTo>
                <a:lnTo>
                  <a:pt x="1063967" y="223171"/>
                </a:lnTo>
                <a:lnTo>
                  <a:pt x="1060276" y="228982"/>
                </a:lnTo>
                <a:lnTo>
                  <a:pt x="1056057" y="234792"/>
                </a:lnTo>
                <a:lnTo>
                  <a:pt x="1051575" y="240074"/>
                </a:lnTo>
                <a:lnTo>
                  <a:pt x="1047093" y="245621"/>
                </a:lnTo>
                <a:lnTo>
                  <a:pt x="1041820" y="250639"/>
                </a:lnTo>
                <a:lnTo>
                  <a:pt x="1036811" y="255657"/>
                </a:lnTo>
                <a:lnTo>
                  <a:pt x="1031274" y="260147"/>
                </a:lnTo>
                <a:lnTo>
                  <a:pt x="1025737" y="264636"/>
                </a:lnTo>
                <a:lnTo>
                  <a:pt x="1019937" y="268598"/>
                </a:lnTo>
                <a:lnTo>
                  <a:pt x="1013609" y="272295"/>
                </a:lnTo>
                <a:lnTo>
                  <a:pt x="1007545" y="275993"/>
                </a:lnTo>
                <a:lnTo>
                  <a:pt x="1000954" y="279162"/>
                </a:lnTo>
                <a:lnTo>
                  <a:pt x="994099" y="282332"/>
                </a:lnTo>
                <a:lnTo>
                  <a:pt x="987244" y="284709"/>
                </a:lnTo>
                <a:lnTo>
                  <a:pt x="980125" y="287086"/>
                </a:lnTo>
                <a:lnTo>
                  <a:pt x="973270" y="288934"/>
                </a:lnTo>
                <a:lnTo>
                  <a:pt x="966151" y="290519"/>
                </a:lnTo>
                <a:lnTo>
                  <a:pt x="958505" y="292104"/>
                </a:lnTo>
                <a:lnTo>
                  <a:pt x="951123" y="293160"/>
                </a:lnTo>
                <a:lnTo>
                  <a:pt x="943477" y="293688"/>
                </a:lnTo>
                <a:lnTo>
                  <a:pt x="935831" y="293688"/>
                </a:lnTo>
                <a:lnTo>
                  <a:pt x="927922" y="293688"/>
                </a:lnTo>
                <a:lnTo>
                  <a:pt x="920276" y="293160"/>
                </a:lnTo>
                <a:lnTo>
                  <a:pt x="912893" y="292104"/>
                </a:lnTo>
                <a:lnTo>
                  <a:pt x="905511" y="290519"/>
                </a:lnTo>
                <a:lnTo>
                  <a:pt x="898392" y="288934"/>
                </a:lnTo>
                <a:lnTo>
                  <a:pt x="891274" y="287086"/>
                </a:lnTo>
                <a:lnTo>
                  <a:pt x="884155" y="284709"/>
                </a:lnTo>
                <a:lnTo>
                  <a:pt x="877300" y="282332"/>
                </a:lnTo>
                <a:lnTo>
                  <a:pt x="870972" y="279162"/>
                </a:lnTo>
                <a:lnTo>
                  <a:pt x="864381" y="275993"/>
                </a:lnTo>
                <a:lnTo>
                  <a:pt x="857790" y="272295"/>
                </a:lnTo>
                <a:lnTo>
                  <a:pt x="851989" y="268598"/>
                </a:lnTo>
                <a:lnTo>
                  <a:pt x="846189" y="264636"/>
                </a:lnTo>
                <a:lnTo>
                  <a:pt x="840125" y="260147"/>
                </a:lnTo>
                <a:lnTo>
                  <a:pt x="835116" y="255657"/>
                </a:lnTo>
                <a:lnTo>
                  <a:pt x="829842" y="250639"/>
                </a:lnTo>
                <a:lnTo>
                  <a:pt x="824833" y="245621"/>
                </a:lnTo>
                <a:lnTo>
                  <a:pt x="819824" y="240074"/>
                </a:lnTo>
                <a:lnTo>
                  <a:pt x="815605" y="234792"/>
                </a:lnTo>
                <a:lnTo>
                  <a:pt x="811123" y="228982"/>
                </a:lnTo>
                <a:lnTo>
                  <a:pt x="807432" y="223171"/>
                </a:lnTo>
                <a:lnTo>
                  <a:pt x="803741" y="216833"/>
                </a:lnTo>
                <a:lnTo>
                  <a:pt x="800313" y="210494"/>
                </a:lnTo>
                <a:lnTo>
                  <a:pt x="797677" y="203892"/>
                </a:lnTo>
                <a:lnTo>
                  <a:pt x="794776" y="197289"/>
                </a:lnTo>
                <a:lnTo>
                  <a:pt x="792404" y="190686"/>
                </a:lnTo>
                <a:lnTo>
                  <a:pt x="790558" y="183555"/>
                </a:lnTo>
                <a:lnTo>
                  <a:pt x="788712" y="176424"/>
                </a:lnTo>
                <a:lnTo>
                  <a:pt x="787394" y="169293"/>
                </a:lnTo>
                <a:lnTo>
                  <a:pt x="786603" y="161898"/>
                </a:lnTo>
                <a:lnTo>
                  <a:pt x="785812" y="154239"/>
                </a:lnTo>
                <a:lnTo>
                  <a:pt x="785812" y="146844"/>
                </a:lnTo>
                <a:lnTo>
                  <a:pt x="785812" y="139185"/>
                </a:lnTo>
                <a:lnTo>
                  <a:pt x="786603" y="131790"/>
                </a:lnTo>
                <a:lnTo>
                  <a:pt x="787394" y="124395"/>
                </a:lnTo>
                <a:lnTo>
                  <a:pt x="788712" y="117264"/>
                </a:lnTo>
                <a:lnTo>
                  <a:pt x="790558" y="110133"/>
                </a:lnTo>
                <a:lnTo>
                  <a:pt x="792404" y="103266"/>
                </a:lnTo>
                <a:lnTo>
                  <a:pt x="794776" y="96400"/>
                </a:lnTo>
                <a:lnTo>
                  <a:pt x="797677" y="89533"/>
                </a:lnTo>
                <a:lnTo>
                  <a:pt x="800313" y="83194"/>
                </a:lnTo>
                <a:lnTo>
                  <a:pt x="803741" y="76856"/>
                </a:lnTo>
                <a:lnTo>
                  <a:pt x="807432" y="70781"/>
                </a:lnTo>
                <a:lnTo>
                  <a:pt x="811123" y="64706"/>
                </a:lnTo>
                <a:lnTo>
                  <a:pt x="815605" y="58896"/>
                </a:lnTo>
                <a:lnTo>
                  <a:pt x="819824" y="53350"/>
                </a:lnTo>
                <a:lnTo>
                  <a:pt x="824833" y="48067"/>
                </a:lnTo>
                <a:lnTo>
                  <a:pt x="829842" y="42785"/>
                </a:lnTo>
                <a:lnTo>
                  <a:pt x="835116" y="38295"/>
                </a:lnTo>
                <a:lnTo>
                  <a:pt x="840125" y="33541"/>
                </a:lnTo>
                <a:lnTo>
                  <a:pt x="846189" y="29316"/>
                </a:lnTo>
                <a:lnTo>
                  <a:pt x="851989" y="24826"/>
                </a:lnTo>
                <a:lnTo>
                  <a:pt x="857790" y="21128"/>
                </a:lnTo>
                <a:lnTo>
                  <a:pt x="864381" y="17959"/>
                </a:lnTo>
                <a:lnTo>
                  <a:pt x="870972" y="14526"/>
                </a:lnTo>
                <a:lnTo>
                  <a:pt x="877300" y="11620"/>
                </a:lnTo>
                <a:lnTo>
                  <a:pt x="884155" y="8979"/>
                </a:lnTo>
                <a:lnTo>
                  <a:pt x="891274" y="6602"/>
                </a:lnTo>
                <a:lnTo>
                  <a:pt x="898392" y="4490"/>
                </a:lnTo>
                <a:lnTo>
                  <a:pt x="905511" y="2905"/>
                </a:lnTo>
                <a:lnTo>
                  <a:pt x="912893" y="1849"/>
                </a:lnTo>
                <a:lnTo>
                  <a:pt x="920276" y="792"/>
                </a:lnTo>
                <a:lnTo>
                  <a:pt x="927922" y="264"/>
                </a:lnTo>
                <a:lnTo>
                  <a:pt x="935831" y="0"/>
                </a:lnTo>
                <a:close/>
              </a:path>
            </a:pathLst>
          </a:custGeom>
          <a:solidFill>
            <a:srgbClr val="C99FAB"/>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39" name="KSO_Shape"/>
          <p:cNvSpPr/>
          <p:nvPr/>
        </p:nvSpPr>
        <p:spPr>
          <a:xfrm>
            <a:off x="5331099" y="3511128"/>
            <a:ext cx="550397" cy="490770"/>
          </a:xfrm>
          <a:custGeom>
            <a:avLst/>
            <a:gdLst/>
            <a:ahLst/>
            <a:cxnLst/>
            <a:rect l="l" t="t" r="r" b="b"/>
            <a:pathLst>
              <a:path w="1800200" h="1603947">
                <a:moveTo>
                  <a:pt x="900100" y="235795"/>
                </a:moveTo>
                <a:lnTo>
                  <a:pt x="1656184" y="919871"/>
                </a:lnTo>
                <a:lnTo>
                  <a:pt x="1656184" y="1603947"/>
                </a:lnTo>
                <a:lnTo>
                  <a:pt x="1242138" y="1603947"/>
                </a:lnTo>
                <a:lnTo>
                  <a:pt x="1242138" y="919870"/>
                </a:lnTo>
                <a:lnTo>
                  <a:pt x="558062" y="919870"/>
                </a:lnTo>
                <a:lnTo>
                  <a:pt x="558062" y="1603947"/>
                </a:lnTo>
                <a:lnTo>
                  <a:pt x="144016" y="1603947"/>
                </a:lnTo>
                <a:lnTo>
                  <a:pt x="144016" y="919871"/>
                </a:lnTo>
                <a:close/>
                <a:moveTo>
                  <a:pt x="900100" y="0"/>
                </a:moveTo>
                <a:lnTo>
                  <a:pt x="1310094" y="370947"/>
                </a:lnTo>
                <a:lnTo>
                  <a:pt x="1310094" y="14514"/>
                </a:lnTo>
                <a:lnTo>
                  <a:pt x="1428894" y="14514"/>
                </a:lnTo>
                <a:lnTo>
                  <a:pt x="1428894" y="478433"/>
                </a:lnTo>
                <a:lnTo>
                  <a:pt x="1800200" y="814377"/>
                </a:lnTo>
                <a:lnTo>
                  <a:pt x="1800200" y="988497"/>
                </a:lnTo>
                <a:lnTo>
                  <a:pt x="900100" y="174121"/>
                </a:lnTo>
                <a:lnTo>
                  <a:pt x="0" y="988498"/>
                </a:lnTo>
                <a:lnTo>
                  <a:pt x="0" y="814377"/>
                </a:lnTo>
                <a:close/>
              </a:path>
            </a:pathLst>
          </a:custGeom>
          <a:solidFill>
            <a:srgbClr val="945E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US" b="1">
              <a:solidFill>
                <a:srgbClr val="FFFFFF"/>
              </a:solidFill>
            </a:endParaRPr>
          </a:p>
        </p:txBody>
      </p:sp>
      <p:sp>
        <p:nvSpPr>
          <p:cNvPr id="40" name="KSO_Shape"/>
          <p:cNvSpPr/>
          <p:nvPr/>
        </p:nvSpPr>
        <p:spPr bwMode="auto">
          <a:xfrm>
            <a:off x="6253618" y="3512514"/>
            <a:ext cx="552483" cy="508635"/>
          </a:xfrm>
          <a:custGeom>
            <a:avLst/>
            <a:gdLst>
              <a:gd name="T0" fmla="*/ 643673 w 3432"/>
              <a:gd name="T1" fmla="*/ 1431091 h 3159"/>
              <a:gd name="T2" fmla="*/ 0 w 3432"/>
              <a:gd name="T3" fmla="*/ 1341910 h 3159"/>
              <a:gd name="T4" fmla="*/ 132197 w 3432"/>
              <a:gd name="T5" fmla="*/ 1504534 h 3159"/>
              <a:gd name="T6" fmla="*/ 1077510 w 3432"/>
              <a:gd name="T7" fmla="*/ 1504534 h 3159"/>
              <a:gd name="T8" fmla="*/ 1800397 w 3432"/>
              <a:gd name="T9" fmla="*/ 1430567 h 3159"/>
              <a:gd name="T10" fmla="*/ 1602626 w 3432"/>
              <a:gd name="T11" fmla="*/ 1431091 h 3159"/>
              <a:gd name="T12" fmla="*/ 1602626 w 3432"/>
              <a:gd name="T13" fmla="*/ 930629 h 3159"/>
              <a:gd name="T14" fmla="*/ 643673 w 3432"/>
              <a:gd name="T15" fmla="*/ 930629 h 3159"/>
              <a:gd name="T16" fmla="*/ 0 w 3432"/>
              <a:gd name="T17" fmla="*/ 841448 h 3159"/>
              <a:gd name="T18" fmla="*/ 132197 w 3432"/>
              <a:gd name="T19" fmla="*/ 1004072 h 3159"/>
              <a:gd name="T20" fmla="*/ 1077510 w 3432"/>
              <a:gd name="T21" fmla="*/ 1004072 h 3159"/>
              <a:gd name="T22" fmla="*/ 1800397 w 3432"/>
              <a:gd name="T23" fmla="*/ 930104 h 3159"/>
              <a:gd name="T24" fmla="*/ 1602626 w 3432"/>
              <a:gd name="T25" fmla="*/ 930629 h 3159"/>
              <a:gd name="T26" fmla="*/ 643673 w 3432"/>
              <a:gd name="T27" fmla="*/ 1180860 h 3159"/>
              <a:gd name="T28" fmla="*/ 0 w 3432"/>
              <a:gd name="T29" fmla="*/ 1091679 h 3159"/>
              <a:gd name="T30" fmla="*/ 132197 w 3432"/>
              <a:gd name="T31" fmla="*/ 1254303 h 3159"/>
              <a:gd name="T32" fmla="*/ 1077510 w 3432"/>
              <a:gd name="T33" fmla="*/ 1254303 h 3159"/>
              <a:gd name="T34" fmla="*/ 1800397 w 3432"/>
              <a:gd name="T35" fmla="*/ 1180335 h 3159"/>
              <a:gd name="T36" fmla="*/ 1602626 w 3432"/>
              <a:gd name="T37" fmla="*/ 1180860 h 3159"/>
              <a:gd name="T38" fmla="*/ 1420068 w 3432"/>
              <a:gd name="T39" fmla="*/ 762234 h 3159"/>
              <a:gd name="T40" fmla="*/ 1640397 w 3432"/>
              <a:gd name="T41" fmla="*/ 523544 h 3159"/>
              <a:gd name="T42" fmla="*/ 1526036 w 3432"/>
              <a:gd name="T43" fmla="*/ 508856 h 3159"/>
              <a:gd name="T44" fmla="*/ 1420068 w 3432"/>
              <a:gd name="T45" fmla="*/ 676201 h 3159"/>
              <a:gd name="T46" fmla="*/ 1297839 w 3432"/>
              <a:gd name="T47" fmla="*/ 387675 h 3159"/>
              <a:gd name="T48" fmla="*/ 1420068 w 3432"/>
              <a:gd name="T49" fmla="*/ 104919 h 3159"/>
              <a:gd name="T50" fmla="*/ 1521839 w 3432"/>
              <a:gd name="T51" fmla="*/ 259149 h 3159"/>
              <a:gd name="T52" fmla="*/ 1636200 w 3432"/>
              <a:gd name="T53" fmla="*/ 246034 h 3159"/>
              <a:gd name="T54" fmla="*/ 1234363 w 3432"/>
              <a:gd name="T55" fmla="*/ 109115 h 3159"/>
              <a:gd name="T56" fmla="*/ 1234363 w 3432"/>
              <a:gd name="T57" fmla="*/ 672004 h 3159"/>
              <a:gd name="T58" fmla="*/ 1079609 w 3432"/>
              <a:gd name="T59" fmla="*/ 185706 h 3159"/>
              <a:gd name="T60" fmla="*/ 1079609 w 3432"/>
              <a:gd name="T61" fmla="*/ 0 h 3159"/>
              <a:gd name="T62" fmla="*/ 1079609 w 3432"/>
              <a:gd name="T63" fmla="*/ 185706 h 3159"/>
              <a:gd name="T64" fmla="*/ 1124199 w 3432"/>
              <a:gd name="T65" fmla="*/ 92853 h 3159"/>
              <a:gd name="T66" fmla="*/ 1034494 w 3432"/>
              <a:gd name="T67" fmla="*/ 92853 h 3159"/>
              <a:gd name="T68" fmla="*/ 864526 w 3432"/>
              <a:gd name="T69" fmla="*/ 619020 h 3159"/>
              <a:gd name="T70" fmla="*/ 935871 w 3432"/>
              <a:gd name="T71" fmla="*/ 475282 h 3159"/>
              <a:gd name="T72" fmla="*/ 1080133 w 3432"/>
              <a:gd name="T73" fmla="*/ 402888 h 3159"/>
              <a:gd name="T74" fmla="*/ 935871 w 3432"/>
              <a:gd name="T75" fmla="*/ 258625 h 3159"/>
              <a:gd name="T76" fmla="*/ 864526 w 3432"/>
              <a:gd name="T77" fmla="*/ 402888 h 3159"/>
              <a:gd name="T78" fmla="*/ 719739 w 3432"/>
              <a:gd name="T79" fmla="*/ 475282 h 3159"/>
              <a:gd name="T80" fmla="*/ 864526 w 3432"/>
              <a:gd name="T81" fmla="*/ 619020 h 31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432" h="3159">
                <a:moveTo>
                  <a:pt x="2160" y="2728"/>
                </a:moveTo>
                <a:cubicBezTo>
                  <a:pt x="1851" y="2496"/>
                  <a:pt x="1550" y="2486"/>
                  <a:pt x="1227" y="2728"/>
                </a:cubicBezTo>
                <a:cubicBezTo>
                  <a:pt x="887" y="2983"/>
                  <a:pt x="662" y="2956"/>
                  <a:pt x="357" y="2728"/>
                </a:cubicBezTo>
                <a:cubicBezTo>
                  <a:pt x="231" y="2633"/>
                  <a:pt x="114" y="2577"/>
                  <a:pt x="0" y="2558"/>
                </a:cubicBezTo>
                <a:cubicBezTo>
                  <a:pt x="0" y="2736"/>
                  <a:pt x="0" y="2736"/>
                  <a:pt x="0" y="2736"/>
                </a:cubicBezTo>
                <a:cubicBezTo>
                  <a:pt x="78" y="2756"/>
                  <a:pt x="160" y="2800"/>
                  <a:pt x="252" y="2868"/>
                </a:cubicBezTo>
                <a:cubicBezTo>
                  <a:pt x="636" y="3156"/>
                  <a:pt x="949" y="3156"/>
                  <a:pt x="1333" y="2868"/>
                </a:cubicBezTo>
                <a:cubicBezTo>
                  <a:pt x="1586" y="2679"/>
                  <a:pt x="1801" y="2679"/>
                  <a:pt x="2054" y="2868"/>
                </a:cubicBezTo>
                <a:cubicBezTo>
                  <a:pt x="2442" y="3159"/>
                  <a:pt x="2772" y="3159"/>
                  <a:pt x="3160" y="2868"/>
                </a:cubicBezTo>
                <a:cubicBezTo>
                  <a:pt x="3267" y="2788"/>
                  <a:pt x="3351" y="2742"/>
                  <a:pt x="3432" y="2727"/>
                </a:cubicBezTo>
                <a:cubicBezTo>
                  <a:pt x="3432" y="2549"/>
                  <a:pt x="3432" y="2549"/>
                  <a:pt x="3432" y="2549"/>
                </a:cubicBezTo>
                <a:cubicBezTo>
                  <a:pt x="3315" y="2563"/>
                  <a:pt x="3195" y="2622"/>
                  <a:pt x="3055" y="2728"/>
                </a:cubicBezTo>
                <a:cubicBezTo>
                  <a:pt x="2725" y="2975"/>
                  <a:pt x="2477" y="2966"/>
                  <a:pt x="2160" y="2728"/>
                </a:cubicBezTo>
                <a:close/>
                <a:moveTo>
                  <a:pt x="3055" y="1774"/>
                </a:moveTo>
                <a:cubicBezTo>
                  <a:pt x="2725" y="2021"/>
                  <a:pt x="2477" y="2011"/>
                  <a:pt x="2160" y="1774"/>
                </a:cubicBezTo>
                <a:cubicBezTo>
                  <a:pt x="1851" y="1542"/>
                  <a:pt x="1550" y="1531"/>
                  <a:pt x="1227" y="1774"/>
                </a:cubicBezTo>
                <a:cubicBezTo>
                  <a:pt x="887" y="2029"/>
                  <a:pt x="662" y="2002"/>
                  <a:pt x="357" y="1774"/>
                </a:cubicBezTo>
                <a:cubicBezTo>
                  <a:pt x="231" y="1679"/>
                  <a:pt x="114" y="1623"/>
                  <a:pt x="0" y="1604"/>
                </a:cubicBezTo>
                <a:cubicBezTo>
                  <a:pt x="0" y="1782"/>
                  <a:pt x="0" y="1782"/>
                  <a:pt x="0" y="1782"/>
                </a:cubicBezTo>
                <a:cubicBezTo>
                  <a:pt x="78" y="1802"/>
                  <a:pt x="160" y="1845"/>
                  <a:pt x="252" y="1914"/>
                </a:cubicBezTo>
                <a:cubicBezTo>
                  <a:pt x="636" y="2202"/>
                  <a:pt x="949" y="2202"/>
                  <a:pt x="1333" y="1914"/>
                </a:cubicBezTo>
                <a:cubicBezTo>
                  <a:pt x="1586" y="1725"/>
                  <a:pt x="1801" y="1725"/>
                  <a:pt x="2054" y="1914"/>
                </a:cubicBezTo>
                <a:cubicBezTo>
                  <a:pt x="2442" y="2205"/>
                  <a:pt x="2772" y="2205"/>
                  <a:pt x="3160" y="1914"/>
                </a:cubicBezTo>
                <a:cubicBezTo>
                  <a:pt x="3267" y="1834"/>
                  <a:pt x="3351" y="1788"/>
                  <a:pt x="3432" y="1773"/>
                </a:cubicBezTo>
                <a:cubicBezTo>
                  <a:pt x="3432" y="1595"/>
                  <a:pt x="3432" y="1595"/>
                  <a:pt x="3432" y="1595"/>
                </a:cubicBezTo>
                <a:cubicBezTo>
                  <a:pt x="3315" y="1609"/>
                  <a:pt x="3195" y="1668"/>
                  <a:pt x="3055" y="1774"/>
                </a:cubicBezTo>
                <a:close/>
                <a:moveTo>
                  <a:pt x="2160" y="2251"/>
                </a:moveTo>
                <a:cubicBezTo>
                  <a:pt x="1851" y="2019"/>
                  <a:pt x="1550" y="2008"/>
                  <a:pt x="1227" y="2251"/>
                </a:cubicBezTo>
                <a:cubicBezTo>
                  <a:pt x="887" y="2506"/>
                  <a:pt x="662" y="2479"/>
                  <a:pt x="357" y="2251"/>
                </a:cubicBezTo>
                <a:cubicBezTo>
                  <a:pt x="231" y="2156"/>
                  <a:pt x="114" y="2100"/>
                  <a:pt x="0" y="2081"/>
                </a:cubicBezTo>
                <a:cubicBezTo>
                  <a:pt x="0" y="2259"/>
                  <a:pt x="0" y="2259"/>
                  <a:pt x="0" y="2259"/>
                </a:cubicBezTo>
                <a:cubicBezTo>
                  <a:pt x="78" y="2278"/>
                  <a:pt x="160" y="2322"/>
                  <a:pt x="252" y="2391"/>
                </a:cubicBezTo>
                <a:cubicBezTo>
                  <a:pt x="636" y="2679"/>
                  <a:pt x="949" y="2679"/>
                  <a:pt x="1333" y="2391"/>
                </a:cubicBezTo>
                <a:cubicBezTo>
                  <a:pt x="1586" y="2202"/>
                  <a:pt x="1801" y="2202"/>
                  <a:pt x="2054" y="2391"/>
                </a:cubicBezTo>
                <a:cubicBezTo>
                  <a:pt x="2442" y="2682"/>
                  <a:pt x="2772" y="2682"/>
                  <a:pt x="3160" y="2391"/>
                </a:cubicBezTo>
                <a:cubicBezTo>
                  <a:pt x="3267" y="2311"/>
                  <a:pt x="3351" y="2265"/>
                  <a:pt x="3432" y="2250"/>
                </a:cubicBezTo>
                <a:cubicBezTo>
                  <a:pt x="3432" y="2072"/>
                  <a:pt x="3432" y="2072"/>
                  <a:pt x="3432" y="2072"/>
                </a:cubicBezTo>
                <a:cubicBezTo>
                  <a:pt x="3315" y="2086"/>
                  <a:pt x="3195" y="2145"/>
                  <a:pt x="3055" y="2251"/>
                </a:cubicBezTo>
                <a:cubicBezTo>
                  <a:pt x="2725" y="2498"/>
                  <a:pt x="2477" y="2489"/>
                  <a:pt x="2160" y="2251"/>
                </a:cubicBezTo>
                <a:close/>
                <a:moveTo>
                  <a:pt x="2707" y="1453"/>
                </a:moveTo>
                <a:cubicBezTo>
                  <a:pt x="2855" y="1453"/>
                  <a:pt x="2966" y="1403"/>
                  <a:pt x="3037" y="1302"/>
                </a:cubicBezTo>
                <a:cubicBezTo>
                  <a:pt x="3097" y="1218"/>
                  <a:pt x="3127" y="1138"/>
                  <a:pt x="3127" y="998"/>
                </a:cubicBezTo>
                <a:cubicBezTo>
                  <a:pt x="3127" y="970"/>
                  <a:pt x="3127" y="970"/>
                  <a:pt x="3127" y="970"/>
                </a:cubicBezTo>
                <a:cubicBezTo>
                  <a:pt x="2909" y="970"/>
                  <a:pt x="2909" y="970"/>
                  <a:pt x="2909" y="970"/>
                </a:cubicBezTo>
                <a:cubicBezTo>
                  <a:pt x="2909" y="993"/>
                  <a:pt x="2909" y="993"/>
                  <a:pt x="2909" y="993"/>
                </a:cubicBezTo>
                <a:cubicBezTo>
                  <a:pt x="2909" y="1212"/>
                  <a:pt x="2841" y="1289"/>
                  <a:pt x="2707" y="1289"/>
                </a:cubicBezTo>
                <a:cubicBezTo>
                  <a:pt x="2623" y="1289"/>
                  <a:pt x="2564" y="1252"/>
                  <a:pt x="2531" y="1178"/>
                </a:cubicBezTo>
                <a:cubicBezTo>
                  <a:pt x="2493" y="1097"/>
                  <a:pt x="2474" y="950"/>
                  <a:pt x="2474" y="739"/>
                </a:cubicBezTo>
                <a:cubicBezTo>
                  <a:pt x="2474" y="529"/>
                  <a:pt x="2493" y="384"/>
                  <a:pt x="2531" y="305"/>
                </a:cubicBezTo>
                <a:cubicBezTo>
                  <a:pt x="2564" y="236"/>
                  <a:pt x="2623" y="201"/>
                  <a:pt x="2707" y="200"/>
                </a:cubicBezTo>
                <a:cubicBezTo>
                  <a:pt x="2836" y="198"/>
                  <a:pt x="2901" y="292"/>
                  <a:pt x="2901" y="471"/>
                </a:cubicBezTo>
                <a:cubicBezTo>
                  <a:pt x="2901" y="494"/>
                  <a:pt x="2901" y="494"/>
                  <a:pt x="2901" y="494"/>
                </a:cubicBezTo>
                <a:cubicBezTo>
                  <a:pt x="3119" y="494"/>
                  <a:pt x="3119" y="494"/>
                  <a:pt x="3119" y="494"/>
                </a:cubicBezTo>
                <a:cubicBezTo>
                  <a:pt x="3119" y="469"/>
                  <a:pt x="3119" y="469"/>
                  <a:pt x="3119" y="469"/>
                </a:cubicBezTo>
                <a:cubicBezTo>
                  <a:pt x="3119" y="184"/>
                  <a:pt x="2982" y="36"/>
                  <a:pt x="2708" y="36"/>
                </a:cubicBezTo>
                <a:cubicBezTo>
                  <a:pt x="2540" y="36"/>
                  <a:pt x="2422" y="93"/>
                  <a:pt x="2353" y="208"/>
                </a:cubicBezTo>
                <a:cubicBezTo>
                  <a:pt x="2288" y="315"/>
                  <a:pt x="2256" y="494"/>
                  <a:pt x="2256" y="744"/>
                </a:cubicBezTo>
                <a:cubicBezTo>
                  <a:pt x="2256" y="995"/>
                  <a:pt x="2288" y="1174"/>
                  <a:pt x="2353" y="1281"/>
                </a:cubicBezTo>
                <a:cubicBezTo>
                  <a:pt x="2421" y="1396"/>
                  <a:pt x="2538" y="1453"/>
                  <a:pt x="2707" y="1453"/>
                </a:cubicBezTo>
                <a:close/>
                <a:moveTo>
                  <a:pt x="2058" y="354"/>
                </a:moveTo>
                <a:cubicBezTo>
                  <a:pt x="2155" y="354"/>
                  <a:pt x="2235" y="275"/>
                  <a:pt x="2235" y="177"/>
                </a:cubicBezTo>
                <a:cubicBezTo>
                  <a:pt x="2235" y="79"/>
                  <a:pt x="2155" y="0"/>
                  <a:pt x="2058" y="0"/>
                </a:cubicBezTo>
                <a:cubicBezTo>
                  <a:pt x="1960" y="0"/>
                  <a:pt x="1881" y="79"/>
                  <a:pt x="1881" y="177"/>
                </a:cubicBezTo>
                <a:cubicBezTo>
                  <a:pt x="1881" y="275"/>
                  <a:pt x="1960" y="354"/>
                  <a:pt x="2058" y="354"/>
                </a:cubicBezTo>
                <a:close/>
                <a:moveTo>
                  <a:pt x="2058" y="92"/>
                </a:moveTo>
                <a:cubicBezTo>
                  <a:pt x="2105" y="92"/>
                  <a:pt x="2143" y="130"/>
                  <a:pt x="2143" y="177"/>
                </a:cubicBezTo>
                <a:cubicBezTo>
                  <a:pt x="2143" y="224"/>
                  <a:pt x="2105" y="263"/>
                  <a:pt x="2058" y="263"/>
                </a:cubicBezTo>
                <a:cubicBezTo>
                  <a:pt x="2011" y="263"/>
                  <a:pt x="1972" y="224"/>
                  <a:pt x="1972" y="177"/>
                </a:cubicBezTo>
                <a:cubicBezTo>
                  <a:pt x="1972" y="130"/>
                  <a:pt x="2011" y="92"/>
                  <a:pt x="2058" y="92"/>
                </a:cubicBezTo>
                <a:close/>
                <a:moveTo>
                  <a:pt x="1648" y="1180"/>
                </a:moveTo>
                <a:cubicBezTo>
                  <a:pt x="1784" y="1180"/>
                  <a:pt x="1784" y="1180"/>
                  <a:pt x="1784" y="1180"/>
                </a:cubicBezTo>
                <a:cubicBezTo>
                  <a:pt x="1784" y="906"/>
                  <a:pt x="1784" y="906"/>
                  <a:pt x="1784" y="906"/>
                </a:cubicBezTo>
                <a:cubicBezTo>
                  <a:pt x="2059" y="906"/>
                  <a:pt x="2059" y="906"/>
                  <a:pt x="2059" y="906"/>
                </a:cubicBezTo>
                <a:cubicBezTo>
                  <a:pt x="2059" y="768"/>
                  <a:pt x="2059" y="768"/>
                  <a:pt x="2059" y="768"/>
                </a:cubicBezTo>
                <a:cubicBezTo>
                  <a:pt x="1784" y="768"/>
                  <a:pt x="1784" y="768"/>
                  <a:pt x="1784" y="768"/>
                </a:cubicBezTo>
                <a:cubicBezTo>
                  <a:pt x="1784" y="493"/>
                  <a:pt x="1784" y="493"/>
                  <a:pt x="1784" y="493"/>
                </a:cubicBezTo>
                <a:cubicBezTo>
                  <a:pt x="1648" y="493"/>
                  <a:pt x="1648" y="493"/>
                  <a:pt x="1648" y="493"/>
                </a:cubicBezTo>
                <a:cubicBezTo>
                  <a:pt x="1648" y="768"/>
                  <a:pt x="1648" y="768"/>
                  <a:pt x="1648" y="768"/>
                </a:cubicBezTo>
                <a:cubicBezTo>
                  <a:pt x="1372" y="768"/>
                  <a:pt x="1372" y="768"/>
                  <a:pt x="1372" y="768"/>
                </a:cubicBezTo>
                <a:cubicBezTo>
                  <a:pt x="1372" y="906"/>
                  <a:pt x="1372" y="906"/>
                  <a:pt x="1372" y="906"/>
                </a:cubicBezTo>
                <a:cubicBezTo>
                  <a:pt x="1648" y="906"/>
                  <a:pt x="1648" y="906"/>
                  <a:pt x="1648" y="906"/>
                </a:cubicBezTo>
                <a:lnTo>
                  <a:pt x="1648" y="1180"/>
                </a:lnTo>
                <a:close/>
              </a:path>
            </a:pathLst>
          </a:custGeom>
          <a:solidFill>
            <a:srgbClr val="D6B9B2"/>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41" name="KSO_Shape"/>
          <p:cNvSpPr/>
          <p:nvPr/>
        </p:nvSpPr>
        <p:spPr bwMode="auto">
          <a:xfrm>
            <a:off x="7195598" y="3465691"/>
            <a:ext cx="508370" cy="584334"/>
          </a:xfrm>
          <a:custGeom>
            <a:avLst/>
            <a:gdLst>
              <a:gd name="T0" fmla="*/ 1407453 w 2947988"/>
              <a:gd name="T1" fmla="*/ 1697101 h 3389312"/>
              <a:gd name="T2" fmla="*/ 252045 w 2947988"/>
              <a:gd name="T3" fmla="*/ 1632144 h 3389312"/>
              <a:gd name="T4" fmla="*/ 309386 w 2947988"/>
              <a:gd name="T5" fmla="*/ 1497053 h 3389312"/>
              <a:gd name="T6" fmla="*/ 1234355 w 2947988"/>
              <a:gd name="T7" fmla="*/ 1763022 h 3389312"/>
              <a:gd name="T8" fmla="*/ 1175993 w 2947988"/>
              <a:gd name="T9" fmla="*/ 1768551 h 3389312"/>
              <a:gd name="T10" fmla="*/ 1071762 w 2947988"/>
              <a:gd name="T11" fmla="*/ 1772296 h 3389312"/>
              <a:gd name="T12" fmla="*/ 1013221 w 2947988"/>
              <a:gd name="T13" fmla="*/ 1777111 h 3389312"/>
              <a:gd name="T14" fmla="*/ 958071 w 2947988"/>
              <a:gd name="T15" fmla="*/ 1775506 h 3389312"/>
              <a:gd name="T16" fmla="*/ 898103 w 2947988"/>
              <a:gd name="T17" fmla="*/ 1771226 h 3389312"/>
              <a:gd name="T18" fmla="*/ 795478 w 2947988"/>
              <a:gd name="T19" fmla="*/ 1765519 h 3389312"/>
              <a:gd name="T20" fmla="*/ 735331 w 2947988"/>
              <a:gd name="T21" fmla="*/ 1761418 h 3389312"/>
              <a:gd name="T22" fmla="*/ 628958 w 2947988"/>
              <a:gd name="T23" fmla="*/ 1457361 h 3389312"/>
              <a:gd name="T24" fmla="*/ 576129 w 2947988"/>
              <a:gd name="T25" fmla="*/ 1449693 h 3389312"/>
              <a:gd name="T26" fmla="*/ 475110 w 2947988"/>
              <a:gd name="T27" fmla="*/ 1447374 h 3389312"/>
              <a:gd name="T28" fmla="*/ 415678 w 2947988"/>
              <a:gd name="T29" fmla="*/ 1444878 h 3389312"/>
              <a:gd name="T30" fmla="*/ 1314670 w 2947988"/>
              <a:gd name="T31" fmla="*/ 1510148 h 3389312"/>
              <a:gd name="T32" fmla="*/ 204896 w 2947988"/>
              <a:gd name="T33" fmla="*/ 1511752 h 3389312"/>
              <a:gd name="T34" fmla="*/ 1435168 w 2947988"/>
              <a:gd name="T35" fmla="*/ 1221087 h 3389312"/>
              <a:gd name="T36" fmla="*/ 1347188 w 2947988"/>
              <a:gd name="T37" fmla="*/ 1093429 h 3389312"/>
              <a:gd name="T38" fmla="*/ 207191 w 2947988"/>
              <a:gd name="T39" fmla="*/ 1097887 h 3389312"/>
              <a:gd name="T40" fmla="*/ 1098594 w 2947988"/>
              <a:gd name="T41" fmla="*/ 1014267 h 3389312"/>
              <a:gd name="T42" fmla="*/ 1043272 w 2947988"/>
              <a:gd name="T43" fmla="*/ 1280637 h 3389312"/>
              <a:gd name="T44" fmla="*/ 960467 w 2947988"/>
              <a:gd name="T45" fmla="*/ 1281885 h 3389312"/>
              <a:gd name="T46" fmla="*/ 904431 w 2947988"/>
              <a:gd name="T47" fmla="*/ 1019972 h 3389312"/>
              <a:gd name="T48" fmla="*/ 783436 w 2947988"/>
              <a:gd name="T49" fmla="*/ 1008918 h 3389312"/>
              <a:gd name="T50" fmla="*/ 691886 w 2947988"/>
              <a:gd name="T51" fmla="*/ 986275 h 3389312"/>
              <a:gd name="T52" fmla="*/ 529667 w 2947988"/>
              <a:gd name="T53" fmla="*/ 1008918 h 3389312"/>
              <a:gd name="T54" fmla="*/ 1597745 w 2947988"/>
              <a:gd name="T55" fmla="*/ 987701 h 3389312"/>
              <a:gd name="T56" fmla="*/ 1341409 w 2947988"/>
              <a:gd name="T57" fmla="*/ 767012 h 3389312"/>
              <a:gd name="T58" fmla="*/ 224240 w 2947988"/>
              <a:gd name="T59" fmla="*/ 803459 h 3389312"/>
              <a:gd name="T60" fmla="*/ 1371183 w 2947988"/>
              <a:gd name="T61" fmla="*/ 836415 h 3389312"/>
              <a:gd name="T62" fmla="*/ 218519 w 2947988"/>
              <a:gd name="T63" fmla="*/ 818034 h 3389312"/>
              <a:gd name="T64" fmla="*/ 1119001 w 2947988"/>
              <a:gd name="T65" fmla="*/ 700701 h 3389312"/>
              <a:gd name="T66" fmla="*/ 795207 w 2947988"/>
              <a:gd name="T67" fmla="*/ 674391 h 3389312"/>
              <a:gd name="T68" fmla="*/ 992599 w 2947988"/>
              <a:gd name="T69" fmla="*/ 595832 h 3389312"/>
              <a:gd name="T70" fmla="*/ 1011349 w 2947988"/>
              <a:gd name="T71" fmla="*/ 621857 h 3389312"/>
              <a:gd name="T72" fmla="*/ 926890 w 2947988"/>
              <a:gd name="T73" fmla="*/ 509434 h 3389312"/>
              <a:gd name="T74" fmla="*/ 1024584 w 2947988"/>
              <a:gd name="T75" fmla="*/ 483689 h 3389312"/>
              <a:gd name="T76" fmla="*/ 765754 w 2947988"/>
              <a:gd name="T77" fmla="*/ 325588 h 3389312"/>
              <a:gd name="T78" fmla="*/ 783604 w 2947988"/>
              <a:gd name="T79" fmla="*/ 271429 h 3389312"/>
              <a:gd name="T80" fmla="*/ 1437468 w 2947988"/>
              <a:gd name="T81" fmla="*/ 284634 h 3389312"/>
              <a:gd name="T82" fmla="*/ 1487316 w 2947988"/>
              <a:gd name="T83" fmla="*/ 355302 h 3389312"/>
              <a:gd name="T84" fmla="*/ 1506254 w 2947988"/>
              <a:gd name="T85" fmla="*/ 639402 h 3389312"/>
              <a:gd name="T86" fmla="*/ 1198235 w 2947988"/>
              <a:gd name="T87" fmla="*/ 705965 h 3389312"/>
              <a:gd name="T88" fmla="*/ 1111046 w 2947988"/>
              <a:gd name="T89" fmla="*/ 740050 h 3389312"/>
              <a:gd name="T90" fmla="*/ 1214136 w 2947988"/>
              <a:gd name="T91" fmla="*/ 401700 h 3389312"/>
              <a:gd name="T92" fmla="*/ 1262197 w 2947988"/>
              <a:gd name="T93" fmla="*/ 293200 h 3389312"/>
              <a:gd name="T94" fmla="*/ 442230 w 2947988"/>
              <a:gd name="T95" fmla="*/ 384926 h 3389312"/>
              <a:gd name="T96" fmla="*/ 489007 w 2947988"/>
              <a:gd name="T97" fmla="*/ 799297 h 3389312"/>
              <a:gd name="T98" fmla="*/ 273866 w 2947988"/>
              <a:gd name="T99" fmla="*/ 656355 h 3389312"/>
              <a:gd name="T100" fmla="*/ 141211 w 2947988"/>
              <a:gd name="T101" fmla="*/ 664385 h 3389312"/>
              <a:gd name="T102" fmla="*/ 140854 w 2947988"/>
              <a:gd name="T103" fmla="*/ 395454 h 3389312"/>
              <a:gd name="T104" fmla="*/ 210663 w 2947988"/>
              <a:gd name="T105" fmla="*/ 299089 h 3389312"/>
              <a:gd name="T106" fmla="*/ 842382 w 2947988"/>
              <a:gd name="T107" fmla="*/ 207594 h 3389312"/>
              <a:gd name="T108" fmla="*/ 1408683 w 2947988"/>
              <a:gd name="T109" fmla="*/ 197748 h 3389312"/>
              <a:gd name="T110" fmla="*/ 242233 w 2947988"/>
              <a:gd name="T111" fmla="*/ 206516 h 3389312"/>
              <a:gd name="T112" fmla="*/ 1290358 w 2947988"/>
              <a:gd name="T113" fmla="*/ 188113 h 3389312"/>
              <a:gd name="T114" fmla="*/ 278666 w 2947988"/>
              <a:gd name="T115" fmla="*/ 135200 h 3389312"/>
              <a:gd name="T116" fmla="*/ 1302140 w 2947988"/>
              <a:gd name="T117" fmla="*/ 138302 h 3389312"/>
              <a:gd name="T118" fmla="*/ 1336947 w 2947988"/>
              <a:gd name="T119" fmla="*/ 91518 h 3389312"/>
              <a:gd name="T120" fmla="*/ 836904 w 2947988"/>
              <a:gd name="T121" fmla="*/ 34121 h 3389312"/>
              <a:gd name="T122" fmla="*/ 1355689 w 2947988"/>
              <a:gd name="T123" fmla="*/ 55027 h 3389312"/>
              <a:gd name="T124" fmla="*/ 325937 w 2947988"/>
              <a:gd name="T125" fmla="*/ 39903 h 338931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947988" h="3389312">
                <a:moveTo>
                  <a:pt x="670560" y="3371850"/>
                </a:moveTo>
                <a:lnTo>
                  <a:pt x="2267902" y="3371850"/>
                </a:lnTo>
                <a:lnTo>
                  <a:pt x="2268538" y="3373320"/>
                </a:lnTo>
                <a:lnTo>
                  <a:pt x="2268538" y="3379788"/>
                </a:lnTo>
                <a:lnTo>
                  <a:pt x="672785" y="3379788"/>
                </a:lnTo>
                <a:lnTo>
                  <a:pt x="669925" y="3379788"/>
                </a:lnTo>
                <a:lnTo>
                  <a:pt x="669925" y="3373320"/>
                </a:lnTo>
                <a:lnTo>
                  <a:pt x="670560" y="3371850"/>
                </a:lnTo>
                <a:close/>
                <a:moveTo>
                  <a:pt x="676915" y="3354387"/>
                </a:moveTo>
                <a:lnTo>
                  <a:pt x="2261867" y="3354387"/>
                </a:lnTo>
                <a:lnTo>
                  <a:pt x="2266951" y="3368675"/>
                </a:lnTo>
                <a:lnTo>
                  <a:pt x="671513" y="3368675"/>
                </a:lnTo>
                <a:lnTo>
                  <a:pt x="676915" y="3354387"/>
                </a:lnTo>
                <a:close/>
                <a:moveTo>
                  <a:pt x="683574" y="3340100"/>
                </a:moveTo>
                <a:lnTo>
                  <a:pt x="2254889" y="3340100"/>
                </a:lnTo>
                <a:lnTo>
                  <a:pt x="2259013" y="3351213"/>
                </a:lnTo>
                <a:lnTo>
                  <a:pt x="679450" y="3351213"/>
                </a:lnTo>
                <a:lnTo>
                  <a:pt x="683574" y="3340100"/>
                </a:lnTo>
                <a:close/>
                <a:moveTo>
                  <a:pt x="688975" y="3322637"/>
                </a:moveTo>
                <a:lnTo>
                  <a:pt x="2249488" y="3322637"/>
                </a:lnTo>
                <a:lnTo>
                  <a:pt x="2254251" y="3336925"/>
                </a:lnTo>
                <a:lnTo>
                  <a:pt x="684213" y="3336925"/>
                </a:lnTo>
                <a:lnTo>
                  <a:pt x="688975" y="3322637"/>
                </a:lnTo>
                <a:close/>
                <a:moveTo>
                  <a:pt x="692467" y="3309937"/>
                </a:moveTo>
                <a:lnTo>
                  <a:pt x="2245997" y="3309937"/>
                </a:lnTo>
                <a:lnTo>
                  <a:pt x="2245997" y="3313879"/>
                </a:lnTo>
                <a:lnTo>
                  <a:pt x="2247901" y="3319462"/>
                </a:lnTo>
                <a:lnTo>
                  <a:pt x="690563" y="3319462"/>
                </a:lnTo>
                <a:lnTo>
                  <a:pt x="692467" y="3313879"/>
                </a:lnTo>
                <a:lnTo>
                  <a:pt x="692467" y="3309937"/>
                </a:lnTo>
                <a:close/>
                <a:moveTo>
                  <a:pt x="692150" y="3297237"/>
                </a:moveTo>
                <a:lnTo>
                  <a:pt x="2246313" y="3297237"/>
                </a:lnTo>
                <a:lnTo>
                  <a:pt x="2246313" y="3306762"/>
                </a:lnTo>
                <a:lnTo>
                  <a:pt x="692150" y="3306762"/>
                </a:lnTo>
                <a:lnTo>
                  <a:pt x="692150" y="3297237"/>
                </a:lnTo>
                <a:close/>
                <a:moveTo>
                  <a:pt x="2271713" y="3290887"/>
                </a:moveTo>
                <a:lnTo>
                  <a:pt x="2381251" y="3290887"/>
                </a:lnTo>
                <a:lnTo>
                  <a:pt x="2373653" y="3386137"/>
                </a:lnTo>
                <a:lnTo>
                  <a:pt x="2275512" y="3380704"/>
                </a:lnTo>
                <a:lnTo>
                  <a:pt x="2271713" y="3380704"/>
                </a:lnTo>
                <a:lnTo>
                  <a:pt x="2271713" y="3290887"/>
                </a:lnTo>
                <a:close/>
                <a:moveTo>
                  <a:pt x="568325" y="3290887"/>
                </a:moveTo>
                <a:lnTo>
                  <a:pt x="666750" y="3290887"/>
                </a:lnTo>
                <a:lnTo>
                  <a:pt x="666750" y="3380712"/>
                </a:lnTo>
                <a:lnTo>
                  <a:pt x="568325" y="3389312"/>
                </a:lnTo>
                <a:lnTo>
                  <a:pt x="568325" y="3290887"/>
                </a:lnTo>
                <a:close/>
                <a:moveTo>
                  <a:pt x="692150" y="3284537"/>
                </a:moveTo>
                <a:lnTo>
                  <a:pt x="2246313" y="3284537"/>
                </a:lnTo>
                <a:lnTo>
                  <a:pt x="2246313" y="3294062"/>
                </a:lnTo>
                <a:lnTo>
                  <a:pt x="692150" y="3294062"/>
                </a:lnTo>
                <a:lnTo>
                  <a:pt x="692150" y="3284537"/>
                </a:lnTo>
                <a:close/>
                <a:moveTo>
                  <a:pt x="692150" y="3271837"/>
                </a:moveTo>
                <a:lnTo>
                  <a:pt x="2246313" y="3271837"/>
                </a:lnTo>
                <a:lnTo>
                  <a:pt x="2246313" y="3281362"/>
                </a:lnTo>
                <a:lnTo>
                  <a:pt x="692150" y="3281362"/>
                </a:lnTo>
                <a:lnTo>
                  <a:pt x="692150" y="3271837"/>
                </a:lnTo>
                <a:close/>
                <a:moveTo>
                  <a:pt x="2249488" y="3260725"/>
                </a:moveTo>
                <a:lnTo>
                  <a:pt x="2268538" y="3289390"/>
                </a:lnTo>
                <a:lnTo>
                  <a:pt x="2268538" y="3290982"/>
                </a:lnTo>
                <a:lnTo>
                  <a:pt x="2268538" y="3362325"/>
                </a:lnTo>
                <a:lnTo>
                  <a:pt x="2249488" y="3313595"/>
                </a:lnTo>
                <a:lnTo>
                  <a:pt x="2249488" y="3260725"/>
                </a:lnTo>
                <a:close/>
                <a:moveTo>
                  <a:pt x="688975" y="3260725"/>
                </a:moveTo>
                <a:lnTo>
                  <a:pt x="688975" y="3313595"/>
                </a:lnTo>
                <a:lnTo>
                  <a:pt x="669925" y="3362325"/>
                </a:lnTo>
                <a:lnTo>
                  <a:pt x="669925" y="3290982"/>
                </a:lnTo>
                <a:lnTo>
                  <a:pt x="669925" y="3289390"/>
                </a:lnTo>
                <a:lnTo>
                  <a:pt x="688975" y="3260725"/>
                </a:lnTo>
                <a:close/>
                <a:moveTo>
                  <a:pt x="692150" y="3259137"/>
                </a:moveTo>
                <a:lnTo>
                  <a:pt x="2246313" y="3259137"/>
                </a:lnTo>
                <a:lnTo>
                  <a:pt x="2246313" y="3268662"/>
                </a:lnTo>
                <a:lnTo>
                  <a:pt x="692150" y="3268662"/>
                </a:lnTo>
                <a:lnTo>
                  <a:pt x="692150" y="3259137"/>
                </a:lnTo>
                <a:close/>
                <a:moveTo>
                  <a:pt x="697547" y="3246437"/>
                </a:moveTo>
                <a:lnTo>
                  <a:pt x="2240915" y="3246437"/>
                </a:lnTo>
                <a:lnTo>
                  <a:pt x="2246313" y="3255010"/>
                </a:lnTo>
                <a:lnTo>
                  <a:pt x="2246313" y="3255962"/>
                </a:lnTo>
                <a:lnTo>
                  <a:pt x="692150" y="3255962"/>
                </a:lnTo>
                <a:lnTo>
                  <a:pt x="692150" y="3255010"/>
                </a:lnTo>
                <a:lnTo>
                  <a:pt x="697547" y="3246437"/>
                </a:lnTo>
                <a:close/>
                <a:moveTo>
                  <a:pt x="687388" y="3233737"/>
                </a:moveTo>
                <a:lnTo>
                  <a:pt x="2251076" y="3233737"/>
                </a:lnTo>
                <a:lnTo>
                  <a:pt x="2239968" y="3242605"/>
                </a:lnTo>
                <a:lnTo>
                  <a:pt x="2239016" y="3243262"/>
                </a:lnTo>
                <a:lnTo>
                  <a:pt x="699448" y="3243262"/>
                </a:lnTo>
                <a:lnTo>
                  <a:pt x="698496" y="3242605"/>
                </a:lnTo>
                <a:lnTo>
                  <a:pt x="687388" y="3233737"/>
                </a:lnTo>
                <a:close/>
                <a:moveTo>
                  <a:pt x="684850" y="3221037"/>
                </a:moveTo>
                <a:lnTo>
                  <a:pt x="2253613" y="3221037"/>
                </a:lnTo>
                <a:lnTo>
                  <a:pt x="2259013" y="3228542"/>
                </a:lnTo>
                <a:lnTo>
                  <a:pt x="2256154" y="3230562"/>
                </a:lnTo>
                <a:lnTo>
                  <a:pt x="682309" y="3230562"/>
                </a:lnTo>
                <a:lnTo>
                  <a:pt x="679450" y="3228542"/>
                </a:lnTo>
                <a:lnTo>
                  <a:pt x="684850" y="3221037"/>
                </a:lnTo>
                <a:close/>
                <a:moveTo>
                  <a:pt x="694053" y="3206750"/>
                </a:moveTo>
                <a:lnTo>
                  <a:pt x="2244411" y="3206750"/>
                </a:lnTo>
                <a:lnTo>
                  <a:pt x="2251076" y="3216275"/>
                </a:lnTo>
                <a:lnTo>
                  <a:pt x="687388" y="3216275"/>
                </a:lnTo>
                <a:lnTo>
                  <a:pt x="694053" y="3206750"/>
                </a:lnTo>
                <a:close/>
                <a:moveTo>
                  <a:pt x="701995" y="3192462"/>
                </a:moveTo>
                <a:lnTo>
                  <a:pt x="2236468" y="3192462"/>
                </a:lnTo>
                <a:lnTo>
                  <a:pt x="2243138" y="3203575"/>
                </a:lnTo>
                <a:lnTo>
                  <a:pt x="695325" y="3203575"/>
                </a:lnTo>
                <a:lnTo>
                  <a:pt x="701995" y="3192462"/>
                </a:lnTo>
                <a:close/>
                <a:moveTo>
                  <a:pt x="2673350" y="3181350"/>
                </a:moveTo>
                <a:lnTo>
                  <a:pt x="2855250" y="3181350"/>
                </a:lnTo>
                <a:lnTo>
                  <a:pt x="2855250" y="3307358"/>
                </a:lnTo>
                <a:lnTo>
                  <a:pt x="2860675" y="3325813"/>
                </a:lnTo>
                <a:lnTo>
                  <a:pt x="2673350" y="3325813"/>
                </a:lnTo>
                <a:lnTo>
                  <a:pt x="2673350" y="3181350"/>
                </a:lnTo>
                <a:close/>
                <a:moveTo>
                  <a:pt x="93679" y="3181350"/>
                </a:moveTo>
                <a:lnTo>
                  <a:pt x="271463" y="3181350"/>
                </a:lnTo>
                <a:lnTo>
                  <a:pt x="271463" y="3325813"/>
                </a:lnTo>
                <a:lnTo>
                  <a:pt x="88900" y="3325813"/>
                </a:lnTo>
                <a:lnTo>
                  <a:pt x="93679" y="3307358"/>
                </a:lnTo>
                <a:lnTo>
                  <a:pt x="93679" y="3181350"/>
                </a:lnTo>
                <a:close/>
                <a:moveTo>
                  <a:pt x="2414588" y="3019425"/>
                </a:moveTo>
                <a:lnTo>
                  <a:pt x="2503488" y="3019425"/>
                </a:lnTo>
                <a:lnTo>
                  <a:pt x="2503488" y="3074988"/>
                </a:lnTo>
                <a:lnTo>
                  <a:pt x="2414588" y="3074988"/>
                </a:lnTo>
                <a:lnTo>
                  <a:pt x="2414588" y="3019425"/>
                </a:lnTo>
                <a:close/>
                <a:moveTo>
                  <a:pt x="441325" y="3019425"/>
                </a:moveTo>
                <a:lnTo>
                  <a:pt x="530225" y="3019425"/>
                </a:lnTo>
                <a:lnTo>
                  <a:pt x="530225" y="3074988"/>
                </a:lnTo>
                <a:lnTo>
                  <a:pt x="441325" y="3074988"/>
                </a:lnTo>
                <a:lnTo>
                  <a:pt x="441325" y="3019425"/>
                </a:lnTo>
                <a:close/>
                <a:moveTo>
                  <a:pt x="435572" y="3014027"/>
                </a:moveTo>
                <a:lnTo>
                  <a:pt x="435572" y="3082290"/>
                </a:lnTo>
                <a:lnTo>
                  <a:pt x="537248" y="3082290"/>
                </a:lnTo>
                <a:lnTo>
                  <a:pt x="537248" y="3014027"/>
                </a:lnTo>
                <a:lnTo>
                  <a:pt x="435572" y="3014027"/>
                </a:lnTo>
                <a:close/>
                <a:moveTo>
                  <a:pt x="2408765" y="3013780"/>
                </a:moveTo>
                <a:lnTo>
                  <a:pt x="2408765" y="3082200"/>
                </a:lnTo>
                <a:lnTo>
                  <a:pt x="2509311" y="3082200"/>
                </a:lnTo>
                <a:lnTo>
                  <a:pt x="2509311" y="3013780"/>
                </a:lnTo>
                <a:lnTo>
                  <a:pt x="2408765" y="3013780"/>
                </a:lnTo>
                <a:close/>
                <a:moveTo>
                  <a:pt x="2391375" y="2982912"/>
                </a:moveTo>
                <a:lnTo>
                  <a:pt x="2526385" y="2982912"/>
                </a:lnTo>
                <a:lnTo>
                  <a:pt x="2526385" y="3099703"/>
                </a:lnTo>
                <a:lnTo>
                  <a:pt x="2526701" y="3099703"/>
                </a:lnTo>
                <a:lnTo>
                  <a:pt x="2535238" y="3121025"/>
                </a:lnTo>
                <a:lnTo>
                  <a:pt x="2382838" y="3121025"/>
                </a:lnTo>
                <a:lnTo>
                  <a:pt x="2391375" y="3099703"/>
                </a:lnTo>
                <a:lnTo>
                  <a:pt x="2391375" y="2982912"/>
                </a:lnTo>
                <a:close/>
                <a:moveTo>
                  <a:pt x="2417763" y="2936875"/>
                </a:moveTo>
                <a:lnTo>
                  <a:pt x="2500313" y="2936875"/>
                </a:lnTo>
                <a:lnTo>
                  <a:pt x="2500313" y="2955925"/>
                </a:lnTo>
                <a:lnTo>
                  <a:pt x="2417763" y="2955925"/>
                </a:lnTo>
                <a:lnTo>
                  <a:pt x="2417763" y="2936875"/>
                </a:lnTo>
                <a:close/>
                <a:moveTo>
                  <a:pt x="444500" y="2936875"/>
                </a:moveTo>
                <a:lnTo>
                  <a:pt x="527050" y="2936875"/>
                </a:lnTo>
                <a:lnTo>
                  <a:pt x="527050" y="2955925"/>
                </a:lnTo>
                <a:lnTo>
                  <a:pt x="444500" y="2955925"/>
                </a:lnTo>
                <a:lnTo>
                  <a:pt x="444500" y="2936875"/>
                </a:lnTo>
                <a:close/>
                <a:moveTo>
                  <a:pt x="2411778" y="2932196"/>
                </a:moveTo>
                <a:lnTo>
                  <a:pt x="2411778" y="2960603"/>
                </a:lnTo>
                <a:lnTo>
                  <a:pt x="2504710" y="2960603"/>
                </a:lnTo>
                <a:lnTo>
                  <a:pt x="2504710" y="2932196"/>
                </a:lnTo>
                <a:lnTo>
                  <a:pt x="2411778" y="2932196"/>
                </a:lnTo>
                <a:close/>
                <a:moveTo>
                  <a:pt x="440079" y="2932196"/>
                </a:moveTo>
                <a:lnTo>
                  <a:pt x="440079" y="2960603"/>
                </a:lnTo>
                <a:lnTo>
                  <a:pt x="532740" y="2960603"/>
                </a:lnTo>
                <a:lnTo>
                  <a:pt x="532740" y="2932196"/>
                </a:lnTo>
                <a:lnTo>
                  <a:pt x="440079" y="2932196"/>
                </a:lnTo>
                <a:close/>
                <a:moveTo>
                  <a:pt x="2403475" y="2916237"/>
                </a:moveTo>
                <a:lnTo>
                  <a:pt x="2513013" y="2916237"/>
                </a:lnTo>
                <a:lnTo>
                  <a:pt x="2513013" y="2976562"/>
                </a:lnTo>
                <a:lnTo>
                  <a:pt x="2403475" y="2976562"/>
                </a:lnTo>
                <a:lnTo>
                  <a:pt x="2403475" y="2916237"/>
                </a:lnTo>
                <a:close/>
                <a:moveTo>
                  <a:pt x="431800" y="2916237"/>
                </a:moveTo>
                <a:lnTo>
                  <a:pt x="541338" y="2916237"/>
                </a:lnTo>
                <a:lnTo>
                  <a:pt x="541338" y="2976562"/>
                </a:lnTo>
                <a:lnTo>
                  <a:pt x="431800" y="2976562"/>
                </a:lnTo>
                <a:lnTo>
                  <a:pt x="431800" y="2916237"/>
                </a:lnTo>
                <a:close/>
                <a:moveTo>
                  <a:pt x="2608931" y="2759461"/>
                </a:moveTo>
                <a:lnTo>
                  <a:pt x="2609249" y="2765172"/>
                </a:lnTo>
                <a:lnTo>
                  <a:pt x="2609249" y="2759461"/>
                </a:lnTo>
                <a:lnTo>
                  <a:pt x="2608931" y="2759461"/>
                </a:lnTo>
                <a:close/>
                <a:moveTo>
                  <a:pt x="335883" y="2759461"/>
                </a:moveTo>
                <a:lnTo>
                  <a:pt x="335883" y="2765172"/>
                </a:lnTo>
                <a:lnTo>
                  <a:pt x="336200" y="2759461"/>
                </a:lnTo>
                <a:lnTo>
                  <a:pt x="335883" y="2759461"/>
                </a:lnTo>
                <a:close/>
                <a:moveTo>
                  <a:pt x="2459037" y="2715260"/>
                </a:moveTo>
                <a:lnTo>
                  <a:pt x="2455237" y="2715577"/>
                </a:lnTo>
                <a:lnTo>
                  <a:pt x="2451437" y="2716212"/>
                </a:lnTo>
                <a:lnTo>
                  <a:pt x="2447954" y="2717165"/>
                </a:lnTo>
                <a:lnTo>
                  <a:pt x="2444154" y="2718435"/>
                </a:lnTo>
                <a:lnTo>
                  <a:pt x="2440670" y="2720340"/>
                </a:lnTo>
                <a:lnTo>
                  <a:pt x="2437820" y="2721927"/>
                </a:lnTo>
                <a:lnTo>
                  <a:pt x="2434970" y="2724150"/>
                </a:lnTo>
                <a:lnTo>
                  <a:pt x="2432120" y="2726690"/>
                </a:lnTo>
                <a:lnTo>
                  <a:pt x="2429903" y="2729230"/>
                </a:lnTo>
                <a:lnTo>
                  <a:pt x="2427686" y="2732087"/>
                </a:lnTo>
                <a:lnTo>
                  <a:pt x="2425786" y="2735262"/>
                </a:lnTo>
                <a:lnTo>
                  <a:pt x="2424203" y="2738437"/>
                </a:lnTo>
                <a:lnTo>
                  <a:pt x="2422936" y="2741612"/>
                </a:lnTo>
                <a:lnTo>
                  <a:pt x="2421669" y="2745740"/>
                </a:lnTo>
                <a:lnTo>
                  <a:pt x="2421036" y="2749232"/>
                </a:lnTo>
                <a:lnTo>
                  <a:pt x="2421036" y="2753042"/>
                </a:lnTo>
                <a:lnTo>
                  <a:pt x="2421036" y="2903855"/>
                </a:lnTo>
                <a:lnTo>
                  <a:pt x="2497039" y="2903855"/>
                </a:lnTo>
                <a:lnTo>
                  <a:pt x="2497039" y="2753042"/>
                </a:lnTo>
                <a:lnTo>
                  <a:pt x="2496722" y="2749232"/>
                </a:lnTo>
                <a:lnTo>
                  <a:pt x="2496405" y="2745740"/>
                </a:lnTo>
                <a:lnTo>
                  <a:pt x="2495455" y="2741612"/>
                </a:lnTo>
                <a:lnTo>
                  <a:pt x="2494189" y="2738437"/>
                </a:lnTo>
                <a:lnTo>
                  <a:pt x="2492605" y="2735262"/>
                </a:lnTo>
                <a:lnTo>
                  <a:pt x="2490388" y="2732087"/>
                </a:lnTo>
                <a:lnTo>
                  <a:pt x="2488172" y="2729230"/>
                </a:lnTo>
                <a:lnTo>
                  <a:pt x="2485638" y="2726690"/>
                </a:lnTo>
                <a:lnTo>
                  <a:pt x="2483105" y="2724150"/>
                </a:lnTo>
                <a:lnTo>
                  <a:pt x="2480255" y="2721927"/>
                </a:lnTo>
                <a:lnTo>
                  <a:pt x="2477088" y="2720340"/>
                </a:lnTo>
                <a:lnTo>
                  <a:pt x="2473921" y="2718435"/>
                </a:lnTo>
                <a:lnTo>
                  <a:pt x="2470438" y="2717165"/>
                </a:lnTo>
                <a:lnTo>
                  <a:pt x="2466638" y="2716212"/>
                </a:lnTo>
                <a:lnTo>
                  <a:pt x="2462838" y="2715577"/>
                </a:lnTo>
                <a:lnTo>
                  <a:pt x="2459037" y="2715260"/>
                </a:lnTo>
                <a:close/>
                <a:moveTo>
                  <a:pt x="486251" y="2715260"/>
                </a:moveTo>
                <a:lnTo>
                  <a:pt x="482426" y="2715577"/>
                </a:lnTo>
                <a:lnTo>
                  <a:pt x="478920" y="2716212"/>
                </a:lnTo>
                <a:lnTo>
                  <a:pt x="475095" y="2717165"/>
                </a:lnTo>
                <a:lnTo>
                  <a:pt x="471589" y="2718435"/>
                </a:lnTo>
                <a:lnTo>
                  <a:pt x="468083" y="2720340"/>
                </a:lnTo>
                <a:lnTo>
                  <a:pt x="464895" y="2721927"/>
                </a:lnTo>
                <a:lnTo>
                  <a:pt x="462027" y="2724150"/>
                </a:lnTo>
                <a:lnTo>
                  <a:pt x="459477" y="2726690"/>
                </a:lnTo>
                <a:lnTo>
                  <a:pt x="456927" y="2729230"/>
                </a:lnTo>
                <a:lnTo>
                  <a:pt x="454696" y="2732087"/>
                </a:lnTo>
                <a:lnTo>
                  <a:pt x="453102" y="2735262"/>
                </a:lnTo>
                <a:lnTo>
                  <a:pt x="451509" y="2738437"/>
                </a:lnTo>
                <a:lnTo>
                  <a:pt x="450234" y="2741612"/>
                </a:lnTo>
                <a:lnTo>
                  <a:pt x="449277" y="2745740"/>
                </a:lnTo>
                <a:lnTo>
                  <a:pt x="448640" y="2749232"/>
                </a:lnTo>
                <a:lnTo>
                  <a:pt x="448321" y="2753042"/>
                </a:lnTo>
                <a:lnTo>
                  <a:pt x="448321" y="2903855"/>
                </a:lnTo>
                <a:lnTo>
                  <a:pt x="524817" y="2903855"/>
                </a:lnTo>
                <a:lnTo>
                  <a:pt x="524817" y="2753042"/>
                </a:lnTo>
                <a:lnTo>
                  <a:pt x="524499" y="2749232"/>
                </a:lnTo>
                <a:lnTo>
                  <a:pt x="523861" y="2745740"/>
                </a:lnTo>
                <a:lnTo>
                  <a:pt x="522905" y="2741612"/>
                </a:lnTo>
                <a:lnTo>
                  <a:pt x="521630" y="2738437"/>
                </a:lnTo>
                <a:lnTo>
                  <a:pt x="520036" y="2735262"/>
                </a:lnTo>
                <a:lnTo>
                  <a:pt x="518124" y="2732087"/>
                </a:lnTo>
                <a:lnTo>
                  <a:pt x="515893" y="2729230"/>
                </a:lnTo>
                <a:lnTo>
                  <a:pt x="513343" y="2726690"/>
                </a:lnTo>
                <a:lnTo>
                  <a:pt x="510793" y="2724150"/>
                </a:lnTo>
                <a:lnTo>
                  <a:pt x="507606" y="2721927"/>
                </a:lnTo>
                <a:lnTo>
                  <a:pt x="504737" y="2720340"/>
                </a:lnTo>
                <a:lnTo>
                  <a:pt x="501231" y="2718435"/>
                </a:lnTo>
                <a:lnTo>
                  <a:pt x="498044" y="2717165"/>
                </a:lnTo>
                <a:lnTo>
                  <a:pt x="494219" y="2716212"/>
                </a:lnTo>
                <a:lnTo>
                  <a:pt x="490075" y="2715577"/>
                </a:lnTo>
                <a:lnTo>
                  <a:pt x="486251" y="2715260"/>
                </a:lnTo>
                <a:close/>
                <a:moveTo>
                  <a:pt x="2452704" y="2644775"/>
                </a:moveTo>
                <a:lnTo>
                  <a:pt x="2459037" y="2644775"/>
                </a:lnTo>
                <a:lnTo>
                  <a:pt x="2465054" y="2644775"/>
                </a:lnTo>
                <a:lnTo>
                  <a:pt x="2471388" y="2645410"/>
                </a:lnTo>
                <a:lnTo>
                  <a:pt x="2477088" y="2646045"/>
                </a:lnTo>
                <a:lnTo>
                  <a:pt x="2483105" y="2647315"/>
                </a:lnTo>
                <a:lnTo>
                  <a:pt x="2488805" y="2648585"/>
                </a:lnTo>
                <a:lnTo>
                  <a:pt x="2494505" y="2650172"/>
                </a:lnTo>
                <a:lnTo>
                  <a:pt x="2500205" y="2652395"/>
                </a:lnTo>
                <a:lnTo>
                  <a:pt x="2505589" y="2654617"/>
                </a:lnTo>
                <a:lnTo>
                  <a:pt x="2510656" y="2656840"/>
                </a:lnTo>
                <a:lnTo>
                  <a:pt x="2516039" y="2659697"/>
                </a:lnTo>
                <a:lnTo>
                  <a:pt x="2521106" y="2662555"/>
                </a:lnTo>
                <a:lnTo>
                  <a:pt x="2525856" y="2665730"/>
                </a:lnTo>
                <a:lnTo>
                  <a:pt x="2530606" y="2669222"/>
                </a:lnTo>
                <a:lnTo>
                  <a:pt x="2535040" y="2672715"/>
                </a:lnTo>
                <a:lnTo>
                  <a:pt x="2539790" y="2676842"/>
                </a:lnTo>
                <a:lnTo>
                  <a:pt x="2543907" y="2680970"/>
                </a:lnTo>
                <a:lnTo>
                  <a:pt x="2548024" y="2685097"/>
                </a:lnTo>
                <a:lnTo>
                  <a:pt x="2551824" y="2689542"/>
                </a:lnTo>
                <a:lnTo>
                  <a:pt x="2555307" y="2693987"/>
                </a:lnTo>
                <a:lnTo>
                  <a:pt x="2558791" y="2699067"/>
                </a:lnTo>
                <a:lnTo>
                  <a:pt x="2562274" y="2704147"/>
                </a:lnTo>
                <a:lnTo>
                  <a:pt x="2565124" y="2709227"/>
                </a:lnTo>
                <a:lnTo>
                  <a:pt x="2567658" y="2714625"/>
                </a:lnTo>
                <a:lnTo>
                  <a:pt x="2570191" y="2720340"/>
                </a:lnTo>
                <a:lnTo>
                  <a:pt x="2572408" y="2725737"/>
                </a:lnTo>
                <a:lnTo>
                  <a:pt x="2574625" y="2731452"/>
                </a:lnTo>
                <a:lnTo>
                  <a:pt x="2576208" y="2737167"/>
                </a:lnTo>
                <a:lnTo>
                  <a:pt x="2577791" y="2743517"/>
                </a:lnTo>
                <a:lnTo>
                  <a:pt x="2579058" y="2749550"/>
                </a:lnTo>
                <a:lnTo>
                  <a:pt x="2580008" y="2755582"/>
                </a:lnTo>
                <a:lnTo>
                  <a:pt x="2580642" y="2761932"/>
                </a:lnTo>
                <a:lnTo>
                  <a:pt x="2580958" y="2768282"/>
                </a:lnTo>
                <a:lnTo>
                  <a:pt x="2581275" y="2773362"/>
                </a:lnTo>
                <a:lnTo>
                  <a:pt x="2581275" y="3121025"/>
                </a:lnTo>
                <a:lnTo>
                  <a:pt x="2539473" y="3121025"/>
                </a:lnTo>
                <a:lnTo>
                  <a:pt x="2530290" y="3098800"/>
                </a:lnTo>
                <a:lnTo>
                  <a:pt x="2530290" y="2983230"/>
                </a:lnTo>
                <a:lnTo>
                  <a:pt x="2539157" y="2983230"/>
                </a:lnTo>
                <a:lnTo>
                  <a:pt x="2539157" y="2976880"/>
                </a:lnTo>
                <a:lnTo>
                  <a:pt x="2517306" y="2976880"/>
                </a:lnTo>
                <a:lnTo>
                  <a:pt x="2517306" y="2916872"/>
                </a:lnTo>
                <a:lnTo>
                  <a:pt x="2517306" y="2913062"/>
                </a:lnTo>
                <a:lnTo>
                  <a:pt x="2513189" y="2913062"/>
                </a:lnTo>
                <a:lnTo>
                  <a:pt x="2404569" y="2913062"/>
                </a:lnTo>
                <a:lnTo>
                  <a:pt x="2400769" y="2913062"/>
                </a:lnTo>
                <a:lnTo>
                  <a:pt x="2400769" y="2976880"/>
                </a:lnTo>
                <a:lnTo>
                  <a:pt x="2378918" y="2976880"/>
                </a:lnTo>
                <a:lnTo>
                  <a:pt x="2378918" y="2983230"/>
                </a:lnTo>
                <a:lnTo>
                  <a:pt x="2387468" y="2983230"/>
                </a:lnTo>
                <a:lnTo>
                  <a:pt x="2387468" y="3098800"/>
                </a:lnTo>
                <a:lnTo>
                  <a:pt x="2378601" y="3121025"/>
                </a:lnTo>
                <a:lnTo>
                  <a:pt x="2336800" y="3121025"/>
                </a:lnTo>
                <a:lnTo>
                  <a:pt x="2336800" y="2779077"/>
                </a:lnTo>
                <a:lnTo>
                  <a:pt x="2336800" y="2773362"/>
                </a:lnTo>
                <a:lnTo>
                  <a:pt x="2336800" y="2767012"/>
                </a:lnTo>
                <a:lnTo>
                  <a:pt x="2337433" y="2760345"/>
                </a:lnTo>
                <a:lnTo>
                  <a:pt x="2338067" y="2753995"/>
                </a:lnTo>
                <a:lnTo>
                  <a:pt x="2339333" y="2747645"/>
                </a:lnTo>
                <a:lnTo>
                  <a:pt x="2340600" y="2741295"/>
                </a:lnTo>
                <a:lnTo>
                  <a:pt x="2342183" y="2735262"/>
                </a:lnTo>
                <a:lnTo>
                  <a:pt x="2344083" y="2729230"/>
                </a:lnTo>
                <a:lnTo>
                  <a:pt x="2346300" y="2723515"/>
                </a:lnTo>
                <a:lnTo>
                  <a:pt x="2348517" y="2717482"/>
                </a:lnTo>
                <a:lnTo>
                  <a:pt x="2351367" y="2712085"/>
                </a:lnTo>
                <a:lnTo>
                  <a:pt x="2354534" y="2706687"/>
                </a:lnTo>
                <a:lnTo>
                  <a:pt x="2357701" y="2701607"/>
                </a:lnTo>
                <a:lnTo>
                  <a:pt x="2361184" y="2696210"/>
                </a:lnTo>
                <a:lnTo>
                  <a:pt x="2364667" y="2691447"/>
                </a:lnTo>
                <a:lnTo>
                  <a:pt x="2368468" y="2687002"/>
                </a:lnTo>
                <a:lnTo>
                  <a:pt x="2372268" y="2682557"/>
                </a:lnTo>
                <a:lnTo>
                  <a:pt x="2377018" y="2678430"/>
                </a:lnTo>
                <a:lnTo>
                  <a:pt x="2381135" y="2673985"/>
                </a:lnTo>
                <a:lnTo>
                  <a:pt x="2385885" y="2670175"/>
                </a:lnTo>
                <a:lnTo>
                  <a:pt x="2390635" y="2666682"/>
                </a:lnTo>
                <a:lnTo>
                  <a:pt x="2395385" y="2663507"/>
                </a:lnTo>
                <a:lnTo>
                  <a:pt x="2400769" y="2660332"/>
                </a:lnTo>
                <a:lnTo>
                  <a:pt x="2406152" y="2657475"/>
                </a:lnTo>
                <a:lnTo>
                  <a:pt x="2411219" y="2654935"/>
                </a:lnTo>
                <a:lnTo>
                  <a:pt x="2416919" y="2652712"/>
                </a:lnTo>
                <a:lnTo>
                  <a:pt x="2422619" y="2650490"/>
                </a:lnTo>
                <a:lnTo>
                  <a:pt x="2428636" y="2648585"/>
                </a:lnTo>
                <a:lnTo>
                  <a:pt x="2434337" y="2647315"/>
                </a:lnTo>
                <a:lnTo>
                  <a:pt x="2440353" y="2646045"/>
                </a:lnTo>
                <a:lnTo>
                  <a:pt x="2446687" y="2645410"/>
                </a:lnTo>
                <a:lnTo>
                  <a:pt x="2452704" y="2644775"/>
                </a:lnTo>
                <a:close/>
                <a:moveTo>
                  <a:pt x="480195" y="2644775"/>
                </a:moveTo>
                <a:lnTo>
                  <a:pt x="486251" y="2644775"/>
                </a:lnTo>
                <a:lnTo>
                  <a:pt x="492625" y="2644775"/>
                </a:lnTo>
                <a:lnTo>
                  <a:pt x="499000" y="2645410"/>
                </a:lnTo>
                <a:lnTo>
                  <a:pt x="505056" y="2646045"/>
                </a:lnTo>
                <a:lnTo>
                  <a:pt x="511112" y="2647315"/>
                </a:lnTo>
                <a:lnTo>
                  <a:pt x="517487" y="2648585"/>
                </a:lnTo>
                <a:lnTo>
                  <a:pt x="523224" y="2650490"/>
                </a:lnTo>
                <a:lnTo>
                  <a:pt x="528642" y="2652712"/>
                </a:lnTo>
                <a:lnTo>
                  <a:pt x="534379" y="2654935"/>
                </a:lnTo>
                <a:lnTo>
                  <a:pt x="540117" y="2657475"/>
                </a:lnTo>
                <a:lnTo>
                  <a:pt x="545216" y="2660332"/>
                </a:lnTo>
                <a:lnTo>
                  <a:pt x="550316" y="2663507"/>
                </a:lnTo>
                <a:lnTo>
                  <a:pt x="555097" y="2666682"/>
                </a:lnTo>
                <a:lnTo>
                  <a:pt x="559878" y="2670175"/>
                </a:lnTo>
                <a:lnTo>
                  <a:pt x="564978" y="2673985"/>
                </a:lnTo>
                <a:lnTo>
                  <a:pt x="569440" y="2678430"/>
                </a:lnTo>
                <a:lnTo>
                  <a:pt x="573584" y="2682557"/>
                </a:lnTo>
                <a:lnTo>
                  <a:pt x="577409" y="2687002"/>
                </a:lnTo>
                <a:lnTo>
                  <a:pt x="581234" y="2691447"/>
                </a:lnTo>
                <a:lnTo>
                  <a:pt x="585058" y="2696210"/>
                </a:lnTo>
                <a:lnTo>
                  <a:pt x="588564" y="2701607"/>
                </a:lnTo>
                <a:lnTo>
                  <a:pt x="591752" y="2706687"/>
                </a:lnTo>
                <a:lnTo>
                  <a:pt x="594620" y="2712085"/>
                </a:lnTo>
                <a:lnTo>
                  <a:pt x="597489" y="2717482"/>
                </a:lnTo>
                <a:lnTo>
                  <a:pt x="599720" y="2723515"/>
                </a:lnTo>
                <a:lnTo>
                  <a:pt x="601951" y="2729230"/>
                </a:lnTo>
                <a:lnTo>
                  <a:pt x="603864" y="2735262"/>
                </a:lnTo>
                <a:lnTo>
                  <a:pt x="605457" y="2741295"/>
                </a:lnTo>
                <a:lnTo>
                  <a:pt x="607051" y="2747645"/>
                </a:lnTo>
                <a:lnTo>
                  <a:pt x="608007" y="2753995"/>
                </a:lnTo>
                <a:lnTo>
                  <a:pt x="608645" y="2760345"/>
                </a:lnTo>
                <a:lnTo>
                  <a:pt x="609601" y="2767012"/>
                </a:lnTo>
                <a:lnTo>
                  <a:pt x="609601" y="2773362"/>
                </a:lnTo>
                <a:lnTo>
                  <a:pt x="609601" y="2779077"/>
                </a:lnTo>
                <a:lnTo>
                  <a:pt x="609601" y="3121025"/>
                </a:lnTo>
                <a:lnTo>
                  <a:pt x="409436" y="3121025"/>
                </a:lnTo>
                <a:lnTo>
                  <a:pt x="418360" y="3099752"/>
                </a:lnTo>
                <a:lnTo>
                  <a:pt x="418360" y="2983230"/>
                </a:lnTo>
                <a:lnTo>
                  <a:pt x="554460" y="2983230"/>
                </a:lnTo>
                <a:lnTo>
                  <a:pt x="554460" y="3099752"/>
                </a:lnTo>
                <a:lnTo>
                  <a:pt x="558285" y="3099752"/>
                </a:lnTo>
                <a:lnTo>
                  <a:pt x="558285" y="2983230"/>
                </a:lnTo>
                <a:lnTo>
                  <a:pt x="567209" y="2983230"/>
                </a:lnTo>
                <a:lnTo>
                  <a:pt x="567209" y="2976880"/>
                </a:lnTo>
                <a:lnTo>
                  <a:pt x="545216" y="2976880"/>
                </a:lnTo>
                <a:lnTo>
                  <a:pt x="545216" y="2913062"/>
                </a:lnTo>
                <a:lnTo>
                  <a:pt x="541392" y="2913062"/>
                </a:lnTo>
                <a:lnTo>
                  <a:pt x="431747" y="2913062"/>
                </a:lnTo>
                <a:lnTo>
                  <a:pt x="427922" y="2913062"/>
                </a:lnTo>
                <a:lnTo>
                  <a:pt x="427922" y="2916872"/>
                </a:lnTo>
                <a:lnTo>
                  <a:pt x="427922" y="2976880"/>
                </a:lnTo>
                <a:lnTo>
                  <a:pt x="405930" y="2976880"/>
                </a:lnTo>
                <a:lnTo>
                  <a:pt x="405930" y="2983230"/>
                </a:lnTo>
                <a:lnTo>
                  <a:pt x="414535" y="2983230"/>
                </a:lnTo>
                <a:lnTo>
                  <a:pt x="414535" y="3098800"/>
                </a:lnTo>
                <a:lnTo>
                  <a:pt x="405611" y="3121025"/>
                </a:lnTo>
                <a:lnTo>
                  <a:pt x="363538" y="3121025"/>
                </a:lnTo>
                <a:lnTo>
                  <a:pt x="363538" y="2773362"/>
                </a:lnTo>
                <a:lnTo>
                  <a:pt x="363538" y="2768282"/>
                </a:lnTo>
                <a:lnTo>
                  <a:pt x="363857" y="2761932"/>
                </a:lnTo>
                <a:lnTo>
                  <a:pt x="364494" y="2755582"/>
                </a:lnTo>
                <a:lnTo>
                  <a:pt x="365450" y="2749550"/>
                </a:lnTo>
                <a:lnTo>
                  <a:pt x="366725" y="2743517"/>
                </a:lnTo>
                <a:lnTo>
                  <a:pt x="368319" y="2737167"/>
                </a:lnTo>
                <a:lnTo>
                  <a:pt x="369913" y="2731452"/>
                </a:lnTo>
                <a:lnTo>
                  <a:pt x="372144" y="2725737"/>
                </a:lnTo>
                <a:lnTo>
                  <a:pt x="374375" y="2720340"/>
                </a:lnTo>
                <a:lnTo>
                  <a:pt x="376925" y="2714625"/>
                </a:lnTo>
                <a:lnTo>
                  <a:pt x="379793" y="2709227"/>
                </a:lnTo>
                <a:lnTo>
                  <a:pt x="382981" y="2704147"/>
                </a:lnTo>
                <a:lnTo>
                  <a:pt x="386168" y="2699067"/>
                </a:lnTo>
                <a:lnTo>
                  <a:pt x="389355" y="2693987"/>
                </a:lnTo>
                <a:lnTo>
                  <a:pt x="393180" y="2689542"/>
                </a:lnTo>
                <a:lnTo>
                  <a:pt x="397005" y="2685097"/>
                </a:lnTo>
                <a:lnTo>
                  <a:pt x="400830" y="2680970"/>
                </a:lnTo>
                <a:lnTo>
                  <a:pt x="405292" y="2676842"/>
                </a:lnTo>
                <a:lnTo>
                  <a:pt x="409754" y="2672715"/>
                </a:lnTo>
                <a:lnTo>
                  <a:pt x="414217" y="2669222"/>
                </a:lnTo>
                <a:lnTo>
                  <a:pt x="418998" y="2665730"/>
                </a:lnTo>
                <a:lnTo>
                  <a:pt x="423779" y="2662555"/>
                </a:lnTo>
                <a:lnTo>
                  <a:pt x="429197" y="2659697"/>
                </a:lnTo>
                <a:lnTo>
                  <a:pt x="434297" y="2656840"/>
                </a:lnTo>
                <a:lnTo>
                  <a:pt x="439715" y="2654617"/>
                </a:lnTo>
                <a:lnTo>
                  <a:pt x="444815" y="2652395"/>
                </a:lnTo>
                <a:lnTo>
                  <a:pt x="450871" y="2650172"/>
                </a:lnTo>
                <a:lnTo>
                  <a:pt x="456290" y="2648585"/>
                </a:lnTo>
                <a:lnTo>
                  <a:pt x="462027" y="2647315"/>
                </a:lnTo>
                <a:lnTo>
                  <a:pt x="468083" y="2646045"/>
                </a:lnTo>
                <a:lnTo>
                  <a:pt x="474139" y="2645410"/>
                </a:lnTo>
                <a:lnTo>
                  <a:pt x="480195" y="2644775"/>
                </a:lnTo>
                <a:close/>
                <a:moveTo>
                  <a:pt x="2181941" y="2521182"/>
                </a:moveTo>
                <a:lnTo>
                  <a:pt x="2181624" y="2526893"/>
                </a:lnTo>
                <a:lnTo>
                  <a:pt x="2186385" y="2526893"/>
                </a:lnTo>
                <a:lnTo>
                  <a:pt x="2186385" y="2529749"/>
                </a:lnTo>
                <a:lnTo>
                  <a:pt x="2182258" y="2529749"/>
                </a:lnTo>
                <a:lnTo>
                  <a:pt x="2182258" y="2535777"/>
                </a:lnTo>
                <a:lnTo>
                  <a:pt x="2184481" y="2535777"/>
                </a:lnTo>
                <a:lnTo>
                  <a:pt x="2184481" y="2544978"/>
                </a:lnTo>
                <a:lnTo>
                  <a:pt x="2187973" y="2544978"/>
                </a:lnTo>
                <a:lnTo>
                  <a:pt x="2187973" y="2554180"/>
                </a:lnTo>
                <a:lnTo>
                  <a:pt x="2193370" y="2554497"/>
                </a:lnTo>
                <a:lnTo>
                  <a:pt x="2193370" y="2560208"/>
                </a:lnTo>
                <a:lnTo>
                  <a:pt x="2203846" y="2560843"/>
                </a:lnTo>
                <a:lnTo>
                  <a:pt x="2203529" y="2569092"/>
                </a:lnTo>
                <a:lnTo>
                  <a:pt x="2201941" y="2569409"/>
                </a:lnTo>
                <a:lnTo>
                  <a:pt x="2200036" y="2569409"/>
                </a:lnTo>
                <a:lnTo>
                  <a:pt x="2198132" y="2570044"/>
                </a:lnTo>
                <a:lnTo>
                  <a:pt x="2196227" y="2570678"/>
                </a:lnTo>
                <a:lnTo>
                  <a:pt x="2194322" y="2571630"/>
                </a:lnTo>
                <a:lnTo>
                  <a:pt x="2193687" y="2572265"/>
                </a:lnTo>
                <a:lnTo>
                  <a:pt x="2193052" y="2573217"/>
                </a:lnTo>
                <a:lnTo>
                  <a:pt x="2192735" y="2574168"/>
                </a:lnTo>
                <a:lnTo>
                  <a:pt x="2192735" y="2575120"/>
                </a:lnTo>
                <a:lnTo>
                  <a:pt x="2192735" y="2576072"/>
                </a:lnTo>
                <a:lnTo>
                  <a:pt x="2193052" y="2577024"/>
                </a:lnTo>
                <a:lnTo>
                  <a:pt x="2193687" y="2577658"/>
                </a:lnTo>
                <a:lnTo>
                  <a:pt x="2194322" y="2578293"/>
                </a:lnTo>
                <a:lnTo>
                  <a:pt x="2196227" y="2579245"/>
                </a:lnTo>
                <a:lnTo>
                  <a:pt x="2198449" y="2579879"/>
                </a:lnTo>
                <a:lnTo>
                  <a:pt x="2200671" y="2580514"/>
                </a:lnTo>
                <a:lnTo>
                  <a:pt x="2202576" y="2580514"/>
                </a:lnTo>
                <a:lnTo>
                  <a:pt x="2204164" y="2580514"/>
                </a:lnTo>
                <a:lnTo>
                  <a:pt x="2204164" y="2592888"/>
                </a:lnTo>
                <a:lnTo>
                  <a:pt x="2201941" y="2592888"/>
                </a:lnTo>
                <a:lnTo>
                  <a:pt x="2201941" y="2603041"/>
                </a:lnTo>
                <a:lnTo>
                  <a:pt x="2207338" y="2603041"/>
                </a:lnTo>
                <a:lnTo>
                  <a:pt x="2200354" y="3132586"/>
                </a:lnTo>
                <a:lnTo>
                  <a:pt x="2198449" y="3133855"/>
                </a:lnTo>
                <a:lnTo>
                  <a:pt x="2196862" y="3135124"/>
                </a:lnTo>
                <a:lnTo>
                  <a:pt x="2195592" y="3136710"/>
                </a:lnTo>
                <a:lnTo>
                  <a:pt x="2194640" y="3137979"/>
                </a:lnTo>
                <a:lnTo>
                  <a:pt x="2194005" y="3139566"/>
                </a:lnTo>
                <a:lnTo>
                  <a:pt x="2193687" y="3141152"/>
                </a:lnTo>
                <a:lnTo>
                  <a:pt x="2193687" y="3144008"/>
                </a:lnTo>
                <a:lnTo>
                  <a:pt x="2194005" y="3146546"/>
                </a:lnTo>
                <a:lnTo>
                  <a:pt x="2194640" y="3148450"/>
                </a:lnTo>
                <a:lnTo>
                  <a:pt x="2195592" y="3150353"/>
                </a:lnTo>
                <a:lnTo>
                  <a:pt x="2194640" y="3151305"/>
                </a:lnTo>
                <a:lnTo>
                  <a:pt x="2193370" y="3151940"/>
                </a:lnTo>
                <a:lnTo>
                  <a:pt x="2191782" y="3153209"/>
                </a:lnTo>
                <a:lnTo>
                  <a:pt x="2190513" y="3155113"/>
                </a:lnTo>
                <a:lnTo>
                  <a:pt x="2189878" y="3157016"/>
                </a:lnTo>
                <a:lnTo>
                  <a:pt x="2189560" y="3158920"/>
                </a:lnTo>
                <a:lnTo>
                  <a:pt x="2189243" y="3160506"/>
                </a:lnTo>
                <a:lnTo>
                  <a:pt x="2189560" y="3161776"/>
                </a:lnTo>
                <a:lnTo>
                  <a:pt x="2189243" y="3184938"/>
                </a:lnTo>
                <a:lnTo>
                  <a:pt x="2275276" y="3184938"/>
                </a:lnTo>
                <a:lnTo>
                  <a:pt x="2274958" y="3161776"/>
                </a:lnTo>
                <a:lnTo>
                  <a:pt x="2274958" y="3160506"/>
                </a:lnTo>
                <a:lnTo>
                  <a:pt x="2274958" y="3158920"/>
                </a:lnTo>
                <a:lnTo>
                  <a:pt x="2274641" y="3157016"/>
                </a:lnTo>
                <a:lnTo>
                  <a:pt x="2274006" y="3155113"/>
                </a:lnTo>
                <a:lnTo>
                  <a:pt x="2272736" y="3153209"/>
                </a:lnTo>
                <a:lnTo>
                  <a:pt x="2271149" y="3151940"/>
                </a:lnTo>
                <a:lnTo>
                  <a:pt x="2270196" y="3151305"/>
                </a:lnTo>
                <a:lnTo>
                  <a:pt x="2268926" y="3150353"/>
                </a:lnTo>
                <a:lnTo>
                  <a:pt x="2269879" y="3148450"/>
                </a:lnTo>
                <a:lnTo>
                  <a:pt x="2270514" y="3146546"/>
                </a:lnTo>
                <a:lnTo>
                  <a:pt x="2271149" y="3144008"/>
                </a:lnTo>
                <a:lnTo>
                  <a:pt x="2271149" y="3141152"/>
                </a:lnTo>
                <a:lnTo>
                  <a:pt x="2270514" y="3139566"/>
                </a:lnTo>
                <a:lnTo>
                  <a:pt x="2269879" y="3137979"/>
                </a:lnTo>
                <a:lnTo>
                  <a:pt x="2269244" y="3136710"/>
                </a:lnTo>
                <a:lnTo>
                  <a:pt x="2267974" y="3135124"/>
                </a:lnTo>
                <a:lnTo>
                  <a:pt x="2266387" y="3133855"/>
                </a:lnTo>
                <a:lnTo>
                  <a:pt x="2264164" y="3132586"/>
                </a:lnTo>
                <a:lnTo>
                  <a:pt x="2257180" y="2603041"/>
                </a:lnTo>
                <a:lnTo>
                  <a:pt x="2262895" y="2603041"/>
                </a:lnTo>
                <a:lnTo>
                  <a:pt x="2262577" y="2592888"/>
                </a:lnTo>
                <a:lnTo>
                  <a:pt x="2260672" y="2592888"/>
                </a:lnTo>
                <a:lnTo>
                  <a:pt x="2260037" y="2580514"/>
                </a:lnTo>
                <a:lnTo>
                  <a:pt x="2262260" y="2580514"/>
                </a:lnTo>
                <a:lnTo>
                  <a:pt x="2264164" y="2580514"/>
                </a:lnTo>
                <a:lnTo>
                  <a:pt x="2266387" y="2579879"/>
                </a:lnTo>
                <a:lnTo>
                  <a:pt x="2268291" y="2579245"/>
                </a:lnTo>
                <a:lnTo>
                  <a:pt x="2270196" y="2578293"/>
                </a:lnTo>
                <a:lnTo>
                  <a:pt x="2271149" y="2577658"/>
                </a:lnTo>
                <a:lnTo>
                  <a:pt x="2271466" y="2577024"/>
                </a:lnTo>
                <a:lnTo>
                  <a:pt x="2272101" y="2576072"/>
                </a:lnTo>
                <a:lnTo>
                  <a:pt x="2272101" y="2575120"/>
                </a:lnTo>
                <a:lnTo>
                  <a:pt x="2271784" y="2574168"/>
                </a:lnTo>
                <a:lnTo>
                  <a:pt x="2271466" y="2573217"/>
                </a:lnTo>
                <a:lnTo>
                  <a:pt x="2271149" y="2572265"/>
                </a:lnTo>
                <a:lnTo>
                  <a:pt x="2270196" y="2571630"/>
                </a:lnTo>
                <a:lnTo>
                  <a:pt x="2268609" y="2570678"/>
                </a:lnTo>
                <a:lnTo>
                  <a:pt x="2266387" y="2570044"/>
                </a:lnTo>
                <a:lnTo>
                  <a:pt x="2264482" y="2569409"/>
                </a:lnTo>
                <a:lnTo>
                  <a:pt x="2262895" y="2569409"/>
                </a:lnTo>
                <a:lnTo>
                  <a:pt x="2260990" y="2569092"/>
                </a:lnTo>
                <a:lnTo>
                  <a:pt x="2260990" y="2560843"/>
                </a:lnTo>
                <a:lnTo>
                  <a:pt x="2271149" y="2560208"/>
                </a:lnTo>
                <a:lnTo>
                  <a:pt x="2271149" y="2554497"/>
                </a:lnTo>
                <a:lnTo>
                  <a:pt x="2276545" y="2554180"/>
                </a:lnTo>
                <a:lnTo>
                  <a:pt x="2276545" y="2544978"/>
                </a:lnTo>
                <a:lnTo>
                  <a:pt x="2280038" y="2544978"/>
                </a:lnTo>
                <a:lnTo>
                  <a:pt x="2279720" y="2535777"/>
                </a:lnTo>
                <a:lnTo>
                  <a:pt x="2282260" y="2535777"/>
                </a:lnTo>
                <a:lnTo>
                  <a:pt x="2281942" y="2529749"/>
                </a:lnTo>
                <a:lnTo>
                  <a:pt x="2278133" y="2529749"/>
                </a:lnTo>
                <a:lnTo>
                  <a:pt x="2277815" y="2526893"/>
                </a:lnTo>
                <a:lnTo>
                  <a:pt x="2282577" y="2526893"/>
                </a:lnTo>
                <a:lnTo>
                  <a:pt x="2282577" y="2521182"/>
                </a:lnTo>
                <a:lnTo>
                  <a:pt x="2181941" y="2521182"/>
                </a:lnTo>
                <a:close/>
                <a:moveTo>
                  <a:pt x="2080035" y="2521182"/>
                </a:moveTo>
                <a:lnTo>
                  <a:pt x="2080035" y="2526893"/>
                </a:lnTo>
                <a:lnTo>
                  <a:pt x="2084479" y="2526893"/>
                </a:lnTo>
                <a:lnTo>
                  <a:pt x="2084479" y="2529749"/>
                </a:lnTo>
                <a:lnTo>
                  <a:pt x="2080670" y="2529749"/>
                </a:lnTo>
                <a:lnTo>
                  <a:pt x="2080352" y="2535777"/>
                </a:lnTo>
                <a:lnTo>
                  <a:pt x="2082574" y="2535777"/>
                </a:lnTo>
                <a:lnTo>
                  <a:pt x="2082574" y="2544978"/>
                </a:lnTo>
                <a:lnTo>
                  <a:pt x="2086067" y="2544978"/>
                </a:lnTo>
                <a:lnTo>
                  <a:pt x="2086067" y="2554180"/>
                </a:lnTo>
                <a:lnTo>
                  <a:pt x="2091463" y="2554497"/>
                </a:lnTo>
                <a:lnTo>
                  <a:pt x="2091146" y="2560208"/>
                </a:lnTo>
                <a:lnTo>
                  <a:pt x="2101940" y="2560843"/>
                </a:lnTo>
                <a:lnTo>
                  <a:pt x="2101622" y="2569092"/>
                </a:lnTo>
                <a:lnTo>
                  <a:pt x="2100035" y="2569409"/>
                </a:lnTo>
                <a:lnTo>
                  <a:pt x="2098130" y="2569409"/>
                </a:lnTo>
                <a:lnTo>
                  <a:pt x="2095908" y="2570044"/>
                </a:lnTo>
                <a:lnTo>
                  <a:pt x="2094003" y="2570678"/>
                </a:lnTo>
                <a:lnTo>
                  <a:pt x="2092098" y="2571630"/>
                </a:lnTo>
                <a:lnTo>
                  <a:pt x="2091463" y="2572265"/>
                </a:lnTo>
                <a:lnTo>
                  <a:pt x="2091146" y="2573217"/>
                </a:lnTo>
                <a:lnTo>
                  <a:pt x="2090511" y="2574168"/>
                </a:lnTo>
                <a:lnTo>
                  <a:pt x="2090511" y="2575120"/>
                </a:lnTo>
                <a:lnTo>
                  <a:pt x="2090511" y="2576072"/>
                </a:lnTo>
                <a:lnTo>
                  <a:pt x="2090828" y="2577024"/>
                </a:lnTo>
                <a:lnTo>
                  <a:pt x="2091463" y="2577658"/>
                </a:lnTo>
                <a:lnTo>
                  <a:pt x="2092416" y="2578293"/>
                </a:lnTo>
                <a:lnTo>
                  <a:pt x="2094003" y="2579245"/>
                </a:lnTo>
                <a:lnTo>
                  <a:pt x="2096225" y="2579879"/>
                </a:lnTo>
                <a:lnTo>
                  <a:pt x="2098448" y="2580514"/>
                </a:lnTo>
                <a:lnTo>
                  <a:pt x="2100670" y="2580514"/>
                </a:lnTo>
                <a:lnTo>
                  <a:pt x="2102575" y="2580514"/>
                </a:lnTo>
                <a:lnTo>
                  <a:pt x="2102257" y="2592888"/>
                </a:lnTo>
                <a:lnTo>
                  <a:pt x="2100035" y="2592888"/>
                </a:lnTo>
                <a:lnTo>
                  <a:pt x="2100035" y="2603041"/>
                </a:lnTo>
                <a:lnTo>
                  <a:pt x="2105432" y="2603041"/>
                </a:lnTo>
                <a:lnTo>
                  <a:pt x="2098130" y="3132586"/>
                </a:lnTo>
                <a:lnTo>
                  <a:pt x="2096225" y="3133855"/>
                </a:lnTo>
                <a:lnTo>
                  <a:pt x="2094638" y="3135124"/>
                </a:lnTo>
                <a:lnTo>
                  <a:pt x="2093368" y="3136710"/>
                </a:lnTo>
                <a:lnTo>
                  <a:pt x="2092416" y="3137979"/>
                </a:lnTo>
                <a:lnTo>
                  <a:pt x="2091781" y="3139566"/>
                </a:lnTo>
                <a:lnTo>
                  <a:pt x="2091463" y="3141152"/>
                </a:lnTo>
                <a:lnTo>
                  <a:pt x="2091463" y="3144008"/>
                </a:lnTo>
                <a:lnTo>
                  <a:pt x="2091781" y="3146546"/>
                </a:lnTo>
                <a:lnTo>
                  <a:pt x="2092733" y="3148450"/>
                </a:lnTo>
                <a:lnTo>
                  <a:pt x="2093368" y="3150353"/>
                </a:lnTo>
                <a:lnTo>
                  <a:pt x="2092416" y="3151305"/>
                </a:lnTo>
                <a:lnTo>
                  <a:pt x="2091463" y="3151940"/>
                </a:lnTo>
                <a:lnTo>
                  <a:pt x="2089559" y="3153209"/>
                </a:lnTo>
                <a:lnTo>
                  <a:pt x="2088606" y="3155113"/>
                </a:lnTo>
                <a:lnTo>
                  <a:pt x="2087971" y="3157016"/>
                </a:lnTo>
                <a:lnTo>
                  <a:pt x="2087654" y="3158920"/>
                </a:lnTo>
                <a:lnTo>
                  <a:pt x="2087654" y="3160506"/>
                </a:lnTo>
                <a:lnTo>
                  <a:pt x="2087654" y="3161776"/>
                </a:lnTo>
                <a:lnTo>
                  <a:pt x="2087336" y="3184938"/>
                </a:lnTo>
                <a:lnTo>
                  <a:pt x="2173369" y="3184938"/>
                </a:lnTo>
                <a:lnTo>
                  <a:pt x="2173052" y="3161776"/>
                </a:lnTo>
                <a:lnTo>
                  <a:pt x="2173052" y="3160506"/>
                </a:lnTo>
                <a:lnTo>
                  <a:pt x="2173052" y="3158920"/>
                </a:lnTo>
                <a:lnTo>
                  <a:pt x="2172734" y="3157016"/>
                </a:lnTo>
                <a:lnTo>
                  <a:pt x="2172100" y="3155113"/>
                </a:lnTo>
                <a:lnTo>
                  <a:pt x="2170830" y="3153209"/>
                </a:lnTo>
                <a:lnTo>
                  <a:pt x="2169242" y="3151940"/>
                </a:lnTo>
                <a:lnTo>
                  <a:pt x="2167973" y="3151305"/>
                </a:lnTo>
                <a:lnTo>
                  <a:pt x="2167020" y="3150353"/>
                </a:lnTo>
                <a:lnTo>
                  <a:pt x="2167655" y="3148450"/>
                </a:lnTo>
                <a:lnTo>
                  <a:pt x="2168925" y="3146546"/>
                </a:lnTo>
                <a:lnTo>
                  <a:pt x="2169242" y="3144008"/>
                </a:lnTo>
                <a:lnTo>
                  <a:pt x="2169242" y="3141152"/>
                </a:lnTo>
                <a:lnTo>
                  <a:pt x="2168925" y="3139566"/>
                </a:lnTo>
                <a:lnTo>
                  <a:pt x="2167973" y="3137979"/>
                </a:lnTo>
                <a:lnTo>
                  <a:pt x="2167020" y="3136710"/>
                </a:lnTo>
                <a:lnTo>
                  <a:pt x="2165750" y="3135124"/>
                </a:lnTo>
                <a:lnTo>
                  <a:pt x="2164163" y="3133855"/>
                </a:lnTo>
                <a:lnTo>
                  <a:pt x="2162258" y="3132586"/>
                </a:lnTo>
                <a:lnTo>
                  <a:pt x="2155274" y="2603041"/>
                </a:lnTo>
                <a:lnTo>
                  <a:pt x="2160671" y="2603041"/>
                </a:lnTo>
                <a:lnTo>
                  <a:pt x="2160671" y="2592888"/>
                </a:lnTo>
                <a:lnTo>
                  <a:pt x="2158449" y="2592888"/>
                </a:lnTo>
                <a:lnTo>
                  <a:pt x="2158131" y="2580514"/>
                </a:lnTo>
                <a:lnTo>
                  <a:pt x="2160036" y="2580514"/>
                </a:lnTo>
                <a:lnTo>
                  <a:pt x="2161941" y="2580514"/>
                </a:lnTo>
                <a:lnTo>
                  <a:pt x="2164163" y="2579879"/>
                </a:lnTo>
                <a:lnTo>
                  <a:pt x="2166385" y="2579245"/>
                </a:lnTo>
                <a:lnTo>
                  <a:pt x="2167973" y="2578293"/>
                </a:lnTo>
                <a:lnTo>
                  <a:pt x="2169242" y="2577658"/>
                </a:lnTo>
                <a:lnTo>
                  <a:pt x="2169877" y="2577024"/>
                </a:lnTo>
                <a:lnTo>
                  <a:pt x="2170195" y="2576072"/>
                </a:lnTo>
                <a:lnTo>
                  <a:pt x="2170195" y="2575120"/>
                </a:lnTo>
                <a:lnTo>
                  <a:pt x="2170195" y="2574168"/>
                </a:lnTo>
                <a:lnTo>
                  <a:pt x="2169560" y="2573217"/>
                </a:lnTo>
                <a:lnTo>
                  <a:pt x="2169242" y="2572265"/>
                </a:lnTo>
                <a:lnTo>
                  <a:pt x="2168290" y="2571630"/>
                </a:lnTo>
                <a:lnTo>
                  <a:pt x="2166385" y="2570678"/>
                </a:lnTo>
                <a:lnTo>
                  <a:pt x="2164480" y="2570044"/>
                </a:lnTo>
                <a:lnTo>
                  <a:pt x="2162258" y="2569409"/>
                </a:lnTo>
                <a:lnTo>
                  <a:pt x="2160671" y="2569409"/>
                </a:lnTo>
                <a:lnTo>
                  <a:pt x="2158766" y="2569092"/>
                </a:lnTo>
                <a:lnTo>
                  <a:pt x="2158766" y="2560843"/>
                </a:lnTo>
                <a:lnTo>
                  <a:pt x="2169560" y="2560208"/>
                </a:lnTo>
                <a:lnTo>
                  <a:pt x="2169242" y="2554497"/>
                </a:lnTo>
                <a:lnTo>
                  <a:pt x="2174639" y="2554180"/>
                </a:lnTo>
                <a:lnTo>
                  <a:pt x="2174639" y="2544978"/>
                </a:lnTo>
                <a:lnTo>
                  <a:pt x="2178131" y="2544978"/>
                </a:lnTo>
                <a:lnTo>
                  <a:pt x="2178131" y="2535777"/>
                </a:lnTo>
                <a:lnTo>
                  <a:pt x="2180354" y="2535777"/>
                </a:lnTo>
                <a:lnTo>
                  <a:pt x="2180036" y="2529749"/>
                </a:lnTo>
                <a:lnTo>
                  <a:pt x="2176227" y="2529749"/>
                </a:lnTo>
                <a:lnTo>
                  <a:pt x="2176227" y="2526893"/>
                </a:lnTo>
                <a:lnTo>
                  <a:pt x="2180671" y="2526893"/>
                </a:lnTo>
                <a:lnTo>
                  <a:pt x="2180671" y="2521182"/>
                </a:lnTo>
                <a:lnTo>
                  <a:pt x="2080035" y="2521182"/>
                </a:lnTo>
                <a:close/>
                <a:moveTo>
                  <a:pt x="1896540" y="2521182"/>
                </a:moveTo>
                <a:lnTo>
                  <a:pt x="1896540" y="2526893"/>
                </a:lnTo>
                <a:lnTo>
                  <a:pt x="1901302" y="2526893"/>
                </a:lnTo>
                <a:lnTo>
                  <a:pt x="1900985" y="2529749"/>
                </a:lnTo>
                <a:lnTo>
                  <a:pt x="1897175" y="2529749"/>
                </a:lnTo>
                <a:lnTo>
                  <a:pt x="1897175" y="2535777"/>
                </a:lnTo>
                <a:lnTo>
                  <a:pt x="1899397" y="2535777"/>
                </a:lnTo>
                <a:lnTo>
                  <a:pt x="1899080" y="2544978"/>
                </a:lnTo>
                <a:lnTo>
                  <a:pt x="1902572" y="2544978"/>
                </a:lnTo>
                <a:lnTo>
                  <a:pt x="1902572" y="2554180"/>
                </a:lnTo>
                <a:lnTo>
                  <a:pt x="1907969" y="2554497"/>
                </a:lnTo>
                <a:lnTo>
                  <a:pt x="1907969" y="2560208"/>
                </a:lnTo>
                <a:lnTo>
                  <a:pt x="1918445" y="2560843"/>
                </a:lnTo>
                <a:lnTo>
                  <a:pt x="1918445" y="2569092"/>
                </a:lnTo>
                <a:lnTo>
                  <a:pt x="1916540" y="2569409"/>
                </a:lnTo>
                <a:lnTo>
                  <a:pt x="1914636" y="2569409"/>
                </a:lnTo>
                <a:lnTo>
                  <a:pt x="1912731" y="2570044"/>
                </a:lnTo>
                <a:lnTo>
                  <a:pt x="1910508" y="2570678"/>
                </a:lnTo>
                <a:lnTo>
                  <a:pt x="1908921" y="2571630"/>
                </a:lnTo>
                <a:lnTo>
                  <a:pt x="1907969" y="2572265"/>
                </a:lnTo>
                <a:lnTo>
                  <a:pt x="1907651" y="2573217"/>
                </a:lnTo>
                <a:lnTo>
                  <a:pt x="1907334" y="2574168"/>
                </a:lnTo>
                <a:lnTo>
                  <a:pt x="1907016" y="2575120"/>
                </a:lnTo>
                <a:lnTo>
                  <a:pt x="1907334" y="2576072"/>
                </a:lnTo>
                <a:lnTo>
                  <a:pt x="1907651" y="2577024"/>
                </a:lnTo>
                <a:lnTo>
                  <a:pt x="1907969" y="2577658"/>
                </a:lnTo>
                <a:lnTo>
                  <a:pt x="1908921" y="2578293"/>
                </a:lnTo>
                <a:lnTo>
                  <a:pt x="1910826" y="2579245"/>
                </a:lnTo>
                <a:lnTo>
                  <a:pt x="1912731" y="2579879"/>
                </a:lnTo>
                <a:lnTo>
                  <a:pt x="1914953" y="2580514"/>
                </a:lnTo>
                <a:lnTo>
                  <a:pt x="1917175" y="2580514"/>
                </a:lnTo>
                <a:lnTo>
                  <a:pt x="1919080" y="2580514"/>
                </a:lnTo>
                <a:lnTo>
                  <a:pt x="1918763" y="2592888"/>
                </a:lnTo>
                <a:lnTo>
                  <a:pt x="1916858" y="2592888"/>
                </a:lnTo>
                <a:lnTo>
                  <a:pt x="1916540" y="2603041"/>
                </a:lnTo>
                <a:lnTo>
                  <a:pt x="1922255" y="2603041"/>
                </a:lnTo>
                <a:lnTo>
                  <a:pt x="1914953" y="3132586"/>
                </a:lnTo>
                <a:lnTo>
                  <a:pt x="1912731" y="3133855"/>
                </a:lnTo>
                <a:lnTo>
                  <a:pt x="1911143" y="3135124"/>
                </a:lnTo>
                <a:lnTo>
                  <a:pt x="1909874" y="3136710"/>
                </a:lnTo>
                <a:lnTo>
                  <a:pt x="1909239" y="3137979"/>
                </a:lnTo>
                <a:lnTo>
                  <a:pt x="1908604" y="3139566"/>
                </a:lnTo>
                <a:lnTo>
                  <a:pt x="1907969" y="3141152"/>
                </a:lnTo>
                <a:lnTo>
                  <a:pt x="1907969" y="3144008"/>
                </a:lnTo>
                <a:lnTo>
                  <a:pt x="1908604" y="3146546"/>
                </a:lnTo>
                <a:lnTo>
                  <a:pt x="1909239" y="3148450"/>
                </a:lnTo>
                <a:lnTo>
                  <a:pt x="1910191" y="3150353"/>
                </a:lnTo>
                <a:lnTo>
                  <a:pt x="1908921" y="3151305"/>
                </a:lnTo>
                <a:lnTo>
                  <a:pt x="1907969" y="3151940"/>
                </a:lnTo>
                <a:lnTo>
                  <a:pt x="1906381" y="3153209"/>
                </a:lnTo>
                <a:lnTo>
                  <a:pt x="1905112" y="3155113"/>
                </a:lnTo>
                <a:lnTo>
                  <a:pt x="1904477" y="3157016"/>
                </a:lnTo>
                <a:lnTo>
                  <a:pt x="1904159" y="3158920"/>
                </a:lnTo>
                <a:lnTo>
                  <a:pt x="1904159" y="3160506"/>
                </a:lnTo>
                <a:lnTo>
                  <a:pt x="1904159" y="3161776"/>
                </a:lnTo>
                <a:lnTo>
                  <a:pt x="1903842" y="3184938"/>
                </a:lnTo>
                <a:lnTo>
                  <a:pt x="1989875" y="3184938"/>
                </a:lnTo>
                <a:lnTo>
                  <a:pt x="1989875" y="3161776"/>
                </a:lnTo>
                <a:lnTo>
                  <a:pt x="1989875" y="3160506"/>
                </a:lnTo>
                <a:lnTo>
                  <a:pt x="1989557" y="3158920"/>
                </a:lnTo>
                <a:lnTo>
                  <a:pt x="1989240" y="3157016"/>
                </a:lnTo>
                <a:lnTo>
                  <a:pt x="1988605" y="3155113"/>
                </a:lnTo>
                <a:lnTo>
                  <a:pt x="1987652" y="3153209"/>
                </a:lnTo>
                <a:lnTo>
                  <a:pt x="1986065" y="3151940"/>
                </a:lnTo>
                <a:lnTo>
                  <a:pt x="1984478" y="3151305"/>
                </a:lnTo>
                <a:lnTo>
                  <a:pt x="1983525" y="3150353"/>
                </a:lnTo>
                <a:lnTo>
                  <a:pt x="1984478" y="3148450"/>
                </a:lnTo>
                <a:lnTo>
                  <a:pt x="1985430" y="3146546"/>
                </a:lnTo>
                <a:lnTo>
                  <a:pt x="1985748" y="3144008"/>
                </a:lnTo>
                <a:lnTo>
                  <a:pt x="1985748" y="3141152"/>
                </a:lnTo>
                <a:lnTo>
                  <a:pt x="1985430" y="3139566"/>
                </a:lnTo>
                <a:lnTo>
                  <a:pt x="1984478" y="3137979"/>
                </a:lnTo>
                <a:lnTo>
                  <a:pt x="1983525" y="3136710"/>
                </a:lnTo>
                <a:lnTo>
                  <a:pt x="1982256" y="3135124"/>
                </a:lnTo>
                <a:lnTo>
                  <a:pt x="1980668" y="3133855"/>
                </a:lnTo>
                <a:lnTo>
                  <a:pt x="1978763" y="3132586"/>
                </a:lnTo>
                <a:lnTo>
                  <a:pt x="1971779" y="2603041"/>
                </a:lnTo>
                <a:lnTo>
                  <a:pt x="1977176" y="2603041"/>
                </a:lnTo>
                <a:lnTo>
                  <a:pt x="1977176" y="2592888"/>
                </a:lnTo>
                <a:lnTo>
                  <a:pt x="1974954" y="2592888"/>
                </a:lnTo>
                <a:lnTo>
                  <a:pt x="1974954" y="2580514"/>
                </a:lnTo>
                <a:lnTo>
                  <a:pt x="1976541" y="2580514"/>
                </a:lnTo>
                <a:lnTo>
                  <a:pt x="1978446" y="2580514"/>
                </a:lnTo>
                <a:lnTo>
                  <a:pt x="1980668" y="2579879"/>
                </a:lnTo>
                <a:lnTo>
                  <a:pt x="1982890" y="2579245"/>
                </a:lnTo>
                <a:lnTo>
                  <a:pt x="1984795" y="2578293"/>
                </a:lnTo>
                <a:lnTo>
                  <a:pt x="1985748" y="2577658"/>
                </a:lnTo>
                <a:lnTo>
                  <a:pt x="1986383" y="2577024"/>
                </a:lnTo>
                <a:lnTo>
                  <a:pt x="1986700" y="2576072"/>
                </a:lnTo>
                <a:lnTo>
                  <a:pt x="1986700" y="2575120"/>
                </a:lnTo>
                <a:lnTo>
                  <a:pt x="1986700" y="2574168"/>
                </a:lnTo>
                <a:lnTo>
                  <a:pt x="1986383" y="2573217"/>
                </a:lnTo>
                <a:lnTo>
                  <a:pt x="1985748" y="2572265"/>
                </a:lnTo>
                <a:lnTo>
                  <a:pt x="1984795" y="2571630"/>
                </a:lnTo>
                <a:lnTo>
                  <a:pt x="1982890" y="2570678"/>
                </a:lnTo>
                <a:lnTo>
                  <a:pt x="1980986" y="2570044"/>
                </a:lnTo>
                <a:lnTo>
                  <a:pt x="1978763" y="2569409"/>
                </a:lnTo>
                <a:lnTo>
                  <a:pt x="1977176" y="2569409"/>
                </a:lnTo>
                <a:lnTo>
                  <a:pt x="1975589" y="2569092"/>
                </a:lnTo>
                <a:lnTo>
                  <a:pt x="1975271" y="2560843"/>
                </a:lnTo>
                <a:lnTo>
                  <a:pt x="1986065" y="2560208"/>
                </a:lnTo>
                <a:lnTo>
                  <a:pt x="1986065" y="2554497"/>
                </a:lnTo>
                <a:lnTo>
                  <a:pt x="1991145" y="2554180"/>
                </a:lnTo>
                <a:lnTo>
                  <a:pt x="1991145" y="2544978"/>
                </a:lnTo>
                <a:lnTo>
                  <a:pt x="1994637" y="2544978"/>
                </a:lnTo>
                <a:lnTo>
                  <a:pt x="1994637" y="2535777"/>
                </a:lnTo>
                <a:lnTo>
                  <a:pt x="1996859" y="2535777"/>
                </a:lnTo>
                <a:lnTo>
                  <a:pt x="1996859" y="2529749"/>
                </a:lnTo>
                <a:lnTo>
                  <a:pt x="1992732" y="2529749"/>
                </a:lnTo>
                <a:lnTo>
                  <a:pt x="1992732" y="2526893"/>
                </a:lnTo>
                <a:lnTo>
                  <a:pt x="1997494" y="2526893"/>
                </a:lnTo>
                <a:lnTo>
                  <a:pt x="1997176" y="2521182"/>
                </a:lnTo>
                <a:lnTo>
                  <a:pt x="1896540" y="2521182"/>
                </a:lnTo>
                <a:close/>
                <a:moveTo>
                  <a:pt x="1794316" y="2521182"/>
                </a:moveTo>
                <a:lnTo>
                  <a:pt x="1794316" y="2526893"/>
                </a:lnTo>
                <a:lnTo>
                  <a:pt x="1799078" y="2526893"/>
                </a:lnTo>
                <a:lnTo>
                  <a:pt x="1799078" y="2529749"/>
                </a:lnTo>
                <a:lnTo>
                  <a:pt x="1794951" y="2529749"/>
                </a:lnTo>
                <a:lnTo>
                  <a:pt x="1794951" y="2535777"/>
                </a:lnTo>
                <a:lnTo>
                  <a:pt x="1797174" y="2535777"/>
                </a:lnTo>
                <a:lnTo>
                  <a:pt x="1796856" y="2544978"/>
                </a:lnTo>
                <a:lnTo>
                  <a:pt x="1800666" y="2544978"/>
                </a:lnTo>
                <a:lnTo>
                  <a:pt x="1800348" y="2554180"/>
                </a:lnTo>
                <a:lnTo>
                  <a:pt x="1806063" y="2554497"/>
                </a:lnTo>
                <a:lnTo>
                  <a:pt x="1806063" y="2560208"/>
                </a:lnTo>
                <a:lnTo>
                  <a:pt x="1816221" y="2560843"/>
                </a:lnTo>
                <a:lnTo>
                  <a:pt x="1816221" y="2569092"/>
                </a:lnTo>
                <a:lnTo>
                  <a:pt x="1814317" y="2569409"/>
                </a:lnTo>
                <a:lnTo>
                  <a:pt x="1812729" y="2569409"/>
                </a:lnTo>
                <a:lnTo>
                  <a:pt x="1810825" y="2570044"/>
                </a:lnTo>
                <a:lnTo>
                  <a:pt x="1808602" y="2570678"/>
                </a:lnTo>
                <a:lnTo>
                  <a:pt x="1807015" y="2571630"/>
                </a:lnTo>
                <a:lnTo>
                  <a:pt x="1806380" y="2572265"/>
                </a:lnTo>
                <a:lnTo>
                  <a:pt x="1805745" y="2573217"/>
                </a:lnTo>
                <a:lnTo>
                  <a:pt x="1805428" y="2574168"/>
                </a:lnTo>
                <a:lnTo>
                  <a:pt x="1805110" y="2575120"/>
                </a:lnTo>
                <a:lnTo>
                  <a:pt x="1805428" y="2576072"/>
                </a:lnTo>
                <a:lnTo>
                  <a:pt x="1805745" y="2577024"/>
                </a:lnTo>
                <a:lnTo>
                  <a:pt x="1806380" y="2577658"/>
                </a:lnTo>
                <a:lnTo>
                  <a:pt x="1807015" y="2578293"/>
                </a:lnTo>
                <a:lnTo>
                  <a:pt x="1808920" y="2579245"/>
                </a:lnTo>
                <a:lnTo>
                  <a:pt x="1811142" y="2579879"/>
                </a:lnTo>
                <a:lnTo>
                  <a:pt x="1813047" y="2580514"/>
                </a:lnTo>
                <a:lnTo>
                  <a:pt x="1814952" y="2580514"/>
                </a:lnTo>
                <a:lnTo>
                  <a:pt x="1816856" y="2580514"/>
                </a:lnTo>
                <a:lnTo>
                  <a:pt x="1816539" y="2592888"/>
                </a:lnTo>
                <a:lnTo>
                  <a:pt x="1814634" y="2592888"/>
                </a:lnTo>
                <a:lnTo>
                  <a:pt x="1814317" y="2603041"/>
                </a:lnTo>
                <a:lnTo>
                  <a:pt x="1820031" y="2603041"/>
                </a:lnTo>
                <a:lnTo>
                  <a:pt x="1813047" y="3132586"/>
                </a:lnTo>
                <a:lnTo>
                  <a:pt x="1810825" y="3133855"/>
                </a:lnTo>
                <a:lnTo>
                  <a:pt x="1809237" y="3135124"/>
                </a:lnTo>
                <a:lnTo>
                  <a:pt x="1808285" y="3136710"/>
                </a:lnTo>
                <a:lnTo>
                  <a:pt x="1807332" y="3137979"/>
                </a:lnTo>
                <a:lnTo>
                  <a:pt x="1806697" y="3139566"/>
                </a:lnTo>
                <a:lnTo>
                  <a:pt x="1806380" y="3141152"/>
                </a:lnTo>
                <a:lnTo>
                  <a:pt x="1806063" y="3144008"/>
                </a:lnTo>
                <a:lnTo>
                  <a:pt x="1806697" y="3146546"/>
                </a:lnTo>
                <a:lnTo>
                  <a:pt x="1807332" y="3148450"/>
                </a:lnTo>
                <a:lnTo>
                  <a:pt x="1808285" y="3150353"/>
                </a:lnTo>
                <a:lnTo>
                  <a:pt x="1807015" y="3151305"/>
                </a:lnTo>
                <a:lnTo>
                  <a:pt x="1806063" y="3151940"/>
                </a:lnTo>
                <a:lnTo>
                  <a:pt x="1804475" y="3153209"/>
                </a:lnTo>
                <a:lnTo>
                  <a:pt x="1803205" y="3155113"/>
                </a:lnTo>
                <a:lnTo>
                  <a:pt x="1802570" y="3157016"/>
                </a:lnTo>
                <a:lnTo>
                  <a:pt x="1802253" y="3158920"/>
                </a:lnTo>
                <a:lnTo>
                  <a:pt x="1802253" y="3160506"/>
                </a:lnTo>
                <a:lnTo>
                  <a:pt x="1802253" y="3161776"/>
                </a:lnTo>
                <a:lnTo>
                  <a:pt x="1801935" y="3184938"/>
                </a:lnTo>
                <a:lnTo>
                  <a:pt x="1887968" y="3184938"/>
                </a:lnTo>
                <a:lnTo>
                  <a:pt x="1887651" y="3161776"/>
                </a:lnTo>
                <a:lnTo>
                  <a:pt x="1887651" y="3160506"/>
                </a:lnTo>
                <a:lnTo>
                  <a:pt x="1887334" y="3158920"/>
                </a:lnTo>
                <a:lnTo>
                  <a:pt x="1887016" y="3157016"/>
                </a:lnTo>
                <a:lnTo>
                  <a:pt x="1886381" y="3155113"/>
                </a:lnTo>
                <a:lnTo>
                  <a:pt x="1885429" y="3153209"/>
                </a:lnTo>
                <a:lnTo>
                  <a:pt x="1883841" y="3151940"/>
                </a:lnTo>
                <a:lnTo>
                  <a:pt x="1882889" y="3151305"/>
                </a:lnTo>
                <a:lnTo>
                  <a:pt x="1881619" y="3150353"/>
                </a:lnTo>
                <a:lnTo>
                  <a:pt x="1882572" y="3148450"/>
                </a:lnTo>
                <a:lnTo>
                  <a:pt x="1883206" y="3146546"/>
                </a:lnTo>
                <a:lnTo>
                  <a:pt x="1883524" y="3144008"/>
                </a:lnTo>
                <a:lnTo>
                  <a:pt x="1883524" y="3141152"/>
                </a:lnTo>
                <a:lnTo>
                  <a:pt x="1883206" y="3139566"/>
                </a:lnTo>
                <a:lnTo>
                  <a:pt x="1882572" y="3137979"/>
                </a:lnTo>
                <a:lnTo>
                  <a:pt x="1881619" y="3136710"/>
                </a:lnTo>
                <a:lnTo>
                  <a:pt x="1880349" y="3135124"/>
                </a:lnTo>
                <a:lnTo>
                  <a:pt x="1878762" y="3133855"/>
                </a:lnTo>
                <a:lnTo>
                  <a:pt x="1876857" y="3132586"/>
                </a:lnTo>
                <a:lnTo>
                  <a:pt x="1869556" y="2603041"/>
                </a:lnTo>
                <a:lnTo>
                  <a:pt x="1875270" y="2603041"/>
                </a:lnTo>
                <a:lnTo>
                  <a:pt x="1875270" y="2592888"/>
                </a:lnTo>
                <a:lnTo>
                  <a:pt x="1873048" y="2592888"/>
                </a:lnTo>
                <a:lnTo>
                  <a:pt x="1873048" y="2580514"/>
                </a:lnTo>
                <a:lnTo>
                  <a:pt x="1874952" y="2580514"/>
                </a:lnTo>
                <a:lnTo>
                  <a:pt x="1876540" y="2580514"/>
                </a:lnTo>
                <a:lnTo>
                  <a:pt x="1878762" y="2579879"/>
                </a:lnTo>
                <a:lnTo>
                  <a:pt x="1880984" y="2579245"/>
                </a:lnTo>
                <a:lnTo>
                  <a:pt x="1882889" y="2578293"/>
                </a:lnTo>
                <a:lnTo>
                  <a:pt x="1883524" y="2577658"/>
                </a:lnTo>
                <a:lnTo>
                  <a:pt x="1884159" y="2577024"/>
                </a:lnTo>
                <a:lnTo>
                  <a:pt x="1884476" y="2576072"/>
                </a:lnTo>
                <a:lnTo>
                  <a:pt x="1884476" y="2575120"/>
                </a:lnTo>
                <a:lnTo>
                  <a:pt x="1884476" y="2574168"/>
                </a:lnTo>
                <a:lnTo>
                  <a:pt x="1884159" y="2573217"/>
                </a:lnTo>
                <a:lnTo>
                  <a:pt x="1883524" y="2572265"/>
                </a:lnTo>
                <a:lnTo>
                  <a:pt x="1882889" y="2571630"/>
                </a:lnTo>
                <a:lnTo>
                  <a:pt x="1880984" y="2570678"/>
                </a:lnTo>
                <a:lnTo>
                  <a:pt x="1879079" y="2570044"/>
                </a:lnTo>
                <a:lnTo>
                  <a:pt x="1877175" y="2569409"/>
                </a:lnTo>
                <a:lnTo>
                  <a:pt x="1875270" y="2569409"/>
                </a:lnTo>
                <a:lnTo>
                  <a:pt x="1873683" y="2569092"/>
                </a:lnTo>
                <a:lnTo>
                  <a:pt x="1873365" y="2560843"/>
                </a:lnTo>
                <a:lnTo>
                  <a:pt x="1883841" y="2560208"/>
                </a:lnTo>
                <a:lnTo>
                  <a:pt x="1883841" y="2554497"/>
                </a:lnTo>
                <a:lnTo>
                  <a:pt x="1889238" y="2554180"/>
                </a:lnTo>
                <a:lnTo>
                  <a:pt x="1888921" y="2544978"/>
                </a:lnTo>
                <a:lnTo>
                  <a:pt x="1892413" y="2544978"/>
                </a:lnTo>
                <a:lnTo>
                  <a:pt x="1892413" y="2535777"/>
                </a:lnTo>
                <a:lnTo>
                  <a:pt x="1894953" y="2535777"/>
                </a:lnTo>
                <a:lnTo>
                  <a:pt x="1894953" y="2529749"/>
                </a:lnTo>
                <a:lnTo>
                  <a:pt x="1890508" y="2529749"/>
                </a:lnTo>
                <a:lnTo>
                  <a:pt x="1890508" y="2526893"/>
                </a:lnTo>
                <a:lnTo>
                  <a:pt x="1895588" y="2526893"/>
                </a:lnTo>
                <a:lnTo>
                  <a:pt x="1895270" y="2521182"/>
                </a:lnTo>
                <a:lnTo>
                  <a:pt x="1794316" y="2521182"/>
                </a:lnTo>
                <a:close/>
                <a:moveTo>
                  <a:pt x="1610822" y="2521182"/>
                </a:moveTo>
                <a:lnTo>
                  <a:pt x="1610822" y="2526893"/>
                </a:lnTo>
                <a:lnTo>
                  <a:pt x="1615584" y="2526893"/>
                </a:lnTo>
                <a:lnTo>
                  <a:pt x="1615584" y="2529749"/>
                </a:lnTo>
                <a:lnTo>
                  <a:pt x="1611457" y="2529749"/>
                </a:lnTo>
                <a:lnTo>
                  <a:pt x="1611457" y="2535777"/>
                </a:lnTo>
                <a:lnTo>
                  <a:pt x="1613679" y="2535777"/>
                </a:lnTo>
                <a:lnTo>
                  <a:pt x="1613679" y="2544978"/>
                </a:lnTo>
                <a:lnTo>
                  <a:pt x="1617171" y="2544978"/>
                </a:lnTo>
                <a:lnTo>
                  <a:pt x="1616853" y="2554180"/>
                </a:lnTo>
                <a:lnTo>
                  <a:pt x="1622568" y="2554497"/>
                </a:lnTo>
                <a:lnTo>
                  <a:pt x="1622568" y="2560208"/>
                </a:lnTo>
                <a:lnTo>
                  <a:pt x="1632727" y="2560843"/>
                </a:lnTo>
                <a:lnTo>
                  <a:pt x="1632727" y="2569092"/>
                </a:lnTo>
                <a:lnTo>
                  <a:pt x="1631139" y="2569409"/>
                </a:lnTo>
                <a:lnTo>
                  <a:pt x="1629235" y="2569409"/>
                </a:lnTo>
                <a:lnTo>
                  <a:pt x="1627330" y="2570044"/>
                </a:lnTo>
                <a:lnTo>
                  <a:pt x="1625425" y="2570678"/>
                </a:lnTo>
                <a:lnTo>
                  <a:pt x="1623520" y="2571630"/>
                </a:lnTo>
                <a:lnTo>
                  <a:pt x="1622885" y="2572265"/>
                </a:lnTo>
                <a:lnTo>
                  <a:pt x="1622250" y="2573217"/>
                </a:lnTo>
                <a:lnTo>
                  <a:pt x="1621933" y="2574168"/>
                </a:lnTo>
                <a:lnTo>
                  <a:pt x="1621933" y="2575120"/>
                </a:lnTo>
                <a:lnTo>
                  <a:pt x="1621933" y="2576072"/>
                </a:lnTo>
                <a:lnTo>
                  <a:pt x="1622250" y="2577024"/>
                </a:lnTo>
                <a:lnTo>
                  <a:pt x="1622885" y="2577658"/>
                </a:lnTo>
                <a:lnTo>
                  <a:pt x="1623520" y="2578293"/>
                </a:lnTo>
                <a:lnTo>
                  <a:pt x="1625425" y="2579245"/>
                </a:lnTo>
                <a:lnTo>
                  <a:pt x="1627647" y="2579879"/>
                </a:lnTo>
                <a:lnTo>
                  <a:pt x="1629552" y="2580514"/>
                </a:lnTo>
                <a:lnTo>
                  <a:pt x="1631457" y="2580514"/>
                </a:lnTo>
                <a:lnTo>
                  <a:pt x="1633362" y="2580514"/>
                </a:lnTo>
                <a:lnTo>
                  <a:pt x="1633362" y="2592888"/>
                </a:lnTo>
                <a:lnTo>
                  <a:pt x="1631139" y="2592888"/>
                </a:lnTo>
                <a:lnTo>
                  <a:pt x="1631139" y="2603041"/>
                </a:lnTo>
                <a:lnTo>
                  <a:pt x="1636536" y="2603041"/>
                </a:lnTo>
                <a:lnTo>
                  <a:pt x="1629552" y="3132586"/>
                </a:lnTo>
                <a:lnTo>
                  <a:pt x="1627647" y="3133855"/>
                </a:lnTo>
                <a:lnTo>
                  <a:pt x="1626060" y="3135124"/>
                </a:lnTo>
                <a:lnTo>
                  <a:pt x="1624790" y="3136710"/>
                </a:lnTo>
                <a:lnTo>
                  <a:pt x="1623838" y="3137979"/>
                </a:lnTo>
                <a:lnTo>
                  <a:pt x="1623203" y="3139566"/>
                </a:lnTo>
                <a:lnTo>
                  <a:pt x="1622885" y="3141152"/>
                </a:lnTo>
                <a:lnTo>
                  <a:pt x="1622568" y="3144008"/>
                </a:lnTo>
                <a:lnTo>
                  <a:pt x="1623203" y="3146546"/>
                </a:lnTo>
                <a:lnTo>
                  <a:pt x="1623838" y="3148450"/>
                </a:lnTo>
                <a:lnTo>
                  <a:pt x="1624790" y="3150353"/>
                </a:lnTo>
                <a:lnTo>
                  <a:pt x="1623520" y="3151305"/>
                </a:lnTo>
                <a:lnTo>
                  <a:pt x="1622568" y="3151940"/>
                </a:lnTo>
                <a:lnTo>
                  <a:pt x="1620981" y="3153209"/>
                </a:lnTo>
                <a:lnTo>
                  <a:pt x="1620028" y="3155113"/>
                </a:lnTo>
                <a:lnTo>
                  <a:pt x="1619393" y="3157016"/>
                </a:lnTo>
                <a:lnTo>
                  <a:pt x="1619076" y="3158920"/>
                </a:lnTo>
                <a:lnTo>
                  <a:pt x="1618758" y="3160506"/>
                </a:lnTo>
                <a:lnTo>
                  <a:pt x="1618758" y="3161776"/>
                </a:lnTo>
                <a:lnTo>
                  <a:pt x="1618441" y="3184938"/>
                </a:lnTo>
                <a:lnTo>
                  <a:pt x="1704474" y="3184938"/>
                </a:lnTo>
                <a:lnTo>
                  <a:pt x="1704156" y="3161776"/>
                </a:lnTo>
                <a:lnTo>
                  <a:pt x="1704156" y="3160506"/>
                </a:lnTo>
                <a:lnTo>
                  <a:pt x="1704156" y="3158920"/>
                </a:lnTo>
                <a:lnTo>
                  <a:pt x="1703839" y="3157016"/>
                </a:lnTo>
                <a:lnTo>
                  <a:pt x="1702886" y="3155113"/>
                </a:lnTo>
                <a:lnTo>
                  <a:pt x="1701934" y="3153209"/>
                </a:lnTo>
                <a:lnTo>
                  <a:pt x="1700347" y="3151940"/>
                </a:lnTo>
                <a:lnTo>
                  <a:pt x="1699394" y="3151305"/>
                </a:lnTo>
                <a:lnTo>
                  <a:pt x="1698124" y="3150353"/>
                </a:lnTo>
                <a:lnTo>
                  <a:pt x="1699077" y="3148450"/>
                </a:lnTo>
                <a:lnTo>
                  <a:pt x="1699712" y="3146546"/>
                </a:lnTo>
                <a:lnTo>
                  <a:pt x="1700347" y="3144008"/>
                </a:lnTo>
                <a:lnTo>
                  <a:pt x="1700029" y="3141152"/>
                </a:lnTo>
                <a:lnTo>
                  <a:pt x="1699712" y="3139566"/>
                </a:lnTo>
                <a:lnTo>
                  <a:pt x="1699077" y="3137979"/>
                </a:lnTo>
                <a:lnTo>
                  <a:pt x="1698124" y="3136710"/>
                </a:lnTo>
                <a:lnTo>
                  <a:pt x="1696855" y="3135124"/>
                </a:lnTo>
                <a:lnTo>
                  <a:pt x="1695267" y="3133855"/>
                </a:lnTo>
                <a:lnTo>
                  <a:pt x="1693363" y="3132586"/>
                </a:lnTo>
                <a:lnTo>
                  <a:pt x="1686061" y="2603041"/>
                </a:lnTo>
                <a:lnTo>
                  <a:pt x="1691775" y="2603041"/>
                </a:lnTo>
                <a:lnTo>
                  <a:pt x="1691775" y="2592888"/>
                </a:lnTo>
                <a:lnTo>
                  <a:pt x="1689553" y="2592888"/>
                </a:lnTo>
                <a:lnTo>
                  <a:pt x="1689553" y="2580514"/>
                </a:lnTo>
                <a:lnTo>
                  <a:pt x="1691458" y="2580514"/>
                </a:lnTo>
                <a:lnTo>
                  <a:pt x="1693363" y="2580514"/>
                </a:lnTo>
                <a:lnTo>
                  <a:pt x="1695267" y="2579879"/>
                </a:lnTo>
                <a:lnTo>
                  <a:pt x="1697490" y="2579245"/>
                </a:lnTo>
                <a:lnTo>
                  <a:pt x="1699394" y="2578293"/>
                </a:lnTo>
                <a:lnTo>
                  <a:pt x="1700029" y="2577658"/>
                </a:lnTo>
                <a:lnTo>
                  <a:pt x="1700664" y="2577024"/>
                </a:lnTo>
                <a:lnTo>
                  <a:pt x="1700982" y="2576072"/>
                </a:lnTo>
                <a:lnTo>
                  <a:pt x="1701299" y="2575120"/>
                </a:lnTo>
                <a:lnTo>
                  <a:pt x="1700982" y="2574168"/>
                </a:lnTo>
                <a:lnTo>
                  <a:pt x="1700664" y="2573217"/>
                </a:lnTo>
                <a:lnTo>
                  <a:pt x="1700029" y="2572265"/>
                </a:lnTo>
                <a:lnTo>
                  <a:pt x="1699394" y="2571630"/>
                </a:lnTo>
                <a:lnTo>
                  <a:pt x="1697807" y="2570678"/>
                </a:lnTo>
                <a:lnTo>
                  <a:pt x="1695585" y="2570044"/>
                </a:lnTo>
                <a:lnTo>
                  <a:pt x="1693680" y="2569409"/>
                </a:lnTo>
                <a:lnTo>
                  <a:pt x="1691775" y="2569409"/>
                </a:lnTo>
                <a:lnTo>
                  <a:pt x="1690188" y="2569092"/>
                </a:lnTo>
                <a:lnTo>
                  <a:pt x="1690188" y="2560843"/>
                </a:lnTo>
                <a:lnTo>
                  <a:pt x="1700347" y="2560208"/>
                </a:lnTo>
                <a:lnTo>
                  <a:pt x="1700347" y="2554497"/>
                </a:lnTo>
                <a:lnTo>
                  <a:pt x="1705744" y="2554180"/>
                </a:lnTo>
                <a:lnTo>
                  <a:pt x="1705426" y="2544978"/>
                </a:lnTo>
                <a:lnTo>
                  <a:pt x="1708918" y="2544978"/>
                </a:lnTo>
                <a:lnTo>
                  <a:pt x="1708918" y="2535777"/>
                </a:lnTo>
                <a:lnTo>
                  <a:pt x="1711458" y="2535777"/>
                </a:lnTo>
                <a:lnTo>
                  <a:pt x="1711458" y="2529749"/>
                </a:lnTo>
                <a:lnTo>
                  <a:pt x="1707014" y="2529749"/>
                </a:lnTo>
                <a:lnTo>
                  <a:pt x="1707014" y="2526893"/>
                </a:lnTo>
                <a:lnTo>
                  <a:pt x="1712093" y="2526893"/>
                </a:lnTo>
                <a:lnTo>
                  <a:pt x="1712093" y="2521182"/>
                </a:lnTo>
                <a:lnTo>
                  <a:pt x="1610822" y="2521182"/>
                </a:lnTo>
                <a:close/>
                <a:moveTo>
                  <a:pt x="1509233" y="2521182"/>
                </a:moveTo>
                <a:lnTo>
                  <a:pt x="1508915" y="2526893"/>
                </a:lnTo>
                <a:lnTo>
                  <a:pt x="1513677" y="2526893"/>
                </a:lnTo>
                <a:lnTo>
                  <a:pt x="1513677" y="2529749"/>
                </a:lnTo>
                <a:lnTo>
                  <a:pt x="1509550" y="2529749"/>
                </a:lnTo>
                <a:lnTo>
                  <a:pt x="1509550" y="2535777"/>
                </a:lnTo>
                <a:lnTo>
                  <a:pt x="1511773" y="2535777"/>
                </a:lnTo>
                <a:lnTo>
                  <a:pt x="1511773" y="2544978"/>
                </a:lnTo>
                <a:lnTo>
                  <a:pt x="1515265" y="2544978"/>
                </a:lnTo>
                <a:lnTo>
                  <a:pt x="1515265" y="2554180"/>
                </a:lnTo>
                <a:lnTo>
                  <a:pt x="1520344" y="2554497"/>
                </a:lnTo>
                <a:lnTo>
                  <a:pt x="1520344" y="2560208"/>
                </a:lnTo>
                <a:lnTo>
                  <a:pt x="1531138" y="2560843"/>
                </a:lnTo>
                <a:lnTo>
                  <a:pt x="1530821" y="2569092"/>
                </a:lnTo>
                <a:lnTo>
                  <a:pt x="1529233" y="2569409"/>
                </a:lnTo>
                <a:lnTo>
                  <a:pt x="1527328" y="2569409"/>
                </a:lnTo>
                <a:lnTo>
                  <a:pt x="1525106" y="2570044"/>
                </a:lnTo>
                <a:lnTo>
                  <a:pt x="1523201" y="2570678"/>
                </a:lnTo>
                <a:lnTo>
                  <a:pt x="1521297" y="2571630"/>
                </a:lnTo>
                <a:lnTo>
                  <a:pt x="1520662" y="2572265"/>
                </a:lnTo>
                <a:lnTo>
                  <a:pt x="1520027" y="2573217"/>
                </a:lnTo>
                <a:lnTo>
                  <a:pt x="1519709" y="2574168"/>
                </a:lnTo>
                <a:lnTo>
                  <a:pt x="1519709" y="2575120"/>
                </a:lnTo>
                <a:lnTo>
                  <a:pt x="1519709" y="2576072"/>
                </a:lnTo>
                <a:lnTo>
                  <a:pt x="1520027" y="2577024"/>
                </a:lnTo>
                <a:lnTo>
                  <a:pt x="1520662" y="2577658"/>
                </a:lnTo>
                <a:lnTo>
                  <a:pt x="1521297" y="2578293"/>
                </a:lnTo>
                <a:lnTo>
                  <a:pt x="1523201" y="2579245"/>
                </a:lnTo>
                <a:lnTo>
                  <a:pt x="1525424" y="2579879"/>
                </a:lnTo>
                <a:lnTo>
                  <a:pt x="1527963" y="2580514"/>
                </a:lnTo>
                <a:lnTo>
                  <a:pt x="1529868" y="2580514"/>
                </a:lnTo>
                <a:lnTo>
                  <a:pt x="1531455" y="2580514"/>
                </a:lnTo>
                <a:lnTo>
                  <a:pt x="1531455" y="2592888"/>
                </a:lnTo>
                <a:lnTo>
                  <a:pt x="1529233" y="2592888"/>
                </a:lnTo>
                <a:lnTo>
                  <a:pt x="1529233" y="2603041"/>
                </a:lnTo>
                <a:lnTo>
                  <a:pt x="1534630" y="2603041"/>
                </a:lnTo>
                <a:lnTo>
                  <a:pt x="1527646" y="3132586"/>
                </a:lnTo>
                <a:lnTo>
                  <a:pt x="1525424" y="3133855"/>
                </a:lnTo>
                <a:lnTo>
                  <a:pt x="1523836" y="3135124"/>
                </a:lnTo>
                <a:lnTo>
                  <a:pt x="1522566" y="3136710"/>
                </a:lnTo>
                <a:lnTo>
                  <a:pt x="1521614" y="3137979"/>
                </a:lnTo>
                <a:lnTo>
                  <a:pt x="1520979" y="3139566"/>
                </a:lnTo>
                <a:lnTo>
                  <a:pt x="1520662" y="3141152"/>
                </a:lnTo>
                <a:lnTo>
                  <a:pt x="1520662" y="3144008"/>
                </a:lnTo>
                <a:lnTo>
                  <a:pt x="1520979" y="3146546"/>
                </a:lnTo>
                <a:lnTo>
                  <a:pt x="1521614" y="3148450"/>
                </a:lnTo>
                <a:lnTo>
                  <a:pt x="1522566" y="3150353"/>
                </a:lnTo>
                <a:lnTo>
                  <a:pt x="1521297" y="3151305"/>
                </a:lnTo>
                <a:lnTo>
                  <a:pt x="1520344" y="3151940"/>
                </a:lnTo>
                <a:lnTo>
                  <a:pt x="1518757" y="3153209"/>
                </a:lnTo>
                <a:lnTo>
                  <a:pt x="1517804" y="3155113"/>
                </a:lnTo>
                <a:lnTo>
                  <a:pt x="1517170" y="3157016"/>
                </a:lnTo>
                <a:lnTo>
                  <a:pt x="1516852" y="3158920"/>
                </a:lnTo>
                <a:lnTo>
                  <a:pt x="1516535" y="3160506"/>
                </a:lnTo>
                <a:lnTo>
                  <a:pt x="1516535" y="3161776"/>
                </a:lnTo>
                <a:lnTo>
                  <a:pt x="1516217" y="3184938"/>
                </a:lnTo>
                <a:lnTo>
                  <a:pt x="1602568" y="3184938"/>
                </a:lnTo>
                <a:lnTo>
                  <a:pt x="1602250" y="3161776"/>
                </a:lnTo>
                <a:lnTo>
                  <a:pt x="1602250" y="3160506"/>
                </a:lnTo>
                <a:lnTo>
                  <a:pt x="1602250" y="3158920"/>
                </a:lnTo>
                <a:lnTo>
                  <a:pt x="1601933" y="3157016"/>
                </a:lnTo>
                <a:lnTo>
                  <a:pt x="1601298" y="3155113"/>
                </a:lnTo>
                <a:lnTo>
                  <a:pt x="1600028" y="3153209"/>
                </a:lnTo>
                <a:lnTo>
                  <a:pt x="1598441" y="3151940"/>
                </a:lnTo>
                <a:lnTo>
                  <a:pt x="1597488" y="3151305"/>
                </a:lnTo>
                <a:lnTo>
                  <a:pt x="1596218" y="3150353"/>
                </a:lnTo>
                <a:lnTo>
                  <a:pt x="1597171" y="3148450"/>
                </a:lnTo>
                <a:lnTo>
                  <a:pt x="1597806" y="3146546"/>
                </a:lnTo>
                <a:lnTo>
                  <a:pt x="1598441" y="3144008"/>
                </a:lnTo>
                <a:lnTo>
                  <a:pt x="1598123" y="3141152"/>
                </a:lnTo>
                <a:lnTo>
                  <a:pt x="1597806" y="3139566"/>
                </a:lnTo>
                <a:lnTo>
                  <a:pt x="1597171" y="3137979"/>
                </a:lnTo>
                <a:lnTo>
                  <a:pt x="1596218" y="3136710"/>
                </a:lnTo>
                <a:lnTo>
                  <a:pt x="1595266" y="3135124"/>
                </a:lnTo>
                <a:lnTo>
                  <a:pt x="1593361" y="3133855"/>
                </a:lnTo>
                <a:lnTo>
                  <a:pt x="1591139" y="3132586"/>
                </a:lnTo>
                <a:lnTo>
                  <a:pt x="1584155" y="2603041"/>
                </a:lnTo>
                <a:lnTo>
                  <a:pt x="1589869" y="2603041"/>
                </a:lnTo>
                <a:lnTo>
                  <a:pt x="1589552" y="2592888"/>
                </a:lnTo>
                <a:lnTo>
                  <a:pt x="1587647" y="2592888"/>
                </a:lnTo>
                <a:lnTo>
                  <a:pt x="1587329" y="2580514"/>
                </a:lnTo>
                <a:lnTo>
                  <a:pt x="1589234" y="2580514"/>
                </a:lnTo>
                <a:lnTo>
                  <a:pt x="1591139" y="2580514"/>
                </a:lnTo>
                <a:lnTo>
                  <a:pt x="1593361" y="2579879"/>
                </a:lnTo>
                <a:lnTo>
                  <a:pt x="1595583" y="2579245"/>
                </a:lnTo>
                <a:lnTo>
                  <a:pt x="1597488" y="2578293"/>
                </a:lnTo>
                <a:lnTo>
                  <a:pt x="1598123" y="2577658"/>
                </a:lnTo>
                <a:lnTo>
                  <a:pt x="1598758" y="2577024"/>
                </a:lnTo>
                <a:lnTo>
                  <a:pt x="1599075" y="2576072"/>
                </a:lnTo>
                <a:lnTo>
                  <a:pt x="1599393" y="2575120"/>
                </a:lnTo>
                <a:lnTo>
                  <a:pt x="1599075" y="2574168"/>
                </a:lnTo>
                <a:lnTo>
                  <a:pt x="1598758" y="2573217"/>
                </a:lnTo>
                <a:lnTo>
                  <a:pt x="1598123" y="2572265"/>
                </a:lnTo>
                <a:lnTo>
                  <a:pt x="1597488" y="2571630"/>
                </a:lnTo>
                <a:lnTo>
                  <a:pt x="1595901" y="2570678"/>
                </a:lnTo>
                <a:lnTo>
                  <a:pt x="1593361" y="2570044"/>
                </a:lnTo>
                <a:lnTo>
                  <a:pt x="1591456" y="2569409"/>
                </a:lnTo>
                <a:lnTo>
                  <a:pt x="1589552" y="2569409"/>
                </a:lnTo>
                <a:lnTo>
                  <a:pt x="1587964" y="2569092"/>
                </a:lnTo>
                <a:lnTo>
                  <a:pt x="1587964" y="2560843"/>
                </a:lnTo>
                <a:lnTo>
                  <a:pt x="1598441" y="2560208"/>
                </a:lnTo>
                <a:lnTo>
                  <a:pt x="1598441" y="2554497"/>
                </a:lnTo>
                <a:lnTo>
                  <a:pt x="1603837" y="2554180"/>
                </a:lnTo>
                <a:lnTo>
                  <a:pt x="1603520" y="2544978"/>
                </a:lnTo>
                <a:lnTo>
                  <a:pt x="1607330" y="2544978"/>
                </a:lnTo>
                <a:lnTo>
                  <a:pt x="1607012" y="2535777"/>
                </a:lnTo>
                <a:lnTo>
                  <a:pt x="1609234" y="2535777"/>
                </a:lnTo>
                <a:lnTo>
                  <a:pt x="1609234" y="2529749"/>
                </a:lnTo>
                <a:lnTo>
                  <a:pt x="1605107" y="2529749"/>
                </a:lnTo>
                <a:lnTo>
                  <a:pt x="1605107" y="2526893"/>
                </a:lnTo>
                <a:lnTo>
                  <a:pt x="1609869" y="2526893"/>
                </a:lnTo>
                <a:lnTo>
                  <a:pt x="1609869" y="2521182"/>
                </a:lnTo>
                <a:lnTo>
                  <a:pt x="1509233" y="2521182"/>
                </a:lnTo>
                <a:close/>
                <a:moveTo>
                  <a:pt x="1325738" y="2521182"/>
                </a:moveTo>
                <a:lnTo>
                  <a:pt x="1325738" y="2526893"/>
                </a:lnTo>
                <a:lnTo>
                  <a:pt x="1330183" y="2526893"/>
                </a:lnTo>
                <a:lnTo>
                  <a:pt x="1330183" y="2529749"/>
                </a:lnTo>
                <a:lnTo>
                  <a:pt x="1326373" y="2529749"/>
                </a:lnTo>
                <a:lnTo>
                  <a:pt x="1326056" y="2535777"/>
                </a:lnTo>
                <a:lnTo>
                  <a:pt x="1328278" y="2535777"/>
                </a:lnTo>
                <a:lnTo>
                  <a:pt x="1328278" y="2544978"/>
                </a:lnTo>
                <a:lnTo>
                  <a:pt x="1331770" y="2544978"/>
                </a:lnTo>
                <a:lnTo>
                  <a:pt x="1331770" y="2554180"/>
                </a:lnTo>
                <a:lnTo>
                  <a:pt x="1337167" y="2554497"/>
                </a:lnTo>
                <a:lnTo>
                  <a:pt x="1336850" y="2560208"/>
                </a:lnTo>
                <a:lnTo>
                  <a:pt x="1347643" y="2560843"/>
                </a:lnTo>
                <a:lnTo>
                  <a:pt x="1347326" y="2569092"/>
                </a:lnTo>
                <a:lnTo>
                  <a:pt x="1345739" y="2569409"/>
                </a:lnTo>
                <a:lnTo>
                  <a:pt x="1344151" y="2569409"/>
                </a:lnTo>
                <a:lnTo>
                  <a:pt x="1341611" y="2570044"/>
                </a:lnTo>
                <a:lnTo>
                  <a:pt x="1339707" y="2570678"/>
                </a:lnTo>
                <a:lnTo>
                  <a:pt x="1337802" y="2571630"/>
                </a:lnTo>
                <a:lnTo>
                  <a:pt x="1337167" y="2572265"/>
                </a:lnTo>
                <a:lnTo>
                  <a:pt x="1336532" y="2573217"/>
                </a:lnTo>
                <a:lnTo>
                  <a:pt x="1336215" y="2574168"/>
                </a:lnTo>
                <a:lnTo>
                  <a:pt x="1336215" y="2575120"/>
                </a:lnTo>
                <a:lnTo>
                  <a:pt x="1336215" y="2576072"/>
                </a:lnTo>
                <a:lnTo>
                  <a:pt x="1336532" y="2577024"/>
                </a:lnTo>
                <a:lnTo>
                  <a:pt x="1337167" y="2577658"/>
                </a:lnTo>
                <a:lnTo>
                  <a:pt x="1337802" y="2578293"/>
                </a:lnTo>
                <a:lnTo>
                  <a:pt x="1339707" y="2579245"/>
                </a:lnTo>
                <a:lnTo>
                  <a:pt x="1341929" y="2579879"/>
                </a:lnTo>
                <a:lnTo>
                  <a:pt x="1344469" y="2580514"/>
                </a:lnTo>
                <a:lnTo>
                  <a:pt x="1346373" y="2580514"/>
                </a:lnTo>
                <a:lnTo>
                  <a:pt x="1347961" y="2580514"/>
                </a:lnTo>
                <a:lnTo>
                  <a:pt x="1347961" y="2592888"/>
                </a:lnTo>
                <a:lnTo>
                  <a:pt x="1345739" y="2592888"/>
                </a:lnTo>
                <a:lnTo>
                  <a:pt x="1345739" y="2603041"/>
                </a:lnTo>
                <a:lnTo>
                  <a:pt x="1351135" y="2603041"/>
                </a:lnTo>
                <a:lnTo>
                  <a:pt x="1344151" y="3132586"/>
                </a:lnTo>
                <a:lnTo>
                  <a:pt x="1341929" y="3133855"/>
                </a:lnTo>
                <a:lnTo>
                  <a:pt x="1340342" y="3135124"/>
                </a:lnTo>
                <a:lnTo>
                  <a:pt x="1339072" y="3136710"/>
                </a:lnTo>
                <a:lnTo>
                  <a:pt x="1338119" y="3137979"/>
                </a:lnTo>
                <a:lnTo>
                  <a:pt x="1337484" y="3139566"/>
                </a:lnTo>
                <a:lnTo>
                  <a:pt x="1337167" y="3141152"/>
                </a:lnTo>
                <a:lnTo>
                  <a:pt x="1337167" y="3144008"/>
                </a:lnTo>
                <a:lnTo>
                  <a:pt x="1337484" y="3146546"/>
                </a:lnTo>
                <a:lnTo>
                  <a:pt x="1338119" y="3148450"/>
                </a:lnTo>
                <a:lnTo>
                  <a:pt x="1339072" y="3150353"/>
                </a:lnTo>
                <a:lnTo>
                  <a:pt x="1338119" y="3151305"/>
                </a:lnTo>
                <a:lnTo>
                  <a:pt x="1336850" y="3151940"/>
                </a:lnTo>
                <a:lnTo>
                  <a:pt x="1335262" y="3153209"/>
                </a:lnTo>
                <a:lnTo>
                  <a:pt x="1334310" y="3155113"/>
                </a:lnTo>
                <a:lnTo>
                  <a:pt x="1333675" y="3157016"/>
                </a:lnTo>
                <a:lnTo>
                  <a:pt x="1333357" y="3158920"/>
                </a:lnTo>
                <a:lnTo>
                  <a:pt x="1333040" y="3160506"/>
                </a:lnTo>
                <a:lnTo>
                  <a:pt x="1333357" y="3161776"/>
                </a:lnTo>
                <a:lnTo>
                  <a:pt x="1333040" y="3184938"/>
                </a:lnTo>
                <a:lnTo>
                  <a:pt x="1419073" y="3184938"/>
                </a:lnTo>
                <a:lnTo>
                  <a:pt x="1418755" y="3161776"/>
                </a:lnTo>
                <a:lnTo>
                  <a:pt x="1418755" y="3160506"/>
                </a:lnTo>
                <a:lnTo>
                  <a:pt x="1418755" y="3158920"/>
                </a:lnTo>
                <a:lnTo>
                  <a:pt x="1418438" y="3157016"/>
                </a:lnTo>
                <a:lnTo>
                  <a:pt x="1417803" y="3155113"/>
                </a:lnTo>
                <a:lnTo>
                  <a:pt x="1416533" y="3153209"/>
                </a:lnTo>
                <a:lnTo>
                  <a:pt x="1414946" y="3151940"/>
                </a:lnTo>
                <a:lnTo>
                  <a:pt x="1413993" y="3151305"/>
                </a:lnTo>
                <a:lnTo>
                  <a:pt x="1412724" y="3150353"/>
                </a:lnTo>
                <a:lnTo>
                  <a:pt x="1413676" y="3148450"/>
                </a:lnTo>
                <a:lnTo>
                  <a:pt x="1414628" y="3146546"/>
                </a:lnTo>
                <a:lnTo>
                  <a:pt x="1414946" y="3144008"/>
                </a:lnTo>
                <a:lnTo>
                  <a:pt x="1414946" y="3141152"/>
                </a:lnTo>
                <a:lnTo>
                  <a:pt x="1414311" y="3139566"/>
                </a:lnTo>
                <a:lnTo>
                  <a:pt x="1413993" y="3137979"/>
                </a:lnTo>
                <a:lnTo>
                  <a:pt x="1413041" y="3136710"/>
                </a:lnTo>
                <a:lnTo>
                  <a:pt x="1411771" y="3135124"/>
                </a:lnTo>
                <a:lnTo>
                  <a:pt x="1409866" y="3133855"/>
                </a:lnTo>
                <a:lnTo>
                  <a:pt x="1407644" y="3132586"/>
                </a:lnTo>
                <a:lnTo>
                  <a:pt x="1400977" y="2603041"/>
                </a:lnTo>
                <a:lnTo>
                  <a:pt x="1406374" y="2603041"/>
                </a:lnTo>
                <a:lnTo>
                  <a:pt x="1406057" y="2592888"/>
                </a:lnTo>
                <a:lnTo>
                  <a:pt x="1404152" y="2592888"/>
                </a:lnTo>
                <a:lnTo>
                  <a:pt x="1403835" y="2580514"/>
                </a:lnTo>
                <a:lnTo>
                  <a:pt x="1405739" y="2580514"/>
                </a:lnTo>
                <a:lnTo>
                  <a:pt x="1407644" y="2580514"/>
                </a:lnTo>
                <a:lnTo>
                  <a:pt x="1409866" y="2579879"/>
                </a:lnTo>
                <a:lnTo>
                  <a:pt x="1412089" y="2579245"/>
                </a:lnTo>
                <a:lnTo>
                  <a:pt x="1413993" y="2578293"/>
                </a:lnTo>
                <a:lnTo>
                  <a:pt x="1414946" y="2577658"/>
                </a:lnTo>
                <a:lnTo>
                  <a:pt x="1415263" y="2577024"/>
                </a:lnTo>
                <a:lnTo>
                  <a:pt x="1415898" y="2576072"/>
                </a:lnTo>
                <a:lnTo>
                  <a:pt x="1415898" y="2575120"/>
                </a:lnTo>
                <a:lnTo>
                  <a:pt x="1415898" y="2574168"/>
                </a:lnTo>
                <a:lnTo>
                  <a:pt x="1415263" y="2573217"/>
                </a:lnTo>
                <a:lnTo>
                  <a:pt x="1414946" y="2572265"/>
                </a:lnTo>
                <a:lnTo>
                  <a:pt x="1413993" y="2571630"/>
                </a:lnTo>
                <a:lnTo>
                  <a:pt x="1412406" y="2570678"/>
                </a:lnTo>
                <a:lnTo>
                  <a:pt x="1410184" y="2570044"/>
                </a:lnTo>
                <a:lnTo>
                  <a:pt x="1407962" y="2569409"/>
                </a:lnTo>
                <a:lnTo>
                  <a:pt x="1406374" y="2569409"/>
                </a:lnTo>
                <a:lnTo>
                  <a:pt x="1404470" y="2569092"/>
                </a:lnTo>
                <a:lnTo>
                  <a:pt x="1404470" y="2560843"/>
                </a:lnTo>
                <a:lnTo>
                  <a:pt x="1415263" y="2560208"/>
                </a:lnTo>
                <a:lnTo>
                  <a:pt x="1414946" y="2554497"/>
                </a:lnTo>
                <a:lnTo>
                  <a:pt x="1420343" y="2554180"/>
                </a:lnTo>
                <a:lnTo>
                  <a:pt x="1420343" y="2544978"/>
                </a:lnTo>
                <a:lnTo>
                  <a:pt x="1423835" y="2544978"/>
                </a:lnTo>
                <a:lnTo>
                  <a:pt x="1423517" y="2535777"/>
                </a:lnTo>
                <a:lnTo>
                  <a:pt x="1426057" y="2535777"/>
                </a:lnTo>
                <a:lnTo>
                  <a:pt x="1425740" y="2529749"/>
                </a:lnTo>
                <a:lnTo>
                  <a:pt x="1421930" y="2529749"/>
                </a:lnTo>
                <a:lnTo>
                  <a:pt x="1421613" y="2526893"/>
                </a:lnTo>
                <a:lnTo>
                  <a:pt x="1426375" y="2526893"/>
                </a:lnTo>
                <a:lnTo>
                  <a:pt x="1426375" y="2521182"/>
                </a:lnTo>
                <a:lnTo>
                  <a:pt x="1325738" y="2521182"/>
                </a:lnTo>
                <a:close/>
                <a:moveTo>
                  <a:pt x="1223515" y="2521182"/>
                </a:moveTo>
                <a:lnTo>
                  <a:pt x="1223515" y="2526893"/>
                </a:lnTo>
                <a:lnTo>
                  <a:pt x="1228277" y="2526893"/>
                </a:lnTo>
                <a:lnTo>
                  <a:pt x="1228277" y="2529749"/>
                </a:lnTo>
                <a:lnTo>
                  <a:pt x="1224149" y="2529749"/>
                </a:lnTo>
                <a:lnTo>
                  <a:pt x="1223832" y="2535777"/>
                </a:lnTo>
                <a:lnTo>
                  <a:pt x="1226054" y="2535777"/>
                </a:lnTo>
                <a:lnTo>
                  <a:pt x="1226054" y="2544978"/>
                </a:lnTo>
                <a:lnTo>
                  <a:pt x="1229864" y="2544978"/>
                </a:lnTo>
                <a:lnTo>
                  <a:pt x="1229864" y="2554180"/>
                </a:lnTo>
                <a:lnTo>
                  <a:pt x="1235261" y="2554497"/>
                </a:lnTo>
                <a:lnTo>
                  <a:pt x="1234943" y="2560208"/>
                </a:lnTo>
                <a:lnTo>
                  <a:pt x="1245420" y="2560843"/>
                </a:lnTo>
                <a:lnTo>
                  <a:pt x="1245420" y="2569092"/>
                </a:lnTo>
                <a:lnTo>
                  <a:pt x="1243515" y="2569409"/>
                </a:lnTo>
                <a:lnTo>
                  <a:pt x="1241928" y="2569409"/>
                </a:lnTo>
                <a:lnTo>
                  <a:pt x="1239705" y="2570044"/>
                </a:lnTo>
                <a:lnTo>
                  <a:pt x="1237800" y="2570678"/>
                </a:lnTo>
                <a:lnTo>
                  <a:pt x="1236213" y="2571630"/>
                </a:lnTo>
                <a:lnTo>
                  <a:pt x="1235261" y="2572265"/>
                </a:lnTo>
                <a:lnTo>
                  <a:pt x="1234943" y="2573217"/>
                </a:lnTo>
                <a:lnTo>
                  <a:pt x="1234308" y="2574168"/>
                </a:lnTo>
                <a:lnTo>
                  <a:pt x="1234308" y="2575120"/>
                </a:lnTo>
                <a:lnTo>
                  <a:pt x="1234308" y="2576072"/>
                </a:lnTo>
                <a:lnTo>
                  <a:pt x="1234943" y="2577024"/>
                </a:lnTo>
                <a:lnTo>
                  <a:pt x="1235261" y="2577658"/>
                </a:lnTo>
                <a:lnTo>
                  <a:pt x="1236213" y="2578293"/>
                </a:lnTo>
                <a:lnTo>
                  <a:pt x="1237800" y="2579245"/>
                </a:lnTo>
                <a:lnTo>
                  <a:pt x="1240023" y="2579879"/>
                </a:lnTo>
                <a:lnTo>
                  <a:pt x="1242245" y="2580514"/>
                </a:lnTo>
                <a:lnTo>
                  <a:pt x="1244150" y="2580514"/>
                </a:lnTo>
                <a:lnTo>
                  <a:pt x="1246055" y="2580514"/>
                </a:lnTo>
                <a:lnTo>
                  <a:pt x="1245737" y="2592888"/>
                </a:lnTo>
                <a:lnTo>
                  <a:pt x="1243832" y="2592888"/>
                </a:lnTo>
                <a:lnTo>
                  <a:pt x="1243515" y="2603041"/>
                </a:lnTo>
                <a:lnTo>
                  <a:pt x="1248912" y="2603041"/>
                </a:lnTo>
                <a:lnTo>
                  <a:pt x="1242245" y="3132586"/>
                </a:lnTo>
                <a:lnTo>
                  <a:pt x="1240023" y="3133855"/>
                </a:lnTo>
                <a:lnTo>
                  <a:pt x="1238435" y="3135124"/>
                </a:lnTo>
                <a:lnTo>
                  <a:pt x="1237166" y="3136710"/>
                </a:lnTo>
                <a:lnTo>
                  <a:pt x="1236213" y="3137979"/>
                </a:lnTo>
                <a:lnTo>
                  <a:pt x="1235578" y="3139566"/>
                </a:lnTo>
                <a:lnTo>
                  <a:pt x="1235261" y="3141152"/>
                </a:lnTo>
                <a:lnTo>
                  <a:pt x="1235261" y="3144008"/>
                </a:lnTo>
                <a:lnTo>
                  <a:pt x="1235578" y="3146546"/>
                </a:lnTo>
                <a:lnTo>
                  <a:pt x="1236531" y="3148450"/>
                </a:lnTo>
                <a:lnTo>
                  <a:pt x="1237483" y="3150353"/>
                </a:lnTo>
                <a:lnTo>
                  <a:pt x="1236213" y="3151305"/>
                </a:lnTo>
                <a:lnTo>
                  <a:pt x="1235261" y="3151940"/>
                </a:lnTo>
                <a:lnTo>
                  <a:pt x="1233673" y="3153209"/>
                </a:lnTo>
                <a:lnTo>
                  <a:pt x="1232404" y="3155113"/>
                </a:lnTo>
                <a:lnTo>
                  <a:pt x="1231769" y="3157016"/>
                </a:lnTo>
                <a:lnTo>
                  <a:pt x="1231451" y="3158920"/>
                </a:lnTo>
                <a:lnTo>
                  <a:pt x="1231451" y="3160506"/>
                </a:lnTo>
                <a:lnTo>
                  <a:pt x="1231451" y="3161776"/>
                </a:lnTo>
                <a:lnTo>
                  <a:pt x="1231134" y="3184938"/>
                </a:lnTo>
                <a:lnTo>
                  <a:pt x="1316849" y="3184938"/>
                </a:lnTo>
                <a:lnTo>
                  <a:pt x="1316532" y="3161776"/>
                </a:lnTo>
                <a:lnTo>
                  <a:pt x="1316532" y="3160506"/>
                </a:lnTo>
                <a:lnTo>
                  <a:pt x="1316532" y="3158920"/>
                </a:lnTo>
                <a:lnTo>
                  <a:pt x="1316214" y="3157016"/>
                </a:lnTo>
                <a:lnTo>
                  <a:pt x="1315579" y="3155113"/>
                </a:lnTo>
                <a:lnTo>
                  <a:pt x="1314627" y="3153209"/>
                </a:lnTo>
                <a:lnTo>
                  <a:pt x="1313040" y="3151940"/>
                </a:lnTo>
                <a:lnTo>
                  <a:pt x="1311770" y="3151305"/>
                </a:lnTo>
                <a:lnTo>
                  <a:pt x="1310817" y="3150353"/>
                </a:lnTo>
                <a:lnTo>
                  <a:pt x="1311452" y="3148450"/>
                </a:lnTo>
                <a:lnTo>
                  <a:pt x="1312405" y="3146546"/>
                </a:lnTo>
                <a:lnTo>
                  <a:pt x="1312722" y="3144008"/>
                </a:lnTo>
                <a:lnTo>
                  <a:pt x="1312722" y="3141152"/>
                </a:lnTo>
                <a:lnTo>
                  <a:pt x="1312405" y="3139566"/>
                </a:lnTo>
                <a:lnTo>
                  <a:pt x="1311770" y="3137979"/>
                </a:lnTo>
                <a:lnTo>
                  <a:pt x="1310817" y="3136710"/>
                </a:lnTo>
                <a:lnTo>
                  <a:pt x="1309548" y="3135124"/>
                </a:lnTo>
                <a:lnTo>
                  <a:pt x="1307960" y="3133855"/>
                </a:lnTo>
                <a:lnTo>
                  <a:pt x="1306055" y="3132586"/>
                </a:lnTo>
                <a:lnTo>
                  <a:pt x="1299071" y="2603041"/>
                </a:lnTo>
                <a:lnTo>
                  <a:pt x="1304468" y="2603041"/>
                </a:lnTo>
                <a:lnTo>
                  <a:pt x="1304468" y="2592888"/>
                </a:lnTo>
                <a:lnTo>
                  <a:pt x="1302246" y="2592888"/>
                </a:lnTo>
                <a:lnTo>
                  <a:pt x="1301928" y="2580514"/>
                </a:lnTo>
                <a:lnTo>
                  <a:pt x="1303833" y="2580514"/>
                </a:lnTo>
                <a:lnTo>
                  <a:pt x="1305738" y="2580514"/>
                </a:lnTo>
                <a:lnTo>
                  <a:pt x="1307960" y="2579879"/>
                </a:lnTo>
                <a:lnTo>
                  <a:pt x="1310182" y="2579245"/>
                </a:lnTo>
                <a:lnTo>
                  <a:pt x="1311770" y="2578293"/>
                </a:lnTo>
                <a:lnTo>
                  <a:pt x="1312722" y="2577658"/>
                </a:lnTo>
                <a:lnTo>
                  <a:pt x="1313357" y="2577024"/>
                </a:lnTo>
                <a:lnTo>
                  <a:pt x="1313675" y="2576072"/>
                </a:lnTo>
                <a:lnTo>
                  <a:pt x="1313675" y="2575120"/>
                </a:lnTo>
                <a:lnTo>
                  <a:pt x="1313675" y="2574168"/>
                </a:lnTo>
                <a:lnTo>
                  <a:pt x="1313357" y="2573217"/>
                </a:lnTo>
                <a:lnTo>
                  <a:pt x="1312722" y="2572265"/>
                </a:lnTo>
                <a:lnTo>
                  <a:pt x="1312087" y="2571630"/>
                </a:lnTo>
                <a:lnTo>
                  <a:pt x="1310182" y="2570678"/>
                </a:lnTo>
                <a:lnTo>
                  <a:pt x="1308278" y="2570044"/>
                </a:lnTo>
                <a:lnTo>
                  <a:pt x="1306055" y="2569409"/>
                </a:lnTo>
                <a:lnTo>
                  <a:pt x="1304468" y="2569409"/>
                </a:lnTo>
                <a:lnTo>
                  <a:pt x="1302563" y="2569092"/>
                </a:lnTo>
                <a:lnTo>
                  <a:pt x="1302563" y="2560843"/>
                </a:lnTo>
                <a:lnTo>
                  <a:pt x="1313040" y="2560208"/>
                </a:lnTo>
                <a:lnTo>
                  <a:pt x="1312722" y="2554497"/>
                </a:lnTo>
                <a:lnTo>
                  <a:pt x="1318119" y="2554180"/>
                </a:lnTo>
                <a:lnTo>
                  <a:pt x="1318119" y="2544978"/>
                </a:lnTo>
                <a:lnTo>
                  <a:pt x="1321929" y="2544978"/>
                </a:lnTo>
                <a:lnTo>
                  <a:pt x="1321929" y="2535777"/>
                </a:lnTo>
                <a:lnTo>
                  <a:pt x="1324151" y="2535777"/>
                </a:lnTo>
                <a:lnTo>
                  <a:pt x="1323833" y="2529749"/>
                </a:lnTo>
                <a:lnTo>
                  <a:pt x="1320024" y="2529749"/>
                </a:lnTo>
                <a:lnTo>
                  <a:pt x="1320024" y="2526893"/>
                </a:lnTo>
                <a:lnTo>
                  <a:pt x="1324468" y="2526893"/>
                </a:lnTo>
                <a:lnTo>
                  <a:pt x="1324468" y="2521182"/>
                </a:lnTo>
                <a:lnTo>
                  <a:pt x="1223515" y="2521182"/>
                </a:lnTo>
                <a:close/>
                <a:moveTo>
                  <a:pt x="1040020" y="2521182"/>
                </a:moveTo>
                <a:lnTo>
                  <a:pt x="1040020" y="2526893"/>
                </a:lnTo>
                <a:lnTo>
                  <a:pt x="1045099" y="2526893"/>
                </a:lnTo>
                <a:lnTo>
                  <a:pt x="1045099" y="2529749"/>
                </a:lnTo>
                <a:lnTo>
                  <a:pt x="1040655" y="2529749"/>
                </a:lnTo>
                <a:lnTo>
                  <a:pt x="1040655" y="2535777"/>
                </a:lnTo>
                <a:lnTo>
                  <a:pt x="1042877" y="2535777"/>
                </a:lnTo>
                <a:lnTo>
                  <a:pt x="1042560" y="2544978"/>
                </a:lnTo>
                <a:lnTo>
                  <a:pt x="1046369" y="2544978"/>
                </a:lnTo>
                <a:lnTo>
                  <a:pt x="1046369" y="2554180"/>
                </a:lnTo>
                <a:lnTo>
                  <a:pt x="1051766" y="2554497"/>
                </a:lnTo>
                <a:lnTo>
                  <a:pt x="1051766" y="2560208"/>
                </a:lnTo>
                <a:lnTo>
                  <a:pt x="1061925" y="2560843"/>
                </a:lnTo>
                <a:lnTo>
                  <a:pt x="1061925" y="2569092"/>
                </a:lnTo>
                <a:lnTo>
                  <a:pt x="1060020" y="2569409"/>
                </a:lnTo>
                <a:lnTo>
                  <a:pt x="1058433" y="2569409"/>
                </a:lnTo>
                <a:lnTo>
                  <a:pt x="1056528" y="2570044"/>
                </a:lnTo>
                <a:lnTo>
                  <a:pt x="1054306" y="2570678"/>
                </a:lnTo>
                <a:lnTo>
                  <a:pt x="1052719" y="2571630"/>
                </a:lnTo>
                <a:lnTo>
                  <a:pt x="1051766" y="2572265"/>
                </a:lnTo>
                <a:lnTo>
                  <a:pt x="1051449" y="2573217"/>
                </a:lnTo>
                <a:lnTo>
                  <a:pt x="1051131" y="2574168"/>
                </a:lnTo>
                <a:lnTo>
                  <a:pt x="1050814" y="2575120"/>
                </a:lnTo>
                <a:lnTo>
                  <a:pt x="1051131" y="2576072"/>
                </a:lnTo>
                <a:lnTo>
                  <a:pt x="1051449" y="2577024"/>
                </a:lnTo>
                <a:lnTo>
                  <a:pt x="1052084" y="2577658"/>
                </a:lnTo>
                <a:lnTo>
                  <a:pt x="1052719" y="2578293"/>
                </a:lnTo>
                <a:lnTo>
                  <a:pt x="1054623" y="2579245"/>
                </a:lnTo>
                <a:lnTo>
                  <a:pt x="1056528" y="2579879"/>
                </a:lnTo>
                <a:lnTo>
                  <a:pt x="1058750" y="2580514"/>
                </a:lnTo>
                <a:lnTo>
                  <a:pt x="1060655" y="2580514"/>
                </a:lnTo>
                <a:lnTo>
                  <a:pt x="1062560" y="2580514"/>
                </a:lnTo>
                <a:lnTo>
                  <a:pt x="1062242" y="2592888"/>
                </a:lnTo>
                <a:lnTo>
                  <a:pt x="1060338" y="2592888"/>
                </a:lnTo>
                <a:lnTo>
                  <a:pt x="1060020" y="2603041"/>
                </a:lnTo>
                <a:lnTo>
                  <a:pt x="1065735" y="2603041"/>
                </a:lnTo>
                <a:lnTo>
                  <a:pt x="1058750" y="3132586"/>
                </a:lnTo>
                <a:lnTo>
                  <a:pt x="1056528" y="3133855"/>
                </a:lnTo>
                <a:lnTo>
                  <a:pt x="1054941" y="3135124"/>
                </a:lnTo>
                <a:lnTo>
                  <a:pt x="1053671" y="3136710"/>
                </a:lnTo>
                <a:lnTo>
                  <a:pt x="1053036" y="3137979"/>
                </a:lnTo>
                <a:lnTo>
                  <a:pt x="1052401" y="3139566"/>
                </a:lnTo>
                <a:lnTo>
                  <a:pt x="1052084" y="3141152"/>
                </a:lnTo>
                <a:lnTo>
                  <a:pt x="1051766" y="3144008"/>
                </a:lnTo>
                <a:lnTo>
                  <a:pt x="1052401" y="3146546"/>
                </a:lnTo>
                <a:lnTo>
                  <a:pt x="1053036" y="3148450"/>
                </a:lnTo>
                <a:lnTo>
                  <a:pt x="1053988" y="3150353"/>
                </a:lnTo>
                <a:lnTo>
                  <a:pt x="1052719" y="3151305"/>
                </a:lnTo>
                <a:lnTo>
                  <a:pt x="1051766" y="3151940"/>
                </a:lnTo>
                <a:lnTo>
                  <a:pt x="1050179" y="3153209"/>
                </a:lnTo>
                <a:lnTo>
                  <a:pt x="1048909" y="3155113"/>
                </a:lnTo>
                <a:lnTo>
                  <a:pt x="1048274" y="3157016"/>
                </a:lnTo>
                <a:lnTo>
                  <a:pt x="1047957" y="3158920"/>
                </a:lnTo>
                <a:lnTo>
                  <a:pt x="1047957" y="3160506"/>
                </a:lnTo>
                <a:lnTo>
                  <a:pt x="1047957" y="3161776"/>
                </a:lnTo>
                <a:lnTo>
                  <a:pt x="1047639" y="3184938"/>
                </a:lnTo>
                <a:lnTo>
                  <a:pt x="1133672" y="3184938"/>
                </a:lnTo>
                <a:lnTo>
                  <a:pt x="1133355" y="3161776"/>
                </a:lnTo>
                <a:lnTo>
                  <a:pt x="1133355" y="3160506"/>
                </a:lnTo>
                <a:lnTo>
                  <a:pt x="1133037" y="3158920"/>
                </a:lnTo>
                <a:lnTo>
                  <a:pt x="1132720" y="3157016"/>
                </a:lnTo>
                <a:lnTo>
                  <a:pt x="1132085" y="3155113"/>
                </a:lnTo>
                <a:lnTo>
                  <a:pt x="1131132" y="3153209"/>
                </a:lnTo>
                <a:lnTo>
                  <a:pt x="1129545" y="3151940"/>
                </a:lnTo>
                <a:lnTo>
                  <a:pt x="1128593" y="3151305"/>
                </a:lnTo>
                <a:lnTo>
                  <a:pt x="1127323" y="3150353"/>
                </a:lnTo>
                <a:lnTo>
                  <a:pt x="1128275" y="3148450"/>
                </a:lnTo>
                <a:lnTo>
                  <a:pt x="1128910" y="3146546"/>
                </a:lnTo>
                <a:lnTo>
                  <a:pt x="1129227" y="3144008"/>
                </a:lnTo>
                <a:lnTo>
                  <a:pt x="1129227" y="3141152"/>
                </a:lnTo>
                <a:lnTo>
                  <a:pt x="1128910" y="3139566"/>
                </a:lnTo>
                <a:lnTo>
                  <a:pt x="1128275" y="3137979"/>
                </a:lnTo>
                <a:lnTo>
                  <a:pt x="1127323" y="3136710"/>
                </a:lnTo>
                <a:lnTo>
                  <a:pt x="1126053" y="3135124"/>
                </a:lnTo>
                <a:lnTo>
                  <a:pt x="1124466" y="3133855"/>
                </a:lnTo>
                <a:lnTo>
                  <a:pt x="1122561" y="3132586"/>
                </a:lnTo>
                <a:lnTo>
                  <a:pt x="1115577" y="2603041"/>
                </a:lnTo>
                <a:lnTo>
                  <a:pt x="1120973" y="2603041"/>
                </a:lnTo>
                <a:lnTo>
                  <a:pt x="1120973" y="2592888"/>
                </a:lnTo>
                <a:lnTo>
                  <a:pt x="1118751" y="2592888"/>
                </a:lnTo>
                <a:lnTo>
                  <a:pt x="1118751" y="2580514"/>
                </a:lnTo>
                <a:lnTo>
                  <a:pt x="1120338" y="2580514"/>
                </a:lnTo>
                <a:lnTo>
                  <a:pt x="1122243" y="2580514"/>
                </a:lnTo>
                <a:lnTo>
                  <a:pt x="1124466" y="2579879"/>
                </a:lnTo>
                <a:lnTo>
                  <a:pt x="1126688" y="2579245"/>
                </a:lnTo>
                <a:lnTo>
                  <a:pt x="1128593" y="2578293"/>
                </a:lnTo>
                <a:lnTo>
                  <a:pt x="1129227" y="2577658"/>
                </a:lnTo>
                <a:lnTo>
                  <a:pt x="1129862" y="2577024"/>
                </a:lnTo>
                <a:lnTo>
                  <a:pt x="1130180" y="2576072"/>
                </a:lnTo>
                <a:lnTo>
                  <a:pt x="1130180" y="2575120"/>
                </a:lnTo>
                <a:lnTo>
                  <a:pt x="1130180" y="2574168"/>
                </a:lnTo>
                <a:lnTo>
                  <a:pt x="1129862" y="2573217"/>
                </a:lnTo>
                <a:lnTo>
                  <a:pt x="1129227" y="2572265"/>
                </a:lnTo>
                <a:lnTo>
                  <a:pt x="1128593" y="2571630"/>
                </a:lnTo>
                <a:lnTo>
                  <a:pt x="1126688" y="2570678"/>
                </a:lnTo>
                <a:lnTo>
                  <a:pt x="1124783" y="2570044"/>
                </a:lnTo>
                <a:lnTo>
                  <a:pt x="1122878" y="2569409"/>
                </a:lnTo>
                <a:lnTo>
                  <a:pt x="1120973" y="2569409"/>
                </a:lnTo>
                <a:lnTo>
                  <a:pt x="1119386" y="2569092"/>
                </a:lnTo>
                <a:lnTo>
                  <a:pt x="1119069" y="2560843"/>
                </a:lnTo>
                <a:lnTo>
                  <a:pt x="1129545" y="2560208"/>
                </a:lnTo>
                <a:lnTo>
                  <a:pt x="1129545" y="2554497"/>
                </a:lnTo>
                <a:lnTo>
                  <a:pt x="1134624" y="2554180"/>
                </a:lnTo>
                <a:lnTo>
                  <a:pt x="1134624" y="2544978"/>
                </a:lnTo>
                <a:lnTo>
                  <a:pt x="1138434" y="2544978"/>
                </a:lnTo>
                <a:lnTo>
                  <a:pt x="1138434" y="2535777"/>
                </a:lnTo>
                <a:lnTo>
                  <a:pt x="1140656" y="2535777"/>
                </a:lnTo>
                <a:lnTo>
                  <a:pt x="1140656" y="2529749"/>
                </a:lnTo>
                <a:lnTo>
                  <a:pt x="1136529" y="2529749"/>
                </a:lnTo>
                <a:lnTo>
                  <a:pt x="1136529" y="2526893"/>
                </a:lnTo>
                <a:lnTo>
                  <a:pt x="1141291" y="2526893"/>
                </a:lnTo>
                <a:lnTo>
                  <a:pt x="1140974" y="2521182"/>
                </a:lnTo>
                <a:lnTo>
                  <a:pt x="1040020" y="2521182"/>
                </a:lnTo>
                <a:close/>
                <a:moveTo>
                  <a:pt x="938114" y="2521182"/>
                </a:moveTo>
                <a:lnTo>
                  <a:pt x="938114" y="2526893"/>
                </a:lnTo>
                <a:lnTo>
                  <a:pt x="942876" y="2526893"/>
                </a:lnTo>
                <a:lnTo>
                  <a:pt x="942876" y="2529749"/>
                </a:lnTo>
                <a:lnTo>
                  <a:pt x="938749" y="2529749"/>
                </a:lnTo>
                <a:lnTo>
                  <a:pt x="938749" y="2535777"/>
                </a:lnTo>
                <a:lnTo>
                  <a:pt x="940971" y="2535777"/>
                </a:lnTo>
                <a:lnTo>
                  <a:pt x="940653" y="2544978"/>
                </a:lnTo>
                <a:lnTo>
                  <a:pt x="944463" y="2544978"/>
                </a:lnTo>
                <a:lnTo>
                  <a:pt x="944146" y="2554180"/>
                </a:lnTo>
                <a:lnTo>
                  <a:pt x="949542" y="2554497"/>
                </a:lnTo>
                <a:lnTo>
                  <a:pt x="949542" y="2560208"/>
                </a:lnTo>
                <a:lnTo>
                  <a:pt x="960019" y="2560843"/>
                </a:lnTo>
                <a:lnTo>
                  <a:pt x="960019" y="2569092"/>
                </a:lnTo>
                <a:lnTo>
                  <a:pt x="958431" y="2569409"/>
                </a:lnTo>
                <a:lnTo>
                  <a:pt x="956527" y="2569409"/>
                </a:lnTo>
                <a:lnTo>
                  <a:pt x="954622" y="2570044"/>
                </a:lnTo>
                <a:lnTo>
                  <a:pt x="952400" y="2570678"/>
                </a:lnTo>
                <a:lnTo>
                  <a:pt x="950495" y="2571630"/>
                </a:lnTo>
                <a:lnTo>
                  <a:pt x="949860" y="2572265"/>
                </a:lnTo>
                <a:lnTo>
                  <a:pt x="949225" y="2573217"/>
                </a:lnTo>
                <a:lnTo>
                  <a:pt x="948907" y="2574168"/>
                </a:lnTo>
                <a:lnTo>
                  <a:pt x="948590" y="2575120"/>
                </a:lnTo>
                <a:lnTo>
                  <a:pt x="948907" y="2576072"/>
                </a:lnTo>
                <a:lnTo>
                  <a:pt x="949225" y="2577024"/>
                </a:lnTo>
                <a:lnTo>
                  <a:pt x="949860" y="2577658"/>
                </a:lnTo>
                <a:lnTo>
                  <a:pt x="950495" y="2578293"/>
                </a:lnTo>
                <a:lnTo>
                  <a:pt x="952717" y="2579245"/>
                </a:lnTo>
                <a:lnTo>
                  <a:pt x="954939" y="2579879"/>
                </a:lnTo>
                <a:lnTo>
                  <a:pt x="956844" y="2580514"/>
                </a:lnTo>
                <a:lnTo>
                  <a:pt x="958749" y="2580514"/>
                </a:lnTo>
                <a:lnTo>
                  <a:pt x="960654" y="2580514"/>
                </a:lnTo>
                <a:lnTo>
                  <a:pt x="960336" y="2592888"/>
                </a:lnTo>
                <a:lnTo>
                  <a:pt x="958431" y="2592888"/>
                </a:lnTo>
                <a:lnTo>
                  <a:pt x="958114" y="2603041"/>
                </a:lnTo>
                <a:lnTo>
                  <a:pt x="963828" y="2603041"/>
                </a:lnTo>
                <a:lnTo>
                  <a:pt x="956844" y="3132586"/>
                </a:lnTo>
                <a:lnTo>
                  <a:pt x="954939" y="3133855"/>
                </a:lnTo>
                <a:lnTo>
                  <a:pt x="953035" y="3135124"/>
                </a:lnTo>
                <a:lnTo>
                  <a:pt x="951765" y="3136710"/>
                </a:lnTo>
                <a:lnTo>
                  <a:pt x="950812" y="3137979"/>
                </a:lnTo>
                <a:lnTo>
                  <a:pt x="950177" y="3139566"/>
                </a:lnTo>
                <a:lnTo>
                  <a:pt x="949860" y="3141152"/>
                </a:lnTo>
                <a:lnTo>
                  <a:pt x="949542" y="3144008"/>
                </a:lnTo>
                <a:lnTo>
                  <a:pt x="950177" y="3146546"/>
                </a:lnTo>
                <a:lnTo>
                  <a:pt x="950812" y="3148450"/>
                </a:lnTo>
                <a:lnTo>
                  <a:pt x="951765" y="3150353"/>
                </a:lnTo>
                <a:lnTo>
                  <a:pt x="950495" y="3151305"/>
                </a:lnTo>
                <a:lnTo>
                  <a:pt x="949542" y="3151940"/>
                </a:lnTo>
                <a:lnTo>
                  <a:pt x="947955" y="3153209"/>
                </a:lnTo>
                <a:lnTo>
                  <a:pt x="947003" y="3155113"/>
                </a:lnTo>
                <a:lnTo>
                  <a:pt x="946050" y="3157016"/>
                </a:lnTo>
                <a:lnTo>
                  <a:pt x="945733" y="3158920"/>
                </a:lnTo>
                <a:lnTo>
                  <a:pt x="945733" y="3160506"/>
                </a:lnTo>
                <a:lnTo>
                  <a:pt x="945733" y="3161776"/>
                </a:lnTo>
                <a:lnTo>
                  <a:pt x="945415" y="3184938"/>
                </a:lnTo>
                <a:lnTo>
                  <a:pt x="1031766" y="3184938"/>
                </a:lnTo>
                <a:lnTo>
                  <a:pt x="1031448" y="3161776"/>
                </a:lnTo>
                <a:lnTo>
                  <a:pt x="1031448" y="3160506"/>
                </a:lnTo>
                <a:lnTo>
                  <a:pt x="1031131" y="3158920"/>
                </a:lnTo>
                <a:lnTo>
                  <a:pt x="1030813" y="3157016"/>
                </a:lnTo>
                <a:lnTo>
                  <a:pt x="1030178" y="3155113"/>
                </a:lnTo>
                <a:lnTo>
                  <a:pt x="1029226" y="3153209"/>
                </a:lnTo>
                <a:lnTo>
                  <a:pt x="1027639" y="3151940"/>
                </a:lnTo>
                <a:lnTo>
                  <a:pt x="1026686" y="3151305"/>
                </a:lnTo>
                <a:lnTo>
                  <a:pt x="1025417" y="3150353"/>
                </a:lnTo>
                <a:lnTo>
                  <a:pt x="1026369" y="3148450"/>
                </a:lnTo>
                <a:lnTo>
                  <a:pt x="1027004" y="3146546"/>
                </a:lnTo>
                <a:lnTo>
                  <a:pt x="1027321" y="3144008"/>
                </a:lnTo>
                <a:lnTo>
                  <a:pt x="1027321" y="3141152"/>
                </a:lnTo>
                <a:lnTo>
                  <a:pt x="1027004" y="3139566"/>
                </a:lnTo>
                <a:lnTo>
                  <a:pt x="1026369" y="3137979"/>
                </a:lnTo>
                <a:lnTo>
                  <a:pt x="1025417" y="3136710"/>
                </a:lnTo>
                <a:lnTo>
                  <a:pt x="1024147" y="3135124"/>
                </a:lnTo>
                <a:lnTo>
                  <a:pt x="1022559" y="3133855"/>
                </a:lnTo>
                <a:lnTo>
                  <a:pt x="1020337" y="3132586"/>
                </a:lnTo>
                <a:lnTo>
                  <a:pt x="1013353" y="2603041"/>
                </a:lnTo>
                <a:lnTo>
                  <a:pt x="1018750" y="2603041"/>
                </a:lnTo>
                <a:lnTo>
                  <a:pt x="1018750" y="2592888"/>
                </a:lnTo>
                <a:lnTo>
                  <a:pt x="1016528" y="2592888"/>
                </a:lnTo>
                <a:lnTo>
                  <a:pt x="1016528" y="2580514"/>
                </a:lnTo>
                <a:lnTo>
                  <a:pt x="1018432" y="2580514"/>
                </a:lnTo>
                <a:lnTo>
                  <a:pt x="1020020" y="2580514"/>
                </a:lnTo>
                <a:lnTo>
                  <a:pt x="1022559" y="2579879"/>
                </a:lnTo>
                <a:lnTo>
                  <a:pt x="1024782" y="2579245"/>
                </a:lnTo>
                <a:lnTo>
                  <a:pt x="1026686" y="2578293"/>
                </a:lnTo>
                <a:lnTo>
                  <a:pt x="1027321" y="2577658"/>
                </a:lnTo>
                <a:lnTo>
                  <a:pt x="1027956" y="2577024"/>
                </a:lnTo>
                <a:lnTo>
                  <a:pt x="1028274" y="2576072"/>
                </a:lnTo>
                <a:lnTo>
                  <a:pt x="1028274" y="2575120"/>
                </a:lnTo>
                <a:lnTo>
                  <a:pt x="1028274" y="2574168"/>
                </a:lnTo>
                <a:lnTo>
                  <a:pt x="1027956" y="2573217"/>
                </a:lnTo>
                <a:lnTo>
                  <a:pt x="1027321" y="2572265"/>
                </a:lnTo>
                <a:lnTo>
                  <a:pt x="1026686" y="2571630"/>
                </a:lnTo>
                <a:lnTo>
                  <a:pt x="1024782" y="2570678"/>
                </a:lnTo>
                <a:lnTo>
                  <a:pt x="1022877" y="2570044"/>
                </a:lnTo>
                <a:lnTo>
                  <a:pt x="1020655" y="2569409"/>
                </a:lnTo>
                <a:lnTo>
                  <a:pt x="1018750" y="2569409"/>
                </a:lnTo>
                <a:lnTo>
                  <a:pt x="1017162" y="2569092"/>
                </a:lnTo>
                <a:lnTo>
                  <a:pt x="1016845" y="2560843"/>
                </a:lnTo>
                <a:lnTo>
                  <a:pt x="1027639" y="2560208"/>
                </a:lnTo>
                <a:lnTo>
                  <a:pt x="1027639" y="2554497"/>
                </a:lnTo>
                <a:lnTo>
                  <a:pt x="1033036" y="2554180"/>
                </a:lnTo>
                <a:lnTo>
                  <a:pt x="1032718" y="2544978"/>
                </a:lnTo>
                <a:lnTo>
                  <a:pt x="1036210" y="2544978"/>
                </a:lnTo>
                <a:lnTo>
                  <a:pt x="1036210" y="2535777"/>
                </a:lnTo>
                <a:lnTo>
                  <a:pt x="1038433" y="2535777"/>
                </a:lnTo>
                <a:lnTo>
                  <a:pt x="1038433" y="2529749"/>
                </a:lnTo>
                <a:lnTo>
                  <a:pt x="1034306" y="2529749"/>
                </a:lnTo>
                <a:lnTo>
                  <a:pt x="1034306" y="2526893"/>
                </a:lnTo>
                <a:lnTo>
                  <a:pt x="1039068" y="2526893"/>
                </a:lnTo>
                <a:lnTo>
                  <a:pt x="1039068" y="2521182"/>
                </a:lnTo>
                <a:lnTo>
                  <a:pt x="938114" y="2521182"/>
                </a:lnTo>
                <a:close/>
                <a:moveTo>
                  <a:pt x="754937" y="2521182"/>
                </a:moveTo>
                <a:lnTo>
                  <a:pt x="754619" y="2526893"/>
                </a:lnTo>
                <a:lnTo>
                  <a:pt x="759381" y="2526893"/>
                </a:lnTo>
                <a:lnTo>
                  <a:pt x="759381" y="2529749"/>
                </a:lnTo>
                <a:lnTo>
                  <a:pt x="755254" y="2529749"/>
                </a:lnTo>
                <a:lnTo>
                  <a:pt x="755254" y="2535777"/>
                </a:lnTo>
                <a:lnTo>
                  <a:pt x="757476" y="2535777"/>
                </a:lnTo>
                <a:lnTo>
                  <a:pt x="757476" y="2544978"/>
                </a:lnTo>
                <a:lnTo>
                  <a:pt x="760968" y="2544978"/>
                </a:lnTo>
                <a:lnTo>
                  <a:pt x="760651" y="2554180"/>
                </a:lnTo>
                <a:lnTo>
                  <a:pt x="766048" y="2554497"/>
                </a:lnTo>
                <a:lnTo>
                  <a:pt x="766048" y="2560208"/>
                </a:lnTo>
                <a:lnTo>
                  <a:pt x="776524" y="2560843"/>
                </a:lnTo>
                <a:lnTo>
                  <a:pt x="776524" y="2569092"/>
                </a:lnTo>
                <a:lnTo>
                  <a:pt x="774937" y="2569409"/>
                </a:lnTo>
                <a:lnTo>
                  <a:pt x="773032" y="2569409"/>
                </a:lnTo>
                <a:lnTo>
                  <a:pt x="771127" y="2570044"/>
                </a:lnTo>
                <a:lnTo>
                  <a:pt x="769222" y="2570678"/>
                </a:lnTo>
                <a:lnTo>
                  <a:pt x="767000" y="2571630"/>
                </a:lnTo>
                <a:lnTo>
                  <a:pt x="766365" y="2572265"/>
                </a:lnTo>
                <a:lnTo>
                  <a:pt x="765730" y="2573217"/>
                </a:lnTo>
                <a:lnTo>
                  <a:pt x="765413" y="2574168"/>
                </a:lnTo>
                <a:lnTo>
                  <a:pt x="765413" y="2575120"/>
                </a:lnTo>
                <a:lnTo>
                  <a:pt x="765413" y="2576072"/>
                </a:lnTo>
                <a:lnTo>
                  <a:pt x="765730" y="2577024"/>
                </a:lnTo>
                <a:lnTo>
                  <a:pt x="766365" y="2577658"/>
                </a:lnTo>
                <a:lnTo>
                  <a:pt x="767000" y="2578293"/>
                </a:lnTo>
                <a:lnTo>
                  <a:pt x="769222" y="2579245"/>
                </a:lnTo>
                <a:lnTo>
                  <a:pt x="771445" y="2579879"/>
                </a:lnTo>
                <a:lnTo>
                  <a:pt x="773667" y="2580514"/>
                </a:lnTo>
                <a:lnTo>
                  <a:pt x="775254" y="2580514"/>
                </a:lnTo>
                <a:lnTo>
                  <a:pt x="777159" y="2580514"/>
                </a:lnTo>
                <a:lnTo>
                  <a:pt x="777159" y="2592888"/>
                </a:lnTo>
                <a:lnTo>
                  <a:pt x="774937" y="2592888"/>
                </a:lnTo>
                <a:lnTo>
                  <a:pt x="774937" y="2603041"/>
                </a:lnTo>
                <a:lnTo>
                  <a:pt x="780334" y="2603041"/>
                </a:lnTo>
                <a:lnTo>
                  <a:pt x="773350" y="3132586"/>
                </a:lnTo>
                <a:lnTo>
                  <a:pt x="771445" y="3133855"/>
                </a:lnTo>
                <a:lnTo>
                  <a:pt x="769857" y="3135124"/>
                </a:lnTo>
                <a:lnTo>
                  <a:pt x="768270" y="3136710"/>
                </a:lnTo>
                <a:lnTo>
                  <a:pt x="767318" y="3137979"/>
                </a:lnTo>
                <a:lnTo>
                  <a:pt x="766683" y="3139566"/>
                </a:lnTo>
                <a:lnTo>
                  <a:pt x="766365" y="3141152"/>
                </a:lnTo>
                <a:lnTo>
                  <a:pt x="766365" y="3144008"/>
                </a:lnTo>
                <a:lnTo>
                  <a:pt x="766683" y="3146546"/>
                </a:lnTo>
                <a:lnTo>
                  <a:pt x="767318" y="3148450"/>
                </a:lnTo>
                <a:lnTo>
                  <a:pt x="768270" y="3150353"/>
                </a:lnTo>
                <a:lnTo>
                  <a:pt x="767000" y="3151305"/>
                </a:lnTo>
                <a:lnTo>
                  <a:pt x="766048" y="3151940"/>
                </a:lnTo>
                <a:lnTo>
                  <a:pt x="764461" y="3153209"/>
                </a:lnTo>
                <a:lnTo>
                  <a:pt x="763508" y="3155113"/>
                </a:lnTo>
                <a:lnTo>
                  <a:pt x="762873" y="3157016"/>
                </a:lnTo>
                <a:lnTo>
                  <a:pt x="762556" y="3158920"/>
                </a:lnTo>
                <a:lnTo>
                  <a:pt x="762238" y="3160506"/>
                </a:lnTo>
                <a:lnTo>
                  <a:pt x="762238" y="3161776"/>
                </a:lnTo>
                <a:lnTo>
                  <a:pt x="761921" y="3184938"/>
                </a:lnTo>
                <a:lnTo>
                  <a:pt x="848271" y="3184938"/>
                </a:lnTo>
                <a:lnTo>
                  <a:pt x="847954" y="3161776"/>
                </a:lnTo>
                <a:lnTo>
                  <a:pt x="847954" y="3160506"/>
                </a:lnTo>
                <a:lnTo>
                  <a:pt x="847954" y="3158920"/>
                </a:lnTo>
                <a:lnTo>
                  <a:pt x="847636" y="3157016"/>
                </a:lnTo>
                <a:lnTo>
                  <a:pt x="847001" y="3155113"/>
                </a:lnTo>
                <a:lnTo>
                  <a:pt x="845731" y="3153209"/>
                </a:lnTo>
                <a:lnTo>
                  <a:pt x="844144" y="3151940"/>
                </a:lnTo>
                <a:lnTo>
                  <a:pt x="843192" y="3151305"/>
                </a:lnTo>
                <a:lnTo>
                  <a:pt x="841922" y="3150353"/>
                </a:lnTo>
                <a:lnTo>
                  <a:pt x="842874" y="3148450"/>
                </a:lnTo>
                <a:lnTo>
                  <a:pt x="843509" y="3146546"/>
                </a:lnTo>
                <a:lnTo>
                  <a:pt x="844144" y="3144008"/>
                </a:lnTo>
                <a:lnTo>
                  <a:pt x="843827" y="3141152"/>
                </a:lnTo>
                <a:lnTo>
                  <a:pt x="843509" y="3139566"/>
                </a:lnTo>
                <a:lnTo>
                  <a:pt x="842874" y="3137979"/>
                </a:lnTo>
                <a:lnTo>
                  <a:pt x="841922" y="3136710"/>
                </a:lnTo>
                <a:lnTo>
                  <a:pt x="840969" y="3135124"/>
                </a:lnTo>
                <a:lnTo>
                  <a:pt x="839065" y="3133855"/>
                </a:lnTo>
                <a:lnTo>
                  <a:pt x="836842" y="3132586"/>
                </a:lnTo>
                <a:lnTo>
                  <a:pt x="829858" y="2603041"/>
                </a:lnTo>
                <a:lnTo>
                  <a:pt x="835573" y="2603041"/>
                </a:lnTo>
                <a:lnTo>
                  <a:pt x="835255" y="2592888"/>
                </a:lnTo>
                <a:lnTo>
                  <a:pt x="833350" y="2592888"/>
                </a:lnTo>
                <a:lnTo>
                  <a:pt x="833033" y="2580514"/>
                </a:lnTo>
                <a:lnTo>
                  <a:pt x="834938" y="2580514"/>
                </a:lnTo>
                <a:lnTo>
                  <a:pt x="836842" y="2580514"/>
                </a:lnTo>
                <a:lnTo>
                  <a:pt x="839065" y="2579879"/>
                </a:lnTo>
                <a:lnTo>
                  <a:pt x="841287" y="2579245"/>
                </a:lnTo>
                <a:lnTo>
                  <a:pt x="843192" y="2578293"/>
                </a:lnTo>
                <a:lnTo>
                  <a:pt x="843827" y="2577658"/>
                </a:lnTo>
                <a:lnTo>
                  <a:pt x="844462" y="2577024"/>
                </a:lnTo>
                <a:lnTo>
                  <a:pt x="844779" y="2576072"/>
                </a:lnTo>
                <a:lnTo>
                  <a:pt x="845096" y="2575120"/>
                </a:lnTo>
                <a:lnTo>
                  <a:pt x="844779" y="2574168"/>
                </a:lnTo>
                <a:lnTo>
                  <a:pt x="844462" y="2573217"/>
                </a:lnTo>
                <a:lnTo>
                  <a:pt x="843827" y="2572265"/>
                </a:lnTo>
                <a:lnTo>
                  <a:pt x="843192" y="2571630"/>
                </a:lnTo>
                <a:lnTo>
                  <a:pt x="841604" y="2570678"/>
                </a:lnTo>
                <a:lnTo>
                  <a:pt x="839382" y="2570044"/>
                </a:lnTo>
                <a:lnTo>
                  <a:pt x="837160" y="2569409"/>
                </a:lnTo>
                <a:lnTo>
                  <a:pt x="835255" y="2569409"/>
                </a:lnTo>
                <a:lnTo>
                  <a:pt x="833668" y="2569092"/>
                </a:lnTo>
                <a:lnTo>
                  <a:pt x="833668" y="2560843"/>
                </a:lnTo>
                <a:lnTo>
                  <a:pt x="844144" y="2560208"/>
                </a:lnTo>
                <a:lnTo>
                  <a:pt x="844144" y="2554497"/>
                </a:lnTo>
                <a:lnTo>
                  <a:pt x="849541" y="2554180"/>
                </a:lnTo>
                <a:lnTo>
                  <a:pt x="849224" y="2544978"/>
                </a:lnTo>
                <a:lnTo>
                  <a:pt x="853033" y="2544978"/>
                </a:lnTo>
                <a:lnTo>
                  <a:pt x="852716" y="2535777"/>
                </a:lnTo>
                <a:lnTo>
                  <a:pt x="854938" y="2535777"/>
                </a:lnTo>
                <a:lnTo>
                  <a:pt x="854938" y="2529749"/>
                </a:lnTo>
                <a:lnTo>
                  <a:pt x="850811" y="2529749"/>
                </a:lnTo>
                <a:lnTo>
                  <a:pt x="850811" y="2526893"/>
                </a:lnTo>
                <a:lnTo>
                  <a:pt x="855573" y="2526893"/>
                </a:lnTo>
                <a:lnTo>
                  <a:pt x="855573" y="2521182"/>
                </a:lnTo>
                <a:lnTo>
                  <a:pt x="754937" y="2521182"/>
                </a:lnTo>
                <a:close/>
                <a:moveTo>
                  <a:pt x="652713" y="2521182"/>
                </a:moveTo>
                <a:lnTo>
                  <a:pt x="652395" y="2526893"/>
                </a:lnTo>
                <a:lnTo>
                  <a:pt x="657475" y="2526893"/>
                </a:lnTo>
                <a:lnTo>
                  <a:pt x="657475" y="2529749"/>
                </a:lnTo>
                <a:lnTo>
                  <a:pt x="653030" y="2529749"/>
                </a:lnTo>
                <a:lnTo>
                  <a:pt x="653030" y="2535777"/>
                </a:lnTo>
                <a:lnTo>
                  <a:pt x="655570" y="2535777"/>
                </a:lnTo>
                <a:lnTo>
                  <a:pt x="655570" y="2544978"/>
                </a:lnTo>
                <a:lnTo>
                  <a:pt x="659062" y="2544978"/>
                </a:lnTo>
                <a:lnTo>
                  <a:pt x="659062" y="2554180"/>
                </a:lnTo>
                <a:lnTo>
                  <a:pt x="664142" y="2554497"/>
                </a:lnTo>
                <a:lnTo>
                  <a:pt x="664142" y="2560208"/>
                </a:lnTo>
                <a:lnTo>
                  <a:pt x="674618" y="2560843"/>
                </a:lnTo>
                <a:lnTo>
                  <a:pt x="674300" y="2569092"/>
                </a:lnTo>
                <a:lnTo>
                  <a:pt x="672713" y="2569409"/>
                </a:lnTo>
                <a:lnTo>
                  <a:pt x="670808" y="2569409"/>
                </a:lnTo>
                <a:lnTo>
                  <a:pt x="668904" y="2570044"/>
                </a:lnTo>
                <a:lnTo>
                  <a:pt x="666999" y="2570678"/>
                </a:lnTo>
                <a:lnTo>
                  <a:pt x="665094" y="2571630"/>
                </a:lnTo>
                <a:lnTo>
                  <a:pt x="664459" y="2572265"/>
                </a:lnTo>
                <a:lnTo>
                  <a:pt x="663824" y="2573217"/>
                </a:lnTo>
                <a:lnTo>
                  <a:pt x="663507" y="2574168"/>
                </a:lnTo>
                <a:lnTo>
                  <a:pt x="663507" y="2575120"/>
                </a:lnTo>
                <a:lnTo>
                  <a:pt x="663507" y="2576072"/>
                </a:lnTo>
                <a:lnTo>
                  <a:pt x="663824" y="2577024"/>
                </a:lnTo>
                <a:lnTo>
                  <a:pt x="664459" y="2577658"/>
                </a:lnTo>
                <a:lnTo>
                  <a:pt x="665094" y="2578293"/>
                </a:lnTo>
                <a:lnTo>
                  <a:pt x="666999" y="2579245"/>
                </a:lnTo>
                <a:lnTo>
                  <a:pt x="669221" y="2579879"/>
                </a:lnTo>
                <a:lnTo>
                  <a:pt x="671443" y="2580514"/>
                </a:lnTo>
                <a:lnTo>
                  <a:pt x="673348" y="2580514"/>
                </a:lnTo>
                <a:lnTo>
                  <a:pt x="674935" y="2580514"/>
                </a:lnTo>
                <a:lnTo>
                  <a:pt x="674935" y="2592888"/>
                </a:lnTo>
                <a:lnTo>
                  <a:pt x="672713" y="2592888"/>
                </a:lnTo>
                <a:lnTo>
                  <a:pt x="672713" y="2603041"/>
                </a:lnTo>
                <a:lnTo>
                  <a:pt x="678428" y="2603041"/>
                </a:lnTo>
                <a:lnTo>
                  <a:pt x="671126" y="3132586"/>
                </a:lnTo>
                <a:lnTo>
                  <a:pt x="669221" y="3133855"/>
                </a:lnTo>
                <a:lnTo>
                  <a:pt x="667634" y="3135124"/>
                </a:lnTo>
                <a:lnTo>
                  <a:pt x="666364" y="3136710"/>
                </a:lnTo>
                <a:lnTo>
                  <a:pt x="665411" y="3137979"/>
                </a:lnTo>
                <a:lnTo>
                  <a:pt x="664777" y="3139566"/>
                </a:lnTo>
                <a:lnTo>
                  <a:pt x="664459" y="3141152"/>
                </a:lnTo>
                <a:lnTo>
                  <a:pt x="664459" y="3144008"/>
                </a:lnTo>
                <a:lnTo>
                  <a:pt x="664777" y="3146546"/>
                </a:lnTo>
                <a:lnTo>
                  <a:pt x="665411" y="3148450"/>
                </a:lnTo>
                <a:lnTo>
                  <a:pt x="666364" y="3150353"/>
                </a:lnTo>
                <a:lnTo>
                  <a:pt x="665094" y="3151305"/>
                </a:lnTo>
                <a:lnTo>
                  <a:pt x="664142" y="3151940"/>
                </a:lnTo>
                <a:lnTo>
                  <a:pt x="662554" y="3153209"/>
                </a:lnTo>
                <a:lnTo>
                  <a:pt x="661602" y="3155113"/>
                </a:lnTo>
                <a:lnTo>
                  <a:pt x="660967" y="3157016"/>
                </a:lnTo>
                <a:lnTo>
                  <a:pt x="660650" y="3158920"/>
                </a:lnTo>
                <a:lnTo>
                  <a:pt x="660332" y="3160506"/>
                </a:lnTo>
                <a:lnTo>
                  <a:pt x="660332" y="3161776"/>
                </a:lnTo>
                <a:lnTo>
                  <a:pt x="660015" y="3184938"/>
                </a:lnTo>
                <a:lnTo>
                  <a:pt x="746365" y="3184938"/>
                </a:lnTo>
                <a:lnTo>
                  <a:pt x="746048" y="3161776"/>
                </a:lnTo>
                <a:lnTo>
                  <a:pt x="746048" y="3160506"/>
                </a:lnTo>
                <a:lnTo>
                  <a:pt x="746048" y="3158920"/>
                </a:lnTo>
                <a:lnTo>
                  <a:pt x="745413" y="3157016"/>
                </a:lnTo>
                <a:lnTo>
                  <a:pt x="744778" y="3155113"/>
                </a:lnTo>
                <a:lnTo>
                  <a:pt x="743508" y="3153209"/>
                </a:lnTo>
                <a:lnTo>
                  <a:pt x="741920" y="3151940"/>
                </a:lnTo>
                <a:lnTo>
                  <a:pt x="740968" y="3151305"/>
                </a:lnTo>
                <a:lnTo>
                  <a:pt x="739698" y="3150353"/>
                </a:lnTo>
                <a:lnTo>
                  <a:pt x="740651" y="3148450"/>
                </a:lnTo>
                <a:lnTo>
                  <a:pt x="741286" y="3146546"/>
                </a:lnTo>
                <a:lnTo>
                  <a:pt x="741920" y="3144008"/>
                </a:lnTo>
                <a:lnTo>
                  <a:pt x="741603" y="3141152"/>
                </a:lnTo>
                <a:lnTo>
                  <a:pt x="741286" y="3139566"/>
                </a:lnTo>
                <a:lnTo>
                  <a:pt x="740651" y="3137979"/>
                </a:lnTo>
                <a:lnTo>
                  <a:pt x="740016" y="3136710"/>
                </a:lnTo>
                <a:lnTo>
                  <a:pt x="738746" y="3135124"/>
                </a:lnTo>
                <a:lnTo>
                  <a:pt x="737159" y="3133855"/>
                </a:lnTo>
                <a:lnTo>
                  <a:pt x="734936" y="3132586"/>
                </a:lnTo>
                <a:lnTo>
                  <a:pt x="727952" y="2603041"/>
                </a:lnTo>
                <a:lnTo>
                  <a:pt x="733666" y="2603041"/>
                </a:lnTo>
                <a:lnTo>
                  <a:pt x="733349" y="2592888"/>
                </a:lnTo>
                <a:lnTo>
                  <a:pt x="731444" y="2592888"/>
                </a:lnTo>
                <a:lnTo>
                  <a:pt x="731127" y="2580514"/>
                </a:lnTo>
                <a:lnTo>
                  <a:pt x="733031" y="2580514"/>
                </a:lnTo>
                <a:lnTo>
                  <a:pt x="734936" y="2580514"/>
                </a:lnTo>
                <a:lnTo>
                  <a:pt x="737159" y="2579879"/>
                </a:lnTo>
                <a:lnTo>
                  <a:pt x="739063" y="2579245"/>
                </a:lnTo>
                <a:lnTo>
                  <a:pt x="740968" y="2578293"/>
                </a:lnTo>
                <a:lnTo>
                  <a:pt x="741920" y="2577658"/>
                </a:lnTo>
                <a:lnTo>
                  <a:pt x="742238" y="2577024"/>
                </a:lnTo>
                <a:lnTo>
                  <a:pt x="742555" y="2576072"/>
                </a:lnTo>
                <a:lnTo>
                  <a:pt x="742873" y="2575120"/>
                </a:lnTo>
                <a:lnTo>
                  <a:pt x="742555" y="2574168"/>
                </a:lnTo>
                <a:lnTo>
                  <a:pt x="742238" y="2573217"/>
                </a:lnTo>
                <a:lnTo>
                  <a:pt x="741920" y="2572265"/>
                </a:lnTo>
                <a:lnTo>
                  <a:pt x="740968" y="2571630"/>
                </a:lnTo>
                <a:lnTo>
                  <a:pt x="739381" y="2570678"/>
                </a:lnTo>
                <a:lnTo>
                  <a:pt x="737159" y="2570044"/>
                </a:lnTo>
                <a:lnTo>
                  <a:pt x="735254" y="2569409"/>
                </a:lnTo>
                <a:lnTo>
                  <a:pt x="733666" y="2569409"/>
                </a:lnTo>
                <a:lnTo>
                  <a:pt x="731762" y="2569092"/>
                </a:lnTo>
                <a:lnTo>
                  <a:pt x="731762" y="2560843"/>
                </a:lnTo>
                <a:lnTo>
                  <a:pt x="741920" y="2560208"/>
                </a:lnTo>
                <a:lnTo>
                  <a:pt x="741920" y="2554497"/>
                </a:lnTo>
                <a:lnTo>
                  <a:pt x="747635" y="2554180"/>
                </a:lnTo>
                <a:lnTo>
                  <a:pt x="747317" y="2544978"/>
                </a:lnTo>
                <a:lnTo>
                  <a:pt x="751127" y="2544978"/>
                </a:lnTo>
                <a:lnTo>
                  <a:pt x="750810" y="2535777"/>
                </a:lnTo>
                <a:lnTo>
                  <a:pt x="753032" y="2535777"/>
                </a:lnTo>
                <a:lnTo>
                  <a:pt x="753032" y="2529749"/>
                </a:lnTo>
                <a:lnTo>
                  <a:pt x="748905" y="2529749"/>
                </a:lnTo>
                <a:lnTo>
                  <a:pt x="748905" y="2526893"/>
                </a:lnTo>
                <a:lnTo>
                  <a:pt x="753667" y="2526893"/>
                </a:lnTo>
                <a:lnTo>
                  <a:pt x="753667" y="2521182"/>
                </a:lnTo>
                <a:lnTo>
                  <a:pt x="652713" y="2521182"/>
                </a:lnTo>
                <a:close/>
                <a:moveTo>
                  <a:pt x="641602" y="2480887"/>
                </a:moveTo>
                <a:lnTo>
                  <a:pt x="641602" y="2502780"/>
                </a:lnTo>
                <a:lnTo>
                  <a:pt x="2294641" y="2502780"/>
                </a:lnTo>
                <a:lnTo>
                  <a:pt x="2294641" y="2480887"/>
                </a:lnTo>
                <a:lnTo>
                  <a:pt x="641602" y="2480887"/>
                </a:lnTo>
                <a:close/>
                <a:moveTo>
                  <a:pt x="609538" y="2432978"/>
                </a:moveTo>
                <a:lnTo>
                  <a:pt x="609538" y="2454553"/>
                </a:lnTo>
                <a:lnTo>
                  <a:pt x="2326387" y="2454553"/>
                </a:lnTo>
                <a:lnTo>
                  <a:pt x="2326387" y="2432978"/>
                </a:lnTo>
                <a:lnTo>
                  <a:pt x="609538" y="2432978"/>
                </a:lnTo>
                <a:close/>
                <a:moveTo>
                  <a:pt x="42863" y="2397125"/>
                </a:moveTo>
                <a:lnTo>
                  <a:pt x="2905126" y="2397125"/>
                </a:lnTo>
                <a:lnTo>
                  <a:pt x="2897507" y="2406961"/>
                </a:lnTo>
                <a:lnTo>
                  <a:pt x="2891793" y="2406009"/>
                </a:lnTo>
                <a:lnTo>
                  <a:pt x="2886396" y="2406009"/>
                </a:lnTo>
                <a:lnTo>
                  <a:pt x="2881316" y="2406326"/>
                </a:lnTo>
                <a:lnTo>
                  <a:pt x="2875919" y="2407278"/>
                </a:lnTo>
                <a:lnTo>
                  <a:pt x="2871475" y="2408547"/>
                </a:lnTo>
                <a:lnTo>
                  <a:pt x="2867030" y="2410451"/>
                </a:lnTo>
                <a:lnTo>
                  <a:pt x="2863221" y="2412672"/>
                </a:lnTo>
                <a:lnTo>
                  <a:pt x="2859729" y="2414893"/>
                </a:lnTo>
                <a:lnTo>
                  <a:pt x="2856237" y="2417114"/>
                </a:lnTo>
                <a:lnTo>
                  <a:pt x="2853379" y="2419335"/>
                </a:lnTo>
                <a:lnTo>
                  <a:pt x="2848935" y="2423459"/>
                </a:lnTo>
                <a:lnTo>
                  <a:pt x="2846078" y="2426949"/>
                </a:lnTo>
                <a:lnTo>
                  <a:pt x="2845125" y="2428218"/>
                </a:lnTo>
                <a:lnTo>
                  <a:pt x="2845125" y="2461850"/>
                </a:lnTo>
                <a:lnTo>
                  <a:pt x="2850522" y="2461850"/>
                </a:lnTo>
                <a:lnTo>
                  <a:pt x="2850522" y="2472003"/>
                </a:lnTo>
                <a:lnTo>
                  <a:pt x="2853379" y="2474542"/>
                </a:lnTo>
                <a:lnTo>
                  <a:pt x="2853379" y="2507222"/>
                </a:lnTo>
                <a:lnTo>
                  <a:pt x="2866713" y="2507222"/>
                </a:lnTo>
                <a:lnTo>
                  <a:pt x="2866713" y="2524038"/>
                </a:lnTo>
                <a:lnTo>
                  <a:pt x="2864491" y="2524038"/>
                </a:lnTo>
                <a:lnTo>
                  <a:pt x="2847982" y="2582418"/>
                </a:lnTo>
                <a:lnTo>
                  <a:pt x="2847982" y="2595744"/>
                </a:lnTo>
                <a:lnTo>
                  <a:pt x="2841951" y="2595744"/>
                </a:lnTo>
                <a:lnTo>
                  <a:pt x="2841951" y="3115452"/>
                </a:lnTo>
                <a:lnTo>
                  <a:pt x="2847982" y="3115452"/>
                </a:lnTo>
                <a:lnTo>
                  <a:pt x="2847982" y="3134489"/>
                </a:lnTo>
                <a:lnTo>
                  <a:pt x="2854014" y="3134489"/>
                </a:lnTo>
                <a:lnTo>
                  <a:pt x="2854014" y="3152257"/>
                </a:lnTo>
                <a:lnTo>
                  <a:pt x="2860681" y="3152257"/>
                </a:lnTo>
                <a:lnTo>
                  <a:pt x="2860681" y="3158920"/>
                </a:lnTo>
                <a:lnTo>
                  <a:pt x="2664170" y="3158920"/>
                </a:lnTo>
                <a:lnTo>
                  <a:pt x="2602264" y="3128144"/>
                </a:lnTo>
                <a:lnTo>
                  <a:pt x="2602264" y="2765172"/>
                </a:lnTo>
                <a:lnTo>
                  <a:pt x="2602264" y="2759461"/>
                </a:lnTo>
                <a:lnTo>
                  <a:pt x="2601629" y="2752481"/>
                </a:lnTo>
                <a:lnTo>
                  <a:pt x="2600995" y="2745818"/>
                </a:lnTo>
                <a:lnTo>
                  <a:pt x="2599725" y="2738838"/>
                </a:lnTo>
                <a:lnTo>
                  <a:pt x="2598455" y="2732175"/>
                </a:lnTo>
                <a:lnTo>
                  <a:pt x="2596550" y="2725829"/>
                </a:lnTo>
                <a:lnTo>
                  <a:pt x="2594645" y="2719166"/>
                </a:lnTo>
                <a:lnTo>
                  <a:pt x="2592106" y="2713138"/>
                </a:lnTo>
                <a:lnTo>
                  <a:pt x="2589566" y="2707110"/>
                </a:lnTo>
                <a:lnTo>
                  <a:pt x="2586709" y="2701081"/>
                </a:lnTo>
                <a:lnTo>
                  <a:pt x="2583217" y="2695053"/>
                </a:lnTo>
                <a:lnTo>
                  <a:pt x="2579407" y="2689659"/>
                </a:lnTo>
                <a:lnTo>
                  <a:pt x="2575915" y="2684265"/>
                </a:lnTo>
                <a:lnTo>
                  <a:pt x="2571788" y="2678872"/>
                </a:lnTo>
                <a:lnTo>
                  <a:pt x="2567661" y="2673795"/>
                </a:lnTo>
                <a:lnTo>
                  <a:pt x="2563216" y="2669036"/>
                </a:lnTo>
                <a:lnTo>
                  <a:pt x="2558137" y="2664277"/>
                </a:lnTo>
                <a:lnTo>
                  <a:pt x="2553057" y="2659835"/>
                </a:lnTo>
                <a:lnTo>
                  <a:pt x="2547978" y="2655710"/>
                </a:lnTo>
                <a:lnTo>
                  <a:pt x="2542898" y="2651903"/>
                </a:lnTo>
                <a:lnTo>
                  <a:pt x="2537184" y="2647778"/>
                </a:lnTo>
                <a:lnTo>
                  <a:pt x="2531152" y="2644288"/>
                </a:lnTo>
                <a:lnTo>
                  <a:pt x="2525438" y="2641115"/>
                </a:lnTo>
                <a:lnTo>
                  <a:pt x="2519406" y="2638259"/>
                </a:lnTo>
                <a:lnTo>
                  <a:pt x="2513057" y="2635721"/>
                </a:lnTo>
                <a:lnTo>
                  <a:pt x="2506390" y="2633500"/>
                </a:lnTo>
                <a:lnTo>
                  <a:pt x="2500041" y="2631279"/>
                </a:lnTo>
                <a:lnTo>
                  <a:pt x="2493374" y="2629376"/>
                </a:lnTo>
                <a:lnTo>
                  <a:pt x="2486390" y="2627789"/>
                </a:lnTo>
                <a:lnTo>
                  <a:pt x="2479406" y="2626520"/>
                </a:lnTo>
                <a:lnTo>
                  <a:pt x="2472739" y="2625885"/>
                </a:lnTo>
                <a:lnTo>
                  <a:pt x="2465120" y="2625251"/>
                </a:lnTo>
                <a:lnTo>
                  <a:pt x="2458135" y="2624934"/>
                </a:lnTo>
                <a:lnTo>
                  <a:pt x="2450834" y="2625251"/>
                </a:lnTo>
                <a:lnTo>
                  <a:pt x="2443215" y="2625885"/>
                </a:lnTo>
                <a:lnTo>
                  <a:pt x="2435913" y="2626520"/>
                </a:lnTo>
                <a:lnTo>
                  <a:pt x="2428929" y="2627789"/>
                </a:lnTo>
                <a:lnTo>
                  <a:pt x="2422262" y="2629693"/>
                </a:lnTo>
                <a:lnTo>
                  <a:pt x="2414960" y="2631597"/>
                </a:lnTo>
                <a:lnTo>
                  <a:pt x="2408611" y="2633817"/>
                </a:lnTo>
                <a:lnTo>
                  <a:pt x="2401944" y="2636356"/>
                </a:lnTo>
                <a:lnTo>
                  <a:pt x="2395277" y="2638894"/>
                </a:lnTo>
                <a:lnTo>
                  <a:pt x="2389246" y="2642067"/>
                </a:lnTo>
                <a:lnTo>
                  <a:pt x="2383214" y="2645240"/>
                </a:lnTo>
                <a:lnTo>
                  <a:pt x="2377499" y="2649047"/>
                </a:lnTo>
                <a:lnTo>
                  <a:pt x="2371467" y="2653172"/>
                </a:lnTo>
                <a:lnTo>
                  <a:pt x="2366388" y="2657296"/>
                </a:lnTo>
                <a:lnTo>
                  <a:pt x="2360991" y="2661421"/>
                </a:lnTo>
                <a:lnTo>
                  <a:pt x="2356229" y="2666180"/>
                </a:lnTo>
                <a:lnTo>
                  <a:pt x="2351150" y="2670940"/>
                </a:lnTo>
                <a:lnTo>
                  <a:pt x="2346705" y="2676333"/>
                </a:lnTo>
                <a:lnTo>
                  <a:pt x="2342261" y="2681410"/>
                </a:lnTo>
                <a:lnTo>
                  <a:pt x="2338451" y="2686804"/>
                </a:lnTo>
                <a:lnTo>
                  <a:pt x="2334642" y="2692515"/>
                </a:lnTo>
                <a:lnTo>
                  <a:pt x="2331149" y="2698543"/>
                </a:lnTo>
                <a:lnTo>
                  <a:pt x="2327975" y="2704571"/>
                </a:lnTo>
                <a:lnTo>
                  <a:pt x="2325118" y="2710600"/>
                </a:lnTo>
                <a:lnTo>
                  <a:pt x="2322578" y="2716946"/>
                </a:lnTo>
                <a:lnTo>
                  <a:pt x="2320356" y="2723608"/>
                </a:lnTo>
                <a:lnTo>
                  <a:pt x="2318133" y="2729954"/>
                </a:lnTo>
                <a:lnTo>
                  <a:pt x="2316546" y="2736617"/>
                </a:lnTo>
                <a:lnTo>
                  <a:pt x="2315594" y="2743915"/>
                </a:lnTo>
                <a:lnTo>
                  <a:pt x="2314641" y="2750895"/>
                </a:lnTo>
                <a:lnTo>
                  <a:pt x="2314006" y="2757875"/>
                </a:lnTo>
                <a:lnTo>
                  <a:pt x="2313689" y="2765172"/>
                </a:lnTo>
                <a:lnTo>
                  <a:pt x="2314006" y="2771518"/>
                </a:lnTo>
                <a:lnTo>
                  <a:pt x="2314006" y="3142739"/>
                </a:lnTo>
                <a:lnTo>
                  <a:pt x="2582264" y="3142739"/>
                </a:lnTo>
                <a:lnTo>
                  <a:pt x="2657821" y="3181130"/>
                </a:lnTo>
                <a:lnTo>
                  <a:pt x="2657821" y="3181448"/>
                </a:lnTo>
                <a:lnTo>
                  <a:pt x="2657821" y="3321686"/>
                </a:lnTo>
                <a:lnTo>
                  <a:pt x="2647344" y="3318514"/>
                </a:lnTo>
                <a:lnTo>
                  <a:pt x="2617820" y="3318514"/>
                </a:lnTo>
                <a:lnTo>
                  <a:pt x="2614328" y="3317562"/>
                </a:lnTo>
                <a:lnTo>
                  <a:pt x="2610836" y="3315975"/>
                </a:lnTo>
                <a:lnTo>
                  <a:pt x="2607661" y="3314072"/>
                </a:lnTo>
                <a:lnTo>
                  <a:pt x="2604487" y="3311851"/>
                </a:lnTo>
                <a:lnTo>
                  <a:pt x="2601629" y="3308995"/>
                </a:lnTo>
                <a:lnTo>
                  <a:pt x="2599090" y="3306140"/>
                </a:lnTo>
                <a:lnTo>
                  <a:pt x="2594328" y="3300746"/>
                </a:lnTo>
                <a:lnTo>
                  <a:pt x="2590518" y="3295669"/>
                </a:lnTo>
                <a:lnTo>
                  <a:pt x="2587978" y="3291227"/>
                </a:lnTo>
                <a:lnTo>
                  <a:pt x="2585756" y="3286468"/>
                </a:lnTo>
                <a:lnTo>
                  <a:pt x="2385753" y="3286468"/>
                </a:lnTo>
                <a:lnTo>
                  <a:pt x="2381309" y="3286468"/>
                </a:lnTo>
                <a:lnTo>
                  <a:pt x="2270514" y="3286468"/>
                </a:lnTo>
                <a:lnTo>
                  <a:pt x="2243529" y="3244269"/>
                </a:lnTo>
                <a:lnTo>
                  <a:pt x="2260990" y="3231578"/>
                </a:lnTo>
                <a:lnTo>
                  <a:pt x="2263847" y="3229674"/>
                </a:lnTo>
                <a:lnTo>
                  <a:pt x="2238132" y="3188745"/>
                </a:lnTo>
                <a:lnTo>
                  <a:pt x="2237815" y="3188745"/>
                </a:lnTo>
                <a:lnTo>
                  <a:pt x="700015" y="3188745"/>
                </a:lnTo>
                <a:lnTo>
                  <a:pt x="699380" y="3188745"/>
                </a:lnTo>
                <a:lnTo>
                  <a:pt x="673666" y="3229674"/>
                </a:lnTo>
                <a:lnTo>
                  <a:pt x="676523" y="3231578"/>
                </a:lnTo>
                <a:lnTo>
                  <a:pt x="693983" y="3244269"/>
                </a:lnTo>
                <a:lnTo>
                  <a:pt x="666999" y="3286468"/>
                </a:lnTo>
                <a:lnTo>
                  <a:pt x="568267" y="3286468"/>
                </a:lnTo>
                <a:lnTo>
                  <a:pt x="551759" y="3286468"/>
                </a:lnTo>
                <a:lnTo>
                  <a:pt x="362550" y="3286468"/>
                </a:lnTo>
                <a:lnTo>
                  <a:pt x="360010" y="3291227"/>
                </a:lnTo>
                <a:lnTo>
                  <a:pt x="357470" y="3295669"/>
                </a:lnTo>
                <a:lnTo>
                  <a:pt x="353343" y="3300746"/>
                </a:lnTo>
                <a:lnTo>
                  <a:pt x="348899" y="3306140"/>
                </a:lnTo>
                <a:lnTo>
                  <a:pt x="346042" y="3308995"/>
                </a:lnTo>
                <a:lnTo>
                  <a:pt x="343185" y="3311851"/>
                </a:lnTo>
                <a:lnTo>
                  <a:pt x="340327" y="3314072"/>
                </a:lnTo>
                <a:lnTo>
                  <a:pt x="337153" y="3315975"/>
                </a:lnTo>
                <a:lnTo>
                  <a:pt x="333661" y="3317562"/>
                </a:lnTo>
                <a:lnTo>
                  <a:pt x="329851" y="3318514"/>
                </a:lnTo>
                <a:lnTo>
                  <a:pt x="300327" y="3318514"/>
                </a:lnTo>
                <a:lnTo>
                  <a:pt x="286041" y="3322638"/>
                </a:lnTo>
                <a:lnTo>
                  <a:pt x="286041" y="3181448"/>
                </a:lnTo>
                <a:lnTo>
                  <a:pt x="286041" y="3181130"/>
                </a:lnTo>
                <a:lnTo>
                  <a:pt x="361915" y="3142739"/>
                </a:lnTo>
                <a:lnTo>
                  <a:pt x="629855" y="3142739"/>
                </a:lnTo>
                <a:lnTo>
                  <a:pt x="629855" y="2771518"/>
                </a:lnTo>
                <a:lnTo>
                  <a:pt x="630173" y="2765172"/>
                </a:lnTo>
                <a:lnTo>
                  <a:pt x="629855" y="2757875"/>
                </a:lnTo>
                <a:lnTo>
                  <a:pt x="629538" y="2750895"/>
                </a:lnTo>
                <a:lnTo>
                  <a:pt x="628586" y="2743915"/>
                </a:lnTo>
                <a:lnTo>
                  <a:pt x="627316" y="2736617"/>
                </a:lnTo>
                <a:lnTo>
                  <a:pt x="625728" y="2729954"/>
                </a:lnTo>
                <a:lnTo>
                  <a:pt x="623824" y="2723608"/>
                </a:lnTo>
                <a:lnTo>
                  <a:pt x="621601" y="2716946"/>
                </a:lnTo>
                <a:lnTo>
                  <a:pt x="619062" y="2710600"/>
                </a:lnTo>
                <a:lnTo>
                  <a:pt x="616204" y="2704571"/>
                </a:lnTo>
                <a:lnTo>
                  <a:pt x="613030" y="2698543"/>
                </a:lnTo>
                <a:lnTo>
                  <a:pt x="609538" y="2692515"/>
                </a:lnTo>
                <a:lnTo>
                  <a:pt x="605411" y="2686804"/>
                </a:lnTo>
                <a:lnTo>
                  <a:pt x="601601" y="2681410"/>
                </a:lnTo>
                <a:lnTo>
                  <a:pt x="597157" y="2676333"/>
                </a:lnTo>
                <a:lnTo>
                  <a:pt x="592712" y="2670940"/>
                </a:lnTo>
                <a:lnTo>
                  <a:pt x="588268" y="2666180"/>
                </a:lnTo>
                <a:lnTo>
                  <a:pt x="582871" y="2661421"/>
                </a:lnTo>
                <a:lnTo>
                  <a:pt x="577791" y="2657296"/>
                </a:lnTo>
                <a:lnTo>
                  <a:pt x="572394" y="2653172"/>
                </a:lnTo>
                <a:lnTo>
                  <a:pt x="566680" y="2649047"/>
                </a:lnTo>
                <a:lnTo>
                  <a:pt x="560648" y="2645240"/>
                </a:lnTo>
                <a:lnTo>
                  <a:pt x="554616" y="2642067"/>
                </a:lnTo>
                <a:lnTo>
                  <a:pt x="548584" y="2638894"/>
                </a:lnTo>
                <a:lnTo>
                  <a:pt x="542235" y="2636356"/>
                </a:lnTo>
                <a:lnTo>
                  <a:pt x="535568" y="2633817"/>
                </a:lnTo>
                <a:lnTo>
                  <a:pt x="528901" y="2631597"/>
                </a:lnTo>
                <a:lnTo>
                  <a:pt x="522235" y="2629693"/>
                </a:lnTo>
                <a:lnTo>
                  <a:pt x="514933" y="2627789"/>
                </a:lnTo>
                <a:lnTo>
                  <a:pt x="507949" y="2626520"/>
                </a:lnTo>
                <a:lnTo>
                  <a:pt x="500647" y="2625885"/>
                </a:lnTo>
                <a:lnTo>
                  <a:pt x="493663" y="2625251"/>
                </a:lnTo>
                <a:lnTo>
                  <a:pt x="485726" y="2624934"/>
                </a:lnTo>
                <a:lnTo>
                  <a:pt x="478742" y="2625251"/>
                </a:lnTo>
                <a:lnTo>
                  <a:pt x="471758" y="2625885"/>
                </a:lnTo>
                <a:lnTo>
                  <a:pt x="464456" y="2626520"/>
                </a:lnTo>
                <a:lnTo>
                  <a:pt x="457472" y="2627789"/>
                </a:lnTo>
                <a:lnTo>
                  <a:pt x="450805" y="2629376"/>
                </a:lnTo>
                <a:lnTo>
                  <a:pt x="443821" y="2631279"/>
                </a:lnTo>
                <a:lnTo>
                  <a:pt x="437472" y="2633500"/>
                </a:lnTo>
                <a:lnTo>
                  <a:pt x="431122" y="2635721"/>
                </a:lnTo>
                <a:lnTo>
                  <a:pt x="424773" y="2638259"/>
                </a:lnTo>
                <a:lnTo>
                  <a:pt x="418424" y="2641115"/>
                </a:lnTo>
                <a:lnTo>
                  <a:pt x="412709" y="2644288"/>
                </a:lnTo>
                <a:lnTo>
                  <a:pt x="406995" y="2647778"/>
                </a:lnTo>
                <a:lnTo>
                  <a:pt x="401598" y="2651903"/>
                </a:lnTo>
                <a:lnTo>
                  <a:pt x="395884" y="2655710"/>
                </a:lnTo>
                <a:lnTo>
                  <a:pt x="390804" y="2659835"/>
                </a:lnTo>
                <a:lnTo>
                  <a:pt x="385725" y="2664277"/>
                </a:lnTo>
                <a:lnTo>
                  <a:pt x="381280" y="2669036"/>
                </a:lnTo>
                <a:lnTo>
                  <a:pt x="376201" y="2673795"/>
                </a:lnTo>
                <a:lnTo>
                  <a:pt x="372074" y="2678872"/>
                </a:lnTo>
                <a:lnTo>
                  <a:pt x="368264" y="2684265"/>
                </a:lnTo>
                <a:lnTo>
                  <a:pt x="364455" y="2689659"/>
                </a:lnTo>
                <a:lnTo>
                  <a:pt x="360963" y="2695053"/>
                </a:lnTo>
                <a:lnTo>
                  <a:pt x="357788" y="2701081"/>
                </a:lnTo>
                <a:lnTo>
                  <a:pt x="354296" y="2707110"/>
                </a:lnTo>
                <a:lnTo>
                  <a:pt x="351756" y="2713138"/>
                </a:lnTo>
                <a:lnTo>
                  <a:pt x="349534" y="2719166"/>
                </a:lnTo>
                <a:lnTo>
                  <a:pt x="347312" y="2725829"/>
                </a:lnTo>
                <a:lnTo>
                  <a:pt x="345407" y="2732175"/>
                </a:lnTo>
                <a:lnTo>
                  <a:pt x="344137" y="2738838"/>
                </a:lnTo>
                <a:lnTo>
                  <a:pt x="342867" y="2745818"/>
                </a:lnTo>
                <a:lnTo>
                  <a:pt x="342232" y="2752481"/>
                </a:lnTo>
                <a:lnTo>
                  <a:pt x="341597" y="2759461"/>
                </a:lnTo>
                <a:lnTo>
                  <a:pt x="341597" y="2765172"/>
                </a:lnTo>
                <a:lnTo>
                  <a:pt x="341597" y="3128144"/>
                </a:lnTo>
                <a:lnTo>
                  <a:pt x="279692" y="3158920"/>
                </a:lnTo>
                <a:lnTo>
                  <a:pt x="87308" y="3158920"/>
                </a:lnTo>
                <a:lnTo>
                  <a:pt x="87308" y="3152257"/>
                </a:lnTo>
                <a:lnTo>
                  <a:pt x="93657" y="3152257"/>
                </a:lnTo>
                <a:lnTo>
                  <a:pt x="93657" y="3134489"/>
                </a:lnTo>
                <a:lnTo>
                  <a:pt x="99689" y="3134489"/>
                </a:lnTo>
                <a:lnTo>
                  <a:pt x="99689" y="3115452"/>
                </a:lnTo>
                <a:lnTo>
                  <a:pt x="106038" y="3115452"/>
                </a:lnTo>
                <a:lnTo>
                  <a:pt x="106038" y="2595744"/>
                </a:lnTo>
                <a:lnTo>
                  <a:pt x="100007" y="2595744"/>
                </a:lnTo>
                <a:lnTo>
                  <a:pt x="100007" y="2582418"/>
                </a:lnTo>
                <a:lnTo>
                  <a:pt x="83498" y="2524038"/>
                </a:lnTo>
                <a:lnTo>
                  <a:pt x="81276" y="2524038"/>
                </a:lnTo>
                <a:lnTo>
                  <a:pt x="81276" y="2507222"/>
                </a:lnTo>
                <a:lnTo>
                  <a:pt x="94292" y="2507222"/>
                </a:lnTo>
                <a:lnTo>
                  <a:pt x="94292" y="2474542"/>
                </a:lnTo>
                <a:lnTo>
                  <a:pt x="97149" y="2472003"/>
                </a:lnTo>
                <a:lnTo>
                  <a:pt x="97149" y="2461850"/>
                </a:lnTo>
                <a:lnTo>
                  <a:pt x="102546" y="2461850"/>
                </a:lnTo>
                <a:lnTo>
                  <a:pt x="102546" y="2428218"/>
                </a:lnTo>
                <a:lnTo>
                  <a:pt x="101594" y="2426949"/>
                </a:lnTo>
                <a:lnTo>
                  <a:pt x="99054" y="2423459"/>
                </a:lnTo>
                <a:lnTo>
                  <a:pt x="94292" y="2419335"/>
                </a:lnTo>
                <a:lnTo>
                  <a:pt x="91752" y="2417114"/>
                </a:lnTo>
                <a:lnTo>
                  <a:pt x="88260" y="2414893"/>
                </a:lnTo>
                <a:lnTo>
                  <a:pt x="84768" y="2412672"/>
                </a:lnTo>
                <a:lnTo>
                  <a:pt x="80959" y="2410451"/>
                </a:lnTo>
                <a:lnTo>
                  <a:pt x="76197" y="2408547"/>
                </a:lnTo>
                <a:lnTo>
                  <a:pt x="71752" y="2407278"/>
                </a:lnTo>
                <a:lnTo>
                  <a:pt x="66990" y="2406326"/>
                </a:lnTo>
                <a:lnTo>
                  <a:pt x="61593" y="2406009"/>
                </a:lnTo>
                <a:lnTo>
                  <a:pt x="55879" y="2406009"/>
                </a:lnTo>
                <a:lnTo>
                  <a:pt x="50165" y="2406961"/>
                </a:lnTo>
                <a:lnTo>
                  <a:pt x="42863" y="2397125"/>
                </a:lnTo>
                <a:close/>
                <a:moveTo>
                  <a:pt x="609786" y="2321925"/>
                </a:moveTo>
                <a:lnTo>
                  <a:pt x="609786" y="2343813"/>
                </a:lnTo>
                <a:lnTo>
                  <a:pt x="2326457" y="2343813"/>
                </a:lnTo>
                <a:lnTo>
                  <a:pt x="2326457" y="2321925"/>
                </a:lnTo>
                <a:lnTo>
                  <a:pt x="609786" y="2321925"/>
                </a:lnTo>
                <a:close/>
                <a:moveTo>
                  <a:pt x="2340106" y="2190599"/>
                </a:moveTo>
                <a:lnTo>
                  <a:pt x="2340106" y="2201384"/>
                </a:lnTo>
                <a:lnTo>
                  <a:pt x="2608336" y="2201384"/>
                </a:lnTo>
                <a:lnTo>
                  <a:pt x="2608336" y="2190599"/>
                </a:lnTo>
                <a:lnTo>
                  <a:pt x="2340106" y="2190599"/>
                </a:lnTo>
                <a:close/>
                <a:moveTo>
                  <a:pt x="338382" y="2190599"/>
                </a:moveTo>
                <a:lnTo>
                  <a:pt x="338382" y="2201384"/>
                </a:lnTo>
                <a:lnTo>
                  <a:pt x="605977" y="2201384"/>
                </a:lnTo>
                <a:lnTo>
                  <a:pt x="605977" y="2190599"/>
                </a:lnTo>
                <a:lnTo>
                  <a:pt x="338382" y="2190599"/>
                </a:lnTo>
                <a:close/>
                <a:moveTo>
                  <a:pt x="2436813" y="1963737"/>
                </a:moveTo>
                <a:lnTo>
                  <a:pt x="2514601" y="1963737"/>
                </a:lnTo>
                <a:lnTo>
                  <a:pt x="2514601" y="2173287"/>
                </a:lnTo>
                <a:lnTo>
                  <a:pt x="2436813" y="2173287"/>
                </a:lnTo>
                <a:lnTo>
                  <a:pt x="2436813" y="1963737"/>
                </a:lnTo>
                <a:close/>
                <a:moveTo>
                  <a:pt x="433388" y="1963737"/>
                </a:moveTo>
                <a:lnTo>
                  <a:pt x="511176" y="1963737"/>
                </a:lnTo>
                <a:lnTo>
                  <a:pt x="511176" y="2173287"/>
                </a:lnTo>
                <a:lnTo>
                  <a:pt x="433388" y="2173287"/>
                </a:lnTo>
                <a:lnTo>
                  <a:pt x="433388" y="1963737"/>
                </a:lnTo>
                <a:close/>
                <a:moveTo>
                  <a:pt x="2427082" y="1955860"/>
                </a:moveTo>
                <a:lnTo>
                  <a:pt x="2427082" y="2181399"/>
                </a:lnTo>
                <a:lnTo>
                  <a:pt x="2521995" y="2181399"/>
                </a:lnTo>
                <a:lnTo>
                  <a:pt x="2521995" y="1955860"/>
                </a:lnTo>
                <a:lnTo>
                  <a:pt x="2427082" y="1955860"/>
                </a:lnTo>
                <a:close/>
                <a:moveTo>
                  <a:pt x="424089" y="1955860"/>
                </a:moveTo>
                <a:lnTo>
                  <a:pt x="424089" y="2181399"/>
                </a:lnTo>
                <a:lnTo>
                  <a:pt x="519318" y="2181399"/>
                </a:lnTo>
                <a:lnTo>
                  <a:pt x="519318" y="1955860"/>
                </a:lnTo>
                <a:lnTo>
                  <a:pt x="424089" y="1955860"/>
                </a:lnTo>
                <a:close/>
                <a:moveTo>
                  <a:pt x="2548659" y="1930483"/>
                </a:moveTo>
                <a:lnTo>
                  <a:pt x="2548659" y="1932704"/>
                </a:lnTo>
                <a:lnTo>
                  <a:pt x="2550246" y="1932704"/>
                </a:lnTo>
                <a:lnTo>
                  <a:pt x="2550246" y="1933973"/>
                </a:lnTo>
                <a:lnTo>
                  <a:pt x="2548976" y="1933973"/>
                </a:lnTo>
                <a:lnTo>
                  <a:pt x="2548976" y="1936193"/>
                </a:lnTo>
                <a:lnTo>
                  <a:pt x="2549611" y="1936193"/>
                </a:lnTo>
                <a:lnTo>
                  <a:pt x="2549611" y="1939682"/>
                </a:lnTo>
                <a:lnTo>
                  <a:pt x="2550881" y="1939682"/>
                </a:lnTo>
                <a:lnTo>
                  <a:pt x="2550881" y="1943172"/>
                </a:lnTo>
                <a:lnTo>
                  <a:pt x="2552785" y="1943172"/>
                </a:lnTo>
                <a:lnTo>
                  <a:pt x="2552785" y="1945392"/>
                </a:lnTo>
                <a:lnTo>
                  <a:pt x="2556595" y="1945392"/>
                </a:lnTo>
                <a:lnTo>
                  <a:pt x="2556595" y="1949199"/>
                </a:lnTo>
                <a:lnTo>
                  <a:pt x="2555960" y="1949199"/>
                </a:lnTo>
                <a:lnTo>
                  <a:pt x="2554373" y="1949516"/>
                </a:lnTo>
                <a:lnTo>
                  <a:pt x="2553103" y="1950150"/>
                </a:lnTo>
                <a:lnTo>
                  <a:pt x="2552785" y="1950468"/>
                </a:lnTo>
                <a:lnTo>
                  <a:pt x="2552468" y="1951419"/>
                </a:lnTo>
                <a:lnTo>
                  <a:pt x="2552785" y="1952054"/>
                </a:lnTo>
                <a:lnTo>
                  <a:pt x="2553103" y="1952688"/>
                </a:lnTo>
                <a:lnTo>
                  <a:pt x="2554690" y="1953323"/>
                </a:lnTo>
                <a:lnTo>
                  <a:pt x="2555960" y="1953323"/>
                </a:lnTo>
                <a:lnTo>
                  <a:pt x="2556595" y="1953640"/>
                </a:lnTo>
                <a:lnTo>
                  <a:pt x="2556595" y="1958081"/>
                </a:lnTo>
                <a:lnTo>
                  <a:pt x="2555960" y="1958081"/>
                </a:lnTo>
                <a:lnTo>
                  <a:pt x="2555960" y="1961887"/>
                </a:lnTo>
                <a:lnTo>
                  <a:pt x="2557864" y="1961887"/>
                </a:lnTo>
                <a:lnTo>
                  <a:pt x="2555325" y="2165539"/>
                </a:lnTo>
                <a:lnTo>
                  <a:pt x="2554055" y="2166490"/>
                </a:lnTo>
                <a:lnTo>
                  <a:pt x="2553103" y="2167442"/>
                </a:lnTo>
                <a:lnTo>
                  <a:pt x="2552785" y="2168711"/>
                </a:lnTo>
                <a:lnTo>
                  <a:pt x="2552785" y="2169662"/>
                </a:lnTo>
                <a:lnTo>
                  <a:pt x="2553103" y="2171566"/>
                </a:lnTo>
                <a:lnTo>
                  <a:pt x="2553738" y="2172200"/>
                </a:lnTo>
                <a:lnTo>
                  <a:pt x="2552785" y="2172517"/>
                </a:lnTo>
                <a:lnTo>
                  <a:pt x="2552151" y="2173152"/>
                </a:lnTo>
                <a:lnTo>
                  <a:pt x="2551516" y="2175055"/>
                </a:lnTo>
                <a:lnTo>
                  <a:pt x="2551516" y="2176324"/>
                </a:lnTo>
                <a:lnTo>
                  <a:pt x="2551516" y="2176958"/>
                </a:lnTo>
                <a:lnTo>
                  <a:pt x="2551198" y="2185523"/>
                </a:lnTo>
                <a:lnTo>
                  <a:pt x="2582624" y="2185523"/>
                </a:lnTo>
                <a:lnTo>
                  <a:pt x="2582307" y="2176958"/>
                </a:lnTo>
                <a:lnTo>
                  <a:pt x="2582307" y="2176324"/>
                </a:lnTo>
                <a:lnTo>
                  <a:pt x="2582307" y="2175055"/>
                </a:lnTo>
                <a:lnTo>
                  <a:pt x="2581354" y="2173152"/>
                </a:lnTo>
                <a:lnTo>
                  <a:pt x="2580719" y="2172517"/>
                </a:lnTo>
                <a:lnTo>
                  <a:pt x="2580085" y="2172200"/>
                </a:lnTo>
                <a:lnTo>
                  <a:pt x="2580402" y="2171566"/>
                </a:lnTo>
                <a:lnTo>
                  <a:pt x="2580719" y="2169662"/>
                </a:lnTo>
                <a:lnTo>
                  <a:pt x="2580719" y="2168711"/>
                </a:lnTo>
                <a:lnTo>
                  <a:pt x="2580402" y="2167442"/>
                </a:lnTo>
                <a:lnTo>
                  <a:pt x="2579450" y="2166490"/>
                </a:lnTo>
                <a:lnTo>
                  <a:pt x="2578180" y="2165539"/>
                </a:lnTo>
                <a:lnTo>
                  <a:pt x="2575641" y="1961887"/>
                </a:lnTo>
                <a:lnTo>
                  <a:pt x="2577863" y="1961887"/>
                </a:lnTo>
                <a:lnTo>
                  <a:pt x="2577545" y="1958081"/>
                </a:lnTo>
                <a:lnTo>
                  <a:pt x="2576910" y="1958081"/>
                </a:lnTo>
                <a:lnTo>
                  <a:pt x="2576910" y="1953640"/>
                </a:lnTo>
                <a:lnTo>
                  <a:pt x="2577545" y="1953323"/>
                </a:lnTo>
                <a:lnTo>
                  <a:pt x="2579132" y="1953323"/>
                </a:lnTo>
                <a:lnTo>
                  <a:pt x="2580402" y="1952688"/>
                </a:lnTo>
                <a:lnTo>
                  <a:pt x="2581037" y="1952054"/>
                </a:lnTo>
                <a:lnTo>
                  <a:pt x="2581037" y="1951419"/>
                </a:lnTo>
                <a:lnTo>
                  <a:pt x="2581037" y="1950468"/>
                </a:lnTo>
                <a:lnTo>
                  <a:pt x="2580402" y="1950150"/>
                </a:lnTo>
                <a:lnTo>
                  <a:pt x="2579132" y="1949516"/>
                </a:lnTo>
                <a:lnTo>
                  <a:pt x="2577863" y="1949199"/>
                </a:lnTo>
                <a:lnTo>
                  <a:pt x="2577228" y="1949199"/>
                </a:lnTo>
                <a:lnTo>
                  <a:pt x="2576910" y="1945392"/>
                </a:lnTo>
                <a:lnTo>
                  <a:pt x="2580719" y="1945392"/>
                </a:lnTo>
                <a:lnTo>
                  <a:pt x="2580719" y="1943172"/>
                </a:lnTo>
                <a:lnTo>
                  <a:pt x="2582941" y="1943172"/>
                </a:lnTo>
                <a:lnTo>
                  <a:pt x="2582941" y="1939682"/>
                </a:lnTo>
                <a:lnTo>
                  <a:pt x="2584211" y="1939682"/>
                </a:lnTo>
                <a:lnTo>
                  <a:pt x="2584211" y="1936193"/>
                </a:lnTo>
                <a:lnTo>
                  <a:pt x="2584846" y="1936193"/>
                </a:lnTo>
                <a:lnTo>
                  <a:pt x="2584846" y="1933973"/>
                </a:lnTo>
                <a:lnTo>
                  <a:pt x="2583576" y="1933973"/>
                </a:lnTo>
                <a:lnTo>
                  <a:pt x="2583576" y="1932704"/>
                </a:lnTo>
                <a:lnTo>
                  <a:pt x="2585163" y="1932704"/>
                </a:lnTo>
                <a:lnTo>
                  <a:pt x="2585163" y="1930483"/>
                </a:lnTo>
                <a:lnTo>
                  <a:pt x="2548659" y="1930483"/>
                </a:lnTo>
                <a:close/>
                <a:moveTo>
                  <a:pt x="2364231" y="1930483"/>
                </a:moveTo>
                <a:lnTo>
                  <a:pt x="2364231" y="1932704"/>
                </a:lnTo>
                <a:lnTo>
                  <a:pt x="2365818" y="1932704"/>
                </a:lnTo>
                <a:lnTo>
                  <a:pt x="2365818" y="1933973"/>
                </a:lnTo>
                <a:lnTo>
                  <a:pt x="2364231" y="1933973"/>
                </a:lnTo>
                <a:lnTo>
                  <a:pt x="2364231" y="1936193"/>
                </a:lnTo>
                <a:lnTo>
                  <a:pt x="2365183" y="1936193"/>
                </a:lnTo>
                <a:lnTo>
                  <a:pt x="2365183" y="1939682"/>
                </a:lnTo>
                <a:lnTo>
                  <a:pt x="2366453" y="1939682"/>
                </a:lnTo>
                <a:lnTo>
                  <a:pt x="2366453" y="1943172"/>
                </a:lnTo>
                <a:lnTo>
                  <a:pt x="2368358" y="1943172"/>
                </a:lnTo>
                <a:lnTo>
                  <a:pt x="2368040" y="1945392"/>
                </a:lnTo>
                <a:lnTo>
                  <a:pt x="2371849" y="1945392"/>
                </a:lnTo>
                <a:lnTo>
                  <a:pt x="2371849" y="1949199"/>
                </a:lnTo>
                <a:lnTo>
                  <a:pt x="2371215" y="1949199"/>
                </a:lnTo>
                <a:lnTo>
                  <a:pt x="2369945" y="1949516"/>
                </a:lnTo>
                <a:lnTo>
                  <a:pt x="2368675" y="1950150"/>
                </a:lnTo>
                <a:lnTo>
                  <a:pt x="2368040" y="1950468"/>
                </a:lnTo>
                <a:lnTo>
                  <a:pt x="2368040" y="1951419"/>
                </a:lnTo>
                <a:lnTo>
                  <a:pt x="2368040" y="1952054"/>
                </a:lnTo>
                <a:lnTo>
                  <a:pt x="2368675" y="1952688"/>
                </a:lnTo>
                <a:lnTo>
                  <a:pt x="2369945" y="1953323"/>
                </a:lnTo>
                <a:lnTo>
                  <a:pt x="2371532" y="1953323"/>
                </a:lnTo>
                <a:lnTo>
                  <a:pt x="2372167" y="1953640"/>
                </a:lnTo>
                <a:lnTo>
                  <a:pt x="2372167" y="1958081"/>
                </a:lnTo>
                <a:lnTo>
                  <a:pt x="2371215" y="1958081"/>
                </a:lnTo>
                <a:lnTo>
                  <a:pt x="2371215" y="1961887"/>
                </a:lnTo>
                <a:lnTo>
                  <a:pt x="2373119" y="1961887"/>
                </a:lnTo>
                <a:lnTo>
                  <a:pt x="2370580" y="2165539"/>
                </a:lnTo>
                <a:lnTo>
                  <a:pt x="2369310" y="2166490"/>
                </a:lnTo>
                <a:lnTo>
                  <a:pt x="2368675" y="2167442"/>
                </a:lnTo>
                <a:lnTo>
                  <a:pt x="2368358" y="2168711"/>
                </a:lnTo>
                <a:lnTo>
                  <a:pt x="2368358" y="2169662"/>
                </a:lnTo>
                <a:lnTo>
                  <a:pt x="2368675" y="2171566"/>
                </a:lnTo>
                <a:lnTo>
                  <a:pt x="2368992" y="2172200"/>
                </a:lnTo>
                <a:lnTo>
                  <a:pt x="2368358" y="2172517"/>
                </a:lnTo>
                <a:lnTo>
                  <a:pt x="2367723" y="2173152"/>
                </a:lnTo>
                <a:lnTo>
                  <a:pt x="2367088" y="2175055"/>
                </a:lnTo>
                <a:lnTo>
                  <a:pt x="2366770" y="2176324"/>
                </a:lnTo>
                <a:lnTo>
                  <a:pt x="2366770" y="2176958"/>
                </a:lnTo>
                <a:lnTo>
                  <a:pt x="2366770" y="2185523"/>
                </a:lnTo>
                <a:lnTo>
                  <a:pt x="2397561" y="2185523"/>
                </a:lnTo>
                <a:lnTo>
                  <a:pt x="2397561" y="2176958"/>
                </a:lnTo>
                <a:lnTo>
                  <a:pt x="2397561" y="2176324"/>
                </a:lnTo>
                <a:lnTo>
                  <a:pt x="2397244" y="2175055"/>
                </a:lnTo>
                <a:lnTo>
                  <a:pt x="2396926" y="2173152"/>
                </a:lnTo>
                <a:lnTo>
                  <a:pt x="2396292" y="2172517"/>
                </a:lnTo>
                <a:lnTo>
                  <a:pt x="2395339" y="2172200"/>
                </a:lnTo>
                <a:lnTo>
                  <a:pt x="2395657" y="2171566"/>
                </a:lnTo>
                <a:lnTo>
                  <a:pt x="2396292" y="2169662"/>
                </a:lnTo>
                <a:lnTo>
                  <a:pt x="2395974" y="2168711"/>
                </a:lnTo>
                <a:lnTo>
                  <a:pt x="2395657" y="2167442"/>
                </a:lnTo>
                <a:lnTo>
                  <a:pt x="2395022" y="2166490"/>
                </a:lnTo>
                <a:lnTo>
                  <a:pt x="2393752" y="2165539"/>
                </a:lnTo>
                <a:lnTo>
                  <a:pt x="2391213" y="1961887"/>
                </a:lnTo>
                <a:lnTo>
                  <a:pt x="2393117" y="1961887"/>
                </a:lnTo>
                <a:lnTo>
                  <a:pt x="2393117" y="1958081"/>
                </a:lnTo>
                <a:lnTo>
                  <a:pt x="2392482" y="1958081"/>
                </a:lnTo>
                <a:lnTo>
                  <a:pt x="2392165" y="1953640"/>
                </a:lnTo>
                <a:lnTo>
                  <a:pt x="2393117" y="1953323"/>
                </a:lnTo>
                <a:lnTo>
                  <a:pt x="2394387" y="1953323"/>
                </a:lnTo>
                <a:lnTo>
                  <a:pt x="2395974" y="1952688"/>
                </a:lnTo>
                <a:lnTo>
                  <a:pt x="2396292" y="1952054"/>
                </a:lnTo>
                <a:lnTo>
                  <a:pt x="2396609" y="1951419"/>
                </a:lnTo>
                <a:lnTo>
                  <a:pt x="2396292" y="1950468"/>
                </a:lnTo>
                <a:lnTo>
                  <a:pt x="2395974" y="1950150"/>
                </a:lnTo>
                <a:lnTo>
                  <a:pt x="2394387" y="1949516"/>
                </a:lnTo>
                <a:lnTo>
                  <a:pt x="2393117" y="1949199"/>
                </a:lnTo>
                <a:lnTo>
                  <a:pt x="2392482" y="1949199"/>
                </a:lnTo>
                <a:lnTo>
                  <a:pt x="2392482" y="1945392"/>
                </a:lnTo>
                <a:lnTo>
                  <a:pt x="2396292" y="1945392"/>
                </a:lnTo>
                <a:lnTo>
                  <a:pt x="2396292" y="1943172"/>
                </a:lnTo>
                <a:lnTo>
                  <a:pt x="2398514" y="1943172"/>
                </a:lnTo>
                <a:lnTo>
                  <a:pt x="2398514" y="1939682"/>
                </a:lnTo>
                <a:lnTo>
                  <a:pt x="2399783" y="1939682"/>
                </a:lnTo>
                <a:lnTo>
                  <a:pt x="2399466" y="1936193"/>
                </a:lnTo>
                <a:lnTo>
                  <a:pt x="2400418" y="1936193"/>
                </a:lnTo>
                <a:lnTo>
                  <a:pt x="2400418" y="1933973"/>
                </a:lnTo>
                <a:lnTo>
                  <a:pt x="2398831" y="1933973"/>
                </a:lnTo>
                <a:lnTo>
                  <a:pt x="2398831" y="1932704"/>
                </a:lnTo>
                <a:lnTo>
                  <a:pt x="2400736" y="1932704"/>
                </a:lnTo>
                <a:lnTo>
                  <a:pt x="2400736" y="1930483"/>
                </a:lnTo>
                <a:lnTo>
                  <a:pt x="2364231" y="1930483"/>
                </a:lnTo>
                <a:close/>
                <a:moveTo>
                  <a:pt x="545982" y="1930483"/>
                </a:moveTo>
                <a:lnTo>
                  <a:pt x="545982" y="1932704"/>
                </a:lnTo>
                <a:lnTo>
                  <a:pt x="547569" y="1932704"/>
                </a:lnTo>
                <a:lnTo>
                  <a:pt x="547569" y="1933973"/>
                </a:lnTo>
                <a:lnTo>
                  <a:pt x="545982" y="1933973"/>
                </a:lnTo>
                <a:lnTo>
                  <a:pt x="545982" y="1936193"/>
                </a:lnTo>
                <a:lnTo>
                  <a:pt x="546935" y="1936193"/>
                </a:lnTo>
                <a:lnTo>
                  <a:pt x="546935" y="1939682"/>
                </a:lnTo>
                <a:lnTo>
                  <a:pt x="548204" y="1939682"/>
                </a:lnTo>
                <a:lnTo>
                  <a:pt x="548204" y="1943172"/>
                </a:lnTo>
                <a:lnTo>
                  <a:pt x="550109" y="1943172"/>
                </a:lnTo>
                <a:lnTo>
                  <a:pt x="550109" y="1945392"/>
                </a:lnTo>
                <a:lnTo>
                  <a:pt x="553601" y="1945392"/>
                </a:lnTo>
                <a:lnTo>
                  <a:pt x="553601" y="1949199"/>
                </a:lnTo>
                <a:lnTo>
                  <a:pt x="552966" y="1949199"/>
                </a:lnTo>
                <a:lnTo>
                  <a:pt x="551696" y="1949516"/>
                </a:lnTo>
                <a:lnTo>
                  <a:pt x="550426" y="1950150"/>
                </a:lnTo>
                <a:lnTo>
                  <a:pt x="549792" y="1950468"/>
                </a:lnTo>
                <a:lnTo>
                  <a:pt x="549792" y="1951419"/>
                </a:lnTo>
                <a:lnTo>
                  <a:pt x="549792" y="1952054"/>
                </a:lnTo>
                <a:lnTo>
                  <a:pt x="550426" y="1952688"/>
                </a:lnTo>
                <a:lnTo>
                  <a:pt x="551696" y="1953323"/>
                </a:lnTo>
                <a:lnTo>
                  <a:pt x="553283" y="1953323"/>
                </a:lnTo>
                <a:lnTo>
                  <a:pt x="553918" y="1953640"/>
                </a:lnTo>
                <a:lnTo>
                  <a:pt x="553918" y="1958081"/>
                </a:lnTo>
                <a:lnTo>
                  <a:pt x="552966" y="1958081"/>
                </a:lnTo>
                <a:lnTo>
                  <a:pt x="552966" y="1961887"/>
                </a:lnTo>
                <a:lnTo>
                  <a:pt x="554870" y="1961887"/>
                </a:lnTo>
                <a:lnTo>
                  <a:pt x="552648" y="2165539"/>
                </a:lnTo>
                <a:lnTo>
                  <a:pt x="551061" y="2166490"/>
                </a:lnTo>
                <a:lnTo>
                  <a:pt x="550426" y="2167442"/>
                </a:lnTo>
                <a:lnTo>
                  <a:pt x="550109" y="2168711"/>
                </a:lnTo>
                <a:lnTo>
                  <a:pt x="550109" y="2169662"/>
                </a:lnTo>
                <a:lnTo>
                  <a:pt x="550426" y="2171566"/>
                </a:lnTo>
                <a:lnTo>
                  <a:pt x="550744" y="2172200"/>
                </a:lnTo>
                <a:lnTo>
                  <a:pt x="550109" y="2172517"/>
                </a:lnTo>
                <a:lnTo>
                  <a:pt x="549474" y="2173152"/>
                </a:lnTo>
                <a:lnTo>
                  <a:pt x="548839" y="2175055"/>
                </a:lnTo>
                <a:lnTo>
                  <a:pt x="548522" y="2176324"/>
                </a:lnTo>
                <a:lnTo>
                  <a:pt x="548522" y="2176958"/>
                </a:lnTo>
                <a:lnTo>
                  <a:pt x="548522" y="2185523"/>
                </a:lnTo>
                <a:lnTo>
                  <a:pt x="579313" y="2185523"/>
                </a:lnTo>
                <a:lnTo>
                  <a:pt x="579313" y="2176958"/>
                </a:lnTo>
                <a:lnTo>
                  <a:pt x="579313" y="2176324"/>
                </a:lnTo>
                <a:lnTo>
                  <a:pt x="579313" y="2175055"/>
                </a:lnTo>
                <a:lnTo>
                  <a:pt x="578678" y="2173152"/>
                </a:lnTo>
                <a:lnTo>
                  <a:pt x="578043" y="2172517"/>
                </a:lnTo>
                <a:lnTo>
                  <a:pt x="577091" y="2172200"/>
                </a:lnTo>
                <a:lnTo>
                  <a:pt x="577408" y="2171566"/>
                </a:lnTo>
                <a:lnTo>
                  <a:pt x="578043" y="2169662"/>
                </a:lnTo>
                <a:lnTo>
                  <a:pt x="577726" y="2168711"/>
                </a:lnTo>
                <a:lnTo>
                  <a:pt x="577408" y="2167442"/>
                </a:lnTo>
                <a:lnTo>
                  <a:pt x="576773" y="2166490"/>
                </a:lnTo>
                <a:lnTo>
                  <a:pt x="575503" y="2165539"/>
                </a:lnTo>
                <a:lnTo>
                  <a:pt x="572964" y="1961887"/>
                </a:lnTo>
                <a:lnTo>
                  <a:pt x="574869" y="1961887"/>
                </a:lnTo>
                <a:lnTo>
                  <a:pt x="574869" y="1958081"/>
                </a:lnTo>
                <a:lnTo>
                  <a:pt x="574234" y="1958081"/>
                </a:lnTo>
                <a:lnTo>
                  <a:pt x="574234" y="1953640"/>
                </a:lnTo>
                <a:lnTo>
                  <a:pt x="574869" y="1953323"/>
                </a:lnTo>
                <a:lnTo>
                  <a:pt x="576138" y="1953323"/>
                </a:lnTo>
                <a:lnTo>
                  <a:pt x="577726" y="1952688"/>
                </a:lnTo>
                <a:lnTo>
                  <a:pt x="578043" y="1952054"/>
                </a:lnTo>
                <a:lnTo>
                  <a:pt x="578361" y="1951419"/>
                </a:lnTo>
                <a:lnTo>
                  <a:pt x="578043" y="1950468"/>
                </a:lnTo>
                <a:lnTo>
                  <a:pt x="577726" y="1950150"/>
                </a:lnTo>
                <a:lnTo>
                  <a:pt x="576138" y="1949516"/>
                </a:lnTo>
                <a:lnTo>
                  <a:pt x="574869" y="1949199"/>
                </a:lnTo>
                <a:lnTo>
                  <a:pt x="574234" y="1949199"/>
                </a:lnTo>
                <a:lnTo>
                  <a:pt x="574234" y="1945392"/>
                </a:lnTo>
                <a:lnTo>
                  <a:pt x="578043" y="1945392"/>
                </a:lnTo>
                <a:lnTo>
                  <a:pt x="578043" y="1943172"/>
                </a:lnTo>
                <a:lnTo>
                  <a:pt x="579948" y="1943172"/>
                </a:lnTo>
                <a:lnTo>
                  <a:pt x="579948" y="1939682"/>
                </a:lnTo>
                <a:lnTo>
                  <a:pt x="581217" y="1939682"/>
                </a:lnTo>
                <a:lnTo>
                  <a:pt x="581217" y="1936193"/>
                </a:lnTo>
                <a:lnTo>
                  <a:pt x="581852" y="1936193"/>
                </a:lnTo>
                <a:lnTo>
                  <a:pt x="581852" y="1933973"/>
                </a:lnTo>
                <a:lnTo>
                  <a:pt x="580265" y="1933973"/>
                </a:lnTo>
                <a:lnTo>
                  <a:pt x="580265" y="1932704"/>
                </a:lnTo>
                <a:lnTo>
                  <a:pt x="582170" y="1932704"/>
                </a:lnTo>
                <a:lnTo>
                  <a:pt x="582170" y="1930483"/>
                </a:lnTo>
                <a:lnTo>
                  <a:pt x="545982" y="1930483"/>
                </a:lnTo>
                <a:close/>
                <a:moveTo>
                  <a:pt x="361237" y="1930483"/>
                </a:moveTo>
                <a:lnTo>
                  <a:pt x="361237" y="1932704"/>
                </a:lnTo>
                <a:lnTo>
                  <a:pt x="363142" y="1932704"/>
                </a:lnTo>
                <a:lnTo>
                  <a:pt x="362824" y="1933973"/>
                </a:lnTo>
                <a:lnTo>
                  <a:pt x="361555" y="1933973"/>
                </a:lnTo>
                <a:lnTo>
                  <a:pt x="361555" y="1936193"/>
                </a:lnTo>
                <a:lnTo>
                  <a:pt x="362189" y="1936193"/>
                </a:lnTo>
                <a:lnTo>
                  <a:pt x="362189" y="1939682"/>
                </a:lnTo>
                <a:lnTo>
                  <a:pt x="363459" y="1939682"/>
                </a:lnTo>
                <a:lnTo>
                  <a:pt x="363459" y="1943172"/>
                </a:lnTo>
                <a:lnTo>
                  <a:pt x="365364" y="1943172"/>
                </a:lnTo>
                <a:lnTo>
                  <a:pt x="365364" y="1945392"/>
                </a:lnTo>
                <a:lnTo>
                  <a:pt x="369173" y="1945392"/>
                </a:lnTo>
                <a:lnTo>
                  <a:pt x="369173" y="1949199"/>
                </a:lnTo>
                <a:lnTo>
                  <a:pt x="368538" y="1949199"/>
                </a:lnTo>
                <a:lnTo>
                  <a:pt x="366951" y="1949516"/>
                </a:lnTo>
                <a:lnTo>
                  <a:pt x="365681" y="1950150"/>
                </a:lnTo>
                <a:lnTo>
                  <a:pt x="365364" y="1950468"/>
                </a:lnTo>
                <a:lnTo>
                  <a:pt x="365046" y="1951419"/>
                </a:lnTo>
                <a:lnTo>
                  <a:pt x="365364" y="1952054"/>
                </a:lnTo>
                <a:lnTo>
                  <a:pt x="365681" y="1952688"/>
                </a:lnTo>
                <a:lnTo>
                  <a:pt x="367268" y="1953323"/>
                </a:lnTo>
                <a:lnTo>
                  <a:pt x="368538" y="1953323"/>
                </a:lnTo>
                <a:lnTo>
                  <a:pt x="369173" y="1953640"/>
                </a:lnTo>
                <a:lnTo>
                  <a:pt x="369173" y="1958081"/>
                </a:lnTo>
                <a:lnTo>
                  <a:pt x="368538" y="1958081"/>
                </a:lnTo>
                <a:lnTo>
                  <a:pt x="368538" y="1961887"/>
                </a:lnTo>
                <a:lnTo>
                  <a:pt x="370443" y="1961887"/>
                </a:lnTo>
                <a:lnTo>
                  <a:pt x="367903" y="2165539"/>
                </a:lnTo>
                <a:lnTo>
                  <a:pt x="366633" y="2166490"/>
                </a:lnTo>
                <a:lnTo>
                  <a:pt x="365999" y="2167442"/>
                </a:lnTo>
                <a:lnTo>
                  <a:pt x="365364" y="2168711"/>
                </a:lnTo>
                <a:lnTo>
                  <a:pt x="365364" y="2169662"/>
                </a:lnTo>
                <a:lnTo>
                  <a:pt x="365999" y="2171566"/>
                </a:lnTo>
                <a:lnTo>
                  <a:pt x="366316" y="2172200"/>
                </a:lnTo>
                <a:lnTo>
                  <a:pt x="365364" y="2172517"/>
                </a:lnTo>
                <a:lnTo>
                  <a:pt x="364729" y="2173152"/>
                </a:lnTo>
                <a:lnTo>
                  <a:pt x="364094" y="2175055"/>
                </a:lnTo>
                <a:lnTo>
                  <a:pt x="364094" y="2176324"/>
                </a:lnTo>
                <a:lnTo>
                  <a:pt x="364094" y="2176958"/>
                </a:lnTo>
                <a:lnTo>
                  <a:pt x="364094" y="2185523"/>
                </a:lnTo>
                <a:lnTo>
                  <a:pt x="394885" y="2185523"/>
                </a:lnTo>
                <a:lnTo>
                  <a:pt x="394885" y="2176958"/>
                </a:lnTo>
                <a:lnTo>
                  <a:pt x="394885" y="2176324"/>
                </a:lnTo>
                <a:lnTo>
                  <a:pt x="394567" y="2175055"/>
                </a:lnTo>
                <a:lnTo>
                  <a:pt x="393933" y="2173152"/>
                </a:lnTo>
                <a:lnTo>
                  <a:pt x="393298" y="2172517"/>
                </a:lnTo>
                <a:lnTo>
                  <a:pt x="392663" y="2172200"/>
                </a:lnTo>
                <a:lnTo>
                  <a:pt x="392980" y="2171566"/>
                </a:lnTo>
                <a:lnTo>
                  <a:pt x="393298" y="2169662"/>
                </a:lnTo>
                <a:lnTo>
                  <a:pt x="393298" y="2168711"/>
                </a:lnTo>
                <a:lnTo>
                  <a:pt x="392980" y="2167442"/>
                </a:lnTo>
                <a:lnTo>
                  <a:pt x="392028" y="2166490"/>
                </a:lnTo>
                <a:lnTo>
                  <a:pt x="390758" y="2165539"/>
                </a:lnTo>
                <a:lnTo>
                  <a:pt x="388536" y="1961887"/>
                </a:lnTo>
                <a:lnTo>
                  <a:pt x="390441" y="1961887"/>
                </a:lnTo>
                <a:lnTo>
                  <a:pt x="390441" y="1958081"/>
                </a:lnTo>
                <a:lnTo>
                  <a:pt x="389488" y="1958081"/>
                </a:lnTo>
                <a:lnTo>
                  <a:pt x="389488" y="1953640"/>
                </a:lnTo>
                <a:lnTo>
                  <a:pt x="390123" y="1953323"/>
                </a:lnTo>
                <a:lnTo>
                  <a:pt x="391711" y="1953323"/>
                </a:lnTo>
                <a:lnTo>
                  <a:pt x="392980" y="1952688"/>
                </a:lnTo>
                <a:lnTo>
                  <a:pt x="393615" y="1952054"/>
                </a:lnTo>
                <a:lnTo>
                  <a:pt x="393615" y="1951419"/>
                </a:lnTo>
                <a:lnTo>
                  <a:pt x="393615" y="1950468"/>
                </a:lnTo>
                <a:lnTo>
                  <a:pt x="392980" y="1950150"/>
                </a:lnTo>
                <a:lnTo>
                  <a:pt x="391711" y="1949516"/>
                </a:lnTo>
                <a:lnTo>
                  <a:pt x="390441" y="1949199"/>
                </a:lnTo>
                <a:lnTo>
                  <a:pt x="389806" y="1949199"/>
                </a:lnTo>
                <a:lnTo>
                  <a:pt x="389806" y="1945392"/>
                </a:lnTo>
                <a:lnTo>
                  <a:pt x="393298" y="1945392"/>
                </a:lnTo>
                <a:lnTo>
                  <a:pt x="393298" y="1943172"/>
                </a:lnTo>
                <a:lnTo>
                  <a:pt x="395202" y="1943172"/>
                </a:lnTo>
                <a:lnTo>
                  <a:pt x="395202" y="1939682"/>
                </a:lnTo>
                <a:lnTo>
                  <a:pt x="396472" y="1939682"/>
                </a:lnTo>
                <a:lnTo>
                  <a:pt x="396472" y="1936193"/>
                </a:lnTo>
                <a:lnTo>
                  <a:pt x="397424" y="1936193"/>
                </a:lnTo>
                <a:lnTo>
                  <a:pt x="397424" y="1933973"/>
                </a:lnTo>
                <a:lnTo>
                  <a:pt x="395837" y="1933973"/>
                </a:lnTo>
                <a:lnTo>
                  <a:pt x="395837" y="1932704"/>
                </a:lnTo>
                <a:lnTo>
                  <a:pt x="397424" y="1932704"/>
                </a:lnTo>
                <a:lnTo>
                  <a:pt x="397424" y="1930483"/>
                </a:lnTo>
                <a:lnTo>
                  <a:pt x="361237" y="1930483"/>
                </a:lnTo>
                <a:close/>
                <a:moveTo>
                  <a:pt x="2364231" y="1903203"/>
                </a:moveTo>
                <a:lnTo>
                  <a:pt x="2368992" y="1926677"/>
                </a:lnTo>
                <a:lnTo>
                  <a:pt x="2579767" y="1926677"/>
                </a:lnTo>
                <a:lnTo>
                  <a:pt x="2585163" y="1903203"/>
                </a:lnTo>
                <a:lnTo>
                  <a:pt x="2364231" y="1903203"/>
                </a:lnTo>
                <a:close/>
                <a:moveTo>
                  <a:pt x="361237" y="1903203"/>
                </a:moveTo>
                <a:lnTo>
                  <a:pt x="366316" y="1926677"/>
                </a:lnTo>
                <a:lnTo>
                  <a:pt x="577091" y="1926677"/>
                </a:lnTo>
                <a:lnTo>
                  <a:pt x="582170" y="1903203"/>
                </a:lnTo>
                <a:lnTo>
                  <a:pt x="361237" y="1903203"/>
                </a:lnTo>
                <a:close/>
                <a:moveTo>
                  <a:pt x="2473486" y="1830387"/>
                </a:moveTo>
                <a:lnTo>
                  <a:pt x="2578100" y="1884362"/>
                </a:lnTo>
                <a:lnTo>
                  <a:pt x="2475071" y="1884362"/>
                </a:lnTo>
                <a:lnTo>
                  <a:pt x="2371725" y="1884362"/>
                </a:lnTo>
                <a:lnTo>
                  <a:pt x="2473486" y="1830387"/>
                </a:lnTo>
                <a:close/>
                <a:moveTo>
                  <a:pt x="473548" y="1830387"/>
                </a:moveTo>
                <a:lnTo>
                  <a:pt x="574675" y="1884362"/>
                </a:lnTo>
                <a:lnTo>
                  <a:pt x="471646" y="1884362"/>
                </a:lnTo>
                <a:lnTo>
                  <a:pt x="368300" y="1884362"/>
                </a:lnTo>
                <a:lnTo>
                  <a:pt x="473548" y="1830387"/>
                </a:lnTo>
                <a:close/>
                <a:moveTo>
                  <a:pt x="2472475" y="1823265"/>
                </a:moveTo>
                <a:lnTo>
                  <a:pt x="2343915" y="1892100"/>
                </a:lnTo>
                <a:lnTo>
                  <a:pt x="2474697" y="1892100"/>
                </a:lnTo>
                <a:lnTo>
                  <a:pt x="2605479" y="1892100"/>
                </a:lnTo>
                <a:lnTo>
                  <a:pt x="2472475" y="1823265"/>
                </a:lnTo>
                <a:close/>
                <a:moveTo>
                  <a:pt x="473925" y="1823265"/>
                </a:moveTo>
                <a:lnTo>
                  <a:pt x="341239" y="1892100"/>
                </a:lnTo>
                <a:lnTo>
                  <a:pt x="471703" y="1892100"/>
                </a:lnTo>
                <a:lnTo>
                  <a:pt x="602168" y="1892100"/>
                </a:lnTo>
                <a:lnTo>
                  <a:pt x="473925" y="1823265"/>
                </a:lnTo>
                <a:close/>
                <a:moveTo>
                  <a:pt x="1934111" y="1754747"/>
                </a:moveTo>
                <a:lnTo>
                  <a:pt x="1934111" y="1759505"/>
                </a:lnTo>
                <a:lnTo>
                  <a:pt x="1938238" y="1759822"/>
                </a:lnTo>
                <a:lnTo>
                  <a:pt x="1938238" y="1762043"/>
                </a:lnTo>
                <a:lnTo>
                  <a:pt x="1934428" y="1762043"/>
                </a:lnTo>
                <a:lnTo>
                  <a:pt x="1934428" y="1767118"/>
                </a:lnTo>
                <a:lnTo>
                  <a:pt x="1936333" y="1767118"/>
                </a:lnTo>
                <a:lnTo>
                  <a:pt x="1936333" y="1774731"/>
                </a:lnTo>
                <a:lnTo>
                  <a:pt x="1939825" y="1774731"/>
                </a:lnTo>
                <a:lnTo>
                  <a:pt x="1939825" y="1782344"/>
                </a:lnTo>
                <a:lnTo>
                  <a:pt x="1944586" y="1782344"/>
                </a:lnTo>
                <a:lnTo>
                  <a:pt x="1944269" y="1787420"/>
                </a:lnTo>
                <a:lnTo>
                  <a:pt x="1953474" y="1787420"/>
                </a:lnTo>
                <a:lnTo>
                  <a:pt x="1953474" y="1795033"/>
                </a:lnTo>
                <a:lnTo>
                  <a:pt x="1951887" y="1795033"/>
                </a:lnTo>
                <a:lnTo>
                  <a:pt x="1948713" y="1795350"/>
                </a:lnTo>
                <a:lnTo>
                  <a:pt x="1946808" y="1795985"/>
                </a:lnTo>
                <a:lnTo>
                  <a:pt x="1945221" y="1796936"/>
                </a:lnTo>
                <a:lnTo>
                  <a:pt x="1944269" y="1798205"/>
                </a:lnTo>
                <a:lnTo>
                  <a:pt x="1943951" y="1798839"/>
                </a:lnTo>
                <a:lnTo>
                  <a:pt x="1943634" y="1799791"/>
                </a:lnTo>
                <a:lnTo>
                  <a:pt x="1943951" y="1800426"/>
                </a:lnTo>
                <a:lnTo>
                  <a:pt x="1944269" y="1801377"/>
                </a:lnTo>
                <a:lnTo>
                  <a:pt x="1945221" y="1802646"/>
                </a:lnTo>
                <a:lnTo>
                  <a:pt x="1946808" y="1803280"/>
                </a:lnTo>
                <a:lnTo>
                  <a:pt x="1948713" y="1803915"/>
                </a:lnTo>
                <a:lnTo>
                  <a:pt x="1952522" y="1804232"/>
                </a:lnTo>
                <a:lnTo>
                  <a:pt x="1954109" y="1804549"/>
                </a:lnTo>
                <a:lnTo>
                  <a:pt x="1953792" y="1814700"/>
                </a:lnTo>
                <a:lnTo>
                  <a:pt x="1951887" y="1814700"/>
                </a:lnTo>
                <a:lnTo>
                  <a:pt x="1951887" y="1822948"/>
                </a:lnTo>
                <a:lnTo>
                  <a:pt x="1956649" y="1822948"/>
                </a:lnTo>
                <a:lnTo>
                  <a:pt x="1950617" y="2263558"/>
                </a:lnTo>
                <a:lnTo>
                  <a:pt x="1948713" y="2264509"/>
                </a:lnTo>
                <a:lnTo>
                  <a:pt x="1947443" y="2265778"/>
                </a:lnTo>
                <a:lnTo>
                  <a:pt x="1946173" y="2267047"/>
                </a:lnTo>
                <a:lnTo>
                  <a:pt x="1945539" y="2268316"/>
                </a:lnTo>
                <a:lnTo>
                  <a:pt x="1944904" y="2269268"/>
                </a:lnTo>
                <a:lnTo>
                  <a:pt x="1944586" y="2270536"/>
                </a:lnTo>
                <a:lnTo>
                  <a:pt x="1944586" y="2273074"/>
                </a:lnTo>
                <a:lnTo>
                  <a:pt x="1944904" y="2275295"/>
                </a:lnTo>
                <a:lnTo>
                  <a:pt x="1945539" y="2276881"/>
                </a:lnTo>
                <a:lnTo>
                  <a:pt x="1946491" y="2278467"/>
                </a:lnTo>
                <a:lnTo>
                  <a:pt x="1944269" y="2279418"/>
                </a:lnTo>
                <a:lnTo>
                  <a:pt x="1942999" y="2280687"/>
                </a:lnTo>
                <a:lnTo>
                  <a:pt x="1942047" y="2282273"/>
                </a:lnTo>
                <a:lnTo>
                  <a:pt x="1941412" y="2283859"/>
                </a:lnTo>
                <a:lnTo>
                  <a:pt x="1941095" y="2285128"/>
                </a:lnTo>
                <a:lnTo>
                  <a:pt x="1941095" y="2286397"/>
                </a:lnTo>
                <a:lnTo>
                  <a:pt x="1941095" y="2287666"/>
                </a:lnTo>
                <a:lnTo>
                  <a:pt x="1940777" y="2307016"/>
                </a:lnTo>
                <a:lnTo>
                  <a:pt x="2017278" y="2307016"/>
                </a:lnTo>
                <a:lnTo>
                  <a:pt x="2016961" y="2287666"/>
                </a:lnTo>
                <a:lnTo>
                  <a:pt x="2016961" y="2286397"/>
                </a:lnTo>
                <a:lnTo>
                  <a:pt x="2016961" y="2285128"/>
                </a:lnTo>
                <a:lnTo>
                  <a:pt x="2016643" y="2283859"/>
                </a:lnTo>
                <a:lnTo>
                  <a:pt x="2016008" y="2282273"/>
                </a:lnTo>
                <a:lnTo>
                  <a:pt x="2015056" y="2280687"/>
                </a:lnTo>
                <a:lnTo>
                  <a:pt x="2013786" y="2279418"/>
                </a:lnTo>
                <a:lnTo>
                  <a:pt x="2011882" y="2278467"/>
                </a:lnTo>
                <a:lnTo>
                  <a:pt x="2012517" y="2276881"/>
                </a:lnTo>
                <a:lnTo>
                  <a:pt x="2013152" y="2275295"/>
                </a:lnTo>
                <a:lnTo>
                  <a:pt x="2013469" y="2273074"/>
                </a:lnTo>
                <a:lnTo>
                  <a:pt x="2013469" y="2270536"/>
                </a:lnTo>
                <a:lnTo>
                  <a:pt x="2013152" y="2269268"/>
                </a:lnTo>
                <a:lnTo>
                  <a:pt x="2012517" y="2268316"/>
                </a:lnTo>
                <a:lnTo>
                  <a:pt x="2011882" y="2267047"/>
                </a:lnTo>
                <a:lnTo>
                  <a:pt x="2010612" y="2265778"/>
                </a:lnTo>
                <a:lnTo>
                  <a:pt x="2009342" y="2264509"/>
                </a:lnTo>
                <a:lnTo>
                  <a:pt x="2007120" y="2263558"/>
                </a:lnTo>
                <a:lnTo>
                  <a:pt x="2001089" y="1822948"/>
                </a:lnTo>
                <a:lnTo>
                  <a:pt x="2005851" y="1822948"/>
                </a:lnTo>
                <a:lnTo>
                  <a:pt x="2005851" y="1814700"/>
                </a:lnTo>
                <a:lnTo>
                  <a:pt x="2003946" y="1814700"/>
                </a:lnTo>
                <a:lnTo>
                  <a:pt x="2003629" y="1804549"/>
                </a:lnTo>
                <a:lnTo>
                  <a:pt x="2005533" y="1804232"/>
                </a:lnTo>
                <a:lnTo>
                  <a:pt x="2009342" y="1803915"/>
                </a:lnTo>
                <a:lnTo>
                  <a:pt x="2011247" y="1803280"/>
                </a:lnTo>
                <a:lnTo>
                  <a:pt x="2012834" y="1802646"/>
                </a:lnTo>
                <a:lnTo>
                  <a:pt x="2014104" y="1801377"/>
                </a:lnTo>
                <a:lnTo>
                  <a:pt x="2014421" y="1800426"/>
                </a:lnTo>
                <a:lnTo>
                  <a:pt x="2014421" y="1799791"/>
                </a:lnTo>
                <a:lnTo>
                  <a:pt x="2014421" y="1798839"/>
                </a:lnTo>
                <a:lnTo>
                  <a:pt x="2014104" y="1798205"/>
                </a:lnTo>
                <a:lnTo>
                  <a:pt x="2012834" y="1796936"/>
                </a:lnTo>
                <a:lnTo>
                  <a:pt x="2011247" y="1795985"/>
                </a:lnTo>
                <a:lnTo>
                  <a:pt x="2009660" y="1795350"/>
                </a:lnTo>
                <a:lnTo>
                  <a:pt x="2005851" y="1795033"/>
                </a:lnTo>
                <a:lnTo>
                  <a:pt x="2004263" y="1795033"/>
                </a:lnTo>
                <a:lnTo>
                  <a:pt x="2004263" y="1787420"/>
                </a:lnTo>
                <a:lnTo>
                  <a:pt x="2013786" y="1787420"/>
                </a:lnTo>
                <a:lnTo>
                  <a:pt x="2013786" y="1782344"/>
                </a:lnTo>
                <a:lnTo>
                  <a:pt x="2018548" y="1782344"/>
                </a:lnTo>
                <a:lnTo>
                  <a:pt x="2018230" y="1774731"/>
                </a:lnTo>
                <a:lnTo>
                  <a:pt x="2021405" y="1774731"/>
                </a:lnTo>
                <a:lnTo>
                  <a:pt x="2021405" y="1767118"/>
                </a:lnTo>
                <a:lnTo>
                  <a:pt x="2023309" y="1767118"/>
                </a:lnTo>
                <a:lnTo>
                  <a:pt x="2023309" y="1762043"/>
                </a:lnTo>
                <a:lnTo>
                  <a:pt x="2019818" y="1762043"/>
                </a:lnTo>
                <a:lnTo>
                  <a:pt x="2019818" y="1759822"/>
                </a:lnTo>
                <a:lnTo>
                  <a:pt x="2023944" y="1759505"/>
                </a:lnTo>
                <a:lnTo>
                  <a:pt x="2023627" y="1754747"/>
                </a:lnTo>
                <a:lnTo>
                  <a:pt x="1934111" y="1754747"/>
                </a:lnTo>
                <a:close/>
                <a:moveTo>
                  <a:pt x="1843326" y="1754747"/>
                </a:moveTo>
                <a:lnTo>
                  <a:pt x="1843326" y="1759505"/>
                </a:lnTo>
                <a:lnTo>
                  <a:pt x="1847770" y="1759822"/>
                </a:lnTo>
                <a:lnTo>
                  <a:pt x="1847770" y="1762043"/>
                </a:lnTo>
                <a:lnTo>
                  <a:pt x="1843643" y="1762043"/>
                </a:lnTo>
                <a:lnTo>
                  <a:pt x="1843643" y="1767118"/>
                </a:lnTo>
                <a:lnTo>
                  <a:pt x="1845865" y="1767118"/>
                </a:lnTo>
                <a:lnTo>
                  <a:pt x="1845548" y="1774731"/>
                </a:lnTo>
                <a:lnTo>
                  <a:pt x="1849039" y="1774731"/>
                </a:lnTo>
                <a:lnTo>
                  <a:pt x="1849039" y="1782344"/>
                </a:lnTo>
                <a:lnTo>
                  <a:pt x="1853801" y="1782344"/>
                </a:lnTo>
                <a:lnTo>
                  <a:pt x="1853801" y="1787420"/>
                </a:lnTo>
                <a:lnTo>
                  <a:pt x="1862689" y="1787420"/>
                </a:lnTo>
                <a:lnTo>
                  <a:pt x="1862689" y="1795033"/>
                </a:lnTo>
                <a:lnTo>
                  <a:pt x="1861102" y="1795033"/>
                </a:lnTo>
                <a:lnTo>
                  <a:pt x="1857927" y="1795350"/>
                </a:lnTo>
                <a:lnTo>
                  <a:pt x="1856023" y="1795985"/>
                </a:lnTo>
                <a:lnTo>
                  <a:pt x="1854436" y="1796936"/>
                </a:lnTo>
                <a:lnTo>
                  <a:pt x="1853483" y="1798205"/>
                </a:lnTo>
                <a:lnTo>
                  <a:pt x="1853166" y="1798839"/>
                </a:lnTo>
                <a:lnTo>
                  <a:pt x="1852849" y="1799791"/>
                </a:lnTo>
                <a:lnTo>
                  <a:pt x="1853166" y="1800426"/>
                </a:lnTo>
                <a:lnTo>
                  <a:pt x="1853483" y="1801377"/>
                </a:lnTo>
                <a:lnTo>
                  <a:pt x="1854436" y="1802646"/>
                </a:lnTo>
                <a:lnTo>
                  <a:pt x="1856340" y="1803280"/>
                </a:lnTo>
                <a:lnTo>
                  <a:pt x="1858245" y="1803915"/>
                </a:lnTo>
                <a:lnTo>
                  <a:pt x="1861737" y="1804232"/>
                </a:lnTo>
                <a:lnTo>
                  <a:pt x="1863324" y="1804549"/>
                </a:lnTo>
                <a:lnTo>
                  <a:pt x="1863006" y="1814700"/>
                </a:lnTo>
                <a:lnTo>
                  <a:pt x="1861419" y="1814700"/>
                </a:lnTo>
                <a:lnTo>
                  <a:pt x="1861102" y="1822948"/>
                </a:lnTo>
                <a:lnTo>
                  <a:pt x="1866181" y="1822948"/>
                </a:lnTo>
                <a:lnTo>
                  <a:pt x="1859832" y="2263558"/>
                </a:lnTo>
                <a:lnTo>
                  <a:pt x="1858245" y="2264509"/>
                </a:lnTo>
                <a:lnTo>
                  <a:pt x="1856658" y="2265778"/>
                </a:lnTo>
                <a:lnTo>
                  <a:pt x="1855705" y="2267047"/>
                </a:lnTo>
                <a:lnTo>
                  <a:pt x="1854753" y="2268316"/>
                </a:lnTo>
                <a:lnTo>
                  <a:pt x="1854118" y="2269268"/>
                </a:lnTo>
                <a:lnTo>
                  <a:pt x="1853801" y="2270536"/>
                </a:lnTo>
                <a:lnTo>
                  <a:pt x="1853801" y="2273074"/>
                </a:lnTo>
                <a:lnTo>
                  <a:pt x="1854118" y="2275295"/>
                </a:lnTo>
                <a:lnTo>
                  <a:pt x="1854753" y="2276881"/>
                </a:lnTo>
                <a:lnTo>
                  <a:pt x="1855705" y="2278467"/>
                </a:lnTo>
                <a:lnTo>
                  <a:pt x="1853801" y="2279418"/>
                </a:lnTo>
                <a:lnTo>
                  <a:pt x="1852214" y="2280687"/>
                </a:lnTo>
                <a:lnTo>
                  <a:pt x="1851261" y="2282273"/>
                </a:lnTo>
                <a:lnTo>
                  <a:pt x="1850626" y="2283859"/>
                </a:lnTo>
                <a:lnTo>
                  <a:pt x="1850309" y="2285128"/>
                </a:lnTo>
                <a:lnTo>
                  <a:pt x="1850309" y="2286397"/>
                </a:lnTo>
                <a:lnTo>
                  <a:pt x="1850309" y="2287666"/>
                </a:lnTo>
                <a:lnTo>
                  <a:pt x="1849992" y="2307016"/>
                </a:lnTo>
                <a:lnTo>
                  <a:pt x="1926493" y="2307016"/>
                </a:lnTo>
                <a:lnTo>
                  <a:pt x="1926175" y="2287666"/>
                </a:lnTo>
                <a:lnTo>
                  <a:pt x="1926175" y="2286397"/>
                </a:lnTo>
                <a:lnTo>
                  <a:pt x="1926175" y="2285128"/>
                </a:lnTo>
                <a:lnTo>
                  <a:pt x="1925858" y="2283859"/>
                </a:lnTo>
                <a:lnTo>
                  <a:pt x="1925223" y="2282273"/>
                </a:lnTo>
                <a:lnTo>
                  <a:pt x="1924271" y="2280687"/>
                </a:lnTo>
                <a:lnTo>
                  <a:pt x="1923001" y="2279418"/>
                </a:lnTo>
                <a:lnTo>
                  <a:pt x="1921096" y="2278467"/>
                </a:lnTo>
                <a:lnTo>
                  <a:pt x="1921731" y="2276881"/>
                </a:lnTo>
                <a:lnTo>
                  <a:pt x="1922366" y="2275295"/>
                </a:lnTo>
                <a:lnTo>
                  <a:pt x="1922683" y="2273074"/>
                </a:lnTo>
                <a:lnTo>
                  <a:pt x="1922683" y="2270536"/>
                </a:lnTo>
                <a:lnTo>
                  <a:pt x="1922366" y="2269268"/>
                </a:lnTo>
                <a:lnTo>
                  <a:pt x="1921731" y="2268316"/>
                </a:lnTo>
                <a:lnTo>
                  <a:pt x="1921096" y="2267047"/>
                </a:lnTo>
                <a:lnTo>
                  <a:pt x="1919827" y="2265778"/>
                </a:lnTo>
                <a:lnTo>
                  <a:pt x="1918557" y="2264509"/>
                </a:lnTo>
                <a:lnTo>
                  <a:pt x="1916652" y="2263558"/>
                </a:lnTo>
                <a:lnTo>
                  <a:pt x="1910304" y="1822948"/>
                </a:lnTo>
                <a:lnTo>
                  <a:pt x="1915065" y="1822948"/>
                </a:lnTo>
                <a:lnTo>
                  <a:pt x="1915065" y="1814700"/>
                </a:lnTo>
                <a:lnTo>
                  <a:pt x="1913161" y="1814700"/>
                </a:lnTo>
                <a:lnTo>
                  <a:pt x="1913161" y="1804549"/>
                </a:lnTo>
                <a:lnTo>
                  <a:pt x="1914748" y="1804232"/>
                </a:lnTo>
                <a:lnTo>
                  <a:pt x="1918557" y="1803915"/>
                </a:lnTo>
                <a:lnTo>
                  <a:pt x="1920461" y="1803280"/>
                </a:lnTo>
                <a:lnTo>
                  <a:pt x="1922049" y="1802646"/>
                </a:lnTo>
                <a:lnTo>
                  <a:pt x="1923318" y="1801377"/>
                </a:lnTo>
                <a:lnTo>
                  <a:pt x="1923636" y="1800426"/>
                </a:lnTo>
                <a:lnTo>
                  <a:pt x="1923636" y="1799791"/>
                </a:lnTo>
                <a:lnTo>
                  <a:pt x="1923636" y="1798839"/>
                </a:lnTo>
                <a:lnTo>
                  <a:pt x="1923318" y="1798205"/>
                </a:lnTo>
                <a:lnTo>
                  <a:pt x="1922049" y="1796936"/>
                </a:lnTo>
                <a:lnTo>
                  <a:pt x="1920461" y="1795985"/>
                </a:lnTo>
                <a:lnTo>
                  <a:pt x="1918874" y="1795350"/>
                </a:lnTo>
                <a:lnTo>
                  <a:pt x="1915065" y="1795033"/>
                </a:lnTo>
                <a:lnTo>
                  <a:pt x="1913478" y="1795033"/>
                </a:lnTo>
                <a:lnTo>
                  <a:pt x="1913478" y="1787420"/>
                </a:lnTo>
                <a:lnTo>
                  <a:pt x="1923001" y="1787420"/>
                </a:lnTo>
                <a:lnTo>
                  <a:pt x="1923001" y="1782344"/>
                </a:lnTo>
                <a:lnTo>
                  <a:pt x="1927762" y="1782344"/>
                </a:lnTo>
                <a:lnTo>
                  <a:pt x="1927445" y="1774731"/>
                </a:lnTo>
                <a:lnTo>
                  <a:pt x="1930619" y="1774731"/>
                </a:lnTo>
                <a:lnTo>
                  <a:pt x="1930619" y="1767118"/>
                </a:lnTo>
                <a:lnTo>
                  <a:pt x="1932524" y="1767118"/>
                </a:lnTo>
                <a:lnTo>
                  <a:pt x="1932524" y="1762043"/>
                </a:lnTo>
                <a:lnTo>
                  <a:pt x="1929032" y="1762043"/>
                </a:lnTo>
                <a:lnTo>
                  <a:pt x="1929032" y="1759822"/>
                </a:lnTo>
                <a:lnTo>
                  <a:pt x="1933159" y="1759505"/>
                </a:lnTo>
                <a:lnTo>
                  <a:pt x="1933159" y="1754747"/>
                </a:lnTo>
                <a:lnTo>
                  <a:pt x="1843326" y="1754747"/>
                </a:lnTo>
                <a:close/>
                <a:moveTo>
                  <a:pt x="1627789" y="1754747"/>
                </a:moveTo>
                <a:lnTo>
                  <a:pt x="1627789" y="1759505"/>
                </a:lnTo>
                <a:lnTo>
                  <a:pt x="1631916" y="1759822"/>
                </a:lnTo>
                <a:lnTo>
                  <a:pt x="1631916" y="1762043"/>
                </a:lnTo>
                <a:lnTo>
                  <a:pt x="1628424" y="1762043"/>
                </a:lnTo>
                <a:lnTo>
                  <a:pt x="1628107" y="1767118"/>
                </a:lnTo>
                <a:lnTo>
                  <a:pt x="1630329" y="1767118"/>
                </a:lnTo>
                <a:lnTo>
                  <a:pt x="1630011" y="1774731"/>
                </a:lnTo>
                <a:lnTo>
                  <a:pt x="1633186" y="1774731"/>
                </a:lnTo>
                <a:lnTo>
                  <a:pt x="1633186" y="1782344"/>
                </a:lnTo>
                <a:lnTo>
                  <a:pt x="1637947" y="1782344"/>
                </a:lnTo>
                <a:lnTo>
                  <a:pt x="1637947" y="1787420"/>
                </a:lnTo>
                <a:lnTo>
                  <a:pt x="1647470" y="1787420"/>
                </a:lnTo>
                <a:lnTo>
                  <a:pt x="1647153" y="1795033"/>
                </a:lnTo>
                <a:lnTo>
                  <a:pt x="1645566" y="1795033"/>
                </a:lnTo>
                <a:lnTo>
                  <a:pt x="1642391" y="1795350"/>
                </a:lnTo>
                <a:lnTo>
                  <a:pt x="1640169" y="1795985"/>
                </a:lnTo>
                <a:lnTo>
                  <a:pt x="1638582" y="1796936"/>
                </a:lnTo>
                <a:lnTo>
                  <a:pt x="1637630" y="1798205"/>
                </a:lnTo>
                <a:lnTo>
                  <a:pt x="1637312" y="1798839"/>
                </a:lnTo>
                <a:lnTo>
                  <a:pt x="1636995" y="1799791"/>
                </a:lnTo>
                <a:lnTo>
                  <a:pt x="1637312" y="1800426"/>
                </a:lnTo>
                <a:lnTo>
                  <a:pt x="1637630" y="1801377"/>
                </a:lnTo>
                <a:lnTo>
                  <a:pt x="1638582" y="1802646"/>
                </a:lnTo>
                <a:lnTo>
                  <a:pt x="1640487" y="1803280"/>
                </a:lnTo>
                <a:lnTo>
                  <a:pt x="1642709" y="1803915"/>
                </a:lnTo>
                <a:lnTo>
                  <a:pt x="1646200" y="1804232"/>
                </a:lnTo>
                <a:lnTo>
                  <a:pt x="1647788" y="1804549"/>
                </a:lnTo>
                <a:lnTo>
                  <a:pt x="1647788" y="1814700"/>
                </a:lnTo>
                <a:lnTo>
                  <a:pt x="1645883" y="1814700"/>
                </a:lnTo>
                <a:lnTo>
                  <a:pt x="1645566" y="1822948"/>
                </a:lnTo>
                <a:lnTo>
                  <a:pt x="1650645" y="1822948"/>
                </a:lnTo>
                <a:lnTo>
                  <a:pt x="1644296" y="2263558"/>
                </a:lnTo>
                <a:lnTo>
                  <a:pt x="1642709" y="2264509"/>
                </a:lnTo>
                <a:lnTo>
                  <a:pt x="1641122" y="2265778"/>
                </a:lnTo>
                <a:lnTo>
                  <a:pt x="1639852" y="2267047"/>
                </a:lnTo>
                <a:lnTo>
                  <a:pt x="1638900" y="2268316"/>
                </a:lnTo>
                <a:lnTo>
                  <a:pt x="1638265" y="2269268"/>
                </a:lnTo>
                <a:lnTo>
                  <a:pt x="1637947" y="2270536"/>
                </a:lnTo>
                <a:lnTo>
                  <a:pt x="1637947" y="2273074"/>
                </a:lnTo>
                <a:lnTo>
                  <a:pt x="1638265" y="2275295"/>
                </a:lnTo>
                <a:lnTo>
                  <a:pt x="1638900" y="2276881"/>
                </a:lnTo>
                <a:lnTo>
                  <a:pt x="1639852" y="2278467"/>
                </a:lnTo>
                <a:lnTo>
                  <a:pt x="1637947" y="2279418"/>
                </a:lnTo>
                <a:lnTo>
                  <a:pt x="1636360" y="2280687"/>
                </a:lnTo>
                <a:lnTo>
                  <a:pt x="1635408" y="2282273"/>
                </a:lnTo>
                <a:lnTo>
                  <a:pt x="1634773" y="2283859"/>
                </a:lnTo>
                <a:lnTo>
                  <a:pt x="1634456" y="2285128"/>
                </a:lnTo>
                <a:lnTo>
                  <a:pt x="1634456" y="2286397"/>
                </a:lnTo>
                <a:lnTo>
                  <a:pt x="1634456" y="2287666"/>
                </a:lnTo>
                <a:lnTo>
                  <a:pt x="1634138" y="2307016"/>
                </a:lnTo>
                <a:lnTo>
                  <a:pt x="1710957" y="2307016"/>
                </a:lnTo>
                <a:lnTo>
                  <a:pt x="1710957" y="2287666"/>
                </a:lnTo>
                <a:lnTo>
                  <a:pt x="1710957" y="2286397"/>
                </a:lnTo>
                <a:lnTo>
                  <a:pt x="1710639" y="2285128"/>
                </a:lnTo>
                <a:lnTo>
                  <a:pt x="1710322" y="2283859"/>
                </a:lnTo>
                <a:lnTo>
                  <a:pt x="1709369" y="2282273"/>
                </a:lnTo>
                <a:lnTo>
                  <a:pt x="1708417" y="2280687"/>
                </a:lnTo>
                <a:lnTo>
                  <a:pt x="1707147" y="2279418"/>
                </a:lnTo>
                <a:lnTo>
                  <a:pt x="1705243" y="2278467"/>
                </a:lnTo>
                <a:lnTo>
                  <a:pt x="1705878" y="2276881"/>
                </a:lnTo>
                <a:lnTo>
                  <a:pt x="1706513" y="2275295"/>
                </a:lnTo>
                <a:lnTo>
                  <a:pt x="1707147" y="2273074"/>
                </a:lnTo>
                <a:lnTo>
                  <a:pt x="1706830" y="2270536"/>
                </a:lnTo>
                <a:lnTo>
                  <a:pt x="1706513" y="2269268"/>
                </a:lnTo>
                <a:lnTo>
                  <a:pt x="1706195" y="2268316"/>
                </a:lnTo>
                <a:lnTo>
                  <a:pt x="1705243" y="2267047"/>
                </a:lnTo>
                <a:lnTo>
                  <a:pt x="1704290" y="2265778"/>
                </a:lnTo>
                <a:lnTo>
                  <a:pt x="1702703" y="2264509"/>
                </a:lnTo>
                <a:lnTo>
                  <a:pt x="1700799" y="2263558"/>
                </a:lnTo>
                <a:lnTo>
                  <a:pt x="1694768" y="1822948"/>
                </a:lnTo>
                <a:lnTo>
                  <a:pt x="1699529" y="1822948"/>
                </a:lnTo>
                <a:lnTo>
                  <a:pt x="1699529" y="1814700"/>
                </a:lnTo>
                <a:lnTo>
                  <a:pt x="1697624" y="1814700"/>
                </a:lnTo>
                <a:lnTo>
                  <a:pt x="1697624" y="1804549"/>
                </a:lnTo>
                <a:lnTo>
                  <a:pt x="1699212" y="1804232"/>
                </a:lnTo>
                <a:lnTo>
                  <a:pt x="1702703" y="1803915"/>
                </a:lnTo>
                <a:lnTo>
                  <a:pt x="1704608" y="1803280"/>
                </a:lnTo>
                <a:lnTo>
                  <a:pt x="1706195" y="1802646"/>
                </a:lnTo>
                <a:lnTo>
                  <a:pt x="1707465" y="1801377"/>
                </a:lnTo>
                <a:lnTo>
                  <a:pt x="1707782" y="1800426"/>
                </a:lnTo>
                <a:lnTo>
                  <a:pt x="1707782" y="1799791"/>
                </a:lnTo>
                <a:lnTo>
                  <a:pt x="1707782" y="1798839"/>
                </a:lnTo>
                <a:lnTo>
                  <a:pt x="1707465" y="1798205"/>
                </a:lnTo>
                <a:lnTo>
                  <a:pt x="1706195" y="1796936"/>
                </a:lnTo>
                <a:lnTo>
                  <a:pt x="1704608" y="1795985"/>
                </a:lnTo>
                <a:lnTo>
                  <a:pt x="1703021" y="1795350"/>
                </a:lnTo>
                <a:lnTo>
                  <a:pt x="1699529" y="1795033"/>
                </a:lnTo>
                <a:lnTo>
                  <a:pt x="1697942" y="1795033"/>
                </a:lnTo>
                <a:lnTo>
                  <a:pt x="1697942" y="1787420"/>
                </a:lnTo>
                <a:lnTo>
                  <a:pt x="1707147" y="1787420"/>
                </a:lnTo>
                <a:lnTo>
                  <a:pt x="1707147" y="1782344"/>
                </a:lnTo>
                <a:lnTo>
                  <a:pt x="1712226" y="1782344"/>
                </a:lnTo>
                <a:lnTo>
                  <a:pt x="1711909" y="1774731"/>
                </a:lnTo>
                <a:lnTo>
                  <a:pt x="1715083" y="1774731"/>
                </a:lnTo>
                <a:lnTo>
                  <a:pt x="1715083" y="1767118"/>
                </a:lnTo>
                <a:lnTo>
                  <a:pt x="1716988" y="1767118"/>
                </a:lnTo>
                <a:lnTo>
                  <a:pt x="1716988" y="1762043"/>
                </a:lnTo>
                <a:lnTo>
                  <a:pt x="1713496" y="1762043"/>
                </a:lnTo>
                <a:lnTo>
                  <a:pt x="1713496" y="1759822"/>
                </a:lnTo>
                <a:lnTo>
                  <a:pt x="1717623" y="1759505"/>
                </a:lnTo>
                <a:lnTo>
                  <a:pt x="1717623" y="1754747"/>
                </a:lnTo>
                <a:lnTo>
                  <a:pt x="1627789" y="1754747"/>
                </a:lnTo>
                <a:close/>
                <a:moveTo>
                  <a:pt x="1537004" y="1754747"/>
                </a:moveTo>
                <a:lnTo>
                  <a:pt x="1537004" y="1759505"/>
                </a:lnTo>
                <a:lnTo>
                  <a:pt x="1541131" y="1759822"/>
                </a:lnTo>
                <a:lnTo>
                  <a:pt x="1541131" y="1762043"/>
                </a:lnTo>
                <a:lnTo>
                  <a:pt x="1537639" y="1762043"/>
                </a:lnTo>
                <a:lnTo>
                  <a:pt x="1537321" y="1767118"/>
                </a:lnTo>
                <a:lnTo>
                  <a:pt x="1539543" y="1767118"/>
                </a:lnTo>
                <a:lnTo>
                  <a:pt x="1539226" y="1774731"/>
                </a:lnTo>
                <a:lnTo>
                  <a:pt x="1542400" y="1774731"/>
                </a:lnTo>
                <a:lnTo>
                  <a:pt x="1542400" y="1782344"/>
                </a:lnTo>
                <a:lnTo>
                  <a:pt x="1547162" y="1782344"/>
                </a:lnTo>
                <a:lnTo>
                  <a:pt x="1547162" y="1787420"/>
                </a:lnTo>
                <a:lnTo>
                  <a:pt x="1556685" y="1787420"/>
                </a:lnTo>
                <a:lnTo>
                  <a:pt x="1556367" y="1795033"/>
                </a:lnTo>
                <a:lnTo>
                  <a:pt x="1555098" y="1795033"/>
                </a:lnTo>
                <a:lnTo>
                  <a:pt x="1551606" y="1795350"/>
                </a:lnTo>
                <a:lnTo>
                  <a:pt x="1549701" y="1795985"/>
                </a:lnTo>
                <a:lnTo>
                  <a:pt x="1547797" y="1796936"/>
                </a:lnTo>
                <a:lnTo>
                  <a:pt x="1546844" y="1798205"/>
                </a:lnTo>
                <a:lnTo>
                  <a:pt x="1546527" y="1798839"/>
                </a:lnTo>
                <a:lnTo>
                  <a:pt x="1546527" y="1799791"/>
                </a:lnTo>
                <a:lnTo>
                  <a:pt x="1546527" y="1800426"/>
                </a:lnTo>
                <a:lnTo>
                  <a:pt x="1546844" y="1801377"/>
                </a:lnTo>
                <a:lnTo>
                  <a:pt x="1548114" y="1802646"/>
                </a:lnTo>
                <a:lnTo>
                  <a:pt x="1550019" y="1803280"/>
                </a:lnTo>
                <a:lnTo>
                  <a:pt x="1551923" y="1803915"/>
                </a:lnTo>
                <a:lnTo>
                  <a:pt x="1555415" y="1804232"/>
                </a:lnTo>
                <a:lnTo>
                  <a:pt x="1557002" y="1804549"/>
                </a:lnTo>
                <a:lnTo>
                  <a:pt x="1557002" y="1814700"/>
                </a:lnTo>
                <a:lnTo>
                  <a:pt x="1555098" y="1814700"/>
                </a:lnTo>
                <a:lnTo>
                  <a:pt x="1554780" y="1822948"/>
                </a:lnTo>
                <a:lnTo>
                  <a:pt x="1559859" y="1822948"/>
                </a:lnTo>
                <a:lnTo>
                  <a:pt x="1553510" y="2263558"/>
                </a:lnTo>
                <a:lnTo>
                  <a:pt x="1551923" y="2264509"/>
                </a:lnTo>
                <a:lnTo>
                  <a:pt x="1550336" y="2265778"/>
                </a:lnTo>
                <a:lnTo>
                  <a:pt x="1549384" y="2267047"/>
                </a:lnTo>
                <a:lnTo>
                  <a:pt x="1548114" y="2268316"/>
                </a:lnTo>
                <a:lnTo>
                  <a:pt x="1547797" y="2269268"/>
                </a:lnTo>
                <a:lnTo>
                  <a:pt x="1547479" y="2270536"/>
                </a:lnTo>
                <a:lnTo>
                  <a:pt x="1547162" y="2273074"/>
                </a:lnTo>
                <a:lnTo>
                  <a:pt x="1547797" y="2275295"/>
                </a:lnTo>
                <a:lnTo>
                  <a:pt x="1548114" y="2276881"/>
                </a:lnTo>
                <a:lnTo>
                  <a:pt x="1549384" y="2278467"/>
                </a:lnTo>
                <a:lnTo>
                  <a:pt x="1547162" y="2279418"/>
                </a:lnTo>
                <a:lnTo>
                  <a:pt x="1545575" y="2280687"/>
                </a:lnTo>
                <a:lnTo>
                  <a:pt x="1544622" y="2282273"/>
                </a:lnTo>
                <a:lnTo>
                  <a:pt x="1544305" y="2283859"/>
                </a:lnTo>
                <a:lnTo>
                  <a:pt x="1543987" y="2285128"/>
                </a:lnTo>
                <a:lnTo>
                  <a:pt x="1543670" y="2286397"/>
                </a:lnTo>
                <a:lnTo>
                  <a:pt x="1543670" y="2287666"/>
                </a:lnTo>
                <a:lnTo>
                  <a:pt x="1543353" y="2307016"/>
                </a:lnTo>
                <a:lnTo>
                  <a:pt x="1620489" y="2307016"/>
                </a:lnTo>
                <a:lnTo>
                  <a:pt x="1620171" y="2287666"/>
                </a:lnTo>
                <a:lnTo>
                  <a:pt x="1620171" y="2286397"/>
                </a:lnTo>
                <a:lnTo>
                  <a:pt x="1619854" y="2285128"/>
                </a:lnTo>
                <a:lnTo>
                  <a:pt x="1619536" y="2283859"/>
                </a:lnTo>
                <a:lnTo>
                  <a:pt x="1619219" y="2282273"/>
                </a:lnTo>
                <a:lnTo>
                  <a:pt x="1618267" y="2280687"/>
                </a:lnTo>
                <a:lnTo>
                  <a:pt x="1616362" y="2279418"/>
                </a:lnTo>
                <a:lnTo>
                  <a:pt x="1614457" y="2278467"/>
                </a:lnTo>
                <a:lnTo>
                  <a:pt x="1615410" y="2276881"/>
                </a:lnTo>
                <a:lnTo>
                  <a:pt x="1615727" y="2275295"/>
                </a:lnTo>
                <a:lnTo>
                  <a:pt x="1616362" y="2273074"/>
                </a:lnTo>
                <a:lnTo>
                  <a:pt x="1616044" y="2270536"/>
                </a:lnTo>
                <a:lnTo>
                  <a:pt x="1615727" y="2269268"/>
                </a:lnTo>
                <a:lnTo>
                  <a:pt x="1615410" y="2268316"/>
                </a:lnTo>
                <a:lnTo>
                  <a:pt x="1614457" y="2267047"/>
                </a:lnTo>
                <a:lnTo>
                  <a:pt x="1613505" y="2265778"/>
                </a:lnTo>
                <a:lnTo>
                  <a:pt x="1611918" y="2264509"/>
                </a:lnTo>
                <a:lnTo>
                  <a:pt x="1610331" y="2263558"/>
                </a:lnTo>
                <a:lnTo>
                  <a:pt x="1603982" y="1822948"/>
                </a:lnTo>
                <a:lnTo>
                  <a:pt x="1608744" y="1822948"/>
                </a:lnTo>
                <a:lnTo>
                  <a:pt x="1608744" y="1814700"/>
                </a:lnTo>
                <a:lnTo>
                  <a:pt x="1606839" y="1814700"/>
                </a:lnTo>
                <a:lnTo>
                  <a:pt x="1606839" y="1804549"/>
                </a:lnTo>
                <a:lnTo>
                  <a:pt x="1608426" y="1804232"/>
                </a:lnTo>
                <a:lnTo>
                  <a:pt x="1611918" y="1803915"/>
                </a:lnTo>
                <a:lnTo>
                  <a:pt x="1613822" y="1803280"/>
                </a:lnTo>
                <a:lnTo>
                  <a:pt x="1615410" y="1802646"/>
                </a:lnTo>
                <a:lnTo>
                  <a:pt x="1616679" y="1801377"/>
                </a:lnTo>
                <a:lnTo>
                  <a:pt x="1616997" y="1800426"/>
                </a:lnTo>
                <a:lnTo>
                  <a:pt x="1616997" y="1799791"/>
                </a:lnTo>
                <a:lnTo>
                  <a:pt x="1616997" y="1798839"/>
                </a:lnTo>
                <a:lnTo>
                  <a:pt x="1616679" y="1798205"/>
                </a:lnTo>
                <a:lnTo>
                  <a:pt x="1615727" y="1796936"/>
                </a:lnTo>
                <a:lnTo>
                  <a:pt x="1614140" y="1795985"/>
                </a:lnTo>
                <a:lnTo>
                  <a:pt x="1612235" y="1795350"/>
                </a:lnTo>
                <a:lnTo>
                  <a:pt x="1608744" y="1795033"/>
                </a:lnTo>
                <a:lnTo>
                  <a:pt x="1607474" y="1795033"/>
                </a:lnTo>
                <a:lnTo>
                  <a:pt x="1607156" y="1787420"/>
                </a:lnTo>
                <a:lnTo>
                  <a:pt x="1616362" y="1787420"/>
                </a:lnTo>
                <a:lnTo>
                  <a:pt x="1616362" y="1782344"/>
                </a:lnTo>
                <a:lnTo>
                  <a:pt x="1621441" y="1782344"/>
                </a:lnTo>
                <a:lnTo>
                  <a:pt x="1621441" y="1774731"/>
                </a:lnTo>
                <a:lnTo>
                  <a:pt x="1624615" y="1774731"/>
                </a:lnTo>
                <a:lnTo>
                  <a:pt x="1624298" y="1767118"/>
                </a:lnTo>
                <a:lnTo>
                  <a:pt x="1626520" y="1767118"/>
                </a:lnTo>
                <a:lnTo>
                  <a:pt x="1626202" y="1762043"/>
                </a:lnTo>
                <a:lnTo>
                  <a:pt x="1622711" y="1762043"/>
                </a:lnTo>
                <a:lnTo>
                  <a:pt x="1622711" y="1759822"/>
                </a:lnTo>
                <a:lnTo>
                  <a:pt x="1626837" y="1759505"/>
                </a:lnTo>
                <a:lnTo>
                  <a:pt x="1626837" y="1754747"/>
                </a:lnTo>
                <a:lnTo>
                  <a:pt x="1537004" y="1754747"/>
                </a:lnTo>
                <a:close/>
                <a:moveTo>
                  <a:pt x="1321468" y="1754747"/>
                </a:moveTo>
                <a:lnTo>
                  <a:pt x="1321468" y="1759505"/>
                </a:lnTo>
                <a:lnTo>
                  <a:pt x="1325595" y="1759822"/>
                </a:lnTo>
                <a:lnTo>
                  <a:pt x="1325595" y="1762043"/>
                </a:lnTo>
                <a:lnTo>
                  <a:pt x="1322103" y="1762043"/>
                </a:lnTo>
                <a:lnTo>
                  <a:pt x="1322103" y="1767118"/>
                </a:lnTo>
                <a:lnTo>
                  <a:pt x="1324007" y="1767118"/>
                </a:lnTo>
                <a:lnTo>
                  <a:pt x="1324007" y="1774731"/>
                </a:lnTo>
                <a:lnTo>
                  <a:pt x="1327182" y="1774731"/>
                </a:lnTo>
                <a:lnTo>
                  <a:pt x="1326864" y="1782344"/>
                </a:lnTo>
                <a:lnTo>
                  <a:pt x="1331626" y="1782344"/>
                </a:lnTo>
                <a:lnTo>
                  <a:pt x="1331626" y="1787420"/>
                </a:lnTo>
                <a:lnTo>
                  <a:pt x="1340831" y="1787420"/>
                </a:lnTo>
                <a:lnTo>
                  <a:pt x="1340514" y="1795033"/>
                </a:lnTo>
                <a:lnTo>
                  <a:pt x="1339244" y="1795033"/>
                </a:lnTo>
                <a:lnTo>
                  <a:pt x="1335752" y="1795350"/>
                </a:lnTo>
                <a:lnTo>
                  <a:pt x="1334165" y="1795985"/>
                </a:lnTo>
                <a:lnTo>
                  <a:pt x="1332578" y="1796936"/>
                </a:lnTo>
                <a:lnTo>
                  <a:pt x="1331308" y="1798205"/>
                </a:lnTo>
                <a:lnTo>
                  <a:pt x="1330991" y="1798839"/>
                </a:lnTo>
                <a:lnTo>
                  <a:pt x="1330991" y="1799791"/>
                </a:lnTo>
                <a:lnTo>
                  <a:pt x="1330991" y="1800426"/>
                </a:lnTo>
                <a:lnTo>
                  <a:pt x="1331308" y="1801377"/>
                </a:lnTo>
                <a:lnTo>
                  <a:pt x="1332578" y="1802646"/>
                </a:lnTo>
                <a:lnTo>
                  <a:pt x="1334165" y="1803280"/>
                </a:lnTo>
                <a:lnTo>
                  <a:pt x="1336070" y="1803915"/>
                </a:lnTo>
                <a:lnTo>
                  <a:pt x="1339561" y="1804232"/>
                </a:lnTo>
                <a:lnTo>
                  <a:pt x="1341149" y="1804549"/>
                </a:lnTo>
                <a:lnTo>
                  <a:pt x="1341149" y="1814700"/>
                </a:lnTo>
                <a:lnTo>
                  <a:pt x="1339244" y="1814700"/>
                </a:lnTo>
                <a:lnTo>
                  <a:pt x="1339244" y="1822948"/>
                </a:lnTo>
                <a:lnTo>
                  <a:pt x="1344323" y="1822948"/>
                </a:lnTo>
                <a:lnTo>
                  <a:pt x="1337974" y="2263558"/>
                </a:lnTo>
                <a:lnTo>
                  <a:pt x="1336070" y="2264509"/>
                </a:lnTo>
                <a:lnTo>
                  <a:pt x="1334483" y="2265778"/>
                </a:lnTo>
                <a:lnTo>
                  <a:pt x="1333530" y="2267047"/>
                </a:lnTo>
                <a:lnTo>
                  <a:pt x="1332578" y="2268316"/>
                </a:lnTo>
                <a:lnTo>
                  <a:pt x="1332261" y="2269268"/>
                </a:lnTo>
                <a:lnTo>
                  <a:pt x="1331943" y="2270536"/>
                </a:lnTo>
                <a:lnTo>
                  <a:pt x="1331626" y="2273074"/>
                </a:lnTo>
                <a:lnTo>
                  <a:pt x="1332261" y="2275295"/>
                </a:lnTo>
                <a:lnTo>
                  <a:pt x="1332895" y="2276881"/>
                </a:lnTo>
                <a:lnTo>
                  <a:pt x="1333530" y="2278467"/>
                </a:lnTo>
                <a:lnTo>
                  <a:pt x="1331626" y="2279418"/>
                </a:lnTo>
                <a:lnTo>
                  <a:pt x="1330356" y="2280687"/>
                </a:lnTo>
                <a:lnTo>
                  <a:pt x="1329404" y="2282273"/>
                </a:lnTo>
                <a:lnTo>
                  <a:pt x="1328769" y="2283859"/>
                </a:lnTo>
                <a:lnTo>
                  <a:pt x="1328451" y="2285128"/>
                </a:lnTo>
                <a:lnTo>
                  <a:pt x="1328134" y="2286397"/>
                </a:lnTo>
                <a:lnTo>
                  <a:pt x="1328451" y="2287666"/>
                </a:lnTo>
                <a:lnTo>
                  <a:pt x="1328134" y="2307016"/>
                </a:lnTo>
                <a:lnTo>
                  <a:pt x="1404635" y="2307016"/>
                </a:lnTo>
                <a:lnTo>
                  <a:pt x="1404318" y="2287666"/>
                </a:lnTo>
                <a:lnTo>
                  <a:pt x="1404318" y="2286397"/>
                </a:lnTo>
                <a:lnTo>
                  <a:pt x="1404318" y="2285128"/>
                </a:lnTo>
                <a:lnTo>
                  <a:pt x="1404000" y="2283859"/>
                </a:lnTo>
                <a:lnTo>
                  <a:pt x="1403365" y="2282273"/>
                </a:lnTo>
                <a:lnTo>
                  <a:pt x="1402413" y="2280687"/>
                </a:lnTo>
                <a:lnTo>
                  <a:pt x="1400826" y="2279418"/>
                </a:lnTo>
                <a:lnTo>
                  <a:pt x="1398921" y="2278467"/>
                </a:lnTo>
                <a:lnTo>
                  <a:pt x="1399874" y="2276881"/>
                </a:lnTo>
                <a:lnTo>
                  <a:pt x="1400508" y="2275295"/>
                </a:lnTo>
                <a:lnTo>
                  <a:pt x="1400826" y="2273074"/>
                </a:lnTo>
                <a:lnTo>
                  <a:pt x="1400826" y="2270536"/>
                </a:lnTo>
                <a:lnTo>
                  <a:pt x="1400508" y="2269268"/>
                </a:lnTo>
                <a:lnTo>
                  <a:pt x="1399874" y="2268316"/>
                </a:lnTo>
                <a:lnTo>
                  <a:pt x="1398921" y="2267047"/>
                </a:lnTo>
                <a:lnTo>
                  <a:pt x="1397969" y="2265778"/>
                </a:lnTo>
                <a:lnTo>
                  <a:pt x="1396382" y="2264509"/>
                </a:lnTo>
                <a:lnTo>
                  <a:pt x="1394795" y="2263558"/>
                </a:lnTo>
                <a:lnTo>
                  <a:pt x="1388129" y="1822948"/>
                </a:lnTo>
                <a:lnTo>
                  <a:pt x="1393525" y="1822948"/>
                </a:lnTo>
                <a:lnTo>
                  <a:pt x="1393207" y="1814700"/>
                </a:lnTo>
                <a:lnTo>
                  <a:pt x="1391303" y="1814700"/>
                </a:lnTo>
                <a:lnTo>
                  <a:pt x="1391303" y="1804549"/>
                </a:lnTo>
                <a:lnTo>
                  <a:pt x="1392890" y="1804232"/>
                </a:lnTo>
                <a:lnTo>
                  <a:pt x="1396382" y="1803915"/>
                </a:lnTo>
                <a:lnTo>
                  <a:pt x="1398286" y="1803280"/>
                </a:lnTo>
                <a:lnTo>
                  <a:pt x="1400191" y="1802646"/>
                </a:lnTo>
                <a:lnTo>
                  <a:pt x="1401143" y="1801377"/>
                </a:lnTo>
                <a:lnTo>
                  <a:pt x="1401461" y="1800426"/>
                </a:lnTo>
                <a:lnTo>
                  <a:pt x="1401778" y="1799791"/>
                </a:lnTo>
                <a:lnTo>
                  <a:pt x="1401461" y="1798839"/>
                </a:lnTo>
                <a:lnTo>
                  <a:pt x="1401143" y="1798205"/>
                </a:lnTo>
                <a:lnTo>
                  <a:pt x="1400191" y="1796936"/>
                </a:lnTo>
                <a:lnTo>
                  <a:pt x="1398604" y="1795985"/>
                </a:lnTo>
                <a:lnTo>
                  <a:pt x="1396699" y="1795350"/>
                </a:lnTo>
                <a:lnTo>
                  <a:pt x="1393525" y="1795033"/>
                </a:lnTo>
                <a:lnTo>
                  <a:pt x="1391938" y="1795033"/>
                </a:lnTo>
                <a:lnTo>
                  <a:pt x="1391620" y="1787420"/>
                </a:lnTo>
                <a:lnTo>
                  <a:pt x="1400826" y="1787420"/>
                </a:lnTo>
                <a:lnTo>
                  <a:pt x="1400826" y="1782344"/>
                </a:lnTo>
                <a:lnTo>
                  <a:pt x="1405587" y="1782344"/>
                </a:lnTo>
                <a:lnTo>
                  <a:pt x="1405587" y="1774731"/>
                </a:lnTo>
                <a:lnTo>
                  <a:pt x="1408762" y="1774731"/>
                </a:lnTo>
                <a:lnTo>
                  <a:pt x="1408444" y="1767118"/>
                </a:lnTo>
                <a:lnTo>
                  <a:pt x="1410666" y="1767118"/>
                </a:lnTo>
                <a:lnTo>
                  <a:pt x="1410349" y="1762043"/>
                </a:lnTo>
                <a:lnTo>
                  <a:pt x="1406857" y="1762043"/>
                </a:lnTo>
                <a:lnTo>
                  <a:pt x="1406857" y="1759822"/>
                </a:lnTo>
                <a:lnTo>
                  <a:pt x="1410984" y="1759505"/>
                </a:lnTo>
                <a:lnTo>
                  <a:pt x="1410984" y="1754747"/>
                </a:lnTo>
                <a:lnTo>
                  <a:pt x="1321468" y="1754747"/>
                </a:lnTo>
                <a:close/>
                <a:moveTo>
                  <a:pt x="1230682" y="1754747"/>
                </a:moveTo>
                <a:lnTo>
                  <a:pt x="1230682" y="1759505"/>
                </a:lnTo>
                <a:lnTo>
                  <a:pt x="1234809" y="1759822"/>
                </a:lnTo>
                <a:lnTo>
                  <a:pt x="1234809" y="1762043"/>
                </a:lnTo>
                <a:lnTo>
                  <a:pt x="1231317" y="1762043"/>
                </a:lnTo>
                <a:lnTo>
                  <a:pt x="1231317" y="1767118"/>
                </a:lnTo>
                <a:lnTo>
                  <a:pt x="1233222" y="1767118"/>
                </a:lnTo>
                <a:lnTo>
                  <a:pt x="1233222" y="1774731"/>
                </a:lnTo>
                <a:lnTo>
                  <a:pt x="1236396" y="1774731"/>
                </a:lnTo>
                <a:lnTo>
                  <a:pt x="1236079" y="1782344"/>
                </a:lnTo>
                <a:lnTo>
                  <a:pt x="1240840" y="1782344"/>
                </a:lnTo>
                <a:lnTo>
                  <a:pt x="1240840" y="1787420"/>
                </a:lnTo>
                <a:lnTo>
                  <a:pt x="1250046" y="1787420"/>
                </a:lnTo>
                <a:lnTo>
                  <a:pt x="1250046" y="1795033"/>
                </a:lnTo>
                <a:lnTo>
                  <a:pt x="1248459" y="1795033"/>
                </a:lnTo>
                <a:lnTo>
                  <a:pt x="1244967" y="1795350"/>
                </a:lnTo>
                <a:lnTo>
                  <a:pt x="1243380" y="1795985"/>
                </a:lnTo>
                <a:lnTo>
                  <a:pt x="1241793" y="1796936"/>
                </a:lnTo>
                <a:lnTo>
                  <a:pt x="1240523" y="1798205"/>
                </a:lnTo>
                <a:lnTo>
                  <a:pt x="1240205" y="1798839"/>
                </a:lnTo>
                <a:lnTo>
                  <a:pt x="1240205" y="1799791"/>
                </a:lnTo>
                <a:lnTo>
                  <a:pt x="1240205" y="1800426"/>
                </a:lnTo>
                <a:lnTo>
                  <a:pt x="1240523" y="1801377"/>
                </a:lnTo>
                <a:lnTo>
                  <a:pt x="1241793" y="1802646"/>
                </a:lnTo>
                <a:lnTo>
                  <a:pt x="1243380" y="1803280"/>
                </a:lnTo>
                <a:lnTo>
                  <a:pt x="1245284" y="1803915"/>
                </a:lnTo>
                <a:lnTo>
                  <a:pt x="1248776" y="1804232"/>
                </a:lnTo>
                <a:lnTo>
                  <a:pt x="1250363" y="1804549"/>
                </a:lnTo>
                <a:lnTo>
                  <a:pt x="1250363" y="1814700"/>
                </a:lnTo>
                <a:lnTo>
                  <a:pt x="1248459" y="1814700"/>
                </a:lnTo>
                <a:lnTo>
                  <a:pt x="1248459" y="1822948"/>
                </a:lnTo>
                <a:lnTo>
                  <a:pt x="1253538" y="1822948"/>
                </a:lnTo>
                <a:lnTo>
                  <a:pt x="1247189" y="2263558"/>
                </a:lnTo>
                <a:lnTo>
                  <a:pt x="1245284" y="2264509"/>
                </a:lnTo>
                <a:lnTo>
                  <a:pt x="1244015" y="2265778"/>
                </a:lnTo>
                <a:lnTo>
                  <a:pt x="1242745" y="2267047"/>
                </a:lnTo>
                <a:lnTo>
                  <a:pt x="1242110" y="2268316"/>
                </a:lnTo>
                <a:lnTo>
                  <a:pt x="1241475" y="2269268"/>
                </a:lnTo>
                <a:lnTo>
                  <a:pt x="1241158" y="2270536"/>
                </a:lnTo>
                <a:lnTo>
                  <a:pt x="1241158" y="2273074"/>
                </a:lnTo>
                <a:lnTo>
                  <a:pt x="1241475" y="2275295"/>
                </a:lnTo>
                <a:lnTo>
                  <a:pt x="1242110" y="2276881"/>
                </a:lnTo>
                <a:lnTo>
                  <a:pt x="1242745" y="2278467"/>
                </a:lnTo>
                <a:lnTo>
                  <a:pt x="1240840" y="2279418"/>
                </a:lnTo>
                <a:lnTo>
                  <a:pt x="1239571" y="2280687"/>
                </a:lnTo>
                <a:lnTo>
                  <a:pt x="1238618" y="2282273"/>
                </a:lnTo>
                <a:lnTo>
                  <a:pt x="1237983" y="2283859"/>
                </a:lnTo>
                <a:lnTo>
                  <a:pt x="1237666" y="2285128"/>
                </a:lnTo>
                <a:lnTo>
                  <a:pt x="1237666" y="2286397"/>
                </a:lnTo>
                <a:lnTo>
                  <a:pt x="1237666" y="2287666"/>
                </a:lnTo>
                <a:lnTo>
                  <a:pt x="1237348" y="2307016"/>
                </a:lnTo>
                <a:lnTo>
                  <a:pt x="1313850" y="2307016"/>
                </a:lnTo>
                <a:lnTo>
                  <a:pt x="1313532" y="2287666"/>
                </a:lnTo>
                <a:lnTo>
                  <a:pt x="1313532" y="2286397"/>
                </a:lnTo>
                <a:lnTo>
                  <a:pt x="1313532" y="2285128"/>
                </a:lnTo>
                <a:lnTo>
                  <a:pt x="1313215" y="2283859"/>
                </a:lnTo>
                <a:lnTo>
                  <a:pt x="1312580" y="2282273"/>
                </a:lnTo>
                <a:lnTo>
                  <a:pt x="1311628" y="2280687"/>
                </a:lnTo>
                <a:lnTo>
                  <a:pt x="1310040" y="2279418"/>
                </a:lnTo>
                <a:lnTo>
                  <a:pt x="1308136" y="2278467"/>
                </a:lnTo>
                <a:lnTo>
                  <a:pt x="1309088" y="2276881"/>
                </a:lnTo>
                <a:lnTo>
                  <a:pt x="1309723" y="2275295"/>
                </a:lnTo>
                <a:lnTo>
                  <a:pt x="1310040" y="2273074"/>
                </a:lnTo>
                <a:lnTo>
                  <a:pt x="1310040" y="2270536"/>
                </a:lnTo>
                <a:lnTo>
                  <a:pt x="1309723" y="2269268"/>
                </a:lnTo>
                <a:lnTo>
                  <a:pt x="1309088" y="2268316"/>
                </a:lnTo>
                <a:lnTo>
                  <a:pt x="1308136" y="2267047"/>
                </a:lnTo>
                <a:lnTo>
                  <a:pt x="1307183" y="2265778"/>
                </a:lnTo>
                <a:lnTo>
                  <a:pt x="1305596" y="2264509"/>
                </a:lnTo>
                <a:lnTo>
                  <a:pt x="1304009" y="2263558"/>
                </a:lnTo>
                <a:lnTo>
                  <a:pt x="1297661" y="1822948"/>
                </a:lnTo>
                <a:lnTo>
                  <a:pt x="1302739" y="1822948"/>
                </a:lnTo>
                <a:lnTo>
                  <a:pt x="1302422" y="1814700"/>
                </a:lnTo>
                <a:lnTo>
                  <a:pt x="1300835" y="1814700"/>
                </a:lnTo>
                <a:lnTo>
                  <a:pt x="1300517" y="1804549"/>
                </a:lnTo>
                <a:lnTo>
                  <a:pt x="1302105" y="1804232"/>
                </a:lnTo>
                <a:lnTo>
                  <a:pt x="1305596" y="1803915"/>
                </a:lnTo>
                <a:lnTo>
                  <a:pt x="1307501" y="1803280"/>
                </a:lnTo>
                <a:lnTo>
                  <a:pt x="1309405" y="1802646"/>
                </a:lnTo>
                <a:lnTo>
                  <a:pt x="1310358" y="1801377"/>
                </a:lnTo>
                <a:lnTo>
                  <a:pt x="1310675" y="1800426"/>
                </a:lnTo>
                <a:lnTo>
                  <a:pt x="1310993" y="1799791"/>
                </a:lnTo>
                <a:lnTo>
                  <a:pt x="1310675" y="1798839"/>
                </a:lnTo>
                <a:lnTo>
                  <a:pt x="1310358" y="1798205"/>
                </a:lnTo>
                <a:lnTo>
                  <a:pt x="1309405" y="1796936"/>
                </a:lnTo>
                <a:lnTo>
                  <a:pt x="1307818" y="1795985"/>
                </a:lnTo>
                <a:lnTo>
                  <a:pt x="1305914" y="1795350"/>
                </a:lnTo>
                <a:lnTo>
                  <a:pt x="1302739" y="1795033"/>
                </a:lnTo>
                <a:lnTo>
                  <a:pt x="1301152" y="1795033"/>
                </a:lnTo>
                <a:lnTo>
                  <a:pt x="1301152" y="1787420"/>
                </a:lnTo>
                <a:lnTo>
                  <a:pt x="1310358" y="1787420"/>
                </a:lnTo>
                <a:lnTo>
                  <a:pt x="1310040" y="1782344"/>
                </a:lnTo>
                <a:lnTo>
                  <a:pt x="1314802" y="1782344"/>
                </a:lnTo>
                <a:lnTo>
                  <a:pt x="1314802" y="1774731"/>
                </a:lnTo>
                <a:lnTo>
                  <a:pt x="1317976" y="1774731"/>
                </a:lnTo>
                <a:lnTo>
                  <a:pt x="1317659" y="1767118"/>
                </a:lnTo>
                <a:lnTo>
                  <a:pt x="1320198" y="1767118"/>
                </a:lnTo>
                <a:lnTo>
                  <a:pt x="1320198" y="1762043"/>
                </a:lnTo>
                <a:lnTo>
                  <a:pt x="1316072" y="1762043"/>
                </a:lnTo>
                <a:lnTo>
                  <a:pt x="1316072" y="1759822"/>
                </a:lnTo>
                <a:lnTo>
                  <a:pt x="1320516" y="1759505"/>
                </a:lnTo>
                <a:lnTo>
                  <a:pt x="1320516" y="1754747"/>
                </a:lnTo>
                <a:lnTo>
                  <a:pt x="1230682" y="1754747"/>
                </a:lnTo>
                <a:close/>
                <a:moveTo>
                  <a:pt x="1015146" y="1754747"/>
                </a:moveTo>
                <a:lnTo>
                  <a:pt x="1014829" y="1759505"/>
                </a:lnTo>
                <a:lnTo>
                  <a:pt x="1019273" y="1759822"/>
                </a:lnTo>
                <a:lnTo>
                  <a:pt x="1018956" y="1762043"/>
                </a:lnTo>
                <a:lnTo>
                  <a:pt x="1015464" y="1762043"/>
                </a:lnTo>
                <a:lnTo>
                  <a:pt x="1015464" y="1767118"/>
                </a:lnTo>
                <a:lnTo>
                  <a:pt x="1017368" y="1767118"/>
                </a:lnTo>
                <a:lnTo>
                  <a:pt x="1017368" y="1774731"/>
                </a:lnTo>
                <a:lnTo>
                  <a:pt x="1020543" y="1774731"/>
                </a:lnTo>
                <a:lnTo>
                  <a:pt x="1020225" y="1782344"/>
                </a:lnTo>
                <a:lnTo>
                  <a:pt x="1025304" y="1782344"/>
                </a:lnTo>
                <a:lnTo>
                  <a:pt x="1025304" y="1787420"/>
                </a:lnTo>
                <a:lnTo>
                  <a:pt x="1034510" y="1787420"/>
                </a:lnTo>
                <a:lnTo>
                  <a:pt x="1034510" y="1795033"/>
                </a:lnTo>
                <a:lnTo>
                  <a:pt x="1032923" y="1795033"/>
                </a:lnTo>
                <a:lnTo>
                  <a:pt x="1029431" y="1795350"/>
                </a:lnTo>
                <a:lnTo>
                  <a:pt x="1027844" y="1795985"/>
                </a:lnTo>
                <a:lnTo>
                  <a:pt x="1026256" y="1796936"/>
                </a:lnTo>
                <a:lnTo>
                  <a:pt x="1024987" y="1798205"/>
                </a:lnTo>
                <a:lnTo>
                  <a:pt x="1024669" y="1798839"/>
                </a:lnTo>
                <a:lnTo>
                  <a:pt x="1024669" y="1799791"/>
                </a:lnTo>
                <a:lnTo>
                  <a:pt x="1024669" y="1800426"/>
                </a:lnTo>
                <a:lnTo>
                  <a:pt x="1024987" y="1801377"/>
                </a:lnTo>
                <a:lnTo>
                  <a:pt x="1026256" y="1802646"/>
                </a:lnTo>
                <a:lnTo>
                  <a:pt x="1027844" y="1803280"/>
                </a:lnTo>
                <a:lnTo>
                  <a:pt x="1029748" y="1803915"/>
                </a:lnTo>
                <a:lnTo>
                  <a:pt x="1033240" y="1804232"/>
                </a:lnTo>
                <a:lnTo>
                  <a:pt x="1035145" y="1804549"/>
                </a:lnTo>
                <a:lnTo>
                  <a:pt x="1034827" y="1814700"/>
                </a:lnTo>
                <a:lnTo>
                  <a:pt x="1032923" y="1814700"/>
                </a:lnTo>
                <a:lnTo>
                  <a:pt x="1032923" y="1822948"/>
                </a:lnTo>
                <a:lnTo>
                  <a:pt x="1037684" y="1822948"/>
                </a:lnTo>
                <a:lnTo>
                  <a:pt x="1031653" y="2263558"/>
                </a:lnTo>
                <a:lnTo>
                  <a:pt x="1029748" y="2264509"/>
                </a:lnTo>
                <a:lnTo>
                  <a:pt x="1028478" y="2265778"/>
                </a:lnTo>
                <a:lnTo>
                  <a:pt x="1027209" y="2267047"/>
                </a:lnTo>
                <a:lnTo>
                  <a:pt x="1026574" y="2268316"/>
                </a:lnTo>
                <a:lnTo>
                  <a:pt x="1025939" y="2269268"/>
                </a:lnTo>
                <a:lnTo>
                  <a:pt x="1025622" y="2270536"/>
                </a:lnTo>
                <a:lnTo>
                  <a:pt x="1025622" y="2273074"/>
                </a:lnTo>
                <a:lnTo>
                  <a:pt x="1025939" y="2275295"/>
                </a:lnTo>
                <a:lnTo>
                  <a:pt x="1026574" y="2276881"/>
                </a:lnTo>
                <a:lnTo>
                  <a:pt x="1027526" y="2278467"/>
                </a:lnTo>
                <a:lnTo>
                  <a:pt x="1025304" y="2279418"/>
                </a:lnTo>
                <a:lnTo>
                  <a:pt x="1024034" y="2280687"/>
                </a:lnTo>
                <a:lnTo>
                  <a:pt x="1023082" y="2282273"/>
                </a:lnTo>
                <a:lnTo>
                  <a:pt x="1022447" y="2283859"/>
                </a:lnTo>
                <a:lnTo>
                  <a:pt x="1022130" y="2285128"/>
                </a:lnTo>
                <a:lnTo>
                  <a:pt x="1022130" y="2286397"/>
                </a:lnTo>
                <a:lnTo>
                  <a:pt x="1022130" y="2287666"/>
                </a:lnTo>
                <a:lnTo>
                  <a:pt x="1021812" y="2307016"/>
                </a:lnTo>
                <a:lnTo>
                  <a:pt x="1098313" y="2307016"/>
                </a:lnTo>
                <a:lnTo>
                  <a:pt x="1097996" y="2287666"/>
                </a:lnTo>
                <a:lnTo>
                  <a:pt x="1097996" y="2286397"/>
                </a:lnTo>
                <a:lnTo>
                  <a:pt x="1097996" y="2285128"/>
                </a:lnTo>
                <a:lnTo>
                  <a:pt x="1097679" y="2283859"/>
                </a:lnTo>
                <a:lnTo>
                  <a:pt x="1097044" y="2282273"/>
                </a:lnTo>
                <a:lnTo>
                  <a:pt x="1096091" y="2280687"/>
                </a:lnTo>
                <a:lnTo>
                  <a:pt x="1094822" y="2279418"/>
                </a:lnTo>
                <a:lnTo>
                  <a:pt x="1092600" y="2278467"/>
                </a:lnTo>
                <a:lnTo>
                  <a:pt x="1093552" y="2276881"/>
                </a:lnTo>
                <a:lnTo>
                  <a:pt x="1094187" y="2275295"/>
                </a:lnTo>
                <a:lnTo>
                  <a:pt x="1094504" y="2273074"/>
                </a:lnTo>
                <a:lnTo>
                  <a:pt x="1094504" y="2270536"/>
                </a:lnTo>
                <a:lnTo>
                  <a:pt x="1094187" y="2269268"/>
                </a:lnTo>
                <a:lnTo>
                  <a:pt x="1093552" y="2268316"/>
                </a:lnTo>
                <a:lnTo>
                  <a:pt x="1092917" y="2267047"/>
                </a:lnTo>
                <a:lnTo>
                  <a:pt x="1091647" y="2265778"/>
                </a:lnTo>
                <a:lnTo>
                  <a:pt x="1090378" y="2264509"/>
                </a:lnTo>
                <a:lnTo>
                  <a:pt x="1088156" y="2263558"/>
                </a:lnTo>
                <a:lnTo>
                  <a:pt x="1082124" y="1822948"/>
                </a:lnTo>
                <a:lnTo>
                  <a:pt x="1086886" y="1822948"/>
                </a:lnTo>
                <a:lnTo>
                  <a:pt x="1086886" y="1814700"/>
                </a:lnTo>
                <a:lnTo>
                  <a:pt x="1084981" y="1814700"/>
                </a:lnTo>
                <a:lnTo>
                  <a:pt x="1084664" y="1804549"/>
                </a:lnTo>
                <a:lnTo>
                  <a:pt x="1086251" y="1804232"/>
                </a:lnTo>
                <a:lnTo>
                  <a:pt x="1090378" y="1803915"/>
                </a:lnTo>
                <a:lnTo>
                  <a:pt x="1092282" y="1803280"/>
                </a:lnTo>
                <a:lnTo>
                  <a:pt x="1093869" y="1802646"/>
                </a:lnTo>
                <a:lnTo>
                  <a:pt x="1095139" y="1801377"/>
                </a:lnTo>
                <a:lnTo>
                  <a:pt x="1095457" y="1800426"/>
                </a:lnTo>
                <a:lnTo>
                  <a:pt x="1095457" y="1799791"/>
                </a:lnTo>
                <a:lnTo>
                  <a:pt x="1095139" y="1798839"/>
                </a:lnTo>
                <a:lnTo>
                  <a:pt x="1094822" y="1798205"/>
                </a:lnTo>
                <a:lnTo>
                  <a:pt x="1093869" y="1796936"/>
                </a:lnTo>
                <a:lnTo>
                  <a:pt x="1092282" y="1795985"/>
                </a:lnTo>
                <a:lnTo>
                  <a:pt x="1090378" y="1795350"/>
                </a:lnTo>
                <a:lnTo>
                  <a:pt x="1086886" y="1795033"/>
                </a:lnTo>
                <a:lnTo>
                  <a:pt x="1085299" y="1795033"/>
                </a:lnTo>
                <a:lnTo>
                  <a:pt x="1085299" y="1787420"/>
                </a:lnTo>
                <a:lnTo>
                  <a:pt x="1094822" y="1787420"/>
                </a:lnTo>
                <a:lnTo>
                  <a:pt x="1094504" y="1782344"/>
                </a:lnTo>
                <a:lnTo>
                  <a:pt x="1099266" y="1782344"/>
                </a:lnTo>
                <a:lnTo>
                  <a:pt x="1099266" y="1774731"/>
                </a:lnTo>
                <a:lnTo>
                  <a:pt x="1102440" y="1774731"/>
                </a:lnTo>
                <a:lnTo>
                  <a:pt x="1102440" y="1767118"/>
                </a:lnTo>
                <a:lnTo>
                  <a:pt x="1104345" y="1767118"/>
                </a:lnTo>
                <a:lnTo>
                  <a:pt x="1104345" y="1762043"/>
                </a:lnTo>
                <a:lnTo>
                  <a:pt x="1100535" y="1762043"/>
                </a:lnTo>
                <a:lnTo>
                  <a:pt x="1100535" y="1759822"/>
                </a:lnTo>
                <a:lnTo>
                  <a:pt x="1104662" y="1759505"/>
                </a:lnTo>
                <a:lnTo>
                  <a:pt x="1104662" y="1754747"/>
                </a:lnTo>
                <a:lnTo>
                  <a:pt x="1015146" y="1754747"/>
                </a:lnTo>
                <a:close/>
                <a:moveTo>
                  <a:pt x="924361" y="1754747"/>
                </a:moveTo>
                <a:lnTo>
                  <a:pt x="924361" y="1759505"/>
                </a:lnTo>
                <a:lnTo>
                  <a:pt x="928488" y="1759822"/>
                </a:lnTo>
                <a:lnTo>
                  <a:pt x="928488" y="1762043"/>
                </a:lnTo>
                <a:lnTo>
                  <a:pt x="924678" y="1762043"/>
                </a:lnTo>
                <a:lnTo>
                  <a:pt x="924678" y="1767118"/>
                </a:lnTo>
                <a:lnTo>
                  <a:pt x="926583" y="1767118"/>
                </a:lnTo>
                <a:lnTo>
                  <a:pt x="926583" y="1774731"/>
                </a:lnTo>
                <a:lnTo>
                  <a:pt x="930075" y="1774731"/>
                </a:lnTo>
                <a:lnTo>
                  <a:pt x="930075" y="1782344"/>
                </a:lnTo>
                <a:lnTo>
                  <a:pt x="934836" y="1782344"/>
                </a:lnTo>
                <a:lnTo>
                  <a:pt x="934519" y="1787420"/>
                </a:lnTo>
                <a:lnTo>
                  <a:pt x="943724" y="1787420"/>
                </a:lnTo>
                <a:lnTo>
                  <a:pt x="943724" y="1795033"/>
                </a:lnTo>
                <a:lnTo>
                  <a:pt x="942137" y="1795033"/>
                </a:lnTo>
                <a:lnTo>
                  <a:pt x="938963" y="1795350"/>
                </a:lnTo>
                <a:lnTo>
                  <a:pt x="937058" y="1795985"/>
                </a:lnTo>
                <a:lnTo>
                  <a:pt x="935471" y="1796936"/>
                </a:lnTo>
                <a:lnTo>
                  <a:pt x="934519" y="1798205"/>
                </a:lnTo>
                <a:lnTo>
                  <a:pt x="934201" y="1798839"/>
                </a:lnTo>
                <a:lnTo>
                  <a:pt x="933884" y="1799791"/>
                </a:lnTo>
                <a:lnTo>
                  <a:pt x="934201" y="1800426"/>
                </a:lnTo>
                <a:lnTo>
                  <a:pt x="934519" y="1801377"/>
                </a:lnTo>
                <a:lnTo>
                  <a:pt x="935471" y="1802646"/>
                </a:lnTo>
                <a:lnTo>
                  <a:pt x="937058" y="1803280"/>
                </a:lnTo>
                <a:lnTo>
                  <a:pt x="938963" y="1803915"/>
                </a:lnTo>
                <a:lnTo>
                  <a:pt x="942772" y="1804232"/>
                </a:lnTo>
                <a:lnTo>
                  <a:pt x="944359" y="1804549"/>
                </a:lnTo>
                <a:lnTo>
                  <a:pt x="944042" y="1814700"/>
                </a:lnTo>
                <a:lnTo>
                  <a:pt x="942137" y="1814700"/>
                </a:lnTo>
                <a:lnTo>
                  <a:pt x="942137" y="1822948"/>
                </a:lnTo>
                <a:lnTo>
                  <a:pt x="946899" y="1822948"/>
                </a:lnTo>
                <a:lnTo>
                  <a:pt x="940867" y="2263558"/>
                </a:lnTo>
                <a:lnTo>
                  <a:pt x="938963" y="2264509"/>
                </a:lnTo>
                <a:lnTo>
                  <a:pt x="937693" y="2265778"/>
                </a:lnTo>
                <a:lnTo>
                  <a:pt x="936423" y="2267047"/>
                </a:lnTo>
                <a:lnTo>
                  <a:pt x="935788" y="2268316"/>
                </a:lnTo>
                <a:lnTo>
                  <a:pt x="935154" y="2269268"/>
                </a:lnTo>
                <a:lnTo>
                  <a:pt x="934836" y="2270536"/>
                </a:lnTo>
                <a:lnTo>
                  <a:pt x="934836" y="2273074"/>
                </a:lnTo>
                <a:lnTo>
                  <a:pt x="935154" y="2275295"/>
                </a:lnTo>
                <a:lnTo>
                  <a:pt x="935788" y="2276881"/>
                </a:lnTo>
                <a:lnTo>
                  <a:pt x="936741" y="2278467"/>
                </a:lnTo>
                <a:lnTo>
                  <a:pt x="934519" y="2279418"/>
                </a:lnTo>
                <a:lnTo>
                  <a:pt x="933249" y="2280687"/>
                </a:lnTo>
                <a:lnTo>
                  <a:pt x="932297" y="2282273"/>
                </a:lnTo>
                <a:lnTo>
                  <a:pt x="931662" y="2283859"/>
                </a:lnTo>
                <a:lnTo>
                  <a:pt x="931344" y="2285128"/>
                </a:lnTo>
                <a:lnTo>
                  <a:pt x="931344" y="2286397"/>
                </a:lnTo>
                <a:lnTo>
                  <a:pt x="931344" y="2287666"/>
                </a:lnTo>
                <a:lnTo>
                  <a:pt x="931027" y="2307016"/>
                </a:lnTo>
                <a:lnTo>
                  <a:pt x="1007528" y="2307016"/>
                </a:lnTo>
                <a:lnTo>
                  <a:pt x="1007211" y="2287666"/>
                </a:lnTo>
                <a:lnTo>
                  <a:pt x="1007211" y="2286397"/>
                </a:lnTo>
                <a:lnTo>
                  <a:pt x="1007211" y="2285128"/>
                </a:lnTo>
                <a:lnTo>
                  <a:pt x="1006893" y="2283859"/>
                </a:lnTo>
                <a:lnTo>
                  <a:pt x="1006258" y="2282273"/>
                </a:lnTo>
                <a:lnTo>
                  <a:pt x="1005306" y="2280687"/>
                </a:lnTo>
                <a:lnTo>
                  <a:pt x="1004036" y="2279418"/>
                </a:lnTo>
                <a:lnTo>
                  <a:pt x="1002132" y="2278467"/>
                </a:lnTo>
                <a:lnTo>
                  <a:pt x="1002767" y="2276881"/>
                </a:lnTo>
                <a:lnTo>
                  <a:pt x="1003401" y="2275295"/>
                </a:lnTo>
                <a:lnTo>
                  <a:pt x="1003719" y="2273074"/>
                </a:lnTo>
                <a:lnTo>
                  <a:pt x="1003719" y="2270536"/>
                </a:lnTo>
                <a:lnTo>
                  <a:pt x="1003401" y="2269268"/>
                </a:lnTo>
                <a:lnTo>
                  <a:pt x="1002767" y="2268316"/>
                </a:lnTo>
                <a:lnTo>
                  <a:pt x="1002132" y="2267047"/>
                </a:lnTo>
                <a:lnTo>
                  <a:pt x="1000862" y="2265778"/>
                </a:lnTo>
                <a:lnTo>
                  <a:pt x="999592" y="2264509"/>
                </a:lnTo>
                <a:lnTo>
                  <a:pt x="997370" y="2263558"/>
                </a:lnTo>
                <a:lnTo>
                  <a:pt x="991339" y="1822948"/>
                </a:lnTo>
                <a:lnTo>
                  <a:pt x="996100" y="1822948"/>
                </a:lnTo>
                <a:lnTo>
                  <a:pt x="996100" y="1814700"/>
                </a:lnTo>
                <a:lnTo>
                  <a:pt x="994196" y="1814700"/>
                </a:lnTo>
                <a:lnTo>
                  <a:pt x="993878" y="1804549"/>
                </a:lnTo>
                <a:lnTo>
                  <a:pt x="995783" y="1804232"/>
                </a:lnTo>
                <a:lnTo>
                  <a:pt x="999592" y="1803915"/>
                </a:lnTo>
                <a:lnTo>
                  <a:pt x="1001497" y="1803280"/>
                </a:lnTo>
                <a:lnTo>
                  <a:pt x="1003084" y="1802646"/>
                </a:lnTo>
                <a:lnTo>
                  <a:pt x="1004354" y="1801377"/>
                </a:lnTo>
                <a:lnTo>
                  <a:pt x="1004671" y="1800426"/>
                </a:lnTo>
                <a:lnTo>
                  <a:pt x="1004671" y="1799791"/>
                </a:lnTo>
                <a:lnTo>
                  <a:pt x="1004671" y="1798839"/>
                </a:lnTo>
                <a:lnTo>
                  <a:pt x="1004354" y="1798205"/>
                </a:lnTo>
                <a:lnTo>
                  <a:pt x="1003084" y="1796936"/>
                </a:lnTo>
                <a:lnTo>
                  <a:pt x="1001497" y="1795985"/>
                </a:lnTo>
                <a:lnTo>
                  <a:pt x="999592" y="1795350"/>
                </a:lnTo>
                <a:lnTo>
                  <a:pt x="996100" y="1795033"/>
                </a:lnTo>
                <a:lnTo>
                  <a:pt x="994513" y="1795033"/>
                </a:lnTo>
                <a:lnTo>
                  <a:pt x="994513" y="1787420"/>
                </a:lnTo>
                <a:lnTo>
                  <a:pt x="1004036" y="1787420"/>
                </a:lnTo>
                <a:lnTo>
                  <a:pt x="1004036" y="1782344"/>
                </a:lnTo>
                <a:lnTo>
                  <a:pt x="1008798" y="1782344"/>
                </a:lnTo>
                <a:lnTo>
                  <a:pt x="1008480" y="1774731"/>
                </a:lnTo>
                <a:lnTo>
                  <a:pt x="1011655" y="1774731"/>
                </a:lnTo>
                <a:lnTo>
                  <a:pt x="1011655" y="1767118"/>
                </a:lnTo>
                <a:lnTo>
                  <a:pt x="1013559" y="1767118"/>
                </a:lnTo>
                <a:lnTo>
                  <a:pt x="1013559" y="1762043"/>
                </a:lnTo>
                <a:lnTo>
                  <a:pt x="1010067" y="1762043"/>
                </a:lnTo>
                <a:lnTo>
                  <a:pt x="1009750" y="1759822"/>
                </a:lnTo>
                <a:lnTo>
                  <a:pt x="1014194" y="1759505"/>
                </a:lnTo>
                <a:lnTo>
                  <a:pt x="1013877" y="1754747"/>
                </a:lnTo>
                <a:lnTo>
                  <a:pt x="924361" y="1754747"/>
                </a:lnTo>
                <a:close/>
                <a:moveTo>
                  <a:pt x="893887" y="1716998"/>
                </a:moveTo>
                <a:lnTo>
                  <a:pt x="893887" y="1738569"/>
                </a:lnTo>
                <a:lnTo>
                  <a:pt x="2054418" y="1738569"/>
                </a:lnTo>
                <a:lnTo>
                  <a:pt x="2054418" y="1716998"/>
                </a:lnTo>
                <a:lnTo>
                  <a:pt x="893887" y="1716998"/>
                </a:lnTo>
                <a:close/>
                <a:moveTo>
                  <a:pt x="55550" y="1671637"/>
                </a:moveTo>
                <a:lnTo>
                  <a:pt x="2892438" y="1671637"/>
                </a:lnTo>
                <a:lnTo>
                  <a:pt x="2892438" y="1677664"/>
                </a:lnTo>
                <a:lnTo>
                  <a:pt x="2867995" y="1686229"/>
                </a:lnTo>
                <a:lnTo>
                  <a:pt x="2867995" y="1697014"/>
                </a:lnTo>
                <a:lnTo>
                  <a:pt x="2855298" y="1697014"/>
                </a:lnTo>
                <a:lnTo>
                  <a:pt x="2855298" y="1709068"/>
                </a:lnTo>
                <a:lnTo>
                  <a:pt x="2844823" y="1723343"/>
                </a:lnTo>
                <a:lnTo>
                  <a:pt x="2844823" y="1736031"/>
                </a:lnTo>
                <a:lnTo>
                  <a:pt x="2846093" y="1736348"/>
                </a:lnTo>
                <a:lnTo>
                  <a:pt x="2849267" y="1737617"/>
                </a:lnTo>
                <a:lnTo>
                  <a:pt x="2851171" y="1738569"/>
                </a:lnTo>
                <a:lnTo>
                  <a:pt x="2852441" y="1739521"/>
                </a:lnTo>
                <a:lnTo>
                  <a:pt x="2853711" y="1740789"/>
                </a:lnTo>
                <a:lnTo>
                  <a:pt x="2853711" y="1741424"/>
                </a:lnTo>
                <a:lnTo>
                  <a:pt x="2854028" y="1742375"/>
                </a:lnTo>
                <a:lnTo>
                  <a:pt x="2853711" y="1743010"/>
                </a:lnTo>
                <a:lnTo>
                  <a:pt x="2853711" y="1743962"/>
                </a:lnTo>
                <a:lnTo>
                  <a:pt x="2852759" y="1745230"/>
                </a:lnTo>
                <a:lnTo>
                  <a:pt x="2851171" y="1746182"/>
                </a:lnTo>
                <a:lnTo>
                  <a:pt x="2849584" y="1746816"/>
                </a:lnTo>
                <a:lnTo>
                  <a:pt x="2846727" y="1747768"/>
                </a:lnTo>
                <a:lnTo>
                  <a:pt x="2845458" y="1748085"/>
                </a:lnTo>
                <a:lnTo>
                  <a:pt x="2845458" y="1757284"/>
                </a:lnTo>
                <a:lnTo>
                  <a:pt x="2841966" y="1757284"/>
                </a:lnTo>
                <a:lnTo>
                  <a:pt x="2841966" y="1768070"/>
                </a:lnTo>
                <a:lnTo>
                  <a:pt x="2835935" y="1768070"/>
                </a:lnTo>
                <a:lnTo>
                  <a:pt x="2835935" y="1774097"/>
                </a:lnTo>
                <a:lnTo>
                  <a:pt x="2854028" y="1774097"/>
                </a:lnTo>
                <a:lnTo>
                  <a:pt x="2854028" y="1780441"/>
                </a:lnTo>
                <a:lnTo>
                  <a:pt x="2850537" y="1780441"/>
                </a:lnTo>
                <a:lnTo>
                  <a:pt x="2850537" y="1801060"/>
                </a:lnTo>
                <a:lnTo>
                  <a:pt x="2846093" y="1801060"/>
                </a:lnTo>
                <a:lnTo>
                  <a:pt x="2846093" y="1806453"/>
                </a:lnTo>
                <a:lnTo>
                  <a:pt x="2841966" y="1806453"/>
                </a:lnTo>
                <a:lnTo>
                  <a:pt x="2841966" y="1831195"/>
                </a:lnTo>
                <a:lnTo>
                  <a:pt x="2842601" y="1833099"/>
                </a:lnTo>
                <a:lnTo>
                  <a:pt x="2842918" y="1835636"/>
                </a:lnTo>
                <a:lnTo>
                  <a:pt x="2842918" y="1837540"/>
                </a:lnTo>
                <a:lnTo>
                  <a:pt x="2842918" y="1839760"/>
                </a:lnTo>
                <a:lnTo>
                  <a:pt x="2842283" y="1842615"/>
                </a:lnTo>
                <a:lnTo>
                  <a:pt x="2841966" y="1843884"/>
                </a:lnTo>
                <a:lnTo>
                  <a:pt x="2841966" y="2271488"/>
                </a:lnTo>
                <a:lnTo>
                  <a:pt x="2843871" y="2271488"/>
                </a:lnTo>
                <a:lnTo>
                  <a:pt x="2846410" y="2273709"/>
                </a:lnTo>
                <a:lnTo>
                  <a:pt x="2846410" y="2285128"/>
                </a:lnTo>
                <a:lnTo>
                  <a:pt x="2849902" y="2285128"/>
                </a:lnTo>
                <a:lnTo>
                  <a:pt x="2853393" y="2289252"/>
                </a:lnTo>
                <a:lnTo>
                  <a:pt x="2853393" y="2303527"/>
                </a:lnTo>
                <a:lnTo>
                  <a:pt x="2858472" y="2307968"/>
                </a:lnTo>
                <a:lnTo>
                  <a:pt x="2858472" y="2350792"/>
                </a:lnTo>
                <a:lnTo>
                  <a:pt x="2923546" y="2367287"/>
                </a:lnTo>
                <a:lnTo>
                  <a:pt x="2947988" y="2370776"/>
                </a:lnTo>
                <a:lnTo>
                  <a:pt x="2947988" y="2374583"/>
                </a:lnTo>
                <a:lnTo>
                  <a:pt x="2921641" y="2374583"/>
                </a:lnTo>
                <a:lnTo>
                  <a:pt x="2921324" y="2374900"/>
                </a:lnTo>
                <a:lnTo>
                  <a:pt x="26664" y="2374900"/>
                </a:lnTo>
                <a:lnTo>
                  <a:pt x="26347" y="2374583"/>
                </a:lnTo>
                <a:lnTo>
                  <a:pt x="0" y="2374583"/>
                </a:lnTo>
                <a:lnTo>
                  <a:pt x="0" y="2370776"/>
                </a:lnTo>
                <a:lnTo>
                  <a:pt x="24442" y="2367287"/>
                </a:lnTo>
                <a:lnTo>
                  <a:pt x="90150" y="2350792"/>
                </a:lnTo>
                <a:lnTo>
                  <a:pt x="90150" y="2307968"/>
                </a:lnTo>
                <a:lnTo>
                  <a:pt x="94594" y="2303527"/>
                </a:lnTo>
                <a:lnTo>
                  <a:pt x="94594" y="2289252"/>
                </a:lnTo>
                <a:lnTo>
                  <a:pt x="98086" y="2285128"/>
                </a:lnTo>
                <a:lnTo>
                  <a:pt x="101578" y="2285128"/>
                </a:lnTo>
                <a:lnTo>
                  <a:pt x="101578" y="2273709"/>
                </a:lnTo>
                <a:lnTo>
                  <a:pt x="104435" y="2271488"/>
                </a:lnTo>
                <a:lnTo>
                  <a:pt x="106339" y="2271488"/>
                </a:lnTo>
                <a:lnTo>
                  <a:pt x="106339" y="1843884"/>
                </a:lnTo>
                <a:lnTo>
                  <a:pt x="106022" y="1842615"/>
                </a:lnTo>
                <a:lnTo>
                  <a:pt x="105387" y="1839760"/>
                </a:lnTo>
                <a:lnTo>
                  <a:pt x="105387" y="1837540"/>
                </a:lnTo>
                <a:lnTo>
                  <a:pt x="105387" y="1835636"/>
                </a:lnTo>
                <a:lnTo>
                  <a:pt x="105705" y="1833099"/>
                </a:lnTo>
                <a:lnTo>
                  <a:pt x="106339" y="1831195"/>
                </a:lnTo>
                <a:lnTo>
                  <a:pt x="106339" y="1806453"/>
                </a:lnTo>
                <a:lnTo>
                  <a:pt x="101895" y="1806453"/>
                </a:lnTo>
                <a:lnTo>
                  <a:pt x="101895" y="1801060"/>
                </a:lnTo>
                <a:lnTo>
                  <a:pt x="97451" y="1801060"/>
                </a:lnTo>
                <a:lnTo>
                  <a:pt x="97451" y="1780441"/>
                </a:lnTo>
                <a:lnTo>
                  <a:pt x="93960" y="1780441"/>
                </a:lnTo>
                <a:lnTo>
                  <a:pt x="93960" y="1774097"/>
                </a:lnTo>
                <a:lnTo>
                  <a:pt x="112371" y="1774097"/>
                </a:lnTo>
                <a:lnTo>
                  <a:pt x="112371" y="1768070"/>
                </a:lnTo>
                <a:lnTo>
                  <a:pt x="106339" y="1768070"/>
                </a:lnTo>
                <a:lnTo>
                  <a:pt x="106339" y="1757284"/>
                </a:lnTo>
                <a:lnTo>
                  <a:pt x="102530" y="1757284"/>
                </a:lnTo>
                <a:lnTo>
                  <a:pt x="102530" y="1748085"/>
                </a:lnTo>
                <a:lnTo>
                  <a:pt x="101261" y="1747768"/>
                </a:lnTo>
                <a:lnTo>
                  <a:pt x="98404" y="1746816"/>
                </a:lnTo>
                <a:lnTo>
                  <a:pt x="96816" y="1746182"/>
                </a:lnTo>
                <a:lnTo>
                  <a:pt x="95547" y="1745230"/>
                </a:lnTo>
                <a:lnTo>
                  <a:pt x="94594" y="1743962"/>
                </a:lnTo>
                <a:lnTo>
                  <a:pt x="94277" y="1743010"/>
                </a:lnTo>
                <a:lnTo>
                  <a:pt x="93960" y="1742375"/>
                </a:lnTo>
                <a:lnTo>
                  <a:pt x="94277" y="1741424"/>
                </a:lnTo>
                <a:lnTo>
                  <a:pt x="94594" y="1740789"/>
                </a:lnTo>
                <a:lnTo>
                  <a:pt x="95547" y="1739521"/>
                </a:lnTo>
                <a:lnTo>
                  <a:pt x="97134" y="1738569"/>
                </a:lnTo>
                <a:lnTo>
                  <a:pt x="98721" y="1737617"/>
                </a:lnTo>
                <a:lnTo>
                  <a:pt x="101895" y="1736348"/>
                </a:lnTo>
                <a:lnTo>
                  <a:pt x="103483" y="1736031"/>
                </a:lnTo>
                <a:lnTo>
                  <a:pt x="103483" y="1723343"/>
                </a:lnTo>
                <a:lnTo>
                  <a:pt x="92690" y="1709068"/>
                </a:lnTo>
                <a:lnTo>
                  <a:pt x="92690" y="1697014"/>
                </a:lnTo>
                <a:lnTo>
                  <a:pt x="79993" y="1697014"/>
                </a:lnTo>
                <a:lnTo>
                  <a:pt x="79993" y="1686229"/>
                </a:lnTo>
                <a:lnTo>
                  <a:pt x="55550" y="1677664"/>
                </a:lnTo>
                <a:lnTo>
                  <a:pt x="55550" y="1671637"/>
                </a:lnTo>
                <a:close/>
                <a:moveTo>
                  <a:pt x="2460625" y="1433512"/>
                </a:moveTo>
                <a:lnTo>
                  <a:pt x="2474913" y="1433512"/>
                </a:lnTo>
                <a:lnTo>
                  <a:pt x="2474913" y="1477962"/>
                </a:lnTo>
                <a:lnTo>
                  <a:pt x="2460625" y="1477962"/>
                </a:lnTo>
                <a:lnTo>
                  <a:pt x="2460625" y="1433512"/>
                </a:lnTo>
                <a:close/>
                <a:moveTo>
                  <a:pt x="2420938" y="1422400"/>
                </a:moveTo>
                <a:lnTo>
                  <a:pt x="2433638" y="1429238"/>
                </a:lnTo>
                <a:lnTo>
                  <a:pt x="2412365" y="1466850"/>
                </a:lnTo>
                <a:lnTo>
                  <a:pt x="2400300" y="1460322"/>
                </a:lnTo>
                <a:lnTo>
                  <a:pt x="2420938" y="1422400"/>
                </a:lnTo>
                <a:close/>
                <a:moveTo>
                  <a:pt x="2514282" y="1420812"/>
                </a:moveTo>
                <a:lnTo>
                  <a:pt x="2536825" y="1458062"/>
                </a:lnTo>
                <a:lnTo>
                  <a:pt x="2524760" y="1465262"/>
                </a:lnTo>
                <a:lnTo>
                  <a:pt x="2501900" y="1428324"/>
                </a:lnTo>
                <a:lnTo>
                  <a:pt x="2514282" y="1420812"/>
                </a:lnTo>
                <a:close/>
                <a:moveTo>
                  <a:pt x="2394052" y="1390650"/>
                </a:moveTo>
                <a:lnTo>
                  <a:pt x="2401888" y="1402606"/>
                </a:lnTo>
                <a:lnTo>
                  <a:pt x="2363360" y="1425575"/>
                </a:lnTo>
                <a:lnTo>
                  <a:pt x="2355850" y="1413618"/>
                </a:lnTo>
                <a:lnTo>
                  <a:pt x="2394052" y="1390650"/>
                </a:lnTo>
                <a:close/>
                <a:moveTo>
                  <a:pt x="2541055" y="1387475"/>
                </a:moveTo>
                <a:lnTo>
                  <a:pt x="2579688" y="1408861"/>
                </a:lnTo>
                <a:lnTo>
                  <a:pt x="2572927" y="1420813"/>
                </a:lnTo>
                <a:lnTo>
                  <a:pt x="2533650" y="1399426"/>
                </a:lnTo>
                <a:lnTo>
                  <a:pt x="2541055" y="1387475"/>
                </a:lnTo>
                <a:close/>
                <a:moveTo>
                  <a:pt x="1466855" y="1377950"/>
                </a:moveTo>
                <a:lnTo>
                  <a:pt x="1965325" y="1636713"/>
                </a:lnTo>
                <a:lnTo>
                  <a:pt x="1474787" y="1636713"/>
                </a:lnTo>
                <a:lnTo>
                  <a:pt x="984250" y="1636713"/>
                </a:lnTo>
                <a:lnTo>
                  <a:pt x="1466855" y="1377950"/>
                </a:lnTo>
                <a:close/>
                <a:moveTo>
                  <a:pt x="2386013" y="1350962"/>
                </a:moveTo>
                <a:lnTo>
                  <a:pt x="2386013" y="1364642"/>
                </a:lnTo>
                <a:lnTo>
                  <a:pt x="2341883" y="1365250"/>
                </a:lnTo>
                <a:lnTo>
                  <a:pt x="2341563" y="1351570"/>
                </a:lnTo>
                <a:lnTo>
                  <a:pt x="2386013" y="1350962"/>
                </a:lnTo>
                <a:close/>
                <a:moveTo>
                  <a:pt x="2592068" y="1346200"/>
                </a:moveTo>
                <a:lnTo>
                  <a:pt x="2592388" y="1359880"/>
                </a:lnTo>
                <a:lnTo>
                  <a:pt x="2547938" y="1360488"/>
                </a:lnTo>
                <a:lnTo>
                  <a:pt x="2547938" y="1346808"/>
                </a:lnTo>
                <a:lnTo>
                  <a:pt x="2592068" y="1346200"/>
                </a:lnTo>
                <a:close/>
                <a:moveTo>
                  <a:pt x="2528954" y="1311275"/>
                </a:moveTo>
                <a:lnTo>
                  <a:pt x="2533650" y="1319017"/>
                </a:lnTo>
                <a:lnTo>
                  <a:pt x="2481292" y="1351835"/>
                </a:lnTo>
                <a:lnTo>
                  <a:pt x="2498725" y="1360228"/>
                </a:lnTo>
                <a:lnTo>
                  <a:pt x="2494960" y="1368425"/>
                </a:lnTo>
                <a:lnTo>
                  <a:pt x="2472220" y="1357521"/>
                </a:lnTo>
                <a:lnTo>
                  <a:pt x="2449758" y="1371600"/>
                </a:lnTo>
                <a:lnTo>
                  <a:pt x="2444750" y="1363858"/>
                </a:lnTo>
                <a:lnTo>
                  <a:pt x="2462421" y="1352823"/>
                </a:lnTo>
                <a:lnTo>
                  <a:pt x="2419350" y="1332171"/>
                </a:lnTo>
                <a:lnTo>
                  <a:pt x="2423428" y="1323975"/>
                </a:lnTo>
                <a:lnTo>
                  <a:pt x="2471530" y="1347135"/>
                </a:lnTo>
                <a:lnTo>
                  <a:pt x="2528954" y="1311275"/>
                </a:lnTo>
                <a:close/>
                <a:moveTo>
                  <a:pt x="2359708" y="1289050"/>
                </a:moveTo>
                <a:lnTo>
                  <a:pt x="2398713" y="1309565"/>
                </a:lnTo>
                <a:lnTo>
                  <a:pt x="2391999" y="1322388"/>
                </a:lnTo>
                <a:lnTo>
                  <a:pt x="2352675" y="1301552"/>
                </a:lnTo>
                <a:lnTo>
                  <a:pt x="2359708" y="1289050"/>
                </a:lnTo>
                <a:close/>
                <a:moveTo>
                  <a:pt x="2570968" y="1284287"/>
                </a:moveTo>
                <a:lnTo>
                  <a:pt x="2578101" y="1296783"/>
                </a:lnTo>
                <a:lnTo>
                  <a:pt x="2539520" y="1319212"/>
                </a:lnTo>
                <a:lnTo>
                  <a:pt x="2532063" y="1306716"/>
                </a:lnTo>
                <a:lnTo>
                  <a:pt x="2570968" y="1284287"/>
                </a:lnTo>
                <a:close/>
                <a:moveTo>
                  <a:pt x="2405799" y="1244600"/>
                </a:moveTo>
                <a:lnTo>
                  <a:pt x="2428875" y="1281484"/>
                </a:lnTo>
                <a:lnTo>
                  <a:pt x="2417025" y="1289050"/>
                </a:lnTo>
                <a:lnTo>
                  <a:pt x="2393950" y="1252166"/>
                </a:lnTo>
                <a:lnTo>
                  <a:pt x="2405799" y="1244600"/>
                </a:lnTo>
                <a:close/>
                <a:moveTo>
                  <a:pt x="481013" y="1244600"/>
                </a:moveTo>
                <a:lnTo>
                  <a:pt x="486744" y="1244916"/>
                </a:lnTo>
                <a:lnTo>
                  <a:pt x="492157" y="1245233"/>
                </a:lnTo>
                <a:lnTo>
                  <a:pt x="498207" y="1245866"/>
                </a:lnTo>
                <a:lnTo>
                  <a:pt x="503620" y="1246816"/>
                </a:lnTo>
                <a:lnTo>
                  <a:pt x="508714" y="1248082"/>
                </a:lnTo>
                <a:lnTo>
                  <a:pt x="514128" y="1249665"/>
                </a:lnTo>
                <a:lnTo>
                  <a:pt x="519540" y="1251248"/>
                </a:lnTo>
                <a:lnTo>
                  <a:pt x="524317" y="1253148"/>
                </a:lnTo>
                <a:lnTo>
                  <a:pt x="529093" y="1255364"/>
                </a:lnTo>
                <a:lnTo>
                  <a:pt x="533869" y="1257897"/>
                </a:lnTo>
                <a:lnTo>
                  <a:pt x="538645" y="1260429"/>
                </a:lnTo>
                <a:lnTo>
                  <a:pt x="543421" y="1263279"/>
                </a:lnTo>
                <a:lnTo>
                  <a:pt x="547560" y="1266761"/>
                </a:lnTo>
                <a:lnTo>
                  <a:pt x="551700" y="1269927"/>
                </a:lnTo>
                <a:lnTo>
                  <a:pt x="555839" y="1273409"/>
                </a:lnTo>
                <a:lnTo>
                  <a:pt x="559660" y="1276892"/>
                </a:lnTo>
                <a:lnTo>
                  <a:pt x="563481" y="1280691"/>
                </a:lnTo>
                <a:lnTo>
                  <a:pt x="566983" y="1284490"/>
                </a:lnTo>
                <a:lnTo>
                  <a:pt x="570168" y="1288922"/>
                </a:lnTo>
                <a:lnTo>
                  <a:pt x="573352" y="1293355"/>
                </a:lnTo>
                <a:lnTo>
                  <a:pt x="575899" y="1297787"/>
                </a:lnTo>
                <a:lnTo>
                  <a:pt x="578765" y="1302219"/>
                </a:lnTo>
                <a:lnTo>
                  <a:pt x="580994" y="1306968"/>
                </a:lnTo>
                <a:lnTo>
                  <a:pt x="583223" y="1312033"/>
                </a:lnTo>
                <a:lnTo>
                  <a:pt x="585133" y="1317099"/>
                </a:lnTo>
                <a:lnTo>
                  <a:pt x="587362" y="1322164"/>
                </a:lnTo>
                <a:lnTo>
                  <a:pt x="588635" y="1327230"/>
                </a:lnTo>
                <a:lnTo>
                  <a:pt x="589909" y="1332612"/>
                </a:lnTo>
                <a:lnTo>
                  <a:pt x="590864" y="1338310"/>
                </a:lnTo>
                <a:lnTo>
                  <a:pt x="591820" y="1343692"/>
                </a:lnTo>
                <a:lnTo>
                  <a:pt x="592138" y="1349391"/>
                </a:lnTo>
                <a:lnTo>
                  <a:pt x="592138" y="1354773"/>
                </a:lnTo>
                <a:lnTo>
                  <a:pt x="592138" y="1360788"/>
                </a:lnTo>
                <a:lnTo>
                  <a:pt x="591820" y="1366170"/>
                </a:lnTo>
                <a:lnTo>
                  <a:pt x="590864" y="1371869"/>
                </a:lnTo>
                <a:lnTo>
                  <a:pt x="589909" y="1377251"/>
                </a:lnTo>
                <a:lnTo>
                  <a:pt x="588635" y="1382633"/>
                </a:lnTo>
                <a:lnTo>
                  <a:pt x="587362" y="1388015"/>
                </a:lnTo>
                <a:lnTo>
                  <a:pt x="585133" y="1393080"/>
                </a:lnTo>
                <a:lnTo>
                  <a:pt x="583223" y="1397829"/>
                </a:lnTo>
                <a:lnTo>
                  <a:pt x="580994" y="1402895"/>
                </a:lnTo>
                <a:lnTo>
                  <a:pt x="578765" y="1407643"/>
                </a:lnTo>
                <a:lnTo>
                  <a:pt x="575899" y="1412392"/>
                </a:lnTo>
                <a:lnTo>
                  <a:pt x="573352" y="1416825"/>
                </a:lnTo>
                <a:lnTo>
                  <a:pt x="570168" y="1420940"/>
                </a:lnTo>
                <a:lnTo>
                  <a:pt x="566983" y="1425372"/>
                </a:lnTo>
                <a:lnTo>
                  <a:pt x="563481" y="1429488"/>
                </a:lnTo>
                <a:lnTo>
                  <a:pt x="559660" y="1433287"/>
                </a:lnTo>
                <a:lnTo>
                  <a:pt x="555839" y="1436770"/>
                </a:lnTo>
                <a:lnTo>
                  <a:pt x="551700" y="1440252"/>
                </a:lnTo>
                <a:lnTo>
                  <a:pt x="547560" y="1443418"/>
                </a:lnTo>
                <a:lnTo>
                  <a:pt x="543421" y="1446584"/>
                </a:lnTo>
                <a:lnTo>
                  <a:pt x="538645" y="1449433"/>
                </a:lnTo>
                <a:lnTo>
                  <a:pt x="533869" y="1452283"/>
                </a:lnTo>
                <a:lnTo>
                  <a:pt x="529093" y="1454499"/>
                </a:lnTo>
                <a:lnTo>
                  <a:pt x="524317" y="1456715"/>
                </a:lnTo>
                <a:lnTo>
                  <a:pt x="519540" y="1458614"/>
                </a:lnTo>
                <a:lnTo>
                  <a:pt x="514128" y="1460514"/>
                </a:lnTo>
                <a:lnTo>
                  <a:pt x="508714" y="1461780"/>
                </a:lnTo>
                <a:lnTo>
                  <a:pt x="503620" y="1463047"/>
                </a:lnTo>
                <a:lnTo>
                  <a:pt x="498207" y="1463996"/>
                </a:lnTo>
                <a:lnTo>
                  <a:pt x="492157" y="1464630"/>
                </a:lnTo>
                <a:lnTo>
                  <a:pt x="486744" y="1465263"/>
                </a:lnTo>
                <a:lnTo>
                  <a:pt x="481013" y="1465263"/>
                </a:lnTo>
                <a:lnTo>
                  <a:pt x="475600" y="1465263"/>
                </a:lnTo>
                <a:lnTo>
                  <a:pt x="469550" y="1464630"/>
                </a:lnTo>
                <a:lnTo>
                  <a:pt x="464137" y="1463996"/>
                </a:lnTo>
                <a:lnTo>
                  <a:pt x="458724" y="1463047"/>
                </a:lnTo>
                <a:lnTo>
                  <a:pt x="453311" y="1461780"/>
                </a:lnTo>
                <a:lnTo>
                  <a:pt x="448217" y="1460514"/>
                </a:lnTo>
                <a:lnTo>
                  <a:pt x="442804" y="1458614"/>
                </a:lnTo>
                <a:lnTo>
                  <a:pt x="437709" y="1456715"/>
                </a:lnTo>
                <a:lnTo>
                  <a:pt x="432933" y="1454499"/>
                </a:lnTo>
                <a:lnTo>
                  <a:pt x="428157" y="1452283"/>
                </a:lnTo>
                <a:lnTo>
                  <a:pt x="423381" y="1449433"/>
                </a:lnTo>
                <a:lnTo>
                  <a:pt x="418923" y="1446584"/>
                </a:lnTo>
                <a:lnTo>
                  <a:pt x="414465" y="1443418"/>
                </a:lnTo>
                <a:lnTo>
                  <a:pt x="410326" y="1440252"/>
                </a:lnTo>
                <a:lnTo>
                  <a:pt x="406505" y="1436770"/>
                </a:lnTo>
                <a:lnTo>
                  <a:pt x="402684" y="1433287"/>
                </a:lnTo>
                <a:lnTo>
                  <a:pt x="398863" y="1429488"/>
                </a:lnTo>
                <a:lnTo>
                  <a:pt x="395361" y="1425372"/>
                </a:lnTo>
                <a:lnTo>
                  <a:pt x="392176" y="1420940"/>
                </a:lnTo>
                <a:lnTo>
                  <a:pt x="388992" y="1416825"/>
                </a:lnTo>
                <a:lnTo>
                  <a:pt x="386127" y="1412392"/>
                </a:lnTo>
                <a:lnTo>
                  <a:pt x="383580" y="1407643"/>
                </a:lnTo>
                <a:lnTo>
                  <a:pt x="381032" y="1402895"/>
                </a:lnTo>
                <a:lnTo>
                  <a:pt x="378485" y="1397829"/>
                </a:lnTo>
                <a:lnTo>
                  <a:pt x="376574" y="1393080"/>
                </a:lnTo>
                <a:lnTo>
                  <a:pt x="374982" y="1388015"/>
                </a:lnTo>
                <a:lnTo>
                  <a:pt x="373390" y="1382633"/>
                </a:lnTo>
                <a:lnTo>
                  <a:pt x="372117" y="1377251"/>
                </a:lnTo>
                <a:lnTo>
                  <a:pt x="371162" y="1371869"/>
                </a:lnTo>
                <a:lnTo>
                  <a:pt x="370525" y="1366170"/>
                </a:lnTo>
                <a:lnTo>
                  <a:pt x="370206" y="1360788"/>
                </a:lnTo>
                <a:lnTo>
                  <a:pt x="369888" y="1354773"/>
                </a:lnTo>
                <a:lnTo>
                  <a:pt x="370206" y="1349391"/>
                </a:lnTo>
                <a:lnTo>
                  <a:pt x="370525" y="1343692"/>
                </a:lnTo>
                <a:lnTo>
                  <a:pt x="371162" y="1338310"/>
                </a:lnTo>
                <a:lnTo>
                  <a:pt x="372117" y="1332612"/>
                </a:lnTo>
                <a:lnTo>
                  <a:pt x="373390" y="1327230"/>
                </a:lnTo>
                <a:lnTo>
                  <a:pt x="374982" y="1322164"/>
                </a:lnTo>
                <a:lnTo>
                  <a:pt x="376574" y="1317099"/>
                </a:lnTo>
                <a:lnTo>
                  <a:pt x="378485" y="1312033"/>
                </a:lnTo>
                <a:lnTo>
                  <a:pt x="381032" y="1306968"/>
                </a:lnTo>
                <a:lnTo>
                  <a:pt x="383580" y="1302219"/>
                </a:lnTo>
                <a:lnTo>
                  <a:pt x="386127" y="1297787"/>
                </a:lnTo>
                <a:lnTo>
                  <a:pt x="388992" y="1293355"/>
                </a:lnTo>
                <a:lnTo>
                  <a:pt x="392176" y="1288922"/>
                </a:lnTo>
                <a:lnTo>
                  <a:pt x="395361" y="1284490"/>
                </a:lnTo>
                <a:lnTo>
                  <a:pt x="398863" y="1280691"/>
                </a:lnTo>
                <a:lnTo>
                  <a:pt x="402684" y="1276892"/>
                </a:lnTo>
                <a:lnTo>
                  <a:pt x="406505" y="1273409"/>
                </a:lnTo>
                <a:lnTo>
                  <a:pt x="410326" y="1269927"/>
                </a:lnTo>
                <a:lnTo>
                  <a:pt x="414465" y="1266761"/>
                </a:lnTo>
                <a:lnTo>
                  <a:pt x="418923" y="1263279"/>
                </a:lnTo>
                <a:lnTo>
                  <a:pt x="423381" y="1260429"/>
                </a:lnTo>
                <a:lnTo>
                  <a:pt x="428157" y="1257897"/>
                </a:lnTo>
                <a:lnTo>
                  <a:pt x="432933" y="1255364"/>
                </a:lnTo>
                <a:lnTo>
                  <a:pt x="437709" y="1253148"/>
                </a:lnTo>
                <a:lnTo>
                  <a:pt x="442804" y="1251248"/>
                </a:lnTo>
                <a:lnTo>
                  <a:pt x="448217" y="1249665"/>
                </a:lnTo>
                <a:lnTo>
                  <a:pt x="453311" y="1248082"/>
                </a:lnTo>
                <a:lnTo>
                  <a:pt x="458724" y="1246816"/>
                </a:lnTo>
                <a:lnTo>
                  <a:pt x="464137" y="1245866"/>
                </a:lnTo>
                <a:lnTo>
                  <a:pt x="469550" y="1245233"/>
                </a:lnTo>
                <a:lnTo>
                  <a:pt x="475600" y="1244916"/>
                </a:lnTo>
                <a:lnTo>
                  <a:pt x="481013" y="1244600"/>
                </a:lnTo>
                <a:close/>
                <a:moveTo>
                  <a:pt x="2522835" y="1241425"/>
                </a:moveTo>
                <a:lnTo>
                  <a:pt x="2535238" y="1248829"/>
                </a:lnTo>
                <a:lnTo>
                  <a:pt x="2512716" y="1287463"/>
                </a:lnTo>
                <a:lnTo>
                  <a:pt x="2500313" y="1280380"/>
                </a:lnTo>
                <a:lnTo>
                  <a:pt x="2522835" y="1241425"/>
                </a:lnTo>
                <a:close/>
                <a:moveTo>
                  <a:pt x="2457450" y="1228725"/>
                </a:moveTo>
                <a:lnTo>
                  <a:pt x="2471738" y="1228725"/>
                </a:lnTo>
                <a:lnTo>
                  <a:pt x="2471738" y="1273175"/>
                </a:lnTo>
                <a:lnTo>
                  <a:pt x="2457450" y="1273175"/>
                </a:lnTo>
                <a:lnTo>
                  <a:pt x="2457450" y="1228725"/>
                </a:lnTo>
                <a:close/>
                <a:moveTo>
                  <a:pt x="2466621" y="1217612"/>
                </a:moveTo>
                <a:lnTo>
                  <a:pt x="2459629" y="1217929"/>
                </a:lnTo>
                <a:lnTo>
                  <a:pt x="2452956" y="1218564"/>
                </a:lnTo>
                <a:lnTo>
                  <a:pt x="2445964" y="1219199"/>
                </a:lnTo>
                <a:lnTo>
                  <a:pt x="2438972" y="1220469"/>
                </a:lnTo>
                <a:lnTo>
                  <a:pt x="2432616" y="1222374"/>
                </a:lnTo>
                <a:lnTo>
                  <a:pt x="2426260" y="1224279"/>
                </a:lnTo>
                <a:lnTo>
                  <a:pt x="2419587" y="1226184"/>
                </a:lnTo>
                <a:lnTo>
                  <a:pt x="2413548" y="1228724"/>
                </a:lnTo>
                <a:lnTo>
                  <a:pt x="2407510" y="1231264"/>
                </a:lnTo>
                <a:lnTo>
                  <a:pt x="2401790" y="1234439"/>
                </a:lnTo>
                <a:lnTo>
                  <a:pt x="2395752" y="1237614"/>
                </a:lnTo>
                <a:lnTo>
                  <a:pt x="2390349" y="1241107"/>
                </a:lnTo>
                <a:lnTo>
                  <a:pt x="2384947" y="1245234"/>
                </a:lnTo>
                <a:lnTo>
                  <a:pt x="2379862" y="1249044"/>
                </a:lnTo>
                <a:lnTo>
                  <a:pt x="2374777" y="1253489"/>
                </a:lnTo>
                <a:lnTo>
                  <a:pt x="2370010" y="1257934"/>
                </a:lnTo>
                <a:lnTo>
                  <a:pt x="2365561" y="1262379"/>
                </a:lnTo>
                <a:lnTo>
                  <a:pt x="2361429" y="1267777"/>
                </a:lnTo>
                <a:lnTo>
                  <a:pt x="2357298" y="1272857"/>
                </a:lnTo>
                <a:lnTo>
                  <a:pt x="2353484" y="1277937"/>
                </a:lnTo>
                <a:lnTo>
                  <a:pt x="2349671" y="1283652"/>
                </a:lnTo>
                <a:lnTo>
                  <a:pt x="2346493" y="1289367"/>
                </a:lnTo>
                <a:lnTo>
                  <a:pt x="2343633" y="1295399"/>
                </a:lnTo>
                <a:lnTo>
                  <a:pt x="2340772" y="1301114"/>
                </a:lnTo>
                <a:lnTo>
                  <a:pt x="2338548" y="1307464"/>
                </a:lnTo>
                <a:lnTo>
                  <a:pt x="2336323" y="1313814"/>
                </a:lnTo>
                <a:lnTo>
                  <a:pt x="2334416" y="1320482"/>
                </a:lnTo>
                <a:lnTo>
                  <a:pt x="2333145" y="1326832"/>
                </a:lnTo>
                <a:lnTo>
                  <a:pt x="2331874" y="1333499"/>
                </a:lnTo>
                <a:lnTo>
                  <a:pt x="2330921" y="1340484"/>
                </a:lnTo>
                <a:lnTo>
                  <a:pt x="2330285" y="1347469"/>
                </a:lnTo>
                <a:lnTo>
                  <a:pt x="2330285" y="1354454"/>
                </a:lnTo>
                <a:lnTo>
                  <a:pt x="2330285" y="1361439"/>
                </a:lnTo>
                <a:lnTo>
                  <a:pt x="2330921" y="1368424"/>
                </a:lnTo>
                <a:lnTo>
                  <a:pt x="2331874" y="1375092"/>
                </a:lnTo>
                <a:lnTo>
                  <a:pt x="2333145" y="1382077"/>
                </a:lnTo>
                <a:lnTo>
                  <a:pt x="2334416" y="1388427"/>
                </a:lnTo>
                <a:lnTo>
                  <a:pt x="2336323" y="1395094"/>
                </a:lnTo>
                <a:lnTo>
                  <a:pt x="2338548" y="1401127"/>
                </a:lnTo>
                <a:lnTo>
                  <a:pt x="2340772" y="1407794"/>
                </a:lnTo>
                <a:lnTo>
                  <a:pt x="2343633" y="1413509"/>
                </a:lnTo>
                <a:lnTo>
                  <a:pt x="2346493" y="1419542"/>
                </a:lnTo>
                <a:lnTo>
                  <a:pt x="2349671" y="1425257"/>
                </a:lnTo>
                <a:lnTo>
                  <a:pt x="2353484" y="1430972"/>
                </a:lnTo>
                <a:lnTo>
                  <a:pt x="2357298" y="1436052"/>
                </a:lnTo>
                <a:lnTo>
                  <a:pt x="2361429" y="1441132"/>
                </a:lnTo>
                <a:lnTo>
                  <a:pt x="2365561" y="1446212"/>
                </a:lnTo>
                <a:lnTo>
                  <a:pt x="2370010" y="1450974"/>
                </a:lnTo>
                <a:lnTo>
                  <a:pt x="2374777" y="1455419"/>
                </a:lnTo>
                <a:lnTo>
                  <a:pt x="2379862" y="1459864"/>
                </a:lnTo>
                <a:lnTo>
                  <a:pt x="2384947" y="1463674"/>
                </a:lnTo>
                <a:lnTo>
                  <a:pt x="2390349" y="1467484"/>
                </a:lnTo>
                <a:lnTo>
                  <a:pt x="2395752" y="1471294"/>
                </a:lnTo>
                <a:lnTo>
                  <a:pt x="2401790" y="1474469"/>
                </a:lnTo>
                <a:lnTo>
                  <a:pt x="2407510" y="1477644"/>
                </a:lnTo>
                <a:lnTo>
                  <a:pt x="2413548" y="1480184"/>
                </a:lnTo>
                <a:lnTo>
                  <a:pt x="2419587" y="1482724"/>
                </a:lnTo>
                <a:lnTo>
                  <a:pt x="2426260" y="1484629"/>
                </a:lnTo>
                <a:lnTo>
                  <a:pt x="2432616" y="1486534"/>
                </a:lnTo>
                <a:lnTo>
                  <a:pt x="2438972" y="1488122"/>
                </a:lnTo>
                <a:lnTo>
                  <a:pt x="2445964" y="1489392"/>
                </a:lnTo>
                <a:lnTo>
                  <a:pt x="2452956" y="1490027"/>
                </a:lnTo>
                <a:lnTo>
                  <a:pt x="2459629" y="1490662"/>
                </a:lnTo>
                <a:lnTo>
                  <a:pt x="2466621" y="1490662"/>
                </a:lnTo>
                <a:lnTo>
                  <a:pt x="2473930" y="1490662"/>
                </a:lnTo>
                <a:lnTo>
                  <a:pt x="2480604" y="1490027"/>
                </a:lnTo>
                <a:lnTo>
                  <a:pt x="2487596" y="1489392"/>
                </a:lnTo>
                <a:lnTo>
                  <a:pt x="2494269" y="1488122"/>
                </a:lnTo>
                <a:lnTo>
                  <a:pt x="2500943" y="1486534"/>
                </a:lnTo>
                <a:lnTo>
                  <a:pt x="2507299" y="1484629"/>
                </a:lnTo>
                <a:lnTo>
                  <a:pt x="2513973" y="1482724"/>
                </a:lnTo>
                <a:lnTo>
                  <a:pt x="2520011" y="1480184"/>
                </a:lnTo>
                <a:lnTo>
                  <a:pt x="2526049" y="1477644"/>
                </a:lnTo>
                <a:lnTo>
                  <a:pt x="2531770" y="1474469"/>
                </a:lnTo>
                <a:lnTo>
                  <a:pt x="2537808" y="1471294"/>
                </a:lnTo>
                <a:lnTo>
                  <a:pt x="2543210" y="1467484"/>
                </a:lnTo>
                <a:lnTo>
                  <a:pt x="2548613" y="1463674"/>
                </a:lnTo>
                <a:lnTo>
                  <a:pt x="2553698" y="1459864"/>
                </a:lnTo>
                <a:lnTo>
                  <a:pt x="2558465" y="1455419"/>
                </a:lnTo>
                <a:lnTo>
                  <a:pt x="2563550" y="1450974"/>
                </a:lnTo>
                <a:lnTo>
                  <a:pt x="2567999" y="1446212"/>
                </a:lnTo>
                <a:lnTo>
                  <a:pt x="2572130" y="1441132"/>
                </a:lnTo>
                <a:lnTo>
                  <a:pt x="2576262" y="1436052"/>
                </a:lnTo>
                <a:lnTo>
                  <a:pt x="2580075" y="1430972"/>
                </a:lnTo>
                <a:lnTo>
                  <a:pt x="2583889" y="1425257"/>
                </a:lnTo>
                <a:lnTo>
                  <a:pt x="2587067" y="1419542"/>
                </a:lnTo>
                <a:lnTo>
                  <a:pt x="2589927" y="1413509"/>
                </a:lnTo>
                <a:lnTo>
                  <a:pt x="2592787" y="1407794"/>
                </a:lnTo>
                <a:lnTo>
                  <a:pt x="2595012" y="1401127"/>
                </a:lnTo>
                <a:lnTo>
                  <a:pt x="2597236" y="1395094"/>
                </a:lnTo>
                <a:lnTo>
                  <a:pt x="2599143" y="1388427"/>
                </a:lnTo>
                <a:lnTo>
                  <a:pt x="2600414" y="1382077"/>
                </a:lnTo>
                <a:lnTo>
                  <a:pt x="2601685" y="1375092"/>
                </a:lnTo>
                <a:lnTo>
                  <a:pt x="2602639" y="1368424"/>
                </a:lnTo>
                <a:lnTo>
                  <a:pt x="2602957" y="1361439"/>
                </a:lnTo>
                <a:lnTo>
                  <a:pt x="2603274" y="1354454"/>
                </a:lnTo>
                <a:lnTo>
                  <a:pt x="2602957" y="1347469"/>
                </a:lnTo>
                <a:lnTo>
                  <a:pt x="2602639" y="1340484"/>
                </a:lnTo>
                <a:lnTo>
                  <a:pt x="2601685" y="1333499"/>
                </a:lnTo>
                <a:lnTo>
                  <a:pt x="2600414" y="1326832"/>
                </a:lnTo>
                <a:lnTo>
                  <a:pt x="2599143" y="1320482"/>
                </a:lnTo>
                <a:lnTo>
                  <a:pt x="2597236" y="1313814"/>
                </a:lnTo>
                <a:lnTo>
                  <a:pt x="2595012" y="1307464"/>
                </a:lnTo>
                <a:lnTo>
                  <a:pt x="2592787" y="1301114"/>
                </a:lnTo>
                <a:lnTo>
                  <a:pt x="2589927" y="1295399"/>
                </a:lnTo>
                <a:lnTo>
                  <a:pt x="2587067" y="1289367"/>
                </a:lnTo>
                <a:lnTo>
                  <a:pt x="2583889" y="1283652"/>
                </a:lnTo>
                <a:lnTo>
                  <a:pt x="2580075" y="1277937"/>
                </a:lnTo>
                <a:lnTo>
                  <a:pt x="2576262" y="1272857"/>
                </a:lnTo>
                <a:lnTo>
                  <a:pt x="2572130" y="1267777"/>
                </a:lnTo>
                <a:lnTo>
                  <a:pt x="2567999" y="1262379"/>
                </a:lnTo>
                <a:lnTo>
                  <a:pt x="2563550" y="1257934"/>
                </a:lnTo>
                <a:lnTo>
                  <a:pt x="2558465" y="1253489"/>
                </a:lnTo>
                <a:lnTo>
                  <a:pt x="2553698" y="1249044"/>
                </a:lnTo>
                <a:lnTo>
                  <a:pt x="2548613" y="1245234"/>
                </a:lnTo>
                <a:lnTo>
                  <a:pt x="2543210" y="1241107"/>
                </a:lnTo>
                <a:lnTo>
                  <a:pt x="2537808" y="1237614"/>
                </a:lnTo>
                <a:lnTo>
                  <a:pt x="2531770" y="1234439"/>
                </a:lnTo>
                <a:lnTo>
                  <a:pt x="2526049" y="1231264"/>
                </a:lnTo>
                <a:lnTo>
                  <a:pt x="2520011" y="1228724"/>
                </a:lnTo>
                <a:lnTo>
                  <a:pt x="2513973" y="1226184"/>
                </a:lnTo>
                <a:lnTo>
                  <a:pt x="2507299" y="1224279"/>
                </a:lnTo>
                <a:lnTo>
                  <a:pt x="2500943" y="1222374"/>
                </a:lnTo>
                <a:lnTo>
                  <a:pt x="2494269" y="1220469"/>
                </a:lnTo>
                <a:lnTo>
                  <a:pt x="2487596" y="1219199"/>
                </a:lnTo>
                <a:lnTo>
                  <a:pt x="2480604" y="1218564"/>
                </a:lnTo>
                <a:lnTo>
                  <a:pt x="2473930" y="1217929"/>
                </a:lnTo>
                <a:lnTo>
                  <a:pt x="2466621" y="1217612"/>
                </a:lnTo>
                <a:close/>
                <a:moveTo>
                  <a:pt x="480467" y="1217612"/>
                </a:moveTo>
                <a:lnTo>
                  <a:pt x="473798" y="1217929"/>
                </a:lnTo>
                <a:lnTo>
                  <a:pt x="466494" y="1218564"/>
                </a:lnTo>
                <a:lnTo>
                  <a:pt x="459824" y="1219199"/>
                </a:lnTo>
                <a:lnTo>
                  <a:pt x="453155" y="1220469"/>
                </a:lnTo>
                <a:lnTo>
                  <a:pt x="446169" y="1222374"/>
                </a:lnTo>
                <a:lnTo>
                  <a:pt x="439817" y="1224279"/>
                </a:lnTo>
                <a:lnTo>
                  <a:pt x="433783" y="1226184"/>
                </a:lnTo>
                <a:lnTo>
                  <a:pt x="427432" y="1228724"/>
                </a:lnTo>
                <a:lnTo>
                  <a:pt x="421398" y="1231264"/>
                </a:lnTo>
                <a:lnTo>
                  <a:pt x="415364" y="1234439"/>
                </a:lnTo>
                <a:lnTo>
                  <a:pt x="409965" y="1237614"/>
                </a:lnTo>
                <a:lnTo>
                  <a:pt x="404249" y="1241107"/>
                </a:lnTo>
                <a:lnTo>
                  <a:pt x="398850" y="1245234"/>
                </a:lnTo>
                <a:lnTo>
                  <a:pt x="393769" y="1249044"/>
                </a:lnTo>
                <a:lnTo>
                  <a:pt x="388688" y="1253489"/>
                </a:lnTo>
                <a:lnTo>
                  <a:pt x="384242" y="1257934"/>
                </a:lnTo>
                <a:lnTo>
                  <a:pt x="379795" y="1262379"/>
                </a:lnTo>
                <a:lnTo>
                  <a:pt x="375032" y="1267777"/>
                </a:lnTo>
                <a:lnTo>
                  <a:pt x="371221" y="1272857"/>
                </a:lnTo>
                <a:lnTo>
                  <a:pt x="367410" y="1277937"/>
                </a:lnTo>
                <a:lnTo>
                  <a:pt x="363917" y="1283652"/>
                </a:lnTo>
                <a:lnTo>
                  <a:pt x="360741" y="1289367"/>
                </a:lnTo>
                <a:lnTo>
                  <a:pt x="357565" y="1295399"/>
                </a:lnTo>
                <a:lnTo>
                  <a:pt x="354707" y="1301114"/>
                </a:lnTo>
                <a:lnTo>
                  <a:pt x="352166" y="1307464"/>
                </a:lnTo>
                <a:lnTo>
                  <a:pt x="349943" y="1313814"/>
                </a:lnTo>
                <a:lnTo>
                  <a:pt x="348355" y="1320482"/>
                </a:lnTo>
                <a:lnTo>
                  <a:pt x="346768" y="1326832"/>
                </a:lnTo>
                <a:lnTo>
                  <a:pt x="345497" y="1333499"/>
                </a:lnTo>
                <a:lnTo>
                  <a:pt x="344862" y="1340484"/>
                </a:lnTo>
                <a:lnTo>
                  <a:pt x="344227" y="1347469"/>
                </a:lnTo>
                <a:lnTo>
                  <a:pt x="343909" y="1354454"/>
                </a:lnTo>
                <a:lnTo>
                  <a:pt x="344227" y="1361439"/>
                </a:lnTo>
                <a:lnTo>
                  <a:pt x="344862" y="1368424"/>
                </a:lnTo>
                <a:lnTo>
                  <a:pt x="345497" y="1375092"/>
                </a:lnTo>
                <a:lnTo>
                  <a:pt x="346768" y="1382077"/>
                </a:lnTo>
                <a:lnTo>
                  <a:pt x="348355" y="1388427"/>
                </a:lnTo>
                <a:lnTo>
                  <a:pt x="349943" y="1395094"/>
                </a:lnTo>
                <a:lnTo>
                  <a:pt x="352166" y="1401127"/>
                </a:lnTo>
                <a:lnTo>
                  <a:pt x="354707" y="1407794"/>
                </a:lnTo>
                <a:lnTo>
                  <a:pt x="357565" y="1413509"/>
                </a:lnTo>
                <a:lnTo>
                  <a:pt x="360741" y="1419542"/>
                </a:lnTo>
                <a:lnTo>
                  <a:pt x="363917" y="1425257"/>
                </a:lnTo>
                <a:lnTo>
                  <a:pt x="367410" y="1430972"/>
                </a:lnTo>
                <a:lnTo>
                  <a:pt x="371221" y="1436052"/>
                </a:lnTo>
                <a:lnTo>
                  <a:pt x="375032" y="1441132"/>
                </a:lnTo>
                <a:lnTo>
                  <a:pt x="379795" y="1446212"/>
                </a:lnTo>
                <a:lnTo>
                  <a:pt x="384242" y="1450974"/>
                </a:lnTo>
                <a:lnTo>
                  <a:pt x="388688" y="1455419"/>
                </a:lnTo>
                <a:lnTo>
                  <a:pt x="393769" y="1459864"/>
                </a:lnTo>
                <a:lnTo>
                  <a:pt x="398850" y="1463674"/>
                </a:lnTo>
                <a:lnTo>
                  <a:pt x="404249" y="1467484"/>
                </a:lnTo>
                <a:lnTo>
                  <a:pt x="409965" y="1471294"/>
                </a:lnTo>
                <a:lnTo>
                  <a:pt x="415364" y="1474469"/>
                </a:lnTo>
                <a:lnTo>
                  <a:pt x="421398" y="1477644"/>
                </a:lnTo>
                <a:lnTo>
                  <a:pt x="427432" y="1480184"/>
                </a:lnTo>
                <a:lnTo>
                  <a:pt x="433783" y="1482724"/>
                </a:lnTo>
                <a:lnTo>
                  <a:pt x="439817" y="1484629"/>
                </a:lnTo>
                <a:lnTo>
                  <a:pt x="446169" y="1486534"/>
                </a:lnTo>
                <a:lnTo>
                  <a:pt x="453155" y="1488122"/>
                </a:lnTo>
                <a:lnTo>
                  <a:pt x="459824" y="1489392"/>
                </a:lnTo>
                <a:lnTo>
                  <a:pt x="466494" y="1490027"/>
                </a:lnTo>
                <a:lnTo>
                  <a:pt x="473798" y="1490662"/>
                </a:lnTo>
                <a:lnTo>
                  <a:pt x="480467" y="1490662"/>
                </a:lnTo>
                <a:lnTo>
                  <a:pt x="487454" y="1490662"/>
                </a:lnTo>
                <a:lnTo>
                  <a:pt x="494758" y="1490027"/>
                </a:lnTo>
                <a:lnTo>
                  <a:pt x="501427" y="1489392"/>
                </a:lnTo>
                <a:lnTo>
                  <a:pt x="508096" y="1488122"/>
                </a:lnTo>
                <a:lnTo>
                  <a:pt x="514447" y="1486534"/>
                </a:lnTo>
                <a:lnTo>
                  <a:pt x="521117" y="1484629"/>
                </a:lnTo>
                <a:lnTo>
                  <a:pt x="527468" y="1482724"/>
                </a:lnTo>
                <a:lnTo>
                  <a:pt x="533502" y="1480184"/>
                </a:lnTo>
                <a:lnTo>
                  <a:pt x="539854" y="1477644"/>
                </a:lnTo>
                <a:lnTo>
                  <a:pt x="545570" y="1474469"/>
                </a:lnTo>
                <a:lnTo>
                  <a:pt x="551286" y="1471294"/>
                </a:lnTo>
                <a:lnTo>
                  <a:pt x="556685" y="1467484"/>
                </a:lnTo>
                <a:lnTo>
                  <a:pt x="562084" y="1463674"/>
                </a:lnTo>
                <a:lnTo>
                  <a:pt x="567483" y="1459864"/>
                </a:lnTo>
                <a:lnTo>
                  <a:pt x="572246" y="1455419"/>
                </a:lnTo>
                <a:lnTo>
                  <a:pt x="577010" y="1450974"/>
                </a:lnTo>
                <a:lnTo>
                  <a:pt x="581456" y="1446212"/>
                </a:lnTo>
                <a:lnTo>
                  <a:pt x="586220" y="1441132"/>
                </a:lnTo>
                <a:lnTo>
                  <a:pt x="590031" y="1436052"/>
                </a:lnTo>
                <a:lnTo>
                  <a:pt x="593841" y="1430972"/>
                </a:lnTo>
                <a:lnTo>
                  <a:pt x="597335" y="1425257"/>
                </a:lnTo>
                <a:lnTo>
                  <a:pt x="600511" y="1419542"/>
                </a:lnTo>
                <a:lnTo>
                  <a:pt x="603686" y="1413509"/>
                </a:lnTo>
                <a:lnTo>
                  <a:pt x="606227" y="1407794"/>
                </a:lnTo>
                <a:lnTo>
                  <a:pt x="609085" y="1401127"/>
                </a:lnTo>
                <a:lnTo>
                  <a:pt x="610991" y="1395094"/>
                </a:lnTo>
                <a:lnTo>
                  <a:pt x="612896" y="1388427"/>
                </a:lnTo>
                <a:lnTo>
                  <a:pt x="614484" y="1382077"/>
                </a:lnTo>
                <a:lnTo>
                  <a:pt x="615437" y="1375092"/>
                </a:lnTo>
                <a:lnTo>
                  <a:pt x="616389" y="1368424"/>
                </a:lnTo>
                <a:lnTo>
                  <a:pt x="617025" y="1361439"/>
                </a:lnTo>
                <a:lnTo>
                  <a:pt x="617025" y="1354454"/>
                </a:lnTo>
                <a:lnTo>
                  <a:pt x="617025" y="1347469"/>
                </a:lnTo>
                <a:lnTo>
                  <a:pt x="616389" y="1340484"/>
                </a:lnTo>
                <a:lnTo>
                  <a:pt x="615437" y="1333499"/>
                </a:lnTo>
                <a:lnTo>
                  <a:pt x="614484" y="1326832"/>
                </a:lnTo>
                <a:lnTo>
                  <a:pt x="612896" y="1320482"/>
                </a:lnTo>
                <a:lnTo>
                  <a:pt x="610991" y="1313814"/>
                </a:lnTo>
                <a:lnTo>
                  <a:pt x="609085" y="1307464"/>
                </a:lnTo>
                <a:lnTo>
                  <a:pt x="606227" y="1301114"/>
                </a:lnTo>
                <a:lnTo>
                  <a:pt x="603686" y="1295399"/>
                </a:lnTo>
                <a:lnTo>
                  <a:pt x="600511" y="1289367"/>
                </a:lnTo>
                <a:lnTo>
                  <a:pt x="597335" y="1283652"/>
                </a:lnTo>
                <a:lnTo>
                  <a:pt x="593841" y="1277937"/>
                </a:lnTo>
                <a:lnTo>
                  <a:pt x="590031" y="1272857"/>
                </a:lnTo>
                <a:lnTo>
                  <a:pt x="586220" y="1267777"/>
                </a:lnTo>
                <a:lnTo>
                  <a:pt x="581456" y="1262379"/>
                </a:lnTo>
                <a:lnTo>
                  <a:pt x="577010" y="1257934"/>
                </a:lnTo>
                <a:lnTo>
                  <a:pt x="572246" y="1253489"/>
                </a:lnTo>
                <a:lnTo>
                  <a:pt x="567483" y="1249044"/>
                </a:lnTo>
                <a:lnTo>
                  <a:pt x="562084" y="1245234"/>
                </a:lnTo>
                <a:lnTo>
                  <a:pt x="556685" y="1241107"/>
                </a:lnTo>
                <a:lnTo>
                  <a:pt x="551286" y="1237614"/>
                </a:lnTo>
                <a:lnTo>
                  <a:pt x="545570" y="1234439"/>
                </a:lnTo>
                <a:lnTo>
                  <a:pt x="539854" y="1231264"/>
                </a:lnTo>
                <a:lnTo>
                  <a:pt x="533502" y="1228724"/>
                </a:lnTo>
                <a:lnTo>
                  <a:pt x="527468" y="1226184"/>
                </a:lnTo>
                <a:lnTo>
                  <a:pt x="521117" y="1224279"/>
                </a:lnTo>
                <a:lnTo>
                  <a:pt x="514447" y="1222374"/>
                </a:lnTo>
                <a:lnTo>
                  <a:pt x="508096" y="1220469"/>
                </a:lnTo>
                <a:lnTo>
                  <a:pt x="501427" y="1219199"/>
                </a:lnTo>
                <a:lnTo>
                  <a:pt x="494758" y="1218564"/>
                </a:lnTo>
                <a:lnTo>
                  <a:pt x="487454" y="1217929"/>
                </a:lnTo>
                <a:lnTo>
                  <a:pt x="480467" y="1217612"/>
                </a:lnTo>
                <a:close/>
                <a:moveTo>
                  <a:pt x="1469073" y="1082675"/>
                </a:moveTo>
                <a:lnTo>
                  <a:pt x="1503681" y="1082993"/>
                </a:lnTo>
                <a:lnTo>
                  <a:pt x="1537653" y="1083948"/>
                </a:lnTo>
                <a:lnTo>
                  <a:pt x="1571308" y="1086177"/>
                </a:lnTo>
                <a:lnTo>
                  <a:pt x="1604646" y="1088725"/>
                </a:lnTo>
                <a:lnTo>
                  <a:pt x="1637348" y="1091909"/>
                </a:lnTo>
                <a:lnTo>
                  <a:pt x="1669733" y="1095412"/>
                </a:lnTo>
                <a:lnTo>
                  <a:pt x="1701166" y="1099870"/>
                </a:lnTo>
                <a:lnTo>
                  <a:pt x="1731963" y="1104964"/>
                </a:lnTo>
                <a:lnTo>
                  <a:pt x="1762761" y="1111014"/>
                </a:lnTo>
                <a:lnTo>
                  <a:pt x="1792288" y="1117383"/>
                </a:lnTo>
                <a:lnTo>
                  <a:pt x="1821498" y="1124070"/>
                </a:lnTo>
                <a:lnTo>
                  <a:pt x="1850073" y="1131712"/>
                </a:lnTo>
                <a:lnTo>
                  <a:pt x="1877696" y="1139672"/>
                </a:lnTo>
                <a:lnTo>
                  <a:pt x="1904366" y="1148270"/>
                </a:lnTo>
                <a:lnTo>
                  <a:pt x="1930401" y="1157504"/>
                </a:lnTo>
                <a:lnTo>
                  <a:pt x="1943101" y="1162280"/>
                </a:lnTo>
                <a:lnTo>
                  <a:pt x="1955483" y="1167057"/>
                </a:lnTo>
                <a:lnTo>
                  <a:pt x="1959293" y="1170559"/>
                </a:lnTo>
                <a:lnTo>
                  <a:pt x="1962786" y="1174381"/>
                </a:lnTo>
                <a:lnTo>
                  <a:pt x="1965961" y="1178520"/>
                </a:lnTo>
                <a:lnTo>
                  <a:pt x="1968183" y="1182660"/>
                </a:lnTo>
                <a:lnTo>
                  <a:pt x="1970088" y="1186799"/>
                </a:lnTo>
                <a:lnTo>
                  <a:pt x="1971676" y="1191257"/>
                </a:lnTo>
                <a:lnTo>
                  <a:pt x="1972311" y="1195715"/>
                </a:lnTo>
                <a:lnTo>
                  <a:pt x="1972311" y="1200810"/>
                </a:lnTo>
                <a:lnTo>
                  <a:pt x="1971676" y="1202720"/>
                </a:lnTo>
                <a:lnTo>
                  <a:pt x="1971041" y="1204312"/>
                </a:lnTo>
                <a:lnTo>
                  <a:pt x="1969771" y="1205268"/>
                </a:lnTo>
                <a:lnTo>
                  <a:pt x="1968818" y="1206223"/>
                </a:lnTo>
                <a:lnTo>
                  <a:pt x="1966596" y="1207178"/>
                </a:lnTo>
                <a:lnTo>
                  <a:pt x="1965326" y="1207497"/>
                </a:lnTo>
                <a:lnTo>
                  <a:pt x="1965326" y="1222781"/>
                </a:lnTo>
                <a:lnTo>
                  <a:pt x="1970406" y="1226920"/>
                </a:lnTo>
                <a:lnTo>
                  <a:pt x="1975803" y="1231060"/>
                </a:lnTo>
                <a:lnTo>
                  <a:pt x="1981518" y="1236791"/>
                </a:lnTo>
                <a:lnTo>
                  <a:pt x="1984693" y="1239976"/>
                </a:lnTo>
                <a:lnTo>
                  <a:pt x="1987868" y="1243160"/>
                </a:lnTo>
                <a:lnTo>
                  <a:pt x="1990408" y="1246663"/>
                </a:lnTo>
                <a:lnTo>
                  <a:pt x="1992948" y="1250165"/>
                </a:lnTo>
                <a:lnTo>
                  <a:pt x="1994853" y="1253668"/>
                </a:lnTo>
                <a:lnTo>
                  <a:pt x="1996123" y="1256852"/>
                </a:lnTo>
                <a:lnTo>
                  <a:pt x="1997076" y="1260355"/>
                </a:lnTo>
                <a:lnTo>
                  <a:pt x="1997076" y="1263539"/>
                </a:lnTo>
                <a:lnTo>
                  <a:pt x="1996758" y="1267042"/>
                </a:lnTo>
                <a:lnTo>
                  <a:pt x="1995806" y="1270226"/>
                </a:lnTo>
                <a:lnTo>
                  <a:pt x="1994536" y="1273410"/>
                </a:lnTo>
                <a:lnTo>
                  <a:pt x="1993266" y="1276594"/>
                </a:lnTo>
                <a:lnTo>
                  <a:pt x="1991361" y="1279779"/>
                </a:lnTo>
                <a:lnTo>
                  <a:pt x="1989456" y="1282644"/>
                </a:lnTo>
                <a:lnTo>
                  <a:pt x="1985646" y="1288058"/>
                </a:lnTo>
                <a:lnTo>
                  <a:pt x="1981518" y="1293152"/>
                </a:lnTo>
                <a:lnTo>
                  <a:pt x="1978026" y="1296973"/>
                </a:lnTo>
                <a:lnTo>
                  <a:pt x="1974533" y="1300158"/>
                </a:lnTo>
                <a:lnTo>
                  <a:pt x="1974533" y="1301750"/>
                </a:lnTo>
                <a:lnTo>
                  <a:pt x="1950721" y="1292197"/>
                </a:lnTo>
                <a:lnTo>
                  <a:pt x="1925638" y="1282644"/>
                </a:lnTo>
                <a:lnTo>
                  <a:pt x="1899921" y="1273729"/>
                </a:lnTo>
                <a:lnTo>
                  <a:pt x="1873568" y="1265131"/>
                </a:lnTo>
                <a:lnTo>
                  <a:pt x="1846263" y="1257489"/>
                </a:lnTo>
                <a:lnTo>
                  <a:pt x="1818323" y="1250165"/>
                </a:lnTo>
                <a:lnTo>
                  <a:pt x="1789748" y="1243160"/>
                </a:lnTo>
                <a:lnTo>
                  <a:pt x="1760538" y="1237110"/>
                </a:lnTo>
                <a:lnTo>
                  <a:pt x="1730376" y="1231697"/>
                </a:lnTo>
                <a:lnTo>
                  <a:pt x="1699896" y="1226602"/>
                </a:lnTo>
                <a:lnTo>
                  <a:pt x="1669098" y="1222144"/>
                </a:lnTo>
                <a:lnTo>
                  <a:pt x="1637031" y="1218005"/>
                </a:lnTo>
                <a:lnTo>
                  <a:pt x="1605281" y="1214820"/>
                </a:lnTo>
                <a:lnTo>
                  <a:pt x="1572578" y="1212273"/>
                </a:lnTo>
                <a:lnTo>
                  <a:pt x="1539558" y="1210362"/>
                </a:lnTo>
                <a:lnTo>
                  <a:pt x="1506221" y="1209407"/>
                </a:lnTo>
                <a:lnTo>
                  <a:pt x="1511936" y="1204631"/>
                </a:lnTo>
                <a:lnTo>
                  <a:pt x="1517333" y="1200173"/>
                </a:lnTo>
                <a:lnTo>
                  <a:pt x="1519556" y="1197625"/>
                </a:lnTo>
                <a:lnTo>
                  <a:pt x="1521143" y="1195715"/>
                </a:lnTo>
                <a:lnTo>
                  <a:pt x="1522096" y="1193804"/>
                </a:lnTo>
                <a:lnTo>
                  <a:pt x="1522096" y="1193168"/>
                </a:lnTo>
                <a:lnTo>
                  <a:pt x="1522096" y="1192212"/>
                </a:lnTo>
                <a:lnTo>
                  <a:pt x="1521778" y="1190620"/>
                </a:lnTo>
                <a:lnTo>
                  <a:pt x="1521143" y="1189028"/>
                </a:lnTo>
                <a:lnTo>
                  <a:pt x="1519556" y="1185844"/>
                </a:lnTo>
                <a:lnTo>
                  <a:pt x="1517333" y="1182978"/>
                </a:lnTo>
                <a:lnTo>
                  <a:pt x="1514793" y="1180112"/>
                </a:lnTo>
                <a:lnTo>
                  <a:pt x="1509078" y="1175017"/>
                </a:lnTo>
                <a:lnTo>
                  <a:pt x="1506221" y="1172788"/>
                </a:lnTo>
                <a:lnTo>
                  <a:pt x="1503681" y="1170241"/>
                </a:lnTo>
                <a:lnTo>
                  <a:pt x="1500506" y="1167375"/>
                </a:lnTo>
                <a:lnTo>
                  <a:pt x="1497966" y="1163873"/>
                </a:lnTo>
                <a:lnTo>
                  <a:pt x="1495108" y="1160688"/>
                </a:lnTo>
                <a:lnTo>
                  <a:pt x="1492251" y="1157823"/>
                </a:lnTo>
                <a:lnTo>
                  <a:pt x="1489393" y="1155275"/>
                </a:lnTo>
                <a:lnTo>
                  <a:pt x="1486536" y="1153046"/>
                </a:lnTo>
                <a:lnTo>
                  <a:pt x="1483361" y="1150180"/>
                </a:lnTo>
                <a:lnTo>
                  <a:pt x="1482091" y="1148907"/>
                </a:lnTo>
                <a:lnTo>
                  <a:pt x="1480821" y="1147315"/>
                </a:lnTo>
                <a:lnTo>
                  <a:pt x="1479551" y="1145404"/>
                </a:lnTo>
                <a:lnTo>
                  <a:pt x="1478281" y="1143175"/>
                </a:lnTo>
                <a:lnTo>
                  <a:pt x="1476693" y="1138717"/>
                </a:lnTo>
                <a:lnTo>
                  <a:pt x="1475106" y="1134259"/>
                </a:lnTo>
                <a:lnTo>
                  <a:pt x="1473836" y="1132030"/>
                </a:lnTo>
                <a:lnTo>
                  <a:pt x="1472566" y="1129483"/>
                </a:lnTo>
                <a:lnTo>
                  <a:pt x="1470661" y="1126617"/>
                </a:lnTo>
                <a:lnTo>
                  <a:pt x="1469708" y="1125025"/>
                </a:lnTo>
                <a:lnTo>
                  <a:pt x="1468438" y="1123751"/>
                </a:lnTo>
                <a:lnTo>
                  <a:pt x="1466216" y="1122159"/>
                </a:lnTo>
                <a:lnTo>
                  <a:pt x="1463993" y="1121204"/>
                </a:lnTo>
                <a:lnTo>
                  <a:pt x="1461453" y="1120567"/>
                </a:lnTo>
                <a:lnTo>
                  <a:pt x="1458913" y="1120249"/>
                </a:lnTo>
                <a:lnTo>
                  <a:pt x="1456056" y="1120567"/>
                </a:lnTo>
                <a:lnTo>
                  <a:pt x="1453833" y="1121522"/>
                </a:lnTo>
                <a:lnTo>
                  <a:pt x="1451611" y="1122796"/>
                </a:lnTo>
                <a:lnTo>
                  <a:pt x="1449706" y="1124707"/>
                </a:lnTo>
                <a:lnTo>
                  <a:pt x="1448118" y="1127254"/>
                </a:lnTo>
                <a:lnTo>
                  <a:pt x="1446848" y="1130757"/>
                </a:lnTo>
                <a:lnTo>
                  <a:pt x="1446531" y="1132667"/>
                </a:lnTo>
                <a:lnTo>
                  <a:pt x="1446213" y="1134259"/>
                </a:lnTo>
                <a:lnTo>
                  <a:pt x="1446531" y="1135851"/>
                </a:lnTo>
                <a:lnTo>
                  <a:pt x="1446848" y="1137444"/>
                </a:lnTo>
                <a:lnTo>
                  <a:pt x="1447483" y="1138399"/>
                </a:lnTo>
                <a:lnTo>
                  <a:pt x="1448436" y="1139036"/>
                </a:lnTo>
                <a:lnTo>
                  <a:pt x="1449706" y="1139354"/>
                </a:lnTo>
                <a:lnTo>
                  <a:pt x="1450976" y="1139672"/>
                </a:lnTo>
                <a:lnTo>
                  <a:pt x="1452246" y="1139672"/>
                </a:lnTo>
                <a:lnTo>
                  <a:pt x="1453516" y="1139672"/>
                </a:lnTo>
                <a:lnTo>
                  <a:pt x="1454151" y="1139991"/>
                </a:lnTo>
                <a:lnTo>
                  <a:pt x="1454468" y="1140309"/>
                </a:lnTo>
                <a:lnTo>
                  <a:pt x="1454786" y="1140628"/>
                </a:lnTo>
                <a:lnTo>
                  <a:pt x="1455103" y="1141583"/>
                </a:lnTo>
                <a:lnTo>
                  <a:pt x="1454786" y="1142220"/>
                </a:lnTo>
                <a:lnTo>
                  <a:pt x="1454151" y="1142538"/>
                </a:lnTo>
                <a:lnTo>
                  <a:pt x="1452563" y="1143494"/>
                </a:lnTo>
                <a:lnTo>
                  <a:pt x="1450341" y="1143812"/>
                </a:lnTo>
                <a:lnTo>
                  <a:pt x="1449388" y="1144130"/>
                </a:lnTo>
                <a:lnTo>
                  <a:pt x="1448118" y="1144767"/>
                </a:lnTo>
                <a:lnTo>
                  <a:pt x="1446531" y="1146041"/>
                </a:lnTo>
                <a:lnTo>
                  <a:pt x="1445261" y="1147633"/>
                </a:lnTo>
                <a:lnTo>
                  <a:pt x="1443991" y="1149544"/>
                </a:lnTo>
                <a:lnTo>
                  <a:pt x="1442721" y="1151454"/>
                </a:lnTo>
                <a:lnTo>
                  <a:pt x="1440498" y="1155594"/>
                </a:lnTo>
                <a:lnTo>
                  <a:pt x="1438593" y="1159415"/>
                </a:lnTo>
                <a:lnTo>
                  <a:pt x="1436053" y="1165146"/>
                </a:lnTo>
                <a:lnTo>
                  <a:pt x="1433196" y="1171196"/>
                </a:lnTo>
                <a:lnTo>
                  <a:pt x="1432561" y="1174062"/>
                </a:lnTo>
                <a:lnTo>
                  <a:pt x="1431926" y="1177883"/>
                </a:lnTo>
                <a:lnTo>
                  <a:pt x="1430973" y="1180749"/>
                </a:lnTo>
                <a:lnTo>
                  <a:pt x="1430338" y="1182341"/>
                </a:lnTo>
                <a:lnTo>
                  <a:pt x="1429386" y="1183615"/>
                </a:lnTo>
                <a:lnTo>
                  <a:pt x="1428116" y="1184570"/>
                </a:lnTo>
                <a:lnTo>
                  <a:pt x="1427163" y="1185207"/>
                </a:lnTo>
                <a:lnTo>
                  <a:pt x="1424623" y="1186799"/>
                </a:lnTo>
                <a:lnTo>
                  <a:pt x="1422083" y="1188073"/>
                </a:lnTo>
                <a:lnTo>
                  <a:pt x="1420813" y="1189028"/>
                </a:lnTo>
                <a:lnTo>
                  <a:pt x="1419861" y="1189983"/>
                </a:lnTo>
                <a:lnTo>
                  <a:pt x="1417638" y="1192531"/>
                </a:lnTo>
                <a:lnTo>
                  <a:pt x="1416051" y="1194760"/>
                </a:lnTo>
                <a:lnTo>
                  <a:pt x="1415098" y="1197307"/>
                </a:lnTo>
                <a:lnTo>
                  <a:pt x="1414463" y="1199854"/>
                </a:lnTo>
                <a:lnTo>
                  <a:pt x="1413828" y="1202402"/>
                </a:lnTo>
                <a:lnTo>
                  <a:pt x="1413828" y="1204631"/>
                </a:lnTo>
                <a:lnTo>
                  <a:pt x="1414146" y="1207178"/>
                </a:lnTo>
                <a:lnTo>
                  <a:pt x="1414781" y="1209407"/>
                </a:lnTo>
                <a:lnTo>
                  <a:pt x="1383031" y="1210681"/>
                </a:lnTo>
                <a:lnTo>
                  <a:pt x="1351916" y="1212591"/>
                </a:lnTo>
                <a:lnTo>
                  <a:pt x="1321118" y="1214820"/>
                </a:lnTo>
                <a:lnTo>
                  <a:pt x="1290638" y="1218005"/>
                </a:lnTo>
                <a:lnTo>
                  <a:pt x="1260793" y="1221826"/>
                </a:lnTo>
                <a:lnTo>
                  <a:pt x="1231265" y="1225965"/>
                </a:lnTo>
                <a:lnTo>
                  <a:pt x="1202055" y="1230423"/>
                </a:lnTo>
                <a:lnTo>
                  <a:pt x="1173798" y="1235518"/>
                </a:lnTo>
                <a:lnTo>
                  <a:pt x="1145858" y="1241249"/>
                </a:lnTo>
                <a:lnTo>
                  <a:pt x="1118870" y="1247618"/>
                </a:lnTo>
                <a:lnTo>
                  <a:pt x="1092200" y="1254305"/>
                </a:lnTo>
                <a:lnTo>
                  <a:pt x="1065848" y="1261310"/>
                </a:lnTo>
                <a:lnTo>
                  <a:pt x="1040448" y="1269271"/>
                </a:lnTo>
                <a:lnTo>
                  <a:pt x="1015683" y="1277231"/>
                </a:lnTo>
                <a:lnTo>
                  <a:pt x="991553" y="1285829"/>
                </a:lnTo>
                <a:lnTo>
                  <a:pt x="968375" y="1295063"/>
                </a:lnTo>
                <a:lnTo>
                  <a:pt x="962978" y="1288694"/>
                </a:lnTo>
                <a:lnTo>
                  <a:pt x="960438" y="1284873"/>
                </a:lnTo>
                <a:lnTo>
                  <a:pt x="957580" y="1281052"/>
                </a:lnTo>
                <a:lnTo>
                  <a:pt x="955358" y="1276913"/>
                </a:lnTo>
                <a:lnTo>
                  <a:pt x="953453" y="1272455"/>
                </a:lnTo>
                <a:lnTo>
                  <a:pt x="951548" y="1268315"/>
                </a:lnTo>
                <a:lnTo>
                  <a:pt x="951230" y="1265768"/>
                </a:lnTo>
                <a:lnTo>
                  <a:pt x="950913" y="1263539"/>
                </a:lnTo>
                <a:lnTo>
                  <a:pt x="950913" y="1260355"/>
                </a:lnTo>
                <a:lnTo>
                  <a:pt x="951865" y="1256852"/>
                </a:lnTo>
                <a:lnTo>
                  <a:pt x="953453" y="1253668"/>
                </a:lnTo>
                <a:lnTo>
                  <a:pt x="955675" y="1250165"/>
                </a:lnTo>
                <a:lnTo>
                  <a:pt x="957898" y="1246663"/>
                </a:lnTo>
                <a:lnTo>
                  <a:pt x="960438" y="1243160"/>
                </a:lnTo>
                <a:lnTo>
                  <a:pt x="963295" y="1239976"/>
                </a:lnTo>
                <a:lnTo>
                  <a:pt x="966470" y="1236791"/>
                </a:lnTo>
                <a:lnTo>
                  <a:pt x="972185" y="1231060"/>
                </a:lnTo>
                <a:lnTo>
                  <a:pt x="977900" y="1226920"/>
                </a:lnTo>
                <a:lnTo>
                  <a:pt x="982980" y="1222781"/>
                </a:lnTo>
                <a:lnTo>
                  <a:pt x="982980" y="1207497"/>
                </a:lnTo>
                <a:lnTo>
                  <a:pt x="982028" y="1207178"/>
                </a:lnTo>
                <a:lnTo>
                  <a:pt x="979805" y="1206223"/>
                </a:lnTo>
                <a:lnTo>
                  <a:pt x="978535" y="1205268"/>
                </a:lnTo>
                <a:lnTo>
                  <a:pt x="977265" y="1204312"/>
                </a:lnTo>
                <a:lnTo>
                  <a:pt x="976630" y="1202720"/>
                </a:lnTo>
                <a:lnTo>
                  <a:pt x="975995" y="1200810"/>
                </a:lnTo>
                <a:lnTo>
                  <a:pt x="975995" y="1197625"/>
                </a:lnTo>
                <a:lnTo>
                  <a:pt x="976313" y="1194441"/>
                </a:lnTo>
                <a:lnTo>
                  <a:pt x="976630" y="1191894"/>
                </a:lnTo>
                <a:lnTo>
                  <a:pt x="977583" y="1189028"/>
                </a:lnTo>
                <a:lnTo>
                  <a:pt x="978535" y="1186162"/>
                </a:lnTo>
                <a:lnTo>
                  <a:pt x="979488" y="1183615"/>
                </a:lnTo>
                <a:lnTo>
                  <a:pt x="981075" y="1181067"/>
                </a:lnTo>
                <a:lnTo>
                  <a:pt x="982663" y="1178520"/>
                </a:lnTo>
                <a:lnTo>
                  <a:pt x="986473" y="1173107"/>
                </a:lnTo>
                <a:lnTo>
                  <a:pt x="990918" y="1168331"/>
                </a:lnTo>
                <a:lnTo>
                  <a:pt x="996315" y="1163873"/>
                </a:lnTo>
                <a:lnTo>
                  <a:pt x="1002030" y="1159733"/>
                </a:lnTo>
                <a:lnTo>
                  <a:pt x="1026478" y="1150817"/>
                </a:lnTo>
                <a:lnTo>
                  <a:pt x="1051878" y="1142538"/>
                </a:lnTo>
                <a:lnTo>
                  <a:pt x="1077913" y="1134578"/>
                </a:lnTo>
                <a:lnTo>
                  <a:pt x="1104583" y="1127254"/>
                </a:lnTo>
                <a:lnTo>
                  <a:pt x="1131888" y="1120567"/>
                </a:lnTo>
                <a:lnTo>
                  <a:pt x="1160145" y="1114199"/>
                </a:lnTo>
                <a:lnTo>
                  <a:pt x="1188720" y="1108467"/>
                </a:lnTo>
                <a:lnTo>
                  <a:pt x="1217930" y="1103054"/>
                </a:lnTo>
                <a:lnTo>
                  <a:pt x="1247458" y="1098277"/>
                </a:lnTo>
                <a:lnTo>
                  <a:pt x="1277938" y="1094456"/>
                </a:lnTo>
                <a:lnTo>
                  <a:pt x="1308736" y="1090954"/>
                </a:lnTo>
                <a:lnTo>
                  <a:pt x="1339851" y="1088088"/>
                </a:lnTo>
                <a:lnTo>
                  <a:pt x="1371601" y="1085859"/>
                </a:lnTo>
                <a:lnTo>
                  <a:pt x="1403668" y="1083948"/>
                </a:lnTo>
                <a:lnTo>
                  <a:pt x="1436371" y="1082993"/>
                </a:lnTo>
                <a:lnTo>
                  <a:pt x="1469073" y="1082675"/>
                </a:lnTo>
                <a:close/>
                <a:moveTo>
                  <a:pt x="1801463" y="1037732"/>
                </a:moveTo>
                <a:lnTo>
                  <a:pt x="1801463" y="1073496"/>
                </a:lnTo>
                <a:lnTo>
                  <a:pt x="1812262" y="1077967"/>
                </a:lnTo>
                <a:lnTo>
                  <a:pt x="1812262" y="1046354"/>
                </a:lnTo>
                <a:lnTo>
                  <a:pt x="1801463" y="1037732"/>
                </a:lnTo>
                <a:close/>
                <a:moveTo>
                  <a:pt x="1141125" y="1037093"/>
                </a:moveTo>
                <a:lnTo>
                  <a:pt x="1130008" y="1045715"/>
                </a:lnTo>
                <a:lnTo>
                  <a:pt x="1130008" y="1077009"/>
                </a:lnTo>
                <a:lnTo>
                  <a:pt x="1141125" y="1072858"/>
                </a:lnTo>
                <a:lnTo>
                  <a:pt x="1141125" y="1037093"/>
                </a:lnTo>
                <a:close/>
                <a:moveTo>
                  <a:pt x="2298187" y="1035367"/>
                </a:moveTo>
                <a:lnTo>
                  <a:pt x="2256556" y="1055687"/>
                </a:lnTo>
                <a:lnTo>
                  <a:pt x="2256556" y="1072832"/>
                </a:lnTo>
                <a:lnTo>
                  <a:pt x="2298187" y="1054417"/>
                </a:lnTo>
                <a:lnTo>
                  <a:pt x="2356662" y="1067752"/>
                </a:lnTo>
                <a:lnTo>
                  <a:pt x="2543210" y="1067752"/>
                </a:lnTo>
                <a:lnTo>
                  <a:pt x="2543210" y="1067434"/>
                </a:lnTo>
                <a:lnTo>
                  <a:pt x="2543528" y="1067752"/>
                </a:lnTo>
                <a:lnTo>
                  <a:pt x="2601685" y="1054417"/>
                </a:lnTo>
                <a:lnTo>
                  <a:pt x="2643317" y="1072832"/>
                </a:lnTo>
                <a:lnTo>
                  <a:pt x="2643317" y="1055687"/>
                </a:lnTo>
                <a:lnTo>
                  <a:pt x="2601685" y="1035367"/>
                </a:lnTo>
                <a:lnTo>
                  <a:pt x="2541621" y="1049019"/>
                </a:lnTo>
                <a:lnTo>
                  <a:pt x="2358569" y="1049019"/>
                </a:lnTo>
                <a:lnTo>
                  <a:pt x="2298187" y="1035367"/>
                </a:lnTo>
                <a:close/>
                <a:moveTo>
                  <a:pt x="345497" y="1035367"/>
                </a:moveTo>
                <a:lnTo>
                  <a:pt x="303895" y="1055687"/>
                </a:lnTo>
                <a:lnTo>
                  <a:pt x="304212" y="1072832"/>
                </a:lnTo>
                <a:lnTo>
                  <a:pt x="345815" y="1054417"/>
                </a:lnTo>
                <a:lnTo>
                  <a:pt x="404249" y="1067752"/>
                </a:lnTo>
                <a:lnTo>
                  <a:pt x="590983" y="1067752"/>
                </a:lnTo>
                <a:lnTo>
                  <a:pt x="590983" y="1067434"/>
                </a:lnTo>
                <a:lnTo>
                  <a:pt x="647512" y="1054417"/>
                </a:lnTo>
                <a:lnTo>
                  <a:pt x="689114" y="1072832"/>
                </a:lnTo>
                <a:lnTo>
                  <a:pt x="689432" y="1055687"/>
                </a:lnTo>
                <a:lnTo>
                  <a:pt x="647829" y="1035367"/>
                </a:lnTo>
                <a:lnTo>
                  <a:pt x="647512" y="1035367"/>
                </a:lnTo>
                <a:lnTo>
                  <a:pt x="587490" y="1049019"/>
                </a:lnTo>
                <a:lnTo>
                  <a:pt x="406154" y="1049019"/>
                </a:lnTo>
                <a:lnTo>
                  <a:pt x="345815" y="1035367"/>
                </a:lnTo>
                <a:lnTo>
                  <a:pt x="345497" y="1035367"/>
                </a:lnTo>
                <a:close/>
                <a:moveTo>
                  <a:pt x="1752232" y="1019211"/>
                </a:moveTo>
                <a:lnTo>
                  <a:pt x="1752232" y="1057530"/>
                </a:lnTo>
                <a:lnTo>
                  <a:pt x="1765572" y="1060085"/>
                </a:lnTo>
                <a:lnTo>
                  <a:pt x="1765572" y="1022724"/>
                </a:lnTo>
                <a:lnTo>
                  <a:pt x="1752232" y="1019211"/>
                </a:lnTo>
                <a:close/>
                <a:moveTo>
                  <a:pt x="1190039" y="1018573"/>
                </a:moveTo>
                <a:lnTo>
                  <a:pt x="1176699" y="1022085"/>
                </a:lnTo>
                <a:lnTo>
                  <a:pt x="1176699" y="1059127"/>
                </a:lnTo>
                <a:lnTo>
                  <a:pt x="1190039" y="1056892"/>
                </a:lnTo>
                <a:lnTo>
                  <a:pt x="1190039" y="1018573"/>
                </a:lnTo>
                <a:close/>
                <a:moveTo>
                  <a:pt x="1686484" y="999413"/>
                </a:moveTo>
                <a:lnTo>
                  <a:pt x="1686484" y="1043799"/>
                </a:lnTo>
                <a:lnTo>
                  <a:pt x="1711258" y="1046354"/>
                </a:lnTo>
                <a:lnTo>
                  <a:pt x="1711258" y="1005800"/>
                </a:lnTo>
                <a:lnTo>
                  <a:pt x="1686484" y="999413"/>
                </a:lnTo>
                <a:close/>
                <a:moveTo>
                  <a:pt x="1256104" y="998774"/>
                </a:moveTo>
                <a:lnTo>
                  <a:pt x="1231330" y="1005161"/>
                </a:lnTo>
                <a:lnTo>
                  <a:pt x="1231330" y="1045715"/>
                </a:lnTo>
                <a:lnTo>
                  <a:pt x="1256104" y="1043161"/>
                </a:lnTo>
                <a:lnTo>
                  <a:pt x="1256104" y="998774"/>
                </a:lnTo>
                <a:close/>
                <a:moveTo>
                  <a:pt x="1609936" y="989195"/>
                </a:moveTo>
                <a:lnTo>
                  <a:pt x="1609936" y="1033262"/>
                </a:lnTo>
                <a:lnTo>
                  <a:pt x="1623912" y="1035497"/>
                </a:lnTo>
                <a:lnTo>
                  <a:pt x="1639158" y="1037732"/>
                </a:lnTo>
                <a:lnTo>
                  <a:pt x="1639475" y="1037413"/>
                </a:lnTo>
                <a:lnTo>
                  <a:pt x="1639793" y="1036135"/>
                </a:lnTo>
                <a:lnTo>
                  <a:pt x="1640111" y="1031026"/>
                </a:lnTo>
                <a:lnTo>
                  <a:pt x="1640111" y="1015699"/>
                </a:lnTo>
                <a:lnTo>
                  <a:pt x="1639158" y="993665"/>
                </a:lnTo>
                <a:lnTo>
                  <a:pt x="1609936" y="989195"/>
                </a:lnTo>
                <a:close/>
                <a:moveTo>
                  <a:pt x="1332334" y="988556"/>
                </a:moveTo>
                <a:lnTo>
                  <a:pt x="1303113" y="992388"/>
                </a:lnTo>
                <a:lnTo>
                  <a:pt x="1302477" y="1015060"/>
                </a:lnTo>
                <a:lnTo>
                  <a:pt x="1302160" y="1030388"/>
                </a:lnTo>
                <a:lnTo>
                  <a:pt x="1302477" y="1035177"/>
                </a:lnTo>
                <a:lnTo>
                  <a:pt x="1302795" y="1036455"/>
                </a:lnTo>
                <a:lnTo>
                  <a:pt x="1303113" y="1037093"/>
                </a:lnTo>
                <a:lnTo>
                  <a:pt x="1318358" y="1034539"/>
                </a:lnTo>
                <a:lnTo>
                  <a:pt x="1332334" y="1032623"/>
                </a:lnTo>
                <a:lnTo>
                  <a:pt x="1332334" y="988556"/>
                </a:lnTo>
                <a:close/>
                <a:moveTo>
                  <a:pt x="1527990" y="983447"/>
                </a:moveTo>
                <a:lnTo>
                  <a:pt x="1527990" y="1027833"/>
                </a:lnTo>
                <a:lnTo>
                  <a:pt x="1561658" y="1027833"/>
                </a:lnTo>
                <a:lnTo>
                  <a:pt x="1561658" y="983447"/>
                </a:lnTo>
                <a:lnTo>
                  <a:pt x="1527990" y="983447"/>
                </a:lnTo>
                <a:close/>
                <a:moveTo>
                  <a:pt x="1380613" y="982808"/>
                </a:moveTo>
                <a:lnTo>
                  <a:pt x="1380613" y="1027194"/>
                </a:lnTo>
                <a:lnTo>
                  <a:pt x="1414598" y="1027194"/>
                </a:lnTo>
                <a:lnTo>
                  <a:pt x="1414598" y="982808"/>
                </a:lnTo>
                <a:lnTo>
                  <a:pt x="1380613" y="982808"/>
                </a:lnTo>
                <a:close/>
                <a:moveTo>
                  <a:pt x="1456842" y="980254"/>
                </a:moveTo>
                <a:lnTo>
                  <a:pt x="1456842" y="1027194"/>
                </a:lnTo>
                <a:lnTo>
                  <a:pt x="1492734" y="1027194"/>
                </a:lnTo>
                <a:lnTo>
                  <a:pt x="1492734" y="980254"/>
                </a:lnTo>
                <a:lnTo>
                  <a:pt x="1456842" y="980254"/>
                </a:lnTo>
                <a:close/>
                <a:moveTo>
                  <a:pt x="2421493" y="907732"/>
                </a:moveTo>
                <a:lnTo>
                  <a:pt x="2421493" y="1040447"/>
                </a:lnTo>
                <a:lnTo>
                  <a:pt x="2474566" y="1040447"/>
                </a:lnTo>
                <a:lnTo>
                  <a:pt x="2474566" y="907732"/>
                </a:lnTo>
                <a:lnTo>
                  <a:pt x="2421493" y="907732"/>
                </a:lnTo>
                <a:close/>
                <a:moveTo>
                  <a:pt x="472845" y="907732"/>
                </a:moveTo>
                <a:lnTo>
                  <a:pt x="472845" y="1040447"/>
                </a:lnTo>
                <a:lnTo>
                  <a:pt x="525880" y="1040447"/>
                </a:lnTo>
                <a:lnTo>
                  <a:pt x="525880" y="907732"/>
                </a:lnTo>
                <a:lnTo>
                  <a:pt x="472845" y="907732"/>
                </a:lnTo>
                <a:close/>
                <a:moveTo>
                  <a:pt x="1467324" y="901700"/>
                </a:moveTo>
                <a:lnTo>
                  <a:pt x="1494957" y="902338"/>
                </a:lnTo>
                <a:lnTo>
                  <a:pt x="1522273" y="903296"/>
                </a:lnTo>
                <a:lnTo>
                  <a:pt x="1549270" y="904893"/>
                </a:lnTo>
                <a:lnTo>
                  <a:pt x="1576268" y="907448"/>
                </a:lnTo>
                <a:lnTo>
                  <a:pt x="1602631" y="910322"/>
                </a:lnTo>
                <a:lnTo>
                  <a:pt x="1628359" y="913834"/>
                </a:lnTo>
                <a:lnTo>
                  <a:pt x="1653768" y="918305"/>
                </a:lnTo>
                <a:lnTo>
                  <a:pt x="1678861" y="923095"/>
                </a:lnTo>
                <a:lnTo>
                  <a:pt x="1703318" y="928842"/>
                </a:lnTo>
                <a:lnTo>
                  <a:pt x="1727139" y="934590"/>
                </a:lnTo>
                <a:lnTo>
                  <a:pt x="1750644" y="941296"/>
                </a:lnTo>
                <a:lnTo>
                  <a:pt x="1773512" y="948640"/>
                </a:lnTo>
                <a:lnTo>
                  <a:pt x="1796064" y="956304"/>
                </a:lnTo>
                <a:lnTo>
                  <a:pt x="1817662" y="964287"/>
                </a:lnTo>
                <a:lnTo>
                  <a:pt x="1838943" y="973228"/>
                </a:lnTo>
                <a:lnTo>
                  <a:pt x="1859271" y="982170"/>
                </a:lnTo>
                <a:lnTo>
                  <a:pt x="1862764" y="988556"/>
                </a:lnTo>
                <a:lnTo>
                  <a:pt x="1865941" y="995581"/>
                </a:lnTo>
                <a:lnTo>
                  <a:pt x="1868482" y="1001329"/>
                </a:lnTo>
                <a:lnTo>
                  <a:pt x="1871023" y="1007716"/>
                </a:lnTo>
                <a:lnTo>
                  <a:pt x="1873881" y="1014102"/>
                </a:lnTo>
                <a:lnTo>
                  <a:pt x="1876105" y="1019211"/>
                </a:lnTo>
                <a:lnTo>
                  <a:pt x="1877058" y="1021127"/>
                </a:lnTo>
                <a:lnTo>
                  <a:pt x="1877375" y="1022724"/>
                </a:lnTo>
                <a:lnTo>
                  <a:pt x="1877693" y="1025917"/>
                </a:lnTo>
                <a:lnTo>
                  <a:pt x="1877693" y="1028791"/>
                </a:lnTo>
                <a:lnTo>
                  <a:pt x="1878010" y="1030388"/>
                </a:lnTo>
                <a:lnTo>
                  <a:pt x="1878646" y="1031984"/>
                </a:lnTo>
                <a:lnTo>
                  <a:pt x="1879281" y="1033581"/>
                </a:lnTo>
                <a:lnTo>
                  <a:pt x="1880234" y="1034858"/>
                </a:lnTo>
                <a:lnTo>
                  <a:pt x="1881822" y="1036774"/>
                </a:lnTo>
                <a:lnTo>
                  <a:pt x="1882775" y="1038051"/>
                </a:lnTo>
                <a:lnTo>
                  <a:pt x="1883410" y="1039648"/>
                </a:lnTo>
                <a:lnTo>
                  <a:pt x="1884045" y="1041564"/>
                </a:lnTo>
                <a:lnTo>
                  <a:pt x="1884363" y="1044119"/>
                </a:lnTo>
                <a:lnTo>
                  <a:pt x="1884363" y="1046993"/>
                </a:lnTo>
                <a:lnTo>
                  <a:pt x="1883728" y="1049866"/>
                </a:lnTo>
                <a:lnTo>
                  <a:pt x="1882775" y="1052740"/>
                </a:lnTo>
                <a:lnTo>
                  <a:pt x="1881822" y="1055614"/>
                </a:lnTo>
                <a:lnTo>
                  <a:pt x="1879598" y="1061362"/>
                </a:lnTo>
                <a:lnTo>
                  <a:pt x="1878963" y="1064555"/>
                </a:lnTo>
                <a:lnTo>
                  <a:pt x="1878646" y="1067110"/>
                </a:lnTo>
                <a:lnTo>
                  <a:pt x="1878646" y="1068387"/>
                </a:lnTo>
                <a:lnTo>
                  <a:pt x="1878328" y="1069665"/>
                </a:lnTo>
                <a:lnTo>
                  <a:pt x="1877693" y="1070942"/>
                </a:lnTo>
                <a:lnTo>
                  <a:pt x="1876740" y="1072219"/>
                </a:lnTo>
                <a:lnTo>
                  <a:pt x="1874834" y="1074135"/>
                </a:lnTo>
                <a:lnTo>
                  <a:pt x="1872293" y="1076051"/>
                </a:lnTo>
                <a:lnTo>
                  <a:pt x="1869752" y="1077648"/>
                </a:lnTo>
                <a:lnTo>
                  <a:pt x="1867846" y="1078925"/>
                </a:lnTo>
                <a:lnTo>
                  <a:pt x="1865941" y="1079883"/>
                </a:lnTo>
                <a:lnTo>
                  <a:pt x="1865941" y="1123950"/>
                </a:lnTo>
                <a:lnTo>
                  <a:pt x="1844025" y="1117883"/>
                </a:lnTo>
                <a:lnTo>
                  <a:pt x="1821473" y="1112135"/>
                </a:lnTo>
                <a:lnTo>
                  <a:pt x="1798922" y="1106387"/>
                </a:lnTo>
                <a:lnTo>
                  <a:pt x="1775736" y="1101278"/>
                </a:lnTo>
                <a:lnTo>
                  <a:pt x="1751914" y="1096488"/>
                </a:lnTo>
                <a:lnTo>
                  <a:pt x="1728092" y="1092337"/>
                </a:lnTo>
                <a:lnTo>
                  <a:pt x="1703635" y="1088185"/>
                </a:lnTo>
                <a:lnTo>
                  <a:pt x="1678861" y="1084353"/>
                </a:lnTo>
                <a:lnTo>
                  <a:pt x="1654086" y="1081160"/>
                </a:lnTo>
                <a:lnTo>
                  <a:pt x="1628676" y="1078606"/>
                </a:lnTo>
                <a:lnTo>
                  <a:pt x="1602949" y="1076051"/>
                </a:lnTo>
                <a:lnTo>
                  <a:pt x="1576904" y="1074135"/>
                </a:lnTo>
                <a:lnTo>
                  <a:pt x="1550541" y="1072538"/>
                </a:lnTo>
                <a:lnTo>
                  <a:pt x="1523861" y="1071581"/>
                </a:lnTo>
                <a:lnTo>
                  <a:pt x="1496863" y="1070942"/>
                </a:lnTo>
                <a:lnTo>
                  <a:pt x="1469865" y="1070623"/>
                </a:lnTo>
                <a:lnTo>
                  <a:pt x="1443502" y="1070942"/>
                </a:lnTo>
                <a:lnTo>
                  <a:pt x="1417457" y="1071581"/>
                </a:lnTo>
                <a:lnTo>
                  <a:pt x="1391729" y="1072538"/>
                </a:lnTo>
                <a:lnTo>
                  <a:pt x="1366002" y="1074135"/>
                </a:lnTo>
                <a:lnTo>
                  <a:pt x="1340592" y="1075732"/>
                </a:lnTo>
                <a:lnTo>
                  <a:pt x="1315500" y="1077967"/>
                </a:lnTo>
                <a:lnTo>
                  <a:pt x="1290725" y="1080841"/>
                </a:lnTo>
                <a:lnTo>
                  <a:pt x="1266586" y="1083715"/>
                </a:lnTo>
                <a:lnTo>
                  <a:pt x="1242447" y="1087547"/>
                </a:lnTo>
                <a:lnTo>
                  <a:pt x="1218625" y="1091059"/>
                </a:lnTo>
                <a:lnTo>
                  <a:pt x="1195121" y="1095211"/>
                </a:lnTo>
                <a:lnTo>
                  <a:pt x="1172252" y="1099681"/>
                </a:lnTo>
                <a:lnTo>
                  <a:pt x="1149383" y="1104471"/>
                </a:lnTo>
                <a:lnTo>
                  <a:pt x="1127149" y="1109899"/>
                </a:lnTo>
                <a:lnTo>
                  <a:pt x="1105233" y="1115328"/>
                </a:lnTo>
                <a:lnTo>
                  <a:pt x="1083953" y="1121076"/>
                </a:lnTo>
                <a:lnTo>
                  <a:pt x="1083953" y="1079883"/>
                </a:lnTo>
                <a:lnTo>
                  <a:pt x="1081729" y="1078925"/>
                </a:lnTo>
                <a:lnTo>
                  <a:pt x="1079824" y="1077648"/>
                </a:lnTo>
                <a:lnTo>
                  <a:pt x="1077600" y="1076051"/>
                </a:lnTo>
                <a:lnTo>
                  <a:pt x="1075059" y="1074135"/>
                </a:lnTo>
                <a:lnTo>
                  <a:pt x="1073153" y="1072219"/>
                </a:lnTo>
                <a:lnTo>
                  <a:pt x="1072518" y="1070942"/>
                </a:lnTo>
                <a:lnTo>
                  <a:pt x="1071883" y="1069665"/>
                </a:lnTo>
                <a:lnTo>
                  <a:pt x="1071248" y="1068387"/>
                </a:lnTo>
                <a:lnTo>
                  <a:pt x="1071248" y="1067110"/>
                </a:lnTo>
                <a:lnTo>
                  <a:pt x="1070930" y="1064555"/>
                </a:lnTo>
                <a:lnTo>
                  <a:pt x="1070295" y="1061362"/>
                </a:lnTo>
                <a:lnTo>
                  <a:pt x="1068071" y="1055614"/>
                </a:lnTo>
                <a:lnTo>
                  <a:pt x="1066801" y="1052740"/>
                </a:lnTo>
                <a:lnTo>
                  <a:pt x="1065848" y="1049866"/>
                </a:lnTo>
                <a:lnTo>
                  <a:pt x="1065213" y="1046993"/>
                </a:lnTo>
                <a:lnTo>
                  <a:pt x="1065213" y="1044119"/>
                </a:lnTo>
                <a:lnTo>
                  <a:pt x="1065848" y="1041564"/>
                </a:lnTo>
                <a:lnTo>
                  <a:pt x="1066166" y="1039648"/>
                </a:lnTo>
                <a:lnTo>
                  <a:pt x="1067119" y="1038051"/>
                </a:lnTo>
                <a:lnTo>
                  <a:pt x="1068071" y="1036774"/>
                </a:lnTo>
                <a:lnTo>
                  <a:pt x="1069977" y="1034858"/>
                </a:lnTo>
                <a:lnTo>
                  <a:pt x="1070612" y="1033581"/>
                </a:lnTo>
                <a:lnTo>
                  <a:pt x="1071565" y="1031984"/>
                </a:lnTo>
                <a:lnTo>
                  <a:pt x="1071883" y="1030388"/>
                </a:lnTo>
                <a:lnTo>
                  <a:pt x="1072201" y="1028791"/>
                </a:lnTo>
                <a:lnTo>
                  <a:pt x="1072201" y="1025917"/>
                </a:lnTo>
                <a:lnTo>
                  <a:pt x="1072518" y="1022724"/>
                </a:lnTo>
                <a:lnTo>
                  <a:pt x="1073153" y="1021127"/>
                </a:lnTo>
                <a:lnTo>
                  <a:pt x="1073789" y="1019211"/>
                </a:lnTo>
                <a:lnTo>
                  <a:pt x="1076330" y="1014102"/>
                </a:lnTo>
                <a:lnTo>
                  <a:pt x="1078553" y="1007716"/>
                </a:lnTo>
                <a:lnTo>
                  <a:pt x="1081412" y="1001329"/>
                </a:lnTo>
                <a:lnTo>
                  <a:pt x="1083953" y="995581"/>
                </a:lnTo>
                <a:lnTo>
                  <a:pt x="1088717" y="985044"/>
                </a:lnTo>
                <a:lnTo>
                  <a:pt x="1091576" y="980254"/>
                </a:lnTo>
                <a:lnTo>
                  <a:pt x="1094434" y="976102"/>
                </a:lnTo>
                <a:lnTo>
                  <a:pt x="1095387" y="974506"/>
                </a:lnTo>
                <a:lnTo>
                  <a:pt x="1096022" y="973228"/>
                </a:lnTo>
                <a:lnTo>
                  <a:pt x="1116033" y="964607"/>
                </a:lnTo>
                <a:lnTo>
                  <a:pt x="1136043" y="956943"/>
                </a:lnTo>
                <a:lnTo>
                  <a:pt x="1157006" y="949918"/>
                </a:lnTo>
                <a:lnTo>
                  <a:pt x="1178287" y="942893"/>
                </a:lnTo>
                <a:lnTo>
                  <a:pt x="1200203" y="936506"/>
                </a:lnTo>
                <a:lnTo>
                  <a:pt x="1222436" y="930758"/>
                </a:lnTo>
                <a:lnTo>
                  <a:pt x="1245305" y="925649"/>
                </a:lnTo>
                <a:lnTo>
                  <a:pt x="1268492" y="920540"/>
                </a:lnTo>
                <a:lnTo>
                  <a:pt x="1291996" y="916389"/>
                </a:lnTo>
                <a:lnTo>
                  <a:pt x="1316135" y="912557"/>
                </a:lnTo>
                <a:lnTo>
                  <a:pt x="1340592" y="909364"/>
                </a:lnTo>
                <a:lnTo>
                  <a:pt x="1365049" y="906809"/>
                </a:lnTo>
                <a:lnTo>
                  <a:pt x="1390459" y="904574"/>
                </a:lnTo>
                <a:lnTo>
                  <a:pt x="1415869" y="903296"/>
                </a:lnTo>
                <a:lnTo>
                  <a:pt x="1441596" y="902338"/>
                </a:lnTo>
                <a:lnTo>
                  <a:pt x="1467324" y="901700"/>
                </a:lnTo>
                <a:close/>
                <a:moveTo>
                  <a:pt x="1466369" y="881062"/>
                </a:moveTo>
                <a:lnTo>
                  <a:pt x="1492733" y="881378"/>
                </a:lnTo>
                <a:lnTo>
                  <a:pt x="1518461" y="882327"/>
                </a:lnTo>
                <a:lnTo>
                  <a:pt x="1544190" y="883592"/>
                </a:lnTo>
                <a:lnTo>
                  <a:pt x="1569283" y="885807"/>
                </a:lnTo>
                <a:lnTo>
                  <a:pt x="1594376" y="888337"/>
                </a:lnTo>
                <a:lnTo>
                  <a:pt x="1619152" y="891501"/>
                </a:lnTo>
                <a:lnTo>
                  <a:pt x="1643609" y="895297"/>
                </a:lnTo>
                <a:lnTo>
                  <a:pt x="1667432" y="899725"/>
                </a:lnTo>
                <a:lnTo>
                  <a:pt x="1690619" y="904786"/>
                </a:lnTo>
                <a:lnTo>
                  <a:pt x="1713807" y="910164"/>
                </a:lnTo>
                <a:lnTo>
                  <a:pt x="1736359" y="915858"/>
                </a:lnTo>
                <a:lnTo>
                  <a:pt x="1758276" y="922184"/>
                </a:lnTo>
                <a:lnTo>
                  <a:pt x="1779875" y="929460"/>
                </a:lnTo>
                <a:lnTo>
                  <a:pt x="1800521" y="936736"/>
                </a:lnTo>
                <a:lnTo>
                  <a:pt x="1821167" y="944327"/>
                </a:lnTo>
                <a:lnTo>
                  <a:pt x="1840861" y="952868"/>
                </a:lnTo>
                <a:lnTo>
                  <a:pt x="1841496" y="954450"/>
                </a:lnTo>
                <a:lnTo>
                  <a:pt x="1842131" y="955083"/>
                </a:lnTo>
                <a:lnTo>
                  <a:pt x="1844037" y="956664"/>
                </a:lnTo>
                <a:lnTo>
                  <a:pt x="1845625" y="957930"/>
                </a:lnTo>
                <a:lnTo>
                  <a:pt x="1846896" y="959511"/>
                </a:lnTo>
                <a:lnTo>
                  <a:pt x="1848484" y="960777"/>
                </a:lnTo>
                <a:lnTo>
                  <a:pt x="1850072" y="963623"/>
                </a:lnTo>
                <a:lnTo>
                  <a:pt x="1851025" y="966787"/>
                </a:lnTo>
                <a:lnTo>
                  <a:pt x="1830696" y="958246"/>
                </a:lnTo>
                <a:lnTo>
                  <a:pt x="1809732" y="950021"/>
                </a:lnTo>
                <a:lnTo>
                  <a:pt x="1788451" y="942113"/>
                </a:lnTo>
                <a:lnTo>
                  <a:pt x="1766534" y="934838"/>
                </a:lnTo>
                <a:lnTo>
                  <a:pt x="1743982" y="928195"/>
                </a:lnTo>
                <a:lnTo>
                  <a:pt x="1720795" y="921552"/>
                </a:lnTo>
                <a:lnTo>
                  <a:pt x="1697290" y="915858"/>
                </a:lnTo>
                <a:lnTo>
                  <a:pt x="1673149" y="910797"/>
                </a:lnTo>
                <a:lnTo>
                  <a:pt x="1648692" y="906368"/>
                </a:lnTo>
                <a:lnTo>
                  <a:pt x="1623916" y="901939"/>
                </a:lnTo>
                <a:lnTo>
                  <a:pt x="1598505" y="898460"/>
                </a:lnTo>
                <a:lnTo>
                  <a:pt x="1572777" y="895613"/>
                </a:lnTo>
                <a:lnTo>
                  <a:pt x="1546413" y="893399"/>
                </a:lnTo>
                <a:lnTo>
                  <a:pt x="1520050" y="891817"/>
                </a:lnTo>
                <a:lnTo>
                  <a:pt x="1493368" y="890868"/>
                </a:lnTo>
                <a:lnTo>
                  <a:pt x="1466369" y="890552"/>
                </a:lnTo>
                <a:lnTo>
                  <a:pt x="1440959" y="890868"/>
                </a:lnTo>
                <a:lnTo>
                  <a:pt x="1415865" y="891817"/>
                </a:lnTo>
                <a:lnTo>
                  <a:pt x="1391090" y="893082"/>
                </a:lnTo>
                <a:lnTo>
                  <a:pt x="1366632" y="894980"/>
                </a:lnTo>
                <a:lnTo>
                  <a:pt x="1342492" y="897511"/>
                </a:lnTo>
                <a:lnTo>
                  <a:pt x="1318034" y="900674"/>
                </a:lnTo>
                <a:lnTo>
                  <a:pt x="1294529" y="904470"/>
                </a:lnTo>
                <a:lnTo>
                  <a:pt x="1271342" y="908582"/>
                </a:lnTo>
                <a:lnTo>
                  <a:pt x="1248472" y="913011"/>
                </a:lnTo>
                <a:lnTo>
                  <a:pt x="1226238" y="918072"/>
                </a:lnTo>
                <a:lnTo>
                  <a:pt x="1204321" y="923450"/>
                </a:lnTo>
                <a:lnTo>
                  <a:pt x="1183039" y="929776"/>
                </a:lnTo>
                <a:lnTo>
                  <a:pt x="1162075" y="936419"/>
                </a:lnTo>
                <a:lnTo>
                  <a:pt x="1141429" y="943062"/>
                </a:lnTo>
                <a:lnTo>
                  <a:pt x="1121101" y="950654"/>
                </a:lnTo>
                <a:lnTo>
                  <a:pt x="1101725" y="958246"/>
                </a:lnTo>
                <a:lnTo>
                  <a:pt x="1103313" y="956664"/>
                </a:lnTo>
                <a:lnTo>
                  <a:pt x="1105536" y="955083"/>
                </a:lnTo>
                <a:lnTo>
                  <a:pt x="1106172" y="954134"/>
                </a:lnTo>
                <a:lnTo>
                  <a:pt x="1106807" y="952236"/>
                </a:lnTo>
                <a:lnTo>
                  <a:pt x="1108395" y="945593"/>
                </a:lnTo>
                <a:lnTo>
                  <a:pt x="1127771" y="938317"/>
                </a:lnTo>
                <a:lnTo>
                  <a:pt x="1147464" y="931358"/>
                </a:lnTo>
                <a:lnTo>
                  <a:pt x="1167793" y="924399"/>
                </a:lnTo>
                <a:lnTo>
                  <a:pt x="1188439" y="918389"/>
                </a:lnTo>
                <a:lnTo>
                  <a:pt x="1209721" y="912695"/>
                </a:lnTo>
                <a:lnTo>
                  <a:pt x="1231320" y="907317"/>
                </a:lnTo>
                <a:lnTo>
                  <a:pt x="1253237" y="902256"/>
                </a:lnTo>
                <a:lnTo>
                  <a:pt x="1275789" y="897827"/>
                </a:lnTo>
                <a:lnTo>
                  <a:pt x="1298341" y="894031"/>
                </a:lnTo>
                <a:lnTo>
                  <a:pt x="1321528" y="890552"/>
                </a:lnTo>
                <a:lnTo>
                  <a:pt x="1345033" y="887705"/>
                </a:lnTo>
                <a:lnTo>
                  <a:pt x="1368856" y="885174"/>
                </a:lnTo>
                <a:lnTo>
                  <a:pt x="1392678" y="883276"/>
                </a:lnTo>
                <a:lnTo>
                  <a:pt x="1417136" y="882011"/>
                </a:lnTo>
                <a:lnTo>
                  <a:pt x="1441594" y="881378"/>
                </a:lnTo>
                <a:lnTo>
                  <a:pt x="1466369" y="881062"/>
                </a:lnTo>
                <a:close/>
                <a:moveTo>
                  <a:pt x="2298187" y="706754"/>
                </a:moveTo>
                <a:lnTo>
                  <a:pt x="2298187" y="707072"/>
                </a:lnTo>
                <a:lnTo>
                  <a:pt x="2256556" y="727392"/>
                </a:lnTo>
                <a:lnTo>
                  <a:pt x="2256556" y="744219"/>
                </a:lnTo>
                <a:lnTo>
                  <a:pt x="2298187" y="725804"/>
                </a:lnTo>
                <a:lnTo>
                  <a:pt x="2356662" y="738822"/>
                </a:lnTo>
                <a:lnTo>
                  <a:pt x="2543210" y="738822"/>
                </a:lnTo>
                <a:lnTo>
                  <a:pt x="2543210" y="738504"/>
                </a:lnTo>
                <a:lnTo>
                  <a:pt x="2543528" y="738822"/>
                </a:lnTo>
                <a:lnTo>
                  <a:pt x="2601685" y="725804"/>
                </a:lnTo>
                <a:lnTo>
                  <a:pt x="2643317" y="744219"/>
                </a:lnTo>
                <a:lnTo>
                  <a:pt x="2643317" y="727392"/>
                </a:lnTo>
                <a:lnTo>
                  <a:pt x="2601685" y="707072"/>
                </a:lnTo>
                <a:lnTo>
                  <a:pt x="2601685" y="706754"/>
                </a:lnTo>
                <a:lnTo>
                  <a:pt x="2541621" y="720089"/>
                </a:lnTo>
                <a:lnTo>
                  <a:pt x="2358569" y="720089"/>
                </a:lnTo>
                <a:lnTo>
                  <a:pt x="2298187" y="706754"/>
                </a:lnTo>
                <a:close/>
                <a:moveTo>
                  <a:pt x="345497" y="706754"/>
                </a:moveTo>
                <a:lnTo>
                  <a:pt x="345497" y="707072"/>
                </a:lnTo>
                <a:lnTo>
                  <a:pt x="303895" y="727392"/>
                </a:lnTo>
                <a:lnTo>
                  <a:pt x="304212" y="744219"/>
                </a:lnTo>
                <a:lnTo>
                  <a:pt x="345815" y="725804"/>
                </a:lnTo>
                <a:lnTo>
                  <a:pt x="404249" y="738822"/>
                </a:lnTo>
                <a:lnTo>
                  <a:pt x="590983" y="738822"/>
                </a:lnTo>
                <a:lnTo>
                  <a:pt x="648782" y="725804"/>
                </a:lnTo>
                <a:lnTo>
                  <a:pt x="690384" y="744219"/>
                </a:lnTo>
                <a:lnTo>
                  <a:pt x="690702" y="727392"/>
                </a:lnTo>
                <a:lnTo>
                  <a:pt x="648782" y="707072"/>
                </a:lnTo>
                <a:lnTo>
                  <a:pt x="648782" y="706754"/>
                </a:lnTo>
                <a:lnTo>
                  <a:pt x="588760" y="720089"/>
                </a:lnTo>
                <a:lnTo>
                  <a:pt x="406154" y="720089"/>
                </a:lnTo>
                <a:lnTo>
                  <a:pt x="345815" y="706754"/>
                </a:lnTo>
                <a:lnTo>
                  <a:pt x="345497" y="706754"/>
                </a:lnTo>
                <a:close/>
                <a:moveTo>
                  <a:pt x="1469712" y="582612"/>
                </a:moveTo>
                <a:lnTo>
                  <a:pt x="1479863" y="582612"/>
                </a:lnTo>
                <a:lnTo>
                  <a:pt x="1490014" y="582929"/>
                </a:lnTo>
                <a:lnTo>
                  <a:pt x="1500165" y="583563"/>
                </a:lnTo>
                <a:lnTo>
                  <a:pt x="1510316" y="584513"/>
                </a:lnTo>
                <a:lnTo>
                  <a:pt x="1520150" y="585781"/>
                </a:lnTo>
                <a:lnTo>
                  <a:pt x="1529984" y="587049"/>
                </a:lnTo>
                <a:lnTo>
                  <a:pt x="1539818" y="588317"/>
                </a:lnTo>
                <a:lnTo>
                  <a:pt x="1549652" y="590218"/>
                </a:lnTo>
                <a:lnTo>
                  <a:pt x="1558851" y="592120"/>
                </a:lnTo>
                <a:lnTo>
                  <a:pt x="1568368" y="594022"/>
                </a:lnTo>
                <a:lnTo>
                  <a:pt x="1577885" y="596240"/>
                </a:lnTo>
                <a:lnTo>
                  <a:pt x="1586767" y="598776"/>
                </a:lnTo>
                <a:lnTo>
                  <a:pt x="1595967" y="601628"/>
                </a:lnTo>
                <a:lnTo>
                  <a:pt x="1604849" y="604480"/>
                </a:lnTo>
                <a:lnTo>
                  <a:pt x="1613414" y="607650"/>
                </a:lnTo>
                <a:lnTo>
                  <a:pt x="1622296" y="611136"/>
                </a:lnTo>
                <a:lnTo>
                  <a:pt x="1630861" y="615890"/>
                </a:lnTo>
                <a:lnTo>
                  <a:pt x="1639109" y="620961"/>
                </a:lnTo>
                <a:lnTo>
                  <a:pt x="1647674" y="626349"/>
                </a:lnTo>
                <a:lnTo>
                  <a:pt x="1655604" y="631737"/>
                </a:lnTo>
                <a:lnTo>
                  <a:pt x="1670831" y="642512"/>
                </a:lnTo>
                <a:lnTo>
                  <a:pt x="1684789" y="653605"/>
                </a:lnTo>
                <a:lnTo>
                  <a:pt x="1698430" y="664698"/>
                </a:lnTo>
                <a:lnTo>
                  <a:pt x="1711436" y="676424"/>
                </a:lnTo>
                <a:lnTo>
                  <a:pt x="1722856" y="687834"/>
                </a:lnTo>
                <a:lnTo>
                  <a:pt x="1734276" y="699877"/>
                </a:lnTo>
                <a:lnTo>
                  <a:pt x="1744427" y="711604"/>
                </a:lnTo>
                <a:lnTo>
                  <a:pt x="1753626" y="723648"/>
                </a:lnTo>
                <a:lnTo>
                  <a:pt x="1762826" y="735374"/>
                </a:lnTo>
                <a:lnTo>
                  <a:pt x="1770756" y="747734"/>
                </a:lnTo>
                <a:lnTo>
                  <a:pt x="1778370" y="759461"/>
                </a:lnTo>
                <a:lnTo>
                  <a:pt x="1785349" y="771504"/>
                </a:lnTo>
                <a:lnTo>
                  <a:pt x="1791693" y="783231"/>
                </a:lnTo>
                <a:lnTo>
                  <a:pt x="1797403" y="794958"/>
                </a:lnTo>
                <a:lnTo>
                  <a:pt x="1803113" y="806367"/>
                </a:lnTo>
                <a:lnTo>
                  <a:pt x="1807871" y="817777"/>
                </a:lnTo>
                <a:lnTo>
                  <a:pt x="1811995" y="828870"/>
                </a:lnTo>
                <a:lnTo>
                  <a:pt x="1815802" y="839962"/>
                </a:lnTo>
                <a:lnTo>
                  <a:pt x="1819291" y="850104"/>
                </a:lnTo>
                <a:lnTo>
                  <a:pt x="1822464" y="860563"/>
                </a:lnTo>
                <a:lnTo>
                  <a:pt x="1825319" y="870388"/>
                </a:lnTo>
                <a:lnTo>
                  <a:pt x="1827539" y="880213"/>
                </a:lnTo>
                <a:lnTo>
                  <a:pt x="1831663" y="897644"/>
                </a:lnTo>
                <a:lnTo>
                  <a:pt x="1834518" y="913491"/>
                </a:lnTo>
                <a:lnTo>
                  <a:pt x="1836739" y="927119"/>
                </a:lnTo>
                <a:lnTo>
                  <a:pt x="1838325" y="938212"/>
                </a:lnTo>
                <a:lnTo>
                  <a:pt x="1818657" y="929971"/>
                </a:lnTo>
                <a:lnTo>
                  <a:pt x="1798038" y="922048"/>
                </a:lnTo>
                <a:lnTo>
                  <a:pt x="1777418" y="915076"/>
                </a:lnTo>
                <a:lnTo>
                  <a:pt x="1756164" y="908420"/>
                </a:lnTo>
                <a:lnTo>
                  <a:pt x="1734276" y="901764"/>
                </a:lnTo>
                <a:lnTo>
                  <a:pt x="1712070" y="896060"/>
                </a:lnTo>
                <a:lnTo>
                  <a:pt x="1689230" y="890672"/>
                </a:lnTo>
                <a:lnTo>
                  <a:pt x="1666073" y="885918"/>
                </a:lnTo>
                <a:lnTo>
                  <a:pt x="1642281" y="881798"/>
                </a:lnTo>
                <a:lnTo>
                  <a:pt x="1618489" y="877677"/>
                </a:lnTo>
                <a:lnTo>
                  <a:pt x="1593746" y="874508"/>
                </a:lnTo>
                <a:lnTo>
                  <a:pt x="1569003" y="871973"/>
                </a:lnTo>
                <a:lnTo>
                  <a:pt x="1543942" y="869754"/>
                </a:lnTo>
                <a:lnTo>
                  <a:pt x="1518564" y="868486"/>
                </a:lnTo>
                <a:lnTo>
                  <a:pt x="1492869" y="867535"/>
                </a:lnTo>
                <a:lnTo>
                  <a:pt x="1466857" y="867219"/>
                </a:lnTo>
                <a:lnTo>
                  <a:pt x="1442431" y="867535"/>
                </a:lnTo>
                <a:lnTo>
                  <a:pt x="1418004" y="868169"/>
                </a:lnTo>
                <a:lnTo>
                  <a:pt x="1393896" y="869754"/>
                </a:lnTo>
                <a:lnTo>
                  <a:pt x="1370104" y="871656"/>
                </a:lnTo>
                <a:lnTo>
                  <a:pt x="1346312" y="873874"/>
                </a:lnTo>
                <a:lnTo>
                  <a:pt x="1323155" y="876727"/>
                </a:lnTo>
                <a:lnTo>
                  <a:pt x="1300315" y="880530"/>
                </a:lnTo>
                <a:lnTo>
                  <a:pt x="1277792" y="884333"/>
                </a:lnTo>
                <a:lnTo>
                  <a:pt x="1255269" y="888453"/>
                </a:lnTo>
                <a:lnTo>
                  <a:pt x="1233698" y="893207"/>
                </a:lnTo>
                <a:lnTo>
                  <a:pt x="1212127" y="898595"/>
                </a:lnTo>
                <a:lnTo>
                  <a:pt x="1191190" y="904300"/>
                </a:lnTo>
                <a:lnTo>
                  <a:pt x="1170571" y="910639"/>
                </a:lnTo>
                <a:lnTo>
                  <a:pt x="1150268" y="916977"/>
                </a:lnTo>
                <a:lnTo>
                  <a:pt x="1130600" y="923950"/>
                </a:lnTo>
                <a:lnTo>
                  <a:pt x="1111250" y="931556"/>
                </a:lnTo>
                <a:lnTo>
                  <a:pt x="1113153" y="918879"/>
                </a:lnTo>
                <a:lnTo>
                  <a:pt x="1116325" y="904300"/>
                </a:lnTo>
                <a:lnTo>
                  <a:pt x="1119498" y="887185"/>
                </a:lnTo>
                <a:lnTo>
                  <a:pt x="1121718" y="877994"/>
                </a:lnTo>
                <a:lnTo>
                  <a:pt x="1124256" y="868803"/>
                </a:lnTo>
                <a:lnTo>
                  <a:pt x="1126794" y="858978"/>
                </a:lnTo>
                <a:lnTo>
                  <a:pt x="1129966" y="848519"/>
                </a:lnTo>
                <a:lnTo>
                  <a:pt x="1133455" y="838378"/>
                </a:lnTo>
                <a:lnTo>
                  <a:pt x="1137579" y="827285"/>
                </a:lnTo>
                <a:lnTo>
                  <a:pt x="1141703" y="816509"/>
                </a:lnTo>
                <a:lnTo>
                  <a:pt x="1146462" y="805099"/>
                </a:lnTo>
                <a:lnTo>
                  <a:pt x="1151854" y="793690"/>
                </a:lnTo>
                <a:lnTo>
                  <a:pt x="1157564" y="781963"/>
                </a:lnTo>
                <a:lnTo>
                  <a:pt x="1163909" y="770554"/>
                </a:lnTo>
                <a:lnTo>
                  <a:pt x="1170888" y="758510"/>
                </a:lnTo>
                <a:lnTo>
                  <a:pt x="1178184" y="746784"/>
                </a:lnTo>
                <a:lnTo>
                  <a:pt x="1186749" y="734740"/>
                </a:lnTo>
                <a:lnTo>
                  <a:pt x="1195314" y="723014"/>
                </a:lnTo>
                <a:lnTo>
                  <a:pt x="1204831" y="710970"/>
                </a:lnTo>
                <a:lnTo>
                  <a:pt x="1215299" y="699561"/>
                </a:lnTo>
                <a:lnTo>
                  <a:pt x="1226085" y="687517"/>
                </a:lnTo>
                <a:lnTo>
                  <a:pt x="1237822" y="676424"/>
                </a:lnTo>
                <a:lnTo>
                  <a:pt x="1250194" y="664698"/>
                </a:lnTo>
                <a:lnTo>
                  <a:pt x="1263517" y="653605"/>
                </a:lnTo>
                <a:lnTo>
                  <a:pt x="1277792" y="642512"/>
                </a:lnTo>
                <a:lnTo>
                  <a:pt x="1292701" y="632054"/>
                </a:lnTo>
                <a:lnTo>
                  <a:pt x="1308880" y="621278"/>
                </a:lnTo>
                <a:lnTo>
                  <a:pt x="1317128" y="616524"/>
                </a:lnTo>
                <a:lnTo>
                  <a:pt x="1325693" y="611453"/>
                </a:lnTo>
                <a:lnTo>
                  <a:pt x="1334575" y="606382"/>
                </a:lnTo>
                <a:lnTo>
                  <a:pt x="1343774" y="601628"/>
                </a:lnTo>
                <a:lnTo>
                  <a:pt x="1358367" y="597191"/>
                </a:lnTo>
                <a:lnTo>
                  <a:pt x="1373593" y="593388"/>
                </a:lnTo>
                <a:lnTo>
                  <a:pt x="1388503" y="590218"/>
                </a:lnTo>
                <a:lnTo>
                  <a:pt x="1404364" y="587683"/>
                </a:lnTo>
                <a:lnTo>
                  <a:pt x="1420542" y="585464"/>
                </a:lnTo>
                <a:lnTo>
                  <a:pt x="1436721" y="583880"/>
                </a:lnTo>
                <a:lnTo>
                  <a:pt x="1452899" y="582929"/>
                </a:lnTo>
                <a:lnTo>
                  <a:pt x="1469712" y="582612"/>
                </a:lnTo>
                <a:close/>
                <a:moveTo>
                  <a:pt x="1469390" y="549275"/>
                </a:moveTo>
                <a:lnTo>
                  <a:pt x="1483995" y="549587"/>
                </a:lnTo>
                <a:lnTo>
                  <a:pt x="1498283" y="550212"/>
                </a:lnTo>
                <a:lnTo>
                  <a:pt x="1512570" y="551462"/>
                </a:lnTo>
                <a:lnTo>
                  <a:pt x="1526858" y="553025"/>
                </a:lnTo>
                <a:lnTo>
                  <a:pt x="1540510" y="554900"/>
                </a:lnTo>
                <a:lnTo>
                  <a:pt x="1554163" y="557400"/>
                </a:lnTo>
                <a:lnTo>
                  <a:pt x="1567498" y="560213"/>
                </a:lnTo>
                <a:lnTo>
                  <a:pt x="1580833" y="563963"/>
                </a:lnTo>
                <a:lnTo>
                  <a:pt x="1582738" y="566463"/>
                </a:lnTo>
                <a:lnTo>
                  <a:pt x="1584008" y="569275"/>
                </a:lnTo>
                <a:lnTo>
                  <a:pt x="1584960" y="571463"/>
                </a:lnTo>
                <a:lnTo>
                  <a:pt x="1585595" y="573650"/>
                </a:lnTo>
                <a:lnTo>
                  <a:pt x="1585913" y="575838"/>
                </a:lnTo>
                <a:lnTo>
                  <a:pt x="1585913" y="577713"/>
                </a:lnTo>
                <a:lnTo>
                  <a:pt x="1585913" y="579275"/>
                </a:lnTo>
                <a:lnTo>
                  <a:pt x="1585595" y="580838"/>
                </a:lnTo>
                <a:lnTo>
                  <a:pt x="1584643" y="583338"/>
                </a:lnTo>
                <a:lnTo>
                  <a:pt x="1583690" y="585213"/>
                </a:lnTo>
                <a:lnTo>
                  <a:pt x="1582420" y="586775"/>
                </a:lnTo>
                <a:lnTo>
                  <a:pt x="1582420" y="588963"/>
                </a:lnTo>
                <a:lnTo>
                  <a:pt x="1569085" y="585525"/>
                </a:lnTo>
                <a:lnTo>
                  <a:pt x="1555433" y="582400"/>
                </a:lnTo>
                <a:lnTo>
                  <a:pt x="1541463" y="579900"/>
                </a:lnTo>
                <a:lnTo>
                  <a:pt x="1527493" y="577713"/>
                </a:lnTo>
                <a:lnTo>
                  <a:pt x="1513205" y="576150"/>
                </a:lnTo>
                <a:lnTo>
                  <a:pt x="1498600" y="574900"/>
                </a:lnTo>
                <a:lnTo>
                  <a:pt x="1484313" y="574275"/>
                </a:lnTo>
                <a:lnTo>
                  <a:pt x="1469390" y="573963"/>
                </a:lnTo>
                <a:lnTo>
                  <a:pt x="1455738" y="574275"/>
                </a:lnTo>
                <a:lnTo>
                  <a:pt x="1442403" y="574900"/>
                </a:lnTo>
                <a:lnTo>
                  <a:pt x="1429068" y="575838"/>
                </a:lnTo>
                <a:lnTo>
                  <a:pt x="1416050" y="577088"/>
                </a:lnTo>
                <a:lnTo>
                  <a:pt x="1403032" y="578963"/>
                </a:lnTo>
                <a:lnTo>
                  <a:pt x="1390650" y="580838"/>
                </a:lnTo>
                <a:lnTo>
                  <a:pt x="1377950" y="583338"/>
                </a:lnTo>
                <a:lnTo>
                  <a:pt x="1365250" y="586463"/>
                </a:lnTo>
                <a:lnTo>
                  <a:pt x="1364615" y="585838"/>
                </a:lnTo>
                <a:lnTo>
                  <a:pt x="1363662" y="583963"/>
                </a:lnTo>
                <a:lnTo>
                  <a:pt x="1362710" y="582088"/>
                </a:lnTo>
                <a:lnTo>
                  <a:pt x="1362075" y="579275"/>
                </a:lnTo>
                <a:lnTo>
                  <a:pt x="1362075" y="577400"/>
                </a:lnTo>
                <a:lnTo>
                  <a:pt x="1362075" y="575525"/>
                </a:lnTo>
                <a:lnTo>
                  <a:pt x="1362392" y="573650"/>
                </a:lnTo>
                <a:lnTo>
                  <a:pt x="1363027" y="571463"/>
                </a:lnTo>
                <a:lnTo>
                  <a:pt x="1363980" y="568963"/>
                </a:lnTo>
                <a:lnTo>
                  <a:pt x="1365250" y="566463"/>
                </a:lnTo>
                <a:lnTo>
                  <a:pt x="1367472" y="563650"/>
                </a:lnTo>
                <a:lnTo>
                  <a:pt x="1369695" y="560525"/>
                </a:lnTo>
                <a:lnTo>
                  <a:pt x="1381442" y="558025"/>
                </a:lnTo>
                <a:lnTo>
                  <a:pt x="1393507" y="555837"/>
                </a:lnTo>
                <a:lnTo>
                  <a:pt x="1405572" y="553650"/>
                </a:lnTo>
                <a:lnTo>
                  <a:pt x="1418272" y="552087"/>
                </a:lnTo>
                <a:lnTo>
                  <a:pt x="1430655" y="550837"/>
                </a:lnTo>
                <a:lnTo>
                  <a:pt x="1443355" y="549900"/>
                </a:lnTo>
                <a:lnTo>
                  <a:pt x="1456055" y="549587"/>
                </a:lnTo>
                <a:lnTo>
                  <a:pt x="1469390" y="549275"/>
                </a:lnTo>
                <a:close/>
                <a:moveTo>
                  <a:pt x="2332827" y="542607"/>
                </a:moveTo>
                <a:lnTo>
                  <a:pt x="2232721" y="587692"/>
                </a:lnTo>
                <a:lnTo>
                  <a:pt x="2230178" y="604837"/>
                </a:lnTo>
                <a:lnTo>
                  <a:pt x="2332192" y="558799"/>
                </a:lnTo>
                <a:lnTo>
                  <a:pt x="2383993" y="587374"/>
                </a:lnTo>
                <a:lnTo>
                  <a:pt x="2451049" y="587374"/>
                </a:lnTo>
                <a:lnTo>
                  <a:pt x="2541939" y="559117"/>
                </a:lnTo>
                <a:lnTo>
                  <a:pt x="2615033" y="603884"/>
                </a:lnTo>
                <a:lnTo>
                  <a:pt x="2629016" y="594994"/>
                </a:lnTo>
                <a:lnTo>
                  <a:pt x="2543846" y="543559"/>
                </a:lnTo>
                <a:lnTo>
                  <a:pt x="2448189" y="572769"/>
                </a:lnTo>
                <a:lnTo>
                  <a:pt x="2388125" y="572769"/>
                </a:lnTo>
                <a:lnTo>
                  <a:pt x="2332827" y="542607"/>
                </a:lnTo>
                <a:close/>
                <a:moveTo>
                  <a:pt x="614484" y="542607"/>
                </a:moveTo>
                <a:lnTo>
                  <a:pt x="559226" y="572769"/>
                </a:lnTo>
                <a:lnTo>
                  <a:pt x="499204" y="572769"/>
                </a:lnTo>
                <a:lnTo>
                  <a:pt x="403931" y="543559"/>
                </a:lnTo>
                <a:lnTo>
                  <a:pt x="403614" y="543559"/>
                </a:lnTo>
                <a:lnTo>
                  <a:pt x="318821" y="594994"/>
                </a:lnTo>
                <a:lnTo>
                  <a:pt x="332477" y="603884"/>
                </a:lnTo>
                <a:lnTo>
                  <a:pt x="405519" y="559117"/>
                </a:lnTo>
                <a:lnTo>
                  <a:pt x="496663" y="587374"/>
                </a:lnTo>
                <a:lnTo>
                  <a:pt x="563354" y="587374"/>
                </a:lnTo>
                <a:lnTo>
                  <a:pt x="615119" y="558799"/>
                </a:lnTo>
                <a:lnTo>
                  <a:pt x="717061" y="604837"/>
                </a:lnTo>
                <a:lnTo>
                  <a:pt x="714203" y="587692"/>
                </a:lnTo>
                <a:lnTo>
                  <a:pt x="614801" y="542607"/>
                </a:lnTo>
                <a:lnTo>
                  <a:pt x="614484" y="542607"/>
                </a:lnTo>
                <a:close/>
                <a:moveTo>
                  <a:pt x="1459865" y="501650"/>
                </a:moveTo>
                <a:lnTo>
                  <a:pt x="1470025" y="501650"/>
                </a:lnTo>
                <a:lnTo>
                  <a:pt x="1482090" y="501650"/>
                </a:lnTo>
                <a:lnTo>
                  <a:pt x="1493838" y="502277"/>
                </a:lnTo>
                <a:lnTo>
                  <a:pt x="1505903" y="502904"/>
                </a:lnTo>
                <a:lnTo>
                  <a:pt x="1517333" y="504159"/>
                </a:lnTo>
                <a:lnTo>
                  <a:pt x="1529080" y="505413"/>
                </a:lnTo>
                <a:lnTo>
                  <a:pt x="1540510" y="506981"/>
                </a:lnTo>
                <a:lnTo>
                  <a:pt x="1551940" y="509176"/>
                </a:lnTo>
                <a:lnTo>
                  <a:pt x="1562735" y="511371"/>
                </a:lnTo>
                <a:lnTo>
                  <a:pt x="1567498" y="514820"/>
                </a:lnTo>
                <a:lnTo>
                  <a:pt x="1570990" y="518270"/>
                </a:lnTo>
                <a:lnTo>
                  <a:pt x="1573848" y="521092"/>
                </a:lnTo>
                <a:lnTo>
                  <a:pt x="1575435" y="523287"/>
                </a:lnTo>
                <a:lnTo>
                  <a:pt x="1576070" y="525482"/>
                </a:lnTo>
                <a:lnTo>
                  <a:pt x="1576388" y="526736"/>
                </a:lnTo>
                <a:lnTo>
                  <a:pt x="1576388" y="527991"/>
                </a:lnTo>
                <a:lnTo>
                  <a:pt x="1576388" y="552450"/>
                </a:lnTo>
                <a:lnTo>
                  <a:pt x="1563688" y="549314"/>
                </a:lnTo>
                <a:lnTo>
                  <a:pt x="1550988" y="546805"/>
                </a:lnTo>
                <a:lnTo>
                  <a:pt x="1537653" y="544610"/>
                </a:lnTo>
                <a:lnTo>
                  <a:pt x="1524318" y="542729"/>
                </a:lnTo>
                <a:lnTo>
                  <a:pt x="1511300" y="541161"/>
                </a:lnTo>
                <a:lnTo>
                  <a:pt x="1497330" y="540220"/>
                </a:lnTo>
                <a:lnTo>
                  <a:pt x="1483995" y="539593"/>
                </a:lnTo>
                <a:lnTo>
                  <a:pt x="1470025" y="539280"/>
                </a:lnTo>
                <a:lnTo>
                  <a:pt x="1457325" y="539593"/>
                </a:lnTo>
                <a:lnTo>
                  <a:pt x="1444943" y="539907"/>
                </a:lnTo>
                <a:lnTo>
                  <a:pt x="1432560" y="540847"/>
                </a:lnTo>
                <a:lnTo>
                  <a:pt x="1420495" y="542102"/>
                </a:lnTo>
                <a:lnTo>
                  <a:pt x="1408113" y="543670"/>
                </a:lnTo>
                <a:lnTo>
                  <a:pt x="1396365" y="545551"/>
                </a:lnTo>
                <a:lnTo>
                  <a:pt x="1384618" y="547433"/>
                </a:lnTo>
                <a:lnTo>
                  <a:pt x="1373188" y="549941"/>
                </a:lnTo>
                <a:lnTo>
                  <a:pt x="1373188" y="527991"/>
                </a:lnTo>
                <a:lnTo>
                  <a:pt x="1373188" y="526736"/>
                </a:lnTo>
                <a:lnTo>
                  <a:pt x="1373823" y="524855"/>
                </a:lnTo>
                <a:lnTo>
                  <a:pt x="1374775" y="522346"/>
                </a:lnTo>
                <a:lnTo>
                  <a:pt x="1376998" y="519524"/>
                </a:lnTo>
                <a:lnTo>
                  <a:pt x="1380173" y="516075"/>
                </a:lnTo>
                <a:lnTo>
                  <a:pt x="1382395" y="514193"/>
                </a:lnTo>
                <a:lnTo>
                  <a:pt x="1384935" y="512312"/>
                </a:lnTo>
                <a:lnTo>
                  <a:pt x="1387793" y="510430"/>
                </a:lnTo>
                <a:lnTo>
                  <a:pt x="1391603" y="508549"/>
                </a:lnTo>
                <a:lnTo>
                  <a:pt x="1401128" y="506981"/>
                </a:lnTo>
                <a:lnTo>
                  <a:pt x="1410335" y="505413"/>
                </a:lnTo>
                <a:lnTo>
                  <a:pt x="1420178" y="504159"/>
                </a:lnTo>
                <a:lnTo>
                  <a:pt x="1430020" y="503218"/>
                </a:lnTo>
                <a:lnTo>
                  <a:pt x="1439863" y="502591"/>
                </a:lnTo>
                <a:lnTo>
                  <a:pt x="1449705" y="501963"/>
                </a:lnTo>
                <a:lnTo>
                  <a:pt x="1459865" y="501650"/>
                </a:lnTo>
                <a:close/>
                <a:moveTo>
                  <a:pt x="1427413" y="473075"/>
                </a:moveTo>
                <a:lnTo>
                  <a:pt x="1520257" y="473075"/>
                </a:lnTo>
                <a:lnTo>
                  <a:pt x="1526912" y="482600"/>
                </a:lnTo>
                <a:lnTo>
                  <a:pt x="1526912" y="482917"/>
                </a:lnTo>
                <a:lnTo>
                  <a:pt x="1554163" y="482917"/>
                </a:lnTo>
                <a:lnTo>
                  <a:pt x="1554163" y="501650"/>
                </a:lnTo>
                <a:lnTo>
                  <a:pt x="1543706" y="499745"/>
                </a:lnTo>
                <a:lnTo>
                  <a:pt x="1533566" y="498157"/>
                </a:lnTo>
                <a:lnTo>
                  <a:pt x="1522792" y="496570"/>
                </a:lnTo>
                <a:lnTo>
                  <a:pt x="1512336" y="495617"/>
                </a:lnTo>
                <a:lnTo>
                  <a:pt x="1501562" y="494347"/>
                </a:lnTo>
                <a:lnTo>
                  <a:pt x="1491105" y="493712"/>
                </a:lnTo>
                <a:lnTo>
                  <a:pt x="1480331" y="493077"/>
                </a:lnTo>
                <a:lnTo>
                  <a:pt x="1469241" y="493077"/>
                </a:lnTo>
                <a:lnTo>
                  <a:pt x="1459418" y="493077"/>
                </a:lnTo>
                <a:lnTo>
                  <a:pt x="1449911" y="493395"/>
                </a:lnTo>
                <a:lnTo>
                  <a:pt x="1440405" y="494030"/>
                </a:lnTo>
                <a:lnTo>
                  <a:pt x="1430582" y="494982"/>
                </a:lnTo>
                <a:lnTo>
                  <a:pt x="1421393" y="495935"/>
                </a:lnTo>
                <a:lnTo>
                  <a:pt x="1412204" y="497205"/>
                </a:lnTo>
                <a:lnTo>
                  <a:pt x="1403014" y="498475"/>
                </a:lnTo>
                <a:lnTo>
                  <a:pt x="1393825" y="499745"/>
                </a:lnTo>
                <a:lnTo>
                  <a:pt x="1393825" y="482917"/>
                </a:lnTo>
                <a:lnTo>
                  <a:pt x="1421076" y="482917"/>
                </a:lnTo>
                <a:lnTo>
                  <a:pt x="1421076" y="482600"/>
                </a:lnTo>
                <a:lnTo>
                  <a:pt x="1427413" y="473075"/>
                </a:lnTo>
                <a:close/>
                <a:moveTo>
                  <a:pt x="2414502" y="454659"/>
                </a:moveTo>
                <a:lnTo>
                  <a:pt x="2412595" y="454977"/>
                </a:lnTo>
                <a:lnTo>
                  <a:pt x="2410370" y="455612"/>
                </a:lnTo>
                <a:lnTo>
                  <a:pt x="2408464" y="456247"/>
                </a:lnTo>
                <a:lnTo>
                  <a:pt x="2406875" y="457199"/>
                </a:lnTo>
                <a:lnTo>
                  <a:pt x="2404968" y="458152"/>
                </a:lnTo>
                <a:lnTo>
                  <a:pt x="2402108" y="460692"/>
                </a:lnTo>
                <a:lnTo>
                  <a:pt x="2399565" y="463549"/>
                </a:lnTo>
                <a:lnTo>
                  <a:pt x="2398294" y="465137"/>
                </a:lnTo>
                <a:lnTo>
                  <a:pt x="2397341" y="467042"/>
                </a:lnTo>
                <a:lnTo>
                  <a:pt x="2396705" y="468947"/>
                </a:lnTo>
                <a:lnTo>
                  <a:pt x="2396070" y="470852"/>
                </a:lnTo>
                <a:lnTo>
                  <a:pt x="2395752" y="473074"/>
                </a:lnTo>
                <a:lnTo>
                  <a:pt x="2395752" y="475297"/>
                </a:lnTo>
                <a:lnTo>
                  <a:pt x="2395752" y="557212"/>
                </a:lnTo>
                <a:lnTo>
                  <a:pt x="2437383" y="557212"/>
                </a:lnTo>
                <a:lnTo>
                  <a:pt x="2437383" y="475297"/>
                </a:lnTo>
                <a:lnTo>
                  <a:pt x="2437383" y="473074"/>
                </a:lnTo>
                <a:lnTo>
                  <a:pt x="2437066" y="470852"/>
                </a:lnTo>
                <a:lnTo>
                  <a:pt x="2436430" y="468947"/>
                </a:lnTo>
                <a:lnTo>
                  <a:pt x="2435794" y="467042"/>
                </a:lnTo>
                <a:lnTo>
                  <a:pt x="2434841" y="465137"/>
                </a:lnTo>
                <a:lnTo>
                  <a:pt x="2433888" y="463549"/>
                </a:lnTo>
                <a:lnTo>
                  <a:pt x="2431345" y="460692"/>
                </a:lnTo>
                <a:lnTo>
                  <a:pt x="2428485" y="458152"/>
                </a:lnTo>
                <a:lnTo>
                  <a:pt x="2426578" y="457199"/>
                </a:lnTo>
                <a:lnTo>
                  <a:pt x="2424989" y="456247"/>
                </a:lnTo>
                <a:lnTo>
                  <a:pt x="2423082" y="455612"/>
                </a:lnTo>
                <a:lnTo>
                  <a:pt x="2420858" y="454977"/>
                </a:lnTo>
                <a:lnTo>
                  <a:pt x="2418633" y="454659"/>
                </a:lnTo>
                <a:lnTo>
                  <a:pt x="2416726" y="454659"/>
                </a:lnTo>
                <a:lnTo>
                  <a:pt x="2414502" y="454659"/>
                </a:lnTo>
                <a:close/>
                <a:moveTo>
                  <a:pt x="528421" y="454659"/>
                </a:moveTo>
                <a:lnTo>
                  <a:pt x="526515" y="454977"/>
                </a:lnTo>
                <a:lnTo>
                  <a:pt x="524610" y="455612"/>
                </a:lnTo>
                <a:lnTo>
                  <a:pt x="522704" y="456247"/>
                </a:lnTo>
                <a:lnTo>
                  <a:pt x="520799" y="457199"/>
                </a:lnTo>
                <a:lnTo>
                  <a:pt x="519211" y="458152"/>
                </a:lnTo>
                <a:lnTo>
                  <a:pt x="515718" y="460692"/>
                </a:lnTo>
                <a:lnTo>
                  <a:pt x="513177" y="463549"/>
                </a:lnTo>
                <a:lnTo>
                  <a:pt x="512224" y="465137"/>
                </a:lnTo>
                <a:lnTo>
                  <a:pt x="511272" y="467042"/>
                </a:lnTo>
                <a:lnTo>
                  <a:pt x="510637" y="468947"/>
                </a:lnTo>
                <a:lnTo>
                  <a:pt x="510319" y="470852"/>
                </a:lnTo>
                <a:lnTo>
                  <a:pt x="510001" y="473074"/>
                </a:lnTo>
                <a:lnTo>
                  <a:pt x="509684" y="475297"/>
                </a:lnTo>
                <a:lnTo>
                  <a:pt x="509684" y="557212"/>
                </a:lnTo>
                <a:lnTo>
                  <a:pt x="551286" y="557212"/>
                </a:lnTo>
                <a:lnTo>
                  <a:pt x="551286" y="475297"/>
                </a:lnTo>
                <a:lnTo>
                  <a:pt x="551286" y="473074"/>
                </a:lnTo>
                <a:lnTo>
                  <a:pt x="550969" y="470852"/>
                </a:lnTo>
                <a:lnTo>
                  <a:pt x="550334" y="468947"/>
                </a:lnTo>
                <a:lnTo>
                  <a:pt x="549698" y="467042"/>
                </a:lnTo>
                <a:lnTo>
                  <a:pt x="548746" y="465137"/>
                </a:lnTo>
                <a:lnTo>
                  <a:pt x="547793" y="463549"/>
                </a:lnTo>
                <a:lnTo>
                  <a:pt x="545252" y="460692"/>
                </a:lnTo>
                <a:lnTo>
                  <a:pt x="542394" y="458152"/>
                </a:lnTo>
                <a:lnTo>
                  <a:pt x="540489" y="457199"/>
                </a:lnTo>
                <a:lnTo>
                  <a:pt x="538583" y="456247"/>
                </a:lnTo>
                <a:lnTo>
                  <a:pt x="536678" y="455612"/>
                </a:lnTo>
                <a:lnTo>
                  <a:pt x="534772" y="454977"/>
                </a:lnTo>
                <a:lnTo>
                  <a:pt x="532549" y="454659"/>
                </a:lnTo>
                <a:lnTo>
                  <a:pt x="530644" y="454659"/>
                </a:lnTo>
                <a:lnTo>
                  <a:pt x="528421" y="454659"/>
                </a:lnTo>
                <a:close/>
                <a:moveTo>
                  <a:pt x="2386218" y="407987"/>
                </a:moveTo>
                <a:lnTo>
                  <a:pt x="2447553" y="407987"/>
                </a:lnTo>
                <a:lnTo>
                  <a:pt x="2537490" y="452754"/>
                </a:lnTo>
                <a:lnTo>
                  <a:pt x="2533359" y="457199"/>
                </a:lnTo>
                <a:lnTo>
                  <a:pt x="2529545" y="461327"/>
                </a:lnTo>
                <a:lnTo>
                  <a:pt x="2525414" y="465137"/>
                </a:lnTo>
                <a:lnTo>
                  <a:pt x="2525414" y="501332"/>
                </a:lnTo>
                <a:lnTo>
                  <a:pt x="2526049" y="500697"/>
                </a:lnTo>
                <a:lnTo>
                  <a:pt x="2527003" y="500062"/>
                </a:lnTo>
                <a:lnTo>
                  <a:pt x="2529545" y="499109"/>
                </a:lnTo>
                <a:lnTo>
                  <a:pt x="2532723" y="498474"/>
                </a:lnTo>
                <a:lnTo>
                  <a:pt x="2532723" y="493077"/>
                </a:lnTo>
                <a:lnTo>
                  <a:pt x="2531770" y="491807"/>
                </a:lnTo>
                <a:lnTo>
                  <a:pt x="2529863" y="489584"/>
                </a:lnTo>
                <a:lnTo>
                  <a:pt x="2527956" y="486409"/>
                </a:lnTo>
                <a:lnTo>
                  <a:pt x="2527321" y="484822"/>
                </a:lnTo>
                <a:lnTo>
                  <a:pt x="2527003" y="483552"/>
                </a:lnTo>
                <a:lnTo>
                  <a:pt x="2527321" y="480059"/>
                </a:lnTo>
                <a:lnTo>
                  <a:pt x="2527638" y="477837"/>
                </a:lnTo>
                <a:lnTo>
                  <a:pt x="2528592" y="475614"/>
                </a:lnTo>
                <a:lnTo>
                  <a:pt x="2529863" y="473709"/>
                </a:lnTo>
                <a:lnTo>
                  <a:pt x="2531452" y="472122"/>
                </a:lnTo>
                <a:lnTo>
                  <a:pt x="2532405" y="471804"/>
                </a:lnTo>
                <a:lnTo>
                  <a:pt x="2533677" y="470852"/>
                </a:lnTo>
                <a:lnTo>
                  <a:pt x="2535266" y="470534"/>
                </a:lnTo>
                <a:lnTo>
                  <a:pt x="2536537" y="470534"/>
                </a:lnTo>
                <a:lnTo>
                  <a:pt x="2538761" y="470534"/>
                </a:lnTo>
                <a:lnTo>
                  <a:pt x="2540032" y="470852"/>
                </a:lnTo>
                <a:lnTo>
                  <a:pt x="2542893" y="472122"/>
                </a:lnTo>
                <a:lnTo>
                  <a:pt x="2545117" y="473709"/>
                </a:lnTo>
                <a:lnTo>
                  <a:pt x="2547024" y="475614"/>
                </a:lnTo>
                <a:lnTo>
                  <a:pt x="2548295" y="477519"/>
                </a:lnTo>
                <a:lnTo>
                  <a:pt x="2549566" y="479742"/>
                </a:lnTo>
                <a:lnTo>
                  <a:pt x="2550202" y="481964"/>
                </a:lnTo>
                <a:lnTo>
                  <a:pt x="2550202" y="483869"/>
                </a:lnTo>
                <a:lnTo>
                  <a:pt x="2550202" y="485774"/>
                </a:lnTo>
                <a:lnTo>
                  <a:pt x="2549566" y="487044"/>
                </a:lnTo>
                <a:lnTo>
                  <a:pt x="2548931" y="488632"/>
                </a:lnTo>
                <a:lnTo>
                  <a:pt x="2548295" y="489584"/>
                </a:lnTo>
                <a:lnTo>
                  <a:pt x="2547024" y="491172"/>
                </a:lnTo>
                <a:lnTo>
                  <a:pt x="2546388" y="491807"/>
                </a:lnTo>
                <a:lnTo>
                  <a:pt x="2546388" y="495617"/>
                </a:lnTo>
                <a:lnTo>
                  <a:pt x="2547977" y="495934"/>
                </a:lnTo>
                <a:lnTo>
                  <a:pt x="2549566" y="496569"/>
                </a:lnTo>
                <a:lnTo>
                  <a:pt x="2551473" y="497522"/>
                </a:lnTo>
                <a:lnTo>
                  <a:pt x="2553380" y="498792"/>
                </a:lnTo>
                <a:lnTo>
                  <a:pt x="2554969" y="500697"/>
                </a:lnTo>
                <a:lnTo>
                  <a:pt x="2555922" y="501967"/>
                </a:lnTo>
                <a:lnTo>
                  <a:pt x="2556240" y="503237"/>
                </a:lnTo>
                <a:lnTo>
                  <a:pt x="2556558" y="504824"/>
                </a:lnTo>
                <a:lnTo>
                  <a:pt x="2556876" y="506412"/>
                </a:lnTo>
                <a:lnTo>
                  <a:pt x="2556558" y="507999"/>
                </a:lnTo>
                <a:lnTo>
                  <a:pt x="2556240" y="509904"/>
                </a:lnTo>
                <a:lnTo>
                  <a:pt x="2555605" y="511492"/>
                </a:lnTo>
                <a:lnTo>
                  <a:pt x="2554651" y="513079"/>
                </a:lnTo>
                <a:lnTo>
                  <a:pt x="2552427" y="516254"/>
                </a:lnTo>
                <a:lnTo>
                  <a:pt x="2549884" y="519112"/>
                </a:lnTo>
                <a:lnTo>
                  <a:pt x="2547342" y="521652"/>
                </a:lnTo>
                <a:lnTo>
                  <a:pt x="2545435" y="523239"/>
                </a:lnTo>
                <a:lnTo>
                  <a:pt x="2543210" y="524827"/>
                </a:lnTo>
                <a:lnTo>
                  <a:pt x="2543210" y="531177"/>
                </a:lnTo>
                <a:lnTo>
                  <a:pt x="2548931" y="531177"/>
                </a:lnTo>
                <a:lnTo>
                  <a:pt x="2548931" y="537527"/>
                </a:lnTo>
                <a:lnTo>
                  <a:pt x="2554969" y="545782"/>
                </a:lnTo>
                <a:lnTo>
                  <a:pt x="2579440" y="559434"/>
                </a:lnTo>
                <a:lnTo>
                  <a:pt x="2579440" y="553084"/>
                </a:lnTo>
                <a:lnTo>
                  <a:pt x="2578168" y="551814"/>
                </a:lnTo>
                <a:lnTo>
                  <a:pt x="2575308" y="548639"/>
                </a:lnTo>
                <a:lnTo>
                  <a:pt x="2573719" y="546734"/>
                </a:lnTo>
                <a:lnTo>
                  <a:pt x="2572448" y="544194"/>
                </a:lnTo>
                <a:lnTo>
                  <a:pt x="2571495" y="541654"/>
                </a:lnTo>
                <a:lnTo>
                  <a:pt x="2571177" y="538479"/>
                </a:lnTo>
                <a:lnTo>
                  <a:pt x="2571177" y="537209"/>
                </a:lnTo>
                <a:lnTo>
                  <a:pt x="2571495" y="535939"/>
                </a:lnTo>
                <a:lnTo>
                  <a:pt x="2572766" y="533717"/>
                </a:lnTo>
                <a:lnTo>
                  <a:pt x="2574673" y="532129"/>
                </a:lnTo>
                <a:lnTo>
                  <a:pt x="2576579" y="530542"/>
                </a:lnTo>
                <a:lnTo>
                  <a:pt x="2578486" y="529272"/>
                </a:lnTo>
                <a:lnTo>
                  <a:pt x="2580075" y="528637"/>
                </a:lnTo>
                <a:lnTo>
                  <a:pt x="2581664" y="528002"/>
                </a:lnTo>
                <a:lnTo>
                  <a:pt x="2581664" y="522922"/>
                </a:lnTo>
                <a:lnTo>
                  <a:pt x="2580393" y="522604"/>
                </a:lnTo>
                <a:lnTo>
                  <a:pt x="2579440" y="521969"/>
                </a:lnTo>
                <a:lnTo>
                  <a:pt x="2578168" y="520699"/>
                </a:lnTo>
                <a:lnTo>
                  <a:pt x="2576897" y="519747"/>
                </a:lnTo>
                <a:lnTo>
                  <a:pt x="2575944" y="518159"/>
                </a:lnTo>
                <a:lnTo>
                  <a:pt x="2575308" y="516889"/>
                </a:lnTo>
                <a:lnTo>
                  <a:pt x="2574673" y="514667"/>
                </a:lnTo>
                <a:lnTo>
                  <a:pt x="2574673" y="513079"/>
                </a:lnTo>
                <a:lnTo>
                  <a:pt x="2574990" y="511174"/>
                </a:lnTo>
                <a:lnTo>
                  <a:pt x="2575944" y="509587"/>
                </a:lnTo>
                <a:lnTo>
                  <a:pt x="2577215" y="507999"/>
                </a:lnTo>
                <a:lnTo>
                  <a:pt x="2578804" y="506412"/>
                </a:lnTo>
                <a:lnTo>
                  <a:pt x="2581029" y="504824"/>
                </a:lnTo>
                <a:lnTo>
                  <a:pt x="2583571" y="503872"/>
                </a:lnTo>
                <a:lnTo>
                  <a:pt x="2586113" y="503237"/>
                </a:lnTo>
                <a:lnTo>
                  <a:pt x="2588656" y="502919"/>
                </a:lnTo>
                <a:lnTo>
                  <a:pt x="2591198" y="503237"/>
                </a:lnTo>
                <a:lnTo>
                  <a:pt x="2593105" y="504189"/>
                </a:lnTo>
                <a:lnTo>
                  <a:pt x="2594694" y="505459"/>
                </a:lnTo>
                <a:lnTo>
                  <a:pt x="2595965" y="507364"/>
                </a:lnTo>
                <a:lnTo>
                  <a:pt x="2596601" y="509269"/>
                </a:lnTo>
                <a:lnTo>
                  <a:pt x="2597236" y="511174"/>
                </a:lnTo>
                <a:lnTo>
                  <a:pt x="2597554" y="513397"/>
                </a:lnTo>
                <a:lnTo>
                  <a:pt x="2597872" y="515302"/>
                </a:lnTo>
                <a:lnTo>
                  <a:pt x="2597554" y="517207"/>
                </a:lnTo>
                <a:lnTo>
                  <a:pt x="2596919" y="518794"/>
                </a:lnTo>
                <a:lnTo>
                  <a:pt x="2596283" y="519747"/>
                </a:lnTo>
                <a:lnTo>
                  <a:pt x="2595330" y="520699"/>
                </a:lnTo>
                <a:lnTo>
                  <a:pt x="2593423" y="521652"/>
                </a:lnTo>
                <a:lnTo>
                  <a:pt x="2592787" y="522287"/>
                </a:lnTo>
                <a:lnTo>
                  <a:pt x="2592787" y="527684"/>
                </a:lnTo>
                <a:lnTo>
                  <a:pt x="2595647" y="527684"/>
                </a:lnTo>
                <a:lnTo>
                  <a:pt x="2597554" y="528319"/>
                </a:lnTo>
                <a:lnTo>
                  <a:pt x="2601685" y="529907"/>
                </a:lnTo>
                <a:lnTo>
                  <a:pt x="2603910" y="531177"/>
                </a:lnTo>
                <a:lnTo>
                  <a:pt x="2606135" y="532447"/>
                </a:lnTo>
                <a:lnTo>
                  <a:pt x="2607088" y="533399"/>
                </a:lnTo>
                <a:lnTo>
                  <a:pt x="2607724" y="534352"/>
                </a:lnTo>
                <a:lnTo>
                  <a:pt x="2608041" y="535304"/>
                </a:lnTo>
                <a:lnTo>
                  <a:pt x="2608041" y="536257"/>
                </a:lnTo>
                <a:lnTo>
                  <a:pt x="2607406" y="538479"/>
                </a:lnTo>
                <a:lnTo>
                  <a:pt x="2606135" y="541337"/>
                </a:lnTo>
                <a:lnTo>
                  <a:pt x="2604228" y="544194"/>
                </a:lnTo>
                <a:lnTo>
                  <a:pt x="2602321" y="546734"/>
                </a:lnTo>
                <a:lnTo>
                  <a:pt x="2598825" y="550862"/>
                </a:lnTo>
                <a:lnTo>
                  <a:pt x="2597236" y="552767"/>
                </a:lnTo>
                <a:lnTo>
                  <a:pt x="2599143" y="572134"/>
                </a:lnTo>
                <a:lnTo>
                  <a:pt x="2630287" y="591502"/>
                </a:lnTo>
                <a:lnTo>
                  <a:pt x="2630287" y="591819"/>
                </a:lnTo>
                <a:lnTo>
                  <a:pt x="2630287" y="592137"/>
                </a:lnTo>
                <a:lnTo>
                  <a:pt x="2631241" y="592454"/>
                </a:lnTo>
                <a:lnTo>
                  <a:pt x="2634419" y="592772"/>
                </a:lnTo>
                <a:lnTo>
                  <a:pt x="2636326" y="592772"/>
                </a:lnTo>
                <a:lnTo>
                  <a:pt x="2637915" y="593089"/>
                </a:lnTo>
                <a:lnTo>
                  <a:pt x="2639186" y="593724"/>
                </a:lnTo>
                <a:lnTo>
                  <a:pt x="2640139" y="594359"/>
                </a:lnTo>
                <a:lnTo>
                  <a:pt x="2640775" y="595629"/>
                </a:lnTo>
                <a:lnTo>
                  <a:pt x="2641093" y="596899"/>
                </a:lnTo>
                <a:lnTo>
                  <a:pt x="2641410" y="600074"/>
                </a:lnTo>
                <a:lnTo>
                  <a:pt x="2641410" y="601662"/>
                </a:lnTo>
                <a:lnTo>
                  <a:pt x="2640775" y="603249"/>
                </a:lnTo>
                <a:lnTo>
                  <a:pt x="2639821" y="604519"/>
                </a:lnTo>
                <a:lnTo>
                  <a:pt x="2639186" y="605789"/>
                </a:lnTo>
                <a:lnTo>
                  <a:pt x="2637279" y="607694"/>
                </a:lnTo>
                <a:lnTo>
                  <a:pt x="2636326" y="608329"/>
                </a:lnTo>
                <a:lnTo>
                  <a:pt x="2636326" y="610869"/>
                </a:lnTo>
                <a:lnTo>
                  <a:pt x="2637915" y="611187"/>
                </a:lnTo>
                <a:lnTo>
                  <a:pt x="2639186" y="611504"/>
                </a:lnTo>
                <a:lnTo>
                  <a:pt x="2640775" y="611822"/>
                </a:lnTo>
                <a:lnTo>
                  <a:pt x="2642364" y="612774"/>
                </a:lnTo>
                <a:lnTo>
                  <a:pt x="2643953" y="614044"/>
                </a:lnTo>
                <a:lnTo>
                  <a:pt x="2644906" y="615632"/>
                </a:lnTo>
                <a:lnTo>
                  <a:pt x="2645224" y="616584"/>
                </a:lnTo>
                <a:lnTo>
                  <a:pt x="2645224" y="617537"/>
                </a:lnTo>
                <a:lnTo>
                  <a:pt x="2644906" y="619759"/>
                </a:lnTo>
                <a:lnTo>
                  <a:pt x="2643953" y="621347"/>
                </a:lnTo>
                <a:lnTo>
                  <a:pt x="2642682" y="622617"/>
                </a:lnTo>
                <a:lnTo>
                  <a:pt x="2641093" y="623887"/>
                </a:lnTo>
                <a:lnTo>
                  <a:pt x="2638232" y="625157"/>
                </a:lnTo>
                <a:lnTo>
                  <a:pt x="2636961" y="625474"/>
                </a:lnTo>
                <a:lnTo>
                  <a:pt x="2636961" y="628332"/>
                </a:lnTo>
                <a:lnTo>
                  <a:pt x="2638232" y="628014"/>
                </a:lnTo>
                <a:lnTo>
                  <a:pt x="2641093" y="628014"/>
                </a:lnTo>
                <a:lnTo>
                  <a:pt x="2642682" y="628332"/>
                </a:lnTo>
                <a:lnTo>
                  <a:pt x="2643953" y="628967"/>
                </a:lnTo>
                <a:lnTo>
                  <a:pt x="2644906" y="630554"/>
                </a:lnTo>
                <a:lnTo>
                  <a:pt x="2645224" y="631189"/>
                </a:lnTo>
                <a:lnTo>
                  <a:pt x="2645542" y="632142"/>
                </a:lnTo>
                <a:lnTo>
                  <a:pt x="2644906" y="633729"/>
                </a:lnTo>
                <a:lnTo>
                  <a:pt x="2644271" y="634999"/>
                </a:lnTo>
                <a:lnTo>
                  <a:pt x="2642999" y="635952"/>
                </a:lnTo>
                <a:lnTo>
                  <a:pt x="2641410" y="636587"/>
                </a:lnTo>
                <a:lnTo>
                  <a:pt x="2638550" y="637222"/>
                </a:lnTo>
                <a:lnTo>
                  <a:pt x="2637279" y="637539"/>
                </a:lnTo>
                <a:lnTo>
                  <a:pt x="2637279" y="640079"/>
                </a:lnTo>
                <a:lnTo>
                  <a:pt x="2642364" y="640397"/>
                </a:lnTo>
                <a:lnTo>
                  <a:pt x="2646495" y="641032"/>
                </a:lnTo>
                <a:lnTo>
                  <a:pt x="2649673" y="642302"/>
                </a:lnTo>
                <a:lnTo>
                  <a:pt x="2652851" y="644207"/>
                </a:lnTo>
                <a:lnTo>
                  <a:pt x="2654758" y="646112"/>
                </a:lnTo>
                <a:lnTo>
                  <a:pt x="2656029" y="648334"/>
                </a:lnTo>
                <a:lnTo>
                  <a:pt x="2656983" y="651192"/>
                </a:lnTo>
                <a:lnTo>
                  <a:pt x="2656983" y="654049"/>
                </a:lnTo>
                <a:lnTo>
                  <a:pt x="2656983" y="655637"/>
                </a:lnTo>
                <a:lnTo>
                  <a:pt x="2656665" y="657224"/>
                </a:lnTo>
                <a:lnTo>
                  <a:pt x="2655076" y="660082"/>
                </a:lnTo>
                <a:lnTo>
                  <a:pt x="2653487" y="662622"/>
                </a:lnTo>
                <a:lnTo>
                  <a:pt x="2650944" y="665162"/>
                </a:lnTo>
                <a:lnTo>
                  <a:pt x="2646813" y="668972"/>
                </a:lnTo>
                <a:lnTo>
                  <a:pt x="2645224" y="670242"/>
                </a:lnTo>
                <a:lnTo>
                  <a:pt x="2697343" y="700087"/>
                </a:lnTo>
                <a:lnTo>
                  <a:pt x="2698932" y="703579"/>
                </a:lnTo>
                <a:lnTo>
                  <a:pt x="2686538" y="714692"/>
                </a:lnTo>
                <a:lnTo>
                  <a:pt x="2682725" y="722947"/>
                </a:lnTo>
                <a:lnTo>
                  <a:pt x="2655711" y="733107"/>
                </a:lnTo>
                <a:lnTo>
                  <a:pt x="2655711" y="745489"/>
                </a:lnTo>
                <a:lnTo>
                  <a:pt x="2656665" y="746124"/>
                </a:lnTo>
                <a:lnTo>
                  <a:pt x="2658889" y="747394"/>
                </a:lnTo>
                <a:lnTo>
                  <a:pt x="2659843" y="748347"/>
                </a:lnTo>
                <a:lnTo>
                  <a:pt x="2660796" y="749299"/>
                </a:lnTo>
                <a:lnTo>
                  <a:pt x="2661750" y="750887"/>
                </a:lnTo>
                <a:lnTo>
                  <a:pt x="2661750" y="752474"/>
                </a:lnTo>
                <a:lnTo>
                  <a:pt x="2661432" y="754062"/>
                </a:lnTo>
                <a:lnTo>
                  <a:pt x="2660796" y="755332"/>
                </a:lnTo>
                <a:lnTo>
                  <a:pt x="2660161" y="756284"/>
                </a:lnTo>
                <a:lnTo>
                  <a:pt x="2659207" y="757237"/>
                </a:lnTo>
                <a:lnTo>
                  <a:pt x="2657300" y="758507"/>
                </a:lnTo>
                <a:lnTo>
                  <a:pt x="2656347" y="758824"/>
                </a:lnTo>
                <a:lnTo>
                  <a:pt x="2656347" y="763269"/>
                </a:lnTo>
                <a:lnTo>
                  <a:pt x="2657936" y="763587"/>
                </a:lnTo>
                <a:lnTo>
                  <a:pt x="2659207" y="763904"/>
                </a:lnTo>
                <a:lnTo>
                  <a:pt x="2661114" y="764857"/>
                </a:lnTo>
                <a:lnTo>
                  <a:pt x="2662703" y="766127"/>
                </a:lnTo>
                <a:lnTo>
                  <a:pt x="2664292" y="768032"/>
                </a:lnTo>
                <a:lnTo>
                  <a:pt x="2664928" y="769302"/>
                </a:lnTo>
                <a:lnTo>
                  <a:pt x="2665245" y="770572"/>
                </a:lnTo>
                <a:lnTo>
                  <a:pt x="2665563" y="772159"/>
                </a:lnTo>
                <a:lnTo>
                  <a:pt x="2665881" y="773747"/>
                </a:lnTo>
                <a:lnTo>
                  <a:pt x="2665563" y="775334"/>
                </a:lnTo>
                <a:lnTo>
                  <a:pt x="2664928" y="776922"/>
                </a:lnTo>
                <a:lnTo>
                  <a:pt x="2664292" y="778509"/>
                </a:lnTo>
                <a:lnTo>
                  <a:pt x="2663339" y="780097"/>
                </a:lnTo>
                <a:lnTo>
                  <a:pt x="2660478" y="782954"/>
                </a:lnTo>
                <a:lnTo>
                  <a:pt x="2657618" y="785177"/>
                </a:lnTo>
                <a:lnTo>
                  <a:pt x="2654440" y="787717"/>
                </a:lnTo>
                <a:lnTo>
                  <a:pt x="2651898" y="790257"/>
                </a:lnTo>
                <a:lnTo>
                  <a:pt x="2650309" y="791527"/>
                </a:lnTo>
                <a:lnTo>
                  <a:pt x="2649355" y="792797"/>
                </a:lnTo>
                <a:lnTo>
                  <a:pt x="2648720" y="794067"/>
                </a:lnTo>
                <a:lnTo>
                  <a:pt x="2648402" y="795337"/>
                </a:lnTo>
                <a:lnTo>
                  <a:pt x="2648402" y="797559"/>
                </a:lnTo>
                <a:lnTo>
                  <a:pt x="2648720" y="799147"/>
                </a:lnTo>
                <a:lnTo>
                  <a:pt x="2649038" y="800417"/>
                </a:lnTo>
                <a:lnTo>
                  <a:pt x="2649673" y="801052"/>
                </a:lnTo>
                <a:lnTo>
                  <a:pt x="2650309" y="801687"/>
                </a:lnTo>
                <a:lnTo>
                  <a:pt x="2650944" y="802004"/>
                </a:lnTo>
                <a:lnTo>
                  <a:pt x="2651262" y="802004"/>
                </a:lnTo>
                <a:lnTo>
                  <a:pt x="2651262" y="1039177"/>
                </a:lnTo>
                <a:lnTo>
                  <a:pt x="2654440" y="1039177"/>
                </a:lnTo>
                <a:lnTo>
                  <a:pt x="2654440" y="1045209"/>
                </a:lnTo>
                <a:lnTo>
                  <a:pt x="2657300" y="1045209"/>
                </a:lnTo>
                <a:lnTo>
                  <a:pt x="2657300" y="1047749"/>
                </a:lnTo>
                <a:lnTo>
                  <a:pt x="2658254" y="1048067"/>
                </a:lnTo>
                <a:lnTo>
                  <a:pt x="2661114" y="1049337"/>
                </a:lnTo>
                <a:lnTo>
                  <a:pt x="2662703" y="1050289"/>
                </a:lnTo>
                <a:lnTo>
                  <a:pt x="2664292" y="1051559"/>
                </a:lnTo>
                <a:lnTo>
                  <a:pt x="2665881" y="1053147"/>
                </a:lnTo>
                <a:lnTo>
                  <a:pt x="2667152" y="1054734"/>
                </a:lnTo>
                <a:lnTo>
                  <a:pt x="2668106" y="1056957"/>
                </a:lnTo>
                <a:lnTo>
                  <a:pt x="2668741" y="1059497"/>
                </a:lnTo>
                <a:lnTo>
                  <a:pt x="2669059" y="1062989"/>
                </a:lnTo>
                <a:lnTo>
                  <a:pt x="2669377" y="1066164"/>
                </a:lnTo>
                <a:lnTo>
                  <a:pt x="2669695" y="1071244"/>
                </a:lnTo>
                <a:lnTo>
                  <a:pt x="2669695" y="1073467"/>
                </a:lnTo>
                <a:lnTo>
                  <a:pt x="2673190" y="1074737"/>
                </a:lnTo>
                <a:lnTo>
                  <a:pt x="2681453" y="1077912"/>
                </a:lnTo>
                <a:lnTo>
                  <a:pt x="2685585" y="1079817"/>
                </a:lnTo>
                <a:lnTo>
                  <a:pt x="2689081" y="1082039"/>
                </a:lnTo>
                <a:lnTo>
                  <a:pt x="2690670" y="1082992"/>
                </a:lnTo>
                <a:lnTo>
                  <a:pt x="2691941" y="1084579"/>
                </a:lnTo>
                <a:lnTo>
                  <a:pt x="2692576" y="1085532"/>
                </a:lnTo>
                <a:lnTo>
                  <a:pt x="2692894" y="1086484"/>
                </a:lnTo>
                <a:lnTo>
                  <a:pt x="2692576" y="1088072"/>
                </a:lnTo>
                <a:lnTo>
                  <a:pt x="2691623" y="1089977"/>
                </a:lnTo>
                <a:lnTo>
                  <a:pt x="2690352" y="1091882"/>
                </a:lnTo>
                <a:lnTo>
                  <a:pt x="2688763" y="1094104"/>
                </a:lnTo>
                <a:lnTo>
                  <a:pt x="2685267" y="1098232"/>
                </a:lnTo>
                <a:lnTo>
                  <a:pt x="2681136" y="1102677"/>
                </a:lnTo>
                <a:lnTo>
                  <a:pt x="2673190" y="1110614"/>
                </a:lnTo>
                <a:lnTo>
                  <a:pt x="2670648" y="1113472"/>
                </a:lnTo>
                <a:lnTo>
                  <a:pt x="2670012" y="1114742"/>
                </a:lnTo>
                <a:lnTo>
                  <a:pt x="2669695" y="1115377"/>
                </a:lnTo>
                <a:lnTo>
                  <a:pt x="2669695" y="1116329"/>
                </a:lnTo>
                <a:lnTo>
                  <a:pt x="2670330" y="1116964"/>
                </a:lnTo>
                <a:lnTo>
                  <a:pt x="2671919" y="1118234"/>
                </a:lnTo>
                <a:lnTo>
                  <a:pt x="2676686" y="1121092"/>
                </a:lnTo>
                <a:lnTo>
                  <a:pt x="2679229" y="1122679"/>
                </a:lnTo>
                <a:lnTo>
                  <a:pt x="2681453" y="1124902"/>
                </a:lnTo>
                <a:lnTo>
                  <a:pt x="2682089" y="1125854"/>
                </a:lnTo>
                <a:lnTo>
                  <a:pt x="2682725" y="1127124"/>
                </a:lnTo>
                <a:lnTo>
                  <a:pt x="2683042" y="1128394"/>
                </a:lnTo>
                <a:lnTo>
                  <a:pt x="2683042" y="1130299"/>
                </a:lnTo>
                <a:lnTo>
                  <a:pt x="2682725" y="1131887"/>
                </a:lnTo>
                <a:lnTo>
                  <a:pt x="2682089" y="1133792"/>
                </a:lnTo>
                <a:lnTo>
                  <a:pt x="2680818" y="1135697"/>
                </a:lnTo>
                <a:lnTo>
                  <a:pt x="2679229" y="1137602"/>
                </a:lnTo>
                <a:lnTo>
                  <a:pt x="2675733" y="1141729"/>
                </a:lnTo>
                <a:lnTo>
                  <a:pt x="2671283" y="1145857"/>
                </a:lnTo>
                <a:lnTo>
                  <a:pt x="2663656" y="1153477"/>
                </a:lnTo>
                <a:lnTo>
                  <a:pt x="2661114" y="1156017"/>
                </a:lnTo>
                <a:lnTo>
                  <a:pt x="2660478" y="1156969"/>
                </a:lnTo>
                <a:lnTo>
                  <a:pt x="2660161" y="1157922"/>
                </a:lnTo>
                <a:lnTo>
                  <a:pt x="2660161" y="1158874"/>
                </a:lnTo>
                <a:lnTo>
                  <a:pt x="2660478" y="1159509"/>
                </a:lnTo>
                <a:lnTo>
                  <a:pt x="2661114" y="1159827"/>
                </a:lnTo>
                <a:lnTo>
                  <a:pt x="2661750" y="1160144"/>
                </a:lnTo>
                <a:lnTo>
                  <a:pt x="2663974" y="1160144"/>
                </a:lnTo>
                <a:lnTo>
                  <a:pt x="2667470" y="1160462"/>
                </a:lnTo>
                <a:lnTo>
                  <a:pt x="2670012" y="1160779"/>
                </a:lnTo>
                <a:lnTo>
                  <a:pt x="2673508" y="1162049"/>
                </a:lnTo>
                <a:lnTo>
                  <a:pt x="2681453" y="1164589"/>
                </a:lnTo>
                <a:lnTo>
                  <a:pt x="2690987" y="1168717"/>
                </a:lnTo>
                <a:lnTo>
                  <a:pt x="2692259" y="1169352"/>
                </a:lnTo>
                <a:lnTo>
                  <a:pt x="2693530" y="1170304"/>
                </a:lnTo>
                <a:lnTo>
                  <a:pt x="2694801" y="1171574"/>
                </a:lnTo>
                <a:lnTo>
                  <a:pt x="2696072" y="1173162"/>
                </a:lnTo>
                <a:lnTo>
                  <a:pt x="2697343" y="1175384"/>
                </a:lnTo>
                <a:lnTo>
                  <a:pt x="2698297" y="1177924"/>
                </a:lnTo>
                <a:lnTo>
                  <a:pt x="2698615" y="1180782"/>
                </a:lnTo>
                <a:lnTo>
                  <a:pt x="2698297" y="1182052"/>
                </a:lnTo>
                <a:lnTo>
                  <a:pt x="2697979" y="1183322"/>
                </a:lnTo>
                <a:lnTo>
                  <a:pt x="2697343" y="1184274"/>
                </a:lnTo>
                <a:lnTo>
                  <a:pt x="2696708" y="1184909"/>
                </a:lnTo>
                <a:lnTo>
                  <a:pt x="2695437" y="1186179"/>
                </a:lnTo>
                <a:lnTo>
                  <a:pt x="2693848" y="1186814"/>
                </a:lnTo>
                <a:lnTo>
                  <a:pt x="2690987" y="1187132"/>
                </a:lnTo>
                <a:lnTo>
                  <a:pt x="2690034" y="1187449"/>
                </a:lnTo>
                <a:lnTo>
                  <a:pt x="2690034" y="1187767"/>
                </a:lnTo>
                <a:lnTo>
                  <a:pt x="2689716" y="1188084"/>
                </a:lnTo>
                <a:lnTo>
                  <a:pt x="2690034" y="1188719"/>
                </a:lnTo>
                <a:lnTo>
                  <a:pt x="2690987" y="1189037"/>
                </a:lnTo>
                <a:lnTo>
                  <a:pt x="2693212" y="1189037"/>
                </a:lnTo>
                <a:lnTo>
                  <a:pt x="2696390" y="1189037"/>
                </a:lnTo>
                <a:lnTo>
                  <a:pt x="2697979" y="1188084"/>
                </a:lnTo>
                <a:lnTo>
                  <a:pt x="2701157" y="1186179"/>
                </a:lnTo>
                <a:lnTo>
                  <a:pt x="2703382" y="1184909"/>
                </a:lnTo>
                <a:lnTo>
                  <a:pt x="2705924" y="1183957"/>
                </a:lnTo>
                <a:lnTo>
                  <a:pt x="2708149" y="1183322"/>
                </a:lnTo>
                <a:lnTo>
                  <a:pt x="2710691" y="1183004"/>
                </a:lnTo>
                <a:lnTo>
                  <a:pt x="2713233" y="1183322"/>
                </a:lnTo>
                <a:lnTo>
                  <a:pt x="2715776" y="1183957"/>
                </a:lnTo>
                <a:lnTo>
                  <a:pt x="2718000" y="1184909"/>
                </a:lnTo>
                <a:lnTo>
                  <a:pt x="2719907" y="1186179"/>
                </a:lnTo>
                <a:lnTo>
                  <a:pt x="2723403" y="1188084"/>
                </a:lnTo>
                <a:lnTo>
                  <a:pt x="2724356" y="1189037"/>
                </a:lnTo>
                <a:lnTo>
                  <a:pt x="2732937" y="1191894"/>
                </a:lnTo>
                <a:lnTo>
                  <a:pt x="2734526" y="1193799"/>
                </a:lnTo>
                <a:lnTo>
                  <a:pt x="2735479" y="1195704"/>
                </a:lnTo>
                <a:lnTo>
                  <a:pt x="2736433" y="1198244"/>
                </a:lnTo>
                <a:lnTo>
                  <a:pt x="2736750" y="1200149"/>
                </a:lnTo>
                <a:lnTo>
                  <a:pt x="2736750" y="1202054"/>
                </a:lnTo>
                <a:lnTo>
                  <a:pt x="2736433" y="1203959"/>
                </a:lnTo>
                <a:lnTo>
                  <a:pt x="2735797" y="1207769"/>
                </a:lnTo>
                <a:lnTo>
                  <a:pt x="2734208" y="1210944"/>
                </a:lnTo>
                <a:lnTo>
                  <a:pt x="2732937" y="1213484"/>
                </a:lnTo>
                <a:lnTo>
                  <a:pt x="2731348" y="1215707"/>
                </a:lnTo>
                <a:lnTo>
                  <a:pt x="2746602" y="1238884"/>
                </a:lnTo>
                <a:lnTo>
                  <a:pt x="2783467" y="1238884"/>
                </a:lnTo>
                <a:lnTo>
                  <a:pt x="2783467" y="1244917"/>
                </a:lnTo>
                <a:lnTo>
                  <a:pt x="2781560" y="1246187"/>
                </a:lnTo>
                <a:lnTo>
                  <a:pt x="2761857" y="1246187"/>
                </a:lnTo>
                <a:lnTo>
                  <a:pt x="2657300" y="1246187"/>
                </a:lnTo>
                <a:lnTo>
                  <a:pt x="2657300" y="1235709"/>
                </a:lnTo>
                <a:lnTo>
                  <a:pt x="2638232" y="1235709"/>
                </a:lnTo>
                <a:lnTo>
                  <a:pt x="2635054" y="1231899"/>
                </a:lnTo>
                <a:lnTo>
                  <a:pt x="2631241" y="1227454"/>
                </a:lnTo>
                <a:lnTo>
                  <a:pt x="2625520" y="1222057"/>
                </a:lnTo>
                <a:lnTo>
                  <a:pt x="2618529" y="1215072"/>
                </a:lnTo>
                <a:lnTo>
                  <a:pt x="2610266" y="1207769"/>
                </a:lnTo>
                <a:lnTo>
                  <a:pt x="2600414" y="1199832"/>
                </a:lnTo>
                <a:lnTo>
                  <a:pt x="2589609" y="1191259"/>
                </a:lnTo>
                <a:lnTo>
                  <a:pt x="2583889" y="1187132"/>
                </a:lnTo>
                <a:lnTo>
                  <a:pt x="2577215" y="1183322"/>
                </a:lnTo>
                <a:lnTo>
                  <a:pt x="2570859" y="1179194"/>
                </a:lnTo>
                <a:lnTo>
                  <a:pt x="2564185" y="1175384"/>
                </a:lnTo>
                <a:lnTo>
                  <a:pt x="2556558" y="1171257"/>
                </a:lnTo>
                <a:lnTo>
                  <a:pt x="2549249" y="1167764"/>
                </a:lnTo>
                <a:lnTo>
                  <a:pt x="2541939" y="1164272"/>
                </a:lnTo>
                <a:lnTo>
                  <a:pt x="2533677" y="1161097"/>
                </a:lnTo>
                <a:lnTo>
                  <a:pt x="2525414" y="1158239"/>
                </a:lnTo>
                <a:lnTo>
                  <a:pt x="2517151" y="1155382"/>
                </a:lnTo>
                <a:lnTo>
                  <a:pt x="2508253" y="1153159"/>
                </a:lnTo>
                <a:lnTo>
                  <a:pt x="2499354" y="1150937"/>
                </a:lnTo>
                <a:lnTo>
                  <a:pt x="2490138" y="1149349"/>
                </a:lnTo>
                <a:lnTo>
                  <a:pt x="2480922" y="1148079"/>
                </a:lnTo>
                <a:lnTo>
                  <a:pt x="2471388" y="1147444"/>
                </a:lnTo>
                <a:lnTo>
                  <a:pt x="2461218" y="1147127"/>
                </a:lnTo>
                <a:lnTo>
                  <a:pt x="2451684" y="1147444"/>
                </a:lnTo>
                <a:lnTo>
                  <a:pt x="2441833" y="1148079"/>
                </a:lnTo>
                <a:lnTo>
                  <a:pt x="2432616" y="1149032"/>
                </a:lnTo>
                <a:lnTo>
                  <a:pt x="2424036" y="1150619"/>
                </a:lnTo>
                <a:lnTo>
                  <a:pt x="2415137" y="1152842"/>
                </a:lnTo>
                <a:lnTo>
                  <a:pt x="2406875" y="1155064"/>
                </a:lnTo>
                <a:lnTo>
                  <a:pt x="2398294" y="1157604"/>
                </a:lnTo>
                <a:lnTo>
                  <a:pt x="2390667" y="1160144"/>
                </a:lnTo>
                <a:lnTo>
                  <a:pt x="2383358" y="1163002"/>
                </a:lnTo>
                <a:lnTo>
                  <a:pt x="2375730" y="1166494"/>
                </a:lnTo>
                <a:lnTo>
                  <a:pt x="2369057" y="1169669"/>
                </a:lnTo>
                <a:lnTo>
                  <a:pt x="2362383" y="1173162"/>
                </a:lnTo>
                <a:lnTo>
                  <a:pt x="2356345" y="1177289"/>
                </a:lnTo>
                <a:lnTo>
                  <a:pt x="2349989" y="1180782"/>
                </a:lnTo>
                <a:lnTo>
                  <a:pt x="2344268" y="1184592"/>
                </a:lnTo>
                <a:lnTo>
                  <a:pt x="2338866" y="1188402"/>
                </a:lnTo>
                <a:lnTo>
                  <a:pt x="2329014" y="1196022"/>
                </a:lnTo>
                <a:lnTo>
                  <a:pt x="2320433" y="1203642"/>
                </a:lnTo>
                <a:lnTo>
                  <a:pt x="2313124" y="1210627"/>
                </a:lnTo>
                <a:lnTo>
                  <a:pt x="2306768" y="1216659"/>
                </a:lnTo>
                <a:lnTo>
                  <a:pt x="2302319" y="1222374"/>
                </a:lnTo>
                <a:lnTo>
                  <a:pt x="2298823" y="1226184"/>
                </a:lnTo>
                <a:lnTo>
                  <a:pt x="2296281" y="1229677"/>
                </a:lnTo>
                <a:lnTo>
                  <a:pt x="2280391" y="1229677"/>
                </a:lnTo>
                <a:lnTo>
                  <a:pt x="2280391" y="1236344"/>
                </a:lnTo>
                <a:lnTo>
                  <a:pt x="2151046" y="1236344"/>
                </a:lnTo>
                <a:lnTo>
                  <a:pt x="2131343" y="1256029"/>
                </a:lnTo>
                <a:lnTo>
                  <a:pt x="2132614" y="1277619"/>
                </a:lnTo>
                <a:lnTo>
                  <a:pt x="2157720" y="1252219"/>
                </a:lnTo>
                <a:lnTo>
                  <a:pt x="2311853" y="1252219"/>
                </a:lnTo>
                <a:lnTo>
                  <a:pt x="2314395" y="1248727"/>
                </a:lnTo>
                <a:lnTo>
                  <a:pt x="2317573" y="1244599"/>
                </a:lnTo>
                <a:lnTo>
                  <a:pt x="2321705" y="1238884"/>
                </a:lnTo>
                <a:lnTo>
                  <a:pt x="2327425" y="1232852"/>
                </a:lnTo>
                <a:lnTo>
                  <a:pt x="2334416" y="1225549"/>
                </a:lnTo>
                <a:lnTo>
                  <a:pt x="2342044" y="1217929"/>
                </a:lnTo>
                <a:lnTo>
                  <a:pt x="2350942" y="1209992"/>
                </a:lnTo>
                <a:lnTo>
                  <a:pt x="2356027" y="1206182"/>
                </a:lnTo>
                <a:lnTo>
                  <a:pt x="2361429" y="1202372"/>
                </a:lnTo>
                <a:lnTo>
                  <a:pt x="2366514" y="1198562"/>
                </a:lnTo>
                <a:lnTo>
                  <a:pt x="2372235" y="1194434"/>
                </a:lnTo>
                <a:lnTo>
                  <a:pt x="2378591" y="1190942"/>
                </a:lnTo>
                <a:lnTo>
                  <a:pt x="2384629" y="1187449"/>
                </a:lnTo>
                <a:lnTo>
                  <a:pt x="2390985" y="1184274"/>
                </a:lnTo>
                <a:lnTo>
                  <a:pt x="2397658" y="1181099"/>
                </a:lnTo>
                <a:lnTo>
                  <a:pt x="2404968" y="1178242"/>
                </a:lnTo>
                <a:lnTo>
                  <a:pt x="2411959" y="1175702"/>
                </a:lnTo>
                <a:lnTo>
                  <a:pt x="2419269" y="1173162"/>
                </a:lnTo>
                <a:lnTo>
                  <a:pt x="2427214" y="1171257"/>
                </a:lnTo>
                <a:lnTo>
                  <a:pt x="2435159" y="1169987"/>
                </a:lnTo>
                <a:lnTo>
                  <a:pt x="2443104" y="1168717"/>
                </a:lnTo>
                <a:lnTo>
                  <a:pt x="2451684" y="1168082"/>
                </a:lnTo>
                <a:lnTo>
                  <a:pt x="2460265" y="1167764"/>
                </a:lnTo>
                <a:lnTo>
                  <a:pt x="2468845" y="1168082"/>
                </a:lnTo>
                <a:lnTo>
                  <a:pt x="2477426" y="1168717"/>
                </a:lnTo>
                <a:lnTo>
                  <a:pt x="2485689" y="1169987"/>
                </a:lnTo>
                <a:lnTo>
                  <a:pt x="2493952" y="1171574"/>
                </a:lnTo>
                <a:lnTo>
                  <a:pt x="2501897" y="1173479"/>
                </a:lnTo>
                <a:lnTo>
                  <a:pt x="2509842" y="1176019"/>
                </a:lnTo>
                <a:lnTo>
                  <a:pt x="2517787" y="1178559"/>
                </a:lnTo>
                <a:lnTo>
                  <a:pt x="2525096" y="1181417"/>
                </a:lnTo>
                <a:lnTo>
                  <a:pt x="2532405" y="1184592"/>
                </a:lnTo>
                <a:lnTo>
                  <a:pt x="2539715" y="1188084"/>
                </a:lnTo>
                <a:lnTo>
                  <a:pt x="2546388" y="1191577"/>
                </a:lnTo>
                <a:lnTo>
                  <a:pt x="2553062" y="1195387"/>
                </a:lnTo>
                <a:lnTo>
                  <a:pt x="2559418" y="1199514"/>
                </a:lnTo>
                <a:lnTo>
                  <a:pt x="2565774" y="1203324"/>
                </a:lnTo>
                <a:lnTo>
                  <a:pt x="2577215" y="1211262"/>
                </a:lnTo>
                <a:lnTo>
                  <a:pt x="2588020" y="1219199"/>
                </a:lnTo>
                <a:lnTo>
                  <a:pt x="2597236" y="1227454"/>
                </a:lnTo>
                <a:lnTo>
                  <a:pt x="2605181" y="1234439"/>
                </a:lnTo>
                <a:lnTo>
                  <a:pt x="2612173" y="1241107"/>
                </a:lnTo>
                <a:lnTo>
                  <a:pt x="2617575" y="1246822"/>
                </a:lnTo>
                <a:lnTo>
                  <a:pt x="2621389" y="1250949"/>
                </a:lnTo>
                <a:lnTo>
                  <a:pt x="2624885" y="1254759"/>
                </a:lnTo>
                <a:lnTo>
                  <a:pt x="2636643" y="1257934"/>
                </a:lnTo>
                <a:lnTo>
                  <a:pt x="2647766" y="1261109"/>
                </a:lnTo>
                <a:lnTo>
                  <a:pt x="2761857" y="1261109"/>
                </a:lnTo>
                <a:lnTo>
                  <a:pt x="2774251" y="1261109"/>
                </a:lnTo>
                <a:lnTo>
                  <a:pt x="2772344" y="1262379"/>
                </a:lnTo>
                <a:lnTo>
                  <a:pt x="2770437" y="1263967"/>
                </a:lnTo>
                <a:lnTo>
                  <a:pt x="2766306" y="1268094"/>
                </a:lnTo>
                <a:lnTo>
                  <a:pt x="2762810" y="1272539"/>
                </a:lnTo>
                <a:lnTo>
                  <a:pt x="2759950" y="1276667"/>
                </a:lnTo>
                <a:lnTo>
                  <a:pt x="2757407" y="1280794"/>
                </a:lnTo>
                <a:lnTo>
                  <a:pt x="2755501" y="1284287"/>
                </a:lnTo>
                <a:lnTo>
                  <a:pt x="2753912" y="1287462"/>
                </a:lnTo>
                <a:lnTo>
                  <a:pt x="2744378" y="1287462"/>
                </a:lnTo>
                <a:lnTo>
                  <a:pt x="2744378" y="1470659"/>
                </a:lnTo>
                <a:lnTo>
                  <a:pt x="2825734" y="1573529"/>
                </a:lnTo>
                <a:lnTo>
                  <a:pt x="2843213" y="1593532"/>
                </a:lnTo>
                <a:lnTo>
                  <a:pt x="2843213" y="1649412"/>
                </a:lnTo>
                <a:lnTo>
                  <a:pt x="2052846" y="1649412"/>
                </a:lnTo>
                <a:lnTo>
                  <a:pt x="1500829" y="1363344"/>
                </a:lnTo>
                <a:lnTo>
                  <a:pt x="1500829" y="1323022"/>
                </a:lnTo>
                <a:lnTo>
                  <a:pt x="1507821" y="1323022"/>
                </a:lnTo>
                <a:lnTo>
                  <a:pt x="1507821" y="1312227"/>
                </a:lnTo>
                <a:lnTo>
                  <a:pt x="1500194" y="1312227"/>
                </a:lnTo>
                <a:lnTo>
                  <a:pt x="1500194" y="1304924"/>
                </a:lnTo>
                <a:lnTo>
                  <a:pt x="1496062" y="1304924"/>
                </a:lnTo>
                <a:lnTo>
                  <a:pt x="1496698" y="1302384"/>
                </a:lnTo>
                <a:lnTo>
                  <a:pt x="1497334" y="1301432"/>
                </a:lnTo>
                <a:lnTo>
                  <a:pt x="1498287" y="1300162"/>
                </a:lnTo>
                <a:lnTo>
                  <a:pt x="1499240" y="1298892"/>
                </a:lnTo>
                <a:lnTo>
                  <a:pt x="1499558" y="1297622"/>
                </a:lnTo>
                <a:lnTo>
                  <a:pt x="1499876" y="1296034"/>
                </a:lnTo>
                <a:lnTo>
                  <a:pt x="1499558" y="1293812"/>
                </a:lnTo>
                <a:lnTo>
                  <a:pt x="1498923" y="1291907"/>
                </a:lnTo>
                <a:lnTo>
                  <a:pt x="1498287" y="1289684"/>
                </a:lnTo>
                <a:lnTo>
                  <a:pt x="1496698" y="1284922"/>
                </a:lnTo>
                <a:lnTo>
                  <a:pt x="1495427" y="1281112"/>
                </a:lnTo>
                <a:lnTo>
                  <a:pt x="1494791" y="1276032"/>
                </a:lnTo>
                <a:lnTo>
                  <a:pt x="1494473" y="1270634"/>
                </a:lnTo>
                <a:lnTo>
                  <a:pt x="1494473" y="1264919"/>
                </a:lnTo>
                <a:lnTo>
                  <a:pt x="1494156" y="1259522"/>
                </a:lnTo>
                <a:lnTo>
                  <a:pt x="1493838" y="1256347"/>
                </a:lnTo>
                <a:lnTo>
                  <a:pt x="1494156" y="1253172"/>
                </a:lnTo>
                <a:lnTo>
                  <a:pt x="1495427" y="1247457"/>
                </a:lnTo>
                <a:lnTo>
                  <a:pt x="1496380" y="1244599"/>
                </a:lnTo>
                <a:lnTo>
                  <a:pt x="1496698" y="1241107"/>
                </a:lnTo>
                <a:lnTo>
                  <a:pt x="1497016" y="1237932"/>
                </a:lnTo>
                <a:lnTo>
                  <a:pt x="1497016" y="1234439"/>
                </a:lnTo>
                <a:lnTo>
                  <a:pt x="1496380" y="1227772"/>
                </a:lnTo>
                <a:lnTo>
                  <a:pt x="1495745" y="1224597"/>
                </a:lnTo>
                <a:lnTo>
                  <a:pt x="1494473" y="1221422"/>
                </a:lnTo>
                <a:lnTo>
                  <a:pt x="1529114" y="1222374"/>
                </a:lnTo>
                <a:lnTo>
                  <a:pt x="1562800" y="1224279"/>
                </a:lnTo>
                <a:lnTo>
                  <a:pt x="1596487" y="1226502"/>
                </a:lnTo>
                <a:lnTo>
                  <a:pt x="1629220" y="1229677"/>
                </a:lnTo>
                <a:lnTo>
                  <a:pt x="1661318" y="1233169"/>
                </a:lnTo>
                <a:lnTo>
                  <a:pt x="1693416" y="1237614"/>
                </a:lnTo>
                <a:lnTo>
                  <a:pt x="1724560" y="1242694"/>
                </a:lnTo>
                <a:lnTo>
                  <a:pt x="1755387" y="1248409"/>
                </a:lnTo>
                <a:lnTo>
                  <a:pt x="1785577" y="1254759"/>
                </a:lnTo>
                <a:lnTo>
                  <a:pt x="1814815" y="1261427"/>
                </a:lnTo>
                <a:lnTo>
                  <a:pt x="1843417" y="1269047"/>
                </a:lnTo>
                <a:lnTo>
                  <a:pt x="1871383" y="1276667"/>
                </a:lnTo>
                <a:lnTo>
                  <a:pt x="1898396" y="1285239"/>
                </a:lnTo>
                <a:lnTo>
                  <a:pt x="1924773" y="1294447"/>
                </a:lnTo>
                <a:lnTo>
                  <a:pt x="1950197" y="1303654"/>
                </a:lnTo>
                <a:lnTo>
                  <a:pt x="1962909" y="1308734"/>
                </a:lnTo>
                <a:lnTo>
                  <a:pt x="1974668" y="1313814"/>
                </a:lnTo>
                <a:lnTo>
                  <a:pt x="1974668" y="1316354"/>
                </a:lnTo>
                <a:lnTo>
                  <a:pt x="1975621" y="1316354"/>
                </a:lnTo>
                <a:lnTo>
                  <a:pt x="1976257" y="1316672"/>
                </a:lnTo>
                <a:lnTo>
                  <a:pt x="1976892" y="1317307"/>
                </a:lnTo>
                <a:lnTo>
                  <a:pt x="1977846" y="1318577"/>
                </a:lnTo>
                <a:lnTo>
                  <a:pt x="1978481" y="1320799"/>
                </a:lnTo>
                <a:lnTo>
                  <a:pt x="1979117" y="1323657"/>
                </a:lnTo>
                <a:lnTo>
                  <a:pt x="1979117" y="1327467"/>
                </a:lnTo>
                <a:lnTo>
                  <a:pt x="1979117" y="1331912"/>
                </a:lnTo>
                <a:lnTo>
                  <a:pt x="1978481" y="1336039"/>
                </a:lnTo>
                <a:lnTo>
                  <a:pt x="1977846" y="1338897"/>
                </a:lnTo>
                <a:lnTo>
                  <a:pt x="1976892" y="1341754"/>
                </a:lnTo>
                <a:lnTo>
                  <a:pt x="1975621" y="1344929"/>
                </a:lnTo>
                <a:lnTo>
                  <a:pt x="1974668" y="1346199"/>
                </a:lnTo>
                <a:lnTo>
                  <a:pt x="1974668" y="1531302"/>
                </a:lnTo>
                <a:lnTo>
                  <a:pt x="1980388" y="1531302"/>
                </a:lnTo>
                <a:lnTo>
                  <a:pt x="1980388" y="1537334"/>
                </a:lnTo>
                <a:lnTo>
                  <a:pt x="1975939" y="1543684"/>
                </a:lnTo>
                <a:lnTo>
                  <a:pt x="1975939" y="1586547"/>
                </a:lnTo>
                <a:lnTo>
                  <a:pt x="1990876" y="1597977"/>
                </a:lnTo>
                <a:lnTo>
                  <a:pt x="2070961" y="1597977"/>
                </a:lnTo>
                <a:lnTo>
                  <a:pt x="2072232" y="1575434"/>
                </a:lnTo>
                <a:lnTo>
                  <a:pt x="2084944" y="1555749"/>
                </a:lnTo>
                <a:lnTo>
                  <a:pt x="2084944" y="1504632"/>
                </a:lnTo>
                <a:lnTo>
                  <a:pt x="2083355" y="1497647"/>
                </a:lnTo>
                <a:lnTo>
                  <a:pt x="2082402" y="1488757"/>
                </a:lnTo>
                <a:lnTo>
                  <a:pt x="2081448" y="1479232"/>
                </a:lnTo>
                <a:lnTo>
                  <a:pt x="2080495" y="1468437"/>
                </a:lnTo>
                <a:lnTo>
                  <a:pt x="2080177" y="1457324"/>
                </a:lnTo>
                <a:lnTo>
                  <a:pt x="2079859" y="1445577"/>
                </a:lnTo>
                <a:lnTo>
                  <a:pt x="2079542" y="1422082"/>
                </a:lnTo>
                <a:lnTo>
                  <a:pt x="2079542" y="1400492"/>
                </a:lnTo>
                <a:lnTo>
                  <a:pt x="2079859" y="1383029"/>
                </a:lnTo>
                <a:lnTo>
                  <a:pt x="2080177" y="1365884"/>
                </a:lnTo>
                <a:lnTo>
                  <a:pt x="2064605" y="1365884"/>
                </a:lnTo>
                <a:lnTo>
                  <a:pt x="2064605" y="1361122"/>
                </a:lnTo>
                <a:lnTo>
                  <a:pt x="2056978" y="1353502"/>
                </a:lnTo>
                <a:lnTo>
                  <a:pt x="2056978" y="1335087"/>
                </a:lnTo>
                <a:lnTo>
                  <a:pt x="2053482" y="1329689"/>
                </a:lnTo>
                <a:lnTo>
                  <a:pt x="2055071" y="1310957"/>
                </a:lnTo>
                <a:lnTo>
                  <a:pt x="2056342" y="1294447"/>
                </a:lnTo>
                <a:lnTo>
                  <a:pt x="2058249" y="1279524"/>
                </a:lnTo>
                <a:lnTo>
                  <a:pt x="2060474" y="1267142"/>
                </a:lnTo>
                <a:lnTo>
                  <a:pt x="2063016" y="1256029"/>
                </a:lnTo>
                <a:lnTo>
                  <a:pt x="2065558" y="1246504"/>
                </a:lnTo>
                <a:lnTo>
                  <a:pt x="2068101" y="1238567"/>
                </a:lnTo>
                <a:lnTo>
                  <a:pt x="2070961" y="1232217"/>
                </a:lnTo>
                <a:lnTo>
                  <a:pt x="2073503" y="1227137"/>
                </a:lnTo>
                <a:lnTo>
                  <a:pt x="2076046" y="1223009"/>
                </a:lnTo>
                <a:lnTo>
                  <a:pt x="2078588" y="1219517"/>
                </a:lnTo>
                <a:lnTo>
                  <a:pt x="2080813" y="1217294"/>
                </a:lnTo>
                <a:lnTo>
                  <a:pt x="2082402" y="1215707"/>
                </a:lnTo>
                <a:lnTo>
                  <a:pt x="2083673" y="1214754"/>
                </a:lnTo>
                <a:lnTo>
                  <a:pt x="2084944" y="1214119"/>
                </a:lnTo>
                <a:lnTo>
                  <a:pt x="2128165" y="1214754"/>
                </a:lnTo>
                <a:lnTo>
                  <a:pt x="2138652" y="1205864"/>
                </a:lnTo>
                <a:lnTo>
                  <a:pt x="2138652" y="1177607"/>
                </a:lnTo>
                <a:lnTo>
                  <a:pt x="2122444" y="1165224"/>
                </a:lnTo>
                <a:lnTo>
                  <a:pt x="2122444" y="1157604"/>
                </a:lnTo>
                <a:lnTo>
                  <a:pt x="2116724" y="1151254"/>
                </a:lnTo>
                <a:lnTo>
                  <a:pt x="2138970" y="1144269"/>
                </a:lnTo>
                <a:lnTo>
                  <a:pt x="2138970" y="1131887"/>
                </a:lnTo>
                <a:lnTo>
                  <a:pt x="2143419" y="1122679"/>
                </a:lnTo>
                <a:lnTo>
                  <a:pt x="2144690" y="1122362"/>
                </a:lnTo>
                <a:lnTo>
                  <a:pt x="2145962" y="1121727"/>
                </a:lnTo>
                <a:lnTo>
                  <a:pt x="2147233" y="1120774"/>
                </a:lnTo>
                <a:lnTo>
                  <a:pt x="2148186" y="1119504"/>
                </a:lnTo>
                <a:lnTo>
                  <a:pt x="2149457" y="1116964"/>
                </a:lnTo>
                <a:lnTo>
                  <a:pt x="2150411" y="1114107"/>
                </a:lnTo>
                <a:lnTo>
                  <a:pt x="2151046" y="1111567"/>
                </a:lnTo>
                <a:lnTo>
                  <a:pt x="2151364" y="1109027"/>
                </a:lnTo>
                <a:lnTo>
                  <a:pt x="2151364" y="1106487"/>
                </a:lnTo>
                <a:lnTo>
                  <a:pt x="2151364" y="872489"/>
                </a:lnTo>
                <a:lnTo>
                  <a:pt x="2138970" y="860107"/>
                </a:lnTo>
                <a:lnTo>
                  <a:pt x="2138970" y="848677"/>
                </a:lnTo>
                <a:lnTo>
                  <a:pt x="2148504" y="848677"/>
                </a:lnTo>
                <a:lnTo>
                  <a:pt x="2148504" y="839787"/>
                </a:lnTo>
                <a:lnTo>
                  <a:pt x="2145008" y="838834"/>
                </a:lnTo>
                <a:lnTo>
                  <a:pt x="2143101" y="837564"/>
                </a:lnTo>
                <a:lnTo>
                  <a:pt x="2142466" y="836929"/>
                </a:lnTo>
                <a:lnTo>
                  <a:pt x="2142148" y="836294"/>
                </a:lnTo>
                <a:lnTo>
                  <a:pt x="2142466" y="835342"/>
                </a:lnTo>
                <a:lnTo>
                  <a:pt x="2143101" y="834072"/>
                </a:lnTo>
                <a:lnTo>
                  <a:pt x="2145008" y="831532"/>
                </a:lnTo>
                <a:lnTo>
                  <a:pt x="2148186" y="828674"/>
                </a:lnTo>
                <a:lnTo>
                  <a:pt x="2148186" y="818197"/>
                </a:lnTo>
                <a:lnTo>
                  <a:pt x="2118949" y="805179"/>
                </a:lnTo>
                <a:lnTo>
                  <a:pt x="2118949" y="798194"/>
                </a:lnTo>
                <a:lnTo>
                  <a:pt x="2109733" y="790257"/>
                </a:lnTo>
                <a:lnTo>
                  <a:pt x="2110368" y="785812"/>
                </a:lnTo>
                <a:lnTo>
                  <a:pt x="2157402" y="768032"/>
                </a:lnTo>
                <a:lnTo>
                  <a:pt x="2157402" y="757872"/>
                </a:lnTo>
                <a:lnTo>
                  <a:pt x="2156131" y="756284"/>
                </a:lnTo>
                <a:lnTo>
                  <a:pt x="2152953" y="752474"/>
                </a:lnTo>
                <a:lnTo>
                  <a:pt x="2151364" y="749934"/>
                </a:lnTo>
                <a:lnTo>
                  <a:pt x="2150093" y="747077"/>
                </a:lnTo>
                <a:lnTo>
                  <a:pt x="2148822" y="744537"/>
                </a:lnTo>
                <a:lnTo>
                  <a:pt x="2148504" y="741679"/>
                </a:lnTo>
                <a:lnTo>
                  <a:pt x="2148822" y="740727"/>
                </a:lnTo>
                <a:lnTo>
                  <a:pt x="2149140" y="739774"/>
                </a:lnTo>
                <a:lnTo>
                  <a:pt x="2150411" y="737869"/>
                </a:lnTo>
                <a:lnTo>
                  <a:pt x="2152000" y="736282"/>
                </a:lnTo>
                <a:lnTo>
                  <a:pt x="2153907" y="735012"/>
                </a:lnTo>
                <a:lnTo>
                  <a:pt x="2156131" y="733742"/>
                </a:lnTo>
                <a:lnTo>
                  <a:pt x="2157720" y="733107"/>
                </a:lnTo>
                <a:lnTo>
                  <a:pt x="2159627" y="732472"/>
                </a:lnTo>
                <a:lnTo>
                  <a:pt x="2159627" y="727074"/>
                </a:lnTo>
                <a:lnTo>
                  <a:pt x="2158991" y="727074"/>
                </a:lnTo>
                <a:lnTo>
                  <a:pt x="2157402" y="726757"/>
                </a:lnTo>
                <a:lnTo>
                  <a:pt x="2156767" y="726122"/>
                </a:lnTo>
                <a:lnTo>
                  <a:pt x="2156131" y="725487"/>
                </a:lnTo>
                <a:lnTo>
                  <a:pt x="2155813" y="724852"/>
                </a:lnTo>
                <a:lnTo>
                  <a:pt x="2155496" y="723899"/>
                </a:lnTo>
                <a:lnTo>
                  <a:pt x="2155813" y="722947"/>
                </a:lnTo>
                <a:lnTo>
                  <a:pt x="2156131" y="722312"/>
                </a:lnTo>
                <a:lnTo>
                  <a:pt x="2157085" y="721677"/>
                </a:lnTo>
                <a:lnTo>
                  <a:pt x="2158038" y="721359"/>
                </a:lnTo>
                <a:lnTo>
                  <a:pt x="2159627" y="720407"/>
                </a:lnTo>
                <a:lnTo>
                  <a:pt x="2160580" y="720407"/>
                </a:lnTo>
                <a:lnTo>
                  <a:pt x="2160580" y="715009"/>
                </a:lnTo>
                <a:lnTo>
                  <a:pt x="2159627" y="714692"/>
                </a:lnTo>
                <a:lnTo>
                  <a:pt x="2157720" y="714057"/>
                </a:lnTo>
                <a:lnTo>
                  <a:pt x="2156767" y="713422"/>
                </a:lnTo>
                <a:lnTo>
                  <a:pt x="2155813" y="712787"/>
                </a:lnTo>
                <a:lnTo>
                  <a:pt x="2155178" y="711834"/>
                </a:lnTo>
                <a:lnTo>
                  <a:pt x="2154860" y="710564"/>
                </a:lnTo>
                <a:lnTo>
                  <a:pt x="2155178" y="709294"/>
                </a:lnTo>
                <a:lnTo>
                  <a:pt x="2155813" y="708024"/>
                </a:lnTo>
                <a:lnTo>
                  <a:pt x="2156767" y="707389"/>
                </a:lnTo>
                <a:lnTo>
                  <a:pt x="2157720" y="706754"/>
                </a:lnTo>
                <a:lnTo>
                  <a:pt x="2159945" y="705802"/>
                </a:lnTo>
                <a:lnTo>
                  <a:pt x="2160580" y="705484"/>
                </a:lnTo>
                <a:lnTo>
                  <a:pt x="2160580" y="701039"/>
                </a:lnTo>
                <a:lnTo>
                  <a:pt x="2159309" y="701039"/>
                </a:lnTo>
                <a:lnTo>
                  <a:pt x="2156131" y="700404"/>
                </a:lnTo>
                <a:lnTo>
                  <a:pt x="2154542" y="699769"/>
                </a:lnTo>
                <a:lnTo>
                  <a:pt x="2152953" y="698182"/>
                </a:lnTo>
                <a:lnTo>
                  <a:pt x="2152000" y="696912"/>
                </a:lnTo>
                <a:lnTo>
                  <a:pt x="2151682" y="695959"/>
                </a:lnTo>
                <a:lnTo>
                  <a:pt x="2151682" y="695007"/>
                </a:lnTo>
                <a:lnTo>
                  <a:pt x="2151682" y="694054"/>
                </a:lnTo>
                <a:lnTo>
                  <a:pt x="2152000" y="693419"/>
                </a:lnTo>
                <a:lnTo>
                  <a:pt x="2152635" y="692467"/>
                </a:lnTo>
                <a:lnTo>
                  <a:pt x="2153271" y="692149"/>
                </a:lnTo>
                <a:lnTo>
                  <a:pt x="2154860" y="691197"/>
                </a:lnTo>
                <a:lnTo>
                  <a:pt x="2157085" y="690879"/>
                </a:lnTo>
                <a:lnTo>
                  <a:pt x="2160580" y="690562"/>
                </a:lnTo>
                <a:lnTo>
                  <a:pt x="2162169" y="690562"/>
                </a:lnTo>
                <a:lnTo>
                  <a:pt x="2162169" y="684847"/>
                </a:lnTo>
                <a:lnTo>
                  <a:pt x="2172657" y="684847"/>
                </a:lnTo>
                <a:lnTo>
                  <a:pt x="2172657" y="687704"/>
                </a:lnTo>
                <a:lnTo>
                  <a:pt x="2176153" y="687704"/>
                </a:lnTo>
                <a:lnTo>
                  <a:pt x="2176153" y="684529"/>
                </a:lnTo>
                <a:lnTo>
                  <a:pt x="2186004" y="684529"/>
                </a:lnTo>
                <a:lnTo>
                  <a:pt x="2186004" y="680084"/>
                </a:lnTo>
                <a:lnTo>
                  <a:pt x="2183462" y="680084"/>
                </a:lnTo>
                <a:lnTo>
                  <a:pt x="2181237" y="680084"/>
                </a:lnTo>
                <a:lnTo>
                  <a:pt x="2179013" y="679767"/>
                </a:lnTo>
                <a:lnTo>
                  <a:pt x="2177106" y="679132"/>
                </a:lnTo>
                <a:lnTo>
                  <a:pt x="2175517" y="678179"/>
                </a:lnTo>
                <a:lnTo>
                  <a:pt x="2173928" y="677227"/>
                </a:lnTo>
                <a:lnTo>
                  <a:pt x="2171703" y="674369"/>
                </a:lnTo>
                <a:lnTo>
                  <a:pt x="2169797" y="671829"/>
                </a:lnTo>
                <a:lnTo>
                  <a:pt x="2168208" y="669607"/>
                </a:lnTo>
                <a:lnTo>
                  <a:pt x="2167572" y="667384"/>
                </a:lnTo>
                <a:lnTo>
                  <a:pt x="2167572" y="661987"/>
                </a:lnTo>
                <a:lnTo>
                  <a:pt x="2169479" y="661669"/>
                </a:lnTo>
                <a:lnTo>
                  <a:pt x="2171068" y="661352"/>
                </a:lnTo>
                <a:lnTo>
                  <a:pt x="2174881" y="660399"/>
                </a:lnTo>
                <a:lnTo>
                  <a:pt x="2178695" y="658494"/>
                </a:lnTo>
                <a:lnTo>
                  <a:pt x="2182191" y="656589"/>
                </a:lnTo>
                <a:lnTo>
                  <a:pt x="2187593" y="653097"/>
                </a:lnTo>
                <a:lnTo>
                  <a:pt x="2189818" y="651192"/>
                </a:lnTo>
                <a:lnTo>
                  <a:pt x="2192996" y="640079"/>
                </a:lnTo>
                <a:lnTo>
                  <a:pt x="2192996" y="624522"/>
                </a:lnTo>
                <a:lnTo>
                  <a:pt x="2191407" y="623569"/>
                </a:lnTo>
                <a:lnTo>
                  <a:pt x="2188864" y="621029"/>
                </a:lnTo>
                <a:lnTo>
                  <a:pt x="2187275" y="619124"/>
                </a:lnTo>
                <a:lnTo>
                  <a:pt x="2186004" y="616902"/>
                </a:lnTo>
                <a:lnTo>
                  <a:pt x="2185051" y="614679"/>
                </a:lnTo>
                <a:lnTo>
                  <a:pt x="2184733" y="612139"/>
                </a:lnTo>
                <a:lnTo>
                  <a:pt x="2184733" y="610869"/>
                </a:lnTo>
                <a:lnTo>
                  <a:pt x="2185051" y="609917"/>
                </a:lnTo>
                <a:lnTo>
                  <a:pt x="2186322" y="607694"/>
                </a:lnTo>
                <a:lnTo>
                  <a:pt x="2187593" y="605472"/>
                </a:lnTo>
                <a:lnTo>
                  <a:pt x="2189500" y="603884"/>
                </a:lnTo>
                <a:lnTo>
                  <a:pt x="2192996" y="601344"/>
                </a:lnTo>
                <a:lnTo>
                  <a:pt x="2194585" y="600709"/>
                </a:lnTo>
                <a:lnTo>
                  <a:pt x="2194585" y="595947"/>
                </a:lnTo>
                <a:lnTo>
                  <a:pt x="2192996" y="594994"/>
                </a:lnTo>
                <a:lnTo>
                  <a:pt x="2191407" y="593724"/>
                </a:lnTo>
                <a:lnTo>
                  <a:pt x="2190453" y="591819"/>
                </a:lnTo>
                <a:lnTo>
                  <a:pt x="2190136" y="589914"/>
                </a:lnTo>
                <a:lnTo>
                  <a:pt x="2190136" y="587692"/>
                </a:lnTo>
                <a:lnTo>
                  <a:pt x="2190453" y="585787"/>
                </a:lnTo>
                <a:lnTo>
                  <a:pt x="2191407" y="583247"/>
                </a:lnTo>
                <a:lnTo>
                  <a:pt x="2192996" y="581342"/>
                </a:lnTo>
                <a:lnTo>
                  <a:pt x="2193631" y="580707"/>
                </a:lnTo>
                <a:lnTo>
                  <a:pt x="2194585" y="580072"/>
                </a:lnTo>
                <a:lnTo>
                  <a:pt x="2195220" y="579754"/>
                </a:lnTo>
                <a:lnTo>
                  <a:pt x="2196174" y="579437"/>
                </a:lnTo>
                <a:lnTo>
                  <a:pt x="2198398" y="579437"/>
                </a:lnTo>
                <a:lnTo>
                  <a:pt x="2200305" y="580072"/>
                </a:lnTo>
                <a:lnTo>
                  <a:pt x="2204119" y="581659"/>
                </a:lnTo>
                <a:lnTo>
                  <a:pt x="2206026" y="582294"/>
                </a:lnTo>
                <a:lnTo>
                  <a:pt x="2207297" y="582612"/>
                </a:lnTo>
                <a:lnTo>
                  <a:pt x="2208886" y="582294"/>
                </a:lnTo>
                <a:lnTo>
                  <a:pt x="2210793" y="581977"/>
                </a:lnTo>
                <a:lnTo>
                  <a:pt x="2214924" y="580707"/>
                </a:lnTo>
                <a:lnTo>
                  <a:pt x="2220327" y="579119"/>
                </a:lnTo>
                <a:lnTo>
                  <a:pt x="2232403" y="567054"/>
                </a:lnTo>
                <a:lnTo>
                  <a:pt x="2233039" y="548957"/>
                </a:lnTo>
                <a:lnTo>
                  <a:pt x="2224458" y="537209"/>
                </a:lnTo>
                <a:lnTo>
                  <a:pt x="2224458" y="531177"/>
                </a:lnTo>
                <a:lnTo>
                  <a:pt x="2234310" y="521652"/>
                </a:lnTo>
                <a:lnTo>
                  <a:pt x="2234310" y="518477"/>
                </a:lnTo>
                <a:lnTo>
                  <a:pt x="2232403" y="515302"/>
                </a:lnTo>
                <a:lnTo>
                  <a:pt x="2231132" y="512127"/>
                </a:lnTo>
                <a:lnTo>
                  <a:pt x="2229861" y="508634"/>
                </a:lnTo>
                <a:lnTo>
                  <a:pt x="2229861" y="507047"/>
                </a:lnTo>
                <a:lnTo>
                  <a:pt x="2229861" y="505142"/>
                </a:lnTo>
                <a:lnTo>
                  <a:pt x="2230178" y="503554"/>
                </a:lnTo>
                <a:lnTo>
                  <a:pt x="2230814" y="502284"/>
                </a:lnTo>
                <a:lnTo>
                  <a:pt x="2231767" y="501014"/>
                </a:lnTo>
                <a:lnTo>
                  <a:pt x="2233674" y="500062"/>
                </a:lnTo>
                <a:lnTo>
                  <a:pt x="2235899" y="499427"/>
                </a:lnTo>
                <a:lnTo>
                  <a:pt x="2239077" y="499427"/>
                </a:lnTo>
                <a:lnTo>
                  <a:pt x="2241937" y="499427"/>
                </a:lnTo>
                <a:lnTo>
                  <a:pt x="2244162" y="500062"/>
                </a:lnTo>
                <a:lnTo>
                  <a:pt x="2246068" y="501014"/>
                </a:lnTo>
                <a:lnTo>
                  <a:pt x="2247022" y="502284"/>
                </a:lnTo>
                <a:lnTo>
                  <a:pt x="2247975" y="503872"/>
                </a:lnTo>
                <a:lnTo>
                  <a:pt x="2248611" y="505459"/>
                </a:lnTo>
                <a:lnTo>
                  <a:pt x="2248611" y="507047"/>
                </a:lnTo>
                <a:lnTo>
                  <a:pt x="2248611" y="508952"/>
                </a:lnTo>
                <a:lnTo>
                  <a:pt x="2247657" y="512444"/>
                </a:lnTo>
                <a:lnTo>
                  <a:pt x="2246704" y="515302"/>
                </a:lnTo>
                <a:lnTo>
                  <a:pt x="2245115" y="518794"/>
                </a:lnTo>
                <a:lnTo>
                  <a:pt x="2245115" y="521652"/>
                </a:lnTo>
                <a:lnTo>
                  <a:pt x="2255602" y="530224"/>
                </a:lnTo>
                <a:lnTo>
                  <a:pt x="2254967" y="538479"/>
                </a:lnTo>
                <a:lnTo>
                  <a:pt x="2247022" y="549909"/>
                </a:lnTo>
                <a:lnTo>
                  <a:pt x="2246704" y="572452"/>
                </a:lnTo>
                <a:lnTo>
                  <a:pt x="2258780" y="566419"/>
                </a:lnTo>
                <a:lnTo>
                  <a:pt x="2258780" y="504824"/>
                </a:lnTo>
                <a:lnTo>
                  <a:pt x="2256238" y="500062"/>
                </a:lnTo>
                <a:lnTo>
                  <a:pt x="2242255" y="477837"/>
                </a:lnTo>
                <a:lnTo>
                  <a:pt x="2255602" y="458787"/>
                </a:lnTo>
                <a:lnTo>
                  <a:pt x="2255284" y="455294"/>
                </a:lnTo>
                <a:lnTo>
                  <a:pt x="2255284" y="451802"/>
                </a:lnTo>
                <a:lnTo>
                  <a:pt x="2255602" y="447357"/>
                </a:lnTo>
                <a:lnTo>
                  <a:pt x="2386218" y="407987"/>
                </a:lnTo>
                <a:close/>
                <a:moveTo>
                  <a:pt x="499839" y="407987"/>
                </a:moveTo>
                <a:lnTo>
                  <a:pt x="560814" y="407987"/>
                </a:lnTo>
                <a:lnTo>
                  <a:pt x="693243" y="447992"/>
                </a:lnTo>
                <a:lnTo>
                  <a:pt x="693560" y="452119"/>
                </a:lnTo>
                <a:lnTo>
                  <a:pt x="693560" y="455612"/>
                </a:lnTo>
                <a:lnTo>
                  <a:pt x="693560" y="458787"/>
                </a:lnTo>
                <a:lnTo>
                  <a:pt x="706898" y="477837"/>
                </a:lnTo>
                <a:lnTo>
                  <a:pt x="692925" y="500062"/>
                </a:lnTo>
                <a:lnTo>
                  <a:pt x="690067" y="504824"/>
                </a:lnTo>
                <a:lnTo>
                  <a:pt x="690067" y="566419"/>
                </a:lnTo>
                <a:lnTo>
                  <a:pt x="702452" y="572452"/>
                </a:lnTo>
                <a:lnTo>
                  <a:pt x="702135" y="549909"/>
                </a:lnTo>
                <a:lnTo>
                  <a:pt x="694195" y="538479"/>
                </a:lnTo>
                <a:lnTo>
                  <a:pt x="693560" y="530224"/>
                </a:lnTo>
                <a:lnTo>
                  <a:pt x="704040" y="521652"/>
                </a:lnTo>
                <a:lnTo>
                  <a:pt x="704040" y="518794"/>
                </a:lnTo>
                <a:lnTo>
                  <a:pt x="702770" y="515302"/>
                </a:lnTo>
                <a:lnTo>
                  <a:pt x="701500" y="512444"/>
                </a:lnTo>
                <a:lnTo>
                  <a:pt x="700865" y="508952"/>
                </a:lnTo>
                <a:lnTo>
                  <a:pt x="700547" y="507047"/>
                </a:lnTo>
                <a:lnTo>
                  <a:pt x="700865" y="505459"/>
                </a:lnTo>
                <a:lnTo>
                  <a:pt x="701182" y="503872"/>
                </a:lnTo>
                <a:lnTo>
                  <a:pt x="702135" y="502284"/>
                </a:lnTo>
                <a:lnTo>
                  <a:pt x="703405" y="501014"/>
                </a:lnTo>
                <a:lnTo>
                  <a:pt x="704993" y="500062"/>
                </a:lnTo>
                <a:lnTo>
                  <a:pt x="707216" y="499427"/>
                </a:lnTo>
                <a:lnTo>
                  <a:pt x="710074" y="499427"/>
                </a:lnTo>
                <a:lnTo>
                  <a:pt x="713250" y="499427"/>
                </a:lnTo>
                <a:lnTo>
                  <a:pt x="715473" y="500062"/>
                </a:lnTo>
                <a:lnTo>
                  <a:pt x="717061" y="501014"/>
                </a:lnTo>
                <a:lnTo>
                  <a:pt x="718014" y="502284"/>
                </a:lnTo>
                <a:lnTo>
                  <a:pt x="718966" y="503554"/>
                </a:lnTo>
                <a:lnTo>
                  <a:pt x="719284" y="505142"/>
                </a:lnTo>
                <a:lnTo>
                  <a:pt x="719284" y="507047"/>
                </a:lnTo>
                <a:lnTo>
                  <a:pt x="718966" y="508634"/>
                </a:lnTo>
                <a:lnTo>
                  <a:pt x="717696" y="512127"/>
                </a:lnTo>
                <a:lnTo>
                  <a:pt x="716426" y="515302"/>
                </a:lnTo>
                <a:lnTo>
                  <a:pt x="714838" y="518477"/>
                </a:lnTo>
                <a:lnTo>
                  <a:pt x="714838" y="521652"/>
                </a:lnTo>
                <a:lnTo>
                  <a:pt x="724683" y="531177"/>
                </a:lnTo>
                <a:lnTo>
                  <a:pt x="724683" y="537209"/>
                </a:lnTo>
                <a:lnTo>
                  <a:pt x="715791" y="548957"/>
                </a:lnTo>
                <a:lnTo>
                  <a:pt x="716426" y="567054"/>
                </a:lnTo>
                <a:lnTo>
                  <a:pt x="728811" y="579119"/>
                </a:lnTo>
                <a:lnTo>
                  <a:pt x="733892" y="580707"/>
                </a:lnTo>
                <a:lnTo>
                  <a:pt x="738021" y="581977"/>
                </a:lnTo>
                <a:lnTo>
                  <a:pt x="739926" y="582294"/>
                </a:lnTo>
                <a:lnTo>
                  <a:pt x="741514" y="582612"/>
                </a:lnTo>
                <a:lnTo>
                  <a:pt x="742784" y="582294"/>
                </a:lnTo>
                <a:lnTo>
                  <a:pt x="744690" y="581659"/>
                </a:lnTo>
                <a:lnTo>
                  <a:pt x="748818" y="580072"/>
                </a:lnTo>
                <a:lnTo>
                  <a:pt x="751042" y="579437"/>
                </a:lnTo>
                <a:lnTo>
                  <a:pt x="752947" y="579437"/>
                </a:lnTo>
                <a:lnTo>
                  <a:pt x="753900" y="579754"/>
                </a:lnTo>
                <a:lnTo>
                  <a:pt x="754535" y="580072"/>
                </a:lnTo>
                <a:lnTo>
                  <a:pt x="755488" y="580707"/>
                </a:lnTo>
                <a:lnTo>
                  <a:pt x="756123" y="581342"/>
                </a:lnTo>
                <a:lnTo>
                  <a:pt x="757393" y="583247"/>
                </a:lnTo>
                <a:lnTo>
                  <a:pt x="758346" y="585787"/>
                </a:lnTo>
                <a:lnTo>
                  <a:pt x="758663" y="587692"/>
                </a:lnTo>
                <a:lnTo>
                  <a:pt x="758663" y="589914"/>
                </a:lnTo>
                <a:lnTo>
                  <a:pt x="758346" y="591819"/>
                </a:lnTo>
                <a:lnTo>
                  <a:pt x="757710" y="593724"/>
                </a:lnTo>
                <a:lnTo>
                  <a:pt x="756440" y="594994"/>
                </a:lnTo>
                <a:lnTo>
                  <a:pt x="754535" y="595947"/>
                </a:lnTo>
                <a:lnTo>
                  <a:pt x="754535" y="600709"/>
                </a:lnTo>
                <a:lnTo>
                  <a:pt x="756123" y="601344"/>
                </a:lnTo>
                <a:lnTo>
                  <a:pt x="759298" y="603884"/>
                </a:lnTo>
                <a:lnTo>
                  <a:pt x="761204" y="605472"/>
                </a:lnTo>
                <a:lnTo>
                  <a:pt x="762792" y="607694"/>
                </a:lnTo>
                <a:lnTo>
                  <a:pt x="763744" y="609917"/>
                </a:lnTo>
                <a:lnTo>
                  <a:pt x="764062" y="610869"/>
                </a:lnTo>
                <a:lnTo>
                  <a:pt x="764062" y="612139"/>
                </a:lnTo>
                <a:lnTo>
                  <a:pt x="763744" y="614679"/>
                </a:lnTo>
                <a:lnTo>
                  <a:pt x="762792" y="616902"/>
                </a:lnTo>
                <a:lnTo>
                  <a:pt x="761521" y="619124"/>
                </a:lnTo>
                <a:lnTo>
                  <a:pt x="759934" y="621029"/>
                </a:lnTo>
                <a:lnTo>
                  <a:pt x="757393" y="623569"/>
                </a:lnTo>
                <a:lnTo>
                  <a:pt x="756123" y="624522"/>
                </a:lnTo>
                <a:lnTo>
                  <a:pt x="756123" y="640079"/>
                </a:lnTo>
                <a:lnTo>
                  <a:pt x="758981" y="651192"/>
                </a:lnTo>
                <a:lnTo>
                  <a:pt x="761204" y="653097"/>
                </a:lnTo>
                <a:lnTo>
                  <a:pt x="766603" y="656589"/>
                </a:lnTo>
                <a:lnTo>
                  <a:pt x="770414" y="658494"/>
                </a:lnTo>
                <a:lnTo>
                  <a:pt x="774224" y="660399"/>
                </a:lnTo>
                <a:lnTo>
                  <a:pt x="778035" y="661352"/>
                </a:lnTo>
                <a:lnTo>
                  <a:pt x="779623" y="661669"/>
                </a:lnTo>
                <a:lnTo>
                  <a:pt x="781529" y="661987"/>
                </a:lnTo>
                <a:lnTo>
                  <a:pt x="781529" y="667384"/>
                </a:lnTo>
                <a:lnTo>
                  <a:pt x="780576" y="669607"/>
                </a:lnTo>
                <a:lnTo>
                  <a:pt x="779306" y="671829"/>
                </a:lnTo>
                <a:lnTo>
                  <a:pt x="777718" y="674369"/>
                </a:lnTo>
                <a:lnTo>
                  <a:pt x="775177" y="677227"/>
                </a:lnTo>
                <a:lnTo>
                  <a:pt x="773589" y="678179"/>
                </a:lnTo>
                <a:lnTo>
                  <a:pt x="772001" y="679132"/>
                </a:lnTo>
                <a:lnTo>
                  <a:pt x="770096" y="679767"/>
                </a:lnTo>
                <a:lnTo>
                  <a:pt x="767555" y="680084"/>
                </a:lnTo>
                <a:lnTo>
                  <a:pt x="765332" y="680084"/>
                </a:lnTo>
                <a:lnTo>
                  <a:pt x="762792" y="680084"/>
                </a:lnTo>
                <a:lnTo>
                  <a:pt x="762792" y="684529"/>
                </a:lnTo>
                <a:lnTo>
                  <a:pt x="772954" y="684529"/>
                </a:lnTo>
                <a:lnTo>
                  <a:pt x="772954" y="687704"/>
                </a:lnTo>
                <a:lnTo>
                  <a:pt x="776447" y="687704"/>
                </a:lnTo>
                <a:lnTo>
                  <a:pt x="776447" y="684847"/>
                </a:lnTo>
                <a:lnTo>
                  <a:pt x="786610" y="684847"/>
                </a:lnTo>
                <a:lnTo>
                  <a:pt x="786610" y="690562"/>
                </a:lnTo>
                <a:lnTo>
                  <a:pt x="788198" y="690562"/>
                </a:lnTo>
                <a:lnTo>
                  <a:pt x="792326" y="690879"/>
                </a:lnTo>
                <a:lnTo>
                  <a:pt x="794232" y="691197"/>
                </a:lnTo>
                <a:lnTo>
                  <a:pt x="795820" y="692149"/>
                </a:lnTo>
                <a:lnTo>
                  <a:pt x="796455" y="692467"/>
                </a:lnTo>
                <a:lnTo>
                  <a:pt x="797090" y="693419"/>
                </a:lnTo>
                <a:lnTo>
                  <a:pt x="797407" y="694054"/>
                </a:lnTo>
                <a:lnTo>
                  <a:pt x="797407" y="695007"/>
                </a:lnTo>
                <a:lnTo>
                  <a:pt x="797407" y="695959"/>
                </a:lnTo>
                <a:lnTo>
                  <a:pt x="797090" y="696912"/>
                </a:lnTo>
                <a:lnTo>
                  <a:pt x="796137" y="698182"/>
                </a:lnTo>
                <a:lnTo>
                  <a:pt x="794549" y="699769"/>
                </a:lnTo>
                <a:lnTo>
                  <a:pt x="792961" y="700404"/>
                </a:lnTo>
                <a:lnTo>
                  <a:pt x="789468" y="701039"/>
                </a:lnTo>
                <a:lnTo>
                  <a:pt x="788198" y="701039"/>
                </a:lnTo>
                <a:lnTo>
                  <a:pt x="788198" y="705484"/>
                </a:lnTo>
                <a:lnTo>
                  <a:pt x="789150" y="705802"/>
                </a:lnTo>
                <a:lnTo>
                  <a:pt x="791056" y="706754"/>
                </a:lnTo>
                <a:lnTo>
                  <a:pt x="792326" y="707389"/>
                </a:lnTo>
                <a:lnTo>
                  <a:pt x="793279" y="708024"/>
                </a:lnTo>
                <a:lnTo>
                  <a:pt x="793914" y="709294"/>
                </a:lnTo>
                <a:lnTo>
                  <a:pt x="794232" y="710564"/>
                </a:lnTo>
                <a:lnTo>
                  <a:pt x="793914" y="711834"/>
                </a:lnTo>
                <a:lnTo>
                  <a:pt x="793279" y="712787"/>
                </a:lnTo>
                <a:lnTo>
                  <a:pt x="792326" y="713422"/>
                </a:lnTo>
                <a:lnTo>
                  <a:pt x="791056" y="714057"/>
                </a:lnTo>
                <a:lnTo>
                  <a:pt x="789150" y="714692"/>
                </a:lnTo>
                <a:lnTo>
                  <a:pt x="788515" y="715009"/>
                </a:lnTo>
                <a:lnTo>
                  <a:pt x="788515" y="720407"/>
                </a:lnTo>
                <a:lnTo>
                  <a:pt x="789150" y="720407"/>
                </a:lnTo>
                <a:lnTo>
                  <a:pt x="790738" y="721359"/>
                </a:lnTo>
                <a:lnTo>
                  <a:pt x="791691" y="721677"/>
                </a:lnTo>
                <a:lnTo>
                  <a:pt x="792961" y="722312"/>
                </a:lnTo>
                <a:lnTo>
                  <a:pt x="793279" y="722947"/>
                </a:lnTo>
                <a:lnTo>
                  <a:pt x="793597" y="723899"/>
                </a:lnTo>
                <a:lnTo>
                  <a:pt x="793597" y="724852"/>
                </a:lnTo>
                <a:lnTo>
                  <a:pt x="792961" y="725487"/>
                </a:lnTo>
                <a:lnTo>
                  <a:pt x="792326" y="726122"/>
                </a:lnTo>
                <a:lnTo>
                  <a:pt x="791374" y="726757"/>
                </a:lnTo>
                <a:lnTo>
                  <a:pt x="789786" y="727074"/>
                </a:lnTo>
                <a:lnTo>
                  <a:pt x="789150" y="727074"/>
                </a:lnTo>
                <a:lnTo>
                  <a:pt x="789150" y="732472"/>
                </a:lnTo>
                <a:lnTo>
                  <a:pt x="791056" y="733107"/>
                </a:lnTo>
                <a:lnTo>
                  <a:pt x="792961" y="733742"/>
                </a:lnTo>
                <a:lnTo>
                  <a:pt x="795184" y="735012"/>
                </a:lnTo>
                <a:lnTo>
                  <a:pt x="797090" y="736282"/>
                </a:lnTo>
                <a:lnTo>
                  <a:pt x="798995" y="737869"/>
                </a:lnTo>
                <a:lnTo>
                  <a:pt x="800266" y="739774"/>
                </a:lnTo>
                <a:lnTo>
                  <a:pt x="800583" y="740727"/>
                </a:lnTo>
                <a:lnTo>
                  <a:pt x="800583" y="741679"/>
                </a:lnTo>
                <a:lnTo>
                  <a:pt x="800266" y="744537"/>
                </a:lnTo>
                <a:lnTo>
                  <a:pt x="799313" y="747077"/>
                </a:lnTo>
                <a:lnTo>
                  <a:pt x="797725" y="749934"/>
                </a:lnTo>
                <a:lnTo>
                  <a:pt x="796137" y="752474"/>
                </a:lnTo>
                <a:lnTo>
                  <a:pt x="792961" y="756284"/>
                </a:lnTo>
                <a:lnTo>
                  <a:pt x="791374" y="757872"/>
                </a:lnTo>
                <a:lnTo>
                  <a:pt x="791374" y="768032"/>
                </a:lnTo>
                <a:lnTo>
                  <a:pt x="838692" y="785812"/>
                </a:lnTo>
                <a:lnTo>
                  <a:pt x="839327" y="790257"/>
                </a:lnTo>
                <a:lnTo>
                  <a:pt x="829800" y="798194"/>
                </a:lnTo>
                <a:lnTo>
                  <a:pt x="829800" y="805179"/>
                </a:lnTo>
                <a:lnTo>
                  <a:pt x="800901" y="818197"/>
                </a:lnTo>
                <a:lnTo>
                  <a:pt x="800901" y="828674"/>
                </a:lnTo>
                <a:lnTo>
                  <a:pt x="803759" y="831532"/>
                </a:lnTo>
                <a:lnTo>
                  <a:pt x="805982" y="834072"/>
                </a:lnTo>
                <a:lnTo>
                  <a:pt x="806617" y="835342"/>
                </a:lnTo>
                <a:lnTo>
                  <a:pt x="806617" y="836294"/>
                </a:lnTo>
                <a:lnTo>
                  <a:pt x="806617" y="836929"/>
                </a:lnTo>
                <a:lnTo>
                  <a:pt x="805664" y="837564"/>
                </a:lnTo>
                <a:lnTo>
                  <a:pt x="803759" y="838834"/>
                </a:lnTo>
                <a:lnTo>
                  <a:pt x="800583" y="839787"/>
                </a:lnTo>
                <a:lnTo>
                  <a:pt x="800583" y="848677"/>
                </a:lnTo>
                <a:lnTo>
                  <a:pt x="810110" y="848677"/>
                </a:lnTo>
                <a:lnTo>
                  <a:pt x="810110" y="860107"/>
                </a:lnTo>
                <a:lnTo>
                  <a:pt x="797725" y="872489"/>
                </a:lnTo>
                <a:lnTo>
                  <a:pt x="797725" y="1106487"/>
                </a:lnTo>
                <a:lnTo>
                  <a:pt x="797725" y="1109027"/>
                </a:lnTo>
                <a:lnTo>
                  <a:pt x="798043" y="1111567"/>
                </a:lnTo>
                <a:lnTo>
                  <a:pt x="798678" y="1114107"/>
                </a:lnTo>
                <a:lnTo>
                  <a:pt x="799630" y="1116964"/>
                </a:lnTo>
                <a:lnTo>
                  <a:pt x="800901" y="1119504"/>
                </a:lnTo>
                <a:lnTo>
                  <a:pt x="801853" y="1120774"/>
                </a:lnTo>
                <a:lnTo>
                  <a:pt x="802806" y="1121727"/>
                </a:lnTo>
                <a:lnTo>
                  <a:pt x="804076" y="1122362"/>
                </a:lnTo>
                <a:lnTo>
                  <a:pt x="805347" y="1122679"/>
                </a:lnTo>
                <a:lnTo>
                  <a:pt x="810110" y="1131887"/>
                </a:lnTo>
                <a:lnTo>
                  <a:pt x="810110" y="1144269"/>
                </a:lnTo>
                <a:lnTo>
                  <a:pt x="832023" y="1151254"/>
                </a:lnTo>
                <a:lnTo>
                  <a:pt x="826307" y="1157604"/>
                </a:lnTo>
                <a:lnTo>
                  <a:pt x="826307" y="1165224"/>
                </a:lnTo>
                <a:lnTo>
                  <a:pt x="810428" y="1177607"/>
                </a:lnTo>
                <a:lnTo>
                  <a:pt x="810428" y="1205864"/>
                </a:lnTo>
                <a:lnTo>
                  <a:pt x="820908" y="1214754"/>
                </a:lnTo>
                <a:lnTo>
                  <a:pt x="864098" y="1214119"/>
                </a:lnTo>
                <a:lnTo>
                  <a:pt x="865369" y="1214754"/>
                </a:lnTo>
                <a:lnTo>
                  <a:pt x="866639" y="1215707"/>
                </a:lnTo>
                <a:lnTo>
                  <a:pt x="868227" y="1217294"/>
                </a:lnTo>
                <a:lnTo>
                  <a:pt x="870450" y="1219517"/>
                </a:lnTo>
                <a:lnTo>
                  <a:pt x="872673" y="1223009"/>
                </a:lnTo>
                <a:lnTo>
                  <a:pt x="875213" y="1227137"/>
                </a:lnTo>
                <a:lnTo>
                  <a:pt x="877754" y="1232217"/>
                </a:lnTo>
                <a:lnTo>
                  <a:pt x="880612" y="1238567"/>
                </a:lnTo>
                <a:lnTo>
                  <a:pt x="883153" y="1246504"/>
                </a:lnTo>
                <a:lnTo>
                  <a:pt x="886011" y="1256029"/>
                </a:lnTo>
                <a:lnTo>
                  <a:pt x="888552" y="1267142"/>
                </a:lnTo>
                <a:lnTo>
                  <a:pt x="890775" y="1279524"/>
                </a:lnTo>
                <a:lnTo>
                  <a:pt x="892680" y="1294447"/>
                </a:lnTo>
                <a:lnTo>
                  <a:pt x="894268" y="1310957"/>
                </a:lnTo>
                <a:lnTo>
                  <a:pt x="895221" y="1329689"/>
                </a:lnTo>
                <a:lnTo>
                  <a:pt x="892045" y="1335087"/>
                </a:lnTo>
                <a:lnTo>
                  <a:pt x="892045" y="1353502"/>
                </a:lnTo>
                <a:lnTo>
                  <a:pt x="884423" y="1361122"/>
                </a:lnTo>
                <a:lnTo>
                  <a:pt x="884423" y="1365884"/>
                </a:lnTo>
                <a:lnTo>
                  <a:pt x="868862" y="1365884"/>
                </a:lnTo>
                <a:lnTo>
                  <a:pt x="869179" y="1383029"/>
                </a:lnTo>
                <a:lnTo>
                  <a:pt x="869497" y="1400492"/>
                </a:lnTo>
                <a:lnTo>
                  <a:pt x="869815" y="1422082"/>
                </a:lnTo>
                <a:lnTo>
                  <a:pt x="869497" y="1445577"/>
                </a:lnTo>
                <a:lnTo>
                  <a:pt x="868862" y="1457324"/>
                </a:lnTo>
                <a:lnTo>
                  <a:pt x="868544" y="1468437"/>
                </a:lnTo>
                <a:lnTo>
                  <a:pt x="867592" y="1479232"/>
                </a:lnTo>
                <a:lnTo>
                  <a:pt x="866956" y="1488757"/>
                </a:lnTo>
                <a:lnTo>
                  <a:pt x="865686" y="1497647"/>
                </a:lnTo>
                <a:lnTo>
                  <a:pt x="864098" y="1504632"/>
                </a:lnTo>
                <a:lnTo>
                  <a:pt x="864098" y="1555749"/>
                </a:lnTo>
                <a:lnTo>
                  <a:pt x="876484" y="1575434"/>
                </a:lnTo>
                <a:lnTo>
                  <a:pt x="877754" y="1597977"/>
                </a:lnTo>
                <a:lnTo>
                  <a:pt x="958101" y="1597977"/>
                </a:lnTo>
                <a:lnTo>
                  <a:pt x="972709" y="1586547"/>
                </a:lnTo>
                <a:lnTo>
                  <a:pt x="972709" y="1543684"/>
                </a:lnTo>
                <a:lnTo>
                  <a:pt x="968263" y="1537334"/>
                </a:lnTo>
                <a:lnTo>
                  <a:pt x="968263" y="1531302"/>
                </a:lnTo>
                <a:lnTo>
                  <a:pt x="973979" y="1531302"/>
                </a:lnTo>
                <a:lnTo>
                  <a:pt x="973979" y="1346199"/>
                </a:lnTo>
                <a:lnTo>
                  <a:pt x="973027" y="1344929"/>
                </a:lnTo>
                <a:lnTo>
                  <a:pt x="971756" y="1341754"/>
                </a:lnTo>
                <a:lnTo>
                  <a:pt x="970804" y="1338897"/>
                </a:lnTo>
                <a:lnTo>
                  <a:pt x="970169" y="1336039"/>
                </a:lnTo>
                <a:lnTo>
                  <a:pt x="969533" y="1331912"/>
                </a:lnTo>
                <a:lnTo>
                  <a:pt x="969533" y="1327467"/>
                </a:lnTo>
                <a:lnTo>
                  <a:pt x="969533" y="1323657"/>
                </a:lnTo>
                <a:lnTo>
                  <a:pt x="970169" y="1320799"/>
                </a:lnTo>
                <a:lnTo>
                  <a:pt x="970804" y="1318577"/>
                </a:lnTo>
                <a:lnTo>
                  <a:pt x="971756" y="1317307"/>
                </a:lnTo>
                <a:lnTo>
                  <a:pt x="972392" y="1316672"/>
                </a:lnTo>
                <a:lnTo>
                  <a:pt x="973027" y="1316354"/>
                </a:lnTo>
                <a:lnTo>
                  <a:pt x="973979" y="1316354"/>
                </a:lnTo>
                <a:lnTo>
                  <a:pt x="973979" y="1304924"/>
                </a:lnTo>
                <a:lnTo>
                  <a:pt x="997480" y="1296034"/>
                </a:lnTo>
                <a:lnTo>
                  <a:pt x="1021933" y="1287462"/>
                </a:lnTo>
                <a:lnTo>
                  <a:pt x="1046704" y="1279524"/>
                </a:lnTo>
                <a:lnTo>
                  <a:pt x="1072110" y="1272222"/>
                </a:lnTo>
                <a:lnTo>
                  <a:pt x="1098469" y="1264919"/>
                </a:lnTo>
                <a:lnTo>
                  <a:pt x="1125145" y="1258252"/>
                </a:lnTo>
                <a:lnTo>
                  <a:pt x="1152457" y="1252219"/>
                </a:lnTo>
                <a:lnTo>
                  <a:pt x="1180404" y="1246822"/>
                </a:lnTo>
                <a:lnTo>
                  <a:pt x="1209303" y="1241424"/>
                </a:lnTo>
                <a:lnTo>
                  <a:pt x="1238520" y="1236979"/>
                </a:lnTo>
                <a:lnTo>
                  <a:pt x="1267737" y="1232852"/>
                </a:lnTo>
                <a:lnTo>
                  <a:pt x="1298224" y="1229677"/>
                </a:lnTo>
                <a:lnTo>
                  <a:pt x="1328394" y="1226819"/>
                </a:lnTo>
                <a:lnTo>
                  <a:pt x="1359199" y="1224279"/>
                </a:lnTo>
                <a:lnTo>
                  <a:pt x="1390956" y="1222692"/>
                </a:lnTo>
                <a:lnTo>
                  <a:pt x="1422396" y="1221739"/>
                </a:lnTo>
                <a:lnTo>
                  <a:pt x="1423984" y="1223009"/>
                </a:lnTo>
                <a:lnTo>
                  <a:pt x="1425572" y="1223962"/>
                </a:lnTo>
                <a:lnTo>
                  <a:pt x="1428748" y="1226184"/>
                </a:lnTo>
                <a:lnTo>
                  <a:pt x="1430336" y="1227137"/>
                </a:lnTo>
                <a:lnTo>
                  <a:pt x="1431606" y="1228407"/>
                </a:lnTo>
                <a:lnTo>
                  <a:pt x="1432876" y="1229677"/>
                </a:lnTo>
                <a:lnTo>
                  <a:pt x="1433829" y="1231582"/>
                </a:lnTo>
                <a:lnTo>
                  <a:pt x="1434782" y="1234439"/>
                </a:lnTo>
                <a:lnTo>
                  <a:pt x="1435734" y="1237297"/>
                </a:lnTo>
                <a:lnTo>
                  <a:pt x="1436052" y="1240472"/>
                </a:lnTo>
                <a:lnTo>
                  <a:pt x="1436369" y="1243964"/>
                </a:lnTo>
                <a:lnTo>
                  <a:pt x="1436369" y="1250314"/>
                </a:lnTo>
                <a:lnTo>
                  <a:pt x="1436369" y="1256347"/>
                </a:lnTo>
                <a:lnTo>
                  <a:pt x="1436052" y="1261427"/>
                </a:lnTo>
                <a:lnTo>
                  <a:pt x="1434782" y="1268094"/>
                </a:lnTo>
                <a:lnTo>
                  <a:pt x="1434146" y="1274762"/>
                </a:lnTo>
                <a:lnTo>
                  <a:pt x="1433194" y="1281747"/>
                </a:lnTo>
                <a:lnTo>
                  <a:pt x="1433194" y="1288414"/>
                </a:lnTo>
                <a:lnTo>
                  <a:pt x="1433511" y="1292224"/>
                </a:lnTo>
                <a:lnTo>
                  <a:pt x="1434146" y="1295082"/>
                </a:lnTo>
                <a:lnTo>
                  <a:pt x="1434782" y="1297939"/>
                </a:lnTo>
                <a:lnTo>
                  <a:pt x="1436369" y="1300479"/>
                </a:lnTo>
                <a:lnTo>
                  <a:pt x="1437957" y="1303019"/>
                </a:lnTo>
                <a:lnTo>
                  <a:pt x="1439863" y="1304924"/>
                </a:lnTo>
                <a:lnTo>
                  <a:pt x="1437640" y="1304924"/>
                </a:lnTo>
                <a:lnTo>
                  <a:pt x="1437640" y="1312227"/>
                </a:lnTo>
                <a:lnTo>
                  <a:pt x="1430653" y="1312227"/>
                </a:lnTo>
                <a:lnTo>
                  <a:pt x="1430653" y="1323022"/>
                </a:lnTo>
                <a:lnTo>
                  <a:pt x="1435734" y="1323022"/>
                </a:lnTo>
                <a:lnTo>
                  <a:pt x="1435734" y="1359852"/>
                </a:lnTo>
                <a:lnTo>
                  <a:pt x="894586" y="1649412"/>
                </a:lnTo>
                <a:lnTo>
                  <a:pt x="106363" y="1649412"/>
                </a:lnTo>
                <a:lnTo>
                  <a:pt x="106363" y="1593532"/>
                </a:lnTo>
                <a:lnTo>
                  <a:pt x="123512" y="1573529"/>
                </a:lnTo>
                <a:lnTo>
                  <a:pt x="205129" y="1470659"/>
                </a:lnTo>
                <a:lnTo>
                  <a:pt x="205129" y="1287462"/>
                </a:lnTo>
                <a:lnTo>
                  <a:pt x="195602" y="1287462"/>
                </a:lnTo>
                <a:lnTo>
                  <a:pt x="193696" y="1284287"/>
                </a:lnTo>
                <a:lnTo>
                  <a:pt x="191791" y="1280794"/>
                </a:lnTo>
                <a:lnTo>
                  <a:pt x="189568" y="1276667"/>
                </a:lnTo>
                <a:lnTo>
                  <a:pt x="186392" y="1272539"/>
                </a:lnTo>
                <a:lnTo>
                  <a:pt x="182899" y="1268094"/>
                </a:lnTo>
                <a:lnTo>
                  <a:pt x="179405" y="1263967"/>
                </a:lnTo>
                <a:lnTo>
                  <a:pt x="177182" y="1262379"/>
                </a:lnTo>
                <a:lnTo>
                  <a:pt x="175277" y="1261109"/>
                </a:lnTo>
                <a:lnTo>
                  <a:pt x="185757" y="1261109"/>
                </a:lnTo>
                <a:lnTo>
                  <a:pt x="299449" y="1261109"/>
                </a:lnTo>
                <a:lnTo>
                  <a:pt x="310882" y="1257934"/>
                </a:lnTo>
                <a:lnTo>
                  <a:pt x="322632" y="1254759"/>
                </a:lnTo>
                <a:lnTo>
                  <a:pt x="325808" y="1250949"/>
                </a:lnTo>
                <a:lnTo>
                  <a:pt x="329619" y="1246822"/>
                </a:lnTo>
                <a:lnTo>
                  <a:pt x="335335" y="1241107"/>
                </a:lnTo>
                <a:lnTo>
                  <a:pt x="342004" y="1234439"/>
                </a:lnTo>
                <a:lnTo>
                  <a:pt x="349943" y="1227454"/>
                </a:lnTo>
                <a:lnTo>
                  <a:pt x="359788" y="1219199"/>
                </a:lnTo>
                <a:lnTo>
                  <a:pt x="369951" y="1211262"/>
                </a:lnTo>
                <a:lnTo>
                  <a:pt x="381701" y="1203324"/>
                </a:lnTo>
                <a:lnTo>
                  <a:pt x="387735" y="1199514"/>
                </a:lnTo>
                <a:lnTo>
                  <a:pt x="394086" y="1195387"/>
                </a:lnTo>
                <a:lnTo>
                  <a:pt x="400755" y="1191577"/>
                </a:lnTo>
                <a:lnTo>
                  <a:pt x="408060" y="1188084"/>
                </a:lnTo>
                <a:lnTo>
                  <a:pt x="415046" y="1184592"/>
                </a:lnTo>
                <a:lnTo>
                  <a:pt x="422033" y="1181417"/>
                </a:lnTo>
                <a:lnTo>
                  <a:pt x="429972" y="1178559"/>
                </a:lnTo>
                <a:lnTo>
                  <a:pt x="437594" y="1176019"/>
                </a:lnTo>
                <a:lnTo>
                  <a:pt x="445216" y="1173479"/>
                </a:lnTo>
                <a:lnTo>
                  <a:pt x="453473" y="1171574"/>
                </a:lnTo>
                <a:lnTo>
                  <a:pt x="461730" y="1169987"/>
                </a:lnTo>
                <a:lnTo>
                  <a:pt x="469987" y="1168717"/>
                </a:lnTo>
                <a:lnTo>
                  <a:pt x="478561" y="1168082"/>
                </a:lnTo>
                <a:lnTo>
                  <a:pt x="487136" y="1167764"/>
                </a:lnTo>
                <a:lnTo>
                  <a:pt x="495711" y="1168082"/>
                </a:lnTo>
                <a:lnTo>
                  <a:pt x="503967" y="1168717"/>
                </a:lnTo>
                <a:lnTo>
                  <a:pt x="512224" y="1169987"/>
                </a:lnTo>
                <a:lnTo>
                  <a:pt x="520164" y="1171257"/>
                </a:lnTo>
                <a:lnTo>
                  <a:pt x="527786" y="1173162"/>
                </a:lnTo>
                <a:lnTo>
                  <a:pt x="535090" y="1175702"/>
                </a:lnTo>
                <a:lnTo>
                  <a:pt x="542712" y="1178242"/>
                </a:lnTo>
                <a:lnTo>
                  <a:pt x="549381" y="1181099"/>
                </a:lnTo>
                <a:lnTo>
                  <a:pt x="556050" y="1184274"/>
                </a:lnTo>
                <a:lnTo>
                  <a:pt x="562719" y="1187449"/>
                </a:lnTo>
                <a:lnTo>
                  <a:pt x="569070" y="1190942"/>
                </a:lnTo>
                <a:lnTo>
                  <a:pt x="574787" y="1194434"/>
                </a:lnTo>
                <a:lnTo>
                  <a:pt x="580503" y="1198562"/>
                </a:lnTo>
                <a:lnTo>
                  <a:pt x="586220" y="1202372"/>
                </a:lnTo>
                <a:lnTo>
                  <a:pt x="591301" y="1206182"/>
                </a:lnTo>
                <a:lnTo>
                  <a:pt x="596065" y="1209992"/>
                </a:lnTo>
                <a:lnTo>
                  <a:pt x="604957" y="1217929"/>
                </a:lnTo>
                <a:lnTo>
                  <a:pt x="613214" y="1225549"/>
                </a:lnTo>
                <a:lnTo>
                  <a:pt x="619883" y="1232852"/>
                </a:lnTo>
                <a:lnTo>
                  <a:pt x="625281" y="1238884"/>
                </a:lnTo>
                <a:lnTo>
                  <a:pt x="629728" y="1244599"/>
                </a:lnTo>
                <a:lnTo>
                  <a:pt x="632903" y="1248727"/>
                </a:lnTo>
                <a:lnTo>
                  <a:pt x="635444" y="1252219"/>
                </a:lnTo>
                <a:lnTo>
                  <a:pt x="791374" y="1252219"/>
                </a:lnTo>
                <a:lnTo>
                  <a:pt x="796137" y="1236344"/>
                </a:lnTo>
                <a:lnTo>
                  <a:pt x="666566" y="1236344"/>
                </a:lnTo>
                <a:lnTo>
                  <a:pt x="666566" y="1229677"/>
                </a:lnTo>
                <a:lnTo>
                  <a:pt x="651005" y="1229677"/>
                </a:lnTo>
                <a:lnTo>
                  <a:pt x="648147" y="1226184"/>
                </a:lnTo>
                <a:lnTo>
                  <a:pt x="644971" y="1222374"/>
                </a:lnTo>
                <a:lnTo>
                  <a:pt x="640208" y="1216659"/>
                </a:lnTo>
                <a:lnTo>
                  <a:pt x="634174" y="1210627"/>
                </a:lnTo>
                <a:lnTo>
                  <a:pt x="626552" y="1203642"/>
                </a:lnTo>
                <a:lnTo>
                  <a:pt x="618295" y="1196022"/>
                </a:lnTo>
                <a:lnTo>
                  <a:pt x="608132" y="1188402"/>
                </a:lnTo>
                <a:lnTo>
                  <a:pt x="602734" y="1184592"/>
                </a:lnTo>
                <a:lnTo>
                  <a:pt x="597017" y="1180782"/>
                </a:lnTo>
                <a:lnTo>
                  <a:pt x="591301" y="1177289"/>
                </a:lnTo>
                <a:lnTo>
                  <a:pt x="584632" y="1173162"/>
                </a:lnTo>
                <a:lnTo>
                  <a:pt x="578280" y="1169669"/>
                </a:lnTo>
                <a:lnTo>
                  <a:pt x="571294" y="1166494"/>
                </a:lnTo>
                <a:lnTo>
                  <a:pt x="564307" y="1163002"/>
                </a:lnTo>
                <a:lnTo>
                  <a:pt x="556367" y="1160144"/>
                </a:lnTo>
                <a:lnTo>
                  <a:pt x="548746" y="1157604"/>
                </a:lnTo>
                <a:lnTo>
                  <a:pt x="540806" y="1155064"/>
                </a:lnTo>
                <a:lnTo>
                  <a:pt x="532232" y="1152842"/>
                </a:lnTo>
                <a:lnTo>
                  <a:pt x="523657" y="1150619"/>
                </a:lnTo>
                <a:lnTo>
                  <a:pt x="514447" y="1149032"/>
                </a:lnTo>
                <a:lnTo>
                  <a:pt x="505238" y="1148079"/>
                </a:lnTo>
                <a:lnTo>
                  <a:pt x="496028" y="1147444"/>
                </a:lnTo>
                <a:lnTo>
                  <a:pt x="485866" y="1147127"/>
                </a:lnTo>
                <a:lnTo>
                  <a:pt x="476338" y="1147444"/>
                </a:lnTo>
                <a:lnTo>
                  <a:pt x="466494" y="1148079"/>
                </a:lnTo>
                <a:lnTo>
                  <a:pt x="456966" y="1149349"/>
                </a:lnTo>
                <a:lnTo>
                  <a:pt x="448074" y="1150937"/>
                </a:lnTo>
                <a:lnTo>
                  <a:pt x="438865" y="1153159"/>
                </a:lnTo>
                <a:lnTo>
                  <a:pt x="430290" y="1155382"/>
                </a:lnTo>
                <a:lnTo>
                  <a:pt x="421715" y="1158239"/>
                </a:lnTo>
                <a:lnTo>
                  <a:pt x="413458" y="1161097"/>
                </a:lnTo>
                <a:lnTo>
                  <a:pt x="405837" y="1164272"/>
                </a:lnTo>
                <a:lnTo>
                  <a:pt x="397897" y="1167764"/>
                </a:lnTo>
                <a:lnTo>
                  <a:pt x="390593" y="1171257"/>
                </a:lnTo>
                <a:lnTo>
                  <a:pt x="383606" y="1175384"/>
                </a:lnTo>
                <a:lnTo>
                  <a:pt x="376302" y="1179194"/>
                </a:lnTo>
                <a:lnTo>
                  <a:pt x="369951" y="1183322"/>
                </a:lnTo>
                <a:lnTo>
                  <a:pt x="363917" y="1187132"/>
                </a:lnTo>
                <a:lnTo>
                  <a:pt x="357883" y="1191259"/>
                </a:lnTo>
                <a:lnTo>
                  <a:pt x="346768" y="1199832"/>
                </a:lnTo>
                <a:lnTo>
                  <a:pt x="337240" y="1207769"/>
                </a:lnTo>
                <a:lnTo>
                  <a:pt x="328666" y="1215072"/>
                </a:lnTo>
                <a:lnTo>
                  <a:pt x="321997" y="1222057"/>
                </a:lnTo>
                <a:lnTo>
                  <a:pt x="316598" y="1227454"/>
                </a:lnTo>
                <a:lnTo>
                  <a:pt x="312469" y="1231899"/>
                </a:lnTo>
                <a:lnTo>
                  <a:pt x="308976" y="1235709"/>
                </a:lnTo>
                <a:lnTo>
                  <a:pt x="290239" y="1235709"/>
                </a:lnTo>
                <a:lnTo>
                  <a:pt x="290239" y="1246187"/>
                </a:lnTo>
                <a:lnTo>
                  <a:pt x="185757" y="1246187"/>
                </a:lnTo>
                <a:lnTo>
                  <a:pt x="167973" y="1246187"/>
                </a:lnTo>
                <a:lnTo>
                  <a:pt x="165750" y="1244917"/>
                </a:lnTo>
                <a:lnTo>
                  <a:pt x="165750" y="1238884"/>
                </a:lnTo>
                <a:lnTo>
                  <a:pt x="202906" y="1238884"/>
                </a:lnTo>
                <a:lnTo>
                  <a:pt x="217832" y="1215707"/>
                </a:lnTo>
                <a:lnTo>
                  <a:pt x="216244" y="1213484"/>
                </a:lnTo>
                <a:lnTo>
                  <a:pt x="214974" y="1210944"/>
                </a:lnTo>
                <a:lnTo>
                  <a:pt x="213703" y="1207769"/>
                </a:lnTo>
                <a:lnTo>
                  <a:pt x="212751" y="1203959"/>
                </a:lnTo>
                <a:lnTo>
                  <a:pt x="212433" y="1202054"/>
                </a:lnTo>
                <a:lnTo>
                  <a:pt x="212433" y="1200149"/>
                </a:lnTo>
                <a:lnTo>
                  <a:pt x="213068" y="1198244"/>
                </a:lnTo>
                <a:lnTo>
                  <a:pt x="213703" y="1195704"/>
                </a:lnTo>
                <a:lnTo>
                  <a:pt x="214656" y="1193799"/>
                </a:lnTo>
                <a:lnTo>
                  <a:pt x="216244" y="1191894"/>
                </a:lnTo>
                <a:lnTo>
                  <a:pt x="225136" y="1189037"/>
                </a:lnTo>
                <a:lnTo>
                  <a:pt x="226406" y="1188084"/>
                </a:lnTo>
                <a:lnTo>
                  <a:pt x="229265" y="1186179"/>
                </a:lnTo>
                <a:lnTo>
                  <a:pt x="231170" y="1184909"/>
                </a:lnTo>
                <a:lnTo>
                  <a:pt x="233393" y="1183957"/>
                </a:lnTo>
                <a:lnTo>
                  <a:pt x="235934" y="1183322"/>
                </a:lnTo>
                <a:lnTo>
                  <a:pt x="238474" y="1183004"/>
                </a:lnTo>
                <a:lnTo>
                  <a:pt x="241332" y="1183322"/>
                </a:lnTo>
                <a:lnTo>
                  <a:pt x="243873" y="1183957"/>
                </a:lnTo>
                <a:lnTo>
                  <a:pt x="246096" y="1184909"/>
                </a:lnTo>
                <a:lnTo>
                  <a:pt x="248319" y="1186179"/>
                </a:lnTo>
                <a:lnTo>
                  <a:pt x="251495" y="1188084"/>
                </a:lnTo>
                <a:lnTo>
                  <a:pt x="252765" y="1189037"/>
                </a:lnTo>
                <a:lnTo>
                  <a:pt x="255941" y="1189037"/>
                </a:lnTo>
                <a:lnTo>
                  <a:pt x="258482" y="1189037"/>
                </a:lnTo>
                <a:lnTo>
                  <a:pt x="259117" y="1188719"/>
                </a:lnTo>
                <a:lnTo>
                  <a:pt x="259434" y="1188084"/>
                </a:lnTo>
                <a:lnTo>
                  <a:pt x="259434" y="1187767"/>
                </a:lnTo>
                <a:lnTo>
                  <a:pt x="259117" y="1187449"/>
                </a:lnTo>
                <a:lnTo>
                  <a:pt x="258164" y="1187132"/>
                </a:lnTo>
                <a:lnTo>
                  <a:pt x="255306" y="1186814"/>
                </a:lnTo>
                <a:lnTo>
                  <a:pt x="254035" y="1186179"/>
                </a:lnTo>
                <a:lnTo>
                  <a:pt x="252448" y="1184909"/>
                </a:lnTo>
                <a:lnTo>
                  <a:pt x="252130" y="1184274"/>
                </a:lnTo>
                <a:lnTo>
                  <a:pt x="251495" y="1183322"/>
                </a:lnTo>
                <a:lnTo>
                  <a:pt x="251177" y="1182052"/>
                </a:lnTo>
                <a:lnTo>
                  <a:pt x="250860" y="1180782"/>
                </a:lnTo>
                <a:lnTo>
                  <a:pt x="251177" y="1177924"/>
                </a:lnTo>
                <a:lnTo>
                  <a:pt x="251812" y="1175384"/>
                </a:lnTo>
                <a:lnTo>
                  <a:pt x="253083" y="1173162"/>
                </a:lnTo>
                <a:lnTo>
                  <a:pt x="254353" y="1171574"/>
                </a:lnTo>
                <a:lnTo>
                  <a:pt x="255623" y="1170304"/>
                </a:lnTo>
                <a:lnTo>
                  <a:pt x="256894" y="1169352"/>
                </a:lnTo>
                <a:lnTo>
                  <a:pt x="258164" y="1168717"/>
                </a:lnTo>
                <a:lnTo>
                  <a:pt x="268009" y="1164589"/>
                </a:lnTo>
                <a:lnTo>
                  <a:pt x="275631" y="1162049"/>
                </a:lnTo>
                <a:lnTo>
                  <a:pt x="279124" y="1160779"/>
                </a:lnTo>
                <a:lnTo>
                  <a:pt x="281665" y="1160462"/>
                </a:lnTo>
                <a:lnTo>
                  <a:pt x="285158" y="1160144"/>
                </a:lnTo>
                <a:lnTo>
                  <a:pt x="287698" y="1160144"/>
                </a:lnTo>
                <a:lnTo>
                  <a:pt x="288651" y="1159827"/>
                </a:lnTo>
                <a:lnTo>
                  <a:pt x="288969" y="1159509"/>
                </a:lnTo>
                <a:lnTo>
                  <a:pt x="289286" y="1158874"/>
                </a:lnTo>
                <a:lnTo>
                  <a:pt x="289286" y="1157922"/>
                </a:lnTo>
                <a:lnTo>
                  <a:pt x="289286" y="1156969"/>
                </a:lnTo>
                <a:lnTo>
                  <a:pt x="288334" y="1156017"/>
                </a:lnTo>
                <a:lnTo>
                  <a:pt x="285475" y="1153477"/>
                </a:lnTo>
                <a:lnTo>
                  <a:pt x="277854" y="1145857"/>
                </a:lnTo>
                <a:lnTo>
                  <a:pt x="273725" y="1141729"/>
                </a:lnTo>
                <a:lnTo>
                  <a:pt x="270232" y="1137602"/>
                </a:lnTo>
                <a:lnTo>
                  <a:pt x="268644" y="1135697"/>
                </a:lnTo>
                <a:lnTo>
                  <a:pt x="267374" y="1133792"/>
                </a:lnTo>
                <a:lnTo>
                  <a:pt x="266739" y="1131887"/>
                </a:lnTo>
                <a:lnTo>
                  <a:pt x="266421" y="1130299"/>
                </a:lnTo>
                <a:lnTo>
                  <a:pt x="266421" y="1128394"/>
                </a:lnTo>
                <a:lnTo>
                  <a:pt x="266739" y="1127124"/>
                </a:lnTo>
                <a:lnTo>
                  <a:pt x="267374" y="1125854"/>
                </a:lnTo>
                <a:lnTo>
                  <a:pt x="268009" y="1124902"/>
                </a:lnTo>
                <a:lnTo>
                  <a:pt x="270232" y="1122679"/>
                </a:lnTo>
                <a:lnTo>
                  <a:pt x="272772" y="1121092"/>
                </a:lnTo>
                <a:lnTo>
                  <a:pt x="277536" y="1118234"/>
                </a:lnTo>
                <a:lnTo>
                  <a:pt x="278806" y="1116964"/>
                </a:lnTo>
                <a:lnTo>
                  <a:pt x="279442" y="1116329"/>
                </a:lnTo>
                <a:lnTo>
                  <a:pt x="279442" y="1115377"/>
                </a:lnTo>
                <a:lnTo>
                  <a:pt x="279442" y="1114742"/>
                </a:lnTo>
                <a:lnTo>
                  <a:pt x="278489" y="1113472"/>
                </a:lnTo>
                <a:lnTo>
                  <a:pt x="275948" y="1110614"/>
                </a:lnTo>
                <a:lnTo>
                  <a:pt x="268326" y="1102677"/>
                </a:lnTo>
                <a:lnTo>
                  <a:pt x="264198" y="1098232"/>
                </a:lnTo>
                <a:lnTo>
                  <a:pt x="260387" y="1094104"/>
                </a:lnTo>
                <a:lnTo>
                  <a:pt x="258799" y="1091882"/>
                </a:lnTo>
                <a:lnTo>
                  <a:pt x="257529" y="1089977"/>
                </a:lnTo>
                <a:lnTo>
                  <a:pt x="256894" y="1088072"/>
                </a:lnTo>
                <a:lnTo>
                  <a:pt x="256259" y="1086484"/>
                </a:lnTo>
                <a:lnTo>
                  <a:pt x="256576" y="1085532"/>
                </a:lnTo>
                <a:lnTo>
                  <a:pt x="257529" y="1084579"/>
                </a:lnTo>
                <a:lnTo>
                  <a:pt x="258482" y="1082992"/>
                </a:lnTo>
                <a:lnTo>
                  <a:pt x="260069" y="1082039"/>
                </a:lnTo>
                <a:lnTo>
                  <a:pt x="263563" y="1079817"/>
                </a:lnTo>
                <a:lnTo>
                  <a:pt x="268009" y="1077912"/>
                </a:lnTo>
                <a:lnTo>
                  <a:pt x="275948" y="1074737"/>
                </a:lnTo>
                <a:lnTo>
                  <a:pt x="279442" y="1073467"/>
                </a:lnTo>
                <a:lnTo>
                  <a:pt x="279442" y="1071244"/>
                </a:lnTo>
                <a:lnTo>
                  <a:pt x="279759" y="1066164"/>
                </a:lnTo>
                <a:lnTo>
                  <a:pt x="280077" y="1062989"/>
                </a:lnTo>
                <a:lnTo>
                  <a:pt x="280394" y="1059497"/>
                </a:lnTo>
                <a:lnTo>
                  <a:pt x="281029" y="1056957"/>
                </a:lnTo>
                <a:lnTo>
                  <a:pt x="281982" y="1054734"/>
                </a:lnTo>
                <a:lnTo>
                  <a:pt x="283252" y="1053147"/>
                </a:lnTo>
                <a:lnTo>
                  <a:pt x="284840" y="1051559"/>
                </a:lnTo>
                <a:lnTo>
                  <a:pt x="286428" y="1050289"/>
                </a:lnTo>
                <a:lnTo>
                  <a:pt x="288334" y="1049337"/>
                </a:lnTo>
                <a:lnTo>
                  <a:pt x="291192" y="1048067"/>
                </a:lnTo>
                <a:lnTo>
                  <a:pt x="292145" y="1047749"/>
                </a:lnTo>
                <a:lnTo>
                  <a:pt x="292145" y="1045209"/>
                </a:lnTo>
                <a:lnTo>
                  <a:pt x="295003" y="1045209"/>
                </a:lnTo>
                <a:lnTo>
                  <a:pt x="295003" y="1039177"/>
                </a:lnTo>
                <a:lnTo>
                  <a:pt x="297861" y="1039177"/>
                </a:lnTo>
                <a:lnTo>
                  <a:pt x="297861" y="802004"/>
                </a:lnTo>
                <a:lnTo>
                  <a:pt x="298178" y="802004"/>
                </a:lnTo>
                <a:lnTo>
                  <a:pt x="298814" y="801687"/>
                </a:lnTo>
                <a:lnTo>
                  <a:pt x="299449" y="801052"/>
                </a:lnTo>
                <a:lnTo>
                  <a:pt x="300084" y="800417"/>
                </a:lnTo>
                <a:lnTo>
                  <a:pt x="300402" y="799147"/>
                </a:lnTo>
                <a:lnTo>
                  <a:pt x="300719" y="797559"/>
                </a:lnTo>
                <a:lnTo>
                  <a:pt x="300719" y="795337"/>
                </a:lnTo>
                <a:lnTo>
                  <a:pt x="300402" y="794067"/>
                </a:lnTo>
                <a:lnTo>
                  <a:pt x="299766" y="792797"/>
                </a:lnTo>
                <a:lnTo>
                  <a:pt x="298814" y="791527"/>
                </a:lnTo>
                <a:lnTo>
                  <a:pt x="297543" y="790257"/>
                </a:lnTo>
                <a:lnTo>
                  <a:pt x="295003" y="787717"/>
                </a:lnTo>
                <a:lnTo>
                  <a:pt x="291827" y="785177"/>
                </a:lnTo>
                <a:lnTo>
                  <a:pt x="288969" y="782954"/>
                </a:lnTo>
                <a:lnTo>
                  <a:pt x="286111" y="780097"/>
                </a:lnTo>
                <a:lnTo>
                  <a:pt x="284840" y="778509"/>
                </a:lnTo>
                <a:lnTo>
                  <a:pt x="284205" y="776922"/>
                </a:lnTo>
                <a:lnTo>
                  <a:pt x="283570" y="775334"/>
                </a:lnTo>
                <a:lnTo>
                  <a:pt x="283570" y="773747"/>
                </a:lnTo>
                <a:lnTo>
                  <a:pt x="283570" y="772159"/>
                </a:lnTo>
                <a:lnTo>
                  <a:pt x="283888" y="770572"/>
                </a:lnTo>
                <a:lnTo>
                  <a:pt x="284205" y="769302"/>
                </a:lnTo>
                <a:lnTo>
                  <a:pt x="284840" y="768032"/>
                </a:lnTo>
                <a:lnTo>
                  <a:pt x="286428" y="766127"/>
                </a:lnTo>
                <a:lnTo>
                  <a:pt x="288334" y="764857"/>
                </a:lnTo>
                <a:lnTo>
                  <a:pt x="290239" y="763904"/>
                </a:lnTo>
                <a:lnTo>
                  <a:pt x="291509" y="763587"/>
                </a:lnTo>
                <a:lnTo>
                  <a:pt x="293097" y="763269"/>
                </a:lnTo>
                <a:lnTo>
                  <a:pt x="293097" y="758824"/>
                </a:lnTo>
                <a:lnTo>
                  <a:pt x="292145" y="758507"/>
                </a:lnTo>
                <a:lnTo>
                  <a:pt x="290557" y="757237"/>
                </a:lnTo>
                <a:lnTo>
                  <a:pt x="289286" y="756284"/>
                </a:lnTo>
                <a:lnTo>
                  <a:pt x="288651" y="755332"/>
                </a:lnTo>
                <a:lnTo>
                  <a:pt x="288016" y="754062"/>
                </a:lnTo>
                <a:lnTo>
                  <a:pt x="287698" y="752474"/>
                </a:lnTo>
                <a:lnTo>
                  <a:pt x="288016" y="750887"/>
                </a:lnTo>
                <a:lnTo>
                  <a:pt x="288651" y="749299"/>
                </a:lnTo>
                <a:lnTo>
                  <a:pt x="289604" y="748347"/>
                </a:lnTo>
                <a:lnTo>
                  <a:pt x="290557" y="747394"/>
                </a:lnTo>
                <a:lnTo>
                  <a:pt x="292780" y="746124"/>
                </a:lnTo>
                <a:lnTo>
                  <a:pt x="293732" y="745489"/>
                </a:lnTo>
                <a:lnTo>
                  <a:pt x="293732" y="733107"/>
                </a:lnTo>
                <a:lnTo>
                  <a:pt x="266739" y="722947"/>
                </a:lnTo>
                <a:lnTo>
                  <a:pt x="262928" y="714692"/>
                </a:lnTo>
                <a:lnTo>
                  <a:pt x="250542" y="703579"/>
                </a:lnTo>
                <a:lnTo>
                  <a:pt x="251812" y="700087"/>
                </a:lnTo>
                <a:lnTo>
                  <a:pt x="303895" y="670242"/>
                </a:lnTo>
                <a:lnTo>
                  <a:pt x="302307" y="668972"/>
                </a:lnTo>
                <a:lnTo>
                  <a:pt x="298178" y="665162"/>
                </a:lnTo>
                <a:lnTo>
                  <a:pt x="296273" y="662622"/>
                </a:lnTo>
                <a:lnTo>
                  <a:pt x="294368" y="660082"/>
                </a:lnTo>
                <a:lnTo>
                  <a:pt x="293097" y="657224"/>
                </a:lnTo>
                <a:lnTo>
                  <a:pt x="292462" y="655637"/>
                </a:lnTo>
                <a:lnTo>
                  <a:pt x="292462" y="654049"/>
                </a:lnTo>
                <a:lnTo>
                  <a:pt x="292462" y="651192"/>
                </a:lnTo>
                <a:lnTo>
                  <a:pt x="293415" y="648334"/>
                </a:lnTo>
                <a:lnTo>
                  <a:pt x="294685" y="646112"/>
                </a:lnTo>
                <a:lnTo>
                  <a:pt x="296908" y="644207"/>
                </a:lnTo>
                <a:lnTo>
                  <a:pt x="299449" y="642302"/>
                </a:lnTo>
                <a:lnTo>
                  <a:pt x="302942" y="641032"/>
                </a:lnTo>
                <a:lnTo>
                  <a:pt x="307071" y="640397"/>
                </a:lnTo>
                <a:lnTo>
                  <a:pt x="312152" y="640079"/>
                </a:lnTo>
                <a:lnTo>
                  <a:pt x="312152" y="637539"/>
                </a:lnTo>
                <a:lnTo>
                  <a:pt x="310882" y="637222"/>
                </a:lnTo>
                <a:lnTo>
                  <a:pt x="307706" y="636587"/>
                </a:lnTo>
                <a:lnTo>
                  <a:pt x="306435" y="635952"/>
                </a:lnTo>
                <a:lnTo>
                  <a:pt x="305165" y="634999"/>
                </a:lnTo>
                <a:lnTo>
                  <a:pt x="304212" y="633729"/>
                </a:lnTo>
                <a:lnTo>
                  <a:pt x="303895" y="632142"/>
                </a:lnTo>
                <a:lnTo>
                  <a:pt x="303895" y="631189"/>
                </a:lnTo>
                <a:lnTo>
                  <a:pt x="304212" y="630554"/>
                </a:lnTo>
                <a:lnTo>
                  <a:pt x="305165" y="628967"/>
                </a:lnTo>
                <a:lnTo>
                  <a:pt x="306435" y="628332"/>
                </a:lnTo>
                <a:lnTo>
                  <a:pt x="308023" y="628014"/>
                </a:lnTo>
                <a:lnTo>
                  <a:pt x="311199" y="628014"/>
                </a:lnTo>
                <a:lnTo>
                  <a:pt x="312469" y="628332"/>
                </a:lnTo>
                <a:lnTo>
                  <a:pt x="312469" y="625474"/>
                </a:lnTo>
                <a:lnTo>
                  <a:pt x="311199" y="625157"/>
                </a:lnTo>
                <a:lnTo>
                  <a:pt x="308023" y="623887"/>
                </a:lnTo>
                <a:lnTo>
                  <a:pt x="306435" y="622617"/>
                </a:lnTo>
                <a:lnTo>
                  <a:pt x="305165" y="621347"/>
                </a:lnTo>
                <a:lnTo>
                  <a:pt x="304212" y="619759"/>
                </a:lnTo>
                <a:lnTo>
                  <a:pt x="303895" y="617537"/>
                </a:lnTo>
                <a:lnTo>
                  <a:pt x="304212" y="616584"/>
                </a:lnTo>
                <a:lnTo>
                  <a:pt x="304212" y="615632"/>
                </a:lnTo>
                <a:lnTo>
                  <a:pt x="305483" y="614044"/>
                </a:lnTo>
                <a:lnTo>
                  <a:pt x="306753" y="612774"/>
                </a:lnTo>
                <a:lnTo>
                  <a:pt x="308341" y="611822"/>
                </a:lnTo>
                <a:lnTo>
                  <a:pt x="310246" y="611504"/>
                </a:lnTo>
                <a:lnTo>
                  <a:pt x="311517" y="611187"/>
                </a:lnTo>
                <a:lnTo>
                  <a:pt x="313105" y="610869"/>
                </a:lnTo>
                <a:lnTo>
                  <a:pt x="313105" y="608329"/>
                </a:lnTo>
                <a:lnTo>
                  <a:pt x="312152" y="607694"/>
                </a:lnTo>
                <a:lnTo>
                  <a:pt x="310564" y="605789"/>
                </a:lnTo>
                <a:lnTo>
                  <a:pt x="309294" y="604519"/>
                </a:lnTo>
                <a:lnTo>
                  <a:pt x="308341" y="603249"/>
                </a:lnTo>
                <a:lnTo>
                  <a:pt x="307706" y="601662"/>
                </a:lnTo>
                <a:lnTo>
                  <a:pt x="307706" y="600074"/>
                </a:lnTo>
                <a:lnTo>
                  <a:pt x="308023" y="596899"/>
                </a:lnTo>
                <a:lnTo>
                  <a:pt x="308341" y="595629"/>
                </a:lnTo>
                <a:lnTo>
                  <a:pt x="308976" y="594359"/>
                </a:lnTo>
                <a:lnTo>
                  <a:pt x="310246" y="593724"/>
                </a:lnTo>
                <a:lnTo>
                  <a:pt x="311517" y="593089"/>
                </a:lnTo>
                <a:lnTo>
                  <a:pt x="313105" y="592772"/>
                </a:lnTo>
                <a:lnTo>
                  <a:pt x="315010" y="592772"/>
                </a:lnTo>
                <a:lnTo>
                  <a:pt x="318186" y="592454"/>
                </a:lnTo>
                <a:lnTo>
                  <a:pt x="319138" y="592137"/>
                </a:lnTo>
                <a:lnTo>
                  <a:pt x="319456" y="591819"/>
                </a:lnTo>
                <a:lnTo>
                  <a:pt x="319138" y="591819"/>
                </a:lnTo>
                <a:lnTo>
                  <a:pt x="319138" y="591502"/>
                </a:lnTo>
                <a:lnTo>
                  <a:pt x="349943" y="572134"/>
                </a:lnTo>
                <a:lnTo>
                  <a:pt x="351849" y="552767"/>
                </a:lnTo>
                <a:lnTo>
                  <a:pt x="350261" y="550862"/>
                </a:lnTo>
                <a:lnTo>
                  <a:pt x="346768" y="546734"/>
                </a:lnTo>
                <a:lnTo>
                  <a:pt x="344862" y="544194"/>
                </a:lnTo>
                <a:lnTo>
                  <a:pt x="343274" y="541337"/>
                </a:lnTo>
                <a:lnTo>
                  <a:pt x="342004" y="538479"/>
                </a:lnTo>
                <a:lnTo>
                  <a:pt x="341369" y="536257"/>
                </a:lnTo>
                <a:lnTo>
                  <a:pt x="341686" y="535304"/>
                </a:lnTo>
                <a:lnTo>
                  <a:pt x="342004" y="534352"/>
                </a:lnTo>
                <a:lnTo>
                  <a:pt x="342322" y="533399"/>
                </a:lnTo>
                <a:lnTo>
                  <a:pt x="343274" y="532447"/>
                </a:lnTo>
                <a:lnTo>
                  <a:pt x="345180" y="531177"/>
                </a:lnTo>
                <a:lnTo>
                  <a:pt x="347403" y="529907"/>
                </a:lnTo>
                <a:lnTo>
                  <a:pt x="351531" y="528319"/>
                </a:lnTo>
                <a:lnTo>
                  <a:pt x="353437" y="527684"/>
                </a:lnTo>
                <a:lnTo>
                  <a:pt x="356930" y="527684"/>
                </a:lnTo>
                <a:lnTo>
                  <a:pt x="356930" y="522287"/>
                </a:lnTo>
                <a:lnTo>
                  <a:pt x="355660" y="521652"/>
                </a:lnTo>
                <a:lnTo>
                  <a:pt x="354072" y="520699"/>
                </a:lnTo>
                <a:lnTo>
                  <a:pt x="353119" y="519747"/>
                </a:lnTo>
                <a:lnTo>
                  <a:pt x="352166" y="518794"/>
                </a:lnTo>
                <a:lnTo>
                  <a:pt x="351531" y="517207"/>
                </a:lnTo>
                <a:lnTo>
                  <a:pt x="351531" y="515302"/>
                </a:lnTo>
                <a:lnTo>
                  <a:pt x="351531" y="513397"/>
                </a:lnTo>
                <a:lnTo>
                  <a:pt x="351849" y="511174"/>
                </a:lnTo>
                <a:lnTo>
                  <a:pt x="352484" y="509269"/>
                </a:lnTo>
                <a:lnTo>
                  <a:pt x="353119" y="507364"/>
                </a:lnTo>
                <a:lnTo>
                  <a:pt x="354389" y="505459"/>
                </a:lnTo>
                <a:lnTo>
                  <a:pt x="356295" y="504189"/>
                </a:lnTo>
                <a:lnTo>
                  <a:pt x="358200" y="503237"/>
                </a:lnTo>
                <a:lnTo>
                  <a:pt x="360741" y="502919"/>
                </a:lnTo>
                <a:lnTo>
                  <a:pt x="363281" y="503237"/>
                </a:lnTo>
                <a:lnTo>
                  <a:pt x="365822" y="503872"/>
                </a:lnTo>
                <a:lnTo>
                  <a:pt x="368045" y="504824"/>
                </a:lnTo>
                <a:lnTo>
                  <a:pt x="370268" y="506412"/>
                </a:lnTo>
                <a:lnTo>
                  <a:pt x="371856" y="507999"/>
                </a:lnTo>
                <a:lnTo>
                  <a:pt x="373444" y="509587"/>
                </a:lnTo>
                <a:lnTo>
                  <a:pt x="374079" y="511174"/>
                </a:lnTo>
                <a:lnTo>
                  <a:pt x="374397" y="513079"/>
                </a:lnTo>
                <a:lnTo>
                  <a:pt x="374397" y="514667"/>
                </a:lnTo>
                <a:lnTo>
                  <a:pt x="373761" y="516889"/>
                </a:lnTo>
                <a:lnTo>
                  <a:pt x="373126" y="518159"/>
                </a:lnTo>
                <a:lnTo>
                  <a:pt x="372174" y="519747"/>
                </a:lnTo>
                <a:lnTo>
                  <a:pt x="370903" y="520699"/>
                </a:lnTo>
                <a:lnTo>
                  <a:pt x="369951" y="521969"/>
                </a:lnTo>
                <a:lnTo>
                  <a:pt x="368680" y="522604"/>
                </a:lnTo>
                <a:lnTo>
                  <a:pt x="367410" y="522922"/>
                </a:lnTo>
                <a:lnTo>
                  <a:pt x="367410" y="528002"/>
                </a:lnTo>
                <a:lnTo>
                  <a:pt x="368998" y="528637"/>
                </a:lnTo>
                <a:lnTo>
                  <a:pt x="370586" y="529272"/>
                </a:lnTo>
                <a:lnTo>
                  <a:pt x="372491" y="530542"/>
                </a:lnTo>
                <a:lnTo>
                  <a:pt x="374714" y="532129"/>
                </a:lnTo>
                <a:lnTo>
                  <a:pt x="376302" y="533717"/>
                </a:lnTo>
                <a:lnTo>
                  <a:pt x="377572" y="535939"/>
                </a:lnTo>
                <a:lnTo>
                  <a:pt x="377890" y="537209"/>
                </a:lnTo>
                <a:lnTo>
                  <a:pt x="377890" y="538479"/>
                </a:lnTo>
                <a:lnTo>
                  <a:pt x="377572" y="541654"/>
                </a:lnTo>
                <a:lnTo>
                  <a:pt x="376937" y="544194"/>
                </a:lnTo>
                <a:lnTo>
                  <a:pt x="375349" y="546734"/>
                </a:lnTo>
                <a:lnTo>
                  <a:pt x="373761" y="548639"/>
                </a:lnTo>
                <a:lnTo>
                  <a:pt x="370903" y="551814"/>
                </a:lnTo>
                <a:lnTo>
                  <a:pt x="369633" y="553084"/>
                </a:lnTo>
                <a:lnTo>
                  <a:pt x="369633" y="559434"/>
                </a:lnTo>
                <a:lnTo>
                  <a:pt x="394086" y="545782"/>
                </a:lnTo>
                <a:lnTo>
                  <a:pt x="400120" y="537527"/>
                </a:lnTo>
                <a:lnTo>
                  <a:pt x="400120" y="531177"/>
                </a:lnTo>
                <a:lnTo>
                  <a:pt x="406154" y="531177"/>
                </a:lnTo>
                <a:lnTo>
                  <a:pt x="406154" y="524827"/>
                </a:lnTo>
                <a:lnTo>
                  <a:pt x="404249" y="523239"/>
                </a:lnTo>
                <a:lnTo>
                  <a:pt x="402026" y="521652"/>
                </a:lnTo>
                <a:lnTo>
                  <a:pt x="399168" y="519112"/>
                </a:lnTo>
                <a:lnTo>
                  <a:pt x="396627" y="516254"/>
                </a:lnTo>
                <a:lnTo>
                  <a:pt x="394404" y="513079"/>
                </a:lnTo>
                <a:lnTo>
                  <a:pt x="393769" y="511492"/>
                </a:lnTo>
                <a:lnTo>
                  <a:pt x="392816" y="509904"/>
                </a:lnTo>
                <a:lnTo>
                  <a:pt x="392498" y="507999"/>
                </a:lnTo>
                <a:lnTo>
                  <a:pt x="392498" y="506412"/>
                </a:lnTo>
                <a:lnTo>
                  <a:pt x="392498" y="504824"/>
                </a:lnTo>
                <a:lnTo>
                  <a:pt x="392816" y="503237"/>
                </a:lnTo>
                <a:lnTo>
                  <a:pt x="393451" y="501967"/>
                </a:lnTo>
                <a:lnTo>
                  <a:pt x="394086" y="500697"/>
                </a:lnTo>
                <a:lnTo>
                  <a:pt x="395674" y="498792"/>
                </a:lnTo>
                <a:lnTo>
                  <a:pt x="397580" y="497522"/>
                </a:lnTo>
                <a:lnTo>
                  <a:pt x="399485" y="496569"/>
                </a:lnTo>
                <a:lnTo>
                  <a:pt x="401073" y="495934"/>
                </a:lnTo>
                <a:lnTo>
                  <a:pt x="402978" y="495617"/>
                </a:lnTo>
                <a:lnTo>
                  <a:pt x="402978" y="491807"/>
                </a:lnTo>
                <a:lnTo>
                  <a:pt x="402343" y="491172"/>
                </a:lnTo>
                <a:lnTo>
                  <a:pt x="400755" y="489584"/>
                </a:lnTo>
                <a:lnTo>
                  <a:pt x="400120" y="488632"/>
                </a:lnTo>
                <a:lnTo>
                  <a:pt x="399485" y="487044"/>
                </a:lnTo>
                <a:lnTo>
                  <a:pt x="399168" y="485774"/>
                </a:lnTo>
                <a:lnTo>
                  <a:pt x="398850" y="483869"/>
                </a:lnTo>
                <a:lnTo>
                  <a:pt x="399168" y="481964"/>
                </a:lnTo>
                <a:lnTo>
                  <a:pt x="399803" y="479742"/>
                </a:lnTo>
                <a:lnTo>
                  <a:pt x="400755" y="477519"/>
                </a:lnTo>
                <a:lnTo>
                  <a:pt x="402343" y="475614"/>
                </a:lnTo>
                <a:lnTo>
                  <a:pt x="404249" y="473709"/>
                </a:lnTo>
                <a:lnTo>
                  <a:pt x="406472" y="472122"/>
                </a:lnTo>
                <a:lnTo>
                  <a:pt x="409330" y="470852"/>
                </a:lnTo>
                <a:lnTo>
                  <a:pt x="410918" y="470534"/>
                </a:lnTo>
                <a:lnTo>
                  <a:pt x="412506" y="470534"/>
                </a:lnTo>
                <a:lnTo>
                  <a:pt x="414094" y="470534"/>
                </a:lnTo>
                <a:lnTo>
                  <a:pt x="415364" y="470852"/>
                </a:lnTo>
                <a:lnTo>
                  <a:pt x="416634" y="471804"/>
                </a:lnTo>
                <a:lnTo>
                  <a:pt x="417587" y="472122"/>
                </a:lnTo>
                <a:lnTo>
                  <a:pt x="419492" y="473709"/>
                </a:lnTo>
                <a:lnTo>
                  <a:pt x="420445" y="475614"/>
                </a:lnTo>
                <a:lnTo>
                  <a:pt x="421398" y="477837"/>
                </a:lnTo>
                <a:lnTo>
                  <a:pt x="421715" y="480059"/>
                </a:lnTo>
                <a:lnTo>
                  <a:pt x="422033" y="483552"/>
                </a:lnTo>
                <a:lnTo>
                  <a:pt x="421715" y="484822"/>
                </a:lnTo>
                <a:lnTo>
                  <a:pt x="421080" y="486409"/>
                </a:lnTo>
                <a:lnTo>
                  <a:pt x="419175" y="489584"/>
                </a:lnTo>
                <a:lnTo>
                  <a:pt x="417269" y="491807"/>
                </a:lnTo>
                <a:lnTo>
                  <a:pt x="416317" y="493077"/>
                </a:lnTo>
                <a:lnTo>
                  <a:pt x="416317" y="498474"/>
                </a:lnTo>
                <a:lnTo>
                  <a:pt x="419810" y="499109"/>
                </a:lnTo>
                <a:lnTo>
                  <a:pt x="422033" y="500062"/>
                </a:lnTo>
                <a:lnTo>
                  <a:pt x="422986" y="500697"/>
                </a:lnTo>
                <a:lnTo>
                  <a:pt x="423621" y="501332"/>
                </a:lnTo>
                <a:lnTo>
                  <a:pt x="423621" y="465137"/>
                </a:lnTo>
                <a:lnTo>
                  <a:pt x="419175" y="461009"/>
                </a:lnTo>
                <a:lnTo>
                  <a:pt x="415364" y="456882"/>
                </a:lnTo>
                <a:lnTo>
                  <a:pt x="411553" y="452119"/>
                </a:lnTo>
                <a:lnTo>
                  <a:pt x="499839" y="407987"/>
                </a:lnTo>
                <a:close/>
                <a:moveTo>
                  <a:pt x="1488175" y="357992"/>
                </a:moveTo>
                <a:lnTo>
                  <a:pt x="1488175" y="358938"/>
                </a:lnTo>
                <a:lnTo>
                  <a:pt x="1488812" y="359253"/>
                </a:lnTo>
                <a:lnTo>
                  <a:pt x="1488812" y="359569"/>
                </a:lnTo>
                <a:lnTo>
                  <a:pt x="1488175" y="359569"/>
                </a:lnTo>
                <a:lnTo>
                  <a:pt x="1488175" y="360515"/>
                </a:lnTo>
                <a:lnTo>
                  <a:pt x="1488494" y="360515"/>
                </a:lnTo>
                <a:lnTo>
                  <a:pt x="1488494" y="361776"/>
                </a:lnTo>
                <a:lnTo>
                  <a:pt x="1488812" y="361776"/>
                </a:lnTo>
                <a:lnTo>
                  <a:pt x="1488812" y="363353"/>
                </a:lnTo>
                <a:lnTo>
                  <a:pt x="1489769" y="363353"/>
                </a:lnTo>
                <a:lnTo>
                  <a:pt x="1489769" y="364299"/>
                </a:lnTo>
                <a:lnTo>
                  <a:pt x="1491044" y="364299"/>
                </a:lnTo>
                <a:lnTo>
                  <a:pt x="1491044" y="365560"/>
                </a:lnTo>
                <a:lnTo>
                  <a:pt x="1490087" y="365560"/>
                </a:lnTo>
                <a:lnTo>
                  <a:pt x="1489769" y="365875"/>
                </a:lnTo>
                <a:lnTo>
                  <a:pt x="1489450" y="366506"/>
                </a:lnTo>
                <a:lnTo>
                  <a:pt x="1489769" y="367137"/>
                </a:lnTo>
                <a:lnTo>
                  <a:pt x="1490406" y="367137"/>
                </a:lnTo>
                <a:lnTo>
                  <a:pt x="1491044" y="367452"/>
                </a:lnTo>
                <a:lnTo>
                  <a:pt x="1491044" y="369344"/>
                </a:lnTo>
                <a:lnTo>
                  <a:pt x="1490725" y="369344"/>
                </a:lnTo>
                <a:lnTo>
                  <a:pt x="1490725" y="370605"/>
                </a:lnTo>
                <a:lnTo>
                  <a:pt x="1491362" y="370605"/>
                </a:lnTo>
                <a:lnTo>
                  <a:pt x="1490406" y="453221"/>
                </a:lnTo>
                <a:lnTo>
                  <a:pt x="1490087" y="453851"/>
                </a:lnTo>
                <a:lnTo>
                  <a:pt x="1489769" y="454167"/>
                </a:lnTo>
                <a:lnTo>
                  <a:pt x="1489769" y="455113"/>
                </a:lnTo>
                <a:lnTo>
                  <a:pt x="1489769" y="456059"/>
                </a:lnTo>
                <a:lnTo>
                  <a:pt x="1489450" y="456374"/>
                </a:lnTo>
                <a:lnTo>
                  <a:pt x="1489131" y="457005"/>
                </a:lnTo>
                <a:lnTo>
                  <a:pt x="1489131" y="457951"/>
                </a:lnTo>
                <a:lnTo>
                  <a:pt x="1489131" y="461419"/>
                </a:lnTo>
                <a:lnTo>
                  <a:pt x="1499969" y="461419"/>
                </a:lnTo>
                <a:lnTo>
                  <a:pt x="1499969" y="457951"/>
                </a:lnTo>
                <a:lnTo>
                  <a:pt x="1499650" y="457005"/>
                </a:lnTo>
                <a:lnTo>
                  <a:pt x="1499650" y="456374"/>
                </a:lnTo>
                <a:lnTo>
                  <a:pt x="1499012" y="456059"/>
                </a:lnTo>
                <a:lnTo>
                  <a:pt x="1499331" y="455113"/>
                </a:lnTo>
                <a:lnTo>
                  <a:pt x="1499331" y="454167"/>
                </a:lnTo>
                <a:lnTo>
                  <a:pt x="1498375" y="453221"/>
                </a:lnTo>
                <a:lnTo>
                  <a:pt x="1497737" y="370605"/>
                </a:lnTo>
                <a:lnTo>
                  <a:pt x="1498375" y="370605"/>
                </a:lnTo>
                <a:lnTo>
                  <a:pt x="1498375" y="369344"/>
                </a:lnTo>
                <a:lnTo>
                  <a:pt x="1498056" y="369344"/>
                </a:lnTo>
                <a:lnTo>
                  <a:pt x="1498056" y="367452"/>
                </a:lnTo>
                <a:lnTo>
                  <a:pt x="1498694" y="367137"/>
                </a:lnTo>
                <a:lnTo>
                  <a:pt x="1499331" y="367137"/>
                </a:lnTo>
                <a:lnTo>
                  <a:pt x="1499331" y="366506"/>
                </a:lnTo>
                <a:lnTo>
                  <a:pt x="1499331" y="365875"/>
                </a:lnTo>
                <a:lnTo>
                  <a:pt x="1498694" y="365560"/>
                </a:lnTo>
                <a:lnTo>
                  <a:pt x="1498056" y="365560"/>
                </a:lnTo>
                <a:lnTo>
                  <a:pt x="1498056" y="364299"/>
                </a:lnTo>
                <a:lnTo>
                  <a:pt x="1499331" y="364299"/>
                </a:lnTo>
                <a:lnTo>
                  <a:pt x="1499331" y="363353"/>
                </a:lnTo>
                <a:lnTo>
                  <a:pt x="1499969" y="363353"/>
                </a:lnTo>
                <a:lnTo>
                  <a:pt x="1499969" y="361776"/>
                </a:lnTo>
                <a:lnTo>
                  <a:pt x="1500606" y="361776"/>
                </a:lnTo>
                <a:lnTo>
                  <a:pt x="1500606" y="360515"/>
                </a:lnTo>
                <a:lnTo>
                  <a:pt x="1500606" y="359569"/>
                </a:lnTo>
                <a:lnTo>
                  <a:pt x="1500287" y="359569"/>
                </a:lnTo>
                <a:lnTo>
                  <a:pt x="1500287" y="359253"/>
                </a:lnTo>
                <a:lnTo>
                  <a:pt x="1500925" y="358938"/>
                </a:lnTo>
                <a:lnTo>
                  <a:pt x="1500925" y="357992"/>
                </a:lnTo>
                <a:lnTo>
                  <a:pt x="1488175" y="357992"/>
                </a:lnTo>
                <a:close/>
                <a:moveTo>
                  <a:pt x="1445781" y="357992"/>
                </a:moveTo>
                <a:lnTo>
                  <a:pt x="1445781" y="358938"/>
                </a:lnTo>
                <a:lnTo>
                  <a:pt x="1446419" y="359253"/>
                </a:lnTo>
                <a:lnTo>
                  <a:pt x="1446419" y="359569"/>
                </a:lnTo>
                <a:lnTo>
                  <a:pt x="1445781" y="359569"/>
                </a:lnTo>
                <a:lnTo>
                  <a:pt x="1445781" y="360515"/>
                </a:lnTo>
                <a:lnTo>
                  <a:pt x="1446100" y="360515"/>
                </a:lnTo>
                <a:lnTo>
                  <a:pt x="1446100" y="361776"/>
                </a:lnTo>
                <a:lnTo>
                  <a:pt x="1446419" y="361776"/>
                </a:lnTo>
                <a:lnTo>
                  <a:pt x="1446419" y="363353"/>
                </a:lnTo>
                <a:lnTo>
                  <a:pt x="1447056" y="363353"/>
                </a:lnTo>
                <a:lnTo>
                  <a:pt x="1447056" y="364299"/>
                </a:lnTo>
                <a:lnTo>
                  <a:pt x="1448331" y="364299"/>
                </a:lnTo>
                <a:lnTo>
                  <a:pt x="1448331" y="365560"/>
                </a:lnTo>
                <a:lnTo>
                  <a:pt x="1447694" y="365560"/>
                </a:lnTo>
                <a:lnTo>
                  <a:pt x="1447375" y="365875"/>
                </a:lnTo>
                <a:lnTo>
                  <a:pt x="1447056" y="366506"/>
                </a:lnTo>
                <a:lnTo>
                  <a:pt x="1447375" y="367137"/>
                </a:lnTo>
                <a:lnTo>
                  <a:pt x="1447694" y="367137"/>
                </a:lnTo>
                <a:lnTo>
                  <a:pt x="1448650" y="367452"/>
                </a:lnTo>
                <a:lnTo>
                  <a:pt x="1448650" y="369344"/>
                </a:lnTo>
                <a:lnTo>
                  <a:pt x="1448331" y="369344"/>
                </a:lnTo>
                <a:lnTo>
                  <a:pt x="1448331" y="370605"/>
                </a:lnTo>
                <a:lnTo>
                  <a:pt x="1448969" y="370605"/>
                </a:lnTo>
                <a:lnTo>
                  <a:pt x="1448012" y="453221"/>
                </a:lnTo>
                <a:lnTo>
                  <a:pt x="1447694" y="453851"/>
                </a:lnTo>
                <a:lnTo>
                  <a:pt x="1447375" y="454167"/>
                </a:lnTo>
                <a:lnTo>
                  <a:pt x="1447056" y="455113"/>
                </a:lnTo>
                <a:lnTo>
                  <a:pt x="1447375" y="456059"/>
                </a:lnTo>
                <a:lnTo>
                  <a:pt x="1447056" y="456374"/>
                </a:lnTo>
                <a:lnTo>
                  <a:pt x="1446737" y="457005"/>
                </a:lnTo>
                <a:lnTo>
                  <a:pt x="1446737" y="457951"/>
                </a:lnTo>
                <a:lnTo>
                  <a:pt x="1446737" y="461419"/>
                </a:lnTo>
                <a:lnTo>
                  <a:pt x="1457575" y="461419"/>
                </a:lnTo>
                <a:lnTo>
                  <a:pt x="1457256" y="457951"/>
                </a:lnTo>
                <a:lnTo>
                  <a:pt x="1457256" y="457005"/>
                </a:lnTo>
                <a:lnTo>
                  <a:pt x="1457256" y="456374"/>
                </a:lnTo>
                <a:lnTo>
                  <a:pt x="1456619" y="456059"/>
                </a:lnTo>
                <a:lnTo>
                  <a:pt x="1456937" y="455113"/>
                </a:lnTo>
                <a:lnTo>
                  <a:pt x="1456619" y="454167"/>
                </a:lnTo>
                <a:lnTo>
                  <a:pt x="1456619" y="453851"/>
                </a:lnTo>
                <a:lnTo>
                  <a:pt x="1455981" y="453221"/>
                </a:lnTo>
                <a:lnTo>
                  <a:pt x="1455025" y="370605"/>
                </a:lnTo>
                <a:lnTo>
                  <a:pt x="1455981" y="370605"/>
                </a:lnTo>
                <a:lnTo>
                  <a:pt x="1455662" y="369344"/>
                </a:lnTo>
                <a:lnTo>
                  <a:pt x="1455662" y="367452"/>
                </a:lnTo>
                <a:lnTo>
                  <a:pt x="1456300" y="367137"/>
                </a:lnTo>
                <a:lnTo>
                  <a:pt x="1456937" y="367137"/>
                </a:lnTo>
                <a:lnTo>
                  <a:pt x="1456937" y="366506"/>
                </a:lnTo>
                <a:lnTo>
                  <a:pt x="1456937" y="365875"/>
                </a:lnTo>
                <a:lnTo>
                  <a:pt x="1456300" y="365560"/>
                </a:lnTo>
                <a:lnTo>
                  <a:pt x="1455662" y="365560"/>
                </a:lnTo>
                <a:lnTo>
                  <a:pt x="1455662" y="364299"/>
                </a:lnTo>
                <a:lnTo>
                  <a:pt x="1456937" y="364299"/>
                </a:lnTo>
                <a:lnTo>
                  <a:pt x="1456937" y="363353"/>
                </a:lnTo>
                <a:lnTo>
                  <a:pt x="1457575" y="363353"/>
                </a:lnTo>
                <a:lnTo>
                  <a:pt x="1457575" y="361776"/>
                </a:lnTo>
                <a:lnTo>
                  <a:pt x="1458212" y="361776"/>
                </a:lnTo>
                <a:lnTo>
                  <a:pt x="1458212" y="360515"/>
                </a:lnTo>
                <a:lnTo>
                  <a:pt x="1458531" y="360515"/>
                </a:lnTo>
                <a:lnTo>
                  <a:pt x="1458531" y="359569"/>
                </a:lnTo>
                <a:lnTo>
                  <a:pt x="1458212" y="359569"/>
                </a:lnTo>
                <a:lnTo>
                  <a:pt x="1458212" y="359253"/>
                </a:lnTo>
                <a:lnTo>
                  <a:pt x="1458531" y="358938"/>
                </a:lnTo>
                <a:lnTo>
                  <a:pt x="1458531" y="357992"/>
                </a:lnTo>
                <a:lnTo>
                  <a:pt x="1445781" y="357992"/>
                </a:lnTo>
                <a:close/>
                <a:moveTo>
                  <a:pt x="1427931" y="336550"/>
                </a:moveTo>
                <a:lnTo>
                  <a:pt x="1521325" y="336550"/>
                </a:lnTo>
                <a:lnTo>
                  <a:pt x="1528019" y="346325"/>
                </a:lnTo>
                <a:lnTo>
                  <a:pt x="1555750" y="346325"/>
                </a:lnTo>
                <a:lnTo>
                  <a:pt x="1555750" y="393309"/>
                </a:lnTo>
                <a:lnTo>
                  <a:pt x="1548419" y="400246"/>
                </a:lnTo>
                <a:lnTo>
                  <a:pt x="1548419" y="474663"/>
                </a:lnTo>
                <a:lnTo>
                  <a:pt x="1532162" y="474663"/>
                </a:lnTo>
                <a:lnTo>
                  <a:pt x="1525469" y="464888"/>
                </a:lnTo>
                <a:lnTo>
                  <a:pt x="1525150" y="464888"/>
                </a:lnTo>
                <a:lnTo>
                  <a:pt x="1521644" y="464888"/>
                </a:lnTo>
                <a:lnTo>
                  <a:pt x="1427612" y="464888"/>
                </a:lnTo>
                <a:lnTo>
                  <a:pt x="1424106" y="464888"/>
                </a:lnTo>
                <a:lnTo>
                  <a:pt x="1417412" y="474663"/>
                </a:lnTo>
                <a:lnTo>
                  <a:pt x="1400837" y="474663"/>
                </a:lnTo>
                <a:lnTo>
                  <a:pt x="1400837" y="400246"/>
                </a:lnTo>
                <a:lnTo>
                  <a:pt x="1393825" y="393309"/>
                </a:lnTo>
                <a:lnTo>
                  <a:pt x="1393825" y="346325"/>
                </a:lnTo>
                <a:lnTo>
                  <a:pt x="1421556" y="346325"/>
                </a:lnTo>
                <a:lnTo>
                  <a:pt x="1427931" y="336550"/>
                </a:lnTo>
                <a:close/>
                <a:moveTo>
                  <a:pt x="2407454" y="319087"/>
                </a:moveTo>
                <a:lnTo>
                  <a:pt x="2419533" y="319408"/>
                </a:lnTo>
                <a:lnTo>
                  <a:pt x="2431612" y="320371"/>
                </a:lnTo>
                <a:lnTo>
                  <a:pt x="2443373" y="321655"/>
                </a:lnTo>
                <a:lnTo>
                  <a:pt x="2454816" y="323259"/>
                </a:lnTo>
                <a:lnTo>
                  <a:pt x="2465941" y="325506"/>
                </a:lnTo>
                <a:lnTo>
                  <a:pt x="2477067" y="328395"/>
                </a:lnTo>
                <a:lnTo>
                  <a:pt x="2487556" y="331605"/>
                </a:lnTo>
                <a:lnTo>
                  <a:pt x="2498046" y="335456"/>
                </a:lnTo>
                <a:lnTo>
                  <a:pt x="2505675" y="347332"/>
                </a:lnTo>
                <a:lnTo>
                  <a:pt x="2505675" y="351826"/>
                </a:lnTo>
                <a:lnTo>
                  <a:pt x="2507582" y="353752"/>
                </a:lnTo>
                <a:lnTo>
                  <a:pt x="2512032" y="358887"/>
                </a:lnTo>
                <a:lnTo>
                  <a:pt x="2514893" y="361776"/>
                </a:lnTo>
                <a:lnTo>
                  <a:pt x="2516800" y="364665"/>
                </a:lnTo>
                <a:lnTo>
                  <a:pt x="2518390" y="367553"/>
                </a:lnTo>
                <a:lnTo>
                  <a:pt x="2518707" y="368837"/>
                </a:lnTo>
                <a:lnTo>
                  <a:pt x="2519025" y="370121"/>
                </a:lnTo>
                <a:lnTo>
                  <a:pt x="2518390" y="373010"/>
                </a:lnTo>
                <a:lnTo>
                  <a:pt x="2517754" y="376220"/>
                </a:lnTo>
                <a:lnTo>
                  <a:pt x="2516164" y="380071"/>
                </a:lnTo>
                <a:lnTo>
                  <a:pt x="2514575" y="383923"/>
                </a:lnTo>
                <a:lnTo>
                  <a:pt x="2511396" y="390342"/>
                </a:lnTo>
                <a:lnTo>
                  <a:pt x="2510125" y="392910"/>
                </a:lnTo>
                <a:lnTo>
                  <a:pt x="2507582" y="392910"/>
                </a:lnTo>
                <a:lnTo>
                  <a:pt x="2507582" y="394515"/>
                </a:lnTo>
                <a:lnTo>
                  <a:pt x="2509489" y="394515"/>
                </a:lnTo>
                <a:lnTo>
                  <a:pt x="2511396" y="395157"/>
                </a:lnTo>
                <a:lnTo>
                  <a:pt x="2513621" y="395799"/>
                </a:lnTo>
                <a:lnTo>
                  <a:pt x="2515847" y="397083"/>
                </a:lnTo>
                <a:lnTo>
                  <a:pt x="2517754" y="398045"/>
                </a:lnTo>
                <a:lnTo>
                  <a:pt x="2520615" y="400292"/>
                </a:lnTo>
                <a:lnTo>
                  <a:pt x="2521568" y="401255"/>
                </a:lnTo>
                <a:lnTo>
                  <a:pt x="2521568" y="412810"/>
                </a:lnTo>
                <a:lnTo>
                  <a:pt x="2527290" y="420834"/>
                </a:lnTo>
                <a:lnTo>
                  <a:pt x="2532058" y="428538"/>
                </a:lnTo>
                <a:lnTo>
                  <a:pt x="2536826" y="436562"/>
                </a:lnTo>
                <a:lnTo>
                  <a:pt x="2451319" y="393231"/>
                </a:lnTo>
                <a:lnTo>
                  <a:pt x="2384249" y="393231"/>
                </a:lnTo>
                <a:lnTo>
                  <a:pt x="2270135" y="428538"/>
                </a:lnTo>
                <a:lnTo>
                  <a:pt x="2270135" y="416662"/>
                </a:lnTo>
                <a:lnTo>
                  <a:pt x="2266956" y="412168"/>
                </a:lnTo>
                <a:lnTo>
                  <a:pt x="2264413" y="407675"/>
                </a:lnTo>
                <a:lnTo>
                  <a:pt x="2262824" y="403181"/>
                </a:lnTo>
                <a:lnTo>
                  <a:pt x="2262188" y="399329"/>
                </a:lnTo>
                <a:lnTo>
                  <a:pt x="2262188" y="395799"/>
                </a:lnTo>
                <a:lnTo>
                  <a:pt x="2262506" y="392268"/>
                </a:lnTo>
                <a:lnTo>
                  <a:pt x="2263459" y="389058"/>
                </a:lnTo>
                <a:lnTo>
                  <a:pt x="2264731" y="385849"/>
                </a:lnTo>
                <a:lnTo>
                  <a:pt x="2266320" y="383281"/>
                </a:lnTo>
                <a:lnTo>
                  <a:pt x="2267909" y="380713"/>
                </a:lnTo>
                <a:lnTo>
                  <a:pt x="2271406" y="376540"/>
                </a:lnTo>
                <a:lnTo>
                  <a:pt x="2273949" y="374294"/>
                </a:lnTo>
                <a:lnTo>
                  <a:pt x="2275220" y="373331"/>
                </a:lnTo>
                <a:lnTo>
                  <a:pt x="2275220" y="360171"/>
                </a:lnTo>
                <a:lnTo>
                  <a:pt x="2278717" y="354715"/>
                </a:lnTo>
                <a:lnTo>
                  <a:pt x="2285392" y="350863"/>
                </a:lnTo>
                <a:lnTo>
                  <a:pt x="2292067" y="347011"/>
                </a:lnTo>
                <a:lnTo>
                  <a:pt x="2299061" y="343481"/>
                </a:lnTo>
                <a:lnTo>
                  <a:pt x="2306372" y="339950"/>
                </a:lnTo>
                <a:lnTo>
                  <a:pt x="2314000" y="336740"/>
                </a:lnTo>
                <a:lnTo>
                  <a:pt x="2321629" y="333531"/>
                </a:lnTo>
                <a:lnTo>
                  <a:pt x="2329258" y="330963"/>
                </a:lnTo>
                <a:lnTo>
                  <a:pt x="2337523" y="328716"/>
                </a:lnTo>
                <a:lnTo>
                  <a:pt x="2345787" y="326469"/>
                </a:lnTo>
                <a:lnTo>
                  <a:pt x="2354370" y="324543"/>
                </a:lnTo>
                <a:lnTo>
                  <a:pt x="2362634" y="322939"/>
                </a:lnTo>
                <a:lnTo>
                  <a:pt x="2371217" y="321655"/>
                </a:lnTo>
                <a:lnTo>
                  <a:pt x="2380435" y="320692"/>
                </a:lnTo>
                <a:lnTo>
                  <a:pt x="2389335" y="319729"/>
                </a:lnTo>
                <a:lnTo>
                  <a:pt x="2398235" y="319408"/>
                </a:lnTo>
                <a:lnTo>
                  <a:pt x="2407454" y="319087"/>
                </a:lnTo>
                <a:close/>
                <a:moveTo>
                  <a:pt x="539897" y="319087"/>
                </a:moveTo>
                <a:lnTo>
                  <a:pt x="549115" y="319407"/>
                </a:lnTo>
                <a:lnTo>
                  <a:pt x="558651" y="319727"/>
                </a:lnTo>
                <a:lnTo>
                  <a:pt x="567869" y="320688"/>
                </a:lnTo>
                <a:lnTo>
                  <a:pt x="577088" y="321648"/>
                </a:lnTo>
                <a:lnTo>
                  <a:pt x="586306" y="323249"/>
                </a:lnTo>
                <a:lnTo>
                  <a:pt x="594888" y="324849"/>
                </a:lnTo>
                <a:lnTo>
                  <a:pt x="603471" y="326770"/>
                </a:lnTo>
                <a:lnTo>
                  <a:pt x="612053" y="329331"/>
                </a:lnTo>
                <a:lnTo>
                  <a:pt x="620318" y="331892"/>
                </a:lnTo>
                <a:lnTo>
                  <a:pt x="628264" y="334773"/>
                </a:lnTo>
                <a:lnTo>
                  <a:pt x="636211" y="337975"/>
                </a:lnTo>
                <a:lnTo>
                  <a:pt x="643840" y="341176"/>
                </a:lnTo>
                <a:lnTo>
                  <a:pt x="651151" y="345018"/>
                </a:lnTo>
                <a:lnTo>
                  <a:pt x="658462" y="348859"/>
                </a:lnTo>
                <a:lnTo>
                  <a:pt x="665455" y="352701"/>
                </a:lnTo>
                <a:lnTo>
                  <a:pt x="672130" y="356863"/>
                </a:lnTo>
                <a:lnTo>
                  <a:pt x="674037" y="360064"/>
                </a:lnTo>
                <a:lnTo>
                  <a:pt x="674037" y="373189"/>
                </a:lnTo>
                <a:lnTo>
                  <a:pt x="674991" y="374150"/>
                </a:lnTo>
                <a:lnTo>
                  <a:pt x="677852" y="376391"/>
                </a:lnTo>
                <a:lnTo>
                  <a:pt x="681348" y="380552"/>
                </a:lnTo>
                <a:lnTo>
                  <a:pt x="682938" y="383113"/>
                </a:lnTo>
                <a:lnTo>
                  <a:pt x="684527" y="385674"/>
                </a:lnTo>
                <a:lnTo>
                  <a:pt x="685799" y="388876"/>
                </a:lnTo>
                <a:lnTo>
                  <a:pt x="686752" y="392077"/>
                </a:lnTo>
                <a:lnTo>
                  <a:pt x="687388" y="395599"/>
                </a:lnTo>
                <a:lnTo>
                  <a:pt x="687070" y="399120"/>
                </a:lnTo>
                <a:lnTo>
                  <a:pt x="686434" y="402962"/>
                </a:lnTo>
                <a:lnTo>
                  <a:pt x="684845" y="407443"/>
                </a:lnTo>
                <a:lnTo>
                  <a:pt x="682620" y="411925"/>
                </a:lnTo>
                <a:lnTo>
                  <a:pt x="679123" y="416407"/>
                </a:lnTo>
                <a:lnTo>
                  <a:pt x="679123" y="428572"/>
                </a:lnTo>
                <a:lnTo>
                  <a:pt x="563101" y="393038"/>
                </a:lnTo>
                <a:lnTo>
                  <a:pt x="496031" y="393038"/>
                </a:lnTo>
                <a:lnTo>
                  <a:pt x="412750" y="434975"/>
                </a:lnTo>
                <a:lnTo>
                  <a:pt x="417518" y="427292"/>
                </a:lnTo>
                <a:lnTo>
                  <a:pt x="422286" y="419929"/>
                </a:lnTo>
                <a:lnTo>
                  <a:pt x="427690" y="412566"/>
                </a:lnTo>
                <a:lnTo>
                  <a:pt x="427690" y="401041"/>
                </a:lnTo>
                <a:lnTo>
                  <a:pt x="428643" y="400080"/>
                </a:lnTo>
                <a:lnTo>
                  <a:pt x="431504" y="397839"/>
                </a:lnTo>
                <a:lnTo>
                  <a:pt x="433411" y="396879"/>
                </a:lnTo>
                <a:lnTo>
                  <a:pt x="435318" y="395599"/>
                </a:lnTo>
                <a:lnTo>
                  <a:pt x="437544" y="394958"/>
                </a:lnTo>
                <a:lnTo>
                  <a:pt x="439769" y="394318"/>
                </a:lnTo>
                <a:lnTo>
                  <a:pt x="441358" y="394318"/>
                </a:lnTo>
                <a:lnTo>
                  <a:pt x="441358" y="392717"/>
                </a:lnTo>
                <a:lnTo>
                  <a:pt x="438815" y="392717"/>
                </a:lnTo>
                <a:lnTo>
                  <a:pt x="437544" y="390156"/>
                </a:lnTo>
                <a:lnTo>
                  <a:pt x="434683" y="383754"/>
                </a:lnTo>
                <a:lnTo>
                  <a:pt x="433093" y="379912"/>
                </a:lnTo>
                <a:lnTo>
                  <a:pt x="431822" y="376070"/>
                </a:lnTo>
                <a:lnTo>
                  <a:pt x="430868" y="372869"/>
                </a:lnTo>
                <a:lnTo>
                  <a:pt x="430550" y="369988"/>
                </a:lnTo>
                <a:lnTo>
                  <a:pt x="430550" y="368707"/>
                </a:lnTo>
                <a:lnTo>
                  <a:pt x="430868" y="367427"/>
                </a:lnTo>
                <a:lnTo>
                  <a:pt x="432458" y="364546"/>
                </a:lnTo>
                <a:lnTo>
                  <a:pt x="434365" y="361665"/>
                </a:lnTo>
                <a:lnTo>
                  <a:pt x="436908" y="358783"/>
                </a:lnTo>
                <a:lnTo>
                  <a:pt x="441358" y="353661"/>
                </a:lnTo>
                <a:lnTo>
                  <a:pt x="443265" y="351740"/>
                </a:lnTo>
                <a:lnTo>
                  <a:pt x="443265" y="347259"/>
                </a:lnTo>
                <a:lnTo>
                  <a:pt x="451848" y="334773"/>
                </a:lnTo>
                <a:lnTo>
                  <a:pt x="461701" y="330932"/>
                </a:lnTo>
                <a:lnTo>
                  <a:pt x="472509" y="327730"/>
                </a:lnTo>
                <a:lnTo>
                  <a:pt x="482999" y="325169"/>
                </a:lnTo>
                <a:lnTo>
                  <a:pt x="494124" y="323249"/>
                </a:lnTo>
                <a:lnTo>
                  <a:pt x="504932" y="321328"/>
                </a:lnTo>
                <a:lnTo>
                  <a:pt x="516057" y="320047"/>
                </a:lnTo>
                <a:lnTo>
                  <a:pt x="527818" y="319407"/>
                </a:lnTo>
                <a:lnTo>
                  <a:pt x="539897" y="319087"/>
                </a:lnTo>
                <a:close/>
                <a:moveTo>
                  <a:pt x="1538177" y="309562"/>
                </a:moveTo>
                <a:lnTo>
                  <a:pt x="1543161" y="309562"/>
                </a:lnTo>
                <a:lnTo>
                  <a:pt x="1543161" y="321986"/>
                </a:lnTo>
                <a:lnTo>
                  <a:pt x="1547813" y="326334"/>
                </a:lnTo>
                <a:lnTo>
                  <a:pt x="1547813" y="338137"/>
                </a:lnTo>
                <a:lnTo>
                  <a:pt x="1533525" y="338137"/>
                </a:lnTo>
                <a:lnTo>
                  <a:pt x="1533525" y="326645"/>
                </a:lnTo>
                <a:lnTo>
                  <a:pt x="1538177" y="321986"/>
                </a:lnTo>
                <a:lnTo>
                  <a:pt x="1538177" y="309562"/>
                </a:lnTo>
                <a:close/>
                <a:moveTo>
                  <a:pt x="1404620" y="309562"/>
                </a:moveTo>
                <a:lnTo>
                  <a:pt x="1409383" y="309562"/>
                </a:lnTo>
                <a:lnTo>
                  <a:pt x="1409383" y="321986"/>
                </a:lnTo>
                <a:lnTo>
                  <a:pt x="1414463" y="326645"/>
                </a:lnTo>
                <a:lnTo>
                  <a:pt x="1414463" y="338137"/>
                </a:lnTo>
                <a:lnTo>
                  <a:pt x="1400175" y="338137"/>
                </a:lnTo>
                <a:lnTo>
                  <a:pt x="1400175" y="326334"/>
                </a:lnTo>
                <a:lnTo>
                  <a:pt x="1404620" y="321986"/>
                </a:lnTo>
                <a:lnTo>
                  <a:pt x="1404620" y="309562"/>
                </a:lnTo>
                <a:close/>
                <a:moveTo>
                  <a:pt x="1472094" y="278952"/>
                </a:moveTo>
                <a:lnTo>
                  <a:pt x="1469562" y="279271"/>
                </a:lnTo>
                <a:lnTo>
                  <a:pt x="1467346" y="279907"/>
                </a:lnTo>
                <a:lnTo>
                  <a:pt x="1465446" y="280862"/>
                </a:lnTo>
                <a:lnTo>
                  <a:pt x="1463547" y="282454"/>
                </a:lnTo>
                <a:lnTo>
                  <a:pt x="1462280" y="284364"/>
                </a:lnTo>
                <a:lnTo>
                  <a:pt x="1461014" y="286273"/>
                </a:lnTo>
                <a:lnTo>
                  <a:pt x="1460381" y="288502"/>
                </a:lnTo>
                <a:lnTo>
                  <a:pt x="1460064" y="291366"/>
                </a:lnTo>
                <a:lnTo>
                  <a:pt x="1460381" y="293913"/>
                </a:lnTo>
                <a:lnTo>
                  <a:pt x="1461014" y="296141"/>
                </a:lnTo>
                <a:lnTo>
                  <a:pt x="1462280" y="298051"/>
                </a:lnTo>
                <a:lnTo>
                  <a:pt x="1463547" y="299961"/>
                </a:lnTo>
                <a:lnTo>
                  <a:pt x="1465446" y="301552"/>
                </a:lnTo>
                <a:lnTo>
                  <a:pt x="1467346" y="302507"/>
                </a:lnTo>
                <a:lnTo>
                  <a:pt x="1469562" y="303144"/>
                </a:lnTo>
                <a:lnTo>
                  <a:pt x="1472094" y="303462"/>
                </a:lnTo>
                <a:lnTo>
                  <a:pt x="1474627" y="303144"/>
                </a:lnTo>
                <a:lnTo>
                  <a:pt x="1476843" y="302507"/>
                </a:lnTo>
                <a:lnTo>
                  <a:pt x="1479059" y="301552"/>
                </a:lnTo>
                <a:lnTo>
                  <a:pt x="1480959" y="299961"/>
                </a:lnTo>
                <a:lnTo>
                  <a:pt x="1482542" y="298051"/>
                </a:lnTo>
                <a:lnTo>
                  <a:pt x="1483491" y="296141"/>
                </a:lnTo>
                <a:lnTo>
                  <a:pt x="1484441" y="293913"/>
                </a:lnTo>
                <a:lnTo>
                  <a:pt x="1484441" y="291366"/>
                </a:lnTo>
                <a:lnTo>
                  <a:pt x="1484441" y="288502"/>
                </a:lnTo>
                <a:lnTo>
                  <a:pt x="1483491" y="286273"/>
                </a:lnTo>
                <a:lnTo>
                  <a:pt x="1482542" y="284364"/>
                </a:lnTo>
                <a:lnTo>
                  <a:pt x="1480959" y="282454"/>
                </a:lnTo>
                <a:lnTo>
                  <a:pt x="1479059" y="280862"/>
                </a:lnTo>
                <a:lnTo>
                  <a:pt x="1476843" y="279907"/>
                </a:lnTo>
                <a:lnTo>
                  <a:pt x="1474627" y="279271"/>
                </a:lnTo>
                <a:lnTo>
                  <a:pt x="1472094" y="278952"/>
                </a:lnTo>
                <a:close/>
                <a:moveTo>
                  <a:pt x="2394903" y="230187"/>
                </a:moveTo>
                <a:lnTo>
                  <a:pt x="2403793" y="230501"/>
                </a:lnTo>
                <a:lnTo>
                  <a:pt x="2412365" y="231128"/>
                </a:lnTo>
                <a:lnTo>
                  <a:pt x="2420620" y="232384"/>
                </a:lnTo>
                <a:lnTo>
                  <a:pt x="2429193" y="233953"/>
                </a:lnTo>
                <a:lnTo>
                  <a:pt x="2437130" y="236149"/>
                </a:lnTo>
                <a:lnTo>
                  <a:pt x="2445068" y="238346"/>
                </a:lnTo>
                <a:lnTo>
                  <a:pt x="2452370" y="241170"/>
                </a:lnTo>
                <a:lnTo>
                  <a:pt x="2459673" y="244308"/>
                </a:lnTo>
                <a:lnTo>
                  <a:pt x="2459673" y="247446"/>
                </a:lnTo>
                <a:lnTo>
                  <a:pt x="2459355" y="249957"/>
                </a:lnTo>
                <a:lnTo>
                  <a:pt x="2459038" y="252153"/>
                </a:lnTo>
                <a:lnTo>
                  <a:pt x="2458403" y="254036"/>
                </a:lnTo>
                <a:lnTo>
                  <a:pt x="2456815" y="256547"/>
                </a:lnTo>
                <a:lnTo>
                  <a:pt x="2456180" y="257488"/>
                </a:lnTo>
                <a:lnTo>
                  <a:pt x="2456815" y="261881"/>
                </a:lnTo>
                <a:lnTo>
                  <a:pt x="2457768" y="266902"/>
                </a:lnTo>
                <a:lnTo>
                  <a:pt x="2459038" y="273179"/>
                </a:lnTo>
                <a:lnTo>
                  <a:pt x="2460625" y="280396"/>
                </a:lnTo>
                <a:lnTo>
                  <a:pt x="2463165" y="288241"/>
                </a:lnTo>
                <a:lnTo>
                  <a:pt x="2466023" y="296400"/>
                </a:lnTo>
                <a:lnTo>
                  <a:pt x="2468245" y="300166"/>
                </a:lnTo>
                <a:lnTo>
                  <a:pt x="2470150" y="303932"/>
                </a:lnTo>
                <a:lnTo>
                  <a:pt x="2472373" y="307070"/>
                </a:lnTo>
                <a:lnTo>
                  <a:pt x="2474913" y="309894"/>
                </a:lnTo>
                <a:lnTo>
                  <a:pt x="2480310" y="315229"/>
                </a:lnTo>
                <a:lnTo>
                  <a:pt x="2484438" y="318995"/>
                </a:lnTo>
                <a:lnTo>
                  <a:pt x="2486025" y="320250"/>
                </a:lnTo>
                <a:lnTo>
                  <a:pt x="2487613" y="322446"/>
                </a:lnTo>
                <a:lnTo>
                  <a:pt x="2478405" y="319622"/>
                </a:lnTo>
                <a:lnTo>
                  <a:pt x="2468880" y="317112"/>
                </a:lnTo>
                <a:lnTo>
                  <a:pt x="2458720" y="314915"/>
                </a:lnTo>
                <a:lnTo>
                  <a:pt x="2448878" y="313032"/>
                </a:lnTo>
                <a:lnTo>
                  <a:pt x="2438400" y="311463"/>
                </a:lnTo>
                <a:lnTo>
                  <a:pt x="2427923" y="310208"/>
                </a:lnTo>
                <a:lnTo>
                  <a:pt x="2417128" y="309580"/>
                </a:lnTo>
                <a:lnTo>
                  <a:pt x="2406333" y="309580"/>
                </a:lnTo>
                <a:lnTo>
                  <a:pt x="2398395" y="309580"/>
                </a:lnTo>
                <a:lnTo>
                  <a:pt x="2390140" y="309894"/>
                </a:lnTo>
                <a:lnTo>
                  <a:pt x="2382203" y="310522"/>
                </a:lnTo>
                <a:lnTo>
                  <a:pt x="2373948" y="311463"/>
                </a:lnTo>
                <a:lnTo>
                  <a:pt x="2366328" y="312718"/>
                </a:lnTo>
                <a:lnTo>
                  <a:pt x="2358708" y="313974"/>
                </a:lnTo>
                <a:lnTo>
                  <a:pt x="2350770" y="315543"/>
                </a:lnTo>
                <a:lnTo>
                  <a:pt x="2343468" y="317112"/>
                </a:lnTo>
                <a:lnTo>
                  <a:pt x="2336165" y="318995"/>
                </a:lnTo>
                <a:lnTo>
                  <a:pt x="2328862" y="321191"/>
                </a:lnTo>
                <a:lnTo>
                  <a:pt x="2321877" y="323388"/>
                </a:lnTo>
                <a:lnTo>
                  <a:pt x="2315210" y="325898"/>
                </a:lnTo>
                <a:lnTo>
                  <a:pt x="2308542" y="328723"/>
                </a:lnTo>
                <a:lnTo>
                  <a:pt x="2301557" y="331547"/>
                </a:lnTo>
                <a:lnTo>
                  <a:pt x="2295207" y="334685"/>
                </a:lnTo>
                <a:lnTo>
                  <a:pt x="2289175" y="338137"/>
                </a:lnTo>
                <a:lnTo>
                  <a:pt x="2302192" y="318367"/>
                </a:lnTo>
                <a:lnTo>
                  <a:pt x="2302192" y="313032"/>
                </a:lnTo>
                <a:lnTo>
                  <a:pt x="2302510" y="308011"/>
                </a:lnTo>
                <a:lnTo>
                  <a:pt x="2303145" y="303618"/>
                </a:lnTo>
                <a:lnTo>
                  <a:pt x="2303780" y="299538"/>
                </a:lnTo>
                <a:lnTo>
                  <a:pt x="2305050" y="295773"/>
                </a:lnTo>
                <a:lnTo>
                  <a:pt x="2306637" y="292635"/>
                </a:lnTo>
                <a:lnTo>
                  <a:pt x="2307907" y="289183"/>
                </a:lnTo>
                <a:lnTo>
                  <a:pt x="2309495" y="286359"/>
                </a:lnTo>
                <a:lnTo>
                  <a:pt x="2312352" y="281965"/>
                </a:lnTo>
                <a:lnTo>
                  <a:pt x="2315210" y="278827"/>
                </a:lnTo>
                <a:lnTo>
                  <a:pt x="2317115" y="276944"/>
                </a:lnTo>
                <a:lnTo>
                  <a:pt x="2317750" y="276317"/>
                </a:lnTo>
                <a:lnTo>
                  <a:pt x="2317750" y="270354"/>
                </a:lnTo>
                <a:lnTo>
                  <a:pt x="2315845" y="268471"/>
                </a:lnTo>
                <a:lnTo>
                  <a:pt x="2314575" y="266275"/>
                </a:lnTo>
                <a:lnTo>
                  <a:pt x="2313622" y="264392"/>
                </a:lnTo>
                <a:lnTo>
                  <a:pt x="2312670" y="262509"/>
                </a:lnTo>
                <a:lnTo>
                  <a:pt x="2312035" y="260626"/>
                </a:lnTo>
                <a:lnTo>
                  <a:pt x="2311717" y="259057"/>
                </a:lnTo>
                <a:lnTo>
                  <a:pt x="2311400" y="255605"/>
                </a:lnTo>
                <a:lnTo>
                  <a:pt x="2315527" y="252781"/>
                </a:lnTo>
                <a:lnTo>
                  <a:pt x="2319972" y="250271"/>
                </a:lnTo>
                <a:lnTo>
                  <a:pt x="2324735" y="247760"/>
                </a:lnTo>
                <a:lnTo>
                  <a:pt x="2329497" y="245250"/>
                </a:lnTo>
                <a:lnTo>
                  <a:pt x="2334260" y="242739"/>
                </a:lnTo>
                <a:lnTo>
                  <a:pt x="2339340" y="240543"/>
                </a:lnTo>
                <a:lnTo>
                  <a:pt x="2344420" y="238660"/>
                </a:lnTo>
                <a:lnTo>
                  <a:pt x="2349500" y="237091"/>
                </a:lnTo>
                <a:lnTo>
                  <a:pt x="2355215" y="235522"/>
                </a:lnTo>
                <a:lnTo>
                  <a:pt x="2360613" y="233953"/>
                </a:lnTo>
                <a:lnTo>
                  <a:pt x="2366010" y="233011"/>
                </a:lnTo>
                <a:lnTo>
                  <a:pt x="2371408" y="232070"/>
                </a:lnTo>
                <a:lnTo>
                  <a:pt x="2377440" y="231128"/>
                </a:lnTo>
                <a:lnTo>
                  <a:pt x="2383155" y="230814"/>
                </a:lnTo>
                <a:lnTo>
                  <a:pt x="2389188" y="230501"/>
                </a:lnTo>
                <a:lnTo>
                  <a:pt x="2394903" y="230187"/>
                </a:lnTo>
                <a:close/>
                <a:moveTo>
                  <a:pt x="551006" y="230187"/>
                </a:moveTo>
                <a:lnTo>
                  <a:pt x="557048" y="230501"/>
                </a:lnTo>
                <a:lnTo>
                  <a:pt x="563408" y="230815"/>
                </a:lnTo>
                <a:lnTo>
                  <a:pt x="569451" y="231442"/>
                </a:lnTo>
                <a:lnTo>
                  <a:pt x="575175" y="232070"/>
                </a:lnTo>
                <a:lnTo>
                  <a:pt x="580899" y="233012"/>
                </a:lnTo>
                <a:lnTo>
                  <a:pt x="586941" y="234267"/>
                </a:lnTo>
                <a:lnTo>
                  <a:pt x="592347" y="235836"/>
                </a:lnTo>
                <a:lnTo>
                  <a:pt x="597753" y="237406"/>
                </a:lnTo>
                <a:lnTo>
                  <a:pt x="603159" y="239289"/>
                </a:lnTo>
                <a:lnTo>
                  <a:pt x="608565" y="241172"/>
                </a:lnTo>
                <a:lnTo>
                  <a:pt x="613653" y="243369"/>
                </a:lnTo>
                <a:lnTo>
                  <a:pt x="618423" y="245880"/>
                </a:lnTo>
                <a:lnTo>
                  <a:pt x="623193" y="248391"/>
                </a:lnTo>
                <a:lnTo>
                  <a:pt x="627963" y="251216"/>
                </a:lnTo>
                <a:lnTo>
                  <a:pt x="632734" y="254040"/>
                </a:lnTo>
                <a:lnTo>
                  <a:pt x="636868" y="257179"/>
                </a:lnTo>
                <a:lnTo>
                  <a:pt x="636550" y="260004"/>
                </a:lnTo>
                <a:lnTo>
                  <a:pt x="635278" y="263142"/>
                </a:lnTo>
                <a:lnTo>
                  <a:pt x="633370" y="266595"/>
                </a:lnTo>
                <a:lnTo>
                  <a:pt x="630189" y="270361"/>
                </a:lnTo>
                <a:lnTo>
                  <a:pt x="630189" y="276325"/>
                </a:lnTo>
                <a:lnTo>
                  <a:pt x="631461" y="276952"/>
                </a:lnTo>
                <a:lnTo>
                  <a:pt x="633370" y="278836"/>
                </a:lnTo>
                <a:lnTo>
                  <a:pt x="635914" y="281974"/>
                </a:lnTo>
                <a:lnTo>
                  <a:pt x="638776" y="286368"/>
                </a:lnTo>
                <a:lnTo>
                  <a:pt x="640366" y="289193"/>
                </a:lnTo>
                <a:lnTo>
                  <a:pt x="641638" y="292646"/>
                </a:lnTo>
                <a:lnTo>
                  <a:pt x="642910" y="295784"/>
                </a:lnTo>
                <a:lnTo>
                  <a:pt x="644182" y="299550"/>
                </a:lnTo>
                <a:lnTo>
                  <a:pt x="645136" y="303631"/>
                </a:lnTo>
                <a:lnTo>
                  <a:pt x="645772" y="308025"/>
                </a:lnTo>
                <a:lnTo>
                  <a:pt x="645772" y="313047"/>
                </a:lnTo>
                <a:lnTo>
                  <a:pt x="645772" y="318382"/>
                </a:lnTo>
                <a:lnTo>
                  <a:pt x="660400" y="339725"/>
                </a:lnTo>
                <a:lnTo>
                  <a:pt x="653722" y="336272"/>
                </a:lnTo>
                <a:lnTo>
                  <a:pt x="647362" y="332820"/>
                </a:lnTo>
                <a:lnTo>
                  <a:pt x="640684" y="329681"/>
                </a:lnTo>
                <a:lnTo>
                  <a:pt x="634006" y="326857"/>
                </a:lnTo>
                <a:lnTo>
                  <a:pt x="626691" y="324346"/>
                </a:lnTo>
                <a:lnTo>
                  <a:pt x="619377" y="321835"/>
                </a:lnTo>
                <a:lnTo>
                  <a:pt x="612063" y="319638"/>
                </a:lnTo>
                <a:lnTo>
                  <a:pt x="604431" y="317754"/>
                </a:lnTo>
                <a:lnTo>
                  <a:pt x="596799" y="315871"/>
                </a:lnTo>
                <a:lnTo>
                  <a:pt x="589167" y="314302"/>
                </a:lnTo>
                <a:lnTo>
                  <a:pt x="580899" y="313047"/>
                </a:lnTo>
                <a:lnTo>
                  <a:pt x="572949" y="311477"/>
                </a:lnTo>
                <a:lnTo>
                  <a:pt x="564998" y="310536"/>
                </a:lnTo>
                <a:lnTo>
                  <a:pt x="556412" y="309908"/>
                </a:lnTo>
                <a:lnTo>
                  <a:pt x="548144" y="309594"/>
                </a:lnTo>
                <a:lnTo>
                  <a:pt x="539876" y="309594"/>
                </a:lnTo>
                <a:lnTo>
                  <a:pt x="529064" y="309594"/>
                </a:lnTo>
                <a:lnTo>
                  <a:pt x="518888" y="310222"/>
                </a:lnTo>
                <a:lnTo>
                  <a:pt x="508712" y="311163"/>
                </a:lnTo>
                <a:lnTo>
                  <a:pt x="498853" y="313047"/>
                </a:lnTo>
                <a:lnTo>
                  <a:pt x="488677" y="314616"/>
                </a:lnTo>
                <a:lnTo>
                  <a:pt x="479137" y="316499"/>
                </a:lnTo>
                <a:lnTo>
                  <a:pt x="469597" y="319010"/>
                </a:lnTo>
                <a:lnTo>
                  <a:pt x="460375" y="321835"/>
                </a:lnTo>
                <a:lnTo>
                  <a:pt x="461647" y="320265"/>
                </a:lnTo>
                <a:lnTo>
                  <a:pt x="463237" y="319010"/>
                </a:lnTo>
                <a:lnTo>
                  <a:pt x="467371" y="315244"/>
                </a:lnTo>
                <a:lnTo>
                  <a:pt x="473095" y="309908"/>
                </a:lnTo>
                <a:lnTo>
                  <a:pt x="475639" y="307083"/>
                </a:lnTo>
                <a:lnTo>
                  <a:pt x="477865" y="303945"/>
                </a:lnTo>
                <a:lnTo>
                  <a:pt x="479773" y="300178"/>
                </a:lnTo>
                <a:lnTo>
                  <a:pt x="481681" y="296412"/>
                </a:lnTo>
                <a:lnTo>
                  <a:pt x="484543" y="288251"/>
                </a:lnTo>
                <a:lnTo>
                  <a:pt x="487087" y="280405"/>
                </a:lnTo>
                <a:lnTo>
                  <a:pt x="488677" y="273186"/>
                </a:lnTo>
                <a:lnTo>
                  <a:pt x="489949" y="266909"/>
                </a:lnTo>
                <a:lnTo>
                  <a:pt x="490903" y="261887"/>
                </a:lnTo>
                <a:lnTo>
                  <a:pt x="491539" y="257493"/>
                </a:lnTo>
                <a:lnTo>
                  <a:pt x="490903" y="256551"/>
                </a:lnTo>
                <a:lnTo>
                  <a:pt x="489313" y="253727"/>
                </a:lnTo>
                <a:lnTo>
                  <a:pt x="488677" y="251843"/>
                </a:lnTo>
                <a:lnTo>
                  <a:pt x="488359" y="249646"/>
                </a:lnTo>
                <a:lnTo>
                  <a:pt x="488041" y="246822"/>
                </a:lnTo>
                <a:lnTo>
                  <a:pt x="488359" y="243369"/>
                </a:lnTo>
                <a:lnTo>
                  <a:pt x="495673" y="240544"/>
                </a:lnTo>
                <a:lnTo>
                  <a:pt x="502669" y="238033"/>
                </a:lnTo>
                <a:lnTo>
                  <a:pt x="510302" y="235523"/>
                </a:lnTo>
                <a:lnTo>
                  <a:pt x="518252" y="233639"/>
                </a:lnTo>
                <a:lnTo>
                  <a:pt x="526202" y="232384"/>
                </a:lnTo>
                <a:lnTo>
                  <a:pt x="534152" y="231128"/>
                </a:lnTo>
                <a:lnTo>
                  <a:pt x="542738" y="230501"/>
                </a:lnTo>
                <a:lnTo>
                  <a:pt x="551006" y="230187"/>
                </a:lnTo>
                <a:close/>
                <a:moveTo>
                  <a:pt x="1475893" y="204787"/>
                </a:moveTo>
                <a:lnTo>
                  <a:pt x="1482542" y="205105"/>
                </a:lnTo>
                <a:lnTo>
                  <a:pt x="1488873" y="205423"/>
                </a:lnTo>
                <a:lnTo>
                  <a:pt x="1494888" y="206378"/>
                </a:lnTo>
                <a:lnTo>
                  <a:pt x="1500903" y="207652"/>
                </a:lnTo>
                <a:lnTo>
                  <a:pt x="1505336" y="209880"/>
                </a:lnTo>
                <a:lnTo>
                  <a:pt x="1509135" y="212745"/>
                </a:lnTo>
                <a:lnTo>
                  <a:pt x="1512301" y="215928"/>
                </a:lnTo>
                <a:lnTo>
                  <a:pt x="1515150" y="219111"/>
                </a:lnTo>
                <a:lnTo>
                  <a:pt x="1517366" y="223249"/>
                </a:lnTo>
                <a:lnTo>
                  <a:pt x="1519265" y="227068"/>
                </a:lnTo>
                <a:lnTo>
                  <a:pt x="1520848" y="230570"/>
                </a:lnTo>
                <a:lnTo>
                  <a:pt x="1522431" y="234389"/>
                </a:lnTo>
                <a:lnTo>
                  <a:pt x="1523381" y="237891"/>
                </a:lnTo>
                <a:lnTo>
                  <a:pt x="1524014" y="241392"/>
                </a:lnTo>
                <a:lnTo>
                  <a:pt x="1525280" y="247440"/>
                </a:lnTo>
                <a:lnTo>
                  <a:pt x="1525597" y="251578"/>
                </a:lnTo>
                <a:lnTo>
                  <a:pt x="1525597" y="252851"/>
                </a:lnTo>
                <a:lnTo>
                  <a:pt x="1525597" y="267812"/>
                </a:lnTo>
                <a:lnTo>
                  <a:pt x="1528763" y="267812"/>
                </a:lnTo>
                <a:lnTo>
                  <a:pt x="1528763" y="299642"/>
                </a:lnTo>
                <a:lnTo>
                  <a:pt x="1527813" y="300916"/>
                </a:lnTo>
                <a:lnTo>
                  <a:pt x="1525280" y="304099"/>
                </a:lnTo>
                <a:lnTo>
                  <a:pt x="1524331" y="306009"/>
                </a:lnTo>
                <a:lnTo>
                  <a:pt x="1523381" y="308237"/>
                </a:lnTo>
                <a:lnTo>
                  <a:pt x="1522748" y="310783"/>
                </a:lnTo>
                <a:lnTo>
                  <a:pt x="1522431" y="313330"/>
                </a:lnTo>
                <a:lnTo>
                  <a:pt x="1522431" y="315558"/>
                </a:lnTo>
                <a:lnTo>
                  <a:pt x="1522748" y="317786"/>
                </a:lnTo>
                <a:lnTo>
                  <a:pt x="1523698" y="321287"/>
                </a:lnTo>
                <a:lnTo>
                  <a:pt x="1524647" y="323834"/>
                </a:lnTo>
                <a:lnTo>
                  <a:pt x="1524964" y="324470"/>
                </a:lnTo>
                <a:lnTo>
                  <a:pt x="1524964" y="330200"/>
                </a:lnTo>
                <a:lnTo>
                  <a:pt x="1524331" y="328927"/>
                </a:lnTo>
                <a:lnTo>
                  <a:pt x="1524014" y="328927"/>
                </a:lnTo>
                <a:lnTo>
                  <a:pt x="1520532" y="328927"/>
                </a:lnTo>
                <a:lnTo>
                  <a:pt x="1427139" y="328927"/>
                </a:lnTo>
                <a:lnTo>
                  <a:pt x="1423657" y="328927"/>
                </a:lnTo>
                <a:lnTo>
                  <a:pt x="1422707" y="330200"/>
                </a:lnTo>
                <a:lnTo>
                  <a:pt x="1422707" y="324470"/>
                </a:lnTo>
                <a:lnTo>
                  <a:pt x="1423024" y="323834"/>
                </a:lnTo>
                <a:lnTo>
                  <a:pt x="1423974" y="321287"/>
                </a:lnTo>
                <a:lnTo>
                  <a:pt x="1424923" y="317786"/>
                </a:lnTo>
                <a:lnTo>
                  <a:pt x="1425240" y="315558"/>
                </a:lnTo>
                <a:lnTo>
                  <a:pt x="1425240" y="313330"/>
                </a:lnTo>
                <a:lnTo>
                  <a:pt x="1424923" y="310783"/>
                </a:lnTo>
                <a:lnTo>
                  <a:pt x="1424290" y="308237"/>
                </a:lnTo>
                <a:lnTo>
                  <a:pt x="1423340" y="306009"/>
                </a:lnTo>
                <a:lnTo>
                  <a:pt x="1422391" y="304099"/>
                </a:lnTo>
                <a:lnTo>
                  <a:pt x="1420175" y="300916"/>
                </a:lnTo>
                <a:lnTo>
                  <a:pt x="1419225" y="299642"/>
                </a:lnTo>
                <a:lnTo>
                  <a:pt x="1419225" y="267812"/>
                </a:lnTo>
                <a:lnTo>
                  <a:pt x="1422074" y="267812"/>
                </a:lnTo>
                <a:lnTo>
                  <a:pt x="1422074" y="252851"/>
                </a:lnTo>
                <a:lnTo>
                  <a:pt x="1422391" y="248077"/>
                </a:lnTo>
                <a:lnTo>
                  <a:pt x="1423340" y="242665"/>
                </a:lnTo>
                <a:lnTo>
                  <a:pt x="1424923" y="236299"/>
                </a:lnTo>
                <a:lnTo>
                  <a:pt x="1425873" y="232798"/>
                </a:lnTo>
                <a:lnTo>
                  <a:pt x="1427456" y="229297"/>
                </a:lnTo>
                <a:lnTo>
                  <a:pt x="1429039" y="225795"/>
                </a:lnTo>
                <a:lnTo>
                  <a:pt x="1430938" y="222294"/>
                </a:lnTo>
                <a:lnTo>
                  <a:pt x="1433155" y="218792"/>
                </a:lnTo>
                <a:lnTo>
                  <a:pt x="1436004" y="215609"/>
                </a:lnTo>
                <a:lnTo>
                  <a:pt x="1439170" y="212426"/>
                </a:lnTo>
                <a:lnTo>
                  <a:pt x="1442652" y="209880"/>
                </a:lnTo>
                <a:lnTo>
                  <a:pt x="1450567" y="207652"/>
                </a:lnTo>
                <a:lnTo>
                  <a:pt x="1459114" y="206060"/>
                </a:lnTo>
                <a:lnTo>
                  <a:pt x="1467346" y="205105"/>
                </a:lnTo>
                <a:lnTo>
                  <a:pt x="1475893" y="204787"/>
                </a:lnTo>
                <a:close/>
                <a:moveTo>
                  <a:pt x="2389177" y="166687"/>
                </a:moveTo>
                <a:lnTo>
                  <a:pt x="2398028" y="167008"/>
                </a:lnTo>
                <a:lnTo>
                  <a:pt x="2406562" y="168294"/>
                </a:lnTo>
                <a:lnTo>
                  <a:pt x="2414780" y="169900"/>
                </a:lnTo>
                <a:lnTo>
                  <a:pt x="2422998" y="172471"/>
                </a:lnTo>
                <a:lnTo>
                  <a:pt x="2422682" y="172793"/>
                </a:lnTo>
                <a:lnTo>
                  <a:pt x="2424895" y="173435"/>
                </a:lnTo>
                <a:lnTo>
                  <a:pt x="2427107" y="174399"/>
                </a:lnTo>
                <a:lnTo>
                  <a:pt x="2429004" y="176006"/>
                </a:lnTo>
                <a:lnTo>
                  <a:pt x="2430900" y="177613"/>
                </a:lnTo>
                <a:lnTo>
                  <a:pt x="2434377" y="180827"/>
                </a:lnTo>
                <a:lnTo>
                  <a:pt x="2437538" y="184683"/>
                </a:lnTo>
                <a:lnTo>
                  <a:pt x="2440066" y="188860"/>
                </a:lnTo>
                <a:lnTo>
                  <a:pt x="2442595" y="193681"/>
                </a:lnTo>
                <a:lnTo>
                  <a:pt x="2445124" y="198180"/>
                </a:lnTo>
                <a:lnTo>
                  <a:pt x="2446704" y="203321"/>
                </a:lnTo>
                <a:lnTo>
                  <a:pt x="2448285" y="207820"/>
                </a:lnTo>
                <a:lnTo>
                  <a:pt x="2449549" y="212319"/>
                </a:lnTo>
                <a:lnTo>
                  <a:pt x="2451445" y="220032"/>
                </a:lnTo>
                <a:lnTo>
                  <a:pt x="2452394" y="225816"/>
                </a:lnTo>
                <a:lnTo>
                  <a:pt x="2452710" y="227745"/>
                </a:lnTo>
                <a:lnTo>
                  <a:pt x="2455554" y="231922"/>
                </a:lnTo>
                <a:lnTo>
                  <a:pt x="2457451" y="235778"/>
                </a:lnTo>
                <a:lnTo>
                  <a:pt x="2450497" y="232565"/>
                </a:lnTo>
                <a:lnTo>
                  <a:pt x="2443227" y="229994"/>
                </a:lnTo>
                <a:lnTo>
                  <a:pt x="2435641" y="227745"/>
                </a:lnTo>
                <a:lnTo>
                  <a:pt x="2428055" y="225816"/>
                </a:lnTo>
                <a:lnTo>
                  <a:pt x="2420153" y="224210"/>
                </a:lnTo>
                <a:lnTo>
                  <a:pt x="2412251" y="223246"/>
                </a:lnTo>
                <a:lnTo>
                  <a:pt x="2404033" y="222603"/>
                </a:lnTo>
                <a:lnTo>
                  <a:pt x="2395499" y="222282"/>
                </a:lnTo>
                <a:lnTo>
                  <a:pt x="2390126" y="222603"/>
                </a:lnTo>
                <a:lnTo>
                  <a:pt x="2384436" y="222924"/>
                </a:lnTo>
                <a:lnTo>
                  <a:pt x="2379063" y="223246"/>
                </a:lnTo>
                <a:lnTo>
                  <a:pt x="2373373" y="223888"/>
                </a:lnTo>
                <a:lnTo>
                  <a:pt x="2368316" y="224852"/>
                </a:lnTo>
                <a:lnTo>
                  <a:pt x="2362943" y="225816"/>
                </a:lnTo>
                <a:lnTo>
                  <a:pt x="2352512" y="228387"/>
                </a:lnTo>
                <a:lnTo>
                  <a:pt x="2343030" y="231922"/>
                </a:lnTo>
                <a:lnTo>
                  <a:pt x="2333547" y="235778"/>
                </a:lnTo>
                <a:lnTo>
                  <a:pt x="2324381" y="240277"/>
                </a:lnTo>
                <a:lnTo>
                  <a:pt x="2316163" y="246062"/>
                </a:lnTo>
                <a:lnTo>
                  <a:pt x="2317743" y="243491"/>
                </a:lnTo>
                <a:lnTo>
                  <a:pt x="2318692" y="242848"/>
                </a:lnTo>
                <a:lnTo>
                  <a:pt x="2319640" y="235136"/>
                </a:lnTo>
                <a:lnTo>
                  <a:pt x="2320904" y="228066"/>
                </a:lnTo>
                <a:lnTo>
                  <a:pt x="2322484" y="220996"/>
                </a:lnTo>
                <a:lnTo>
                  <a:pt x="2324697" y="214890"/>
                </a:lnTo>
                <a:lnTo>
                  <a:pt x="2326910" y="209427"/>
                </a:lnTo>
                <a:lnTo>
                  <a:pt x="2329438" y="204286"/>
                </a:lnTo>
                <a:lnTo>
                  <a:pt x="2332283" y="199787"/>
                </a:lnTo>
                <a:lnTo>
                  <a:pt x="2334812" y="195609"/>
                </a:lnTo>
                <a:lnTo>
                  <a:pt x="2337340" y="192074"/>
                </a:lnTo>
                <a:lnTo>
                  <a:pt x="2339553" y="188860"/>
                </a:lnTo>
                <a:lnTo>
                  <a:pt x="2343662" y="184361"/>
                </a:lnTo>
                <a:lnTo>
                  <a:pt x="2346823" y="181469"/>
                </a:lnTo>
                <a:lnTo>
                  <a:pt x="2347771" y="180505"/>
                </a:lnTo>
                <a:lnTo>
                  <a:pt x="2346823" y="178577"/>
                </a:lnTo>
                <a:lnTo>
                  <a:pt x="2346191" y="176649"/>
                </a:lnTo>
                <a:lnTo>
                  <a:pt x="2350932" y="174399"/>
                </a:lnTo>
                <a:lnTo>
                  <a:pt x="2356305" y="172471"/>
                </a:lnTo>
                <a:lnTo>
                  <a:pt x="2361362" y="170543"/>
                </a:lnTo>
                <a:lnTo>
                  <a:pt x="2366736" y="169258"/>
                </a:lnTo>
                <a:lnTo>
                  <a:pt x="2372109" y="168294"/>
                </a:lnTo>
                <a:lnTo>
                  <a:pt x="2377799" y="167330"/>
                </a:lnTo>
                <a:lnTo>
                  <a:pt x="2383488" y="167008"/>
                </a:lnTo>
                <a:lnTo>
                  <a:pt x="2389177" y="166687"/>
                </a:lnTo>
                <a:close/>
                <a:moveTo>
                  <a:pt x="557336" y="166687"/>
                </a:moveTo>
                <a:lnTo>
                  <a:pt x="563728" y="167006"/>
                </a:lnTo>
                <a:lnTo>
                  <a:pt x="569801" y="167324"/>
                </a:lnTo>
                <a:lnTo>
                  <a:pt x="575554" y="168281"/>
                </a:lnTo>
                <a:lnTo>
                  <a:pt x="580987" y="169556"/>
                </a:lnTo>
                <a:lnTo>
                  <a:pt x="587060" y="170831"/>
                </a:lnTo>
                <a:lnTo>
                  <a:pt x="592173" y="172743"/>
                </a:lnTo>
                <a:lnTo>
                  <a:pt x="597607" y="174656"/>
                </a:lnTo>
                <a:lnTo>
                  <a:pt x="602401" y="177524"/>
                </a:lnTo>
                <a:lnTo>
                  <a:pt x="601762" y="178799"/>
                </a:lnTo>
                <a:lnTo>
                  <a:pt x="601122" y="180393"/>
                </a:lnTo>
                <a:lnTo>
                  <a:pt x="602401" y="181349"/>
                </a:lnTo>
                <a:lnTo>
                  <a:pt x="605277" y="184218"/>
                </a:lnTo>
                <a:lnTo>
                  <a:pt x="609752" y="188681"/>
                </a:lnTo>
                <a:lnTo>
                  <a:pt x="612309" y="191868"/>
                </a:lnTo>
                <a:lnTo>
                  <a:pt x="614866" y="195375"/>
                </a:lnTo>
                <a:lnTo>
                  <a:pt x="617422" y="199518"/>
                </a:lnTo>
                <a:lnTo>
                  <a:pt x="619979" y="203981"/>
                </a:lnTo>
                <a:lnTo>
                  <a:pt x="622217" y="209081"/>
                </a:lnTo>
                <a:lnTo>
                  <a:pt x="624454" y="214500"/>
                </a:lnTo>
                <a:lnTo>
                  <a:pt x="626691" y="220556"/>
                </a:lnTo>
                <a:lnTo>
                  <a:pt x="628289" y="227568"/>
                </a:lnTo>
                <a:lnTo>
                  <a:pt x="629887" y="234581"/>
                </a:lnTo>
                <a:lnTo>
                  <a:pt x="630526" y="242231"/>
                </a:lnTo>
                <a:lnTo>
                  <a:pt x="632444" y="243506"/>
                </a:lnTo>
                <a:lnTo>
                  <a:pt x="633722" y="245419"/>
                </a:lnTo>
                <a:lnTo>
                  <a:pt x="635001" y="247650"/>
                </a:lnTo>
                <a:lnTo>
                  <a:pt x="630526" y="244781"/>
                </a:lnTo>
                <a:lnTo>
                  <a:pt x="626052" y="241594"/>
                </a:lnTo>
                <a:lnTo>
                  <a:pt x="621577" y="239044"/>
                </a:lnTo>
                <a:lnTo>
                  <a:pt x="616783" y="236494"/>
                </a:lnTo>
                <a:lnTo>
                  <a:pt x="611989" y="234262"/>
                </a:lnTo>
                <a:lnTo>
                  <a:pt x="606875" y="232350"/>
                </a:lnTo>
                <a:lnTo>
                  <a:pt x="601762" y="230437"/>
                </a:lnTo>
                <a:lnTo>
                  <a:pt x="596648" y="228525"/>
                </a:lnTo>
                <a:lnTo>
                  <a:pt x="591215" y="227250"/>
                </a:lnTo>
                <a:lnTo>
                  <a:pt x="585781" y="225656"/>
                </a:lnTo>
                <a:lnTo>
                  <a:pt x="580028" y="224700"/>
                </a:lnTo>
                <a:lnTo>
                  <a:pt x="574595" y="223743"/>
                </a:lnTo>
                <a:lnTo>
                  <a:pt x="568842" y="222787"/>
                </a:lnTo>
                <a:lnTo>
                  <a:pt x="563089" y="222468"/>
                </a:lnTo>
                <a:lnTo>
                  <a:pt x="557016" y="222150"/>
                </a:lnTo>
                <a:lnTo>
                  <a:pt x="550944" y="221831"/>
                </a:lnTo>
                <a:lnTo>
                  <a:pt x="542954" y="222150"/>
                </a:lnTo>
                <a:lnTo>
                  <a:pt x="534963" y="222787"/>
                </a:lnTo>
                <a:lnTo>
                  <a:pt x="527293" y="223743"/>
                </a:lnTo>
                <a:lnTo>
                  <a:pt x="519622" y="225018"/>
                </a:lnTo>
                <a:lnTo>
                  <a:pt x="511952" y="226931"/>
                </a:lnTo>
                <a:lnTo>
                  <a:pt x="504601" y="228844"/>
                </a:lnTo>
                <a:lnTo>
                  <a:pt x="497889" y="231394"/>
                </a:lnTo>
                <a:lnTo>
                  <a:pt x="490538" y="234262"/>
                </a:lnTo>
                <a:lnTo>
                  <a:pt x="492455" y="230756"/>
                </a:lnTo>
                <a:lnTo>
                  <a:pt x="495332" y="227250"/>
                </a:lnTo>
                <a:lnTo>
                  <a:pt x="495652" y="225337"/>
                </a:lnTo>
                <a:lnTo>
                  <a:pt x="496610" y="219600"/>
                </a:lnTo>
                <a:lnTo>
                  <a:pt x="498528" y="211950"/>
                </a:lnTo>
                <a:lnTo>
                  <a:pt x="499806" y="207487"/>
                </a:lnTo>
                <a:lnTo>
                  <a:pt x="501404" y="203025"/>
                </a:lnTo>
                <a:lnTo>
                  <a:pt x="503322" y="197925"/>
                </a:lnTo>
                <a:lnTo>
                  <a:pt x="505240" y="193462"/>
                </a:lnTo>
                <a:lnTo>
                  <a:pt x="507797" y="188681"/>
                </a:lnTo>
                <a:lnTo>
                  <a:pt x="510673" y="184537"/>
                </a:lnTo>
                <a:lnTo>
                  <a:pt x="513550" y="180712"/>
                </a:lnTo>
                <a:lnTo>
                  <a:pt x="517385" y="177524"/>
                </a:lnTo>
                <a:lnTo>
                  <a:pt x="519303" y="175931"/>
                </a:lnTo>
                <a:lnTo>
                  <a:pt x="521220" y="174337"/>
                </a:lnTo>
                <a:lnTo>
                  <a:pt x="523457" y="173381"/>
                </a:lnTo>
                <a:lnTo>
                  <a:pt x="525695" y="172743"/>
                </a:lnTo>
                <a:lnTo>
                  <a:pt x="525375" y="171787"/>
                </a:lnTo>
                <a:lnTo>
                  <a:pt x="533046" y="169556"/>
                </a:lnTo>
                <a:lnTo>
                  <a:pt x="541036" y="167962"/>
                </a:lnTo>
                <a:lnTo>
                  <a:pt x="549026" y="167006"/>
                </a:lnTo>
                <a:lnTo>
                  <a:pt x="557336" y="166687"/>
                </a:lnTo>
                <a:close/>
                <a:moveTo>
                  <a:pt x="2384743" y="150812"/>
                </a:moveTo>
                <a:lnTo>
                  <a:pt x="2389505" y="150812"/>
                </a:lnTo>
                <a:lnTo>
                  <a:pt x="2396808" y="151120"/>
                </a:lnTo>
                <a:lnTo>
                  <a:pt x="2404110" y="151736"/>
                </a:lnTo>
                <a:lnTo>
                  <a:pt x="2411095" y="152968"/>
                </a:lnTo>
                <a:lnTo>
                  <a:pt x="2417763" y="154816"/>
                </a:lnTo>
                <a:lnTo>
                  <a:pt x="2419350" y="156048"/>
                </a:lnTo>
                <a:lnTo>
                  <a:pt x="2420620" y="157589"/>
                </a:lnTo>
                <a:lnTo>
                  <a:pt x="2422208" y="159437"/>
                </a:lnTo>
                <a:lnTo>
                  <a:pt x="2423160" y="160977"/>
                </a:lnTo>
                <a:lnTo>
                  <a:pt x="2423795" y="162517"/>
                </a:lnTo>
                <a:lnTo>
                  <a:pt x="2424113" y="164365"/>
                </a:lnTo>
                <a:lnTo>
                  <a:pt x="2424113" y="167754"/>
                </a:lnTo>
                <a:lnTo>
                  <a:pt x="2415858" y="165289"/>
                </a:lnTo>
                <a:lnTo>
                  <a:pt x="2407285" y="163441"/>
                </a:lnTo>
                <a:lnTo>
                  <a:pt x="2398395" y="162517"/>
                </a:lnTo>
                <a:lnTo>
                  <a:pt x="2393950" y="162209"/>
                </a:lnTo>
                <a:lnTo>
                  <a:pt x="2389505" y="162209"/>
                </a:lnTo>
                <a:lnTo>
                  <a:pt x="2383790" y="162209"/>
                </a:lnTo>
                <a:lnTo>
                  <a:pt x="2378075" y="162825"/>
                </a:lnTo>
                <a:lnTo>
                  <a:pt x="2372360" y="163441"/>
                </a:lnTo>
                <a:lnTo>
                  <a:pt x="2366645" y="164365"/>
                </a:lnTo>
                <a:lnTo>
                  <a:pt x="2361565" y="165905"/>
                </a:lnTo>
                <a:lnTo>
                  <a:pt x="2356167" y="167445"/>
                </a:lnTo>
                <a:lnTo>
                  <a:pt x="2351087" y="169294"/>
                </a:lnTo>
                <a:lnTo>
                  <a:pt x="2346325" y="171450"/>
                </a:lnTo>
                <a:lnTo>
                  <a:pt x="2346642" y="168678"/>
                </a:lnTo>
                <a:lnTo>
                  <a:pt x="2347595" y="166521"/>
                </a:lnTo>
                <a:lnTo>
                  <a:pt x="2348865" y="164365"/>
                </a:lnTo>
                <a:lnTo>
                  <a:pt x="2349817" y="162517"/>
                </a:lnTo>
                <a:lnTo>
                  <a:pt x="2352040" y="159745"/>
                </a:lnTo>
                <a:lnTo>
                  <a:pt x="2353310" y="158821"/>
                </a:lnTo>
                <a:lnTo>
                  <a:pt x="2353310" y="157589"/>
                </a:lnTo>
                <a:lnTo>
                  <a:pt x="2357437" y="156048"/>
                </a:lnTo>
                <a:lnTo>
                  <a:pt x="2361882" y="154816"/>
                </a:lnTo>
                <a:lnTo>
                  <a:pt x="2366010" y="153584"/>
                </a:lnTo>
                <a:lnTo>
                  <a:pt x="2370455" y="152352"/>
                </a:lnTo>
                <a:lnTo>
                  <a:pt x="2375218" y="151736"/>
                </a:lnTo>
                <a:lnTo>
                  <a:pt x="2379980" y="151120"/>
                </a:lnTo>
                <a:lnTo>
                  <a:pt x="2384743" y="150812"/>
                </a:lnTo>
                <a:close/>
                <a:moveTo>
                  <a:pt x="551498" y="150812"/>
                </a:moveTo>
                <a:lnTo>
                  <a:pt x="557848" y="150812"/>
                </a:lnTo>
                <a:lnTo>
                  <a:pt x="563246" y="150812"/>
                </a:lnTo>
                <a:lnTo>
                  <a:pt x="568326" y="151129"/>
                </a:lnTo>
                <a:lnTo>
                  <a:pt x="573088" y="151764"/>
                </a:lnTo>
                <a:lnTo>
                  <a:pt x="577851" y="152717"/>
                </a:lnTo>
                <a:lnTo>
                  <a:pt x="582613" y="153987"/>
                </a:lnTo>
                <a:lnTo>
                  <a:pt x="587376" y="155257"/>
                </a:lnTo>
                <a:lnTo>
                  <a:pt x="591821" y="156844"/>
                </a:lnTo>
                <a:lnTo>
                  <a:pt x="596266" y="158432"/>
                </a:lnTo>
                <a:lnTo>
                  <a:pt x="596266" y="159067"/>
                </a:lnTo>
                <a:lnTo>
                  <a:pt x="597218" y="160337"/>
                </a:lnTo>
                <a:lnTo>
                  <a:pt x="599441" y="163194"/>
                </a:lnTo>
                <a:lnTo>
                  <a:pt x="600711" y="165099"/>
                </a:lnTo>
                <a:lnTo>
                  <a:pt x="601981" y="167639"/>
                </a:lnTo>
                <a:lnTo>
                  <a:pt x="602934" y="170179"/>
                </a:lnTo>
                <a:lnTo>
                  <a:pt x="603251" y="173037"/>
                </a:lnTo>
                <a:lnTo>
                  <a:pt x="598171" y="170497"/>
                </a:lnTo>
                <a:lnTo>
                  <a:pt x="593091" y="168592"/>
                </a:lnTo>
                <a:lnTo>
                  <a:pt x="587693" y="166687"/>
                </a:lnTo>
                <a:lnTo>
                  <a:pt x="581661" y="165099"/>
                </a:lnTo>
                <a:lnTo>
                  <a:pt x="575946" y="164147"/>
                </a:lnTo>
                <a:lnTo>
                  <a:pt x="570231" y="163194"/>
                </a:lnTo>
                <a:lnTo>
                  <a:pt x="564198" y="162559"/>
                </a:lnTo>
                <a:lnTo>
                  <a:pt x="557848" y="162559"/>
                </a:lnTo>
                <a:lnTo>
                  <a:pt x="549593" y="162877"/>
                </a:lnTo>
                <a:lnTo>
                  <a:pt x="541338" y="163829"/>
                </a:lnTo>
                <a:lnTo>
                  <a:pt x="533083" y="165417"/>
                </a:lnTo>
                <a:lnTo>
                  <a:pt x="525463" y="167639"/>
                </a:lnTo>
                <a:lnTo>
                  <a:pt x="525463" y="164464"/>
                </a:lnTo>
                <a:lnTo>
                  <a:pt x="525780" y="162877"/>
                </a:lnTo>
                <a:lnTo>
                  <a:pt x="526415" y="161289"/>
                </a:lnTo>
                <a:lnTo>
                  <a:pt x="527368" y="159067"/>
                </a:lnTo>
                <a:lnTo>
                  <a:pt x="529273" y="157162"/>
                </a:lnTo>
                <a:lnTo>
                  <a:pt x="530860" y="155574"/>
                </a:lnTo>
                <a:lnTo>
                  <a:pt x="532765" y="153987"/>
                </a:lnTo>
                <a:lnTo>
                  <a:pt x="538798" y="152399"/>
                </a:lnTo>
                <a:lnTo>
                  <a:pt x="545148" y="151447"/>
                </a:lnTo>
                <a:lnTo>
                  <a:pt x="551498" y="150812"/>
                </a:lnTo>
                <a:close/>
                <a:moveTo>
                  <a:pt x="1475909" y="141287"/>
                </a:moveTo>
                <a:lnTo>
                  <a:pt x="1482613" y="141604"/>
                </a:lnTo>
                <a:lnTo>
                  <a:pt x="1488678" y="141922"/>
                </a:lnTo>
                <a:lnTo>
                  <a:pt x="1488678" y="143827"/>
                </a:lnTo>
                <a:lnTo>
                  <a:pt x="1489636" y="143827"/>
                </a:lnTo>
                <a:lnTo>
                  <a:pt x="1492509" y="145732"/>
                </a:lnTo>
                <a:lnTo>
                  <a:pt x="1492509" y="160972"/>
                </a:lnTo>
                <a:lnTo>
                  <a:pt x="1498255" y="166687"/>
                </a:lnTo>
                <a:lnTo>
                  <a:pt x="1498255" y="174307"/>
                </a:lnTo>
                <a:lnTo>
                  <a:pt x="1500809" y="177164"/>
                </a:lnTo>
                <a:lnTo>
                  <a:pt x="1500809" y="185737"/>
                </a:lnTo>
                <a:lnTo>
                  <a:pt x="1501767" y="188912"/>
                </a:lnTo>
                <a:lnTo>
                  <a:pt x="1502724" y="192404"/>
                </a:lnTo>
                <a:lnTo>
                  <a:pt x="1503363" y="196532"/>
                </a:lnTo>
                <a:lnTo>
                  <a:pt x="1503363" y="198754"/>
                </a:lnTo>
                <a:lnTo>
                  <a:pt x="1502724" y="200977"/>
                </a:lnTo>
                <a:lnTo>
                  <a:pt x="1501767" y="203834"/>
                </a:lnTo>
                <a:lnTo>
                  <a:pt x="1495382" y="202564"/>
                </a:lnTo>
                <a:lnTo>
                  <a:pt x="1489317" y="201612"/>
                </a:lnTo>
                <a:lnTo>
                  <a:pt x="1482932" y="200977"/>
                </a:lnTo>
                <a:lnTo>
                  <a:pt x="1475909" y="200977"/>
                </a:lnTo>
                <a:lnTo>
                  <a:pt x="1468567" y="201294"/>
                </a:lnTo>
                <a:lnTo>
                  <a:pt x="1461225" y="201929"/>
                </a:lnTo>
                <a:lnTo>
                  <a:pt x="1453563" y="203199"/>
                </a:lnTo>
                <a:lnTo>
                  <a:pt x="1446540" y="204787"/>
                </a:lnTo>
                <a:lnTo>
                  <a:pt x="1445902" y="203834"/>
                </a:lnTo>
                <a:lnTo>
                  <a:pt x="1445263" y="201929"/>
                </a:lnTo>
                <a:lnTo>
                  <a:pt x="1444944" y="199707"/>
                </a:lnTo>
                <a:lnTo>
                  <a:pt x="1444625" y="196532"/>
                </a:lnTo>
                <a:lnTo>
                  <a:pt x="1444944" y="192404"/>
                </a:lnTo>
                <a:lnTo>
                  <a:pt x="1445902" y="188912"/>
                </a:lnTo>
                <a:lnTo>
                  <a:pt x="1446859" y="185737"/>
                </a:lnTo>
                <a:lnTo>
                  <a:pt x="1446859" y="177164"/>
                </a:lnTo>
                <a:lnTo>
                  <a:pt x="1449413" y="174307"/>
                </a:lnTo>
                <a:lnTo>
                  <a:pt x="1449413" y="166687"/>
                </a:lnTo>
                <a:lnTo>
                  <a:pt x="1455159" y="160972"/>
                </a:lnTo>
                <a:lnTo>
                  <a:pt x="1455159" y="145732"/>
                </a:lnTo>
                <a:lnTo>
                  <a:pt x="1458671" y="143827"/>
                </a:lnTo>
                <a:lnTo>
                  <a:pt x="1459629" y="143827"/>
                </a:lnTo>
                <a:lnTo>
                  <a:pt x="1459629" y="142557"/>
                </a:lnTo>
                <a:lnTo>
                  <a:pt x="1467609" y="141604"/>
                </a:lnTo>
                <a:lnTo>
                  <a:pt x="1475909" y="141287"/>
                </a:lnTo>
                <a:close/>
                <a:moveTo>
                  <a:pt x="1468180" y="9525"/>
                </a:moveTo>
                <a:lnTo>
                  <a:pt x="1481395" y="9525"/>
                </a:lnTo>
                <a:lnTo>
                  <a:pt x="1481395" y="34168"/>
                </a:lnTo>
                <a:lnTo>
                  <a:pt x="1482969" y="34800"/>
                </a:lnTo>
                <a:lnTo>
                  <a:pt x="1484542" y="36064"/>
                </a:lnTo>
                <a:lnTo>
                  <a:pt x="1486115" y="37012"/>
                </a:lnTo>
                <a:lnTo>
                  <a:pt x="1487373" y="38276"/>
                </a:lnTo>
                <a:lnTo>
                  <a:pt x="1488632" y="39855"/>
                </a:lnTo>
                <a:lnTo>
                  <a:pt x="1489576" y="41751"/>
                </a:lnTo>
                <a:lnTo>
                  <a:pt x="1490520" y="43331"/>
                </a:lnTo>
                <a:lnTo>
                  <a:pt x="1491149" y="44910"/>
                </a:lnTo>
                <a:lnTo>
                  <a:pt x="1509713" y="44910"/>
                </a:lnTo>
                <a:lnTo>
                  <a:pt x="1509713" y="55652"/>
                </a:lnTo>
                <a:lnTo>
                  <a:pt x="1491149" y="55652"/>
                </a:lnTo>
                <a:lnTo>
                  <a:pt x="1490520" y="57548"/>
                </a:lnTo>
                <a:lnTo>
                  <a:pt x="1489576" y="59128"/>
                </a:lnTo>
                <a:lnTo>
                  <a:pt x="1488632" y="60707"/>
                </a:lnTo>
                <a:lnTo>
                  <a:pt x="1487373" y="61971"/>
                </a:lnTo>
                <a:lnTo>
                  <a:pt x="1486115" y="63551"/>
                </a:lnTo>
                <a:lnTo>
                  <a:pt x="1484542" y="64815"/>
                </a:lnTo>
                <a:lnTo>
                  <a:pt x="1482969" y="65762"/>
                </a:lnTo>
                <a:lnTo>
                  <a:pt x="1481395" y="66710"/>
                </a:lnTo>
                <a:lnTo>
                  <a:pt x="1481395" y="93565"/>
                </a:lnTo>
                <a:lnTo>
                  <a:pt x="1484227" y="94197"/>
                </a:lnTo>
                <a:lnTo>
                  <a:pt x="1486430" y="95145"/>
                </a:lnTo>
                <a:lnTo>
                  <a:pt x="1488632" y="96093"/>
                </a:lnTo>
                <a:lnTo>
                  <a:pt x="1490834" y="97672"/>
                </a:lnTo>
                <a:lnTo>
                  <a:pt x="1492408" y="98936"/>
                </a:lnTo>
                <a:lnTo>
                  <a:pt x="1493981" y="100516"/>
                </a:lnTo>
                <a:lnTo>
                  <a:pt x="1495554" y="102412"/>
                </a:lnTo>
                <a:lnTo>
                  <a:pt x="1496498" y="103991"/>
                </a:lnTo>
                <a:lnTo>
                  <a:pt x="1498386" y="107783"/>
                </a:lnTo>
                <a:lnTo>
                  <a:pt x="1499644" y="111890"/>
                </a:lnTo>
                <a:lnTo>
                  <a:pt x="1500274" y="115681"/>
                </a:lnTo>
                <a:lnTo>
                  <a:pt x="1500274" y="118840"/>
                </a:lnTo>
                <a:lnTo>
                  <a:pt x="1500274" y="120420"/>
                </a:lnTo>
                <a:lnTo>
                  <a:pt x="1499959" y="122316"/>
                </a:lnTo>
                <a:lnTo>
                  <a:pt x="1498700" y="125475"/>
                </a:lnTo>
                <a:lnTo>
                  <a:pt x="1496813" y="128319"/>
                </a:lnTo>
                <a:lnTo>
                  <a:pt x="1494610" y="131478"/>
                </a:lnTo>
                <a:lnTo>
                  <a:pt x="1492722" y="133690"/>
                </a:lnTo>
                <a:lnTo>
                  <a:pt x="1490834" y="135269"/>
                </a:lnTo>
                <a:lnTo>
                  <a:pt x="1489261" y="136849"/>
                </a:lnTo>
                <a:lnTo>
                  <a:pt x="1489261" y="137481"/>
                </a:lnTo>
                <a:lnTo>
                  <a:pt x="1483283" y="137165"/>
                </a:lnTo>
                <a:lnTo>
                  <a:pt x="1476676" y="136849"/>
                </a:lnTo>
                <a:lnTo>
                  <a:pt x="1468495" y="137165"/>
                </a:lnTo>
                <a:lnTo>
                  <a:pt x="1460629" y="138113"/>
                </a:lnTo>
                <a:lnTo>
                  <a:pt x="1460629" y="136849"/>
                </a:lnTo>
                <a:lnTo>
                  <a:pt x="1458741" y="135269"/>
                </a:lnTo>
                <a:lnTo>
                  <a:pt x="1456539" y="133690"/>
                </a:lnTo>
                <a:lnTo>
                  <a:pt x="1454651" y="131478"/>
                </a:lnTo>
                <a:lnTo>
                  <a:pt x="1452448" y="128319"/>
                </a:lnTo>
                <a:lnTo>
                  <a:pt x="1450561" y="125475"/>
                </a:lnTo>
                <a:lnTo>
                  <a:pt x="1449302" y="122316"/>
                </a:lnTo>
                <a:lnTo>
                  <a:pt x="1448987" y="120420"/>
                </a:lnTo>
                <a:lnTo>
                  <a:pt x="1448987" y="118840"/>
                </a:lnTo>
                <a:lnTo>
                  <a:pt x="1448987" y="115681"/>
                </a:lnTo>
                <a:lnTo>
                  <a:pt x="1449617" y="111890"/>
                </a:lnTo>
                <a:lnTo>
                  <a:pt x="1450875" y="107783"/>
                </a:lnTo>
                <a:lnTo>
                  <a:pt x="1452763" y="103991"/>
                </a:lnTo>
                <a:lnTo>
                  <a:pt x="1454022" y="102412"/>
                </a:lnTo>
                <a:lnTo>
                  <a:pt x="1455280" y="100516"/>
                </a:lnTo>
                <a:lnTo>
                  <a:pt x="1456853" y="98936"/>
                </a:lnTo>
                <a:lnTo>
                  <a:pt x="1458741" y="97672"/>
                </a:lnTo>
                <a:lnTo>
                  <a:pt x="1460944" y="96093"/>
                </a:lnTo>
                <a:lnTo>
                  <a:pt x="1463146" y="95145"/>
                </a:lnTo>
                <a:lnTo>
                  <a:pt x="1465663" y="94197"/>
                </a:lnTo>
                <a:lnTo>
                  <a:pt x="1468180" y="93565"/>
                </a:lnTo>
                <a:lnTo>
                  <a:pt x="1468180" y="66710"/>
                </a:lnTo>
                <a:lnTo>
                  <a:pt x="1466607" y="65762"/>
                </a:lnTo>
                <a:lnTo>
                  <a:pt x="1465034" y="64815"/>
                </a:lnTo>
                <a:lnTo>
                  <a:pt x="1463461" y="63551"/>
                </a:lnTo>
                <a:lnTo>
                  <a:pt x="1462202" y="61971"/>
                </a:lnTo>
                <a:lnTo>
                  <a:pt x="1460944" y="60707"/>
                </a:lnTo>
                <a:lnTo>
                  <a:pt x="1460000" y="59128"/>
                </a:lnTo>
                <a:lnTo>
                  <a:pt x="1459056" y="57548"/>
                </a:lnTo>
                <a:lnTo>
                  <a:pt x="1458427" y="55652"/>
                </a:lnTo>
                <a:lnTo>
                  <a:pt x="1439863" y="55652"/>
                </a:lnTo>
                <a:lnTo>
                  <a:pt x="1439863" y="44910"/>
                </a:lnTo>
                <a:lnTo>
                  <a:pt x="1458427" y="44910"/>
                </a:lnTo>
                <a:lnTo>
                  <a:pt x="1459056" y="43331"/>
                </a:lnTo>
                <a:lnTo>
                  <a:pt x="1460000" y="41751"/>
                </a:lnTo>
                <a:lnTo>
                  <a:pt x="1460944" y="39855"/>
                </a:lnTo>
                <a:lnTo>
                  <a:pt x="1462202" y="38276"/>
                </a:lnTo>
                <a:lnTo>
                  <a:pt x="1463461" y="37012"/>
                </a:lnTo>
                <a:lnTo>
                  <a:pt x="1465034" y="35748"/>
                </a:lnTo>
                <a:lnTo>
                  <a:pt x="1466607" y="34800"/>
                </a:lnTo>
                <a:lnTo>
                  <a:pt x="1468180" y="34168"/>
                </a:lnTo>
                <a:lnTo>
                  <a:pt x="1468180" y="9525"/>
                </a:lnTo>
                <a:close/>
                <a:moveTo>
                  <a:pt x="2381250" y="0"/>
                </a:moveTo>
                <a:lnTo>
                  <a:pt x="2383155" y="0"/>
                </a:lnTo>
                <a:lnTo>
                  <a:pt x="2385060" y="317"/>
                </a:lnTo>
                <a:lnTo>
                  <a:pt x="2386965" y="634"/>
                </a:lnTo>
                <a:lnTo>
                  <a:pt x="2390775" y="1584"/>
                </a:lnTo>
                <a:lnTo>
                  <a:pt x="2393950" y="3485"/>
                </a:lnTo>
                <a:lnTo>
                  <a:pt x="2396808" y="5703"/>
                </a:lnTo>
                <a:lnTo>
                  <a:pt x="2399665" y="8238"/>
                </a:lnTo>
                <a:lnTo>
                  <a:pt x="2401888" y="11406"/>
                </a:lnTo>
                <a:lnTo>
                  <a:pt x="2403793" y="14575"/>
                </a:lnTo>
                <a:lnTo>
                  <a:pt x="2405380" y="18377"/>
                </a:lnTo>
                <a:lnTo>
                  <a:pt x="2406650" y="21862"/>
                </a:lnTo>
                <a:lnTo>
                  <a:pt x="2407920" y="25347"/>
                </a:lnTo>
                <a:lnTo>
                  <a:pt x="2409825" y="32001"/>
                </a:lnTo>
                <a:lnTo>
                  <a:pt x="2410778" y="37704"/>
                </a:lnTo>
                <a:lnTo>
                  <a:pt x="2411095" y="42456"/>
                </a:lnTo>
                <a:lnTo>
                  <a:pt x="2411095" y="44041"/>
                </a:lnTo>
                <a:lnTo>
                  <a:pt x="2410460" y="45942"/>
                </a:lnTo>
                <a:lnTo>
                  <a:pt x="2409825" y="47843"/>
                </a:lnTo>
                <a:lnTo>
                  <a:pt x="2408555" y="49744"/>
                </a:lnTo>
                <a:lnTo>
                  <a:pt x="2406015" y="54179"/>
                </a:lnTo>
                <a:lnTo>
                  <a:pt x="2402840" y="58298"/>
                </a:lnTo>
                <a:lnTo>
                  <a:pt x="2399665" y="61784"/>
                </a:lnTo>
                <a:lnTo>
                  <a:pt x="2396490" y="65269"/>
                </a:lnTo>
                <a:lnTo>
                  <a:pt x="2393950" y="68120"/>
                </a:lnTo>
                <a:lnTo>
                  <a:pt x="2393950" y="70972"/>
                </a:lnTo>
                <a:lnTo>
                  <a:pt x="2394585" y="71606"/>
                </a:lnTo>
                <a:lnTo>
                  <a:pt x="2396490" y="72873"/>
                </a:lnTo>
                <a:lnTo>
                  <a:pt x="2399348" y="75408"/>
                </a:lnTo>
                <a:lnTo>
                  <a:pt x="2400300" y="76675"/>
                </a:lnTo>
                <a:lnTo>
                  <a:pt x="2401253" y="78576"/>
                </a:lnTo>
                <a:lnTo>
                  <a:pt x="2401888" y="79210"/>
                </a:lnTo>
                <a:lnTo>
                  <a:pt x="2401888" y="80477"/>
                </a:lnTo>
                <a:lnTo>
                  <a:pt x="2402205" y="82695"/>
                </a:lnTo>
                <a:lnTo>
                  <a:pt x="2401570" y="88081"/>
                </a:lnTo>
                <a:lnTo>
                  <a:pt x="2401570" y="90299"/>
                </a:lnTo>
                <a:lnTo>
                  <a:pt x="2402205" y="92200"/>
                </a:lnTo>
                <a:lnTo>
                  <a:pt x="2402523" y="93151"/>
                </a:lnTo>
                <a:lnTo>
                  <a:pt x="2403158" y="93784"/>
                </a:lnTo>
                <a:lnTo>
                  <a:pt x="2404110" y="94101"/>
                </a:lnTo>
                <a:lnTo>
                  <a:pt x="2405380" y="94101"/>
                </a:lnTo>
                <a:lnTo>
                  <a:pt x="2407603" y="94418"/>
                </a:lnTo>
                <a:lnTo>
                  <a:pt x="2409508" y="95369"/>
                </a:lnTo>
                <a:lnTo>
                  <a:pt x="2410778" y="96319"/>
                </a:lnTo>
                <a:lnTo>
                  <a:pt x="2411413" y="97903"/>
                </a:lnTo>
                <a:lnTo>
                  <a:pt x="2412048" y="99804"/>
                </a:lnTo>
                <a:lnTo>
                  <a:pt x="2412365" y="101705"/>
                </a:lnTo>
                <a:lnTo>
                  <a:pt x="2412048" y="106141"/>
                </a:lnTo>
                <a:lnTo>
                  <a:pt x="2411730" y="108359"/>
                </a:lnTo>
                <a:lnTo>
                  <a:pt x="2410778" y="110260"/>
                </a:lnTo>
                <a:lnTo>
                  <a:pt x="2409825" y="111844"/>
                </a:lnTo>
                <a:lnTo>
                  <a:pt x="2408873" y="113112"/>
                </a:lnTo>
                <a:lnTo>
                  <a:pt x="2406968" y="114696"/>
                </a:lnTo>
                <a:lnTo>
                  <a:pt x="2406015" y="115013"/>
                </a:lnTo>
                <a:lnTo>
                  <a:pt x="2406015" y="117231"/>
                </a:lnTo>
                <a:lnTo>
                  <a:pt x="2408555" y="117231"/>
                </a:lnTo>
                <a:lnTo>
                  <a:pt x="2410460" y="118815"/>
                </a:lnTo>
                <a:lnTo>
                  <a:pt x="2412365" y="120399"/>
                </a:lnTo>
                <a:lnTo>
                  <a:pt x="2414588" y="122934"/>
                </a:lnTo>
                <a:lnTo>
                  <a:pt x="2416810" y="125785"/>
                </a:lnTo>
                <a:lnTo>
                  <a:pt x="2419033" y="129271"/>
                </a:lnTo>
                <a:lnTo>
                  <a:pt x="2419668" y="131488"/>
                </a:lnTo>
                <a:lnTo>
                  <a:pt x="2420303" y="133706"/>
                </a:lnTo>
                <a:lnTo>
                  <a:pt x="2420938" y="135607"/>
                </a:lnTo>
                <a:lnTo>
                  <a:pt x="2420938" y="137825"/>
                </a:lnTo>
                <a:lnTo>
                  <a:pt x="2420938" y="140677"/>
                </a:lnTo>
                <a:lnTo>
                  <a:pt x="2420303" y="142895"/>
                </a:lnTo>
                <a:lnTo>
                  <a:pt x="2419033" y="144479"/>
                </a:lnTo>
                <a:lnTo>
                  <a:pt x="2417763" y="145746"/>
                </a:lnTo>
                <a:lnTo>
                  <a:pt x="2416493" y="146697"/>
                </a:lnTo>
                <a:lnTo>
                  <a:pt x="2415223" y="147330"/>
                </a:lnTo>
                <a:lnTo>
                  <a:pt x="2413953" y="147647"/>
                </a:lnTo>
                <a:lnTo>
                  <a:pt x="2413953" y="148598"/>
                </a:lnTo>
                <a:lnTo>
                  <a:pt x="2408238" y="147330"/>
                </a:lnTo>
                <a:lnTo>
                  <a:pt x="2402205" y="146380"/>
                </a:lnTo>
                <a:lnTo>
                  <a:pt x="2395855" y="146063"/>
                </a:lnTo>
                <a:lnTo>
                  <a:pt x="2389505" y="145746"/>
                </a:lnTo>
                <a:lnTo>
                  <a:pt x="2384743" y="145746"/>
                </a:lnTo>
                <a:lnTo>
                  <a:pt x="2379980" y="146063"/>
                </a:lnTo>
                <a:lnTo>
                  <a:pt x="2374900" y="146697"/>
                </a:lnTo>
                <a:lnTo>
                  <a:pt x="2370455" y="147647"/>
                </a:lnTo>
                <a:lnTo>
                  <a:pt x="2366010" y="148598"/>
                </a:lnTo>
                <a:lnTo>
                  <a:pt x="2361565" y="149548"/>
                </a:lnTo>
                <a:lnTo>
                  <a:pt x="2357120" y="151133"/>
                </a:lnTo>
                <a:lnTo>
                  <a:pt x="2352675" y="152400"/>
                </a:lnTo>
                <a:lnTo>
                  <a:pt x="2351723" y="148281"/>
                </a:lnTo>
                <a:lnTo>
                  <a:pt x="2351088" y="144796"/>
                </a:lnTo>
                <a:lnTo>
                  <a:pt x="2351088" y="141310"/>
                </a:lnTo>
                <a:lnTo>
                  <a:pt x="2351405" y="138142"/>
                </a:lnTo>
                <a:lnTo>
                  <a:pt x="2352040" y="135607"/>
                </a:lnTo>
                <a:lnTo>
                  <a:pt x="2353310" y="133073"/>
                </a:lnTo>
                <a:lnTo>
                  <a:pt x="2354580" y="130855"/>
                </a:lnTo>
                <a:lnTo>
                  <a:pt x="2355850" y="128637"/>
                </a:lnTo>
                <a:lnTo>
                  <a:pt x="2357120" y="127370"/>
                </a:lnTo>
                <a:lnTo>
                  <a:pt x="2358708" y="125785"/>
                </a:lnTo>
                <a:lnTo>
                  <a:pt x="2361248" y="123884"/>
                </a:lnTo>
                <a:lnTo>
                  <a:pt x="2363153" y="122934"/>
                </a:lnTo>
                <a:lnTo>
                  <a:pt x="2364105" y="122617"/>
                </a:lnTo>
                <a:lnTo>
                  <a:pt x="2364105" y="119765"/>
                </a:lnTo>
                <a:lnTo>
                  <a:pt x="2362200" y="119132"/>
                </a:lnTo>
                <a:lnTo>
                  <a:pt x="2360613" y="118181"/>
                </a:lnTo>
                <a:lnTo>
                  <a:pt x="2359343" y="117231"/>
                </a:lnTo>
                <a:lnTo>
                  <a:pt x="2358390" y="116280"/>
                </a:lnTo>
                <a:lnTo>
                  <a:pt x="2357755" y="115330"/>
                </a:lnTo>
                <a:lnTo>
                  <a:pt x="2357438" y="114379"/>
                </a:lnTo>
                <a:lnTo>
                  <a:pt x="2357120" y="112161"/>
                </a:lnTo>
                <a:lnTo>
                  <a:pt x="2357438" y="110260"/>
                </a:lnTo>
                <a:lnTo>
                  <a:pt x="2357755" y="108359"/>
                </a:lnTo>
                <a:lnTo>
                  <a:pt x="2358073" y="106141"/>
                </a:lnTo>
                <a:lnTo>
                  <a:pt x="2358073" y="104557"/>
                </a:lnTo>
                <a:lnTo>
                  <a:pt x="2358390" y="102973"/>
                </a:lnTo>
                <a:lnTo>
                  <a:pt x="2358708" y="101072"/>
                </a:lnTo>
                <a:lnTo>
                  <a:pt x="2360613" y="96953"/>
                </a:lnTo>
                <a:lnTo>
                  <a:pt x="2362518" y="93784"/>
                </a:lnTo>
                <a:lnTo>
                  <a:pt x="2363470" y="92517"/>
                </a:lnTo>
                <a:lnTo>
                  <a:pt x="2368868" y="80160"/>
                </a:lnTo>
                <a:lnTo>
                  <a:pt x="2369820" y="71289"/>
                </a:lnTo>
                <a:lnTo>
                  <a:pt x="2368550" y="70338"/>
                </a:lnTo>
                <a:lnTo>
                  <a:pt x="2366963" y="69071"/>
                </a:lnTo>
                <a:lnTo>
                  <a:pt x="2364105" y="65269"/>
                </a:lnTo>
                <a:lnTo>
                  <a:pt x="2361248" y="60516"/>
                </a:lnTo>
                <a:lnTo>
                  <a:pt x="2358708" y="55447"/>
                </a:lnTo>
                <a:lnTo>
                  <a:pt x="2354898" y="46575"/>
                </a:lnTo>
                <a:lnTo>
                  <a:pt x="2353310" y="42456"/>
                </a:lnTo>
                <a:lnTo>
                  <a:pt x="2353628" y="40872"/>
                </a:lnTo>
                <a:lnTo>
                  <a:pt x="2354898" y="35486"/>
                </a:lnTo>
                <a:lnTo>
                  <a:pt x="2356803" y="28832"/>
                </a:lnTo>
                <a:lnTo>
                  <a:pt x="2358390" y="25030"/>
                </a:lnTo>
                <a:lnTo>
                  <a:pt x="2359978" y="21228"/>
                </a:lnTo>
                <a:lnTo>
                  <a:pt x="2361883" y="16792"/>
                </a:lnTo>
                <a:lnTo>
                  <a:pt x="2363788" y="12990"/>
                </a:lnTo>
                <a:lnTo>
                  <a:pt x="2366328" y="9505"/>
                </a:lnTo>
                <a:lnTo>
                  <a:pt x="2368868" y="6337"/>
                </a:lnTo>
                <a:lnTo>
                  <a:pt x="2372043" y="3802"/>
                </a:lnTo>
                <a:lnTo>
                  <a:pt x="2373630" y="2535"/>
                </a:lnTo>
                <a:lnTo>
                  <a:pt x="2375218" y="1584"/>
                </a:lnTo>
                <a:lnTo>
                  <a:pt x="2377440" y="950"/>
                </a:lnTo>
                <a:lnTo>
                  <a:pt x="2379345" y="317"/>
                </a:lnTo>
                <a:lnTo>
                  <a:pt x="2381250" y="0"/>
                </a:lnTo>
                <a:close/>
                <a:moveTo>
                  <a:pt x="566738" y="0"/>
                </a:moveTo>
                <a:lnTo>
                  <a:pt x="568643" y="0"/>
                </a:lnTo>
                <a:lnTo>
                  <a:pt x="570548" y="315"/>
                </a:lnTo>
                <a:lnTo>
                  <a:pt x="572453" y="946"/>
                </a:lnTo>
                <a:lnTo>
                  <a:pt x="574358" y="1578"/>
                </a:lnTo>
                <a:lnTo>
                  <a:pt x="575945" y="2524"/>
                </a:lnTo>
                <a:lnTo>
                  <a:pt x="577533" y="3786"/>
                </a:lnTo>
                <a:lnTo>
                  <a:pt x="580708" y="6310"/>
                </a:lnTo>
                <a:lnTo>
                  <a:pt x="583248" y="9466"/>
                </a:lnTo>
                <a:lnTo>
                  <a:pt x="585788" y="12937"/>
                </a:lnTo>
                <a:lnTo>
                  <a:pt x="588328" y="16723"/>
                </a:lnTo>
                <a:lnTo>
                  <a:pt x="589915" y="21140"/>
                </a:lnTo>
                <a:lnTo>
                  <a:pt x="591820" y="24927"/>
                </a:lnTo>
                <a:lnTo>
                  <a:pt x="593090" y="28713"/>
                </a:lnTo>
                <a:lnTo>
                  <a:pt x="594995" y="35339"/>
                </a:lnTo>
                <a:lnTo>
                  <a:pt x="596265" y="40703"/>
                </a:lnTo>
                <a:lnTo>
                  <a:pt x="596583" y="42281"/>
                </a:lnTo>
                <a:lnTo>
                  <a:pt x="594995" y="46382"/>
                </a:lnTo>
                <a:lnTo>
                  <a:pt x="591185" y="55217"/>
                </a:lnTo>
                <a:lnTo>
                  <a:pt x="588645" y="60266"/>
                </a:lnTo>
                <a:lnTo>
                  <a:pt x="585470" y="64999"/>
                </a:lnTo>
                <a:lnTo>
                  <a:pt x="582613" y="68785"/>
                </a:lnTo>
                <a:lnTo>
                  <a:pt x="581343" y="70047"/>
                </a:lnTo>
                <a:lnTo>
                  <a:pt x="579755" y="70994"/>
                </a:lnTo>
                <a:lnTo>
                  <a:pt x="580708" y="79828"/>
                </a:lnTo>
                <a:lnTo>
                  <a:pt x="586423" y="92134"/>
                </a:lnTo>
                <a:lnTo>
                  <a:pt x="587375" y="93396"/>
                </a:lnTo>
                <a:lnTo>
                  <a:pt x="589280" y="96551"/>
                </a:lnTo>
                <a:lnTo>
                  <a:pt x="591185" y="100653"/>
                </a:lnTo>
                <a:lnTo>
                  <a:pt x="591820" y="102546"/>
                </a:lnTo>
                <a:lnTo>
                  <a:pt x="591820" y="104124"/>
                </a:lnTo>
                <a:lnTo>
                  <a:pt x="591820" y="105702"/>
                </a:lnTo>
                <a:lnTo>
                  <a:pt x="592138" y="107910"/>
                </a:lnTo>
                <a:lnTo>
                  <a:pt x="592773" y="109804"/>
                </a:lnTo>
                <a:lnTo>
                  <a:pt x="592773" y="111697"/>
                </a:lnTo>
                <a:lnTo>
                  <a:pt x="592455" y="113905"/>
                </a:lnTo>
                <a:lnTo>
                  <a:pt x="592138" y="114852"/>
                </a:lnTo>
                <a:lnTo>
                  <a:pt x="591503" y="115799"/>
                </a:lnTo>
                <a:lnTo>
                  <a:pt x="590550" y="116745"/>
                </a:lnTo>
                <a:lnTo>
                  <a:pt x="589280" y="117692"/>
                </a:lnTo>
                <a:lnTo>
                  <a:pt x="588010" y="118638"/>
                </a:lnTo>
                <a:lnTo>
                  <a:pt x="585788" y="119269"/>
                </a:lnTo>
                <a:lnTo>
                  <a:pt x="585788" y="122109"/>
                </a:lnTo>
                <a:lnTo>
                  <a:pt x="586740" y="122425"/>
                </a:lnTo>
                <a:lnTo>
                  <a:pt x="588645" y="123371"/>
                </a:lnTo>
                <a:lnTo>
                  <a:pt x="591503" y="125580"/>
                </a:lnTo>
                <a:lnTo>
                  <a:pt x="592773" y="126842"/>
                </a:lnTo>
                <a:lnTo>
                  <a:pt x="594360" y="128420"/>
                </a:lnTo>
                <a:lnTo>
                  <a:pt x="595630" y="130628"/>
                </a:lnTo>
                <a:lnTo>
                  <a:pt x="596583" y="132837"/>
                </a:lnTo>
                <a:lnTo>
                  <a:pt x="597535" y="135046"/>
                </a:lnTo>
                <a:lnTo>
                  <a:pt x="598170" y="137886"/>
                </a:lnTo>
                <a:lnTo>
                  <a:pt x="598488" y="141041"/>
                </a:lnTo>
                <a:lnTo>
                  <a:pt x="598488" y="144512"/>
                </a:lnTo>
                <a:lnTo>
                  <a:pt x="597853" y="148298"/>
                </a:lnTo>
                <a:lnTo>
                  <a:pt x="596901" y="152400"/>
                </a:lnTo>
                <a:lnTo>
                  <a:pt x="592455" y="150822"/>
                </a:lnTo>
                <a:lnTo>
                  <a:pt x="588010" y="149560"/>
                </a:lnTo>
                <a:lnTo>
                  <a:pt x="582930" y="147982"/>
                </a:lnTo>
                <a:lnTo>
                  <a:pt x="578168" y="147036"/>
                </a:lnTo>
                <a:lnTo>
                  <a:pt x="573405" y="146405"/>
                </a:lnTo>
                <a:lnTo>
                  <a:pt x="568643" y="145774"/>
                </a:lnTo>
                <a:lnTo>
                  <a:pt x="563563" y="145143"/>
                </a:lnTo>
                <a:lnTo>
                  <a:pt x="558165" y="145143"/>
                </a:lnTo>
                <a:lnTo>
                  <a:pt x="552450" y="145458"/>
                </a:lnTo>
                <a:lnTo>
                  <a:pt x="546735" y="145774"/>
                </a:lnTo>
                <a:lnTo>
                  <a:pt x="541338" y="146405"/>
                </a:lnTo>
                <a:lnTo>
                  <a:pt x="535623" y="147667"/>
                </a:lnTo>
                <a:lnTo>
                  <a:pt x="535623" y="147036"/>
                </a:lnTo>
                <a:lnTo>
                  <a:pt x="534353" y="146720"/>
                </a:lnTo>
                <a:lnTo>
                  <a:pt x="533400" y="146089"/>
                </a:lnTo>
                <a:lnTo>
                  <a:pt x="531813" y="145143"/>
                </a:lnTo>
                <a:lnTo>
                  <a:pt x="530543" y="143881"/>
                </a:lnTo>
                <a:lnTo>
                  <a:pt x="529590" y="142303"/>
                </a:lnTo>
                <a:lnTo>
                  <a:pt x="528638" y="140094"/>
                </a:lnTo>
                <a:lnTo>
                  <a:pt x="528638" y="137255"/>
                </a:lnTo>
                <a:lnTo>
                  <a:pt x="528638" y="135046"/>
                </a:lnTo>
                <a:lnTo>
                  <a:pt x="529273" y="133153"/>
                </a:lnTo>
                <a:lnTo>
                  <a:pt x="529908" y="130944"/>
                </a:lnTo>
                <a:lnTo>
                  <a:pt x="530543" y="128735"/>
                </a:lnTo>
                <a:lnTo>
                  <a:pt x="532765" y="125264"/>
                </a:lnTo>
                <a:lnTo>
                  <a:pt x="534988" y="122425"/>
                </a:lnTo>
                <a:lnTo>
                  <a:pt x="537210" y="119900"/>
                </a:lnTo>
                <a:lnTo>
                  <a:pt x="539115" y="118323"/>
                </a:lnTo>
                <a:lnTo>
                  <a:pt x="541338" y="116745"/>
                </a:lnTo>
                <a:lnTo>
                  <a:pt x="543878" y="116745"/>
                </a:lnTo>
                <a:lnTo>
                  <a:pt x="543878" y="114537"/>
                </a:lnTo>
                <a:lnTo>
                  <a:pt x="542925" y="114221"/>
                </a:lnTo>
                <a:lnTo>
                  <a:pt x="541020" y="112643"/>
                </a:lnTo>
                <a:lnTo>
                  <a:pt x="539750" y="111381"/>
                </a:lnTo>
                <a:lnTo>
                  <a:pt x="538798" y="109804"/>
                </a:lnTo>
                <a:lnTo>
                  <a:pt x="537845" y="107910"/>
                </a:lnTo>
                <a:lnTo>
                  <a:pt x="537528" y="105702"/>
                </a:lnTo>
                <a:lnTo>
                  <a:pt x="537528" y="101284"/>
                </a:lnTo>
                <a:lnTo>
                  <a:pt x="537528" y="99391"/>
                </a:lnTo>
                <a:lnTo>
                  <a:pt x="538163" y="97498"/>
                </a:lnTo>
                <a:lnTo>
                  <a:pt x="539115" y="95920"/>
                </a:lnTo>
                <a:lnTo>
                  <a:pt x="540703" y="94974"/>
                </a:lnTo>
                <a:lnTo>
                  <a:pt x="542290" y="94027"/>
                </a:lnTo>
                <a:lnTo>
                  <a:pt x="544513" y="93712"/>
                </a:lnTo>
                <a:lnTo>
                  <a:pt x="545783" y="93712"/>
                </a:lnTo>
                <a:lnTo>
                  <a:pt x="546735" y="93396"/>
                </a:lnTo>
                <a:lnTo>
                  <a:pt x="547370" y="92765"/>
                </a:lnTo>
                <a:lnTo>
                  <a:pt x="548005" y="91819"/>
                </a:lnTo>
                <a:lnTo>
                  <a:pt x="548323" y="89925"/>
                </a:lnTo>
                <a:lnTo>
                  <a:pt x="548323" y="87717"/>
                </a:lnTo>
                <a:lnTo>
                  <a:pt x="548005" y="82353"/>
                </a:lnTo>
                <a:lnTo>
                  <a:pt x="548005" y="80144"/>
                </a:lnTo>
                <a:lnTo>
                  <a:pt x="548005" y="78882"/>
                </a:lnTo>
                <a:lnTo>
                  <a:pt x="548640" y="78251"/>
                </a:lnTo>
                <a:lnTo>
                  <a:pt x="549593" y="76358"/>
                </a:lnTo>
                <a:lnTo>
                  <a:pt x="550545" y="75096"/>
                </a:lnTo>
                <a:lnTo>
                  <a:pt x="553085" y="72571"/>
                </a:lnTo>
                <a:lnTo>
                  <a:pt x="554990" y="71309"/>
                </a:lnTo>
                <a:lnTo>
                  <a:pt x="555625" y="70678"/>
                </a:lnTo>
                <a:lnTo>
                  <a:pt x="555625" y="67838"/>
                </a:lnTo>
                <a:lnTo>
                  <a:pt x="553085" y="64999"/>
                </a:lnTo>
                <a:lnTo>
                  <a:pt x="550228" y="61528"/>
                </a:lnTo>
                <a:lnTo>
                  <a:pt x="547053" y="58057"/>
                </a:lnTo>
                <a:lnTo>
                  <a:pt x="543878" y="53955"/>
                </a:lnTo>
                <a:lnTo>
                  <a:pt x="541338" y="49538"/>
                </a:lnTo>
                <a:lnTo>
                  <a:pt x="539750" y="47645"/>
                </a:lnTo>
                <a:lnTo>
                  <a:pt x="539115" y="45751"/>
                </a:lnTo>
                <a:lnTo>
                  <a:pt x="538480" y="43858"/>
                </a:lnTo>
                <a:lnTo>
                  <a:pt x="538480" y="42281"/>
                </a:lnTo>
                <a:lnTo>
                  <a:pt x="538798" y="37548"/>
                </a:lnTo>
                <a:lnTo>
                  <a:pt x="540385" y="31868"/>
                </a:lnTo>
                <a:lnTo>
                  <a:pt x="541973" y="25242"/>
                </a:lnTo>
                <a:lnTo>
                  <a:pt x="543243" y="21771"/>
                </a:lnTo>
                <a:lnTo>
                  <a:pt x="544513" y="18300"/>
                </a:lnTo>
                <a:lnTo>
                  <a:pt x="546100" y="14514"/>
                </a:lnTo>
                <a:lnTo>
                  <a:pt x="548323" y="11359"/>
                </a:lnTo>
                <a:lnTo>
                  <a:pt x="550545" y="8204"/>
                </a:lnTo>
                <a:lnTo>
                  <a:pt x="552768" y="5679"/>
                </a:lnTo>
                <a:lnTo>
                  <a:pt x="555625" y="3471"/>
                </a:lnTo>
                <a:lnTo>
                  <a:pt x="558800" y="1578"/>
                </a:lnTo>
                <a:lnTo>
                  <a:pt x="562610" y="631"/>
                </a:lnTo>
                <a:lnTo>
                  <a:pt x="564833" y="315"/>
                </a:lnTo>
                <a:lnTo>
                  <a:pt x="566738" y="0"/>
                </a:lnTo>
                <a:close/>
              </a:path>
            </a:pathLst>
          </a:custGeom>
          <a:solidFill>
            <a:srgbClr val="D6B9B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42" name="KSO_Shape"/>
          <p:cNvSpPr/>
          <p:nvPr/>
        </p:nvSpPr>
        <p:spPr bwMode="auto">
          <a:xfrm>
            <a:off x="8120030" y="3465691"/>
            <a:ext cx="550195" cy="570150"/>
          </a:xfrm>
          <a:custGeom>
            <a:avLst/>
            <a:gdLst>
              <a:gd name="T0" fmla="*/ 1397146 w 1255713"/>
              <a:gd name="T1" fmla="*/ 1771145 h 1300163"/>
              <a:gd name="T2" fmla="*/ 1467469 w 1255713"/>
              <a:gd name="T3" fmla="*/ 1738355 h 1300163"/>
              <a:gd name="T4" fmla="*/ 330659 w 1255713"/>
              <a:gd name="T5" fmla="*/ 1747334 h 1300163"/>
              <a:gd name="T6" fmla="*/ 405593 w 1255713"/>
              <a:gd name="T7" fmla="*/ 1758263 h 1300163"/>
              <a:gd name="T8" fmla="*/ 1717474 w 1255713"/>
              <a:gd name="T9" fmla="*/ 1630530 h 1300163"/>
              <a:gd name="T10" fmla="*/ 1415348 w 1255713"/>
              <a:gd name="T11" fmla="*/ 1581591 h 1300163"/>
              <a:gd name="T12" fmla="*/ 1440720 w 1255713"/>
              <a:gd name="T13" fmla="*/ 1565402 h 1300163"/>
              <a:gd name="T14" fmla="*/ 390441 w 1255713"/>
              <a:gd name="T15" fmla="*/ 1566953 h 1300163"/>
              <a:gd name="T16" fmla="*/ 120851 w 1255713"/>
              <a:gd name="T17" fmla="*/ 1453753 h 1300163"/>
              <a:gd name="T18" fmla="*/ 822328 w 1255713"/>
              <a:gd name="T19" fmla="*/ 1098427 h 1300163"/>
              <a:gd name="T20" fmla="*/ 738274 w 1255713"/>
              <a:gd name="T21" fmla="*/ 1231758 h 1300163"/>
              <a:gd name="T22" fmla="*/ 1091143 w 1255713"/>
              <a:gd name="T23" fmla="*/ 1201526 h 1300163"/>
              <a:gd name="T24" fmla="*/ 991596 w 1255713"/>
              <a:gd name="T25" fmla="*/ 1084086 h 1300163"/>
              <a:gd name="T26" fmla="*/ 1103925 w 1255713"/>
              <a:gd name="T27" fmla="*/ 916447 h 1300163"/>
              <a:gd name="T28" fmla="*/ 886799 w 1255713"/>
              <a:gd name="T29" fmla="*/ 677661 h 1300163"/>
              <a:gd name="T30" fmla="*/ 922006 w 1255713"/>
              <a:gd name="T31" fmla="*/ 675327 h 1300163"/>
              <a:gd name="T32" fmla="*/ 1014864 w 1255713"/>
              <a:gd name="T33" fmla="*/ 356376 h 1300163"/>
              <a:gd name="T34" fmla="*/ 828178 w 1255713"/>
              <a:gd name="T35" fmla="*/ 356376 h 1300163"/>
              <a:gd name="T36" fmla="*/ 911330 w 1255713"/>
              <a:gd name="T37" fmla="*/ 327178 h 1300163"/>
              <a:gd name="T38" fmla="*/ 920134 w 1255713"/>
              <a:gd name="T39" fmla="*/ 323314 h 1300163"/>
              <a:gd name="T40" fmla="*/ 925748 w 1255713"/>
              <a:gd name="T41" fmla="*/ 31782 h 1300163"/>
              <a:gd name="T42" fmla="*/ 938530 w 1255713"/>
              <a:gd name="T43" fmla="*/ 36434 h 1300163"/>
              <a:gd name="T44" fmla="*/ 954411 w 1255713"/>
              <a:gd name="T45" fmla="*/ 46898 h 1300163"/>
              <a:gd name="T46" fmla="*/ 935819 w 1255713"/>
              <a:gd name="T47" fmla="*/ 52325 h 1300163"/>
              <a:gd name="T48" fmla="*/ 931171 w 1255713"/>
              <a:gd name="T49" fmla="*/ 91471 h 1300163"/>
              <a:gd name="T50" fmla="*/ 942790 w 1255713"/>
              <a:gd name="T51" fmla="*/ 141083 h 1300163"/>
              <a:gd name="T52" fmla="*/ 970679 w 1255713"/>
              <a:gd name="T53" fmla="*/ 177516 h 1300163"/>
              <a:gd name="T54" fmla="*/ 1016773 w 1255713"/>
              <a:gd name="T55" fmla="*/ 262398 h 1300163"/>
              <a:gd name="T56" fmla="*/ 1039626 w 1255713"/>
              <a:gd name="T57" fmla="*/ 308521 h 1300163"/>
              <a:gd name="T58" fmla="*/ 1101988 w 1255713"/>
              <a:gd name="T59" fmla="*/ 514331 h 1300163"/>
              <a:gd name="T60" fmla="*/ 1527290 w 1255713"/>
              <a:gd name="T61" fmla="*/ 1169743 h 1300163"/>
              <a:gd name="T62" fmla="*/ 1533099 w 1255713"/>
              <a:gd name="T63" fmla="*/ 1005406 h 1300163"/>
              <a:gd name="T64" fmla="*/ 1548594 w 1255713"/>
              <a:gd name="T65" fmla="*/ 981764 h 1300163"/>
              <a:gd name="T66" fmla="*/ 1571446 w 1255713"/>
              <a:gd name="T67" fmla="*/ 1002693 h 1300163"/>
              <a:gd name="T68" fmla="*/ 1568349 w 1255713"/>
              <a:gd name="T69" fmla="*/ 1132148 h 1300163"/>
              <a:gd name="T70" fmla="*/ 1664408 w 1255713"/>
              <a:gd name="T71" fmla="*/ 1194162 h 1300163"/>
              <a:gd name="T72" fmla="*/ 1788358 w 1255713"/>
              <a:gd name="T73" fmla="*/ 1389119 h 1300163"/>
              <a:gd name="T74" fmla="*/ 1837939 w 1255713"/>
              <a:gd name="T75" fmla="*/ 1905000 h 1300163"/>
              <a:gd name="T76" fmla="*/ 1063254 w 1255713"/>
              <a:gd name="T77" fmla="*/ 1558496 h 1300163"/>
              <a:gd name="T78" fmla="*/ 938142 w 1255713"/>
              <a:gd name="T79" fmla="*/ 1479428 h 1300163"/>
              <a:gd name="T80" fmla="*/ 800636 w 1255713"/>
              <a:gd name="T81" fmla="*/ 1528651 h 1300163"/>
              <a:gd name="T82" fmla="*/ 733626 w 1255713"/>
              <a:gd name="T83" fmla="*/ 1676323 h 1300163"/>
              <a:gd name="T84" fmla="*/ 18980 w 1255713"/>
              <a:gd name="T85" fmla="*/ 1813529 h 1300163"/>
              <a:gd name="T86" fmla="*/ 133634 w 1255713"/>
              <a:gd name="T87" fmla="*/ 1216643 h 1300163"/>
              <a:gd name="T88" fmla="*/ 264167 w 1255713"/>
              <a:gd name="T89" fmla="*/ 1169356 h 1300163"/>
              <a:gd name="T90" fmla="*/ 269978 w 1255713"/>
              <a:gd name="T91" fmla="*/ 1005406 h 1300163"/>
              <a:gd name="T92" fmla="*/ 285471 w 1255713"/>
              <a:gd name="T93" fmla="*/ 981764 h 1300163"/>
              <a:gd name="T94" fmla="*/ 308325 w 1255713"/>
              <a:gd name="T95" fmla="*/ 1002693 h 1300163"/>
              <a:gd name="T96" fmla="*/ 305226 w 1255713"/>
              <a:gd name="T97" fmla="*/ 1132148 h 1300163"/>
              <a:gd name="T98" fmla="*/ 709224 w 1255713"/>
              <a:gd name="T99" fmla="*/ 534098 h 1300163"/>
              <a:gd name="T100" fmla="*/ 809158 w 1255713"/>
              <a:gd name="T101" fmla="*/ 320924 h 1300163"/>
              <a:gd name="T102" fmla="*/ 813031 w 1255713"/>
              <a:gd name="T103" fmla="*/ 280614 h 1300163"/>
              <a:gd name="T104" fmla="*/ 849054 w 1255713"/>
              <a:gd name="T105" fmla="*/ 192245 h 1300163"/>
              <a:gd name="T106" fmla="*/ 892049 w 1255713"/>
              <a:gd name="T107" fmla="*/ 149222 h 1300163"/>
              <a:gd name="T108" fmla="*/ 912578 w 1255713"/>
              <a:gd name="T109" fmla="*/ 96510 h 1300163"/>
              <a:gd name="T110" fmla="*/ 899408 w 1255713"/>
              <a:gd name="T111" fmla="*/ 62401 h 1300163"/>
              <a:gd name="T112" fmla="*/ 888563 w 1255713"/>
              <a:gd name="T113" fmla="*/ 49999 h 1300163"/>
              <a:gd name="T114" fmla="*/ 894372 w 1255713"/>
              <a:gd name="T115" fmla="*/ 31007 h 1300163"/>
              <a:gd name="T116" fmla="*/ 907930 w 1255713"/>
              <a:gd name="T117" fmla="*/ 24031 h 1300163"/>
              <a:gd name="T118" fmla="*/ 914127 w 1255713"/>
              <a:gd name="T119" fmla="*/ 3100 h 13001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55713" h="1300163">
                <a:moveTo>
                  <a:pt x="985045" y="1181100"/>
                </a:moveTo>
                <a:lnTo>
                  <a:pt x="981842" y="1181366"/>
                </a:lnTo>
                <a:lnTo>
                  <a:pt x="978907" y="1181633"/>
                </a:lnTo>
                <a:lnTo>
                  <a:pt x="975971" y="1182432"/>
                </a:lnTo>
                <a:lnTo>
                  <a:pt x="973036" y="1183498"/>
                </a:lnTo>
                <a:lnTo>
                  <a:pt x="970367" y="1184830"/>
                </a:lnTo>
                <a:lnTo>
                  <a:pt x="967965" y="1186428"/>
                </a:lnTo>
                <a:lnTo>
                  <a:pt x="965297" y="1188293"/>
                </a:lnTo>
                <a:lnTo>
                  <a:pt x="963162" y="1190158"/>
                </a:lnTo>
                <a:lnTo>
                  <a:pt x="961294" y="1192556"/>
                </a:lnTo>
                <a:lnTo>
                  <a:pt x="959426" y="1194687"/>
                </a:lnTo>
                <a:lnTo>
                  <a:pt x="957824" y="1197085"/>
                </a:lnTo>
                <a:lnTo>
                  <a:pt x="956757" y="1200015"/>
                </a:lnTo>
                <a:lnTo>
                  <a:pt x="955689" y="1202679"/>
                </a:lnTo>
                <a:lnTo>
                  <a:pt x="954622" y="1205876"/>
                </a:lnTo>
                <a:lnTo>
                  <a:pt x="954355" y="1208807"/>
                </a:lnTo>
                <a:lnTo>
                  <a:pt x="954088" y="1212004"/>
                </a:lnTo>
                <a:lnTo>
                  <a:pt x="954088" y="1295123"/>
                </a:lnTo>
                <a:lnTo>
                  <a:pt x="954088" y="1296988"/>
                </a:lnTo>
                <a:lnTo>
                  <a:pt x="1015734" y="1296988"/>
                </a:lnTo>
                <a:lnTo>
                  <a:pt x="1016001" y="1295123"/>
                </a:lnTo>
                <a:lnTo>
                  <a:pt x="1016001" y="1212004"/>
                </a:lnTo>
                <a:lnTo>
                  <a:pt x="1015734" y="1208807"/>
                </a:lnTo>
                <a:lnTo>
                  <a:pt x="1015201" y="1205876"/>
                </a:lnTo>
                <a:lnTo>
                  <a:pt x="1014667" y="1202679"/>
                </a:lnTo>
                <a:lnTo>
                  <a:pt x="1013599" y="1200015"/>
                </a:lnTo>
                <a:lnTo>
                  <a:pt x="1011998" y="1197085"/>
                </a:lnTo>
                <a:lnTo>
                  <a:pt x="1010664" y="1194687"/>
                </a:lnTo>
                <a:lnTo>
                  <a:pt x="1008796" y="1192556"/>
                </a:lnTo>
                <a:lnTo>
                  <a:pt x="1006661" y="1190158"/>
                </a:lnTo>
                <a:lnTo>
                  <a:pt x="1004526" y="1188293"/>
                </a:lnTo>
                <a:lnTo>
                  <a:pt x="1002391" y="1186428"/>
                </a:lnTo>
                <a:lnTo>
                  <a:pt x="999722" y="1184830"/>
                </a:lnTo>
                <a:lnTo>
                  <a:pt x="997054" y="1183498"/>
                </a:lnTo>
                <a:lnTo>
                  <a:pt x="994118" y="1182432"/>
                </a:lnTo>
                <a:lnTo>
                  <a:pt x="991450" y="1181633"/>
                </a:lnTo>
                <a:lnTo>
                  <a:pt x="988247" y="1181366"/>
                </a:lnTo>
                <a:lnTo>
                  <a:pt x="985045" y="1181100"/>
                </a:lnTo>
                <a:close/>
                <a:moveTo>
                  <a:pt x="249107" y="1181100"/>
                </a:moveTo>
                <a:lnTo>
                  <a:pt x="246235" y="1181366"/>
                </a:lnTo>
                <a:lnTo>
                  <a:pt x="243101" y="1181633"/>
                </a:lnTo>
                <a:lnTo>
                  <a:pt x="240489" y="1182432"/>
                </a:lnTo>
                <a:lnTo>
                  <a:pt x="237617" y="1183498"/>
                </a:lnTo>
                <a:lnTo>
                  <a:pt x="235005" y="1184830"/>
                </a:lnTo>
                <a:lnTo>
                  <a:pt x="232394" y="1186428"/>
                </a:lnTo>
                <a:lnTo>
                  <a:pt x="230043" y="1188293"/>
                </a:lnTo>
                <a:lnTo>
                  <a:pt x="227693" y="1190158"/>
                </a:lnTo>
                <a:lnTo>
                  <a:pt x="225865" y="1192556"/>
                </a:lnTo>
                <a:lnTo>
                  <a:pt x="224298" y="1194687"/>
                </a:lnTo>
                <a:lnTo>
                  <a:pt x="222470" y="1197085"/>
                </a:lnTo>
                <a:lnTo>
                  <a:pt x="221426" y="1200015"/>
                </a:lnTo>
                <a:lnTo>
                  <a:pt x="220381" y="1202679"/>
                </a:lnTo>
                <a:lnTo>
                  <a:pt x="219598" y="1205876"/>
                </a:lnTo>
                <a:lnTo>
                  <a:pt x="219336" y="1208807"/>
                </a:lnTo>
                <a:lnTo>
                  <a:pt x="219075" y="1212004"/>
                </a:lnTo>
                <a:lnTo>
                  <a:pt x="219075" y="1295123"/>
                </a:lnTo>
                <a:lnTo>
                  <a:pt x="219075" y="1296988"/>
                </a:lnTo>
                <a:lnTo>
                  <a:pt x="279400" y="1296988"/>
                </a:lnTo>
                <a:lnTo>
                  <a:pt x="279400" y="1295123"/>
                </a:lnTo>
                <a:lnTo>
                  <a:pt x="279400" y="1212004"/>
                </a:lnTo>
                <a:lnTo>
                  <a:pt x="279139" y="1208807"/>
                </a:lnTo>
                <a:lnTo>
                  <a:pt x="278617" y="1205876"/>
                </a:lnTo>
                <a:lnTo>
                  <a:pt x="278095" y="1202679"/>
                </a:lnTo>
                <a:lnTo>
                  <a:pt x="277050" y="1200015"/>
                </a:lnTo>
                <a:lnTo>
                  <a:pt x="275744" y="1197085"/>
                </a:lnTo>
                <a:lnTo>
                  <a:pt x="274177" y="1194687"/>
                </a:lnTo>
                <a:lnTo>
                  <a:pt x="272610" y="1192556"/>
                </a:lnTo>
                <a:lnTo>
                  <a:pt x="270521" y="1190158"/>
                </a:lnTo>
                <a:lnTo>
                  <a:pt x="268432" y="1188293"/>
                </a:lnTo>
                <a:lnTo>
                  <a:pt x="266082" y="1186428"/>
                </a:lnTo>
                <a:lnTo>
                  <a:pt x="263731" y="1184830"/>
                </a:lnTo>
                <a:lnTo>
                  <a:pt x="260859" y="1183498"/>
                </a:lnTo>
                <a:lnTo>
                  <a:pt x="258247" y="1182432"/>
                </a:lnTo>
                <a:lnTo>
                  <a:pt x="255375" y="1181633"/>
                </a:lnTo>
                <a:lnTo>
                  <a:pt x="252502" y="1181366"/>
                </a:lnTo>
                <a:lnTo>
                  <a:pt x="249107" y="1181100"/>
                </a:lnTo>
                <a:close/>
                <a:moveTo>
                  <a:pt x="1141413" y="1112837"/>
                </a:moveTo>
                <a:lnTo>
                  <a:pt x="1141413" y="1169987"/>
                </a:lnTo>
                <a:lnTo>
                  <a:pt x="1173163" y="1169987"/>
                </a:lnTo>
                <a:lnTo>
                  <a:pt x="1173163" y="1112837"/>
                </a:lnTo>
                <a:lnTo>
                  <a:pt x="1141413" y="1112837"/>
                </a:lnTo>
                <a:close/>
                <a:moveTo>
                  <a:pt x="82550" y="1112837"/>
                </a:moveTo>
                <a:lnTo>
                  <a:pt x="82550" y="1169987"/>
                </a:lnTo>
                <a:lnTo>
                  <a:pt x="114300" y="1169987"/>
                </a:lnTo>
                <a:lnTo>
                  <a:pt x="114300" y="1112837"/>
                </a:lnTo>
                <a:lnTo>
                  <a:pt x="82550" y="1112837"/>
                </a:lnTo>
                <a:close/>
                <a:moveTo>
                  <a:pt x="984119" y="1068387"/>
                </a:moveTo>
                <a:lnTo>
                  <a:pt x="980443" y="1068650"/>
                </a:lnTo>
                <a:lnTo>
                  <a:pt x="977029" y="1069439"/>
                </a:lnTo>
                <a:lnTo>
                  <a:pt x="974403" y="1070492"/>
                </a:lnTo>
                <a:lnTo>
                  <a:pt x="971778" y="1071807"/>
                </a:lnTo>
                <a:lnTo>
                  <a:pt x="969414" y="1073912"/>
                </a:lnTo>
                <a:lnTo>
                  <a:pt x="968101" y="1076016"/>
                </a:lnTo>
                <a:lnTo>
                  <a:pt x="967313" y="1077069"/>
                </a:lnTo>
                <a:lnTo>
                  <a:pt x="967051" y="1078384"/>
                </a:lnTo>
                <a:lnTo>
                  <a:pt x="966788" y="1079436"/>
                </a:lnTo>
                <a:lnTo>
                  <a:pt x="966788" y="1080752"/>
                </a:lnTo>
                <a:lnTo>
                  <a:pt x="966788" y="1113899"/>
                </a:lnTo>
                <a:lnTo>
                  <a:pt x="966788" y="1114425"/>
                </a:lnTo>
                <a:lnTo>
                  <a:pt x="1001713" y="1114425"/>
                </a:lnTo>
                <a:lnTo>
                  <a:pt x="1001713" y="1113899"/>
                </a:lnTo>
                <a:lnTo>
                  <a:pt x="1001713" y="1080752"/>
                </a:lnTo>
                <a:lnTo>
                  <a:pt x="1001713" y="1079436"/>
                </a:lnTo>
                <a:lnTo>
                  <a:pt x="1001451" y="1078384"/>
                </a:lnTo>
                <a:lnTo>
                  <a:pt x="1000925" y="1077069"/>
                </a:lnTo>
                <a:lnTo>
                  <a:pt x="1000400" y="1076016"/>
                </a:lnTo>
                <a:lnTo>
                  <a:pt x="998562" y="1073912"/>
                </a:lnTo>
                <a:lnTo>
                  <a:pt x="996461" y="1071807"/>
                </a:lnTo>
                <a:lnTo>
                  <a:pt x="993835" y="1070492"/>
                </a:lnTo>
                <a:lnTo>
                  <a:pt x="990947" y="1069439"/>
                </a:lnTo>
                <a:lnTo>
                  <a:pt x="987533" y="1068650"/>
                </a:lnTo>
                <a:lnTo>
                  <a:pt x="984119" y="1068387"/>
                </a:lnTo>
                <a:close/>
                <a:moveTo>
                  <a:pt x="249106" y="1057275"/>
                </a:moveTo>
                <a:lnTo>
                  <a:pt x="245693" y="1057540"/>
                </a:lnTo>
                <a:lnTo>
                  <a:pt x="242542" y="1058069"/>
                </a:lnTo>
                <a:lnTo>
                  <a:pt x="239390" y="1059127"/>
                </a:lnTo>
                <a:lnTo>
                  <a:pt x="236765" y="1060979"/>
                </a:lnTo>
                <a:lnTo>
                  <a:pt x="234926" y="1062567"/>
                </a:lnTo>
                <a:lnTo>
                  <a:pt x="233088" y="1064683"/>
                </a:lnTo>
                <a:lnTo>
                  <a:pt x="232563" y="1065742"/>
                </a:lnTo>
                <a:lnTo>
                  <a:pt x="232038" y="1067065"/>
                </a:lnTo>
                <a:lnTo>
                  <a:pt x="231775" y="1068388"/>
                </a:lnTo>
                <a:lnTo>
                  <a:pt x="231775" y="1069446"/>
                </a:lnTo>
                <a:lnTo>
                  <a:pt x="231775" y="1102784"/>
                </a:lnTo>
                <a:lnTo>
                  <a:pt x="231775" y="1103313"/>
                </a:lnTo>
                <a:lnTo>
                  <a:pt x="266700" y="1103313"/>
                </a:lnTo>
                <a:lnTo>
                  <a:pt x="266700" y="1102784"/>
                </a:lnTo>
                <a:lnTo>
                  <a:pt x="266700" y="1069446"/>
                </a:lnTo>
                <a:lnTo>
                  <a:pt x="266700" y="1068388"/>
                </a:lnTo>
                <a:lnTo>
                  <a:pt x="266438" y="1067065"/>
                </a:lnTo>
                <a:lnTo>
                  <a:pt x="265912" y="1065742"/>
                </a:lnTo>
                <a:lnTo>
                  <a:pt x="265387" y="1064683"/>
                </a:lnTo>
                <a:lnTo>
                  <a:pt x="263812" y="1062567"/>
                </a:lnTo>
                <a:lnTo>
                  <a:pt x="261711" y="1060979"/>
                </a:lnTo>
                <a:lnTo>
                  <a:pt x="259085" y="1059127"/>
                </a:lnTo>
                <a:lnTo>
                  <a:pt x="255934" y="1058069"/>
                </a:lnTo>
                <a:lnTo>
                  <a:pt x="252783" y="1057540"/>
                </a:lnTo>
                <a:lnTo>
                  <a:pt x="249106" y="1057275"/>
                </a:lnTo>
                <a:close/>
                <a:moveTo>
                  <a:pt x="1141413" y="992187"/>
                </a:moveTo>
                <a:lnTo>
                  <a:pt x="1141413" y="1047750"/>
                </a:lnTo>
                <a:lnTo>
                  <a:pt x="1173163" y="1047750"/>
                </a:lnTo>
                <a:lnTo>
                  <a:pt x="1173163" y="992187"/>
                </a:lnTo>
                <a:lnTo>
                  <a:pt x="1141413" y="992187"/>
                </a:lnTo>
                <a:close/>
                <a:moveTo>
                  <a:pt x="82550" y="992187"/>
                </a:moveTo>
                <a:lnTo>
                  <a:pt x="82550" y="1047750"/>
                </a:lnTo>
                <a:lnTo>
                  <a:pt x="114300" y="1047750"/>
                </a:lnTo>
                <a:lnTo>
                  <a:pt x="114300" y="992187"/>
                </a:lnTo>
                <a:lnTo>
                  <a:pt x="82550" y="992187"/>
                </a:lnTo>
                <a:close/>
                <a:moveTo>
                  <a:pt x="627857" y="727986"/>
                </a:moveTo>
                <a:lnTo>
                  <a:pt x="621507" y="728250"/>
                </a:lnTo>
                <a:lnTo>
                  <a:pt x="614628" y="728779"/>
                </a:lnTo>
                <a:lnTo>
                  <a:pt x="608278" y="729573"/>
                </a:lnTo>
                <a:lnTo>
                  <a:pt x="602192" y="730895"/>
                </a:lnTo>
                <a:lnTo>
                  <a:pt x="595842" y="732483"/>
                </a:lnTo>
                <a:lnTo>
                  <a:pt x="590021" y="734599"/>
                </a:lnTo>
                <a:lnTo>
                  <a:pt x="583936" y="736980"/>
                </a:lnTo>
                <a:lnTo>
                  <a:pt x="578115" y="739889"/>
                </a:lnTo>
                <a:lnTo>
                  <a:pt x="572559" y="742535"/>
                </a:lnTo>
                <a:lnTo>
                  <a:pt x="567003" y="745974"/>
                </a:lnTo>
                <a:lnTo>
                  <a:pt x="561711" y="749677"/>
                </a:lnTo>
                <a:lnTo>
                  <a:pt x="556419" y="753645"/>
                </a:lnTo>
                <a:lnTo>
                  <a:pt x="551657" y="757877"/>
                </a:lnTo>
                <a:lnTo>
                  <a:pt x="546894" y="762374"/>
                </a:lnTo>
                <a:lnTo>
                  <a:pt x="542132" y="766871"/>
                </a:lnTo>
                <a:lnTo>
                  <a:pt x="537634" y="771897"/>
                </a:lnTo>
                <a:lnTo>
                  <a:pt x="533400" y="777188"/>
                </a:lnTo>
                <a:lnTo>
                  <a:pt x="529696" y="782743"/>
                </a:lnTo>
                <a:lnTo>
                  <a:pt x="525728" y="788298"/>
                </a:lnTo>
                <a:lnTo>
                  <a:pt x="522023" y="794118"/>
                </a:lnTo>
                <a:lnTo>
                  <a:pt x="518848" y="800202"/>
                </a:lnTo>
                <a:lnTo>
                  <a:pt x="515673" y="806551"/>
                </a:lnTo>
                <a:lnTo>
                  <a:pt x="513028" y="813164"/>
                </a:lnTo>
                <a:lnTo>
                  <a:pt x="510382" y="820042"/>
                </a:lnTo>
                <a:lnTo>
                  <a:pt x="508265" y="826655"/>
                </a:lnTo>
                <a:lnTo>
                  <a:pt x="506148" y="833797"/>
                </a:lnTo>
                <a:lnTo>
                  <a:pt x="504296" y="840675"/>
                </a:lnTo>
                <a:lnTo>
                  <a:pt x="502973" y="848347"/>
                </a:lnTo>
                <a:lnTo>
                  <a:pt x="501915" y="855489"/>
                </a:lnTo>
                <a:lnTo>
                  <a:pt x="501121" y="863160"/>
                </a:lnTo>
                <a:lnTo>
                  <a:pt x="500592" y="870567"/>
                </a:lnTo>
                <a:lnTo>
                  <a:pt x="500592" y="878503"/>
                </a:lnTo>
                <a:lnTo>
                  <a:pt x="500592" y="984315"/>
                </a:lnTo>
                <a:lnTo>
                  <a:pt x="755386" y="984315"/>
                </a:lnTo>
                <a:lnTo>
                  <a:pt x="755386" y="878503"/>
                </a:lnTo>
                <a:lnTo>
                  <a:pt x="755121" y="870567"/>
                </a:lnTo>
                <a:lnTo>
                  <a:pt x="754592" y="863160"/>
                </a:lnTo>
                <a:lnTo>
                  <a:pt x="753798" y="855489"/>
                </a:lnTo>
                <a:lnTo>
                  <a:pt x="752476" y="848347"/>
                </a:lnTo>
                <a:lnTo>
                  <a:pt x="751153" y="840675"/>
                </a:lnTo>
                <a:lnTo>
                  <a:pt x="749565" y="833797"/>
                </a:lnTo>
                <a:lnTo>
                  <a:pt x="747713" y="826655"/>
                </a:lnTo>
                <a:lnTo>
                  <a:pt x="745332" y="820042"/>
                </a:lnTo>
                <a:lnTo>
                  <a:pt x="742686" y="813164"/>
                </a:lnTo>
                <a:lnTo>
                  <a:pt x="739776" y="806551"/>
                </a:lnTo>
                <a:lnTo>
                  <a:pt x="736865" y="800202"/>
                </a:lnTo>
                <a:lnTo>
                  <a:pt x="733426" y="794118"/>
                </a:lnTo>
                <a:lnTo>
                  <a:pt x="729721" y="788298"/>
                </a:lnTo>
                <a:lnTo>
                  <a:pt x="726282" y="782743"/>
                </a:lnTo>
                <a:lnTo>
                  <a:pt x="722048" y="777188"/>
                </a:lnTo>
                <a:lnTo>
                  <a:pt x="717815" y="771897"/>
                </a:lnTo>
                <a:lnTo>
                  <a:pt x="713582" y="766871"/>
                </a:lnTo>
                <a:lnTo>
                  <a:pt x="708819" y="762374"/>
                </a:lnTo>
                <a:lnTo>
                  <a:pt x="704057" y="757877"/>
                </a:lnTo>
                <a:lnTo>
                  <a:pt x="699030" y="753645"/>
                </a:lnTo>
                <a:lnTo>
                  <a:pt x="693738" y="749677"/>
                </a:lnTo>
                <a:lnTo>
                  <a:pt x="688446" y="745974"/>
                </a:lnTo>
                <a:lnTo>
                  <a:pt x="682890" y="742535"/>
                </a:lnTo>
                <a:lnTo>
                  <a:pt x="677334" y="739889"/>
                </a:lnTo>
                <a:lnTo>
                  <a:pt x="671513" y="736980"/>
                </a:lnTo>
                <a:lnTo>
                  <a:pt x="665692" y="734599"/>
                </a:lnTo>
                <a:lnTo>
                  <a:pt x="659607" y="732483"/>
                </a:lnTo>
                <a:lnTo>
                  <a:pt x="653521" y="730895"/>
                </a:lnTo>
                <a:lnTo>
                  <a:pt x="647171" y="729573"/>
                </a:lnTo>
                <a:lnTo>
                  <a:pt x="640821" y="728779"/>
                </a:lnTo>
                <a:lnTo>
                  <a:pt x="634471" y="728250"/>
                </a:lnTo>
                <a:lnTo>
                  <a:pt x="627857" y="727986"/>
                </a:lnTo>
                <a:close/>
                <a:moveTo>
                  <a:pt x="830263" y="581025"/>
                </a:moveTo>
                <a:lnTo>
                  <a:pt x="830263" y="625475"/>
                </a:lnTo>
                <a:lnTo>
                  <a:pt x="871538" y="625475"/>
                </a:lnTo>
                <a:lnTo>
                  <a:pt x="871538" y="581025"/>
                </a:lnTo>
                <a:lnTo>
                  <a:pt x="830263" y="581025"/>
                </a:lnTo>
                <a:close/>
                <a:moveTo>
                  <a:pt x="711200" y="581025"/>
                </a:moveTo>
                <a:lnTo>
                  <a:pt x="711200" y="625475"/>
                </a:lnTo>
                <a:lnTo>
                  <a:pt x="754063" y="625475"/>
                </a:lnTo>
                <a:lnTo>
                  <a:pt x="754063" y="581025"/>
                </a:lnTo>
                <a:lnTo>
                  <a:pt x="711200" y="581025"/>
                </a:lnTo>
                <a:close/>
                <a:moveTo>
                  <a:pt x="484188" y="581025"/>
                </a:moveTo>
                <a:lnTo>
                  <a:pt x="484188" y="625475"/>
                </a:lnTo>
                <a:lnTo>
                  <a:pt x="527051" y="625475"/>
                </a:lnTo>
                <a:lnTo>
                  <a:pt x="527051" y="581025"/>
                </a:lnTo>
                <a:lnTo>
                  <a:pt x="484188" y="581025"/>
                </a:lnTo>
                <a:close/>
                <a:moveTo>
                  <a:pt x="366713" y="581025"/>
                </a:moveTo>
                <a:lnTo>
                  <a:pt x="366713" y="625475"/>
                </a:lnTo>
                <a:lnTo>
                  <a:pt x="409576" y="625475"/>
                </a:lnTo>
                <a:lnTo>
                  <a:pt x="409576" y="581025"/>
                </a:lnTo>
                <a:lnTo>
                  <a:pt x="366713" y="581025"/>
                </a:lnTo>
                <a:close/>
                <a:moveTo>
                  <a:pt x="615477" y="458787"/>
                </a:moveTo>
                <a:lnTo>
                  <a:pt x="611694" y="459583"/>
                </a:lnTo>
                <a:lnTo>
                  <a:pt x="608452" y="460911"/>
                </a:lnTo>
                <a:lnTo>
                  <a:pt x="605750" y="462504"/>
                </a:lnTo>
                <a:lnTo>
                  <a:pt x="603588" y="464362"/>
                </a:lnTo>
                <a:lnTo>
                  <a:pt x="601426" y="466486"/>
                </a:lnTo>
                <a:lnTo>
                  <a:pt x="600886" y="467814"/>
                </a:lnTo>
                <a:lnTo>
                  <a:pt x="600345" y="469141"/>
                </a:lnTo>
                <a:lnTo>
                  <a:pt x="600075" y="470469"/>
                </a:lnTo>
                <a:lnTo>
                  <a:pt x="600075" y="471796"/>
                </a:lnTo>
                <a:lnTo>
                  <a:pt x="600075" y="536575"/>
                </a:lnTo>
                <a:lnTo>
                  <a:pt x="638175" y="536575"/>
                </a:lnTo>
                <a:lnTo>
                  <a:pt x="638175" y="471796"/>
                </a:lnTo>
                <a:lnTo>
                  <a:pt x="638175" y="470469"/>
                </a:lnTo>
                <a:lnTo>
                  <a:pt x="637905" y="469141"/>
                </a:lnTo>
                <a:lnTo>
                  <a:pt x="637365" y="467814"/>
                </a:lnTo>
                <a:lnTo>
                  <a:pt x="636824" y="466486"/>
                </a:lnTo>
                <a:lnTo>
                  <a:pt x="635203" y="464362"/>
                </a:lnTo>
                <a:lnTo>
                  <a:pt x="632501" y="462504"/>
                </a:lnTo>
                <a:lnTo>
                  <a:pt x="629799" y="460911"/>
                </a:lnTo>
                <a:lnTo>
                  <a:pt x="626556" y="459583"/>
                </a:lnTo>
                <a:lnTo>
                  <a:pt x="623043" y="458787"/>
                </a:lnTo>
                <a:lnTo>
                  <a:pt x="619260" y="458787"/>
                </a:lnTo>
                <a:lnTo>
                  <a:pt x="615477" y="458787"/>
                </a:lnTo>
                <a:close/>
                <a:moveTo>
                  <a:pt x="683533" y="231775"/>
                </a:moveTo>
                <a:lnTo>
                  <a:pt x="682512" y="232574"/>
                </a:lnTo>
                <a:lnTo>
                  <a:pt x="681491" y="233906"/>
                </a:lnTo>
                <a:lnTo>
                  <a:pt x="680471" y="235237"/>
                </a:lnTo>
                <a:lnTo>
                  <a:pt x="679961" y="237102"/>
                </a:lnTo>
                <a:lnTo>
                  <a:pt x="679450" y="239498"/>
                </a:lnTo>
                <a:lnTo>
                  <a:pt x="679450" y="242162"/>
                </a:lnTo>
                <a:lnTo>
                  <a:pt x="679450" y="307145"/>
                </a:lnTo>
                <a:lnTo>
                  <a:pt x="693738" y="312738"/>
                </a:lnTo>
                <a:lnTo>
                  <a:pt x="693738" y="248554"/>
                </a:lnTo>
                <a:lnTo>
                  <a:pt x="693483" y="245890"/>
                </a:lnTo>
                <a:lnTo>
                  <a:pt x="693228" y="243227"/>
                </a:lnTo>
                <a:lnTo>
                  <a:pt x="692463" y="240830"/>
                </a:lnTo>
                <a:lnTo>
                  <a:pt x="691697" y="238433"/>
                </a:lnTo>
                <a:lnTo>
                  <a:pt x="690677" y="236303"/>
                </a:lnTo>
                <a:lnTo>
                  <a:pt x="689146" y="234705"/>
                </a:lnTo>
                <a:lnTo>
                  <a:pt x="687870" y="233107"/>
                </a:lnTo>
                <a:lnTo>
                  <a:pt x="686594" y="232041"/>
                </a:lnTo>
                <a:lnTo>
                  <a:pt x="685063" y="231775"/>
                </a:lnTo>
                <a:lnTo>
                  <a:pt x="683533" y="231775"/>
                </a:lnTo>
                <a:close/>
                <a:moveTo>
                  <a:pt x="574341" y="231775"/>
                </a:moveTo>
                <a:lnTo>
                  <a:pt x="572948" y="232041"/>
                </a:lnTo>
                <a:lnTo>
                  <a:pt x="571556" y="233107"/>
                </a:lnTo>
                <a:lnTo>
                  <a:pt x="569885" y="234705"/>
                </a:lnTo>
                <a:lnTo>
                  <a:pt x="568771" y="236303"/>
                </a:lnTo>
                <a:lnTo>
                  <a:pt x="567378" y="238433"/>
                </a:lnTo>
                <a:lnTo>
                  <a:pt x="566543" y="240830"/>
                </a:lnTo>
                <a:lnTo>
                  <a:pt x="565707" y="243227"/>
                </a:lnTo>
                <a:lnTo>
                  <a:pt x="565429" y="245890"/>
                </a:lnTo>
                <a:lnTo>
                  <a:pt x="565150" y="248554"/>
                </a:lnTo>
                <a:lnTo>
                  <a:pt x="565150" y="312738"/>
                </a:lnTo>
                <a:lnTo>
                  <a:pt x="581025" y="307145"/>
                </a:lnTo>
                <a:lnTo>
                  <a:pt x="581025" y="242162"/>
                </a:lnTo>
                <a:lnTo>
                  <a:pt x="580468" y="239498"/>
                </a:lnTo>
                <a:lnTo>
                  <a:pt x="580190" y="237102"/>
                </a:lnTo>
                <a:lnTo>
                  <a:pt x="579354" y="235237"/>
                </a:lnTo>
                <a:lnTo>
                  <a:pt x="578519" y="233906"/>
                </a:lnTo>
                <a:lnTo>
                  <a:pt x="577405" y="232574"/>
                </a:lnTo>
                <a:lnTo>
                  <a:pt x="576291" y="231775"/>
                </a:lnTo>
                <a:lnTo>
                  <a:pt x="574341" y="231775"/>
                </a:lnTo>
                <a:close/>
                <a:moveTo>
                  <a:pt x="628520" y="220662"/>
                </a:moveTo>
                <a:lnTo>
                  <a:pt x="626167" y="220926"/>
                </a:lnTo>
                <a:lnTo>
                  <a:pt x="624336" y="221980"/>
                </a:lnTo>
                <a:lnTo>
                  <a:pt x="622506" y="223299"/>
                </a:lnTo>
                <a:lnTo>
                  <a:pt x="620676" y="224617"/>
                </a:lnTo>
                <a:lnTo>
                  <a:pt x="619369" y="226463"/>
                </a:lnTo>
                <a:lnTo>
                  <a:pt x="618323" y="228836"/>
                </a:lnTo>
                <a:lnTo>
                  <a:pt x="617800" y="231210"/>
                </a:lnTo>
                <a:lnTo>
                  <a:pt x="617538" y="234110"/>
                </a:lnTo>
                <a:lnTo>
                  <a:pt x="617538" y="298450"/>
                </a:lnTo>
                <a:lnTo>
                  <a:pt x="639763" y="298450"/>
                </a:lnTo>
                <a:lnTo>
                  <a:pt x="639763" y="234110"/>
                </a:lnTo>
                <a:lnTo>
                  <a:pt x="639502" y="231210"/>
                </a:lnTo>
                <a:lnTo>
                  <a:pt x="638979" y="228836"/>
                </a:lnTo>
                <a:lnTo>
                  <a:pt x="637671" y="226463"/>
                </a:lnTo>
                <a:lnTo>
                  <a:pt x="636364" y="224617"/>
                </a:lnTo>
                <a:lnTo>
                  <a:pt x="634795" y="223299"/>
                </a:lnTo>
                <a:lnTo>
                  <a:pt x="632965" y="221980"/>
                </a:lnTo>
                <a:lnTo>
                  <a:pt x="630612" y="220926"/>
                </a:lnTo>
                <a:lnTo>
                  <a:pt x="628520" y="220662"/>
                </a:lnTo>
                <a:close/>
                <a:moveTo>
                  <a:pt x="627857" y="0"/>
                </a:moveTo>
                <a:lnTo>
                  <a:pt x="629180" y="265"/>
                </a:lnTo>
                <a:lnTo>
                  <a:pt x="630503" y="1058"/>
                </a:lnTo>
                <a:lnTo>
                  <a:pt x="631296" y="2116"/>
                </a:lnTo>
                <a:lnTo>
                  <a:pt x="631561" y="3968"/>
                </a:lnTo>
                <a:lnTo>
                  <a:pt x="631561" y="4497"/>
                </a:lnTo>
                <a:lnTo>
                  <a:pt x="632355" y="4497"/>
                </a:lnTo>
                <a:lnTo>
                  <a:pt x="633942" y="4762"/>
                </a:lnTo>
                <a:lnTo>
                  <a:pt x="635000" y="5555"/>
                </a:lnTo>
                <a:lnTo>
                  <a:pt x="635794" y="6613"/>
                </a:lnTo>
                <a:lnTo>
                  <a:pt x="636059" y="8200"/>
                </a:lnTo>
                <a:lnTo>
                  <a:pt x="635794" y="9788"/>
                </a:lnTo>
                <a:lnTo>
                  <a:pt x="635000" y="10846"/>
                </a:lnTo>
                <a:lnTo>
                  <a:pt x="633942" y="11639"/>
                </a:lnTo>
                <a:lnTo>
                  <a:pt x="632355" y="11904"/>
                </a:lnTo>
                <a:lnTo>
                  <a:pt x="632355" y="21691"/>
                </a:lnTo>
                <a:lnTo>
                  <a:pt x="632619" y="21691"/>
                </a:lnTo>
                <a:lnTo>
                  <a:pt x="633413" y="17988"/>
                </a:lnTo>
                <a:lnTo>
                  <a:pt x="633678" y="19311"/>
                </a:lnTo>
                <a:lnTo>
                  <a:pt x="635265" y="16401"/>
                </a:lnTo>
                <a:lnTo>
                  <a:pt x="636853" y="19046"/>
                </a:lnTo>
                <a:lnTo>
                  <a:pt x="640028" y="15872"/>
                </a:lnTo>
                <a:lnTo>
                  <a:pt x="639763" y="17459"/>
                </a:lnTo>
                <a:lnTo>
                  <a:pt x="641350" y="17194"/>
                </a:lnTo>
                <a:lnTo>
                  <a:pt x="637646" y="20104"/>
                </a:lnTo>
                <a:lnTo>
                  <a:pt x="640821" y="21956"/>
                </a:lnTo>
                <a:lnTo>
                  <a:pt x="637646" y="23279"/>
                </a:lnTo>
                <a:lnTo>
                  <a:pt x="639234" y="23808"/>
                </a:lnTo>
                <a:lnTo>
                  <a:pt x="635530" y="24601"/>
                </a:lnTo>
                <a:lnTo>
                  <a:pt x="636059" y="25659"/>
                </a:lnTo>
                <a:lnTo>
                  <a:pt x="641086" y="25659"/>
                </a:lnTo>
                <a:lnTo>
                  <a:pt x="641086" y="24866"/>
                </a:lnTo>
                <a:lnTo>
                  <a:pt x="641350" y="23543"/>
                </a:lnTo>
                <a:lnTo>
                  <a:pt x="642144" y="22221"/>
                </a:lnTo>
                <a:lnTo>
                  <a:pt x="643203" y="21691"/>
                </a:lnTo>
                <a:lnTo>
                  <a:pt x="644790" y="21162"/>
                </a:lnTo>
                <a:lnTo>
                  <a:pt x="646378" y="21691"/>
                </a:lnTo>
                <a:lnTo>
                  <a:pt x="647436" y="22221"/>
                </a:lnTo>
                <a:lnTo>
                  <a:pt x="648230" y="23543"/>
                </a:lnTo>
                <a:lnTo>
                  <a:pt x="648494" y="24866"/>
                </a:lnTo>
                <a:lnTo>
                  <a:pt x="648494" y="25659"/>
                </a:lnTo>
                <a:lnTo>
                  <a:pt x="649023" y="25659"/>
                </a:lnTo>
                <a:lnTo>
                  <a:pt x="650875" y="25924"/>
                </a:lnTo>
                <a:lnTo>
                  <a:pt x="651934" y="26982"/>
                </a:lnTo>
                <a:lnTo>
                  <a:pt x="652728" y="28040"/>
                </a:lnTo>
                <a:lnTo>
                  <a:pt x="652992" y="29363"/>
                </a:lnTo>
                <a:lnTo>
                  <a:pt x="652728" y="30950"/>
                </a:lnTo>
                <a:lnTo>
                  <a:pt x="651934" y="32008"/>
                </a:lnTo>
                <a:lnTo>
                  <a:pt x="650875" y="33066"/>
                </a:lnTo>
                <a:lnTo>
                  <a:pt x="649023" y="33331"/>
                </a:lnTo>
                <a:lnTo>
                  <a:pt x="648494" y="33331"/>
                </a:lnTo>
                <a:lnTo>
                  <a:pt x="648494" y="34124"/>
                </a:lnTo>
                <a:lnTo>
                  <a:pt x="648230" y="35447"/>
                </a:lnTo>
                <a:lnTo>
                  <a:pt x="647436" y="36505"/>
                </a:lnTo>
                <a:lnTo>
                  <a:pt x="646378" y="37299"/>
                </a:lnTo>
                <a:lnTo>
                  <a:pt x="644790" y="37563"/>
                </a:lnTo>
                <a:lnTo>
                  <a:pt x="643203" y="37299"/>
                </a:lnTo>
                <a:lnTo>
                  <a:pt x="642144" y="36505"/>
                </a:lnTo>
                <a:lnTo>
                  <a:pt x="641350" y="35447"/>
                </a:lnTo>
                <a:lnTo>
                  <a:pt x="641086" y="34124"/>
                </a:lnTo>
                <a:lnTo>
                  <a:pt x="641086" y="33066"/>
                </a:lnTo>
                <a:lnTo>
                  <a:pt x="636059" y="33066"/>
                </a:lnTo>
                <a:lnTo>
                  <a:pt x="635000" y="34918"/>
                </a:lnTo>
                <a:lnTo>
                  <a:pt x="639234" y="35712"/>
                </a:lnTo>
                <a:lnTo>
                  <a:pt x="637646" y="36241"/>
                </a:lnTo>
                <a:lnTo>
                  <a:pt x="640821" y="37828"/>
                </a:lnTo>
                <a:lnTo>
                  <a:pt x="637646" y="39680"/>
                </a:lnTo>
                <a:lnTo>
                  <a:pt x="641350" y="42589"/>
                </a:lnTo>
                <a:lnTo>
                  <a:pt x="639763" y="42325"/>
                </a:lnTo>
                <a:lnTo>
                  <a:pt x="640028" y="43647"/>
                </a:lnTo>
                <a:lnTo>
                  <a:pt x="636853" y="40473"/>
                </a:lnTo>
                <a:lnTo>
                  <a:pt x="635265" y="43383"/>
                </a:lnTo>
                <a:lnTo>
                  <a:pt x="633678" y="40473"/>
                </a:lnTo>
                <a:lnTo>
                  <a:pt x="633413" y="41796"/>
                </a:lnTo>
                <a:lnTo>
                  <a:pt x="632355" y="37299"/>
                </a:lnTo>
                <a:lnTo>
                  <a:pt x="632355" y="58461"/>
                </a:lnTo>
                <a:lnTo>
                  <a:pt x="633942" y="58726"/>
                </a:lnTo>
                <a:lnTo>
                  <a:pt x="635000" y="59519"/>
                </a:lnTo>
                <a:lnTo>
                  <a:pt x="635794" y="60577"/>
                </a:lnTo>
                <a:lnTo>
                  <a:pt x="636059" y="62429"/>
                </a:lnTo>
                <a:lnTo>
                  <a:pt x="635794" y="63752"/>
                </a:lnTo>
                <a:lnTo>
                  <a:pt x="635000" y="64810"/>
                </a:lnTo>
                <a:lnTo>
                  <a:pt x="633942" y="65603"/>
                </a:lnTo>
                <a:lnTo>
                  <a:pt x="632355" y="65868"/>
                </a:lnTo>
                <a:lnTo>
                  <a:pt x="631561" y="65868"/>
                </a:lnTo>
                <a:lnTo>
                  <a:pt x="631561" y="66662"/>
                </a:lnTo>
                <a:lnTo>
                  <a:pt x="631561" y="67720"/>
                </a:lnTo>
                <a:lnTo>
                  <a:pt x="631296" y="68249"/>
                </a:lnTo>
                <a:lnTo>
                  <a:pt x="630238" y="69571"/>
                </a:lnTo>
                <a:lnTo>
                  <a:pt x="630503" y="70365"/>
                </a:lnTo>
                <a:lnTo>
                  <a:pt x="630503" y="92056"/>
                </a:lnTo>
                <a:lnTo>
                  <a:pt x="633942" y="92321"/>
                </a:lnTo>
                <a:lnTo>
                  <a:pt x="636853" y="93114"/>
                </a:lnTo>
                <a:lnTo>
                  <a:pt x="639763" y="93908"/>
                </a:lnTo>
                <a:lnTo>
                  <a:pt x="641880" y="94966"/>
                </a:lnTo>
                <a:lnTo>
                  <a:pt x="643996" y="96289"/>
                </a:lnTo>
                <a:lnTo>
                  <a:pt x="645319" y="97611"/>
                </a:lnTo>
                <a:lnTo>
                  <a:pt x="646378" y="99199"/>
                </a:lnTo>
                <a:lnTo>
                  <a:pt x="646642" y="100786"/>
                </a:lnTo>
                <a:lnTo>
                  <a:pt x="646378" y="101844"/>
                </a:lnTo>
                <a:lnTo>
                  <a:pt x="646113" y="102902"/>
                </a:lnTo>
                <a:lnTo>
                  <a:pt x="645584" y="103696"/>
                </a:lnTo>
                <a:lnTo>
                  <a:pt x="644790" y="104754"/>
                </a:lnTo>
                <a:lnTo>
                  <a:pt x="642409" y="106341"/>
                </a:lnTo>
                <a:lnTo>
                  <a:pt x="639763" y="107928"/>
                </a:lnTo>
                <a:lnTo>
                  <a:pt x="640028" y="112425"/>
                </a:lnTo>
                <a:lnTo>
                  <a:pt x="644261" y="114012"/>
                </a:lnTo>
                <a:lnTo>
                  <a:pt x="647436" y="114806"/>
                </a:lnTo>
                <a:lnTo>
                  <a:pt x="650346" y="115599"/>
                </a:lnTo>
                <a:lnTo>
                  <a:pt x="654844" y="117187"/>
                </a:lnTo>
                <a:lnTo>
                  <a:pt x="659078" y="119303"/>
                </a:lnTo>
                <a:lnTo>
                  <a:pt x="663046" y="121155"/>
                </a:lnTo>
                <a:lnTo>
                  <a:pt x="666750" y="123271"/>
                </a:lnTo>
                <a:lnTo>
                  <a:pt x="669925" y="125916"/>
                </a:lnTo>
                <a:lnTo>
                  <a:pt x="673100" y="128297"/>
                </a:lnTo>
                <a:lnTo>
                  <a:pt x="675746" y="131207"/>
                </a:lnTo>
                <a:lnTo>
                  <a:pt x="678392" y="133852"/>
                </a:lnTo>
                <a:lnTo>
                  <a:pt x="680509" y="137026"/>
                </a:lnTo>
                <a:lnTo>
                  <a:pt x="682625" y="139672"/>
                </a:lnTo>
                <a:lnTo>
                  <a:pt x="684478" y="142846"/>
                </a:lnTo>
                <a:lnTo>
                  <a:pt x="686065" y="145756"/>
                </a:lnTo>
                <a:lnTo>
                  <a:pt x="687653" y="148930"/>
                </a:lnTo>
                <a:lnTo>
                  <a:pt x="688711" y="151840"/>
                </a:lnTo>
                <a:lnTo>
                  <a:pt x="691092" y="157924"/>
                </a:lnTo>
                <a:lnTo>
                  <a:pt x="692415" y="164008"/>
                </a:lnTo>
                <a:lnTo>
                  <a:pt x="693473" y="169564"/>
                </a:lnTo>
                <a:lnTo>
                  <a:pt x="694003" y="174590"/>
                </a:lnTo>
                <a:lnTo>
                  <a:pt x="694532" y="179087"/>
                </a:lnTo>
                <a:lnTo>
                  <a:pt x="694532" y="185700"/>
                </a:lnTo>
                <a:lnTo>
                  <a:pt x="694267" y="188081"/>
                </a:lnTo>
                <a:lnTo>
                  <a:pt x="697707" y="189932"/>
                </a:lnTo>
                <a:lnTo>
                  <a:pt x="700353" y="191519"/>
                </a:lnTo>
                <a:lnTo>
                  <a:pt x="702734" y="193636"/>
                </a:lnTo>
                <a:lnTo>
                  <a:pt x="704850" y="195223"/>
                </a:lnTo>
                <a:lnTo>
                  <a:pt x="706438" y="196810"/>
                </a:lnTo>
                <a:lnTo>
                  <a:pt x="708026" y="198397"/>
                </a:lnTo>
                <a:lnTo>
                  <a:pt x="709084" y="200249"/>
                </a:lnTo>
                <a:lnTo>
                  <a:pt x="709878" y="201836"/>
                </a:lnTo>
                <a:lnTo>
                  <a:pt x="710407" y="203159"/>
                </a:lnTo>
                <a:lnTo>
                  <a:pt x="710671" y="205010"/>
                </a:lnTo>
                <a:lnTo>
                  <a:pt x="710936" y="206333"/>
                </a:lnTo>
                <a:lnTo>
                  <a:pt x="710936" y="207656"/>
                </a:lnTo>
                <a:lnTo>
                  <a:pt x="710671" y="208978"/>
                </a:lnTo>
                <a:lnTo>
                  <a:pt x="710142" y="210566"/>
                </a:lnTo>
                <a:lnTo>
                  <a:pt x="708819" y="212946"/>
                </a:lnTo>
                <a:lnTo>
                  <a:pt x="707232" y="215063"/>
                </a:lnTo>
                <a:lnTo>
                  <a:pt x="705115" y="217179"/>
                </a:lnTo>
                <a:lnTo>
                  <a:pt x="703263" y="219031"/>
                </a:lnTo>
                <a:lnTo>
                  <a:pt x="700882" y="220353"/>
                </a:lnTo>
                <a:lnTo>
                  <a:pt x="697707" y="222734"/>
                </a:lnTo>
                <a:lnTo>
                  <a:pt x="696384" y="223263"/>
                </a:lnTo>
                <a:lnTo>
                  <a:pt x="696384" y="327223"/>
                </a:lnTo>
                <a:lnTo>
                  <a:pt x="705115" y="329604"/>
                </a:lnTo>
                <a:lnTo>
                  <a:pt x="713846" y="332514"/>
                </a:lnTo>
                <a:lnTo>
                  <a:pt x="721519" y="335159"/>
                </a:lnTo>
                <a:lnTo>
                  <a:pt x="728928" y="338333"/>
                </a:lnTo>
                <a:lnTo>
                  <a:pt x="735542" y="341508"/>
                </a:lnTo>
                <a:lnTo>
                  <a:pt x="742157" y="344682"/>
                </a:lnTo>
                <a:lnTo>
                  <a:pt x="747978" y="347856"/>
                </a:lnTo>
                <a:lnTo>
                  <a:pt x="752740" y="351031"/>
                </a:lnTo>
                <a:lnTo>
                  <a:pt x="757503" y="354205"/>
                </a:lnTo>
                <a:lnTo>
                  <a:pt x="761471" y="356586"/>
                </a:lnTo>
                <a:lnTo>
                  <a:pt x="767557" y="361347"/>
                </a:lnTo>
                <a:lnTo>
                  <a:pt x="771526" y="364522"/>
                </a:lnTo>
                <a:lnTo>
                  <a:pt x="772584" y="365844"/>
                </a:lnTo>
                <a:lnTo>
                  <a:pt x="831057" y="365844"/>
                </a:lnTo>
                <a:lnTo>
                  <a:pt x="831057" y="375897"/>
                </a:lnTo>
                <a:lnTo>
                  <a:pt x="823648" y="381452"/>
                </a:lnTo>
                <a:lnTo>
                  <a:pt x="823648" y="547312"/>
                </a:lnTo>
                <a:lnTo>
                  <a:pt x="979224" y="547312"/>
                </a:lnTo>
                <a:lnTo>
                  <a:pt x="979224" y="561067"/>
                </a:lnTo>
                <a:lnTo>
                  <a:pt x="970228" y="580643"/>
                </a:lnTo>
                <a:lnTo>
                  <a:pt x="970228" y="803112"/>
                </a:lnTo>
                <a:lnTo>
                  <a:pt x="1041401" y="802318"/>
                </a:lnTo>
                <a:lnTo>
                  <a:pt x="1042459" y="800467"/>
                </a:lnTo>
                <a:lnTo>
                  <a:pt x="1043253" y="798350"/>
                </a:lnTo>
                <a:lnTo>
                  <a:pt x="1044576" y="793589"/>
                </a:lnTo>
                <a:lnTo>
                  <a:pt x="1045369" y="788298"/>
                </a:lnTo>
                <a:lnTo>
                  <a:pt x="1046163" y="782743"/>
                </a:lnTo>
                <a:lnTo>
                  <a:pt x="1047486" y="772691"/>
                </a:lnTo>
                <a:lnTo>
                  <a:pt x="1048015" y="765813"/>
                </a:lnTo>
                <a:lnTo>
                  <a:pt x="1051984" y="738038"/>
                </a:lnTo>
                <a:lnTo>
                  <a:pt x="1055953" y="710527"/>
                </a:lnTo>
                <a:lnTo>
                  <a:pt x="1057540" y="699152"/>
                </a:lnTo>
                <a:lnTo>
                  <a:pt x="1057011" y="698094"/>
                </a:lnTo>
                <a:lnTo>
                  <a:pt x="1056746" y="697036"/>
                </a:lnTo>
                <a:lnTo>
                  <a:pt x="1057011" y="695977"/>
                </a:lnTo>
                <a:lnTo>
                  <a:pt x="1057540" y="695184"/>
                </a:lnTo>
                <a:lnTo>
                  <a:pt x="1057540" y="685396"/>
                </a:lnTo>
                <a:lnTo>
                  <a:pt x="1048809" y="685396"/>
                </a:lnTo>
                <a:lnTo>
                  <a:pt x="1048015" y="685925"/>
                </a:lnTo>
                <a:lnTo>
                  <a:pt x="1047221" y="686190"/>
                </a:lnTo>
                <a:lnTo>
                  <a:pt x="1046163" y="686190"/>
                </a:lnTo>
                <a:lnTo>
                  <a:pt x="1045634" y="685661"/>
                </a:lnTo>
                <a:lnTo>
                  <a:pt x="1045105" y="685132"/>
                </a:lnTo>
                <a:lnTo>
                  <a:pt x="1044840" y="684338"/>
                </a:lnTo>
                <a:lnTo>
                  <a:pt x="1045105" y="683545"/>
                </a:lnTo>
                <a:lnTo>
                  <a:pt x="1045634" y="682751"/>
                </a:lnTo>
                <a:lnTo>
                  <a:pt x="1046163" y="682486"/>
                </a:lnTo>
                <a:lnTo>
                  <a:pt x="1047221" y="682222"/>
                </a:lnTo>
                <a:lnTo>
                  <a:pt x="1048015" y="682486"/>
                </a:lnTo>
                <a:lnTo>
                  <a:pt x="1048809" y="683280"/>
                </a:lnTo>
                <a:lnTo>
                  <a:pt x="1057540" y="683280"/>
                </a:lnTo>
                <a:lnTo>
                  <a:pt x="1057540" y="672699"/>
                </a:lnTo>
                <a:lnTo>
                  <a:pt x="1057276" y="672170"/>
                </a:lnTo>
                <a:lnTo>
                  <a:pt x="1057011" y="671376"/>
                </a:lnTo>
                <a:lnTo>
                  <a:pt x="1057276" y="670847"/>
                </a:lnTo>
                <a:lnTo>
                  <a:pt x="1057805" y="670054"/>
                </a:lnTo>
                <a:lnTo>
                  <a:pt x="1058599" y="669260"/>
                </a:lnTo>
                <a:lnTo>
                  <a:pt x="1059392" y="669260"/>
                </a:lnTo>
                <a:lnTo>
                  <a:pt x="1060186" y="669260"/>
                </a:lnTo>
                <a:lnTo>
                  <a:pt x="1060715" y="670054"/>
                </a:lnTo>
                <a:lnTo>
                  <a:pt x="1061244" y="670847"/>
                </a:lnTo>
                <a:lnTo>
                  <a:pt x="1061509" y="671376"/>
                </a:lnTo>
                <a:lnTo>
                  <a:pt x="1061244" y="672170"/>
                </a:lnTo>
                <a:lnTo>
                  <a:pt x="1060980" y="672699"/>
                </a:lnTo>
                <a:lnTo>
                  <a:pt x="1060980" y="683280"/>
                </a:lnTo>
                <a:lnTo>
                  <a:pt x="1069976" y="683280"/>
                </a:lnTo>
                <a:lnTo>
                  <a:pt x="1070505" y="682486"/>
                </a:lnTo>
                <a:lnTo>
                  <a:pt x="1071563" y="682222"/>
                </a:lnTo>
                <a:lnTo>
                  <a:pt x="1072357" y="682486"/>
                </a:lnTo>
                <a:lnTo>
                  <a:pt x="1072886" y="682751"/>
                </a:lnTo>
                <a:lnTo>
                  <a:pt x="1073415" y="683545"/>
                </a:lnTo>
                <a:lnTo>
                  <a:pt x="1073415" y="684338"/>
                </a:lnTo>
                <a:lnTo>
                  <a:pt x="1073415" y="685132"/>
                </a:lnTo>
                <a:lnTo>
                  <a:pt x="1072886" y="685661"/>
                </a:lnTo>
                <a:lnTo>
                  <a:pt x="1072357" y="686190"/>
                </a:lnTo>
                <a:lnTo>
                  <a:pt x="1071563" y="686190"/>
                </a:lnTo>
                <a:lnTo>
                  <a:pt x="1070505" y="685925"/>
                </a:lnTo>
                <a:lnTo>
                  <a:pt x="1069976" y="685396"/>
                </a:lnTo>
                <a:lnTo>
                  <a:pt x="1060980" y="685396"/>
                </a:lnTo>
                <a:lnTo>
                  <a:pt x="1060980" y="695184"/>
                </a:lnTo>
                <a:lnTo>
                  <a:pt x="1061509" y="695977"/>
                </a:lnTo>
                <a:lnTo>
                  <a:pt x="1061774" y="697036"/>
                </a:lnTo>
                <a:lnTo>
                  <a:pt x="1061509" y="698094"/>
                </a:lnTo>
                <a:lnTo>
                  <a:pt x="1060980" y="699152"/>
                </a:lnTo>
                <a:lnTo>
                  <a:pt x="1062567" y="710527"/>
                </a:lnTo>
                <a:lnTo>
                  <a:pt x="1066536" y="738038"/>
                </a:lnTo>
                <a:lnTo>
                  <a:pt x="1070769" y="765813"/>
                </a:lnTo>
                <a:lnTo>
                  <a:pt x="1071299" y="772691"/>
                </a:lnTo>
                <a:lnTo>
                  <a:pt x="1072357" y="782743"/>
                </a:lnTo>
                <a:lnTo>
                  <a:pt x="1072886" y="788034"/>
                </a:lnTo>
                <a:lnTo>
                  <a:pt x="1073944" y="793324"/>
                </a:lnTo>
                <a:lnTo>
                  <a:pt x="1075267" y="798086"/>
                </a:lnTo>
                <a:lnTo>
                  <a:pt x="1076326" y="800202"/>
                </a:lnTo>
                <a:lnTo>
                  <a:pt x="1077119" y="802318"/>
                </a:lnTo>
                <a:lnTo>
                  <a:pt x="1084528" y="802847"/>
                </a:lnTo>
                <a:lnTo>
                  <a:pt x="1091671" y="803641"/>
                </a:lnTo>
                <a:lnTo>
                  <a:pt x="1098286" y="804435"/>
                </a:lnTo>
                <a:lnTo>
                  <a:pt x="1104901" y="805757"/>
                </a:lnTo>
                <a:lnTo>
                  <a:pt x="1110986" y="806815"/>
                </a:lnTo>
                <a:lnTo>
                  <a:pt x="1116807" y="808403"/>
                </a:lnTo>
                <a:lnTo>
                  <a:pt x="1122363" y="809990"/>
                </a:lnTo>
                <a:lnTo>
                  <a:pt x="1127655" y="811577"/>
                </a:lnTo>
                <a:lnTo>
                  <a:pt x="1132417" y="813164"/>
                </a:lnTo>
                <a:lnTo>
                  <a:pt x="1136915" y="815016"/>
                </a:lnTo>
                <a:lnTo>
                  <a:pt x="1145646" y="818719"/>
                </a:lnTo>
                <a:lnTo>
                  <a:pt x="1152790" y="822687"/>
                </a:lnTo>
                <a:lnTo>
                  <a:pt x="1159140" y="826655"/>
                </a:lnTo>
                <a:lnTo>
                  <a:pt x="1164696" y="830359"/>
                </a:lnTo>
                <a:lnTo>
                  <a:pt x="1169194" y="834062"/>
                </a:lnTo>
                <a:lnTo>
                  <a:pt x="1172634" y="837765"/>
                </a:lnTo>
                <a:lnTo>
                  <a:pt x="1175809" y="840675"/>
                </a:lnTo>
                <a:lnTo>
                  <a:pt x="1177661" y="843320"/>
                </a:lnTo>
                <a:lnTo>
                  <a:pt x="1179513" y="845172"/>
                </a:lnTo>
                <a:lnTo>
                  <a:pt x="1180571" y="846759"/>
                </a:lnTo>
                <a:lnTo>
                  <a:pt x="1198034" y="846759"/>
                </a:lnTo>
                <a:lnTo>
                  <a:pt x="1206501" y="854431"/>
                </a:lnTo>
                <a:lnTo>
                  <a:pt x="1198034" y="865805"/>
                </a:lnTo>
                <a:lnTo>
                  <a:pt x="1198034" y="901782"/>
                </a:lnTo>
                <a:lnTo>
                  <a:pt x="1221582" y="901782"/>
                </a:lnTo>
                <a:lnTo>
                  <a:pt x="1221582" y="948074"/>
                </a:lnTo>
                <a:lnTo>
                  <a:pt x="1218936" y="958126"/>
                </a:lnTo>
                <a:lnTo>
                  <a:pt x="1218936" y="1218952"/>
                </a:lnTo>
                <a:lnTo>
                  <a:pt x="1239044" y="1235353"/>
                </a:lnTo>
                <a:lnTo>
                  <a:pt x="1242749" y="1237734"/>
                </a:lnTo>
                <a:lnTo>
                  <a:pt x="1245924" y="1240115"/>
                </a:lnTo>
                <a:lnTo>
                  <a:pt x="1248569" y="1242231"/>
                </a:lnTo>
                <a:lnTo>
                  <a:pt x="1250686" y="1243818"/>
                </a:lnTo>
                <a:lnTo>
                  <a:pt x="1252274" y="1245934"/>
                </a:lnTo>
                <a:lnTo>
                  <a:pt x="1253332" y="1247257"/>
                </a:lnTo>
                <a:lnTo>
                  <a:pt x="1254655" y="1248580"/>
                </a:lnTo>
                <a:lnTo>
                  <a:pt x="1255184" y="1249638"/>
                </a:lnTo>
                <a:lnTo>
                  <a:pt x="1255713" y="1251754"/>
                </a:lnTo>
                <a:lnTo>
                  <a:pt x="1255713" y="1253077"/>
                </a:lnTo>
                <a:lnTo>
                  <a:pt x="1255449" y="1253870"/>
                </a:lnTo>
                <a:lnTo>
                  <a:pt x="1255449" y="1254135"/>
                </a:lnTo>
                <a:lnTo>
                  <a:pt x="1255449" y="1300163"/>
                </a:lnTo>
                <a:lnTo>
                  <a:pt x="755386" y="1300163"/>
                </a:lnTo>
                <a:lnTo>
                  <a:pt x="755386" y="1159698"/>
                </a:lnTo>
                <a:lnTo>
                  <a:pt x="755121" y="1151762"/>
                </a:lnTo>
                <a:lnTo>
                  <a:pt x="754592" y="1144091"/>
                </a:lnTo>
                <a:lnTo>
                  <a:pt x="753798" y="1136684"/>
                </a:lnTo>
                <a:lnTo>
                  <a:pt x="752476" y="1129012"/>
                </a:lnTo>
                <a:lnTo>
                  <a:pt x="751153" y="1121870"/>
                </a:lnTo>
                <a:lnTo>
                  <a:pt x="749565" y="1114728"/>
                </a:lnTo>
                <a:lnTo>
                  <a:pt x="747713" y="1107850"/>
                </a:lnTo>
                <a:lnTo>
                  <a:pt x="745332" y="1100972"/>
                </a:lnTo>
                <a:lnTo>
                  <a:pt x="742686" y="1094095"/>
                </a:lnTo>
                <a:lnTo>
                  <a:pt x="739776" y="1087746"/>
                </a:lnTo>
                <a:lnTo>
                  <a:pt x="736865" y="1081397"/>
                </a:lnTo>
                <a:lnTo>
                  <a:pt x="733426" y="1075313"/>
                </a:lnTo>
                <a:lnTo>
                  <a:pt x="729721" y="1069493"/>
                </a:lnTo>
                <a:lnTo>
                  <a:pt x="726282" y="1063674"/>
                </a:lnTo>
                <a:lnTo>
                  <a:pt x="722048" y="1058118"/>
                </a:lnTo>
                <a:lnTo>
                  <a:pt x="717815" y="1053092"/>
                </a:lnTo>
                <a:lnTo>
                  <a:pt x="713582" y="1048066"/>
                </a:lnTo>
                <a:lnTo>
                  <a:pt x="708819" y="1043305"/>
                </a:lnTo>
                <a:lnTo>
                  <a:pt x="704057" y="1038808"/>
                </a:lnTo>
                <a:lnTo>
                  <a:pt x="699030" y="1034575"/>
                </a:lnTo>
                <a:lnTo>
                  <a:pt x="693738" y="1030607"/>
                </a:lnTo>
                <a:lnTo>
                  <a:pt x="688446" y="1027169"/>
                </a:lnTo>
                <a:lnTo>
                  <a:pt x="682890" y="1023730"/>
                </a:lnTo>
                <a:lnTo>
                  <a:pt x="677334" y="1020820"/>
                </a:lnTo>
                <a:lnTo>
                  <a:pt x="671513" y="1017910"/>
                </a:lnTo>
                <a:lnTo>
                  <a:pt x="665692" y="1015794"/>
                </a:lnTo>
                <a:lnTo>
                  <a:pt x="659607" y="1013413"/>
                </a:lnTo>
                <a:lnTo>
                  <a:pt x="653521" y="1011826"/>
                </a:lnTo>
                <a:lnTo>
                  <a:pt x="647171" y="1010768"/>
                </a:lnTo>
                <a:lnTo>
                  <a:pt x="640821" y="1009710"/>
                </a:lnTo>
                <a:lnTo>
                  <a:pt x="634471" y="1009181"/>
                </a:lnTo>
                <a:lnTo>
                  <a:pt x="627857" y="1008916"/>
                </a:lnTo>
                <a:lnTo>
                  <a:pt x="621507" y="1009181"/>
                </a:lnTo>
                <a:lnTo>
                  <a:pt x="614628" y="1009710"/>
                </a:lnTo>
                <a:lnTo>
                  <a:pt x="608278" y="1010768"/>
                </a:lnTo>
                <a:lnTo>
                  <a:pt x="602192" y="1011826"/>
                </a:lnTo>
                <a:lnTo>
                  <a:pt x="595842" y="1013413"/>
                </a:lnTo>
                <a:lnTo>
                  <a:pt x="590021" y="1015794"/>
                </a:lnTo>
                <a:lnTo>
                  <a:pt x="583936" y="1017910"/>
                </a:lnTo>
                <a:lnTo>
                  <a:pt x="578115" y="1020820"/>
                </a:lnTo>
                <a:lnTo>
                  <a:pt x="572559" y="1023730"/>
                </a:lnTo>
                <a:lnTo>
                  <a:pt x="567003" y="1027169"/>
                </a:lnTo>
                <a:lnTo>
                  <a:pt x="561711" y="1030607"/>
                </a:lnTo>
                <a:lnTo>
                  <a:pt x="556419" y="1034575"/>
                </a:lnTo>
                <a:lnTo>
                  <a:pt x="551657" y="1038808"/>
                </a:lnTo>
                <a:lnTo>
                  <a:pt x="546894" y="1043305"/>
                </a:lnTo>
                <a:lnTo>
                  <a:pt x="542132" y="1048066"/>
                </a:lnTo>
                <a:lnTo>
                  <a:pt x="537634" y="1053092"/>
                </a:lnTo>
                <a:lnTo>
                  <a:pt x="533400" y="1058118"/>
                </a:lnTo>
                <a:lnTo>
                  <a:pt x="529696" y="1063674"/>
                </a:lnTo>
                <a:lnTo>
                  <a:pt x="525728" y="1069493"/>
                </a:lnTo>
                <a:lnTo>
                  <a:pt x="522023" y="1075313"/>
                </a:lnTo>
                <a:lnTo>
                  <a:pt x="518848" y="1081397"/>
                </a:lnTo>
                <a:lnTo>
                  <a:pt x="515673" y="1087746"/>
                </a:lnTo>
                <a:lnTo>
                  <a:pt x="513028" y="1094095"/>
                </a:lnTo>
                <a:lnTo>
                  <a:pt x="510382" y="1100972"/>
                </a:lnTo>
                <a:lnTo>
                  <a:pt x="508265" y="1107850"/>
                </a:lnTo>
                <a:lnTo>
                  <a:pt x="506148" y="1114728"/>
                </a:lnTo>
                <a:lnTo>
                  <a:pt x="504296" y="1121870"/>
                </a:lnTo>
                <a:lnTo>
                  <a:pt x="502973" y="1129012"/>
                </a:lnTo>
                <a:lnTo>
                  <a:pt x="501915" y="1136684"/>
                </a:lnTo>
                <a:lnTo>
                  <a:pt x="501121" y="1144091"/>
                </a:lnTo>
                <a:lnTo>
                  <a:pt x="500592" y="1151762"/>
                </a:lnTo>
                <a:lnTo>
                  <a:pt x="500592" y="1159698"/>
                </a:lnTo>
                <a:lnTo>
                  <a:pt x="500592" y="1300163"/>
                </a:lnTo>
                <a:lnTo>
                  <a:pt x="529" y="1300163"/>
                </a:lnTo>
                <a:lnTo>
                  <a:pt x="529" y="1254135"/>
                </a:lnTo>
                <a:lnTo>
                  <a:pt x="265" y="1253870"/>
                </a:lnTo>
                <a:lnTo>
                  <a:pt x="0" y="1253077"/>
                </a:lnTo>
                <a:lnTo>
                  <a:pt x="0" y="1251754"/>
                </a:lnTo>
                <a:lnTo>
                  <a:pt x="529" y="1249638"/>
                </a:lnTo>
                <a:lnTo>
                  <a:pt x="1323" y="1248580"/>
                </a:lnTo>
                <a:lnTo>
                  <a:pt x="2117" y="1247257"/>
                </a:lnTo>
                <a:lnTo>
                  <a:pt x="3440" y="1245934"/>
                </a:lnTo>
                <a:lnTo>
                  <a:pt x="5292" y="1243818"/>
                </a:lnTo>
                <a:lnTo>
                  <a:pt x="7144" y="1242231"/>
                </a:lnTo>
                <a:lnTo>
                  <a:pt x="9790" y="1240115"/>
                </a:lnTo>
                <a:lnTo>
                  <a:pt x="12965" y="1237734"/>
                </a:lnTo>
                <a:lnTo>
                  <a:pt x="16669" y="1235353"/>
                </a:lnTo>
                <a:lnTo>
                  <a:pt x="36513" y="1218952"/>
                </a:lnTo>
                <a:lnTo>
                  <a:pt x="36513" y="958126"/>
                </a:lnTo>
                <a:lnTo>
                  <a:pt x="34132" y="948074"/>
                </a:lnTo>
                <a:lnTo>
                  <a:pt x="34132" y="901782"/>
                </a:lnTo>
                <a:lnTo>
                  <a:pt x="57944" y="901782"/>
                </a:lnTo>
                <a:lnTo>
                  <a:pt x="57944" y="865805"/>
                </a:lnTo>
                <a:lnTo>
                  <a:pt x="48948" y="854431"/>
                </a:lnTo>
                <a:lnTo>
                  <a:pt x="57944" y="846759"/>
                </a:lnTo>
                <a:lnTo>
                  <a:pt x="75407" y="846759"/>
                </a:lnTo>
                <a:lnTo>
                  <a:pt x="76465" y="845172"/>
                </a:lnTo>
                <a:lnTo>
                  <a:pt x="77788" y="843320"/>
                </a:lnTo>
                <a:lnTo>
                  <a:pt x="80169" y="840675"/>
                </a:lnTo>
                <a:lnTo>
                  <a:pt x="82815" y="837765"/>
                </a:lnTo>
                <a:lnTo>
                  <a:pt x="86519" y="834062"/>
                </a:lnTo>
                <a:lnTo>
                  <a:pt x="91282" y="830359"/>
                </a:lnTo>
                <a:lnTo>
                  <a:pt x="96573" y="826655"/>
                </a:lnTo>
                <a:lnTo>
                  <a:pt x="102923" y="822687"/>
                </a:lnTo>
                <a:lnTo>
                  <a:pt x="110332" y="818719"/>
                </a:lnTo>
                <a:lnTo>
                  <a:pt x="118534" y="815016"/>
                </a:lnTo>
                <a:lnTo>
                  <a:pt x="123296" y="813164"/>
                </a:lnTo>
                <a:lnTo>
                  <a:pt x="128323" y="811577"/>
                </a:lnTo>
                <a:lnTo>
                  <a:pt x="133350" y="809990"/>
                </a:lnTo>
                <a:lnTo>
                  <a:pt x="138907" y="808403"/>
                </a:lnTo>
                <a:lnTo>
                  <a:pt x="144727" y="806815"/>
                </a:lnTo>
                <a:lnTo>
                  <a:pt x="150813" y="805757"/>
                </a:lnTo>
                <a:lnTo>
                  <a:pt x="157427" y="804435"/>
                </a:lnTo>
                <a:lnTo>
                  <a:pt x="164042" y="803641"/>
                </a:lnTo>
                <a:lnTo>
                  <a:pt x="171450" y="802847"/>
                </a:lnTo>
                <a:lnTo>
                  <a:pt x="178594" y="802318"/>
                </a:lnTo>
                <a:lnTo>
                  <a:pt x="179652" y="800202"/>
                </a:lnTo>
                <a:lnTo>
                  <a:pt x="180446" y="798086"/>
                </a:lnTo>
                <a:lnTo>
                  <a:pt x="181769" y="793324"/>
                </a:lnTo>
                <a:lnTo>
                  <a:pt x="182563" y="788034"/>
                </a:lnTo>
                <a:lnTo>
                  <a:pt x="183621" y="782743"/>
                </a:lnTo>
                <a:lnTo>
                  <a:pt x="184415" y="772691"/>
                </a:lnTo>
                <a:lnTo>
                  <a:pt x="185209" y="765813"/>
                </a:lnTo>
                <a:lnTo>
                  <a:pt x="189177" y="738038"/>
                </a:lnTo>
                <a:lnTo>
                  <a:pt x="193146" y="710527"/>
                </a:lnTo>
                <a:lnTo>
                  <a:pt x="194998" y="699152"/>
                </a:lnTo>
                <a:lnTo>
                  <a:pt x="193940" y="698094"/>
                </a:lnTo>
                <a:lnTo>
                  <a:pt x="193675" y="697036"/>
                </a:lnTo>
                <a:lnTo>
                  <a:pt x="193940" y="695977"/>
                </a:lnTo>
                <a:lnTo>
                  <a:pt x="194998" y="695184"/>
                </a:lnTo>
                <a:lnTo>
                  <a:pt x="194998" y="685396"/>
                </a:lnTo>
                <a:lnTo>
                  <a:pt x="186002" y="685396"/>
                </a:lnTo>
                <a:lnTo>
                  <a:pt x="185209" y="685925"/>
                </a:lnTo>
                <a:lnTo>
                  <a:pt x="184415" y="686190"/>
                </a:lnTo>
                <a:lnTo>
                  <a:pt x="183621" y="686190"/>
                </a:lnTo>
                <a:lnTo>
                  <a:pt x="182563" y="685661"/>
                </a:lnTo>
                <a:lnTo>
                  <a:pt x="182298" y="685132"/>
                </a:lnTo>
                <a:lnTo>
                  <a:pt x="182034" y="684338"/>
                </a:lnTo>
                <a:lnTo>
                  <a:pt x="182298" y="683545"/>
                </a:lnTo>
                <a:lnTo>
                  <a:pt x="182563" y="682751"/>
                </a:lnTo>
                <a:lnTo>
                  <a:pt x="183621" y="682486"/>
                </a:lnTo>
                <a:lnTo>
                  <a:pt x="184415" y="682222"/>
                </a:lnTo>
                <a:lnTo>
                  <a:pt x="185209" y="682486"/>
                </a:lnTo>
                <a:lnTo>
                  <a:pt x="186002" y="683280"/>
                </a:lnTo>
                <a:lnTo>
                  <a:pt x="194998" y="683280"/>
                </a:lnTo>
                <a:lnTo>
                  <a:pt x="194998" y="672699"/>
                </a:lnTo>
                <a:lnTo>
                  <a:pt x="194734" y="672170"/>
                </a:lnTo>
                <a:lnTo>
                  <a:pt x="194469" y="671376"/>
                </a:lnTo>
                <a:lnTo>
                  <a:pt x="194734" y="670847"/>
                </a:lnTo>
                <a:lnTo>
                  <a:pt x="194998" y="670054"/>
                </a:lnTo>
                <a:lnTo>
                  <a:pt x="195792" y="669260"/>
                </a:lnTo>
                <a:lnTo>
                  <a:pt x="196586" y="669260"/>
                </a:lnTo>
                <a:lnTo>
                  <a:pt x="197379" y="669260"/>
                </a:lnTo>
                <a:lnTo>
                  <a:pt x="197909" y="670054"/>
                </a:lnTo>
                <a:lnTo>
                  <a:pt x="198438" y="670847"/>
                </a:lnTo>
                <a:lnTo>
                  <a:pt x="198438" y="671376"/>
                </a:lnTo>
                <a:lnTo>
                  <a:pt x="198438" y="672170"/>
                </a:lnTo>
                <a:lnTo>
                  <a:pt x="197909" y="672699"/>
                </a:lnTo>
                <a:lnTo>
                  <a:pt x="197909" y="683280"/>
                </a:lnTo>
                <a:lnTo>
                  <a:pt x="206904" y="683280"/>
                </a:lnTo>
                <a:lnTo>
                  <a:pt x="207698" y="682486"/>
                </a:lnTo>
                <a:lnTo>
                  <a:pt x="208492" y="682222"/>
                </a:lnTo>
                <a:lnTo>
                  <a:pt x="209286" y="682486"/>
                </a:lnTo>
                <a:lnTo>
                  <a:pt x="210079" y="682751"/>
                </a:lnTo>
                <a:lnTo>
                  <a:pt x="210344" y="683545"/>
                </a:lnTo>
                <a:lnTo>
                  <a:pt x="210609" y="684338"/>
                </a:lnTo>
                <a:lnTo>
                  <a:pt x="210344" y="685132"/>
                </a:lnTo>
                <a:lnTo>
                  <a:pt x="210079" y="685661"/>
                </a:lnTo>
                <a:lnTo>
                  <a:pt x="209286" y="686190"/>
                </a:lnTo>
                <a:lnTo>
                  <a:pt x="208492" y="686190"/>
                </a:lnTo>
                <a:lnTo>
                  <a:pt x="207698" y="685925"/>
                </a:lnTo>
                <a:lnTo>
                  <a:pt x="206904" y="685396"/>
                </a:lnTo>
                <a:lnTo>
                  <a:pt x="197909" y="685396"/>
                </a:lnTo>
                <a:lnTo>
                  <a:pt x="197909" y="695184"/>
                </a:lnTo>
                <a:lnTo>
                  <a:pt x="198702" y="695977"/>
                </a:lnTo>
                <a:lnTo>
                  <a:pt x="198967" y="697036"/>
                </a:lnTo>
                <a:lnTo>
                  <a:pt x="198702" y="698094"/>
                </a:lnTo>
                <a:lnTo>
                  <a:pt x="198173" y="699152"/>
                </a:lnTo>
                <a:lnTo>
                  <a:pt x="199496" y="710527"/>
                </a:lnTo>
                <a:lnTo>
                  <a:pt x="203729" y="738038"/>
                </a:lnTo>
                <a:lnTo>
                  <a:pt x="207963" y="765813"/>
                </a:lnTo>
                <a:lnTo>
                  <a:pt x="208492" y="772691"/>
                </a:lnTo>
                <a:lnTo>
                  <a:pt x="209286" y="782743"/>
                </a:lnTo>
                <a:lnTo>
                  <a:pt x="210079" y="788298"/>
                </a:lnTo>
                <a:lnTo>
                  <a:pt x="211138" y="793589"/>
                </a:lnTo>
                <a:lnTo>
                  <a:pt x="212725" y="798350"/>
                </a:lnTo>
                <a:lnTo>
                  <a:pt x="213519" y="800467"/>
                </a:lnTo>
                <a:lnTo>
                  <a:pt x="214313" y="802318"/>
                </a:lnTo>
                <a:lnTo>
                  <a:pt x="285221" y="803112"/>
                </a:lnTo>
                <a:lnTo>
                  <a:pt x="285221" y="580643"/>
                </a:lnTo>
                <a:lnTo>
                  <a:pt x="276490" y="561067"/>
                </a:lnTo>
                <a:lnTo>
                  <a:pt x="276490" y="547312"/>
                </a:lnTo>
                <a:lnTo>
                  <a:pt x="432065" y="547312"/>
                </a:lnTo>
                <a:lnTo>
                  <a:pt x="432065" y="381452"/>
                </a:lnTo>
                <a:lnTo>
                  <a:pt x="424392" y="375897"/>
                </a:lnTo>
                <a:lnTo>
                  <a:pt x="424392" y="365844"/>
                </a:lnTo>
                <a:lnTo>
                  <a:pt x="483130" y="365844"/>
                </a:lnTo>
                <a:lnTo>
                  <a:pt x="484453" y="364522"/>
                </a:lnTo>
                <a:lnTo>
                  <a:pt x="487892" y="361347"/>
                </a:lnTo>
                <a:lnTo>
                  <a:pt x="494242" y="356586"/>
                </a:lnTo>
                <a:lnTo>
                  <a:pt x="498211" y="354205"/>
                </a:lnTo>
                <a:lnTo>
                  <a:pt x="502709" y="351031"/>
                </a:lnTo>
                <a:lnTo>
                  <a:pt x="508000" y="347856"/>
                </a:lnTo>
                <a:lnTo>
                  <a:pt x="513557" y="344682"/>
                </a:lnTo>
                <a:lnTo>
                  <a:pt x="519907" y="341508"/>
                </a:lnTo>
                <a:lnTo>
                  <a:pt x="526786" y="338333"/>
                </a:lnTo>
                <a:lnTo>
                  <a:pt x="533930" y="335159"/>
                </a:lnTo>
                <a:lnTo>
                  <a:pt x="542132" y="332514"/>
                </a:lnTo>
                <a:lnTo>
                  <a:pt x="550334" y="329604"/>
                </a:lnTo>
                <a:lnTo>
                  <a:pt x="559330" y="327223"/>
                </a:lnTo>
                <a:lnTo>
                  <a:pt x="559330" y="223263"/>
                </a:lnTo>
                <a:lnTo>
                  <a:pt x="558007" y="222734"/>
                </a:lnTo>
                <a:lnTo>
                  <a:pt x="554567" y="220353"/>
                </a:lnTo>
                <a:lnTo>
                  <a:pt x="552715" y="219031"/>
                </a:lnTo>
                <a:lnTo>
                  <a:pt x="550334" y="217179"/>
                </a:lnTo>
                <a:lnTo>
                  <a:pt x="548482" y="215063"/>
                </a:lnTo>
                <a:lnTo>
                  <a:pt x="546894" y="212946"/>
                </a:lnTo>
                <a:lnTo>
                  <a:pt x="545307" y="210566"/>
                </a:lnTo>
                <a:lnTo>
                  <a:pt x="545042" y="208978"/>
                </a:lnTo>
                <a:lnTo>
                  <a:pt x="544778" y="207656"/>
                </a:lnTo>
                <a:lnTo>
                  <a:pt x="544778" y="206333"/>
                </a:lnTo>
                <a:lnTo>
                  <a:pt x="544778" y="205010"/>
                </a:lnTo>
                <a:lnTo>
                  <a:pt x="545042" y="203159"/>
                </a:lnTo>
                <a:lnTo>
                  <a:pt x="545836" y="201836"/>
                </a:lnTo>
                <a:lnTo>
                  <a:pt x="546630" y="200249"/>
                </a:lnTo>
                <a:lnTo>
                  <a:pt x="547688" y="198397"/>
                </a:lnTo>
                <a:lnTo>
                  <a:pt x="549011" y="196810"/>
                </a:lnTo>
                <a:lnTo>
                  <a:pt x="550598" y="195223"/>
                </a:lnTo>
                <a:lnTo>
                  <a:pt x="552980" y="193636"/>
                </a:lnTo>
                <a:lnTo>
                  <a:pt x="555361" y="191519"/>
                </a:lnTo>
                <a:lnTo>
                  <a:pt x="558271" y="189932"/>
                </a:lnTo>
                <a:lnTo>
                  <a:pt x="561182" y="188081"/>
                </a:lnTo>
                <a:lnTo>
                  <a:pt x="561182" y="185700"/>
                </a:lnTo>
                <a:lnTo>
                  <a:pt x="561182" y="179087"/>
                </a:lnTo>
                <a:lnTo>
                  <a:pt x="561446" y="174590"/>
                </a:lnTo>
                <a:lnTo>
                  <a:pt x="561975" y="169564"/>
                </a:lnTo>
                <a:lnTo>
                  <a:pt x="563298" y="164008"/>
                </a:lnTo>
                <a:lnTo>
                  <a:pt x="564621" y="157924"/>
                </a:lnTo>
                <a:lnTo>
                  <a:pt x="566738" y="151840"/>
                </a:lnTo>
                <a:lnTo>
                  <a:pt x="568061" y="148930"/>
                </a:lnTo>
                <a:lnTo>
                  <a:pt x="569648" y="145756"/>
                </a:lnTo>
                <a:lnTo>
                  <a:pt x="571236" y="142846"/>
                </a:lnTo>
                <a:lnTo>
                  <a:pt x="573088" y="139672"/>
                </a:lnTo>
                <a:lnTo>
                  <a:pt x="575205" y="137026"/>
                </a:lnTo>
                <a:lnTo>
                  <a:pt x="577586" y="133852"/>
                </a:lnTo>
                <a:lnTo>
                  <a:pt x="579967" y="131207"/>
                </a:lnTo>
                <a:lnTo>
                  <a:pt x="582878" y="128297"/>
                </a:lnTo>
                <a:lnTo>
                  <a:pt x="585788" y="125916"/>
                </a:lnTo>
                <a:lnTo>
                  <a:pt x="589228" y="123271"/>
                </a:lnTo>
                <a:lnTo>
                  <a:pt x="592932" y="121155"/>
                </a:lnTo>
                <a:lnTo>
                  <a:pt x="596636" y="119303"/>
                </a:lnTo>
                <a:lnTo>
                  <a:pt x="600869" y="117187"/>
                </a:lnTo>
                <a:lnTo>
                  <a:pt x="605367" y="115599"/>
                </a:lnTo>
                <a:lnTo>
                  <a:pt x="608278" y="114806"/>
                </a:lnTo>
                <a:lnTo>
                  <a:pt x="611717" y="114012"/>
                </a:lnTo>
                <a:lnTo>
                  <a:pt x="615686" y="112425"/>
                </a:lnTo>
                <a:lnTo>
                  <a:pt x="615950" y="107928"/>
                </a:lnTo>
                <a:lnTo>
                  <a:pt x="613040" y="106341"/>
                </a:lnTo>
                <a:lnTo>
                  <a:pt x="610923" y="104754"/>
                </a:lnTo>
                <a:lnTo>
                  <a:pt x="610130" y="103696"/>
                </a:lnTo>
                <a:lnTo>
                  <a:pt x="609600" y="102902"/>
                </a:lnTo>
                <a:lnTo>
                  <a:pt x="609336" y="101844"/>
                </a:lnTo>
                <a:lnTo>
                  <a:pt x="609336" y="100786"/>
                </a:lnTo>
                <a:lnTo>
                  <a:pt x="609600" y="99199"/>
                </a:lnTo>
                <a:lnTo>
                  <a:pt x="610394" y="97611"/>
                </a:lnTo>
                <a:lnTo>
                  <a:pt x="611717" y="96289"/>
                </a:lnTo>
                <a:lnTo>
                  <a:pt x="613569" y="94966"/>
                </a:lnTo>
                <a:lnTo>
                  <a:pt x="616215" y="93908"/>
                </a:lnTo>
                <a:lnTo>
                  <a:pt x="618861" y="93114"/>
                </a:lnTo>
                <a:lnTo>
                  <a:pt x="622036" y="92321"/>
                </a:lnTo>
                <a:lnTo>
                  <a:pt x="625211" y="92056"/>
                </a:lnTo>
                <a:lnTo>
                  <a:pt x="625211" y="70365"/>
                </a:lnTo>
                <a:lnTo>
                  <a:pt x="625211" y="69571"/>
                </a:lnTo>
                <a:lnTo>
                  <a:pt x="624417" y="68249"/>
                </a:lnTo>
                <a:lnTo>
                  <a:pt x="624153" y="67720"/>
                </a:lnTo>
                <a:lnTo>
                  <a:pt x="624153" y="66662"/>
                </a:lnTo>
                <a:lnTo>
                  <a:pt x="624153" y="65868"/>
                </a:lnTo>
                <a:lnTo>
                  <a:pt x="623359" y="65868"/>
                </a:lnTo>
                <a:lnTo>
                  <a:pt x="622036" y="65603"/>
                </a:lnTo>
                <a:lnTo>
                  <a:pt x="620713" y="64810"/>
                </a:lnTo>
                <a:lnTo>
                  <a:pt x="619655" y="63752"/>
                </a:lnTo>
                <a:lnTo>
                  <a:pt x="619390" y="62429"/>
                </a:lnTo>
                <a:lnTo>
                  <a:pt x="619655" y="60577"/>
                </a:lnTo>
                <a:lnTo>
                  <a:pt x="620713" y="59519"/>
                </a:lnTo>
                <a:lnTo>
                  <a:pt x="622036" y="58726"/>
                </a:lnTo>
                <a:lnTo>
                  <a:pt x="623359" y="58461"/>
                </a:lnTo>
                <a:lnTo>
                  <a:pt x="623359" y="37299"/>
                </a:lnTo>
                <a:lnTo>
                  <a:pt x="622565" y="41796"/>
                </a:lnTo>
                <a:lnTo>
                  <a:pt x="622036" y="40473"/>
                </a:lnTo>
                <a:lnTo>
                  <a:pt x="620184" y="43383"/>
                </a:lnTo>
                <a:lnTo>
                  <a:pt x="618861" y="40473"/>
                </a:lnTo>
                <a:lnTo>
                  <a:pt x="615950" y="43647"/>
                </a:lnTo>
                <a:lnTo>
                  <a:pt x="615950" y="42325"/>
                </a:lnTo>
                <a:lnTo>
                  <a:pt x="614363" y="42589"/>
                </a:lnTo>
                <a:lnTo>
                  <a:pt x="617803" y="39680"/>
                </a:lnTo>
                <a:lnTo>
                  <a:pt x="614628" y="37828"/>
                </a:lnTo>
                <a:lnTo>
                  <a:pt x="617803" y="36241"/>
                </a:lnTo>
                <a:lnTo>
                  <a:pt x="616480" y="35712"/>
                </a:lnTo>
                <a:lnTo>
                  <a:pt x="620713" y="34918"/>
                </a:lnTo>
                <a:lnTo>
                  <a:pt x="619390" y="33066"/>
                </a:lnTo>
                <a:lnTo>
                  <a:pt x="614363" y="33066"/>
                </a:lnTo>
                <a:lnTo>
                  <a:pt x="614628" y="34124"/>
                </a:lnTo>
                <a:lnTo>
                  <a:pt x="614098" y="35447"/>
                </a:lnTo>
                <a:lnTo>
                  <a:pt x="613569" y="36505"/>
                </a:lnTo>
                <a:lnTo>
                  <a:pt x="612246" y="37299"/>
                </a:lnTo>
                <a:lnTo>
                  <a:pt x="610923" y="37563"/>
                </a:lnTo>
                <a:lnTo>
                  <a:pt x="609600" y="37299"/>
                </a:lnTo>
                <a:lnTo>
                  <a:pt x="608013" y="36505"/>
                </a:lnTo>
                <a:lnTo>
                  <a:pt x="607219" y="35447"/>
                </a:lnTo>
                <a:lnTo>
                  <a:pt x="606955" y="34124"/>
                </a:lnTo>
                <a:lnTo>
                  <a:pt x="607219" y="33331"/>
                </a:lnTo>
                <a:lnTo>
                  <a:pt x="606425" y="33331"/>
                </a:lnTo>
                <a:lnTo>
                  <a:pt x="605103" y="33066"/>
                </a:lnTo>
                <a:lnTo>
                  <a:pt x="603780" y="32008"/>
                </a:lnTo>
                <a:lnTo>
                  <a:pt x="602721" y="30950"/>
                </a:lnTo>
                <a:lnTo>
                  <a:pt x="602457" y="29363"/>
                </a:lnTo>
                <a:lnTo>
                  <a:pt x="602721" y="28040"/>
                </a:lnTo>
                <a:lnTo>
                  <a:pt x="603780" y="26982"/>
                </a:lnTo>
                <a:lnTo>
                  <a:pt x="605103" y="25924"/>
                </a:lnTo>
                <a:lnTo>
                  <a:pt x="606425" y="25659"/>
                </a:lnTo>
                <a:lnTo>
                  <a:pt x="607219" y="25659"/>
                </a:lnTo>
                <a:lnTo>
                  <a:pt x="606955" y="24866"/>
                </a:lnTo>
                <a:lnTo>
                  <a:pt x="607219" y="23543"/>
                </a:lnTo>
                <a:lnTo>
                  <a:pt x="608013" y="22221"/>
                </a:lnTo>
                <a:lnTo>
                  <a:pt x="609600" y="21691"/>
                </a:lnTo>
                <a:lnTo>
                  <a:pt x="610923" y="21162"/>
                </a:lnTo>
                <a:lnTo>
                  <a:pt x="612246" y="21691"/>
                </a:lnTo>
                <a:lnTo>
                  <a:pt x="613569" y="22221"/>
                </a:lnTo>
                <a:lnTo>
                  <a:pt x="614098" y="23543"/>
                </a:lnTo>
                <a:lnTo>
                  <a:pt x="614628" y="24866"/>
                </a:lnTo>
                <a:lnTo>
                  <a:pt x="614363" y="25659"/>
                </a:lnTo>
                <a:lnTo>
                  <a:pt x="619390" y="25659"/>
                </a:lnTo>
                <a:lnTo>
                  <a:pt x="620184" y="24601"/>
                </a:lnTo>
                <a:lnTo>
                  <a:pt x="616480" y="23808"/>
                </a:lnTo>
                <a:lnTo>
                  <a:pt x="617803" y="23279"/>
                </a:lnTo>
                <a:lnTo>
                  <a:pt x="614628" y="21956"/>
                </a:lnTo>
                <a:lnTo>
                  <a:pt x="617803" y="20104"/>
                </a:lnTo>
                <a:lnTo>
                  <a:pt x="614363" y="17194"/>
                </a:lnTo>
                <a:lnTo>
                  <a:pt x="615950" y="17459"/>
                </a:lnTo>
                <a:lnTo>
                  <a:pt x="615950" y="15872"/>
                </a:lnTo>
                <a:lnTo>
                  <a:pt x="618861" y="19046"/>
                </a:lnTo>
                <a:lnTo>
                  <a:pt x="620184" y="16401"/>
                </a:lnTo>
                <a:lnTo>
                  <a:pt x="622036" y="19311"/>
                </a:lnTo>
                <a:lnTo>
                  <a:pt x="622565" y="17988"/>
                </a:lnTo>
                <a:lnTo>
                  <a:pt x="623094" y="21691"/>
                </a:lnTo>
                <a:lnTo>
                  <a:pt x="623359" y="21691"/>
                </a:lnTo>
                <a:lnTo>
                  <a:pt x="623359" y="11904"/>
                </a:lnTo>
                <a:lnTo>
                  <a:pt x="622036" y="11639"/>
                </a:lnTo>
                <a:lnTo>
                  <a:pt x="620713" y="10846"/>
                </a:lnTo>
                <a:lnTo>
                  <a:pt x="619655" y="9788"/>
                </a:lnTo>
                <a:lnTo>
                  <a:pt x="619390" y="8200"/>
                </a:lnTo>
                <a:lnTo>
                  <a:pt x="619655" y="6613"/>
                </a:lnTo>
                <a:lnTo>
                  <a:pt x="620713" y="5555"/>
                </a:lnTo>
                <a:lnTo>
                  <a:pt x="622036" y="4762"/>
                </a:lnTo>
                <a:lnTo>
                  <a:pt x="623359" y="4497"/>
                </a:lnTo>
                <a:lnTo>
                  <a:pt x="624153" y="4497"/>
                </a:lnTo>
                <a:lnTo>
                  <a:pt x="624153" y="3968"/>
                </a:lnTo>
                <a:lnTo>
                  <a:pt x="624417" y="2116"/>
                </a:lnTo>
                <a:lnTo>
                  <a:pt x="625211" y="1058"/>
                </a:lnTo>
                <a:lnTo>
                  <a:pt x="626534" y="265"/>
                </a:lnTo>
                <a:lnTo>
                  <a:pt x="627857" y="0"/>
                </a:lnTo>
                <a:close/>
              </a:path>
            </a:pathLst>
          </a:custGeom>
          <a:solidFill>
            <a:srgbClr val="D6B9B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43" name="KSO_Shape"/>
          <p:cNvSpPr/>
          <p:nvPr/>
        </p:nvSpPr>
        <p:spPr bwMode="auto">
          <a:xfrm>
            <a:off x="9107947" y="3494568"/>
            <a:ext cx="461955" cy="555457"/>
          </a:xfrm>
          <a:custGeom>
            <a:avLst/>
            <a:gdLst>
              <a:gd name="T0" fmla="*/ 1494821 w 2444749"/>
              <a:gd name="T1" fmla="*/ 1685786 h 2938463"/>
              <a:gd name="T2" fmla="*/ 290116 w 2444749"/>
              <a:gd name="T3" fmla="*/ 1623006 h 2938463"/>
              <a:gd name="T4" fmla="*/ 330239 w 2444749"/>
              <a:gd name="T5" fmla="*/ 1623006 h 2938463"/>
              <a:gd name="T6" fmla="*/ 150202 w 2444749"/>
              <a:gd name="T7" fmla="*/ 1482009 h 2938463"/>
              <a:gd name="T8" fmla="*/ 150202 w 2444749"/>
              <a:gd name="T9" fmla="*/ 1442901 h 2938463"/>
              <a:gd name="T10" fmla="*/ 1424863 w 2444749"/>
              <a:gd name="T11" fmla="*/ 1407909 h 2938463"/>
              <a:gd name="T12" fmla="*/ 309663 w 2444749"/>
              <a:gd name="T13" fmla="*/ 1348217 h 2938463"/>
              <a:gd name="T14" fmla="*/ 349786 w 2444749"/>
              <a:gd name="T15" fmla="*/ 1348217 h 2938463"/>
              <a:gd name="T16" fmla="*/ 1197502 w 2444749"/>
              <a:gd name="T17" fmla="*/ 1294700 h 2938463"/>
              <a:gd name="T18" fmla="*/ 1197502 w 2444749"/>
              <a:gd name="T19" fmla="*/ 1254562 h 2938463"/>
              <a:gd name="T20" fmla="*/ 248965 w 2444749"/>
              <a:gd name="T21" fmla="*/ 1294700 h 2938463"/>
              <a:gd name="T22" fmla="*/ 270570 w 2444749"/>
              <a:gd name="T23" fmla="*/ 1125916 h 2938463"/>
              <a:gd name="T24" fmla="*/ 349786 w 2444749"/>
              <a:gd name="T25" fmla="*/ 1125916 h 2938463"/>
              <a:gd name="T26" fmla="*/ 1110056 w 2444749"/>
              <a:gd name="T27" fmla="*/ 1125916 h 2938463"/>
              <a:gd name="T28" fmla="*/ 1110056 w 2444749"/>
              <a:gd name="T29" fmla="*/ 1085777 h 2938463"/>
              <a:gd name="T30" fmla="*/ 1354906 w 2444749"/>
              <a:gd name="T31" fmla="*/ 998298 h 2938463"/>
              <a:gd name="T32" fmla="*/ 368304 w 2444749"/>
              <a:gd name="T33" fmla="*/ 886118 h 2938463"/>
              <a:gd name="T34" fmla="*/ 447520 w 2444749"/>
              <a:gd name="T35" fmla="*/ 886118 h 2938463"/>
              <a:gd name="T36" fmla="*/ 1197502 w 2444749"/>
              <a:gd name="T37" fmla="*/ 889206 h 2938463"/>
              <a:gd name="T38" fmla="*/ 1197502 w 2444749"/>
              <a:gd name="T39" fmla="*/ 850097 h 2938463"/>
              <a:gd name="T40" fmla="*/ 330239 w 2444749"/>
              <a:gd name="T41" fmla="*/ 869651 h 2938463"/>
              <a:gd name="T42" fmla="*/ 1079193 w 2444749"/>
              <a:gd name="T43" fmla="*/ 719392 h 2938463"/>
              <a:gd name="T44" fmla="*/ 1158410 w 2444749"/>
              <a:gd name="T45" fmla="*/ 719392 h 2938463"/>
              <a:gd name="T46" fmla="*/ 1267459 w 2444749"/>
              <a:gd name="T47" fmla="*/ 654554 h 2938463"/>
              <a:gd name="T48" fmla="*/ 1267459 w 2444749"/>
              <a:gd name="T49" fmla="*/ 615446 h 2938463"/>
              <a:gd name="T50" fmla="*/ 1126111 w 2444749"/>
              <a:gd name="T51" fmla="*/ 1905000 h 2938463"/>
              <a:gd name="T52" fmla="*/ 502394 w 2444749"/>
              <a:gd name="T53" fmla="*/ 738756 h 2938463"/>
              <a:gd name="T54" fmla="*/ 841544 w 2444749"/>
              <a:gd name="T55" fmla="*/ 1694277 h 2938463"/>
              <a:gd name="T56" fmla="*/ 856743 w 2444749"/>
              <a:gd name="T57" fmla="*/ 1694076 h 2938463"/>
              <a:gd name="T58" fmla="*/ 847339 w 2444749"/>
              <a:gd name="T59" fmla="*/ 683238 h 2938463"/>
              <a:gd name="T60" fmla="*/ 950410 w 2444749"/>
              <a:gd name="T61" fmla="*/ 572373 h 2938463"/>
              <a:gd name="T62" fmla="*/ 555466 w 2444749"/>
              <a:gd name="T63" fmla="*/ 659265 h 2938463"/>
              <a:gd name="T64" fmla="*/ 201508 w 2444749"/>
              <a:gd name="T65" fmla="*/ 699664 h 2938463"/>
              <a:gd name="T66" fmla="*/ 1079192 w 2444749"/>
              <a:gd name="T67" fmla="*/ 457982 h 2938463"/>
              <a:gd name="T68" fmla="*/ 1079192 w 2444749"/>
              <a:gd name="T69" fmla="*/ 417844 h 2938463"/>
              <a:gd name="T70" fmla="*/ 526737 w 2444749"/>
              <a:gd name="T71" fmla="*/ 438428 h 2938463"/>
              <a:gd name="T72" fmla="*/ 771587 w 2444749"/>
              <a:gd name="T73" fmla="*/ 296402 h 2938463"/>
              <a:gd name="T74" fmla="*/ 811709 w 2444749"/>
              <a:gd name="T75" fmla="*/ 296402 h 2938463"/>
              <a:gd name="T76" fmla="*/ 600809 w 2444749"/>
              <a:gd name="T77" fmla="*/ 336540 h 2938463"/>
              <a:gd name="T78" fmla="*/ 600809 w 2444749"/>
              <a:gd name="T79" fmla="*/ 296402 h 2938463"/>
              <a:gd name="T80" fmla="*/ 527765 w 2444749"/>
              <a:gd name="T81" fmla="*/ 203776 h 2938463"/>
              <a:gd name="T82" fmla="*/ 330221 w 2444749"/>
              <a:gd name="T83" fmla="*/ 4055 h 2938463"/>
              <a:gd name="T84" fmla="*/ 1150945 w 2444749"/>
              <a:gd name="T85" fmla="*/ 1905000 h 2938463"/>
              <a:gd name="T86" fmla="*/ 969206 w 2444749"/>
              <a:gd name="T87" fmla="*/ 557796 h 2938463"/>
              <a:gd name="T88" fmla="*/ 316196 w 2444749"/>
              <a:gd name="T89" fmla="*/ 0 h 2938463"/>
              <a:gd name="T90" fmla="*/ 182853 w 2444749"/>
              <a:gd name="T91" fmla="*/ 703250 h 2938463"/>
              <a:gd name="T92" fmla="*/ 182668 w 2444749"/>
              <a:gd name="T93" fmla="*/ 259024 h 293846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44749" h="2938463">
                <a:moveTo>
                  <a:pt x="2030411" y="2538412"/>
                </a:moveTo>
                <a:lnTo>
                  <a:pt x="2030411" y="2600325"/>
                </a:lnTo>
                <a:lnTo>
                  <a:pt x="2306636" y="2600325"/>
                </a:lnTo>
                <a:lnTo>
                  <a:pt x="2306636" y="2538412"/>
                </a:lnTo>
                <a:lnTo>
                  <a:pt x="2030411" y="2538412"/>
                </a:lnTo>
                <a:close/>
                <a:moveTo>
                  <a:pt x="447674" y="2503487"/>
                </a:moveTo>
                <a:lnTo>
                  <a:pt x="447674" y="2565400"/>
                </a:lnTo>
                <a:lnTo>
                  <a:pt x="509587" y="2565400"/>
                </a:lnTo>
                <a:lnTo>
                  <a:pt x="509587" y="2503487"/>
                </a:lnTo>
                <a:lnTo>
                  <a:pt x="447674" y="2503487"/>
                </a:lnTo>
                <a:close/>
                <a:moveTo>
                  <a:pt x="231774" y="2225675"/>
                </a:moveTo>
                <a:lnTo>
                  <a:pt x="231774" y="2286000"/>
                </a:lnTo>
                <a:lnTo>
                  <a:pt x="354012" y="2286000"/>
                </a:lnTo>
                <a:lnTo>
                  <a:pt x="354012" y="2225675"/>
                </a:lnTo>
                <a:lnTo>
                  <a:pt x="231774" y="2225675"/>
                </a:lnTo>
                <a:close/>
                <a:moveTo>
                  <a:pt x="2136773" y="2109787"/>
                </a:moveTo>
                <a:lnTo>
                  <a:pt x="2136773" y="2171700"/>
                </a:lnTo>
                <a:lnTo>
                  <a:pt x="2198686" y="2171700"/>
                </a:lnTo>
                <a:lnTo>
                  <a:pt x="2198686" y="2109787"/>
                </a:lnTo>
                <a:lnTo>
                  <a:pt x="2136773" y="2109787"/>
                </a:lnTo>
                <a:close/>
                <a:moveTo>
                  <a:pt x="477837" y="2079625"/>
                </a:moveTo>
                <a:lnTo>
                  <a:pt x="477837" y="2141538"/>
                </a:lnTo>
                <a:lnTo>
                  <a:pt x="539750" y="2141538"/>
                </a:lnTo>
                <a:lnTo>
                  <a:pt x="539750" y="2079625"/>
                </a:lnTo>
                <a:lnTo>
                  <a:pt x="477837" y="2079625"/>
                </a:lnTo>
                <a:close/>
                <a:moveTo>
                  <a:pt x="1847848" y="1935162"/>
                </a:moveTo>
                <a:lnTo>
                  <a:pt x="1847848" y="1997075"/>
                </a:lnTo>
                <a:lnTo>
                  <a:pt x="2124073" y="1997075"/>
                </a:lnTo>
                <a:lnTo>
                  <a:pt x="2124073" y="1935162"/>
                </a:lnTo>
                <a:lnTo>
                  <a:pt x="1847848" y="1935162"/>
                </a:lnTo>
                <a:close/>
                <a:moveTo>
                  <a:pt x="323849" y="1935162"/>
                </a:moveTo>
                <a:lnTo>
                  <a:pt x="323849" y="1997075"/>
                </a:lnTo>
                <a:lnTo>
                  <a:pt x="384174" y="1997075"/>
                </a:lnTo>
                <a:lnTo>
                  <a:pt x="384174" y="1935162"/>
                </a:lnTo>
                <a:lnTo>
                  <a:pt x="323849" y="1935162"/>
                </a:lnTo>
                <a:close/>
                <a:moveTo>
                  <a:pt x="417512" y="1736725"/>
                </a:moveTo>
                <a:lnTo>
                  <a:pt x="417512" y="1797050"/>
                </a:lnTo>
                <a:lnTo>
                  <a:pt x="539750" y="1797050"/>
                </a:lnTo>
                <a:lnTo>
                  <a:pt x="539750" y="1736725"/>
                </a:lnTo>
                <a:lnTo>
                  <a:pt x="417512" y="1736725"/>
                </a:lnTo>
                <a:close/>
                <a:moveTo>
                  <a:pt x="1712911" y="1674812"/>
                </a:moveTo>
                <a:lnTo>
                  <a:pt x="1712911" y="1736725"/>
                </a:lnTo>
                <a:lnTo>
                  <a:pt x="2043111" y="1736725"/>
                </a:lnTo>
                <a:lnTo>
                  <a:pt x="2043111" y="1674812"/>
                </a:lnTo>
                <a:lnTo>
                  <a:pt x="1712911" y="1674812"/>
                </a:lnTo>
                <a:close/>
                <a:moveTo>
                  <a:pt x="2030411" y="1477962"/>
                </a:moveTo>
                <a:lnTo>
                  <a:pt x="2030411" y="1539875"/>
                </a:lnTo>
                <a:lnTo>
                  <a:pt x="2090736" y="1539875"/>
                </a:lnTo>
                <a:lnTo>
                  <a:pt x="2090736" y="1477962"/>
                </a:lnTo>
                <a:lnTo>
                  <a:pt x="2030411" y="1477962"/>
                </a:lnTo>
                <a:close/>
                <a:moveTo>
                  <a:pt x="568325" y="1366837"/>
                </a:moveTo>
                <a:lnTo>
                  <a:pt x="568325" y="1427162"/>
                </a:lnTo>
                <a:lnTo>
                  <a:pt x="690562" y="1427162"/>
                </a:lnTo>
                <a:lnTo>
                  <a:pt x="690562" y="1366837"/>
                </a:lnTo>
                <a:lnTo>
                  <a:pt x="568325" y="1366837"/>
                </a:lnTo>
                <a:close/>
                <a:moveTo>
                  <a:pt x="1847848" y="1311275"/>
                </a:moveTo>
                <a:lnTo>
                  <a:pt x="1847848" y="1371600"/>
                </a:lnTo>
                <a:lnTo>
                  <a:pt x="1909761" y="1371600"/>
                </a:lnTo>
                <a:lnTo>
                  <a:pt x="1909761" y="1311275"/>
                </a:lnTo>
                <a:lnTo>
                  <a:pt x="1847848" y="1311275"/>
                </a:lnTo>
                <a:close/>
                <a:moveTo>
                  <a:pt x="447674" y="1281112"/>
                </a:moveTo>
                <a:lnTo>
                  <a:pt x="447674" y="1341437"/>
                </a:lnTo>
                <a:lnTo>
                  <a:pt x="509587" y="1341437"/>
                </a:lnTo>
                <a:lnTo>
                  <a:pt x="509587" y="1281112"/>
                </a:lnTo>
                <a:lnTo>
                  <a:pt x="447674" y="1281112"/>
                </a:lnTo>
                <a:close/>
                <a:moveTo>
                  <a:pt x="1665287" y="1109662"/>
                </a:moveTo>
                <a:lnTo>
                  <a:pt x="1665287" y="1169987"/>
                </a:lnTo>
                <a:lnTo>
                  <a:pt x="1787525" y="1169987"/>
                </a:lnTo>
                <a:lnTo>
                  <a:pt x="1787525" y="1109662"/>
                </a:lnTo>
                <a:lnTo>
                  <a:pt x="1665287" y="1109662"/>
                </a:lnTo>
                <a:close/>
                <a:moveTo>
                  <a:pt x="1955798" y="949325"/>
                </a:moveTo>
                <a:lnTo>
                  <a:pt x="1955798" y="1009650"/>
                </a:lnTo>
                <a:lnTo>
                  <a:pt x="2017711" y="1009650"/>
                </a:lnTo>
                <a:lnTo>
                  <a:pt x="2017711" y="949325"/>
                </a:lnTo>
                <a:lnTo>
                  <a:pt x="1955798" y="949325"/>
                </a:lnTo>
                <a:close/>
                <a:moveTo>
                  <a:pt x="1478240" y="904257"/>
                </a:moveTo>
                <a:lnTo>
                  <a:pt x="1764263" y="2938463"/>
                </a:lnTo>
                <a:lnTo>
                  <a:pt x="1737685" y="2938463"/>
                </a:lnTo>
                <a:lnTo>
                  <a:pt x="99658" y="2938463"/>
                </a:lnTo>
                <a:lnTo>
                  <a:pt x="303327" y="1103379"/>
                </a:lnTo>
                <a:lnTo>
                  <a:pt x="775237" y="1139531"/>
                </a:lnTo>
                <a:lnTo>
                  <a:pt x="590346" y="2613113"/>
                </a:lnTo>
                <a:lnTo>
                  <a:pt x="1316816" y="2613113"/>
                </a:lnTo>
                <a:lnTo>
                  <a:pt x="1298574" y="2613422"/>
                </a:lnTo>
                <a:lnTo>
                  <a:pt x="1323583" y="2936875"/>
                </a:lnTo>
                <a:lnTo>
                  <a:pt x="1349374" y="2936875"/>
                </a:lnTo>
                <a:lnTo>
                  <a:pt x="1322028" y="2613113"/>
                </a:lnTo>
                <a:lnTo>
                  <a:pt x="1322816" y="2613113"/>
                </a:lnTo>
                <a:lnTo>
                  <a:pt x="1507423" y="2566692"/>
                </a:lnTo>
                <a:lnTo>
                  <a:pt x="1307516" y="1053895"/>
                </a:lnTo>
                <a:lnTo>
                  <a:pt x="1478240" y="904257"/>
                </a:lnTo>
                <a:close/>
                <a:moveTo>
                  <a:pt x="429252" y="820450"/>
                </a:moveTo>
                <a:lnTo>
                  <a:pt x="1466564" y="882885"/>
                </a:lnTo>
                <a:lnTo>
                  <a:pt x="1295399" y="1041797"/>
                </a:lnTo>
                <a:lnTo>
                  <a:pt x="1296492" y="1042928"/>
                </a:lnTo>
                <a:lnTo>
                  <a:pt x="857132" y="1016916"/>
                </a:lnTo>
                <a:lnTo>
                  <a:pt x="778526" y="1113331"/>
                </a:lnTo>
                <a:lnTo>
                  <a:pt x="778217" y="1115791"/>
                </a:lnTo>
                <a:lnTo>
                  <a:pt x="310944" y="1079232"/>
                </a:lnTo>
                <a:lnTo>
                  <a:pt x="429252" y="820450"/>
                </a:lnTo>
                <a:close/>
                <a:moveTo>
                  <a:pt x="1665286" y="644525"/>
                </a:moveTo>
                <a:lnTo>
                  <a:pt x="1665286" y="706438"/>
                </a:lnTo>
                <a:lnTo>
                  <a:pt x="1941511" y="706438"/>
                </a:lnTo>
                <a:lnTo>
                  <a:pt x="1941511" y="644525"/>
                </a:lnTo>
                <a:lnTo>
                  <a:pt x="1665286" y="644525"/>
                </a:lnTo>
                <a:close/>
                <a:moveTo>
                  <a:pt x="750888" y="614362"/>
                </a:moveTo>
                <a:lnTo>
                  <a:pt x="750888" y="676275"/>
                </a:lnTo>
                <a:lnTo>
                  <a:pt x="812801" y="676275"/>
                </a:lnTo>
                <a:lnTo>
                  <a:pt x="812801" y="614362"/>
                </a:lnTo>
                <a:lnTo>
                  <a:pt x="750888" y="614362"/>
                </a:lnTo>
                <a:close/>
                <a:moveTo>
                  <a:pt x="1190624" y="457200"/>
                </a:moveTo>
                <a:lnTo>
                  <a:pt x="1190624" y="519113"/>
                </a:lnTo>
                <a:lnTo>
                  <a:pt x="1252537" y="519113"/>
                </a:lnTo>
                <a:lnTo>
                  <a:pt x="1252537" y="457200"/>
                </a:lnTo>
                <a:lnTo>
                  <a:pt x="1190624" y="457200"/>
                </a:lnTo>
                <a:close/>
                <a:moveTo>
                  <a:pt x="927099" y="457200"/>
                </a:moveTo>
                <a:lnTo>
                  <a:pt x="927099" y="519113"/>
                </a:lnTo>
                <a:lnTo>
                  <a:pt x="987424" y="519113"/>
                </a:lnTo>
                <a:lnTo>
                  <a:pt x="987424" y="457200"/>
                </a:lnTo>
                <a:lnTo>
                  <a:pt x="927099" y="457200"/>
                </a:lnTo>
                <a:close/>
                <a:moveTo>
                  <a:pt x="690562" y="252412"/>
                </a:moveTo>
                <a:lnTo>
                  <a:pt x="690562" y="314325"/>
                </a:lnTo>
                <a:lnTo>
                  <a:pt x="814387" y="314325"/>
                </a:lnTo>
                <a:lnTo>
                  <a:pt x="814387" y="252412"/>
                </a:lnTo>
                <a:lnTo>
                  <a:pt x="690562" y="252412"/>
                </a:lnTo>
                <a:close/>
                <a:moveTo>
                  <a:pt x="509559" y="6255"/>
                </a:moveTo>
                <a:lnTo>
                  <a:pt x="2095386" y="464615"/>
                </a:lnTo>
                <a:lnTo>
                  <a:pt x="2444749" y="2938463"/>
                </a:lnTo>
                <a:lnTo>
                  <a:pt x="1776006" y="2938463"/>
                </a:lnTo>
                <a:lnTo>
                  <a:pt x="1787525" y="2936876"/>
                </a:lnTo>
                <a:lnTo>
                  <a:pt x="1497156" y="869922"/>
                </a:lnTo>
                <a:lnTo>
                  <a:pt x="1495568" y="860401"/>
                </a:lnTo>
                <a:lnTo>
                  <a:pt x="434418" y="796097"/>
                </a:lnTo>
                <a:lnTo>
                  <a:pt x="509559" y="6255"/>
                </a:lnTo>
                <a:close/>
                <a:moveTo>
                  <a:pt x="487917" y="0"/>
                </a:moveTo>
                <a:lnTo>
                  <a:pt x="488112" y="56"/>
                </a:lnTo>
                <a:lnTo>
                  <a:pt x="410584" y="804249"/>
                </a:lnTo>
                <a:lnTo>
                  <a:pt x="282158" y="1084764"/>
                </a:lnTo>
                <a:lnTo>
                  <a:pt x="76200" y="2938463"/>
                </a:lnTo>
                <a:lnTo>
                  <a:pt x="0" y="2938463"/>
                </a:lnTo>
                <a:lnTo>
                  <a:pt x="281872" y="399545"/>
                </a:lnTo>
                <a:lnTo>
                  <a:pt x="487917" y="0"/>
                </a:lnTo>
                <a:close/>
              </a:path>
            </a:pathLst>
          </a:custGeom>
          <a:solidFill>
            <a:srgbClr val="D6B9B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44" name="KSO_Shape"/>
          <p:cNvSpPr/>
          <p:nvPr/>
        </p:nvSpPr>
        <p:spPr bwMode="auto">
          <a:xfrm>
            <a:off x="10062025" y="3465692"/>
            <a:ext cx="407036" cy="595663"/>
          </a:xfrm>
          <a:custGeom>
            <a:avLst/>
            <a:gdLst>
              <a:gd name="T0" fmla="*/ 554305 w 1430338"/>
              <a:gd name="T1" fmla="*/ 1528235 h 2095500"/>
              <a:gd name="T2" fmla="*/ 403891 w 1430338"/>
              <a:gd name="T3" fmla="*/ 1571187 h 2095500"/>
              <a:gd name="T4" fmla="*/ 296783 w 1430338"/>
              <a:gd name="T5" fmla="*/ 1630570 h 2095500"/>
              <a:gd name="T6" fmla="*/ 163115 w 1430338"/>
              <a:gd name="T7" fmla="*/ 1754814 h 2095500"/>
              <a:gd name="T8" fmla="*/ 318147 w 1430338"/>
              <a:gd name="T9" fmla="*/ 1811890 h 2095500"/>
              <a:gd name="T10" fmla="*/ 405913 w 1430338"/>
              <a:gd name="T11" fmla="*/ 1742418 h 2095500"/>
              <a:gd name="T12" fmla="*/ 509556 w 1430338"/>
              <a:gd name="T13" fmla="*/ 1695718 h 2095500"/>
              <a:gd name="T14" fmla="*/ 624459 w 1430338"/>
              <a:gd name="T15" fmla="*/ 1674964 h 2095500"/>
              <a:gd name="T16" fmla="*/ 743115 w 1430338"/>
              <a:gd name="T17" fmla="*/ 1683035 h 2095500"/>
              <a:gd name="T18" fmla="*/ 851666 w 1430338"/>
              <a:gd name="T19" fmla="*/ 1718780 h 2095500"/>
              <a:gd name="T20" fmla="*/ 947226 w 1430338"/>
              <a:gd name="T21" fmla="*/ 1778451 h 2095500"/>
              <a:gd name="T22" fmla="*/ 1186270 w 1430338"/>
              <a:gd name="T23" fmla="*/ 1821403 h 2095500"/>
              <a:gd name="T24" fmla="*/ 1069346 w 1430338"/>
              <a:gd name="T25" fmla="*/ 1681017 h 2095500"/>
              <a:gd name="T26" fmla="*/ 917201 w 1430338"/>
              <a:gd name="T27" fmla="*/ 1579547 h 2095500"/>
              <a:gd name="T28" fmla="*/ 799700 w 1430338"/>
              <a:gd name="T29" fmla="*/ 1538325 h 2095500"/>
              <a:gd name="T30" fmla="*/ 694613 w 1430338"/>
              <a:gd name="T31" fmla="*/ 1522182 h 2095500"/>
              <a:gd name="T32" fmla="*/ 585426 w 1430338"/>
              <a:gd name="T33" fmla="*/ 1397456 h 2095500"/>
              <a:gd name="T34" fmla="*/ 720368 w 1430338"/>
              <a:gd name="T35" fmla="*/ 1397746 h 2095500"/>
              <a:gd name="T36" fmla="*/ 715745 w 1430338"/>
              <a:gd name="T37" fmla="*/ 1413975 h 2095500"/>
              <a:gd name="T38" fmla="*/ 584848 w 1430338"/>
              <a:gd name="T39" fmla="*/ 1414265 h 2095500"/>
              <a:gd name="T40" fmla="*/ 541762 w 1430338"/>
              <a:gd name="T41" fmla="*/ 1248353 h 2095500"/>
              <a:gd name="T42" fmla="*/ 499535 w 1430338"/>
              <a:gd name="T43" fmla="*/ 1382245 h 2095500"/>
              <a:gd name="T44" fmla="*/ 498874 w 1430338"/>
              <a:gd name="T45" fmla="*/ 1471447 h 2095500"/>
              <a:gd name="T46" fmla="*/ 612045 w 1430338"/>
              <a:gd name="T47" fmla="*/ 1455881 h 2095500"/>
              <a:gd name="T48" fmla="*/ 728679 w 1430338"/>
              <a:gd name="T49" fmla="*/ 1458764 h 2095500"/>
              <a:gd name="T50" fmla="*/ 839830 w 1430338"/>
              <a:gd name="T51" fmla="*/ 1480672 h 2095500"/>
              <a:gd name="T52" fmla="*/ 786331 w 1430338"/>
              <a:gd name="T53" fmla="*/ 1337209 h 2095500"/>
              <a:gd name="T54" fmla="*/ 648564 w 1430338"/>
              <a:gd name="T55" fmla="*/ 506072 h 2095500"/>
              <a:gd name="T56" fmla="*/ 618817 w 1430338"/>
              <a:gd name="T57" fmla="*/ 836622 h 2095500"/>
              <a:gd name="T58" fmla="*/ 577516 w 1430338"/>
              <a:gd name="T59" fmla="*/ 1094133 h 2095500"/>
              <a:gd name="T60" fmla="*/ 724234 w 1430338"/>
              <a:gd name="T61" fmla="*/ 1094133 h 2095500"/>
              <a:gd name="T62" fmla="*/ 683223 w 1430338"/>
              <a:gd name="T63" fmla="*/ 836622 h 2095500"/>
              <a:gd name="T64" fmla="*/ 653474 w 1430338"/>
              <a:gd name="T65" fmla="*/ 506072 h 2095500"/>
              <a:gd name="T66" fmla="*/ 708061 w 1430338"/>
              <a:gd name="T67" fmla="*/ 230951 h 2095500"/>
              <a:gd name="T68" fmla="*/ 726834 w 1430338"/>
              <a:gd name="T69" fmla="*/ 613176 h 2095500"/>
              <a:gd name="T70" fmla="*/ 760626 w 1430338"/>
              <a:gd name="T71" fmla="*/ 915723 h 2095500"/>
              <a:gd name="T72" fmla="*/ 803082 w 1430338"/>
              <a:gd name="T73" fmla="*/ 1146674 h 2095500"/>
              <a:gd name="T74" fmla="*/ 848714 w 1430338"/>
              <a:gd name="T75" fmla="*/ 1314115 h 2095500"/>
              <a:gd name="T76" fmla="*/ 926117 w 1430338"/>
              <a:gd name="T77" fmla="*/ 1494545 h 2095500"/>
              <a:gd name="T78" fmla="*/ 987644 w 1430338"/>
              <a:gd name="T79" fmla="*/ 1541784 h 2095500"/>
              <a:gd name="T80" fmla="*/ 1078584 w 1430338"/>
              <a:gd name="T81" fmla="*/ 1602896 h 2095500"/>
              <a:gd name="T82" fmla="*/ 1158843 w 1430338"/>
              <a:gd name="T83" fmla="*/ 1676693 h 2095500"/>
              <a:gd name="T84" fmla="*/ 1226688 w 1430338"/>
              <a:gd name="T85" fmla="*/ 1762308 h 2095500"/>
              <a:gd name="T86" fmla="*/ 1280098 w 1430338"/>
              <a:gd name="T87" fmla="*/ 1858301 h 2095500"/>
              <a:gd name="T88" fmla="*/ 922686 w 1430338"/>
              <a:gd name="T89" fmla="*/ 1843887 h 2095500"/>
              <a:gd name="T90" fmla="*/ 839830 w 1430338"/>
              <a:gd name="T91" fmla="*/ 1786523 h 2095500"/>
              <a:gd name="T92" fmla="*/ 744558 w 1430338"/>
              <a:gd name="T93" fmla="*/ 1750777 h 2095500"/>
              <a:gd name="T94" fmla="*/ 639183 w 1430338"/>
              <a:gd name="T95" fmla="*/ 1740400 h 2095500"/>
              <a:gd name="T96" fmla="*/ 535827 w 1430338"/>
              <a:gd name="T97" fmla="*/ 1756831 h 2095500"/>
              <a:gd name="T98" fmla="*/ 442578 w 1430338"/>
              <a:gd name="T99" fmla="*/ 1797765 h 2095500"/>
              <a:gd name="T100" fmla="*/ 363762 w 1430338"/>
              <a:gd name="T101" fmla="*/ 1859454 h 2095500"/>
              <a:gd name="T102" fmla="*/ 32623 w 1430338"/>
              <a:gd name="T103" fmla="*/ 1836105 h 2095500"/>
              <a:gd name="T104" fmla="*/ 89496 w 1430338"/>
              <a:gd name="T105" fmla="*/ 1742418 h 2095500"/>
              <a:gd name="T106" fmla="*/ 160228 w 1430338"/>
              <a:gd name="T107" fmla="*/ 1659109 h 2095500"/>
              <a:gd name="T108" fmla="*/ 242796 w 1430338"/>
              <a:gd name="T109" fmla="*/ 1588195 h 2095500"/>
              <a:gd name="T110" fmla="*/ 336047 w 1430338"/>
              <a:gd name="T111" fmla="*/ 1530542 h 2095500"/>
              <a:gd name="T112" fmla="*/ 395272 w 1430338"/>
              <a:gd name="T113" fmla="*/ 1459036 h 2095500"/>
              <a:gd name="T114" fmla="*/ 447548 w 1430338"/>
              <a:gd name="T115" fmla="*/ 1331435 h 2095500"/>
              <a:gd name="T116" fmla="*/ 499535 w 1430338"/>
              <a:gd name="T117" fmla="*/ 1143210 h 2095500"/>
              <a:gd name="T118" fmla="*/ 547479 w 1430338"/>
              <a:gd name="T119" fmla="*/ 872708 h 2095500"/>
              <a:gd name="T120" fmla="*/ 582426 w 1430338"/>
              <a:gd name="T121" fmla="*/ 506650 h 2095500"/>
              <a:gd name="T122" fmla="*/ 596000 w 1430338"/>
              <a:gd name="T123" fmla="*/ 33488 h 20955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30338" h="2095500">
                <a:moveTo>
                  <a:pt x="703591" y="1672815"/>
                </a:moveTo>
                <a:lnTo>
                  <a:pt x="691536" y="1673132"/>
                </a:lnTo>
                <a:lnTo>
                  <a:pt x="679482" y="1673766"/>
                </a:lnTo>
                <a:lnTo>
                  <a:pt x="667428" y="1674400"/>
                </a:lnTo>
                <a:lnTo>
                  <a:pt x="656008" y="1675034"/>
                </a:lnTo>
                <a:lnTo>
                  <a:pt x="644271" y="1676303"/>
                </a:lnTo>
                <a:lnTo>
                  <a:pt x="632217" y="1677571"/>
                </a:lnTo>
                <a:lnTo>
                  <a:pt x="620797" y="1678839"/>
                </a:lnTo>
                <a:lnTo>
                  <a:pt x="609060" y="1681059"/>
                </a:lnTo>
                <a:lnTo>
                  <a:pt x="597639" y="1682645"/>
                </a:lnTo>
                <a:lnTo>
                  <a:pt x="585902" y="1684864"/>
                </a:lnTo>
                <a:lnTo>
                  <a:pt x="574800" y="1686767"/>
                </a:lnTo>
                <a:lnTo>
                  <a:pt x="551960" y="1692157"/>
                </a:lnTo>
                <a:lnTo>
                  <a:pt x="530072" y="1698182"/>
                </a:lnTo>
                <a:lnTo>
                  <a:pt x="507867" y="1704207"/>
                </a:lnTo>
                <a:lnTo>
                  <a:pt x="486296" y="1711500"/>
                </a:lnTo>
                <a:lnTo>
                  <a:pt x="465042" y="1719744"/>
                </a:lnTo>
                <a:lnTo>
                  <a:pt x="443788" y="1728306"/>
                </a:lnTo>
                <a:lnTo>
                  <a:pt x="440986" y="1729575"/>
                </a:lnTo>
                <a:lnTo>
                  <a:pt x="439077" y="1731963"/>
                </a:lnTo>
                <a:lnTo>
                  <a:pt x="438034" y="1730913"/>
                </a:lnTo>
                <a:lnTo>
                  <a:pt x="423486" y="1737502"/>
                </a:lnTo>
                <a:lnTo>
                  <a:pt x="402867" y="1747649"/>
                </a:lnTo>
                <a:lnTo>
                  <a:pt x="383200" y="1758113"/>
                </a:lnTo>
                <a:lnTo>
                  <a:pt x="363532" y="1769211"/>
                </a:lnTo>
                <a:lnTo>
                  <a:pt x="344499" y="1781261"/>
                </a:lnTo>
                <a:lnTo>
                  <a:pt x="326100" y="1793627"/>
                </a:lnTo>
                <a:lnTo>
                  <a:pt x="307702" y="1806628"/>
                </a:lnTo>
                <a:lnTo>
                  <a:pt x="289937" y="1820263"/>
                </a:lnTo>
                <a:lnTo>
                  <a:pt x="272490" y="1834215"/>
                </a:lnTo>
                <a:lnTo>
                  <a:pt x="255678" y="1849119"/>
                </a:lnTo>
                <a:lnTo>
                  <a:pt x="239182" y="1864339"/>
                </a:lnTo>
                <a:lnTo>
                  <a:pt x="223322" y="1880194"/>
                </a:lnTo>
                <a:lnTo>
                  <a:pt x="208412" y="1896366"/>
                </a:lnTo>
                <a:lnTo>
                  <a:pt x="193503" y="1913171"/>
                </a:lnTo>
                <a:lnTo>
                  <a:pt x="179228" y="1930295"/>
                </a:lnTo>
                <a:lnTo>
                  <a:pt x="165271" y="1947735"/>
                </a:lnTo>
                <a:lnTo>
                  <a:pt x="152265" y="1965809"/>
                </a:lnTo>
                <a:lnTo>
                  <a:pt x="139576" y="1984835"/>
                </a:lnTo>
                <a:lnTo>
                  <a:pt x="127839" y="2003543"/>
                </a:lnTo>
                <a:lnTo>
                  <a:pt x="116102" y="2022886"/>
                </a:lnTo>
                <a:lnTo>
                  <a:pt x="321342" y="2022886"/>
                </a:lnTo>
                <a:lnTo>
                  <a:pt x="330224" y="2012739"/>
                </a:lnTo>
                <a:lnTo>
                  <a:pt x="340058" y="2002592"/>
                </a:lnTo>
                <a:lnTo>
                  <a:pt x="349574" y="1993079"/>
                </a:lnTo>
                <a:lnTo>
                  <a:pt x="359091" y="1983249"/>
                </a:lnTo>
                <a:lnTo>
                  <a:pt x="369242" y="1974053"/>
                </a:lnTo>
                <a:lnTo>
                  <a:pt x="379393" y="1964858"/>
                </a:lnTo>
                <a:lnTo>
                  <a:pt x="390178" y="1956296"/>
                </a:lnTo>
                <a:lnTo>
                  <a:pt x="400964" y="1947735"/>
                </a:lnTo>
                <a:lnTo>
                  <a:pt x="411749" y="1939807"/>
                </a:lnTo>
                <a:lnTo>
                  <a:pt x="423169" y="1931880"/>
                </a:lnTo>
                <a:lnTo>
                  <a:pt x="434589" y="1924270"/>
                </a:lnTo>
                <a:lnTo>
                  <a:pt x="446009" y="1916660"/>
                </a:lnTo>
                <a:lnTo>
                  <a:pt x="458063" y="1909683"/>
                </a:lnTo>
                <a:lnTo>
                  <a:pt x="470118" y="1903342"/>
                </a:lnTo>
                <a:lnTo>
                  <a:pt x="482489" y="1897000"/>
                </a:lnTo>
                <a:lnTo>
                  <a:pt x="494861" y="1890658"/>
                </a:lnTo>
                <a:lnTo>
                  <a:pt x="507549" y="1884950"/>
                </a:lnTo>
                <a:lnTo>
                  <a:pt x="520238" y="1879560"/>
                </a:lnTo>
                <a:lnTo>
                  <a:pt x="533561" y="1874486"/>
                </a:lnTo>
                <a:lnTo>
                  <a:pt x="546567" y="1870047"/>
                </a:lnTo>
                <a:lnTo>
                  <a:pt x="559890" y="1865290"/>
                </a:lnTo>
                <a:lnTo>
                  <a:pt x="573531" y="1861485"/>
                </a:lnTo>
                <a:lnTo>
                  <a:pt x="587171" y="1857680"/>
                </a:lnTo>
                <a:lnTo>
                  <a:pt x="600812" y="1854509"/>
                </a:lnTo>
                <a:lnTo>
                  <a:pt x="614770" y="1851338"/>
                </a:lnTo>
                <a:lnTo>
                  <a:pt x="628727" y="1848802"/>
                </a:lnTo>
                <a:lnTo>
                  <a:pt x="642685" y="1846899"/>
                </a:lnTo>
                <a:lnTo>
                  <a:pt x="657277" y="1844996"/>
                </a:lnTo>
                <a:lnTo>
                  <a:pt x="671552" y="1843411"/>
                </a:lnTo>
                <a:lnTo>
                  <a:pt x="686144" y="1842460"/>
                </a:lnTo>
                <a:lnTo>
                  <a:pt x="700736" y="1841825"/>
                </a:lnTo>
                <a:lnTo>
                  <a:pt x="715328" y="1841825"/>
                </a:lnTo>
                <a:lnTo>
                  <a:pt x="730237" y="1841825"/>
                </a:lnTo>
                <a:lnTo>
                  <a:pt x="744829" y="1842460"/>
                </a:lnTo>
                <a:lnTo>
                  <a:pt x="759421" y="1843411"/>
                </a:lnTo>
                <a:lnTo>
                  <a:pt x="773696" y="1844996"/>
                </a:lnTo>
                <a:lnTo>
                  <a:pt x="787971" y="1846899"/>
                </a:lnTo>
                <a:lnTo>
                  <a:pt x="802245" y="1848802"/>
                </a:lnTo>
                <a:lnTo>
                  <a:pt x="816520" y="1851338"/>
                </a:lnTo>
                <a:lnTo>
                  <a:pt x="830161" y="1854509"/>
                </a:lnTo>
                <a:lnTo>
                  <a:pt x="843801" y="1857680"/>
                </a:lnTo>
                <a:lnTo>
                  <a:pt x="857759" y="1861485"/>
                </a:lnTo>
                <a:lnTo>
                  <a:pt x="871082" y="1865290"/>
                </a:lnTo>
                <a:lnTo>
                  <a:pt x="884405" y="1870047"/>
                </a:lnTo>
                <a:lnTo>
                  <a:pt x="897411" y="1874486"/>
                </a:lnTo>
                <a:lnTo>
                  <a:pt x="910417" y="1879560"/>
                </a:lnTo>
                <a:lnTo>
                  <a:pt x="923423" y="1884950"/>
                </a:lnTo>
                <a:lnTo>
                  <a:pt x="935794" y="1890658"/>
                </a:lnTo>
                <a:lnTo>
                  <a:pt x="948483" y="1897000"/>
                </a:lnTo>
                <a:lnTo>
                  <a:pt x="960537" y="1903342"/>
                </a:lnTo>
                <a:lnTo>
                  <a:pt x="972909" y="1909683"/>
                </a:lnTo>
                <a:lnTo>
                  <a:pt x="984646" y="1916660"/>
                </a:lnTo>
                <a:lnTo>
                  <a:pt x="996066" y="1924270"/>
                </a:lnTo>
                <a:lnTo>
                  <a:pt x="1007803" y="1931880"/>
                </a:lnTo>
                <a:lnTo>
                  <a:pt x="1018906" y="1939807"/>
                </a:lnTo>
                <a:lnTo>
                  <a:pt x="1029691" y="1947735"/>
                </a:lnTo>
                <a:lnTo>
                  <a:pt x="1040794" y="1956296"/>
                </a:lnTo>
                <a:lnTo>
                  <a:pt x="1051262" y="1964858"/>
                </a:lnTo>
                <a:lnTo>
                  <a:pt x="1061730" y="1974053"/>
                </a:lnTo>
                <a:lnTo>
                  <a:pt x="1071881" y="1983249"/>
                </a:lnTo>
                <a:lnTo>
                  <a:pt x="1081715" y="1993079"/>
                </a:lnTo>
                <a:lnTo>
                  <a:pt x="1091231" y="2002592"/>
                </a:lnTo>
                <a:lnTo>
                  <a:pt x="1100431" y="2012739"/>
                </a:lnTo>
                <a:lnTo>
                  <a:pt x="1109630" y="2022886"/>
                </a:lnTo>
                <a:lnTo>
                  <a:pt x="1314553" y="2022886"/>
                </a:lnTo>
                <a:lnTo>
                  <a:pt x="1303451" y="2003543"/>
                </a:lnTo>
                <a:lnTo>
                  <a:pt x="1291079" y="1984835"/>
                </a:lnTo>
                <a:lnTo>
                  <a:pt x="1278708" y="1965809"/>
                </a:lnTo>
                <a:lnTo>
                  <a:pt x="1265384" y="1947735"/>
                </a:lnTo>
                <a:lnTo>
                  <a:pt x="1251744" y="1930295"/>
                </a:lnTo>
                <a:lnTo>
                  <a:pt x="1237469" y="1913171"/>
                </a:lnTo>
                <a:lnTo>
                  <a:pt x="1222560" y="1896366"/>
                </a:lnTo>
                <a:lnTo>
                  <a:pt x="1207333" y="1880194"/>
                </a:lnTo>
                <a:lnTo>
                  <a:pt x="1191473" y="1864339"/>
                </a:lnTo>
                <a:lnTo>
                  <a:pt x="1174977" y="1849119"/>
                </a:lnTo>
                <a:lnTo>
                  <a:pt x="1158165" y="1834215"/>
                </a:lnTo>
                <a:lnTo>
                  <a:pt x="1141035" y="1820263"/>
                </a:lnTo>
                <a:lnTo>
                  <a:pt x="1123271" y="1806628"/>
                </a:lnTo>
                <a:lnTo>
                  <a:pt x="1105189" y="1793627"/>
                </a:lnTo>
                <a:lnTo>
                  <a:pt x="1086156" y="1781261"/>
                </a:lnTo>
                <a:lnTo>
                  <a:pt x="1067123" y="1769211"/>
                </a:lnTo>
                <a:lnTo>
                  <a:pt x="1047773" y="1758113"/>
                </a:lnTo>
                <a:lnTo>
                  <a:pt x="1027788" y="1747649"/>
                </a:lnTo>
                <a:lnTo>
                  <a:pt x="1007803" y="1737502"/>
                </a:lnTo>
                <a:lnTo>
                  <a:pt x="992677" y="1730858"/>
                </a:lnTo>
                <a:lnTo>
                  <a:pt x="991895" y="1731646"/>
                </a:lnTo>
                <a:lnTo>
                  <a:pt x="990314" y="1729820"/>
                </a:lnTo>
                <a:lnTo>
                  <a:pt x="986867" y="1728306"/>
                </a:lnTo>
                <a:lnTo>
                  <a:pt x="966247" y="1719744"/>
                </a:lnTo>
                <a:lnTo>
                  <a:pt x="944677" y="1711500"/>
                </a:lnTo>
                <a:lnTo>
                  <a:pt x="922789" y="1704207"/>
                </a:lnTo>
                <a:lnTo>
                  <a:pt x="901218" y="1698182"/>
                </a:lnTo>
                <a:lnTo>
                  <a:pt x="878695" y="1692157"/>
                </a:lnTo>
                <a:lnTo>
                  <a:pt x="856173" y="1686767"/>
                </a:lnTo>
                <a:lnTo>
                  <a:pt x="844753" y="1684864"/>
                </a:lnTo>
                <a:lnTo>
                  <a:pt x="833650" y="1682645"/>
                </a:lnTo>
                <a:lnTo>
                  <a:pt x="821913" y="1681059"/>
                </a:lnTo>
                <a:lnTo>
                  <a:pt x="810493" y="1678839"/>
                </a:lnTo>
                <a:lnTo>
                  <a:pt x="798439" y="1677571"/>
                </a:lnTo>
                <a:lnTo>
                  <a:pt x="787019" y="1676303"/>
                </a:lnTo>
                <a:lnTo>
                  <a:pt x="774965" y="1675034"/>
                </a:lnTo>
                <a:lnTo>
                  <a:pt x="763228" y="1674400"/>
                </a:lnTo>
                <a:lnTo>
                  <a:pt x="751491" y="1673766"/>
                </a:lnTo>
                <a:lnTo>
                  <a:pt x="739436" y="1673132"/>
                </a:lnTo>
                <a:lnTo>
                  <a:pt x="727699" y="1672815"/>
                </a:lnTo>
                <a:lnTo>
                  <a:pt x="715328" y="1672815"/>
                </a:lnTo>
                <a:lnTo>
                  <a:pt x="703591" y="1672815"/>
                </a:lnTo>
                <a:close/>
                <a:moveTo>
                  <a:pt x="648970" y="1432954"/>
                </a:moveTo>
                <a:lnTo>
                  <a:pt x="625158" y="1541027"/>
                </a:lnTo>
                <a:lnTo>
                  <a:pt x="633730" y="1538796"/>
                </a:lnTo>
                <a:lnTo>
                  <a:pt x="643255" y="1537202"/>
                </a:lnTo>
                <a:lnTo>
                  <a:pt x="652780" y="1536245"/>
                </a:lnTo>
                <a:lnTo>
                  <a:pt x="662623" y="1535289"/>
                </a:lnTo>
                <a:lnTo>
                  <a:pt x="673100" y="1534651"/>
                </a:lnTo>
                <a:lnTo>
                  <a:pt x="683578" y="1534014"/>
                </a:lnTo>
                <a:lnTo>
                  <a:pt x="705485" y="1534014"/>
                </a:lnTo>
                <a:lnTo>
                  <a:pt x="721043" y="1534014"/>
                </a:lnTo>
                <a:lnTo>
                  <a:pt x="736600" y="1534333"/>
                </a:lnTo>
                <a:lnTo>
                  <a:pt x="765810" y="1535927"/>
                </a:lnTo>
                <a:lnTo>
                  <a:pt x="791527" y="1537521"/>
                </a:lnTo>
                <a:lnTo>
                  <a:pt x="811213" y="1539115"/>
                </a:lnTo>
                <a:lnTo>
                  <a:pt x="773113" y="1432954"/>
                </a:lnTo>
                <a:lnTo>
                  <a:pt x="648970" y="1432954"/>
                </a:lnTo>
                <a:close/>
                <a:moveTo>
                  <a:pt x="634365" y="1414463"/>
                </a:moveTo>
                <a:lnTo>
                  <a:pt x="785813" y="1414463"/>
                </a:lnTo>
                <a:lnTo>
                  <a:pt x="838200" y="1560474"/>
                </a:lnTo>
                <a:lnTo>
                  <a:pt x="823595" y="1558880"/>
                </a:lnTo>
                <a:lnTo>
                  <a:pt x="813435" y="1557924"/>
                </a:lnTo>
                <a:lnTo>
                  <a:pt x="786447" y="1555373"/>
                </a:lnTo>
                <a:lnTo>
                  <a:pt x="768350" y="1554098"/>
                </a:lnTo>
                <a:lnTo>
                  <a:pt x="748348" y="1553142"/>
                </a:lnTo>
                <a:lnTo>
                  <a:pt x="727393" y="1552504"/>
                </a:lnTo>
                <a:lnTo>
                  <a:pt x="705485" y="1552185"/>
                </a:lnTo>
                <a:lnTo>
                  <a:pt x="691833" y="1552185"/>
                </a:lnTo>
                <a:lnTo>
                  <a:pt x="678815" y="1552504"/>
                </a:lnTo>
                <a:lnTo>
                  <a:pt x="665798" y="1553142"/>
                </a:lnTo>
                <a:lnTo>
                  <a:pt x="654050" y="1554098"/>
                </a:lnTo>
                <a:lnTo>
                  <a:pt x="642620" y="1555692"/>
                </a:lnTo>
                <a:lnTo>
                  <a:pt x="632460" y="1557605"/>
                </a:lnTo>
                <a:lnTo>
                  <a:pt x="628015" y="1558880"/>
                </a:lnTo>
                <a:lnTo>
                  <a:pt x="623888" y="1559837"/>
                </a:lnTo>
                <a:lnTo>
                  <a:pt x="620078" y="1561112"/>
                </a:lnTo>
                <a:lnTo>
                  <a:pt x="616585" y="1562706"/>
                </a:lnTo>
                <a:lnTo>
                  <a:pt x="600075" y="1570038"/>
                </a:lnTo>
                <a:lnTo>
                  <a:pt x="632778" y="1421796"/>
                </a:lnTo>
                <a:lnTo>
                  <a:pt x="634365" y="1414463"/>
                </a:lnTo>
                <a:close/>
                <a:moveTo>
                  <a:pt x="595278" y="1373188"/>
                </a:moveTo>
                <a:lnTo>
                  <a:pt x="595212" y="1373439"/>
                </a:lnTo>
                <a:lnTo>
                  <a:pt x="589500" y="1394716"/>
                </a:lnTo>
                <a:lnTo>
                  <a:pt x="583470" y="1414722"/>
                </a:lnTo>
                <a:lnTo>
                  <a:pt x="577440" y="1434411"/>
                </a:lnTo>
                <a:lnTo>
                  <a:pt x="572045" y="1453147"/>
                </a:lnTo>
                <a:lnTo>
                  <a:pt x="566016" y="1470930"/>
                </a:lnTo>
                <a:lnTo>
                  <a:pt x="560304" y="1488078"/>
                </a:lnTo>
                <a:lnTo>
                  <a:pt x="554909" y="1504591"/>
                </a:lnTo>
                <a:lnTo>
                  <a:pt x="548879" y="1520469"/>
                </a:lnTo>
                <a:lnTo>
                  <a:pt x="537772" y="1550320"/>
                </a:lnTo>
                <a:lnTo>
                  <a:pt x="526665" y="1577312"/>
                </a:lnTo>
                <a:lnTo>
                  <a:pt x="516192" y="1601764"/>
                </a:lnTo>
                <a:lnTo>
                  <a:pt x="506037" y="1623676"/>
                </a:lnTo>
                <a:lnTo>
                  <a:pt x="502752" y="1630360"/>
                </a:lnTo>
                <a:lnTo>
                  <a:pt x="507867" y="1628739"/>
                </a:lnTo>
                <a:lnTo>
                  <a:pt x="521507" y="1625251"/>
                </a:lnTo>
                <a:lnTo>
                  <a:pt x="534513" y="1621763"/>
                </a:lnTo>
                <a:lnTo>
                  <a:pt x="548153" y="1618592"/>
                </a:lnTo>
                <a:lnTo>
                  <a:pt x="561794" y="1615738"/>
                </a:lnTo>
                <a:lnTo>
                  <a:pt x="575117" y="1612884"/>
                </a:lnTo>
                <a:lnTo>
                  <a:pt x="588757" y="1610664"/>
                </a:lnTo>
                <a:lnTo>
                  <a:pt x="602398" y="1608445"/>
                </a:lnTo>
                <a:lnTo>
                  <a:pt x="616356" y="1606542"/>
                </a:lnTo>
                <a:lnTo>
                  <a:pt x="630313" y="1604640"/>
                </a:lnTo>
                <a:lnTo>
                  <a:pt x="644588" y="1603371"/>
                </a:lnTo>
                <a:lnTo>
                  <a:pt x="658546" y="1602103"/>
                </a:lnTo>
                <a:lnTo>
                  <a:pt x="672503" y="1601469"/>
                </a:lnTo>
                <a:lnTo>
                  <a:pt x="687095" y="1600834"/>
                </a:lnTo>
                <a:lnTo>
                  <a:pt x="701053" y="1600200"/>
                </a:lnTo>
                <a:lnTo>
                  <a:pt x="715328" y="1600200"/>
                </a:lnTo>
                <a:lnTo>
                  <a:pt x="729920" y="1600200"/>
                </a:lnTo>
                <a:lnTo>
                  <a:pt x="744195" y="1600834"/>
                </a:lnTo>
                <a:lnTo>
                  <a:pt x="758152" y="1601469"/>
                </a:lnTo>
                <a:lnTo>
                  <a:pt x="772427" y="1602103"/>
                </a:lnTo>
                <a:lnTo>
                  <a:pt x="786702" y="1603371"/>
                </a:lnTo>
                <a:lnTo>
                  <a:pt x="800659" y="1604640"/>
                </a:lnTo>
                <a:lnTo>
                  <a:pt x="814617" y="1606542"/>
                </a:lnTo>
                <a:lnTo>
                  <a:pt x="828575" y="1608445"/>
                </a:lnTo>
                <a:lnTo>
                  <a:pt x="842215" y="1610664"/>
                </a:lnTo>
                <a:lnTo>
                  <a:pt x="855855" y="1612884"/>
                </a:lnTo>
                <a:lnTo>
                  <a:pt x="869496" y="1615738"/>
                </a:lnTo>
                <a:lnTo>
                  <a:pt x="883136" y="1618592"/>
                </a:lnTo>
                <a:lnTo>
                  <a:pt x="896459" y="1621763"/>
                </a:lnTo>
                <a:lnTo>
                  <a:pt x="909783" y="1625251"/>
                </a:lnTo>
                <a:lnTo>
                  <a:pt x="922789" y="1628739"/>
                </a:lnTo>
                <a:lnTo>
                  <a:pt x="927880" y="1630314"/>
                </a:lnTo>
                <a:lnTo>
                  <a:pt x="924618" y="1623676"/>
                </a:lnTo>
                <a:lnTo>
                  <a:pt x="914145" y="1601447"/>
                </a:lnTo>
                <a:lnTo>
                  <a:pt x="903673" y="1577312"/>
                </a:lnTo>
                <a:lnTo>
                  <a:pt x="892566" y="1550320"/>
                </a:lnTo>
                <a:lnTo>
                  <a:pt x="881141" y="1520469"/>
                </a:lnTo>
                <a:lnTo>
                  <a:pt x="875746" y="1504591"/>
                </a:lnTo>
                <a:lnTo>
                  <a:pt x="870034" y="1488078"/>
                </a:lnTo>
                <a:lnTo>
                  <a:pt x="864005" y="1470930"/>
                </a:lnTo>
                <a:lnTo>
                  <a:pt x="858610" y="1453147"/>
                </a:lnTo>
                <a:lnTo>
                  <a:pt x="852580" y="1434411"/>
                </a:lnTo>
                <a:lnTo>
                  <a:pt x="846868" y="1414722"/>
                </a:lnTo>
                <a:lnTo>
                  <a:pt x="841156" y="1394716"/>
                </a:lnTo>
                <a:lnTo>
                  <a:pt x="835443" y="1373439"/>
                </a:lnTo>
                <a:lnTo>
                  <a:pt x="835373" y="1373188"/>
                </a:lnTo>
                <a:lnTo>
                  <a:pt x="595278" y="1373188"/>
                </a:lnTo>
                <a:close/>
                <a:moveTo>
                  <a:pt x="715169" y="510634"/>
                </a:moveTo>
                <a:lnTo>
                  <a:pt x="712630" y="556679"/>
                </a:lnTo>
                <a:lnTo>
                  <a:pt x="709774" y="601138"/>
                </a:lnTo>
                <a:lnTo>
                  <a:pt x="706601" y="644961"/>
                </a:lnTo>
                <a:lnTo>
                  <a:pt x="703427" y="687514"/>
                </a:lnTo>
                <a:lnTo>
                  <a:pt x="699937" y="728796"/>
                </a:lnTo>
                <a:lnTo>
                  <a:pt x="696128" y="769126"/>
                </a:lnTo>
                <a:lnTo>
                  <a:pt x="692320" y="808821"/>
                </a:lnTo>
                <a:lnTo>
                  <a:pt x="688195" y="846610"/>
                </a:lnTo>
                <a:lnTo>
                  <a:pt x="684069" y="884082"/>
                </a:lnTo>
                <a:lnTo>
                  <a:pt x="679944" y="920284"/>
                </a:lnTo>
                <a:lnTo>
                  <a:pt x="675184" y="955533"/>
                </a:lnTo>
                <a:lnTo>
                  <a:pt x="670741" y="989829"/>
                </a:lnTo>
                <a:lnTo>
                  <a:pt x="665663" y="1023173"/>
                </a:lnTo>
                <a:lnTo>
                  <a:pt x="660903" y="1055564"/>
                </a:lnTo>
                <a:lnTo>
                  <a:pt x="655825" y="1086684"/>
                </a:lnTo>
                <a:lnTo>
                  <a:pt x="650748" y="1117170"/>
                </a:lnTo>
                <a:lnTo>
                  <a:pt x="645670" y="1147020"/>
                </a:lnTo>
                <a:lnTo>
                  <a:pt x="640275" y="1175601"/>
                </a:lnTo>
                <a:lnTo>
                  <a:pt x="634563" y="1203546"/>
                </a:lnTo>
                <a:lnTo>
                  <a:pt x="629168" y="1230221"/>
                </a:lnTo>
                <a:lnTo>
                  <a:pt x="623773" y="1256260"/>
                </a:lnTo>
                <a:lnTo>
                  <a:pt x="618061" y="1281348"/>
                </a:lnTo>
                <a:lnTo>
                  <a:pt x="613608" y="1300163"/>
                </a:lnTo>
                <a:lnTo>
                  <a:pt x="816730" y="1300163"/>
                </a:lnTo>
                <a:lnTo>
                  <a:pt x="812277" y="1281348"/>
                </a:lnTo>
                <a:lnTo>
                  <a:pt x="806565" y="1256260"/>
                </a:lnTo>
                <a:lnTo>
                  <a:pt x="801170" y="1230221"/>
                </a:lnTo>
                <a:lnTo>
                  <a:pt x="795775" y="1203546"/>
                </a:lnTo>
                <a:lnTo>
                  <a:pt x="790063" y="1175601"/>
                </a:lnTo>
                <a:lnTo>
                  <a:pt x="784985" y="1147020"/>
                </a:lnTo>
                <a:lnTo>
                  <a:pt x="779590" y="1117170"/>
                </a:lnTo>
                <a:lnTo>
                  <a:pt x="774513" y="1086684"/>
                </a:lnTo>
                <a:lnTo>
                  <a:pt x="769435" y="1055564"/>
                </a:lnTo>
                <a:lnTo>
                  <a:pt x="764358" y="1023173"/>
                </a:lnTo>
                <a:lnTo>
                  <a:pt x="759915" y="989829"/>
                </a:lnTo>
                <a:lnTo>
                  <a:pt x="755155" y="955533"/>
                </a:lnTo>
                <a:lnTo>
                  <a:pt x="750712" y="920284"/>
                </a:lnTo>
                <a:lnTo>
                  <a:pt x="746269" y="884082"/>
                </a:lnTo>
                <a:lnTo>
                  <a:pt x="741826" y="846610"/>
                </a:lnTo>
                <a:lnTo>
                  <a:pt x="738018" y="808821"/>
                </a:lnTo>
                <a:lnTo>
                  <a:pt x="734210" y="769126"/>
                </a:lnTo>
                <a:lnTo>
                  <a:pt x="730402" y="728796"/>
                </a:lnTo>
                <a:lnTo>
                  <a:pt x="727228" y="687514"/>
                </a:lnTo>
                <a:lnTo>
                  <a:pt x="723738" y="644961"/>
                </a:lnTo>
                <a:lnTo>
                  <a:pt x="720881" y="601138"/>
                </a:lnTo>
                <a:lnTo>
                  <a:pt x="718025" y="556679"/>
                </a:lnTo>
                <a:lnTo>
                  <a:pt x="715169" y="510634"/>
                </a:lnTo>
                <a:close/>
                <a:moveTo>
                  <a:pt x="654873" y="0"/>
                </a:moveTo>
                <a:lnTo>
                  <a:pt x="691051" y="0"/>
                </a:lnTo>
                <a:lnTo>
                  <a:pt x="775782" y="0"/>
                </a:lnTo>
                <a:lnTo>
                  <a:pt x="775782" y="36837"/>
                </a:lnTo>
                <a:lnTo>
                  <a:pt x="775782" y="93044"/>
                </a:lnTo>
                <a:lnTo>
                  <a:pt x="776417" y="147664"/>
                </a:lnTo>
                <a:lnTo>
                  <a:pt x="777052" y="201649"/>
                </a:lnTo>
                <a:lnTo>
                  <a:pt x="778004" y="254046"/>
                </a:lnTo>
                <a:lnTo>
                  <a:pt x="779273" y="305808"/>
                </a:lnTo>
                <a:lnTo>
                  <a:pt x="780860" y="355983"/>
                </a:lnTo>
                <a:lnTo>
                  <a:pt x="782446" y="404887"/>
                </a:lnTo>
                <a:lnTo>
                  <a:pt x="784985" y="452520"/>
                </a:lnTo>
                <a:lnTo>
                  <a:pt x="787207" y="499201"/>
                </a:lnTo>
                <a:lnTo>
                  <a:pt x="789745" y="544930"/>
                </a:lnTo>
                <a:lnTo>
                  <a:pt x="792602" y="589070"/>
                </a:lnTo>
                <a:lnTo>
                  <a:pt x="795458" y="632576"/>
                </a:lnTo>
                <a:lnTo>
                  <a:pt x="798631" y="674494"/>
                </a:lnTo>
                <a:lnTo>
                  <a:pt x="802122" y="715776"/>
                </a:lnTo>
                <a:lnTo>
                  <a:pt x="805613" y="755789"/>
                </a:lnTo>
                <a:lnTo>
                  <a:pt x="809738" y="794848"/>
                </a:lnTo>
                <a:lnTo>
                  <a:pt x="813546" y="832955"/>
                </a:lnTo>
                <a:lnTo>
                  <a:pt x="817672" y="869792"/>
                </a:lnTo>
                <a:lnTo>
                  <a:pt x="821797" y="905359"/>
                </a:lnTo>
                <a:lnTo>
                  <a:pt x="826558" y="940607"/>
                </a:lnTo>
                <a:lnTo>
                  <a:pt x="830683" y="974269"/>
                </a:lnTo>
                <a:lnTo>
                  <a:pt x="835761" y="1007295"/>
                </a:lnTo>
                <a:lnTo>
                  <a:pt x="840204" y="1039368"/>
                </a:lnTo>
                <a:lnTo>
                  <a:pt x="845281" y="1069854"/>
                </a:lnTo>
                <a:lnTo>
                  <a:pt x="850676" y="1100022"/>
                </a:lnTo>
                <a:lnTo>
                  <a:pt x="855436" y="1129237"/>
                </a:lnTo>
                <a:lnTo>
                  <a:pt x="860831" y="1157500"/>
                </a:lnTo>
                <a:lnTo>
                  <a:pt x="866226" y="1184492"/>
                </a:lnTo>
                <a:lnTo>
                  <a:pt x="871303" y="1211167"/>
                </a:lnTo>
                <a:lnTo>
                  <a:pt x="877016" y="1236572"/>
                </a:lnTo>
                <a:lnTo>
                  <a:pt x="882411" y="1261341"/>
                </a:lnTo>
                <a:lnTo>
                  <a:pt x="887806" y="1284841"/>
                </a:lnTo>
                <a:lnTo>
                  <a:pt x="893518" y="1307705"/>
                </a:lnTo>
                <a:lnTo>
                  <a:pt x="899230" y="1329934"/>
                </a:lnTo>
                <a:lnTo>
                  <a:pt x="904625" y="1351210"/>
                </a:lnTo>
                <a:lnTo>
                  <a:pt x="910337" y="1371534"/>
                </a:lnTo>
                <a:lnTo>
                  <a:pt x="915732" y="1391223"/>
                </a:lnTo>
                <a:lnTo>
                  <a:pt x="921127" y="1410276"/>
                </a:lnTo>
                <a:lnTo>
                  <a:pt x="926839" y="1428377"/>
                </a:lnTo>
                <a:lnTo>
                  <a:pt x="932551" y="1445526"/>
                </a:lnTo>
                <a:lnTo>
                  <a:pt x="943341" y="1478234"/>
                </a:lnTo>
                <a:lnTo>
                  <a:pt x="954131" y="1508085"/>
                </a:lnTo>
                <a:lnTo>
                  <a:pt x="964921" y="1534759"/>
                </a:lnTo>
                <a:lnTo>
                  <a:pt x="974759" y="1559211"/>
                </a:lnTo>
                <a:lnTo>
                  <a:pt x="984596" y="1580488"/>
                </a:lnTo>
                <a:lnTo>
                  <a:pt x="993799" y="1600176"/>
                </a:lnTo>
                <a:lnTo>
                  <a:pt x="1002368" y="1617007"/>
                </a:lnTo>
                <a:lnTo>
                  <a:pt x="1010301" y="1631615"/>
                </a:lnTo>
                <a:lnTo>
                  <a:pt x="1017600" y="1644000"/>
                </a:lnTo>
                <a:lnTo>
                  <a:pt x="1024265" y="1654479"/>
                </a:lnTo>
                <a:lnTo>
                  <a:pt x="1030294" y="1663053"/>
                </a:lnTo>
                <a:lnTo>
                  <a:pt x="1034737" y="1669722"/>
                </a:lnTo>
                <a:lnTo>
                  <a:pt x="1035523" y="1670750"/>
                </a:lnTo>
                <a:lnTo>
                  <a:pt x="1037304" y="1671546"/>
                </a:lnTo>
                <a:lnTo>
                  <a:pt x="1049676" y="1677254"/>
                </a:lnTo>
                <a:lnTo>
                  <a:pt x="1061413" y="1683596"/>
                </a:lnTo>
                <a:lnTo>
                  <a:pt x="1073467" y="1689938"/>
                </a:lnTo>
                <a:lnTo>
                  <a:pt x="1085204" y="1695962"/>
                </a:lnTo>
                <a:lnTo>
                  <a:pt x="1096941" y="1702621"/>
                </a:lnTo>
                <a:lnTo>
                  <a:pt x="1108361" y="1709597"/>
                </a:lnTo>
                <a:lnTo>
                  <a:pt x="1119781" y="1716574"/>
                </a:lnTo>
                <a:lnTo>
                  <a:pt x="1131201" y="1723867"/>
                </a:lnTo>
                <a:lnTo>
                  <a:pt x="1142304" y="1731477"/>
                </a:lnTo>
                <a:lnTo>
                  <a:pt x="1153089" y="1739087"/>
                </a:lnTo>
                <a:lnTo>
                  <a:pt x="1164192" y="1747015"/>
                </a:lnTo>
                <a:lnTo>
                  <a:pt x="1174660" y="1754942"/>
                </a:lnTo>
                <a:lnTo>
                  <a:pt x="1185128" y="1763186"/>
                </a:lnTo>
                <a:lnTo>
                  <a:pt x="1195914" y="1771431"/>
                </a:lnTo>
                <a:lnTo>
                  <a:pt x="1206065" y="1779992"/>
                </a:lnTo>
                <a:lnTo>
                  <a:pt x="1216215" y="1788554"/>
                </a:lnTo>
                <a:lnTo>
                  <a:pt x="1226049" y="1797432"/>
                </a:lnTo>
                <a:lnTo>
                  <a:pt x="1235883" y="1806628"/>
                </a:lnTo>
                <a:lnTo>
                  <a:pt x="1245717" y="1815824"/>
                </a:lnTo>
                <a:lnTo>
                  <a:pt x="1254916" y="1825020"/>
                </a:lnTo>
                <a:lnTo>
                  <a:pt x="1264433" y="1834532"/>
                </a:lnTo>
                <a:lnTo>
                  <a:pt x="1273315" y="1844362"/>
                </a:lnTo>
                <a:lnTo>
                  <a:pt x="1282197" y="1854509"/>
                </a:lnTo>
                <a:lnTo>
                  <a:pt x="1291079" y="1864339"/>
                </a:lnTo>
                <a:lnTo>
                  <a:pt x="1299644" y="1874486"/>
                </a:lnTo>
                <a:lnTo>
                  <a:pt x="1308209" y="1884633"/>
                </a:lnTo>
                <a:lnTo>
                  <a:pt x="1316457" y="1895414"/>
                </a:lnTo>
                <a:lnTo>
                  <a:pt x="1324387" y="1905878"/>
                </a:lnTo>
                <a:lnTo>
                  <a:pt x="1332317" y="1916660"/>
                </a:lnTo>
                <a:lnTo>
                  <a:pt x="1340248" y="1927758"/>
                </a:lnTo>
                <a:lnTo>
                  <a:pt x="1347861" y="1938539"/>
                </a:lnTo>
                <a:lnTo>
                  <a:pt x="1355157" y="1949637"/>
                </a:lnTo>
                <a:lnTo>
                  <a:pt x="1362453" y="1961370"/>
                </a:lnTo>
                <a:lnTo>
                  <a:pt x="1369432" y="1972468"/>
                </a:lnTo>
                <a:lnTo>
                  <a:pt x="1376094" y="1984200"/>
                </a:lnTo>
                <a:lnTo>
                  <a:pt x="1382438" y="1995933"/>
                </a:lnTo>
                <a:lnTo>
                  <a:pt x="1388782" y="2007665"/>
                </a:lnTo>
                <a:lnTo>
                  <a:pt x="1395127" y="2019715"/>
                </a:lnTo>
                <a:lnTo>
                  <a:pt x="1401154" y="2031764"/>
                </a:lnTo>
                <a:lnTo>
                  <a:pt x="1406547" y="2044131"/>
                </a:lnTo>
                <a:lnTo>
                  <a:pt x="1430338" y="2095500"/>
                </a:lnTo>
                <a:lnTo>
                  <a:pt x="1074736" y="2095500"/>
                </a:lnTo>
                <a:lnTo>
                  <a:pt x="1064268" y="2081548"/>
                </a:lnTo>
                <a:lnTo>
                  <a:pt x="1056337" y="2072352"/>
                </a:lnTo>
                <a:lnTo>
                  <a:pt x="1048407" y="2063157"/>
                </a:lnTo>
                <a:lnTo>
                  <a:pt x="1040159" y="2053961"/>
                </a:lnTo>
                <a:lnTo>
                  <a:pt x="1031594" y="2045399"/>
                </a:lnTo>
                <a:lnTo>
                  <a:pt x="1022712" y="2036838"/>
                </a:lnTo>
                <a:lnTo>
                  <a:pt x="1013830" y="2028276"/>
                </a:lnTo>
                <a:lnTo>
                  <a:pt x="1004314" y="2020349"/>
                </a:lnTo>
                <a:lnTo>
                  <a:pt x="994797" y="2012422"/>
                </a:lnTo>
                <a:lnTo>
                  <a:pt x="984963" y="2004812"/>
                </a:lnTo>
                <a:lnTo>
                  <a:pt x="975129" y="1997518"/>
                </a:lnTo>
                <a:lnTo>
                  <a:pt x="965296" y="1990542"/>
                </a:lnTo>
                <a:lnTo>
                  <a:pt x="954828" y="1983566"/>
                </a:lnTo>
                <a:lnTo>
                  <a:pt x="944359" y="1977541"/>
                </a:lnTo>
                <a:lnTo>
                  <a:pt x="933891" y="1971200"/>
                </a:lnTo>
                <a:lnTo>
                  <a:pt x="922789" y="1965175"/>
                </a:lnTo>
                <a:lnTo>
                  <a:pt x="911686" y="1959467"/>
                </a:lnTo>
                <a:lnTo>
                  <a:pt x="900583" y="1954394"/>
                </a:lnTo>
                <a:lnTo>
                  <a:pt x="889163" y="1949320"/>
                </a:lnTo>
                <a:lnTo>
                  <a:pt x="877743" y="1944881"/>
                </a:lnTo>
                <a:lnTo>
                  <a:pt x="866324" y="1940124"/>
                </a:lnTo>
                <a:lnTo>
                  <a:pt x="854269" y="1936319"/>
                </a:lnTo>
                <a:lnTo>
                  <a:pt x="842215" y="1932514"/>
                </a:lnTo>
                <a:lnTo>
                  <a:pt x="830161" y="1929026"/>
                </a:lnTo>
                <a:lnTo>
                  <a:pt x="818106" y="1925855"/>
                </a:lnTo>
                <a:lnTo>
                  <a:pt x="805418" y="1923318"/>
                </a:lnTo>
                <a:lnTo>
                  <a:pt x="793046" y="1921099"/>
                </a:lnTo>
                <a:lnTo>
                  <a:pt x="780357" y="1919196"/>
                </a:lnTo>
                <a:lnTo>
                  <a:pt x="767669" y="1917294"/>
                </a:lnTo>
                <a:lnTo>
                  <a:pt x="754663" y="1916025"/>
                </a:lnTo>
                <a:lnTo>
                  <a:pt x="741657" y="1915074"/>
                </a:lnTo>
                <a:lnTo>
                  <a:pt x="728651" y="1914440"/>
                </a:lnTo>
                <a:lnTo>
                  <a:pt x="715328" y="1914123"/>
                </a:lnTo>
                <a:lnTo>
                  <a:pt x="702322" y="1914440"/>
                </a:lnTo>
                <a:lnTo>
                  <a:pt x="689316" y="1915074"/>
                </a:lnTo>
                <a:lnTo>
                  <a:pt x="675993" y="1916025"/>
                </a:lnTo>
                <a:lnTo>
                  <a:pt x="663304" y="1917294"/>
                </a:lnTo>
                <a:lnTo>
                  <a:pt x="650615" y="1919196"/>
                </a:lnTo>
                <a:lnTo>
                  <a:pt x="637927" y="1921099"/>
                </a:lnTo>
                <a:lnTo>
                  <a:pt x="625238" y="1923318"/>
                </a:lnTo>
                <a:lnTo>
                  <a:pt x="613183" y="1925855"/>
                </a:lnTo>
                <a:lnTo>
                  <a:pt x="600495" y="1929026"/>
                </a:lnTo>
                <a:lnTo>
                  <a:pt x="588757" y="1932514"/>
                </a:lnTo>
                <a:lnTo>
                  <a:pt x="576386" y="1936319"/>
                </a:lnTo>
                <a:lnTo>
                  <a:pt x="564649" y="1940124"/>
                </a:lnTo>
                <a:lnTo>
                  <a:pt x="552912" y="1944881"/>
                </a:lnTo>
                <a:lnTo>
                  <a:pt x="541492" y="1949320"/>
                </a:lnTo>
                <a:lnTo>
                  <a:pt x="530389" y="1954394"/>
                </a:lnTo>
                <a:lnTo>
                  <a:pt x="518969" y="1959467"/>
                </a:lnTo>
                <a:lnTo>
                  <a:pt x="507867" y="1965175"/>
                </a:lnTo>
                <a:lnTo>
                  <a:pt x="497081" y="1971200"/>
                </a:lnTo>
                <a:lnTo>
                  <a:pt x="486296" y="1977541"/>
                </a:lnTo>
                <a:lnTo>
                  <a:pt x="475827" y="1983566"/>
                </a:lnTo>
                <a:lnTo>
                  <a:pt x="465676" y="1990542"/>
                </a:lnTo>
                <a:lnTo>
                  <a:pt x="455525" y="1997518"/>
                </a:lnTo>
                <a:lnTo>
                  <a:pt x="445692" y="2004812"/>
                </a:lnTo>
                <a:lnTo>
                  <a:pt x="435858" y="2012422"/>
                </a:lnTo>
                <a:lnTo>
                  <a:pt x="426659" y="2020349"/>
                </a:lnTo>
                <a:lnTo>
                  <a:pt x="417459" y="2028276"/>
                </a:lnTo>
                <a:lnTo>
                  <a:pt x="408260" y="2036838"/>
                </a:lnTo>
                <a:lnTo>
                  <a:pt x="399695" y="2045399"/>
                </a:lnTo>
                <a:lnTo>
                  <a:pt x="391130" y="2053961"/>
                </a:lnTo>
                <a:lnTo>
                  <a:pt x="382565" y="2063157"/>
                </a:lnTo>
                <a:lnTo>
                  <a:pt x="374635" y="2072352"/>
                </a:lnTo>
                <a:lnTo>
                  <a:pt x="366704" y="2081548"/>
                </a:lnTo>
                <a:lnTo>
                  <a:pt x="355602" y="2095500"/>
                </a:lnTo>
                <a:lnTo>
                  <a:pt x="0" y="2095500"/>
                </a:lnTo>
                <a:lnTo>
                  <a:pt x="24108" y="2044131"/>
                </a:lnTo>
                <a:lnTo>
                  <a:pt x="29818" y="2031764"/>
                </a:lnTo>
                <a:lnTo>
                  <a:pt x="35845" y="2019715"/>
                </a:lnTo>
                <a:lnTo>
                  <a:pt x="41873" y="2007665"/>
                </a:lnTo>
                <a:lnTo>
                  <a:pt x="48217" y="1995933"/>
                </a:lnTo>
                <a:lnTo>
                  <a:pt x="54879" y="1983883"/>
                </a:lnTo>
                <a:lnTo>
                  <a:pt x="61857" y="1972468"/>
                </a:lnTo>
                <a:lnTo>
                  <a:pt x="68836" y="1961053"/>
                </a:lnTo>
                <a:lnTo>
                  <a:pt x="75498" y="1949637"/>
                </a:lnTo>
                <a:lnTo>
                  <a:pt x="83111" y="1938539"/>
                </a:lnTo>
                <a:lnTo>
                  <a:pt x="90407" y="1927758"/>
                </a:lnTo>
                <a:lnTo>
                  <a:pt x="98337" y="1916660"/>
                </a:lnTo>
                <a:lnTo>
                  <a:pt x="106268" y="1905878"/>
                </a:lnTo>
                <a:lnTo>
                  <a:pt x="114198" y="1895414"/>
                </a:lnTo>
                <a:lnTo>
                  <a:pt x="122446" y="1884633"/>
                </a:lnTo>
                <a:lnTo>
                  <a:pt x="131011" y="1874486"/>
                </a:lnTo>
                <a:lnTo>
                  <a:pt x="139576" y="1864339"/>
                </a:lnTo>
                <a:lnTo>
                  <a:pt x="148458" y="1854192"/>
                </a:lnTo>
                <a:lnTo>
                  <a:pt x="157340" y="1844045"/>
                </a:lnTo>
                <a:lnTo>
                  <a:pt x="166539" y="1834532"/>
                </a:lnTo>
                <a:lnTo>
                  <a:pt x="176056" y="1825020"/>
                </a:lnTo>
                <a:lnTo>
                  <a:pt x="185573" y="1815824"/>
                </a:lnTo>
                <a:lnTo>
                  <a:pt x="195089" y="1806628"/>
                </a:lnTo>
                <a:lnTo>
                  <a:pt x="204606" y="1797432"/>
                </a:lnTo>
                <a:lnTo>
                  <a:pt x="214757" y="1788554"/>
                </a:lnTo>
                <a:lnTo>
                  <a:pt x="224908" y="1779992"/>
                </a:lnTo>
                <a:lnTo>
                  <a:pt x="235059" y="1771431"/>
                </a:lnTo>
                <a:lnTo>
                  <a:pt x="245527" y="1763186"/>
                </a:lnTo>
                <a:lnTo>
                  <a:pt x="255995" y="1754942"/>
                </a:lnTo>
                <a:lnTo>
                  <a:pt x="266780" y="1747015"/>
                </a:lnTo>
                <a:lnTo>
                  <a:pt x="277566" y="1739087"/>
                </a:lnTo>
                <a:lnTo>
                  <a:pt x="288351" y="1731477"/>
                </a:lnTo>
                <a:lnTo>
                  <a:pt x="299771" y="1723867"/>
                </a:lnTo>
                <a:lnTo>
                  <a:pt x="310874" y="1716574"/>
                </a:lnTo>
                <a:lnTo>
                  <a:pt x="322294" y="1709597"/>
                </a:lnTo>
                <a:lnTo>
                  <a:pt x="334031" y="1702621"/>
                </a:lnTo>
                <a:lnTo>
                  <a:pt x="345451" y="1695962"/>
                </a:lnTo>
                <a:lnTo>
                  <a:pt x="357505" y="1689938"/>
                </a:lnTo>
                <a:lnTo>
                  <a:pt x="369242" y="1683596"/>
                </a:lnTo>
                <a:lnTo>
                  <a:pt x="381614" y="1677254"/>
                </a:lnTo>
                <a:lnTo>
                  <a:pt x="393351" y="1671546"/>
                </a:lnTo>
                <a:lnTo>
                  <a:pt x="394726" y="1670962"/>
                </a:lnTo>
                <a:lnTo>
                  <a:pt x="395601" y="1669722"/>
                </a:lnTo>
                <a:lnTo>
                  <a:pt x="401313" y="1661783"/>
                </a:lnTo>
                <a:lnTo>
                  <a:pt x="407977" y="1651621"/>
                </a:lnTo>
                <a:lnTo>
                  <a:pt x="415911" y="1638601"/>
                </a:lnTo>
                <a:lnTo>
                  <a:pt x="424797" y="1623358"/>
                </a:lnTo>
                <a:lnTo>
                  <a:pt x="434317" y="1604940"/>
                </a:lnTo>
                <a:lnTo>
                  <a:pt x="444472" y="1583663"/>
                </a:lnTo>
                <a:lnTo>
                  <a:pt x="450184" y="1571596"/>
                </a:lnTo>
                <a:lnTo>
                  <a:pt x="455897" y="1558894"/>
                </a:lnTo>
                <a:lnTo>
                  <a:pt x="461292" y="1545239"/>
                </a:lnTo>
                <a:lnTo>
                  <a:pt x="467321" y="1530949"/>
                </a:lnTo>
                <a:lnTo>
                  <a:pt x="473351" y="1516024"/>
                </a:lnTo>
                <a:lnTo>
                  <a:pt x="479380" y="1499828"/>
                </a:lnTo>
                <a:lnTo>
                  <a:pt x="485410" y="1482362"/>
                </a:lnTo>
                <a:lnTo>
                  <a:pt x="491757" y="1464579"/>
                </a:lnTo>
                <a:lnTo>
                  <a:pt x="498104" y="1445526"/>
                </a:lnTo>
                <a:lnTo>
                  <a:pt x="504451" y="1425837"/>
                </a:lnTo>
                <a:lnTo>
                  <a:pt x="510480" y="1404878"/>
                </a:lnTo>
                <a:lnTo>
                  <a:pt x="517144" y="1382966"/>
                </a:lnTo>
                <a:lnTo>
                  <a:pt x="523491" y="1360102"/>
                </a:lnTo>
                <a:lnTo>
                  <a:pt x="530156" y="1336285"/>
                </a:lnTo>
                <a:lnTo>
                  <a:pt x="536185" y="1311198"/>
                </a:lnTo>
                <a:lnTo>
                  <a:pt x="542532" y="1284841"/>
                </a:lnTo>
                <a:lnTo>
                  <a:pt x="548879" y="1257531"/>
                </a:lnTo>
                <a:lnTo>
                  <a:pt x="555226" y="1229268"/>
                </a:lnTo>
                <a:lnTo>
                  <a:pt x="561573" y="1199735"/>
                </a:lnTo>
                <a:lnTo>
                  <a:pt x="567285" y="1168932"/>
                </a:lnTo>
                <a:lnTo>
                  <a:pt x="573315" y="1137494"/>
                </a:lnTo>
                <a:lnTo>
                  <a:pt x="579344" y="1104468"/>
                </a:lnTo>
                <a:lnTo>
                  <a:pt x="585057" y="1069854"/>
                </a:lnTo>
                <a:lnTo>
                  <a:pt x="590769" y="1034605"/>
                </a:lnTo>
                <a:lnTo>
                  <a:pt x="596164" y="998086"/>
                </a:lnTo>
                <a:lnTo>
                  <a:pt x="601559" y="959979"/>
                </a:lnTo>
                <a:lnTo>
                  <a:pt x="606637" y="920601"/>
                </a:lnTo>
                <a:lnTo>
                  <a:pt x="611714" y="879954"/>
                </a:lnTo>
                <a:lnTo>
                  <a:pt x="616474" y="838036"/>
                </a:lnTo>
                <a:lnTo>
                  <a:pt x="620917" y="794848"/>
                </a:lnTo>
                <a:lnTo>
                  <a:pt x="625043" y="750390"/>
                </a:lnTo>
                <a:lnTo>
                  <a:pt x="629486" y="704027"/>
                </a:lnTo>
                <a:lnTo>
                  <a:pt x="632976" y="656710"/>
                </a:lnTo>
                <a:lnTo>
                  <a:pt x="636785" y="607806"/>
                </a:lnTo>
                <a:lnTo>
                  <a:pt x="639958" y="557315"/>
                </a:lnTo>
                <a:lnTo>
                  <a:pt x="642814" y="505870"/>
                </a:lnTo>
                <a:lnTo>
                  <a:pt x="645670" y="452520"/>
                </a:lnTo>
                <a:lnTo>
                  <a:pt x="647892" y="397900"/>
                </a:lnTo>
                <a:lnTo>
                  <a:pt x="650113" y="341375"/>
                </a:lnTo>
                <a:lnTo>
                  <a:pt x="652017" y="283579"/>
                </a:lnTo>
                <a:lnTo>
                  <a:pt x="653287" y="224513"/>
                </a:lnTo>
                <a:lnTo>
                  <a:pt x="654239" y="163225"/>
                </a:lnTo>
                <a:lnTo>
                  <a:pt x="654873" y="100983"/>
                </a:lnTo>
                <a:lnTo>
                  <a:pt x="654873" y="36837"/>
                </a:lnTo>
                <a:lnTo>
                  <a:pt x="654873" y="0"/>
                </a:lnTo>
                <a:close/>
              </a:path>
            </a:pathLst>
          </a:custGeom>
          <a:solidFill>
            <a:srgbClr val="D6B9B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45" name="KSO_Shape"/>
          <p:cNvSpPr/>
          <p:nvPr/>
        </p:nvSpPr>
        <p:spPr bwMode="auto">
          <a:xfrm>
            <a:off x="7392144" y="4560937"/>
            <a:ext cx="428157" cy="524274"/>
          </a:xfrm>
          <a:custGeom>
            <a:avLst/>
            <a:gdLst>
              <a:gd name="T0" fmla="*/ 1505593 w 3702"/>
              <a:gd name="T1" fmla="*/ 281382 h 4536"/>
              <a:gd name="T2" fmla="*/ 1477447 w 3702"/>
              <a:gd name="T3" fmla="*/ 213347 h 4536"/>
              <a:gd name="T4" fmla="*/ 1428297 w 3702"/>
              <a:gd name="T5" fmla="*/ 162950 h 4536"/>
              <a:gd name="T6" fmla="*/ 1290508 w 3702"/>
              <a:gd name="T7" fmla="*/ 92394 h 4536"/>
              <a:gd name="T8" fmla="*/ 1062401 w 3702"/>
              <a:gd name="T9" fmla="*/ 31078 h 4536"/>
              <a:gd name="T10" fmla="*/ 777582 w 3702"/>
              <a:gd name="T11" fmla="*/ 0 h 4536"/>
              <a:gd name="T12" fmla="*/ 527630 w 3702"/>
              <a:gd name="T13" fmla="*/ 24358 h 4536"/>
              <a:gd name="T14" fmla="*/ 284399 w 3702"/>
              <a:gd name="T15" fmla="*/ 84415 h 4536"/>
              <a:gd name="T16" fmla="*/ 141569 w 3702"/>
              <a:gd name="T17" fmla="*/ 152870 h 4536"/>
              <a:gd name="T18" fmla="*/ 82757 w 3702"/>
              <a:gd name="T19" fmla="*/ 205787 h 4536"/>
              <a:gd name="T20" fmla="*/ 51251 w 3702"/>
              <a:gd name="T21" fmla="*/ 271303 h 4536"/>
              <a:gd name="T22" fmla="*/ 130647 w 3702"/>
              <a:gd name="T23" fmla="*/ 1803786 h 4536"/>
              <a:gd name="T24" fmla="*/ 144090 w 3702"/>
              <a:gd name="T25" fmla="*/ 1850403 h 4536"/>
              <a:gd name="T26" fmla="*/ 180217 w 3702"/>
              <a:gd name="T27" fmla="*/ 1889041 h 4536"/>
              <a:gd name="T28" fmla="*/ 257934 w 3702"/>
              <a:gd name="T29" fmla="*/ 1903320 h 4536"/>
              <a:gd name="T30" fmla="*/ 318846 w 3702"/>
              <a:gd name="T31" fmla="*/ 1868462 h 4536"/>
              <a:gd name="T32" fmla="*/ 340271 w 3702"/>
              <a:gd name="T33" fmla="*/ 1829405 h 4536"/>
              <a:gd name="T34" fmla="*/ 1209431 w 3702"/>
              <a:gd name="T35" fmla="*/ 1664355 h 4536"/>
              <a:gd name="T36" fmla="*/ 1214892 w 3702"/>
              <a:gd name="T37" fmla="*/ 1829405 h 4536"/>
              <a:gd name="T38" fmla="*/ 1235477 w 3702"/>
              <a:gd name="T39" fmla="*/ 1868462 h 4536"/>
              <a:gd name="T40" fmla="*/ 1296809 w 3702"/>
              <a:gd name="T41" fmla="*/ 1903320 h 4536"/>
              <a:gd name="T42" fmla="*/ 1374946 w 3702"/>
              <a:gd name="T43" fmla="*/ 1889041 h 4536"/>
              <a:gd name="T44" fmla="*/ 1410653 w 3702"/>
              <a:gd name="T45" fmla="*/ 1850403 h 4536"/>
              <a:gd name="T46" fmla="*/ 1424516 w 3702"/>
              <a:gd name="T47" fmla="*/ 1803786 h 4536"/>
              <a:gd name="T48" fmla="*/ 1097268 w 3702"/>
              <a:gd name="T49" fmla="*/ 146991 h 4536"/>
              <a:gd name="T50" fmla="*/ 1129195 w 3702"/>
              <a:gd name="T51" fmla="*/ 158330 h 4536"/>
              <a:gd name="T52" fmla="*/ 1144318 w 3702"/>
              <a:gd name="T53" fmla="*/ 189828 h 4536"/>
              <a:gd name="T54" fmla="*/ 1135496 w 3702"/>
              <a:gd name="T55" fmla="*/ 223006 h 4536"/>
              <a:gd name="T56" fmla="*/ 1103149 w 3702"/>
              <a:gd name="T57" fmla="*/ 241065 h 4536"/>
              <a:gd name="T58" fmla="*/ 432690 w 3702"/>
              <a:gd name="T59" fmla="*/ 235185 h 4536"/>
              <a:gd name="T60" fmla="*/ 411686 w 3702"/>
              <a:gd name="T61" fmla="*/ 207467 h 4536"/>
              <a:gd name="T62" fmla="*/ 414626 w 3702"/>
              <a:gd name="T63" fmla="*/ 172609 h 4536"/>
              <a:gd name="T64" fmla="*/ 441512 w 3702"/>
              <a:gd name="T65" fmla="*/ 149091 h 4536"/>
              <a:gd name="T66" fmla="*/ 197021 w 3702"/>
              <a:gd name="T67" fmla="*/ 412414 h 4536"/>
              <a:gd name="T68" fmla="*/ 225167 w 3702"/>
              <a:gd name="T69" fmla="*/ 354458 h 4536"/>
              <a:gd name="T70" fmla="*/ 1266983 w 3702"/>
              <a:gd name="T71" fmla="*/ 336399 h 4536"/>
              <a:gd name="T72" fmla="*/ 1329156 w 3702"/>
              <a:gd name="T73" fmla="*/ 354458 h 4536"/>
              <a:gd name="T74" fmla="*/ 1357302 w 3702"/>
              <a:gd name="T75" fmla="*/ 412414 h 4536"/>
              <a:gd name="T76" fmla="*/ 1416954 w 3702"/>
              <a:gd name="T77" fmla="*/ 880265 h 4536"/>
              <a:gd name="T78" fmla="*/ 1382927 w 3702"/>
              <a:gd name="T79" fmla="*/ 920162 h 4536"/>
              <a:gd name="T80" fmla="*/ 171816 w 3702"/>
              <a:gd name="T81" fmla="*/ 920162 h 4536"/>
              <a:gd name="T82" fmla="*/ 137789 w 3702"/>
              <a:gd name="T83" fmla="*/ 880265 h 4536"/>
              <a:gd name="T84" fmla="*/ 374298 w 3702"/>
              <a:gd name="T85" fmla="*/ 1343495 h 4536"/>
              <a:gd name="T86" fmla="*/ 361695 w 3702"/>
              <a:gd name="T87" fmla="*/ 1374153 h 4536"/>
              <a:gd name="T88" fmla="*/ 330609 w 3702"/>
              <a:gd name="T89" fmla="*/ 1386753 h 4536"/>
              <a:gd name="T90" fmla="*/ 129387 w 3702"/>
              <a:gd name="T91" fmla="*/ 1379193 h 4536"/>
              <a:gd name="T92" fmla="*/ 110903 w 3702"/>
              <a:gd name="T93" fmla="*/ 1351895 h 4536"/>
              <a:gd name="T94" fmla="*/ 113424 w 3702"/>
              <a:gd name="T95" fmla="*/ 1251101 h 4536"/>
              <a:gd name="T96" fmla="*/ 136528 w 3702"/>
              <a:gd name="T97" fmla="*/ 1228003 h 4536"/>
              <a:gd name="T98" fmla="*/ 339430 w 3702"/>
              <a:gd name="T99" fmla="*/ 1225063 h 4536"/>
              <a:gd name="T100" fmla="*/ 367156 w 3702"/>
              <a:gd name="T101" fmla="*/ 1243542 h 4536"/>
              <a:gd name="T102" fmla="*/ 1444680 w 3702"/>
              <a:gd name="T103" fmla="*/ 1343495 h 4536"/>
              <a:gd name="T104" fmla="*/ 1434598 w 3702"/>
              <a:gd name="T105" fmla="*/ 1370794 h 4536"/>
              <a:gd name="T106" fmla="*/ 1405612 w 3702"/>
              <a:gd name="T107" fmla="*/ 1386753 h 4536"/>
              <a:gd name="T108" fmla="*/ 1203130 w 3702"/>
              <a:gd name="T109" fmla="*/ 1381713 h 4536"/>
              <a:gd name="T110" fmla="*/ 1182126 w 3702"/>
              <a:gd name="T111" fmla="*/ 1356095 h 4536"/>
              <a:gd name="T112" fmla="*/ 1182126 w 3702"/>
              <a:gd name="T113" fmla="*/ 1255301 h 4536"/>
              <a:gd name="T114" fmla="*/ 1203130 w 3702"/>
              <a:gd name="T115" fmla="*/ 1229683 h 4536"/>
              <a:gd name="T116" fmla="*/ 1405612 w 3702"/>
              <a:gd name="T117" fmla="*/ 1224643 h 4536"/>
              <a:gd name="T118" fmla="*/ 1434598 w 3702"/>
              <a:gd name="T119" fmla="*/ 1240182 h 4536"/>
              <a:gd name="T120" fmla="*/ 1444680 w 3702"/>
              <a:gd name="T121" fmla="*/ 1343495 h 4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702" h="4536">
                <a:moveTo>
                  <a:pt x="1832" y="0"/>
                </a:moveTo>
                <a:lnTo>
                  <a:pt x="1832" y="0"/>
                </a:lnTo>
                <a:lnTo>
                  <a:pt x="1851" y="0"/>
                </a:lnTo>
                <a:lnTo>
                  <a:pt x="1869" y="0"/>
                </a:lnTo>
                <a:lnTo>
                  <a:pt x="1832" y="0"/>
                </a:lnTo>
                <a:close/>
                <a:moveTo>
                  <a:pt x="3584" y="670"/>
                </a:moveTo>
                <a:lnTo>
                  <a:pt x="3584" y="670"/>
                </a:lnTo>
                <a:lnTo>
                  <a:pt x="3579" y="646"/>
                </a:lnTo>
                <a:lnTo>
                  <a:pt x="3573" y="624"/>
                </a:lnTo>
                <a:lnTo>
                  <a:pt x="3566" y="604"/>
                </a:lnTo>
                <a:lnTo>
                  <a:pt x="3558" y="583"/>
                </a:lnTo>
                <a:lnTo>
                  <a:pt x="3549" y="563"/>
                </a:lnTo>
                <a:lnTo>
                  <a:pt x="3539" y="544"/>
                </a:lnTo>
                <a:lnTo>
                  <a:pt x="3528" y="526"/>
                </a:lnTo>
                <a:lnTo>
                  <a:pt x="3517" y="508"/>
                </a:lnTo>
                <a:lnTo>
                  <a:pt x="3504" y="490"/>
                </a:lnTo>
                <a:lnTo>
                  <a:pt x="3492" y="475"/>
                </a:lnTo>
                <a:lnTo>
                  <a:pt x="3478" y="459"/>
                </a:lnTo>
                <a:lnTo>
                  <a:pt x="3463" y="444"/>
                </a:lnTo>
                <a:lnTo>
                  <a:pt x="3448" y="429"/>
                </a:lnTo>
                <a:lnTo>
                  <a:pt x="3433" y="415"/>
                </a:lnTo>
                <a:lnTo>
                  <a:pt x="3416" y="401"/>
                </a:lnTo>
                <a:lnTo>
                  <a:pt x="3400" y="388"/>
                </a:lnTo>
                <a:lnTo>
                  <a:pt x="3363" y="364"/>
                </a:lnTo>
                <a:lnTo>
                  <a:pt x="3326" y="340"/>
                </a:lnTo>
                <a:lnTo>
                  <a:pt x="3286" y="318"/>
                </a:lnTo>
                <a:lnTo>
                  <a:pt x="3246" y="297"/>
                </a:lnTo>
                <a:lnTo>
                  <a:pt x="3204" y="277"/>
                </a:lnTo>
                <a:lnTo>
                  <a:pt x="3161" y="257"/>
                </a:lnTo>
                <a:lnTo>
                  <a:pt x="3072" y="220"/>
                </a:lnTo>
                <a:lnTo>
                  <a:pt x="3024" y="201"/>
                </a:lnTo>
                <a:lnTo>
                  <a:pt x="2969" y="183"/>
                </a:lnTo>
                <a:lnTo>
                  <a:pt x="2907" y="163"/>
                </a:lnTo>
                <a:lnTo>
                  <a:pt x="2840" y="144"/>
                </a:lnTo>
                <a:lnTo>
                  <a:pt x="2768" y="125"/>
                </a:lnTo>
                <a:lnTo>
                  <a:pt x="2692" y="108"/>
                </a:lnTo>
                <a:lnTo>
                  <a:pt x="2612" y="90"/>
                </a:lnTo>
                <a:lnTo>
                  <a:pt x="2529" y="74"/>
                </a:lnTo>
                <a:lnTo>
                  <a:pt x="2444" y="58"/>
                </a:lnTo>
                <a:lnTo>
                  <a:pt x="2359" y="45"/>
                </a:lnTo>
                <a:lnTo>
                  <a:pt x="2272" y="33"/>
                </a:lnTo>
                <a:lnTo>
                  <a:pt x="2185" y="22"/>
                </a:lnTo>
                <a:lnTo>
                  <a:pt x="2098" y="13"/>
                </a:lnTo>
                <a:lnTo>
                  <a:pt x="2014" y="7"/>
                </a:lnTo>
                <a:lnTo>
                  <a:pt x="1931" y="2"/>
                </a:lnTo>
                <a:lnTo>
                  <a:pt x="1851" y="0"/>
                </a:lnTo>
                <a:lnTo>
                  <a:pt x="1771" y="2"/>
                </a:lnTo>
                <a:lnTo>
                  <a:pt x="1688" y="7"/>
                </a:lnTo>
                <a:lnTo>
                  <a:pt x="1603" y="13"/>
                </a:lnTo>
                <a:lnTo>
                  <a:pt x="1517" y="22"/>
                </a:lnTo>
                <a:lnTo>
                  <a:pt x="1430" y="33"/>
                </a:lnTo>
                <a:lnTo>
                  <a:pt x="1343" y="45"/>
                </a:lnTo>
                <a:lnTo>
                  <a:pt x="1256" y="58"/>
                </a:lnTo>
                <a:lnTo>
                  <a:pt x="1172" y="74"/>
                </a:lnTo>
                <a:lnTo>
                  <a:pt x="1089" y="90"/>
                </a:lnTo>
                <a:lnTo>
                  <a:pt x="1009" y="108"/>
                </a:lnTo>
                <a:lnTo>
                  <a:pt x="933" y="125"/>
                </a:lnTo>
                <a:lnTo>
                  <a:pt x="861" y="144"/>
                </a:lnTo>
                <a:lnTo>
                  <a:pt x="794" y="163"/>
                </a:lnTo>
                <a:lnTo>
                  <a:pt x="732" y="183"/>
                </a:lnTo>
                <a:lnTo>
                  <a:pt x="677" y="201"/>
                </a:lnTo>
                <a:lnTo>
                  <a:pt x="630" y="220"/>
                </a:lnTo>
                <a:lnTo>
                  <a:pt x="541" y="257"/>
                </a:lnTo>
                <a:lnTo>
                  <a:pt x="497" y="277"/>
                </a:lnTo>
                <a:lnTo>
                  <a:pt x="455" y="297"/>
                </a:lnTo>
                <a:lnTo>
                  <a:pt x="414" y="318"/>
                </a:lnTo>
                <a:lnTo>
                  <a:pt x="375" y="340"/>
                </a:lnTo>
                <a:lnTo>
                  <a:pt x="337" y="364"/>
                </a:lnTo>
                <a:lnTo>
                  <a:pt x="302" y="388"/>
                </a:lnTo>
                <a:lnTo>
                  <a:pt x="285" y="401"/>
                </a:lnTo>
                <a:lnTo>
                  <a:pt x="268" y="416"/>
                </a:lnTo>
                <a:lnTo>
                  <a:pt x="253" y="429"/>
                </a:lnTo>
                <a:lnTo>
                  <a:pt x="237" y="444"/>
                </a:lnTo>
                <a:lnTo>
                  <a:pt x="223" y="459"/>
                </a:lnTo>
                <a:lnTo>
                  <a:pt x="210" y="475"/>
                </a:lnTo>
                <a:lnTo>
                  <a:pt x="197" y="490"/>
                </a:lnTo>
                <a:lnTo>
                  <a:pt x="185" y="508"/>
                </a:lnTo>
                <a:lnTo>
                  <a:pt x="173" y="526"/>
                </a:lnTo>
                <a:lnTo>
                  <a:pt x="163" y="544"/>
                </a:lnTo>
                <a:lnTo>
                  <a:pt x="153" y="563"/>
                </a:lnTo>
                <a:lnTo>
                  <a:pt x="144" y="583"/>
                </a:lnTo>
                <a:lnTo>
                  <a:pt x="135" y="604"/>
                </a:lnTo>
                <a:lnTo>
                  <a:pt x="129" y="624"/>
                </a:lnTo>
                <a:lnTo>
                  <a:pt x="122" y="646"/>
                </a:lnTo>
                <a:lnTo>
                  <a:pt x="116" y="670"/>
                </a:lnTo>
                <a:lnTo>
                  <a:pt x="0" y="2054"/>
                </a:lnTo>
                <a:lnTo>
                  <a:pt x="0" y="3963"/>
                </a:lnTo>
                <a:lnTo>
                  <a:pt x="310" y="3963"/>
                </a:lnTo>
                <a:lnTo>
                  <a:pt x="310" y="4262"/>
                </a:lnTo>
                <a:lnTo>
                  <a:pt x="310" y="4279"/>
                </a:lnTo>
                <a:lnTo>
                  <a:pt x="311" y="4295"/>
                </a:lnTo>
                <a:lnTo>
                  <a:pt x="313" y="4311"/>
                </a:lnTo>
                <a:lnTo>
                  <a:pt x="315" y="4326"/>
                </a:lnTo>
                <a:lnTo>
                  <a:pt x="319" y="4342"/>
                </a:lnTo>
                <a:lnTo>
                  <a:pt x="322" y="4356"/>
                </a:lnTo>
                <a:lnTo>
                  <a:pt x="326" y="4369"/>
                </a:lnTo>
                <a:lnTo>
                  <a:pt x="332" y="4382"/>
                </a:lnTo>
                <a:lnTo>
                  <a:pt x="337" y="4394"/>
                </a:lnTo>
                <a:lnTo>
                  <a:pt x="343" y="4406"/>
                </a:lnTo>
                <a:lnTo>
                  <a:pt x="350" y="4418"/>
                </a:lnTo>
                <a:lnTo>
                  <a:pt x="357" y="4429"/>
                </a:lnTo>
                <a:lnTo>
                  <a:pt x="365" y="4439"/>
                </a:lnTo>
                <a:lnTo>
                  <a:pt x="373" y="4449"/>
                </a:lnTo>
                <a:lnTo>
                  <a:pt x="381" y="4459"/>
                </a:lnTo>
                <a:lnTo>
                  <a:pt x="390" y="4468"/>
                </a:lnTo>
                <a:lnTo>
                  <a:pt x="409" y="4483"/>
                </a:lnTo>
                <a:lnTo>
                  <a:pt x="429" y="4498"/>
                </a:lnTo>
                <a:lnTo>
                  <a:pt x="450" y="4510"/>
                </a:lnTo>
                <a:lnTo>
                  <a:pt x="472" y="4519"/>
                </a:lnTo>
                <a:lnTo>
                  <a:pt x="495" y="4526"/>
                </a:lnTo>
                <a:lnTo>
                  <a:pt x="519" y="4532"/>
                </a:lnTo>
                <a:lnTo>
                  <a:pt x="542" y="4535"/>
                </a:lnTo>
                <a:lnTo>
                  <a:pt x="566" y="4536"/>
                </a:lnTo>
                <a:lnTo>
                  <a:pt x="590" y="4535"/>
                </a:lnTo>
                <a:lnTo>
                  <a:pt x="614" y="4532"/>
                </a:lnTo>
                <a:lnTo>
                  <a:pt x="637" y="4526"/>
                </a:lnTo>
                <a:lnTo>
                  <a:pt x="661" y="4519"/>
                </a:lnTo>
                <a:lnTo>
                  <a:pt x="683" y="4510"/>
                </a:lnTo>
                <a:lnTo>
                  <a:pt x="703" y="4498"/>
                </a:lnTo>
                <a:lnTo>
                  <a:pt x="723" y="4483"/>
                </a:lnTo>
                <a:lnTo>
                  <a:pt x="743" y="4468"/>
                </a:lnTo>
                <a:lnTo>
                  <a:pt x="752" y="4459"/>
                </a:lnTo>
                <a:lnTo>
                  <a:pt x="759" y="4449"/>
                </a:lnTo>
                <a:lnTo>
                  <a:pt x="768" y="4439"/>
                </a:lnTo>
                <a:lnTo>
                  <a:pt x="775" y="4429"/>
                </a:lnTo>
                <a:lnTo>
                  <a:pt x="783" y="4418"/>
                </a:lnTo>
                <a:lnTo>
                  <a:pt x="789" y="4406"/>
                </a:lnTo>
                <a:lnTo>
                  <a:pt x="795" y="4394"/>
                </a:lnTo>
                <a:lnTo>
                  <a:pt x="800" y="4382"/>
                </a:lnTo>
                <a:lnTo>
                  <a:pt x="806" y="4369"/>
                </a:lnTo>
                <a:lnTo>
                  <a:pt x="810" y="4356"/>
                </a:lnTo>
                <a:lnTo>
                  <a:pt x="813" y="4342"/>
                </a:lnTo>
                <a:lnTo>
                  <a:pt x="817" y="4326"/>
                </a:lnTo>
                <a:lnTo>
                  <a:pt x="820" y="4311"/>
                </a:lnTo>
                <a:lnTo>
                  <a:pt x="821" y="4295"/>
                </a:lnTo>
                <a:lnTo>
                  <a:pt x="822" y="4279"/>
                </a:lnTo>
                <a:lnTo>
                  <a:pt x="822" y="4262"/>
                </a:lnTo>
                <a:lnTo>
                  <a:pt x="822" y="3963"/>
                </a:lnTo>
                <a:lnTo>
                  <a:pt x="2879" y="3963"/>
                </a:lnTo>
                <a:lnTo>
                  <a:pt x="2879" y="4262"/>
                </a:lnTo>
                <a:lnTo>
                  <a:pt x="2879" y="4279"/>
                </a:lnTo>
                <a:lnTo>
                  <a:pt x="2880" y="4295"/>
                </a:lnTo>
                <a:lnTo>
                  <a:pt x="2882" y="4311"/>
                </a:lnTo>
                <a:lnTo>
                  <a:pt x="2884" y="4326"/>
                </a:lnTo>
                <a:lnTo>
                  <a:pt x="2887" y="4342"/>
                </a:lnTo>
                <a:lnTo>
                  <a:pt x="2892" y="4356"/>
                </a:lnTo>
                <a:lnTo>
                  <a:pt x="2896" y="4369"/>
                </a:lnTo>
                <a:lnTo>
                  <a:pt x="2901" y="4382"/>
                </a:lnTo>
                <a:lnTo>
                  <a:pt x="2906" y="4394"/>
                </a:lnTo>
                <a:lnTo>
                  <a:pt x="2913" y="4406"/>
                </a:lnTo>
                <a:lnTo>
                  <a:pt x="2919" y="4418"/>
                </a:lnTo>
                <a:lnTo>
                  <a:pt x="2926" y="4429"/>
                </a:lnTo>
                <a:lnTo>
                  <a:pt x="2934" y="4439"/>
                </a:lnTo>
                <a:lnTo>
                  <a:pt x="2941" y="4449"/>
                </a:lnTo>
                <a:lnTo>
                  <a:pt x="2950" y="4459"/>
                </a:lnTo>
                <a:lnTo>
                  <a:pt x="2959" y="4468"/>
                </a:lnTo>
                <a:lnTo>
                  <a:pt x="2978" y="4483"/>
                </a:lnTo>
                <a:lnTo>
                  <a:pt x="2997" y="4498"/>
                </a:lnTo>
                <a:lnTo>
                  <a:pt x="3019" y="4510"/>
                </a:lnTo>
                <a:lnTo>
                  <a:pt x="3041" y="4519"/>
                </a:lnTo>
                <a:lnTo>
                  <a:pt x="3064" y="4526"/>
                </a:lnTo>
                <a:lnTo>
                  <a:pt x="3087" y="4532"/>
                </a:lnTo>
                <a:lnTo>
                  <a:pt x="3112" y="4535"/>
                </a:lnTo>
                <a:lnTo>
                  <a:pt x="3135" y="4536"/>
                </a:lnTo>
                <a:lnTo>
                  <a:pt x="3159" y="4535"/>
                </a:lnTo>
                <a:lnTo>
                  <a:pt x="3183" y="4532"/>
                </a:lnTo>
                <a:lnTo>
                  <a:pt x="3206" y="4526"/>
                </a:lnTo>
                <a:lnTo>
                  <a:pt x="3229" y="4519"/>
                </a:lnTo>
                <a:lnTo>
                  <a:pt x="3251" y="4510"/>
                </a:lnTo>
                <a:lnTo>
                  <a:pt x="3273" y="4498"/>
                </a:lnTo>
                <a:lnTo>
                  <a:pt x="3293" y="4483"/>
                </a:lnTo>
                <a:lnTo>
                  <a:pt x="3312" y="4468"/>
                </a:lnTo>
                <a:lnTo>
                  <a:pt x="3320" y="4459"/>
                </a:lnTo>
                <a:lnTo>
                  <a:pt x="3329" y="4449"/>
                </a:lnTo>
                <a:lnTo>
                  <a:pt x="3337" y="4439"/>
                </a:lnTo>
                <a:lnTo>
                  <a:pt x="3345" y="4429"/>
                </a:lnTo>
                <a:lnTo>
                  <a:pt x="3351" y="4418"/>
                </a:lnTo>
                <a:lnTo>
                  <a:pt x="3358" y="4406"/>
                </a:lnTo>
                <a:lnTo>
                  <a:pt x="3364" y="4394"/>
                </a:lnTo>
                <a:lnTo>
                  <a:pt x="3370" y="4382"/>
                </a:lnTo>
                <a:lnTo>
                  <a:pt x="3374" y="4369"/>
                </a:lnTo>
                <a:lnTo>
                  <a:pt x="3379" y="4356"/>
                </a:lnTo>
                <a:lnTo>
                  <a:pt x="3383" y="4342"/>
                </a:lnTo>
                <a:lnTo>
                  <a:pt x="3386" y="4326"/>
                </a:lnTo>
                <a:lnTo>
                  <a:pt x="3389" y="4311"/>
                </a:lnTo>
                <a:lnTo>
                  <a:pt x="3391" y="4295"/>
                </a:lnTo>
                <a:lnTo>
                  <a:pt x="3392" y="4279"/>
                </a:lnTo>
                <a:lnTo>
                  <a:pt x="3392" y="4262"/>
                </a:lnTo>
                <a:lnTo>
                  <a:pt x="3392" y="3963"/>
                </a:lnTo>
                <a:lnTo>
                  <a:pt x="3702" y="3963"/>
                </a:lnTo>
                <a:lnTo>
                  <a:pt x="3702" y="2054"/>
                </a:lnTo>
                <a:lnTo>
                  <a:pt x="3584" y="670"/>
                </a:lnTo>
                <a:close/>
                <a:moveTo>
                  <a:pt x="1089" y="350"/>
                </a:moveTo>
                <a:lnTo>
                  <a:pt x="2612" y="350"/>
                </a:lnTo>
                <a:lnTo>
                  <a:pt x="2626" y="350"/>
                </a:lnTo>
                <a:lnTo>
                  <a:pt x="2638" y="352"/>
                </a:lnTo>
                <a:lnTo>
                  <a:pt x="2650" y="355"/>
                </a:lnTo>
                <a:lnTo>
                  <a:pt x="2661" y="360"/>
                </a:lnTo>
                <a:lnTo>
                  <a:pt x="2671" y="364"/>
                </a:lnTo>
                <a:lnTo>
                  <a:pt x="2681" y="371"/>
                </a:lnTo>
                <a:lnTo>
                  <a:pt x="2688" y="377"/>
                </a:lnTo>
                <a:lnTo>
                  <a:pt x="2696" y="385"/>
                </a:lnTo>
                <a:lnTo>
                  <a:pt x="2703" y="393"/>
                </a:lnTo>
                <a:lnTo>
                  <a:pt x="2708" y="401"/>
                </a:lnTo>
                <a:lnTo>
                  <a:pt x="2714" y="411"/>
                </a:lnTo>
                <a:lnTo>
                  <a:pt x="2717" y="421"/>
                </a:lnTo>
                <a:lnTo>
                  <a:pt x="2720" y="431"/>
                </a:lnTo>
                <a:lnTo>
                  <a:pt x="2723" y="441"/>
                </a:lnTo>
                <a:lnTo>
                  <a:pt x="2724" y="452"/>
                </a:lnTo>
                <a:lnTo>
                  <a:pt x="2725" y="462"/>
                </a:lnTo>
                <a:lnTo>
                  <a:pt x="2724" y="473"/>
                </a:lnTo>
                <a:lnTo>
                  <a:pt x="2723" y="483"/>
                </a:lnTo>
                <a:lnTo>
                  <a:pt x="2720" y="494"/>
                </a:lnTo>
                <a:lnTo>
                  <a:pt x="2717" y="504"/>
                </a:lnTo>
                <a:lnTo>
                  <a:pt x="2714" y="513"/>
                </a:lnTo>
                <a:lnTo>
                  <a:pt x="2708" y="522"/>
                </a:lnTo>
                <a:lnTo>
                  <a:pt x="2703" y="531"/>
                </a:lnTo>
                <a:lnTo>
                  <a:pt x="2696" y="540"/>
                </a:lnTo>
                <a:lnTo>
                  <a:pt x="2688" y="546"/>
                </a:lnTo>
                <a:lnTo>
                  <a:pt x="2681" y="554"/>
                </a:lnTo>
                <a:lnTo>
                  <a:pt x="2671" y="560"/>
                </a:lnTo>
                <a:lnTo>
                  <a:pt x="2661" y="565"/>
                </a:lnTo>
                <a:lnTo>
                  <a:pt x="2650" y="568"/>
                </a:lnTo>
                <a:lnTo>
                  <a:pt x="2638" y="572"/>
                </a:lnTo>
                <a:lnTo>
                  <a:pt x="2626" y="574"/>
                </a:lnTo>
                <a:lnTo>
                  <a:pt x="2612" y="575"/>
                </a:lnTo>
                <a:lnTo>
                  <a:pt x="1089" y="575"/>
                </a:lnTo>
                <a:lnTo>
                  <a:pt x="1075" y="574"/>
                </a:lnTo>
                <a:lnTo>
                  <a:pt x="1063" y="572"/>
                </a:lnTo>
                <a:lnTo>
                  <a:pt x="1051" y="568"/>
                </a:lnTo>
                <a:lnTo>
                  <a:pt x="1040" y="565"/>
                </a:lnTo>
                <a:lnTo>
                  <a:pt x="1030" y="560"/>
                </a:lnTo>
                <a:lnTo>
                  <a:pt x="1020" y="554"/>
                </a:lnTo>
                <a:lnTo>
                  <a:pt x="1012" y="546"/>
                </a:lnTo>
                <a:lnTo>
                  <a:pt x="1005" y="540"/>
                </a:lnTo>
                <a:lnTo>
                  <a:pt x="998" y="531"/>
                </a:lnTo>
                <a:lnTo>
                  <a:pt x="992" y="522"/>
                </a:lnTo>
                <a:lnTo>
                  <a:pt x="987" y="513"/>
                </a:lnTo>
                <a:lnTo>
                  <a:pt x="984" y="504"/>
                </a:lnTo>
                <a:lnTo>
                  <a:pt x="980" y="494"/>
                </a:lnTo>
                <a:lnTo>
                  <a:pt x="978" y="483"/>
                </a:lnTo>
                <a:lnTo>
                  <a:pt x="977" y="473"/>
                </a:lnTo>
                <a:lnTo>
                  <a:pt x="976" y="462"/>
                </a:lnTo>
                <a:lnTo>
                  <a:pt x="977" y="452"/>
                </a:lnTo>
                <a:lnTo>
                  <a:pt x="978" y="441"/>
                </a:lnTo>
                <a:lnTo>
                  <a:pt x="980" y="431"/>
                </a:lnTo>
                <a:lnTo>
                  <a:pt x="984" y="421"/>
                </a:lnTo>
                <a:lnTo>
                  <a:pt x="987" y="411"/>
                </a:lnTo>
                <a:lnTo>
                  <a:pt x="992" y="401"/>
                </a:lnTo>
                <a:lnTo>
                  <a:pt x="998" y="393"/>
                </a:lnTo>
                <a:lnTo>
                  <a:pt x="1005" y="385"/>
                </a:lnTo>
                <a:lnTo>
                  <a:pt x="1012" y="377"/>
                </a:lnTo>
                <a:lnTo>
                  <a:pt x="1020" y="371"/>
                </a:lnTo>
                <a:lnTo>
                  <a:pt x="1030" y="364"/>
                </a:lnTo>
                <a:lnTo>
                  <a:pt x="1040" y="360"/>
                </a:lnTo>
                <a:lnTo>
                  <a:pt x="1051" y="355"/>
                </a:lnTo>
                <a:lnTo>
                  <a:pt x="1063" y="352"/>
                </a:lnTo>
                <a:lnTo>
                  <a:pt x="1075" y="350"/>
                </a:lnTo>
                <a:lnTo>
                  <a:pt x="1089" y="350"/>
                </a:lnTo>
                <a:close/>
                <a:moveTo>
                  <a:pt x="325" y="2008"/>
                </a:moveTo>
                <a:lnTo>
                  <a:pt x="466" y="1004"/>
                </a:lnTo>
                <a:lnTo>
                  <a:pt x="469" y="982"/>
                </a:lnTo>
                <a:lnTo>
                  <a:pt x="474" y="961"/>
                </a:lnTo>
                <a:lnTo>
                  <a:pt x="479" y="940"/>
                </a:lnTo>
                <a:lnTo>
                  <a:pt x="486" y="921"/>
                </a:lnTo>
                <a:lnTo>
                  <a:pt x="493" y="903"/>
                </a:lnTo>
                <a:lnTo>
                  <a:pt x="501" y="886"/>
                </a:lnTo>
                <a:lnTo>
                  <a:pt x="511" y="871"/>
                </a:lnTo>
                <a:lnTo>
                  <a:pt x="523" y="857"/>
                </a:lnTo>
                <a:lnTo>
                  <a:pt x="536" y="844"/>
                </a:lnTo>
                <a:lnTo>
                  <a:pt x="551" y="833"/>
                </a:lnTo>
                <a:lnTo>
                  <a:pt x="567" y="825"/>
                </a:lnTo>
                <a:lnTo>
                  <a:pt x="586" y="816"/>
                </a:lnTo>
                <a:lnTo>
                  <a:pt x="608" y="810"/>
                </a:lnTo>
                <a:lnTo>
                  <a:pt x="631" y="806"/>
                </a:lnTo>
                <a:lnTo>
                  <a:pt x="656" y="803"/>
                </a:lnTo>
                <a:lnTo>
                  <a:pt x="685" y="801"/>
                </a:lnTo>
                <a:lnTo>
                  <a:pt x="3016" y="801"/>
                </a:lnTo>
                <a:lnTo>
                  <a:pt x="3045" y="803"/>
                </a:lnTo>
                <a:lnTo>
                  <a:pt x="3070" y="806"/>
                </a:lnTo>
                <a:lnTo>
                  <a:pt x="3094" y="810"/>
                </a:lnTo>
                <a:lnTo>
                  <a:pt x="3115" y="816"/>
                </a:lnTo>
                <a:lnTo>
                  <a:pt x="3134" y="825"/>
                </a:lnTo>
                <a:lnTo>
                  <a:pt x="3150" y="833"/>
                </a:lnTo>
                <a:lnTo>
                  <a:pt x="3164" y="844"/>
                </a:lnTo>
                <a:lnTo>
                  <a:pt x="3178" y="857"/>
                </a:lnTo>
                <a:lnTo>
                  <a:pt x="3190" y="871"/>
                </a:lnTo>
                <a:lnTo>
                  <a:pt x="3200" y="886"/>
                </a:lnTo>
                <a:lnTo>
                  <a:pt x="3207" y="903"/>
                </a:lnTo>
                <a:lnTo>
                  <a:pt x="3215" y="921"/>
                </a:lnTo>
                <a:lnTo>
                  <a:pt x="3222" y="940"/>
                </a:lnTo>
                <a:lnTo>
                  <a:pt x="3227" y="961"/>
                </a:lnTo>
                <a:lnTo>
                  <a:pt x="3231" y="982"/>
                </a:lnTo>
                <a:lnTo>
                  <a:pt x="3235" y="1004"/>
                </a:lnTo>
                <a:lnTo>
                  <a:pt x="3375" y="2008"/>
                </a:lnTo>
                <a:lnTo>
                  <a:pt x="3378" y="2027"/>
                </a:lnTo>
                <a:lnTo>
                  <a:pt x="3378" y="2044"/>
                </a:lnTo>
                <a:lnTo>
                  <a:pt x="3378" y="2062"/>
                </a:lnTo>
                <a:lnTo>
                  <a:pt x="3377" y="2080"/>
                </a:lnTo>
                <a:lnTo>
                  <a:pt x="3373" y="2096"/>
                </a:lnTo>
                <a:lnTo>
                  <a:pt x="3369" y="2112"/>
                </a:lnTo>
                <a:lnTo>
                  <a:pt x="3363" y="2127"/>
                </a:lnTo>
                <a:lnTo>
                  <a:pt x="3356" y="2141"/>
                </a:lnTo>
                <a:lnTo>
                  <a:pt x="3347" y="2153"/>
                </a:lnTo>
                <a:lnTo>
                  <a:pt x="3336" y="2165"/>
                </a:lnTo>
                <a:lnTo>
                  <a:pt x="3323" y="2175"/>
                </a:lnTo>
                <a:lnTo>
                  <a:pt x="3308" y="2184"/>
                </a:lnTo>
                <a:lnTo>
                  <a:pt x="3292" y="2191"/>
                </a:lnTo>
                <a:lnTo>
                  <a:pt x="3272" y="2196"/>
                </a:lnTo>
                <a:lnTo>
                  <a:pt x="3251" y="2199"/>
                </a:lnTo>
                <a:lnTo>
                  <a:pt x="3227" y="2201"/>
                </a:lnTo>
                <a:lnTo>
                  <a:pt x="474" y="2201"/>
                </a:lnTo>
                <a:lnTo>
                  <a:pt x="450" y="2199"/>
                </a:lnTo>
                <a:lnTo>
                  <a:pt x="429" y="2196"/>
                </a:lnTo>
                <a:lnTo>
                  <a:pt x="409" y="2191"/>
                </a:lnTo>
                <a:lnTo>
                  <a:pt x="392" y="2184"/>
                </a:lnTo>
                <a:lnTo>
                  <a:pt x="378" y="2175"/>
                </a:lnTo>
                <a:lnTo>
                  <a:pt x="365" y="2165"/>
                </a:lnTo>
                <a:lnTo>
                  <a:pt x="354" y="2153"/>
                </a:lnTo>
                <a:lnTo>
                  <a:pt x="345" y="2141"/>
                </a:lnTo>
                <a:lnTo>
                  <a:pt x="337" y="2127"/>
                </a:lnTo>
                <a:lnTo>
                  <a:pt x="332" y="2112"/>
                </a:lnTo>
                <a:lnTo>
                  <a:pt x="328" y="2096"/>
                </a:lnTo>
                <a:lnTo>
                  <a:pt x="324" y="2080"/>
                </a:lnTo>
                <a:lnTo>
                  <a:pt x="323" y="2062"/>
                </a:lnTo>
                <a:lnTo>
                  <a:pt x="323" y="2044"/>
                </a:lnTo>
                <a:lnTo>
                  <a:pt x="324" y="2027"/>
                </a:lnTo>
                <a:lnTo>
                  <a:pt x="325" y="2008"/>
                </a:lnTo>
                <a:close/>
                <a:moveTo>
                  <a:pt x="891" y="3199"/>
                </a:moveTo>
                <a:lnTo>
                  <a:pt x="891" y="3199"/>
                </a:lnTo>
                <a:lnTo>
                  <a:pt x="890" y="3208"/>
                </a:lnTo>
                <a:lnTo>
                  <a:pt x="889" y="3219"/>
                </a:lnTo>
                <a:lnTo>
                  <a:pt x="887" y="3229"/>
                </a:lnTo>
                <a:lnTo>
                  <a:pt x="883" y="3238"/>
                </a:lnTo>
                <a:lnTo>
                  <a:pt x="878" y="3248"/>
                </a:lnTo>
                <a:lnTo>
                  <a:pt x="874" y="3257"/>
                </a:lnTo>
                <a:lnTo>
                  <a:pt x="867" y="3264"/>
                </a:lnTo>
                <a:lnTo>
                  <a:pt x="861" y="3272"/>
                </a:lnTo>
                <a:lnTo>
                  <a:pt x="853" y="3279"/>
                </a:lnTo>
                <a:lnTo>
                  <a:pt x="845" y="3284"/>
                </a:lnTo>
                <a:lnTo>
                  <a:pt x="836" y="3290"/>
                </a:lnTo>
                <a:lnTo>
                  <a:pt x="828" y="3294"/>
                </a:lnTo>
                <a:lnTo>
                  <a:pt x="818" y="3297"/>
                </a:lnTo>
                <a:lnTo>
                  <a:pt x="808" y="3301"/>
                </a:lnTo>
                <a:lnTo>
                  <a:pt x="798" y="3302"/>
                </a:lnTo>
                <a:lnTo>
                  <a:pt x="787" y="3302"/>
                </a:lnTo>
                <a:lnTo>
                  <a:pt x="366" y="3302"/>
                </a:lnTo>
                <a:lnTo>
                  <a:pt x="355" y="3302"/>
                </a:lnTo>
                <a:lnTo>
                  <a:pt x="345" y="3301"/>
                </a:lnTo>
                <a:lnTo>
                  <a:pt x="335" y="3297"/>
                </a:lnTo>
                <a:lnTo>
                  <a:pt x="325" y="3294"/>
                </a:lnTo>
                <a:lnTo>
                  <a:pt x="317" y="3290"/>
                </a:lnTo>
                <a:lnTo>
                  <a:pt x="308" y="3284"/>
                </a:lnTo>
                <a:lnTo>
                  <a:pt x="300" y="3279"/>
                </a:lnTo>
                <a:lnTo>
                  <a:pt x="292" y="3272"/>
                </a:lnTo>
                <a:lnTo>
                  <a:pt x="286" y="3264"/>
                </a:lnTo>
                <a:lnTo>
                  <a:pt x="279" y="3257"/>
                </a:lnTo>
                <a:lnTo>
                  <a:pt x="275" y="3248"/>
                </a:lnTo>
                <a:lnTo>
                  <a:pt x="270" y="3238"/>
                </a:lnTo>
                <a:lnTo>
                  <a:pt x="266" y="3229"/>
                </a:lnTo>
                <a:lnTo>
                  <a:pt x="264" y="3219"/>
                </a:lnTo>
                <a:lnTo>
                  <a:pt x="263" y="3208"/>
                </a:lnTo>
                <a:lnTo>
                  <a:pt x="262" y="3199"/>
                </a:lnTo>
                <a:lnTo>
                  <a:pt x="262" y="3019"/>
                </a:lnTo>
                <a:lnTo>
                  <a:pt x="263" y="3008"/>
                </a:lnTo>
                <a:lnTo>
                  <a:pt x="264" y="2998"/>
                </a:lnTo>
                <a:lnTo>
                  <a:pt x="266" y="2989"/>
                </a:lnTo>
                <a:lnTo>
                  <a:pt x="270" y="2979"/>
                </a:lnTo>
                <a:lnTo>
                  <a:pt x="275" y="2970"/>
                </a:lnTo>
                <a:lnTo>
                  <a:pt x="279" y="2961"/>
                </a:lnTo>
                <a:lnTo>
                  <a:pt x="286" y="2953"/>
                </a:lnTo>
                <a:lnTo>
                  <a:pt x="292" y="2946"/>
                </a:lnTo>
                <a:lnTo>
                  <a:pt x="300" y="2939"/>
                </a:lnTo>
                <a:lnTo>
                  <a:pt x="308" y="2933"/>
                </a:lnTo>
                <a:lnTo>
                  <a:pt x="317" y="2928"/>
                </a:lnTo>
                <a:lnTo>
                  <a:pt x="325" y="2924"/>
                </a:lnTo>
                <a:lnTo>
                  <a:pt x="335" y="2919"/>
                </a:lnTo>
                <a:lnTo>
                  <a:pt x="345" y="2917"/>
                </a:lnTo>
                <a:lnTo>
                  <a:pt x="355" y="2916"/>
                </a:lnTo>
                <a:lnTo>
                  <a:pt x="366" y="2915"/>
                </a:lnTo>
                <a:lnTo>
                  <a:pt x="787" y="2915"/>
                </a:lnTo>
                <a:lnTo>
                  <a:pt x="798" y="2916"/>
                </a:lnTo>
                <a:lnTo>
                  <a:pt x="808" y="2917"/>
                </a:lnTo>
                <a:lnTo>
                  <a:pt x="818" y="2919"/>
                </a:lnTo>
                <a:lnTo>
                  <a:pt x="828" y="2924"/>
                </a:lnTo>
                <a:lnTo>
                  <a:pt x="836" y="2928"/>
                </a:lnTo>
                <a:lnTo>
                  <a:pt x="845" y="2933"/>
                </a:lnTo>
                <a:lnTo>
                  <a:pt x="853" y="2939"/>
                </a:lnTo>
                <a:lnTo>
                  <a:pt x="861" y="2946"/>
                </a:lnTo>
                <a:lnTo>
                  <a:pt x="867" y="2953"/>
                </a:lnTo>
                <a:lnTo>
                  <a:pt x="874" y="2961"/>
                </a:lnTo>
                <a:lnTo>
                  <a:pt x="878" y="2970"/>
                </a:lnTo>
                <a:lnTo>
                  <a:pt x="883" y="2979"/>
                </a:lnTo>
                <a:lnTo>
                  <a:pt x="887" y="2989"/>
                </a:lnTo>
                <a:lnTo>
                  <a:pt x="889" y="2998"/>
                </a:lnTo>
                <a:lnTo>
                  <a:pt x="890" y="3008"/>
                </a:lnTo>
                <a:lnTo>
                  <a:pt x="891" y="3019"/>
                </a:lnTo>
                <a:lnTo>
                  <a:pt x="891" y="3199"/>
                </a:lnTo>
                <a:close/>
                <a:moveTo>
                  <a:pt x="3439" y="3199"/>
                </a:moveTo>
                <a:lnTo>
                  <a:pt x="3439" y="3199"/>
                </a:lnTo>
                <a:lnTo>
                  <a:pt x="3439" y="3208"/>
                </a:lnTo>
                <a:lnTo>
                  <a:pt x="3437" y="3219"/>
                </a:lnTo>
                <a:lnTo>
                  <a:pt x="3435" y="3229"/>
                </a:lnTo>
                <a:lnTo>
                  <a:pt x="3431" y="3238"/>
                </a:lnTo>
                <a:lnTo>
                  <a:pt x="3427" y="3248"/>
                </a:lnTo>
                <a:lnTo>
                  <a:pt x="3422" y="3257"/>
                </a:lnTo>
                <a:lnTo>
                  <a:pt x="3415" y="3264"/>
                </a:lnTo>
                <a:lnTo>
                  <a:pt x="3408" y="3272"/>
                </a:lnTo>
                <a:lnTo>
                  <a:pt x="3402" y="3279"/>
                </a:lnTo>
                <a:lnTo>
                  <a:pt x="3393" y="3284"/>
                </a:lnTo>
                <a:lnTo>
                  <a:pt x="3384" y="3290"/>
                </a:lnTo>
                <a:lnTo>
                  <a:pt x="3375" y="3294"/>
                </a:lnTo>
                <a:lnTo>
                  <a:pt x="3366" y="3297"/>
                </a:lnTo>
                <a:lnTo>
                  <a:pt x="3356" y="3301"/>
                </a:lnTo>
                <a:lnTo>
                  <a:pt x="3346" y="3302"/>
                </a:lnTo>
                <a:lnTo>
                  <a:pt x="3335" y="3302"/>
                </a:lnTo>
                <a:lnTo>
                  <a:pt x="2914" y="3302"/>
                </a:lnTo>
                <a:lnTo>
                  <a:pt x="2903" y="3302"/>
                </a:lnTo>
                <a:lnTo>
                  <a:pt x="2893" y="3301"/>
                </a:lnTo>
                <a:lnTo>
                  <a:pt x="2883" y="3297"/>
                </a:lnTo>
                <a:lnTo>
                  <a:pt x="2873" y="3294"/>
                </a:lnTo>
                <a:lnTo>
                  <a:pt x="2864" y="3290"/>
                </a:lnTo>
                <a:lnTo>
                  <a:pt x="2856" y="3284"/>
                </a:lnTo>
                <a:lnTo>
                  <a:pt x="2848" y="3279"/>
                </a:lnTo>
                <a:lnTo>
                  <a:pt x="2840" y="3272"/>
                </a:lnTo>
                <a:lnTo>
                  <a:pt x="2834" y="3264"/>
                </a:lnTo>
                <a:lnTo>
                  <a:pt x="2827" y="3257"/>
                </a:lnTo>
                <a:lnTo>
                  <a:pt x="2823" y="3248"/>
                </a:lnTo>
                <a:lnTo>
                  <a:pt x="2818" y="3238"/>
                </a:lnTo>
                <a:lnTo>
                  <a:pt x="2814" y="3229"/>
                </a:lnTo>
                <a:lnTo>
                  <a:pt x="2812" y="3219"/>
                </a:lnTo>
                <a:lnTo>
                  <a:pt x="2810" y="3208"/>
                </a:lnTo>
                <a:lnTo>
                  <a:pt x="2809" y="3199"/>
                </a:lnTo>
                <a:lnTo>
                  <a:pt x="2809" y="3019"/>
                </a:lnTo>
                <a:lnTo>
                  <a:pt x="2810" y="3008"/>
                </a:lnTo>
                <a:lnTo>
                  <a:pt x="2812" y="2998"/>
                </a:lnTo>
                <a:lnTo>
                  <a:pt x="2814" y="2989"/>
                </a:lnTo>
                <a:lnTo>
                  <a:pt x="2818" y="2979"/>
                </a:lnTo>
                <a:lnTo>
                  <a:pt x="2823" y="2970"/>
                </a:lnTo>
                <a:lnTo>
                  <a:pt x="2827" y="2961"/>
                </a:lnTo>
                <a:lnTo>
                  <a:pt x="2834" y="2953"/>
                </a:lnTo>
                <a:lnTo>
                  <a:pt x="2840" y="2946"/>
                </a:lnTo>
                <a:lnTo>
                  <a:pt x="2848" y="2939"/>
                </a:lnTo>
                <a:lnTo>
                  <a:pt x="2856" y="2933"/>
                </a:lnTo>
                <a:lnTo>
                  <a:pt x="2864" y="2928"/>
                </a:lnTo>
                <a:lnTo>
                  <a:pt x="2873" y="2924"/>
                </a:lnTo>
                <a:lnTo>
                  <a:pt x="2883" y="2919"/>
                </a:lnTo>
                <a:lnTo>
                  <a:pt x="2893" y="2917"/>
                </a:lnTo>
                <a:lnTo>
                  <a:pt x="2903" y="2916"/>
                </a:lnTo>
                <a:lnTo>
                  <a:pt x="2914" y="2915"/>
                </a:lnTo>
                <a:lnTo>
                  <a:pt x="3335" y="2915"/>
                </a:lnTo>
                <a:lnTo>
                  <a:pt x="3346" y="2916"/>
                </a:lnTo>
                <a:lnTo>
                  <a:pt x="3356" y="2917"/>
                </a:lnTo>
                <a:lnTo>
                  <a:pt x="3366" y="2919"/>
                </a:lnTo>
                <a:lnTo>
                  <a:pt x="3375" y="2924"/>
                </a:lnTo>
                <a:lnTo>
                  <a:pt x="3384" y="2928"/>
                </a:lnTo>
                <a:lnTo>
                  <a:pt x="3393" y="2933"/>
                </a:lnTo>
                <a:lnTo>
                  <a:pt x="3402" y="2939"/>
                </a:lnTo>
                <a:lnTo>
                  <a:pt x="3408" y="2946"/>
                </a:lnTo>
                <a:lnTo>
                  <a:pt x="3415" y="2953"/>
                </a:lnTo>
                <a:lnTo>
                  <a:pt x="3422" y="2961"/>
                </a:lnTo>
                <a:lnTo>
                  <a:pt x="3427" y="2970"/>
                </a:lnTo>
                <a:lnTo>
                  <a:pt x="3431" y="2979"/>
                </a:lnTo>
                <a:lnTo>
                  <a:pt x="3435" y="2989"/>
                </a:lnTo>
                <a:lnTo>
                  <a:pt x="3437" y="2998"/>
                </a:lnTo>
                <a:lnTo>
                  <a:pt x="3439" y="3008"/>
                </a:lnTo>
                <a:lnTo>
                  <a:pt x="3439" y="3019"/>
                </a:lnTo>
                <a:lnTo>
                  <a:pt x="3439" y="3199"/>
                </a:lnTo>
                <a:close/>
              </a:path>
            </a:pathLst>
          </a:custGeom>
          <a:solidFill>
            <a:srgbClr val="8EBBCC"/>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46" name="KSO_Shape"/>
          <p:cNvSpPr/>
          <p:nvPr/>
        </p:nvSpPr>
        <p:spPr bwMode="auto">
          <a:xfrm>
            <a:off x="8242065" y="4645245"/>
            <a:ext cx="584629" cy="355649"/>
          </a:xfrm>
          <a:custGeom>
            <a:avLst/>
            <a:gdLst>
              <a:gd name="T0" fmla="*/ 1270082 w 7729"/>
              <a:gd name="T1" fmla="*/ 258709 h 4701"/>
              <a:gd name="T2" fmla="*/ 1162619 w 7729"/>
              <a:gd name="T3" fmla="*/ 246144 h 4701"/>
              <a:gd name="T4" fmla="*/ 1301877 w 7729"/>
              <a:gd name="T5" fmla="*/ 284827 h 4701"/>
              <a:gd name="T6" fmla="*/ 1310257 w 7729"/>
              <a:gd name="T7" fmla="*/ 277928 h 4701"/>
              <a:gd name="T8" fmla="*/ 1300152 w 7729"/>
              <a:gd name="T9" fmla="*/ 810623 h 4701"/>
              <a:gd name="T10" fmla="*/ 1301877 w 7729"/>
              <a:gd name="T11" fmla="*/ 887250 h 4701"/>
              <a:gd name="T12" fmla="*/ 1320856 w 7729"/>
              <a:gd name="T13" fmla="*/ 902773 h 4701"/>
              <a:gd name="T14" fmla="*/ 1335891 w 7729"/>
              <a:gd name="T15" fmla="*/ 839697 h 4701"/>
              <a:gd name="T16" fmla="*/ 1316666 w 7729"/>
              <a:gd name="T17" fmla="*/ 786723 h 4701"/>
              <a:gd name="T18" fmla="*/ 1061318 w 7729"/>
              <a:gd name="T19" fmla="*/ 904990 h 4701"/>
              <a:gd name="T20" fmla="*/ 1182830 w 7729"/>
              <a:gd name="T21" fmla="*/ 938746 h 4701"/>
              <a:gd name="T22" fmla="*/ 1266878 w 7729"/>
              <a:gd name="T23" fmla="*/ 911150 h 4701"/>
              <a:gd name="T24" fmla="*/ 1254801 w 7729"/>
              <a:gd name="T25" fmla="*/ 825160 h 4701"/>
              <a:gd name="T26" fmla="*/ 1285857 w 7729"/>
              <a:gd name="T27" fmla="*/ 757156 h 4701"/>
              <a:gd name="T28" fmla="*/ 1904754 w 7729"/>
              <a:gd name="T29" fmla="*/ 560291 h 4701"/>
              <a:gd name="T30" fmla="*/ 1861374 w 7729"/>
              <a:gd name="T31" fmla="*/ 610554 h 4701"/>
              <a:gd name="T32" fmla="*/ 1732961 w 7729"/>
              <a:gd name="T33" fmla="*/ 649977 h 4701"/>
              <a:gd name="T34" fmla="*/ 613475 w 7729"/>
              <a:gd name="T35" fmla="*/ 877887 h 4701"/>
              <a:gd name="T36" fmla="*/ 712557 w 7729"/>
              <a:gd name="T37" fmla="*/ 727343 h 4701"/>
              <a:gd name="T38" fmla="*/ 628017 w 7729"/>
              <a:gd name="T39" fmla="*/ 654658 h 4701"/>
              <a:gd name="T40" fmla="*/ 367740 w 7729"/>
              <a:gd name="T41" fmla="*/ 591829 h 4701"/>
              <a:gd name="T42" fmla="*/ 61865 w 7729"/>
              <a:gd name="T43" fmla="*/ 463706 h 4701"/>
              <a:gd name="T44" fmla="*/ 45351 w 7729"/>
              <a:gd name="T45" fmla="*/ 394963 h 4701"/>
              <a:gd name="T46" fmla="*/ 0 w 7729"/>
              <a:gd name="T47" fmla="*/ 21436 h 4701"/>
              <a:gd name="T48" fmla="*/ 317705 w 7729"/>
              <a:gd name="T49" fmla="*/ 279899 h 4701"/>
              <a:gd name="T50" fmla="*/ 417035 w 7729"/>
              <a:gd name="T51" fmla="*/ 341989 h 4701"/>
              <a:gd name="T52" fmla="*/ 1472684 w 7729"/>
              <a:gd name="T53" fmla="*/ 365150 h 4701"/>
              <a:gd name="T54" fmla="*/ 1629195 w 7729"/>
              <a:gd name="T55" fmla="*/ 386832 h 4701"/>
              <a:gd name="T56" fmla="*/ 1822431 w 7729"/>
              <a:gd name="T57" fmla="*/ 471837 h 4701"/>
              <a:gd name="T58" fmla="*/ 1904261 w 7729"/>
              <a:gd name="T59" fmla="*/ 551421 h 4701"/>
              <a:gd name="T60" fmla="*/ 762099 w 7729"/>
              <a:gd name="T61" fmla="*/ 472329 h 4701"/>
              <a:gd name="T62" fmla="*/ 709846 w 7729"/>
              <a:gd name="T63" fmla="*/ 459517 h 4701"/>
              <a:gd name="T64" fmla="*/ 682980 w 7729"/>
              <a:gd name="T65" fmla="*/ 505346 h 4701"/>
              <a:gd name="T66" fmla="*/ 722663 w 7729"/>
              <a:gd name="T67" fmla="*/ 545014 h 4701"/>
              <a:gd name="T68" fmla="*/ 768753 w 7729"/>
              <a:gd name="T69" fmla="*/ 518158 h 4701"/>
              <a:gd name="T70" fmla="*/ 913927 w 7729"/>
              <a:gd name="T71" fmla="*/ 472329 h 4701"/>
              <a:gd name="T72" fmla="*/ 862167 w 7729"/>
              <a:gd name="T73" fmla="*/ 459517 h 4701"/>
              <a:gd name="T74" fmla="*/ 835055 w 7729"/>
              <a:gd name="T75" fmla="*/ 505346 h 4701"/>
              <a:gd name="T76" fmla="*/ 874984 w 7729"/>
              <a:gd name="T77" fmla="*/ 545014 h 4701"/>
              <a:gd name="T78" fmla="*/ 920582 w 7729"/>
              <a:gd name="T79" fmla="*/ 518158 h 4701"/>
              <a:gd name="T80" fmla="*/ 1065755 w 7729"/>
              <a:gd name="T81" fmla="*/ 472329 h 4701"/>
              <a:gd name="T82" fmla="*/ 1013995 w 7729"/>
              <a:gd name="T83" fmla="*/ 459517 h 4701"/>
              <a:gd name="T84" fmla="*/ 986883 w 7729"/>
              <a:gd name="T85" fmla="*/ 505346 h 4701"/>
              <a:gd name="T86" fmla="*/ 1026812 w 7729"/>
              <a:gd name="T87" fmla="*/ 545014 h 4701"/>
              <a:gd name="T88" fmla="*/ 1072410 w 7729"/>
              <a:gd name="T89" fmla="*/ 518158 h 4701"/>
              <a:gd name="T90" fmla="*/ 1217583 w 7729"/>
              <a:gd name="T91" fmla="*/ 472329 h 4701"/>
              <a:gd name="T92" fmla="*/ 1165824 w 7729"/>
              <a:gd name="T93" fmla="*/ 459517 h 4701"/>
              <a:gd name="T94" fmla="*/ 1138711 w 7729"/>
              <a:gd name="T95" fmla="*/ 505346 h 4701"/>
              <a:gd name="T96" fmla="*/ 1178640 w 7729"/>
              <a:gd name="T97" fmla="*/ 545014 h 4701"/>
              <a:gd name="T98" fmla="*/ 1224238 w 7729"/>
              <a:gd name="T99" fmla="*/ 518158 h 4701"/>
              <a:gd name="T100" fmla="*/ 1369411 w 7729"/>
              <a:gd name="T101" fmla="*/ 472329 h 4701"/>
              <a:gd name="T102" fmla="*/ 1317652 w 7729"/>
              <a:gd name="T103" fmla="*/ 459517 h 4701"/>
              <a:gd name="T104" fmla="*/ 1290540 w 7729"/>
              <a:gd name="T105" fmla="*/ 505346 h 4701"/>
              <a:gd name="T106" fmla="*/ 1330468 w 7729"/>
              <a:gd name="T107" fmla="*/ 545014 h 4701"/>
              <a:gd name="T108" fmla="*/ 1376066 w 7729"/>
              <a:gd name="T109" fmla="*/ 518158 h 4701"/>
              <a:gd name="T110" fmla="*/ 1720144 w 7729"/>
              <a:gd name="T111" fmla="*/ 469866 h 4701"/>
              <a:gd name="T112" fmla="*/ 1613421 w 7729"/>
              <a:gd name="T113" fmla="*/ 480953 h 4701"/>
              <a:gd name="T114" fmla="*/ 1590006 w 7729"/>
              <a:gd name="T115" fmla="*/ 516680 h 4701"/>
              <a:gd name="T116" fmla="*/ 1625252 w 7729"/>
              <a:gd name="T117" fmla="*/ 548957 h 4701"/>
              <a:gd name="T118" fmla="*/ 1761798 w 7729"/>
              <a:gd name="T119" fmla="*/ 522593 h 47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729" h="4701">
                <a:moveTo>
                  <a:pt x="546" y="2296"/>
                </a:moveTo>
                <a:lnTo>
                  <a:pt x="917" y="2444"/>
                </a:lnTo>
                <a:lnTo>
                  <a:pt x="562" y="2722"/>
                </a:lnTo>
                <a:lnTo>
                  <a:pt x="288" y="2721"/>
                </a:lnTo>
                <a:lnTo>
                  <a:pt x="546" y="2296"/>
                </a:lnTo>
                <a:close/>
                <a:moveTo>
                  <a:pt x="5074" y="1241"/>
                </a:moveTo>
                <a:lnTo>
                  <a:pt x="5074" y="1241"/>
                </a:lnTo>
                <a:lnTo>
                  <a:pt x="5083" y="1203"/>
                </a:lnTo>
                <a:lnTo>
                  <a:pt x="5093" y="1168"/>
                </a:lnTo>
                <a:lnTo>
                  <a:pt x="5105" y="1135"/>
                </a:lnTo>
                <a:lnTo>
                  <a:pt x="5119" y="1104"/>
                </a:lnTo>
                <a:lnTo>
                  <a:pt x="5136" y="1076"/>
                </a:lnTo>
                <a:lnTo>
                  <a:pt x="5144" y="1063"/>
                </a:lnTo>
                <a:lnTo>
                  <a:pt x="5153" y="1050"/>
                </a:lnTo>
                <a:lnTo>
                  <a:pt x="5163" y="1038"/>
                </a:lnTo>
                <a:lnTo>
                  <a:pt x="5172" y="1028"/>
                </a:lnTo>
                <a:lnTo>
                  <a:pt x="5183" y="1017"/>
                </a:lnTo>
                <a:lnTo>
                  <a:pt x="5193" y="1008"/>
                </a:lnTo>
                <a:lnTo>
                  <a:pt x="5184" y="1004"/>
                </a:lnTo>
                <a:lnTo>
                  <a:pt x="5173" y="1002"/>
                </a:lnTo>
                <a:lnTo>
                  <a:pt x="5163" y="999"/>
                </a:lnTo>
                <a:lnTo>
                  <a:pt x="5151" y="999"/>
                </a:lnTo>
                <a:lnTo>
                  <a:pt x="4775" y="998"/>
                </a:lnTo>
                <a:lnTo>
                  <a:pt x="4746" y="998"/>
                </a:lnTo>
                <a:lnTo>
                  <a:pt x="4717" y="999"/>
                </a:lnTo>
                <a:lnTo>
                  <a:pt x="4690" y="1000"/>
                </a:lnTo>
                <a:lnTo>
                  <a:pt x="4662" y="1004"/>
                </a:lnTo>
                <a:lnTo>
                  <a:pt x="4635" y="1006"/>
                </a:lnTo>
                <a:lnTo>
                  <a:pt x="4609" y="1010"/>
                </a:lnTo>
                <a:lnTo>
                  <a:pt x="4559" y="1019"/>
                </a:lnTo>
                <a:lnTo>
                  <a:pt x="4830" y="1241"/>
                </a:lnTo>
                <a:lnTo>
                  <a:pt x="5074" y="1241"/>
                </a:lnTo>
                <a:close/>
                <a:moveTo>
                  <a:pt x="5313" y="1128"/>
                </a:moveTo>
                <a:lnTo>
                  <a:pt x="5313" y="1128"/>
                </a:lnTo>
                <a:lnTo>
                  <a:pt x="5310" y="1128"/>
                </a:lnTo>
                <a:lnTo>
                  <a:pt x="5307" y="1129"/>
                </a:lnTo>
                <a:lnTo>
                  <a:pt x="5300" y="1135"/>
                </a:lnTo>
                <a:lnTo>
                  <a:pt x="5291" y="1144"/>
                </a:lnTo>
                <a:lnTo>
                  <a:pt x="5282" y="1156"/>
                </a:lnTo>
                <a:lnTo>
                  <a:pt x="5273" y="1173"/>
                </a:lnTo>
                <a:lnTo>
                  <a:pt x="5264" y="1193"/>
                </a:lnTo>
                <a:lnTo>
                  <a:pt x="5255" y="1215"/>
                </a:lnTo>
                <a:lnTo>
                  <a:pt x="5247" y="1241"/>
                </a:lnTo>
                <a:lnTo>
                  <a:pt x="5380" y="1241"/>
                </a:lnTo>
                <a:lnTo>
                  <a:pt x="5372" y="1215"/>
                </a:lnTo>
                <a:lnTo>
                  <a:pt x="5362" y="1193"/>
                </a:lnTo>
                <a:lnTo>
                  <a:pt x="5354" y="1173"/>
                </a:lnTo>
                <a:lnTo>
                  <a:pt x="5344" y="1156"/>
                </a:lnTo>
                <a:lnTo>
                  <a:pt x="5335" y="1144"/>
                </a:lnTo>
                <a:lnTo>
                  <a:pt x="5327" y="1135"/>
                </a:lnTo>
                <a:lnTo>
                  <a:pt x="5320" y="1129"/>
                </a:lnTo>
                <a:lnTo>
                  <a:pt x="5316" y="1128"/>
                </a:lnTo>
                <a:lnTo>
                  <a:pt x="5313" y="1128"/>
                </a:lnTo>
                <a:close/>
                <a:moveTo>
                  <a:pt x="5337" y="3193"/>
                </a:moveTo>
                <a:lnTo>
                  <a:pt x="5337" y="3193"/>
                </a:lnTo>
                <a:lnTo>
                  <a:pt x="5333" y="3193"/>
                </a:lnTo>
                <a:lnTo>
                  <a:pt x="5328" y="3196"/>
                </a:lnTo>
                <a:lnTo>
                  <a:pt x="5322" y="3201"/>
                </a:lnTo>
                <a:lnTo>
                  <a:pt x="5316" y="3208"/>
                </a:lnTo>
                <a:lnTo>
                  <a:pt x="5309" y="3218"/>
                </a:lnTo>
                <a:lnTo>
                  <a:pt x="5302" y="3228"/>
                </a:lnTo>
                <a:lnTo>
                  <a:pt x="5295" y="3241"/>
                </a:lnTo>
                <a:lnTo>
                  <a:pt x="5288" y="3255"/>
                </a:lnTo>
                <a:lnTo>
                  <a:pt x="5282" y="3272"/>
                </a:lnTo>
                <a:lnTo>
                  <a:pt x="5275" y="3290"/>
                </a:lnTo>
                <a:lnTo>
                  <a:pt x="5269" y="3310"/>
                </a:lnTo>
                <a:lnTo>
                  <a:pt x="5264" y="3332"/>
                </a:lnTo>
                <a:lnTo>
                  <a:pt x="5261" y="3356"/>
                </a:lnTo>
                <a:lnTo>
                  <a:pt x="5257" y="3381"/>
                </a:lnTo>
                <a:lnTo>
                  <a:pt x="5255" y="3408"/>
                </a:lnTo>
                <a:lnTo>
                  <a:pt x="5255" y="3436"/>
                </a:lnTo>
                <a:lnTo>
                  <a:pt x="5255" y="3466"/>
                </a:lnTo>
                <a:lnTo>
                  <a:pt x="5257" y="3491"/>
                </a:lnTo>
                <a:lnTo>
                  <a:pt x="5261" y="3517"/>
                </a:lnTo>
                <a:lnTo>
                  <a:pt x="5264" y="3541"/>
                </a:lnTo>
                <a:lnTo>
                  <a:pt x="5269" y="3562"/>
                </a:lnTo>
                <a:lnTo>
                  <a:pt x="5275" y="3582"/>
                </a:lnTo>
                <a:lnTo>
                  <a:pt x="5282" y="3601"/>
                </a:lnTo>
                <a:lnTo>
                  <a:pt x="5288" y="3618"/>
                </a:lnTo>
                <a:lnTo>
                  <a:pt x="5295" y="3632"/>
                </a:lnTo>
                <a:lnTo>
                  <a:pt x="5302" y="3645"/>
                </a:lnTo>
                <a:lnTo>
                  <a:pt x="5309" y="3655"/>
                </a:lnTo>
                <a:lnTo>
                  <a:pt x="5316" y="3664"/>
                </a:lnTo>
                <a:lnTo>
                  <a:pt x="5322" y="3671"/>
                </a:lnTo>
                <a:lnTo>
                  <a:pt x="5328" y="3676"/>
                </a:lnTo>
                <a:lnTo>
                  <a:pt x="5333" y="3679"/>
                </a:lnTo>
                <a:lnTo>
                  <a:pt x="5337" y="3680"/>
                </a:lnTo>
                <a:lnTo>
                  <a:pt x="5342" y="3679"/>
                </a:lnTo>
                <a:lnTo>
                  <a:pt x="5347" y="3676"/>
                </a:lnTo>
                <a:lnTo>
                  <a:pt x="5353" y="3671"/>
                </a:lnTo>
                <a:lnTo>
                  <a:pt x="5359" y="3664"/>
                </a:lnTo>
                <a:lnTo>
                  <a:pt x="5366" y="3655"/>
                </a:lnTo>
                <a:lnTo>
                  <a:pt x="5373" y="3645"/>
                </a:lnTo>
                <a:lnTo>
                  <a:pt x="5380" y="3632"/>
                </a:lnTo>
                <a:lnTo>
                  <a:pt x="5387" y="3618"/>
                </a:lnTo>
                <a:lnTo>
                  <a:pt x="5393" y="3601"/>
                </a:lnTo>
                <a:lnTo>
                  <a:pt x="5400" y="3582"/>
                </a:lnTo>
                <a:lnTo>
                  <a:pt x="5406" y="3562"/>
                </a:lnTo>
                <a:lnTo>
                  <a:pt x="5411" y="3541"/>
                </a:lnTo>
                <a:lnTo>
                  <a:pt x="5414" y="3517"/>
                </a:lnTo>
                <a:lnTo>
                  <a:pt x="5418" y="3491"/>
                </a:lnTo>
                <a:lnTo>
                  <a:pt x="5420" y="3466"/>
                </a:lnTo>
                <a:lnTo>
                  <a:pt x="5420" y="3436"/>
                </a:lnTo>
                <a:lnTo>
                  <a:pt x="5420" y="3408"/>
                </a:lnTo>
                <a:lnTo>
                  <a:pt x="5418" y="3381"/>
                </a:lnTo>
                <a:lnTo>
                  <a:pt x="5414" y="3356"/>
                </a:lnTo>
                <a:lnTo>
                  <a:pt x="5411" y="3332"/>
                </a:lnTo>
                <a:lnTo>
                  <a:pt x="5406" y="3310"/>
                </a:lnTo>
                <a:lnTo>
                  <a:pt x="5400" y="3290"/>
                </a:lnTo>
                <a:lnTo>
                  <a:pt x="5393" y="3272"/>
                </a:lnTo>
                <a:lnTo>
                  <a:pt x="5387" y="3255"/>
                </a:lnTo>
                <a:lnTo>
                  <a:pt x="5380" y="3241"/>
                </a:lnTo>
                <a:lnTo>
                  <a:pt x="5373" y="3228"/>
                </a:lnTo>
                <a:lnTo>
                  <a:pt x="5366" y="3218"/>
                </a:lnTo>
                <a:lnTo>
                  <a:pt x="5359" y="3208"/>
                </a:lnTo>
                <a:lnTo>
                  <a:pt x="5353" y="3201"/>
                </a:lnTo>
                <a:lnTo>
                  <a:pt x="5347" y="3196"/>
                </a:lnTo>
                <a:lnTo>
                  <a:pt x="5342" y="3193"/>
                </a:lnTo>
                <a:lnTo>
                  <a:pt x="5337" y="3193"/>
                </a:lnTo>
                <a:close/>
                <a:moveTo>
                  <a:pt x="5217" y="3073"/>
                </a:moveTo>
                <a:lnTo>
                  <a:pt x="5217" y="3073"/>
                </a:lnTo>
                <a:lnTo>
                  <a:pt x="5208" y="3069"/>
                </a:lnTo>
                <a:lnTo>
                  <a:pt x="5198" y="3067"/>
                </a:lnTo>
                <a:lnTo>
                  <a:pt x="5186" y="3064"/>
                </a:lnTo>
                <a:lnTo>
                  <a:pt x="5175" y="3063"/>
                </a:lnTo>
                <a:lnTo>
                  <a:pt x="5142" y="3063"/>
                </a:lnTo>
                <a:lnTo>
                  <a:pt x="4262" y="3637"/>
                </a:lnTo>
                <a:lnTo>
                  <a:pt x="4284" y="3654"/>
                </a:lnTo>
                <a:lnTo>
                  <a:pt x="4306" y="3673"/>
                </a:lnTo>
                <a:lnTo>
                  <a:pt x="4332" y="3690"/>
                </a:lnTo>
                <a:lnTo>
                  <a:pt x="4358" y="3706"/>
                </a:lnTo>
                <a:lnTo>
                  <a:pt x="4386" y="3722"/>
                </a:lnTo>
                <a:lnTo>
                  <a:pt x="4417" y="3736"/>
                </a:lnTo>
                <a:lnTo>
                  <a:pt x="4449" y="3749"/>
                </a:lnTo>
                <a:lnTo>
                  <a:pt x="4482" y="3761"/>
                </a:lnTo>
                <a:lnTo>
                  <a:pt x="4516" y="3772"/>
                </a:lnTo>
                <a:lnTo>
                  <a:pt x="4553" y="3782"/>
                </a:lnTo>
                <a:lnTo>
                  <a:pt x="4590" y="3790"/>
                </a:lnTo>
                <a:lnTo>
                  <a:pt x="4629" y="3797"/>
                </a:lnTo>
                <a:lnTo>
                  <a:pt x="4669" y="3803"/>
                </a:lnTo>
                <a:lnTo>
                  <a:pt x="4712" y="3807"/>
                </a:lnTo>
                <a:lnTo>
                  <a:pt x="4754" y="3809"/>
                </a:lnTo>
                <a:lnTo>
                  <a:pt x="4799" y="3810"/>
                </a:lnTo>
                <a:lnTo>
                  <a:pt x="5175" y="3809"/>
                </a:lnTo>
                <a:lnTo>
                  <a:pt x="5186" y="3808"/>
                </a:lnTo>
                <a:lnTo>
                  <a:pt x="5198" y="3807"/>
                </a:lnTo>
                <a:lnTo>
                  <a:pt x="5208" y="3803"/>
                </a:lnTo>
                <a:lnTo>
                  <a:pt x="5217" y="3801"/>
                </a:lnTo>
                <a:lnTo>
                  <a:pt x="5203" y="3786"/>
                </a:lnTo>
                <a:lnTo>
                  <a:pt x="5189" y="3772"/>
                </a:lnTo>
                <a:lnTo>
                  <a:pt x="5176" y="3756"/>
                </a:lnTo>
                <a:lnTo>
                  <a:pt x="5163" y="3738"/>
                </a:lnTo>
                <a:lnTo>
                  <a:pt x="5151" y="3718"/>
                </a:lnTo>
                <a:lnTo>
                  <a:pt x="5140" y="3698"/>
                </a:lnTo>
                <a:lnTo>
                  <a:pt x="5131" y="3677"/>
                </a:lnTo>
                <a:lnTo>
                  <a:pt x="5121" y="3654"/>
                </a:lnTo>
                <a:lnTo>
                  <a:pt x="5113" y="3630"/>
                </a:lnTo>
                <a:lnTo>
                  <a:pt x="5106" y="3605"/>
                </a:lnTo>
                <a:lnTo>
                  <a:pt x="5100" y="3579"/>
                </a:lnTo>
                <a:lnTo>
                  <a:pt x="5094" y="3552"/>
                </a:lnTo>
                <a:lnTo>
                  <a:pt x="5091" y="3525"/>
                </a:lnTo>
                <a:lnTo>
                  <a:pt x="5087" y="3496"/>
                </a:lnTo>
                <a:lnTo>
                  <a:pt x="5086" y="3467"/>
                </a:lnTo>
                <a:lnTo>
                  <a:pt x="5085" y="3436"/>
                </a:lnTo>
                <a:lnTo>
                  <a:pt x="5086" y="3407"/>
                </a:lnTo>
                <a:lnTo>
                  <a:pt x="5087" y="3377"/>
                </a:lnTo>
                <a:lnTo>
                  <a:pt x="5091" y="3349"/>
                </a:lnTo>
                <a:lnTo>
                  <a:pt x="5094" y="3320"/>
                </a:lnTo>
                <a:lnTo>
                  <a:pt x="5100" y="3293"/>
                </a:lnTo>
                <a:lnTo>
                  <a:pt x="5106" y="3267"/>
                </a:lnTo>
                <a:lnTo>
                  <a:pt x="5113" y="3242"/>
                </a:lnTo>
                <a:lnTo>
                  <a:pt x="5121" y="3219"/>
                </a:lnTo>
                <a:lnTo>
                  <a:pt x="5131" y="3196"/>
                </a:lnTo>
                <a:lnTo>
                  <a:pt x="5140" y="3174"/>
                </a:lnTo>
                <a:lnTo>
                  <a:pt x="5151" y="3154"/>
                </a:lnTo>
                <a:lnTo>
                  <a:pt x="5163" y="3135"/>
                </a:lnTo>
                <a:lnTo>
                  <a:pt x="5176" y="3117"/>
                </a:lnTo>
                <a:lnTo>
                  <a:pt x="5189" y="3101"/>
                </a:lnTo>
                <a:lnTo>
                  <a:pt x="5203" y="3086"/>
                </a:lnTo>
                <a:lnTo>
                  <a:pt x="5217" y="3073"/>
                </a:lnTo>
                <a:close/>
                <a:moveTo>
                  <a:pt x="4446" y="1241"/>
                </a:moveTo>
                <a:lnTo>
                  <a:pt x="2921" y="0"/>
                </a:lnTo>
                <a:lnTo>
                  <a:pt x="2341" y="0"/>
                </a:lnTo>
                <a:lnTo>
                  <a:pt x="2419" y="160"/>
                </a:lnTo>
                <a:lnTo>
                  <a:pt x="2600" y="533"/>
                </a:lnTo>
                <a:lnTo>
                  <a:pt x="2702" y="746"/>
                </a:lnTo>
                <a:lnTo>
                  <a:pt x="2800" y="949"/>
                </a:lnTo>
                <a:lnTo>
                  <a:pt x="2882" y="1121"/>
                </a:lnTo>
                <a:lnTo>
                  <a:pt x="2912" y="1189"/>
                </a:lnTo>
                <a:lnTo>
                  <a:pt x="2936" y="1241"/>
                </a:lnTo>
                <a:lnTo>
                  <a:pt x="4446" y="1241"/>
                </a:lnTo>
                <a:close/>
                <a:moveTo>
                  <a:pt x="7728" y="2274"/>
                </a:moveTo>
                <a:lnTo>
                  <a:pt x="7728" y="2274"/>
                </a:lnTo>
                <a:lnTo>
                  <a:pt x="7727" y="2286"/>
                </a:lnTo>
                <a:lnTo>
                  <a:pt x="7724" y="2297"/>
                </a:lnTo>
                <a:lnTo>
                  <a:pt x="7720" y="2309"/>
                </a:lnTo>
                <a:lnTo>
                  <a:pt x="7716" y="2320"/>
                </a:lnTo>
                <a:lnTo>
                  <a:pt x="7711" y="2332"/>
                </a:lnTo>
                <a:lnTo>
                  <a:pt x="7705" y="2342"/>
                </a:lnTo>
                <a:lnTo>
                  <a:pt x="7699" y="2353"/>
                </a:lnTo>
                <a:lnTo>
                  <a:pt x="7690" y="2365"/>
                </a:lnTo>
                <a:lnTo>
                  <a:pt x="7674" y="2385"/>
                </a:lnTo>
                <a:lnTo>
                  <a:pt x="7654" y="2405"/>
                </a:lnTo>
                <a:lnTo>
                  <a:pt x="7633" y="2425"/>
                </a:lnTo>
                <a:lnTo>
                  <a:pt x="7608" y="2442"/>
                </a:lnTo>
                <a:lnTo>
                  <a:pt x="7582" y="2461"/>
                </a:lnTo>
                <a:lnTo>
                  <a:pt x="7552" y="2478"/>
                </a:lnTo>
                <a:lnTo>
                  <a:pt x="7522" y="2494"/>
                </a:lnTo>
                <a:lnTo>
                  <a:pt x="7490" y="2510"/>
                </a:lnTo>
                <a:lnTo>
                  <a:pt x="7457" y="2525"/>
                </a:lnTo>
                <a:lnTo>
                  <a:pt x="7421" y="2539"/>
                </a:lnTo>
                <a:lnTo>
                  <a:pt x="7385" y="2552"/>
                </a:lnTo>
                <a:lnTo>
                  <a:pt x="7347" y="2565"/>
                </a:lnTo>
                <a:lnTo>
                  <a:pt x="7309" y="2577"/>
                </a:lnTo>
                <a:lnTo>
                  <a:pt x="7270" y="2588"/>
                </a:lnTo>
                <a:lnTo>
                  <a:pt x="7231" y="2598"/>
                </a:lnTo>
                <a:lnTo>
                  <a:pt x="7191" y="2608"/>
                </a:lnTo>
                <a:lnTo>
                  <a:pt x="7151" y="2616"/>
                </a:lnTo>
                <a:lnTo>
                  <a:pt x="7111" y="2624"/>
                </a:lnTo>
                <a:lnTo>
                  <a:pt x="7070" y="2631"/>
                </a:lnTo>
                <a:lnTo>
                  <a:pt x="7031" y="2638"/>
                </a:lnTo>
                <a:lnTo>
                  <a:pt x="6952" y="2649"/>
                </a:lnTo>
                <a:lnTo>
                  <a:pt x="6876" y="2656"/>
                </a:lnTo>
                <a:lnTo>
                  <a:pt x="6804" y="2661"/>
                </a:lnTo>
                <a:lnTo>
                  <a:pt x="6771" y="2662"/>
                </a:lnTo>
                <a:lnTo>
                  <a:pt x="6739" y="2662"/>
                </a:lnTo>
                <a:lnTo>
                  <a:pt x="5300" y="2662"/>
                </a:lnTo>
                <a:lnTo>
                  <a:pt x="2175" y="4700"/>
                </a:lnTo>
                <a:lnTo>
                  <a:pt x="1595" y="4701"/>
                </a:lnTo>
                <a:lnTo>
                  <a:pt x="1726" y="4535"/>
                </a:lnTo>
                <a:lnTo>
                  <a:pt x="2027" y="4153"/>
                </a:lnTo>
                <a:lnTo>
                  <a:pt x="2197" y="3938"/>
                </a:lnTo>
                <a:lnTo>
                  <a:pt x="2357" y="3733"/>
                </a:lnTo>
                <a:lnTo>
                  <a:pt x="2489" y="3563"/>
                </a:lnTo>
                <a:lnTo>
                  <a:pt x="2539" y="3497"/>
                </a:lnTo>
                <a:lnTo>
                  <a:pt x="2576" y="3449"/>
                </a:lnTo>
                <a:lnTo>
                  <a:pt x="2634" y="3372"/>
                </a:lnTo>
                <a:lnTo>
                  <a:pt x="2695" y="3290"/>
                </a:lnTo>
                <a:lnTo>
                  <a:pt x="2726" y="3246"/>
                </a:lnTo>
                <a:lnTo>
                  <a:pt x="2758" y="3201"/>
                </a:lnTo>
                <a:lnTo>
                  <a:pt x="2787" y="3154"/>
                </a:lnTo>
                <a:lnTo>
                  <a:pt x="2817" y="3107"/>
                </a:lnTo>
                <a:lnTo>
                  <a:pt x="2844" y="3057"/>
                </a:lnTo>
                <a:lnTo>
                  <a:pt x="2857" y="3031"/>
                </a:lnTo>
                <a:lnTo>
                  <a:pt x="2869" y="3005"/>
                </a:lnTo>
                <a:lnTo>
                  <a:pt x="2880" y="2979"/>
                </a:lnTo>
                <a:lnTo>
                  <a:pt x="2891" y="2952"/>
                </a:lnTo>
                <a:lnTo>
                  <a:pt x="2902" y="2925"/>
                </a:lnTo>
                <a:lnTo>
                  <a:pt x="2911" y="2898"/>
                </a:lnTo>
                <a:lnTo>
                  <a:pt x="2919" y="2870"/>
                </a:lnTo>
                <a:lnTo>
                  <a:pt x="2927" y="2841"/>
                </a:lnTo>
                <a:lnTo>
                  <a:pt x="2934" y="2813"/>
                </a:lnTo>
                <a:lnTo>
                  <a:pt x="2939" y="2783"/>
                </a:lnTo>
                <a:lnTo>
                  <a:pt x="2943" y="2754"/>
                </a:lnTo>
                <a:lnTo>
                  <a:pt x="2947" y="2723"/>
                </a:lnTo>
                <a:lnTo>
                  <a:pt x="2949" y="2694"/>
                </a:lnTo>
                <a:lnTo>
                  <a:pt x="2950" y="2662"/>
                </a:lnTo>
                <a:lnTo>
                  <a:pt x="2686" y="2662"/>
                </a:lnTo>
                <a:lnTo>
                  <a:pt x="2617" y="2661"/>
                </a:lnTo>
                <a:lnTo>
                  <a:pt x="2548" y="2657"/>
                </a:lnTo>
                <a:lnTo>
                  <a:pt x="2477" y="2650"/>
                </a:lnTo>
                <a:lnTo>
                  <a:pt x="2405" y="2642"/>
                </a:lnTo>
                <a:lnTo>
                  <a:pt x="2331" y="2631"/>
                </a:lnTo>
                <a:lnTo>
                  <a:pt x="2257" y="2618"/>
                </a:lnTo>
                <a:lnTo>
                  <a:pt x="2182" y="2603"/>
                </a:lnTo>
                <a:lnTo>
                  <a:pt x="2106" y="2586"/>
                </a:lnTo>
                <a:lnTo>
                  <a:pt x="2030" y="2568"/>
                </a:lnTo>
                <a:lnTo>
                  <a:pt x="1953" y="2547"/>
                </a:lnTo>
                <a:lnTo>
                  <a:pt x="1876" y="2526"/>
                </a:lnTo>
                <a:lnTo>
                  <a:pt x="1800" y="2504"/>
                </a:lnTo>
                <a:lnTo>
                  <a:pt x="1722" y="2480"/>
                </a:lnTo>
                <a:lnTo>
                  <a:pt x="1645" y="2454"/>
                </a:lnTo>
                <a:lnTo>
                  <a:pt x="1568" y="2429"/>
                </a:lnTo>
                <a:lnTo>
                  <a:pt x="1492" y="2402"/>
                </a:lnTo>
                <a:lnTo>
                  <a:pt x="1339" y="2347"/>
                </a:lnTo>
                <a:lnTo>
                  <a:pt x="1189" y="2290"/>
                </a:lnTo>
                <a:lnTo>
                  <a:pt x="1044" y="2234"/>
                </a:lnTo>
                <a:lnTo>
                  <a:pt x="904" y="2177"/>
                </a:lnTo>
                <a:lnTo>
                  <a:pt x="640" y="2070"/>
                </a:lnTo>
                <a:lnTo>
                  <a:pt x="519" y="2021"/>
                </a:lnTo>
                <a:lnTo>
                  <a:pt x="406" y="1978"/>
                </a:lnTo>
                <a:lnTo>
                  <a:pt x="375" y="1965"/>
                </a:lnTo>
                <a:lnTo>
                  <a:pt x="346" y="1950"/>
                </a:lnTo>
                <a:lnTo>
                  <a:pt x="319" y="1934"/>
                </a:lnTo>
                <a:lnTo>
                  <a:pt x="294" y="1919"/>
                </a:lnTo>
                <a:lnTo>
                  <a:pt x="273" y="1901"/>
                </a:lnTo>
                <a:lnTo>
                  <a:pt x="251" y="1882"/>
                </a:lnTo>
                <a:lnTo>
                  <a:pt x="234" y="1863"/>
                </a:lnTo>
                <a:lnTo>
                  <a:pt x="218" y="1844"/>
                </a:lnTo>
                <a:lnTo>
                  <a:pt x="204" y="1824"/>
                </a:lnTo>
                <a:lnTo>
                  <a:pt x="192" y="1804"/>
                </a:lnTo>
                <a:lnTo>
                  <a:pt x="183" y="1783"/>
                </a:lnTo>
                <a:lnTo>
                  <a:pt x="176" y="1762"/>
                </a:lnTo>
                <a:lnTo>
                  <a:pt x="170" y="1742"/>
                </a:lnTo>
                <a:lnTo>
                  <a:pt x="166" y="1720"/>
                </a:lnTo>
                <a:lnTo>
                  <a:pt x="164" y="1700"/>
                </a:lnTo>
                <a:lnTo>
                  <a:pt x="165" y="1680"/>
                </a:lnTo>
                <a:lnTo>
                  <a:pt x="166" y="1660"/>
                </a:lnTo>
                <a:lnTo>
                  <a:pt x="171" y="1640"/>
                </a:lnTo>
                <a:lnTo>
                  <a:pt x="177" y="1621"/>
                </a:lnTo>
                <a:lnTo>
                  <a:pt x="184" y="1603"/>
                </a:lnTo>
                <a:lnTo>
                  <a:pt x="193" y="1587"/>
                </a:lnTo>
                <a:lnTo>
                  <a:pt x="204" y="1570"/>
                </a:lnTo>
                <a:lnTo>
                  <a:pt x="217" y="1555"/>
                </a:lnTo>
                <a:lnTo>
                  <a:pt x="231" y="1541"/>
                </a:lnTo>
                <a:lnTo>
                  <a:pt x="247" y="1528"/>
                </a:lnTo>
                <a:lnTo>
                  <a:pt x="264" y="1516"/>
                </a:lnTo>
                <a:lnTo>
                  <a:pt x="284" y="1507"/>
                </a:lnTo>
                <a:lnTo>
                  <a:pt x="304" y="1497"/>
                </a:lnTo>
                <a:lnTo>
                  <a:pt x="327" y="1491"/>
                </a:lnTo>
                <a:lnTo>
                  <a:pt x="350" y="1485"/>
                </a:lnTo>
                <a:lnTo>
                  <a:pt x="375" y="1483"/>
                </a:lnTo>
                <a:lnTo>
                  <a:pt x="402" y="1482"/>
                </a:lnTo>
                <a:lnTo>
                  <a:pt x="407" y="1482"/>
                </a:lnTo>
                <a:lnTo>
                  <a:pt x="0" y="87"/>
                </a:lnTo>
                <a:lnTo>
                  <a:pt x="447" y="87"/>
                </a:lnTo>
                <a:lnTo>
                  <a:pt x="533" y="199"/>
                </a:lnTo>
                <a:lnTo>
                  <a:pt x="739" y="464"/>
                </a:lnTo>
                <a:lnTo>
                  <a:pt x="859" y="619"/>
                </a:lnTo>
                <a:lnTo>
                  <a:pt x="977" y="770"/>
                </a:lnTo>
                <a:lnTo>
                  <a:pt x="1084" y="904"/>
                </a:lnTo>
                <a:lnTo>
                  <a:pt x="1168" y="1008"/>
                </a:lnTo>
                <a:lnTo>
                  <a:pt x="1192" y="1035"/>
                </a:lnTo>
                <a:lnTo>
                  <a:pt x="1215" y="1061"/>
                </a:lnTo>
                <a:lnTo>
                  <a:pt x="1239" y="1087"/>
                </a:lnTo>
                <a:lnTo>
                  <a:pt x="1264" y="1111"/>
                </a:lnTo>
                <a:lnTo>
                  <a:pt x="1289" y="1136"/>
                </a:lnTo>
                <a:lnTo>
                  <a:pt x="1313" y="1159"/>
                </a:lnTo>
                <a:lnTo>
                  <a:pt x="1339" y="1181"/>
                </a:lnTo>
                <a:lnTo>
                  <a:pt x="1366" y="1203"/>
                </a:lnTo>
                <a:lnTo>
                  <a:pt x="1392" y="1223"/>
                </a:lnTo>
                <a:lnTo>
                  <a:pt x="1421" y="1244"/>
                </a:lnTo>
                <a:lnTo>
                  <a:pt x="1448" y="1264"/>
                </a:lnTo>
                <a:lnTo>
                  <a:pt x="1476" y="1281"/>
                </a:lnTo>
                <a:lnTo>
                  <a:pt x="1506" y="1299"/>
                </a:lnTo>
                <a:lnTo>
                  <a:pt x="1535" y="1316"/>
                </a:lnTo>
                <a:lnTo>
                  <a:pt x="1565" y="1332"/>
                </a:lnTo>
                <a:lnTo>
                  <a:pt x="1595" y="1347"/>
                </a:lnTo>
                <a:lnTo>
                  <a:pt x="1627" y="1362"/>
                </a:lnTo>
                <a:lnTo>
                  <a:pt x="1659" y="1375"/>
                </a:lnTo>
                <a:lnTo>
                  <a:pt x="1692" y="1388"/>
                </a:lnTo>
                <a:lnTo>
                  <a:pt x="1725" y="1399"/>
                </a:lnTo>
                <a:lnTo>
                  <a:pt x="1759" y="1411"/>
                </a:lnTo>
                <a:lnTo>
                  <a:pt x="1794" y="1421"/>
                </a:lnTo>
                <a:lnTo>
                  <a:pt x="1829" y="1431"/>
                </a:lnTo>
                <a:lnTo>
                  <a:pt x="1866" y="1439"/>
                </a:lnTo>
                <a:lnTo>
                  <a:pt x="1902" y="1448"/>
                </a:lnTo>
                <a:lnTo>
                  <a:pt x="1940" y="1455"/>
                </a:lnTo>
                <a:lnTo>
                  <a:pt x="1979" y="1461"/>
                </a:lnTo>
                <a:lnTo>
                  <a:pt x="2018" y="1467"/>
                </a:lnTo>
                <a:lnTo>
                  <a:pt x="2058" y="1471"/>
                </a:lnTo>
                <a:lnTo>
                  <a:pt x="2099" y="1476"/>
                </a:lnTo>
                <a:lnTo>
                  <a:pt x="2141" y="1480"/>
                </a:lnTo>
                <a:lnTo>
                  <a:pt x="2183" y="1482"/>
                </a:lnTo>
                <a:lnTo>
                  <a:pt x="5975" y="1482"/>
                </a:lnTo>
                <a:lnTo>
                  <a:pt x="6025" y="1482"/>
                </a:lnTo>
                <a:lnTo>
                  <a:pt x="6075" y="1484"/>
                </a:lnTo>
                <a:lnTo>
                  <a:pt x="6125" y="1487"/>
                </a:lnTo>
                <a:lnTo>
                  <a:pt x="6174" y="1491"/>
                </a:lnTo>
                <a:lnTo>
                  <a:pt x="6224" y="1496"/>
                </a:lnTo>
                <a:lnTo>
                  <a:pt x="6273" y="1502"/>
                </a:lnTo>
                <a:lnTo>
                  <a:pt x="6323" y="1509"/>
                </a:lnTo>
                <a:lnTo>
                  <a:pt x="6371" y="1517"/>
                </a:lnTo>
                <a:lnTo>
                  <a:pt x="6420" y="1526"/>
                </a:lnTo>
                <a:lnTo>
                  <a:pt x="6468" y="1536"/>
                </a:lnTo>
                <a:lnTo>
                  <a:pt x="6515" y="1547"/>
                </a:lnTo>
                <a:lnTo>
                  <a:pt x="6562" y="1557"/>
                </a:lnTo>
                <a:lnTo>
                  <a:pt x="6610" y="1570"/>
                </a:lnTo>
                <a:lnTo>
                  <a:pt x="6656" y="1582"/>
                </a:lnTo>
                <a:lnTo>
                  <a:pt x="6700" y="1596"/>
                </a:lnTo>
                <a:lnTo>
                  <a:pt x="6746" y="1611"/>
                </a:lnTo>
                <a:lnTo>
                  <a:pt x="6825" y="1638"/>
                </a:lnTo>
                <a:lnTo>
                  <a:pt x="6901" y="1666"/>
                </a:lnTo>
                <a:lnTo>
                  <a:pt x="6974" y="1696"/>
                </a:lnTo>
                <a:lnTo>
                  <a:pt x="7044" y="1725"/>
                </a:lnTo>
                <a:lnTo>
                  <a:pt x="7110" y="1756"/>
                </a:lnTo>
                <a:lnTo>
                  <a:pt x="7174" y="1788"/>
                </a:lnTo>
                <a:lnTo>
                  <a:pt x="7234" y="1818"/>
                </a:lnTo>
                <a:lnTo>
                  <a:pt x="7290" y="1850"/>
                </a:lnTo>
                <a:lnTo>
                  <a:pt x="7344" y="1882"/>
                </a:lnTo>
                <a:lnTo>
                  <a:pt x="7394" y="1915"/>
                </a:lnTo>
                <a:lnTo>
                  <a:pt x="7443" y="1947"/>
                </a:lnTo>
                <a:lnTo>
                  <a:pt x="7488" y="1979"/>
                </a:lnTo>
                <a:lnTo>
                  <a:pt x="7529" y="2011"/>
                </a:lnTo>
                <a:lnTo>
                  <a:pt x="7567" y="2042"/>
                </a:lnTo>
                <a:lnTo>
                  <a:pt x="7602" y="2073"/>
                </a:lnTo>
                <a:lnTo>
                  <a:pt x="7635" y="2104"/>
                </a:lnTo>
                <a:lnTo>
                  <a:pt x="7660" y="2131"/>
                </a:lnTo>
                <a:lnTo>
                  <a:pt x="7681" y="2155"/>
                </a:lnTo>
                <a:lnTo>
                  <a:pt x="7698" y="2178"/>
                </a:lnTo>
                <a:lnTo>
                  <a:pt x="7711" y="2199"/>
                </a:lnTo>
                <a:lnTo>
                  <a:pt x="7720" y="2219"/>
                </a:lnTo>
                <a:lnTo>
                  <a:pt x="7724" y="2230"/>
                </a:lnTo>
                <a:lnTo>
                  <a:pt x="7726" y="2238"/>
                </a:lnTo>
                <a:lnTo>
                  <a:pt x="7728" y="2248"/>
                </a:lnTo>
                <a:lnTo>
                  <a:pt x="7729" y="2256"/>
                </a:lnTo>
                <a:lnTo>
                  <a:pt x="7729" y="2265"/>
                </a:lnTo>
                <a:lnTo>
                  <a:pt x="7728" y="2274"/>
                </a:lnTo>
                <a:close/>
                <a:moveTo>
                  <a:pt x="3133" y="2032"/>
                </a:moveTo>
                <a:lnTo>
                  <a:pt x="3133" y="2032"/>
                </a:lnTo>
                <a:lnTo>
                  <a:pt x="3132" y="2014"/>
                </a:lnTo>
                <a:lnTo>
                  <a:pt x="3128" y="1995"/>
                </a:lnTo>
                <a:lnTo>
                  <a:pt x="3125" y="1979"/>
                </a:lnTo>
                <a:lnTo>
                  <a:pt x="3119" y="1962"/>
                </a:lnTo>
                <a:lnTo>
                  <a:pt x="3111" y="1946"/>
                </a:lnTo>
                <a:lnTo>
                  <a:pt x="3101" y="1932"/>
                </a:lnTo>
                <a:lnTo>
                  <a:pt x="3092" y="1917"/>
                </a:lnTo>
                <a:lnTo>
                  <a:pt x="3080" y="1904"/>
                </a:lnTo>
                <a:lnTo>
                  <a:pt x="3067" y="1893"/>
                </a:lnTo>
                <a:lnTo>
                  <a:pt x="3053" y="1882"/>
                </a:lnTo>
                <a:lnTo>
                  <a:pt x="3037" y="1873"/>
                </a:lnTo>
                <a:lnTo>
                  <a:pt x="3022" y="1865"/>
                </a:lnTo>
                <a:lnTo>
                  <a:pt x="3006" y="1860"/>
                </a:lnTo>
                <a:lnTo>
                  <a:pt x="2988" y="1855"/>
                </a:lnTo>
                <a:lnTo>
                  <a:pt x="2970" y="1852"/>
                </a:lnTo>
                <a:lnTo>
                  <a:pt x="2951" y="1851"/>
                </a:lnTo>
                <a:lnTo>
                  <a:pt x="2932" y="1852"/>
                </a:lnTo>
                <a:lnTo>
                  <a:pt x="2915" y="1855"/>
                </a:lnTo>
                <a:lnTo>
                  <a:pt x="2898" y="1860"/>
                </a:lnTo>
                <a:lnTo>
                  <a:pt x="2880" y="1865"/>
                </a:lnTo>
                <a:lnTo>
                  <a:pt x="2865" y="1873"/>
                </a:lnTo>
                <a:lnTo>
                  <a:pt x="2850" y="1882"/>
                </a:lnTo>
                <a:lnTo>
                  <a:pt x="2837" y="1893"/>
                </a:lnTo>
                <a:lnTo>
                  <a:pt x="2824" y="1904"/>
                </a:lnTo>
                <a:lnTo>
                  <a:pt x="2812" y="1917"/>
                </a:lnTo>
                <a:lnTo>
                  <a:pt x="2801" y="1932"/>
                </a:lnTo>
                <a:lnTo>
                  <a:pt x="2792" y="1946"/>
                </a:lnTo>
                <a:lnTo>
                  <a:pt x="2785" y="1962"/>
                </a:lnTo>
                <a:lnTo>
                  <a:pt x="2778" y="1979"/>
                </a:lnTo>
                <a:lnTo>
                  <a:pt x="2774" y="1995"/>
                </a:lnTo>
                <a:lnTo>
                  <a:pt x="2771" y="2014"/>
                </a:lnTo>
                <a:lnTo>
                  <a:pt x="2771" y="2032"/>
                </a:lnTo>
                <a:lnTo>
                  <a:pt x="2771" y="2051"/>
                </a:lnTo>
                <a:lnTo>
                  <a:pt x="2774" y="2068"/>
                </a:lnTo>
                <a:lnTo>
                  <a:pt x="2778" y="2086"/>
                </a:lnTo>
                <a:lnTo>
                  <a:pt x="2785" y="2103"/>
                </a:lnTo>
                <a:lnTo>
                  <a:pt x="2792" y="2118"/>
                </a:lnTo>
                <a:lnTo>
                  <a:pt x="2801" y="2133"/>
                </a:lnTo>
                <a:lnTo>
                  <a:pt x="2812" y="2147"/>
                </a:lnTo>
                <a:lnTo>
                  <a:pt x="2824" y="2160"/>
                </a:lnTo>
                <a:lnTo>
                  <a:pt x="2837" y="2172"/>
                </a:lnTo>
                <a:lnTo>
                  <a:pt x="2850" y="2183"/>
                </a:lnTo>
                <a:lnTo>
                  <a:pt x="2865" y="2191"/>
                </a:lnTo>
                <a:lnTo>
                  <a:pt x="2880" y="2199"/>
                </a:lnTo>
                <a:lnTo>
                  <a:pt x="2898" y="2205"/>
                </a:lnTo>
                <a:lnTo>
                  <a:pt x="2915" y="2210"/>
                </a:lnTo>
                <a:lnTo>
                  <a:pt x="2932" y="2212"/>
                </a:lnTo>
                <a:lnTo>
                  <a:pt x="2951" y="2214"/>
                </a:lnTo>
                <a:lnTo>
                  <a:pt x="2970" y="2212"/>
                </a:lnTo>
                <a:lnTo>
                  <a:pt x="2988" y="2210"/>
                </a:lnTo>
                <a:lnTo>
                  <a:pt x="3006" y="2205"/>
                </a:lnTo>
                <a:lnTo>
                  <a:pt x="3022" y="2199"/>
                </a:lnTo>
                <a:lnTo>
                  <a:pt x="3037" y="2191"/>
                </a:lnTo>
                <a:lnTo>
                  <a:pt x="3053" y="2183"/>
                </a:lnTo>
                <a:lnTo>
                  <a:pt x="3067" y="2172"/>
                </a:lnTo>
                <a:lnTo>
                  <a:pt x="3080" y="2160"/>
                </a:lnTo>
                <a:lnTo>
                  <a:pt x="3092" y="2147"/>
                </a:lnTo>
                <a:lnTo>
                  <a:pt x="3101" y="2133"/>
                </a:lnTo>
                <a:lnTo>
                  <a:pt x="3111" y="2118"/>
                </a:lnTo>
                <a:lnTo>
                  <a:pt x="3119" y="2103"/>
                </a:lnTo>
                <a:lnTo>
                  <a:pt x="3125" y="2086"/>
                </a:lnTo>
                <a:lnTo>
                  <a:pt x="3128" y="2068"/>
                </a:lnTo>
                <a:lnTo>
                  <a:pt x="3132" y="2051"/>
                </a:lnTo>
                <a:lnTo>
                  <a:pt x="3133" y="2032"/>
                </a:lnTo>
                <a:close/>
                <a:moveTo>
                  <a:pt x="3749" y="2032"/>
                </a:moveTo>
                <a:lnTo>
                  <a:pt x="3749" y="2032"/>
                </a:lnTo>
                <a:lnTo>
                  <a:pt x="3748" y="2014"/>
                </a:lnTo>
                <a:lnTo>
                  <a:pt x="3745" y="1995"/>
                </a:lnTo>
                <a:lnTo>
                  <a:pt x="3741" y="1979"/>
                </a:lnTo>
                <a:lnTo>
                  <a:pt x="3735" y="1962"/>
                </a:lnTo>
                <a:lnTo>
                  <a:pt x="3727" y="1946"/>
                </a:lnTo>
                <a:lnTo>
                  <a:pt x="3718" y="1930"/>
                </a:lnTo>
                <a:lnTo>
                  <a:pt x="3708" y="1917"/>
                </a:lnTo>
                <a:lnTo>
                  <a:pt x="3696" y="1904"/>
                </a:lnTo>
                <a:lnTo>
                  <a:pt x="3683" y="1893"/>
                </a:lnTo>
                <a:lnTo>
                  <a:pt x="3669" y="1882"/>
                </a:lnTo>
                <a:lnTo>
                  <a:pt x="3653" y="1873"/>
                </a:lnTo>
                <a:lnTo>
                  <a:pt x="3638" y="1865"/>
                </a:lnTo>
                <a:lnTo>
                  <a:pt x="3622" y="1860"/>
                </a:lnTo>
                <a:lnTo>
                  <a:pt x="3604" y="1855"/>
                </a:lnTo>
                <a:lnTo>
                  <a:pt x="3586" y="1852"/>
                </a:lnTo>
                <a:lnTo>
                  <a:pt x="3567" y="1851"/>
                </a:lnTo>
                <a:lnTo>
                  <a:pt x="3550" y="1852"/>
                </a:lnTo>
                <a:lnTo>
                  <a:pt x="3531" y="1855"/>
                </a:lnTo>
                <a:lnTo>
                  <a:pt x="3514" y="1860"/>
                </a:lnTo>
                <a:lnTo>
                  <a:pt x="3498" y="1865"/>
                </a:lnTo>
                <a:lnTo>
                  <a:pt x="3481" y="1873"/>
                </a:lnTo>
                <a:lnTo>
                  <a:pt x="3466" y="1882"/>
                </a:lnTo>
                <a:lnTo>
                  <a:pt x="3453" y="1893"/>
                </a:lnTo>
                <a:lnTo>
                  <a:pt x="3440" y="1904"/>
                </a:lnTo>
                <a:lnTo>
                  <a:pt x="3428" y="1917"/>
                </a:lnTo>
                <a:lnTo>
                  <a:pt x="3417" y="1930"/>
                </a:lnTo>
                <a:lnTo>
                  <a:pt x="3408" y="1946"/>
                </a:lnTo>
                <a:lnTo>
                  <a:pt x="3401" y="1962"/>
                </a:lnTo>
                <a:lnTo>
                  <a:pt x="3395" y="1979"/>
                </a:lnTo>
                <a:lnTo>
                  <a:pt x="3390" y="1995"/>
                </a:lnTo>
                <a:lnTo>
                  <a:pt x="3388" y="2014"/>
                </a:lnTo>
                <a:lnTo>
                  <a:pt x="3387" y="2032"/>
                </a:lnTo>
                <a:lnTo>
                  <a:pt x="3388" y="2051"/>
                </a:lnTo>
                <a:lnTo>
                  <a:pt x="3390" y="2068"/>
                </a:lnTo>
                <a:lnTo>
                  <a:pt x="3395" y="2086"/>
                </a:lnTo>
                <a:lnTo>
                  <a:pt x="3401" y="2103"/>
                </a:lnTo>
                <a:lnTo>
                  <a:pt x="3408" y="2118"/>
                </a:lnTo>
                <a:lnTo>
                  <a:pt x="3417" y="2133"/>
                </a:lnTo>
                <a:lnTo>
                  <a:pt x="3428" y="2147"/>
                </a:lnTo>
                <a:lnTo>
                  <a:pt x="3440" y="2160"/>
                </a:lnTo>
                <a:lnTo>
                  <a:pt x="3453" y="2172"/>
                </a:lnTo>
                <a:lnTo>
                  <a:pt x="3466" y="2183"/>
                </a:lnTo>
                <a:lnTo>
                  <a:pt x="3481" y="2191"/>
                </a:lnTo>
                <a:lnTo>
                  <a:pt x="3498" y="2199"/>
                </a:lnTo>
                <a:lnTo>
                  <a:pt x="3514" y="2205"/>
                </a:lnTo>
                <a:lnTo>
                  <a:pt x="3531" y="2210"/>
                </a:lnTo>
                <a:lnTo>
                  <a:pt x="3550" y="2212"/>
                </a:lnTo>
                <a:lnTo>
                  <a:pt x="3567" y="2214"/>
                </a:lnTo>
                <a:lnTo>
                  <a:pt x="3586" y="2212"/>
                </a:lnTo>
                <a:lnTo>
                  <a:pt x="3604" y="2210"/>
                </a:lnTo>
                <a:lnTo>
                  <a:pt x="3622" y="2205"/>
                </a:lnTo>
                <a:lnTo>
                  <a:pt x="3638" y="2199"/>
                </a:lnTo>
                <a:lnTo>
                  <a:pt x="3653" y="2191"/>
                </a:lnTo>
                <a:lnTo>
                  <a:pt x="3669" y="2183"/>
                </a:lnTo>
                <a:lnTo>
                  <a:pt x="3683" y="2172"/>
                </a:lnTo>
                <a:lnTo>
                  <a:pt x="3696" y="2160"/>
                </a:lnTo>
                <a:lnTo>
                  <a:pt x="3708" y="2147"/>
                </a:lnTo>
                <a:lnTo>
                  <a:pt x="3718" y="2133"/>
                </a:lnTo>
                <a:lnTo>
                  <a:pt x="3727" y="2118"/>
                </a:lnTo>
                <a:lnTo>
                  <a:pt x="3735" y="2103"/>
                </a:lnTo>
                <a:lnTo>
                  <a:pt x="3741" y="2086"/>
                </a:lnTo>
                <a:lnTo>
                  <a:pt x="3745" y="2068"/>
                </a:lnTo>
                <a:lnTo>
                  <a:pt x="3748" y="2051"/>
                </a:lnTo>
                <a:lnTo>
                  <a:pt x="3749" y="2032"/>
                </a:lnTo>
                <a:close/>
                <a:moveTo>
                  <a:pt x="4365" y="2032"/>
                </a:moveTo>
                <a:lnTo>
                  <a:pt x="4365" y="2032"/>
                </a:lnTo>
                <a:lnTo>
                  <a:pt x="4364" y="2014"/>
                </a:lnTo>
                <a:lnTo>
                  <a:pt x="4361" y="1995"/>
                </a:lnTo>
                <a:lnTo>
                  <a:pt x="4357" y="1979"/>
                </a:lnTo>
                <a:lnTo>
                  <a:pt x="4351" y="1962"/>
                </a:lnTo>
                <a:lnTo>
                  <a:pt x="4343" y="1946"/>
                </a:lnTo>
                <a:lnTo>
                  <a:pt x="4334" y="1932"/>
                </a:lnTo>
                <a:lnTo>
                  <a:pt x="4324" y="1917"/>
                </a:lnTo>
                <a:lnTo>
                  <a:pt x="4312" y="1904"/>
                </a:lnTo>
                <a:lnTo>
                  <a:pt x="4299" y="1893"/>
                </a:lnTo>
                <a:lnTo>
                  <a:pt x="4285" y="1882"/>
                </a:lnTo>
                <a:lnTo>
                  <a:pt x="4271" y="1873"/>
                </a:lnTo>
                <a:lnTo>
                  <a:pt x="4254" y="1865"/>
                </a:lnTo>
                <a:lnTo>
                  <a:pt x="4238" y="1860"/>
                </a:lnTo>
                <a:lnTo>
                  <a:pt x="4220" y="1855"/>
                </a:lnTo>
                <a:lnTo>
                  <a:pt x="4202" y="1852"/>
                </a:lnTo>
                <a:lnTo>
                  <a:pt x="4183" y="1851"/>
                </a:lnTo>
                <a:lnTo>
                  <a:pt x="4166" y="1852"/>
                </a:lnTo>
                <a:lnTo>
                  <a:pt x="4148" y="1855"/>
                </a:lnTo>
                <a:lnTo>
                  <a:pt x="4130" y="1860"/>
                </a:lnTo>
                <a:lnTo>
                  <a:pt x="4114" y="1865"/>
                </a:lnTo>
                <a:lnTo>
                  <a:pt x="4097" y="1873"/>
                </a:lnTo>
                <a:lnTo>
                  <a:pt x="4083" y="1882"/>
                </a:lnTo>
                <a:lnTo>
                  <a:pt x="4069" y="1893"/>
                </a:lnTo>
                <a:lnTo>
                  <a:pt x="4056" y="1904"/>
                </a:lnTo>
                <a:lnTo>
                  <a:pt x="4044" y="1917"/>
                </a:lnTo>
                <a:lnTo>
                  <a:pt x="4033" y="1932"/>
                </a:lnTo>
                <a:lnTo>
                  <a:pt x="4024" y="1946"/>
                </a:lnTo>
                <a:lnTo>
                  <a:pt x="4017" y="1962"/>
                </a:lnTo>
                <a:lnTo>
                  <a:pt x="4011" y="1979"/>
                </a:lnTo>
                <a:lnTo>
                  <a:pt x="4006" y="1995"/>
                </a:lnTo>
                <a:lnTo>
                  <a:pt x="4004" y="2014"/>
                </a:lnTo>
                <a:lnTo>
                  <a:pt x="4003" y="2032"/>
                </a:lnTo>
                <a:lnTo>
                  <a:pt x="4004" y="2051"/>
                </a:lnTo>
                <a:lnTo>
                  <a:pt x="4006" y="2068"/>
                </a:lnTo>
                <a:lnTo>
                  <a:pt x="4011" y="2086"/>
                </a:lnTo>
                <a:lnTo>
                  <a:pt x="4017" y="2103"/>
                </a:lnTo>
                <a:lnTo>
                  <a:pt x="4024" y="2118"/>
                </a:lnTo>
                <a:lnTo>
                  <a:pt x="4033" y="2133"/>
                </a:lnTo>
                <a:lnTo>
                  <a:pt x="4044" y="2147"/>
                </a:lnTo>
                <a:lnTo>
                  <a:pt x="4056" y="2160"/>
                </a:lnTo>
                <a:lnTo>
                  <a:pt x="4069" y="2172"/>
                </a:lnTo>
                <a:lnTo>
                  <a:pt x="4083" y="2183"/>
                </a:lnTo>
                <a:lnTo>
                  <a:pt x="4097" y="2191"/>
                </a:lnTo>
                <a:lnTo>
                  <a:pt x="4114" y="2199"/>
                </a:lnTo>
                <a:lnTo>
                  <a:pt x="4130" y="2205"/>
                </a:lnTo>
                <a:lnTo>
                  <a:pt x="4148" y="2210"/>
                </a:lnTo>
                <a:lnTo>
                  <a:pt x="4166" y="2212"/>
                </a:lnTo>
                <a:lnTo>
                  <a:pt x="4183" y="2214"/>
                </a:lnTo>
                <a:lnTo>
                  <a:pt x="4202" y="2212"/>
                </a:lnTo>
                <a:lnTo>
                  <a:pt x="4220" y="2210"/>
                </a:lnTo>
                <a:lnTo>
                  <a:pt x="4238" y="2205"/>
                </a:lnTo>
                <a:lnTo>
                  <a:pt x="4254" y="2199"/>
                </a:lnTo>
                <a:lnTo>
                  <a:pt x="4271" y="2191"/>
                </a:lnTo>
                <a:lnTo>
                  <a:pt x="4285" y="2183"/>
                </a:lnTo>
                <a:lnTo>
                  <a:pt x="4299" y="2172"/>
                </a:lnTo>
                <a:lnTo>
                  <a:pt x="4312" y="2160"/>
                </a:lnTo>
                <a:lnTo>
                  <a:pt x="4324" y="2147"/>
                </a:lnTo>
                <a:lnTo>
                  <a:pt x="4334" y="2133"/>
                </a:lnTo>
                <a:lnTo>
                  <a:pt x="4343" y="2118"/>
                </a:lnTo>
                <a:lnTo>
                  <a:pt x="4351" y="2103"/>
                </a:lnTo>
                <a:lnTo>
                  <a:pt x="4357" y="2086"/>
                </a:lnTo>
                <a:lnTo>
                  <a:pt x="4361" y="2068"/>
                </a:lnTo>
                <a:lnTo>
                  <a:pt x="4364" y="2051"/>
                </a:lnTo>
                <a:lnTo>
                  <a:pt x="4365" y="2032"/>
                </a:lnTo>
                <a:close/>
                <a:moveTo>
                  <a:pt x="4981" y="2032"/>
                </a:moveTo>
                <a:lnTo>
                  <a:pt x="4981" y="2032"/>
                </a:lnTo>
                <a:lnTo>
                  <a:pt x="4980" y="2014"/>
                </a:lnTo>
                <a:lnTo>
                  <a:pt x="4977" y="1995"/>
                </a:lnTo>
                <a:lnTo>
                  <a:pt x="4973" y="1979"/>
                </a:lnTo>
                <a:lnTo>
                  <a:pt x="4967" y="1962"/>
                </a:lnTo>
                <a:lnTo>
                  <a:pt x="4960" y="1946"/>
                </a:lnTo>
                <a:lnTo>
                  <a:pt x="4950" y="1930"/>
                </a:lnTo>
                <a:lnTo>
                  <a:pt x="4940" y="1917"/>
                </a:lnTo>
                <a:lnTo>
                  <a:pt x="4928" y="1904"/>
                </a:lnTo>
                <a:lnTo>
                  <a:pt x="4915" y="1893"/>
                </a:lnTo>
                <a:lnTo>
                  <a:pt x="4901" y="1882"/>
                </a:lnTo>
                <a:lnTo>
                  <a:pt x="4887" y="1873"/>
                </a:lnTo>
                <a:lnTo>
                  <a:pt x="4870" y="1865"/>
                </a:lnTo>
                <a:lnTo>
                  <a:pt x="4854" y="1860"/>
                </a:lnTo>
                <a:lnTo>
                  <a:pt x="4837" y="1855"/>
                </a:lnTo>
                <a:lnTo>
                  <a:pt x="4818" y="1852"/>
                </a:lnTo>
                <a:lnTo>
                  <a:pt x="4800" y="1851"/>
                </a:lnTo>
                <a:lnTo>
                  <a:pt x="4782" y="1852"/>
                </a:lnTo>
                <a:lnTo>
                  <a:pt x="4764" y="1855"/>
                </a:lnTo>
                <a:lnTo>
                  <a:pt x="4746" y="1860"/>
                </a:lnTo>
                <a:lnTo>
                  <a:pt x="4730" y="1865"/>
                </a:lnTo>
                <a:lnTo>
                  <a:pt x="4713" y="1873"/>
                </a:lnTo>
                <a:lnTo>
                  <a:pt x="4699" y="1882"/>
                </a:lnTo>
                <a:lnTo>
                  <a:pt x="4685" y="1893"/>
                </a:lnTo>
                <a:lnTo>
                  <a:pt x="4672" y="1904"/>
                </a:lnTo>
                <a:lnTo>
                  <a:pt x="4660" y="1917"/>
                </a:lnTo>
                <a:lnTo>
                  <a:pt x="4649" y="1930"/>
                </a:lnTo>
                <a:lnTo>
                  <a:pt x="4641" y="1946"/>
                </a:lnTo>
                <a:lnTo>
                  <a:pt x="4633" y="1962"/>
                </a:lnTo>
                <a:lnTo>
                  <a:pt x="4627" y="1979"/>
                </a:lnTo>
                <a:lnTo>
                  <a:pt x="4622" y="1995"/>
                </a:lnTo>
                <a:lnTo>
                  <a:pt x="4620" y="2014"/>
                </a:lnTo>
                <a:lnTo>
                  <a:pt x="4619" y="2032"/>
                </a:lnTo>
                <a:lnTo>
                  <a:pt x="4620" y="2051"/>
                </a:lnTo>
                <a:lnTo>
                  <a:pt x="4622" y="2068"/>
                </a:lnTo>
                <a:lnTo>
                  <a:pt x="4627" y="2086"/>
                </a:lnTo>
                <a:lnTo>
                  <a:pt x="4633" y="2103"/>
                </a:lnTo>
                <a:lnTo>
                  <a:pt x="4641" y="2118"/>
                </a:lnTo>
                <a:lnTo>
                  <a:pt x="4649" y="2133"/>
                </a:lnTo>
                <a:lnTo>
                  <a:pt x="4660" y="2147"/>
                </a:lnTo>
                <a:lnTo>
                  <a:pt x="4672" y="2160"/>
                </a:lnTo>
                <a:lnTo>
                  <a:pt x="4685" y="2172"/>
                </a:lnTo>
                <a:lnTo>
                  <a:pt x="4699" y="2183"/>
                </a:lnTo>
                <a:lnTo>
                  <a:pt x="4713" y="2191"/>
                </a:lnTo>
                <a:lnTo>
                  <a:pt x="4730" y="2199"/>
                </a:lnTo>
                <a:lnTo>
                  <a:pt x="4746" y="2205"/>
                </a:lnTo>
                <a:lnTo>
                  <a:pt x="4764" y="2210"/>
                </a:lnTo>
                <a:lnTo>
                  <a:pt x="4782" y="2212"/>
                </a:lnTo>
                <a:lnTo>
                  <a:pt x="4800" y="2214"/>
                </a:lnTo>
                <a:lnTo>
                  <a:pt x="4818" y="2212"/>
                </a:lnTo>
                <a:lnTo>
                  <a:pt x="4837" y="2210"/>
                </a:lnTo>
                <a:lnTo>
                  <a:pt x="4854" y="2205"/>
                </a:lnTo>
                <a:lnTo>
                  <a:pt x="4870" y="2199"/>
                </a:lnTo>
                <a:lnTo>
                  <a:pt x="4887" y="2191"/>
                </a:lnTo>
                <a:lnTo>
                  <a:pt x="4901" y="2183"/>
                </a:lnTo>
                <a:lnTo>
                  <a:pt x="4915" y="2172"/>
                </a:lnTo>
                <a:lnTo>
                  <a:pt x="4928" y="2160"/>
                </a:lnTo>
                <a:lnTo>
                  <a:pt x="4940" y="2147"/>
                </a:lnTo>
                <a:lnTo>
                  <a:pt x="4950" y="2133"/>
                </a:lnTo>
                <a:lnTo>
                  <a:pt x="4960" y="2118"/>
                </a:lnTo>
                <a:lnTo>
                  <a:pt x="4967" y="2103"/>
                </a:lnTo>
                <a:lnTo>
                  <a:pt x="4973" y="2086"/>
                </a:lnTo>
                <a:lnTo>
                  <a:pt x="4977" y="2068"/>
                </a:lnTo>
                <a:lnTo>
                  <a:pt x="4980" y="2051"/>
                </a:lnTo>
                <a:lnTo>
                  <a:pt x="4981" y="2032"/>
                </a:lnTo>
                <a:close/>
                <a:moveTo>
                  <a:pt x="5597" y="2032"/>
                </a:moveTo>
                <a:lnTo>
                  <a:pt x="5597" y="2032"/>
                </a:lnTo>
                <a:lnTo>
                  <a:pt x="5596" y="2014"/>
                </a:lnTo>
                <a:lnTo>
                  <a:pt x="5593" y="1995"/>
                </a:lnTo>
                <a:lnTo>
                  <a:pt x="5589" y="1979"/>
                </a:lnTo>
                <a:lnTo>
                  <a:pt x="5583" y="1962"/>
                </a:lnTo>
                <a:lnTo>
                  <a:pt x="5576" y="1946"/>
                </a:lnTo>
                <a:lnTo>
                  <a:pt x="5566" y="1930"/>
                </a:lnTo>
                <a:lnTo>
                  <a:pt x="5556" y="1917"/>
                </a:lnTo>
                <a:lnTo>
                  <a:pt x="5544" y="1904"/>
                </a:lnTo>
                <a:lnTo>
                  <a:pt x="5531" y="1893"/>
                </a:lnTo>
                <a:lnTo>
                  <a:pt x="5518" y="1882"/>
                </a:lnTo>
                <a:lnTo>
                  <a:pt x="5503" y="1873"/>
                </a:lnTo>
                <a:lnTo>
                  <a:pt x="5487" y="1865"/>
                </a:lnTo>
                <a:lnTo>
                  <a:pt x="5470" y="1860"/>
                </a:lnTo>
                <a:lnTo>
                  <a:pt x="5453" y="1855"/>
                </a:lnTo>
                <a:lnTo>
                  <a:pt x="5434" y="1852"/>
                </a:lnTo>
                <a:lnTo>
                  <a:pt x="5416" y="1851"/>
                </a:lnTo>
                <a:lnTo>
                  <a:pt x="5398" y="1852"/>
                </a:lnTo>
                <a:lnTo>
                  <a:pt x="5380" y="1855"/>
                </a:lnTo>
                <a:lnTo>
                  <a:pt x="5362" y="1860"/>
                </a:lnTo>
                <a:lnTo>
                  <a:pt x="5346" y="1865"/>
                </a:lnTo>
                <a:lnTo>
                  <a:pt x="5330" y="1873"/>
                </a:lnTo>
                <a:lnTo>
                  <a:pt x="5315" y="1882"/>
                </a:lnTo>
                <a:lnTo>
                  <a:pt x="5301" y="1893"/>
                </a:lnTo>
                <a:lnTo>
                  <a:pt x="5288" y="1904"/>
                </a:lnTo>
                <a:lnTo>
                  <a:pt x="5276" y="1917"/>
                </a:lnTo>
                <a:lnTo>
                  <a:pt x="5267" y="1930"/>
                </a:lnTo>
                <a:lnTo>
                  <a:pt x="5257" y="1946"/>
                </a:lnTo>
                <a:lnTo>
                  <a:pt x="5249" y="1962"/>
                </a:lnTo>
                <a:lnTo>
                  <a:pt x="5243" y="1979"/>
                </a:lnTo>
                <a:lnTo>
                  <a:pt x="5238" y="1995"/>
                </a:lnTo>
                <a:lnTo>
                  <a:pt x="5236" y="2014"/>
                </a:lnTo>
                <a:lnTo>
                  <a:pt x="5235" y="2032"/>
                </a:lnTo>
                <a:lnTo>
                  <a:pt x="5236" y="2051"/>
                </a:lnTo>
                <a:lnTo>
                  <a:pt x="5238" y="2068"/>
                </a:lnTo>
                <a:lnTo>
                  <a:pt x="5243" y="2086"/>
                </a:lnTo>
                <a:lnTo>
                  <a:pt x="5249" y="2103"/>
                </a:lnTo>
                <a:lnTo>
                  <a:pt x="5257" y="2118"/>
                </a:lnTo>
                <a:lnTo>
                  <a:pt x="5267" y="2133"/>
                </a:lnTo>
                <a:lnTo>
                  <a:pt x="5276" y="2147"/>
                </a:lnTo>
                <a:lnTo>
                  <a:pt x="5288" y="2160"/>
                </a:lnTo>
                <a:lnTo>
                  <a:pt x="5301" y="2172"/>
                </a:lnTo>
                <a:lnTo>
                  <a:pt x="5315" y="2183"/>
                </a:lnTo>
                <a:lnTo>
                  <a:pt x="5330" y="2191"/>
                </a:lnTo>
                <a:lnTo>
                  <a:pt x="5346" y="2199"/>
                </a:lnTo>
                <a:lnTo>
                  <a:pt x="5362" y="2205"/>
                </a:lnTo>
                <a:lnTo>
                  <a:pt x="5380" y="2210"/>
                </a:lnTo>
                <a:lnTo>
                  <a:pt x="5398" y="2212"/>
                </a:lnTo>
                <a:lnTo>
                  <a:pt x="5416" y="2214"/>
                </a:lnTo>
                <a:lnTo>
                  <a:pt x="5434" y="2212"/>
                </a:lnTo>
                <a:lnTo>
                  <a:pt x="5453" y="2210"/>
                </a:lnTo>
                <a:lnTo>
                  <a:pt x="5470" y="2205"/>
                </a:lnTo>
                <a:lnTo>
                  <a:pt x="5487" y="2199"/>
                </a:lnTo>
                <a:lnTo>
                  <a:pt x="5503" y="2191"/>
                </a:lnTo>
                <a:lnTo>
                  <a:pt x="5518" y="2183"/>
                </a:lnTo>
                <a:lnTo>
                  <a:pt x="5531" y="2172"/>
                </a:lnTo>
                <a:lnTo>
                  <a:pt x="5544" y="2160"/>
                </a:lnTo>
                <a:lnTo>
                  <a:pt x="5556" y="2147"/>
                </a:lnTo>
                <a:lnTo>
                  <a:pt x="5566" y="2133"/>
                </a:lnTo>
                <a:lnTo>
                  <a:pt x="5576" y="2118"/>
                </a:lnTo>
                <a:lnTo>
                  <a:pt x="5583" y="2103"/>
                </a:lnTo>
                <a:lnTo>
                  <a:pt x="5589" y="2086"/>
                </a:lnTo>
                <a:lnTo>
                  <a:pt x="5593" y="2068"/>
                </a:lnTo>
                <a:lnTo>
                  <a:pt x="5596" y="2051"/>
                </a:lnTo>
                <a:lnTo>
                  <a:pt x="5597" y="2032"/>
                </a:lnTo>
                <a:close/>
                <a:moveTo>
                  <a:pt x="7255" y="2052"/>
                </a:moveTo>
                <a:lnTo>
                  <a:pt x="7255" y="2052"/>
                </a:lnTo>
                <a:lnTo>
                  <a:pt x="7222" y="2031"/>
                </a:lnTo>
                <a:lnTo>
                  <a:pt x="7187" y="2011"/>
                </a:lnTo>
                <a:lnTo>
                  <a:pt x="7149" y="1991"/>
                </a:lnTo>
                <a:lnTo>
                  <a:pt x="7110" y="1969"/>
                </a:lnTo>
                <a:lnTo>
                  <a:pt x="7069" y="1949"/>
                </a:lnTo>
                <a:lnTo>
                  <a:pt x="7025" y="1928"/>
                </a:lnTo>
                <a:lnTo>
                  <a:pt x="6979" y="1907"/>
                </a:lnTo>
                <a:lnTo>
                  <a:pt x="6932" y="1885"/>
                </a:lnTo>
                <a:lnTo>
                  <a:pt x="6901" y="1898"/>
                </a:lnTo>
                <a:lnTo>
                  <a:pt x="6867" y="1910"/>
                </a:lnTo>
                <a:lnTo>
                  <a:pt x="6830" y="1920"/>
                </a:lnTo>
                <a:lnTo>
                  <a:pt x="6789" y="1928"/>
                </a:lnTo>
                <a:lnTo>
                  <a:pt x="6745" y="1935"/>
                </a:lnTo>
                <a:lnTo>
                  <a:pt x="6698" y="1940"/>
                </a:lnTo>
                <a:lnTo>
                  <a:pt x="6647" y="1943"/>
                </a:lnTo>
                <a:lnTo>
                  <a:pt x="6594" y="1944"/>
                </a:lnTo>
                <a:lnTo>
                  <a:pt x="6578" y="1946"/>
                </a:lnTo>
                <a:lnTo>
                  <a:pt x="6561" y="1948"/>
                </a:lnTo>
                <a:lnTo>
                  <a:pt x="6546" y="1952"/>
                </a:lnTo>
                <a:lnTo>
                  <a:pt x="6532" y="1956"/>
                </a:lnTo>
                <a:lnTo>
                  <a:pt x="6520" y="1962"/>
                </a:lnTo>
                <a:lnTo>
                  <a:pt x="6507" y="1970"/>
                </a:lnTo>
                <a:lnTo>
                  <a:pt x="6496" y="1979"/>
                </a:lnTo>
                <a:lnTo>
                  <a:pt x="6487" y="1988"/>
                </a:lnTo>
                <a:lnTo>
                  <a:pt x="6479" y="1998"/>
                </a:lnTo>
                <a:lnTo>
                  <a:pt x="6470" y="2009"/>
                </a:lnTo>
                <a:lnTo>
                  <a:pt x="6464" y="2020"/>
                </a:lnTo>
                <a:lnTo>
                  <a:pt x="6460" y="2033"/>
                </a:lnTo>
                <a:lnTo>
                  <a:pt x="6455" y="2045"/>
                </a:lnTo>
                <a:lnTo>
                  <a:pt x="6453" y="2058"/>
                </a:lnTo>
                <a:lnTo>
                  <a:pt x="6451" y="2071"/>
                </a:lnTo>
                <a:lnTo>
                  <a:pt x="6450" y="2084"/>
                </a:lnTo>
                <a:lnTo>
                  <a:pt x="6451" y="2097"/>
                </a:lnTo>
                <a:lnTo>
                  <a:pt x="6453" y="2110"/>
                </a:lnTo>
                <a:lnTo>
                  <a:pt x="6456" y="2123"/>
                </a:lnTo>
                <a:lnTo>
                  <a:pt x="6461" y="2136"/>
                </a:lnTo>
                <a:lnTo>
                  <a:pt x="6467" y="2147"/>
                </a:lnTo>
                <a:lnTo>
                  <a:pt x="6474" y="2159"/>
                </a:lnTo>
                <a:lnTo>
                  <a:pt x="6482" y="2171"/>
                </a:lnTo>
                <a:lnTo>
                  <a:pt x="6492" y="2182"/>
                </a:lnTo>
                <a:lnTo>
                  <a:pt x="6502" y="2191"/>
                </a:lnTo>
                <a:lnTo>
                  <a:pt x="6514" y="2199"/>
                </a:lnTo>
                <a:lnTo>
                  <a:pt x="6527" y="2208"/>
                </a:lnTo>
                <a:lnTo>
                  <a:pt x="6542" y="2215"/>
                </a:lnTo>
                <a:lnTo>
                  <a:pt x="6558" y="2221"/>
                </a:lnTo>
                <a:lnTo>
                  <a:pt x="6575" y="2224"/>
                </a:lnTo>
                <a:lnTo>
                  <a:pt x="6594" y="2228"/>
                </a:lnTo>
                <a:lnTo>
                  <a:pt x="6614" y="2229"/>
                </a:lnTo>
                <a:lnTo>
                  <a:pt x="6664" y="2229"/>
                </a:lnTo>
                <a:lnTo>
                  <a:pt x="6712" y="2228"/>
                </a:lnTo>
                <a:lnTo>
                  <a:pt x="6761" y="2224"/>
                </a:lnTo>
                <a:lnTo>
                  <a:pt x="6809" y="2218"/>
                </a:lnTo>
                <a:lnTo>
                  <a:pt x="6857" y="2211"/>
                </a:lnTo>
                <a:lnTo>
                  <a:pt x="6903" y="2202"/>
                </a:lnTo>
                <a:lnTo>
                  <a:pt x="6949" y="2191"/>
                </a:lnTo>
                <a:lnTo>
                  <a:pt x="6993" y="2180"/>
                </a:lnTo>
                <a:lnTo>
                  <a:pt x="7036" y="2168"/>
                </a:lnTo>
                <a:lnTo>
                  <a:pt x="7074" y="2153"/>
                </a:lnTo>
                <a:lnTo>
                  <a:pt x="7112" y="2138"/>
                </a:lnTo>
                <a:lnTo>
                  <a:pt x="7148" y="2121"/>
                </a:lnTo>
                <a:lnTo>
                  <a:pt x="7180" y="2105"/>
                </a:lnTo>
                <a:lnTo>
                  <a:pt x="7208" y="2087"/>
                </a:lnTo>
                <a:lnTo>
                  <a:pt x="7234" y="2070"/>
                </a:lnTo>
                <a:lnTo>
                  <a:pt x="7255" y="2052"/>
                </a:lnTo>
                <a:close/>
              </a:path>
            </a:pathLst>
          </a:custGeom>
          <a:solidFill>
            <a:srgbClr val="8EBBCC"/>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47" name="KSO_Shape"/>
          <p:cNvSpPr/>
          <p:nvPr/>
        </p:nvSpPr>
        <p:spPr bwMode="auto">
          <a:xfrm>
            <a:off x="9189609" y="4711918"/>
            <a:ext cx="536796" cy="288975"/>
          </a:xfrm>
          <a:custGeom>
            <a:avLst/>
            <a:gdLst/>
            <a:ahLst/>
            <a:cxnLst/>
            <a:rect l="0" t="0" r="r" b="b"/>
            <a:pathLst>
              <a:path w="1939925" h="1042987">
                <a:moveTo>
                  <a:pt x="1635284" y="760412"/>
                </a:moveTo>
                <a:lnTo>
                  <a:pt x="1642579" y="760729"/>
                </a:lnTo>
                <a:lnTo>
                  <a:pt x="1649556" y="761046"/>
                </a:lnTo>
                <a:lnTo>
                  <a:pt x="1656533" y="761998"/>
                </a:lnTo>
                <a:lnTo>
                  <a:pt x="1663827" y="763266"/>
                </a:lnTo>
                <a:lnTo>
                  <a:pt x="1670487" y="764535"/>
                </a:lnTo>
                <a:lnTo>
                  <a:pt x="1677147" y="766755"/>
                </a:lnTo>
                <a:lnTo>
                  <a:pt x="1683807" y="768975"/>
                </a:lnTo>
                <a:lnTo>
                  <a:pt x="1690150" y="771512"/>
                </a:lnTo>
                <a:lnTo>
                  <a:pt x="1696493" y="774049"/>
                </a:lnTo>
                <a:lnTo>
                  <a:pt x="1702519" y="777221"/>
                </a:lnTo>
                <a:lnTo>
                  <a:pt x="1708227" y="781026"/>
                </a:lnTo>
                <a:lnTo>
                  <a:pt x="1714253" y="784515"/>
                </a:lnTo>
                <a:lnTo>
                  <a:pt x="1719644" y="788638"/>
                </a:lnTo>
                <a:lnTo>
                  <a:pt x="1725036" y="792444"/>
                </a:lnTo>
                <a:lnTo>
                  <a:pt x="1730110" y="796884"/>
                </a:lnTo>
                <a:lnTo>
                  <a:pt x="1735184" y="801641"/>
                </a:lnTo>
                <a:lnTo>
                  <a:pt x="1739942" y="806715"/>
                </a:lnTo>
                <a:lnTo>
                  <a:pt x="1744382" y="811789"/>
                </a:lnTo>
                <a:lnTo>
                  <a:pt x="1748187" y="817181"/>
                </a:lnTo>
                <a:lnTo>
                  <a:pt x="1752310" y="822572"/>
                </a:lnTo>
                <a:lnTo>
                  <a:pt x="1756116" y="828281"/>
                </a:lnTo>
                <a:lnTo>
                  <a:pt x="1759605" y="834307"/>
                </a:lnTo>
                <a:lnTo>
                  <a:pt x="1762776" y="840332"/>
                </a:lnTo>
                <a:lnTo>
                  <a:pt x="1765313" y="846675"/>
                </a:lnTo>
                <a:lnTo>
                  <a:pt x="1767850" y="853018"/>
                </a:lnTo>
                <a:lnTo>
                  <a:pt x="1770070" y="859678"/>
                </a:lnTo>
                <a:lnTo>
                  <a:pt x="1772290" y="866338"/>
                </a:lnTo>
                <a:lnTo>
                  <a:pt x="1773559" y="873315"/>
                </a:lnTo>
                <a:lnTo>
                  <a:pt x="1774827" y="880292"/>
                </a:lnTo>
                <a:lnTo>
                  <a:pt x="1775779" y="887270"/>
                </a:lnTo>
                <a:lnTo>
                  <a:pt x="1776096" y="894247"/>
                </a:lnTo>
                <a:lnTo>
                  <a:pt x="1776413" y="901541"/>
                </a:lnTo>
                <a:lnTo>
                  <a:pt x="1776096" y="908835"/>
                </a:lnTo>
                <a:lnTo>
                  <a:pt x="1775779" y="916130"/>
                </a:lnTo>
                <a:lnTo>
                  <a:pt x="1774827" y="923424"/>
                </a:lnTo>
                <a:lnTo>
                  <a:pt x="1773559" y="930401"/>
                </a:lnTo>
                <a:lnTo>
                  <a:pt x="1772290" y="937061"/>
                </a:lnTo>
                <a:lnTo>
                  <a:pt x="1770070" y="943721"/>
                </a:lnTo>
                <a:lnTo>
                  <a:pt x="1767850" y="950064"/>
                </a:lnTo>
                <a:lnTo>
                  <a:pt x="1765313" y="956724"/>
                </a:lnTo>
                <a:lnTo>
                  <a:pt x="1762776" y="962750"/>
                </a:lnTo>
                <a:lnTo>
                  <a:pt x="1759605" y="969093"/>
                </a:lnTo>
                <a:lnTo>
                  <a:pt x="1756116" y="975118"/>
                </a:lnTo>
                <a:lnTo>
                  <a:pt x="1752310" y="980510"/>
                </a:lnTo>
                <a:lnTo>
                  <a:pt x="1748187" y="986535"/>
                </a:lnTo>
                <a:lnTo>
                  <a:pt x="1744382" y="991610"/>
                </a:lnTo>
                <a:lnTo>
                  <a:pt x="1739942" y="997001"/>
                </a:lnTo>
                <a:lnTo>
                  <a:pt x="1735184" y="1001758"/>
                </a:lnTo>
                <a:lnTo>
                  <a:pt x="1730110" y="1006516"/>
                </a:lnTo>
                <a:lnTo>
                  <a:pt x="1725036" y="1010638"/>
                </a:lnTo>
                <a:lnTo>
                  <a:pt x="1719644" y="1015078"/>
                </a:lnTo>
                <a:lnTo>
                  <a:pt x="1714253" y="1018884"/>
                </a:lnTo>
                <a:lnTo>
                  <a:pt x="1708227" y="1022690"/>
                </a:lnTo>
                <a:lnTo>
                  <a:pt x="1702519" y="1025861"/>
                </a:lnTo>
                <a:lnTo>
                  <a:pt x="1696493" y="1029033"/>
                </a:lnTo>
                <a:lnTo>
                  <a:pt x="1690150" y="1032204"/>
                </a:lnTo>
                <a:lnTo>
                  <a:pt x="1683807" y="1034741"/>
                </a:lnTo>
                <a:lnTo>
                  <a:pt x="1677147" y="1036644"/>
                </a:lnTo>
                <a:lnTo>
                  <a:pt x="1670487" y="1038547"/>
                </a:lnTo>
                <a:lnTo>
                  <a:pt x="1663827" y="1040133"/>
                </a:lnTo>
                <a:lnTo>
                  <a:pt x="1656533" y="1041401"/>
                </a:lnTo>
                <a:lnTo>
                  <a:pt x="1649556" y="1042353"/>
                </a:lnTo>
                <a:lnTo>
                  <a:pt x="1642579" y="1042987"/>
                </a:lnTo>
                <a:lnTo>
                  <a:pt x="1635284" y="1042987"/>
                </a:lnTo>
                <a:lnTo>
                  <a:pt x="1627990" y="1042987"/>
                </a:lnTo>
                <a:lnTo>
                  <a:pt x="1620696" y="1042353"/>
                </a:lnTo>
                <a:lnTo>
                  <a:pt x="1613401" y="1041401"/>
                </a:lnTo>
                <a:lnTo>
                  <a:pt x="1606424" y="1040133"/>
                </a:lnTo>
                <a:lnTo>
                  <a:pt x="1599764" y="1038547"/>
                </a:lnTo>
                <a:lnTo>
                  <a:pt x="1593104" y="1036644"/>
                </a:lnTo>
                <a:lnTo>
                  <a:pt x="1586761" y="1034741"/>
                </a:lnTo>
                <a:lnTo>
                  <a:pt x="1580101" y="1032204"/>
                </a:lnTo>
                <a:lnTo>
                  <a:pt x="1574075" y="1029033"/>
                </a:lnTo>
                <a:lnTo>
                  <a:pt x="1567733" y="1025861"/>
                </a:lnTo>
                <a:lnTo>
                  <a:pt x="1562024" y="1022690"/>
                </a:lnTo>
                <a:lnTo>
                  <a:pt x="1556315" y="1018884"/>
                </a:lnTo>
                <a:lnTo>
                  <a:pt x="1550290" y="1015078"/>
                </a:lnTo>
                <a:lnTo>
                  <a:pt x="1545215" y="1010638"/>
                </a:lnTo>
                <a:lnTo>
                  <a:pt x="1540141" y="1006516"/>
                </a:lnTo>
                <a:lnTo>
                  <a:pt x="1535067" y="1001758"/>
                </a:lnTo>
                <a:lnTo>
                  <a:pt x="1530310" y="997001"/>
                </a:lnTo>
                <a:lnTo>
                  <a:pt x="1526187" y="991610"/>
                </a:lnTo>
                <a:lnTo>
                  <a:pt x="1521747" y="986535"/>
                </a:lnTo>
                <a:lnTo>
                  <a:pt x="1517624" y="980510"/>
                </a:lnTo>
                <a:lnTo>
                  <a:pt x="1514135" y="975118"/>
                </a:lnTo>
                <a:lnTo>
                  <a:pt x="1510964" y="969093"/>
                </a:lnTo>
                <a:lnTo>
                  <a:pt x="1507792" y="962750"/>
                </a:lnTo>
                <a:lnTo>
                  <a:pt x="1504621" y="956724"/>
                </a:lnTo>
                <a:lnTo>
                  <a:pt x="1502084" y="950064"/>
                </a:lnTo>
                <a:lnTo>
                  <a:pt x="1500181" y="943721"/>
                </a:lnTo>
                <a:lnTo>
                  <a:pt x="1498278" y="937061"/>
                </a:lnTo>
                <a:lnTo>
                  <a:pt x="1496692" y="930401"/>
                </a:lnTo>
                <a:lnTo>
                  <a:pt x="1495424" y="923424"/>
                </a:lnTo>
                <a:lnTo>
                  <a:pt x="1494472" y="916130"/>
                </a:lnTo>
                <a:lnTo>
                  <a:pt x="1493838" y="908835"/>
                </a:lnTo>
                <a:lnTo>
                  <a:pt x="1493838" y="901541"/>
                </a:lnTo>
                <a:lnTo>
                  <a:pt x="1493838" y="894247"/>
                </a:lnTo>
                <a:lnTo>
                  <a:pt x="1494472" y="887270"/>
                </a:lnTo>
                <a:lnTo>
                  <a:pt x="1495424" y="880292"/>
                </a:lnTo>
                <a:lnTo>
                  <a:pt x="1496692" y="873315"/>
                </a:lnTo>
                <a:lnTo>
                  <a:pt x="1498278" y="866338"/>
                </a:lnTo>
                <a:lnTo>
                  <a:pt x="1500181" y="859678"/>
                </a:lnTo>
                <a:lnTo>
                  <a:pt x="1502084" y="853018"/>
                </a:lnTo>
                <a:lnTo>
                  <a:pt x="1504621" y="846675"/>
                </a:lnTo>
                <a:lnTo>
                  <a:pt x="1507792" y="840332"/>
                </a:lnTo>
                <a:lnTo>
                  <a:pt x="1510964" y="834307"/>
                </a:lnTo>
                <a:lnTo>
                  <a:pt x="1514135" y="828281"/>
                </a:lnTo>
                <a:lnTo>
                  <a:pt x="1517624" y="822572"/>
                </a:lnTo>
                <a:lnTo>
                  <a:pt x="1521747" y="817181"/>
                </a:lnTo>
                <a:lnTo>
                  <a:pt x="1526187" y="811789"/>
                </a:lnTo>
                <a:lnTo>
                  <a:pt x="1530310" y="806715"/>
                </a:lnTo>
                <a:lnTo>
                  <a:pt x="1535067" y="801641"/>
                </a:lnTo>
                <a:lnTo>
                  <a:pt x="1540141" y="796884"/>
                </a:lnTo>
                <a:lnTo>
                  <a:pt x="1545215" y="792444"/>
                </a:lnTo>
                <a:lnTo>
                  <a:pt x="1550290" y="788638"/>
                </a:lnTo>
                <a:lnTo>
                  <a:pt x="1556315" y="784515"/>
                </a:lnTo>
                <a:lnTo>
                  <a:pt x="1562024" y="781026"/>
                </a:lnTo>
                <a:lnTo>
                  <a:pt x="1567733" y="777221"/>
                </a:lnTo>
                <a:lnTo>
                  <a:pt x="1574075" y="774049"/>
                </a:lnTo>
                <a:lnTo>
                  <a:pt x="1580101" y="771512"/>
                </a:lnTo>
                <a:lnTo>
                  <a:pt x="1586761" y="768975"/>
                </a:lnTo>
                <a:lnTo>
                  <a:pt x="1593104" y="766755"/>
                </a:lnTo>
                <a:lnTo>
                  <a:pt x="1599764" y="764535"/>
                </a:lnTo>
                <a:lnTo>
                  <a:pt x="1606424" y="763266"/>
                </a:lnTo>
                <a:lnTo>
                  <a:pt x="1613401" y="761998"/>
                </a:lnTo>
                <a:lnTo>
                  <a:pt x="1620696" y="761046"/>
                </a:lnTo>
                <a:lnTo>
                  <a:pt x="1627990" y="760729"/>
                </a:lnTo>
                <a:lnTo>
                  <a:pt x="1635284" y="760412"/>
                </a:lnTo>
                <a:close/>
                <a:moveTo>
                  <a:pt x="221616" y="760412"/>
                </a:moveTo>
                <a:lnTo>
                  <a:pt x="228934" y="760729"/>
                </a:lnTo>
                <a:lnTo>
                  <a:pt x="235935" y="761046"/>
                </a:lnTo>
                <a:lnTo>
                  <a:pt x="243254" y="761998"/>
                </a:lnTo>
                <a:lnTo>
                  <a:pt x="249936" y="763266"/>
                </a:lnTo>
                <a:lnTo>
                  <a:pt x="256937" y="764535"/>
                </a:lnTo>
                <a:lnTo>
                  <a:pt x="263938" y="766755"/>
                </a:lnTo>
                <a:lnTo>
                  <a:pt x="270302" y="768975"/>
                </a:lnTo>
                <a:lnTo>
                  <a:pt x="276666" y="771512"/>
                </a:lnTo>
                <a:lnTo>
                  <a:pt x="283030" y="774049"/>
                </a:lnTo>
                <a:lnTo>
                  <a:pt x="289395" y="777221"/>
                </a:lnTo>
                <a:lnTo>
                  <a:pt x="295122" y="781026"/>
                </a:lnTo>
                <a:lnTo>
                  <a:pt x="300850" y="784515"/>
                </a:lnTo>
                <a:lnTo>
                  <a:pt x="306260" y="788638"/>
                </a:lnTo>
                <a:lnTo>
                  <a:pt x="311988" y="792444"/>
                </a:lnTo>
                <a:lnTo>
                  <a:pt x="317079" y="796884"/>
                </a:lnTo>
                <a:lnTo>
                  <a:pt x="321534" y="801641"/>
                </a:lnTo>
                <a:lnTo>
                  <a:pt x="326307" y="806715"/>
                </a:lnTo>
                <a:lnTo>
                  <a:pt x="331080" y="811789"/>
                </a:lnTo>
                <a:lnTo>
                  <a:pt x="335217" y="817181"/>
                </a:lnTo>
                <a:lnTo>
                  <a:pt x="339036" y="822572"/>
                </a:lnTo>
                <a:lnTo>
                  <a:pt x="342854" y="828281"/>
                </a:lnTo>
                <a:lnTo>
                  <a:pt x="346355" y="834307"/>
                </a:lnTo>
                <a:lnTo>
                  <a:pt x="349219" y="840332"/>
                </a:lnTo>
                <a:lnTo>
                  <a:pt x="352082" y="846675"/>
                </a:lnTo>
                <a:lnTo>
                  <a:pt x="354628" y="853018"/>
                </a:lnTo>
                <a:lnTo>
                  <a:pt x="356856" y="859678"/>
                </a:lnTo>
                <a:lnTo>
                  <a:pt x="359083" y="866338"/>
                </a:lnTo>
                <a:lnTo>
                  <a:pt x="360674" y="873315"/>
                </a:lnTo>
                <a:lnTo>
                  <a:pt x="361629" y="880292"/>
                </a:lnTo>
                <a:lnTo>
                  <a:pt x="362902" y="887270"/>
                </a:lnTo>
                <a:lnTo>
                  <a:pt x="363220" y="894247"/>
                </a:lnTo>
                <a:lnTo>
                  <a:pt x="363538" y="901541"/>
                </a:lnTo>
                <a:lnTo>
                  <a:pt x="363220" y="908835"/>
                </a:lnTo>
                <a:lnTo>
                  <a:pt x="362902" y="916130"/>
                </a:lnTo>
                <a:lnTo>
                  <a:pt x="361629" y="923424"/>
                </a:lnTo>
                <a:lnTo>
                  <a:pt x="360674" y="930401"/>
                </a:lnTo>
                <a:lnTo>
                  <a:pt x="359083" y="937061"/>
                </a:lnTo>
                <a:lnTo>
                  <a:pt x="356856" y="943721"/>
                </a:lnTo>
                <a:lnTo>
                  <a:pt x="354628" y="950064"/>
                </a:lnTo>
                <a:lnTo>
                  <a:pt x="352082" y="956724"/>
                </a:lnTo>
                <a:lnTo>
                  <a:pt x="349219" y="962750"/>
                </a:lnTo>
                <a:lnTo>
                  <a:pt x="346355" y="969093"/>
                </a:lnTo>
                <a:lnTo>
                  <a:pt x="342854" y="975118"/>
                </a:lnTo>
                <a:lnTo>
                  <a:pt x="339036" y="980510"/>
                </a:lnTo>
                <a:lnTo>
                  <a:pt x="335217" y="986535"/>
                </a:lnTo>
                <a:lnTo>
                  <a:pt x="331080" y="991610"/>
                </a:lnTo>
                <a:lnTo>
                  <a:pt x="326307" y="997001"/>
                </a:lnTo>
                <a:lnTo>
                  <a:pt x="321534" y="1001758"/>
                </a:lnTo>
                <a:lnTo>
                  <a:pt x="317079" y="1006516"/>
                </a:lnTo>
                <a:lnTo>
                  <a:pt x="311988" y="1010638"/>
                </a:lnTo>
                <a:lnTo>
                  <a:pt x="306260" y="1015078"/>
                </a:lnTo>
                <a:lnTo>
                  <a:pt x="300850" y="1018884"/>
                </a:lnTo>
                <a:lnTo>
                  <a:pt x="295122" y="1022690"/>
                </a:lnTo>
                <a:lnTo>
                  <a:pt x="289395" y="1025861"/>
                </a:lnTo>
                <a:lnTo>
                  <a:pt x="283030" y="1029033"/>
                </a:lnTo>
                <a:lnTo>
                  <a:pt x="276666" y="1032204"/>
                </a:lnTo>
                <a:lnTo>
                  <a:pt x="270302" y="1034741"/>
                </a:lnTo>
                <a:lnTo>
                  <a:pt x="263938" y="1036644"/>
                </a:lnTo>
                <a:lnTo>
                  <a:pt x="256937" y="1038547"/>
                </a:lnTo>
                <a:lnTo>
                  <a:pt x="249936" y="1040133"/>
                </a:lnTo>
                <a:lnTo>
                  <a:pt x="243254" y="1041401"/>
                </a:lnTo>
                <a:lnTo>
                  <a:pt x="235935" y="1042353"/>
                </a:lnTo>
                <a:lnTo>
                  <a:pt x="228934" y="1042987"/>
                </a:lnTo>
                <a:lnTo>
                  <a:pt x="221616" y="1042987"/>
                </a:lnTo>
                <a:lnTo>
                  <a:pt x="213978" y="1042987"/>
                </a:lnTo>
                <a:lnTo>
                  <a:pt x="207296" y="1042353"/>
                </a:lnTo>
                <a:lnTo>
                  <a:pt x="199977" y="1041401"/>
                </a:lnTo>
                <a:lnTo>
                  <a:pt x="192977" y="1040133"/>
                </a:lnTo>
                <a:lnTo>
                  <a:pt x="185976" y="1038547"/>
                </a:lnTo>
                <a:lnTo>
                  <a:pt x="179612" y="1036644"/>
                </a:lnTo>
                <a:lnTo>
                  <a:pt x="172611" y="1034741"/>
                </a:lnTo>
                <a:lnTo>
                  <a:pt x="166565" y="1032204"/>
                </a:lnTo>
                <a:lnTo>
                  <a:pt x="159883" y="1029033"/>
                </a:lnTo>
                <a:lnTo>
                  <a:pt x="154155" y="1025861"/>
                </a:lnTo>
                <a:lnTo>
                  <a:pt x="147791" y="1022690"/>
                </a:lnTo>
                <a:lnTo>
                  <a:pt x="142063" y="1018884"/>
                </a:lnTo>
                <a:lnTo>
                  <a:pt x="136653" y="1015078"/>
                </a:lnTo>
                <a:lnTo>
                  <a:pt x="131243" y="1010638"/>
                </a:lnTo>
                <a:lnTo>
                  <a:pt x="126152" y="1006516"/>
                </a:lnTo>
                <a:lnTo>
                  <a:pt x="121379" y="1001758"/>
                </a:lnTo>
                <a:lnTo>
                  <a:pt x="116606" y="997001"/>
                </a:lnTo>
                <a:lnTo>
                  <a:pt x="111833" y="991610"/>
                </a:lnTo>
                <a:lnTo>
                  <a:pt x="108014" y="986535"/>
                </a:lnTo>
                <a:lnTo>
                  <a:pt x="103877" y="980510"/>
                </a:lnTo>
                <a:lnTo>
                  <a:pt x="100377" y="975118"/>
                </a:lnTo>
                <a:lnTo>
                  <a:pt x="96558" y="969093"/>
                </a:lnTo>
                <a:lnTo>
                  <a:pt x="93694" y="962750"/>
                </a:lnTo>
                <a:lnTo>
                  <a:pt x="90831" y="956724"/>
                </a:lnTo>
                <a:lnTo>
                  <a:pt x="88285" y="950064"/>
                </a:lnTo>
                <a:lnTo>
                  <a:pt x="86057" y="943721"/>
                </a:lnTo>
                <a:lnTo>
                  <a:pt x="84148" y="937061"/>
                </a:lnTo>
                <a:lnTo>
                  <a:pt x="82557" y="930401"/>
                </a:lnTo>
                <a:lnTo>
                  <a:pt x="81284" y="923424"/>
                </a:lnTo>
                <a:lnTo>
                  <a:pt x="80330" y="916130"/>
                </a:lnTo>
                <a:lnTo>
                  <a:pt x="80011" y="908835"/>
                </a:lnTo>
                <a:lnTo>
                  <a:pt x="79375" y="901541"/>
                </a:lnTo>
                <a:lnTo>
                  <a:pt x="80011" y="894247"/>
                </a:lnTo>
                <a:lnTo>
                  <a:pt x="80330" y="887270"/>
                </a:lnTo>
                <a:lnTo>
                  <a:pt x="81284" y="880292"/>
                </a:lnTo>
                <a:lnTo>
                  <a:pt x="82557" y="873315"/>
                </a:lnTo>
                <a:lnTo>
                  <a:pt x="84148" y="866338"/>
                </a:lnTo>
                <a:lnTo>
                  <a:pt x="86057" y="859678"/>
                </a:lnTo>
                <a:lnTo>
                  <a:pt x="88285" y="853018"/>
                </a:lnTo>
                <a:lnTo>
                  <a:pt x="90831" y="846675"/>
                </a:lnTo>
                <a:lnTo>
                  <a:pt x="93694" y="840332"/>
                </a:lnTo>
                <a:lnTo>
                  <a:pt x="96558" y="834307"/>
                </a:lnTo>
                <a:lnTo>
                  <a:pt x="100377" y="828281"/>
                </a:lnTo>
                <a:lnTo>
                  <a:pt x="103877" y="822572"/>
                </a:lnTo>
                <a:lnTo>
                  <a:pt x="108014" y="817181"/>
                </a:lnTo>
                <a:lnTo>
                  <a:pt x="111833" y="811789"/>
                </a:lnTo>
                <a:lnTo>
                  <a:pt x="116606" y="806715"/>
                </a:lnTo>
                <a:lnTo>
                  <a:pt x="121379" y="801641"/>
                </a:lnTo>
                <a:lnTo>
                  <a:pt x="126152" y="796884"/>
                </a:lnTo>
                <a:lnTo>
                  <a:pt x="131243" y="792444"/>
                </a:lnTo>
                <a:lnTo>
                  <a:pt x="136653" y="788638"/>
                </a:lnTo>
                <a:lnTo>
                  <a:pt x="142063" y="784515"/>
                </a:lnTo>
                <a:lnTo>
                  <a:pt x="147791" y="781026"/>
                </a:lnTo>
                <a:lnTo>
                  <a:pt x="154155" y="777221"/>
                </a:lnTo>
                <a:lnTo>
                  <a:pt x="159883" y="774049"/>
                </a:lnTo>
                <a:lnTo>
                  <a:pt x="166565" y="771512"/>
                </a:lnTo>
                <a:lnTo>
                  <a:pt x="172611" y="768975"/>
                </a:lnTo>
                <a:lnTo>
                  <a:pt x="179612" y="766755"/>
                </a:lnTo>
                <a:lnTo>
                  <a:pt x="185976" y="764535"/>
                </a:lnTo>
                <a:lnTo>
                  <a:pt x="192977" y="763266"/>
                </a:lnTo>
                <a:lnTo>
                  <a:pt x="199977" y="761998"/>
                </a:lnTo>
                <a:lnTo>
                  <a:pt x="207296" y="761046"/>
                </a:lnTo>
                <a:lnTo>
                  <a:pt x="213978" y="760729"/>
                </a:lnTo>
                <a:lnTo>
                  <a:pt x="221616" y="760412"/>
                </a:lnTo>
                <a:close/>
                <a:moveTo>
                  <a:pt x="1403413" y="254952"/>
                </a:moveTo>
                <a:lnTo>
                  <a:pt x="1403413" y="450215"/>
                </a:lnTo>
                <a:lnTo>
                  <a:pt x="1774869" y="450215"/>
                </a:lnTo>
                <a:lnTo>
                  <a:pt x="1729073" y="258444"/>
                </a:lnTo>
                <a:lnTo>
                  <a:pt x="1403413" y="254952"/>
                </a:lnTo>
                <a:close/>
                <a:moveTo>
                  <a:pt x="1365250" y="217487"/>
                </a:moveTo>
                <a:lnTo>
                  <a:pt x="1766918" y="217487"/>
                </a:lnTo>
                <a:lnTo>
                  <a:pt x="1886179" y="749300"/>
                </a:lnTo>
                <a:lnTo>
                  <a:pt x="1939925" y="749300"/>
                </a:lnTo>
                <a:lnTo>
                  <a:pt x="1939925" y="860425"/>
                </a:lnTo>
                <a:lnTo>
                  <a:pt x="1886179" y="860425"/>
                </a:lnTo>
                <a:lnTo>
                  <a:pt x="1792043" y="860425"/>
                </a:lnTo>
                <a:lnTo>
                  <a:pt x="1790134" y="854075"/>
                </a:lnTo>
                <a:lnTo>
                  <a:pt x="1788226" y="847408"/>
                </a:lnTo>
                <a:lnTo>
                  <a:pt x="1785682" y="841375"/>
                </a:lnTo>
                <a:lnTo>
                  <a:pt x="1783138" y="835025"/>
                </a:lnTo>
                <a:lnTo>
                  <a:pt x="1779958" y="829310"/>
                </a:lnTo>
                <a:lnTo>
                  <a:pt x="1777095" y="823595"/>
                </a:lnTo>
                <a:lnTo>
                  <a:pt x="1773915" y="817563"/>
                </a:lnTo>
                <a:lnTo>
                  <a:pt x="1770417" y="812165"/>
                </a:lnTo>
                <a:lnTo>
                  <a:pt x="1766600" y="806768"/>
                </a:lnTo>
                <a:lnTo>
                  <a:pt x="1762784" y="801688"/>
                </a:lnTo>
                <a:lnTo>
                  <a:pt x="1758650" y="796608"/>
                </a:lnTo>
                <a:lnTo>
                  <a:pt x="1754197" y="791528"/>
                </a:lnTo>
                <a:lnTo>
                  <a:pt x="1749427" y="786765"/>
                </a:lnTo>
                <a:lnTo>
                  <a:pt x="1744975" y="782320"/>
                </a:lnTo>
                <a:lnTo>
                  <a:pt x="1740204" y="778193"/>
                </a:lnTo>
                <a:lnTo>
                  <a:pt x="1735116" y="774065"/>
                </a:lnTo>
                <a:lnTo>
                  <a:pt x="1730027" y="770255"/>
                </a:lnTo>
                <a:lnTo>
                  <a:pt x="1724621" y="766445"/>
                </a:lnTo>
                <a:lnTo>
                  <a:pt x="1718578" y="762953"/>
                </a:lnTo>
                <a:lnTo>
                  <a:pt x="1713172" y="759460"/>
                </a:lnTo>
                <a:lnTo>
                  <a:pt x="1707447" y="756285"/>
                </a:lnTo>
                <a:lnTo>
                  <a:pt x="1701087" y="753745"/>
                </a:lnTo>
                <a:lnTo>
                  <a:pt x="1695044" y="750887"/>
                </a:lnTo>
                <a:lnTo>
                  <a:pt x="1689002" y="748665"/>
                </a:lnTo>
                <a:lnTo>
                  <a:pt x="1682641" y="746442"/>
                </a:lnTo>
                <a:lnTo>
                  <a:pt x="1676281" y="744855"/>
                </a:lnTo>
                <a:lnTo>
                  <a:pt x="1669602" y="743267"/>
                </a:lnTo>
                <a:lnTo>
                  <a:pt x="1663242" y="741680"/>
                </a:lnTo>
                <a:lnTo>
                  <a:pt x="1656245" y="741045"/>
                </a:lnTo>
                <a:lnTo>
                  <a:pt x="1649248" y="740410"/>
                </a:lnTo>
                <a:lnTo>
                  <a:pt x="1642252" y="739775"/>
                </a:lnTo>
                <a:lnTo>
                  <a:pt x="1635573" y="739775"/>
                </a:lnTo>
                <a:lnTo>
                  <a:pt x="1628577" y="739775"/>
                </a:lnTo>
                <a:lnTo>
                  <a:pt x="1621262" y="740410"/>
                </a:lnTo>
                <a:lnTo>
                  <a:pt x="1614901" y="741045"/>
                </a:lnTo>
                <a:lnTo>
                  <a:pt x="1607905" y="741680"/>
                </a:lnTo>
                <a:lnTo>
                  <a:pt x="1601226" y="743267"/>
                </a:lnTo>
                <a:lnTo>
                  <a:pt x="1594866" y="744855"/>
                </a:lnTo>
                <a:lnTo>
                  <a:pt x="1588187" y="746442"/>
                </a:lnTo>
                <a:lnTo>
                  <a:pt x="1581827" y="748665"/>
                </a:lnTo>
                <a:lnTo>
                  <a:pt x="1575466" y="750887"/>
                </a:lnTo>
                <a:lnTo>
                  <a:pt x="1569423" y="753745"/>
                </a:lnTo>
                <a:lnTo>
                  <a:pt x="1563381" y="756285"/>
                </a:lnTo>
                <a:lnTo>
                  <a:pt x="1557656" y="759460"/>
                </a:lnTo>
                <a:lnTo>
                  <a:pt x="1551932" y="762953"/>
                </a:lnTo>
                <a:lnTo>
                  <a:pt x="1546526" y="766445"/>
                </a:lnTo>
                <a:lnTo>
                  <a:pt x="1541119" y="770255"/>
                </a:lnTo>
                <a:lnTo>
                  <a:pt x="1536031" y="774065"/>
                </a:lnTo>
                <a:lnTo>
                  <a:pt x="1530942" y="778193"/>
                </a:lnTo>
                <a:lnTo>
                  <a:pt x="1525854" y="782320"/>
                </a:lnTo>
                <a:lnTo>
                  <a:pt x="1521083" y="786765"/>
                </a:lnTo>
                <a:lnTo>
                  <a:pt x="1516631" y="791528"/>
                </a:lnTo>
                <a:lnTo>
                  <a:pt x="1512179" y="796608"/>
                </a:lnTo>
                <a:lnTo>
                  <a:pt x="1508044" y="801688"/>
                </a:lnTo>
                <a:lnTo>
                  <a:pt x="1504228" y="806768"/>
                </a:lnTo>
                <a:lnTo>
                  <a:pt x="1500412" y="812165"/>
                </a:lnTo>
                <a:lnTo>
                  <a:pt x="1496913" y="817563"/>
                </a:lnTo>
                <a:lnTo>
                  <a:pt x="1493733" y="823595"/>
                </a:lnTo>
                <a:lnTo>
                  <a:pt x="1490553" y="829310"/>
                </a:lnTo>
                <a:lnTo>
                  <a:pt x="1487690" y="835025"/>
                </a:lnTo>
                <a:lnTo>
                  <a:pt x="1485146" y="841375"/>
                </a:lnTo>
                <a:lnTo>
                  <a:pt x="1482920" y="847408"/>
                </a:lnTo>
                <a:lnTo>
                  <a:pt x="1480694" y="854075"/>
                </a:lnTo>
                <a:lnTo>
                  <a:pt x="1478786" y="860425"/>
                </a:lnTo>
                <a:lnTo>
                  <a:pt x="1365250" y="860425"/>
                </a:lnTo>
                <a:lnTo>
                  <a:pt x="1365250" y="217487"/>
                </a:lnTo>
                <a:close/>
                <a:moveTo>
                  <a:pt x="0" y="0"/>
                </a:moveTo>
                <a:lnTo>
                  <a:pt x="1312863" y="0"/>
                </a:lnTo>
                <a:lnTo>
                  <a:pt x="1312863" y="860425"/>
                </a:lnTo>
                <a:lnTo>
                  <a:pt x="378643" y="860425"/>
                </a:lnTo>
                <a:lnTo>
                  <a:pt x="376737" y="854077"/>
                </a:lnTo>
                <a:lnTo>
                  <a:pt x="374514" y="847412"/>
                </a:lnTo>
                <a:lnTo>
                  <a:pt x="371973" y="841382"/>
                </a:lnTo>
                <a:lnTo>
                  <a:pt x="369431" y="835034"/>
                </a:lnTo>
                <a:lnTo>
                  <a:pt x="366572" y="829322"/>
                </a:lnTo>
                <a:lnTo>
                  <a:pt x="363713" y="823609"/>
                </a:lnTo>
                <a:lnTo>
                  <a:pt x="360537" y="817578"/>
                </a:lnTo>
                <a:lnTo>
                  <a:pt x="356725" y="812183"/>
                </a:lnTo>
                <a:lnTo>
                  <a:pt x="353231" y="806787"/>
                </a:lnTo>
                <a:lnTo>
                  <a:pt x="349101" y="801709"/>
                </a:lnTo>
                <a:lnTo>
                  <a:pt x="344654" y="796631"/>
                </a:lnTo>
                <a:lnTo>
                  <a:pt x="340842" y="791553"/>
                </a:lnTo>
                <a:lnTo>
                  <a:pt x="336078" y="786792"/>
                </a:lnTo>
                <a:lnTo>
                  <a:pt x="331313" y="782349"/>
                </a:lnTo>
                <a:lnTo>
                  <a:pt x="326548" y="778223"/>
                </a:lnTo>
                <a:lnTo>
                  <a:pt x="321466" y="774097"/>
                </a:lnTo>
                <a:lnTo>
                  <a:pt x="316065" y="770288"/>
                </a:lnTo>
                <a:lnTo>
                  <a:pt x="310665" y="766480"/>
                </a:lnTo>
                <a:lnTo>
                  <a:pt x="305265" y="762989"/>
                </a:lnTo>
                <a:lnTo>
                  <a:pt x="299547" y="759497"/>
                </a:lnTo>
                <a:lnTo>
                  <a:pt x="293512" y="756323"/>
                </a:lnTo>
                <a:lnTo>
                  <a:pt x="287794" y="753784"/>
                </a:lnTo>
                <a:lnTo>
                  <a:pt x="281759" y="750928"/>
                </a:lnTo>
                <a:lnTo>
                  <a:pt x="275406" y="748706"/>
                </a:lnTo>
                <a:lnTo>
                  <a:pt x="269053" y="746484"/>
                </a:lnTo>
                <a:lnTo>
                  <a:pt x="262700" y="744898"/>
                </a:lnTo>
                <a:lnTo>
                  <a:pt x="256347" y="743311"/>
                </a:lnTo>
                <a:lnTo>
                  <a:pt x="249358" y="741724"/>
                </a:lnTo>
                <a:lnTo>
                  <a:pt x="242687" y="741089"/>
                </a:lnTo>
                <a:lnTo>
                  <a:pt x="236017" y="740454"/>
                </a:lnTo>
                <a:lnTo>
                  <a:pt x="229028" y="739819"/>
                </a:lnTo>
                <a:lnTo>
                  <a:pt x="222040" y="739819"/>
                </a:lnTo>
                <a:lnTo>
                  <a:pt x="214734" y="739819"/>
                </a:lnTo>
                <a:lnTo>
                  <a:pt x="208063" y="740454"/>
                </a:lnTo>
                <a:lnTo>
                  <a:pt x="201075" y="741089"/>
                </a:lnTo>
                <a:lnTo>
                  <a:pt x="194404" y="741724"/>
                </a:lnTo>
                <a:lnTo>
                  <a:pt x="187733" y="743311"/>
                </a:lnTo>
                <a:lnTo>
                  <a:pt x="181063" y="744898"/>
                </a:lnTo>
                <a:lnTo>
                  <a:pt x="175027" y="746484"/>
                </a:lnTo>
                <a:lnTo>
                  <a:pt x="168356" y="748706"/>
                </a:lnTo>
                <a:lnTo>
                  <a:pt x="162321" y="750928"/>
                </a:lnTo>
                <a:lnTo>
                  <a:pt x="155968" y="753784"/>
                </a:lnTo>
                <a:lnTo>
                  <a:pt x="150250" y="756323"/>
                </a:lnTo>
                <a:lnTo>
                  <a:pt x="144532" y="759497"/>
                </a:lnTo>
                <a:lnTo>
                  <a:pt x="138497" y="762989"/>
                </a:lnTo>
                <a:lnTo>
                  <a:pt x="133097" y="766480"/>
                </a:lnTo>
                <a:lnTo>
                  <a:pt x="127697" y="770288"/>
                </a:lnTo>
                <a:lnTo>
                  <a:pt x="122297" y="774097"/>
                </a:lnTo>
                <a:lnTo>
                  <a:pt x="117532" y="778223"/>
                </a:lnTo>
                <a:lnTo>
                  <a:pt x="112449" y="782349"/>
                </a:lnTo>
                <a:lnTo>
                  <a:pt x="107685" y="786792"/>
                </a:lnTo>
                <a:lnTo>
                  <a:pt x="103555" y="791553"/>
                </a:lnTo>
                <a:lnTo>
                  <a:pt x="99108" y="796631"/>
                </a:lnTo>
                <a:lnTo>
                  <a:pt x="94661" y="801709"/>
                </a:lnTo>
                <a:lnTo>
                  <a:pt x="90849" y="806787"/>
                </a:lnTo>
                <a:lnTo>
                  <a:pt x="87037" y="812183"/>
                </a:lnTo>
                <a:lnTo>
                  <a:pt x="83543" y="817578"/>
                </a:lnTo>
                <a:lnTo>
                  <a:pt x="80049" y="823609"/>
                </a:lnTo>
                <a:lnTo>
                  <a:pt x="77190" y="829322"/>
                </a:lnTo>
                <a:lnTo>
                  <a:pt x="74331" y="835034"/>
                </a:lnTo>
                <a:lnTo>
                  <a:pt x="71790" y="841382"/>
                </a:lnTo>
                <a:lnTo>
                  <a:pt x="69566" y="847412"/>
                </a:lnTo>
                <a:lnTo>
                  <a:pt x="67660" y="854077"/>
                </a:lnTo>
                <a:lnTo>
                  <a:pt x="65754" y="860425"/>
                </a:lnTo>
                <a:lnTo>
                  <a:pt x="0" y="860425"/>
                </a:lnTo>
                <a:lnTo>
                  <a:pt x="0" y="0"/>
                </a:lnTo>
                <a:close/>
              </a:path>
            </a:pathLst>
          </a:custGeom>
          <a:solidFill>
            <a:srgbClr val="8EBBCC"/>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48" name="KSO_Shape"/>
          <p:cNvSpPr/>
          <p:nvPr/>
        </p:nvSpPr>
        <p:spPr bwMode="auto">
          <a:xfrm>
            <a:off x="10079403" y="4693053"/>
            <a:ext cx="645692" cy="317465"/>
          </a:xfrm>
          <a:custGeom>
            <a:avLst/>
            <a:gdLst>
              <a:gd name="T0" fmla="*/ 2147483646 w 368"/>
              <a:gd name="T1" fmla="*/ 2147483646 h 181"/>
              <a:gd name="T2" fmla="*/ 2147483646 w 368"/>
              <a:gd name="T3" fmla="*/ 2147483646 h 181"/>
              <a:gd name="T4" fmla="*/ 2147483646 w 368"/>
              <a:gd name="T5" fmla="*/ 2147483646 h 181"/>
              <a:gd name="T6" fmla="*/ 2147483646 w 368"/>
              <a:gd name="T7" fmla="*/ 2147483646 h 181"/>
              <a:gd name="T8" fmla="*/ 2147483646 w 368"/>
              <a:gd name="T9" fmla="*/ 2147483646 h 181"/>
              <a:gd name="T10" fmla="*/ 2147483646 w 368"/>
              <a:gd name="T11" fmla="*/ 2147483646 h 181"/>
              <a:gd name="T12" fmla="*/ 2147483646 w 368"/>
              <a:gd name="T13" fmla="*/ 2147483646 h 181"/>
              <a:gd name="T14" fmla="*/ 2147483646 w 368"/>
              <a:gd name="T15" fmla="*/ 2147483646 h 181"/>
              <a:gd name="T16" fmla="*/ 2147483646 w 368"/>
              <a:gd name="T17" fmla="*/ 2147483646 h 181"/>
              <a:gd name="T18" fmla="*/ 0 w 368"/>
              <a:gd name="T19" fmla="*/ 2147483646 h 181"/>
              <a:gd name="T20" fmla="*/ 2147483646 w 368"/>
              <a:gd name="T21" fmla="*/ 2147483646 h 181"/>
              <a:gd name="T22" fmla="*/ 2147483646 w 368"/>
              <a:gd name="T23" fmla="*/ 2147483646 h 181"/>
              <a:gd name="T24" fmla="*/ 2147483646 w 368"/>
              <a:gd name="T25" fmla="*/ 2147483646 h 181"/>
              <a:gd name="T26" fmla="*/ 2147483646 w 368"/>
              <a:gd name="T27" fmla="*/ 2147483646 h 181"/>
              <a:gd name="T28" fmla="*/ 2147483646 w 368"/>
              <a:gd name="T29" fmla="*/ 2147483646 h 181"/>
              <a:gd name="T30" fmla="*/ 2147483646 w 368"/>
              <a:gd name="T31" fmla="*/ 2147483646 h 181"/>
              <a:gd name="T32" fmla="*/ 2147483646 w 368"/>
              <a:gd name="T33" fmla="*/ 2147483646 h 181"/>
              <a:gd name="T34" fmla="*/ 2147483646 w 368"/>
              <a:gd name="T35" fmla="*/ 2147483646 h 181"/>
              <a:gd name="T36" fmla="*/ 2147483646 w 368"/>
              <a:gd name="T37" fmla="*/ 2147483646 h 181"/>
              <a:gd name="T38" fmla="*/ 2147483646 w 368"/>
              <a:gd name="T39" fmla="*/ 2147483646 h 181"/>
              <a:gd name="T40" fmla="*/ 2147483646 w 368"/>
              <a:gd name="T41" fmla="*/ 2147483646 h 181"/>
              <a:gd name="T42" fmla="*/ 2147483646 w 368"/>
              <a:gd name="T43" fmla="*/ 2147483646 h 181"/>
              <a:gd name="T44" fmla="*/ 2147483646 w 368"/>
              <a:gd name="T45" fmla="*/ 2147483646 h 181"/>
              <a:gd name="T46" fmla="*/ 2147483646 w 368"/>
              <a:gd name="T47" fmla="*/ 0 h 181"/>
              <a:gd name="T48" fmla="*/ 2147483646 w 368"/>
              <a:gd name="T49" fmla="*/ 2147483646 h 181"/>
              <a:gd name="T50" fmla="*/ 2147483646 w 368"/>
              <a:gd name="T51" fmla="*/ 2147483646 h 181"/>
              <a:gd name="T52" fmla="*/ 2147483646 w 368"/>
              <a:gd name="T53" fmla="*/ 2147483646 h 181"/>
              <a:gd name="T54" fmla="*/ 2147483646 w 368"/>
              <a:gd name="T55" fmla="*/ 2147483646 h 181"/>
              <a:gd name="T56" fmla="*/ 2147483646 w 368"/>
              <a:gd name="T57" fmla="*/ 2147483646 h 181"/>
              <a:gd name="T58" fmla="*/ 2147483646 w 368"/>
              <a:gd name="T59" fmla="*/ 2147483646 h 181"/>
              <a:gd name="T60" fmla="*/ 2147483646 w 368"/>
              <a:gd name="T61" fmla="*/ 2147483646 h 181"/>
              <a:gd name="T62" fmla="*/ 2147483646 w 368"/>
              <a:gd name="T63" fmla="*/ 2147483646 h 181"/>
              <a:gd name="T64" fmla="*/ 2147483646 w 368"/>
              <a:gd name="T65" fmla="*/ 2147483646 h 181"/>
              <a:gd name="T66" fmla="*/ 2147483646 w 368"/>
              <a:gd name="T67" fmla="*/ 2147483646 h 181"/>
              <a:gd name="T68" fmla="*/ 2147483646 w 368"/>
              <a:gd name="T69" fmla="*/ 2147483646 h 181"/>
              <a:gd name="T70" fmla="*/ 2147483646 w 368"/>
              <a:gd name="T71" fmla="*/ 2147483646 h 181"/>
              <a:gd name="T72" fmla="*/ 2147483646 w 368"/>
              <a:gd name="T73" fmla="*/ 2147483646 h 181"/>
              <a:gd name="T74" fmla="*/ 2147483646 w 368"/>
              <a:gd name="T75" fmla="*/ 2147483646 h 181"/>
              <a:gd name="T76" fmla="*/ 2147483646 w 368"/>
              <a:gd name="T77" fmla="*/ 2147483646 h 181"/>
              <a:gd name="T78" fmla="*/ 2147483646 w 368"/>
              <a:gd name="T79" fmla="*/ 2147483646 h 181"/>
              <a:gd name="T80" fmla="*/ 2147483646 w 368"/>
              <a:gd name="T81" fmla="*/ 2147483646 h 181"/>
              <a:gd name="T82" fmla="*/ 2147483646 w 368"/>
              <a:gd name="T83" fmla="*/ 2147483646 h 181"/>
              <a:gd name="T84" fmla="*/ 2147483646 w 368"/>
              <a:gd name="T85" fmla="*/ 2147483646 h 181"/>
              <a:gd name="T86" fmla="*/ 2147483646 w 368"/>
              <a:gd name="T87" fmla="*/ 2147483646 h 181"/>
              <a:gd name="T88" fmla="*/ 2147483646 w 368"/>
              <a:gd name="T89" fmla="*/ 2147483646 h 181"/>
              <a:gd name="T90" fmla="*/ 2147483646 w 368"/>
              <a:gd name="T91" fmla="*/ 2147483646 h 181"/>
              <a:gd name="T92" fmla="*/ 2147483646 w 368"/>
              <a:gd name="T93" fmla="*/ 2147483646 h 181"/>
              <a:gd name="T94" fmla="*/ 2147483646 w 368"/>
              <a:gd name="T95" fmla="*/ 2147483646 h 18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68" h="181">
                <a:moveTo>
                  <a:pt x="246" y="114"/>
                </a:moveTo>
                <a:cubicBezTo>
                  <a:pt x="240" y="122"/>
                  <a:pt x="236" y="133"/>
                  <a:pt x="236" y="144"/>
                </a:cubicBezTo>
                <a:cubicBezTo>
                  <a:pt x="236" y="147"/>
                  <a:pt x="237" y="149"/>
                  <a:pt x="237" y="152"/>
                </a:cubicBezTo>
                <a:cubicBezTo>
                  <a:pt x="122" y="152"/>
                  <a:pt x="122" y="152"/>
                  <a:pt x="122" y="152"/>
                </a:cubicBezTo>
                <a:cubicBezTo>
                  <a:pt x="123" y="149"/>
                  <a:pt x="123" y="147"/>
                  <a:pt x="123" y="144"/>
                </a:cubicBezTo>
                <a:cubicBezTo>
                  <a:pt x="123" y="133"/>
                  <a:pt x="119" y="122"/>
                  <a:pt x="113" y="114"/>
                </a:cubicBezTo>
                <a:lnTo>
                  <a:pt x="246" y="114"/>
                </a:lnTo>
                <a:close/>
                <a:moveTo>
                  <a:pt x="364" y="122"/>
                </a:moveTo>
                <a:cubicBezTo>
                  <a:pt x="363" y="117"/>
                  <a:pt x="361" y="116"/>
                  <a:pt x="357" y="114"/>
                </a:cubicBezTo>
                <a:cubicBezTo>
                  <a:pt x="326" y="114"/>
                  <a:pt x="326" y="114"/>
                  <a:pt x="326" y="114"/>
                </a:cubicBezTo>
                <a:cubicBezTo>
                  <a:pt x="333" y="122"/>
                  <a:pt x="337" y="133"/>
                  <a:pt x="337" y="144"/>
                </a:cubicBezTo>
                <a:cubicBezTo>
                  <a:pt x="337" y="147"/>
                  <a:pt x="336" y="149"/>
                  <a:pt x="336" y="152"/>
                </a:cubicBezTo>
                <a:cubicBezTo>
                  <a:pt x="350" y="152"/>
                  <a:pt x="350" y="152"/>
                  <a:pt x="350" y="152"/>
                </a:cubicBezTo>
                <a:cubicBezTo>
                  <a:pt x="364" y="152"/>
                  <a:pt x="368" y="145"/>
                  <a:pt x="366" y="131"/>
                </a:cubicBezTo>
                <a:lnTo>
                  <a:pt x="364" y="122"/>
                </a:lnTo>
                <a:close/>
                <a:moveTo>
                  <a:pt x="23" y="144"/>
                </a:moveTo>
                <a:cubicBezTo>
                  <a:pt x="23" y="133"/>
                  <a:pt x="26" y="122"/>
                  <a:pt x="33" y="114"/>
                </a:cubicBezTo>
                <a:cubicBezTo>
                  <a:pt x="4" y="114"/>
                  <a:pt x="4" y="114"/>
                  <a:pt x="4" y="114"/>
                </a:cubicBezTo>
                <a:cubicBezTo>
                  <a:pt x="2" y="117"/>
                  <a:pt x="0" y="120"/>
                  <a:pt x="0" y="126"/>
                </a:cubicBezTo>
                <a:cubicBezTo>
                  <a:pt x="0" y="134"/>
                  <a:pt x="0" y="134"/>
                  <a:pt x="0" y="134"/>
                </a:cubicBezTo>
                <a:cubicBezTo>
                  <a:pt x="0" y="145"/>
                  <a:pt x="9" y="147"/>
                  <a:pt x="23" y="151"/>
                </a:cubicBezTo>
                <a:cubicBezTo>
                  <a:pt x="23" y="149"/>
                  <a:pt x="23" y="147"/>
                  <a:pt x="23" y="144"/>
                </a:cubicBezTo>
                <a:close/>
                <a:moveTo>
                  <a:pt x="73" y="108"/>
                </a:moveTo>
                <a:cubicBezTo>
                  <a:pt x="53" y="108"/>
                  <a:pt x="36" y="124"/>
                  <a:pt x="36" y="144"/>
                </a:cubicBezTo>
                <a:cubicBezTo>
                  <a:pt x="36" y="164"/>
                  <a:pt x="53" y="181"/>
                  <a:pt x="73" y="181"/>
                </a:cubicBezTo>
                <a:cubicBezTo>
                  <a:pt x="93" y="181"/>
                  <a:pt x="109" y="164"/>
                  <a:pt x="109" y="144"/>
                </a:cubicBezTo>
                <a:cubicBezTo>
                  <a:pt x="109" y="124"/>
                  <a:pt x="93" y="108"/>
                  <a:pt x="73" y="108"/>
                </a:cubicBezTo>
                <a:close/>
                <a:moveTo>
                  <a:pt x="73" y="165"/>
                </a:moveTo>
                <a:cubicBezTo>
                  <a:pt x="61" y="165"/>
                  <a:pt x="52" y="156"/>
                  <a:pt x="52" y="144"/>
                </a:cubicBezTo>
                <a:cubicBezTo>
                  <a:pt x="52" y="133"/>
                  <a:pt x="61" y="124"/>
                  <a:pt x="73" y="124"/>
                </a:cubicBezTo>
                <a:cubicBezTo>
                  <a:pt x="84" y="124"/>
                  <a:pt x="94" y="133"/>
                  <a:pt x="94" y="144"/>
                </a:cubicBezTo>
                <a:cubicBezTo>
                  <a:pt x="94" y="156"/>
                  <a:pt x="84" y="165"/>
                  <a:pt x="73" y="165"/>
                </a:cubicBezTo>
                <a:close/>
                <a:moveTo>
                  <a:pt x="286" y="108"/>
                </a:moveTo>
                <a:cubicBezTo>
                  <a:pt x="266" y="108"/>
                  <a:pt x="250" y="124"/>
                  <a:pt x="250" y="144"/>
                </a:cubicBezTo>
                <a:cubicBezTo>
                  <a:pt x="250" y="164"/>
                  <a:pt x="266" y="181"/>
                  <a:pt x="286" y="181"/>
                </a:cubicBezTo>
                <a:cubicBezTo>
                  <a:pt x="307" y="181"/>
                  <a:pt x="323" y="164"/>
                  <a:pt x="323" y="144"/>
                </a:cubicBezTo>
                <a:cubicBezTo>
                  <a:pt x="323" y="124"/>
                  <a:pt x="307" y="108"/>
                  <a:pt x="286" y="108"/>
                </a:cubicBezTo>
                <a:close/>
                <a:moveTo>
                  <a:pt x="286" y="165"/>
                </a:moveTo>
                <a:cubicBezTo>
                  <a:pt x="275" y="165"/>
                  <a:pt x="266" y="156"/>
                  <a:pt x="266" y="144"/>
                </a:cubicBezTo>
                <a:cubicBezTo>
                  <a:pt x="266" y="133"/>
                  <a:pt x="275" y="124"/>
                  <a:pt x="286" y="124"/>
                </a:cubicBezTo>
                <a:cubicBezTo>
                  <a:pt x="298" y="124"/>
                  <a:pt x="307" y="133"/>
                  <a:pt x="307" y="144"/>
                </a:cubicBezTo>
                <a:cubicBezTo>
                  <a:pt x="307" y="156"/>
                  <a:pt x="298" y="165"/>
                  <a:pt x="286" y="165"/>
                </a:cubicBezTo>
                <a:close/>
                <a:moveTo>
                  <a:pt x="348" y="79"/>
                </a:moveTo>
                <a:cubicBezTo>
                  <a:pt x="345" y="65"/>
                  <a:pt x="338" y="61"/>
                  <a:pt x="319" y="59"/>
                </a:cubicBezTo>
                <a:cubicBezTo>
                  <a:pt x="293" y="55"/>
                  <a:pt x="249" y="49"/>
                  <a:pt x="249" y="49"/>
                </a:cubicBezTo>
                <a:cubicBezTo>
                  <a:pt x="228" y="33"/>
                  <a:pt x="210" y="17"/>
                  <a:pt x="179" y="14"/>
                </a:cubicBezTo>
                <a:cubicBezTo>
                  <a:pt x="177" y="10"/>
                  <a:pt x="177" y="10"/>
                  <a:pt x="177" y="10"/>
                </a:cubicBezTo>
                <a:cubicBezTo>
                  <a:pt x="176" y="9"/>
                  <a:pt x="173" y="0"/>
                  <a:pt x="162" y="0"/>
                </a:cubicBezTo>
                <a:cubicBezTo>
                  <a:pt x="90" y="0"/>
                  <a:pt x="90" y="0"/>
                  <a:pt x="90" y="0"/>
                </a:cubicBezTo>
                <a:cubicBezTo>
                  <a:pt x="79" y="0"/>
                  <a:pt x="76" y="6"/>
                  <a:pt x="75" y="9"/>
                </a:cubicBezTo>
                <a:cubicBezTo>
                  <a:pt x="74" y="11"/>
                  <a:pt x="73" y="14"/>
                  <a:pt x="73" y="14"/>
                </a:cubicBezTo>
                <a:cubicBezTo>
                  <a:pt x="39" y="17"/>
                  <a:pt x="5" y="50"/>
                  <a:pt x="5" y="65"/>
                </a:cubicBezTo>
                <a:cubicBezTo>
                  <a:pt x="5" y="103"/>
                  <a:pt x="5" y="103"/>
                  <a:pt x="5" y="103"/>
                </a:cubicBezTo>
                <a:cubicBezTo>
                  <a:pt x="45" y="103"/>
                  <a:pt x="45" y="103"/>
                  <a:pt x="45" y="103"/>
                </a:cubicBezTo>
                <a:cubicBezTo>
                  <a:pt x="52" y="98"/>
                  <a:pt x="59" y="95"/>
                  <a:pt x="68" y="94"/>
                </a:cubicBezTo>
                <a:cubicBezTo>
                  <a:pt x="68" y="53"/>
                  <a:pt x="68" y="53"/>
                  <a:pt x="68" y="53"/>
                </a:cubicBezTo>
                <a:cubicBezTo>
                  <a:pt x="27" y="53"/>
                  <a:pt x="27" y="53"/>
                  <a:pt x="27" y="53"/>
                </a:cubicBezTo>
                <a:cubicBezTo>
                  <a:pt x="34" y="43"/>
                  <a:pt x="56" y="24"/>
                  <a:pt x="77" y="24"/>
                </a:cubicBezTo>
                <a:cubicBezTo>
                  <a:pt x="97" y="24"/>
                  <a:pt x="97" y="24"/>
                  <a:pt x="97" y="24"/>
                </a:cubicBezTo>
                <a:cubicBezTo>
                  <a:pt x="79" y="53"/>
                  <a:pt x="79" y="53"/>
                  <a:pt x="79" y="53"/>
                </a:cubicBezTo>
                <a:cubicBezTo>
                  <a:pt x="79" y="94"/>
                  <a:pt x="79" y="94"/>
                  <a:pt x="79" y="94"/>
                </a:cubicBezTo>
                <a:cubicBezTo>
                  <a:pt x="87" y="96"/>
                  <a:pt x="95" y="98"/>
                  <a:pt x="101" y="103"/>
                </a:cubicBezTo>
                <a:cubicBezTo>
                  <a:pt x="144" y="103"/>
                  <a:pt x="144" y="103"/>
                  <a:pt x="144" y="103"/>
                </a:cubicBezTo>
                <a:cubicBezTo>
                  <a:pt x="144" y="53"/>
                  <a:pt x="144" y="53"/>
                  <a:pt x="144" y="53"/>
                </a:cubicBezTo>
                <a:cubicBezTo>
                  <a:pt x="95" y="53"/>
                  <a:pt x="95" y="53"/>
                  <a:pt x="95" y="53"/>
                </a:cubicBezTo>
                <a:cubicBezTo>
                  <a:pt x="113" y="24"/>
                  <a:pt x="113" y="24"/>
                  <a:pt x="113" y="24"/>
                </a:cubicBezTo>
                <a:cubicBezTo>
                  <a:pt x="164" y="24"/>
                  <a:pt x="164" y="24"/>
                  <a:pt x="164" y="24"/>
                </a:cubicBezTo>
                <a:cubicBezTo>
                  <a:pt x="196" y="24"/>
                  <a:pt x="210" y="35"/>
                  <a:pt x="232" y="53"/>
                </a:cubicBezTo>
                <a:cubicBezTo>
                  <a:pt x="155" y="53"/>
                  <a:pt x="155" y="53"/>
                  <a:pt x="155" y="53"/>
                </a:cubicBezTo>
                <a:cubicBezTo>
                  <a:pt x="155" y="103"/>
                  <a:pt x="155" y="103"/>
                  <a:pt x="155" y="103"/>
                </a:cubicBezTo>
                <a:cubicBezTo>
                  <a:pt x="258" y="103"/>
                  <a:pt x="258" y="103"/>
                  <a:pt x="258" y="103"/>
                </a:cubicBezTo>
                <a:cubicBezTo>
                  <a:pt x="266" y="97"/>
                  <a:pt x="276" y="94"/>
                  <a:pt x="286" y="94"/>
                </a:cubicBezTo>
                <a:cubicBezTo>
                  <a:pt x="297" y="94"/>
                  <a:pt x="307" y="97"/>
                  <a:pt x="315" y="103"/>
                </a:cubicBezTo>
                <a:cubicBezTo>
                  <a:pt x="352" y="103"/>
                  <a:pt x="352" y="103"/>
                  <a:pt x="352" y="103"/>
                </a:cubicBezTo>
                <a:lnTo>
                  <a:pt x="348" y="79"/>
                </a:lnTo>
                <a:close/>
                <a:moveTo>
                  <a:pt x="30" y="83"/>
                </a:moveTo>
                <a:cubicBezTo>
                  <a:pt x="29" y="85"/>
                  <a:pt x="21" y="94"/>
                  <a:pt x="21" y="94"/>
                </a:cubicBezTo>
                <a:cubicBezTo>
                  <a:pt x="13" y="94"/>
                  <a:pt x="13" y="94"/>
                  <a:pt x="13" y="94"/>
                </a:cubicBezTo>
                <a:cubicBezTo>
                  <a:pt x="13" y="74"/>
                  <a:pt x="13" y="74"/>
                  <a:pt x="13" y="74"/>
                </a:cubicBezTo>
                <a:cubicBezTo>
                  <a:pt x="27" y="74"/>
                  <a:pt x="27" y="74"/>
                  <a:pt x="27" y="74"/>
                </a:cubicBezTo>
                <a:cubicBezTo>
                  <a:pt x="31" y="74"/>
                  <a:pt x="34" y="78"/>
                  <a:pt x="30" y="83"/>
                </a:cubicBezTo>
                <a:close/>
                <a:moveTo>
                  <a:pt x="82" y="13"/>
                </a:moveTo>
                <a:cubicBezTo>
                  <a:pt x="82" y="12"/>
                  <a:pt x="82" y="12"/>
                  <a:pt x="82" y="12"/>
                </a:cubicBezTo>
                <a:cubicBezTo>
                  <a:pt x="83" y="10"/>
                  <a:pt x="84" y="8"/>
                  <a:pt x="90" y="8"/>
                </a:cubicBezTo>
                <a:cubicBezTo>
                  <a:pt x="162" y="8"/>
                  <a:pt x="162" y="8"/>
                  <a:pt x="162" y="8"/>
                </a:cubicBezTo>
                <a:cubicBezTo>
                  <a:pt x="167" y="8"/>
                  <a:pt x="169" y="11"/>
                  <a:pt x="169" y="13"/>
                </a:cubicBezTo>
                <a:cubicBezTo>
                  <a:pt x="170" y="13"/>
                  <a:pt x="170" y="13"/>
                  <a:pt x="170" y="13"/>
                </a:cubicBezTo>
                <a:cubicBezTo>
                  <a:pt x="170" y="13"/>
                  <a:pt x="170" y="13"/>
                  <a:pt x="170" y="13"/>
                </a:cubicBezTo>
                <a:cubicBezTo>
                  <a:pt x="151" y="13"/>
                  <a:pt x="110" y="13"/>
                  <a:pt x="82" y="13"/>
                </a:cubicBezTo>
                <a:close/>
                <a:moveTo>
                  <a:pt x="333" y="94"/>
                </a:moveTo>
                <a:cubicBezTo>
                  <a:pt x="326" y="94"/>
                  <a:pt x="323" y="93"/>
                  <a:pt x="319" y="87"/>
                </a:cubicBezTo>
                <a:cubicBezTo>
                  <a:pt x="316" y="80"/>
                  <a:pt x="316" y="80"/>
                  <a:pt x="316" y="80"/>
                </a:cubicBezTo>
                <a:cubicBezTo>
                  <a:pt x="314" y="76"/>
                  <a:pt x="317" y="74"/>
                  <a:pt x="319" y="74"/>
                </a:cubicBezTo>
                <a:cubicBezTo>
                  <a:pt x="320" y="74"/>
                  <a:pt x="332" y="74"/>
                  <a:pt x="338" y="74"/>
                </a:cubicBezTo>
                <a:cubicBezTo>
                  <a:pt x="339" y="76"/>
                  <a:pt x="340" y="78"/>
                  <a:pt x="341" y="81"/>
                </a:cubicBezTo>
                <a:cubicBezTo>
                  <a:pt x="343" y="94"/>
                  <a:pt x="343" y="94"/>
                  <a:pt x="343" y="94"/>
                </a:cubicBezTo>
                <a:lnTo>
                  <a:pt x="333" y="94"/>
                </a:lnTo>
                <a:close/>
              </a:path>
            </a:pathLst>
          </a:custGeom>
          <a:solidFill>
            <a:srgbClr val="8EBBCC"/>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49" name="KSO_Shape"/>
          <p:cNvSpPr/>
          <p:nvPr/>
        </p:nvSpPr>
        <p:spPr bwMode="auto">
          <a:xfrm>
            <a:off x="7416037" y="5565999"/>
            <a:ext cx="528242" cy="495634"/>
          </a:xfrm>
          <a:custGeom>
            <a:avLst/>
            <a:gdLst>
              <a:gd name="T0" fmla="*/ 1055443 w 3282"/>
              <a:gd name="T1" fmla="*/ 1189453 h 3077"/>
              <a:gd name="T2" fmla="*/ 931467 w 3282"/>
              <a:gd name="T3" fmla="*/ 1056072 h 3077"/>
              <a:gd name="T4" fmla="*/ 931467 w 3282"/>
              <a:gd name="T5" fmla="*/ 944097 h 3077"/>
              <a:gd name="T6" fmla="*/ 1055443 w 3282"/>
              <a:gd name="T7" fmla="*/ 825536 h 3077"/>
              <a:gd name="T8" fmla="*/ 1800397 w 3282"/>
              <a:gd name="T9" fmla="*/ 825536 h 3077"/>
              <a:gd name="T10" fmla="*/ 1800397 w 3282"/>
              <a:gd name="T11" fmla="*/ 1189453 h 3077"/>
              <a:gd name="T12" fmla="*/ 1055443 w 3282"/>
              <a:gd name="T13" fmla="*/ 1189453 h 3077"/>
              <a:gd name="T14" fmla="*/ 1148699 w 3282"/>
              <a:gd name="T15" fmla="*/ 905675 h 3077"/>
              <a:gd name="T16" fmla="*/ 1055443 w 3282"/>
              <a:gd name="T17" fmla="*/ 998987 h 3077"/>
              <a:gd name="T18" fmla="*/ 1148699 w 3282"/>
              <a:gd name="T19" fmla="*/ 1092299 h 3077"/>
              <a:gd name="T20" fmla="*/ 1241956 w 3282"/>
              <a:gd name="T21" fmla="*/ 998987 h 3077"/>
              <a:gd name="T22" fmla="*/ 1148699 w 3282"/>
              <a:gd name="T23" fmla="*/ 905675 h 3077"/>
              <a:gd name="T24" fmla="*/ 868930 w 3282"/>
              <a:gd name="T25" fmla="*/ 932022 h 3077"/>
              <a:gd name="T26" fmla="*/ 868930 w 3282"/>
              <a:gd name="T27" fmla="*/ 1056072 h 3077"/>
              <a:gd name="T28" fmla="*/ 1055443 w 3282"/>
              <a:gd name="T29" fmla="*/ 1257516 h 3077"/>
              <a:gd name="T30" fmla="*/ 1691232 w 3282"/>
              <a:gd name="T31" fmla="*/ 1257516 h 3077"/>
              <a:gd name="T32" fmla="*/ 1691232 w 3282"/>
              <a:gd name="T33" fmla="*/ 1490795 h 3077"/>
              <a:gd name="T34" fmla="*/ 1489908 w 3282"/>
              <a:gd name="T35" fmla="*/ 1688946 h 3077"/>
              <a:gd name="T36" fmla="*/ 186513 w 3282"/>
              <a:gd name="T37" fmla="*/ 1688946 h 3077"/>
              <a:gd name="T38" fmla="*/ 0 w 3282"/>
              <a:gd name="T39" fmla="*/ 1490795 h 3077"/>
              <a:gd name="T40" fmla="*/ 0 w 3282"/>
              <a:gd name="T41" fmla="*/ 310674 h 3077"/>
              <a:gd name="T42" fmla="*/ 186513 w 3282"/>
              <a:gd name="T43" fmla="*/ 109230 h 3077"/>
              <a:gd name="T44" fmla="*/ 784451 w 3282"/>
              <a:gd name="T45" fmla="*/ 109230 h 3077"/>
              <a:gd name="T46" fmla="*/ 638532 w 3282"/>
              <a:gd name="T47" fmla="*/ 215166 h 3077"/>
              <a:gd name="T48" fmla="*/ 155244 w 3282"/>
              <a:gd name="T49" fmla="*/ 215166 h 3077"/>
              <a:gd name="T50" fmla="*/ 61988 w 3282"/>
              <a:gd name="T51" fmla="*/ 287071 h 3077"/>
              <a:gd name="T52" fmla="*/ 155244 w 3282"/>
              <a:gd name="T53" fmla="*/ 359525 h 3077"/>
              <a:gd name="T54" fmla="*/ 1691232 w 3282"/>
              <a:gd name="T55" fmla="*/ 359525 h 3077"/>
              <a:gd name="T56" fmla="*/ 1691232 w 3282"/>
              <a:gd name="T57" fmla="*/ 754729 h 3077"/>
              <a:gd name="T58" fmla="*/ 1055443 w 3282"/>
              <a:gd name="T59" fmla="*/ 754729 h 3077"/>
              <a:gd name="T60" fmla="*/ 868930 w 3282"/>
              <a:gd name="T61" fmla="*/ 932022 h 3077"/>
              <a:gd name="T62" fmla="*/ 179930 w 3282"/>
              <a:gd name="T63" fmla="*/ 503884 h 3077"/>
              <a:gd name="T64" fmla="*/ 108068 w 3282"/>
              <a:gd name="T65" fmla="*/ 503884 h 3077"/>
              <a:gd name="T66" fmla="*/ 108068 w 3282"/>
              <a:gd name="T67" fmla="*/ 648243 h 3077"/>
              <a:gd name="T68" fmla="*/ 179930 w 3282"/>
              <a:gd name="T69" fmla="*/ 648243 h 3077"/>
              <a:gd name="T70" fmla="*/ 179930 w 3282"/>
              <a:gd name="T71" fmla="*/ 503884 h 3077"/>
              <a:gd name="T72" fmla="*/ 179930 w 3282"/>
              <a:gd name="T73" fmla="*/ 792054 h 3077"/>
              <a:gd name="T74" fmla="*/ 108068 w 3282"/>
              <a:gd name="T75" fmla="*/ 792054 h 3077"/>
              <a:gd name="T76" fmla="*/ 108068 w 3282"/>
              <a:gd name="T77" fmla="*/ 936413 h 3077"/>
              <a:gd name="T78" fmla="*/ 179930 w 3282"/>
              <a:gd name="T79" fmla="*/ 936413 h 3077"/>
              <a:gd name="T80" fmla="*/ 179930 w 3282"/>
              <a:gd name="T81" fmla="*/ 792054 h 3077"/>
              <a:gd name="T82" fmla="*/ 179930 w 3282"/>
              <a:gd name="T83" fmla="*/ 1080223 h 3077"/>
              <a:gd name="T84" fmla="*/ 108068 w 3282"/>
              <a:gd name="T85" fmla="*/ 1080223 h 3077"/>
              <a:gd name="T86" fmla="*/ 108068 w 3282"/>
              <a:gd name="T87" fmla="*/ 1224033 h 3077"/>
              <a:gd name="T88" fmla="*/ 179930 w 3282"/>
              <a:gd name="T89" fmla="*/ 1224033 h 3077"/>
              <a:gd name="T90" fmla="*/ 179930 w 3282"/>
              <a:gd name="T91" fmla="*/ 1080223 h 3077"/>
              <a:gd name="T92" fmla="*/ 179930 w 3282"/>
              <a:gd name="T93" fmla="*/ 1367843 h 3077"/>
              <a:gd name="T94" fmla="*/ 108068 w 3282"/>
              <a:gd name="T95" fmla="*/ 1367843 h 3077"/>
              <a:gd name="T96" fmla="*/ 108068 w 3282"/>
              <a:gd name="T97" fmla="*/ 1512202 h 3077"/>
              <a:gd name="T98" fmla="*/ 179930 w 3282"/>
              <a:gd name="T99" fmla="*/ 1512202 h 3077"/>
              <a:gd name="T100" fmla="*/ 179930 w 3282"/>
              <a:gd name="T101" fmla="*/ 1367843 h 3077"/>
              <a:gd name="T102" fmla="*/ 496453 w 3282"/>
              <a:gd name="T103" fmla="*/ 321652 h 3077"/>
              <a:gd name="T104" fmla="*/ 1226047 w 3282"/>
              <a:gd name="T105" fmla="*/ 0 h 3077"/>
              <a:gd name="T106" fmla="*/ 1365932 w 3282"/>
              <a:gd name="T107" fmla="*/ 321652 h 3077"/>
              <a:gd name="T108" fmla="*/ 496453 w 3282"/>
              <a:gd name="T109" fmla="*/ 321652 h 3077"/>
              <a:gd name="T110" fmla="*/ 1343989 w 3282"/>
              <a:gd name="T111" fmla="*/ 109230 h 3077"/>
              <a:gd name="T112" fmla="*/ 1489908 w 3282"/>
              <a:gd name="T113" fmla="*/ 109230 h 3077"/>
              <a:gd name="T114" fmla="*/ 1627050 w 3282"/>
              <a:gd name="T115" fmla="*/ 215166 h 3077"/>
              <a:gd name="T116" fmla="*/ 1373612 w 3282"/>
              <a:gd name="T117" fmla="*/ 215166 h 3077"/>
              <a:gd name="T118" fmla="*/ 1343989 w 3282"/>
              <a:gd name="T119" fmla="*/ 109230 h 307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282" h="3077">
                <a:moveTo>
                  <a:pt x="1924" y="2167"/>
                </a:moveTo>
                <a:cubicBezTo>
                  <a:pt x="1799" y="2167"/>
                  <a:pt x="1698" y="2049"/>
                  <a:pt x="1698" y="1924"/>
                </a:cubicBezTo>
                <a:cubicBezTo>
                  <a:pt x="1698" y="1720"/>
                  <a:pt x="1698" y="1720"/>
                  <a:pt x="1698" y="1720"/>
                </a:cubicBezTo>
                <a:cubicBezTo>
                  <a:pt x="1698" y="1594"/>
                  <a:pt x="1799" y="1504"/>
                  <a:pt x="1924" y="1504"/>
                </a:cubicBezTo>
                <a:cubicBezTo>
                  <a:pt x="3282" y="1504"/>
                  <a:pt x="3282" y="1504"/>
                  <a:pt x="3282" y="1504"/>
                </a:cubicBezTo>
                <a:cubicBezTo>
                  <a:pt x="3282" y="2167"/>
                  <a:pt x="3282" y="2167"/>
                  <a:pt x="3282" y="2167"/>
                </a:cubicBezTo>
                <a:lnTo>
                  <a:pt x="1924" y="2167"/>
                </a:lnTo>
                <a:close/>
                <a:moveTo>
                  <a:pt x="2094" y="1650"/>
                </a:moveTo>
                <a:cubicBezTo>
                  <a:pt x="2000" y="1650"/>
                  <a:pt x="1924" y="1726"/>
                  <a:pt x="1924" y="1820"/>
                </a:cubicBezTo>
                <a:cubicBezTo>
                  <a:pt x="1924" y="1914"/>
                  <a:pt x="2000" y="1990"/>
                  <a:pt x="2094" y="1990"/>
                </a:cubicBezTo>
                <a:cubicBezTo>
                  <a:pt x="2188" y="1990"/>
                  <a:pt x="2264" y="1914"/>
                  <a:pt x="2264" y="1820"/>
                </a:cubicBezTo>
                <a:cubicBezTo>
                  <a:pt x="2264" y="1726"/>
                  <a:pt x="2188" y="1650"/>
                  <a:pt x="2094" y="1650"/>
                </a:cubicBezTo>
                <a:close/>
                <a:moveTo>
                  <a:pt x="1584" y="1698"/>
                </a:moveTo>
                <a:cubicBezTo>
                  <a:pt x="1584" y="1924"/>
                  <a:pt x="1584" y="1924"/>
                  <a:pt x="1584" y="1924"/>
                </a:cubicBezTo>
                <a:cubicBezTo>
                  <a:pt x="1584" y="2111"/>
                  <a:pt x="1736" y="2291"/>
                  <a:pt x="1924" y="2291"/>
                </a:cubicBezTo>
                <a:cubicBezTo>
                  <a:pt x="3083" y="2291"/>
                  <a:pt x="3083" y="2291"/>
                  <a:pt x="3083" y="2291"/>
                </a:cubicBezTo>
                <a:cubicBezTo>
                  <a:pt x="3083" y="2716"/>
                  <a:pt x="3083" y="2716"/>
                  <a:pt x="3083" y="2716"/>
                </a:cubicBezTo>
                <a:cubicBezTo>
                  <a:pt x="3083" y="2904"/>
                  <a:pt x="2904" y="3077"/>
                  <a:pt x="2716" y="3077"/>
                </a:cubicBezTo>
                <a:cubicBezTo>
                  <a:pt x="340" y="3077"/>
                  <a:pt x="340" y="3077"/>
                  <a:pt x="340" y="3077"/>
                </a:cubicBezTo>
                <a:cubicBezTo>
                  <a:pt x="152" y="3077"/>
                  <a:pt x="0" y="2904"/>
                  <a:pt x="0" y="2716"/>
                </a:cubicBezTo>
                <a:cubicBezTo>
                  <a:pt x="0" y="566"/>
                  <a:pt x="0" y="566"/>
                  <a:pt x="0" y="566"/>
                </a:cubicBezTo>
                <a:cubicBezTo>
                  <a:pt x="0" y="378"/>
                  <a:pt x="152" y="199"/>
                  <a:pt x="340" y="199"/>
                </a:cubicBezTo>
                <a:cubicBezTo>
                  <a:pt x="1430" y="199"/>
                  <a:pt x="1430" y="199"/>
                  <a:pt x="1430" y="199"/>
                </a:cubicBezTo>
                <a:cubicBezTo>
                  <a:pt x="1164" y="392"/>
                  <a:pt x="1164" y="392"/>
                  <a:pt x="1164" y="392"/>
                </a:cubicBezTo>
                <a:cubicBezTo>
                  <a:pt x="283" y="392"/>
                  <a:pt x="283" y="392"/>
                  <a:pt x="283" y="392"/>
                </a:cubicBezTo>
                <a:cubicBezTo>
                  <a:pt x="189" y="392"/>
                  <a:pt x="113" y="430"/>
                  <a:pt x="113" y="523"/>
                </a:cubicBezTo>
                <a:cubicBezTo>
                  <a:pt x="113" y="617"/>
                  <a:pt x="189" y="655"/>
                  <a:pt x="283" y="655"/>
                </a:cubicBezTo>
                <a:cubicBezTo>
                  <a:pt x="3083" y="655"/>
                  <a:pt x="3083" y="655"/>
                  <a:pt x="3083" y="655"/>
                </a:cubicBezTo>
                <a:cubicBezTo>
                  <a:pt x="3083" y="1375"/>
                  <a:pt x="3083" y="1375"/>
                  <a:pt x="3083" y="1375"/>
                </a:cubicBezTo>
                <a:cubicBezTo>
                  <a:pt x="1924" y="1375"/>
                  <a:pt x="1924" y="1375"/>
                  <a:pt x="1924" y="1375"/>
                </a:cubicBezTo>
                <a:cubicBezTo>
                  <a:pt x="1736" y="1375"/>
                  <a:pt x="1584" y="1510"/>
                  <a:pt x="1584" y="1698"/>
                </a:cubicBezTo>
                <a:close/>
                <a:moveTo>
                  <a:pt x="328" y="918"/>
                </a:moveTo>
                <a:cubicBezTo>
                  <a:pt x="197" y="918"/>
                  <a:pt x="197" y="918"/>
                  <a:pt x="197" y="918"/>
                </a:cubicBezTo>
                <a:cubicBezTo>
                  <a:pt x="197" y="1181"/>
                  <a:pt x="197" y="1181"/>
                  <a:pt x="197" y="1181"/>
                </a:cubicBezTo>
                <a:cubicBezTo>
                  <a:pt x="328" y="1181"/>
                  <a:pt x="328" y="1181"/>
                  <a:pt x="328" y="1181"/>
                </a:cubicBezTo>
                <a:lnTo>
                  <a:pt x="328" y="918"/>
                </a:lnTo>
                <a:close/>
                <a:moveTo>
                  <a:pt x="328" y="1443"/>
                </a:moveTo>
                <a:cubicBezTo>
                  <a:pt x="197" y="1443"/>
                  <a:pt x="197" y="1443"/>
                  <a:pt x="197" y="1443"/>
                </a:cubicBezTo>
                <a:cubicBezTo>
                  <a:pt x="197" y="1706"/>
                  <a:pt x="197" y="1706"/>
                  <a:pt x="197" y="1706"/>
                </a:cubicBezTo>
                <a:cubicBezTo>
                  <a:pt x="328" y="1706"/>
                  <a:pt x="328" y="1706"/>
                  <a:pt x="328" y="1706"/>
                </a:cubicBezTo>
                <a:lnTo>
                  <a:pt x="328" y="1443"/>
                </a:lnTo>
                <a:close/>
                <a:moveTo>
                  <a:pt x="328" y="1968"/>
                </a:moveTo>
                <a:cubicBezTo>
                  <a:pt x="197" y="1968"/>
                  <a:pt x="197" y="1968"/>
                  <a:pt x="197" y="1968"/>
                </a:cubicBezTo>
                <a:cubicBezTo>
                  <a:pt x="197" y="2230"/>
                  <a:pt x="197" y="2230"/>
                  <a:pt x="197" y="2230"/>
                </a:cubicBezTo>
                <a:cubicBezTo>
                  <a:pt x="328" y="2230"/>
                  <a:pt x="328" y="2230"/>
                  <a:pt x="328" y="2230"/>
                </a:cubicBezTo>
                <a:lnTo>
                  <a:pt x="328" y="1968"/>
                </a:lnTo>
                <a:close/>
                <a:moveTo>
                  <a:pt x="328" y="2492"/>
                </a:moveTo>
                <a:cubicBezTo>
                  <a:pt x="197" y="2492"/>
                  <a:pt x="197" y="2492"/>
                  <a:pt x="197" y="2492"/>
                </a:cubicBezTo>
                <a:cubicBezTo>
                  <a:pt x="197" y="2755"/>
                  <a:pt x="197" y="2755"/>
                  <a:pt x="197" y="2755"/>
                </a:cubicBezTo>
                <a:cubicBezTo>
                  <a:pt x="328" y="2755"/>
                  <a:pt x="328" y="2755"/>
                  <a:pt x="328" y="2755"/>
                </a:cubicBezTo>
                <a:lnTo>
                  <a:pt x="328" y="2492"/>
                </a:lnTo>
                <a:close/>
                <a:moveTo>
                  <a:pt x="905" y="586"/>
                </a:moveTo>
                <a:cubicBezTo>
                  <a:pt x="2235" y="0"/>
                  <a:pt x="2235" y="0"/>
                  <a:pt x="2235" y="0"/>
                </a:cubicBezTo>
                <a:cubicBezTo>
                  <a:pt x="2490" y="586"/>
                  <a:pt x="2490" y="586"/>
                  <a:pt x="2490" y="586"/>
                </a:cubicBezTo>
                <a:lnTo>
                  <a:pt x="905" y="586"/>
                </a:lnTo>
                <a:close/>
                <a:moveTo>
                  <a:pt x="2450" y="199"/>
                </a:moveTo>
                <a:cubicBezTo>
                  <a:pt x="2716" y="199"/>
                  <a:pt x="2716" y="199"/>
                  <a:pt x="2716" y="199"/>
                </a:cubicBezTo>
                <a:cubicBezTo>
                  <a:pt x="2815" y="199"/>
                  <a:pt x="2903" y="324"/>
                  <a:pt x="2966" y="392"/>
                </a:cubicBezTo>
                <a:cubicBezTo>
                  <a:pt x="2504" y="392"/>
                  <a:pt x="2504" y="392"/>
                  <a:pt x="2504" y="392"/>
                </a:cubicBezTo>
                <a:lnTo>
                  <a:pt x="2450" y="199"/>
                </a:lnTo>
                <a:close/>
              </a:path>
            </a:pathLst>
          </a:custGeom>
          <a:solidFill>
            <a:srgbClr val="945E75"/>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50" name="KSO_Shape"/>
          <p:cNvSpPr/>
          <p:nvPr/>
        </p:nvSpPr>
        <p:spPr bwMode="auto">
          <a:xfrm>
            <a:off x="8426663" y="5486925"/>
            <a:ext cx="410311" cy="606371"/>
          </a:xfrm>
          <a:custGeom>
            <a:avLst/>
            <a:gdLst>
              <a:gd name="T0" fmla="*/ 902625 w 4288"/>
              <a:gd name="T1" fmla="*/ 762963 h 6327"/>
              <a:gd name="T2" fmla="*/ 868013 w 4288"/>
              <a:gd name="T3" fmla="*/ 723521 h 6327"/>
              <a:gd name="T4" fmla="*/ 811730 w 4288"/>
              <a:gd name="T5" fmla="*/ 687390 h 6327"/>
              <a:gd name="T6" fmla="*/ 715418 w 4288"/>
              <a:gd name="T7" fmla="*/ 669625 h 6327"/>
              <a:gd name="T8" fmla="*/ 660942 w 4288"/>
              <a:gd name="T9" fmla="*/ 56605 h 6327"/>
              <a:gd name="T10" fmla="*/ 648301 w 4288"/>
              <a:gd name="T11" fmla="*/ 25593 h 6327"/>
              <a:gd name="T12" fmla="*/ 629640 w 4288"/>
              <a:gd name="T13" fmla="*/ 8732 h 6327"/>
              <a:gd name="T14" fmla="*/ 589912 w 4288"/>
              <a:gd name="T15" fmla="*/ 0 h 6327"/>
              <a:gd name="T16" fmla="*/ 557105 w 4288"/>
              <a:gd name="T17" fmla="*/ 3613 h 6327"/>
              <a:gd name="T18" fmla="*/ 527610 w 4288"/>
              <a:gd name="T19" fmla="*/ 18969 h 6327"/>
              <a:gd name="T20" fmla="*/ 507745 w 4288"/>
              <a:gd name="T21" fmla="*/ 49379 h 6327"/>
              <a:gd name="T22" fmla="*/ 510454 w 4288"/>
              <a:gd name="T23" fmla="*/ 895443 h 6327"/>
              <a:gd name="T24" fmla="*/ 505638 w 4288"/>
              <a:gd name="T25" fmla="*/ 933381 h 6327"/>
              <a:gd name="T26" fmla="*/ 486978 w 4288"/>
              <a:gd name="T27" fmla="*/ 975835 h 6327"/>
              <a:gd name="T28" fmla="*/ 455376 w 4288"/>
              <a:gd name="T29" fmla="*/ 1010761 h 6327"/>
              <a:gd name="T30" fmla="*/ 434909 w 4288"/>
              <a:gd name="T31" fmla="*/ 1022202 h 6327"/>
              <a:gd name="T32" fmla="*/ 395782 w 4288"/>
              <a:gd name="T33" fmla="*/ 1019192 h 6327"/>
              <a:gd name="T34" fmla="*/ 344918 w 4288"/>
              <a:gd name="T35" fmla="*/ 997212 h 6327"/>
              <a:gd name="T36" fmla="*/ 310907 w 4288"/>
              <a:gd name="T37" fmla="*/ 965899 h 6327"/>
              <a:gd name="T38" fmla="*/ 272985 w 4288"/>
              <a:gd name="T39" fmla="*/ 900863 h 6327"/>
              <a:gd name="T40" fmla="*/ 234159 w 4288"/>
              <a:gd name="T41" fmla="*/ 802105 h 6327"/>
              <a:gd name="T42" fmla="*/ 198945 w 4288"/>
              <a:gd name="T43" fmla="*/ 717198 h 6327"/>
              <a:gd name="T44" fmla="*/ 178177 w 4288"/>
              <a:gd name="T45" fmla="*/ 689798 h 6327"/>
              <a:gd name="T46" fmla="*/ 145070 w 4288"/>
              <a:gd name="T47" fmla="*/ 662098 h 6327"/>
              <a:gd name="T48" fmla="*/ 105642 w 4288"/>
              <a:gd name="T49" fmla="*/ 643732 h 6327"/>
              <a:gd name="T50" fmla="*/ 65011 w 4288"/>
              <a:gd name="T51" fmla="*/ 638613 h 6327"/>
              <a:gd name="T52" fmla="*/ 32204 w 4288"/>
              <a:gd name="T53" fmla="*/ 648248 h 6327"/>
              <a:gd name="T54" fmla="*/ 9029 w 4288"/>
              <a:gd name="T55" fmla="*/ 671131 h 6327"/>
              <a:gd name="T56" fmla="*/ 0 w 4288"/>
              <a:gd name="T57" fmla="*/ 702444 h 6327"/>
              <a:gd name="T58" fmla="*/ 39428 w 4288"/>
              <a:gd name="T59" fmla="*/ 783739 h 6327"/>
              <a:gd name="T60" fmla="*/ 55680 w 4288"/>
              <a:gd name="T61" fmla="*/ 837634 h 6327"/>
              <a:gd name="T62" fmla="*/ 66817 w 4288"/>
              <a:gd name="T63" fmla="*/ 921036 h 6327"/>
              <a:gd name="T64" fmla="*/ 73739 w 4288"/>
              <a:gd name="T65" fmla="*/ 967103 h 6327"/>
              <a:gd name="T66" fmla="*/ 87283 w 4288"/>
              <a:gd name="T67" fmla="*/ 992696 h 6327"/>
              <a:gd name="T68" fmla="*/ 123701 w 4288"/>
              <a:gd name="T69" fmla="*/ 1082421 h 6327"/>
              <a:gd name="T70" fmla="*/ 151391 w 4288"/>
              <a:gd name="T71" fmla="*/ 1159500 h 6327"/>
              <a:gd name="T72" fmla="*/ 177876 w 4288"/>
              <a:gd name="T73" fmla="*/ 1241999 h 6327"/>
              <a:gd name="T74" fmla="*/ 213090 w 4288"/>
              <a:gd name="T75" fmla="*/ 1365145 h 6327"/>
              <a:gd name="T76" fmla="*/ 260344 w 4288"/>
              <a:gd name="T77" fmla="*/ 1458784 h 6327"/>
              <a:gd name="T78" fmla="*/ 334083 w 4288"/>
              <a:gd name="T79" fmla="*/ 1565370 h 6327"/>
              <a:gd name="T80" fmla="*/ 416249 w 4288"/>
              <a:gd name="T81" fmla="*/ 1643653 h 6327"/>
              <a:gd name="T82" fmla="*/ 446647 w 4288"/>
              <a:gd name="T83" fmla="*/ 1674666 h 6327"/>
              <a:gd name="T84" fmla="*/ 472832 w 4288"/>
              <a:gd name="T85" fmla="*/ 1716216 h 6327"/>
              <a:gd name="T86" fmla="*/ 633553 w 4288"/>
              <a:gd name="T87" fmla="*/ 1903796 h 6327"/>
              <a:gd name="T88" fmla="*/ 1146716 w 4288"/>
              <a:gd name="T89" fmla="*/ 1757767 h 6327"/>
              <a:gd name="T90" fmla="*/ 1203901 w 4288"/>
              <a:gd name="T91" fmla="*/ 1636126 h 6327"/>
              <a:gd name="T92" fmla="*/ 1222562 w 4288"/>
              <a:gd name="T93" fmla="*/ 1572897 h 6327"/>
              <a:gd name="T94" fmla="*/ 1284863 w 4288"/>
              <a:gd name="T95" fmla="*/ 1304324 h 6327"/>
              <a:gd name="T96" fmla="*/ 1290281 w 4288"/>
              <a:gd name="T97" fmla="*/ 1272409 h 6327"/>
              <a:gd name="T98" fmla="*/ 1287873 w 4288"/>
              <a:gd name="T99" fmla="*/ 1223331 h 6327"/>
              <a:gd name="T100" fmla="*/ 1272223 w 4288"/>
              <a:gd name="T101" fmla="*/ 1172447 h 6327"/>
              <a:gd name="T102" fmla="*/ 1239115 w 4288"/>
              <a:gd name="T103" fmla="*/ 1131197 h 6327"/>
              <a:gd name="T104" fmla="*/ 1200891 w 4288"/>
              <a:gd name="T105" fmla="*/ 1113734 h 6327"/>
              <a:gd name="T106" fmla="*/ 1170192 w 4288"/>
              <a:gd name="T107" fmla="*/ 1033644 h 6327"/>
              <a:gd name="T108" fmla="*/ 1116618 w 4288"/>
              <a:gd name="T109" fmla="*/ 940908 h 6327"/>
              <a:gd name="T110" fmla="*/ 1053714 w 4288"/>
              <a:gd name="T111" fmla="*/ 880389 h 6327"/>
              <a:gd name="T112" fmla="*/ 976665 w 4288"/>
              <a:gd name="T113" fmla="*/ 840043 h 632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288" h="6327">
                <a:moveTo>
                  <a:pt x="3245" y="2790"/>
                </a:moveTo>
                <a:lnTo>
                  <a:pt x="3240" y="2786"/>
                </a:lnTo>
                <a:lnTo>
                  <a:pt x="3087" y="2752"/>
                </a:lnTo>
                <a:lnTo>
                  <a:pt x="3018" y="2572"/>
                </a:lnTo>
                <a:lnTo>
                  <a:pt x="3010" y="2553"/>
                </a:lnTo>
                <a:lnTo>
                  <a:pt x="2999" y="2534"/>
                </a:lnTo>
                <a:lnTo>
                  <a:pt x="2987" y="2516"/>
                </a:lnTo>
                <a:lnTo>
                  <a:pt x="2974" y="2498"/>
                </a:lnTo>
                <a:lnTo>
                  <a:pt x="2952" y="2472"/>
                </a:lnTo>
                <a:lnTo>
                  <a:pt x="2930" y="2448"/>
                </a:lnTo>
                <a:lnTo>
                  <a:pt x="2908" y="2424"/>
                </a:lnTo>
                <a:lnTo>
                  <a:pt x="2884" y="2403"/>
                </a:lnTo>
                <a:lnTo>
                  <a:pt x="2860" y="2382"/>
                </a:lnTo>
                <a:lnTo>
                  <a:pt x="2834" y="2363"/>
                </a:lnTo>
                <a:lnTo>
                  <a:pt x="2809" y="2344"/>
                </a:lnTo>
                <a:lnTo>
                  <a:pt x="2782" y="2327"/>
                </a:lnTo>
                <a:lnTo>
                  <a:pt x="2754" y="2312"/>
                </a:lnTo>
                <a:lnTo>
                  <a:pt x="2726" y="2296"/>
                </a:lnTo>
                <a:lnTo>
                  <a:pt x="2697" y="2283"/>
                </a:lnTo>
                <a:lnTo>
                  <a:pt x="2668" y="2270"/>
                </a:lnTo>
                <a:lnTo>
                  <a:pt x="2637" y="2260"/>
                </a:lnTo>
                <a:lnTo>
                  <a:pt x="2606" y="2250"/>
                </a:lnTo>
                <a:lnTo>
                  <a:pt x="2573" y="2241"/>
                </a:lnTo>
                <a:lnTo>
                  <a:pt x="2541" y="2234"/>
                </a:lnTo>
                <a:lnTo>
                  <a:pt x="2378" y="2238"/>
                </a:lnTo>
                <a:lnTo>
                  <a:pt x="2377" y="2224"/>
                </a:lnTo>
                <a:lnTo>
                  <a:pt x="2372" y="2219"/>
                </a:lnTo>
                <a:lnTo>
                  <a:pt x="2210" y="272"/>
                </a:lnTo>
                <a:lnTo>
                  <a:pt x="2207" y="249"/>
                </a:lnTo>
                <a:lnTo>
                  <a:pt x="2204" y="227"/>
                </a:lnTo>
                <a:lnTo>
                  <a:pt x="2201" y="207"/>
                </a:lnTo>
                <a:lnTo>
                  <a:pt x="2196" y="188"/>
                </a:lnTo>
                <a:lnTo>
                  <a:pt x="2192" y="170"/>
                </a:lnTo>
                <a:lnTo>
                  <a:pt x="2186" y="154"/>
                </a:lnTo>
                <a:lnTo>
                  <a:pt x="2181" y="138"/>
                </a:lnTo>
                <a:lnTo>
                  <a:pt x="2174" y="123"/>
                </a:lnTo>
                <a:lnTo>
                  <a:pt x="2168" y="110"/>
                </a:lnTo>
                <a:lnTo>
                  <a:pt x="2160" y="98"/>
                </a:lnTo>
                <a:lnTo>
                  <a:pt x="2154" y="85"/>
                </a:lnTo>
                <a:lnTo>
                  <a:pt x="2146" y="75"/>
                </a:lnTo>
                <a:lnTo>
                  <a:pt x="2138" y="65"/>
                </a:lnTo>
                <a:lnTo>
                  <a:pt x="2129" y="56"/>
                </a:lnTo>
                <a:lnTo>
                  <a:pt x="2120" y="49"/>
                </a:lnTo>
                <a:lnTo>
                  <a:pt x="2111" y="42"/>
                </a:lnTo>
                <a:lnTo>
                  <a:pt x="2102" y="35"/>
                </a:lnTo>
                <a:lnTo>
                  <a:pt x="2092" y="29"/>
                </a:lnTo>
                <a:lnTo>
                  <a:pt x="2082" y="24"/>
                </a:lnTo>
                <a:lnTo>
                  <a:pt x="2072" y="20"/>
                </a:lnTo>
                <a:lnTo>
                  <a:pt x="2051" y="12"/>
                </a:lnTo>
                <a:lnTo>
                  <a:pt x="2030" y="6"/>
                </a:lnTo>
                <a:lnTo>
                  <a:pt x="2006" y="3"/>
                </a:lnTo>
                <a:lnTo>
                  <a:pt x="1983" y="1"/>
                </a:lnTo>
                <a:lnTo>
                  <a:pt x="1960" y="0"/>
                </a:lnTo>
                <a:lnTo>
                  <a:pt x="1935" y="0"/>
                </a:lnTo>
                <a:lnTo>
                  <a:pt x="1924" y="0"/>
                </a:lnTo>
                <a:lnTo>
                  <a:pt x="1911" y="1"/>
                </a:lnTo>
                <a:lnTo>
                  <a:pt x="1894" y="3"/>
                </a:lnTo>
                <a:lnTo>
                  <a:pt x="1874" y="6"/>
                </a:lnTo>
                <a:lnTo>
                  <a:pt x="1851" y="12"/>
                </a:lnTo>
                <a:lnTo>
                  <a:pt x="1827" y="20"/>
                </a:lnTo>
                <a:lnTo>
                  <a:pt x="1815" y="25"/>
                </a:lnTo>
                <a:lnTo>
                  <a:pt x="1802" y="31"/>
                </a:lnTo>
                <a:lnTo>
                  <a:pt x="1790" y="38"/>
                </a:lnTo>
                <a:lnTo>
                  <a:pt x="1778" y="45"/>
                </a:lnTo>
                <a:lnTo>
                  <a:pt x="1766" y="54"/>
                </a:lnTo>
                <a:lnTo>
                  <a:pt x="1753" y="63"/>
                </a:lnTo>
                <a:lnTo>
                  <a:pt x="1742" y="74"/>
                </a:lnTo>
                <a:lnTo>
                  <a:pt x="1731" y="85"/>
                </a:lnTo>
                <a:lnTo>
                  <a:pt x="1721" y="99"/>
                </a:lnTo>
                <a:lnTo>
                  <a:pt x="1711" y="113"/>
                </a:lnTo>
                <a:lnTo>
                  <a:pt x="1702" y="129"/>
                </a:lnTo>
                <a:lnTo>
                  <a:pt x="1694" y="146"/>
                </a:lnTo>
                <a:lnTo>
                  <a:pt x="1687" y="164"/>
                </a:lnTo>
                <a:lnTo>
                  <a:pt x="1681" y="184"/>
                </a:lnTo>
                <a:lnTo>
                  <a:pt x="1676" y="204"/>
                </a:lnTo>
                <a:lnTo>
                  <a:pt x="1673" y="227"/>
                </a:lnTo>
                <a:lnTo>
                  <a:pt x="1671" y="252"/>
                </a:lnTo>
                <a:lnTo>
                  <a:pt x="1670" y="277"/>
                </a:lnTo>
                <a:lnTo>
                  <a:pt x="1696" y="2974"/>
                </a:lnTo>
                <a:lnTo>
                  <a:pt x="1695" y="2994"/>
                </a:lnTo>
                <a:lnTo>
                  <a:pt x="1695" y="3016"/>
                </a:lnTo>
                <a:lnTo>
                  <a:pt x="1693" y="3036"/>
                </a:lnTo>
                <a:lnTo>
                  <a:pt x="1690" y="3056"/>
                </a:lnTo>
                <a:lnTo>
                  <a:pt x="1685" y="3078"/>
                </a:lnTo>
                <a:lnTo>
                  <a:pt x="1680" y="3100"/>
                </a:lnTo>
                <a:lnTo>
                  <a:pt x="1674" y="3123"/>
                </a:lnTo>
                <a:lnTo>
                  <a:pt x="1667" y="3144"/>
                </a:lnTo>
                <a:lnTo>
                  <a:pt x="1660" y="3164"/>
                </a:lnTo>
                <a:lnTo>
                  <a:pt x="1651" y="3184"/>
                </a:lnTo>
                <a:lnTo>
                  <a:pt x="1641" y="3204"/>
                </a:lnTo>
                <a:lnTo>
                  <a:pt x="1631" y="3223"/>
                </a:lnTo>
                <a:lnTo>
                  <a:pt x="1618" y="3241"/>
                </a:lnTo>
                <a:lnTo>
                  <a:pt x="1606" y="3259"/>
                </a:lnTo>
                <a:lnTo>
                  <a:pt x="1593" y="3276"/>
                </a:lnTo>
                <a:lnTo>
                  <a:pt x="1579" y="3293"/>
                </a:lnTo>
                <a:lnTo>
                  <a:pt x="1564" y="3310"/>
                </a:lnTo>
                <a:lnTo>
                  <a:pt x="1548" y="3327"/>
                </a:lnTo>
                <a:lnTo>
                  <a:pt x="1531" y="3342"/>
                </a:lnTo>
                <a:lnTo>
                  <a:pt x="1513" y="3357"/>
                </a:lnTo>
                <a:lnTo>
                  <a:pt x="1503" y="3366"/>
                </a:lnTo>
                <a:lnTo>
                  <a:pt x="1492" y="3375"/>
                </a:lnTo>
                <a:lnTo>
                  <a:pt x="1481" y="3381"/>
                </a:lnTo>
                <a:lnTo>
                  <a:pt x="1469" y="3387"/>
                </a:lnTo>
                <a:lnTo>
                  <a:pt x="1457" y="3391"/>
                </a:lnTo>
                <a:lnTo>
                  <a:pt x="1445" y="3395"/>
                </a:lnTo>
                <a:lnTo>
                  <a:pt x="1435" y="3397"/>
                </a:lnTo>
                <a:lnTo>
                  <a:pt x="1425" y="3397"/>
                </a:lnTo>
                <a:lnTo>
                  <a:pt x="1397" y="3396"/>
                </a:lnTo>
                <a:lnTo>
                  <a:pt x="1370" y="3394"/>
                </a:lnTo>
                <a:lnTo>
                  <a:pt x="1342" y="3390"/>
                </a:lnTo>
                <a:lnTo>
                  <a:pt x="1315" y="3385"/>
                </a:lnTo>
                <a:lnTo>
                  <a:pt x="1289" y="3379"/>
                </a:lnTo>
                <a:lnTo>
                  <a:pt x="1264" y="3371"/>
                </a:lnTo>
                <a:lnTo>
                  <a:pt x="1239" y="3362"/>
                </a:lnTo>
                <a:lnTo>
                  <a:pt x="1214" y="3351"/>
                </a:lnTo>
                <a:lnTo>
                  <a:pt x="1191" y="3340"/>
                </a:lnTo>
                <a:lnTo>
                  <a:pt x="1168" y="3327"/>
                </a:lnTo>
                <a:lnTo>
                  <a:pt x="1146" y="3312"/>
                </a:lnTo>
                <a:lnTo>
                  <a:pt x="1124" y="3297"/>
                </a:lnTo>
                <a:lnTo>
                  <a:pt x="1103" y="3280"/>
                </a:lnTo>
                <a:lnTo>
                  <a:pt x="1083" y="3262"/>
                </a:lnTo>
                <a:lnTo>
                  <a:pt x="1064" y="3242"/>
                </a:lnTo>
                <a:lnTo>
                  <a:pt x="1045" y="3221"/>
                </a:lnTo>
                <a:lnTo>
                  <a:pt x="1033" y="3208"/>
                </a:lnTo>
                <a:lnTo>
                  <a:pt x="1022" y="3194"/>
                </a:lnTo>
                <a:lnTo>
                  <a:pt x="999" y="3165"/>
                </a:lnTo>
                <a:lnTo>
                  <a:pt x="979" y="3133"/>
                </a:lnTo>
                <a:lnTo>
                  <a:pt x="959" y="3100"/>
                </a:lnTo>
                <a:lnTo>
                  <a:pt x="941" y="3065"/>
                </a:lnTo>
                <a:lnTo>
                  <a:pt x="923" y="3029"/>
                </a:lnTo>
                <a:lnTo>
                  <a:pt x="907" y="2992"/>
                </a:lnTo>
                <a:lnTo>
                  <a:pt x="891" y="2954"/>
                </a:lnTo>
                <a:lnTo>
                  <a:pt x="862" y="2877"/>
                </a:lnTo>
                <a:lnTo>
                  <a:pt x="833" y="2802"/>
                </a:lnTo>
                <a:lnTo>
                  <a:pt x="806" y="2730"/>
                </a:lnTo>
                <a:lnTo>
                  <a:pt x="792" y="2697"/>
                </a:lnTo>
                <a:lnTo>
                  <a:pt x="778" y="2664"/>
                </a:lnTo>
                <a:lnTo>
                  <a:pt x="763" y="2627"/>
                </a:lnTo>
                <a:lnTo>
                  <a:pt x="748" y="2589"/>
                </a:lnTo>
                <a:lnTo>
                  <a:pt x="719" y="2512"/>
                </a:lnTo>
                <a:lnTo>
                  <a:pt x="705" y="2473"/>
                </a:lnTo>
                <a:lnTo>
                  <a:pt x="688" y="2436"/>
                </a:lnTo>
                <a:lnTo>
                  <a:pt x="670" y="2399"/>
                </a:lnTo>
                <a:lnTo>
                  <a:pt x="661" y="2382"/>
                </a:lnTo>
                <a:lnTo>
                  <a:pt x="651" y="2364"/>
                </a:lnTo>
                <a:lnTo>
                  <a:pt x="641" y="2350"/>
                </a:lnTo>
                <a:lnTo>
                  <a:pt x="630" y="2334"/>
                </a:lnTo>
                <a:lnTo>
                  <a:pt x="618" y="2320"/>
                </a:lnTo>
                <a:lnTo>
                  <a:pt x="605" y="2305"/>
                </a:lnTo>
                <a:lnTo>
                  <a:pt x="592" y="2291"/>
                </a:lnTo>
                <a:lnTo>
                  <a:pt x="579" y="2276"/>
                </a:lnTo>
                <a:lnTo>
                  <a:pt x="563" y="2263"/>
                </a:lnTo>
                <a:lnTo>
                  <a:pt x="549" y="2249"/>
                </a:lnTo>
                <a:lnTo>
                  <a:pt x="532" y="2236"/>
                </a:lnTo>
                <a:lnTo>
                  <a:pt x="516" y="2224"/>
                </a:lnTo>
                <a:lnTo>
                  <a:pt x="499" y="2211"/>
                </a:lnTo>
                <a:lnTo>
                  <a:pt x="482" y="2199"/>
                </a:lnTo>
                <a:lnTo>
                  <a:pt x="464" y="2188"/>
                </a:lnTo>
                <a:lnTo>
                  <a:pt x="446" y="2178"/>
                </a:lnTo>
                <a:lnTo>
                  <a:pt x="427" y="2169"/>
                </a:lnTo>
                <a:lnTo>
                  <a:pt x="409" y="2160"/>
                </a:lnTo>
                <a:lnTo>
                  <a:pt x="390" y="2151"/>
                </a:lnTo>
                <a:lnTo>
                  <a:pt x="371" y="2144"/>
                </a:lnTo>
                <a:lnTo>
                  <a:pt x="351" y="2138"/>
                </a:lnTo>
                <a:lnTo>
                  <a:pt x="332" y="2132"/>
                </a:lnTo>
                <a:lnTo>
                  <a:pt x="312" y="2128"/>
                </a:lnTo>
                <a:lnTo>
                  <a:pt x="293" y="2124"/>
                </a:lnTo>
                <a:lnTo>
                  <a:pt x="274" y="2121"/>
                </a:lnTo>
                <a:lnTo>
                  <a:pt x="254" y="2120"/>
                </a:lnTo>
                <a:lnTo>
                  <a:pt x="235" y="2120"/>
                </a:lnTo>
                <a:lnTo>
                  <a:pt x="216" y="2121"/>
                </a:lnTo>
                <a:lnTo>
                  <a:pt x="197" y="2122"/>
                </a:lnTo>
                <a:lnTo>
                  <a:pt x="178" y="2125"/>
                </a:lnTo>
                <a:lnTo>
                  <a:pt x="159" y="2131"/>
                </a:lnTo>
                <a:lnTo>
                  <a:pt x="141" y="2137"/>
                </a:lnTo>
                <a:lnTo>
                  <a:pt x="124" y="2144"/>
                </a:lnTo>
                <a:lnTo>
                  <a:pt x="107" y="2153"/>
                </a:lnTo>
                <a:lnTo>
                  <a:pt x="96" y="2160"/>
                </a:lnTo>
                <a:lnTo>
                  <a:pt x="83" y="2169"/>
                </a:lnTo>
                <a:lnTo>
                  <a:pt x="72" y="2179"/>
                </a:lnTo>
                <a:lnTo>
                  <a:pt x="61" y="2190"/>
                </a:lnTo>
                <a:lnTo>
                  <a:pt x="50" y="2202"/>
                </a:lnTo>
                <a:lnTo>
                  <a:pt x="40" y="2215"/>
                </a:lnTo>
                <a:lnTo>
                  <a:pt x="30" y="2229"/>
                </a:lnTo>
                <a:lnTo>
                  <a:pt x="22" y="2244"/>
                </a:lnTo>
                <a:lnTo>
                  <a:pt x="14" y="2258"/>
                </a:lnTo>
                <a:lnTo>
                  <a:pt x="9" y="2274"/>
                </a:lnTo>
                <a:lnTo>
                  <a:pt x="3" y="2288"/>
                </a:lnTo>
                <a:lnTo>
                  <a:pt x="1" y="2304"/>
                </a:lnTo>
                <a:lnTo>
                  <a:pt x="0" y="2318"/>
                </a:lnTo>
                <a:lnTo>
                  <a:pt x="0" y="2333"/>
                </a:lnTo>
                <a:lnTo>
                  <a:pt x="3" y="2347"/>
                </a:lnTo>
                <a:lnTo>
                  <a:pt x="9" y="2361"/>
                </a:lnTo>
                <a:lnTo>
                  <a:pt x="50" y="2440"/>
                </a:lnTo>
                <a:lnTo>
                  <a:pt x="93" y="2521"/>
                </a:lnTo>
                <a:lnTo>
                  <a:pt x="112" y="2562"/>
                </a:lnTo>
                <a:lnTo>
                  <a:pt x="131" y="2603"/>
                </a:lnTo>
                <a:lnTo>
                  <a:pt x="147" y="2642"/>
                </a:lnTo>
                <a:lnTo>
                  <a:pt x="154" y="2662"/>
                </a:lnTo>
                <a:lnTo>
                  <a:pt x="160" y="2681"/>
                </a:lnTo>
                <a:lnTo>
                  <a:pt x="169" y="2714"/>
                </a:lnTo>
                <a:lnTo>
                  <a:pt x="177" y="2748"/>
                </a:lnTo>
                <a:lnTo>
                  <a:pt x="185" y="2782"/>
                </a:lnTo>
                <a:lnTo>
                  <a:pt x="193" y="2817"/>
                </a:lnTo>
                <a:lnTo>
                  <a:pt x="205" y="2887"/>
                </a:lnTo>
                <a:lnTo>
                  <a:pt x="216" y="2960"/>
                </a:lnTo>
                <a:lnTo>
                  <a:pt x="218" y="2988"/>
                </a:lnTo>
                <a:lnTo>
                  <a:pt x="219" y="3021"/>
                </a:lnTo>
                <a:lnTo>
                  <a:pt x="222" y="3059"/>
                </a:lnTo>
                <a:lnTo>
                  <a:pt x="223" y="3097"/>
                </a:lnTo>
                <a:lnTo>
                  <a:pt x="226" y="3135"/>
                </a:lnTo>
                <a:lnTo>
                  <a:pt x="228" y="3153"/>
                </a:lnTo>
                <a:lnTo>
                  <a:pt x="232" y="3169"/>
                </a:lnTo>
                <a:lnTo>
                  <a:pt x="235" y="3185"/>
                </a:lnTo>
                <a:lnTo>
                  <a:pt x="240" y="3200"/>
                </a:lnTo>
                <a:lnTo>
                  <a:pt x="245" y="3212"/>
                </a:lnTo>
                <a:lnTo>
                  <a:pt x="252" y="3222"/>
                </a:lnTo>
                <a:lnTo>
                  <a:pt x="259" y="3232"/>
                </a:lnTo>
                <a:lnTo>
                  <a:pt x="265" y="3243"/>
                </a:lnTo>
                <a:lnTo>
                  <a:pt x="272" y="3255"/>
                </a:lnTo>
                <a:lnTo>
                  <a:pt x="279" y="3269"/>
                </a:lnTo>
                <a:lnTo>
                  <a:pt x="290" y="3297"/>
                </a:lnTo>
                <a:lnTo>
                  <a:pt x="300" y="3327"/>
                </a:lnTo>
                <a:lnTo>
                  <a:pt x="318" y="3386"/>
                </a:lnTo>
                <a:lnTo>
                  <a:pt x="327" y="3411"/>
                </a:lnTo>
                <a:lnTo>
                  <a:pt x="337" y="3435"/>
                </a:lnTo>
                <a:lnTo>
                  <a:pt x="386" y="3541"/>
                </a:lnTo>
                <a:lnTo>
                  <a:pt x="411" y="3595"/>
                </a:lnTo>
                <a:lnTo>
                  <a:pt x="436" y="3652"/>
                </a:lnTo>
                <a:lnTo>
                  <a:pt x="458" y="3709"/>
                </a:lnTo>
                <a:lnTo>
                  <a:pt x="469" y="3738"/>
                </a:lnTo>
                <a:lnTo>
                  <a:pt x="479" y="3766"/>
                </a:lnTo>
                <a:lnTo>
                  <a:pt x="488" y="3795"/>
                </a:lnTo>
                <a:lnTo>
                  <a:pt x="496" y="3823"/>
                </a:lnTo>
                <a:lnTo>
                  <a:pt x="503" y="3851"/>
                </a:lnTo>
                <a:lnTo>
                  <a:pt x="510" y="3879"/>
                </a:lnTo>
                <a:lnTo>
                  <a:pt x="528" y="3927"/>
                </a:lnTo>
                <a:lnTo>
                  <a:pt x="546" y="3975"/>
                </a:lnTo>
                <a:lnTo>
                  <a:pt x="562" y="4025"/>
                </a:lnTo>
                <a:lnTo>
                  <a:pt x="578" y="4075"/>
                </a:lnTo>
                <a:lnTo>
                  <a:pt x="591" y="4125"/>
                </a:lnTo>
                <a:lnTo>
                  <a:pt x="604" y="4175"/>
                </a:lnTo>
                <a:lnTo>
                  <a:pt x="631" y="4278"/>
                </a:lnTo>
                <a:lnTo>
                  <a:pt x="644" y="4329"/>
                </a:lnTo>
                <a:lnTo>
                  <a:pt x="658" y="4381"/>
                </a:lnTo>
                <a:lnTo>
                  <a:pt x="673" y="4432"/>
                </a:lnTo>
                <a:lnTo>
                  <a:pt x="690" y="4483"/>
                </a:lnTo>
                <a:lnTo>
                  <a:pt x="708" y="4534"/>
                </a:lnTo>
                <a:lnTo>
                  <a:pt x="727" y="4583"/>
                </a:lnTo>
                <a:lnTo>
                  <a:pt x="749" y="4632"/>
                </a:lnTo>
                <a:lnTo>
                  <a:pt x="762" y="4656"/>
                </a:lnTo>
                <a:lnTo>
                  <a:pt x="774" y="4681"/>
                </a:lnTo>
                <a:lnTo>
                  <a:pt x="834" y="4790"/>
                </a:lnTo>
                <a:lnTo>
                  <a:pt x="865" y="4845"/>
                </a:lnTo>
                <a:lnTo>
                  <a:pt x="897" y="4897"/>
                </a:lnTo>
                <a:lnTo>
                  <a:pt x="929" y="4951"/>
                </a:lnTo>
                <a:lnTo>
                  <a:pt x="962" y="5002"/>
                </a:lnTo>
                <a:lnTo>
                  <a:pt x="997" y="5053"/>
                </a:lnTo>
                <a:lnTo>
                  <a:pt x="1034" y="5103"/>
                </a:lnTo>
                <a:lnTo>
                  <a:pt x="1071" y="5151"/>
                </a:lnTo>
                <a:lnTo>
                  <a:pt x="1110" y="5199"/>
                </a:lnTo>
                <a:lnTo>
                  <a:pt x="1150" y="5246"/>
                </a:lnTo>
                <a:lnTo>
                  <a:pt x="1192" y="5292"/>
                </a:lnTo>
                <a:lnTo>
                  <a:pt x="1237" y="5335"/>
                </a:lnTo>
                <a:lnTo>
                  <a:pt x="1283" y="5378"/>
                </a:lnTo>
                <a:lnTo>
                  <a:pt x="1332" y="5419"/>
                </a:lnTo>
                <a:lnTo>
                  <a:pt x="1356" y="5439"/>
                </a:lnTo>
                <a:lnTo>
                  <a:pt x="1383" y="5459"/>
                </a:lnTo>
                <a:lnTo>
                  <a:pt x="1401" y="5475"/>
                </a:lnTo>
                <a:lnTo>
                  <a:pt x="1420" y="5492"/>
                </a:lnTo>
                <a:lnTo>
                  <a:pt x="1436" y="5508"/>
                </a:lnTo>
                <a:lnTo>
                  <a:pt x="1453" y="5526"/>
                </a:lnTo>
                <a:lnTo>
                  <a:pt x="1469" y="5543"/>
                </a:lnTo>
                <a:lnTo>
                  <a:pt x="1484" y="5562"/>
                </a:lnTo>
                <a:lnTo>
                  <a:pt x="1499" y="5580"/>
                </a:lnTo>
                <a:lnTo>
                  <a:pt x="1513" y="5599"/>
                </a:lnTo>
                <a:lnTo>
                  <a:pt x="1526" y="5618"/>
                </a:lnTo>
                <a:lnTo>
                  <a:pt x="1538" y="5638"/>
                </a:lnTo>
                <a:lnTo>
                  <a:pt x="1550" y="5658"/>
                </a:lnTo>
                <a:lnTo>
                  <a:pt x="1561" y="5679"/>
                </a:lnTo>
                <a:lnTo>
                  <a:pt x="1571" y="5700"/>
                </a:lnTo>
                <a:lnTo>
                  <a:pt x="1581" y="5721"/>
                </a:lnTo>
                <a:lnTo>
                  <a:pt x="1590" y="5744"/>
                </a:lnTo>
                <a:lnTo>
                  <a:pt x="1598" y="5766"/>
                </a:lnTo>
                <a:lnTo>
                  <a:pt x="1608" y="6323"/>
                </a:lnTo>
                <a:lnTo>
                  <a:pt x="1815" y="6323"/>
                </a:lnTo>
                <a:lnTo>
                  <a:pt x="2105" y="6323"/>
                </a:lnTo>
                <a:lnTo>
                  <a:pt x="2811" y="6325"/>
                </a:lnTo>
                <a:lnTo>
                  <a:pt x="3473" y="6327"/>
                </a:lnTo>
                <a:lnTo>
                  <a:pt x="3709" y="6327"/>
                </a:lnTo>
                <a:lnTo>
                  <a:pt x="3838" y="6326"/>
                </a:lnTo>
                <a:lnTo>
                  <a:pt x="3814" y="5845"/>
                </a:lnTo>
                <a:lnTo>
                  <a:pt x="3810" y="5838"/>
                </a:lnTo>
                <a:lnTo>
                  <a:pt x="3851" y="5756"/>
                </a:lnTo>
                <a:lnTo>
                  <a:pt x="3892" y="5671"/>
                </a:lnTo>
                <a:lnTo>
                  <a:pt x="3932" y="5588"/>
                </a:lnTo>
                <a:lnTo>
                  <a:pt x="3971" y="5502"/>
                </a:lnTo>
                <a:lnTo>
                  <a:pt x="3985" y="5468"/>
                </a:lnTo>
                <a:lnTo>
                  <a:pt x="4000" y="5434"/>
                </a:lnTo>
                <a:lnTo>
                  <a:pt x="4012" y="5399"/>
                </a:lnTo>
                <a:lnTo>
                  <a:pt x="4024" y="5364"/>
                </a:lnTo>
                <a:lnTo>
                  <a:pt x="4036" y="5330"/>
                </a:lnTo>
                <a:lnTo>
                  <a:pt x="4046" y="5294"/>
                </a:lnTo>
                <a:lnTo>
                  <a:pt x="4055" y="5260"/>
                </a:lnTo>
                <a:lnTo>
                  <a:pt x="4062" y="5224"/>
                </a:lnTo>
                <a:lnTo>
                  <a:pt x="4147" y="4845"/>
                </a:lnTo>
                <a:lnTo>
                  <a:pt x="4232" y="4464"/>
                </a:lnTo>
                <a:lnTo>
                  <a:pt x="4240" y="4430"/>
                </a:lnTo>
                <a:lnTo>
                  <a:pt x="4247" y="4396"/>
                </a:lnTo>
                <a:lnTo>
                  <a:pt x="4258" y="4364"/>
                </a:lnTo>
                <a:lnTo>
                  <a:pt x="4269" y="4332"/>
                </a:lnTo>
                <a:lnTo>
                  <a:pt x="4272" y="4317"/>
                </a:lnTo>
                <a:lnTo>
                  <a:pt x="4276" y="4302"/>
                </a:lnTo>
                <a:lnTo>
                  <a:pt x="4280" y="4284"/>
                </a:lnTo>
                <a:lnTo>
                  <a:pt x="4282" y="4266"/>
                </a:lnTo>
                <a:lnTo>
                  <a:pt x="4284" y="4247"/>
                </a:lnTo>
                <a:lnTo>
                  <a:pt x="4287" y="4226"/>
                </a:lnTo>
                <a:lnTo>
                  <a:pt x="4288" y="4204"/>
                </a:lnTo>
                <a:lnTo>
                  <a:pt x="4288" y="4182"/>
                </a:lnTo>
                <a:lnTo>
                  <a:pt x="4288" y="4160"/>
                </a:lnTo>
                <a:lnTo>
                  <a:pt x="4287" y="4136"/>
                </a:lnTo>
                <a:lnTo>
                  <a:pt x="4285" y="4112"/>
                </a:lnTo>
                <a:lnTo>
                  <a:pt x="4282" y="4087"/>
                </a:lnTo>
                <a:lnTo>
                  <a:pt x="4279" y="4063"/>
                </a:lnTo>
                <a:lnTo>
                  <a:pt x="4275" y="4038"/>
                </a:lnTo>
                <a:lnTo>
                  <a:pt x="4270" y="4014"/>
                </a:lnTo>
                <a:lnTo>
                  <a:pt x="4263" y="3989"/>
                </a:lnTo>
                <a:lnTo>
                  <a:pt x="4256" y="3965"/>
                </a:lnTo>
                <a:lnTo>
                  <a:pt x="4247" y="3941"/>
                </a:lnTo>
                <a:lnTo>
                  <a:pt x="4239" y="3917"/>
                </a:lnTo>
                <a:lnTo>
                  <a:pt x="4227" y="3894"/>
                </a:lnTo>
                <a:lnTo>
                  <a:pt x="4215" y="3872"/>
                </a:lnTo>
                <a:lnTo>
                  <a:pt x="4203" y="3850"/>
                </a:lnTo>
                <a:lnTo>
                  <a:pt x="4188" y="3830"/>
                </a:lnTo>
                <a:lnTo>
                  <a:pt x="4173" y="3810"/>
                </a:lnTo>
                <a:lnTo>
                  <a:pt x="4155" y="3791"/>
                </a:lnTo>
                <a:lnTo>
                  <a:pt x="4137" y="3774"/>
                </a:lnTo>
                <a:lnTo>
                  <a:pt x="4117" y="3757"/>
                </a:lnTo>
                <a:lnTo>
                  <a:pt x="4095" y="3743"/>
                </a:lnTo>
                <a:lnTo>
                  <a:pt x="4072" y="3730"/>
                </a:lnTo>
                <a:lnTo>
                  <a:pt x="4048" y="3718"/>
                </a:lnTo>
                <a:lnTo>
                  <a:pt x="4021" y="3709"/>
                </a:lnTo>
                <a:lnTo>
                  <a:pt x="3993" y="3701"/>
                </a:lnTo>
                <a:lnTo>
                  <a:pt x="3990" y="3699"/>
                </a:lnTo>
                <a:lnTo>
                  <a:pt x="3986" y="3697"/>
                </a:lnTo>
                <a:lnTo>
                  <a:pt x="3983" y="3690"/>
                </a:lnTo>
                <a:lnTo>
                  <a:pt x="3963" y="3624"/>
                </a:lnTo>
                <a:lnTo>
                  <a:pt x="3941" y="3560"/>
                </a:lnTo>
                <a:lnTo>
                  <a:pt x="3916" y="3495"/>
                </a:lnTo>
                <a:lnTo>
                  <a:pt x="3888" y="3433"/>
                </a:lnTo>
                <a:lnTo>
                  <a:pt x="3859" y="3370"/>
                </a:lnTo>
                <a:lnTo>
                  <a:pt x="3827" y="3310"/>
                </a:lnTo>
                <a:lnTo>
                  <a:pt x="3793" y="3250"/>
                </a:lnTo>
                <a:lnTo>
                  <a:pt x="3757" y="3191"/>
                </a:lnTo>
                <a:lnTo>
                  <a:pt x="3734" y="3157"/>
                </a:lnTo>
                <a:lnTo>
                  <a:pt x="3710" y="3125"/>
                </a:lnTo>
                <a:lnTo>
                  <a:pt x="3683" y="3094"/>
                </a:lnTo>
                <a:lnTo>
                  <a:pt x="3656" y="3062"/>
                </a:lnTo>
                <a:lnTo>
                  <a:pt x="3627" y="3032"/>
                </a:lnTo>
                <a:lnTo>
                  <a:pt x="3598" y="3003"/>
                </a:lnTo>
                <a:lnTo>
                  <a:pt x="3567" y="2976"/>
                </a:lnTo>
                <a:lnTo>
                  <a:pt x="3535" y="2950"/>
                </a:lnTo>
                <a:lnTo>
                  <a:pt x="3501" y="2924"/>
                </a:lnTo>
                <a:lnTo>
                  <a:pt x="3468" y="2901"/>
                </a:lnTo>
                <a:lnTo>
                  <a:pt x="3432" y="2878"/>
                </a:lnTo>
                <a:lnTo>
                  <a:pt x="3396" y="2857"/>
                </a:lnTo>
                <a:lnTo>
                  <a:pt x="3360" y="2838"/>
                </a:lnTo>
                <a:lnTo>
                  <a:pt x="3322" y="2820"/>
                </a:lnTo>
                <a:lnTo>
                  <a:pt x="3284" y="2805"/>
                </a:lnTo>
                <a:lnTo>
                  <a:pt x="3245" y="2790"/>
                </a:lnTo>
                <a:close/>
              </a:path>
            </a:pathLst>
          </a:custGeom>
          <a:solidFill>
            <a:srgbClr val="945E75"/>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51" name="KSO_Shape"/>
          <p:cNvSpPr/>
          <p:nvPr/>
        </p:nvSpPr>
        <p:spPr bwMode="auto">
          <a:xfrm>
            <a:off x="10135605" y="5560564"/>
            <a:ext cx="596224" cy="489897"/>
          </a:xfrm>
          <a:custGeom>
            <a:avLst/>
            <a:gdLst>
              <a:gd name="T0" fmla="*/ 127081065 w 21040"/>
              <a:gd name="T1" fmla="*/ 127138918 h 17280"/>
              <a:gd name="T2" fmla="*/ 127081065 w 21040"/>
              <a:gd name="T3" fmla="*/ 127138918 h 17280"/>
              <a:gd name="T4" fmla="*/ 127081065 w 21040"/>
              <a:gd name="T5" fmla="*/ 127138918 h 17280"/>
              <a:gd name="T6" fmla="*/ 127081065 w 21040"/>
              <a:gd name="T7" fmla="*/ 127138918 h 17280"/>
              <a:gd name="T8" fmla="*/ 127081065 w 21040"/>
              <a:gd name="T9" fmla="*/ 127138918 h 17280"/>
              <a:gd name="T10" fmla="*/ 127081065 w 21040"/>
              <a:gd name="T11" fmla="*/ 127138918 h 17280"/>
              <a:gd name="T12" fmla="*/ 127081065 w 21040"/>
              <a:gd name="T13" fmla="*/ 127138918 h 17280"/>
              <a:gd name="T14" fmla="*/ 127081065 w 21040"/>
              <a:gd name="T15" fmla="*/ 127138918 h 17280"/>
              <a:gd name="T16" fmla="*/ 127081065 w 21040"/>
              <a:gd name="T17" fmla="*/ 127138918 h 17280"/>
              <a:gd name="T18" fmla="*/ 127081065 w 21040"/>
              <a:gd name="T19" fmla="*/ 127138918 h 17280"/>
              <a:gd name="T20" fmla="*/ 127081065 w 21040"/>
              <a:gd name="T21" fmla="*/ 127138918 h 17280"/>
              <a:gd name="T22" fmla="*/ 127081065 w 21040"/>
              <a:gd name="T23" fmla="*/ 127138918 h 17280"/>
              <a:gd name="T24" fmla="*/ 127081065 w 21040"/>
              <a:gd name="T25" fmla="*/ 127138918 h 17280"/>
              <a:gd name="T26" fmla="*/ 127081065 w 21040"/>
              <a:gd name="T27" fmla="*/ 127138918 h 17280"/>
              <a:gd name="T28" fmla="*/ 127081065 w 21040"/>
              <a:gd name="T29" fmla="*/ 127138918 h 17280"/>
              <a:gd name="T30" fmla="*/ 127081065 w 21040"/>
              <a:gd name="T31" fmla="*/ 127138918 h 17280"/>
              <a:gd name="T32" fmla="*/ 127081065 w 21040"/>
              <a:gd name="T33" fmla="*/ 127138918 h 17280"/>
              <a:gd name="T34" fmla="*/ 127081065 w 21040"/>
              <a:gd name="T35" fmla="*/ 127138918 h 17280"/>
              <a:gd name="T36" fmla="*/ 127081065 w 21040"/>
              <a:gd name="T37" fmla="*/ 127138918 h 17280"/>
              <a:gd name="T38" fmla="*/ 127081065 w 21040"/>
              <a:gd name="T39" fmla="*/ 127138918 h 17280"/>
              <a:gd name="T40" fmla="*/ 127081065 w 21040"/>
              <a:gd name="T41" fmla="*/ 127138918 h 17280"/>
              <a:gd name="T42" fmla="*/ 127081065 w 21040"/>
              <a:gd name="T43" fmla="*/ 127138918 h 17280"/>
              <a:gd name="T44" fmla="*/ 127081065 w 21040"/>
              <a:gd name="T45" fmla="*/ 127138918 h 17280"/>
              <a:gd name="T46" fmla="*/ 127081065 w 21040"/>
              <a:gd name="T47" fmla="*/ 127138918 h 17280"/>
              <a:gd name="T48" fmla="*/ 127081065 w 21040"/>
              <a:gd name="T49" fmla="*/ 127138918 h 17280"/>
              <a:gd name="T50" fmla="*/ 127081065 w 21040"/>
              <a:gd name="T51" fmla="*/ 127138918 h 17280"/>
              <a:gd name="T52" fmla="*/ 127081065 w 21040"/>
              <a:gd name="T53" fmla="*/ 127138918 h 17280"/>
              <a:gd name="T54" fmla="*/ 127081065 w 21040"/>
              <a:gd name="T55" fmla="*/ 127138918 h 17280"/>
              <a:gd name="T56" fmla="*/ 127081065 w 21040"/>
              <a:gd name="T57" fmla="*/ 127138918 h 17280"/>
              <a:gd name="T58" fmla="*/ 127081065 w 21040"/>
              <a:gd name="T59" fmla="*/ 127138918 h 17280"/>
              <a:gd name="T60" fmla="*/ 127081065 w 21040"/>
              <a:gd name="T61" fmla="*/ 127138918 h 17280"/>
              <a:gd name="T62" fmla="*/ 127081065 w 21040"/>
              <a:gd name="T63" fmla="*/ 127138918 h 17280"/>
              <a:gd name="T64" fmla="*/ 127081065 w 21040"/>
              <a:gd name="T65" fmla="*/ 127138918 h 17280"/>
              <a:gd name="T66" fmla="*/ 127081065 w 21040"/>
              <a:gd name="T67" fmla="*/ 127138918 h 17280"/>
              <a:gd name="T68" fmla="*/ 127081065 w 21040"/>
              <a:gd name="T69" fmla="*/ 127138918 h 17280"/>
              <a:gd name="T70" fmla="*/ 127081065 w 21040"/>
              <a:gd name="T71" fmla="*/ 127138918 h 17280"/>
              <a:gd name="T72" fmla="*/ 127081065 w 21040"/>
              <a:gd name="T73" fmla="*/ 127138918 h 17280"/>
              <a:gd name="T74" fmla="*/ 127081065 w 21040"/>
              <a:gd name="T75" fmla="*/ 127138918 h 17280"/>
              <a:gd name="T76" fmla="*/ 127081065 w 21040"/>
              <a:gd name="T77" fmla="*/ 127138918 h 17280"/>
              <a:gd name="T78" fmla="*/ 127081065 w 21040"/>
              <a:gd name="T79" fmla="*/ 127138918 h 17280"/>
              <a:gd name="T80" fmla="*/ 127081065 w 21040"/>
              <a:gd name="T81" fmla="*/ 127138918 h 17280"/>
              <a:gd name="T82" fmla="*/ 127081065 w 21040"/>
              <a:gd name="T83" fmla="*/ 127138918 h 17280"/>
              <a:gd name="T84" fmla="*/ 127081065 w 21040"/>
              <a:gd name="T85" fmla="*/ 127138918 h 17280"/>
              <a:gd name="T86" fmla="*/ 127081065 w 21040"/>
              <a:gd name="T87" fmla="*/ 127138918 h 17280"/>
              <a:gd name="T88" fmla="*/ 127081065 w 21040"/>
              <a:gd name="T89" fmla="*/ 127138918 h 17280"/>
              <a:gd name="T90" fmla="*/ 127081065 w 21040"/>
              <a:gd name="T91" fmla="*/ 127138918 h 17280"/>
              <a:gd name="T92" fmla="*/ 127081065 w 21040"/>
              <a:gd name="T93" fmla="*/ 127138918 h 17280"/>
              <a:gd name="T94" fmla="*/ 127081065 w 21040"/>
              <a:gd name="T95" fmla="*/ 127138918 h 17280"/>
              <a:gd name="T96" fmla="*/ 127081065 w 21040"/>
              <a:gd name="T97" fmla="*/ 127138918 h 17280"/>
              <a:gd name="T98" fmla="*/ 127081065 w 21040"/>
              <a:gd name="T99" fmla="*/ 127138918 h 17280"/>
              <a:gd name="T100" fmla="*/ 127081065 w 21040"/>
              <a:gd name="T101" fmla="*/ 127138918 h 17280"/>
              <a:gd name="T102" fmla="*/ 127081065 w 21040"/>
              <a:gd name="T103" fmla="*/ 127138918 h 17280"/>
              <a:gd name="T104" fmla="*/ 127081065 w 21040"/>
              <a:gd name="T105" fmla="*/ 127138918 h 17280"/>
              <a:gd name="T106" fmla="*/ 127081065 w 21040"/>
              <a:gd name="T107" fmla="*/ 127138918 h 17280"/>
              <a:gd name="T108" fmla="*/ 127081065 w 21040"/>
              <a:gd name="T109" fmla="*/ 127138918 h 17280"/>
              <a:gd name="T110" fmla="*/ 127081065 w 21040"/>
              <a:gd name="T111" fmla="*/ 127138918 h 17280"/>
              <a:gd name="T112" fmla="*/ 127081065 w 21040"/>
              <a:gd name="T113" fmla="*/ 127138918 h 17280"/>
              <a:gd name="T114" fmla="*/ 127081065 w 21040"/>
              <a:gd name="T115" fmla="*/ 127138918 h 17280"/>
              <a:gd name="T116" fmla="*/ 127081065 w 21040"/>
              <a:gd name="T117" fmla="*/ 127138918 h 17280"/>
              <a:gd name="T118" fmla="*/ 127081065 w 21040"/>
              <a:gd name="T119" fmla="*/ 127138918 h 17280"/>
              <a:gd name="T120" fmla="*/ 127081065 w 21040"/>
              <a:gd name="T121" fmla="*/ 127138918 h 17280"/>
              <a:gd name="T122" fmla="*/ 127081065 w 21040"/>
              <a:gd name="T123" fmla="*/ 127138918 h 17280"/>
              <a:gd name="T124" fmla="*/ 127081065 w 21040"/>
              <a:gd name="T125" fmla="*/ 127138918 h 172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040" h="17280">
                <a:moveTo>
                  <a:pt x="0" y="7762"/>
                </a:moveTo>
                <a:lnTo>
                  <a:pt x="0" y="7762"/>
                </a:lnTo>
                <a:lnTo>
                  <a:pt x="51" y="7701"/>
                </a:lnTo>
                <a:lnTo>
                  <a:pt x="103" y="7641"/>
                </a:lnTo>
                <a:lnTo>
                  <a:pt x="154" y="7581"/>
                </a:lnTo>
                <a:lnTo>
                  <a:pt x="207" y="7523"/>
                </a:lnTo>
                <a:lnTo>
                  <a:pt x="258" y="7464"/>
                </a:lnTo>
                <a:lnTo>
                  <a:pt x="310" y="7407"/>
                </a:lnTo>
                <a:lnTo>
                  <a:pt x="364" y="7350"/>
                </a:lnTo>
                <a:lnTo>
                  <a:pt x="417" y="7295"/>
                </a:lnTo>
                <a:lnTo>
                  <a:pt x="471" y="7240"/>
                </a:lnTo>
                <a:lnTo>
                  <a:pt x="524" y="7187"/>
                </a:lnTo>
                <a:lnTo>
                  <a:pt x="578" y="7134"/>
                </a:lnTo>
                <a:lnTo>
                  <a:pt x="632" y="7083"/>
                </a:lnTo>
                <a:lnTo>
                  <a:pt x="687" y="7033"/>
                </a:lnTo>
                <a:lnTo>
                  <a:pt x="742" y="6982"/>
                </a:lnTo>
                <a:lnTo>
                  <a:pt x="797" y="6934"/>
                </a:lnTo>
                <a:lnTo>
                  <a:pt x="852" y="6886"/>
                </a:lnTo>
                <a:lnTo>
                  <a:pt x="908" y="6838"/>
                </a:lnTo>
                <a:lnTo>
                  <a:pt x="964" y="6793"/>
                </a:lnTo>
                <a:lnTo>
                  <a:pt x="1021" y="6748"/>
                </a:lnTo>
                <a:lnTo>
                  <a:pt x="1077" y="6704"/>
                </a:lnTo>
                <a:lnTo>
                  <a:pt x="1134" y="6661"/>
                </a:lnTo>
                <a:lnTo>
                  <a:pt x="1190" y="6619"/>
                </a:lnTo>
                <a:lnTo>
                  <a:pt x="1248" y="6579"/>
                </a:lnTo>
                <a:lnTo>
                  <a:pt x="1305" y="6540"/>
                </a:lnTo>
                <a:lnTo>
                  <a:pt x="1364" y="6501"/>
                </a:lnTo>
                <a:lnTo>
                  <a:pt x="1421" y="6464"/>
                </a:lnTo>
                <a:lnTo>
                  <a:pt x="1480" y="6427"/>
                </a:lnTo>
                <a:lnTo>
                  <a:pt x="1539" y="6392"/>
                </a:lnTo>
                <a:lnTo>
                  <a:pt x="1597" y="6359"/>
                </a:lnTo>
                <a:lnTo>
                  <a:pt x="1657" y="6326"/>
                </a:lnTo>
                <a:lnTo>
                  <a:pt x="1716" y="6294"/>
                </a:lnTo>
                <a:lnTo>
                  <a:pt x="1776" y="6264"/>
                </a:lnTo>
                <a:lnTo>
                  <a:pt x="1837" y="6233"/>
                </a:lnTo>
                <a:lnTo>
                  <a:pt x="1898" y="6204"/>
                </a:lnTo>
                <a:lnTo>
                  <a:pt x="1960" y="6174"/>
                </a:lnTo>
                <a:lnTo>
                  <a:pt x="2023" y="6146"/>
                </a:lnTo>
                <a:lnTo>
                  <a:pt x="2085" y="6119"/>
                </a:lnTo>
                <a:lnTo>
                  <a:pt x="2149" y="6094"/>
                </a:lnTo>
                <a:lnTo>
                  <a:pt x="2212" y="6069"/>
                </a:lnTo>
                <a:lnTo>
                  <a:pt x="2276" y="6045"/>
                </a:lnTo>
                <a:lnTo>
                  <a:pt x="2340" y="6022"/>
                </a:lnTo>
                <a:lnTo>
                  <a:pt x="2405" y="5998"/>
                </a:lnTo>
                <a:lnTo>
                  <a:pt x="2471" y="5978"/>
                </a:lnTo>
                <a:lnTo>
                  <a:pt x="2536" y="5957"/>
                </a:lnTo>
                <a:lnTo>
                  <a:pt x="2602" y="5937"/>
                </a:lnTo>
                <a:lnTo>
                  <a:pt x="2669" y="5919"/>
                </a:lnTo>
                <a:lnTo>
                  <a:pt x="2736" y="5902"/>
                </a:lnTo>
                <a:lnTo>
                  <a:pt x="2804" y="5885"/>
                </a:lnTo>
                <a:lnTo>
                  <a:pt x="2871" y="5869"/>
                </a:lnTo>
                <a:lnTo>
                  <a:pt x="2939" y="5854"/>
                </a:lnTo>
                <a:lnTo>
                  <a:pt x="3008" y="5841"/>
                </a:lnTo>
                <a:lnTo>
                  <a:pt x="3076" y="5827"/>
                </a:lnTo>
                <a:lnTo>
                  <a:pt x="3146" y="5816"/>
                </a:lnTo>
                <a:lnTo>
                  <a:pt x="3216" y="5805"/>
                </a:lnTo>
                <a:lnTo>
                  <a:pt x="3285" y="5795"/>
                </a:lnTo>
                <a:lnTo>
                  <a:pt x="3356" y="5787"/>
                </a:lnTo>
                <a:lnTo>
                  <a:pt x="3427" y="5778"/>
                </a:lnTo>
                <a:lnTo>
                  <a:pt x="3498" y="5772"/>
                </a:lnTo>
                <a:lnTo>
                  <a:pt x="3570" y="5766"/>
                </a:lnTo>
                <a:lnTo>
                  <a:pt x="3642" y="5761"/>
                </a:lnTo>
                <a:lnTo>
                  <a:pt x="3714" y="5758"/>
                </a:lnTo>
                <a:lnTo>
                  <a:pt x="3788" y="5755"/>
                </a:lnTo>
                <a:lnTo>
                  <a:pt x="3861" y="5754"/>
                </a:lnTo>
                <a:lnTo>
                  <a:pt x="3934" y="5753"/>
                </a:lnTo>
                <a:lnTo>
                  <a:pt x="4027" y="5754"/>
                </a:lnTo>
                <a:lnTo>
                  <a:pt x="4124" y="5758"/>
                </a:lnTo>
                <a:lnTo>
                  <a:pt x="4221" y="5762"/>
                </a:lnTo>
                <a:lnTo>
                  <a:pt x="4322" y="5769"/>
                </a:lnTo>
                <a:lnTo>
                  <a:pt x="4424" y="5778"/>
                </a:lnTo>
                <a:lnTo>
                  <a:pt x="4529" y="5789"/>
                </a:lnTo>
                <a:lnTo>
                  <a:pt x="4635" y="5802"/>
                </a:lnTo>
                <a:lnTo>
                  <a:pt x="4742" y="5816"/>
                </a:lnTo>
                <a:lnTo>
                  <a:pt x="4851" y="5835"/>
                </a:lnTo>
                <a:lnTo>
                  <a:pt x="4963" y="5854"/>
                </a:lnTo>
                <a:lnTo>
                  <a:pt x="5078" y="5876"/>
                </a:lnTo>
                <a:lnTo>
                  <a:pt x="5196" y="5899"/>
                </a:lnTo>
                <a:lnTo>
                  <a:pt x="5438" y="5948"/>
                </a:lnTo>
                <a:lnTo>
                  <a:pt x="5562" y="5973"/>
                </a:lnTo>
                <a:lnTo>
                  <a:pt x="5688" y="5997"/>
                </a:lnTo>
                <a:lnTo>
                  <a:pt x="5623" y="5892"/>
                </a:lnTo>
                <a:lnTo>
                  <a:pt x="5562" y="5787"/>
                </a:lnTo>
                <a:lnTo>
                  <a:pt x="5502" y="5683"/>
                </a:lnTo>
                <a:lnTo>
                  <a:pt x="5445" y="5579"/>
                </a:lnTo>
                <a:lnTo>
                  <a:pt x="5390" y="5476"/>
                </a:lnTo>
                <a:lnTo>
                  <a:pt x="5337" y="5375"/>
                </a:lnTo>
                <a:lnTo>
                  <a:pt x="5287" y="5273"/>
                </a:lnTo>
                <a:lnTo>
                  <a:pt x="5240" y="5173"/>
                </a:lnTo>
                <a:lnTo>
                  <a:pt x="5193" y="5074"/>
                </a:lnTo>
                <a:lnTo>
                  <a:pt x="5150" y="4976"/>
                </a:lnTo>
                <a:lnTo>
                  <a:pt x="5109" y="4879"/>
                </a:lnTo>
                <a:lnTo>
                  <a:pt x="5070" y="4783"/>
                </a:lnTo>
                <a:lnTo>
                  <a:pt x="5032" y="4689"/>
                </a:lnTo>
                <a:lnTo>
                  <a:pt x="4998" y="4595"/>
                </a:lnTo>
                <a:lnTo>
                  <a:pt x="4965" y="4503"/>
                </a:lnTo>
                <a:lnTo>
                  <a:pt x="4934" y="4413"/>
                </a:lnTo>
                <a:lnTo>
                  <a:pt x="4902" y="4320"/>
                </a:lnTo>
                <a:lnTo>
                  <a:pt x="4874" y="4226"/>
                </a:lnTo>
                <a:lnTo>
                  <a:pt x="4847" y="4132"/>
                </a:lnTo>
                <a:lnTo>
                  <a:pt x="4824" y="4039"/>
                </a:lnTo>
                <a:lnTo>
                  <a:pt x="4802" y="3945"/>
                </a:lnTo>
                <a:lnTo>
                  <a:pt x="4781" y="3851"/>
                </a:lnTo>
                <a:lnTo>
                  <a:pt x="4763" y="3758"/>
                </a:lnTo>
                <a:lnTo>
                  <a:pt x="4747" y="3664"/>
                </a:lnTo>
                <a:lnTo>
                  <a:pt x="4734" y="3569"/>
                </a:lnTo>
                <a:lnTo>
                  <a:pt x="4721" y="3477"/>
                </a:lnTo>
                <a:lnTo>
                  <a:pt x="4712" y="3382"/>
                </a:lnTo>
                <a:lnTo>
                  <a:pt x="4703" y="3288"/>
                </a:lnTo>
                <a:lnTo>
                  <a:pt x="4697" y="3195"/>
                </a:lnTo>
                <a:lnTo>
                  <a:pt x="4692" y="3101"/>
                </a:lnTo>
                <a:lnTo>
                  <a:pt x="4690" y="3007"/>
                </a:lnTo>
                <a:lnTo>
                  <a:pt x="4690" y="2914"/>
                </a:lnTo>
                <a:lnTo>
                  <a:pt x="4690" y="2820"/>
                </a:lnTo>
                <a:lnTo>
                  <a:pt x="4692" y="2727"/>
                </a:lnTo>
                <a:lnTo>
                  <a:pt x="4697" y="2636"/>
                </a:lnTo>
                <a:lnTo>
                  <a:pt x="4703" y="2543"/>
                </a:lnTo>
                <a:lnTo>
                  <a:pt x="4710" y="2451"/>
                </a:lnTo>
                <a:lnTo>
                  <a:pt x="4720" y="2360"/>
                </a:lnTo>
                <a:lnTo>
                  <a:pt x="4731" y="2269"/>
                </a:lnTo>
                <a:lnTo>
                  <a:pt x="4743" y="2178"/>
                </a:lnTo>
                <a:lnTo>
                  <a:pt x="4758" y="2089"/>
                </a:lnTo>
                <a:lnTo>
                  <a:pt x="4774" y="1999"/>
                </a:lnTo>
                <a:lnTo>
                  <a:pt x="4791" y="1909"/>
                </a:lnTo>
                <a:lnTo>
                  <a:pt x="4811" y="1820"/>
                </a:lnTo>
                <a:lnTo>
                  <a:pt x="4830" y="1732"/>
                </a:lnTo>
                <a:lnTo>
                  <a:pt x="4853" y="1644"/>
                </a:lnTo>
                <a:lnTo>
                  <a:pt x="4877" y="1556"/>
                </a:lnTo>
                <a:lnTo>
                  <a:pt x="4901" y="1468"/>
                </a:lnTo>
                <a:lnTo>
                  <a:pt x="4929" y="1381"/>
                </a:lnTo>
                <a:lnTo>
                  <a:pt x="4958" y="1295"/>
                </a:lnTo>
                <a:lnTo>
                  <a:pt x="4990" y="1207"/>
                </a:lnTo>
                <a:lnTo>
                  <a:pt x="5024" y="1117"/>
                </a:lnTo>
                <a:lnTo>
                  <a:pt x="5061" y="1028"/>
                </a:lnTo>
                <a:lnTo>
                  <a:pt x="5100" y="938"/>
                </a:lnTo>
                <a:lnTo>
                  <a:pt x="5142" y="846"/>
                </a:lnTo>
                <a:lnTo>
                  <a:pt x="5185" y="754"/>
                </a:lnTo>
                <a:lnTo>
                  <a:pt x="5230" y="661"/>
                </a:lnTo>
                <a:lnTo>
                  <a:pt x="5277" y="568"/>
                </a:lnTo>
                <a:lnTo>
                  <a:pt x="5328" y="474"/>
                </a:lnTo>
                <a:lnTo>
                  <a:pt x="5379" y="380"/>
                </a:lnTo>
                <a:lnTo>
                  <a:pt x="5431" y="286"/>
                </a:lnTo>
                <a:lnTo>
                  <a:pt x="5488" y="191"/>
                </a:lnTo>
                <a:lnTo>
                  <a:pt x="5544" y="95"/>
                </a:lnTo>
                <a:lnTo>
                  <a:pt x="5604" y="0"/>
                </a:lnTo>
                <a:lnTo>
                  <a:pt x="12450" y="5030"/>
                </a:lnTo>
                <a:lnTo>
                  <a:pt x="12399" y="5108"/>
                </a:lnTo>
                <a:lnTo>
                  <a:pt x="12349" y="5187"/>
                </a:lnTo>
                <a:lnTo>
                  <a:pt x="12301" y="5265"/>
                </a:lnTo>
                <a:lnTo>
                  <a:pt x="12255" y="5344"/>
                </a:lnTo>
                <a:lnTo>
                  <a:pt x="12210" y="5424"/>
                </a:lnTo>
                <a:lnTo>
                  <a:pt x="12167" y="5503"/>
                </a:lnTo>
                <a:lnTo>
                  <a:pt x="12125" y="5583"/>
                </a:lnTo>
                <a:lnTo>
                  <a:pt x="12086" y="5662"/>
                </a:lnTo>
                <a:lnTo>
                  <a:pt x="12048" y="5743"/>
                </a:lnTo>
                <a:lnTo>
                  <a:pt x="12012" y="5822"/>
                </a:lnTo>
                <a:lnTo>
                  <a:pt x="11977" y="5902"/>
                </a:lnTo>
                <a:lnTo>
                  <a:pt x="11944" y="5981"/>
                </a:lnTo>
                <a:lnTo>
                  <a:pt x="11914" y="6059"/>
                </a:lnTo>
                <a:lnTo>
                  <a:pt x="11886" y="6139"/>
                </a:lnTo>
                <a:lnTo>
                  <a:pt x="11859" y="6217"/>
                </a:lnTo>
                <a:lnTo>
                  <a:pt x="11833" y="6295"/>
                </a:lnTo>
                <a:lnTo>
                  <a:pt x="11810" y="6375"/>
                </a:lnTo>
                <a:lnTo>
                  <a:pt x="11788" y="6456"/>
                </a:lnTo>
                <a:lnTo>
                  <a:pt x="11767" y="6536"/>
                </a:lnTo>
                <a:lnTo>
                  <a:pt x="11748" y="6618"/>
                </a:lnTo>
                <a:lnTo>
                  <a:pt x="11731" y="6699"/>
                </a:lnTo>
                <a:lnTo>
                  <a:pt x="11713" y="6781"/>
                </a:lnTo>
                <a:lnTo>
                  <a:pt x="11699" y="6863"/>
                </a:lnTo>
                <a:lnTo>
                  <a:pt x="11684" y="6946"/>
                </a:lnTo>
                <a:lnTo>
                  <a:pt x="11672" y="7028"/>
                </a:lnTo>
                <a:lnTo>
                  <a:pt x="11662" y="7110"/>
                </a:lnTo>
                <a:lnTo>
                  <a:pt x="11652" y="7193"/>
                </a:lnTo>
                <a:lnTo>
                  <a:pt x="11645" y="7275"/>
                </a:lnTo>
                <a:lnTo>
                  <a:pt x="11639" y="7356"/>
                </a:lnTo>
                <a:lnTo>
                  <a:pt x="11635" y="7440"/>
                </a:lnTo>
                <a:lnTo>
                  <a:pt x="11633" y="7521"/>
                </a:lnTo>
                <a:lnTo>
                  <a:pt x="11632" y="7603"/>
                </a:lnTo>
                <a:lnTo>
                  <a:pt x="11632" y="7673"/>
                </a:lnTo>
                <a:lnTo>
                  <a:pt x="11634" y="7742"/>
                </a:lnTo>
                <a:lnTo>
                  <a:pt x="11636" y="7811"/>
                </a:lnTo>
                <a:lnTo>
                  <a:pt x="11640" y="7880"/>
                </a:lnTo>
                <a:lnTo>
                  <a:pt x="11645" y="7947"/>
                </a:lnTo>
                <a:lnTo>
                  <a:pt x="11651" y="8015"/>
                </a:lnTo>
                <a:lnTo>
                  <a:pt x="11658" y="8083"/>
                </a:lnTo>
                <a:lnTo>
                  <a:pt x="11667" y="8149"/>
                </a:lnTo>
                <a:lnTo>
                  <a:pt x="11677" y="8216"/>
                </a:lnTo>
                <a:lnTo>
                  <a:pt x="11687" y="8282"/>
                </a:lnTo>
                <a:lnTo>
                  <a:pt x="11699" y="8348"/>
                </a:lnTo>
                <a:lnTo>
                  <a:pt x="11711" y="8413"/>
                </a:lnTo>
                <a:lnTo>
                  <a:pt x="11724" y="8477"/>
                </a:lnTo>
                <a:lnTo>
                  <a:pt x="11739" y="8542"/>
                </a:lnTo>
                <a:lnTo>
                  <a:pt x="11755" y="8606"/>
                </a:lnTo>
                <a:lnTo>
                  <a:pt x="11772" y="8669"/>
                </a:lnTo>
                <a:lnTo>
                  <a:pt x="11790" y="8733"/>
                </a:lnTo>
                <a:lnTo>
                  <a:pt x="11809" y="8795"/>
                </a:lnTo>
                <a:lnTo>
                  <a:pt x="11830" y="8858"/>
                </a:lnTo>
                <a:lnTo>
                  <a:pt x="11850" y="8919"/>
                </a:lnTo>
                <a:lnTo>
                  <a:pt x="11872" y="8980"/>
                </a:lnTo>
                <a:lnTo>
                  <a:pt x="11896" y="9041"/>
                </a:lnTo>
                <a:lnTo>
                  <a:pt x="11920" y="9101"/>
                </a:lnTo>
                <a:lnTo>
                  <a:pt x="11946" y="9162"/>
                </a:lnTo>
                <a:lnTo>
                  <a:pt x="11971" y="9221"/>
                </a:lnTo>
                <a:lnTo>
                  <a:pt x="11999" y="9279"/>
                </a:lnTo>
                <a:lnTo>
                  <a:pt x="12028" y="9338"/>
                </a:lnTo>
                <a:lnTo>
                  <a:pt x="12057" y="9397"/>
                </a:lnTo>
                <a:lnTo>
                  <a:pt x="12087" y="9454"/>
                </a:lnTo>
                <a:lnTo>
                  <a:pt x="12118" y="9510"/>
                </a:lnTo>
                <a:lnTo>
                  <a:pt x="12151" y="9568"/>
                </a:lnTo>
                <a:lnTo>
                  <a:pt x="12184" y="9624"/>
                </a:lnTo>
                <a:lnTo>
                  <a:pt x="12219" y="9680"/>
                </a:lnTo>
                <a:lnTo>
                  <a:pt x="12257" y="9738"/>
                </a:lnTo>
                <a:lnTo>
                  <a:pt x="12295" y="9795"/>
                </a:lnTo>
                <a:lnTo>
                  <a:pt x="12336" y="9853"/>
                </a:lnTo>
                <a:lnTo>
                  <a:pt x="12377" y="9910"/>
                </a:lnTo>
                <a:lnTo>
                  <a:pt x="12420" y="9968"/>
                </a:lnTo>
                <a:lnTo>
                  <a:pt x="12465" y="10026"/>
                </a:lnTo>
                <a:lnTo>
                  <a:pt x="12512" y="10084"/>
                </a:lnTo>
                <a:lnTo>
                  <a:pt x="12558" y="10142"/>
                </a:lnTo>
                <a:lnTo>
                  <a:pt x="12608" y="10201"/>
                </a:lnTo>
                <a:lnTo>
                  <a:pt x="12658" y="10260"/>
                </a:lnTo>
                <a:lnTo>
                  <a:pt x="12710" y="10318"/>
                </a:lnTo>
                <a:lnTo>
                  <a:pt x="12763" y="10377"/>
                </a:lnTo>
                <a:lnTo>
                  <a:pt x="12818" y="10437"/>
                </a:lnTo>
                <a:lnTo>
                  <a:pt x="12875" y="10496"/>
                </a:lnTo>
                <a:lnTo>
                  <a:pt x="12932" y="10556"/>
                </a:lnTo>
                <a:lnTo>
                  <a:pt x="12992" y="10615"/>
                </a:lnTo>
                <a:lnTo>
                  <a:pt x="13053" y="10675"/>
                </a:lnTo>
                <a:lnTo>
                  <a:pt x="13114" y="10735"/>
                </a:lnTo>
                <a:lnTo>
                  <a:pt x="13179" y="10795"/>
                </a:lnTo>
                <a:lnTo>
                  <a:pt x="13244" y="10855"/>
                </a:lnTo>
                <a:lnTo>
                  <a:pt x="13310" y="10915"/>
                </a:lnTo>
                <a:lnTo>
                  <a:pt x="13378" y="10976"/>
                </a:lnTo>
                <a:lnTo>
                  <a:pt x="13448" y="11037"/>
                </a:lnTo>
                <a:lnTo>
                  <a:pt x="13519" y="11097"/>
                </a:lnTo>
                <a:lnTo>
                  <a:pt x="13591" y="11158"/>
                </a:lnTo>
                <a:lnTo>
                  <a:pt x="13665" y="11219"/>
                </a:lnTo>
                <a:lnTo>
                  <a:pt x="13740" y="11280"/>
                </a:lnTo>
                <a:lnTo>
                  <a:pt x="13817" y="11343"/>
                </a:lnTo>
                <a:lnTo>
                  <a:pt x="13895" y="11404"/>
                </a:lnTo>
                <a:lnTo>
                  <a:pt x="13975" y="11465"/>
                </a:lnTo>
                <a:lnTo>
                  <a:pt x="14055" y="11527"/>
                </a:lnTo>
                <a:lnTo>
                  <a:pt x="17458" y="14101"/>
                </a:lnTo>
                <a:lnTo>
                  <a:pt x="17449" y="14014"/>
                </a:lnTo>
                <a:lnTo>
                  <a:pt x="17441" y="13929"/>
                </a:lnTo>
                <a:lnTo>
                  <a:pt x="17421" y="13766"/>
                </a:lnTo>
                <a:lnTo>
                  <a:pt x="17413" y="13686"/>
                </a:lnTo>
                <a:lnTo>
                  <a:pt x="17405" y="13610"/>
                </a:lnTo>
                <a:lnTo>
                  <a:pt x="17399" y="13535"/>
                </a:lnTo>
                <a:lnTo>
                  <a:pt x="17394" y="13462"/>
                </a:lnTo>
                <a:lnTo>
                  <a:pt x="17386" y="13321"/>
                </a:lnTo>
                <a:lnTo>
                  <a:pt x="17380" y="13186"/>
                </a:lnTo>
                <a:lnTo>
                  <a:pt x="17375" y="13059"/>
                </a:lnTo>
                <a:lnTo>
                  <a:pt x="17373" y="12999"/>
                </a:lnTo>
                <a:lnTo>
                  <a:pt x="17372" y="12942"/>
                </a:lnTo>
                <a:lnTo>
                  <a:pt x="17373" y="12841"/>
                </a:lnTo>
                <a:lnTo>
                  <a:pt x="17377" y="12740"/>
                </a:lnTo>
                <a:lnTo>
                  <a:pt x="17383" y="12639"/>
                </a:lnTo>
                <a:lnTo>
                  <a:pt x="17391" y="12537"/>
                </a:lnTo>
                <a:lnTo>
                  <a:pt x="17400" y="12434"/>
                </a:lnTo>
                <a:lnTo>
                  <a:pt x="17414" y="12330"/>
                </a:lnTo>
                <a:lnTo>
                  <a:pt x="17428" y="12227"/>
                </a:lnTo>
                <a:lnTo>
                  <a:pt x="17446" y="12121"/>
                </a:lnTo>
                <a:lnTo>
                  <a:pt x="17465" y="12015"/>
                </a:lnTo>
                <a:lnTo>
                  <a:pt x="17487" y="11910"/>
                </a:lnTo>
                <a:lnTo>
                  <a:pt x="17512" y="11802"/>
                </a:lnTo>
                <a:lnTo>
                  <a:pt x="17538" y="11696"/>
                </a:lnTo>
                <a:lnTo>
                  <a:pt x="17568" y="11587"/>
                </a:lnTo>
                <a:lnTo>
                  <a:pt x="17600" y="11480"/>
                </a:lnTo>
                <a:lnTo>
                  <a:pt x="17634" y="11371"/>
                </a:lnTo>
                <a:lnTo>
                  <a:pt x="17670" y="11261"/>
                </a:lnTo>
                <a:lnTo>
                  <a:pt x="17707" y="11151"/>
                </a:lnTo>
                <a:lnTo>
                  <a:pt x="17747" y="11041"/>
                </a:lnTo>
                <a:lnTo>
                  <a:pt x="17789" y="10930"/>
                </a:lnTo>
                <a:lnTo>
                  <a:pt x="17833" y="10817"/>
                </a:lnTo>
                <a:lnTo>
                  <a:pt x="17881" y="10705"/>
                </a:lnTo>
                <a:lnTo>
                  <a:pt x="17930" y="10592"/>
                </a:lnTo>
                <a:lnTo>
                  <a:pt x="17982" y="10480"/>
                </a:lnTo>
                <a:lnTo>
                  <a:pt x="18036" y="10366"/>
                </a:lnTo>
                <a:lnTo>
                  <a:pt x="18092" y="10254"/>
                </a:lnTo>
                <a:lnTo>
                  <a:pt x="18151" y="10140"/>
                </a:lnTo>
                <a:lnTo>
                  <a:pt x="18212" y="10027"/>
                </a:lnTo>
                <a:lnTo>
                  <a:pt x="18275" y="9914"/>
                </a:lnTo>
                <a:lnTo>
                  <a:pt x="18341" y="9801"/>
                </a:lnTo>
                <a:lnTo>
                  <a:pt x="18410" y="9689"/>
                </a:lnTo>
                <a:lnTo>
                  <a:pt x="18480" y="9576"/>
                </a:lnTo>
                <a:lnTo>
                  <a:pt x="18553" y="9464"/>
                </a:lnTo>
                <a:lnTo>
                  <a:pt x="18691" y="9538"/>
                </a:lnTo>
                <a:lnTo>
                  <a:pt x="18702" y="9657"/>
                </a:lnTo>
                <a:lnTo>
                  <a:pt x="18714" y="9776"/>
                </a:lnTo>
                <a:lnTo>
                  <a:pt x="18728" y="9894"/>
                </a:lnTo>
                <a:lnTo>
                  <a:pt x="18741" y="10013"/>
                </a:lnTo>
                <a:lnTo>
                  <a:pt x="18757" y="10131"/>
                </a:lnTo>
                <a:lnTo>
                  <a:pt x="18772" y="10249"/>
                </a:lnTo>
                <a:lnTo>
                  <a:pt x="18789" y="10367"/>
                </a:lnTo>
                <a:lnTo>
                  <a:pt x="18806" y="10486"/>
                </a:lnTo>
                <a:lnTo>
                  <a:pt x="18824" y="10603"/>
                </a:lnTo>
                <a:lnTo>
                  <a:pt x="18843" y="10722"/>
                </a:lnTo>
                <a:lnTo>
                  <a:pt x="18862" y="10839"/>
                </a:lnTo>
                <a:lnTo>
                  <a:pt x="18883" y="10956"/>
                </a:lnTo>
                <a:lnTo>
                  <a:pt x="18904" y="11075"/>
                </a:lnTo>
                <a:lnTo>
                  <a:pt x="18926" y="11192"/>
                </a:lnTo>
                <a:lnTo>
                  <a:pt x="18949" y="11310"/>
                </a:lnTo>
                <a:lnTo>
                  <a:pt x="18972" y="11427"/>
                </a:lnTo>
                <a:lnTo>
                  <a:pt x="18996" y="11544"/>
                </a:lnTo>
                <a:lnTo>
                  <a:pt x="19022" y="11662"/>
                </a:lnTo>
                <a:lnTo>
                  <a:pt x="19075" y="11897"/>
                </a:lnTo>
                <a:lnTo>
                  <a:pt x="19130" y="12130"/>
                </a:lnTo>
                <a:lnTo>
                  <a:pt x="19187" y="12363"/>
                </a:lnTo>
                <a:lnTo>
                  <a:pt x="19248" y="12596"/>
                </a:lnTo>
                <a:lnTo>
                  <a:pt x="19311" y="12829"/>
                </a:lnTo>
                <a:lnTo>
                  <a:pt x="19377" y="13060"/>
                </a:lnTo>
                <a:lnTo>
                  <a:pt x="19445" y="13292"/>
                </a:lnTo>
                <a:lnTo>
                  <a:pt x="19482" y="13407"/>
                </a:lnTo>
                <a:lnTo>
                  <a:pt x="19520" y="13524"/>
                </a:lnTo>
                <a:lnTo>
                  <a:pt x="19557" y="13640"/>
                </a:lnTo>
                <a:lnTo>
                  <a:pt x="19597" y="13756"/>
                </a:lnTo>
                <a:lnTo>
                  <a:pt x="19637" y="13873"/>
                </a:lnTo>
                <a:lnTo>
                  <a:pt x="19677" y="13989"/>
                </a:lnTo>
                <a:lnTo>
                  <a:pt x="19719" y="14105"/>
                </a:lnTo>
                <a:lnTo>
                  <a:pt x="19762" y="14223"/>
                </a:lnTo>
                <a:lnTo>
                  <a:pt x="19806" y="14340"/>
                </a:lnTo>
                <a:lnTo>
                  <a:pt x="19850" y="14457"/>
                </a:lnTo>
                <a:lnTo>
                  <a:pt x="19896" y="14575"/>
                </a:lnTo>
                <a:lnTo>
                  <a:pt x="19941" y="14692"/>
                </a:lnTo>
                <a:lnTo>
                  <a:pt x="19989" y="14810"/>
                </a:lnTo>
                <a:lnTo>
                  <a:pt x="20037" y="14927"/>
                </a:lnTo>
                <a:lnTo>
                  <a:pt x="20085" y="15044"/>
                </a:lnTo>
                <a:lnTo>
                  <a:pt x="20136" y="15163"/>
                </a:lnTo>
                <a:lnTo>
                  <a:pt x="20186" y="15280"/>
                </a:lnTo>
                <a:lnTo>
                  <a:pt x="20237" y="15399"/>
                </a:lnTo>
                <a:lnTo>
                  <a:pt x="20342" y="15635"/>
                </a:lnTo>
                <a:lnTo>
                  <a:pt x="20451" y="15871"/>
                </a:lnTo>
                <a:lnTo>
                  <a:pt x="20562" y="16108"/>
                </a:lnTo>
                <a:lnTo>
                  <a:pt x="20677" y="16345"/>
                </a:lnTo>
                <a:lnTo>
                  <a:pt x="20796" y="16582"/>
                </a:lnTo>
                <a:lnTo>
                  <a:pt x="20917" y="16819"/>
                </a:lnTo>
                <a:lnTo>
                  <a:pt x="21040" y="17056"/>
                </a:lnTo>
                <a:lnTo>
                  <a:pt x="20976" y="17174"/>
                </a:lnTo>
                <a:lnTo>
                  <a:pt x="20655" y="17131"/>
                </a:lnTo>
                <a:lnTo>
                  <a:pt x="20343" y="17091"/>
                </a:lnTo>
                <a:lnTo>
                  <a:pt x="20043" y="17051"/>
                </a:lnTo>
                <a:lnTo>
                  <a:pt x="19753" y="17016"/>
                </a:lnTo>
                <a:lnTo>
                  <a:pt x="19474" y="16984"/>
                </a:lnTo>
                <a:lnTo>
                  <a:pt x="19208" y="16955"/>
                </a:lnTo>
                <a:lnTo>
                  <a:pt x="18954" y="16929"/>
                </a:lnTo>
                <a:lnTo>
                  <a:pt x="18712" y="16907"/>
                </a:lnTo>
                <a:lnTo>
                  <a:pt x="18475" y="16889"/>
                </a:lnTo>
                <a:lnTo>
                  <a:pt x="18242" y="16872"/>
                </a:lnTo>
                <a:lnTo>
                  <a:pt x="18014" y="16857"/>
                </a:lnTo>
                <a:lnTo>
                  <a:pt x="17791" y="16845"/>
                </a:lnTo>
                <a:lnTo>
                  <a:pt x="17574" y="16835"/>
                </a:lnTo>
                <a:lnTo>
                  <a:pt x="17362" y="16828"/>
                </a:lnTo>
                <a:lnTo>
                  <a:pt x="17157" y="16824"/>
                </a:lnTo>
                <a:lnTo>
                  <a:pt x="16958" y="16823"/>
                </a:lnTo>
                <a:lnTo>
                  <a:pt x="16845" y="16823"/>
                </a:lnTo>
                <a:lnTo>
                  <a:pt x="16733" y="16824"/>
                </a:lnTo>
                <a:lnTo>
                  <a:pt x="16619" y="16826"/>
                </a:lnTo>
                <a:lnTo>
                  <a:pt x="16504" y="16830"/>
                </a:lnTo>
                <a:lnTo>
                  <a:pt x="16388" y="16835"/>
                </a:lnTo>
                <a:lnTo>
                  <a:pt x="16272" y="16840"/>
                </a:lnTo>
                <a:lnTo>
                  <a:pt x="16156" y="16846"/>
                </a:lnTo>
                <a:lnTo>
                  <a:pt x="16039" y="16853"/>
                </a:lnTo>
                <a:lnTo>
                  <a:pt x="15920" y="16861"/>
                </a:lnTo>
                <a:lnTo>
                  <a:pt x="15802" y="16869"/>
                </a:lnTo>
                <a:lnTo>
                  <a:pt x="15683" y="16879"/>
                </a:lnTo>
                <a:lnTo>
                  <a:pt x="15565" y="16890"/>
                </a:lnTo>
                <a:lnTo>
                  <a:pt x="15445" y="16901"/>
                </a:lnTo>
                <a:lnTo>
                  <a:pt x="15326" y="16913"/>
                </a:lnTo>
                <a:lnTo>
                  <a:pt x="15206" y="16926"/>
                </a:lnTo>
                <a:lnTo>
                  <a:pt x="15087" y="16939"/>
                </a:lnTo>
                <a:lnTo>
                  <a:pt x="14964" y="16952"/>
                </a:lnTo>
                <a:lnTo>
                  <a:pt x="14841" y="16966"/>
                </a:lnTo>
                <a:lnTo>
                  <a:pt x="14718" y="16982"/>
                </a:lnTo>
                <a:lnTo>
                  <a:pt x="14593" y="16999"/>
                </a:lnTo>
                <a:lnTo>
                  <a:pt x="14467" y="17017"/>
                </a:lnTo>
                <a:lnTo>
                  <a:pt x="14340" y="17036"/>
                </a:lnTo>
                <a:lnTo>
                  <a:pt x="14213" y="17056"/>
                </a:lnTo>
                <a:lnTo>
                  <a:pt x="14085" y="17077"/>
                </a:lnTo>
                <a:lnTo>
                  <a:pt x="13956" y="17100"/>
                </a:lnTo>
                <a:lnTo>
                  <a:pt x="13827" y="17124"/>
                </a:lnTo>
                <a:lnTo>
                  <a:pt x="13565" y="17172"/>
                </a:lnTo>
                <a:lnTo>
                  <a:pt x="13301" y="17225"/>
                </a:lnTo>
                <a:lnTo>
                  <a:pt x="13035" y="17280"/>
                </a:lnTo>
                <a:lnTo>
                  <a:pt x="12960" y="17131"/>
                </a:lnTo>
                <a:lnTo>
                  <a:pt x="13019" y="17062"/>
                </a:lnTo>
                <a:lnTo>
                  <a:pt x="13076" y="16995"/>
                </a:lnTo>
                <a:lnTo>
                  <a:pt x="13135" y="16929"/>
                </a:lnTo>
                <a:lnTo>
                  <a:pt x="13192" y="16863"/>
                </a:lnTo>
                <a:lnTo>
                  <a:pt x="13251" y="16800"/>
                </a:lnTo>
                <a:lnTo>
                  <a:pt x="13310" y="16736"/>
                </a:lnTo>
                <a:lnTo>
                  <a:pt x="13368" y="16674"/>
                </a:lnTo>
                <a:lnTo>
                  <a:pt x="13427" y="16613"/>
                </a:lnTo>
                <a:lnTo>
                  <a:pt x="13486" y="16553"/>
                </a:lnTo>
                <a:lnTo>
                  <a:pt x="13544" y="16493"/>
                </a:lnTo>
                <a:lnTo>
                  <a:pt x="13603" y="16435"/>
                </a:lnTo>
                <a:lnTo>
                  <a:pt x="13662" y="16378"/>
                </a:lnTo>
                <a:lnTo>
                  <a:pt x="13722" y="16322"/>
                </a:lnTo>
                <a:lnTo>
                  <a:pt x="13780" y="16267"/>
                </a:lnTo>
                <a:lnTo>
                  <a:pt x="13839" y="16213"/>
                </a:lnTo>
                <a:lnTo>
                  <a:pt x="13899" y="16159"/>
                </a:lnTo>
                <a:lnTo>
                  <a:pt x="13957" y="16108"/>
                </a:lnTo>
                <a:lnTo>
                  <a:pt x="14017" y="16056"/>
                </a:lnTo>
                <a:lnTo>
                  <a:pt x="14077" y="16006"/>
                </a:lnTo>
                <a:lnTo>
                  <a:pt x="14136" y="15957"/>
                </a:lnTo>
                <a:lnTo>
                  <a:pt x="14196" y="15910"/>
                </a:lnTo>
                <a:lnTo>
                  <a:pt x="14256" y="15862"/>
                </a:lnTo>
                <a:lnTo>
                  <a:pt x="14316" y="15817"/>
                </a:lnTo>
                <a:lnTo>
                  <a:pt x="14374" y="15772"/>
                </a:lnTo>
                <a:lnTo>
                  <a:pt x="14434" y="15728"/>
                </a:lnTo>
                <a:lnTo>
                  <a:pt x="14494" y="15685"/>
                </a:lnTo>
                <a:lnTo>
                  <a:pt x="14554" y="15643"/>
                </a:lnTo>
                <a:lnTo>
                  <a:pt x="14614" y="15603"/>
                </a:lnTo>
                <a:lnTo>
                  <a:pt x="14674" y="15564"/>
                </a:lnTo>
                <a:lnTo>
                  <a:pt x="14733" y="15525"/>
                </a:lnTo>
                <a:lnTo>
                  <a:pt x="14793" y="15487"/>
                </a:lnTo>
                <a:lnTo>
                  <a:pt x="14853" y="15451"/>
                </a:lnTo>
                <a:lnTo>
                  <a:pt x="14914" y="15416"/>
                </a:lnTo>
                <a:lnTo>
                  <a:pt x="14975" y="15383"/>
                </a:lnTo>
                <a:lnTo>
                  <a:pt x="15037" y="15349"/>
                </a:lnTo>
                <a:lnTo>
                  <a:pt x="15099" y="15317"/>
                </a:lnTo>
                <a:lnTo>
                  <a:pt x="15162" y="15285"/>
                </a:lnTo>
                <a:lnTo>
                  <a:pt x="15225" y="15254"/>
                </a:lnTo>
                <a:lnTo>
                  <a:pt x="15288" y="15224"/>
                </a:lnTo>
                <a:lnTo>
                  <a:pt x="15353" y="15193"/>
                </a:lnTo>
                <a:lnTo>
                  <a:pt x="15417" y="15165"/>
                </a:lnTo>
                <a:lnTo>
                  <a:pt x="15481" y="15137"/>
                </a:lnTo>
                <a:lnTo>
                  <a:pt x="15547" y="15109"/>
                </a:lnTo>
                <a:lnTo>
                  <a:pt x="15612" y="15082"/>
                </a:lnTo>
                <a:lnTo>
                  <a:pt x="15678" y="15056"/>
                </a:lnTo>
                <a:lnTo>
                  <a:pt x="15745" y="15031"/>
                </a:lnTo>
                <a:lnTo>
                  <a:pt x="15811" y="15006"/>
                </a:lnTo>
                <a:lnTo>
                  <a:pt x="15879" y="14983"/>
                </a:lnTo>
                <a:lnTo>
                  <a:pt x="15946" y="14960"/>
                </a:lnTo>
                <a:lnTo>
                  <a:pt x="16014" y="14938"/>
                </a:lnTo>
                <a:lnTo>
                  <a:pt x="16083" y="14916"/>
                </a:lnTo>
                <a:lnTo>
                  <a:pt x="16151" y="14895"/>
                </a:lnTo>
                <a:lnTo>
                  <a:pt x="16220" y="14876"/>
                </a:lnTo>
                <a:lnTo>
                  <a:pt x="16289" y="14856"/>
                </a:lnTo>
                <a:lnTo>
                  <a:pt x="16359" y="14838"/>
                </a:lnTo>
                <a:lnTo>
                  <a:pt x="16429" y="14819"/>
                </a:lnTo>
                <a:lnTo>
                  <a:pt x="16498" y="14803"/>
                </a:lnTo>
                <a:lnTo>
                  <a:pt x="16569" y="14786"/>
                </a:lnTo>
                <a:lnTo>
                  <a:pt x="16640" y="14772"/>
                </a:lnTo>
                <a:lnTo>
                  <a:pt x="16712" y="14757"/>
                </a:lnTo>
                <a:lnTo>
                  <a:pt x="16783" y="14743"/>
                </a:lnTo>
                <a:lnTo>
                  <a:pt x="16855" y="14730"/>
                </a:lnTo>
                <a:lnTo>
                  <a:pt x="16927" y="14718"/>
                </a:lnTo>
                <a:lnTo>
                  <a:pt x="17001" y="14707"/>
                </a:lnTo>
                <a:lnTo>
                  <a:pt x="13514" y="12293"/>
                </a:lnTo>
                <a:lnTo>
                  <a:pt x="13387" y="12205"/>
                </a:lnTo>
                <a:lnTo>
                  <a:pt x="13262" y="12119"/>
                </a:lnTo>
                <a:lnTo>
                  <a:pt x="13140" y="12037"/>
                </a:lnTo>
                <a:lnTo>
                  <a:pt x="13019" y="11959"/>
                </a:lnTo>
                <a:lnTo>
                  <a:pt x="12901" y="11883"/>
                </a:lnTo>
                <a:lnTo>
                  <a:pt x="12785" y="11811"/>
                </a:lnTo>
                <a:lnTo>
                  <a:pt x="12670" y="11741"/>
                </a:lnTo>
                <a:lnTo>
                  <a:pt x="12559" y="11675"/>
                </a:lnTo>
                <a:lnTo>
                  <a:pt x="12449" y="11614"/>
                </a:lnTo>
                <a:lnTo>
                  <a:pt x="12342" y="11555"/>
                </a:lnTo>
                <a:lnTo>
                  <a:pt x="12238" y="11500"/>
                </a:lnTo>
                <a:lnTo>
                  <a:pt x="12135" y="11449"/>
                </a:lnTo>
                <a:lnTo>
                  <a:pt x="12035" y="11401"/>
                </a:lnTo>
                <a:lnTo>
                  <a:pt x="11937" y="11359"/>
                </a:lnTo>
                <a:lnTo>
                  <a:pt x="11842" y="11318"/>
                </a:lnTo>
                <a:lnTo>
                  <a:pt x="11749" y="11283"/>
                </a:lnTo>
                <a:lnTo>
                  <a:pt x="11658" y="11250"/>
                </a:lnTo>
                <a:lnTo>
                  <a:pt x="11567" y="11218"/>
                </a:lnTo>
                <a:lnTo>
                  <a:pt x="11475" y="11189"/>
                </a:lnTo>
                <a:lnTo>
                  <a:pt x="11382" y="11162"/>
                </a:lnTo>
                <a:lnTo>
                  <a:pt x="11289" y="11136"/>
                </a:lnTo>
                <a:lnTo>
                  <a:pt x="11195" y="11112"/>
                </a:lnTo>
                <a:lnTo>
                  <a:pt x="11100" y="11091"/>
                </a:lnTo>
                <a:lnTo>
                  <a:pt x="11006" y="11071"/>
                </a:lnTo>
                <a:lnTo>
                  <a:pt x="10910" y="11054"/>
                </a:lnTo>
                <a:lnTo>
                  <a:pt x="10814" y="11038"/>
                </a:lnTo>
                <a:lnTo>
                  <a:pt x="10719" y="11025"/>
                </a:lnTo>
                <a:lnTo>
                  <a:pt x="10622" y="11015"/>
                </a:lnTo>
                <a:lnTo>
                  <a:pt x="10527" y="11007"/>
                </a:lnTo>
                <a:lnTo>
                  <a:pt x="10430" y="11000"/>
                </a:lnTo>
                <a:lnTo>
                  <a:pt x="10335" y="10997"/>
                </a:lnTo>
                <a:lnTo>
                  <a:pt x="10238" y="10996"/>
                </a:lnTo>
                <a:lnTo>
                  <a:pt x="10178" y="10996"/>
                </a:lnTo>
                <a:lnTo>
                  <a:pt x="10117" y="10997"/>
                </a:lnTo>
                <a:lnTo>
                  <a:pt x="10057" y="10999"/>
                </a:lnTo>
                <a:lnTo>
                  <a:pt x="9998" y="11002"/>
                </a:lnTo>
                <a:lnTo>
                  <a:pt x="9938" y="11007"/>
                </a:lnTo>
                <a:lnTo>
                  <a:pt x="9878" y="11011"/>
                </a:lnTo>
                <a:lnTo>
                  <a:pt x="9818" y="11016"/>
                </a:lnTo>
                <a:lnTo>
                  <a:pt x="9759" y="11024"/>
                </a:lnTo>
                <a:lnTo>
                  <a:pt x="9699" y="11031"/>
                </a:lnTo>
                <a:lnTo>
                  <a:pt x="9641" y="11038"/>
                </a:lnTo>
                <a:lnTo>
                  <a:pt x="9582" y="11048"/>
                </a:lnTo>
                <a:lnTo>
                  <a:pt x="9525" y="11058"/>
                </a:lnTo>
                <a:lnTo>
                  <a:pt x="9466" y="11069"/>
                </a:lnTo>
                <a:lnTo>
                  <a:pt x="9408" y="11081"/>
                </a:lnTo>
                <a:lnTo>
                  <a:pt x="9351" y="11093"/>
                </a:lnTo>
                <a:lnTo>
                  <a:pt x="9294" y="11107"/>
                </a:lnTo>
                <a:lnTo>
                  <a:pt x="9237" y="11121"/>
                </a:lnTo>
                <a:lnTo>
                  <a:pt x="9180" y="11136"/>
                </a:lnTo>
                <a:lnTo>
                  <a:pt x="9124" y="11153"/>
                </a:lnTo>
                <a:lnTo>
                  <a:pt x="9067" y="11169"/>
                </a:lnTo>
                <a:lnTo>
                  <a:pt x="9012" y="11188"/>
                </a:lnTo>
                <a:lnTo>
                  <a:pt x="8956" y="11206"/>
                </a:lnTo>
                <a:lnTo>
                  <a:pt x="8901" y="11227"/>
                </a:lnTo>
                <a:lnTo>
                  <a:pt x="8846" y="11246"/>
                </a:lnTo>
                <a:lnTo>
                  <a:pt x="8792" y="11268"/>
                </a:lnTo>
                <a:lnTo>
                  <a:pt x="8739" y="11290"/>
                </a:lnTo>
                <a:lnTo>
                  <a:pt x="8685" y="11313"/>
                </a:lnTo>
                <a:lnTo>
                  <a:pt x="8631" y="11338"/>
                </a:lnTo>
                <a:lnTo>
                  <a:pt x="8577" y="11362"/>
                </a:lnTo>
                <a:lnTo>
                  <a:pt x="8525" y="11388"/>
                </a:lnTo>
                <a:lnTo>
                  <a:pt x="8472" y="11415"/>
                </a:lnTo>
                <a:lnTo>
                  <a:pt x="8421" y="11442"/>
                </a:lnTo>
                <a:lnTo>
                  <a:pt x="8368" y="11470"/>
                </a:lnTo>
                <a:lnTo>
                  <a:pt x="8316" y="11499"/>
                </a:lnTo>
                <a:lnTo>
                  <a:pt x="8263" y="11530"/>
                </a:lnTo>
                <a:lnTo>
                  <a:pt x="8211" y="11560"/>
                </a:lnTo>
                <a:lnTo>
                  <a:pt x="8158" y="11592"/>
                </a:lnTo>
                <a:lnTo>
                  <a:pt x="8107" y="11625"/>
                </a:lnTo>
                <a:lnTo>
                  <a:pt x="8054" y="11658"/>
                </a:lnTo>
                <a:lnTo>
                  <a:pt x="8003" y="11694"/>
                </a:lnTo>
                <a:lnTo>
                  <a:pt x="7952" y="11728"/>
                </a:lnTo>
                <a:lnTo>
                  <a:pt x="7900" y="11764"/>
                </a:lnTo>
                <a:lnTo>
                  <a:pt x="7849" y="11801"/>
                </a:lnTo>
                <a:lnTo>
                  <a:pt x="7798" y="11839"/>
                </a:lnTo>
                <a:lnTo>
                  <a:pt x="7747" y="11878"/>
                </a:lnTo>
                <a:lnTo>
                  <a:pt x="7697" y="11917"/>
                </a:lnTo>
                <a:lnTo>
                  <a:pt x="7647" y="11958"/>
                </a:lnTo>
                <a:lnTo>
                  <a:pt x="7597" y="11999"/>
                </a:lnTo>
                <a:lnTo>
                  <a:pt x="7547" y="12041"/>
                </a:lnTo>
                <a:lnTo>
                  <a:pt x="7498" y="12084"/>
                </a:lnTo>
                <a:lnTo>
                  <a:pt x="7448" y="12128"/>
                </a:lnTo>
                <a:lnTo>
                  <a:pt x="7399" y="12172"/>
                </a:lnTo>
                <a:lnTo>
                  <a:pt x="7350" y="12218"/>
                </a:lnTo>
                <a:lnTo>
                  <a:pt x="7303" y="12263"/>
                </a:lnTo>
                <a:lnTo>
                  <a:pt x="7255" y="12311"/>
                </a:lnTo>
                <a:lnTo>
                  <a:pt x="7207" y="12359"/>
                </a:lnTo>
                <a:lnTo>
                  <a:pt x="7160" y="12407"/>
                </a:lnTo>
                <a:lnTo>
                  <a:pt x="7112" y="12456"/>
                </a:lnTo>
                <a:lnTo>
                  <a:pt x="7065" y="12508"/>
                </a:lnTo>
                <a:lnTo>
                  <a:pt x="7019" y="12558"/>
                </a:lnTo>
                <a:lnTo>
                  <a:pt x="6973" y="12610"/>
                </a:lnTo>
                <a:lnTo>
                  <a:pt x="6927" y="12663"/>
                </a:lnTo>
                <a:lnTo>
                  <a:pt x="6882" y="12717"/>
                </a:lnTo>
                <a:lnTo>
                  <a:pt x="6837" y="12771"/>
                </a:lnTo>
                <a:lnTo>
                  <a:pt x="0" y="7762"/>
                </a:lnTo>
                <a:close/>
              </a:path>
            </a:pathLst>
          </a:custGeom>
          <a:solidFill>
            <a:srgbClr val="D6B9B2"/>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52" name="KSO_Shape"/>
          <p:cNvSpPr/>
          <p:nvPr/>
        </p:nvSpPr>
        <p:spPr bwMode="auto">
          <a:xfrm>
            <a:off x="9245379" y="5456879"/>
            <a:ext cx="481821" cy="628463"/>
          </a:xfrm>
          <a:custGeom>
            <a:avLst/>
            <a:gdLst>
              <a:gd name="T0" fmla="*/ 704528 w 4844"/>
              <a:gd name="T1" fmla="*/ 1336636 h 6318"/>
              <a:gd name="T2" fmla="*/ 797459 w 4844"/>
              <a:gd name="T3" fmla="*/ 1364677 h 6318"/>
              <a:gd name="T4" fmla="*/ 920563 w 4844"/>
              <a:gd name="T5" fmla="*/ 1365280 h 6318"/>
              <a:gd name="T6" fmla="*/ 1065693 w 4844"/>
              <a:gd name="T7" fmla="*/ 1313720 h 6318"/>
              <a:gd name="T8" fmla="*/ 1188495 w 4844"/>
              <a:gd name="T9" fmla="*/ 1220551 h 6318"/>
              <a:gd name="T10" fmla="*/ 1269961 w 4844"/>
              <a:gd name="T11" fmla="*/ 1130396 h 6318"/>
              <a:gd name="T12" fmla="*/ 1352332 w 4844"/>
              <a:gd name="T13" fmla="*/ 1012502 h 6318"/>
              <a:gd name="T14" fmla="*/ 1443452 w 4844"/>
              <a:gd name="T15" fmla="*/ 845461 h 6318"/>
              <a:gd name="T16" fmla="*/ 1334530 w 4844"/>
              <a:gd name="T17" fmla="*/ 792996 h 6318"/>
              <a:gd name="T18" fmla="*/ 1167676 w 4844"/>
              <a:gd name="T19" fmla="*/ 794805 h 6318"/>
              <a:gd name="T20" fmla="*/ 996598 w 4844"/>
              <a:gd name="T21" fmla="*/ 825259 h 6318"/>
              <a:gd name="T22" fmla="*/ 842416 w 4844"/>
              <a:gd name="T23" fmla="*/ 893704 h 6318"/>
              <a:gd name="T24" fmla="*/ 771813 w 4844"/>
              <a:gd name="T25" fmla="*/ 950389 h 6318"/>
              <a:gd name="T26" fmla="*/ 712674 w 4844"/>
              <a:gd name="T27" fmla="*/ 1023357 h 6318"/>
              <a:gd name="T28" fmla="*/ 668924 w 4844"/>
              <a:gd name="T29" fmla="*/ 1115019 h 6318"/>
              <a:gd name="T30" fmla="*/ 643579 w 4844"/>
              <a:gd name="T31" fmla="*/ 1226883 h 6318"/>
              <a:gd name="T32" fmla="*/ 691554 w 4844"/>
              <a:gd name="T33" fmla="*/ 1710821 h 6318"/>
              <a:gd name="T34" fmla="*/ 604053 w 4844"/>
              <a:gd name="T35" fmla="*/ 1548906 h 6318"/>
              <a:gd name="T36" fmla="*/ 570562 w 4844"/>
              <a:gd name="T37" fmla="*/ 1438549 h 6318"/>
              <a:gd name="T38" fmla="*/ 554571 w 4844"/>
              <a:gd name="T39" fmla="*/ 1314926 h 6318"/>
              <a:gd name="T40" fmla="*/ 561812 w 4844"/>
              <a:gd name="T41" fmla="*/ 1177132 h 6318"/>
              <a:gd name="T42" fmla="*/ 596510 w 4844"/>
              <a:gd name="T43" fmla="*/ 1026372 h 6318"/>
              <a:gd name="T44" fmla="*/ 664097 w 4844"/>
              <a:gd name="T45" fmla="*/ 861743 h 6318"/>
              <a:gd name="T46" fmla="*/ 766683 w 4844"/>
              <a:gd name="T47" fmla="*/ 629271 h 6318"/>
              <a:gd name="T48" fmla="*/ 814054 w 4844"/>
              <a:gd name="T49" fmla="*/ 410368 h 6318"/>
              <a:gd name="T50" fmla="*/ 800778 w 4844"/>
              <a:gd name="T51" fmla="*/ 247246 h 6318"/>
              <a:gd name="T52" fmla="*/ 748278 w 4844"/>
              <a:gd name="T53" fmla="*/ 132367 h 6318"/>
              <a:gd name="T54" fmla="*/ 678580 w 4844"/>
              <a:gd name="T55" fmla="*/ 57892 h 6318"/>
              <a:gd name="T56" fmla="*/ 591984 w 4844"/>
              <a:gd name="T57" fmla="*/ 6935 h 6318"/>
              <a:gd name="T58" fmla="*/ 606769 w 4844"/>
              <a:gd name="T59" fmla="*/ 19900 h 6318"/>
              <a:gd name="T60" fmla="*/ 679183 w 4844"/>
              <a:gd name="T61" fmla="*/ 88044 h 6318"/>
              <a:gd name="T62" fmla="*/ 730175 w 4844"/>
              <a:gd name="T63" fmla="*/ 175786 h 6318"/>
              <a:gd name="T64" fmla="*/ 756425 w 4844"/>
              <a:gd name="T65" fmla="*/ 299710 h 6318"/>
              <a:gd name="T66" fmla="*/ 738019 w 4844"/>
              <a:gd name="T67" fmla="*/ 464340 h 6318"/>
              <a:gd name="T68" fmla="*/ 656252 w 4844"/>
              <a:gd name="T69" fmla="*/ 673594 h 6318"/>
              <a:gd name="T70" fmla="*/ 602243 w 4844"/>
              <a:gd name="T71" fmla="*/ 735104 h 6318"/>
              <a:gd name="T72" fmla="*/ 604657 w 4844"/>
              <a:gd name="T73" fmla="*/ 637714 h 6318"/>
              <a:gd name="T74" fmla="*/ 587459 w 4844"/>
              <a:gd name="T75" fmla="*/ 550273 h 6318"/>
              <a:gd name="T76" fmla="*/ 548536 w 4844"/>
              <a:gd name="T77" fmla="*/ 464642 h 6318"/>
              <a:gd name="T78" fmla="*/ 442027 w 4844"/>
              <a:gd name="T79" fmla="*/ 338305 h 6318"/>
              <a:gd name="T80" fmla="*/ 308665 w 4844"/>
              <a:gd name="T81" fmla="*/ 244231 h 6318"/>
              <a:gd name="T82" fmla="*/ 160518 w 4844"/>
              <a:gd name="T83" fmla="*/ 174278 h 6318"/>
              <a:gd name="T84" fmla="*/ 0 w 4844"/>
              <a:gd name="T85" fmla="*/ 123925 h 6318"/>
              <a:gd name="T86" fmla="*/ 25647 w 4844"/>
              <a:gd name="T87" fmla="*/ 404639 h 6318"/>
              <a:gd name="T88" fmla="*/ 84181 w 4844"/>
              <a:gd name="T89" fmla="*/ 609672 h 6318"/>
              <a:gd name="T90" fmla="*/ 165647 w 4844"/>
              <a:gd name="T91" fmla="*/ 749577 h 6318"/>
              <a:gd name="T92" fmla="*/ 259484 w 4844"/>
              <a:gd name="T93" fmla="*/ 837018 h 6318"/>
              <a:gd name="T94" fmla="*/ 355130 w 4844"/>
              <a:gd name="T95" fmla="*/ 883452 h 6318"/>
              <a:gd name="T96" fmla="*/ 442631 w 4844"/>
              <a:gd name="T97" fmla="*/ 900337 h 6318"/>
              <a:gd name="T98" fmla="*/ 486984 w 4844"/>
              <a:gd name="T99" fmla="*/ 950691 h 6318"/>
              <a:gd name="T100" fmla="*/ 416682 w 4844"/>
              <a:gd name="T101" fmla="*/ 1097229 h 6318"/>
              <a:gd name="T102" fmla="*/ 376251 w 4844"/>
              <a:gd name="T103" fmla="*/ 1234119 h 6318"/>
              <a:gd name="T104" fmla="*/ 360863 w 4844"/>
              <a:gd name="T105" fmla="*/ 1359853 h 6318"/>
              <a:gd name="T106" fmla="*/ 366294 w 4844"/>
              <a:gd name="T107" fmla="*/ 1474430 h 6318"/>
              <a:gd name="T108" fmla="*/ 400993 w 4844"/>
              <a:gd name="T109" fmla="*/ 1619763 h 6318"/>
              <a:gd name="T110" fmla="*/ 421510 w 4844"/>
              <a:gd name="T111" fmla="*/ 1735848 h 6318"/>
              <a:gd name="T112" fmla="*/ 300216 w 4844"/>
              <a:gd name="T113" fmla="*/ 1770522 h 6318"/>
              <a:gd name="T114" fmla="*/ 209699 w 4844"/>
              <a:gd name="T115" fmla="*/ 1820273 h 6318"/>
              <a:gd name="T116" fmla="*/ 158104 w 4844"/>
              <a:gd name="T117" fmla="*/ 1882386 h 6318"/>
              <a:gd name="T118" fmla="*/ 1013193 w 4844"/>
              <a:gd name="T119" fmla="*/ 1873642 h 6318"/>
              <a:gd name="T120" fmla="*/ 952848 w 4844"/>
              <a:gd name="T121" fmla="*/ 1811227 h 6318"/>
              <a:gd name="T122" fmla="*/ 852373 w 4844"/>
              <a:gd name="T123" fmla="*/ 1761778 h 6318"/>
              <a:gd name="T124" fmla="*/ 720218 w 4844"/>
              <a:gd name="T125" fmla="*/ 1730119 h 63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844" h="6318">
                <a:moveTo>
                  <a:pt x="2116" y="4309"/>
                </a:moveTo>
                <a:lnTo>
                  <a:pt x="2116" y="4309"/>
                </a:lnTo>
                <a:lnTo>
                  <a:pt x="2133" y="4322"/>
                </a:lnTo>
                <a:lnTo>
                  <a:pt x="2153" y="4335"/>
                </a:lnTo>
                <a:lnTo>
                  <a:pt x="2181" y="4353"/>
                </a:lnTo>
                <a:lnTo>
                  <a:pt x="2217" y="4374"/>
                </a:lnTo>
                <a:lnTo>
                  <a:pt x="2259" y="4396"/>
                </a:lnTo>
                <a:lnTo>
                  <a:pt x="2308" y="4421"/>
                </a:lnTo>
                <a:lnTo>
                  <a:pt x="2335" y="4433"/>
                </a:lnTo>
                <a:lnTo>
                  <a:pt x="2364" y="4444"/>
                </a:lnTo>
                <a:lnTo>
                  <a:pt x="2393" y="4456"/>
                </a:lnTo>
                <a:lnTo>
                  <a:pt x="2425" y="4468"/>
                </a:lnTo>
                <a:lnTo>
                  <a:pt x="2458" y="4480"/>
                </a:lnTo>
                <a:lnTo>
                  <a:pt x="2492" y="4490"/>
                </a:lnTo>
                <a:lnTo>
                  <a:pt x="2528" y="4500"/>
                </a:lnTo>
                <a:lnTo>
                  <a:pt x="2565" y="4509"/>
                </a:lnTo>
                <a:lnTo>
                  <a:pt x="2604" y="4518"/>
                </a:lnTo>
                <a:lnTo>
                  <a:pt x="2643" y="4526"/>
                </a:lnTo>
                <a:lnTo>
                  <a:pt x="2684" y="4531"/>
                </a:lnTo>
                <a:lnTo>
                  <a:pt x="2726" y="4537"/>
                </a:lnTo>
                <a:lnTo>
                  <a:pt x="2770" y="4540"/>
                </a:lnTo>
                <a:lnTo>
                  <a:pt x="2813" y="4542"/>
                </a:lnTo>
                <a:lnTo>
                  <a:pt x="2859" y="4543"/>
                </a:lnTo>
                <a:lnTo>
                  <a:pt x="2906" y="4542"/>
                </a:lnTo>
                <a:lnTo>
                  <a:pt x="2954" y="4540"/>
                </a:lnTo>
                <a:lnTo>
                  <a:pt x="3002" y="4535"/>
                </a:lnTo>
                <a:lnTo>
                  <a:pt x="3051" y="4528"/>
                </a:lnTo>
                <a:lnTo>
                  <a:pt x="3101" y="4519"/>
                </a:lnTo>
                <a:lnTo>
                  <a:pt x="3152" y="4508"/>
                </a:lnTo>
                <a:lnTo>
                  <a:pt x="3205" y="4494"/>
                </a:lnTo>
                <a:lnTo>
                  <a:pt x="3257" y="4479"/>
                </a:lnTo>
                <a:lnTo>
                  <a:pt x="3311" y="4460"/>
                </a:lnTo>
                <a:lnTo>
                  <a:pt x="3366" y="4439"/>
                </a:lnTo>
                <a:lnTo>
                  <a:pt x="3420" y="4414"/>
                </a:lnTo>
                <a:lnTo>
                  <a:pt x="3476" y="4387"/>
                </a:lnTo>
                <a:lnTo>
                  <a:pt x="3532" y="4357"/>
                </a:lnTo>
                <a:lnTo>
                  <a:pt x="3589" y="4324"/>
                </a:lnTo>
                <a:lnTo>
                  <a:pt x="3646" y="4287"/>
                </a:lnTo>
                <a:lnTo>
                  <a:pt x="3704" y="4247"/>
                </a:lnTo>
                <a:lnTo>
                  <a:pt x="3762" y="4202"/>
                </a:lnTo>
                <a:lnTo>
                  <a:pt x="3821" y="4155"/>
                </a:lnTo>
                <a:lnTo>
                  <a:pt x="3850" y="4130"/>
                </a:lnTo>
                <a:lnTo>
                  <a:pt x="3880" y="4104"/>
                </a:lnTo>
                <a:lnTo>
                  <a:pt x="3909" y="4077"/>
                </a:lnTo>
                <a:lnTo>
                  <a:pt x="3939" y="4048"/>
                </a:lnTo>
                <a:lnTo>
                  <a:pt x="3969" y="4019"/>
                </a:lnTo>
                <a:lnTo>
                  <a:pt x="3998" y="3989"/>
                </a:lnTo>
                <a:lnTo>
                  <a:pt x="4028" y="3959"/>
                </a:lnTo>
                <a:lnTo>
                  <a:pt x="4058" y="3927"/>
                </a:lnTo>
                <a:lnTo>
                  <a:pt x="4088" y="3893"/>
                </a:lnTo>
                <a:lnTo>
                  <a:pt x="4118" y="3859"/>
                </a:lnTo>
                <a:lnTo>
                  <a:pt x="4149" y="3824"/>
                </a:lnTo>
                <a:lnTo>
                  <a:pt x="4179" y="3787"/>
                </a:lnTo>
                <a:lnTo>
                  <a:pt x="4209" y="3749"/>
                </a:lnTo>
                <a:lnTo>
                  <a:pt x="4239" y="3710"/>
                </a:lnTo>
                <a:lnTo>
                  <a:pt x="4269" y="3671"/>
                </a:lnTo>
                <a:lnTo>
                  <a:pt x="4300" y="3630"/>
                </a:lnTo>
                <a:lnTo>
                  <a:pt x="4330" y="3588"/>
                </a:lnTo>
                <a:lnTo>
                  <a:pt x="4361" y="3544"/>
                </a:lnTo>
                <a:lnTo>
                  <a:pt x="4391" y="3500"/>
                </a:lnTo>
                <a:lnTo>
                  <a:pt x="4421" y="3454"/>
                </a:lnTo>
                <a:lnTo>
                  <a:pt x="4451" y="3407"/>
                </a:lnTo>
                <a:lnTo>
                  <a:pt x="4482" y="3358"/>
                </a:lnTo>
                <a:lnTo>
                  <a:pt x="4512" y="3309"/>
                </a:lnTo>
                <a:lnTo>
                  <a:pt x="4542" y="3257"/>
                </a:lnTo>
                <a:lnTo>
                  <a:pt x="4572" y="3206"/>
                </a:lnTo>
                <a:lnTo>
                  <a:pt x="4603" y="3153"/>
                </a:lnTo>
                <a:lnTo>
                  <a:pt x="4633" y="3097"/>
                </a:lnTo>
                <a:lnTo>
                  <a:pt x="4664" y="3041"/>
                </a:lnTo>
                <a:lnTo>
                  <a:pt x="4694" y="2984"/>
                </a:lnTo>
                <a:lnTo>
                  <a:pt x="4724" y="2925"/>
                </a:lnTo>
                <a:lnTo>
                  <a:pt x="4784" y="2804"/>
                </a:lnTo>
                <a:lnTo>
                  <a:pt x="4844" y="2675"/>
                </a:lnTo>
                <a:lnTo>
                  <a:pt x="4813" y="2671"/>
                </a:lnTo>
                <a:lnTo>
                  <a:pt x="4778" y="2665"/>
                </a:lnTo>
                <a:lnTo>
                  <a:pt x="4728" y="2659"/>
                </a:lnTo>
                <a:lnTo>
                  <a:pt x="4667" y="2651"/>
                </a:lnTo>
                <a:lnTo>
                  <a:pt x="4595" y="2643"/>
                </a:lnTo>
                <a:lnTo>
                  <a:pt x="4513" y="2636"/>
                </a:lnTo>
                <a:lnTo>
                  <a:pt x="4423" y="2630"/>
                </a:lnTo>
                <a:lnTo>
                  <a:pt x="4324" y="2625"/>
                </a:lnTo>
                <a:lnTo>
                  <a:pt x="4272" y="2624"/>
                </a:lnTo>
                <a:lnTo>
                  <a:pt x="4219" y="2624"/>
                </a:lnTo>
                <a:lnTo>
                  <a:pt x="4163" y="2624"/>
                </a:lnTo>
                <a:lnTo>
                  <a:pt x="4107" y="2624"/>
                </a:lnTo>
                <a:lnTo>
                  <a:pt x="4049" y="2626"/>
                </a:lnTo>
                <a:lnTo>
                  <a:pt x="3990" y="2628"/>
                </a:lnTo>
                <a:lnTo>
                  <a:pt x="3930" y="2632"/>
                </a:lnTo>
                <a:lnTo>
                  <a:pt x="3870" y="2636"/>
                </a:lnTo>
                <a:lnTo>
                  <a:pt x="3808" y="2642"/>
                </a:lnTo>
                <a:lnTo>
                  <a:pt x="3746" y="2648"/>
                </a:lnTo>
                <a:lnTo>
                  <a:pt x="3683" y="2657"/>
                </a:lnTo>
                <a:lnTo>
                  <a:pt x="3620" y="2666"/>
                </a:lnTo>
                <a:lnTo>
                  <a:pt x="3557" y="2677"/>
                </a:lnTo>
                <a:lnTo>
                  <a:pt x="3494" y="2690"/>
                </a:lnTo>
                <a:lnTo>
                  <a:pt x="3430" y="2704"/>
                </a:lnTo>
                <a:lnTo>
                  <a:pt x="3367" y="2720"/>
                </a:lnTo>
                <a:lnTo>
                  <a:pt x="3303" y="2737"/>
                </a:lnTo>
                <a:lnTo>
                  <a:pt x="3241" y="2756"/>
                </a:lnTo>
                <a:lnTo>
                  <a:pt x="3178" y="2777"/>
                </a:lnTo>
                <a:lnTo>
                  <a:pt x="3117" y="2800"/>
                </a:lnTo>
                <a:lnTo>
                  <a:pt x="3055" y="2825"/>
                </a:lnTo>
                <a:lnTo>
                  <a:pt x="2995" y="2851"/>
                </a:lnTo>
                <a:lnTo>
                  <a:pt x="2936" y="2880"/>
                </a:lnTo>
                <a:lnTo>
                  <a:pt x="2877" y="2913"/>
                </a:lnTo>
                <a:lnTo>
                  <a:pt x="2820" y="2946"/>
                </a:lnTo>
                <a:lnTo>
                  <a:pt x="2792" y="2964"/>
                </a:lnTo>
                <a:lnTo>
                  <a:pt x="2764" y="2982"/>
                </a:lnTo>
                <a:lnTo>
                  <a:pt x="2738" y="3001"/>
                </a:lnTo>
                <a:lnTo>
                  <a:pt x="2711" y="3020"/>
                </a:lnTo>
                <a:lnTo>
                  <a:pt x="2684" y="3041"/>
                </a:lnTo>
                <a:lnTo>
                  <a:pt x="2658" y="3061"/>
                </a:lnTo>
                <a:lnTo>
                  <a:pt x="2632" y="3082"/>
                </a:lnTo>
                <a:lnTo>
                  <a:pt x="2607" y="3105"/>
                </a:lnTo>
                <a:lnTo>
                  <a:pt x="2582" y="3128"/>
                </a:lnTo>
                <a:lnTo>
                  <a:pt x="2558" y="3152"/>
                </a:lnTo>
                <a:lnTo>
                  <a:pt x="2533" y="3175"/>
                </a:lnTo>
                <a:lnTo>
                  <a:pt x="2510" y="3199"/>
                </a:lnTo>
                <a:lnTo>
                  <a:pt x="2488" y="3225"/>
                </a:lnTo>
                <a:lnTo>
                  <a:pt x="2465" y="3252"/>
                </a:lnTo>
                <a:lnTo>
                  <a:pt x="2443" y="3279"/>
                </a:lnTo>
                <a:lnTo>
                  <a:pt x="2422" y="3307"/>
                </a:lnTo>
                <a:lnTo>
                  <a:pt x="2402" y="3334"/>
                </a:lnTo>
                <a:lnTo>
                  <a:pt x="2382" y="3363"/>
                </a:lnTo>
                <a:lnTo>
                  <a:pt x="2362" y="3394"/>
                </a:lnTo>
                <a:lnTo>
                  <a:pt x="2343" y="3424"/>
                </a:lnTo>
                <a:lnTo>
                  <a:pt x="2325" y="3456"/>
                </a:lnTo>
                <a:lnTo>
                  <a:pt x="2307" y="3487"/>
                </a:lnTo>
                <a:lnTo>
                  <a:pt x="2290" y="3521"/>
                </a:lnTo>
                <a:lnTo>
                  <a:pt x="2275" y="3554"/>
                </a:lnTo>
                <a:lnTo>
                  <a:pt x="2259" y="3589"/>
                </a:lnTo>
                <a:lnTo>
                  <a:pt x="2243" y="3624"/>
                </a:lnTo>
                <a:lnTo>
                  <a:pt x="2230" y="3660"/>
                </a:lnTo>
                <a:lnTo>
                  <a:pt x="2217" y="3698"/>
                </a:lnTo>
                <a:lnTo>
                  <a:pt x="2204" y="3736"/>
                </a:lnTo>
                <a:lnTo>
                  <a:pt x="2192" y="3774"/>
                </a:lnTo>
                <a:lnTo>
                  <a:pt x="2181" y="3814"/>
                </a:lnTo>
                <a:lnTo>
                  <a:pt x="2171" y="3854"/>
                </a:lnTo>
                <a:lnTo>
                  <a:pt x="2162" y="3895"/>
                </a:lnTo>
                <a:lnTo>
                  <a:pt x="2153" y="3938"/>
                </a:lnTo>
                <a:lnTo>
                  <a:pt x="2145" y="3981"/>
                </a:lnTo>
                <a:lnTo>
                  <a:pt x="2139" y="4025"/>
                </a:lnTo>
                <a:lnTo>
                  <a:pt x="2133" y="4069"/>
                </a:lnTo>
                <a:lnTo>
                  <a:pt x="2127" y="4116"/>
                </a:lnTo>
                <a:lnTo>
                  <a:pt x="2123" y="4163"/>
                </a:lnTo>
                <a:lnTo>
                  <a:pt x="2121" y="4210"/>
                </a:lnTo>
                <a:lnTo>
                  <a:pt x="2117" y="4259"/>
                </a:lnTo>
                <a:lnTo>
                  <a:pt x="2116" y="4309"/>
                </a:lnTo>
                <a:close/>
                <a:moveTo>
                  <a:pt x="2334" y="5731"/>
                </a:moveTo>
                <a:lnTo>
                  <a:pt x="2334" y="5731"/>
                </a:lnTo>
                <a:lnTo>
                  <a:pt x="2292" y="5674"/>
                </a:lnTo>
                <a:lnTo>
                  <a:pt x="2252" y="5615"/>
                </a:lnTo>
                <a:lnTo>
                  <a:pt x="2213" y="5554"/>
                </a:lnTo>
                <a:lnTo>
                  <a:pt x="2174" y="5489"/>
                </a:lnTo>
                <a:lnTo>
                  <a:pt x="2136" y="5424"/>
                </a:lnTo>
                <a:lnTo>
                  <a:pt x="2101" y="5355"/>
                </a:lnTo>
                <a:lnTo>
                  <a:pt x="2066" y="5285"/>
                </a:lnTo>
                <a:lnTo>
                  <a:pt x="2034" y="5212"/>
                </a:lnTo>
                <a:lnTo>
                  <a:pt x="2017" y="5175"/>
                </a:lnTo>
                <a:lnTo>
                  <a:pt x="2002" y="5137"/>
                </a:lnTo>
                <a:lnTo>
                  <a:pt x="1988" y="5099"/>
                </a:lnTo>
                <a:lnTo>
                  <a:pt x="1973" y="5060"/>
                </a:lnTo>
                <a:lnTo>
                  <a:pt x="1960" y="5020"/>
                </a:lnTo>
                <a:lnTo>
                  <a:pt x="1947" y="4980"/>
                </a:lnTo>
                <a:lnTo>
                  <a:pt x="1934" y="4939"/>
                </a:lnTo>
                <a:lnTo>
                  <a:pt x="1922" y="4898"/>
                </a:lnTo>
                <a:lnTo>
                  <a:pt x="1911" y="4857"/>
                </a:lnTo>
                <a:lnTo>
                  <a:pt x="1901" y="4815"/>
                </a:lnTo>
                <a:lnTo>
                  <a:pt x="1891" y="4771"/>
                </a:lnTo>
                <a:lnTo>
                  <a:pt x="1882" y="4728"/>
                </a:lnTo>
                <a:lnTo>
                  <a:pt x="1874" y="4684"/>
                </a:lnTo>
                <a:lnTo>
                  <a:pt x="1866" y="4639"/>
                </a:lnTo>
                <a:lnTo>
                  <a:pt x="1860" y="4594"/>
                </a:lnTo>
                <a:lnTo>
                  <a:pt x="1854" y="4548"/>
                </a:lnTo>
                <a:lnTo>
                  <a:pt x="1848" y="4502"/>
                </a:lnTo>
                <a:lnTo>
                  <a:pt x="1844" y="4455"/>
                </a:lnTo>
                <a:lnTo>
                  <a:pt x="1841" y="4409"/>
                </a:lnTo>
                <a:lnTo>
                  <a:pt x="1838" y="4361"/>
                </a:lnTo>
                <a:lnTo>
                  <a:pt x="1837" y="4311"/>
                </a:lnTo>
                <a:lnTo>
                  <a:pt x="1836" y="4262"/>
                </a:lnTo>
                <a:lnTo>
                  <a:pt x="1837" y="4213"/>
                </a:lnTo>
                <a:lnTo>
                  <a:pt x="1838" y="4163"/>
                </a:lnTo>
                <a:lnTo>
                  <a:pt x="1841" y="4112"/>
                </a:lnTo>
                <a:lnTo>
                  <a:pt x="1844" y="4061"/>
                </a:lnTo>
                <a:lnTo>
                  <a:pt x="1850" y="4009"/>
                </a:lnTo>
                <a:lnTo>
                  <a:pt x="1855" y="3957"/>
                </a:lnTo>
                <a:lnTo>
                  <a:pt x="1862" y="3904"/>
                </a:lnTo>
                <a:lnTo>
                  <a:pt x="1870" y="3851"/>
                </a:lnTo>
                <a:lnTo>
                  <a:pt x="1879" y="3796"/>
                </a:lnTo>
                <a:lnTo>
                  <a:pt x="1889" y="3742"/>
                </a:lnTo>
                <a:lnTo>
                  <a:pt x="1901" y="3687"/>
                </a:lnTo>
                <a:lnTo>
                  <a:pt x="1913" y="3631"/>
                </a:lnTo>
                <a:lnTo>
                  <a:pt x="1927" y="3575"/>
                </a:lnTo>
                <a:lnTo>
                  <a:pt x="1942" y="3518"/>
                </a:lnTo>
                <a:lnTo>
                  <a:pt x="1959" y="3460"/>
                </a:lnTo>
                <a:lnTo>
                  <a:pt x="1977" y="3404"/>
                </a:lnTo>
                <a:lnTo>
                  <a:pt x="1996" y="3344"/>
                </a:lnTo>
                <a:lnTo>
                  <a:pt x="2017" y="3285"/>
                </a:lnTo>
                <a:lnTo>
                  <a:pt x="2038" y="3226"/>
                </a:lnTo>
                <a:lnTo>
                  <a:pt x="2062" y="3166"/>
                </a:lnTo>
                <a:lnTo>
                  <a:pt x="2086" y="3106"/>
                </a:lnTo>
                <a:lnTo>
                  <a:pt x="2113" y="3044"/>
                </a:lnTo>
                <a:lnTo>
                  <a:pt x="2141" y="2983"/>
                </a:lnTo>
                <a:lnTo>
                  <a:pt x="2170" y="2921"/>
                </a:lnTo>
                <a:lnTo>
                  <a:pt x="2201" y="2858"/>
                </a:lnTo>
                <a:lnTo>
                  <a:pt x="2232" y="2795"/>
                </a:lnTo>
                <a:lnTo>
                  <a:pt x="2288" y="2685"/>
                </a:lnTo>
                <a:lnTo>
                  <a:pt x="2340" y="2579"/>
                </a:lnTo>
                <a:lnTo>
                  <a:pt x="2387" y="2476"/>
                </a:lnTo>
                <a:lnTo>
                  <a:pt x="2432" y="2374"/>
                </a:lnTo>
                <a:lnTo>
                  <a:pt x="2472" y="2276"/>
                </a:lnTo>
                <a:lnTo>
                  <a:pt x="2508" y="2180"/>
                </a:lnTo>
                <a:lnTo>
                  <a:pt x="2541" y="2087"/>
                </a:lnTo>
                <a:lnTo>
                  <a:pt x="2571" y="1996"/>
                </a:lnTo>
                <a:lnTo>
                  <a:pt x="2597" y="1909"/>
                </a:lnTo>
                <a:lnTo>
                  <a:pt x="2620" y="1823"/>
                </a:lnTo>
                <a:lnTo>
                  <a:pt x="2640" y="1741"/>
                </a:lnTo>
                <a:lnTo>
                  <a:pt x="2658" y="1660"/>
                </a:lnTo>
                <a:lnTo>
                  <a:pt x="2672" y="1582"/>
                </a:lnTo>
                <a:lnTo>
                  <a:pt x="2684" y="1506"/>
                </a:lnTo>
                <a:lnTo>
                  <a:pt x="2693" y="1433"/>
                </a:lnTo>
                <a:lnTo>
                  <a:pt x="2698" y="1361"/>
                </a:lnTo>
                <a:lnTo>
                  <a:pt x="2702" y="1293"/>
                </a:lnTo>
                <a:lnTo>
                  <a:pt x="2704" y="1226"/>
                </a:lnTo>
                <a:lnTo>
                  <a:pt x="2703" y="1162"/>
                </a:lnTo>
                <a:lnTo>
                  <a:pt x="2700" y="1100"/>
                </a:lnTo>
                <a:lnTo>
                  <a:pt x="2694" y="1040"/>
                </a:lnTo>
                <a:lnTo>
                  <a:pt x="2686" y="982"/>
                </a:lnTo>
                <a:lnTo>
                  <a:pt x="2677" y="926"/>
                </a:lnTo>
                <a:lnTo>
                  <a:pt x="2666" y="873"/>
                </a:lnTo>
                <a:lnTo>
                  <a:pt x="2654" y="820"/>
                </a:lnTo>
                <a:lnTo>
                  <a:pt x="2639" y="771"/>
                </a:lnTo>
                <a:lnTo>
                  <a:pt x="2624" y="723"/>
                </a:lnTo>
                <a:lnTo>
                  <a:pt x="2607" y="677"/>
                </a:lnTo>
                <a:lnTo>
                  <a:pt x="2588" y="633"/>
                </a:lnTo>
                <a:lnTo>
                  <a:pt x="2568" y="591"/>
                </a:lnTo>
                <a:lnTo>
                  <a:pt x="2548" y="551"/>
                </a:lnTo>
                <a:lnTo>
                  <a:pt x="2526" y="511"/>
                </a:lnTo>
                <a:lnTo>
                  <a:pt x="2503" y="475"/>
                </a:lnTo>
                <a:lnTo>
                  <a:pt x="2480" y="439"/>
                </a:lnTo>
                <a:lnTo>
                  <a:pt x="2455" y="406"/>
                </a:lnTo>
                <a:lnTo>
                  <a:pt x="2431" y="373"/>
                </a:lnTo>
                <a:lnTo>
                  <a:pt x="2405" y="343"/>
                </a:lnTo>
                <a:lnTo>
                  <a:pt x="2379" y="314"/>
                </a:lnTo>
                <a:lnTo>
                  <a:pt x="2354" y="287"/>
                </a:lnTo>
                <a:lnTo>
                  <a:pt x="2327" y="262"/>
                </a:lnTo>
                <a:lnTo>
                  <a:pt x="2301" y="237"/>
                </a:lnTo>
                <a:lnTo>
                  <a:pt x="2275" y="214"/>
                </a:lnTo>
                <a:lnTo>
                  <a:pt x="2249" y="192"/>
                </a:lnTo>
                <a:lnTo>
                  <a:pt x="2223" y="172"/>
                </a:lnTo>
                <a:lnTo>
                  <a:pt x="2197" y="153"/>
                </a:lnTo>
                <a:lnTo>
                  <a:pt x="2172" y="136"/>
                </a:lnTo>
                <a:lnTo>
                  <a:pt x="2147" y="119"/>
                </a:lnTo>
                <a:lnTo>
                  <a:pt x="2123" y="104"/>
                </a:lnTo>
                <a:lnTo>
                  <a:pt x="2076" y="78"/>
                </a:lnTo>
                <a:lnTo>
                  <a:pt x="2034" y="55"/>
                </a:lnTo>
                <a:lnTo>
                  <a:pt x="1996" y="36"/>
                </a:lnTo>
                <a:lnTo>
                  <a:pt x="1962" y="23"/>
                </a:lnTo>
                <a:lnTo>
                  <a:pt x="1935" y="12"/>
                </a:lnTo>
                <a:lnTo>
                  <a:pt x="1915" y="5"/>
                </a:lnTo>
                <a:lnTo>
                  <a:pt x="1898" y="0"/>
                </a:lnTo>
                <a:lnTo>
                  <a:pt x="1912" y="6"/>
                </a:lnTo>
                <a:lnTo>
                  <a:pt x="1930" y="15"/>
                </a:lnTo>
                <a:lnTo>
                  <a:pt x="1952" y="29"/>
                </a:lnTo>
                <a:lnTo>
                  <a:pt x="1980" y="45"/>
                </a:lnTo>
                <a:lnTo>
                  <a:pt x="2011" y="66"/>
                </a:lnTo>
                <a:lnTo>
                  <a:pt x="2047" y="92"/>
                </a:lnTo>
                <a:lnTo>
                  <a:pt x="2085" y="123"/>
                </a:lnTo>
                <a:lnTo>
                  <a:pt x="2125" y="158"/>
                </a:lnTo>
                <a:lnTo>
                  <a:pt x="2146" y="177"/>
                </a:lnTo>
                <a:lnTo>
                  <a:pt x="2168" y="197"/>
                </a:lnTo>
                <a:lnTo>
                  <a:pt x="2188" y="219"/>
                </a:lnTo>
                <a:lnTo>
                  <a:pt x="2209" y="242"/>
                </a:lnTo>
                <a:lnTo>
                  <a:pt x="2230" y="266"/>
                </a:lnTo>
                <a:lnTo>
                  <a:pt x="2251" y="292"/>
                </a:lnTo>
                <a:lnTo>
                  <a:pt x="2272" y="319"/>
                </a:lnTo>
                <a:lnTo>
                  <a:pt x="2292" y="346"/>
                </a:lnTo>
                <a:lnTo>
                  <a:pt x="2313" y="377"/>
                </a:lnTo>
                <a:lnTo>
                  <a:pt x="2331" y="407"/>
                </a:lnTo>
                <a:lnTo>
                  <a:pt x="2352" y="439"/>
                </a:lnTo>
                <a:lnTo>
                  <a:pt x="2369" y="474"/>
                </a:lnTo>
                <a:lnTo>
                  <a:pt x="2387" y="508"/>
                </a:lnTo>
                <a:lnTo>
                  <a:pt x="2404" y="545"/>
                </a:lnTo>
                <a:lnTo>
                  <a:pt x="2420" y="583"/>
                </a:lnTo>
                <a:lnTo>
                  <a:pt x="2435" y="622"/>
                </a:lnTo>
                <a:lnTo>
                  <a:pt x="2449" y="663"/>
                </a:lnTo>
                <a:lnTo>
                  <a:pt x="2461" y="706"/>
                </a:lnTo>
                <a:lnTo>
                  <a:pt x="2472" y="750"/>
                </a:lnTo>
                <a:lnTo>
                  <a:pt x="2482" y="796"/>
                </a:lnTo>
                <a:lnTo>
                  <a:pt x="2491" y="843"/>
                </a:lnTo>
                <a:lnTo>
                  <a:pt x="2498" y="892"/>
                </a:lnTo>
                <a:lnTo>
                  <a:pt x="2503" y="942"/>
                </a:lnTo>
                <a:lnTo>
                  <a:pt x="2507" y="994"/>
                </a:lnTo>
                <a:lnTo>
                  <a:pt x="2509" y="1048"/>
                </a:lnTo>
                <a:lnTo>
                  <a:pt x="2509" y="1104"/>
                </a:lnTo>
                <a:lnTo>
                  <a:pt x="2507" y="1161"/>
                </a:lnTo>
                <a:lnTo>
                  <a:pt x="2502" y="1220"/>
                </a:lnTo>
                <a:lnTo>
                  <a:pt x="2495" y="1280"/>
                </a:lnTo>
                <a:lnTo>
                  <a:pt x="2488" y="1342"/>
                </a:lnTo>
                <a:lnTo>
                  <a:pt x="2476" y="1406"/>
                </a:lnTo>
                <a:lnTo>
                  <a:pt x="2463" y="1472"/>
                </a:lnTo>
                <a:lnTo>
                  <a:pt x="2446" y="1540"/>
                </a:lnTo>
                <a:lnTo>
                  <a:pt x="2429" y="1609"/>
                </a:lnTo>
                <a:lnTo>
                  <a:pt x="2407" y="1680"/>
                </a:lnTo>
                <a:lnTo>
                  <a:pt x="2383" y="1754"/>
                </a:lnTo>
                <a:lnTo>
                  <a:pt x="2356" y="1829"/>
                </a:lnTo>
                <a:lnTo>
                  <a:pt x="2326" y="1906"/>
                </a:lnTo>
                <a:lnTo>
                  <a:pt x="2294" y="1985"/>
                </a:lnTo>
                <a:lnTo>
                  <a:pt x="2257" y="2066"/>
                </a:lnTo>
                <a:lnTo>
                  <a:pt x="2218" y="2149"/>
                </a:lnTo>
                <a:lnTo>
                  <a:pt x="2175" y="2234"/>
                </a:lnTo>
                <a:lnTo>
                  <a:pt x="2128" y="2321"/>
                </a:lnTo>
                <a:lnTo>
                  <a:pt x="2079" y="2409"/>
                </a:lnTo>
                <a:lnTo>
                  <a:pt x="2026" y="2500"/>
                </a:lnTo>
                <a:lnTo>
                  <a:pt x="1969" y="2593"/>
                </a:lnTo>
                <a:lnTo>
                  <a:pt x="1977" y="2554"/>
                </a:lnTo>
                <a:lnTo>
                  <a:pt x="1985" y="2515"/>
                </a:lnTo>
                <a:lnTo>
                  <a:pt x="1990" y="2476"/>
                </a:lnTo>
                <a:lnTo>
                  <a:pt x="1996" y="2438"/>
                </a:lnTo>
                <a:lnTo>
                  <a:pt x="2000" y="2401"/>
                </a:lnTo>
                <a:lnTo>
                  <a:pt x="2004" y="2363"/>
                </a:lnTo>
                <a:lnTo>
                  <a:pt x="2007" y="2327"/>
                </a:lnTo>
                <a:lnTo>
                  <a:pt x="2008" y="2290"/>
                </a:lnTo>
                <a:lnTo>
                  <a:pt x="2009" y="2255"/>
                </a:lnTo>
                <a:lnTo>
                  <a:pt x="2009" y="2219"/>
                </a:lnTo>
                <a:lnTo>
                  <a:pt x="2008" y="2185"/>
                </a:lnTo>
                <a:lnTo>
                  <a:pt x="2007" y="2150"/>
                </a:lnTo>
                <a:lnTo>
                  <a:pt x="2004" y="2115"/>
                </a:lnTo>
                <a:lnTo>
                  <a:pt x="2000" y="2082"/>
                </a:lnTo>
                <a:lnTo>
                  <a:pt x="1996" y="2048"/>
                </a:lnTo>
                <a:lnTo>
                  <a:pt x="1991" y="2015"/>
                </a:lnTo>
                <a:lnTo>
                  <a:pt x="1986" y="1983"/>
                </a:lnTo>
                <a:lnTo>
                  <a:pt x="1979" y="1950"/>
                </a:lnTo>
                <a:lnTo>
                  <a:pt x="1972" y="1919"/>
                </a:lnTo>
                <a:lnTo>
                  <a:pt x="1964" y="1888"/>
                </a:lnTo>
                <a:lnTo>
                  <a:pt x="1956" y="1857"/>
                </a:lnTo>
                <a:lnTo>
                  <a:pt x="1947" y="1825"/>
                </a:lnTo>
                <a:lnTo>
                  <a:pt x="1937" y="1795"/>
                </a:lnTo>
                <a:lnTo>
                  <a:pt x="1925" y="1766"/>
                </a:lnTo>
                <a:lnTo>
                  <a:pt x="1914" y="1736"/>
                </a:lnTo>
                <a:lnTo>
                  <a:pt x="1902" y="1707"/>
                </a:lnTo>
                <a:lnTo>
                  <a:pt x="1890" y="1679"/>
                </a:lnTo>
                <a:lnTo>
                  <a:pt x="1876" y="1650"/>
                </a:lnTo>
                <a:lnTo>
                  <a:pt x="1863" y="1622"/>
                </a:lnTo>
                <a:lnTo>
                  <a:pt x="1848" y="1596"/>
                </a:lnTo>
                <a:lnTo>
                  <a:pt x="1818" y="1541"/>
                </a:lnTo>
                <a:lnTo>
                  <a:pt x="1786" y="1489"/>
                </a:lnTo>
                <a:lnTo>
                  <a:pt x="1751" y="1438"/>
                </a:lnTo>
                <a:lnTo>
                  <a:pt x="1716" y="1388"/>
                </a:lnTo>
                <a:lnTo>
                  <a:pt x="1678" y="1340"/>
                </a:lnTo>
                <a:lnTo>
                  <a:pt x="1638" y="1293"/>
                </a:lnTo>
                <a:lnTo>
                  <a:pt x="1596" y="1249"/>
                </a:lnTo>
                <a:lnTo>
                  <a:pt x="1554" y="1205"/>
                </a:lnTo>
                <a:lnTo>
                  <a:pt x="1510" y="1163"/>
                </a:lnTo>
                <a:lnTo>
                  <a:pt x="1465" y="1122"/>
                </a:lnTo>
                <a:lnTo>
                  <a:pt x="1419" y="1081"/>
                </a:lnTo>
                <a:lnTo>
                  <a:pt x="1371" y="1044"/>
                </a:lnTo>
                <a:lnTo>
                  <a:pt x="1323" y="1006"/>
                </a:lnTo>
                <a:lnTo>
                  <a:pt x="1274" y="970"/>
                </a:lnTo>
                <a:lnTo>
                  <a:pt x="1225" y="935"/>
                </a:lnTo>
                <a:lnTo>
                  <a:pt x="1175" y="902"/>
                </a:lnTo>
                <a:lnTo>
                  <a:pt x="1125" y="871"/>
                </a:lnTo>
                <a:lnTo>
                  <a:pt x="1074" y="839"/>
                </a:lnTo>
                <a:lnTo>
                  <a:pt x="1023" y="810"/>
                </a:lnTo>
                <a:lnTo>
                  <a:pt x="973" y="781"/>
                </a:lnTo>
                <a:lnTo>
                  <a:pt x="922" y="755"/>
                </a:lnTo>
                <a:lnTo>
                  <a:pt x="871" y="729"/>
                </a:lnTo>
                <a:lnTo>
                  <a:pt x="821" y="703"/>
                </a:lnTo>
                <a:lnTo>
                  <a:pt x="771" y="680"/>
                </a:lnTo>
                <a:lnTo>
                  <a:pt x="722" y="658"/>
                </a:lnTo>
                <a:lnTo>
                  <a:pt x="673" y="635"/>
                </a:lnTo>
                <a:lnTo>
                  <a:pt x="625" y="615"/>
                </a:lnTo>
                <a:lnTo>
                  <a:pt x="532" y="578"/>
                </a:lnTo>
                <a:lnTo>
                  <a:pt x="444" y="545"/>
                </a:lnTo>
                <a:lnTo>
                  <a:pt x="360" y="515"/>
                </a:lnTo>
                <a:lnTo>
                  <a:pt x="283" y="489"/>
                </a:lnTo>
                <a:lnTo>
                  <a:pt x="214" y="468"/>
                </a:lnTo>
                <a:lnTo>
                  <a:pt x="153" y="450"/>
                </a:lnTo>
                <a:lnTo>
                  <a:pt x="101" y="436"/>
                </a:lnTo>
                <a:lnTo>
                  <a:pt x="27" y="417"/>
                </a:lnTo>
                <a:lnTo>
                  <a:pt x="0" y="411"/>
                </a:lnTo>
                <a:lnTo>
                  <a:pt x="3" y="528"/>
                </a:lnTo>
                <a:lnTo>
                  <a:pt x="8" y="642"/>
                </a:lnTo>
                <a:lnTo>
                  <a:pt x="15" y="752"/>
                </a:lnTo>
                <a:lnTo>
                  <a:pt x="22" y="858"/>
                </a:lnTo>
                <a:lnTo>
                  <a:pt x="32" y="962"/>
                </a:lnTo>
                <a:lnTo>
                  <a:pt x="44" y="1062"/>
                </a:lnTo>
                <a:lnTo>
                  <a:pt x="56" y="1158"/>
                </a:lnTo>
                <a:lnTo>
                  <a:pt x="69" y="1252"/>
                </a:lnTo>
                <a:lnTo>
                  <a:pt x="85" y="1342"/>
                </a:lnTo>
                <a:lnTo>
                  <a:pt x="102" y="1429"/>
                </a:lnTo>
                <a:lnTo>
                  <a:pt x="121" y="1514"/>
                </a:lnTo>
                <a:lnTo>
                  <a:pt x="140" y="1594"/>
                </a:lnTo>
                <a:lnTo>
                  <a:pt x="160" y="1673"/>
                </a:lnTo>
                <a:lnTo>
                  <a:pt x="182" y="1748"/>
                </a:lnTo>
                <a:lnTo>
                  <a:pt x="204" y="1821"/>
                </a:lnTo>
                <a:lnTo>
                  <a:pt x="229" y="1890"/>
                </a:lnTo>
                <a:lnTo>
                  <a:pt x="253" y="1957"/>
                </a:lnTo>
                <a:lnTo>
                  <a:pt x="279" y="2022"/>
                </a:lnTo>
                <a:lnTo>
                  <a:pt x="307" y="2083"/>
                </a:lnTo>
                <a:lnTo>
                  <a:pt x="334" y="2141"/>
                </a:lnTo>
                <a:lnTo>
                  <a:pt x="363" y="2198"/>
                </a:lnTo>
                <a:lnTo>
                  <a:pt x="392" y="2251"/>
                </a:lnTo>
                <a:lnTo>
                  <a:pt x="422" y="2303"/>
                </a:lnTo>
                <a:lnTo>
                  <a:pt x="453" y="2352"/>
                </a:lnTo>
                <a:lnTo>
                  <a:pt x="484" y="2399"/>
                </a:lnTo>
                <a:lnTo>
                  <a:pt x="517" y="2443"/>
                </a:lnTo>
                <a:lnTo>
                  <a:pt x="549" y="2486"/>
                </a:lnTo>
                <a:lnTo>
                  <a:pt x="582" y="2526"/>
                </a:lnTo>
                <a:lnTo>
                  <a:pt x="616" y="2564"/>
                </a:lnTo>
                <a:lnTo>
                  <a:pt x="649" y="2599"/>
                </a:lnTo>
                <a:lnTo>
                  <a:pt x="684" y="2634"/>
                </a:lnTo>
                <a:lnTo>
                  <a:pt x="718" y="2666"/>
                </a:lnTo>
                <a:lnTo>
                  <a:pt x="754" y="2696"/>
                </a:lnTo>
                <a:lnTo>
                  <a:pt x="789" y="2724"/>
                </a:lnTo>
                <a:lnTo>
                  <a:pt x="824" y="2751"/>
                </a:lnTo>
                <a:lnTo>
                  <a:pt x="860" y="2776"/>
                </a:lnTo>
                <a:lnTo>
                  <a:pt x="895" y="2799"/>
                </a:lnTo>
                <a:lnTo>
                  <a:pt x="930" y="2820"/>
                </a:lnTo>
                <a:lnTo>
                  <a:pt x="966" y="2840"/>
                </a:lnTo>
                <a:lnTo>
                  <a:pt x="1002" y="2858"/>
                </a:lnTo>
                <a:lnTo>
                  <a:pt x="1038" y="2875"/>
                </a:lnTo>
                <a:lnTo>
                  <a:pt x="1072" y="2891"/>
                </a:lnTo>
                <a:lnTo>
                  <a:pt x="1108" y="2905"/>
                </a:lnTo>
                <a:lnTo>
                  <a:pt x="1142" y="2917"/>
                </a:lnTo>
                <a:lnTo>
                  <a:pt x="1177" y="2930"/>
                </a:lnTo>
                <a:lnTo>
                  <a:pt x="1212" y="2940"/>
                </a:lnTo>
                <a:lnTo>
                  <a:pt x="1245" y="2949"/>
                </a:lnTo>
                <a:lnTo>
                  <a:pt x="1278" y="2957"/>
                </a:lnTo>
                <a:lnTo>
                  <a:pt x="1312" y="2964"/>
                </a:lnTo>
                <a:lnTo>
                  <a:pt x="1344" y="2971"/>
                </a:lnTo>
                <a:lnTo>
                  <a:pt x="1376" y="2975"/>
                </a:lnTo>
                <a:lnTo>
                  <a:pt x="1407" y="2980"/>
                </a:lnTo>
                <a:lnTo>
                  <a:pt x="1438" y="2983"/>
                </a:lnTo>
                <a:lnTo>
                  <a:pt x="1467" y="2986"/>
                </a:lnTo>
                <a:lnTo>
                  <a:pt x="1525" y="2990"/>
                </a:lnTo>
                <a:lnTo>
                  <a:pt x="1579" y="2991"/>
                </a:lnTo>
                <a:lnTo>
                  <a:pt x="1629" y="2990"/>
                </a:lnTo>
                <a:lnTo>
                  <a:pt x="1674" y="2986"/>
                </a:lnTo>
                <a:lnTo>
                  <a:pt x="1717" y="2983"/>
                </a:lnTo>
                <a:lnTo>
                  <a:pt x="1681" y="3040"/>
                </a:lnTo>
                <a:lnTo>
                  <a:pt x="1647" y="3097"/>
                </a:lnTo>
                <a:lnTo>
                  <a:pt x="1614" y="3153"/>
                </a:lnTo>
                <a:lnTo>
                  <a:pt x="1583" y="3208"/>
                </a:lnTo>
                <a:lnTo>
                  <a:pt x="1553" y="3263"/>
                </a:lnTo>
                <a:lnTo>
                  <a:pt x="1525" y="3319"/>
                </a:lnTo>
                <a:lnTo>
                  <a:pt x="1498" y="3373"/>
                </a:lnTo>
                <a:lnTo>
                  <a:pt x="1471" y="3427"/>
                </a:lnTo>
                <a:lnTo>
                  <a:pt x="1447" y="3481"/>
                </a:lnTo>
                <a:lnTo>
                  <a:pt x="1425" y="3534"/>
                </a:lnTo>
                <a:lnTo>
                  <a:pt x="1402" y="3587"/>
                </a:lnTo>
                <a:lnTo>
                  <a:pt x="1381" y="3639"/>
                </a:lnTo>
                <a:lnTo>
                  <a:pt x="1362" y="3691"/>
                </a:lnTo>
                <a:lnTo>
                  <a:pt x="1343" y="3743"/>
                </a:lnTo>
                <a:lnTo>
                  <a:pt x="1326" y="3794"/>
                </a:lnTo>
                <a:lnTo>
                  <a:pt x="1311" y="3845"/>
                </a:lnTo>
                <a:lnTo>
                  <a:pt x="1295" y="3895"/>
                </a:lnTo>
                <a:lnTo>
                  <a:pt x="1282" y="3946"/>
                </a:lnTo>
                <a:lnTo>
                  <a:pt x="1270" y="3995"/>
                </a:lnTo>
                <a:lnTo>
                  <a:pt x="1257" y="4044"/>
                </a:lnTo>
                <a:lnTo>
                  <a:pt x="1247" y="4093"/>
                </a:lnTo>
                <a:lnTo>
                  <a:pt x="1237" y="4141"/>
                </a:lnTo>
                <a:lnTo>
                  <a:pt x="1229" y="4189"/>
                </a:lnTo>
                <a:lnTo>
                  <a:pt x="1222" y="4236"/>
                </a:lnTo>
                <a:lnTo>
                  <a:pt x="1215" y="4282"/>
                </a:lnTo>
                <a:lnTo>
                  <a:pt x="1209" y="4329"/>
                </a:lnTo>
                <a:lnTo>
                  <a:pt x="1205" y="4375"/>
                </a:lnTo>
                <a:lnTo>
                  <a:pt x="1200" y="4421"/>
                </a:lnTo>
                <a:lnTo>
                  <a:pt x="1198" y="4465"/>
                </a:lnTo>
                <a:lnTo>
                  <a:pt x="1196" y="4510"/>
                </a:lnTo>
                <a:lnTo>
                  <a:pt x="1195" y="4555"/>
                </a:lnTo>
                <a:lnTo>
                  <a:pt x="1195" y="4598"/>
                </a:lnTo>
                <a:lnTo>
                  <a:pt x="1195" y="4641"/>
                </a:lnTo>
                <a:lnTo>
                  <a:pt x="1196" y="4684"/>
                </a:lnTo>
                <a:lnTo>
                  <a:pt x="1198" y="4726"/>
                </a:lnTo>
                <a:lnTo>
                  <a:pt x="1200" y="4768"/>
                </a:lnTo>
                <a:lnTo>
                  <a:pt x="1205" y="4809"/>
                </a:lnTo>
                <a:lnTo>
                  <a:pt x="1208" y="4850"/>
                </a:lnTo>
                <a:lnTo>
                  <a:pt x="1214" y="4890"/>
                </a:lnTo>
                <a:lnTo>
                  <a:pt x="1219" y="4931"/>
                </a:lnTo>
                <a:lnTo>
                  <a:pt x="1225" y="4970"/>
                </a:lnTo>
                <a:lnTo>
                  <a:pt x="1232" y="5009"/>
                </a:lnTo>
                <a:lnTo>
                  <a:pt x="1239" y="5048"/>
                </a:lnTo>
                <a:lnTo>
                  <a:pt x="1247" y="5086"/>
                </a:lnTo>
                <a:lnTo>
                  <a:pt x="1265" y="5160"/>
                </a:lnTo>
                <a:lnTo>
                  <a:pt x="1284" y="5233"/>
                </a:lnTo>
                <a:lnTo>
                  <a:pt x="1306" y="5303"/>
                </a:lnTo>
                <a:lnTo>
                  <a:pt x="1329" y="5372"/>
                </a:lnTo>
                <a:lnTo>
                  <a:pt x="1354" y="5438"/>
                </a:lnTo>
                <a:lnTo>
                  <a:pt x="1380" y="5503"/>
                </a:lnTo>
                <a:lnTo>
                  <a:pt x="1408" y="5565"/>
                </a:lnTo>
                <a:lnTo>
                  <a:pt x="1437" y="5625"/>
                </a:lnTo>
                <a:lnTo>
                  <a:pt x="1466" y="5685"/>
                </a:lnTo>
                <a:lnTo>
                  <a:pt x="1496" y="5740"/>
                </a:lnTo>
                <a:lnTo>
                  <a:pt x="1446" y="5748"/>
                </a:lnTo>
                <a:lnTo>
                  <a:pt x="1397" y="5757"/>
                </a:lnTo>
                <a:lnTo>
                  <a:pt x="1348" y="5767"/>
                </a:lnTo>
                <a:lnTo>
                  <a:pt x="1300" y="5777"/>
                </a:lnTo>
                <a:lnTo>
                  <a:pt x="1253" y="5789"/>
                </a:lnTo>
                <a:lnTo>
                  <a:pt x="1207" y="5800"/>
                </a:lnTo>
                <a:lnTo>
                  <a:pt x="1162" y="5814"/>
                </a:lnTo>
                <a:lnTo>
                  <a:pt x="1119" y="5827"/>
                </a:lnTo>
                <a:lnTo>
                  <a:pt x="1077" y="5841"/>
                </a:lnTo>
                <a:lnTo>
                  <a:pt x="1035" y="5856"/>
                </a:lnTo>
                <a:lnTo>
                  <a:pt x="995" y="5872"/>
                </a:lnTo>
                <a:lnTo>
                  <a:pt x="956" y="5887"/>
                </a:lnTo>
                <a:lnTo>
                  <a:pt x="919" y="5904"/>
                </a:lnTo>
                <a:lnTo>
                  <a:pt x="882" y="5922"/>
                </a:lnTo>
                <a:lnTo>
                  <a:pt x="848" y="5940"/>
                </a:lnTo>
                <a:lnTo>
                  <a:pt x="814" y="5958"/>
                </a:lnTo>
                <a:lnTo>
                  <a:pt x="782" y="5977"/>
                </a:lnTo>
                <a:lnTo>
                  <a:pt x="752" y="5997"/>
                </a:lnTo>
                <a:lnTo>
                  <a:pt x="723" y="6017"/>
                </a:lnTo>
                <a:lnTo>
                  <a:pt x="695" y="6037"/>
                </a:lnTo>
                <a:lnTo>
                  <a:pt x="669" y="6058"/>
                </a:lnTo>
                <a:lnTo>
                  <a:pt x="645" y="6080"/>
                </a:lnTo>
                <a:lnTo>
                  <a:pt x="623" y="6102"/>
                </a:lnTo>
                <a:lnTo>
                  <a:pt x="601" y="6125"/>
                </a:lnTo>
                <a:lnTo>
                  <a:pt x="582" y="6147"/>
                </a:lnTo>
                <a:lnTo>
                  <a:pt x="565" y="6171"/>
                </a:lnTo>
                <a:lnTo>
                  <a:pt x="550" y="6194"/>
                </a:lnTo>
                <a:lnTo>
                  <a:pt x="536" y="6219"/>
                </a:lnTo>
                <a:lnTo>
                  <a:pt x="524" y="6243"/>
                </a:lnTo>
                <a:lnTo>
                  <a:pt x="514" y="6268"/>
                </a:lnTo>
                <a:lnTo>
                  <a:pt x="507" y="6292"/>
                </a:lnTo>
                <a:lnTo>
                  <a:pt x="501" y="6318"/>
                </a:lnTo>
                <a:lnTo>
                  <a:pt x="3395" y="6318"/>
                </a:lnTo>
                <a:lnTo>
                  <a:pt x="3389" y="6292"/>
                </a:lnTo>
                <a:lnTo>
                  <a:pt x="3381" y="6266"/>
                </a:lnTo>
                <a:lnTo>
                  <a:pt x="3370" y="6240"/>
                </a:lnTo>
                <a:lnTo>
                  <a:pt x="3358" y="6214"/>
                </a:lnTo>
                <a:lnTo>
                  <a:pt x="3343" y="6190"/>
                </a:lnTo>
                <a:lnTo>
                  <a:pt x="3327" y="6165"/>
                </a:lnTo>
                <a:lnTo>
                  <a:pt x="3309" y="6141"/>
                </a:lnTo>
                <a:lnTo>
                  <a:pt x="3287" y="6117"/>
                </a:lnTo>
                <a:lnTo>
                  <a:pt x="3265" y="6094"/>
                </a:lnTo>
                <a:lnTo>
                  <a:pt x="3242" y="6072"/>
                </a:lnTo>
                <a:lnTo>
                  <a:pt x="3216" y="6049"/>
                </a:lnTo>
                <a:lnTo>
                  <a:pt x="3188" y="6028"/>
                </a:lnTo>
                <a:lnTo>
                  <a:pt x="3158" y="6007"/>
                </a:lnTo>
                <a:lnTo>
                  <a:pt x="3128" y="5986"/>
                </a:lnTo>
                <a:lnTo>
                  <a:pt x="3094" y="5966"/>
                </a:lnTo>
                <a:lnTo>
                  <a:pt x="3061" y="5947"/>
                </a:lnTo>
                <a:lnTo>
                  <a:pt x="3024" y="5928"/>
                </a:lnTo>
                <a:lnTo>
                  <a:pt x="2987" y="5909"/>
                </a:lnTo>
                <a:lnTo>
                  <a:pt x="2948" y="5892"/>
                </a:lnTo>
                <a:lnTo>
                  <a:pt x="2908" y="5874"/>
                </a:lnTo>
                <a:lnTo>
                  <a:pt x="2867" y="5858"/>
                </a:lnTo>
                <a:lnTo>
                  <a:pt x="2825" y="5843"/>
                </a:lnTo>
                <a:lnTo>
                  <a:pt x="2780" y="5828"/>
                </a:lnTo>
                <a:lnTo>
                  <a:pt x="2735" y="5814"/>
                </a:lnTo>
                <a:lnTo>
                  <a:pt x="2688" y="5800"/>
                </a:lnTo>
                <a:lnTo>
                  <a:pt x="2640" y="5788"/>
                </a:lnTo>
                <a:lnTo>
                  <a:pt x="2593" y="5777"/>
                </a:lnTo>
                <a:lnTo>
                  <a:pt x="2542" y="5766"/>
                </a:lnTo>
                <a:lnTo>
                  <a:pt x="2492" y="5756"/>
                </a:lnTo>
                <a:lnTo>
                  <a:pt x="2440" y="5747"/>
                </a:lnTo>
                <a:lnTo>
                  <a:pt x="2387" y="5738"/>
                </a:lnTo>
                <a:lnTo>
                  <a:pt x="2334" y="5731"/>
                </a:lnTo>
                <a:close/>
              </a:path>
            </a:pathLst>
          </a:custGeom>
          <a:solidFill>
            <a:srgbClr val="D6B9B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restart="never" repeatDur="0" fill="hold" grpId="0" nodeType="afterEffect">
                                  <p:stCondLst>
                                    <p:cond delay="0"/>
                                  </p:stCondLst>
                                  <p:childTnLst>
                                    <p:set>
                                      <p:cBhvr additive="base">
                                        <p:cTn id="6" dur="1" fill="hold">
                                          <p:stCondLst>
                                            <p:cond delay="0"/>
                                          </p:stCondLst>
                                        </p:cTn>
                                        <p:tgtEl>
                                          <p:spTgt spid="51"/>
                                        </p:tgtEl>
                                        <p:attrNameLst>
                                          <p:attrName>style.visibility</p:attrName>
                                        </p:attrNameLst>
                                      </p:cBhvr>
                                      <p:to>
                                        <p:strVal val="visible"/>
                                      </p:to>
                                    </p:set>
                                    <p:animEffect transition="in" filter="dissolve">
                                      <p:cBhvr additive="base">
                                        <p:cTn id="7" dur="500" fill="hold">
                                          <p:stCondLst>
                                            <p:cond delay="0"/>
                                          </p:stCondLst>
                                        </p:cTn>
                                        <p:tgtEl>
                                          <p:spTgt spid="51"/>
                                        </p:tgtEl>
                                      </p:cBhvr>
                                    </p:animEffect>
                                  </p:childTnLst>
                                </p:cTn>
                              </p:par>
                            </p:childTnLst>
                          </p:cTn>
                        </p:par>
                        <p:par>
                          <p:cTn id="8" fill="hold">
                            <p:stCondLst>
                              <p:cond delay="500"/>
                            </p:stCondLst>
                            <p:childTnLst>
                              <p:par>
                                <p:cTn id="9" presetID="9" presetClass="entr" presetSubtype="0" restart="never" repeatDur="0" fill="hold" grpId="0" nodeType="afterEffect">
                                  <p:stCondLst>
                                    <p:cond delay="0"/>
                                  </p:stCondLst>
                                  <p:childTnLst>
                                    <p:set>
                                      <p:cBhvr additive="base">
                                        <p:cTn id="10" dur="1" fill="hold">
                                          <p:stCondLst>
                                            <p:cond delay="0"/>
                                          </p:stCondLst>
                                        </p:cTn>
                                        <p:tgtEl>
                                          <p:spTgt spid="52"/>
                                        </p:tgtEl>
                                        <p:attrNameLst>
                                          <p:attrName>style.visibility</p:attrName>
                                        </p:attrNameLst>
                                      </p:cBhvr>
                                      <p:to>
                                        <p:strVal val="visible"/>
                                      </p:to>
                                    </p:set>
                                    <p:animEffect transition="in" filter="dissolve">
                                      <p:cBhvr additive="base">
                                        <p:cTn id="11" dur="500" fill="hold">
                                          <p:stCondLst>
                                            <p:cond delay="0"/>
                                          </p:stCondLst>
                                        </p:cTn>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1198410"/>
          </a:xfrm>
          <a:prstGeom prst="rect">
            <a:avLst/>
          </a:prstGeom>
          <a:solidFill>
            <a:srgbClr val="945E7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108000" rtlCol="0" anchor="ctr"/>
          <a:lstStyle/>
          <a:p>
            <a:pPr algn="ctr"/>
            <a:r>
              <a:rPr lang="zh-CN" altLang="en-US" sz="6000" b="1" spc="100" dirty="0" smtClean="0">
                <a:solidFill>
                  <a:schemeClr val="bg1"/>
                </a:solidFill>
                <a:latin typeface="幼圆" panose="02010509060101010101" pitchFamily="49" charset="-122"/>
                <a:ea typeface="幼圆" panose="02010509060101010101" pitchFamily="49" charset="-122"/>
              </a:rPr>
              <a:t>赠送可编辑</a:t>
            </a:r>
            <a:r>
              <a:rPr lang="zh-CN" altLang="en-US" sz="6000" b="1" spc="100" dirty="0">
                <a:solidFill>
                  <a:schemeClr val="bg1"/>
                </a:solidFill>
                <a:latin typeface="幼圆" panose="02010509060101010101" pitchFamily="49" charset="-122"/>
                <a:ea typeface="幼圆" panose="02010509060101010101" pitchFamily="49" charset="-122"/>
              </a:rPr>
              <a:t>素材</a:t>
            </a:r>
            <a:r>
              <a:rPr lang="zh-CN" altLang="en-US" sz="6000" b="1" spc="100" dirty="0" smtClean="0">
                <a:solidFill>
                  <a:schemeClr val="bg1"/>
                </a:solidFill>
                <a:latin typeface="Arial Rounded MT Bold" panose="020F0704030504030204" pitchFamily="34" charset="0"/>
                <a:ea typeface="幼圆" panose="02010509060101010101" pitchFamily="49" charset="-122"/>
              </a:rPr>
              <a:t>（</a:t>
            </a:r>
            <a:r>
              <a:rPr lang="en-US" altLang="zh-CN" sz="6000" b="1" spc="100" dirty="0" smtClean="0">
                <a:solidFill>
                  <a:schemeClr val="bg1"/>
                </a:solidFill>
                <a:latin typeface="Arial Rounded MT Bold" panose="020F0704030504030204" pitchFamily="34" charset="0"/>
                <a:ea typeface="幼圆" panose="02010509060101010101" pitchFamily="49" charset="-122"/>
              </a:rPr>
              <a:t>2</a:t>
            </a:r>
            <a:r>
              <a:rPr lang="zh-CN" altLang="en-US" sz="6000" b="1" spc="100" dirty="0" smtClean="0">
                <a:solidFill>
                  <a:schemeClr val="bg1"/>
                </a:solidFill>
                <a:latin typeface="Arial Rounded MT Bold" panose="020F0704030504030204" pitchFamily="34" charset="0"/>
                <a:ea typeface="幼圆" panose="02010509060101010101" pitchFamily="49" charset="-122"/>
              </a:rPr>
              <a:t>）</a:t>
            </a:r>
            <a:endParaRPr lang="zh-CN" altLang="en-US" sz="6000" b="1" spc="100" dirty="0">
              <a:solidFill>
                <a:schemeClr val="bg1"/>
              </a:solidFill>
              <a:latin typeface="Arial Rounded MT Bold" panose="020F0704030504030204" pitchFamily="34" charset="0"/>
              <a:ea typeface="幼圆" panose="02010509060101010101" pitchFamily="49" charset="-122"/>
            </a:endParaRPr>
          </a:p>
        </p:txBody>
      </p:sp>
      <p:sp>
        <p:nvSpPr>
          <p:cNvPr id="3" name="KSO_Shape"/>
          <p:cNvSpPr/>
          <p:nvPr/>
        </p:nvSpPr>
        <p:spPr bwMode="auto">
          <a:xfrm>
            <a:off x="1631504" y="1756394"/>
            <a:ext cx="626597" cy="430263"/>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rgbClr val="D6B9B2"/>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4" name="KSO_Shape"/>
          <p:cNvSpPr/>
          <p:nvPr/>
        </p:nvSpPr>
        <p:spPr bwMode="auto">
          <a:xfrm>
            <a:off x="2492052" y="1690821"/>
            <a:ext cx="582631" cy="534336"/>
          </a:xfrm>
          <a:custGeom>
            <a:avLst/>
            <a:gdLst>
              <a:gd name="T0" fmla="*/ 714858487 w 3746"/>
              <a:gd name="T1" fmla="*/ 582812132 h 3435"/>
              <a:gd name="T2" fmla="*/ 578584914 w 3746"/>
              <a:gd name="T3" fmla="*/ 702469979 h 3435"/>
              <a:gd name="T4" fmla="*/ 297492227 w 3746"/>
              <a:gd name="T5" fmla="*/ 712865271 h 3435"/>
              <a:gd name="T6" fmla="*/ 175538758 w 3746"/>
              <a:gd name="T7" fmla="*/ 461075515 h 3435"/>
              <a:gd name="T8" fmla="*/ 434689460 w 3746"/>
              <a:gd name="T9" fmla="*/ 74612703 h 3435"/>
              <a:gd name="T10" fmla="*/ 692454191 w 3746"/>
              <a:gd name="T11" fmla="*/ 442364662 h 3435"/>
              <a:gd name="T12" fmla="*/ 729872055 w 3746"/>
              <a:gd name="T13" fmla="*/ 485099367 h 3435"/>
              <a:gd name="T14" fmla="*/ 738417598 w 3746"/>
              <a:gd name="T15" fmla="*/ 354815521 h 3435"/>
              <a:gd name="T16" fmla="*/ 738879909 w 3746"/>
              <a:gd name="T17" fmla="*/ 235157674 h 3435"/>
              <a:gd name="T18" fmla="*/ 433534644 w 3746"/>
              <a:gd name="T19" fmla="*/ 32109186 h 3435"/>
              <a:gd name="T20" fmla="*/ 431917998 w 3746"/>
              <a:gd name="T21" fmla="*/ 32109186 h 3435"/>
              <a:gd name="T22" fmla="*/ 236977563 w 3746"/>
              <a:gd name="T23" fmla="*/ 89859100 h 3435"/>
              <a:gd name="T24" fmla="*/ 217575886 w 3746"/>
              <a:gd name="T25" fmla="*/ 103950036 h 3435"/>
              <a:gd name="T26" fmla="*/ 199559699 w 3746"/>
              <a:gd name="T27" fmla="*/ 119657847 h 3435"/>
              <a:gd name="T28" fmla="*/ 182929964 w 3746"/>
              <a:gd name="T29" fmla="*/ 136289930 h 3435"/>
              <a:gd name="T30" fmla="*/ 168147551 w 3746"/>
              <a:gd name="T31" fmla="*/ 154076992 h 3435"/>
              <a:gd name="T32" fmla="*/ 154982264 w 3746"/>
              <a:gd name="T33" fmla="*/ 173019032 h 3435"/>
              <a:gd name="T34" fmla="*/ 143433624 w 3746"/>
              <a:gd name="T35" fmla="*/ 192884864 h 3435"/>
              <a:gd name="T36" fmla="*/ 133963940 w 3746"/>
              <a:gd name="T37" fmla="*/ 213443779 h 3435"/>
              <a:gd name="T38" fmla="*/ 146898072 w 3746"/>
              <a:gd name="T39" fmla="*/ 242549924 h 3435"/>
              <a:gd name="T40" fmla="*/ 151055986 w 3746"/>
              <a:gd name="T41" fmla="*/ 477938305 h 3435"/>
              <a:gd name="T42" fmla="*/ 0 w 3746"/>
              <a:gd name="T43" fmla="*/ 361514688 h 3435"/>
              <a:gd name="T44" fmla="*/ 432148673 w 3746"/>
              <a:gd name="T45" fmla="*/ 0 h 3435"/>
              <a:gd name="T46" fmla="*/ 433303489 w 3746"/>
              <a:gd name="T47" fmla="*/ 0 h 3435"/>
              <a:gd name="T48" fmla="*/ 865221487 w 3746"/>
              <a:gd name="T49" fmla="*/ 361514688 h 3435"/>
              <a:gd name="T50" fmla="*/ 664737647 w 3746"/>
              <a:gd name="T51" fmla="*/ 377915582 h 3435"/>
              <a:gd name="T52" fmla="*/ 649031573 w 3746"/>
              <a:gd name="T53" fmla="*/ 372833771 h 3435"/>
              <a:gd name="T54" fmla="*/ 633325499 w 3746"/>
              <a:gd name="T55" fmla="*/ 366365792 h 3435"/>
              <a:gd name="T56" fmla="*/ 612537850 w 3746"/>
              <a:gd name="T57" fmla="*/ 355277416 h 3435"/>
              <a:gd name="T58" fmla="*/ 594522144 w 3746"/>
              <a:gd name="T59" fmla="*/ 343727626 h 3435"/>
              <a:gd name="T60" fmla="*/ 572579679 w 3746"/>
              <a:gd name="T61" fmla="*/ 325247481 h 3435"/>
              <a:gd name="T62" fmla="*/ 555488114 w 3746"/>
              <a:gd name="T63" fmla="*/ 306767816 h 3435"/>
              <a:gd name="T64" fmla="*/ 536317111 w 3746"/>
              <a:gd name="T65" fmla="*/ 278585462 h 3435"/>
              <a:gd name="T66" fmla="*/ 373943640 w 3746"/>
              <a:gd name="T67" fmla="*/ 395240748 h 3435"/>
              <a:gd name="T68" fmla="*/ 398888723 w 3746"/>
              <a:gd name="T69" fmla="*/ 252944735 h 3435"/>
              <a:gd name="T70" fmla="*/ 385030451 w 3746"/>
              <a:gd name="T71" fmla="*/ 276044797 h 3435"/>
              <a:gd name="T72" fmla="*/ 369093221 w 3746"/>
              <a:gd name="T73" fmla="*/ 298682482 h 3435"/>
              <a:gd name="T74" fmla="*/ 331675838 w 3746"/>
              <a:gd name="T75" fmla="*/ 341648375 h 3435"/>
              <a:gd name="T76" fmla="*/ 314121962 w 3746"/>
              <a:gd name="T77" fmla="*/ 358280458 h 3435"/>
              <a:gd name="T78" fmla="*/ 295644426 w 3746"/>
              <a:gd name="T79" fmla="*/ 374219457 h 3435"/>
              <a:gd name="T80" fmla="*/ 275087932 w 3746"/>
              <a:gd name="T81" fmla="*/ 390620352 h 3435"/>
              <a:gd name="T82" fmla="*/ 259150703 w 3746"/>
              <a:gd name="T83" fmla="*/ 401939435 h 3435"/>
              <a:gd name="T84" fmla="*/ 244137614 w 3746"/>
              <a:gd name="T85" fmla="*/ 412103539 h 3435"/>
              <a:gd name="T86" fmla="*/ 230510017 w 3746"/>
              <a:gd name="T87" fmla="*/ 420650287 h 3435"/>
              <a:gd name="T88" fmla="*/ 220347348 w 3746"/>
              <a:gd name="T89" fmla="*/ 426656371 h 3435"/>
              <a:gd name="T90" fmla="*/ 434227630 w 3746"/>
              <a:gd name="T91" fmla="*/ 745436353 h 3435"/>
              <a:gd name="T92" fmla="*/ 509524227 w 3746"/>
              <a:gd name="T93" fmla="*/ 663893295 h 3435"/>
              <a:gd name="T94" fmla="*/ 426143437 w 3746"/>
              <a:gd name="T95" fmla="*/ 644951254 h 3435"/>
              <a:gd name="T96" fmla="*/ 511372029 w 3746"/>
              <a:gd name="T97" fmla="*/ 630629130 h 3435"/>
              <a:gd name="T98" fmla="*/ 664737647 w 3746"/>
              <a:gd name="T99" fmla="*/ 377915582 h 3435"/>
              <a:gd name="T100" fmla="*/ 612769005 w 3746"/>
              <a:gd name="T101" fmla="*/ 487640514 h 3435"/>
              <a:gd name="T102" fmla="*/ 537010097 w 3746"/>
              <a:gd name="T103" fmla="*/ 437975454 h 3435"/>
              <a:gd name="T104" fmla="*/ 414825952 w 3746"/>
              <a:gd name="T105" fmla="*/ 487640514 h 3435"/>
              <a:gd name="T106" fmla="*/ 339067044 w 3746"/>
              <a:gd name="T107" fmla="*/ 437975454 h 343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746" h="3435">
                <a:moveTo>
                  <a:pt x="3292" y="2123"/>
                </a:moveTo>
                <a:cubicBezTo>
                  <a:pt x="3263" y="2291"/>
                  <a:pt x="3190" y="2422"/>
                  <a:pt x="3095" y="2523"/>
                </a:cubicBezTo>
                <a:cubicBezTo>
                  <a:pt x="3200" y="3020"/>
                  <a:pt x="3325" y="3140"/>
                  <a:pt x="3443" y="3168"/>
                </a:cubicBezTo>
                <a:cubicBezTo>
                  <a:pt x="3414" y="3215"/>
                  <a:pt x="2780" y="3404"/>
                  <a:pt x="2505" y="3041"/>
                </a:cubicBezTo>
                <a:cubicBezTo>
                  <a:pt x="2317" y="3280"/>
                  <a:pt x="2098" y="3435"/>
                  <a:pt x="1882" y="3435"/>
                </a:cubicBezTo>
                <a:cubicBezTo>
                  <a:pt x="1680" y="3435"/>
                  <a:pt x="1472" y="3299"/>
                  <a:pt x="1288" y="3086"/>
                </a:cubicBezTo>
                <a:cubicBezTo>
                  <a:pt x="994" y="3383"/>
                  <a:pt x="389" y="3168"/>
                  <a:pt x="389" y="3168"/>
                </a:cubicBezTo>
                <a:cubicBezTo>
                  <a:pt x="389" y="3168"/>
                  <a:pt x="656" y="3041"/>
                  <a:pt x="760" y="1996"/>
                </a:cubicBezTo>
                <a:cubicBezTo>
                  <a:pt x="722" y="1830"/>
                  <a:pt x="701" y="1664"/>
                  <a:pt x="701" y="1504"/>
                </a:cubicBezTo>
                <a:cubicBezTo>
                  <a:pt x="701" y="645"/>
                  <a:pt x="1313" y="323"/>
                  <a:pt x="1882" y="323"/>
                </a:cubicBezTo>
                <a:cubicBezTo>
                  <a:pt x="2451" y="323"/>
                  <a:pt x="3038" y="645"/>
                  <a:pt x="3038" y="1504"/>
                </a:cubicBezTo>
                <a:cubicBezTo>
                  <a:pt x="3038" y="1637"/>
                  <a:pt x="3024" y="1776"/>
                  <a:pt x="2998" y="1915"/>
                </a:cubicBezTo>
                <a:cubicBezTo>
                  <a:pt x="3017" y="2069"/>
                  <a:pt x="3036" y="2203"/>
                  <a:pt x="3056" y="2322"/>
                </a:cubicBezTo>
                <a:cubicBezTo>
                  <a:pt x="3098" y="2258"/>
                  <a:pt x="3134" y="2185"/>
                  <a:pt x="3160" y="2100"/>
                </a:cubicBezTo>
                <a:cubicBezTo>
                  <a:pt x="3137" y="2091"/>
                  <a:pt x="3114" y="2082"/>
                  <a:pt x="3093" y="2069"/>
                </a:cubicBezTo>
                <a:cubicBezTo>
                  <a:pt x="3159" y="1904"/>
                  <a:pt x="3197" y="1724"/>
                  <a:pt x="3197" y="1536"/>
                </a:cubicBezTo>
                <a:cubicBezTo>
                  <a:pt x="3197" y="1365"/>
                  <a:pt x="3165" y="1202"/>
                  <a:pt x="3110" y="1050"/>
                </a:cubicBezTo>
                <a:cubicBezTo>
                  <a:pt x="3139" y="1036"/>
                  <a:pt x="3169" y="1025"/>
                  <a:pt x="3199" y="1018"/>
                </a:cubicBezTo>
                <a:cubicBezTo>
                  <a:pt x="3049" y="513"/>
                  <a:pt x="2515" y="139"/>
                  <a:pt x="1877" y="139"/>
                </a:cubicBezTo>
                <a:cubicBezTo>
                  <a:pt x="1877" y="139"/>
                  <a:pt x="1877" y="139"/>
                  <a:pt x="1877" y="139"/>
                </a:cubicBezTo>
                <a:cubicBezTo>
                  <a:pt x="1876" y="139"/>
                  <a:pt x="1874" y="139"/>
                  <a:pt x="1873" y="139"/>
                </a:cubicBezTo>
                <a:cubicBezTo>
                  <a:pt x="1872" y="139"/>
                  <a:pt x="1871" y="139"/>
                  <a:pt x="1870" y="139"/>
                </a:cubicBezTo>
                <a:cubicBezTo>
                  <a:pt x="1870" y="139"/>
                  <a:pt x="1870" y="139"/>
                  <a:pt x="1870" y="139"/>
                </a:cubicBezTo>
                <a:cubicBezTo>
                  <a:pt x="1551" y="139"/>
                  <a:pt x="1258" y="232"/>
                  <a:pt x="1026" y="389"/>
                </a:cubicBezTo>
                <a:cubicBezTo>
                  <a:pt x="1024" y="390"/>
                  <a:pt x="1022" y="391"/>
                  <a:pt x="1021" y="392"/>
                </a:cubicBezTo>
                <a:cubicBezTo>
                  <a:pt x="994" y="411"/>
                  <a:pt x="967" y="430"/>
                  <a:pt x="942" y="450"/>
                </a:cubicBezTo>
                <a:cubicBezTo>
                  <a:pt x="938" y="453"/>
                  <a:pt x="935" y="457"/>
                  <a:pt x="931" y="459"/>
                </a:cubicBezTo>
                <a:cubicBezTo>
                  <a:pt x="908" y="478"/>
                  <a:pt x="885" y="497"/>
                  <a:pt x="864" y="518"/>
                </a:cubicBezTo>
                <a:cubicBezTo>
                  <a:pt x="858" y="522"/>
                  <a:pt x="854" y="528"/>
                  <a:pt x="848" y="533"/>
                </a:cubicBezTo>
                <a:cubicBezTo>
                  <a:pt x="829" y="552"/>
                  <a:pt x="810" y="570"/>
                  <a:pt x="792" y="590"/>
                </a:cubicBezTo>
                <a:cubicBezTo>
                  <a:pt x="785" y="598"/>
                  <a:pt x="779" y="606"/>
                  <a:pt x="773" y="613"/>
                </a:cubicBezTo>
                <a:cubicBezTo>
                  <a:pt x="757" y="631"/>
                  <a:pt x="742" y="649"/>
                  <a:pt x="728" y="667"/>
                </a:cubicBezTo>
                <a:cubicBezTo>
                  <a:pt x="720" y="678"/>
                  <a:pt x="713" y="689"/>
                  <a:pt x="705" y="699"/>
                </a:cubicBezTo>
                <a:cubicBezTo>
                  <a:pt x="693" y="716"/>
                  <a:pt x="681" y="732"/>
                  <a:pt x="671" y="749"/>
                </a:cubicBezTo>
                <a:cubicBezTo>
                  <a:pt x="662" y="763"/>
                  <a:pt x="654" y="777"/>
                  <a:pt x="646" y="792"/>
                </a:cubicBezTo>
                <a:cubicBezTo>
                  <a:pt x="638" y="806"/>
                  <a:pt x="629" y="820"/>
                  <a:pt x="621" y="835"/>
                </a:cubicBezTo>
                <a:cubicBezTo>
                  <a:pt x="612" y="853"/>
                  <a:pt x="603" y="872"/>
                  <a:pt x="595" y="891"/>
                </a:cubicBezTo>
                <a:cubicBezTo>
                  <a:pt x="590" y="902"/>
                  <a:pt x="585" y="913"/>
                  <a:pt x="580" y="924"/>
                </a:cubicBezTo>
                <a:cubicBezTo>
                  <a:pt x="568" y="955"/>
                  <a:pt x="557" y="986"/>
                  <a:pt x="547" y="1018"/>
                </a:cubicBezTo>
                <a:cubicBezTo>
                  <a:pt x="578" y="1025"/>
                  <a:pt x="608" y="1036"/>
                  <a:pt x="636" y="1050"/>
                </a:cubicBezTo>
                <a:cubicBezTo>
                  <a:pt x="581" y="1202"/>
                  <a:pt x="550" y="1365"/>
                  <a:pt x="550" y="1536"/>
                </a:cubicBezTo>
                <a:cubicBezTo>
                  <a:pt x="550" y="1724"/>
                  <a:pt x="587" y="1904"/>
                  <a:pt x="654" y="2069"/>
                </a:cubicBezTo>
                <a:cubicBezTo>
                  <a:pt x="595" y="2104"/>
                  <a:pt x="528" y="2123"/>
                  <a:pt x="458" y="2123"/>
                </a:cubicBezTo>
                <a:cubicBezTo>
                  <a:pt x="205" y="2123"/>
                  <a:pt x="0" y="1873"/>
                  <a:pt x="0" y="1565"/>
                </a:cubicBezTo>
                <a:cubicBezTo>
                  <a:pt x="0" y="1289"/>
                  <a:pt x="165" y="1061"/>
                  <a:pt x="380" y="1016"/>
                </a:cubicBezTo>
                <a:cubicBezTo>
                  <a:pt x="535" y="435"/>
                  <a:pt x="1143" y="0"/>
                  <a:pt x="1871" y="0"/>
                </a:cubicBezTo>
                <a:cubicBezTo>
                  <a:pt x="1872" y="0"/>
                  <a:pt x="1872" y="0"/>
                  <a:pt x="1873" y="0"/>
                </a:cubicBezTo>
                <a:cubicBezTo>
                  <a:pt x="1874" y="0"/>
                  <a:pt x="1875" y="0"/>
                  <a:pt x="1876" y="0"/>
                </a:cubicBezTo>
                <a:cubicBezTo>
                  <a:pt x="2604" y="0"/>
                  <a:pt x="3212" y="435"/>
                  <a:pt x="3366" y="1016"/>
                </a:cubicBezTo>
                <a:cubicBezTo>
                  <a:pt x="3582" y="1061"/>
                  <a:pt x="3746" y="1289"/>
                  <a:pt x="3746" y="1565"/>
                </a:cubicBezTo>
                <a:cubicBezTo>
                  <a:pt x="3746" y="1872"/>
                  <a:pt x="3543" y="2120"/>
                  <a:pt x="3292" y="2123"/>
                </a:cubicBezTo>
                <a:close/>
                <a:moveTo>
                  <a:pt x="2878" y="1636"/>
                </a:moveTo>
                <a:cubicBezTo>
                  <a:pt x="2862" y="1631"/>
                  <a:pt x="2843" y="1625"/>
                  <a:pt x="2823" y="1618"/>
                </a:cubicBezTo>
                <a:cubicBezTo>
                  <a:pt x="2819" y="1616"/>
                  <a:pt x="2815" y="1615"/>
                  <a:pt x="2810" y="1614"/>
                </a:cubicBezTo>
                <a:cubicBezTo>
                  <a:pt x="2791" y="1606"/>
                  <a:pt x="2771" y="1599"/>
                  <a:pt x="2749" y="1589"/>
                </a:cubicBezTo>
                <a:cubicBezTo>
                  <a:pt x="2747" y="1588"/>
                  <a:pt x="2745" y="1587"/>
                  <a:pt x="2742" y="1586"/>
                </a:cubicBezTo>
                <a:cubicBezTo>
                  <a:pt x="2719" y="1575"/>
                  <a:pt x="2695" y="1563"/>
                  <a:pt x="2671" y="1549"/>
                </a:cubicBezTo>
                <a:cubicBezTo>
                  <a:pt x="2665" y="1546"/>
                  <a:pt x="2658" y="1542"/>
                  <a:pt x="2652" y="1538"/>
                </a:cubicBezTo>
                <a:cubicBezTo>
                  <a:pt x="2629" y="1525"/>
                  <a:pt x="2606" y="1510"/>
                  <a:pt x="2582" y="1493"/>
                </a:cubicBezTo>
                <a:cubicBezTo>
                  <a:pt x="2580" y="1491"/>
                  <a:pt x="2577" y="1490"/>
                  <a:pt x="2574" y="1488"/>
                </a:cubicBezTo>
                <a:cubicBezTo>
                  <a:pt x="2549" y="1469"/>
                  <a:pt x="2524" y="1448"/>
                  <a:pt x="2499" y="1426"/>
                </a:cubicBezTo>
                <a:cubicBezTo>
                  <a:pt x="2492" y="1420"/>
                  <a:pt x="2486" y="1414"/>
                  <a:pt x="2479" y="1408"/>
                </a:cubicBezTo>
                <a:cubicBezTo>
                  <a:pt x="2455" y="1385"/>
                  <a:pt x="2432" y="1360"/>
                  <a:pt x="2409" y="1332"/>
                </a:cubicBezTo>
                <a:cubicBezTo>
                  <a:pt x="2408" y="1331"/>
                  <a:pt x="2406" y="1329"/>
                  <a:pt x="2405" y="1328"/>
                </a:cubicBezTo>
                <a:cubicBezTo>
                  <a:pt x="2381" y="1299"/>
                  <a:pt x="2359" y="1267"/>
                  <a:pt x="2338" y="1232"/>
                </a:cubicBezTo>
                <a:cubicBezTo>
                  <a:pt x="2333" y="1224"/>
                  <a:pt x="2327" y="1215"/>
                  <a:pt x="2322" y="1206"/>
                </a:cubicBezTo>
                <a:cubicBezTo>
                  <a:pt x="2302" y="1170"/>
                  <a:pt x="2282" y="1132"/>
                  <a:pt x="2264" y="1090"/>
                </a:cubicBezTo>
                <a:cubicBezTo>
                  <a:pt x="2060" y="1680"/>
                  <a:pt x="1619" y="1711"/>
                  <a:pt x="1619" y="1711"/>
                </a:cubicBezTo>
                <a:cubicBezTo>
                  <a:pt x="1619" y="1711"/>
                  <a:pt x="1819" y="1458"/>
                  <a:pt x="1780" y="990"/>
                </a:cubicBezTo>
                <a:cubicBezTo>
                  <a:pt x="1763" y="1027"/>
                  <a:pt x="1745" y="1061"/>
                  <a:pt x="1727" y="1095"/>
                </a:cubicBezTo>
                <a:cubicBezTo>
                  <a:pt x="1721" y="1106"/>
                  <a:pt x="1715" y="1116"/>
                  <a:pt x="1709" y="1126"/>
                </a:cubicBezTo>
                <a:cubicBezTo>
                  <a:pt x="1695" y="1150"/>
                  <a:pt x="1681" y="1173"/>
                  <a:pt x="1667" y="1195"/>
                </a:cubicBezTo>
                <a:cubicBezTo>
                  <a:pt x="1660" y="1206"/>
                  <a:pt x="1653" y="1216"/>
                  <a:pt x="1646" y="1226"/>
                </a:cubicBezTo>
                <a:cubicBezTo>
                  <a:pt x="1630" y="1249"/>
                  <a:pt x="1614" y="1271"/>
                  <a:pt x="1598" y="1293"/>
                </a:cubicBezTo>
                <a:cubicBezTo>
                  <a:pt x="1592" y="1301"/>
                  <a:pt x="1586" y="1309"/>
                  <a:pt x="1580" y="1317"/>
                </a:cubicBezTo>
                <a:cubicBezTo>
                  <a:pt x="1534" y="1375"/>
                  <a:pt x="1485" y="1429"/>
                  <a:pt x="1436" y="1479"/>
                </a:cubicBezTo>
                <a:cubicBezTo>
                  <a:pt x="1429" y="1485"/>
                  <a:pt x="1423" y="1492"/>
                  <a:pt x="1417" y="1498"/>
                </a:cubicBezTo>
                <a:cubicBezTo>
                  <a:pt x="1398" y="1516"/>
                  <a:pt x="1379" y="1534"/>
                  <a:pt x="1360" y="1551"/>
                </a:cubicBezTo>
                <a:cubicBezTo>
                  <a:pt x="1353" y="1558"/>
                  <a:pt x="1346" y="1564"/>
                  <a:pt x="1339" y="1570"/>
                </a:cubicBezTo>
                <a:cubicBezTo>
                  <a:pt x="1319" y="1588"/>
                  <a:pt x="1300" y="1604"/>
                  <a:pt x="1280" y="1620"/>
                </a:cubicBezTo>
                <a:cubicBezTo>
                  <a:pt x="1275" y="1625"/>
                  <a:pt x="1270" y="1629"/>
                  <a:pt x="1264" y="1634"/>
                </a:cubicBezTo>
                <a:cubicBezTo>
                  <a:pt x="1240" y="1654"/>
                  <a:pt x="1215" y="1673"/>
                  <a:pt x="1191" y="1691"/>
                </a:cubicBezTo>
                <a:cubicBezTo>
                  <a:pt x="1189" y="1692"/>
                  <a:pt x="1188" y="1693"/>
                  <a:pt x="1186" y="1695"/>
                </a:cubicBezTo>
                <a:cubicBezTo>
                  <a:pt x="1164" y="1711"/>
                  <a:pt x="1143" y="1726"/>
                  <a:pt x="1122" y="1740"/>
                </a:cubicBezTo>
                <a:cubicBezTo>
                  <a:pt x="1114" y="1746"/>
                  <a:pt x="1107" y="1751"/>
                  <a:pt x="1100" y="1756"/>
                </a:cubicBezTo>
                <a:cubicBezTo>
                  <a:pt x="1085" y="1765"/>
                  <a:pt x="1071" y="1775"/>
                  <a:pt x="1057" y="1784"/>
                </a:cubicBezTo>
                <a:cubicBezTo>
                  <a:pt x="1049" y="1789"/>
                  <a:pt x="1041" y="1794"/>
                  <a:pt x="1032" y="1800"/>
                </a:cubicBezTo>
                <a:cubicBezTo>
                  <a:pt x="1021" y="1807"/>
                  <a:pt x="1009" y="1814"/>
                  <a:pt x="998" y="1821"/>
                </a:cubicBezTo>
                <a:cubicBezTo>
                  <a:pt x="990" y="1826"/>
                  <a:pt x="981" y="1831"/>
                  <a:pt x="973" y="1836"/>
                </a:cubicBezTo>
                <a:cubicBezTo>
                  <a:pt x="966" y="1840"/>
                  <a:pt x="960" y="1843"/>
                  <a:pt x="954" y="1847"/>
                </a:cubicBezTo>
                <a:cubicBezTo>
                  <a:pt x="930" y="1861"/>
                  <a:pt x="908" y="1872"/>
                  <a:pt x="890" y="1882"/>
                </a:cubicBezTo>
                <a:cubicBezTo>
                  <a:pt x="1010" y="2545"/>
                  <a:pt x="1458" y="3227"/>
                  <a:pt x="1880" y="3227"/>
                </a:cubicBezTo>
                <a:cubicBezTo>
                  <a:pt x="2080" y="3227"/>
                  <a:pt x="2282" y="3073"/>
                  <a:pt x="2451" y="2842"/>
                </a:cubicBezTo>
                <a:cubicBezTo>
                  <a:pt x="2354" y="2861"/>
                  <a:pt x="2268" y="2870"/>
                  <a:pt x="2206" y="2874"/>
                </a:cubicBezTo>
                <a:cubicBezTo>
                  <a:pt x="2175" y="2938"/>
                  <a:pt x="2111" y="2982"/>
                  <a:pt x="2035" y="2982"/>
                </a:cubicBezTo>
                <a:cubicBezTo>
                  <a:pt x="1930" y="2982"/>
                  <a:pt x="1845" y="2897"/>
                  <a:pt x="1845" y="2792"/>
                </a:cubicBezTo>
                <a:cubicBezTo>
                  <a:pt x="1845" y="2687"/>
                  <a:pt x="1930" y="2602"/>
                  <a:pt x="2035" y="2602"/>
                </a:cubicBezTo>
                <a:cubicBezTo>
                  <a:pt x="2118" y="2602"/>
                  <a:pt x="2188" y="2656"/>
                  <a:pt x="2214" y="2730"/>
                </a:cubicBezTo>
                <a:cubicBezTo>
                  <a:pt x="2305" y="2726"/>
                  <a:pt x="2430" y="2712"/>
                  <a:pt x="2563" y="2671"/>
                </a:cubicBezTo>
                <a:cubicBezTo>
                  <a:pt x="2739" y="2370"/>
                  <a:pt x="2862" y="1987"/>
                  <a:pt x="2878" y="1636"/>
                </a:cubicBezTo>
                <a:close/>
                <a:moveTo>
                  <a:pt x="2325" y="1896"/>
                </a:moveTo>
                <a:cubicBezTo>
                  <a:pt x="2489" y="1896"/>
                  <a:pt x="2625" y="1989"/>
                  <a:pt x="2653" y="2111"/>
                </a:cubicBezTo>
                <a:cubicBezTo>
                  <a:pt x="1997" y="2111"/>
                  <a:pt x="1997" y="2111"/>
                  <a:pt x="1997" y="2111"/>
                </a:cubicBezTo>
                <a:cubicBezTo>
                  <a:pt x="2025" y="1989"/>
                  <a:pt x="2161" y="1896"/>
                  <a:pt x="2325" y="1896"/>
                </a:cubicBezTo>
                <a:close/>
                <a:moveTo>
                  <a:pt x="1468" y="1896"/>
                </a:moveTo>
                <a:cubicBezTo>
                  <a:pt x="1632" y="1896"/>
                  <a:pt x="1768" y="1989"/>
                  <a:pt x="1796" y="2111"/>
                </a:cubicBezTo>
                <a:cubicBezTo>
                  <a:pt x="1140" y="2111"/>
                  <a:pt x="1140" y="2111"/>
                  <a:pt x="1140" y="2111"/>
                </a:cubicBezTo>
                <a:cubicBezTo>
                  <a:pt x="1168" y="1989"/>
                  <a:pt x="1303" y="1896"/>
                  <a:pt x="1468" y="1896"/>
                </a:cubicBezTo>
                <a:close/>
              </a:path>
            </a:pathLst>
          </a:custGeom>
          <a:solidFill>
            <a:srgbClr val="D6B9B2"/>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5" name="KSO_Shape"/>
          <p:cNvSpPr/>
          <p:nvPr/>
        </p:nvSpPr>
        <p:spPr bwMode="auto">
          <a:xfrm>
            <a:off x="3449604" y="1616009"/>
            <a:ext cx="492259" cy="597885"/>
          </a:xfrm>
          <a:custGeom>
            <a:avLst/>
            <a:gdLst>
              <a:gd name="T0" fmla="*/ 440790 w 2792413"/>
              <a:gd name="T1" fmla="*/ 2575798 h 3389313"/>
              <a:gd name="T2" fmla="*/ 1147253 w 2792413"/>
              <a:gd name="T3" fmla="*/ 1201035 h 3389313"/>
              <a:gd name="T4" fmla="*/ 1223433 w 2792413"/>
              <a:gd name="T5" fmla="*/ 1473921 h 3389313"/>
              <a:gd name="T6" fmla="*/ 1315165 w 2792413"/>
              <a:gd name="T7" fmla="*/ 1458373 h 3389313"/>
              <a:gd name="T8" fmla="*/ 1462128 w 2792413"/>
              <a:gd name="T9" fmla="*/ 1368574 h 3389313"/>
              <a:gd name="T10" fmla="*/ 1552274 w 2792413"/>
              <a:gd name="T11" fmla="*/ 1517392 h 3389313"/>
              <a:gd name="T12" fmla="*/ 1632262 w 2792413"/>
              <a:gd name="T13" fmla="*/ 1262910 h 3389313"/>
              <a:gd name="T14" fmla="*/ 1689714 w 2792413"/>
              <a:gd name="T15" fmla="*/ 1093784 h 3389313"/>
              <a:gd name="T16" fmla="*/ 1947454 w 2792413"/>
              <a:gd name="T17" fmla="*/ 1176285 h 3389313"/>
              <a:gd name="T18" fmla="*/ 2040457 w 2792413"/>
              <a:gd name="T19" fmla="*/ 1240064 h 3389313"/>
              <a:gd name="T20" fmla="*/ 2124889 w 2792413"/>
              <a:gd name="T21" fmla="*/ 1394276 h 3389313"/>
              <a:gd name="T22" fmla="*/ 2358823 w 2792413"/>
              <a:gd name="T23" fmla="*/ 1575460 h 3389313"/>
              <a:gd name="T24" fmla="*/ 2669254 w 2792413"/>
              <a:gd name="T25" fmla="*/ 1240381 h 3389313"/>
              <a:gd name="T26" fmla="*/ 2738767 w 2792413"/>
              <a:gd name="T27" fmla="*/ 1227371 h 3389313"/>
              <a:gd name="T28" fmla="*/ 2783840 w 2792413"/>
              <a:gd name="T29" fmla="*/ 1283853 h 3389313"/>
              <a:gd name="T30" fmla="*/ 2705122 w 2792413"/>
              <a:gd name="T31" fmla="*/ 1422200 h 3389313"/>
              <a:gd name="T32" fmla="*/ 2761621 w 2792413"/>
              <a:gd name="T33" fmla="*/ 1492008 h 3389313"/>
              <a:gd name="T34" fmla="*/ 2775270 w 2792413"/>
              <a:gd name="T35" fmla="*/ 1582441 h 3389313"/>
              <a:gd name="T36" fmla="*/ 2740355 w 2792413"/>
              <a:gd name="T37" fmla="*/ 1669383 h 3389313"/>
              <a:gd name="T38" fmla="*/ 2438811 w 2792413"/>
              <a:gd name="T39" fmla="*/ 2001606 h 3389313"/>
              <a:gd name="T40" fmla="*/ 2326447 w 2792413"/>
              <a:gd name="T41" fmla="*/ 2083155 h 3389313"/>
              <a:gd name="T42" fmla="*/ 2234397 w 2792413"/>
              <a:gd name="T43" fmla="*/ 2095530 h 3389313"/>
              <a:gd name="T44" fmla="*/ 2140759 w 2792413"/>
              <a:gd name="T45" fmla="*/ 2059674 h 3389313"/>
              <a:gd name="T46" fmla="*/ 2049979 w 2792413"/>
              <a:gd name="T47" fmla="*/ 1965116 h 3389313"/>
              <a:gd name="T48" fmla="*/ 1428165 w 2792413"/>
              <a:gd name="T49" fmla="*/ 2143126 h 3389313"/>
              <a:gd name="T50" fmla="*/ 1429434 w 2792413"/>
              <a:gd name="T51" fmla="*/ 1759182 h 3389313"/>
              <a:gd name="T52" fmla="*/ 1368174 w 2792413"/>
              <a:gd name="T53" fmla="*/ 1755057 h 3389313"/>
              <a:gd name="T54" fmla="*/ 1337384 w 2792413"/>
              <a:gd name="T55" fmla="*/ 1826769 h 3389313"/>
              <a:gd name="T56" fmla="*/ 852376 w 2792413"/>
              <a:gd name="T57" fmla="*/ 1682710 h 3389313"/>
              <a:gd name="T58" fmla="*/ 784766 w 2792413"/>
              <a:gd name="T59" fmla="*/ 2018424 h 3389313"/>
              <a:gd name="T60" fmla="*/ 485762 w 2792413"/>
              <a:gd name="T61" fmla="*/ 1784884 h 3389313"/>
              <a:gd name="T62" fmla="*/ 583526 w 2792413"/>
              <a:gd name="T63" fmla="*/ 1432036 h 3389313"/>
              <a:gd name="T64" fmla="*/ 667641 w 2792413"/>
              <a:gd name="T65" fmla="*/ 1278141 h 3389313"/>
              <a:gd name="T66" fmla="*/ 848249 w 2792413"/>
              <a:gd name="T67" fmla="*/ 1188343 h 3389313"/>
              <a:gd name="T68" fmla="*/ 1117099 w 2792413"/>
              <a:gd name="T69" fmla="*/ 1090294 h 3389313"/>
              <a:gd name="T70" fmla="*/ 1495426 w 2792413"/>
              <a:gd name="T71" fmla="*/ 10798 h 3389313"/>
              <a:gd name="T72" fmla="*/ 1596073 w 2792413"/>
              <a:gd name="T73" fmla="*/ 50816 h 3389313"/>
              <a:gd name="T74" fmla="*/ 1679258 w 2792413"/>
              <a:gd name="T75" fmla="*/ 116241 h 3389313"/>
              <a:gd name="T76" fmla="*/ 1743076 w 2792413"/>
              <a:gd name="T77" fmla="*/ 203263 h 3389313"/>
              <a:gd name="T78" fmla="*/ 1802448 w 2792413"/>
              <a:gd name="T79" fmla="*/ 402397 h 3389313"/>
              <a:gd name="T80" fmla="*/ 1849121 w 2792413"/>
              <a:gd name="T81" fmla="*/ 458612 h 3389313"/>
              <a:gd name="T82" fmla="*/ 1861186 w 2792413"/>
              <a:gd name="T83" fmla="*/ 526260 h 3389313"/>
              <a:gd name="T84" fmla="*/ 1823086 w 2792413"/>
              <a:gd name="T85" fmla="*/ 626621 h 3389313"/>
              <a:gd name="T86" fmla="*/ 1771651 w 2792413"/>
              <a:gd name="T87" fmla="*/ 681248 h 3389313"/>
              <a:gd name="T88" fmla="*/ 1688148 w 2792413"/>
              <a:gd name="T89" fmla="*/ 863867 h 3389313"/>
              <a:gd name="T90" fmla="*/ 1552576 w 2792413"/>
              <a:gd name="T91" fmla="*/ 992176 h 3389313"/>
              <a:gd name="T92" fmla="*/ 1464628 w 2792413"/>
              <a:gd name="T93" fmla="*/ 1024254 h 3389313"/>
              <a:gd name="T94" fmla="*/ 1364933 w 2792413"/>
              <a:gd name="T95" fmla="*/ 1028383 h 3389313"/>
              <a:gd name="T96" fmla="*/ 1273493 w 2792413"/>
              <a:gd name="T97" fmla="*/ 1003928 h 3389313"/>
              <a:gd name="T98" fmla="*/ 1136333 w 2792413"/>
              <a:gd name="T99" fmla="*/ 893721 h 3389313"/>
              <a:gd name="T100" fmla="*/ 1043305 w 2792413"/>
              <a:gd name="T101" fmla="*/ 719677 h 3389313"/>
              <a:gd name="T102" fmla="*/ 984250 w 2792413"/>
              <a:gd name="T103" fmla="*/ 642183 h 3389313"/>
              <a:gd name="T104" fmla="*/ 943610 w 2792413"/>
              <a:gd name="T105" fmla="*/ 580887 h 3389313"/>
              <a:gd name="T106" fmla="*/ 930275 w 2792413"/>
              <a:gd name="T107" fmla="*/ 508792 h 3389313"/>
              <a:gd name="T108" fmla="*/ 958215 w 2792413"/>
              <a:gd name="T109" fmla="*/ 440826 h 3389313"/>
              <a:gd name="T110" fmla="*/ 1010603 w 2792413"/>
              <a:gd name="T111" fmla="*/ 336019 h 3389313"/>
              <a:gd name="T112" fmla="*/ 1081405 w 2792413"/>
              <a:gd name="T113" fmla="*/ 168327 h 3389313"/>
              <a:gd name="T114" fmla="*/ 1152525 w 2792413"/>
              <a:gd name="T115" fmla="*/ 89245 h 3389313"/>
              <a:gd name="T116" fmla="*/ 1242060 w 2792413"/>
              <a:gd name="T117" fmla="*/ 32713 h 3389313"/>
              <a:gd name="T118" fmla="*/ 1348105 w 2792413"/>
              <a:gd name="T119" fmla="*/ 3494 h 3389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2413" h="3389313">
                <a:moveTo>
                  <a:pt x="520700" y="2665413"/>
                </a:moveTo>
                <a:lnTo>
                  <a:pt x="2271713" y="2665413"/>
                </a:lnTo>
                <a:lnTo>
                  <a:pt x="2258063" y="3389313"/>
                </a:lnTo>
                <a:lnTo>
                  <a:pt x="534985" y="3389313"/>
                </a:lnTo>
                <a:lnTo>
                  <a:pt x="520700" y="2665413"/>
                </a:lnTo>
                <a:close/>
                <a:moveTo>
                  <a:pt x="0" y="2312988"/>
                </a:moveTo>
                <a:lnTo>
                  <a:pt x="2792413" y="2312988"/>
                </a:lnTo>
                <a:lnTo>
                  <a:pt x="2504058" y="3016251"/>
                </a:lnTo>
                <a:lnTo>
                  <a:pt x="2343366" y="3016251"/>
                </a:lnTo>
                <a:lnTo>
                  <a:pt x="2351623" y="2575798"/>
                </a:lnTo>
                <a:lnTo>
                  <a:pt x="440790" y="2575798"/>
                </a:lnTo>
                <a:lnTo>
                  <a:pt x="449047" y="3016251"/>
                </a:lnTo>
                <a:lnTo>
                  <a:pt x="288355" y="3016251"/>
                </a:lnTo>
                <a:lnTo>
                  <a:pt x="0" y="2312988"/>
                </a:lnTo>
                <a:close/>
                <a:moveTo>
                  <a:pt x="1131065" y="1087438"/>
                </a:moveTo>
                <a:lnTo>
                  <a:pt x="1131065" y="1087755"/>
                </a:lnTo>
                <a:lnTo>
                  <a:pt x="1131700" y="1087438"/>
                </a:lnTo>
                <a:lnTo>
                  <a:pt x="1133287" y="1104890"/>
                </a:lnTo>
                <a:lnTo>
                  <a:pt x="1135826" y="1125198"/>
                </a:lnTo>
                <a:lnTo>
                  <a:pt x="1138683" y="1148044"/>
                </a:lnTo>
                <a:lnTo>
                  <a:pt x="1142492" y="1173112"/>
                </a:lnTo>
                <a:lnTo>
                  <a:pt x="1147253" y="1201035"/>
                </a:lnTo>
                <a:lnTo>
                  <a:pt x="1153284" y="1231179"/>
                </a:lnTo>
                <a:lnTo>
                  <a:pt x="1160267" y="1262910"/>
                </a:lnTo>
                <a:lnTo>
                  <a:pt x="1168520" y="1297180"/>
                </a:lnTo>
                <a:lnTo>
                  <a:pt x="1178042" y="1333670"/>
                </a:lnTo>
                <a:lnTo>
                  <a:pt x="1183439" y="1352074"/>
                </a:lnTo>
                <a:lnTo>
                  <a:pt x="1188835" y="1371430"/>
                </a:lnTo>
                <a:lnTo>
                  <a:pt x="1195183" y="1391103"/>
                </a:lnTo>
                <a:lnTo>
                  <a:pt x="1201531" y="1411094"/>
                </a:lnTo>
                <a:lnTo>
                  <a:pt x="1208514" y="1431719"/>
                </a:lnTo>
                <a:lnTo>
                  <a:pt x="1215497" y="1452344"/>
                </a:lnTo>
                <a:lnTo>
                  <a:pt x="1223433" y="1473921"/>
                </a:lnTo>
                <a:lnTo>
                  <a:pt x="1231685" y="1495498"/>
                </a:lnTo>
                <a:lnTo>
                  <a:pt x="1240573" y="1517392"/>
                </a:lnTo>
                <a:lnTo>
                  <a:pt x="1249461" y="1539604"/>
                </a:lnTo>
                <a:lnTo>
                  <a:pt x="1258983" y="1562450"/>
                </a:lnTo>
                <a:lnTo>
                  <a:pt x="1269458" y="1585296"/>
                </a:lnTo>
                <a:lnTo>
                  <a:pt x="1279932" y="1608460"/>
                </a:lnTo>
                <a:lnTo>
                  <a:pt x="1291359" y="1632258"/>
                </a:lnTo>
                <a:lnTo>
                  <a:pt x="1294851" y="1601162"/>
                </a:lnTo>
                <a:lnTo>
                  <a:pt x="1298977" y="1571018"/>
                </a:lnTo>
                <a:lnTo>
                  <a:pt x="1306913" y="1512315"/>
                </a:lnTo>
                <a:lnTo>
                  <a:pt x="1315165" y="1458373"/>
                </a:lnTo>
                <a:lnTo>
                  <a:pt x="1323101" y="1409824"/>
                </a:lnTo>
                <a:lnTo>
                  <a:pt x="1330084" y="1368574"/>
                </a:lnTo>
                <a:lnTo>
                  <a:pt x="1336115" y="1335574"/>
                </a:lnTo>
                <a:lnTo>
                  <a:pt x="1342780" y="1300670"/>
                </a:lnTo>
                <a:lnTo>
                  <a:pt x="1298025" y="1196275"/>
                </a:lnTo>
                <a:lnTo>
                  <a:pt x="1370395" y="1127736"/>
                </a:lnTo>
                <a:lnTo>
                  <a:pt x="1421817" y="1127736"/>
                </a:lnTo>
                <a:lnTo>
                  <a:pt x="1494187" y="1196275"/>
                </a:lnTo>
                <a:lnTo>
                  <a:pt x="1449749" y="1300670"/>
                </a:lnTo>
                <a:lnTo>
                  <a:pt x="1456415" y="1335574"/>
                </a:lnTo>
                <a:lnTo>
                  <a:pt x="1462128" y="1368574"/>
                </a:lnTo>
                <a:lnTo>
                  <a:pt x="1469746" y="1409824"/>
                </a:lnTo>
                <a:lnTo>
                  <a:pt x="1477364" y="1458373"/>
                </a:lnTo>
                <a:lnTo>
                  <a:pt x="1485617" y="1512315"/>
                </a:lnTo>
                <a:lnTo>
                  <a:pt x="1493869" y="1571018"/>
                </a:lnTo>
                <a:lnTo>
                  <a:pt x="1497678" y="1601162"/>
                </a:lnTo>
                <a:lnTo>
                  <a:pt x="1501170" y="1632258"/>
                </a:lnTo>
                <a:lnTo>
                  <a:pt x="1512279" y="1608460"/>
                </a:lnTo>
                <a:lnTo>
                  <a:pt x="1523072" y="1585296"/>
                </a:lnTo>
                <a:lnTo>
                  <a:pt x="1533229" y="1562450"/>
                </a:lnTo>
                <a:lnTo>
                  <a:pt x="1542751" y="1539604"/>
                </a:lnTo>
                <a:lnTo>
                  <a:pt x="1552274" y="1517392"/>
                </a:lnTo>
                <a:lnTo>
                  <a:pt x="1560844" y="1495498"/>
                </a:lnTo>
                <a:lnTo>
                  <a:pt x="1568779" y="1473921"/>
                </a:lnTo>
                <a:lnTo>
                  <a:pt x="1576715" y="1452344"/>
                </a:lnTo>
                <a:lnTo>
                  <a:pt x="1584015" y="1431719"/>
                </a:lnTo>
                <a:lnTo>
                  <a:pt x="1590681" y="1411094"/>
                </a:lnTo>
                <a:lnTo>
                  <a:pt x="1597346" y="1391103"/>
                </a:lnTo>
                <a:lnTo>
                  <a:pt x="1603377" y="1371430"/>
                </a:lnTo>
                <a:lnTo>
                  <a:pt x="1609408" y="1352074"/>
                </a:lnTo>
                <a:lnTo>
                  <a:pt x="1614487" y="1333670"/>
                </a:lnTo>
                <a:lnTo>
                  <a:pt x="1624327" y="1297180"/>
                </a:lnTo>
                <a:lnTo>
                  <a:pt x="1632262" y="1262910"/>
                </a:lnTo>
                <a:lnTo>
                  <a:pt x="1639563" y="1231179"/>
                </a:lnTo>
                <a:lnTo>
                  <a:pt x="1644959" y="1201035"/>
                </a:lnTo>
                <a:lnTo>
                  <a:pt x="1649720" y="1173112"/>
                </a:lnTo>
                <a:lnTo>
                  <a:pt x="1653846" y="1148044"/>
                </a:lnTo>
                <a:lnTo>
                  <a:pt x="1657020" y="1125198"/>
                </a:lnTo>
                <a:lnTo>
                  <a:pt x="1659242" y="1104890"/>
                </a:lnTo>
                <a:lnTo>
                  <a:pt x="1660829" y="1087438"/>
                </a:lnTo>
                <a:lnTo>
                  <a:pt x="1661464" y="1087755"/>
                </a:lnTo>
                <a:lnTo>
                  <a:pt x="1661464" y="1087438"/>
                </a:lnTo>
                <a:lnTo>
                  <a:pt x="1675430" y="1090294"/>
                </a:lnTo>
                <a:lnTo>
                  <a:pt x="1689714" y="1093784"/>
                </a:lnTo>
                <a:lnTo>
                  <a:pt x="1703998" y="1097592"/>
                </a:lnTo>
                <a:lnTo>
                  <a:pt x="1718916" y="1101400"/>
                </a:lnTo>
                <a:lnTo>
                  <a:pt x="1749705" y="1110919"/>
                </a:lnTo>
                <a:lnTo>
                  <a:pt x="1782399" y="1120756"/>
                </a:lnTo>
                <a:lnTo>
                  <a:pt x="1812871" y="1129640"/>
                </a:lnTo>
                <a:lnTo>
                  <a:pt x="1841120" y="1138208"/>
                </a:lnTo>
                <a:lnTo>
                  <a:pt x="1866831" y="1146458"/>
                </a:lnTo>
                <a:lnTo>
                  <a:pt x="1890002" y="1154390"/>
                </a:lnTo>
                <a:lnTo>
                  <a:pt x="1911269" y="1162006"/>
                </a:lnTo>
                <a:lnTo>
                  <a:pt x="1930314" y="1168987"/>
                </a:lnTo>
                <a:lnTo>
                  <a:pt x="1947454" y="1176285"/>
                </a:lnTo>
                <a:lnTo>
                  <a:pt x="1962690" y="1183266"/>
                </a:lnTo>
                <a:lnTo>
                  <a:pt x="1976021" y="1189612"/>
                </a:lnTo>
                <a:lnTo>
                  <a:pt x="1987766" y="1195958"/>
                </a:lnTo>
                <a:lnTo>
                  <a:pt x="1998240" y="1201670"/>
                </a:lnTo>
                <a:lnTo>
                  <a:pt x="2006811" y="1207381"/>
                </a:lnTo>
                <a:lnTo>
                  <a:pt x="2014111" y="1212775"/>
                </a:lnTo>
                <a:lnTo>
                  <a:pt x="2020142" y="1218487"/>
                </a:lnTo>
                <a:lnTo>
                  <a:pt x="2025221" y="1223564"/>
                </a:lnTo>
                <a:lnTo>
                  <a:pt x="2029030" y="1228641"/>
                </a:lnTo>
                <a:lnTo>
                  <a:pt x="2035061" y="1234035"/>
                </a:lnTo>
                <a:lnTo>
                  <a:pt x="2040457" y="1240064"/>
                </a:lnTo>
                <a:lnTo>
                  <a:pt x="2046170" y="1246410"/>
                </a:lnTo>
                <a:lnTo>
                  <a:pt x="2051249" y="1252756"/>
                </a:lnTo>
                <a:lnTo>
                  <a:pt x="2056010" y="1259420"/>
                </a:lnTo>
                <a:lnTo>
                  <a:pt x="2060771" y="1266401"/>
                </a:lnTo>
                <a:lnTo>
                  <a:pt x="2065215" y="1273699"/>
                </a:lnTo>
                <a:lnTo>
                  <a:pt x="2068706" y="1281631"/>
                </a:lnTo>
                <a:lnTo>
                  <a:pt x="2069976" y="1283535"/>
                </a:lnTo>
                <a:lnTo>
                  <a:pt x="2072833" y="1289564"/>
                </a:lnTo>
                <a:lnTo>
                  <a:pt x="2083942" y="1312410"/>
                </a:lnTo>
                <a:lnTo>
                  <a:pt x="2101717" y="1348584"/>
                </a:lnTo>
                <a:lnTo>
                  <a:pt x="2124889" y="1394276"/>
                </a:lnTo>
                <a:lnTo>
                  <a:pt x="2151869" y="1446950"/>
                </a:lnTo>
                <a:lnTo>
                  <a:pt x="2182341" y="1504382"/>
                </a:lnTo>
                <a:lnTo>
                  <a:pt x="2197894" y="1534210"/>
                </a:lnTo>
                <a:lnTo>
                  <a:pt x="2214399" y="1563719"/>
                </a:lnTo>
                <a:lnTo>
                  <a:pt x="2230588" y="1593229"/>
                </a:lnTo>
                <a:lnTo>
                  <a:pt x="2247093" y="1622104"/>
                </a:lnTo>
                <a:lnTo>
                  <a:pt x="2260742" y="1645902"/>
                </a:lnTo>
                <a:lnTo>
                  <a:pt x="2274073" y="1668431"/>
                </a:lnTo>
                <a:lnTo>
                  <a:pt x="2305497" y="1634479"/>
                </a:lnTo>
                <a:lnTo>
                  <a:pt x="2332478" y="1604652"/>
                </a:lnTo>
                <a:lnTo>
                  <a:pt x="2358823" y="1575460"/>
                </a:lnTo>
                <a:lnTo>
                  <a:pt x="2406752" y="1520883"/>
                </a:lnTo>
                <a:lnTo>
                  <a:pt x="2443572" y="1478046"/>
                </a:lnTo>
                <a:lnTo>
                  <a:pt x="2465157" y="1453296"/>
                </a:lnTo>
                <a:lnTo>
                  <a:pt x="2468013" y="1449805"/>
                </a:lnTo>
                <a:lnTo>
                  <a:pt x="2471822" y="1445681"/>
                </a:lnTo>
                <a:lnTo>
                  <a:pt x="2475631" y="1441555"/>
                </a:lnTo>
                <a:lnTo>
                  <a:pt x="2483567" y="1434257"/>
                </a:lnTo>
                <a:lnTo>
                  <a:pt x="2491819" y="1427276"/>
                </a:lnTo>
                <a:lnTo>
                  <a:pt x="2500390" y="1420930"/>
                </a:lnTo>
                <a:lnTo>
                  <a:pt x="2664175" y="1245141"/>
                </a:lnTo>
                <a:lnTo>
                  <a:pt x="2669254" y="1240381"/>
                </a:lnTo>
                <a:lnTo>
                  <a:pt x="2674967" y="1235939"/>
                </a:lnTo>
                <a:lnTo>
                  <a:pt x="2680681" y="1232131"/>
                </a:lnTo>
                <a:lnTo>
                  <a:pt x="2686712" y="1229275"/>
                </a:lnTo>
                <a:lnTo>
                  <a:pt x="2693060" y="1227054"/>
                </a:lnTo>
                <a:lnTo>
                  <a:pt x="2699408" y="1225150"/>
                </a:lnTo>
                <a:lnTo>
                  <a:pt x="2706074" y="1224198"/>
                </a:lnTo>
                <a:lnTo>
                  <a:pt x="2712422" y="1223247"/>
                </a:lnTo>
                <a:lnTo>
                  <a:pt x="2719088" y="1223247"/>
                </a:lnTo>
                <a:lnTo>
                  <a:pt x="2725754" y="1224198"/>
                </a:lnTo>
                <a:lnTo>
                  <a:pt x="2732419" y="1225468"/>
                </a:lnTo>
                <a:lnTo>
                  <a:pt x="2738767" y="1227371"/>
                </a:lnTo>
                <a:lnTo>
                  <a:pt x="2745116" y="1229910"/>
                </a:lnTo>
                <a:lnTo>
                  <a:pt x="2751147" y="1233400"/>
                </a:lnTo>
                <a:lnTo>
                  <a:pt x="2757178" y="1237525"/>
                </a:lnTo>
                <a:lnTo>
                  <a:pt x="2762574" y="1241968"/>
                </a:lnTo>
                <a:lnTo>
                  <a:pt x="2767335" y="1247045"/>
                </a:lnTo>
                <a:lnTo>
                  <a:pt x="2771779" y="1252756"/>
                </a:lnTo>
                <a:lnTo>
                  <a:pt x="2775270" y="1258151"/>
                </a:lnTo>
                <a:lnTo>
                  <a:pt x="2778444" y="1264497"/>
                </a:lnTo>
                <a:lnTo>
                  <a:pt x="2780666" y="1270843"/>
                </a:lnTo>
                <a:lnTo>
                  <a:pt x="2782571" y="1277189"/>
                </a:lnTo>
                <a:lnTo>
                  <a:pt x="2783840" y="1283853"/>
                </a:lnTo>
                <a:lnTo>
                  <a:pt x="2784475" y="1290199"/>
                </a:lnTo>
                <a:lnTo>
                  <a:pt x="2784475" y="1296862"/>
                </a:lnTo>
                <a:lnTo>
                  <a:pt x="2783840" y="1303526"/>
                </a:lnTo>
                <a:lnTo>
                  <a:pt x="2782253" y="1310189"/>
                </a:lnTo>
                <a:lnTo>
                  <a:pt x="2780349" y="1316535"/>
                </a:lnTo>
                <a:lnTo>
                  <a:pt x="2777492" y="1322882"/>
                </a:lnTo>
                <a:lnTo>
                  <a:pt x="2774635" y="1328911"/>
                </a:lnTo>
                <a:lnTo>
                  <a:pt x="2770509" y="1334622"/>
                </a:lnTo>
                <a:lnTo>
                  <a:pt x="2766065" y="1340334"/>
                </a:lnTo>
                <a:lnTo>
                  <a:pt x="2694964" y="1416171"/>
                </a:lnTo>
                <a:lnTo>
                  <a:pt x="2705122" y="1422200"/>
                </a:lnTo>
                <a:lnTo>
                  <a:pt x="2709883" y="1426007"/>
                </a:lnTo>
                <a:lnTo>
                  <a:pt x="2714644" y="1429815"/>
                </a:lnTo>
                <a:lnTo>
                  <a:pt x="2721310" y="1435844"/>
                </a:lnTo>
                <a:lnTo>
                  <a:pt x="2727658" y="1441873"/>
                </a:lnTo>
                <a:lnTo>
                  <a:pt x="2733689" y="1448854"/>
                </a:lnTo>
                <a:lnTo>
                  <a:pt x="2739085" y="1455517"/>
                </a:lnTo>
                <a:lnTo>
                  <a:pt x="2744481" y="1462498"/>
                </a:lnTo>
                <a:lnTo>
                  <a:pt x="2749242" y="1469478"/>
                </a:lnTo>
                <a:lnTo>
                  <a:pt x="2753686" y="1476777"/>
                </a:lnTo>
                <a:lnTo>
                  <a:pt x="2757812" y="1484392"/>
                </a:lnTo>
                <a:lnTo>
                  <a:pt x="2761621" y="1492008"/>
                </a:lnTo>
                <a:lnTo>
                  <a:pt x="2764478" y="1499940"/>
                </a:lnTo>
                <a:lnTo>
                  <a:pt x="2767335" y="1507873"/>
                </a:lnTo>
                <a:lnTo>
                  <a:pt x="2770191" y="1515806"/>
                </a:lnTo>
                <a:lnTo>
                  <a:pt x="2771779" y="1524056"/>
                </a:lnTo>
                <a:lnTo>
                  <a:pt x="2773683" y="1532306"/>
                </a:lnTo>
                <a:lnTo>
                  <a:pt x="2774953" y="1540556"/>
                </a:lnTo>
                <a:lnTo>
                  <a:pt x="2775905" y="1548806"/>
                </a:lnTo>
                <a:lnTo>
                  <a:pt x="2776222" y="1557373"/>
                </a:lnTo>
                <a:lnTo>
                  <a:pt x="2776222" y="1565623"/>
                </a:lnTo>
                <a:lnTo>
                  <a:pt x="2775905" y="1574191"/>
                </a:lnTo>
                <a:lnTo>
                  <a:pt x="2775270" y="1582441"/>
                </a:lnTo>
                <a:lnTo>
                  <a:pt x="2774000" y="1591008"/>
                </a:lnTo>
                <a:lnTo>
                  <a:pt x="2772731" y="1598941"/>
                </a:lnTo>
                <a:lnTo>
                  <a:pt x="2770826" y="1607508"/>
                </a:lnTo>
                <a:lnTo>
                  <a:pt x="2768604" y="1615758"/>
                </a:lnTo>
                <a:lnTo>
                  <a:pt x="2765430" y="1623691"/>
                </a:lnTo>
                <a:lnTo>
                  <a:pt x="2762574" y="1631624"/>
                </a:lnTo>
                <a:lnTo>
                  <a:pt x="2758765" y="1639556"/>
                </a:lnTo>
                <a:lnTo>
                  <a:pt x="2754956" y="1647489"/>
                </a:lnTo>
                <a:lnTo>
                  <a:pt x="2750194" y="1654787"/>
                </a:lnTo>
                <a:lnTo>
                  <a:pt x="2745433" y="1662085"/>
                </a:lnTo>
                <a:lnTo>
                  <a:pt x="2740355" y="1669383"/>
                </a:lnTo>
                <a:lnTo>
                  <a:pt x="2734641" y="1676364"/>
                </a:lnTo>
                <a:lnTo>
                  <a:pt x="2716549" y="1697941"/>
                </a:lnTo>
                <a:lnTo>
                  <a:pt x="2670206" y="1751249"/>
                </a:lnTo>
                <a:lnTo>
                  <a:pt x="2639417" y="1786470"/>
                </a:lnTo>
                <a:lnTo>
                  <a:pt x="2605136" y="1824865"/>
                </a:lnTo>
                <a:lnTo>
                  <a:pt x="2569586" y="1864529"/>
                </a:lnTo>
                <a:lnTo>
                  <a:pt x="2532766" y="1904827"/>
                </a:lnTo>
                <a:lnTo>
                  <a:pt x="2508325" y="1930529"/>
                </a:lnTo>
                <a:lnTo>
                  <a:pt x="2484519" y="1955914"/>
                </a:lnTo>
                <a:lnTo>
                  <a:pt x="2461030" y="1979712"/>
                </a:lnTo>
                <a:lnTo>
                  <a:pt x="2438811" y="2001606"/>
                </a:lnTo>
                <a:lnTo>
                  <a:pt x="2426115" y="2013347"/>
                </a:lnTo>
                <a:lnTo>
                  <a:pt x="2413418" y="2025087"/>
                </a:lnTo>
                <a:lnTo>
                  <a:pt x="2400722" y="2035876"/>
                </a:lnTo>
                <a:lnTo>
                  <a:pt x="2387708" y="2046664"/>
                </a:lnTo>
                <a:lnTo>
                  <a:pt x="2380090" y="2052376"/>
                </a:lnTo>
                <a:lnTo>
                  <a:pt x="2371837" y="2058405"/>
                </a:lnTo>
                <a:lnTo>
                  <a:pt x="2362314" y="2064751"/>
                </a:lnTo>
                <a:lnTo>
                  <a:pt x="2351205" y="2071414"/>
                </a:lnTo>
                <a:lnTo>
                  <a:pt x="2343904" y="2075222"/>
                </a:lnTo>
                <a:lnTo>
                  <a:pt x="2335969" y="2079347"/>
                </a:lnTo>
                <a:lnTo>
                  <a:pt x="2326447" y="2083155"/>
                </a:lnTo>
                <a:lnTo>
                  <a:pt x="2315337" y="2087280"/>
                </a:lnTo>
                <a:lnTo>
                  <a:pt x="2307719" y="2089501"/>
                </a:lnTo>
                <a:lnTo>
                  <a:pt x="2300101" y="2091405"/>
                </a:lnTo>
                <a:lnTo>
                  <a:pt x="2292801" y="2093309"/>
                </a:lnTo>
                <a:lnTo>
                  <a:pt x="2284865" y="2094578"/>
                </a:lnTo>
                <a:lnTo>
                  <a:pt x="2277565" y="2095530"/>
                </a:lnTo>
                <a:lnTo>
                  <a:pt x="2270582" y="2096164"/>
                </a:lnTo>
                <a:lnTo>
                  <a:pt x="2262964" y="2096799"/>
                </a:lnTo>
                <a:lnTo>
                  <a:pt x="2255981" y="2097116"/>
                </a:lnTo>
                <a:lnTo>
                  <a:pt x="2244871" y="2096799"/>
                </a:lnTo>
                <a:lnTo>
                  <a:pt x="2234397" y="2095530"/>
                </a:lnTo>
                <a:lnTo>
                  <a:pt x="2224557" y="2093943"/>
                </a:lnTo>
                <a:lnTo>
                  <a:pt x="2215034" y="2092357"/>
                </a:lnTo>
                <a:lnTo>
                  <a:pt x="2206147" y="2090453"/>
                </a:lnTo>
                <a:lnTo>
                  <a:pt x="2197894" y="2087597"/>
                </a:lnTo>
                <a:lnTo>
                  <a:pt x="2190593" y="2085058"/>
                </a:lnTo>
                <a:lnTo>
                  <a:pt x="2183610" y="2082520"/>
                </a:lnTo>
                <a:lnTo>
                  <a:pt x="2176945" y="2079982"/>
                </a:lnTo>
                <a:lnTo>
                  <a:pt x="2170596" y="2077126"/>
                </a:lnTo>
                <a:lnTo>
                  <a:pt x="2159487" y="2071097"/>
                </a:lnTo>
                <a:lnTo>
                  <a:pt x="2149647" y="2065385"/>
                </a:lnTo>
                <a:lnTo>
                  <a:pt x="2140759" y="2059674"/>
                </a:lnTo>
                <a:lnTo>
                  <a:pt x="2133141" y="2053962"/>
                </a:lnTo>
                <a:lnTo>
                  <a:pt x="2125841" y="2048251"/>
                </a:lnTo>
                <a:lnTo>
                  <a:pt x="2119175" y="2043174"/>
                </a:lnTo>
                <a:lnTo>
                  <a:pt x="2113462" y="2037779"/>
                </a:lnTo>
                <a:lnTo>
                  <a:pt x="2102670" y="2027308"/>
                </a:lnTo>
                <a:lnTo>
                  <a:pt x="2092512" y="2017154"/>
                </a:lnTo>
                <a:lnTo>
                  <a:pt x="2083307" y="2006683"/>
                </a:lnTo>
                <a:lnTo>
                  <a:pt x="2074737" y="1996847"/>
                </a:lnTo>
                <a:lnTo>
                  <a:pt x="2066167" y="1986375"/>
                </a:lnTo>
                <a:lnTo>
                  <a:pt x="2057914" y="1975904"/>
                </a:lnTo>
                <a:lnTo>
                  <a:pt x="2049979" y="1965116"/>
                </a:lnTo>
                <a:lnTo>
                  <a:pt x="2042044" y="1954010"/>
                </a:lnTo>
                <a:lnTo>
                  <a:pt x="2026490" y="1931798"/>
                </a:lnTo>
                <a:lnTo>
                  <a:pt x="2013476" y="1912125"/>
                </a:lnTo>
                <a:lnTo>
                  <a:pt x="2000462" y="1891817"/>
                </a:lnTo>
                <a:lnTo>
                  <a:pt x="1987131" y="1870557"/>
                </a:lnTo>
                <a:lnTo>
                  <a:pt x="1974117" y="1848663"/>
                </a:lnTo>
                <a:lnTo>
                  <a:pt x="1961103" y="1826769"/>
                </a:lnTo>
                <a:lnTo>
                  <a:pt x="1948089" y="1803922"/>
                </a:lnTo>
                <a:lnTo>
                  <a:pt x="1922061" y="1758547"/>
                </a:lnTo>
                <a:lnTo>
                  <a:pt x="1922061" y="2143126"/>
                </a:lnTo>
                <a:lnTo>
                  <a:pt x="1428165" y="2143126"/>
                </a:lnTo>
                <a:lnTo>
                  <a:pt x="1455462" y="1826769"/>
                </a:lnTo>
                <a:lnTo>
                  <a:pt x="1455145" y="1818519"/>
                </a:lnTo>
                <a:lnTo>
                  <a:pt x="1454510" y="1810269"/>
                </a:lnTo>
                <a:lnTo>
                  <a:pt x="1452923" y="1802653"/>
                </a:lnTo>
                <a:lnTo>
                  <a:pt x="1450701" y="1795038"/>
                </a:lnTo>
                <a:lnTo>
                  <a:pt x="1448479" y="1788057"/>
                </a:lnTo>
                <a:lnTo>
                  <a:pt x="1445623" y="1781076"/>
                </a:lnTo>
                <a:lnTo>
                  <a:pt x="1441814" y="1774730"/>
                </a:lnTo>
                <a:lnTo>
                  <a:pt x="1438005" y="1769018"/>
                </a:lnTo>
                <a:lnTo>
                  <a:pt x="1433878" y="1763941"/>
                </a:lnTo>
                <a:lnTo>
                  <a:pt x="1429434" y="1759182"/>
                </a:lnTo>
                <a:lnTo>
                  <a:pt x="1424673" y="1755057"/>
                </a:lnTo>
                <a:lnTo>
                  <a:pt x="1419595" y="1751566"/>
                </a:lnTo>
                <a:lnTo>
                  <a:pt x="1413881" y="1748711"/>
                </a:lnTo>
                <a:lnTo>
                  <a:pt x="1408485" y="1746807"/>
                </a:lnTo>
                <a:lnTo>
                  <a:pt x="1402454" y="1745538"/>
                </a:lnTo>
                <a:lnTo>
                  <a:pt x="1396423" y="1744903"/>
                </a:lnTo>
                <a:lnTo>
                  <a:pt x="1390710" y="1745538"/>
                </a:lnTo>
                <a:lnTo>
                  <a:pt x="1384679" y="1746807"/>
                </a:lnTo>
                <a:lnTo>
                  <a:pt x="1378966" y="1748711"/>
                </a:lnTo>
                <a:lnTo>
                  <a:pt x="1373570" y="1751566"/>
                </a:lnTo>
                <a:lnTo>
                  <a:pt x="1368174" y="1755057"/>
                </a:lnTo>
                <a:lnTo>
                  <a:pt x="1363412" y="1759182"/>
                </a:lnTo>
                <a:lnTo>
                  <a:pt x="1358969" y="1763941"/>
                </a:lnTo>
                <a:lnTo>
                  <a:pt x="1354842" y="1769018"/>
                </a:lnTo>
                <a:lnTo>
                  <a:pt x="1351351" y="1774730"/>
                </a:lnTo>
                <a:lnTo>
                  <a:pt x="1347542" y="1781076"/>
                </a:lnTo>
                <a:lnTo>
                  <a:pt x="1344367" y="1788057"/>
                </a:lnTo>
                <a:lnTo>
                  <a:pt x="1342146" y="1795038"/>
                </a:lnTo>
                <a:lnTo>
                  <a:pt x="1339924" y="1802653"/>
                </a:lnTo>
                <a:lnTo>
                  <a:pt x="1338971" y="1810269"/>
                </a:lnTo>
                <a:lnTo>
                  <a:pt x="1337702" y="1818519"/>
                </a:lnTo>
                <a:lnTo>
                  <a:pt x="1337384" y="1826769"/>
                </a:lnTo>
                <a:lnTo>
                  <a:pt x="1364999" y="2143126"/>
                </a:lnTo>
                <a:lnTo>
                  <a:pt x="870151" y="2143126"/>
                </a:lnTo>
                <a:lnTo>
                  <a:pt x="870151" y="1651297"/>
                </a:lnTo>
                <a:lnTo>
                  <a:pt x="869833" y="1651297"/>
                </a:lnTo>
                <a:lnTo>
                  <a:pt x="868881" y="1652249"/>
                </a:lnTo>
                <a:lnTo>
                  <a:pt x="867294" y="1653201"/>
                </a:lnTo>
                <a:lnTo>
                  <a:pt x="864755" y="1656691"/>
                </a:lnTo>
                <a:lnTo>
                  <a:pt x="861581" y="1661133"/>
                </a:lnTo>
                <a:lnTo>
                  <a:pt x="858724" y="1667162"/>
                </a:lnTo>
                <a:lnTo>
                  <a:pt x="855867" y="1674143"/>
                </a:lnTo>
                <a:lnTo>
                  <a:pt x="852376" y="1682710"/>
                </a:lnTo>
                <a:lnTo>
                  <a:pt x="848884" y="1691912"/>
                </a:lnTo>
                <a:lnTo>
                  <a:pt x="845710" y="1702701"/>
                </a:lnTo>
                <a:lnTo>
                  <a:pt x="839044" y="1726816"/>
                </a:lnTo>
                <a:lnTo>
                  <a:pt x="832061" y="1755057"/>
                </a:lnTo>
                <a:lnTo>
                  <a:pt x="824443" y="1786153"/>
                </a:lnTo>
                <a:lnTo>
                  <a:pt x="817460" y="1820423"/>
                </a:lnTo>
                <a:lnTo>
                  <a:pt x="810477" y="1856913"/>
                </a:lnTo>
                <a:lnTo>
                  <a:pt x="803811" y="1895308"/>
                </a:lnTo>
                <a:lnTo>
                  <a:pt x="797145" y="1935606"/>
                </a:lnTo>
                <a:lnTo>
                  <a:pt x="790797" y="1976221"/>
                </a:lnTo>
                <a:lnTo>
                  <a:pt x="784766" y="2018424"/>
                </a:lnTo>
                <a:lnTo>
                  <a:pt x="779688" y="2060308"/>
                </a:lnTo>
                <a:lnTo>
                  <a:pt x="774609" y="2101876"/>
                </a:lnTo>
                <a:lnTo>
                  <a:pt x="771118" y="2143126"/>
                </a:lnTo>
                <a:lnTo>
                  <a:pt x="438150" y="2143126"/>
                </a:lnTo>
                <a:lnTo>
                  <a:pt x="443864" y="2084741"/>
                </a:lnTo>
                <a:lnTo>
                  <a:pt x="449894" y="2028577"/>
                </a:lnTo>
                <a:lnTo>
                  <a:pt x="455925" y="1975269"/>
                </a:lnTo>
                <a:lnTo>
                  <a:pt x="463226" y="1923865"/>
                </a:lnTo>
                <a:lnTo>
                  <a:pt x="470209" y="1875317"/>
                </a:lnTo>
                <a:lnTo>
                  <a:pt x="478144" y="1828990"/>
                </a:lnTo>
                <a:lnTo>
                  <a:pt x="485762" y="1784884"/>
                </a:lnTo>
                <a:lnTo>
                  <a:pt x="494015" y="1742682"/>
                </a:lnTo>
                <a:lnTo>
                  <a:pt x="502585" y="1702701"/>
                </a:lnTo>
                <a:lnTo>
                  <a:pt x="511155" y="1665258"/>
                </a:lnTo>
                <a:lnTo>
                  <a:pt x="520043" y="1629085"/>
                </a:lnTo>
                <a:lnTo>
                  <a:pt x="528931" y="1595450"/>
                </a:lnTo>
                <a:lnTo>
                  <a:pt x="537818" y="1563719"/>
                </a:lnTo>
                <a:lnTo>
                  <a:pt x="547023" y="1533892"/>
                </a:lnTo>
                <a:lnTo>
                  <a:pt x="556228" y="1505969"/>
                </a:lnTo>
                <a:lnTo>
                  <a:pt x="565116" y="1479632"/>
                </a:lnTo>
                <a:lnTo>
                  <a:pt x="574638" y="1454882"/>
                </a:lnTo>
                <a:lnTo>
                  <a:pt x="583526" y="1432036"/>
                </a:lnTo>
                <a:lnTo>
                  <a:pt x="592413" y="1410777"/>
                </a:lnTo>
                <a:lnTo>
                  <a:pt x="601301" y="1391420"/>
                </a:lnTo>
                <a:lnTo>
                  <a:pt x="609871" y="1373334"/>
                </a:lnTo>
                <a:lnTo>
                  <a:pt x="618124" y="1356516"/>
                </a:lnTo>
                <a:lnTo>
                  <a:pt x="626059" y="1341920"/>
                </a:lnTo>
                <a:lnTo>
                  <a:pt x="633995" y="1327959"/>
                </a:lnTo>
                <a:lnTo>
                  <a:pt x="641930" y="1315266"/>
                </a:lnTo>
                <a:lnTo>
                  <a:pt x="648913" y="1304160"/>
                </a:lnTo>
                <a:lnTo>
                  <a:pt x="655579" y="1294324"/>
                </a:lnTo>
                <a:lnTo>
                  <a:pt x="661927" y="1285756"/>
                </a:lnTo>
                <a:lnTo>
                  <a:pt x="667641" y="1278141"/>
                </a:lnTo>
                <a:lnTo>
                  <a:pt x="673037" y="1271478"/>
                </a:lnTo>
                <a:lnTo>
                  <a:pt x="677798" y="1266083"/>
                </a:lnTo>
                <a:lnTo>
                  <a:pt x="681924" y="1261641"/>
                </a:lnTo>
                <a:lnTo>
                  <a:pt x="699065" y="1252756"/>
                </a:lnTo>
                <a:lnTo>
                  <a:pt x="717475" y="1243237"/>
                </a:lnTo>
                <a:lnTo>
                  <a:pt x="737154" y="1234035"/>
                </a:lnTo>
                <a:lnTo>
                  <a:pt x="758104" y="1224833"/>
                </a:lnTo>
                <a:lnTo>
                  <a:pt x="779688" y="1215948"/>
                </a:lnTo>
                <a:lnTo>
                  <a:pt x="801907" y="1206746"/>
                </a:lnTo>
                <a:lnTo>
                  <a:pt x="824761" y="1197227"/>
                </a:lnTo>
                <a:lnTo>
                  <a:pt x="848249" y="1188343"/>
                </a:lnTo>
                <a:lnTo>
                  <a:pt x="895544" y="1170891"/>
                </a:lnTo>
                <a:lnTo>
                  <a:pt x="942204" y="1154390"/>
                </a:lnTo>
                <a:lnTo>
                  <a:pt x="987594" y="1138525"/>
                </a:lnTo>
                <a:lnTo>
                  <a:pt x="1030445" y="1124564"/>
                </a:lnTo>
                <a:lnTo>
                  <a:pt x="1041554" y="1118217"/>
                </a:lnTo>
                <a:lnTo>
                  <a:pt x="1053299" y="1112188"/>
                </a:lnTo>
                <a:lnTo>
                  <a:pt x="1065678" y="1107111"/>
                </a:lnTo>
                <a:lnTo>
                  <a:pt x="1077740" y="1102352"/>
                </a:lnTo>
                <a:lnTo>
                  <a:pt x="1090754" y="1097909"/>
                </a:lnTo>
                <a:lnTo>
                  <a:pt x="1103768" y="1094102"/>
                </a:lnTo>
                <a:lnTo>
                  <a:pt x="1117099" y="1090294"/>
                </a:lnTo>
                <a:lnTo>
                  <a:pt x="1131065" y="1087438"/>
                </a:lnTo>
                <a:close/>
                <a:moveTo>
                  <a:pt x="1401445" y="0"/>
                </a:moveTo>
                <a:lnTo>
                  <a:pt x="1412240" y="318"/>
                </a:lnTo>
                <a:lnTo>
                  <a:pt x="1423353" y="635"/>
                </a:lnTo>
                <a:lnTo>
                  <a:pt x="1433513" y="1588"/>
                </a:lnTo>
                <a:lnTo>
                  <a:pt x="1444308" y="2223"/>
                </a:lnTo>
                <a:lnTo>
                  <a:pt x="1454786" y="3494"/>
                </a:lnTo>
                <a:lnTo>
                  <a:pt x="1465263" y="4764"/>
                </a:lnTo>
                <a:lnTo>
                  <a:pt x="1475423" y="6670"/>
                </a:lnTo>
                <a:lnTo>
                  <a:pt x="1485266" y="8575"/>
                </a:lnTo>
                <a:lnTo>
                  <a:pt x="1495426" y="10798"/>
                </a:lnTo>
                <a:lnTo>
                  <a:pt x="1505268" y="13339"/>
                </a:lnTo>
                <a:lnTo>
                  <a:pt x="1515111" y="15880"/>
                </a:lnTo>
                <a:lnTo>
                  <a:pt x="1524636" y="19056"/>
                </a:lnTo>
                <a:lnTo>
                  <a:pt x="1533843" y="22232"/>
                </a:lnTo>
                <a:lnTo>
                  <a:pt x="1543368" y="25726"/>
                </a:lnTo>
                <a:lnTo>
                  <a:pt x="1552576" y="29219"/>
                </a:lnTo>
                <a:lnTo>
                  <a:pt x="1561466" y="33030"/>
                </a:lnTo>
                <a:lnTo>
                  <a:pt x="1570356" y="37159"/>
                </a:lnTo>
                <a:lnTo>
                  <a:pt x="1578928" y="41605"/>
                </a:lnTo>
                <a:lnTo>
                  <a:pt x="1587818" y="46052"/>
                </a:lnTo>
                <a:lnTo>
                  <a:pt x="1596073" y="50816"/>
                </a:lnTo>
                <a:lnTo>
                  <a:pt x="1604646" y="55897"/>
                </a:lnTo>
                <a:lnTo>
                  <a:pt x="1612583" y="60979"/>
                </a:lnTo>
                <a:lnTo>
                  <a:pt x="1620521" y="66378"/>
                </a:lnTo>
                <a:lnTo>
                  <a:pt x="1628776" y="72095"/>
                </a:lnTo>
                <a:lnTo>
                  <a:pt x="1636078" y="77812"/>
                </a:lnTo>
                <a:lnTo>
                  <a:pt x="1644016" y="83528"/>
                </a:lnTo>
                <a:lnTo>
                  <a:pt x="1651318" y="89880"/>
                </a:lnTo>
                <a:lnTo>
                  <a:pt x="1658303" y="96232"/>
                </a:lnTo>
                <a:lnTo>
                  <a:pt x="1665606" y="102902"/>
                </a:lnTo>
                <a:lnTo>
                  <a:pt x="1672591" y="109571"/>
                </a:lnTo>
                <a:lnTo>
                  <a:pt x="1679258" y="116241"/>
                </a:lnTo>
                <a:lnTo>
                  <a:pt x="1685926" y="123546"/>
                </a:lnTo>
                <a:lnTo>
                  <a:pt x="1692593" y="130851"/>
                </a:lnTo>
                <a:lnTo>
                  <a:pt x="1698943" y="138155"/>
                </a:lnTo>
                <a:lnTo>
                  <a:pt x="1704976" y="145778"/>
                </a:lnTo>
                <a:lnTo>
                  <a:pt x="1710691" y="153400"/>
                </a:lnTo>
                <a:lnTo>
                  <a:pt x="1716723" y="161658"/>
                </a:lnTo>
                <a:lnTo>
                  <a:pt x="1722438" y="169597"/>
                </a:lnTo>
                <a:lnTo>
                  <a:pt x="1727836" y="177537"/>
                </a:lnTo>
                <a:lnTo>
                  <a:pt x="1733233" y="186113"/>
                </a:lnTo>
                <a:lnTo>
                  <a:pt x="1738313" y="194688"/>
                </a:lnTo>
                <a:lnTo>
                  <a:pt x="1743076" y="203263"/>
                </a:lnTo>
                <a:lnTo>
                  <a:pt x="1747838" y="212156"/>
                </a:lnTo>
                <a:lnTo>
                  <a:pt x="1752283" y="221048"/>
                </a:lnTo>
                <a:lnTo>
                  <a:pt x="1760856" y="239469"/>
                </a:lnTo>
                <a:lnTo>
                  <a:pt x="1768793" y="258207"/>
                </a:lnTo>
                <a:lnTo>
                  <a:pt x="1776096" y="277581"/>
                </a:lnTo>
                <a:lnTo>
                  <a:pt x="1782446" y="297272"/>
                </a:lnTo>
                <a:lnTo>
                  <a:pt x="1788161" y="317916"/>
                </a:lnTo>
                <a:lnTo>
                  <a:pt x="1792923" y="338560"/>
                </a:lnTo>
                <a:lnTo>
                  <a:pt x="1797051" y="359521"/>
                </a:lnTo>
                <a:lnTo>
                  <a:pt x="1799908" y="380800"/>
                </a:lnTo>
                <a:lnTo>
                  <a:pt x="1802448" y="402397"/>
                </a:lnTo>
                <a:lnTo>
                  <a:pt x="1804036" y="424946"/>
                </a:lnTo>
                <a:lnTo>
                  <a:pt x="1809751" y="426534"/>
                </a:lnTo>
                <a:lnTo>
                  <a:pt x="1815148" y="428758"/>
                </a:lnTo>
                <a:lnTo>
                  <a:pt x="1819911" y="431616"/>
                </a:lnTo>
                <a:lnTo>
                  <a:pt x="1825308" y="434474"/>
                </a:lnTo>
                <a:lnTo>
                  <a:pt x="1829753" y="437968"/>
                </a:lnTo>
                <a:lnTo>
                  <a:pt x="1834198" y="441144"/>
                </a:lnTo>
                <a:lnTo>
                  <a:pt x="1838326" y="445273"/>
                </a:lnTo>
                <a:lnTo>
                  <a:pt x="1842453" y="449401"/>
                </a:lnTo>
                <a:lnTo>
                  <a:pt x="1845628" y="453848"/>
                </a:lnTo>
                <a:lnTo>
                  <a:pt x="1849121" y="458612"/>
                </a:lnTo>
                <a:lnTo>
                  <a:pt x="1851978" y="463693"/>
                </a:lnTo>
                <a:lnTo>
                  <a:pt x="1854201" y="469728"/>
                </a:lnTo>
                <a:lnTo>
                  <a:pt x="1856423" y="475762"/>
                </a:lnTo>
                <a:lnTo>
                  <a:pt x="1858328" y="482114"/>
                </a:lnTo>
                <a:lnTo>
                  <a:pt x="1859916" y="488784"/>
                </a:lnTo>
                <a:lnTo>
                  <a:pt x="1860868" y="496088"/>
                </a:lnTo>
                <a:lnTo>
                  <a:pt x="1861503" y="502123"/>
                </a:lnTo>
                <a:lnTo>
                  <a:pt x="1862138" y="507839"/>
                </a:lnTo>
                <a:lnTo>
                  <a:pt x="1862138" y="513874"/>
                </a:lnTo>
                <a:lnTo>
                  <a:pt x="1861503" y="519908"/>
                </a:lnTo>
                <a:lnTo>
                  <a:pt x="1861186" y="526260"/>
                </a:lnTo>
                <a:lnTo>
                  <a:pt x="1860868" y="532294"/>
                </a:lnTo>
                <a:lnTo>
                  <a:pt x="1858963" y="544998"/>
                </a:lnTo>
                <a:lnTo>
                  <a:pt x="1856106" y="557385"/>
                </a:lnTo>
                <a:lnTo>
                  <a:pt x="1852296" y="569771"/>
                </a:lnTo>
                <a:lnTo>
                  <a:pt x="1847851" y="582157"/>
                </a:lnTo>
                <a:lnTo>
                  <a:pt x="1842771" y="593908"/>
                </a:lnTo>
                <a:lnTo>
                  <a:pt x="1836738" y="605342"/>
                </a:lnTo>
                <a:lnTo>
                  <a:pt x="1833881" y="611059"/>
                </a:lnTo>
                <a:lnTo>
                  <a:pt x="1830071" y="616140"/>
                </a:lnTo>
                <a:lnTo>
                  <a:pt x="1826578" y="621540"/>
                </a:lnTo>
                <a:lnTo>
                  <a:pt x="1823086" y="626621"/>
                </a:lnTo>
                <a:lnTo>
                  <a:pt x="1818958" y="631385"/>
                </a:lnTo>
                <a:lnTo>
                  <a:pt x="1814831" y="635831"/>
                </a:lnTo>
                <a:lnTo>
                  <a:pt x="1810703" y="640278"/>
                </a:lnTo>
                <a:lnTo>
                  <a:pt x="1806258" y="644407"/>
                </a:lnTo>
                <a:lnTo>
                  <a:pt x="1801813" y="648218"/>
                </a:lnTo>
                <a:lnTo>
                  <a:pt x="1797051" y="652029"/>
                </a:lnTo>
                <a:lnTo>
                  <a:pt x="1792288" y="655205"/>
                </a:lnTo>
                <a:lnTo>
                  <a:pt x="1787208" y="658063"/>
                </a:lnTo>
                <a:lnTo>
                  <a:pt x="1782128" y="660922"/>
                </a:lnTo>
                <a:lnTo>
                  <a:pt x="1777048" y="663145"/>
                </a:lnTo>
                <a:lnTo>
                  <a:pt x="1771651" y="681248"/>
                </a:lnTo>
                <a:lnTo>
                  <a:pt x="1766571" y="699033"/>
                </a:lnTo>
                <a:lnTo>
                  <a:pt x="1760538" y="716501"/>
                </a:lnTo>
                <a:lnTo>
                  <a:pt x="1754188" y="733969"/>
                </a:lnTo>
                <a:lnTo>
                  <a:pt x="1747521" y="751437"/>
                </a:lnTo>
                <a:lnTo>
                  <a:pt x="1740218" y="768587"/>
                </a:lnTo>
                <a:lnTo>
                  <a:pt x="1732598" y="785420"/>
                </a:lnTo>
                <a:lnTo>
                  <a:pt x="1724661" y="801618"/>
                </a:lnTo>
                <a:lnTo>
                  <a:pt x="1716406" y="817497"/>
                </a:lnTo>
                <a:lnTo>
                  <a:pt x="1707516" y="833695"/>
                </a:lnTo>
                <a:lnTo>
                  <a:pt x="1698308" y="848940"/>
                </a:lnTo>
                <a:lnTo>
                  <a:pt x="1688148" y="863867"/>
                </a:lnTo>
                <a:lnTo>
                  <a:pt x="1677988" y="878159"/>
                </a:lnTo>
                <a:lnTo>
                  <a:pt x="1667511" y="892451"/>
                </a:lnTo>
                <a:lnTo>
                  <a:pt x="1656716" y="905790"/>
                </a:lnTo>
                <a:lnTo>
                  <a:pt x="1644968" y="918811"/>
                </a:lnTo>
                <a:lnTo>
                  <a:pt x="1633221" y="931515"/>
                </a:lnTo>
                <a:lnTo>
                  <a:pt x="1620838" y="943266"/>
                </a:lnTo>
                <a:lnTo>
                  <a:pt x="1607821" y="954382"/>
                </a:lnTo>
                <a:lnTo>
                  <a:pt x="1594803" y="964863"/>
                </a:lnTo>
                <a:lnTo>
                  <a:pt x="1581151" y="974709"/>
                </a:lnTo>
                <a:lnTo>
                  <a:pt x="1567181" y="983919"/>
                </a:lnTo>
                <a:lnTo>
                  <a:pt x="1552576" y="992176"/>
                </a:lnTo>
                <a:lnTo>
                  <a:pt x="1545273" y="996305"/>
                </a:lnTo>
                <a:lnTo>
                  <a:pt x="1537336" y="1000116"/>
                </a:lnTo>
                <a:lnTo>
                  <a:pt x="1530033" y="1003610"/>
                </a:lnTo>
                <a:lnTo>
                  <a:pt x="1522096" y="1006786"/>
                </a:lnTo>
                <a:lnTo>
                  <a:pt x="1513841" y="1010279"/>
                </a:lnTo>
                <a:lnTo>
                  <a:pt x="1506221" y="1012820"/>
                </a:lnTo>
                <a:lnTo>
                  <a:pt x="1497966" y="1015679"/>
                </a:lnTo>
                <a:lnTo>
                  <a:pt x="1489711" y="1017902"/>
                </a:lnTo>
                <a:lnTo>
                  <a:pt x="1481456" y="1020443"/>
                </a:lnTo>
                <a:lnTo>
                  <a:pt x="1473201" y="1022348"/>
                </a:lnTo>
                <a:lnTo>
                  <a:pt x="1464628" y="1024254"/>
                </a:lnTo>
                <a:lnTo>
                  <a:pt x="1455738" y="1025842"/>
                </a:lnTo>
                <a:lnTo>
                  <a:pt x="1447166" y="1027112"/>
                </a:lnTo>
                <a:lnTo>
                  <a:pt x="1438276" y="1028383"/>
                </a:lnTo>
                <a:lnTo>
                  <a:pt x="1429068" y="1029018"/>
                </a:lnTo>
                <a:lnTo>
                  <a:pt x="1419860" y="1029971"/>
                </a:lnTo>
                <a:lnTo>
                  <a:pt x="1410653" y="1030288"/>
                </a:lnTo>
                <a:lnTo>
                  <a:pt x="1401445" y="1030288"/>
                </a:lnTo>
                <a:lnTo>
                  <a:pt x="1391920" y="1030288"/>
                </a:lnTo>
                <a:lnTo>
                  <a:pt x="1382713" y="1029971"/>
                </a:lnTo>
                <a:lnTo>
                  <a:pt x="1373823" y="1029018"/>
                </a:lnTo>
                <a:lnTo>
                  <a:pt x="1364933" y="1028383"/>
                </a:lnTo>
                <a:lnTo>
                  <a:pt x="1356043" y="1027112"/>
                </a:lnTo>
                <a:lnTo>
                  <a:pt x="1347153" y="1025842"/>
                </a:lnTo>
                <a:lnTo>
                  <a:pt x="1338580" y="1024254"/>
                </a:lnTo>
                <a:lnTo>
                  <a:pt x="1330008" y="1022348"/>
                </a:lnTo>
                <a:lnTo>
                  <a:pt x="1321753" y="1020443"/>
                </a:lnTo>
                <a:lnTo>
                  <a:pt x="1313180" y="1018219"/>
                </a:lnTo>
                <a:lnTo>
                  <a:pt x="1305243" y="1015679"/>
                </a:lnTo>
                <a:lnTo>
                  <a:pt x="1297305" y="1013138"/>
                </a:lnTo>
                <a:lnTo>
                  <a:pt x="1289050" y="1010279"/>
                </a:lnTo>
                <a:lnTo>
                  <a:pt x="1281430" y="1007104"/>
                </a:lnTo>
                <a:lnTo>
                  <a:pt x="1273493" y="1003928"/>
                </a:lnTo>
                <a:lnTo>
                  <a:pt x="1266190" y="1000434"/>
                </a:lnTo>
                <a:lnTo>
                  <a:pt x="1250950" y="992812"/>
                </a:lnTo>
                <a:lnTo>
                  <a:pt x="1236345" y="984554"/>
                </a:lnTo>
                <a:lnTo>
                  <a:pt x="1222693" y="975344"/>
                </a:lnTo>
                <a:lnTo>
                  <a:pt x="1209040" y="965498"/>
                </a:lnTo>
                <a:lnTo>
                  <a:pt x="1196023" y="955017"/>
                </a:lnTo>
                <a:lnTo>
                  <a:pt x="1183005" y="943901"/>
                </a:lnTo>
                <a:lnTo>
                  <a:pt x="1170623" y="932150"/>
                </a:lnTo>
                <a:lnTo>
                  <a:pt x="1158875" y="919764"/>
                </a:lnTo>
                <a:lnTo>
                  <a:pt x="1147128" y="907378"/>
                </a:lnTo>
                <a:lnTo>
                  <a:pt x="1136333" y="893721"/>
                </a:lnTo>
                <a:lnTo>
                  <a:pt x="1125538" y="879747"/>
                </a:lnTo>
                <a:lnTo>
                  <a:pt x="1115695" y="865455"/>
                </a:lnTo>
                <a:lnTo>
                  <a:pt x="1105853" y="850845"/>
                </a:lnTo>
                <a:lnTo>
                  <a:pt x="1096645" y="835601"/>
                </a:lnTo>
                <a:lnTo>
                  <a:pt x="1087755" y="820038"/>
                </a:lnTo>
                <a:lnTo>
                  <a:pt x="1079183" y="803841"/>
                </a:lnTo>
                <a:lnTo>
                  <a:pt x="1070928" y="787643"/>
                </a:lnTo>
                <a:lnTo>
                  <a:pt x="1063625" y="770811"/>
                </a:lnTo>
                <a:lnTo>
                  <a:pt x="1056323" y="753978"/>
                </a:lnTo>
                <a:lnTo>
                  <a:pt x="1049655" y="737145"/>
                </a:lnTo>
                <a:lnTo>
                  <a:pt x="1043305" y="719677"/>
                </a:lnTo>
                <a:lnTo>
                  <a:pt x="1037273" y="702209"/>
                </a:lnTo>
                <a:lnTo>
                  <a:pt x="1031558" y="684106"/>
                </a:lnTo>
                <a:lnTo>
                  <a:pt x="1026795" y="666321"/>
                </a:lnTo>
                <a:lnTo>
                  <a:pt x="1020763" y="664415"/>
                </a:lnTo>
                <a:lnTo>
                  <a:pt x="1015365" y="662827"/>
                </a:lnTo>
                <a:lnTo>
                  <a:pt x="1009650" y="659969"/>
                </a:lnTo>
                <a:lnTo>
                  <a:pt x="1004253" y="657110"/>
                </a:lnTo>
                <a:lnTo>
                  <a:pt x="998855" y="653617"/>
                </a:lnTo>
                <a:lnTo>
                  <a:pt x="993775" y="650441"/>
                </a:lnTo>
                <a:lnTo>
                  <a:pt x="989013" y="646312"/>
                </a:lnTo>
                <a:lnTo>
                  <a:pt x="984250" y="642183"/>
                </a:lnTo>
                <a:lnTo>
                  <a:pt x="979805" y="637737"/>
                </a:lnTo>
                <a:lnTo>
                  <a:pt x="975360" y="632973"/>
                </a:lnTo>
                <a:lnTo>
                  <a:pt x="970598" y="627891"/>
                </a:lnTo>
                <a:lnTo>
                  <a:pt x="966788" y="622492"/>
                </a:lnTo>
                <a:lnTo>
                  <a:pt x="962978" y="617411"/>
                </a:lnTo>
                <a:lnTo>
                  <a:pt x="959168" y="611376"/>
                </a:lnTo>
                <a:lnTo>
                  <a:pt x="955358" y="605660"/>
                </a:lnTo>
                <a:lnTo>
                  <a:pt x="952500" y="599625"/>
                </a:lnTo>
                <a:lnTo>
                  <a:pt x="949325" y="593591"/>
                </a:lnTo>
                <a:lnTo>
                  <a:pt x="946468" y="587239"/>
                </a:lnTo>
                <a:lnTo>
                  <a:pt x="943610" y="580887"/>
                </a:lnTo>
                <a:lnTo>
                  <a:pt x="941388" y="574535"/>
                </a:lnTo>
                <a:lnTo>
                  <a:pt x="939165" y="567865"/>
                </a:lnTo>
                <a:lnTo>
                  <a:pt x="937260" y="561196"/>
                </a:lnTo>
                <a:lnTo>
                  <a:pt x="935355" y="554526"/>
                </a:lnTo>
                <a:lnTo>
                  <a:pt x="934085" y="547857"/>
                </a:lnTo>
                <a:lnTo>
                  <a:pt x="932815" y="541505"/>
                </a:lnTo>
                <a:lnTo>
                  <a:pt x="931863" y="534835"/>
                </a:lnTo>
                <a:lnTo>
                  <a:pt x="930910" y="528166"/>
                </a:lnTo>
                <a:lnTo>
                  <a:pt x="930593" y="521496"/>
                </a:lnTo>
                <a:lnTo>
                  <a:pt x="930275" y="515144"/>
                </a:lnTo>
                <a:lnTo>
                  <a:pt x="930275" y="508792"/>
                </a:lnTo>
                <a:lnTo>
                  <a:pt x="930593" y="502440"/>
                </a:lnTo>
                <a:lnTo>
                  <a:pt x="931228" y="496088"/>
                </a:lnTo>
                <a:lnTo>
                  <a:pt x="932498" y="488148"/>
                </a:lnTo>
                <a:lnTo>
                  <a:pt x="934403" y="480526"/>
                </a:lnTo>
                <a:lnTo>
                  <a:pt x="936625" y="473539"/>
                </a:lnTo>
                <a:lnTo>
                  <a:pt x="939165" y="466869"/>
                </a:lnTo>
                <a:lnTo>
                  <a:pt x="942023" y="460835"/>
                </a:lnTo>
                <a:lnTo>
                  <a:pt x="945515" y="455436"/>
                </a:lnTo>
                <a:lnTo>
                  <a:pt x="949325" y="450037"/>
                </a:lnTo>
                <a:lnTo>
                  <a:pt x="953770" y="445273"/>
                </a:lnTo>
                <a:lnTo>
                  <a:pt x="958215" y="440826"/>
                </a:lnTo>
                <a:lnTo>
                  <a:pt x="962978" y="437015"/>
                </a:lnTo>
                <a:lnTo>
                  <a:pt x="968058" y="433204"/>
                </a:lnTo>
                <a:lnTo>
                  <a:pt x="973773" y="430345"/>
                </a:lnTo>
                <a:lnTo>
                  <a:pt x="979805" y="427805"/>
                </a:lnTo>
                <a:lnTo>
                  <a:pt x="985520" y="425264"/>
                </a:lnTo>
                <a:lnTo>
                  <a:pt x="992188" y="423358"/>
                </a:lnTo>
                <a:lnTo>
                  <a:pt x="998855" y="421453"/>
                </a:lnTo>
                <a:lnTo>
                  <a:pt x="1000443" y="399538"/>
                </a:lnTo>
                <a:lnTo>
                  <a:pt x="1002983" y="377942"/>
                </a:lnTo>
                <a:lnTo>
                  <a:pt x="1006475" y="356663"/>
                </a:lnTo>
                <a:lnTo>
                  <a:pt x="1010603" y="336019"/>
                </a:lnTo>
                <a:lnTo>
                  <a:pt x="1015365" y="315057"/>
                </a:lnTo>
                <a:lnTo>
                  <a:pt x="1020763" y="295049"/>
                </a:lnTo>
                <a:lnTo>
                  <a:pt x="1027748" y="275358"/>
                </a:lnTo>
                <a:lnTo>
                  <a:pt x="1034733" y="256302"/>
                </a:lnTo>
                <a:lnTo>
                  <a:pt x="1042353" y="237564"/>
                </a:lnTo>
                <a:lnTo>
                  <a:pt x="1051243" y="219143"/>
                </a:lnTo>
                <a:lnTo>
                  <a:pt x="1060768" y="201675"/>
                </a:lnTo>
                <a:lnTo>
                  <a:pt x="1065530" y="193417"/>
                </a:lnTo>
                <a:lnTo>
                  <a:pt x="1070610" y="184842"/>
                </a:lnTo>
                <a:lnTo>
                  <a:pt x="1076008" y="176585"/>
                </a:lnTo>
                <a:lnTo>
                  <a:pt x="1081405" y="168327"/>
                </a:lnTo>
                <a:lnTo>
                  <a:pt x="1087120" y="160070"/>
                </a:lnTo>
                <a:lnTo>
                  <a:pt x="1092835" y="152447"/>
                </a:lnTo>
                <a:lnTo>
                  <a:pt x="1098868" y="144507"/>
                </a:lnTo>
                <a:lnTo>
                  <a:pt x="1104900" y="137202"/>
                </a:lnTo>
                <a:lnTo>
                  <a:pt x="1111250" y="129580"/>
                </a:lnTo>
                <a:lnTo>
                  <a:pt x="1117600" y="122593"/>
                </a:lnTo>
                <a:lnTo>
                  <a:pt x="1124268" y="115606"/>
                </a:lnTo>
                <a:lnTo>
                  <a:pt x="1131253" y="108619"/>
                </a:lnTo>
                <a:lnTo>
                  <a:pt x="1137920" y="101949"/>
                </a:lnTo>
                <a:lnTo>
                  <a:pt x="1144905" y="95597"/>
                </a:lnTo>
                <a:lnTo>
                  <a:pt x="1152525" y="89245"/>
                </a:lnTo>
                <a:lnTo>
                  <a:pt x="1159828" y="82893"/>
                </a:lnTo>
                <a:lnTo>
                  <a:pt x="1167130" y="76859"/>
                </a:lnTo>
                <a:lnTo>
                  <a:pt x="1175068" y="71460"/>
                </a:lnTo>
                <a:lnTo>
                  <a:pt x="1183005" y="65743"/>
                </a:lnTo>
                <a:lnTo>
                  <a:pt x="1190943" y="60661"/>
                </a:lnTo>
                <a:lnTo>
                  <a:pt x="1198880" y="55262"/>
                </a:lnTo>
                <a:lnTo>
                  <a:pt x="1207453" y="50498"/>
                </a:lnTo>
                <a:lnTo>
                  <a:pt x="1216025" y="45734"/>
                </a:lnTo>
                <a:lnTo>
                  <a:pt x="1224598" y="41288"/>
                </a:lnTo>
                <a:lnTo>
                  <a:pt x="1233170" y="36841"/>
                </a:lnTo>
                <a:lnTo>
                  <a:pt x="1242060" y="32713"/>
                </a:lnTo>
                <a:lnTo>
                  <a:pt x="1250950" y="28902"/>
                </a:lnTo>
                <a:lnTo>
                  <a:pt x="1260158" y="25408"/>
                </a:lnTo>
                <a:lnTo>
                  <a:pt x="1269365" y="21914"/>
                </a:lnTo>
                <a:lnTo>
                  <a:pt x="1278890" y="19056"/>
                </a:lnTo>
                <a:lnTo>
                  <a:pt x="1288415" y="15880"/>
                </a:lnTo>
                <a:lnTo>
                  <a:pt x="1297940" y="13339"/>
                </a:lnTo>
                <a:lnTo>
                  <a:pt x="1307783" y="10798"/>
                </a:lnTo>
                <a:lnTo>
                  <a:pt x="1317625" y="8575"/>
                </a:lnTo>
                <a:lnTo>
                  <a:pt x="1327785" y="6670"/>
                </a:lnTo>
                <a:lnTo>
                  <a:pt x="1337945" y="4764"/>
                </a:lnTo>
                <a:lnTo>
                  <a:pt x="1348105" y="3494"/>
                </a:lnTo>
                <a:lnTo>
                  <a:pt x="1358583" y="2223"/>
                </a:lnTo>
                <a:lnTo>
                  <a:pt x="1369060" y="1588"/>
                </a:lnTo>
                <a:lnTo>
                  <a:pt x="1379855" y="635"/>
                </a:lnTo>
                <a:lnTo>
                  <a:pt x="1390650" y="318"/>
                </a:lnTo>
                <a:lnTo>
                  <a:pt x="1401445" y="0"/>
                </a:lnTo>
                <a:close/>
              </a:path>
            </a:pathLst>
          </a:custGeom>
          <a:solidFill>
            <a:srgbClr val="D6B9B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6" name="KSO_Shape"/>
          <p:cNvSpPr/>
          <p:nvPr/>
        </p:nvSpPr>
        <p:spPr bwMode="auto">
          <a:xfrm>
            <a:off x="4344375" y="1644284"/>
            <a:ext cx="649275" cy="561623"/>
          </a:xfrm>
          <a:custGeom>
            <a:avLst/>
            <a:gdLst>
              <a:gd name="T0" fmla="*/ 560552 w 2209800"/>
              <a:gd name="T1" fmla="*/ 1213314 h 1909762"/>
              <a:gd name="T2" fmla="*/ 598050 w 2209800"/>
              <a:gd name="T3" fmla="*/ 1325500 h 1909762"/>
              <a:gd name="T4" fmla="*/ 728061 w 2209800"/>
              <a:gd name="T5" fmla="*/ 1513203 h 1909762"/>
              <a:gd name="T6" fmla="*/ 713281 w 2209800"/>
              <a:gd name="T7" fmla="*/ 1632503 h 1909762"/>
              <a:gd name="T8" fmla="*/ 275897 w 2209800"/>
              <a:gd name="T9" fmla="*/ 1619642 h 1909762"/>
              <a:gd name="T10" fmla="*/ 306552 w 2209800"/>
              <a:gd name="T11" fmla="*/ 1501711 h 1909762"/>
              <a:gd name="T12" fmla="*/ 420141 w 2209800"/>
              <a:gd name="T13" fmla="*/ 1293760 h 1909762"/>
              <a:gd name="T14" fmla="*/ 479534 w 2209800"/>
              <a:gd name="T15" fmla="*/ 1201822 h 1909762"/>
              <a:gd name="T16" fmla="*/ 1461048 w 2209800"/>
              <a:gd name="T17" fmla="*/ 1225623 h 1909762"/>
              <a:gd name="T18" fmla="*/ 1472270 w 2209800"/>
              <a:gd name="T19" fmla="*/ 1355593 h 1909762"/>
              <a:gd name="T20" fmla="*/ 1624725 w 2209800"/>
              <a:gd name="T21" fmla="*/ 1534815 h 1909762"/>
              <a:gd name="T22" fmla="*/ 1512778 w 2209800"/>
              <a:gd name="T23" fmla="*/ 1640980 h 1909762"/>
              <a:gd name="T24" fmla="*/ 1153675 w 2209800"/>
              <a:gd name="T25" fmla="*/ 1606778 h 1909762"/>
              <a:gd name="T26" fmla="*/ 1340617 w 2209800"/>
              <a:gd name="T27" fmla="*/ 1434123 h 1909762"/>
              <a:gd name="T28" fmla="*/ 1309688 w 2209800"/>
              <a:gd name="T29" fmla="*/ 1259826 h 1909762"/>
              <a:gd name="T30" fmla="*/ 1389884 w 2209800"/>
              <a:gd name="T31" fmla="*/ 1191968 h 1909762"/>
              <a:gd name="T32" fmla="*/ 1161961 w 2209800"/>
              <a:gd name="T33" fmla="*/ 1129330 h 1909762"/>
              <a:gd name="T34" fmla="*/ 968402 w 2209800"/>
              <a:gd name="T35" fmla="*/ 1116438 h 1909762"/>
              <a:gd name="T36" fmla="*/ 743039 w 2209800"/>
              <a:gd name="T37" fmla="*/ 1129330 h 1909762"/>
              <a:gd name="T38" fmla="*/ 1141673 w 2209800"/>
              <a:gd name="T39" fmla="*/ 962010 h 1909762"/>
              <a:gd name="T40" fmla="*/ 1232147 w 2209800"/>
              <a:gd name="T41" fmla="*/ 970512 h 1909762"/>
              <a:gd name="T42" fmla="*/ 936598 w 2209800"/>
              <a:gd name="T43" fmla="*/ 1084620 h 1909762"/>
              <a:gd name="T44" fmla="*/ 769359 w 2209800"/>
              <a:gd name="T45" fmla="*/ 1025920 h 1909762"/>
              <a:gd name="T46" fmla="*/ 1219809 w 2209800"/>
              <a:gd name="T47" fmla="*/ 856131 h 1909762"/>
              <a:gd name="T48" fmla="*/ 803903 w 2209800"/>
              <a:gd name="T49" fmla="*/ 848725 h 1909762"/>
              <a:gd name="T50" fmla="*/ 672578 w 2209800"/>
              <a:gd name="T51" fmla="*/ 921963 h 1909762"/>
              <a:gd name="T52" fmla="*/ 1080809 w 2209800"/>
              <a:gd name="T53" fmla="*/ 704446 h 1909762"/>
              <a:gd name="T54" fmla="*/ 837900 w 2209800"/>
              <a:gd name="T55" fmla="*/ 685794 h 1909762"/>
              <a:gd name="T56" fmla="*/ 831046 w 2209800"/>
              <a:gd name="T57" fmla="*/ 695119 h 1909762"/>
              <a:gd name="T58" fmla="*/ 923165 w 2209800"/>
              <a:gd name="T59" fmla="*/ 663027 h 1909762"/>
              <a:gd name="T60" fmla="*/ 977723 w 2209800"/>
              <a:gd name="T61" fmla="*/ 614751 h 1909762"/>
              <a:gd name="T62" fmla="*/ 1241195 w 2209800"/>
              <a:gd name="T63" fmla="*/ 785911 h 1909762"/>
              <a:gd name="T64" fmla="*/ 1272449 w 2209800"/>
              <a:gd name="T65" fmla="*/ 1016320 h 1909762"/>
              <a:gd name="T66" fmla="*/ 1026798 w 2209800"/>
              <a:gd name="T67" fmla="*/ 1262637 h 1909762"/>
              <a:gd name="T68" fmla="*/ 796227 w 2209800"/>
              <a:gd name="T69" fmla="*/ 1231368 h 1909762"/>
              <a:gd name="T70" fmla="*/ 625148 w 2209800"/>
              <a:gd name="T71" fmla="*/ 967769 h 1909762"/>
              <a:gd name="T72" fmla="*/ 720558 w 2209800"/>
              <a:gd name="T73" fmla="*/ 709932 h 1909762"/>
              <a:gd name="T74" fmla="*/ 925129 w 2209800"/>
              <a:gd name="T75" fmla="*/ 582149 h 1909762"/>
              <a:gd name="T76" fmla="*/ 320145 w 2209800"/>
              <a:gd name="T77" fmla="*/ 498386 h 1909762"/>
              <a:gd name="T78" fmla="*/ 302618 w 2209800"/>
              <a:gd name="T79" fmla="*/ 639642 h 1909762"/>
              <a:gd name="T80" fmla="*/ 480081 w 2209800"/>
              <a:gd name="T81" fmla="*/ 830544 h 1909762"/>
              <a:gd name="T82" fmla="*/ 187048 w 2209800"/>
              <a:gd name="T83" fmla="*/ 897195 h 1909762"/>
              <a:gd name="T84" fmla="*/ 4108 w 2209800"/>
              <a:gd name="T85" fmla="*/ 813813 h 1909762"/>
              <a:gd name="T86" fmla="*/ 171985 w 2209800"/>
              <a:gd name="T87" fmla="*/ 627573 h 1909762"/>
              <a:gd name="T88" fmla="*/ 165960 w 2209800"/>
              <a:gd name="T89" fmla="*/ 489883 h 1909762"/>
              <a:gd name="T90" fmla="*/ 1673171 w 2209800"/>
              <a:gd name="T91" fmla="*/ 441337 h 1909762"/>
              <a:gd name="T92" fmla="*/ 1750356 w 2209800"/>
              <a:gd name="T93" fmla="*/ 513574 h 1909762"/>
              <a:gd name="T94" fmla="*/ 1738039 w 2209800"/>
              <a:gd name="T95" fmla="*/ 692248 h 1909762"/>
              <a:gd name="T96" fmla="*/ 1904727 w 2209800"/>
              <a:gd name="T97" fmla="*/ 857515 h 1909762"/>
              <a:gd name="T98" fmla="*/ 1535770 w 2209800"/>
              <a:gd name="T99" fmla="*/ 889528 h 1909762"/>
              <a:gd name="T100" fmla="*/ 1433951 w 2209800"/>
              <a:gd name="T101" fmla="*/ 784185 h 1909762"/>
              <a:gd name="T102" fmla="*/ 1586405 w 2209800"/>
              <a:gd name="T103" fmla="*/ 604689 h 1909762"/>
              <a:gd name="T104" fmla="*/ 1597353 w 2209800"/>
              <a:gd name="T105" fmla="*/ 474993 h 1909762"/>
              <a:gd name="T106" fmla="*/ 983275 w 2209800"/>
              <a:gd name="T107" fmla="*/ 6294 h 1909762"/>
              <a:gd name="T108" fmla="*/ 1042362 w 2209800"/>
              <a:gd name="T109" fmla="*/ 98230 h 1909762"/>
              <a:gd name="T110" fmla="*/ 1155885 w 2209800"/>
              <a:gd name="T111" fmla="*/ 305908 h 1909762"/>
              <a:gd name="T112" fmla="*/ 1186797 w 2209800"/>
              <a:gd name="T113" fmla="*/ 424386 h 1909762"/>
              <a:gd name="T114" fmla="*/ 739541 w 2209800"/>
              <a:gd name="T115" fmla="*/ 434236 h 1909762"/>
              <a:gd name="T116" fmla="*/ 737625 w 2209800"/>
              <a:gd name="T117" fmla="*/ 314664 h 1909762"/>
              <a:gd name="T118" fmla="*/ 864006 w 2209800"/>
              <a:gd name="T119" fmla="*/ 123129 h 1909762"/>
              <a:gd name="T120" fmla="*/ 905586 w 2209800"/>
              <a:gd name="T121" fmla="*/ 15049 h 19097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209800" h="1909762">
                <a:moveTo>
                  <a:pt x="815082" y="1457325"/>
                </a:moveTo>
                <a:lnTo>
                  <a:pt x="868363" y="1495938"/>
                </a:lnTo>
                <a:lnTo>
                  <a:pt x="803848" y="1582738"/>
                </a:lnTo>
                <a:lnTo>
                  <a:pt x="750888" y="1543487"/>
                </a:lnTo>
                <a:lnTo>
                  <a:pt x="815082" y="1457325"/>
                </a:lnTo>
                <a:close/>
                <a:moveTo>
                  <a:pt x="1395270" y="1454150"/>
                </a:moveTo>
                <a:lnTo>
                  <a:pt x="1458913" y="1539438"/>
                </a:lnTo>
                <a:lnTo>
                  <a:pt x="1406669" y="1577975"/>
                </a:lnTo>
                <a:lnTo>
                  <a:pt x="1343025" y="1492688"/>
                </a:lnTo>
                <a:lnTo>
                  <a:pt x="1395270" y="1454150"/>
                </a:lnTo>
                <a:close/>
                <a:moveTo>
                  <a:pt x="586740" y="1385887"/>
                </a:moveTo>
                <a:lnTo>
                  <a:pt x="592138" y="1385887"/>
                </a:lnTo>
                <a:lnTo>
                  <a:pt x="597535" y="1385887"/>
                </a:lnTo>
                <a:lnTo>
                  <a:pt x="602615" y="1386521"/>
                </a:lnTo>
                <a:lnTo>
                  <a:pt x="608013" y="1386838"/>
                </a:lnTo>
                <a:lnTo>
                  <a:pt x="613410" y="1388107"/>
                </a:lnTo>
                <a:lnTo>
                  <a:pt x="618173" y="1389692"/>
                </a:lnTo>
                <a:lnTo>
                  <a:pt x="623253" y="1391278"/>
                </a:lnTo>
                <a:lnTo>
                  <a:pt x="628015" y="1392863"/>
                </a:lnTo>
                <a:lnTo>
                  <a:pt x="632778" y="1395083"/>
                </a:lnTo>
                <a:lnTo>
                  <a:pt x="637540" y="1397620"/>
                </a:lnTo>
                <a:lnTo>
                  <a:pt x="641985" y="1400157"/>
                </a:lnTo>
                <a:lnTo>
                  <a:pt x="646430" y="1403011"/>
                </a:lnTo>
                <a:lnTo>
                  <a:pt x="650240" y="1406182"/>
                </a:lnTo>
                <a:lnTo>
                  <a:pt x="654685" y="1409671"/>
                </a:lnTo>
                <a:lnTo>
                  <a:pt x="658813" y="1413159"/>
                </a:lnTo>
                <a:lnTo>
                  <a:pt x="662623" y="1416964"/>
                </a:lnTo>
                <a:lnTo>
                  <a:pt x="666115" y="1420770"/>
                </a:lnTo>
                <a:lnTo>
                  <a:pt x="669608" y="1425209"/>
                </a:lnTo>
                <a:lnTo>
                  <a:pt x="672783" y="1429332"/>
                </a:lnTo>
                <a:lnTo>
                  <a:pt x="675958" y="1433771"/>
                </a:lnTo>
                <a:lnTo>
                  <a:pt x="678815" y="1438528"/>
                </a:lnTo>
                <a:lnTo>
                  <a:pt x="681355" y="1443602"/>
                </a:lnTo>
                <a:lnTo>
                  <a:pt x="684213" y="1448676"/>
                </a:lnTo>
                <a:lnTo>
                  <a:pt x="686118" y="1453749"/>
                </a:lnTo>
                <a:lnTo>
                  <a:pt x="688658" y="1458824"/>
                </a:lnTo>
                <a:lnTo>
                  <a:pt x="690245" y="1464532"/>
                </a:lnTo>
                <a:lnTo>
                  <a:pt x="692150" y="1469923"/>
                </a:lnTo>
                <a:lnTo>
                  <a:pt x="693420" y="1475631"/>
                </a:lnTo>
                <a:lnTo>
                  <a:pt x="694373" y="1481339"/>
                </a:lnTo>
                <a:lnTo>
                  <a:pt x="695643" y="1487047"/>
                </a:lnTo>
                <a:lnTo>
                  <a:pt x="695960" y="1493389"/>
                </a:lnTo>
                <a:lnTo>
                  <a:pt x="696595" y="1499415"/>
                </a:lnTo>
                <a:lnTo>
                  <a:pt x="696913" y="1505757"/>
                </a:lnTo>
                <a:lnTo>
                  <a:pt x="696595" y="1513051"/>
                </a:lnTo>
                <a:lnTo>
                  <a:pt x="695960" y="1520661"/>
                </a:lnTo>
                <a:lnTo>
                  <a:pt x="695008" y="1528589"/>
                </a:lnTo>
                <a:lnTo>
                  <a:pt x="693738" y="1536200"/>
                </a:lnTo>
                <a:lnTo>
                  <a:pt x="692150" y="1544128"/>
                </a:lnTo>
                <a:lnTo>
                  <a:pt x="690245" y="1552056"/>
                </a:lnTo>
                <a:lnTo>
                  <a:pt x="687705" y="1559984"/>
                </a:lnTo>
                <a:lnTo>
                  <a:pt x="685165" y="1567912"/>
                </a:lnTo>
                <a:lnTo>
                  <a:pt x="682308" y="1575522"/>
                </a:lnTo>
                <a:lnTo>
                  <a:pt x="679133" y="1583133"/>
                </a:lnTo>
                <a:lnTo>
                  <a:pt x="675640" y="1590744"/>
                </a:lnTo>
                <a:lnTo>
                  <a:pt x="672148" y="1598038"/>
                </a:lnTo>
                <a:lnTo>
                  <a:pt x="667703" y="1605014"/>
                </a:lnTo>
                <a:lnTo>
                  <a:pt x="663893" y="1611674"/>
                </a:lnTo>
                <a:lnTo>
                  <a:pt x="659130" y="1618650"/>
                </a:lnTo>
                <a:lnTo>
                  <a:pt x="654368" y="1624675"/>
                </a:lnTo>
                <a:lnTo>
                  <a:pt x="654368" y="1666535"/>
                </a:lnTo>
                <a:lnTo>
                  <a:pt x="677545" y="1676999"/>
                </a:lnTo>
                <a:lnTo>
                  <a:pt x="701675" y="1687147"/>
                </a:lnTo>
                <a:lnTo>
                  <a:pt x="749618" y="1706808"/>
                </a:lnTo>
                <a:lnTo>
                  <a:pt x="793116" y="1724567"/>
                </a:lnTo>
                <a:lnTo>
                  <a:pt x="812166" y="1732812"/>
                </a:lnTo>
                <a:lnTo>
                  <a:pt x="828358" y="1740422"/>
                </a:lnTo>
                <a:lnTo>
                  <a:pt x="831851" y="1742325"/>
                </a:lnTo>
                <a:lnTo>
                  <a:pt x="835343" y="1744545"/>
                </a:lnTo>
                <a:lnTo>
                  <a:pt x="838518" y="1747399"/>
                </a:lnTo>
                <a:lnTo>
                  <a:pt x="841376" y="1750253"/>
                </a:lnTo>
                <a:lnTo>
                  <a:pt x="844551" y="1753741"/>
                </a:lnTo>
                <a:lnTo>
                  <a:pt x="846773" y="1757230"/>
                </a:lnTo>
                <a:lnTo>
                  <a:pt x="849313" y="1761352"/>
                </a:lnTo>
                <a:lnTo>
                  <a:pt x="851536" y="1765158"/>
                </a:lnTo>
                <a:lnTo>
                  <a:pt x="855981" y="1774037"/>
                </a:lnTo>
                <a:lnTo>
                  <a:pt x="859156" y="1783550"/>
                </a:lnTo>
                <a:lnTo>
                  <a:pt x="862013" y="1793381"/>
                </a:lnTo>
                <a:lnTo>
                  <a:pt x="864553" y="1803211"/>
                </a:lnTo>
                <a:lnTo>
                  <a:pt x="866458" y="1813359"/>
                </a:lnTo>
                <a:lnTo>
                  <a:pt x="868046" y="1823190"/>
                </a:lnTo>
                <a:lnTo>
                  <a:pt x="869316" y="1832703"/>
                </a:lnTo>
                <a:lnTo>
                  <a:pt x="870268" y="1841899"/>
                </a:lnTo>
                <a:lnTo>
                  <a:pt x="871221" y="1856804"/>
                </a:lnTo>
                <a:lnTo>
                  <a:pt x="871538" y="1866952"/>
                </a:lnTo>
                <a:lnTo>
                  <a:pt x="871221" y="1868537"/>
                </a:lnTo>
                <a:lnTo>
                  <a:pt x="870268" y="1870440"/>
                </a:lnTo>
                <a:lnTo>
                  <a:pt x="869633" y="1872025"/>
                </a:lnTo>
                <a:lnTo>
                  <a:pt x="868046" y="1873928"/>
                </a:lnTo>
                <a:lnTo>
                  <a:pt x="866141" y="1876148"/>
                </a:lnTo>
                <a:lnTo>
                  <a:pt x="863283" y="1878051"/>
                </a:lnTo>
                <a:lnTo>
                  <a:pt x="860426" y="1879636"/>
                </a:lnTo>
                <a:lnTo>
                  <a:pt x="856933" y="1881539"/>
                </a:lnTo>
                <a:lnTo>
                  <a:pt x="849313" y="1885027"/>
                </a:lnTo>
                <a:lnTo>
                  <a:pt x="839471" y="1888515"/>
                </a:lnTo>
                <a:lnTo>
                  <a:pt x="827406" y="1892004"/>
                </a:lnTo>
                <a:lnTo>
                  <a:pt x="814071" y="1895175"/>
                </a:lnTo>
                <a:lnTo>
                  <a:pt x="798513" y="1898346"/>
                </a:lnTo>
                <a:lnTo>
                  <a:pt x="781051" y="1901200"/>
                </a:lnTo>
                <a:lnTo>
                  <a:pt x="762318" y="1903420"/>
                </a:lnTo>
                <a:lnTo>
                  <a:pt x="741045" y="1905640"/>
                </a:lnTo>
                <a:lnTo>
                  <a:pt x="717550" y="1907542"/>
                </a:lnTo>
                <a:lnTo>
                  <a:pt x="692785" y="1908494"/>
                </a:lnTo>
                <a:lnTo>
                  <a:pt x="666115" y="1909445"/>
                </a:lnTo>
                <a:lnTo>
                  <a:pt x="637540" y="1909762"/>
                </a:lnTo>
                <a:lnTo>
                  <a:pt x="529908" y="1909762"/>
                </a:lnTo>
                <a:lnTo>
                  <a:pt x="529590" y="1909445"/>
                </a:lnTo>
                <a:lnTo>
                  <a:pt x="503238" y="1909128"/>
                </a:lnTo>
                <a:lnTo>
                  <a:pt x="477838" y="1907860"/>
                </a:lnTo>
                <a:lnTo>
                  <a:pt x="455295" y="1906591"/>
                </a:lnTo>
                <a:lnTo>
                  <a:pt x="434023" y="1904688"/>
                </a:lnTo>
                <a:lnTo>
                  <a:pt x="414338" y="1902469"/>
                </a:lnTo>
                <a:lnTo>
                  <a:pt x="396558" y="1899932"/>
                </a:lnTo>
                <a:lnTo>
                  <a:pt x="380365" y="1897395"/>
                </a:lnTo>
                <a:lnTo>
                  <a:pt x="366078" y="1894541"/>
                </a:lnTo>
                <a:lnTo>
                  <a:pt x="353695" y="1891370"/>
                </a:lnTo>
                <a:lnTo>
                  <a:pt x="342583" y="1887881"/>
                </a:lnTo>
                <a:lnTo>
                  <a:pt x="333693" y="1884393"/>
                </a:lnTo>
                <a:lnTo>
                  <a:pt x="326073" y="1880588"/>
                </a:lnTo>
                <a:lnTo>
                  <a:pt x="320040" y="1877099"/>
                </a:lnTo>
                <a:lnTo>
                  <a:pt x="317818" y="1875514"/>
                </a:lnTo>
                <a:lnTo>
                  <a:pt x="315913" y="1873611"/>
                </a:lnTo>
                <a:lnTo>
                  <a:pt x="314643" y="1872025"/>
                </a:lnTo>
                <a:lnTo>
                  <a:pt x="313373" y="1870123"/>
                </a:lnTo>
                <a:lnTo>
                  <a:pt x="313055" y="1868537"/>
                </a:lnTo>
                <a:lnTo>
                  <a:pt x="312738" y="1866952"/>
                </a:lnTo>
                <a:lnTo>
                  <a:pt x="313055" y="1856804"/>
                </a:lnTo>
                <a:lnTo>
                  <a:pt x="314008" y="1841899"/>
                </a:lnTo>
                <a:lnTo>
                  <a:pt x="314960" y="1832703"/>
                </a:lnTo>
                <a:lnTo>
                  <a:pt x="316230" y="1823190"/>
                </a:lnTo>
                <a:lnTo>
                  <a:pt x="317818" y="1813359"/>
                </a:lnTo>
                <a:lnTo>
                  <a:pt x="319723" y="1803211"/>
                </a:lnTo>
                <a:lnTo>
                  <a:pt x="322263" y="1793381"/>
                </a:lnTo>
                <a:lnTo>
                  <a:pt x="324803" y="1783550"/>
                </a:lnTo>
                <a:lnTo>
                  <a:pt x="328295" y="1774037"/>
                </a:lnTo>
                <a:lnTo>
                  <a:pt x="332740" y="1765158"/>
                </a:lnTo>
                <a:lnTo>
                  <a:pt x="334645" y="1761352"/>
                </a:lnTo>
                <a:lnTo>
                  <a:pt x="337503" y="1757230"/>
                </a:lnTo>
                <a:lnTo>
                  <a:pt x="339725" y="1753741"/>
                </a:lnTo>
                <a:lnTo>
                  <a:pt x="342583" y="1750253"/>
                </a:lnTo>
                <a:lnTo>
                  <a:pt x="345758" y="1747399"/>
                </a:lnTo>
                <a:lnTo>
                  <a:pt x="348933" y="1744545"/>
                </a:lnTo>
                <a:lnTo>
                  <a:pt x="352108" y="1742325"/>
                </a:lnTo>
                <a:lnTo>
                  <a:pt x="355600" y="1740422"/>
                </a:lnTo>
                <a:lnTo>
                  <a:pt x="371793" y="1732812"/>
                </a:lnTo>
                <a:lnTo>
                  <a:pt x="391160" y="1724567"/>
                </a:lnTo>
                <a:lnTo>
                  <a:pt x="434658" y="1706808"/>
                </a:lnTo>
                <a:lnTo>
                  <a:pt x="482283" y="1687147"/>
                </a:lnTo>
                <a:lnTo>
                  <a:pt x="506413" y="1676999"/>
                </a:lnTo>
                <a:lnTo>
                  <a:pt x="529908" y="1666535"/>
                </a:lnTo>
                <a:lnTo>
                  <a:pt x="529908" y="1624675"/>
                </a:lnTo>
                <a:lnTo>
                  <a:pt x="525145" y="1618650"/>
                </a:lnTo>
                <a:lnTo>
                  <a:pt x="520383" y="1611674"/>
                </a:lnTo>
                <a:lnTo>
                  <a:pt x="516255" y="1605014"/>
                </a:lnTo>
                <a:lnTo>
                  <a:pt x="512128" y="1598038"/>
                </a:lnTo>
                <a:lnTo>
                  <a:pt x="508635" y="1590744"/>
                </a:lnTo>
                <a:lnTo>
                  <a:pt x="505143" y="1583133"/>
                </a:lnTo>
                <a:lnTo>
                  <a:pt x="501968" y="1575522"/>
                </a:lnTo>
                <a:lnTo>
                  <a:pt x="498793" y="1567912"/>
                </a:lnTo>
                <a:lnTo>
                  <a:pt x="496570" y="1559984"/>
                </a:lnTo>
                <a:lnTo>
                  <a:pt x="494030" y="1552056"/>
                </a:lnTo>
                <a:lnTo>
                  <a:pt x="492125" y="1544128"/>
                </a:lnTo>
                <a:lnTo>
                  <a:pt x="490538" y="1536200"/>
                </a:lnTo>
                <a:lnTo>
                  <a:pt x="488950" y="1528589"/>
                </a:lnTo>
                <a:lnTo>
                  <a:pt x="488315" y="1520661"/>
                </a:lnTo>
                <a:lnTo>
                  <a:pt x="487680" y="1513051"/>
                </a:lnTo>
                <a:lnTo>
                  <a:pt x="487363" y="1505757"/>
                </a:lnTo>
                <a:lnTo>
                  <a:pt x="487363" y="1499415"/>
                </a:lnTo>
                <a:lnTo>
                  <a:pt x="487680" y="1493389"/>
                </a:lnTo>
                <a:lnTo>
                  <a:pt x="488633" y="1487047"/>
                </a:lnTo>
                <a:lnTo>
                  <a:pt x="489903" y="1481339"/>
                </a:lnTo>
                <a:lnTo>
                  <a:pt x="490538" y="1475631"/>
                </a:lnTo>
                <a:lnTo>
                  <a:pt x="492125" y="1469923"/>
                </a:lnTo>
                <a:lnTo>
                  <a:pt x="493713" y="1464532"/>
                </a:lnTo>
                <a:lnTo>
                  <a:pt x="495618" y="1458824"/>
                </a:lnTo>
                <a:lnTo>
                  <a:pt x="497523" y="1453749"/>
                </a:lnTo>
                <a:lnTo>
                  <a:pt x="500063" y="1448676"/>
                </a:lnTo>
                <a:lnTo>
                  <a:pt x="502920" y="1443602"/>
                </a:lnTo>
                <a:lnTo>
                  <a:pt x="505460" y="1438528"/>
                </a:lnTo>
                <a:lnTo>
                  <a:pt x="508318" y="1433771"/>
                </a:lnTo>
                <a:lnTo>
                  <a:pt x="511493" y="1429332"/>
                </a:lnTo>
                <a:lnTo>
                  <a:pt x="514668" y="1425209"/>
                </a:lnTo>
                <a:lnTo>
                  <a:pt x="518160" y="1420770"/>
                </a:lnTo>
                <a:lnTo>
                  <a:pt x="521653" y="1416964"/>
                </a:lnTo>
                <a:lnTo>
                  <a:pt x="525463" y="1413159"/>
                </a:lnTo>
                <a:lnTo>
                  <a:pt x="529590" y="1409671"/>
                </a:lnTo>
                <a:lnTo>
                  <a:pt x="533400" y="1406182"/>
                </a:lnTo>
                <a:lnTo>
                  <a:pt x="537845" y="1403011"/>
                </a:lnTo>
                <a:lnTo>
                  <a:pt x="542290" y="1400157"/>
                </a:lnTo>
                <a:lnTo>
                  <a:pt x="546735" y="1397620"/>
                </a:lnTo>
                <a:lnTo>
                  <a:pt x="551498" y="1395083"/>
                </a:lnTo>
                <a:lnTo>
                  <a:pt x="556260" y="1392863"/>
                </a:lnTo>
                <a:lnTo>
                  <a:pt x="561023" y="1391278"/>
                </a:lnTo>
                <a:lnTo>
                  <a:pt x="566103" y="1389692"/>
                </a:lnTo>
                <a:lnTo>
                  <a:pt x="570865" y="1388107"/>
                </a:lnTo>
                <a:lnTo>
                  <a:pt x="576263" y="1386838"/>
                </a:lnTo>
                <a:lnTo>
                  <a:pt x="581660" y="1386521"/>
                </a:lnTo>
                <a:lnTo>
                  <a:pt x="586740" y="1385887"/>
                </a:lnTo>
                <a:close/>
                <a:moveTo>
                  <a:pt x="1617663" y="1381125"/>
                </a:moveTo>
                <a:lnTo>
                  <a:pt x="1623378" y="1381442"/>
                </a:lnTo>
                <a:lnTo>
                  <a:pt x="1628458" y="1381759"/>
                </a:lnTo>
                <a:lnTo>
                  <a:pt x="1633538" y="1382710"/>
                </a:lnTo>
                <a:lnTo>
                  <a:pt x="1638618" y="1383662"/>
                </a:lnTo>
                <a:lnTo>
                  <a:pt x="1643698" y="1384930"/>
                </a:lnTo>
                <a:lnTo>
                  <a:pt x="1648778" y="1386516"/>
                </a:lnTo>
                <a:lnTo>
                  <a:pt x="1653541" y="1388419"/>
                </a:lnTo>
                <a:lnTo>
                  <a:pt x="1658303" y="1390321"/>
                </a:lnTo>
                <a:lnTo>
                  <a:pt x="1663066" y="1392858"/>
                </a:lnTo>
                <a:lnTo>
                  <a:pt x="1667193" y="1395712"/>
                </a:lnTo>
                <a:lnTo>
                  <a:pt x="1671956" y="1398883"/>
                </a:lnTo>
                <a:lnTo>
                  <a:pt x="1676083" y="1401420"/>
                </a:lnTo>
                <a:lnTo>
                  <a:pt x="1680211" y="1404909"/>
                </a:lnTo>
                <a:lnTo>
                  <a:pt x="1684338" y="1408714"/>
                </a:lnTo>
                <a:lnTo>
                  <a:pt x="1687831" y="1412519"/>
                </a:lnTo>
                <a:lnTo>
                  <a:pt x="1691641" y="1416325"/>
                </a:lnTo>
                <a:lnTo>
                  <a:pt x="1694816" y="1420447"/>
                </a:lnTo>
                <a:lnTo>
                  <a:pt x="1698308" y="1424570"/>
                </a:lnTo>
                <a:lnTo>
                  <a:pt x="1701483" y="1429326"/>
                </a:lnTo>
                <a:lnTo>
                  <a:pt x="1704341" y="1434083"/>
                </a:lnTo>
                <a:lnTo>
                  <a:pt x="1707198" y="1438840"/>
                </a:lnTo>
                <a:lnTo>
                  <a:pt x="1709421" y="1443914"/>
                </a:lnTo>
                <a:lnTo>
                  <a:pt x="1711643" y="1448988"/>
                </a:lnTo>
                <a:lnTo>
                  <a:pt x="1714183" y="1454696"/>
                </a:lnTo>
                <a:lnTo>
                  <a:pt x="1715771" y="1460087"/>
                </a:lnTo>
                <a:lnTo>
                  <a:pt x="1717358" y="1465478"/>
                </a:lnTo>
                <a:lnTo>
                  <a:pt x="1718946" y="1471186"/>
                </a:lnTo>
                <a:lnTo>
                  <a:pt x="1719898" y="1476894"/>
                </a:lnTo>
                <a:lnTo>
                  <a:pt x="1720851" y="1482919"/>
                </a:lnTo>
                <a:lnTo>
                  <a:pt x="1721486" y="1488627"/>
                </a:lnTo>
                <a:lnTo>
                  <a:pt x="1722121" y="1494970"/>
                </a:lnTo>
                <a:lnTo>
                  <a:pt x="1722121" y="1500995"/>
                </a:lnTo>
                <a:lnTo>
                  <a:pt x="1722121" y="1508289"/>
                </a:lnTo>
                <a:lnTo>
                  <a:pt x="1721168" y="1516216"/>
                </a:lnTo>
                <a:lnTo>
                  <a:pt x="1720533" y="1523827"/>
                </a:lnTo>
                <a:lnTo>
                  <a:pt x="1719263" y="1531755"/>
                </a:lnTo>
                <a:lnTo>
                  <a:pt x="1717676" y="1539366"/>
                </a:lnTo>
                <a:lnTo>
                  <a:pt x="1715771" y="1547611"/>
                </a:lnTo>
                <a:lnTo>
                  <a:pt x="1713231" y="1555539"/>
                </a:lnTo>
                <a:lnTo>
                  <a:pt x="1710691" y="1563467"/>
                </a:lnTo>
                <a:lnTo>
                  <a:pt x="1707833" y="1571077"/>
                </a:lnTo>
                <a:lnTo>
                  <a:pt x="1704658" y="1578688"/>
                </a:lnTo>
                <a:lnTo>
                  <a:pt x="1701166" y="1586299"/>
                </a:lnTo>
                <a:lnTo>
                  <a:pt x="1697356" y="1593593"/>
                </a:lnTo>
                <a:lnTo>
                  <a:pt x="1693228" y="1600886"/>
                </a:lnTo>
                <a:lnTo>
                  <a:pt x="1689418" y="1607546"/>
                </a:lnTo>
                <a:lnTo>
                  <a:pt x="1684656" y="1614205"/>
                </a:lnTo>
                <a:lnTo>
                  <a:pt x="1679893" y="1619913"/>
                </a:lnTo>
                <a:lnTo>
                  <a:pt x="1679893" y="1662090"/>
                </a:lnTo>
                <a:lnTo>
                  <a:pt x="1703071" y="1672872"/>
                </a:lnTo>
                <a:lnTo>
                  <a:pt x="1727201" y="1683019"/>
                </a:lnTo>
                <a:lnTo>
                  <a:pt x="1775143" y="1702363"/>
                </a:lnTo>
                <a:lnTo>
                  <a:pt x="1818958" y="1720439"/>
                </a:lnTo>
                <a:lnTo>
                  <a:pt x="1837691" y="1728050"/>
                </a:lnTo>
                <a:lnTo>
                  <a:pt x="1853883" y="1735660"/>
                </a:lnTo>
                <a:lnTo>
                  <a:pt x="1857376" y="1737563"/>
                </a:lnTo>
                <a:lnTo>
                  <a:pt x="1860868" y="1740100"/>
                </a:lnTo>
                <a:lnTo>
                  <a:pt x="1864043" y="1742637"/>
                </a:lnTo>
                <a:lnTo>
                  <a:pt x="1866901" y="1745808"/>
                </a:lnTo>
                <a:lnTo>
                  <a:pt x="1869758" y="1748979"/>
                </a:lnTo>
                <a:lnTo>
                  <a:pt x="1872298" y="1753102"/>
                </a:lnTo>
                <a:lnTo>
                  <a:pt x="1874838" y="1756907"/>
                </a:lnTo>
                <a:lnTo>
                  <a:pt x="1877061" y="1760713"/>
                </a:lnTo>
                <a:lnTo>
                  <a:pt x="1881188" y="1769592"/>
                </a:lnTo>
                <a:lnTo>
                  <a:pt x="1884681" y="1778788"/>
                </a:lnTo>
                <a:lnTo>
                  <a:pt x="1887856" y="1788619"/>
                </a:lnTo>
                <a:lnTo>
                  <a:pt x="1890078" y="1799084"/>
                </a:lnTo>
                <a:lnTo>
                  <a:pt x="1891983" y="1809231"/>
                </a:lnTo>
                <a:lnTo>
                  <a:pt x="1893571" y="1819062"/>
                </a:lnTo>
                <a:lnTo>
                  <a:pt x="1894841" y="1828575"/>
                </a:lnTo>
                <a:lnTo>
                  <a:pt x="1895476" y="1837137"/>
                </a:lnTo>
                <a:lnTo>
                  <a:pt x="1896746" y="1852042"/>
                </a:lnTo>
                <a:lnTo>
                  <a:pt x="1897063" y="1862190"/>
                </a:lnTo>
                <a:lnTo>
                  <a:pt x="1896746" y="1863775"/>
                </a:lnTo>
                <a:lnTo>
                  <a:pt x="1896111" y="1865678"/>
                </a:lnTo>
                <a:lnTo>
                  <a:pt x="1895158" y="1867263"/>
                </a:lnTo>
                <a:lnTo>
                  <a:pt x="1893571" y="1869166"/>
                </a:lnTo>
                <a:lnTo>
                  <a:pt x="1891666" y="1870752"/>
                </a:lnTo>
                <a:lnTo>
                  <a:pt x="1889761" y="1872972"/>
                </a:lnTo>
                <a:lnTo>
                  <a:pt x="1883728" y="1876460"/>
                </a:lnTo>
                <a:lnTo>
                  <a:pt x="1876426" y="1879948"/>
                </a:lnTo>
                <a:lnTo>
                  <a:pt x="1867218" y="1883436"/>
                </a:lnTo>
                <a:lnTo>
                  <a:pt x="1856106" y="1886608"/>
                </a:lnTo>
                <a:lnTo>
                  <a:pt x="1843723" y="1889779"/>
                </a:lnTo>
                <a:lnTo>
                  <a:pt x="1829436" y="1892950"/>
                </a:lnTo>
                <a:lnTo>
                  <a:pt x="1813243" y="1895804"/>
                </a:lnTo>
                <a:lnTo>
                  <a:pt x="1795463" y="1898024"/>
                </a:lnTo>
                <a:lnTo>
                  <a:pt x="1776096" y="1899926"/>
                </a:lnTo>
                <a:lnTo>
                  <a:pt x="1754823" y="1901829"/>
                </a:lnTo>
                <a:lnTo>
                  <a:pt x="1731328" y="1903415"/>
                </a:lnTo>
                <a:lnTo>
                  <a:pt x="1706563" y="1904366"/>
                </a:lnTo>
                <a:lnTo>
                  <a:pt x="1679893" y="1905000"/>
                </a:lnTo>
                <a:lnTo>
                  <a:pt x="1572578" y="1905000"/>
                </a:lnTo>
                <a:lnTo>
                  <a:pt x="1543686" y="1905000"/>
                </a:lnTo>
                <a:lnTo>
                  <a:pt x="1516698" y="1904366"/>
                </a:lnTo>
                <a:lnTo>
                  <a:pt x="1491616" y="1902780"/>
                </a:lnTo>
                <a:lnTo>
                  <a:pt x="1469073" y="1901195"/>
                </a:lnTo>
                <a:lnTo>
                  <a:pt x="1447801" y="1899292"/>
                </a:lnTo>
                <a:lnTo>
                  <a:pt x="1428433" y="1896438"/>
                </a:lnTo>
                <a:lnTo>
                  <a:pt x="1410971" y="1893584"/>
                </a:lnTo>
                <a:lnTo>
                  <a:pt x="1395731" y="1891047"/>
                </a:lnTo>
                <a:lnTo>
                  <a:pt x="1382396" y="1887559"/>
                </a:lnTo>
                <a:lnTo>
                  <a:pt x="1370648" y="1884388"/>
                </a:lnTo>
                <a:lnTo>
                  <a:pt x="1360806" y="1880582"/>
                </a:lnTo>
                <a:lnTo>
                  <a:pt x="1352551" y="1876777"/>
                </a:lnTo>
                <a:lnTo>
                  <a:pt x="1349376" y="1875191"/>
                </a:lnTo>
                <a:lnTo>
                  <a:pt x="1346201" y="1873289"/>
                </a:lnTo>
                <a:lnTo>
                  <a:pt x="1343661" y="1871386"/>
                </a:lnTo>
                <a:lnTo>
                  <a:pt x="1341756" y="1869800"/>
                </a:lnTo>
                <a:lnTo>
                  <a:pt x="1340168" y="1867898"/>
                </a:lnTo>
                <a:lnTo>
                  <a:pt x="1338898" y="1865678"/>
                </a:lnTo>
                <a:lnTo>
                  <a:pt x="1338263" y="1864092"/>
                </a:lnTo>
                <a:lnTo>
                  <a:pt x="1338263" y="1862190"/>
                </a:lnTo>
                <a:lnTo>
                  <a:pt x="1338581" y="1852042"/>
                </a:lnTo>
                <a:lnTo>
                  <a:pt x="1339533" y="1837137"/>
                </a:lnTo>
                <a:lnTo>
                  <a:pt x="1340168" y="1828575"/>
                </a:lnTo>
                <a:lnTo>
                  <a:pt x="1341438" y="1819062"/>
                </a:lnTo>
                <a:lnTo>
                  <a:pt x="1343343" y="1809231"/>
                </a:lnTo>
                <a:lnTo>
                  <a:pt x="1345248" y="1799084"/>
                </a:lnTo>
                <a:lnTo>
                  <a:pt x="1347788" y="1788619"/>
                </a:lnTo>
                <a:lnTo>
                  <a:pt x="1350328" y="1778788"/>
                </a:lnTo>
                <a:lnTo>
                  <a:pt x="1354138" y="1769592"/>
                </a:lnTo>
                <a:lnTo>
                  <a:pt x="1358266" y="1760713"/>
                </a:lnTo>
                <a:lnTo>
                  <a:pt x="1360171" y="1756907"/>
                </a:lnTo>
                <a:lnTo>
                  <a:pt x="1363028" y="1753102"/>
                </a:lnTo>
                <a:lnTo>
                  <a:pt x="1365568" y="1748979"/>
                </a:lnTo>
                <a:lnTo>
                  <a:pt x="1368108" y="1745808"/>
                </a:lnTo>
                <a:lnTo>
                  <a:pt x="1371283" y="1742637"/>
                </a:lnTo>
                <a:lnTo>
                  <a:pt x="1374458" y="1740100"/>
                </a:lnTo>
                <a:lnTo>
                  <a:pt x="1377633" y="1737563"/>
                </a:lnTo>
                <a:lnTo>
                  <a:pt x="1381126" y="1735660"/>
                </a:lnTo>
                <a:lnTo>
                  <a:pt x="1397636" y="1728050"/>
                </a:lnTo>
                <a:lnTo>
                  <a:pt x="1416686" y="1720439"/>
                </a:lnTo>
                <a:lnTo>
                  <a:pt x="1460183" y="1702363"/>
                </a:lnTo>
                <a:lnTo>
                  <a:pt x="1507808" y="1683019"/>
                </a:lnTo>
                <a:lnTo>
                  <a:pt x="1531938" y="1672872"/>
                </a:lnTo>
                <a:lnTo>
                  <a:pt x="1555116" y="1662090"/>
                </a:lnTo>
                <a:lnTo>
                  <a:pt x="1555116" y="1619913"/>
                </a:lnTo>
                <a:lnTo>
                  <a:pt x="1550353" y="1614205"/>
                </a:lnTo>
                <a:lnTo>
                  <a:pt x="1546226" y="1607546"/>
                </a:lnTo>
                <a:lnTo>
                  <a:pt x="1541781" y="1600886"/>
                </a:lnTo>
                <a:lnTo>
                  <a:pt x="1537653" y="1593593"/>
                </a:lnTo>
                <a:lnTo>
                  <a:pt x="1534161" y="1586299"/>
                </a:lnTo>
                <a:lnTo>
                  <a:pt x="1530668" y="1578688"/>
                </a:lnTo>
                <a:lnTo>
                  <a:pt x="1527493" y="1571077"/>
                </a:lnTo>
                <a:lnTo>
                  <a:pt x="1524318" y="1563467"/>
                </a:lnTo>
                <a:lnTo>
                  <a:pt x="1522096" y="1555539"/>
                </a:lnTo>
                <a:lnTo>
                  <a:pt x="1519556" y="1547611"/>
                </a:lnTo>
                <a:lnTo>
                  <a:pt x="1517651" y="1539366"/>
                </a:lnTo>
                <a:lnTo>
                  <a:pt x="1516063" y="1531755"/>
                </a:lnTo>
                <a:lnTo>
                  <a:pt x="1515111" y="1523827"/>
                </a:lnTo>
                <a:lnTo>
                  <a:pt x="1513841" y="1516216"/>
                </a:lnTo>
                <a:lnTo>
                  <a:pt x="1513523" y="1508289"/>
                </a:lnTo>
                <a:lnTo>
                  <a:pt x="1512888" y="1500995"/>
                </a:lnTo>
                <a:lnTo>
                  <a:pt x="1513523" y="1494970"/>
                </a:lnTo>
                <a:lnTo>
                  <a:pt x="1513841" y="1488627"/>
                </a:lnTo>
                <a:lnTo>
                  <a:pt x="1514158" y="1482919"/>
                </a:lnTo>
                <a:lnTo>
                  <a:pt x="1515428" y="1476894"/>
                </a:lnTo>
                <a:lnTo>
                  <a:pt x="1516698" y="1471186"/>
                </a:lnTo>
                <a:lnTo>
                  <a:pt x="1517651" y="1465478"/>
                </a:lnTo>
                <a:lnTo>
                  <a:pt x="1519238" y="1460087"/>
                </a:lnTo>
                <a:lnTo>
                  <a:pt x="1521143" y="1454696"/>
                </a:lnTo>
                <a:lnTo>
                  <a:pt x="1523366" y="1448988"/>
                </a:lnTo>
                <a:lnTo>
                  <a:pt x="1525588" y="1443914"/>
                </a:lnTo>
                <a:lnTo>
                  <a:pt x="1528446" y="1438840"/>
                </a:lnTo>
                <a:lnTo>
                  <a:pt x="1530986" y="1434083"/>
                </a:lnTo>
                <a:lnTo>
                  <a:pt x="1533843" y="1429326"/>
                </a:lnTo>
                <a:lnTo>
                  <a:pt x="1537018" y="1424570"/>
                </a:lnTo>
                <a:lnTo>
                  <a:pt x="1540193" y="1420447"/>
                </a:lnTo>
                <a:lnTo>
                  <a:pt x="1543686" y="1416325"/>
                </a:lnTo>
                <a:lnTo>
                  <a:pt x="1547178" y="1412519"/>
                </a:lnTo>
                <a:lnTo>
                  <a:pt x="1551306" y="1408714"/>
                </a:lnTo>
                <a:lnTo>
                  <a:pt x="1555116" y="1404909"/>
                </a:lnTo>
                <a:lnTo>
                  <a:pt x="1558926" y="1401420"/>
                </a:lnTo>
                <a:lnTo>
                  <a:pt x="1563371" y="1398883"/>
                </a:lnTo>
                <a:lnTo>
                  <a:pt x="1567816" y="1395712"/>
                </a:lnTo>
                <a:lnTo>
                  <a:pt x="1572578" y="1392858"/>
                </a:lnTo>
                <a:lnTo>
                  <a:pt x="1576706" y="1390321"/>
                </a:lnTo>
                <a:lnTo>
                  <a:pt x="1581468" y="1388419"/>
                </a:lnTo>
                <a:lnTo>
                  <a:pt x="1586548" y="1386516"/>
                </a:lnTo>
                <a:lnTo>
                  <a:pt x="1591311" y="1384930"/>
                </a:lnTo>
                <a:lnTo>
                  <a:pt x="1596391" y="1383662"/>
                </a:lnTo>
                <a:lnTo>
                  <a:pt x="1601471" y="1382710"/>
                </a:lnTo>
                <a:lnTo>
                  <a:pt x="1607186" y="1381759"/>
                </a:lnTo>
                <a:lnTo>
                  <a:pt x="1612266" y="1381442"/>
                </a:lnTo>
                <a:lnTo>
                  <a:pt x="1617663" y="1381125"/>
                </a:lnTo>
                <a:close/>
                <a:moveTo>
                  <a:pt x="1290312" y="1293906"/>
                </a:moveTo>
                <a:lnTo>
                  <a:pt x="1285223" y="1307575"/>
                </a:lnTo>
                <a:lnTo>
                  <a:pt x="1279499" y="1320609"/>
                </a:lnTo>
                <a:lnTo>
                  <a:pt x="1273456" y="1333325"/>
                </a:lnTo>
                <a:lnTo>
                  <a:pt x="1266777" y="1345405"/>
                </a:lnTo>
                <a:lnTo>
                  <a:pt x="1260099" y="1357167"/>
                </a:lnTo>
                <a:lnTo>
                  <a:pt x="1253420" y="1368612"/>
                </a:lnTo>
                <a:lnTo>
                  <a:pt x="1245787" y="1379420"/>
                </a:lnTo>
                <a:lnTo>
                  <a:pt x="1238473" y="1389275"/>
                </a:lnTo>
                <a:lnTo>
                  <a:pt x="1247060" y="1385142"/>
                </a:lnTo>
                <a:lnTo>
                  <a:pt x="1255964" y="1380374"/>
                </a:lnTo>
                <a:lnTo>
                  <a:pt x="1264869" y="1375923"/>
                </a:lnTo>
                <a:lnTo>
                  <a:pt x="1273138" y="1371155"/>
                </a:lnTo>
                <a:lnTo>
                  <a:pt x="1281407" y="1366068"/>
                </a:lnTo>
                <a:lnTo>
                  <a:pt x="1289676" y="1360346"/>
                </a:lnTo>
                <a:lnTo>
                  <a:pt x="1297626" y="1354624"/>
                </a:lnTo>
                <a:lnTo>
                  <a:pt x="1305259" y="1348902"/>
                </a:lnTo>
                <a:lnTo>
                  <a:pt x="1312892" y="1342544"/>
                </a:lnTo>
                <a:lnTo>
                  <a:pt x="1320207" y="1336504"/>
                </a:lnTo>
                <a:lnTo>
                  <a:pt x="1327839" y="1329828"/>
                </a:lnTo>
                <a:lnTo>
                  <a:pt x="1334518" y="1322834"/>
                </a:lnTo>
                <a:lnTo>
                  <a:pt x="1341515" y="1315841"/>
                </a:lnTo>
                <a:lnTo>
                  <a:pt x="1347875" y="1308847"/>
                </a:lnTo>
                <a:lnTo>
                  <a:pt x="1354554" y="1301217"/>
                </a:lnTo>
                <a:lnTo>
                  <a:pt x="1360596" y="1293906"/>
                </a:lnTo>
                <a:lnTo>
                  <a:pt x="1290312" y="1293906"/>
                </a:lnTo>
                <a:close/>
                <a:moveTo>
                  <a:pt x="1123346" y="1293906"/>
                </a:moveTo>
                <a:lnTo>
                  <a:pt x="1123346" y="1417250"/>
                </a:lnTo>
                <a:lnTo>
                  <a:pt x="1138929" y="1415978"/>
                </a:lnTo>
                <a:lnTo>
                  <a:pt x="1154831" y="1414071"/>
                </a:lnTo>
                <a:lnTo>
                  <a:pt x="1161828" y="1409620"/>
                </a:lnTo>
                <a:lnTo>
                  <a:pt x="1168506" y="1405488"/>
                </a:lnTo>
                <a:lnTo>
                  <a:pt x="1175503" y="1400083"/>
                </a:lnTo>
                <a:lnTo>
                  <a:pt x="1182499" y="1394679"/>
                </a:lnTo>
                <a:lnTo>
                  <a:pt x="1188542" y="1388321"/>
                </a:lnTo>
                <a:lnTo>
                  <a:pt x="1195221" y="1381963"/>
                </a:lnTo>
                <a:lnTo>
                  <a:pt x="1201263" y="1374970"/>
                </a:lnTo>
                <a:lnTo>
                  <a:pt x="1207624" y="1367658"/>
                </a:lnTo>
                <a:lnTo>
                  <a:pt x="1213348" y="1359710"/>
                </a:lnTo>
                <a:lnTo>
                  <a:pt x="1219391" y="1351445"/>
                </a:lnTo>
                <a:lnTo>
                  <a:pt x="1224797" y="1342544"/>
                </a:lnTo>
                <a:lnTo>
                  <a:pt x="1230522" y="1333643"/>
                </a:lnTo>
                <a:lnTo>
                  <a:pt x="1235610" y="1324106"/>
                </a:lnTo>
                <a:lnTo>
                  <a:pt x="1240699" y="1314251"/>
                </a:lnTo>
                <a:lnTo>
                  <a:pt x="1245469" y="1304396"/>
                </a:lnTo>
                <a:lnTo>
                  <a:pt x="1249922" y="1293906"/>
                </a:lnTo>
                <a:lnTo>
                  <a:pt x="1123346" y="1293906"/>
                </a:lnTo>
                <a:close/>
                <a:moveTo>
                  <a:pt x="959878" y="1293906"/>
                </a:moveTo>
                <a:lnTo>
                  <a:pt x="964649" y="1304396"/>
                </a:lnTo>
                <a:lnTo>
                  <a:pt x="969419" y="1314251"/>
                </a:lnTo>
                <a:lnTo>
                  <a:pt x="974508" y="1324106"/>
                </a:lnTo>
                <a:lnTo>
                  <a:pt x="979596" y="1333643"/>
                </a:lnTo>
                <a:lnTo>
                  <a:pt x="985321" y="1342544"/>
                </a:lnTo>
                <a:lnTo>
                  <a:pt x="990727" y="1351445"/>
                </a:lnTo>
                <a:lnTo>
                  <a:pt x="996770" y="1359710"/>
                </a:lnTo>
                <a:lnTo>
                  <a:pt x="1002494" y="1367658"/>
                </a:lnTo>
                <a:lnTo>
                  <a:pt x="1008537" y="1374970"/>
                </a:lnTo>
                <a:lnTo>
                  <a:pt x="1014898" y="1381963"/>
                </a:lnTo>
                <a:lnTo>
                  <a:pt x="1021258" y="1388321"/>
                </a:lnTo>
                <a:lnTo>
                  <a:pt x="1027937" y="1394679"/>
                </a:lnTo>
                <a:lnTo>
                  <a:pt x="1034615" y="1400083"/>
                </a:lnTo>
                <a:lnTo>
                  <a:pt x="1041294" y="1405488"/>
                </a:lnTo>
                <a:lnTo>
                  <a:pt x="1048291" y="1409620"/>
                </a:lnTo>
                <a:lnTo>
                  <a:pt x="1055287" y="1414071"/>
                </a:lnTo>
                <a:lnTo>
                  <a:pt x="1070871" y="1415978"/>
                </a:lnTo>
                <a:lnTo>
                  <a:pt x="1086454" y="1417250"/>
                </a:lnTo>
                <a:lnTo>
                  <a:pt x="1086454" y="1293906"/>
                </a:lnTo>
                <a:lnTo>
                  <a:pt x="959878" y="1293906"/>
                </a:lnTo>
                <a:close/>
                <a:moveTo>
                  <a:pt x="849522" y="1293906"/>
                </a:moveTo>
                <a:lnTo>
                  <a:pt x="855565" y="1301217"/>
                </a:lnTo>
                <a:lnTo>
                  <a:pt x="861925" y="1308847"/>
                </a:lnTo>
                <a:lnTo>
                  <a:pt x="868604" y="1315841"/>
                </a:lnTo>
                <a:lnTo>
                  <a:pt x="875282" y="1322834"/>
                </a:lnTo>
                <a:lnTo>
                  <a:pt x="882279" y="1329828"/>
                </a:lnTo>
                <a:lnTo>
                  <a:pt x="889912" y="1336504"/>
                </a:lnTo>
                <a:lnTo>
                  <a:pt x="896908" y="1342544"/>
                </a:lnTo>
                <a:lnTo>
                  <a:pt x="904859" y="1348902"/>
                </a:lnTo>
                <a:lnTo>
                  <a:pt x="912174" y="1354624"/>
                </a:lnTo>
                <a:lnTo>
                  <a:pt x="920443" y="1360346"/>
                </a:lnTo>
                <a:lnTo>
                  <a:pt x="928393" y="1366068"/>
                </a:lnTo>
                <a:lnTo>
                  <a:pt x="936662" y="1371155"/>
                </a:lnTo>
                <a:lnTo>
                  <a:pt x="945249" y="1375923"/>
                </a:lnTo>
                <a:lnTo>
                  <a:pt x="954154" y="1380374"/>
                </a:lnTo>
                <a:lnTo>
                  <a:pt x="962741" y="1385142"/>
                </a:lnTo>
                <a:lnTo>
                  <a:pt x="971964" y="1389275"/>
                </a:lnTo>
                <a:lnTo>
                  <a:pt x="964331" y="1379420"/>
                </a:lnTo>
                <a:lnTo>
                  <a:pt x="956698" y="1368612"/>
                </a:lnTo>
                <a:lnTo>
                  <a:pt x="949701" y="1357167"/>
                </a:lnTo>
                <a:lnTo>
                  <a:pt x="943023" y="1345405"/>
                </a:lnTo>
                <a:lnTo>
                  <a:pt x="936662" y="1333325"/>
                </a:lnTo>
                <a:lnTo>
                  <a:pt x="930938" y="1320609"/>
                </a:lnTo>
                <a:lnTo>
                  <a:pt x="924895" y="1307575"/>
                </a:lnTo>
                <a:lnTo>
                  <a:pt x="919489" y="1293906"/>
                </a:lnTo>
                <a:lnTo>
                  <a:pt x="849522" y="1293906"/>
                </a:lnTo>
                <a:close/>
                <a:moveTo>
                  <a:pt x="1324341" y="1114930"/>
                </a:moveTo>
                <a:lnTo>
                  <a:pt x="1323069" y="1133685"/>
                </a:lnTo>
                <a:lnTo>
                  <a:pt x="1321797" y="1152759"/>
                </a:lnTo>
                <a:lnTo>
                  <a:pt x="1319888" y="1171197"/>
                </a:lnTo>
                <a:lnTo>
                  <a:pt x="1317344" y="1189000"/>
                </a:lnTo>
                <a:lnTo>
                  <a:pt x="1314482" y="1206802"/>
                </a:lnTo>
                <a:lnTo>
                  <a:pt x="1310984" y="1223968"/>
                </a:lnTo>
                <a:lnTo>
                  <a:pt x="1306849" y="1240499"/>
                </a:lnTo>
                <a:lnTo>
                  <a:pt x="1302715" y="1257030"/>
                </a:lnTo>
                <a:lnTo>
                  <a:pt x="1385721" y="1257030"/>
                </a:lnTo>
                <a:lnTo>
                  <a:pt x="1390173" y="1249400"/>
                </a:lnTo>
                <a:lnTo>
                  <a:pt x="1394626" y="1241135"/>
                </a:lnTo>
                <a:lnTo>
                  <a:pt x="1398760" y="1232869"/>
                </a:lnTo>
                <a:lnTo>
                  <a:pt x="1402894" y="1224604"/>
                </a:lnTo>
                <a:lnTo>
                  <a:pt x="1406393" y="1215703"/>
                </a:lnTo>
                <a:lnTo>
                  <a:pt x="1409891" y="1207120"/>
                </a:lnTo>
                <a:lnTo>
                  <a:pt x="1413071" y="1198537"/>
                </a:lnTo>
                <a:lnTo>
                  <a:pt x="1415616" y="1189635"/>
                </a:lnTo>
                <a:lnTo>
                  <a:pt x="1418478" y="1180734"/>
                </a:lnTo>
                <a:lnTo>
                  <a:pt x="1421022" y="1171515"/>
                </a:lnTo>
                <a:lnTo>
                  <a:pt x="1423248" y="1162296"/>
                </a:lnTo>
                <a:lnTo>
                  <a:pt x="1424838" y="1153077"/>
                </a:lnTo>
                <a:lnTo>
                  <a:pt x="1426429" y="1143540"/>
                </a:lnTo>
                <a:lnTo>
                  <a:pt x="1428019" y="1134321"/>
                </a:lnTo>
                <a:lnTo>
                  <a:pt x="1429291" y="1124784"/>
                </a:lnTo>
                <a:lnTo>
                  <a:pt x="1429927" y="1114930"/>
                </a:lnTo>
                <a:lnTo>
                  <a:pt x="1324341" y="1114930"/>
                </a:lnTo>
                <a:close/>
                <a:moveTo>
                  <a:pt x="1123346" y="1114930"/>
                </a:moveTo>
                <a:lnTo>
                  <a:pt x="1123346" y="1257030"/>
                </a:lnTo>
                <a:lnTo>
                  <a:pt x="1263597" y="1257030"/>
                </a:lnTo>
                <a:lnTo>
                  <a:pt x="1268368" y="1241135"/>
                </a:lnTo>
                <a:lnTo>
                  <a:pt x="1272502" y="1223968"/>
                </a:lnTo>
                <a:lnTo>
                  <a:pt x="1276636" y="1206802"/>
                </a:lnTo>
                <a:lnTo>
                  <a:pt x="1279817" y="1189318"/>
                </a:lnTo>
                <a:lnTo>
                  <a:pt x="1282361" y="1171197"/>
                </a:lnTo>
                <a:lnTo>
                  <a:pt x="1284905" y="1152759"/>
                </a:lnTo>
                <a:lnTo>
                  <a:pt x="1286495" y="1133685"/>
                </a:lnTo>
                <a:lnTo>
                  <a:pt x="1287767" y="1114930"/>
                </a:lnTo>
                <a:lnTo>
                  <a:pt x="1123346" y="1114930"/>
                </a:lnTo>
                <a:close/>
                <a:moveTo>
                  <a:pt x="922669" y="1114930"/>
                </a:moveTo>
                <a:lnTo>
                  <a:pt x="923623" y="1133685"/>
                </a:lnTo>
                <a:lnTo>
                  <a:pt x="925213" y="1152759"/>
                </a:lnTo>
                <a:lnTo>
                  <a:pt x="927121" y="1171197"/>
                </a:lnTo>
                <a:lnTo>
                  <a:pt x="929984" y="1189318"/>
                </a:lnTo>
                <a:lnTo>
                  <a:pt x="933482" y="1206802"/>
                </a:lnTo>
                <a:lnTo>
                  <a:pt x="937616" y="1223968"/>
                </a:lnTo>
                <a:lnTo>
                  <a:pt x="941751" y="1241135"/>
                </a:lnTo>
                <a:lnTo>
                  <a:pt x="946521" y="1257030"/>
                </a:lnTo>
                <a:lnTo>
                  <a:pt x="1086454" y="1257030"/>
                </a:lnTo>
                <a:lnTo>
                  <a:pt x="1086454" y="1114930"/>
                </a:lnTo>
                <a:lnTo>
                  <a:pt x="922669" y="1114930"/>
                </a:lnTo>
                <a:close/>
                <a:moveTo>
                  <a:pt x="780191" y="1114930"/>
                </a:moveTo>
                <a:lnTo>
                  <a:pt x="781146" y="1124784"/>
                </a:lnTo>
                <a:lnTo>
                  <a:pt x="782100" y="1134321"/>
                </a:lnTo>
                <a:lnTo>
                  <a:pt x="783372" y="1143540"/>
                </a:lnTo>
                <a:lnTo>
                  <a:pt x="784962" y="1153077"/>
                </a:lnTo>
                <a:lnTo>
                  <a:pt x="786870" y="1162296"/>
                </a:lnTo>
                <a:lnTo>
                  <a:pt x="789414" y="1171515"/>
                </a:lnTo>
                <a:lnTo>
                  <a:pt x="791641" y="1180734"/>
                </a:lnTo>
                <a:lnTo>
                  <a:pt x="794503" y="1189635"/>
                </a:lnTo>
                <a:lnTo>
                  <a:pt x="797047" y="1198537"/>
                </a:lnTo>
                <a:lnTo>
                  <a:pt x="800227" y="1207120"/>
                </a:lnTo>
                <a:lnTo>
                  <a:pt x="803726" y="1215703"/>
                </a:lnTo>
                <a:lnTo>
                  <a:pt x="807542" y="1224604"/>
                </a:lnTo>
                <a:lnTo>
                  <a:pt x="811358" y="1232869"/>
                </a:lnTo>
                <a:lnTo>
                  <a:pt x="815175" y="1241135"/>
                </a:lnTo>
                <a:lnTo>
                  <a:pt x="819627" y="1249400"/>
                </a:lnTo>
                <a:lnTo>
                  <a:pt x="824398" y="1257030"/>
                </a:lnTo>
                <a:lnTo>
                  <a:pt x="907403" y="1257030"/>
                </a:lnTo>
                <a:lnTo>
                  <a:pt x="903269" y="1240499"/>
                </a:lnTo>
                <a:lnTo>
                  <a:pt x="899135" y="1223968"/>
                </a:lnTo>
                <a:lnTo>
                  <a:pt x="895636" y="1206802"/>
                </a:lnTo>
                <a:lnTo>
                  <a:pt x="892456" y="1189000"/>
                </a:lnTo>
                <a:lnTo>
                  <a:pt x="890230" y="1171197"/>
                </a:lnTo>
                <a:lnTo>
                  <a:pt x="888322" y="1152759"/>
                </a:lnTo>
                <a:lnTo>
                  <a:pt x="886732" y="1133685"/>
                </a:lnTo>
                <a:lnTo>
                  <a:pt x="885777" y="1114930"/>
                </a:lnTo>
                <a:lnTo>
                  <a:pt x="780191" y="1114930"/>
                </a:lnTo>
                <a:close/>
                <a:moveTo>
                  <a:pt x="1303669" y="931503"/>
                </a:moveTo>
                <a:lnTo>
                  <a:pt x="1308121" y="948669"/>
                </a:lnTo>
                <a:lnTo>
                  <a:pt x="1311938" y="965836"/>
                </a:lnTo>
                <a:lnTo>
                  <a:pt x="1315754" y="983638"/>
                </a:lnTo>
                <a:lnTo>
                  <a:pt x="1318298" y="1001758"/>
                </a:lnTo>
                <a:lnTo>
                  <a:pt x="1320843" y="1020196"/>
                </a:lnTo>
                <a:lnTo>
                  <a:pt x="1322751" y="1039270"/>
                </a:lnTo>
                <a:lnTo>
                  <a:pt x="1324023" y="1058662"/>
                </a:lnTo>
                <a:lnTo>
                  <a:pt x="1324659" y="1078371"/>
                </a:lnTo>
                <a:lnTo>
                  <a:pt x="1430245" y="1078371"/>
                </a:lnTo>
                <a:lnTo>
                  <a:pt x="1429927" y="1068517"/>
                </a:lnTo>
                <a:lnTo>
                  <a:pt x="1428655" y="1058662"/>
                </a:lnTo>
                <a:lnTo>
                  <a:pt x="1428019" y="1048807"/>
                </a:lnTo>
                <a:lnTo>
                  <a:pt x="1426429" y="1039270"/>
                </a:lnTo>
                <a:lnTo>
                  <a:pt x="1424838" y="1029415"/>
                </a:lnTo>
                <a:lnTo>
                  <a:pt x="1422930" y="1019878"/>
                </a:lnTo>
                <a:lnTo>
                  <a:pt x="1420386" y="1010341"/>
                </a:lnTo>
                <a:lnTo>
                  <a:pt x="1417842" y="1001440"/>
                </a:lnTo>
                <a:lnTo>
                  <a:pt x="1414979" y="992221"/>
                </a:lnTo>
                <a:lnTo>
                  <a:pt x="1412117" y="983320"/>
                </a:lnTo>
                <a:lnTo>
                  <a:pt x="1408619" y="974101"/>
                </a:lnTo>
                <a:lnTo>
                  <a:pt x="1405121" y="965518"/>
                </a:lnTo>
                <a:lnTo>
                  <a:pt x="1401622" y="956935"/>
                </a:lnTo>
                <a:lnTo>
                  <a:pt x="1397170" y="948033"/>
                </a:lnTo>
                <a:lnTo>
                  <a:pt x="1393035" y="939768"/>
                </a:lnTo>
                <a:lnTo>
                  <a:pt x="1388583" y="931503"/>
                </a:lnTo>
                <a:lnTo>
                  <a:pt x="1303669" y="931503"/>
                </a:lnTo>
                <a:close/>
                <a:moveTo>
                  <a:pt x="1123346" y="931503"/>
                </a:moveTo>
                <a:lnTo>
                  <a:pt x="1123346" y="1078371"/>
                </a:lnTo>
                <a:lnTo>
                  <a:pt x="1288085" y="1078371"/>
                </a:lnTo>
                <a:lnTo>
                  <a:pt x="1287131" y="1058662"/>
                </a:lnTo>
                <a:lnTo>
                  <a:pt x="1285541" y="1039270"/>
                </a:lnTo>
                <a:lnTo>
                  <a:pt x="1283633" y="1020196"/>
                </a:lnTo>
                <a:lnTo>
                  <a:pt x="1280771" y="1001758"/>
                </a:lnTo>
                <a:lnTo>
                  <a:pt x="1277909" y="983638"/>
                </a:lnTo>
                <a:lnTo>
                  <a:pt x="1274092" y="965836"/>
                </a:lnTo>
                <a:lnTo>
                  <a:pt x="1269958" y="948669"/>
                </a:lnTo>
                <a:lnTo>
                  <a:pt x="1264869" y="931503"/>
                </a:lnTo>
                <a:lnTo>
                  <a:pt x="1123346" y="931503"/>
                </a:lnTo>
                <a:close/>
                <a:moveTo>
                  <a:pt x="944931" y="931503"/>
                </a:moveTo>
                <a:lnTo>
                  <a:pt x="940161" y="948669"/>
                </a:lnTo>
                <a:lnTo>
                  <a:pt x="936026" y="965836"/>
                </a:lnTo>
                <a:lnTo>
                  <a:pt x="932528" y="983638"/>
                </a:lnTo>
                <a:lnTo>
                  <a:pt x="928711" y="1001758"/>
                </a:lnTo>
                <a:lnTo>
                  <a:pt x="926485" y="1020196"/>
                </a:lnTo>
                <a:lnTo>
                  <a:pt x="924577" y="1039270"/>
                </a:lnTo>
                <a:lnTo>
                  <a:pt x="922987" y="1058662"/>
                </a:lnTo>
                <a:lnTo>
                  <a:pt x="922033" y="1078371"/>
                </a:lnTo>
                <a:lnTo>
                  <a:pt x="1086454" y="1078371"/>
                </a:lnTo>
                <a:lnTo>
                  <a:pt x="1086454" y="931503"/>
                </a:lnTo>
                <a:lnTo>
                  <a:pt x="944931" y="931503"/>
                </a:lnTo>
                <a:close/>
                <a:moveTo>
                  <a:pt x="821535" y="931503"/>
                </a:moveTo>
                <a:lnTo>
                  <a:pt x="817401" y="939768"/>
                </a:lnTo>
                <a:lnTo>
                  <a:pt x="812949" y="948033"/>
                </a:lnTo>
                <a:lnTo>
                  <a:pt x="808496" y="956935"/>
                </a:lnTo>
                <a:lnTo>
                  <a:pt x="804998" y="965518"/>
                </a:lnTo>
                <a:lnTo>
                  <a:pt x="801499" y="974101"/>
                </a:lnTo>
                <a:lnTo>
                  <a:pt x="798001" y="983320"/>
                </a:lnTo>
                <a:lnTo>
                  <a:pt x="795139" y="992221"/>
                </a:lnTo>
                <a:lnTo>
                  <a:pt x="791959" y="1001440"/>
                </a:lnTo>
                <a:lnTo>
                  <a:pt x="789732" y="1010341"/>
                </a:lnTo>
                <a:lnTo>
                  <a:pt x="787188" y="1019878"/>
                </a:lnTo>
                <a:lnTo>
                  <a:pt x="785280" y="1029415"/>
                </a:lnTo>
                <a:lnTo>
                  <a:pt x="783690" y="1039270"/>
                </a:lnTo>
                <a:lnTo>
                  <a:pt x="782100" y="1048807"/>
                </a:lnTo>
                <a:lnTo>
                  <a:pt x="781146" y="1058662"/>
                </a:lnTo>
                <a:lnTo>
                  <a:pt x="780191" y="1068517"/>
                </a:lnTo>
                <a:lnTo>
                  <a:pt x="779873" y="1078371"/>
                </a:lnTo>
                <a:lnTo>
                  <a:pt x="885459" y="1078371"/>
                </a:lnTo>
                <a:lnTo>
                  <a:pt x="886413" y="1058662"/>
                </a:lnTo>
                <a:lnTo>
                  <a:pt x="887368" y="1039270"/>
                </a:lnTo>
                <a:lnTo>
                  <a:pt x="889276" y="1020196"/>
                </a:lnTo>
                <a:lnTo>
                  <a:pt x="891820" y="1001758"/>
                </a:lnTo>
                <a:lnTo>
                  <a:pt x="894682" y="983638"/>
                </a:lnTo>
                <a:lnTo>
                  <a:pt x="898181" y="965836"/>
                </a:lnTo>
                <a:lnTo>
                  <a:pt x="901997" y="948669"/>
                </a:lnTo>
                <a:lnTo>
                  <a:pt x="906449" y="931503"/>
                </a:lnTo>
                <a:lnTo>
                  <a:pt x="821535" y="931503"/>
                </a:lnTo>
                <a:close/>
                <a:moveTo>
                  <a:pt x="600980" y="915987"/>
                </a:moveTo>
                <a:lnTo>
                  <a:pt x="703263" y="946155"/>
                </a:lnTo>
                <a:lnTo>
                  <a:pt x="684896" y="1008062"/>
                </a:lnTo>
                <a:lnTo>
                  <a:pt x="582613" y="977894"/>
                </a:lnTo>
                <a:lnTo>
                  <a:pt x="600980" y="915987"/>
                </a:lnTo>
                <a:close/>
                <a:moveTo>
                  <a:pt x="1608505" y="911225"/>
                </a:moveTo>
                <a:lnTo>
                  <a:pt x="1627188" y="973241"/>
                </a:lnTo>
                <a:lnTo>
                  <a:pt x="1524588" y="1003300"/>
                </a:lnTo>
                <a:lnTo>
                  <a:pt x="1506538" y="940967"/>
                </a:lnTo>
                <a:lnTo>
                  <a:pt x="1608505" y="911225"/>
                </a:lnTo>
                <a:close/>
                <a:moveTo>
                  <a:pt x="1238473" y="794807"/>
                </a:moveTo>
                <a:lnTo>
                  <a:pt x="1246105" y="805615"/>
                </a:lnTo>
                <a:lnTo>
                  <a:pt x="1253738" y="816424"/>
                </a:lnTo>
                <a:lnTo>
                  <a:pt x="1260735" y="828504"/>
                </a:lnTo>
                <a:lnTo>
                  <a:pt x="1268050" y="840584"/>
                </a:lnTo>
                <a:lnTo>
                  <a:pt x="1274728" y="853618"/>
                </a:lnTo>
                <a:lnTo>
                  <a:pt x="1280771" y="866970"/>
                </a:lnTo>
                <a:lnTo>
                  <a:pt x="1286495" y="880639"/>
                </a:lnTo>
                <a:lnTo>
                  <a:pt x="1291902" y="894945"/>
                </a:lnTo>
                <a:lnTo>
                  <a:pt x="1364095" y="894945"/>
                </a:lnTo>
                <a:lnTo>
                  <a:pt x="1357734" y="886997"/>
                </a:lnTo>
                <a:lnTo>
                  <a:pt x="1351055" y="879368"/>
                </a:lnTo>
                <a:lnTo>
                  <a:pt x="1344377" y="871738"/>
                </a:lnTo>
                <a:lnTo>
                  <a:pt x="1337698" y="864109"/>
                </a:lnTo>
                <a:lnTo>
                  <a:pt x="1330065" y="857115"/>
                </a:lnTo>
                <a:lnTo>
                  <a:pt x="1323069" y="850439"/>
                </a:lnTo>
                <a:lnTo>
                  <a:pt x="1315118" y="843763"/>
                </a:lnTo>
                <a:lnTo>
                  <a:pt x="1307485" y="837405"/>
                </a:lnTo>
                <a:lnTo>
                  <a:pt x="1299535" y="831047"/>
                </a:lnTo>
                <a:lnTo>
                  <a:pt x="1291266" y="825325"/>
                </a:lnTo>
                <a:lnTo>
                  <a:pt x="1282997" y="819285"/>
                </a:lnTo>
                <a:lnTo>
                  <a:pt x="1274092" y="814199"/>
                </a:lnTo>
                <a:lnTo>
                  <a:pt x="1265505" y="808794"/>
                </a:lnTo>
                <a:lnTo>
                  <a:pt x="1256600" y="804026"/>
                </a:lnTo>
                <a:lnTo>
                  <a:pt x="1247378" y="799257"/>
                </a:lnTo>
                <a:lnTo>
                  <a:pt x="1238473" y="794807"/>
                </a:lnTo>
                <a:close/>
                <a:moveTo>
                  <a:pt x="971964" y="794807"/>
                </a:moveTo>
                <a:lnTo>
                  <a:pt x="962423" y="799257"/>
                </a:lnTo>
                <a:lnTo>
                  <a:pt x="953200" y="804026"/>
                </a:lnTo>
                <a:lnTo>
                  <a:pt x="944613" y="808794"/>
                </a:lnTo>
                <a:lnTo>
                  <a:pt x="935708" y="814199"/>
                </a:lnTo>
                <a:lnTo>
                  <a:pt x="927121" y="819285"/>
                </a:lnTo>
                <a:lnTo>
                  <a:pt x="918535" y="825325"/>
                </a:lnTo>
                <a:lnTo>
                  <a:pt x="910266" y="831047"/>
                </a:lnTo>
                <a:lnTo>
                  <a:pt x="902315" y="837405"/>
                </a:lnTo>
                <a:lnTo>
                  <a:pt x="894682" y="843763"/>
                </a:lnTo>
                <a:lnTo>
                  <a:pt x="887050" y="850439"/>
                </a:lnTo>
                <a:lnTo>
                  <a:pt x="879417" y="857115"/>
                </a:lnTo>
                <a:lnTo>
                  <a:pt x="872420" y="864109"/>
                </a:lnTo>
                <a:lnTo>
                  <a:pt x="865424" y="871738"/>
                </a:lnTo>
                <a:lnTo>
                  <a:pt x="858745" y="879368"/>
                </a:lnTo>
                <a:lnTo>
                  <a:pt x="852384" y="886997"/>
                </a:lnTo>
                <a:lnTo>
                  <a:pt x="846024" y="894945"/>
                </a:lnTo>
                <a:lnTo>
                  <a:pt x="917898" y="894945"/>
                </a:lnTo>
                <a:lnTo>
                  <a:pt x="923305" y="880639"/>
                </a:lnTo>
                <a:lnTo>
                  <a:pt x="929348" y="866970"/>
                </a:lnTo>
                <a:lnTo>
                  <a:pt x="935708" y="853618"/>
                </a:lnTo>
                <a:lnTo>
                  <a:pt x="942387" y="840584"/>
                </a:lnTo>
                <a:lnTo>
                  <a:pt x="949065" y="828504"/>
                </a:lnTo>
                <a:lnTo>
                  <a:pt x="956380" y="816424"/>
                </a:lnTo>
                <a:lnTo>
                  <a:pt x="964013" y="805615"/>
                </a:lnTo>
                <a:lnTo>
                  <a:pt x="971964" y="794807"/>
                </a:lnTo>
                <a:close/>
                <a:moveTo>
                  <a:pt x="1123346" y="767150"/>
                </a:moveTo>
                <a:lnTo>
                  <a:pt x="1123346" y="894945"/>
                </a:lnTo>
                <a:lnTo>
                  <a:pt x="1251830" y="894945"/>
                </a:lnTo>
                <a:lnTo>
                  <a:pt x="1247060" y="883818"/>
                </a:lnTo>
                <a:lnTo>
                  <a:pt x="1242289" y="873645"/>
                </a:lnTo>
                <a:lnTo>
                  <a:pt x="1237201" y="863473"/>
                </a:lnTo>
                <a:lnTo>
                  <a:pt x="1232112" y="853618"/>
                </a:lnTo>
                <a:lnTo>
                  <a:pt x="1226388" y="844081"/>
                </a:lnTo>
                <a:lnTo>
                  <a:pt x="1220663" y="835180"/>
                </a:lnTo>
                <a:lnTo>
                  <a:pt x="1214939" y="826279"/>
                </a:lnTo>
                <a:lnTo>
                  <a:pt x="1208896" y="818649"/>
                </a:lnTo>
                <a:lnTo>
                  <a:pt x="1202535" y="810702"/>
                </a:lnTo>
                <a:lnTo>
                  <a:pt x="1196175" y="803708"/>
                </a:lnTo>
                <a:lnTo>
                  <a:pt x="1189496" y="796714"/>
                </a:lnTo>
                <a:lnTo>
                  <a:pt x="1182818" y="790674"/>
                </a:lnTo>
                <a:lnTo>
                  <a:pt x="1176139" y="784634"/>
                </a:lnTo>
                <a:lnTo>
                  <a:pt x="1168824" y="779548"/>
                </a:lnTo>
                <a:lnTo>
                  <a:pt x="1161828" y="774461"/>
                </a:lnTo>
                <a:lnTo>
                  <a:pt x="1154831" y="770329"/>
                </a:lnTo>
                <a:lnTo>
                  <a:pt x="1138929" y="768421"/>
                </a:lnTo>
                <a:lnTo>
                  <a:pt x="1123346" y="767150"/>
                </a:lnTo>
                <a:close/>
                <a:moveTo>
                  <a:pt x="1086454" y="767150"/>
                </a:moveTo>
                <a:lnTo>
                  <a:pt x="1070871" y="768421"/>
                </a:lnTo>
                <a:lnTo>
                  <a:pt x="1055287" y="770329"/>
                </a:lnTo>
                <a:lnTo>
                  <a:pt x="1047973" y="774461"/>
                </a:lnTo>
                <a:lnTo>
                  <a:pt x="1040976" y="779548"/>
                </a:lnTo>
                <a:lnTo>
                  <a:pt x="1033979" y="784634"/>
                </a:lnTo>
                <a:lnTo>
                  <a:pt x="1026983" y="790674"/>
                </a:lnTo>
                <a:lnTo>
                  <a:pt x="1020304" y="796714"/>
                </a:lnTo>
                <a:lnTo>
                  <a:pt x="1013944" y="803708"/>
                </a:lnTo>
                <a:lnTo>
                  <a:pt x="1007265" y="810702"/>
                </a:lnTo>
                <a:lnTo>
                  <a:pt x="1000904" y="818649"/>
                </a:lnTo>
                <a:lnTo>
                  <a:pt x="995180" y="826279"/>
                </a:lnTo>
                <a:lnTo>
                  <a:pt x="989137" y="835180"/>
                </a:lnTo>
                <a:lnTo>
                  <a:pt x="983731" y="844081"/>
                </a:lnTo>
                <a:lnTo>
                  <a:pt x="978006" y="853618"/>
                </a:lnTo>
                <a:lnTo>
                  <a:pt x="972918" y="863473"/>
                </a:lnTo>
                <a:lnTo>
                  <a:pt x="967829" y="873645"/>
                </a:lnTo>
                <a:lnTo>
                  <a:pt x="962741" y="883818"/>
                </a:lnTo>
                <a:lnTo>
                  <a:pt x="958288" y="894945"/>
                </a:lnTo>
                <a:lnTo>
                  <a:pt x="1086454" y="894945"/>
                </a:lnTo>
                <a:lnTo>
                  <a:pt x="1086454" y="767150"/>
                </a:lnTo>
                <a:close/>
                <a:moveTo>
                  <a:pt x="1095359" y="711200"/>
                </a:moveTo>
                <a:lnTo>
                  <a:pt x="1105218" y="711200"/>
                </a:lnTo>
                <a:lnTo>
                  <a:pt x="1115077" y="711200"/>
                </a:lnTo>
                <a:lnTo>
                  <a:pt x="1124300" y="711836"/>
                </a:lnTo>
                <a:lnTo>
                  <a:pt x="1134159" y="712471"/>
                </a:lnTo>
                <a:lnTo>
                  <a:pt x="1143700" y="713425"/>
                </a:lnTo>
                <a:lnTo>
                  <a:pt x="1153559" y="714379"/>
                </a:lnTo>
                <a:lnTo>
                  <a:pt x="1163100" y="715650"/>
                </a:lnTo>
                <a:lnTo>
                  <a:pt x="1172641" y="717240"/>
                </a:lnTo>
                <a:lnTo>
                  <a:pt x="1181545" y="718829"/>
                </a:lnTo>
                <a:lnTo>
                  <a:pt x="1191086" y="721055"/>
                </a:lnTo>
                <a:lnTo>
                  <a:pt x="1199991" y="723280"/>
                </a:lnTo>
                <a:lnTo>
                  <a:pt x="1218119" y="728366"/>
                </a:lnTo>
                <a:lnTo>
                  <a:pt x="1235929" y="734724"/>
                </a:lnTo>
                <a:lnTo>
                  <a:pt x="1253420" y="741400"/>
                </a:lnTo>
                <a:lnTo>
                  <a:pt x="1269958" y="748712"/>
                </a:lnTo>
                <a:lnTo>
                  <a:pt x="1286495" y="757295"/>
                </a:lnTo>
                <a:lnTo>
                  <a:pt x="1302715" y="766514"/>
                </a:lnTo>
                <a:lnTo>
                  <a:pt x="1317980" y="776369"/>
                </a:lnTo>
                <a:lnTo>
                  <a:pt x="1332928" y="786859"/>
                </a:lnTo>
                <a:lnTo>
                  <a:pt x="1347239" y="798304"/>
                </a:lnTo>
                <a:lnTo>
                  <a:pt x="1360914" y="810384"/>
                </a:lnTo>
                <a:lnTo>
                  <a:pt x="1374272" y="822782"/>
                </a:lnTo>
                <a:lnTo>
                  <a:pt x="1386993" y="836134"/>
                </a:lnTo>
                <a:lnTo>
                  <a:pt x="1398760" y="850121"/>
                </a:lnTo>
                <a:lnTo>
                  <a:pt x="1410209" y="864109"/>
                </a:lnTo>
                <a:lnTo>
                  <a:pt x="1421022" y="879368"/>
                </a:lnTo>
                <a:lnTo>
                  <a:pt x="1430881" y="894945"/>
                </a:lnTo>
                <a:lnTo>
                  <a:pt x="1439786" y="910839"/>
                </a:lnTo>
                <a:lnTo>
                  <a:pt x="1448373" y="927370"/>
                </a:lnTo>
                <a:lnTo>
                  <a:pt x="1456005" y="943901"/>
                </a:lnTo>
                <a:lnTo>
                  <a:pt x="1463002" y="961067"/>
                </a:lnTo>
                <a:lnTo>
                  <a:pt x="1469045" y="978869"/>
                </a:lnTo>
                <a:lnTo>
                  <a:pt x="1474133" y="996990"/>
                </a:lnTo>
                <a:lnTo>
                  <a:pt x="1476041" y="1006209"/>
                </a:lnTo>
                <a:lnTo>
                  <a:pt x="1478585" y="1015428"/>
                </a:lnTo>
                <a:lnTo>
                  <a:pt x="1480176" y="1024647"/>
                </a:lnTo>
                <a:lnTo>
                  <a:pt x="1481448" y="1034184"/>
                </a:lnTo>
                <a:lnTo>
                  <a:pt x="1482720" y="1043721"/>
                </a:lnTo>
                <a:lnTo>
                  <a:pt x="1483992" y="1053257"/>
                </a:lnTo>
                <a:lnTo>
                  <a:pt x="1484628" y="1062794"/>
                </a:lnTo>
                <a:lnTo>
                  <a:pt x="1485582" y="1072649"/>
                </a:lnTo>
                <a:lnTo>
                  <a:pt x="1485900" y="1082186"/>
                </a:lnTo>
                <a:lnTo>
                  <a:pt x="1485900" y="1092041"/>
                </a:lnTo>
                <a:lnTo>
                  <a:pt x="1485900" y="1101896"/>
                </a:lnTo>
                <a:lnTo>
                  <a:pt x="1485582" y="1111751"/>
                </a:lnTo>
                <a:lnTo>
                  <a:pt x="1484628" y="1121605"/>
                </a:lnTo>
                <a:lnTo>
                  <a:pt x="1483992" y="1131142"/>
                </a:lnTo>
                <a:lnTo>
                  <a:pt x="1482720" y="1140361"/>
                </a:lnTo>
                <a:lnTo>
                  <a:pt x="1481448" y="1149898"/>
                </a:lnTo>
                <a:lnTo>
                  <a:pt x="1480176" y="1159435"/>
                </a:lnTo>
                <a:lnTo>
                  <a:pt x="1478585" y="1168972"/>
                </a:lnTo>
                <a:lnTo>
                  <a:pt x="1476041" y="1177873"/>
                </a:lnTo>
                <a:lnTo>
                  <a:pt x="1474133" y="1187410"/>
                </a:lnTo>
                <a:lnTo>
                  <a:pt x="1469045" y="1205212"/>
                </a:lnTo>
                <a:lnTo>
                  <a:pt x="1463002" y="1223015"/>
                </a:lnTo>
                <a:lnTo>
                  <a:pt x="1456005" y="1240181"/>
                </a:lnTo>
                <a:lnTo>
                  <a:pt x="1448373" y="1257030"/>
                </a:lnTo>
                <a:lnTo>
                  <a:pt x="1439786" y="1273878"/>
                </a:lnTo>
                <a:lnTo>
                  <a:pt x="1430881" y="1289455"/>
                </a:lnTo>
                <a:lnTo>
                  <a:pt x="1421022" y="1304714"/>
                </a:lnTo>
                <a:lnTo>
                  <a:pt x="1410209" y="1319973"/>
                </a:lnTo>
                <a:lnTo>
                  <a:pt x="1398760" y="1334279"/>
                </a:lnTo>
                <a:lnTo>
                  <a:pt x="1386993" y="1348266"/>
                </a:lnTo>
                <a:lnTo>
                  <a:pt x="1374272" y="1361300"/>
                </a:lnTo>
                <a:lnTo>
                  <a:pt x="1360914" y="1373698"/>
                </a:lnTo>
                <a:lnTo>
                  <a:pt x="1347239" y="1386096"/>
                </a:lnTo>
                <a:lnTo>
                  <a:pt x="1332928" y="1397540"/>
                </a:lnTo>
                <a:lnTo>
                  <a:pt x="1317980" y="1407713"/>
                </a:lnTo>
                <a:lnTo>
                  <a:pt x="1302715" y="1417886"/>
                </a:lnTo>
                <a:lnTo>
                  <a:pt x="1286495" y="1427105"/>
                </a:lnTo>
                <a:lnTo>
                  <a:pt x="1269958" y="1435370"/>
                </a:lnTo>
                <a:lnTo>
                  <a:pt x="1253420" y="1443317"/>
                </a:lnTo>
                <a:lnTo>
                  <a:pt x="1235929" y="1449993"/>
                </a:lnTo>
                <a:lnTo>
                  <a:pt x="1218119" y="1455715"/>
                </a:lnTo>
                <a:lnTo>
                  <a:pt x="1199991" y="1460802"/>
                </a:lnTo>
                <a:lnTo>
                  <a:pt x="1191086" y="1463345"/>
                </a:lnTo>
                <a:lnTo>
                  <a:pt x="1181545" y="1465253"/>
                </a:lnTo>
                <a:lnTo>
                  <a:pt x="1172641" y="1467160"/>
                </a:lnTo>
                <a:lnTo>
                  <a:pt x="1163100" y="1468750"/>
                </a:lnTo>
                <a:lnTo>
                  <a:pt x="1153559" y="1470021"/>
                </a:lnTo>
                <a:lnTo>
                  <a:pt x="1143700" y="1471293"/>
                </a:lnTo>
                <a:lnTo>
                  <a:pt x="1134159" y="1471929"/>
                </a:lnTo>
                <a:lnTo>
                  <a:pt x="1124300" y="1472247"/>
                </a:lnTo>
                <a:lnTo>
                  <a:pt x="1115077" y="1472882"/>
                </a:lnTo>
                <a:lnTo>
                  <a:pt x="1105218" y="1473200"/>
                </a:lnTo>
                <a:lnTo>
                  <a:pt x="1095359" y="1472882"/>
                </a:lnTo>
                <a:lnTo>
                  <a:pt x="1085500" y="1472247"/>
                </a:lnTo>
                <a:lnTo>
                  <a:pt x="1075959" y="1471929"/>
                </a:lnTo>
                <a:lnTo>
                  <a:pt x="1066100" y="1471293"/>
                </a:lnTo>
                <a:lnTo>
                  <a:pt x="1056560" y="1470021"/>
                </a:lnTo>
                <a:lnTo>
                  <a:pt x="1047019" y="1468750"/>
                </a:lnTo>
                <a:lnTo>
                  <a:pt x="1037796" y="1467160"/>
                </a:lnTo>
                <a:lnTo>
                  <a:pt x="1028255" y="1465253"/>
                </a:lnTo>
                <a:lnTo>
                  <a:pt x="1019032" y="1463345"/>
                </a:lnTo>
                <a:lnTo>
                  <a:pt x="1010127" y="1460802"/>
                </a:lnTo>
                <a:lnTo>
                  <a:pt x="991999" y="1455715"/>
                </a:lnTo>
                <a:lnTo>
                  <a:pt x="974190" y="1449993"/>
                </a:lnTo>
                <a:lnTo>
                  <a:pt x="956698" y="1443317"/>
                </a:lnTo>
                <a:lnTo>
                  <a:pt x="939843" y="1435370"/>
                </a:lnTo>
                <a:lnTo>
                  <a:pt x="923623" y="1427105"/>
                </a:lnTo>
                <a:lnTo>
                  <a:pt x="907403" y="1417886"/>
                </a:lnTo>
                <a:lnTo>
                  <a:pt x="892138" y="1407713"/>
                </a:lnTo>
                <a:lnTo>
                  <a:pt x="877191" y="1397540"/>
                </a:lnTo>
                <a:lnTo>
                  <a:pt x="862561" y="1386096"/>
                </a:lnTo>
                <a:lnTo>
                  <a:pt x="848886" y="1373698"/>
                </a:lnTo>
                <a:lnTo>
                  <a:pt x="835847" y="1361300"/>
                </a:lnTo>
                <a:lnTo>
                  <a:pt x="823126" y="1348266"/>
                </a:lnTo>
                <a:lnTo>
                  <a:pt x="811040" y="1334279"/>
                </a:lnTo>
                <a:lnTo>
                  <a:pt x="799909" y="1319973"/>
                </a:lnTo>
                <a:lnTo>
                  <a:pt x="789414" y="1304714"/>
                </a:lnTo>
                <a:lnTo>
                  <a:pt x="778919" y="1289455"/>
                </a:lnTo>
                <a:lnTo>
                  <a:pt x="770014" y="1273878"/>
                </a:lnTo>
                <a:lnTo>
                  <a:pt x="761746" y="1257030"/>
                </a:lnTo>
                <a:lnTo>
                  <a:pt x="753795" y="1240181"/>
                </a:lnTo>
                <a:lnTo>
                  <a:pt x="747116" y="1223015"/>
                </a:lnTo>
                <a:lnTo>
                  <a:pt x="741073" y="1205212"/>
                </a:lnTo>
                <a:lnTo>
                  <a:pt x="735985" y="1187410"/>
                </a:lnTo>
                <a:lnTo>
                  <a:pt x="733759" y="1177873"/>
                </a:lnTo>
                <a:lnTo>
                  <a:pt x="731851" y="1168972"/>
                </a:lnTo>
                <a:lnTo>
                  <a:pt x="729624" y="1159435"/>
                </a:lnTo>
                <a:lnTo>
                  <a:pt x="728034" y="1149898"/>
                </a:lnTo>
                <a:lnTo>
                  <a:pt x="727080" y="1140361"/>
                </a:lnTo>
                <a:lnTo>
                  <a:pt x="725808" y="1131142"/>
                </a:lnTo>
                <a:lnTo>
                  <a:pt x="725172" y="1121605"/>
                </a:lnTo>
                <a:lnTo>
                  <a:pt x="724536" y="1111751"/>
                </a:lnTo>
                <a:lnTo>
                  <a:pt x="724218" y="1101896"/>
                </a:lnTo>
                <a:lnTo>
                  <a:pt x="723900" y="1092041"/>
                </a:lnTo>
                <a:lnTo>
                  <a:pt x="724218" y="1082186"/>
                </a:lnTo>
                <a:lnTo>
                  <a:pt x="724536" y="1072649"/>
                </a:lnTo>
                <a:lnTo>
                  <a:pt x="725172" y="1062794"/>
                </a:lnTo>
                <a:lnTo>
                  <a:pt x="725808" y="1053257"/>
                </a:lnTo>
                <a:lnTo>
                  <a:pt x="727080" y="1043721"/>
                </a:lnTo>
                <a:lnTo>
                  <a:pt x="728034" y="1034184"/>
                </a:lnTo>
                <a:lnTo>
                  <a:pt x="729624" y="1024647"/>
                </a:lnTo>
                <a:lnTo>
                  <a:pt x="731851" y="1015428"/>
                </a:lnTo>
                <a:lnTo>
                  <a:pt x="733759" y="1006209"/>
                </a:lnTo>
                <a:lnTo>
                  <a:pt x="735985" y="996990"/>
                </a:lnTo>
                <a:lnTo>
                  <a:pt x="741073" y="978869"/>
                </a:lnTo>
                <a:lnTo>
                  <a:pt x="747116" y="961067"/>
                </a:lnTo>
                <a:lnTo>
                  <a:pt x="753795" y="943901"/>
                </a:lnTo>
                <a:lnTo>
                  <a:pt x="761746" y="927370"/>
                </a:lnTo>
                <a:lnTo>
                  <a:pt x="770014" y="910839"/>
                </a:lnTo>
                <a:lnTo>
                  <a:pt x="778919" y="894945"/>
                </a:lnTo>
                <a:lnTo>
                  <a:pt x="789414" y="879368"/>
                </a:lnTo>
                <a:lnTo>
                  <a:pt x="799909" y="864109"/>
                </a:lnTo>
                <a:lnTo>
                  <a:pt x="811040" y="850121"/>
                </a:lnTo>
                <a:lnTo>
                  <a:pt x="823126" y="836134"/>
                </a:lnTo>
                <a:lnTo>
                  <a:pt x="835847" y="822782"/>
                </a:lnTo>
                <a:lnTo>
                  <a:pt x="848886" y="810384"/>
                </a:lnTo>
                <a:lnTo>
                  <a:pt x="862561" y="798304"/>
                </a:lnTo>
                <a:lnTo>
                  <a:pt x="877191" y="786859"/>
                </a:lnTo>
                <a:lnTo>
                  <a:pt x="892138" y="776369"/>
                </a:lnTo>
                <a:lnTo>
                  <a:pt x="907403" y="766514"/>
                </a:lnTo>
                <a:lnTo>
                  <a:pt x="923623" y="757295"/>
                </a:lnTo>
                <a:lnTo>
                  <a:pt x="939843" y="748712"/>
                </a:lnTo>
                <a:lnTo>
                  <a:pt x="956698" y="741400"/>
                </a:lnTo>
                <a:lnTo>
                  <a:pt x="974190" y="734724"/>
                </a:lnTo>
                <a:lnTo>
                  <a:pt x="991999" y="728366"/>
                </a:lnTo>
                <a:lnTo>
                  <a:pt x="1010127" y="723280"/>
                </a:lnTo>
                <a:lnTo>
                  <a:pt x="1019032" y="721055"/>
                </a:lnTo>
                <a:lnTo>
                  <a:pt x="1028255" y="718829"/>
                </a:lnTo>
                <a:lnTo>
                  <a:pt x="1037796" y="717240"/>
                </a:lnTo>
                <a:lnTo>
                  <a:pt x="1047019" y="715650"/>
                </a:lnTo>
                <a:lnTo>
                  <a:pt x="1056560" y="714379"/>
                </a:lnTo>
                <a:lnTo>
                  <a:pt x="1066100" y="713425"/>
                </a:lnTo>
                <a:lnTo>
                  <a:pt x="1075959" y="712471"/>
                </a:lnTo>
                <a:lnTo>
                  <a:pt x="1085500" y="711836"/>
                </a:lnTo>
                <a:lnTo>
                  <a:pt x="1095359" y="711200"/>
                </a:lnTo>
                <a:close/>
                <a:moveTo>
                  <a:pt x="1073150" y="566737"/>
                </a:moveTo>
                <a:lnTo>
                  <a:pt x="1138238" y="566737"/>
                </a:lnTo>
                <a:lnTo>
                  <a:pt x="1138238" y="674687"/>
                </a:lnTo>
                <a:lnTo>
                  <a:pt x="1073150" y="674687"/>
                </a:lnTo>
                <a:lnTo>
                  <a:pt x="1073150" y="566737"/>
                </a:lnTo>
                <a:close/>
                <a:moveTo>
                  <a:pt x="279559" y="514350"/>
                </a:moveTo>
                <a:lnTo>
                  <a:pt x="284642" y="514986"/>
                </a:lnTo>
                <a:lnTo>
                  <a:pt x="290360" y="515304"/>
                </a:lnTo>
                <a:lnTo>
                  <a:pt x="295443" y="515939"/>
                </a:lnTo>
                <a:lnTo>
                  <a:pt x="300526" y="517211"/>
                </a:lnTo>
                <a:lnTo>
                  <a:pt x="305609" y="518482"/>
                </a:lnTo>
                <a:lnTo>
                  <a:pt x="310691" y="520072"/>
                </a:lnTo>
                <a:lnTo>
                  <a:pt x="315457" y="521979"/>
                </a:lnTo>
                <a:lnTo>
                  <a:pt x="320222" y="523886"/>
                </a:lnTo>
                <a:lnTo>
                  <a:pt x="324987" y="526112"/>
                </a:lnTo>
                <a:lnTo>
                  <a:pt x="329117" y="528973"/>
                </a:lnTo>
                <a:lnTo>
                  <a:pt x="333564" y="531834"/>
                </a:lnTo>
                <a:lnTo>
                  <a:pt x="338012" y="535012"/>
                </a:lnTo>
                <a:lnTo>
                  <a:pt x="342142" y="538509"/>
                </a:lnTo>
                <a:lnTo>
                  <a:pt x="346272" y="542006"/>
                </a:lnTo>
                <a:lnTo>
                  <a:pt x="349766" y="545820"/>
                </a:lnTo>
                <a:lnTo>
                  <a:pt x="353261" y="549953"/>
                </a:lnTo>
                <a:lnTo>
                  <a:pt x="356755" y="553768"/>
                </a:lnTo>
                <a:lnTo>
                  <a:pt x="360250" y="558218"/>
                </a:lnTo>
                <a:lnTo>
                  <a:pt x="363109" y="562986"/>
                </a:lnTo>
                <a:lnTo>
                  <a:pt x="366285" y="567754"/>
                </a:lnTo>
                <a:lnTo>
                  <a:pt x="369145" y="572523"/>
                </a:lnTo>
                <a:lnTo>
                  <a:pt x="371368" y="577609"/>
                </a:lnTo>
                <a:lnTo>
                  <a:pt x="373592" y="582695"/>
                </a:lnTo>
                <a:lnTo>
                  <a:pt x="375816" y="587781"/>
                </a:lnTo>
                <a:lnTo>
                  <a:pt x="377722" y="593185"/>
                </a:lnTo>
                <a:lnTo>
                  <a:pt x="379310" y="598907"/>
                </a:lnTo>
                <a:lnTo>
                  <a:pt x="380899" y="604629"/>
                </a:lnTo>
                <a:lnTo>
                  <a:pt x="381852" y="610669"/>
                </a:lnTo>
                <a:lnTo>
                  <a:pt x="382805" y="616391"/>
                </a:lnTo>
                <a:lnTo>
                  <a:pt x="383440" y="622431"/>
                </a:lnTo>
                <a:lnTo>
                  <a:pt x="384076" y="628470"/>
                </a:lnTo>
                <a:lnTo>
                  <a:pt x="384076" y="634510"/>
                </a:lnTo>
                <a:lnTo>
                  <a:pt x="384076" y="642139"/>
                </a:lnTo>
                <a:lnTo>
                  <a:pt x="383123" y="649769"/>
                </a:lnTo>
                <a:lnTo>
                  <a:pt x="382487" y="657398"/>
                </a:lnTo>
                <a:lnTo>
                  <a:pt x="381216" y="665345"/>
                </a:lnTo>
                <a:lnTo>
                  <a:pt x="379310" y="673292"/>
                </a:lnTo>
                <a:lnTo>
                  <a:pt x="377404" y="681239"/>
                </a:lnTo>
                <a:lnTo>
                  <a:pt x="375181" y="688868"/>
                </a:lnTo>
                <a:lnTo>
                  <a:pt x="372639" y="696816"/>
                </a:lnTo>
                <a:lnTo>
                  <a:pt x="369780" y="704763"/>
                </a:lnTo>
                <a:lnTo>
                  <a:pt x="366603" y="712710"/>
                </a:lnTo>
                <a:lnTo>
                  <a:pt x="363109" y="720021"/>
                </a:lnTo>
                <a:lnTo>
                  <a:pt x="359297" y="727332"/>
                </a:lnTo>
                <a:lnTo>
                  <a:pt x="355167" y="734326"/>
                </a:lnTo>
                <a:lnTo>
                  <a:pt x="351037" y="741319"/>
                </a:lnTo>
                <a:lnTo>
                  <a:pt x="346589" y="747677"/>
                </a:lnTo>
                <a:lnTo>
                  <a:pt x="341824" y="754035"/>
                </a:lnTo>
                <a:lnTo>
                  <a:pt x="341824" y="796313"/>
                </a:lnTo>
                <a:lnTo>
                  <a:pt x="365015" y="806486"/>
                </a:lnTo>
                <a:lnTo>
                  <a:pt x="389158" y="816658"/>
                </a:lnTo>
                <a:lnTo>
                  <a:pt x="437128" y="836367"/>
                </a:lnTo>
                <a:lnTo>
                  <a:pt x="480968" y="854168"/>
                </a:lnTo>
                <a:lnTo>
                  <a:pt x="499711" y="862433"/>
                </a:lnTo>
                <a:lnTo>
                  <a:pt x="515913" y="870063"/>
                </a:lnTo>
                <a:lnTo>
                  <a:pt x="519407" y="871970"/>
                </a:lnTo>
                <a:lnTo>
                  <a:pt x="522902" y="874195"/>
                </a:lnTo>
                <a:lnTo>
                  <a:pt x="526079" y="877056"/>
                </a:lnTo>
                <a:lnTo>
                  <a:pt x="528938" y="880235"/>
                </a:lnTo>
                <a:lnTo>
                  <a:pt x="531797" y="883414"/>
                </a:lnTo>
                <a:lnTo>
                  <a:pt x="534338" y="886910"/>
                </a:lnTo>
                <a:lnTo>
                  <a:pt x="536880" y="890725"/>
                </a:lnTo>
                <a:lnTo>
                  <a:pt x="539104" y="895175"/>
                </a:lnTo>
                <a:lnTo>
                  <a:pt x="543233" y="903758"/>
                </a:lnTo>
                <a:lnTo>
                  <a:pt x="546728" y="913295"/>
                </a:lnTo>
                <a:lnTo>
                  <a:pt x="549905" y="923149"/>
                </a:lnTo>
                <a:lnTo>
                  <a:pt x="552129" y="933322"/>
                </a:lnTo>
                <a:lnTo>
                  <a:pt x="554035" y="943176"/>
                </a:lnTo>
                <a:lnTo>
                  <a:pt x="555623" y="953030"/>
                </a:lnTo>
                <a:lnTo>
                  <a:pt x="556894" y="962567"/>
                </a:lnTo>
                <a:lnTo>
                  <a:pt x="557529" y="971468"/>
                </a:lnTo>
                <a:lnTo>
                  <a:pt x="558800" y="986726"/>
                </a:lnTo>
                <a:lnTo>
                  <a:pt x="558800" y="996898"/>
                </a:lnTo>
                <a:lnTo>
                  <a:pt x="558800" y="998488"/>
                </a:lnTo>
                <a:lnTo>
                  <a:pt x="558164" y="1000395"/>
                </a:lnTo>
                <a:lnTo>
                  <a:pt x="556894" y="1002302"/>
                </a:lnTo>
                <a:lnTo>
                  <a:pt x="555305" y="1003892"/>
                </a:lnTo>
                <a:lnTo>
                  <a:pt x="553399" y="1005799"/>
                </a:lnTo>
                <a:lnTo>
                  <a:pt x="550858" y="1007707"/>
                </a:lnTo>
                <a:lnTo>
                  <a:pt x="548316" y="1009932"/>
                </a:lnTo>
                <a:lnTo>
                  <a:pt x="544504" y="1011521"/>
                </a:lnTo>
                <a:lnTo>
                  <a:pt x="536880" y="1015336"/>
                </a:lnTo>
                <a:lnTo>
                  <a:pt x="527032" y="1018832"/>
                </a:lnTo>
                <a:lnTo>
                  <a:pt x="515278" y="1022011"/>
                </a:lnTo>
                <a:lnTo>
                  <a:pt x="501300" y="1025190"/>
                </a:lnTo>
                <a:lnTo>
                  <a:pt x="486051" y="1028369"/>
                </a:lnTo>
                <a:lnTo>
                  <a:pt x="468579" y="1031230"/>
                </a:lnTo>
                <a:lnTo>
                  <a:pt x="449200" y="1033455"/>
                </a:lnTo>
                <a:lnTo>
                  <a:pt x="428551" y="1035680"/>
                </a:lnTo>
                <a:lnTo>
                  <a:pt x="405360" y="1037270"/>
                </a:lnTo>
                <a:lnTo>
                  <a:pt x="380581" y="1038541"/>
                </a:lnTo>
                <a:lnTo>
                  <a:pt x="353261" y="1039495"/>
                </a:lnTo>
                <a:lnTo>
                  <a:pt x="324352" y="1039813"/>
                </a:lnTo>
                <a:lnTo>
                  <a:pt x="216976" y="1039813"/>
                </a:lnTo>
                <a:lnTo>
                  <a:pt x="190290" y="1038859"/>
                </a:lnTo>
                <a:lnTo>
                  <a:pt x="165511" y="1038223"/>
                </a:lnTo>
                <a:lnTo>
                  <a:pt x="142638" y="1036634"/>
                </a:lnTo>
                <a:lnTo>
                  <a:pt x="121036" y="1034727"/>
                </a:lnTo>
                <a:lnTo>
                  <a:pt x="101658" y="1032819"/>
                </a:lnTo>
                <a:lnTo>
                  <a:pt x="83868" y="1029958"/>
                </a:lnTo>
                <a:lnTo>
                  <a:pt x="67666" y="1027415"/>
                </a:lnTo>
                <a:lnTo>
                  <a:pt x="53053" y="1024554"/>
                </a:lnTo>
                <a:lnTo>
                  <a:pt x="40663" y="1021376"/>
                </a:lnTo>
                <a:lnTo>
                  <a:pt x="29862" y="1018197"/>
                </a:lnTo>
                <a:lnTo>
                  <a:pt x="20331" y="1014700"/>
                </a:lnTo>
                <a:lnTo>
                  <a:pt x="13025" y="1010885"/>
                </a:lnTo>
                <a:lnTo>
                  <a:pt x="7624" y="1007389"/>
                </a:lnTo>
                <a:lnTo>
                  <a:pt x="5083" y="1005481"/>
                </a:lnTo>
                <a:lnTo>
                  <a:pt x="3177" y="1003892"/>
                </a:lnTo>
                <a:lnTo>
                  <a:pt x="1588" y="1001985"/>
                </a:lnTo>
                <a:lnTo>
                  <a:pt x="635" y="1000395"/>
                </a:lnTo>
                <a:lnTo>
                  <a:pt x="0" y="998488"/>
                </a:lnTo>
                <a:lnTo>
                  <a:pt x="0" y="996898"/>
                </a:lnTo>
                <a:lnTo>
                  <a:pt x="0" y="986726"/>
                </a:lnTo>
                <a:lnTo>
                  <a:pt x="1271" y="971468"/>
                </a:lnTo>
                <a:lnTo>
                  <a:pt x="1906" y="962567"/>
                </a:lnTo>
                <a:lnTo>
                  <a:pt x="3177" y="953030"/>
                </a:lnTo>
                <a:lnTo>
                  <a:pt x="4765" y="943176"/>
                </a:lnTo>
                <a:lnTo>
                  <a:pt x="6671" y="933322"/>
                </a:lnTo>
                <a:lnTo>
                  <a:pt x="9530" y="923149"/>
                </a:lnTo>
                <a:lnTo>
                  <a:pt x="12072" y="913295"/>
                </a:lnTo>
                <a:lnTo>
                  <a:pt x="15884" y="903758"/>
                </a:lnTo>
                <a:lnTo>
                  <a:pt x="19696" y="895175"/>
                </a:lnTo>
                <a:lnTo>
                  <a:pt x="21920" y="890725"/>
                </a:lnTo>
                <a:lnTo>
                  <a:pt x="24461" y="886910"/>
                </a:lnTo>
                <a:lnTo>
                  <a:pt x="27320" y="883414"/>
                </a:lnTo>
                <a:lnTo>
                  <a:pt x="29862" y="880235"/>
                </a:lnTo>
                <a:lnTo>
                  <a:pt x="33039" y="877056"/>
                </a:lnTo>
                <a:lnTo>
                  <a:pt x="36215" y="874195"/>
                </a:lnTo>
                <a:lnTo>
                  <a:pt x="39392" y="871970"/>
                </a:lnTo>
                <a:lnTo>
                  <a:pt x="42887" y="870063"/>
                </a:lnTo>
                <a:lnTo>
                  <a:pt x="59088" y="862433"/>
                </a:lnTo>
                <a:lnTo>
                  <a:pt x="77832" y="854168"/>
                </a:lnTo>
                <a:lnTo>
                  <a:pt x="121989" y="836367"/>
                </a:lnTo>
                <a:lnTo>
                  <a:pt x="169641" y="816658"/>
                </a:lnTo>
                <a:lnTo>
                  <a:pt x="193785" y="806486"/>
                </a:lnTo>
                <a:lnTo>
                  <a:pt x="216976" y="796313"/>
                </a:lnTo>
                <a:lnTo>
                  <a:pt x="216976" y="754035"/>
                </a:lnTo>
                <a:lnTo>
                  <a:pt x="212210" y="747677"/>
                </a:lnTo>
                <a:lnTo>
                  <a:pt x="208081" y="741319"/>
                </a:lnTo>
                <a:lnTo>
                  <a:pt x="203633" y="734326"/>
                </a:lnTo>
                <a:lnTo>
                  <a:pt x="199503" y="727332"/>
                </a:lnTo>
                <a:lnTo>
                  <a:pt x="195691" y="720021"/>
                </a:lnTo>
                <a:lnTo>
                  <a:pt x="192514" y="712710"/>
                </a:lnTo>
                <a:lnTo>
                  <a:pt x="189337" y="704763"/>
                </a:lnTo>
                <a:lnTo>
                  <a:pt x="186161" y="696816"/>
                </a:lnTo>
                <a:lnTo>
                  <a:pt x="183937" y="688868"/>
                </a:lnTo>
                <a:lnTo>
                  <a:pt x="181395" y="681239"/>
                </a:lnTo>
                <a:lnTo>
                  <a:pt x="179489" y="673292"/>
                </a:lnTo>
                <a:lnTo>
                  <a:pt x="177901" y="665345"/>
                </a:lnTo>
                <a:lnTo>
                  <a:pt x="176313" y="657398"/>
                </a:lnTo>
                <a:lnTo>
                  <a:pt x="175677" y="649769"/>
                </a:lnTo>
                <a:lnTo>
                  <a:pt x="175360" y="642139"/>
                </a:lnTo>
                <a:lnTo>
                  <a:pt x="174724" y="634510"/>
                </a:lnTo>
                <a:lnTo>
                  <a:pt x="174724" y="628470"/>
                </a:lnTo>
                <a:lnTo>
                  <a:pt x="175360" y="622431"/>
                </a:lnTo>
                <a:lnTo>
                  <a:pt x="175995" y="616391"/>
                </a:lnTo>
                <a:lnTo>
                  <a:pt x="176948" y="610669"/>
                </a:lnTo>
                <a:lnTo>
                  <a:pt x="177901" y="604629"/>
                </a:lnTo>
                <a:lnTo>
                  <a:pt x="179489" y="598907"/>
                </a:lnTo>
                <a:lnTo>
                  <a:pt x="181078" y="593185"/>
                </a:lnTo>
                <a:lnTo>
                  <a:pt x="182984" y="587781"/>
                </a:lnTo>
                <a:lnTo>
                  <a:pt x="185208" y="582695"/>
                </a:lnTo>
                <a:lnTo>
                  <a:pt x="187431" y="577609"/>
                </a:lnTo>
                <a:lnTo>
                  <a:pt x="189973" y="572523"/>
                </a:lnTo>
                <a:lnTo>
                  <a:pt x="192514" y="567754"/>
                </a:lnTo>
                <a:lnTo>
                  <a:pt x="195691" y="562986"/>
                </a:lnTo>
                <a:lnTo>
                  <a:pt x="198868" y="558218"/>
                </a:lnTo>
                <a:lnTo>
                  <a:pt x="202045" y="553768"/>
                </a:lnTo>
                <a:lnTo>
                  <a:pt x="205539" y="549953"/>
                </a:lnTo>
                <a:lnTo>
                  <a:pt x="209034" y="545820"/>
                </a:lnTo>
                <a:lnTo>
                  <a:pt x="213163" y="542006"/>
                </a:lnTo>
                <a:lnTo>
                  <a:pt x="216976" y="538509"/>
                </a:lnTo>
                <a:lnTo>
                  <a:pt x="220788" y="535012"/>
                </a:lnTo>
                <a:lnTo>
                  <a:pt x="225235" y="531834"/>
                </a:lnTo>
                <a:lnTo>
                  <a:pt x="229683" y="528973"/>
                </a:lnTo>
                <a:lnTo>
                  <a:pt x="233813" y="526112"/>
                </a:lnTo>
                <a:lnTo>
                  <a:pt x="238578" y="523886"/>
                </a:lnTo>
                <a:lnTo>
                  <a:pt x="243343" y="521979"/>
                </a:lnTo>
                <a:lnTo>
                  <a:pt x="248426" y="520072"/>
                </a:lnTo>
                <a:lnTo>
                  <a:pt x="253191" y="518482"/>
                </a:lnTo>
                <a:lnTo>
                  <a:pt x="258274" y="517211"/>
                </a:lnTo>
                <a:lnTo>
                  <a:pt x="263357" y="515939"/>
                </a:lnTo>
                <a:lnTo>
                  <a:pt x="268440" y="515304"/>
                </a:lnTo>
                <a:lnTo>
                  <a:pt x="274158" y="514986"/>
                </a:lnTo>
                <a:lnTo>
                  <a:pt x="279559" y="514350"/>
                </a:lnTo>
                <a:close/>
                <a:moveTo>
                  <a:pt x="1925320" y="511175"/>
                </a:moveTo>
                <a:lnTo>
                  <a:pt x="1930400" y="511175"/>
                </a:lnTo>
                <a:lnTo>
                  <a:pt x="1935798" y="511175"/>
                </a:lnTo>
                <a:lnTo>
                  <a:pt x="1940878" y="511492"/>
                </a:lnTo>
                <a:lnTo>
                  <a:pt x="1946593" y="512126"/>
                </a:lnTo>
                <a:lnTo>
                  <a:pt x="1951673" y="513395"/>
                </a:lnTo>
                <a:lnTo>
                  <a:pt x="1956753" y="514663"/>
                </a:lnTo>
                <a:lnTo>
                  <a:pt x="1961515" y="516249"/>
                </a:lnTo>
                <a:lnTo>
                  <a:pt x="1966278" y="518151"/>
                </a:lnTo>
                <a:lnTo>
                  <a:pt x="1971358" y="520371"/>
                </a:lnTo>
                <a:lnTo>
                  <a:pt x="1975803" y="522908"/>
                </a:lnTo>
                <a:lnTo>
                  <a:pt x="1980248" y="525762"/>
                </a:lnTo>
                <a:lnTo>
                  <a:pt x="1984693" y="528299"/>
                </a:lnTo>
                <a:lnTo>
                  <a:pt x="1989138" y="531470"/>
                </a:lnTo>
                <a:lnTo>
                  <a:pt x="1992948" y="534641"/>
                </a:lnTo>
                <a:lnTo>
                  <a:pt x="1997075" y="538130"/>
                </a:lnTo>
                <a:lnTo>
                  <a:pt x="2000885" y="542252"/>
                </a:lnTo>
                <a:lnTo>
                  <a:pt x="2004378" y="546058"/>
                </a:lnTo>
                <a:lnTo>
                  <a:pt x="2007870" y="550497"/>
                </a:lnTo>
                <a:lnTo>
                  <a:pt x="2011045" y="554620"/>
                </a:lnTo>
                <a:lnTo>
                  <a:pt x="2014220" y="559059"/>
                </a:lnTo>
                <a:lnTo>
                  <a:pt x="2017078" y="563816"/>
                </a:lnTo>
                <a:lnTo>
                  <a:pt x="2019618" y="568890"/>
                </a:lnTo>
                <a:lnTo>
                  <a:pt x="2022475" y="573647"/>
                </a:lnTo>
                <a:lnTo>
                  <a:pt x="2025015" y="579038"/>
                </a:lnTo>
                <a:lnTo>
                  <a:pt x="2026920" y="584111"/>
                </a:lnTo>
                <a:lnTo>
                  <a:pt x="2028825" y="589820"/>
                </a:lnTo>
                <a:lnTo>
                  <a:pt x="2030413" y="595211"/>
                </a:lnTo>
                <a:lnTo>
                  <a:pt x="2031683" y="601236"/>
                </a:lnTo>
                <a:lnTo>
                  <a:pt x="2032635" y="606627"/>
                </a:lnTo>
                <a:lnTo>
                  <a:pt x="2033905" y="612652"/>
                </a:lnTo>
                <a:lnTo>
                  <a:pt x="2034223" y="618677"/>
                </a:lnTo>
                <a:lnTo>
                  <a:pt x="2034858" y="624702"/>
                </a:lnTo>
                <a:lnTo>
                  <a:pt x="2035175" y="631045"/>
                </a:lnTo>
                <a:lnTo>
                  <a:pt x="2034858" y="638338"/>
                </a:lnTo>
                <a:lnTo>
                  <a:pt x="2034223" y="645949"/>
                </a:lnTo>
                <a:lnTo>
                  <a:pt x="2033270" y="653877"/>
                </a:lnTo>
                <a:lnTo>
                  <a:pt x="2032000" y="661488"/>
                </a:lnTo>
                <a:lnTo>
                  <a:pt x="2030413" y="669416"/>
                </a:lnTo>
                <a:lnTo>
                  <a:pt x="2028508" y="677343"/>
                </a:lnTo>
                <a:lnTo>
                  <a:pt x="2025968" y="685271"/>
                </a:lnTo>
                <a:lnTo>
                  <a:pt x="2023745" y="693199"/>
                </a:lnTo>
                <a:lnTo>
                  <a:pt x="2020570" y="700810"/>
                </a:lnTo>
                <a:lnTo>
                  <a:pt x="2017395" y="708421"/>
                </a:lnTo>
                <a:lnTo>
                  <a:pt x="2013903" y="716032"/>
                </a:lnTo>
                <a:lnTo>
                  <a:pt x="2010410" y="723325"/>
                </a:lnTo>
                <a:lnTo>
                  <a:pt x="2006283" y="730302"/>
                </a:lnTo>
                <a:lnTo>
                  <a:pt x="2002155" y="737278"/>
                </a:lnTo>
                <a:lnTo>
                  <a:pt x="1997710" y="743938"/>
                </a:lnTo>
                <a:lnTo>
                  <a:pt x="1992948" y="749963"/>
                </a:lnTo>
                <a:lnTo>
                  <a:pt x="1992948" y="791822"/>
                </a:lnTo>
                <a:lnTo>
                  <a:pt x="2016125" y="802287"/>
                </a:lnTo>
                <a:lnTo>
                  <a:pt x="2040255" y="812752"/>
                </a:lnTo>
                <a:lnTo>
                  <a:pt x="2087880" y="832413"/>
                </a:lnTo>
                <a:lnTo>
                  <a:pt x="2131378" y="849854"/>
                </a:lnTo>
                <a:lnTo>
                  <a:pt x="2150428" y="857782"/>
                </a:lnTo>
                <a:lnTo>
                  <a:pt x="2166938" y="865393"/>
                </a:lnTo>
                <a:lnTo>
                  <a:pt x="2170430" y="867296"/>
                </a:lnTo>
                <a:lnTo>
                  <a:pt x="2173605" y="869516"/>
                </a:lnTo>
                <a:lnTo>
                  <a:pt x="2176780" y="872370"/>
                </a:lnTo>
                <a:lnTo>
                  <a:pt x="2179955" y="875541"/>
                </a:lnTo>
                <a:lnTo>
                  <a:pt x="2182813" y="879029"/>
                </a:lnTo>
                <a:lnTo>
                  <a:pt x="2185035" y="882517"/>
                </a:lnTo>
                <a:lnTo>
                  <a:pt x="2187893" y="886640"/>
                </a:lnTo>
                <a:lnTo>
                  <a:pt x="2189798" y="890445"/>
                </a:lnTo>
                <a:lnTo>
                  <a:pt x="2194243" y="899641"/>
                </a:lnTo>
                <a:lnTo>
                  <a:pt x="2197735" y="908838"/>
                </a:lnTo>
                <a:lnTo>
                  <a:pt x="2200275" y="918668"/>
                </a:lnTo>
                <a:lnTo>
                  <a:pt x="2202815" y="928499"/>
                </a:lnTo>
                <a:lnTo>
                  <a:pt x="2204720" y="938647"/>
                </a:lnTo>
                <a:lnTo>
                  <a:pt x="2206308" y="948477"/>
                </a:lnTo>
                <a:lnTo>
                  <a:pt x="2207578" y="957991"/>
                </a:lnTo>
                <a:lnTo>
                  <a:pt x="2208530" y="966870"/>
                </a:lnTo>
                <a:lnTo>
                  <a:pt x="2209483" y="982092"/>
                </a:lnTo>
                <a:lnTo>
                  <a:pt x="2209800" y="991922"/>
                </a:lnTo>
                <a:lnTo>
                  <a:pt x="2209483" y="993825"/>
                </a:lnTo>
                <a:lnTo>
                  <a:pt x="2209165" y="995410"/>
                </a:lnTo>
                <a:lnTo>
                  <a:pt x="2207895" y="997313"/>
                </a:lnTo>
                <a:lnTo>
                  <a:pt x="2206625" y="998899"/>
                </a:lnTo>
                <a:lnTo>
                  <a:pt x="2204720" y="1000801"/>
                </a:lnTo>
                <a:lnTo>
                  <a:pt x="2202498" y="1002387"/>
                </a:lnTo>
                <a:lnTo>
                  <a:pt x="2196465" y="1005875"/>
                </a:lnTo>
                <a:lnTo>
                  <a:pt x="2188845" y="1009681"/>
                </a:lnTo>
                <a:lnTo>
                  <a:pt x="2179955" y="1013169"/>
                </a:lnTo>
                <a:lnTo>
                  <a:pt x="2168843" y="1016340"/>
                </a:lnTo>
                <a:lnTo>
                  <a:pt x="2156460" y="1019828"/>
                </a:lnTo>
                <a:lnTo>
                  <a:pt x="2142173" y="1022682"/>
                </a:lnTo>
                <a:lnTo>
                  <a:pt x="2125980" y="1025219"/>
                </a:lnTo>
                <a:lnTo>
                  <a:pt x="2108200" y="1027756"/>
                </a:lnTo>
                <a:lnTo>
                  <a:pt x="2088515" y="1029976"/>
                </a:lnTo>
                <a:lnTo>
                  <a:pt x="2067243" y="1031562"/>
                </a:lnTo>
                <a:lnTo>
                  <a:pt x="2044700" y="1033147"/>
                </a:lnTo>
                <a:lnTo>
                  <a:pt x="2019300" y="1034416"/>
                </a:lnTo>
                <a:lnTo>
                  <a:pt x="1992948" y="1034733"/>
                </a:lnTo>
                <a:lnTo>
                  <a:pt x="1992948" y="1035050"/>
                </a:lnTo>
                <a:lnTo>
                  <a:pt x="1884998" y="1035050"/>
                </a:lnTo>
                <a:lnTo>
                  <a:pt x="1856423" y="1034733"/>
                </a:lnTo>
                <a:lnTo>
                  <a:pt x="1829753" y="1034099"/>
                </a:lnTo>
                <a:lnTo>
                  <a:pt x="1804353" y="1032830"/>
                </a:lnTo>
                <a:lnTo>
                  <a:pt x="1781493" y="1030927"/>
                </a:lnTo>
                <a:lnTo>
                  <a:pt x="1760220" y="1028708"/>
                </a:lnTo>
                <a:lnTo>
                  <a:pt x="1741488" y="1026488"/>
                </a:lnTo>
                <a:lnTo>
                  <a:pt x="1724025" y="1023634"/>
                </a:lnTo>
                <a:lnTo>
                  <a:pt x="1708468" y="1020463"/>
                </a:lnTo>
                <a:lnTo>
                  <a:pt x="1695133" y="1017291"/>
                </a:lnTo>
                <a:lnTo>
                  <a:pt x="1683068" y="1013803"/>
                </a:lnTo>
                <a:lnTo>
                  <a:pt x="1673225" y="1010315"/>
                </a:lnTo>
                <a:lnTo>
                  <a:pt x="1664970" y="1006827"/>
                </a:lnTo>
                <a:lnTo>
                  <a:pt x="1662113" y="1004924"/>
                </a:lnTo>
                <a:lnTo>
                  <a:pt x="1659255" y="1003021"/>
                </a:lnTo>
                <a:lnTo>
                  <a:pt x="1656398" y="1001436"/>
                </a:lnTo>
                <a:lnTo>
                  <a:pt x="1654493" y="999216"/>
                </a:lnTo>
                <a:lnTo>
                  <a:pt x="1652905" y="997313"/>
                </a:lnTo>
                <a:lnTo>
                  <a:pt x="1651635" y="995410"/>
                </a:lnTo>
                <a:lnTo>
                  <a:pt x="1651318" y="993825"/>
                </a:lnTo>
                <a:lnTo>
                  <a:pt x="1651000" y="991922"/>
                </a:lnTo>
                <a:lnTo>
                  <a:pt x="1651318" y="982092"/>
                </a:lnTo>
                <a:lnTo>
                  <a:pt x="1652270" y="966870"/>
                </a:lnTo>
                <a:lnTo>
                  <a:pt x="1653223" y="957991"/>
                </a:lnTo>
                <a:lnTo>
                  <a:pt x="1654493" y="948477"/>
                </a:lnTo>
                <a:lnTo>
                  <a:pt x="1656080" y="938647"/>
                </a:lnTo>
                <a:lnTo>
                  <a:pt x="1657985" y="928499"/>
                </a:lnTo>
                <a:lnTo>
                  <a:pt x="1660525" y="918668"/>
                </a:lnTo>
                <a:lnTo>
                  <a:pt x="1663383" y="908838"/>
                </a:lnTo>
                <a:lnTo>
                  <a:pt x="1666558" y="899641"/>
                </a:lnTo>
                <a:lnTo>
                  <a:pt x="1671003" y="890445"/>
                </a:lnTo>
                <a:lnTo>
                  <a:pt x="1673225" y="886640"/>
                </a:lnTo>
                <a:lnTo>
                  <a:pt x="1675765" y="882517"/>
                </a:lnTo>
                <a:lnTo>
                  <a:pt x="1677988" y="879029"/>
                </a:lnTo>
                <a:lnTo>
                  <a:pt x="1681163" y="875541"/>
                </a:lnTo>
                <a:lnTo>
                  <a:pt x="1684020" y="872370"/>
                </a:lnTo>
                <a:lnTo>
                  <a:pt x="1687195" y="869516"/>
                </a:lnTo>
                <a:lnTo>
                  <a:pt x="1690688" y="867296"/>
                </a:lnTo>
                <a:lnTo>
                  <a:pt x="1694180" y="865393"/>
                </a:lnTo>
                <a:lnTo>
                  <a:pt x="1710373" y="857782"/>
                </a:lnTo>
                <a:lnTo>
                  <a:pt x="1729423" y="849854"/>
                </a:lnTo>
                <a:lnTo>
                  <a:pt x="1772920" y="832413"/>
                </a:lnTo>
                <a:lnTo>
                  <a:pt x="1820863" y="812752"/>
                </a:lnTo>
                <a:lnTo>
                  <a:pt x="1844675" y="802287"/>
                </a:lnTo>
                <a:lnTo>
                  <a:pt x="1867853" y="791822"/>
                </a:lnTo>
                <a:lnTo>
                  <a:pt x="1867853" y="749963"/>
                </a:lnTo>
                <a:lnTo>
                  <a:pt x="1863408" y="743938"/>
                </a:lnTo>
                <a:lnTo>
                  <a:pt x="1858645" y="737278"/>
                </a:lnTo>
                <a:lnTo>
                  <a:pt x="1854518" y="730302"/>
                </a:lnTo>
                <a:lnTo>
                  <a:pt x="1850390" y="723325"/>
                </a:lnTo>
                <a:lnTo>
                  <a:pt x="1846898" y="716032"/>
                </a:lnTo>
                <a:lnTo>
                  <a:pt x="1843405" y="708421"/>
                </a:lnTo>
                <a:lnTo>
                  <a:pt x="1840230" y="700810"/>
                </a:lnTo>
                <a:lnTo>
                  <a:pt x="1837373" y="693199"/>
                </a:lnTo>
                <a:lnTo>
                  <a:pt x="1834833" y="685271"/>
                </a:lnTo>
                <a:lnTo>
                  <a:pt x="1832293" y="677343"/>
                </a:lnTo>
                <a:lnTo>
                  <a:pt x="1830388" y="669416"/>
                </a:lnTo>
                <a:lnTo>
                  <a:pt x="1828800" y="661488"/>
                </a:lnTo>
                <a:lnTo>
                  <a:pt x="1827530" y="653877"/>
                </a:lnTo>
                <a:lnTo>
                  <a:pt x="1826578" y="645949"/>
                </a:lnTo>
                <a:lnTo>
                  <a:pt x="1825943" y="638338"/>
                </a:lnTo>
                <a:lnTo>
                  <a:pt x="1825625" y="631045"/>
                </a:lnTo>
                <a:lnTo>
                  <a:pt x="1825943" y="624702"/>
                </a:lnTo>
                <a:lnTo>
                  <a:pt x="1826578" y="618677"/>
                </a:lnTo>
                <a:lnTo>
                  <a:pt x="1826895" y="612652"/>
                </a:lnTo>
                <a:lnTo>
                  <a:pt x="1828165" y="606627"/>
                </a:lnTo>
                <a:lnTo>
                  <a:pt x="1829118" y="601236"/>
                </a:lnTo>
                <a:lnTo>
                  <a:pt x="1830388" y="595211"/>
                </a:lnTo>
                <a:lnTo>
                  <a:pt x="1831975" y="589820"/>
                </a:lnTo>
                <a:lnTo>
                  <a:pt x="1833880" y="584111"/>
                </a:lnTo>
                <a:lnTo>
                  <a:pt x="1836420" y="579038"/>
                </a:lnTo>
                <a:lnTo>
                  <a:pt x="1838325" y="573647"/>
                </a:lnTo>
                <a:lnTo>
                  <a:pt x="1841183" y="568890"/>
                </a:lnTo>
                <a:lnTo>
                  <a:pt x="1843723" y="563816"/>
                </a:lnTo>
                <a:lnTo>
                  <a:pt x="1846580" y="559059"/>
                </a:lnTo>
                <a:lnTo>
                  <a:pt x="1849755" y="554620"/>
                </a:lnTo>
                <a:lnTo>
                  <a:pt x="1852930" y="550497"/>
                </a:lnTo>
                <a:lnTo>
                  <a:pt x="1856423" y="546058"/>
                </a:lnTo>
                <a:lnTo>
                  <a:pt x="1859915" y="542252"/>
                </a:lnTo>
                <a:lnTo>
                  <a:pt x="1863725" y="538130"/>
                </a:lnTo>
                <a:lnTo>
                  <a:pt x="1867853" y="534641"/>
                </a:lnTo>
                <a:lnTo>
                  <a:pt x="1872298" y="531470"/>
                </a:lnTo>
                <a:lnTo>
                  <a:pt x="1876108" y="528299"/>
                </a:lnTo>
                <a:lnTo>
                  <a:pt x="1880553" y="525762"/>
                </a:lnTo>
                <a:lnTo>
                  <a:pt x="1884998" y="522908"/>
                </a:lnTo>
                <a:lnTo>
                  <a:pt x="1889760" y="520371"/>
                </a:lnTo>
                <a:lnTo>
                  <a:pt x="1894523" y="518151"/>
                </a:lnTo>
                <a:lnTo>
                  <a:pt x="1899285" y="516249"/>
                </a:lnTo>
                <a:lnTo>
                  <a:pt x="1904365" y="514663"/>
                </a:lnTo>
                <a:lnTo>
                  <a:pt x="1909445" y="513395"/>
                </a:lnTo>
                <a:lnTo>
                  <a:pt x="1914525" y="512126"/>
                </a:lnTo>
                <a:lnTo>
                  <a:pt x="1919923" y="511492"/>
                </a:lnTo>
                <a:lnTo>
                  <a:pt x="1925320" y="511175"/>
                </a:lnTo>
                <a:close/>
                <a:moveTo>
                  <a:pt x="1105059" y="0"/>
                </a:moveTo>
                <a:lnTo>
                  <a:pt x="1110136" y="317"/>
                </a:lnTo>
                <a:lnTo>
                  <a:pt x="1115530" y="634"/>
                </a:lnTo>
                <a:lnTo>
                  <a:pt x="1120607" y="1585"/>
                </a:lnTo>
                <a:lnTo>
                  <a:pt x="1125685" y="2537"/>
                </a:lnTo>
                <a:lnTo>
                  <a:pt x="1130762" y="3805"/>
                </a:lnTo>
                <a:lnTo>
                  <a:pt x="1136156" y="5391"/>
                </a:lnTo>
                <a:lnTo>
                  <a:pt x="1140599" y="7294"/>
                </a:lnTo>
                <a:lnTo>
                  <a:pt x="1145358" y="9196"/>
                </a:lnTo>
                <a:lnTo>
                  <a:pt x="1150118" y="12050"/>
                </a:lnTo>
                <a:lnTo>
                  <a:pt x="1154561" y="14587"/>
                </a:lnTo>
                <a:lnTo>
                  <a:pt x="1159320" y="17441"/>
                </a:lnTo>
                <a:lnTo>
                  <a:pt x="1163128" y="20612"/>
                </a:lnTo>
                <a:lnTo>
                  <a:pt x="1167571" y="23784"/>
                </a:lnTo>
                <a:lnTo>
                  <a:pt x="1171379" y="27272"/>
                </a:lnTo>
                <a:lnTo>
                  <a:pt x="1174869" y="31394"/>
                </a:lnTo>
                <a:lnTo>
                  <a:pt x="1178994" y="35200"/>
                </a:lnTo>
                <a:lnTo>
                  <a:pt x="1182167" y="39322"/>
                </a:lnTo>
                <a:lnTo>
                  <a:pt x="1185658" y="43445"/>
                </a:lnTo>
                <a:lnTo>
                  <a:pt x="1188831" y="48201"/>
                </a:lnTo>
                <a:lnTo>
                  <a:pt x="1191370" y="52958"/>
                </a:lnTo>
                <a:lnTo>
                  <a:pt x="1194226" y="57715"/>
                </a:lnTo>
                <a:lnTo>
                  <a:pt x="1196447" y="62789"/>
                </a:lnTo>
                <a:lnTo>
                  <a:pt x="1198985" y="67863"/>
                </a:lnTo>
                <a:lnTo>
                  <a:pt x="1201207" y="73571"/>
                </a:lnTo>
                <a:lnTo>
                  <a:pt x="1202793" y="78645"/>
                </a:lnTo>
                <a:lnTo>
                  <a:pt x="1204380" y="84353"/>
                </a:lnTo>
                <a:lnTo>
                  <a:pt x="1205966" y="90061"/>
                </a:lnTo>
                <a:lnTo>
                  <a:pt x="1207236" y="95769"/>
                </a:lnTo>
                <a:lnTo>
                  <a:pt x="1207870" y="101794"/>
                </a:lnTo>
                <a:lnTo>
                  <a:pt x="1208822" y="107502"/>
                </a:lnTo>
                <a:lnTo>
                  <a:pt x="1209140" y="113844"/>
                </a:lnTo>
                <a:lnTo>
                  <a:pt x="1209140" y="119870"/>
                </a:lnTo>
                <a:lnTo>
                  <a:pt x="1209140" y="127163"/>
                </a:lnTo>
                <a:lnTo>
                  <a:pt x="1208505" y="135091"/>
                </a:lnTo>
                <a:lnTo>
                  <a:pt x="1207553" y="142702"/>
                </a:lnTo>
                <a:lnTo>
                  <a:pt x="1206284" y="150630"/>
                </a:lnTo>
                <a:lnTo>
                  <a:pt x="1204697" y="158241"/>
                </a:lnTo>
                <a:lnTo>
                  <a:pt x="1202793" y="166486"/>
                </a:lnTo>
                <a:lnTo>
                  <a:pt x="1200572" y="174413"/>
                </a:lnTo>
                <a:lnTo>
                  <a:pt x="1197716" y="182341"/>
                </a:lnTo>
                <a:lnTo>
                  <a:pt x="1194860" y="189952"/>
                </a:lnTo>
                <a:lnTo>
                  <a:pt x="1192004" y="197563"/>
                </a:lnTo>
                <a:lnTo>
                  <a:pt x="1188197" y="205174"/>
                </a:lnTo>
                <a:lnTo>
                  <a:pt x="1184389" y="212467"/>
                </a:lnTo>
                <a:lnTo>
                  <a:pt x="1180581" y="219761"/>
                </a:lnTo>
                <a:lnTo>
                  <a:pt x="1176456" y="226420"/>
                </a:lnTo>
                <a:lnTo>
                  <a:pt x="1171696" y="233080"/>
                </a:lnTo>
                <a:lnTo>
                  <a:pt x="1166936" y="238788"/>
                </a:lnTo>
                <a:lnTo>
                  <a:pt x="1166936" y="280964"/>
                </a:lnTo>
                <a:lnTo>
                  <a:pt x="1190418" y="291746"/>
                </a:lnTo>
                <a:lnTo>
                  <a:pt x="1214217" y="301894"/>
                </a:lnTo>
                <a:lnTo>
                  <a:pt x="1262132" y="321238"/>
                </a:lnTo>
                <a:lnTo>
                  <a:pt x="1305922" y="339314"/>
                </a:lnTo>
                <a:lnTo>
                  <a:pt x="1324961" y="346924"/>
                </a:lnTo>
                <a:lnTo>
                  <a:pt x="1340827" y="354535"/>
                </a:lnTo>
                <a:lnTo>
                  <a:pt x="1344635" y="356438"/>
                </a:lnTo>
                <a:lnTo>
                  <a:pt x="1348126" y="358975"/>
                </a:lnTo>
                <a:lnTo>
                  <a:pt x="1351299" y="361512"/>
                </a:lnTo>
                <a:lnTo>
                  <a:pt x="1353837" y="364683"/>
                </a:lnTo>
                <a:lnTo>
                  <a:pt x="1356693" y="367854"/>
                </a:lnTo>
                <a:lnTo>
                  <a:pt x="1359549" y="371976"/>
                </a:lnTo>
                <a:lnTo>
                  <a:pt x="1361770" y="375782"/>
                </a:lnTo>
                <a:lnTo>
                  <a:pt x="1364309" y="379587"/>
                </a:lnTo>
                <a:lnTo>
                  <a:pt x="1368117" y="388784"/>
                </a:lnTo>
                <a:lnTo>
                  <a:pt x="1371607" y="398297"/>
                </a:lnTo>
                <a:lnTo>
                  <a:pt x="1374781" y="408128"/>
                </a:lnTo>
                <a:lnTo>
                  <a:pt x="1377002" y="417958"/>
                </a:lnTo>
                <a:lnTo>
                  <a:pt x="1379223" y="428106"/>
                </a:lnTo>
                <a:lnTo>
                  <a:pt x="1380810" y="437937"/>
                </a:lnTo>
                <a:lnTo>
                  <a:pt x="1381762" y="447450"/>
                </a:lnTo>
                <a:lnTo>
                  <a:pt x="1383031" y="456012"/>
                </a:lnTo>
                <a:lnTo>
                  <a:pt x="1383983" y="470917"/>
                </a:lnTo>
                <a:lnTo>
                  <a:pt x="1384300" y="481064"/>
                </a:lnTo>
                <a:lnTo>
                  <a:pt x="1383983" y="482650"/>
                </a:lnTo>
                <a:lnTo>
                  <a:pt x="1383348" y="484553"/>
                </a:lnTo>
                <a:lnTo>
                  <a:pt x="1382396" y="486138"/>
                </a:lnTo>
                <a:lnTo>
                  <a:pt x="1380810" y="488041"/>
                </a:lnTo>
                <a:lnTo>
                  <a:pt x="1379223" y="489626"/>
                </a:lnTo>
                <a:lnTo>
                  <a:pt x="1376684" y="491846"/>
                </a:lnTo>
                <a:lnTo>
                  <a:pt x="1370973" y="495334"/>
                </a:lnTo>
                <a:lnTo>
                  <a:pt x="1363357" y="498823"/>
                </a:lnTo>
                <a:lnTo>
                  <a:pt x="1354472" y="502311"/>
                </a:lnTo>
                <a:lnTo>
                  <a:pt x="1343366" y="505482"/>
                </a:lnTo>
                <a:lnTo>
                  <a:pt x="1330673" y="508653"/>
                </a:lnTo>
                <a:lnTo>
                  <a:pt x="1316711" y="511824"/>
                </a:lnTo>
                <a:lnTo>
                  <a:pt x="1300528" y="514679"/>
                </a:lnTo>
                <a:lnTo>
                  <a:pt x="1282758" y="516898"/>
                </a:lnTo>
                <a:lnTo>
                  <a:pt x="1263084" y="519118"/>
                </a:lnTo>
                <a:lnTo>
                  <a:pt x="1241824" y="520704"/>
                </a:lnTo>
                <a:lnTo>
                  <a:pt x="1218659" y="522289"/>
                </a:lnTo>
                <a:lnTo>
                  <a:pt x="1193908" y="523241"/>
                </a:lnTo>
                <a:lnTo>
                  <a:pt x="1166936" y="523875"/>
                </a:lnTo>
                <a:lnTo>
                  <a:pt x="1059682" y="523875"/>
                </a:lnTo>
                <a:lnTo>
                  <a:pt x="1031123" y="523875"/>
                </a:lnTo>
                <a:lnTo>
                  <a:pt x="1004151" y="523241"/>
                </a:lnTo>
                <a:lnTo>
                  <a:pt x="979083" y="521655"/>
                </a:lnTo>
                <a:lnTo>
                  <a:pt x="956236" y="520069"/>
                </a:lnTo>
                <a:lnTo>
                  <a:pt x="934975" y="518167"/>
                </a:lnTo>
                <a:lnTo>
                  <a:pt x="915619" y="515630"/>
                </a:lnTo>
                <a:lnTo>
                  <a:pt x="898484" y="512459"/>
                </a:lnTo>
                <a:lnTo>
                  <a:pt x="882935" y="509922"/>
                </a:lnTo>
                <a:lnTo>
                  <a:pt x="869608" y="506751"/>
                </a:lnTo>
                <a:lnTo>
                  <a:pt x="857867" y="503262"/>
                </a:lnTo>
                <a:lnTo>
                  <a:pt x="848030" y="499457"/>
                </a:lnTo>
                <a:lnTo>
                  <a:pt x="839780" y="495652"/>
                </a:lnTo>
                <a:lnTo>
                  <a:pt x="836606" y="494066"/>
                </a:lnTo>
                <a:lnTo>
                  <a:pt x="833433" y="492163"/>
                </a:lnTo>
                <a:lnTo>
                  <a:pt x="831212" y="490261"/>
                </a:lnTo>
                <a:lnTo>
                  <a:pt x="829308" y="488675"/>
                </a:lnTo>
                <a:lnTo>
                  <a:pt x="827721" y="486772"/>
                </a:lnTo>
                <a:lnTo>
                  <a:pt x="826452" y="484553"/>
                </a:lnTo>
                <a:lnTo>
                  <a:pt x="826135" y="482967"/>
                </a:lnTo>
                <a:lnTo>
                  <a:pt x="825500" y="481064"/>
                </a:lnTo>
                <a:lnTo>
                  <a:pt x="826135" y="470917"/>
                </a:lnTo>
                <a:lnTo>
                  <a:pt x="826769" y="456012"/>
                </a:lnTo>
                <a:lnTo>
                  <a:pt x="828039" y="447450"/>
                </a:lnTo>
                <a:lnTo>
                  <a:pt x="829308" y="437937"/>
                </a:lnTo>
                <a:lnTo>
                  <a:pt x="830895" y="428106"/>
                </a:lnTo>
                <a:lnTo>
                  <a:pt x="832798" y="417958"/>
                </a:lnTo>
                <a:lnTo>
                  <a:pt x="835020" y="408128"/>
                </a:lnTo>
                <a:lnTo>
                  <a:pt x="837876" y="398297"/>
                </a:lnTo>
                <a:lnTo>
                  <a:pt x="841366" y="388784"/>
                </a:lnTo>
                <a:lnTo>
                  <a:pt x="845809" y="379587"/>
                </a:lnTo>
                <a:lnTo>
                  <a:pt x="847713" y="375782"/>
                </a:lnTo>
                <a:lnTo>
                  <a:pt x="850251" y="371976"/>
                </a:lnTo>
                <a:lnTo>
                  <a:pt x="852790" y="367854"/>
                </a:lnTo>
                <a:lnTo>
                  <a:pt x="855645" y="364683"/>
                </a:lnTo>
                <a:lnTo>
                  <a:pt x="858819" y="361512"/>
                </a:lnTo>
                <a:lnTo>
                  <a:pt x="861675" y="358975"/>
                </a:lnTo>
                <a:lnTo>
                  <a:pt x="864848" y="356438"/>
                </a:lnTo>
                <a:lnTo>
                  <a:pt x="868656" y="354535"/>
                </a:lnTo>
                <a:lnTo>
                  <a:pt x="884522" y="346924"/>
                </a:lnTo>
                <a:lnTo>
                  <a:pt x="903878" y="339314"/>
                </a:lnTo>
                <a:lnTo>
                  <a:pt x="947668" y="321238"/>
                </a:lnTo>
                <a:lnTo>
                  <a:pt x="995266" y="301894"/>
                </a:lnTo>
                <a:lnTo>
                  <a:pt x="1019065" y="291746"/>
                </a:lnTo>
                <a:lnTo>
                  <a:pt x="1042229" y="280964"/>
                </a:lnTo>
                <a:lnTo>
                  <a:pt x="1042229" y="238788"/>
                </a:lnTo>
                <a:lnTo>
                  <a:pt x="1037787" y="233080"/>
                </a:lnTo>
                <a:lnTo>
                  <a:pt x="1033345" y="226420"/>
                </a:lnTo>
                <a:lnTo>
                  <a:pt x="1028902" y="219761"/>
                </a:lnTo>
                <a:lnTo>
                  <a:pt x="1025094" y="212467"/>
                </a:lnTo>
                <a:lnTo>
                  <a:pt x="1021604" y="205174"/>
                </a:lnTo>
                <a:lnTo>
                  <a:pt x="1018113" y="197563"/>
                </a:lnTo>
                <a:lnTo>
                  <a:pt x="1014940" y="189952"/>
                </a:lnTo>
                <a:lnTo>
                  <a:pt x="1011767" y="182341"/>
                </a:lnTo>
                <a:lnTo>
                  <a:pt x="1009228" y="174413"/>
                </a:lnTo>
                <a:lnTo>
                  <a:pt x="1007007" y="166486"/>
                </a:lnTo>
                <a:lnTo>
                  <a:pt x="1005103" y="158241"/>
                </a:lnTo>
                <a:lnTo>
                  <a:pt x="1003516" y="150630"/>
                </a:lnTo>
                <a:lnTo>
                  <a:pt x="1002247" y="142702"/>
                </a:lnTo>
                <a:lnTo>
                  <a:pt x="1000978" y="135091"/>
                </a:lnTo>
                <a:lnTo>
                  <a:pt x="1000661" y="127163"/>
                </a:lnTo>
                <a:lnTo>
                  <a:pt x="1000343" y="119870"/>
                </a:lnTo>
                <a:lnTo>
                  <a:pt x="1000661" y="113844"/>
                </a:lnTo>
                <a:lnTo>
                  <a:pt x="1000978" y="107502"/>
                </a:lnTo>
                <a:lnTo>
                  <a:pt x="1001613" y="101794"/>
                </a:lnTo>
                <a:lnTo>
                  <a:pt x="1002565" y="95769"/>
                </a:lnTo>
                <a:lnTo>
                  <a:pt x="1003834" y="90061"/>
                </a:lnTo>
                <a:lnTo>
                  <a:pt x="1005103" y="84353"/>
                </a:lnTo>
                <a:lnTo>
                  <a:pt x="1006690" y="78645"/>
                </a:lnTo>
                <a:lnTo>
                  <a:pt x="1008594" y="73571"/>
                </a:lnTo>
                <a:lnTo>
                  <a:pt x="1010498" y="67863"/>
                </a:lnTo>
                <a:lnTo>
                  <a:pt x="1012719" y="62789"/>
                </a:lnTo>
                <a:lnTo>
                  <a:pt x="1015575" y="57715"/>
                </a:lnTo>
                <a:lnTo>
                  <a:pt x="1018431" y="52958"/>
                </a:lnTo>
                <a:lnTo>
                  <a:pt x="1021286" y="48201"/>
                </a:lnTo>
                <a:lnTo>
                  <a:pt x="1024142" y="43445"/>
                </a:lnTo>
                <a:lnTo>
                  <a:pt x="1027315" y="39322"/>
                </a:lnTo>
                <a:lnTo>
                  <a:pt x="1031123" y="35200"/>
                </a:lnTo>
                <a:lnTo>
                  <a:pt x="1034614" y="31394"/>
                </a:lnTo>
                <a:lnTo>
                  <a:pt x="1038422" y="27272"/>
                </a:lnTo>
                <a:lnTo>
                  <a:pt x="1042229" y="23784"/>
                </a:lnTo>
                <a:lnTo>
                  <a:pt x="1046355" y="20612"/>
                </a:lnTo>
                <a:lnTo>
                  <a:pt x="1050480" y="17441"/>
                </a:lnTo>
                <a:lnTo>
                  <a:pt x="1054922" y="14587"/>
                </a:lnTo>
                <a:lnTo>
                  <a:pt x="1059682" y="12050"/>
                </a:lnTo>
                <a:lnTo>
                  <a:pt x="1064125" y="9196"/>
                </a:lnTo>
                <a:lnTo>
                  <a:pt x="1069202" y="7294"/>
                </a:lnTo>
                <a:lnTo>
                  <a:pt x="1073961" y="5391"/>
                </a:lnTo>
                <a:lnTo>
                  <a:pt x="1078721" y="3805"/>
                </a:lnTo>
                <a:lnTo>
                  <a:pt x="1083798" y="2537"/>
                </a:lnTo>
                <a:lnTo>
                  <a:pt x="1088875" y="1585"/>
                </a:lnTo>
                <a:lnTo>
                  <a:pt x="1094270" y="634"/>
                </a:lnTo>
                <a:lnTo>
                  <a:pt x="1099347" y="317"/>
                </a:lnTo>
                <a:lnTo>
                  <a:pt x="1105059" y="0"/>
                </a:lnTo>
                <a:close/>
              </a:path>
            </a:pathLst>
          </a:custGeom>
          <a:solidFill>
            <a:srgbClr val="945E75"/>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7" name="KSO_Shape"/>
          <p:cNvSpPr/>
          <p:nvPr/>
        </p:nvSpPr>
        <p:spPr bwMode="auto">
          <a:xfrm>
            <a:off x="5268039" y="1680914"/>
            <a:ext cx="583719" cy="582746"/>
          </a:xfrm>
          <a:custGeom>
            <a:avLst/>
            <a:gdLst>
              <a:gd name="T0" fmla="*/ 1435690 w 5147"/>
              <a:gd name="T1" fmla="*/ 1165934 h 5145"/>
              <a:gd name="T2" fmla="*/ 1462708 w 5147"/>
              <a:gd name="T3" fmla="*/ 1091584 h 5145"/>
              <a:gd name="T4" fmla="*/ 1474552 w 5147"/>
              <a:gd name="T5" fmla="*/ 867423 h 5145"/>
              <a:gd name="T6" fmla="*/ 1440131 w 5147"/>
              <a:gd name="T7" fmla="*/ 746834 h 5145"/>
              <a:gd name="T8" fmla="*/ 1367218 w 5147"/>
              <a:gd name="T9" fmla="*/ 623656 h 5145"/>
              <a:gd name="T10" fmla="*/ 1264325 w 5147"/>
              <a:gd name="T11" fmla="*/ 524892 h 5145"/>
              <a:gd name="T12" fmla="*/ 1138114 w 5147"/>
              <a:gd name="T13" fmla="*/ 456830 h 5145"/>
              <a:gd name="T14" fmla="*/ 867928 w 5147"/>
              <a:gd name="T15" fmla="*/ 429457 h 5145"/>
              <a:gd name="T16" fmla="*/ 801307 w 5147"/>
              <a:gd name="T17" fmla="*/ 444993 h 5145"/>
              <a:gd name="T18" fmla="*/ 727653 w 5147"/>
              <a:gd name="T19" fmla="*/ 472736 h 5145"/>
              <a:gd name="T20" fmla="*/ 483375 w 5147"/>
              <a:gd name="T21" fmla="*/ 707255 h 5145"/>
              <a:gd name="T22" fmla="*/ 452285 w 5147"/>
              <a:gd name="T23" fmla="*/ 779016 h 5145"/>
              <a:gd name="T24" fmla="*/ 432298 w 5147"/>
              <a:gd name="T25" fmla="*/ 855956 h 5145"/>
              <a:gd name="T26" fmla="*/ 443772 w 5147"/>
              <a:gd name="T27" fmla="*/ 1097502 h 5145"/>
              <a:gd name="T28" fmla="*/ 502251 w 5147"/>
              <a:gd name="T29" fmla="*/ 1229558 h 5145"/>
              <a:gd name="T30" fmla="*/ 593300 w 5147"/>
              <a:gd name="T31" fmla="*/ 1339419 h 5145"/>
              <a:gd name="T32" fmla="*/ 709887 w 5147"/>
              <a:gd name="T33" fmla="*/ 1421167 h 5145"/>
              <a:gd name="T34" fmla="*/ 847201 w 5147"/>
              <a:gd name="T35" fmla="*/ 1469625 h 5145"/>
              <a:gd name="T36" fmla="*/ 1070383 w 5147"/>
              <a:gd name="T37" fmla="*/ 1466665 h 5145"/>
              <a:gd name="T38" fmla="*/ 1146257 w 5147"/>
              <a:gd name="T39" fmla="*/ 1443362 h 5145"/>
              <a:gd name="T40" fmla="*/ 1846521 w 5147"/>
              <a:gd name="T41" fmla="*/ 1844706 h 5145"/>
              <a:gd name="T42" fmla="*/ 1006722 w 5147"/>
              <a:gd name="T43" fmla="*/ 527112 h 5145"/>
              <a:gd name="T44" fmla="*/ 1079636 w 5147"/>
              <a:gd name="T45" fmla="*/ 543018 h 5145"/>
              <a:gd name="T46" fmla="*/ 1146997 w 5147"/>
              <a:gd name="T47" fmla="*/ 570390 h 5145"/>
              <a:gd name="T48" fmla="*/ 1208437 w 5147"/>
              <a:gd name="T49" fmla="*/ 608860 h 5145"/>
              <a:gd name="T50" fmla="*/ 1262104 w 5147"/>
              <a:gd name="T51" fmla="*/ 656208 h 5145"/>
              <a:gd name="T52" fmla="*/ 1307259 w 5147"/>
              <a:gd name="T53" fmla="*/ 712433 h 5145"/>
              <a:gd name="T54" fmla="*/ 1342790 w 5147"/>
              <a:gd name="T55" fmla="*/ 775317 h 5145"/>
              <a:gd name="T56" fmla="*/ 1367218 w 5147"/>
              <a:gd name="T57" fmla="*/ 844858 h 5145"/>
              <a:gd name="T58" fmla="*/ 1379432 w 5147"/>
              <a:gd name="T59" fmla="*/ 918469 h 5145"/>
              <a:gd name="T60" fmla="*/ 1379432 w 5147"/>
              <a:gd name="T61" fmla="*/ 982092 h 5145"/>
              <a:gd name="T62" fmla="*/ 1368698 w 5147"/>
              <a:gd name="T63" fmla="*/ 1052004 h 5145"/>
              <a:gd name="T64" fmla="*/ 1065201 w 5147"/>
              <a:gd name="T65" fmla="*/ 734627 h 5145"/>
              <a:gd name="T66" fmla="*/ 851643 w 5147"/>
              <a:gd name="T67" fmla="*/ 535620 h 5145"/>
              <a:gd name="T68" fmla="*/ 921595 w 5147"/>
              <a:gd name="T69" fmla="*/ 524892 h 5145"/>
              <a:gd name="T70" fmla="*/ 1034851 w 5147"/>
              <a:gd name="T71" fmla="*/ 959898 h 5145"/>
              <a:gd name="T72" fmla="*/ 1010794 w 5147"/>
              <a:gd name="T73" fmla="*/ 1010205 h 5145"/>
              <a:gd name="T74" fmla="*/ 960828 w 5147"/>
              <a:gd name="T75" fmla="*/ 1033879 h 5145"/>
              <a:gd name="T76" fmla="*/ 912712 w 5147"/>
              <a:gd name="T77" fmla="*/ 1024631 h 5145"/>
              <a:gd name="T78" fmla="*/ 876071 w 5147"/>
              <a:gd name="T79" fmla="*/ 983942 h 5145"/>
              <a:gd name="T80" fmla="*/ 870889 w 5147"/>
              <a:gd name="T81" fmla="*/ 934745 h 5145"/>
              <a:gd name="T82" fmla="*/ 899758 w 5147"/>
              <a:gd name="T83" fmla="*/ 887397 h 5145"/>
              <a:gd name="T84" fmla="*/ 952315 w 5147"/>
              <a:gd name="T85" fmla="*/ 868532 h 5145"/>
              <a:gd name="T86" fmla="*/ 998950 w 5147"/>
              <a:gd name="T87" fmla="*/ 882958 h 5145"/>
              <a:gd name="T88" fmla="*/ 1031520 w 5147"/>
              <a:gd name="T89" fmla="*/ 926977 h 5145"/>
              <a:gd name="T90" fmla="*/ 941582 w 5147"/>
              <a:gd name="T91" fmla="*/ 1379368 h 5145"/>
              <a:gd name="T92" fmla="*/ 866077 w 5147"/>
              <a:gd name="T93" fmla="*/ 1370861 h 5145"/>
              <a:gd name="T94" fmla="*/ 795755 w 5147"/>
              <a:gd name="T95" fmla="*/ 1349776 h 5145"/>
              <a:gd name="T96" fmla="*/ 730244 w 5147"/>
              <a:gd name="T97" fmla="*/ 1317225 h 5145"/>
              <a:gd name="T98" fmla="*/ 672135 w 5147"/>
              <a:gd name="T99" fmla="*/ 1275056 h 5145"/>
              <a:gd name="T100" fmla="*/ 622169 w 5147"/>
              <a:gd name="T101" fmla="*/ 1223269 h 5145"/>
              <a:gd name="T102" fmla="*/ 581086 w 5147"/>
              <a:gd name="T103" fmla="*/ 1164085 h 5145"/>
              <a:gd name="T104" fmla="*/ 549996 w 5147"/>
              <a:gd name="T105" fmla="*/ 1098242 h 5145"/>
              <a:gd name="T106" fmla="*/ 530750 w 5147"/>
              <a:gd name="T107" fmla="*/ 1027221 h 5145"/>
              <a:gd name="T108" fmla="*/ 524088 w 5147"/>
              <a:gd name="T109" fmla="*/ 951391 h 5145"/>
              <a:gd name="T110" fmla="*/ 528529 w 5147"/>
              <a:gd name="T111" fmla="*/ 890357 h 5145"/>
              <a:gd name="T112" fmla="*/ 544074 w 5147"/>
              <a:gd name="T113" fmla="*/ 822664 h 5145"/>
              <a:gd name="T114" fmla="*/ 1090739 w 5147"/>
              <a:gd name="T115" fmla="*/ 1356434 h 5145"/>
              <a:gd name="T116" fmla="*/ 1023378 w 5147"/>
              <a:gd name="T117" fmla="*/ 1373450 h 5145"/>
              <a:gd name="T118" fmla="*/ 952315 w 5147"/>
              <a:gd name="T119" fmla="*/ 1379368 h 514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147" h="5145">
                <a:moveTo>
                  <a:pt x="4989" y="4987"/>
                </a:moveTo>
                <a:lnTo>
                  <a:pt x="3826" y="3260"/>
                </a:lnTo>
                <a:lnTo>
                  <a:pt x="3841" y="3233"/>
                </a:lnTo>
                <a:lnTo>
                  <a:pt x="3854" y="3207"/>
                </a:lnTo>
                <a:lnTo>
                  <a:pt x="3867" y="3179"/>
                </a:lnTo>
                <a:lnTo>
                  <a:pt x="3879" y="3152"/>
                </a:lnTo>
                <a:lnTo>
                  <a:pt x="3892" y="3124"/>
                </a:lnTo>
                <a:lnTo>
                  <a:pt x="3903" y="3096"/>
                </a:lnTo>
                <a:lnTo>
                  <a:pt x="3914" y="3067"/>
                </a:lnTo>
                <a:lnTo>
                  <a:pt x="3924" y="3038"/>
                </a:lnTo>
                <a:lnTo>
                  <a:pt x="3934" y="3010"/>
                </a:lnTo>
                <a:lnTo>
                  <a:pt x="3944" y="2980"/>
                </a:lnTo>
                <a:lnTo>
                  <a:pt x="3952" y="2951"/>
                </a:lnTo>
                <a:lnTo>
                  <a:pt x="3959" y="2921"/>
                </a:lnTo>
                <a:lnTo>
                  <a:pt x="3967" y="2891"/>
                </a:lnTo>
                <a:lnTo>
                  <a:pt x="3973" y="2861"/>
                </a:lnTo>
                <a:lnTo>
                  <a:pt x="3979" y="2831"/>
                </a:lnTo>
                <a:lnTo>
                  <a:pt x="3984" y="2800"/>
                </a:lnTo>
                <a:lnTo>
                  <a:pt x="5147" y="2572"/>
                </a:lnTo>
                <a:lnTo>
                  <a:pt x="3984" y="2345"/>
                </a:lnTo>
                <a:lnTo>
                  <a:pt x="3974" y="2289"/>
                </a:lnTo>
                <a:lnTo>
                  <a:pt x="3962" y="2233"/>
                </a:lnTo>
                <a:lnTo>
                  <a:pt x="3947" y="2178"/>
                </a:lnTo>
                <a:lnTo>
                  <a:pt x="3930" y="2124"/>
                </a:lnTo>
                <a:lnTo>
                  <a:pt x="3912" y="2071"/>
                </a:lnTo>
                <a:lnTo>
                  <a:pt x="3891" y="2019"/>
                </a:lnTo>
                <a:lnTo>
                  <a:pt x="3868" y="1968"/>
                </a:lnTo>
                <a:lnTo>
                  <a:pt x="3844" y="1918"/>
                </a:lnTo>
                <a:lnTo>
                  <a:pt x="3817" y="1869"/>
                </a:lnTo>
                <a:lnTo>
                  <a:pt x="3789" y="1821"/>
                </a:lnTo>
                <a:lnTo>
                  <a:pt x="3759" y="1774"/>
                </a:lnTo>
                <a:lnTo>
                  <a:pt x="3728" y="1730"/>
                </a:lnTo>
                <a:lnTo>
                  <a:pt x="3694" y="1686"/>
                </a:lnTo>
                <a:lnTo>
                  <a:pt x="3658" y="1643"/>
                </a:lnTo>
                <a:lnTo>
                  <a:pt x="3622" y="1601"/>
                </a:lnTo>
                <a:lnTo>
                  <a:pt x="3584" y="1562"/>
                </a:lnTo>
                <a:lnTo>
                  <a:pt x="3544" y="1524"/>
                </a:lnTo>
                <a:lnTo>
                  <a:pt x="3502" y="1487"/>
                </a:lnTo>
                <a:lnTo>
                  <a:pt x="3461" y="1452"/>
                </a:lnTo>
                <a:lnTo>
                  <a:pt x="3416" y="1419"/>
                </a:lnTo>
                <a:lnTo>
                  <a:pt x="3371" y="1386"/>
                </a:lnTo>
                <a:lnTo>
                  <a:pt x="3324" y="1357"/>
                </a:lnTo>
                <a:lnTo>
                  <a:pt x="3277" y="1328"/>
                </a:lnTo>
                <a:lnTo>
                  <a:pt x="3228" y="1302"/>
                </a:lnTo>
                <a:lnTo>
                  <a:pt x="3178" y="1277"/>
                </a:lnTo>
                <a:lnTo>
                  <a:pt x="3127" y="1255"/>
                </a:lnTo>
                <a:lnTo>
                  <a:pt x="3075" y="1235"/>
                </a:lnTo>
                <a:lnTo>
                  <a:pt x="3022" y="1215"/>
                </a:lnTo>
                <a:lnTo>
                  <a:pt x="2968" y="1199"/>
                </a:lnTo>
                <a:lnTo>
                  <a:pt x="2913" y="1185"/>
                </a:lnTo>
                <a:lnTo>
                  <a:pt x="2858" y="1171"/>
                </a:lnTo>
                <a:lnTo>
                  <a:pt x="2801" y="1161"/>
                </a:lnTo>
                <a:lnTo>
                  <a:pt x="2573" y="0"/>
                </a:lnTo>
                <a:lnTo>
                  <a:pt x="2345" y="1161"/>
                </a:lnTo>
                <a:lnTo>
                  <a:pt x="2315" y="1166"/>
                </a:lnTo>
                <a:lnTo>
                  <a:pt x="2284" y="1172"/>
                </a:lnTo>
                <a:lnTo>
                  <a:pt x="2255" y="1180"/>
                </a:lnTo>
                <a:lnTo>
                  <a:pt x="2224" y="1187"/>
                </a:lnTo>
                <a:lnTo>
                  <a:pt x="2194" y="1194"/>
                </a:lnTo>
                <a:lnTo>
                  <a:pt x="2165" y="1203"/>
                </a:lnTo>
                <a:lnTo>
                  <a:pt x="2135" y="1212"/>
                </a:lnTo>
                <a:lnTo>
                  <a:pt x="2107" y="1221"/>
                </a:lnTo>
                <a:lnTo>
                  <a:pt x="2078" y="1232"/>
                </a:lnTo>
                <a:lnTo>
                  <a:pt x="2050" y="1243"/>
                </a:lnTo>
                <a:lnTo>
                  <a:pt x="2021" y="1254"/>
                </a:lnTo>
                <a:lnTo>
                  <a:pt x="1994" y="1266"/>
                </a:lnTo>
                <a:lnTo>
                  <a:pt x="1966" y="1278"/>
                </a:lnTo>
                <a:lnTo>
                  <a:pt x="1939" y="1292"/>
                </a:lnTo>
                <a:lnTo>
                  <a:pt x="1912" y="1305"/>
                </a:lnTo>
                <a:lnTo>
                  <a:pt x="1886" y="1319"/>
                </a:lnTo>
                <a:lnTo>
                  <a:pt x="158" y="157"/>
                </a:lnTo>
                <a:lnTo>
                  <a:pt x="1320" y="1885"/>
                </a:lnTo>
                <a:lnTo>
                  <a:pt x="1306" y="1912"/>
                </a:lnTo>
                <a:lnTo>
                  <a:pt x="1292" y="1938"/>
                </a:lnTo>
                <a:lnTo>
                  <a:pt x="1279" y="1966"/>
                </a:lnTo>
                <a:lnTo>
                  <a:pt x="1266" y="1993"/>
                </a:lnTo>
                <a:lnTo>
                  <a:pt x="1254" y="2021"/>
                </a:lnTo>
                <a:lnTo>
                  <a:pt x="1243" y="2049"/>
                </a:lnTo>
                <a:lnTo>
                  <a:pt x="1232" y="2077"/>
                </a:lnTo>
                <a:lnTo>
                  <a:pt x="1222" y="2106"/>
                </a:lnTo>
                <a:lnTo>
                  <a:pt x="1212" y="2135"/>
                </a:lnTo>
                <a:lnTo>
                  <a:pt x="1203" y="2165"/>
                </a:lnTo>
                <a:lnTo>
                  <a:pt x="1195" y="2194"/>
                </a:lnTo>
                <a:lnTo>
                  <a:pt x="1187" y="2224"/>
                </a:lnTo>
                <a:lnTo>
                  <a:pt x="1180" y="2253"/>
                </a:lnTo>
                <a:lnTo>
                  <a:pt x="1174" y="2284"/>
                </a:lnTo>
                <a:lnTo>
                  <a:pt x="1168" y="2314"/>
                </a:lnTo>
                <a:lnTo>
                  <a:pt x="1162" y="2345"/>
                </a:lnTo>
                <a:lnTo>
                  <a:pt x="0" y="2572"/>
                </a:lnTo>
                <a:lnTo>
                  <a:pt x="1162" y="2800"/>
                </a:lnTo>
                <a:lnTo>
                  <a:pt x="1173" y="2856"/>
                </a:lnTo>
                <a:lnTo>
                  <a:pt x="1185" y="2912"/>
                </a:lnTo>
                <a:lnTo>
                  <a:pt x="1199" y="2967"/>
                </a:lnTo>
                <a:lnTo>
                  <a:pt x="1216" y="3021"/>
                </a:lnTo>
                <a:lnTo>
                  <a:pt x="1235" y="3074"/>
                </a:lnTo>
                <a:lnTo>
                  <a:pt x="1255" y="3126"/>
                </a:lnTo>
                <a:lnTo>
                  <a:pt x="1278" y="3177"/>
                </a:lnTo>
                <a:lnTo>
                  <a:pt x="1303" y="3227"/>
                </a:lnTo>
                <a:lnTo>
                  <a:pt x="1330" y="3276"/>
                </a:lnTo>
                <a:lnTo>
                  <a:pt x="1357" y="3324"/>
                </a:lnTo>
                <a:lnTo>
                  <a:pt x="1388" y="3371"/>
                </a:lnTo>
                <a:lnTo>
                  <a:pt x="1419" y="3415"/>
                </a:lnTo>
                <a:lnTo>
                  <a:pt x="1453" y="3459"/>
                </a:lnTo>
                <a:lnTo>
                  <a:pt x="1487" y="3502"/>
                </a:lnTo>
                <a:lnTo>
                  <a:pt x="1524" y="3543"/>
                </a:lnTo>
                <a:lnTo>
                  <a:pt x="1563" y="3582"/>
                </a:lnTo>
                <a:lnTo>
                  <a:pt x="1603" y="3621"/>
                </a:lnTo>
                <a:lnTo>
                  <a:pt x="1643" y="3658"/>
                </a:lnTo>
                <a:lnTo>
                  <a:pt x="1686" y="3692"/>
                </a:lnTo>
                <a:lnTo>
                  <a:pt x="1730" y="3726"/>
                </a:lnTo>
                <a:lnTo>
                  <a:pt x="1775" y="3758"/>
                </a:lnTo>
                <a:lnTo>
                  <a:pt x="1822" y="3788"/>
                </a:lnTo>
                <a:lnTo>
                  <a:pt x="1869" y="3816"/>
                </a:lnTo>
                <a:lnTo>
                  <a:pt x="1918" y="3842"/>
                </a:lnTo>
                <a:lnTo>
                  <a:pt x="1968" y="3868"/>
                </a:lnTo>
                <a:lnTo>
                  <a:pt x="2019" y="3890"/>
                </a:lnTo>
                <a:lnTo>
                  <a:pt x="2071" y="3910"/>
                </a:lnTo>
                <a:lnTo>
                  <a:pt x="2124" y="3930"/>
                </a:lnTo>
                <a:lnTo>
                  <a:pt x="2178" y="3946"/>
                </a:lnTo>
                <a:lnTo>
                  <a:pt x="2233" y="3960"/>
                </a:lnTo>
                <a:lnTo>
                  <a:pt x="2289" y="3973"/>
                </a:lnTo>
                <a:lnTo>
                  <a:pt x="2345" y="3983"/>
                </a:lnTo>
                <a:lnTo>
                  <a:pt x="2573" y="5145"/>
                </a:lnTo>
                <a:lnTo>
                  <a:pt x="2801" y="3983"/>
                </a:lnTo>
                <a:lnTo>
                  <a:pt x="2831" y="3978"/>
                </a:lnTo>
                <a:lnTo>
                  <a:pt x="2862" y="3972"/>
                </a:lnTo>
                <a:lnTo>
                  <a:pt x="2892" y="3965"/>
                </a:lnTo>
                <a:lnTo>
                  <a:pt x="2922" y="3958"/>
                </a:lnTo>
                <a:lnTo>
                  <a:pt x="2951" y="3950"/>
                </a:lnTo>
                <a:lnTo>
                  <a:pt x="2981" y="3942"/>
                </a:lnTo>
                <a:lnTo>
                  <a:pt x="3010" y="3933"/>
                </a:lnTo>
                <a:lnTo>
                  <a:pt x="3039" y="3924"/>
                </a:lnTo>
                <a:lnTo>
                  <a:pt x="3068" y="3913"/>
                </a:lnTo>
                <a:lnTo>
                  <a:pt x="3097" y="3902"/>
                </a:lnTo>
                <a:lnTo>
                  <a:pt x="3124" y="3891"/>
                </a:lnTo>
                <a:lnTo>
                  <a:pt x="3152" y="3879"/>
                </a:lnTo>
                <a:lnTo>
                  <a:pt x="3180" y="3867"/>
                </a:lnTo>
                <a:lnTo>
                  <a:pt x="3207" y="3853"/>
                </a:lnTo>
                <a:lnTo>
                  <a:pt x="3233" y="3839"/>
                </a:lnTo>
                <a:lnTo>
                  <a:pt x="3260" y="3826"/>
                </a:lnTo>
                <a:lnTo>
                  <a:pt x="4989" y="4987"/>
                </a:lnTo>
                <a:close/>
                <a:moveTo>
                  <a:pt x="2573" y="1416"/>
                </a:moveTo>
                <a:lnTo>
                  <a:pt x="2573" y="1416"/>
                </a:lnTo>
                <a:lnTo>
                  <a:pt x="2603" y="1416"/>
                </a:lnTo>
                <a:lnTo>
                  <a:pt x="2632" y="1417"/>
                </a:lnTo>
                <a:lnTo>
                  <a:pt x="2662" y="1419"/>
                </a:lnTo>
                <a:lnTo>
                  <a:pt x="2692" y="1422"/>
                </a:lnTo>
                <a:lnTo>
                  <a:pt x="2720" y="1425"/>
                </a:lnTo>
                <a:lnTo>
                  <a:pt x="2750" y="1429"/>
                </a:lnTo>
                <a:lnTo>
                  <a:pt x="2778" y="1433"/>
                </a:lnTo>
                <a:lnTo>
                  <a:pt x="2806" y="1439"/>
                </a:lnTo>
                <a:lnTo>
                  <a:pt x="2834" y="1445"/>
                </a:lnTo>
                <a:lnTo>
                  <a:pt x="2862" y="1452"/>
                </a:lnTo>
                <a:lnTo>
                  <a:pt x="2889" y="1460"/>
                </a:lnTo>
                <a:lnTo>
                  <a:pt x="2917" y="1468"/>
                </a:lnTo>
                <a:lnTo>
                  <a:pt x="2944" y="1476"/>
                </a:lnTo>
                <a:lnTo>
                  <a:pt x="2971" y="1486"/>
                </a:lnTo>
                <a:lnTo>
                  <a:pt x="2997" y="1496"/>
                </a:lnTo>
                <a:lnTo>
                  <a:pt x="3023" y="1507"/>
                </a:lnTo>
                <a:lnTo>
                  <a:pt x="3049" y="1518"/>
                </a:lnTo>
                <a:lnTo>
                  <a:pt x="3075" y="1530"/>
                </a:lnTo>
                <a:lnTo>
                  <a:pt x="3099" y="1542"/>
                </a:lnTo>
                <a:lnTo>
                  <a:pt x="3124" y="1555"/>
                </a:lnTo>
                <a:lnTo>
                  <a:pt x="3149" y="1569"/>
                </a:lnTo>
                <a:lnTo>
                  <a:pt x="3172" y="1583"/>
                </a:lnTo>
                <a:lnTo>
                  <a:pt x="3196" y="1598"/>
                </a:lnTo>
                <a:lnTo>
                  <a:pt x="3219" y="1613"/>
                </a:lnTo>
                <a:lnTo>
                  <a:pt x="3243" y="1629"/>
                </a:lnTo>
                <a:lnTo>
                  <a:pt x="3265" y="1646"/>
                </a:lnTo>
                <a:lnTo>
                  <a:pt x="3287" y="1662"/>
                </a:lnTo>
                <a:lnTo>
                  <a:pt x="3309" y="1680"/>
                </a:lnTo>
                <a:lnTo>
                  <a:pt x="3330" y="1698"/>
                </a:lnTo>
                <a:lnTo>
                  <a:pt x="3351" y="1716"/>
                </a:lnTo>
                <a:lnTo>
                  <a:pt x="3371" y="1736"/>
                </a:lnTo>
                <a:lnTo>
                  <a:pt x="3390" y="1755"/>
                </a:lnTo>
                <a:lnTo>
                  <a:pt x="3410" y="1774"/>
                </a:lnTo>
                <a:lnTo>
                  <a:pt x="3429" y="1795"/>
                </a:lnTo>
                <a:lnTo>
                  <a:pt x="3447" y="1816"/>
                </a:lnTo>
                <a:lnTo>
                  <a:pt x="3466" y="1837"/>
                </a:lnTo>
                <a:lnTo>
                  <a:pt x="3483" y="1859"/>
                </a:lnTo>
                <a:lnTo>
                  <a:pt x="3500" y="1880"/>
                </a:lnTo>
                <a:lnTo>
                  <a:pt x="3517" y="1903"/>
                </a:lnTo>
                <a:lnTo>
                  <a:pt x="3532" y="1926"/>
                </a:lnTo>
                <a:lnTo>
                  <a:pt x="3547" y="1950"/>
                </a:lnTo>
                <a:lnTo>
                  <a:pt x="3563" y="1973"/>
                </a:lnTo>
                <a:lnTo>
                  <a:pt x="3577" y="1996"/>
                </a:lnTo>
                <a:lnTo>
                  <a:pt x="3590" y="2021"/>
                </a:lnTo>
                <a:lnTo>
                  <a:pt x="3603" y="2046"/>
                </a:lnTo>
                <a:lnTo>
                  <a:pt x="3616" y="2071"/>
                </a:lnTo>
                <a:lnTo>
                  <a:pt x="3628" y="2096"/>
                </a:lnTo>
                <a:lnTo>
                  <a:pt x="3639" y="2123"/>
                </a:lnTo>
                <a:lnTo>
                  <a:pt x="3650" y="2148"/>
                </a:lnTo>
                <a:lnTo>
                  <a:pt x="3659" y="2175"/>
                </a:lnTo>
                <a:lnTo>
                  <a:pt x="3669" y="2201"/>
                </a:lnTo>
                <a:lnTo>
                  <a:pt x="3678" y="2229"/>
                </a:lnTo>
                <a:lnTo>
                  <a:pt x="3686" y="2256"/>
                </a:lnTo>
                <a:lnTo>
                  <a:pt x="3694" y="2284"/>
                </a:lnTo>
                <a:lnTo>
                  <a:pt x="3700" y="2311"/>
                </a:lnTo>
                <a:lnTo>
                  <a:pt x="3706" y="2340"/>
                </a:lnTo>
                <a:lnTo>
                  <a:pt x="3712" y="2368"/>
                </a:lnTo>
                <a:lnTo>
                  <a:pt x="3716" y="2397"/>
                </a:lnTo>
                <a:lnTo>
                  <a:pt x="3720" y="2425"/>
                </a:lnTo>
                <a:lnTo>
                  <a:pt x="3725" y="2454"/>
                </a:lnTo>
                <a:lnTo>
                  <a:pt x="3727" y="2483"/>
                </a:lnTo>
                <a:lnTo>
                  <a:pt x="3729" y="2513"/>
                </a:lnTo>
                <a:lnTo>
                  <a:pt x="3730" y="2542"/>
                </a:lnTo>
                <a:lnTo>
                  <a:pt x="3730" y="2572"/>
                </a:lnTo>
                <a:lnTo>
                  <a:pt x="3730" y="2600"/>
                </a:lnTo>
                <a:lnTo>
                  <a:pt x="3729" y="2628"/>
                </a:lnTo>
                <a:lnTo>
                  <a:pt x="3727" y="2655"/>
                </a:lnTo>
                <a:lnTo>
                  <a:pt x="3725" y="2683"/>
                </a:lnTo>
                <a:lnTo>
                  <a:pt x="3721" y="2711"/>
                </a:lnTo>
                <a:lnTo>
                  <a:pt x="3718" y="2738"/>
                </a:lnTo>
                <a:lnTo>
                  <a:pt x="3714" y="2764"/>
                </a:lnTo>
                <a:lnTo>
                  <a:pt x="3709" y="2791"/>
                </a:lnTo>
                <a:lnTo>
                  <a:pt x="3704" y="2817"/>
                </a:lnTo>
                <a:lnTo>
                  <a:pt x="3698" y="2844"/>
                </a:lnTo>
                <a:lnTo>
                  <a:pt x="3691" y="2870"/>
                </a:lnTo>
                <a:lnTo>
                  <a:pt x="3684" y="2896"/>
                </a:lnTo>
                <a:lnTo>
                  <a:pt x="3676" y="2921"/>
                </a:lnTo>
                <a:lnTo>
                  <a:pt x="3667" y="2947"/>
                </a:lnTo>
                <a:lnTo>
                  <a:pt x="3649" y="2997"/>
                </a:lnTo>
                <a:lnTo>
                  <a:pt x="3159" y="2268"/>
                </a:lnTo>
                <a:lnTo>
                  <a:pt x="2878" y="1986"/>
                </a:lnTo>
                <a:lnTo>
                  <a:pt x="2149" y="1496"/>
                </a:lnTo>
                <a:lnTo>
                  <a:pt x="2198" y="1478"/>
                </a:lnTo>
                <a:lnTo>
                  <a:pt x="2224" y="1470"/>
                </a:lnTo>
                <a:lnTo>
                  <a:pt x="2249" y="1462"/>
                </a:lnTo>
                <a:lnTo>
                  <a:pt x="2276" y="1455"/>
                </a:lnTo>
                <a:lnTo>
                  <a:pt x="2301" y="1448"/>
                </a:lnTo>
                <a:lnTo>
                  <a:pt x="2328" y="1442"/>
                </a:lnTo>
                <a:lnTo>
                  <a:pt x="2354" y="1436"/>
                </a:lnTo>
                <a:lnTo>
                  <a:pt x="2381" y="1431"/>
                </a:lnTo>
                <a:lnTo>
                  <a:pt x="2407" y="1427"/>
                </a:lnTo>
                <a:lnTo>
                  <a:pt x="2435" y="1424"/>
                </a:lnTo>
                <a:lnTo>
                  <a:pt x="2462" y="1421"/>
                </a:lnTo>
                <a:lnTo>
                  <a:pt x="2490" y="1419"/>
                </a:lnTo>
                <a:lnTo>
                  <a:pt x="2517" y="1417"/>
                </a:lnTo>
                <a:lnTo>
                  <a:pt x="2545" y="1416"/>
                </a:lnTo>
                <a:lnTo>
                  <a:pt x="2573" y="1416"/>
                </a:lnTo>
                <a:close/>
                <a:moveTo>
                  <a:pt x="2797" y="2572"/>
                </a:moveTo>
                <a:lnTo>
                  <a:pt x="2797" y="2572"/>
                </a:lnTo>
                <a:lnTo>
                  <a:pt x="2796" y="2595"/>
                </a:lnTo>
                <a:lnTo>
                  <a:pt x="2792" y="2618"/>
                </a:lnTo>
                <a:lnTo>
                  <a:pt x="2787" y="2639"/>
                </a:lnTo>
                <a:lnTo>
                  <a:pt x="2780" y="2660"/>
                </a:lnTo>
                <a:lnTo>
                  <a:pt x="2770" y="2679"/>
                </a:lnTo>
                <a:lnTo>
                  <a:pt x="2759" y="2698"/>
                </a:lnTo>
                <a:lnTo>
                  <a:pt x="2747" y="2715"/>
                </a:lnTo>
                <a:lnTo>
                  <a:pt x="2731" y="2731"/>
                </a:lnTo>
                <a:lnTo>
                  <a:pt x="2716" y="2745"/>
                </a:lnTo>
                <a:lnTo>
                  <a:pt x="2699" y="2758"/>
                </a:lnTo>
                <a:lnTo>
                  <a:pt x="2680" y="2770"/>
                </a:lnTo>
                <a:lnTo>
                  <a:pt x="2660" y="2779"/>
                </a:lnTo>
                <a:lnTo>
                  <a:pt x="2640" y="2787"/>
                </a:lnTo>
                <a:lnTo>
                  <a:pt x="2618" y="2792"/>
                </a:lnTo>
                <a:lnTo>
                  <a:pt x="2596" y="2795"/>
                </a:lnTo>
                <a:lnTo>
                  <a:pt x="2573" y="2797"/>
                </a:lnTo>
                <a:lnTo>
                  <a:pt x="2550" y="2795"/>
                </a:lnTo>
                <a:lnTo>
                  <a:pt x="2528" y="2792"/>
                </a:lnTo>
                <a:lnTo>
                  <a:pt x="2506" y="2787"/>
                </a:lnTo>
                <a:lnTo>
                  <a:pt x="2486" y="2779"/>
                </a:lnTo>
                <a:lnTo>
                  <a:pt x="2466" y="2770"/>
                </a:lnTo>
                <a:lnTo>
                  <a:pt x="2448" y="2758"/>
                </a:lnTo>
                <a:lnTo>
                  <a:pt x="2431" y="2745"/>
                </a:lnTo>
                <a:lnTo>
                  <a:pt x="2414" y="2731"/>
                </a:lnTo>
                <a:lnTo>
                  <a:pt x="2400" y="2715"/>
                </a:lnTo>
                <a:lnTo>
                  <a:pt x="2387" y="2698"/>
                </a:lnTo>
                <a:lnTo>
                  <a:pt x="2376" y="2679"/>
                </a:lnTo>
                <a:lnTo>
                  <a:pt x="2367" y="2660"/>
                </a:lnTo>
                <a:lnTo>
                  <a:pt x="2358" y="2639"/>
                </a:lnTo>
                <a:lnTo>
                  <a:pt x="2353" y="2618"/>
                </a:lnTo>
                <a:lnTo>
                  <a:pt x="2350" y="2595"/>
                </a:lnTo>
                <a:lnTo>
                  <a:pt x="2348" y="2572"/>
                </a:lnTo>
                <a:lnTo>
                  <a:pt x="2350" y="2550"/>
                </a:lnTo>
                <a:lnTo>
                  <a:pt x="2353" y="2527"/>
                </a:lnTo>
                <a:lnTo>
                  <a:pt x="2358" y="2506"/>
                </a:lnTo>
                <a:lnTo>
                  <a:pt x="2367" y="2485"/>
                </a:lnTo>
                <a:lnTo>
                  <a:pt x="2376" y="2465"/>
                </a:lnTo>
                <a:lnTo>
                  <a:pt x="2387" y="2447"/>
                </a:lnTo>
                <a:lnTo>
                  <a:pt x="2400" y="2429"/>
                </a:lnTo>
                <a:lnTo>
                  <a:pt x="2414" y="2414"/>
                </a:lnTo>
                <a:lnTo>
                  <a:pt x="2431" y="2399"/>
                </a:lnTo>
                <a:lnTo>
                  <a:pt x="2448" y="2387"/>
                </a:lnTo>
                <a:lnTo>
                  <a:pt x="2466" y="2375"/>
                </a:lnTo>
                <a:lnTo>
                  <a:pt x="2486" y="2365"/>
                </a:lnTo>
                <a:lnTo>
                  <a:pt x="2506" y="2358"/>
                </a:lnTo>
                <a:lnTo>
                  <a:pt x="2528" y="2353"/>
                </a:lnTo>
                <a:lnTo>
                  <a:pt x="2550" y="2349"/>
                </a:lnTo>
                <a:lnTo>
                  <a:pt x="2573" y="2348"/>
                </a:lnTo>
                <a:lnTo>
                  <a:pt x="2596" y="2349"/>
                </a:lnTo>
                <a:lnTo>
                  <a:pt x="2618" y="2353"/>
                </a:lnTo>
                <a:lnTo>
                  <a:pt x="2640" y="2358"/>
                </a:lnTo>
                <a:lnTo>
                  <a:pt x="2660" y="2365"/>
                </a:lnTo>
                <a:lnTo>
                  <a:pt x="2680" y="2375"/>
                </a:lnTo>
                <a:lnTo>
                  <a:pt x="2699" y="2387"/>
                </a:lnTo>
                <a:lnTo>
                  <a:pt x="2716" y="2399"/>
                </a:lnTo>
                <a:lnTo>
                  <a:pt x="2731" y="2414"/>
                </a:lnTo>
                <a:lnTo>
                  <a:pt x="2747" y="2429"/>
                </a:lnTo>
                <a:lnTo>
                  <a:pt x="2759" y="2447"/>
                </a:lnTo>
                <a:lnTo>
                  <a:pt x="2770" y="2465"/>
                </a:lnTo>
                <a:lnTo>
                  <a:pt x="2780" y="2485"/>
                </a:lnTo>
                <a:lnTo>
                  <a:pt x="2787" y="2506"/>
                </a:lnTo>
                <a:lnTo>
                  <a:pt x="2792" y="2527"/>
                </a:lnTo>
                <a:lnTo>
                  <a:pt x="2796" y="2550"/>
                </a:lnTo>
                <a:lnTo>
                  <a:pt x="2797" y="2572"/>
                </a:lnTo>
                <a:close/>
                <a:moveTo>
                  <a:pt x="2573" y="3729"/>
                </a:moveTo>
                <a:lnTo>
                  <a:pt x="2573" y="3729"/>
                </a:lnTo>
                <a:lnTo>
                  <a:pt x="2544" y="3729"/>
                </a:lnTo>
                <a:lnTo>
                  <a:pt x="2513" y="3728"/>
                </a:lnTo>
                <a:lnTo>
                  <a:pt x="2485" y="3726"/>
                </a:lnTo>
                <a:lnTo>
                  <a:pt x="2455" y="3723"/>
                </a:lnTo>
                <a:lnTo>
                  <a:pt x="2426" y="3720"/>
                </a:lnTo>
                <a:lnTo>
                  <a:pt x="2397" y="3716"/>
                </a:lnTo>
                <a:lnTo>
                  <a:pt x="2369" y="3711"/>
                </a:lnTo>
                <a:lnTo>
                  <a:pt x="2340" y="3706"/>
                </a:lnTo>
                <a:lnTo>
                  <a:pt x="2313" y="3700"/>
                </a:lnTo>
                <a:lnTo>
                  <a:pt x="2284" y="3692"/>
                </a:lnTo>
                <a:lnTo>
                  <a:pt x="2257" y="3685"/>
                </a:lnTo>
                <a:lnTo>
                  <a:pt x="2229" y="3677"/>
                </a:lnTo>
                <a:lnTo>
                  <a:pt x="2203" y="3668"/>
                </a:lnTo>
                <a:lnTo>
                  <a:pt x="2176" y="3659"/>
                </a:lnTo>
                <a:lnTo>
                  <a:pt x="2150" y="3649"/>
                </a:lnTo>
                <a:lnTo>
                  <a:pt x="2123" y="3638"/>
                </a:lnTo>
                <a:lnTo>
                  <a:pt x="2098" y="3627"/>
                </a:lnTo>
                <a:lnTo>
                  <a:pt x="2072" y="3615"/>
                </a:lnTo>
                <a:lnTo>
                  <a:pt x="2047" y="3603"/>
                </a:lnTo>
                <a:lnTo>
                  <a:pt x="2022" y="3590"/>
                </a:lnTo>
                <a:lnTo>
                  <a:pt x="1998" y="3575"/>
                </a:lnTo>
                <a:lnTo>
                  <a:pt x="1973" y="3561"/>
                </a:lnTo>
                <a:lnTo>
                  <a:pt x="1950" y="3547"/>
                </a:lnTo>
                <a:lnTo>
                  <a:pt x="1926" y="3531"/>
                </a:lnTo>
                <a:lnTo>
                  <a:pt x="1904" y="3515"/>
                </a:lnTo>
                <a:lnTo>
                  <a:pt x="1882" y="3499"/>
                </a:lnTo>
                <a:lnTo>
                  <a:pt x="1859" y="3482"/>
                </a:lnTo>
                <a:lnTo>
                  <a:pt x="1838" y="3464"/>
                </a:lnTo>
                <a:lnTo>
                  <a:pt x="1816" y="3447"/>
                </a:lnTo>
                <a:lnTo>
                  <a:pt x="1796" y="3429"/>
                </a:lnTo>
                <a:lnTo>
                  <a:pt x="1776" y="3409"/>
                </a:lnTo>
                <a:lnTo>
                  <a:pt x="1755" y="3390"/>
                </a:lnTo>
                <a:lnTo>
                  <a:pt x="1736" y="3370"/>
                </a:lnTo>
                <a:lnTo>
                  <a:pt x="1717" y="3350"/>
                </a:lnTo>
                <a:lnTo>
                  <a:pt x="1698" y="3329"/>
                </a:lnTo>
                <a:lnTo>
                  <a:pt x="1681" y="3307"/>
                </a:lnTo>
                <a:lnTo>
                  <a:pt x="1664" y="3286"/>
                </a:lnTo>
                <a:lnTo>
                  <a:pt x="1646" y="3264"/>
                </a:lnTo>
                <a:lnTo>
                  <a:pt x="1630" y="3241"/>
                </a:lnTo>
                <a:lnTo>
                  <a:pt x="1614" y="3219"/>
                </a:lnTo>
                <a:lnTo>
                  <a:pt x="1598" y="3195"/>
                </a:lnTo>
                <a:lnTo>
                  <a:pt x="1584" y="3172"/>
                </a:lnTo>
                <a:lnTo>
                  <a:pt x="1570" y="3147"/>
                </a:lnTo>
                <a:lnTo>
                  <a:pt x="1556" y="3123"/>
                </a:lnTo>
                <a:lnTo>
                  <a:pt x="1543" y="3099"/>
                </a:lnTo>
                <a:lnTo>
                  <a:pt x="1530" y="3073"/>
                </a:lnTo>
                <a:lnTo>
                  <a:pt x="1519" y="3048"/>
                </a:lnTo>
                <a:lnTo>
                  <a:pt x="1507" y="3022"/>
                </a:lnTo>
                <a:lnTo>
                  <a:pt x="1497" y="2996"/>
                </a:lnTo>
                <a:lnTo>
                  <a:pt x="1486" y="2969"/>
                </a:lnTo>
                <a:lnTo>
                  <a:pt x="1477" y="2943"/>
                </a:lnTo>
                <a:lnTo>
                  <a:pt x="1468" y="2916"/>
                </a:lnTo>
                <a:lnTo>
                  <a:pt x="1460" y="2889"/>
                </a:lnTo>
                <a:lnTo>
                  <a:pt x="1453" y="2861"/>
                </a:lnTo>
                <a:lnTo>
                  <a:pt x="1446" y="2833"/>
                </a:lnTo>
                <a:lnTo>
                  <a:pt x="1440" y="2805"/>
                </a:lnTo>
                <a:lnTo>
                  <a:pt x="1434" y="2777"/>
                </a:lnTo>
                <a:lnTo>
                  <a:pt x="1429" y="2748"/>
                </a:lnTo>
                <a:lnTo>
                  <a:pt x="1425" y="2720"/>
                </a:lnTo>
                <a:lnTo>
                  <a:pt x="1422" y="2690"/>
                </a:lnTo>
                <a:lnTo>
                  <a:pt x="1419" y="2662"/>
                </a:lnTo>
                <a:lnTo>
                  <a:pt x="1418" y="2632"/>
                </a:lnTo>
                <a:lnTo>
                  <a:pt x="1416" y="2603"/>
                </a:lnTo>
                <a:lnTo>
                  <a:pt x="1416" y="2572"/>
                </a:lnTo>
                <a:lnTo>
                  <a:pt x="1416" y="2544"/>
                </a:lnTo>
                <a:lnTo>
                  <a:pt x="1417" y="2517"/>
                </a:lnTo>
                <a:lnTo>
                  <a:pt x="1419" y="2488"/>
                </a:lnTo>
                <a:lnTo>
                  <a:pt x="1421" y="2461"/>
                </a:lnTo>
                <a:lnTo>
                  <a:pt x="1424" y="2434"/>
                </a:lnTo>
                <a:lnTo>
                  <a:pt x="1428" y="2407"/>
                </a:lnTo>
                <a:lnTo>
                  <a:pt x="1432" y="2380"/>
                </a:lnTo>
                <a:lnTo>
                  <a:pt x="1438" y="2354"/>
                </a:lnTo>
                <a:lnTo>
                  <a:pt x="1443" y="2328"/>
                </a:lnTo>
                <a:lnTo>
                  <a:pt x="1449" y="2301"/>
                </a:lnTo>
                <a:lnTo>
                  <a:pt x="1455" y="2275"/>
                </a:lnTo>
                <a:lnTo>
                  <a:pt x="1462" y="2249"/>
                </a:lnTo>
                <a:lnTo>
                  <a:pt x="1470" y="2224"/>
                </a:lnTo>
                <a:lnTo>
                  <a:pt x="1478" y="2198"/>
                </a:lnTo>
                <a:lnTo>
                  <a:pt x="1497" y="2148"/>
                </a:lnTo>
                <a:lnTo>
                  <a:pt x="1987" y="2877"/>
                </a:lnTo>
                <a:lnTo>
                  <a:pt x="2269" y="3159"/>
                </a:lnTo>
                <a:lnTo>
                  <a:pt x="2997" y="3649"/>
                </a:lnTo>
                <a:lnTo>
                  <a:pt x="2947" y="3667"/>
                </a:lnTo>
                <a:lnTo>
                  <a:pt x="2922" y="3675"/>
                </a:lnTo>
                <a:lnTo>
                  <a:pt x="2896" y="3683"/>
                </a:lnTo>
                <a:lnTo>
                  <a:pt x="2871" y="3690"/>
                </a:lnTo>
                <a:lnTo>
                  <a:pt x="2844" y="3696"/>
                </a:lnTo>
                <a:lnTo>
                  <a:pt x="2819" y="3703"/>
                </a:lnTo>
                <a:lnTo>
                  <a:pt x="2792" y="3708"/>
                </a:lnTo>
                <a:lnTo>
                  <a:pt x="2765" y="3713"/>
                </a:lnTo>
                <a:lnTo>
                  <a:pt x="2738" y="3717"/>
                </a:lnTo>
                <a:lnTo>
                  <a:pt x="2711" y="3721"/>
                </a:lnTo>
                <a:lnTo>
                  <a:pt x="2684" y="3724"/>
                </a:lnTo>
                <a:lnTo>
                  <a:pt x="2657" y="3726"/>
                </a:lnTo>
                <a:lnTo>
                  <a:pt x="2629" y="3728"/>
                </a:lnTo>
                <a:lnTo>
                  <a:pt x="2601" y="3729"/>
                </a:lnTo>
                <a:lnTo>
                  <a:pt x="2573" y="3729"/>
                </a:lnTo>
                <a:close/>
              </a:path>
            </a:pathLst>
          </a:custGeom>
          <a:solidFill>
            <a:srgbClr val="564F6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8" name="KSO_Shape"/>
          <p:cNvSpPr/>
          <p:nvPr/>
        </p:nvSpPr>
        <p:spPr bwMode="auto">
          <a:xfrm>
            <a:off x="6311999" y="1621573"/>
            <a:ext cx="503875" cy="593959"/>
          </a:xfrm>
          <a:custGeom>
            <a:avLst/>
            <a:gdLst>
              <a:gd name="T0" fmla="*/ 894085 w 4268"/>
              <a:gd name="T1" fmla="*/ 1679836 h 5034"/>
              <a:gd name="T2" fmla="*/ 695736 w 4268"/>
              <a:gd name="T3" fmla="*/ 1585986 h 5034"/>
              <a:gd name="T4" fmla="*/ 499280 w 4268"/>
              <a:gd name="T5" fmla="*/ 1455429 h 5034"/>
              <a:gd name="T6" fmla="*/ 311151 w 4268"/>
              <a:gd name="T7" fmla="*/ 1274163 h 5034"/>
              <a:gd name="T8" fmla="*/ 154818 w 4268"/>
              <a:gd name="T9" fmla="*/ 1035375 h 5034"/>
              <a:gd name="T10" fmla="*/ 85169 w 4268"/>
              <a:gd name="T11" fmla="*/ 858272 h 5034"/>
              <a:gd name="T12" fmla="*/ 47316 w 4268"/>
              <a:gd name="T13" fmla="*/ 693656 h 5034"/>
              <a:gd name="T14" fmla="*/ 27633 w 4268"/>
              <a:gd name="T15" fmla="*/ 597914 h 5034"/>
              <a:gd name="T16" fmla="*/ 757 w 4268"/>
              <a:gd name="T17" fmla="*/ 830647 h 5034"/>
              <a:gd name="T18" fmla="*/ 11356 w 4268"/>
              <a:gd name="T19" fmla="*/ 1056567 h 5034"/>
              <a:gd name="T20" fmla="*/ 50723 w 4268"/>
              <a:gd name="T21" fmla="*/ 1251079 h 5034"/>
              <a:gd name="T22" fmla="*/ 127564 w 4268"/>
              <a:gd name="T23" fmla="*/ 1457700 h 5034"/>
              <a:gd name="T24" fmla="*/ 227117 w 4268"/>
              <a:gd name="T25" fmla="*/ 1628749 h 5034"/>
              <a:gd name="T26" fmla="*/ 332348 w 4268"/>
              <a:gd name="T27" fmla="*/ 1749467 h 5034"/>
              <a:gd name="T28" fmla="*/ 444771 w 4268"/>
              <a:gd name="T29" fmla="*/ 1832342 h 5034"/>
              <a:gd name="T30" fmla="*/ 560980 w 4268"/>
              <a:gd name="T31" fmla="*/ 1881538 h 5034"/>
              <a:gd name="T32" fmla="*/ 676431 w 4268"/>
              <a:gd name="T33" fmla="*/ 1903108 h 5034"/>
              <a:gd name="T34" fmla="*/ 843362 w 4268"/>
              <a:gd name="T35" fmla="*/ 1892512 h 5034"/>
              <a:gd name="T36" fmla="*/ 1038683 w 4268"/>
              <a:gd name="T37" fmla="*/ 1858832 h 5034"/>
              <a:gd name="T38" fmla="*/ 1322201 w 4268"/>
              <a:gd name="T39" fmla="*/ 1838775 h 5034"/>
              <a:gd name="T40" fmla="*/ 1516008 w 4268"/>
              <a:gd name="T41" fmla="*/ 1785039 h 5034"/>
              <a:gd name="T42" fmla="*/ 1579979 w 4268"/>
              <a:gd name="T43" fmla="*/ 1750602 h 5034"/>
              <a:gd name="T44" fmla="*/ 1398664 w 4268"/>
              <a:gd name="T45" fmla="*/ 1771037 h 5034"/>
              <a:gd name="T46" fmla="*/ 1156406 w 4268"/>
              <a:gd name="T47" fmla="*/ 1752872 h 5034"/>
              <a:gd name="T48" fmla="*/ 157089 w 4268"/>
              <a:gd name="T49" fmla="*/ 73036 h 5034"/>
              <a:gd name="T50" fmla="*/ 126807 w 4268"/>
              <a:gd name="T51" fmla="*/ 278522 h 5034"/>
              <a:gd name="T52" fmla="*/ 120751 w 4268"/>
              <a:gd name="T53" fmla="*/ 466979 h 5034"/>
              <a:gd name="T54" fmla="*/ 135135 w 4268"/>
              <a:gd name="T55" fmla="*/ 637271 h 5034"/>
              <a:gd name="T56" fmla="*/ 171474 w 4268"/>
              <a:gd name="T57" fmla="*/ 576344 h 5034"/>
              <a:gd name="T58" fmla="*/ 238473 w 4268"/>
              <a:gd name="T59" fmla="*/ 459788 h 5034"/>
              <a:gd name="T60" fmla="*/ 209705 w 4268"/>
              <a:gd name="T61" fmla="*/ 571803 h 5034"/>
              <a:gd name="T62" fmla="*/ 193428 w 4268"/>
              <a:gd name="T63" fmla="*/ 742095 h 5034"/>
              <a:gd name="T64" fmla="*/ 209326 w 4268"/>
              <a:gd name="T65" fmla="*/ 910495 h 5034"/>
              <a:gd name="T66" fmla="*/ 282761 w 4268"/>
              <a:gd name="T67" fmla="*/ 1059973 h 5034"/>
              <a:gd name="T68" fmla="*/ 341812 w 4268"/>
              <a:gd name="T69" fmla="*/ 1099330 h 5034"/>
              <a:gd name="T70" fmla="*/ 369066 w 4268"/>
              <a:gd name="T71" fmla="*/ 912765 h 5034"/>
              <a:gd name="T72" fmla="*/ 420924 w 4268"/>
              <a:gd name="T73" fmla="*/ 767449 h 5034"/>
              <a:gd name="T74" fmla="*/ 430009 w 4268"/>
              <a:gd name="T75" fmla="*/ 818537 h 5034"/>
              <a:gd name="T76" fmla="*/ 428116 w 4268"/>
              <a:gd name="T77" fmla="*/ 1022887 h 5034"/>
              <a:gd name="T78" fmla="*/ 465212 w 4268"/>
              <a:gd name="T79" fmla="*/ 1249565 h 5034"/>
              <a:gd name="T80" fmla="*/ 610567 w 4268"/>
              <a:gd name="T81" fmla="*/ 1416073 h 5034"/>
              <a:gd name="T82" fmla="*/ 668103 w 4268"/>
              <a:gd name="T83" fmla="*/ 1328278 h 5034"/>
              <a:gd name="T84" fmla="*/ 670753 w 4268"/>
              <a:gd name="T85" fmla="*/ 1121657 h 5034"/>
              <a:gd name="T86" fmla="*/ 705578 w 4268"/>
              <a:gd name="T87" fmla="*/ 961961 h 5034"/>
              <a:gd name="T88" fmla="*/ 719205 w 4268"/>
              <a:gd name="T89" fmla="*/ 1091004 h 5034"/>
              <a:gd name="T90" fmla="*/ 760464 w 4268"/>
              <a:gd name="T91" fmla="*/ 1298760 h 5034"/>
              <a:gd name="T92" fmla="*/ 840713 w 4268"/>
              <a:gd name="T93" fmla="*/ 1521654 h 5034"/>
              <a:gd name="T94" fmla="*/ 1029977 w 4268"/>
              <a:gd name="T95" fmla="*/ 1631776 h 5034"/>
              <a:gd name="T96" fmla="*/ 1163976 w 4268"/>
              <a:gd name="T97" fmla="*/ 1661672 h 5034"/>
              <a:gd name="T98" fmla="*/ 1198044 w 4268"/>
              <a:gd name="T99" fmla="*/ 1469052 h 5034"/>
              <a:gd name="T100" fmla="*/ 1196151 w 4268"/>
              <a:gd name="T101" fmla="*/ 1309735 h 5034"/>
              <a:gd name="T102" fmla="*/ 1159434 w 4268"/>
              <a:gd name="T103" fmla="*/ 1126198 h 5034"/>
              <a:gd name="T104" fmla="*/ 1071237 w 4268"/>
              <a:gd name="T105" fmla="*/ 931308 h 5034"/>
              <a:gd name="T106" fmla="*/ 914147 w 4268"/>
              <a:gd name="T107" fmla="*/ 737932 h 5034"/>
              <a:gd name="T108" fmla="*/ 674917 w 4268"/>
              <a:gd name="T109" fmla="*/ 549097 h 5034"/>
              <a:gd name="T110" fmla="*/ 403890 w 4268"/>
              <a:gd name="T111" fmla="*/ 298579 h 5034"/>
              <a:gd name="T112" fmla="*/ 239987 w 4268"/>
              <a:gd name="T113" fmla="*/ 101797 h 50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268" h="5034">
                <a:moveTo>
                  <a:pt x="2846" y="4597"/>
                </a:moveTo>
                <a:lnTo>
                  <a:pt x="2846" y="4597"/>
                </a:lnTo>
                <a:lnTo>
                  <a:pt x="2803" y="4585"/>
                </a:lnTo>
                <a:lnTo>
                  <a:pt x="2749" y="4571"/>
                </a:lnTo>
                <a:lnTo>
                  <a:pt x="2687" y="4553"/>
                </a:lnTo>
                <a:lnTo>
                  <a:pt x="2617" y="4531"/>
                </a:lnTo>
                <a:lnTo>
                  <a:pt x="2538" y="4504"/>
                </a:lnTo>
                <a:lnTo>
                  <a:pt x="2454" y="4474"/>
                </a:lnTo>
                <a:lnTo>
                  <a:pt x="2362" y="4439"/>
                </a:lnTo>
                <a:lnTo>
                  <a:pt x="2265" y="4399"/>
                </a:lnTo>
                <a:lnTo>
                  <a:pt x="2215" y="4378"/>
                </a:lnTo>
                <a:lnTo>
                  <a:pt x="2164" y="4355"/>
                </a:lnTo>
                <a:lnTo>
                  <a:pt x="2112" y="4331"/>
                </a:lnTo>
                <a:lnTo>
                  <a:pt x="2059" y="4305"/>
                </a:lnTo>
                <a:lnTo>
                  <a:pt x="2004" y="4279"/>
                </a:lnTo>
                <a:lnTo>
                  <a:pt x="1950" y="4251"/>
                </a:lnTo>
                <a:lnTo>
                  <a:pt x="1894" y="4222"/>
                </a:lnTo>
                <a:lnTo>
                  <a:pt x="1838" y="4191"/>
                </a:lnTo>
                <a:lnTo>
                  <a:pt x="1781" y="4158"/>
                </a:lnTo>
                <a:lnTo>
                  <a:pt x="1724" y="4125"/>
                </a:lnTo>
                <a:lnTo>
                  <a:pt x="1666" y="4089"/>
                </a:lnTo>
                <a:lnTo>
                  <a:pt x="1608" y="4052"/>
                </a:lnTo>
                <a:lnTo>
                  <a:pt x="1550" y="4014"/>
                </a:lnTo>
                <a:lnTo>
                  <a:pt x="1492" y="3974"/>
                </a:lnTo>
                <a:lnTo>
                  <a:pt x="1434" y="3933"/>
                </a:lnTo>
                <a:lnTo>
                  <a:pt x="1376" y="3891"/>
                </a:lnTo>
                <a:lnTo>
                  <a:pt x="1319" y="3846"/>
                </a:lnTo>
                <a:lnTo>
                  <a:pt x="1261" y="3800"/>
                </a:lnTo>
                <a:lnTo>
                  <a:pt x="1204" y="3752"/>
                </a:lnTo>
                <a:lnTo>
                  <a:pt x="1147" y="3702"/>
                </a:lnTo>
                <a:lnTo>
                  <a:pt x="1092" y="3651"/>
                </a:lnTo>
                <a:lnTo>
                  <a:pt x="1036" y="3598"/>
                </a:lnTo>
                <a:lnTo>
                  <a:pt x="981" y="3543"/>
                </a:lnTo>
                <a:lnTo>
                  <a:pt x="927" y="3487"/>
                </a:lnTo>
                <a:lnTo>
                  <a:pt x="874" y="3428"/>
                </a:lnTo>
                <a:lnTo>
                  <a:pt x="822" y="3367"/>
                </a:lnTo>
                <a:lnTo>
                  <a:pt x="770" y="3305"/>
                </a:lnTo>
                <a:lnTo>
                  <a:pt x="720" y="3241"/>
                </a:lnTo>
                <a:lnTo>
                  <a:pt x="671" y="3174"/>
                </a:lnTo>
                <a:lnTo>
                  <a:pt x="624" y="3106"/>
                </a:lnTo>
                <a:lnTo>
                  <a:pt x="577" y="3037"/>
                </a:lnTo>
                <a:lnTo>
                  <a:pt x="533" y="2965"/>
                </a:lnTo>
                <a:lnTo>
                  <a:pt x="489" y="2891"/>
                </a:lnTo>
                <a:lnTo>
                  <a:pt x="448" y="2814"/>
                </a:lnTo>
                <a:lnTo>
                  <a:pt x="409" y="2736"/>
                </a:lnTo>
                <a:lnTo>
                  <a:pt x="371" y="2656"/>
                </a:lnTo>
                <a:lnTo>
                  <a:pt x="334" y="2573"/>
                </a:lnTo>
                <a:lnTo>
                  <a:pt x="318" y="2531"/>
                </a:lnTo>
                <a:lnTo>
                  <a:pt x="301" y="2489"/>
                </a:lnTo>
                <a:lnTo>
                  <a:pt x="284" y="2445"/>
                </a:lnTo>
                <a:lnTo>
                  <a:pt x="268" y="2402"/>
                </a:lnTo>
                <a:lnTo>
                  <a:pt x="253" y="2357"/>
                </a:lnTo>
                <a:lnTo>
                  <a:pt x="238" y="2312"/>
                </a:lnTo>
                <a:lnTo>
                  <a:pt x="225" y="2268"/>
                </a:lnTo>
                <a:lnTo>
                  <a:pt x="212" y="2221"/>
                </a:lnTo>
                <a:lnTo>
                  <a:pt x="198" y="2175"/>
                </a:lnTo>
                <a:lnTo>
                  <a:pt x="186" y="2127"/>
                </a:lnTo>
                <a:lnTo>
                  <a:pt x="174" y="2080"/>
                </a:lnTo>
                <a:lnTo>
                  <a:pt x="163" y="2031"/>
                </a:lnTo>
                <a:lnTo>
                  <a:pt x="152" y="1983"/>
                </a:lnTo>
                <a:lnTo>
                  <a:pt x="142" y="1933"/>
                </a:lnTo>
                <a:lnTo>
                  <a:pt x="134" y="1884"/>
                </a:lnTo>
                <a:lnTo>
                  <a:pt x="125" y="1833"/>
                </a:lnTo>
                <a:lnTo>
                  <a:pt x="117" y="1781"/>
                </a:lnTo>
                <a:lnTo>
                  <a:pt x="110" y="1730"/>
                </a:lnTo>
                <a:lnTo>
                  <a:pt x="103" y="1678"/>
                </a:lnTo>
                <a:lnTo>
                  <a:pt x="98" y="1624"/>
                </a:lnTo>
                <a:lnTo>
                  <a:pt x="92" y="1571"/>
                </a:lnTo>
                <a:lnTo>
                  <a:pt x="88" y="1517"/>
                </a:lnTo>
                <a:lnTo>
                  <a:pt x="84" y="1533"/>
                </a:lnTo>
                <a:lnTo>
                  <a:pt x="73" y="1580"/>
                </a:lnTo>
                <a:lnTo>
                  <a:pt x="59" y="1654"/>
                </a:lnTo>
                <a:lnTo>
                  <a:pt x="50" y="1702"/>
                </a:lnTo>
                <a:lnTo>
                  <a:pt x="41" y="1756"/>
                </a:lnTo>
                <a:lnTo>
                  <a:pt x="33" y="1816"/>
                </a:lnTo>
                <a:lnTo>
                  <a:pt x="24" y="1881"/>
                </a:lnTo>
                <a:lnTo>
                  <a:pt x="18" y="1952"/>
                </a:lnTo>
                <a:lnTo>
                  <a:pt x="11" y="2028"/>
                </a:lnTo>
                <a:lnTo>
                  <a:pt x="5" y="2109"/>
                </a:lnTo>
                <a:lnTo>
                  <a:pt x="2" y="2195"/>
                </a:lnTo>
                <a:lnTo>
                  <a:pt x="0" y="2286"/>
                </a:lnTo>
                <a:lnTo>
                  <a:pt x="1" y="2379"/>
                </a:lnTo>
                <a:lnTo>
                  <a:pt x="3" y="2477"/>
                </a:lnTo>
                <a:lnTo>
                  <a:pt x="6" y="2528"/>
                </a:lnTo>
                <a:lnTo>
                  <a:pt x="9" y="2579"/>
                </a:lnTo>
                <a:lnTo>
                  <a:pt x="13" y="2631"/>
                </a:lnTo>
                <a:lnTo>
                  <a:pt x="18" y="2684"/>
                </a:lnTo>
                <a:lnTo>
                  <a:pt x="23" y="2737"/>
                </a:lnTo>
                <a:lnTo>
                  <a:pt x="30" y="2792"/>
                </a:lnTo>
                <a:lnTo>
                  <a:pt x="38" y="2847"/>
                </a:lnTo>
                <a:lnTo>
                  <a:pt x="45" y="2902"/>
                </a:lnTo>
                <a:lnTo>
                  <a:pt x="54" y="2958"/>
                </a:lnTo>
                <a:lnTo>
                  <a:pt x="65" y="3015"/>
                </a:lnTo>
                <a:lnTo>
                  <a:pt x="77" y="3072"/>
                </a:lnTo>
                <a:lnTo>
                  <a:pt x="89" y="3130"/>
                </a:lnTo>
                <a:lnTo>
                  <a:pt x="102" y="3189"/>
                </a:lnTo>
                <a:lnTo>
                  <a:pt x="117" y="3247"/>
                </a:lnTo>
                <a:lnTo>
                  <a:pt x="134" y="3306"/>
                </a:lnTo>
                <a:lnTo>
                  <a:pt x="150" y="3366"/>
                </a:lnTo>
                <a:lnTo>
                  <a:pt x="169" y="3425"/>
                </a:lnTo>
                <a:lnTo>
                  <a:pt x="188" y="3486"/>
                </a:lnTo>
                <a:lnTo>
                  <a:pt x="209" y="3546"/>
                </a:lnTo>
                <a:lnTo>
                  <a:pt x="232" y="3607"/>
                </a:lnTo>
                <a:lnTo>
                  <a:pt x="256" y="3667"/>
                </a:lnTo>
                <a:lnTo>
                  <a:pt x="282" y="3729"/>
                </a:lnTo>
                <a:lnTo>
                  <a:pt x="309" y="3790"/>
                </a:lnTo>
                <a:lnTo>
                  <a:pt x="337" y="3852"/>
                </a:lnTo>
                <a:lnTo>
                  <a:pt x="367" y="3913"/>
                </a:lnTo>
                <a:lnTo>
                  <a:pt x="399" y="3974"/>
                </a:lnTo>
                <a:lnTo>
                  <a:pt x="431" y="4036"/>
                </a:lnTo>
                <a:lnTo>
                  <a:pt x="467" y="4097"/>
                </a:lnTo>
                <a:lnTo>
                  <a:pt x="504" y="4158"/>
                </a:lnTo>
                <a:lnTo>
                  <a:pt x="542" y="4218"/>
                </a:lnTo>
                <a:lnTo>
                  <a:pt x="571" y="4262"/>
                </a:lnTo>
                <a:lnTo>
                  <a:pt x="600" y="4304"/>
                </a:lnTo>
                <a:lnTo>
                  <a:pt x="629" y="4346"/>
                </a:lnTo>
                <a:lnTo>
                  <a:pt x="659" y="4385"/>
                </a:lnTo>
                <a:lnTo>
                  <a:pt x="689" y="4423"/>
                </a:lnTo>
                <a:lnTo>
                  <a:pt x="720" y="4459"/>
                </a:lnTo>
                <a:lnTo>
                  <a:pt x="750" y="4495"/>
                </a:lnTo>
                <a:lnTo>
                  <a:pt x="782" y="4529"/>
                </a:lnTo>
                <a:lnTo>
                  <a:pt x="814" y="4562"/>
                </a:lnTo>
                <a:lnTo>
                  <a:pt x="845" y="4593"/>
                </a:lnTo>
                <a:lnTo>
                  <a:pt x="878" y="4623"/>
                </a:lnTo>
                <a:lnTo>
                  <a:pt x="910" y="4652"/>
                </a:lnTo>
                <a:lnTo>
                  <a:pt x="942" y="4680"/>
                </a:lnTo>
                <a:lnTo>
                  <a:pt x="976" y="4707"/>
                </a:lnTo>
                <a:lnTo>
                  <a:pt x="1008" y="4732"/>
                </a:lnTo>
                <a:lnTo>
                  <a:pt x="1042" y="4756"/>
                </a:lnTo>
                <a:lnTo>
                  <a:pt x="1075" y="4779"/>
                </a:lnTo>
                <a:lnTo>
                  <a:pt x="1108" y="4801"/>
                </a:lnTo>
                <a:lnTo>
                  <a:pt x="1142" y="4822"/>
                </a:lnTo>
                <a:lnTo>
                  <a:pt x="1175" y="4842"/>
                </a:lnTo>
                <a:lnTo>
                  <a:pt x="1210" y="4860"/>
                </a:lnTo>
                <a:lnTo>
                  <a:pt x="1243" y="4878"/>
                </a:lnTo>
                <a:lnTo>
                  <a:pt x="1277" y="4894"/>
                </a:lnTo>
                <a:lnTo>
                  <a:pt x="1311" y="4910"/>
                </a:lnTo>
                <a:lnTo>
                  <a:pt x="1346" y="4924"/>
                </a:lnTo>
                <a:lnTo>
                  <a:pt x="1380" y="4938"/>
                </a:lnTo>
                <a:lnTo>
                  <a:pt x="1414" y="4950"/>
                </a:lnTo>
                <a:lnTo>
                  <a:pt x="1449" y="4961"/>
                </a:lnTo>
                <a:lnTo>
                  <a:pt x="1482" y="4972"/>
                </a:lnTo>
                <a:lnTo>
                  <a:pt x="1517" y="4981"/>
                </a:lnTo>
                <a:lnTo>
                  <a:pt x="1550" y="4990"/>
                </a:lnTo>
                <a:lnTo>
                  <a:pt x="1585" y="4998"/>
                </a:lnTo>
                <a:lnTo>
                  <a:pt x="1618" y="5006"/>
                </a:lnTo>
                <a:lnTo>
                  <a:pt x="1653" y="5011"/>
                </a:lnTo>
                <a:lnTo>
                  <a:pt x="1686" y="5017"/>
                </a:lnTo>
                <a:lnTo>
                  <a:pt x="1720" y="5022"/>
                </a:lnTo>
                <a:lnTo>
                  <a:pt x="1753" y="5026"/>
                </a:lnTo>
                <a:lnTo>
                  <a:pt x="1787" y="5029"/>
                </a:lnTo>
                <a:lnTo>
                  <a:pt x="1820" y="5032"/>
                </a:lnTo>
                <a:lnTo>
                  <a:pt x="1852" y="5033"/>
                </a:lnTo>
                <a:lnTo>
                  <a:pt x="1886" y="5034"/>
                </a:lnTo>
                <a:lnTo>
                  <a:pt x="1918" y="5034"/>
                </a:lnTo>
                <a:lnTo>
                  <a:pt x="1983" y="5033"/>
                </a:lnTo>
                <a:lnTo>
                  <a:pt x="2047" y="5028"/>
                </a:lnTo>
                <a:lnTo>
                  <a:pt x="2108" y="5022"/>
                </a:lnTo>
                <a:lnTo>
                  <a:pt x="2169" y="5013"/>
                </a:lnTo>
                <a:lnTo>
                  <a:pt x="2228" y="5001"/>
                </a:lnTo>
                <a:lnTo>
                  <a:pt x="2286" y="4989"/>
                </a:lnTo>
                <a:lnTo>
                  <a:pt x="2343" y="4975"/>
                </a:lnTo>
                <a:lnTo>
                  <a:pt x="2397" y="4958"/>
                </a:lnTo>
                <a:lnTo>
                  <a:pt x="2449" y="4940"/>
                </a:lnTo>
                <a:lnTo>
                  <a:pt x="2501" y="4921"/>
                </a:lnTo>
                <a:lnTo>
                  <a:pt x="2549" y="4901"/>
                </a:lnTo>
                <a:lnTo>
                  <a:pt x="2648" y="4908"/>
                </a:lnTo>
                <a:lnTo>
                  <a:pt x="2744" y="4912"/>
                </a:lnTo>
                <a:lnTo>
                  <a:pt x="2839" y="4914"/>
                </a:lnTo>
                <a:lnTo>
                  <a:pt x="2930" y="4914"/>
                </a:lnTo>
                <a:lnTo>
                  <a:pt x="3018" y="4911"/>
                </a:lnTo>
                <a:lnTo>
                  <a:pt x="3104" y="4907"/>
                </a:lnTo>
                <a:lnTo>
                  <a:pt x="3188" y="4900"/>
                </a:lnTo>
                <a:lnTo>
                  <a:pt x="3268" y="4892"/>
                </a:lnTo>
                <a:lnTo>
                  <a:pt x="3346" y="4882"/>
                </a:lnTo>
                <a:lnTo>
                  <a:pt x="3421" y="4871"/>
                </a:lnTo>
                <a:lnTo>
                  <a:pt x="3493" y="4859"/>
                </a:lnTo>
                <a:lnTo>
                  <a:pt x="3563" y="4845"/>
                </a:lnTo>
                <a:lnTo>
                  <a:pt x="3628" y="4831"/>
                </a:lnTo>
                <a:lnTo>
                  <a:pt x="3692" y="4815"/>
                </a:lnTo>
                <a:lnTo>
                  <a:pt x="3752" y="4800"/>
                </a:lnTo>
                <a:lnTo>
                  <a:pt x="3809" y="4784"/>
                </a:lnTo>
                <a:lnTo>
                  <a:pt x="3864" y="4767"/>
                </a:lnTo>
                <a:lnTo>
                  <a:pt x="3914" y="4750"/>
                </a:lnTo>
                <a:lnTo>
                  <a:pt x="3962" y="4734"/>
                </a:lnTo>
                <a:lnTo>
                  <a:pt x="4005" y="4717"/>
                </a:lnTo>
                <a:lnTo>
                  <a:pt x="4047" y="4701"/>
                </a:lnTo>
                <a:lnTo>
                  <a:pt x="4085" y="4686"/>
                </a:lnTo>
                <a:lnTo>
                  <a:pt x="4149" y="4658"/>
                </a:lnTo>
                <a:lnTo>
                  <a:pt x="4201" y="4633"/>
                </a:lnTo>
                <a:lnTo>
                  <a:pt x="4237" y="4613"/>
                </a:lnTo>
                <a:lnTo>
                  <a:pt x="4268" y="4597"/>
                </a:lnTo>
                <a:lnTo>
                  <a:pt x="4222" y="4612"/>
                </a:lnTo>
                <a:lnTo>
                  <a:pt x="4174" y="4626"/>
                </a:lnTo>
                <a:lnTo>
                  <a:pt x="4125" y="4638"/>
                </a:lnTo>
                <a:lnTo>
                  <a:pt x="4073" y="4648"/>
                </a:lnTo>
                <a:lnTo>
                  <a:pt x="4022" y="4657"/>
                </a:lnTo>
                <a:lnTo>
                  <a:pt x="3969" y="4663"/>
                </a:lnTo>
                <a:lnTo>
                  <a:pt x="3915" y="4670"/>
                </a:lnTo>
                <a:lnTo>
                  <a:pt x="3860" y="4675"/>
                </a:lnTo>
                <a:lnTo>
                  <a:pt x="3806" y="4677"/>
                </a:lnTo>
                <a:lnTo>
                  <a:pt x="3751" y="4679"/>
                </a:lnTo>
                <a:lnTo>
                  <a:pt x="3695" y="4680"/>
                </a:lnTo>
                <a:lnTo>
                  <a:pt x="3641" y="4680"/>
                </a:lnTo>
                <a:lnTo>
                  <a:pt x="3586" y="4679"/>
                </a:lnTo>
                <a:lnTo>
                  <a:pt x="3531" y="4678"/>
                </a:lnTo>
                <a:lnTo>
                  <a:pt x="3478" y="4676"/>
                </a:lnTo>
                <a:lnTo>
                  <a:pt x="3425" y="4672"/>
                </a:lnTo>
                <a:lnTo>
                  <a:pt x="3323" y="4663"/>
                </a:lnTo>
                <a:lnTo>
                  <a:pt x="3226" y="4655"/>
                </a:lnTo>
                <a:lnTo>
                  <a:pt x="3136" y="4643"/>
                </a:lnTo>
                <a:lnTo>
                  <a:pt x="3055" y="4632"/>
                </a:lnTo>
                <a:lnTo>
                  <a:pt x="2985" y="4621"/>
                </a:lnTo>
                <a:lnTo>
                  <a:pt x="2924" y="4611"/>
                </a:lnTo>
                <a:lnTo>
                  <a:pt x="2846" y="4597"/>
                </a:lnTo>
                <a:close/>
                <a:moveTo>
                  <a:pt x="456" y="0"/>
                </a:moveTo>
                <a:lnTo>
                  <a:pt x="456" y="0"/>
                </a:lnTo>
                <a:lnTo>
                  <a:pt x="441" y="65"/>
                </a:lnTo>
                <a:lnTo>
                  <a:pt x="428" y="130"/>
                </a:lnTo>
                <a:lnTo>
                  <a:pt x="415" y="193"/>
                </a:lnTo>
                <a:lnTo>
                  <a:pt x="402" y="256"/>
                </a:lnTo>
                <a:lnTo>
                  <a:pt x="391" y="318"/>
                </a:lnTo>
                <a:lnTo>
                  <a:pt x="381" y="379"/>
                </a:lnTo>
                <a:lnTo>
                  <a:pt x="371" y="441"/>
                </a:lnTo>
                <a:lnTo>
                  <a:pt x="362" y="501"/>
                </a:lnTo>
                <a:lnTo>
                  <a:pt x="354" y="561"/>
                </a:lnTo>
                <a:lnTo>
                  <a:pt x="348" y="620"/>
                </a:lnTo>
                <a:lnTo>
                  <a:pt x="341" y="678"/>
                </a:lnTo>
                <a:lnTo>
                  <a:pt x="335" y="736"/>
                </a:lnTo>
                <a:lnTo>
                  <a:pt x="331" y="794"/>
                </a:lnTo>
                <a:lnTo>
                  <a:pt x="326" y="851"/>
                </a:lnTo>
                <a:lnTo>
                  <a:pt x="323" y="907"/>
                </a:lnTo>
                <a:lnTo>
                  <a:pt x="321" y="963"/>
                </a:lnTo>
                <a:lnTo>
                  <a:pt x="319" y="1019"/>
                </a:lnTo>
                <a:lnTo>
                  <a:pt x="318" y="1073"/>
                </a:lnTo>
                <a:lnTo>
                  <a:pt x="318" y="1127"/>
                </a:lnTo>
                <a:lnTo>
                  <a:pt x="318" y="1180"/>
                </a:lnTo>
                <a:lnTo>
                  <a:pt x="319" y="1234"/>
                </a:lnTo>
                <a:lnTo>
                  <a:pt x="320" y="1286"/>
                </a:lnTo>
                <a:lnTo>
                  <a:pt x="322" y="1338"/>
                </a:lnTo>
                <a:lnTo>
                  <a:pt x="325" y="1389"/>
                </a:lnTo>
                <a:lnTo>
                  <a:pt x="329" y="1439"/>
                </a:lnTo>
                <a:lnTo>
                  <a:pt x="333" y="1489"/>
                </a:lnTo>
                <a:lnTo>
                  <a:pt x="339" y="1539"/>
                </a:lnTo>
                <a:lnTo>
                  <a:pt x="344" y="1588"/>
                </a:lnTo>
                <a:lnTo>
                  <a:pt x="350" y="1636"/>
                </a:lnTo>
                <a:lnTo>
                  <a:pt x="357" y="1684"/>
                </a:lnTo>
                <a:lnTo>
                  <a:pt x="364" y="1732"/>
                </a:lnTo>
                <a:lnTo>
                  <a:pt x="372" y="1779"/>
                </a:lnTo>
                <a:lnTo>
                  <a:pt x="381" y="1742"/>
                </a:lnTo>
                <a:lnTo>
                  <a:pt x="390" y="1708"/>
                </a:lnTo>
                <a:lnTo>
                  <a:pt x="400" y="1673"/>
                </a:lnTo>
                <a:lnTo>
                  <a:pt x="410" y="1641"/>
                </a:lnTo>
                <a:lnTo>
                  <a:pt x="431" y="1580"/>
                </a:lnTo>
                <a:lnTo>
                  <a:pt x="453" y="1523"/>
                </a:lnTo>
                <a:lnTo>
                  <a:pt x="475" y="1471"/>
                </a:lnTo>
                <a:lnTo>
                  <a:pt x="497" y="1425"/>
                </a:lnTo>
                <a:lnTo>
                  <a:pt x="519" y="1382"/>
                </a:lnTo>
                <a:lnTo>
                  <a:pt x="540" y="1344"/>
                </a:lnTo>
                <a:lnTo>
                  <a:pt x="560" y="1312"/>
                </a:lnTo>
                <a:lnTo>
                  <a:pt x="579" y="1283"/>
                </a:lnTo>
                <a:lnTo>
                  <a:pt x="595" y="1259"/>
                </a:lnTo>
                <a:lnTo>
                  <a:pt x="610" y="1240"/>
                </a:lnTo>
                <a:lnTo>
                  <a:pt x="630" y="1215"/>
                </a:lnTo>
                <a:lnTo>
                  <a:pt x="638" y="1206"/>
                </a:lnTo>
                <a:lnTo>
                  <a:pt x="622" y="1249"/>
                </a:lnTo>
                <a:lnTo>
                  <a:pt x="608" y="1293"/>
                </a:lnTo>
                <a:lnTo>
                  <a:pt x="595" y="1338"/>
                </a:lnTo>
                <a:lnTo>
                  <a:pt x="583" y="1381"/>
                </a:lnTo>
                <a:lnTo>
                  <a:pt x="572" y="1425"/>
                </a:lnTo>
                <a:lnTo>
                  <a:pt x="562" y="1468"/>
                </a:lnTo>
                <a:lnTo>
                  <a:pt x="554" y="1511"/>
                </a:lnTo>
                <a:lnTo>
                  <a:pt x="546" y="1555"/>
                </a:lnTo>
                <a:lnTo>
                  <a:pt x="538" y="1598"/>
                </a:lnTo>
                <a:lnTo>
                  <a:pt x="533" y="1641"/>
                </a:lnTo>
                <a:lnTo>
                  <a:pt x="527" y="1683"/>
                </a:lnTo>
                <a:lnTo>
                  <a:pt x="523" y="1725"/>
                </a:lnTo>
                <a:lnTo>
                  <a:pt x="519" y="1766"/>
                </a:lnTo>
                <a:lnTo>
                  <a:pt x="516" y="1807"/>
                </a:lnTo>
                <a:lnTo>
                  <a:pt x="513" y="1885"/>
                </a:lnTo>
                <a:lnTo>
                  <a:pt x="511" y="1961"/>
                </a:lnTo>
                <a:lnTo>
                  <a:pt x="511" y="2033"/>
                </a:lnTo>
                <a:lnTo>
                  <a:pt x="513" y="2102"/>
                </a:lnTo>
                <a:lnTo>
                  <a:pt x="516" y="2164"/>
                </a:lnTo>
                <a:lnTo>
                  <a:pt x="521" y="2222"/>
                </a:lnTo>
                <a:lnTo>
                  <a:pt x="525" y="2274"/>
                </a:lnTo>
                <a:lnTo>
                  <a:pt x="530" y="2320"/>
                </a:lnTo>
                <a:lnTo>
                  <a:pt x="535" y="2359"/>
                </a:lnTo>
                <a:lnTo>
                  <a:pt x="553" y="2406"/>
                </a:lnTo>
                <a:lnTo>
                  <a:pt x="572" y="2453"/>
                </a:lnTo>
                <a:lnTo>
                  <a:pt x="592" y="2499"/>
                </a:lnTo>
                <a:lnTo>
                  <a:pt x="613" y="2543"/>
                </a:lnTo>
                <a:lnTo>
                  <a:pt x="633" y="2588"/>
                </a:lnTo>
                <a:lnTo>
                  <a:pt x="656" y="2631"/>
                </a:lnTo>
                <a:lnTo>
                  <a:pt x="678" y="2675"/>
                </a:lnTo>
                <a:lnTo>
                  <a:pt x="700" y="2717"/>
                </a:lnTo>
                <a:lnTo>
                  <a:pt x="724" y="2760"/>
                </a:lnTo>
                <a:lnTo>
                  <a:pt x="747" y="2801"/>
                </a:lnTo>
                <a:lnTo>
                  <a:pt x="772" y="2841"/>
                </a:lnTo>
                <a:lnTo>
                  <a:pt x="796" y="2881"/>
                </a:lnTo>
                <a:lnTo>
                  <a:pt x="822" y="2920"/>
                </a:lnTo>
                <a:lnTo>
                  <a:pt x="847" y="2959"/>
                </a:lnTo>
                <a:lnTo>
                  <a:pt x="873" y="2997"/>
                </a:lnTo>
                <a:lnTo>
                  <a:pt x="900" y="3034"/>
                </a:lnTo>
                <a:lnTo>
                  <a:pt x="901" y="2968"/>
                </a:lnTo>
                <a:lnTo>
                  <a:pt x="903" y="2905"/>
                </a:lnTo>
                <a:lnTo>
                  <a:pt x="907" y="2842"/>
                </a:lnTo>
                <a:lnTo>
                  <a:pt x="912" y="2782"/>
                </a:lnTo>
                <a:lnTo>
                  <a:pt x="918" y="2723"/>
                </a:lnTo>
                <a:lnTo>
                  <a:pt x="926" y="2666"/>
                </a:lnTo>
                <a:lnTo>
                  <a:pt x="933" y="2611"/>
                </a:lnTo>
                <a:lnTo>
                  <a:pt x="942" y="2559"/>
                </a:lnTo>
                <a:lnTo>
                  <a:pt x="953" y="2508"/>
                </a:lnTo>
                <a:lnTo>
                  <a:pt x="963" y="2458"/>
                </a:lnTo>
                <a:lnTo>
                  <a:pt x="975" y="2412"/>
                </a:lnTo>
                <a:lnTo>
                  <a:pt x="987" y="2366"/>
                </a:lnTo>
                <a:lnTo>
                  <a:pt x="999" y="2323"/>
                </a:lnTo>
                <a:lnTo>
                  <a:pt x="1011" y="2282"/>
                </a:lnTo>
                <a:lnTo>
                  <a:pt x="1025" y="2243"/>
                </a:lnTo>
                <a:lnTo>
                  <a:pt x="1038" y="2206"/>
                </a:lnTo>
                <a:lnTo>
                  <a:pt x="1050" y="2171"/>
                </a:lnTo>
                <a:lnTo>
                  <a:pt x="1064" y="2138"/>
                </a:lnTo>
                <a:lnTo>
                  <a:pt x="1088" y="2079"/>
                </a:lnTo>
                <a:lnTo>
                  <a:pt x="1112" y="2028"/>
                </a:lnTo>
                <a:lnTo>
                  <a:pt x="1133" y="1987"/>
                </a:lnTo>
                <a:lnTo>
                  <a:pt x="1151" y="1954"/>
                </a:lnTo>
                <a:lnTo>
                  <a:pt x="1164" y="1930"/>
                </a:lnTo>
                <a:lnTo>
                  <a:pt x="1175" y="1911"/>
                </a:lnTo>
                <a:lnTo>
                  <a:pt x="1163" y="1974"/>
                </a:lnTo>
                <a:lnTo>
                  <a:pt x="1152" y="2037"/>
                </a:lnTo>
                <a:lnTo>
                  <a:pt x="1143" y="2099"/>
                </a:lnTo>
                <a:lnTo>
                  <a:pt x="1136" y="2163"/>
                </a:lnTo>
                <a:lnTo>
                  <a:pt x="1130" y="2225"/>
                </a:lnTo>
                <a:lnTo>
                  <a:pt x="1126" y="2287"/>
                </a:lnTo>
                <a:lnTo>
                  <a:pt x="1123" y="2348"/>
                </a:lnTo>
                <a:lnTo>
                  <a:pt x="1122" y="2409"/>
                </a:lnTo>
                <a:lnTo>
                  <a:pt x="1121" y="2470"/>
                </a:lnTo>
                <a:lnTo>
                  <a:pt x="1122" y="2530"/>
                </a:lnTo>
                <a:lnTo>
                  <a:pt x="1124" y="2588"/>
                </a:lnTo>
                <a:lnTo>
                  <a:pt x="1127" y="2646"/>
                </a:lnTo>
                <a:lnTo>
                  <a:pt x="1131" y="2703"/>
                </a:lnTo>
                <a:lnTo>
                  <a:pt x="1136" y="2758"/>
                </a:lnTo>
                <a:lnTo>
                  <a:pt x="1142" y="2813"/>
                </a:lnTo>
                <a:lnTo>
                  <a:pt x="1147" y="2866"/>
                </a:lnTo>
                <a:lnTo>
                  <a:pt x="1154" y="2917"/>
                </a:lnTo>
                <a:lnTo>
                  <a:pt x="1162" y="2967"/>
                </a:lnTo>
                <a:lnTo>
                  <a:pt x="1178" y="3063"/>
                </a:lnTo>
                <a:lnTo>
                  <a:pt x="1194" y="3151"/>
                </a:lnTo>
                <a:lnTo>
                  <a:pt x="1211" y="3230"/>
                </a:lnTo>
                <a:lnTo>
                  <a:pt x="1229" y="3302"/>
                </a:lnTo>
                <a:lnTo>
                  <a:pt x="1245" y="3364"/>
                </a:lnTo>
                <a:lnTo>
                  <a:pt x="1259" y="3415"/>
                </a:lnTo>
                <a:lnTo>
                  <a:pt x="1270" y="3456"/>
                </a:lnTo>
                <a:lnTo>
                  <a:pt x="1338" y="3518"/>
                </a:lnTo>
                <a:lnTo>
                  <a:pt x="1406" y="3578"/>
                </a:lnTo>
                <a:lnTo>
                  <a:pt x="1474" y="3635"/>
                </a:lnTo>
                <a:lnTo>
                  <a:pt x="1543" y="3690"/>
                </a:lnTo>
                <a:lnTo>
                  <a:pt x="1613" y="3742"/>
                </a:lnTo>
                <a:lnTo>
                  <a:pt x="1683" y="3792"/>
                </a:lnTo>
                <a:lnTo>
                  <a:pt x="1752" y="3839"/>
                </a:lnTo>
                <a:lnTo>
                  <a:pt x="1822" y="3885"/>
                </a:lnTo>
                <a:lnTo>
                  <a:pt x="1807" y="3807"/>
                </a:lnTo>
                <a:lnTo>
                  <a:pt x="1793" y="3730"/>
                </a:lnTo>
                <a:lnTo>
                  <a:pt x="1782" y="3655"/>
                </a:lnTo>
                <a:lnTo>
                  <a:pt x="1773" y="3582"/>
                </a:lnTo>
                <a:lnTo>
                  <a:pt x="1765" y="3510"/>
                </a:lnTo>
                <a:lnTo>
                  <a:pt x="1761" y="3441"/>
                </a:lnTo>
                <a:lnTo>
                  <a:pt x="1758" y="3374"/>
                </a:lnTo>
                <a:lnTo>
                  <a:pt x="1755" y="3309"/>
                </a:lnTo>
                <a:lnTo>
                  <a:pt x="1755" y="3246"/>
                </a:lnTo>
                <a:lnTo>
                  <a:pt x="1757" y="3186"/>
                </a:lnTo>
                <a:lnTo>
                  <a:pt x="1759" y="3127"/>
                </a:lnTo>
                <a:lnTo>
                  <a:pt x="1762" y="3070"/>
                </a:lnTo>
                <a:lnTo>
                  <a:pt x="1767" y="3016"/>
                </a:lnTo>
                <a:lnTo>
                  <a:pt x="1772" y="2964"/>
                </a:lnTo>
                <a:lnTo>
                  <a:pt x="1779" y="2915"/>
                </a:lnTo>
                <a:lnTo>
                  <a:pt x="1786" y="2868"/>
                </a:lnTo>
                <a:lnTo>
                  <a:pt x="1793" y="2823"/>
                </a:lnTo>
                <a:lnTo>
                  <a:pt x="1801" y="2781"/>
                </a:lnTo>
                <a:lnTo>
                  <a:pt x="1809" y="2742"/>
                </a:lnTo>
                <a:lnTo>
                  <a:pt x="1818" y="2705"/>
                </a:lnTo>
                <a:lnTo>
                  <a:pt x="1835" y="2639"/>
                </a:lnTo>
                <a:lnTo>
                  <a:pt x="1850" y="2584"/>
                </a:lnTo>
                <a:lnTo>
                  <a:pt x="1864" y="2542"/>
                </a:lnTo>
                <a:lnTo>
                  <a:pt x="1875" y="2511"/>
                </a:lnTo>
                <a:lnTo>
                  <a:pt x="1885" y="2485"/>
                </a:lnTo>
                <a:lnTo>
                  <a:pt x="1884" y="2552"/>
                </a:lnTo>
                <a:lnTo>
                  <a:pt x="1884" y="2620"/>
                </a:lnTo>
                <a:lnTo>
                  <a:pt x="1886" y="2686"/>
                </a:lnTo>
                <a:lnTo>
                  <a:pt x="1889" y="2753"/>
                </a:lnTo>
                <a:lnTo>
                  <a:pt x="1894" y="2819"/>
                </a:lnTo>
                <a:lnTo>
                  <a:pt x="1900" y="2883"/>
                </a:lnTo>
                <a:lnTo>
                  <a:pt x="1908" y="2948"/>
                </a:lnTo>
                <a:lnTo>
                  <a:pt x="1917" y="3012"/>
                </a:lnTo>
                <a:lnTo>
                  <a:pt x="1928" y="3075"/>
                </a:lnTo>
                <a:lnTo>
                  <a:pt x="1939" y="3137"/>
                </a:lnTo>
                <a:lnTo>
                  <a:pt x="1952" y="3198"/>
                </a:lnTo>
                <a:lnTo>
                  <a:pt x="1965" y="3258"/>
                </a:lnTo>
                <a:lnTo>
                  <a:pt x="1979" y="3317"/>
                </a:lnTo>
                <a:lnTo>
                  <a:pt x="1993" y="3375"/>
                </a:lnTo>
                <a:lnTo>
                  <a:pt x="2009" y="3432"/>
                </a:lnTo>
                <a:lnTo>
                  <a:pt x="2024" y="3487"/>
                </a:lnTo>
                <a:lnTo>
                  <a:pt x="2041" y="3541"/>
                </a:lnTo>
                <a:lnTo>
                  <a:pt x="2057" y="3594"/>
                </a:lnTo>
                <a:lnTo>
                  <a:pt x="2073" y="3644"/>
                </a:lnTo>
                <a:lnTo>
                  <a:pt x="2091" y="3694"/>
                </a:lnTo>
                <a:lnTo>
                  <a:pt x="2125" y="3787"/>
                </a:lnTo>
                <a:lnTo>
                  <a:pt x="2158" y="3873"/>
                </a:lnTo>
                <a:lnTo>
                  <a:pt x="2190" y="3951"/>
                </a:lnTo>
                <a:lnTo>
                  <a:pt x="2221" y="4021"/>
                </a:lnTo>
                <a:lnTo>
                  <a:pt x="2248" y="4081"/>
                </a:lnTo>
                <a:lnTo>
                  <a:pt x="2272" y="4131"/>
                </a:lnTo>
                <a:lnTo>
                  <a:pt x="2354" y="4169"/>
                </a:lnTo>
                <a:lnTo>
                  <a:pt x="2435" y="4204"/>
                </a:lnTo>
                <a:lnTo>
                  <a:pt x="2512" y="4235"/>
                </a:lnTo>
                <a:lnTo>
                  <a:pt x="2586" y="4264"/>
                </a:lnTo>
                <a:lnTo>
                  <a:pt x="2656" y="4290"/>
                </a:lnTo>
                <a:lnTo>
                  <a:pt x="2721" y="4312"/>
                </a:lnTo>
                <a:lnTo>
                  <a:pt x="2783" y="4332"/>
                </a:lnTo>
                <a:lnTo>
                  <a:pt x="2839" y="4350"/>
                </a:lnTo>
                <a:lnTo>
                  <a:pt x="2890" y="4365"/>
                </a:lnTo>
                <a:lnTo>
                  <a:pt x="2936" y="4378"/>
                </a:lnTo>
                <a:lnTo>
                  <a:pt x="3008" y="4397"/>
                </a:lnTo>
                <a:lnTo>
                  <a:pt x="3054" y="4407"/>
                </a:lnTo>
                <a:lnTo>
                  <a:pt x="3069" y="4410"/>
                </a:lnTo>
                <a:lnTo>
                  <a:pt x="3075" y="4391"/>
                </a:lnTo>
                <a:lnTo>
                  <a:pt x="3091" y="4339"/>
                </a:lnTo>
                <a:lnTo>
                  <a:pt x="3101" y="4300"/>
                </a:lnTo>
                <a:lnTo>
                  <a:pt x="3112" y="4253"/>
                </a:lnTo>
                <a:lnTo>
                  <a:pt x="3123" y="4200"/>
                </a:lnTo>
                <a:lnTo>
                  <a:pt x="3134" y="4139"/>
                </a:lnTo>
                <a:lnTo>
                  <a:pt x="3144" y="4073"/>
                </a:lnTo>
                <a:lnTo>
                  <a:pt x="3154" y="4001"/>
                </a:lnTo>
                <a:lnTo>
                  <a:pt x="3162" y="3923"/>
                </a:lnTo>
                <a:lnTo>
                  <a:pt x="3165" y="3882"/>
                </a:lnTo>
                <a:lnTo>
                  <a:pt x="3168" y="3839"/>
                </a:lnTo>
                <a:lnTo>
                  <a:pt x="3170" y="3796"/>
                </a:lnTo>
                <a:lnTo>
                  <a:pt x="3171" y="3751"/>
                </a:lnTo>
                <a:lnTo>
                  <a:pt x="3171" y="3705"/>
                </a:lnTo>
                <a:lnTo>
                  <a:pt x="3171" y="3659"/>
                </a:lnTo>
                <a:lnTo>
                  <a:pt x="3170" y="3611"/>
                </a:lnTo>
                <a:lnTo>
                  <a:pt x="3168" y="3562"/>
                </a:lnTo>
                <a:lnTo>
                  <a:pt x="3164" y="3512"/>
                </a:lnTo>
                <a:lnTo>
                  <a:pt x="3160" y="3461"/>
                </a:lnTo>
                <a:lnTo>
                  <a:pt x="3154" y="3410"/>
                </a:lnTo>
                <a:lnTo>
                  <a:pt x="3148" y="3359"/>
                </a:lnTo>
                <a:lnTo>
                  <a:pt x="3140" y="3305"/>
                </a:lnTo>
                <a:lnTo>
                  <a:pt x="3131" y="3251"/>
                </a:lnTo>
                <a:lnTo>
                  <a:pt x="3121" y="3198"/>
                </a:lnTo>
                <a:lnTo>
                  <a:pt x="3109" y="3143"/>
                </a:lnTo>
                <a:lnTo>
                  <a:pt x="3095" y="3087"/>
                </a:lnTo>
                <a:lnTo>
                  <a:pt x="3080" y="3032"/>
                </a:lnTo>
                <a:lnTo>
                  <a:pt x="3063" y="2976"/>
                </a:lnTo>
                <a:lnTo>
                  <a:pt x="3045" y="2919"/>
                </a:lnTo>
                <a:lnTo>
                  <a:pt x="3025" y="2863"/>
                </a:lnTo>
                <a:lnTo>
                  <a:pt x="3003" y="2805"/>
                </a:lnTo>
                <a:lnTo>
                  <a:pt x="2979" y="2748"/>
                </a:lnTo>
                <a:lnTo>
                  <a:pt x="2953" y="2692"/>
                </a:lnTo>
                <a:lnTo>
                  <a:pt x="2926" y="2634"/>
                </a:lnTo>
                <a:lnTo>
                  <a:pt x="2895" y="2576"/>
                </a:lnTo>
                <a:lnTo>
                  <a:pt x="2864" y="2519"/>
                </a:lnTo>
                <a:lnTo>
                  <a:pt x="2830" y="2461"/>
                </a:lnTo>
                <a:lnTo>
                  <a:pt x="2793" y="2403"/>
                </a:lnTo>
                <a:lnTo>
                  <a:pt x="2755" y="2346"/>
                </a:lnTo>
                <a:lnTo>
                  <a:pt x="2714" y="2288"/>
                </a:lnTo>
                <a:lnTo>
                  <a:pt x="2670" y="2231"/>
                </a:lnTo>
                <a:lnTo>
                  <a:pt x="2624" y="2174"/>
                </a:lnTo>
                <a:lnTo>
                  <a:pt x="2576" y="2117"/>
                </a:lnTo>
                <a:lnTo>
                  <a:pt x="2525" y="2061"/>
                </a:lnTo>
                <a:lnTo>
                  <a:pt x="2472" y="2006"/>
                </a:lnTo>
                <a:lnTo>
                  <a:pt x="2415" y="1950"/>
                </a:lnTo>
                <a:lnTo>
                  <a:pt x="2356" y="1895"/>
                </a:lnTo>
                <a:lnTo>
                  <a:pt x="2293" y="1842"/>
                </a:lnTo>
                <a:lnTo>
                  <a:pt x="2228" y="1788"/>
                </a:lnTo>
                <a:lnTo>
                  <a:pt x="2160" y="1735"/>
                </a:lnTo>
                <a:lnTo>
                  <a:pt x="2089" y="1682"/>
                </a:lnTo>
                <a:lnTo>
                  <a:pt x="1983" y="1605"/>
                </a:lnTo>
                <a:lnTo>
                  <a:pt x="1881" y="1528"/>
                </a:lnTo>
                <a:lnTo>
                  <a:pt x="1783" y="1451"/>
                </a:lnTo>
                <a:lnTo>
                  <a:pt x="1688" y="1374"/>
                </a:lnTo>
                <a:lnTo>
                  <a:pt x="1598" y="1297"/>
                </a:lnTo>
                <a:lnTo>
                  <a:pt x="1511" y="1222"/>
                </a:lnTo>
                <a:lnTo>
                  <a:pt x="1429" y="1147"/>
                </a:lnTo>
                <a:lnTo>
                  <a:pt x="1349" y="1073"/>
                </a:lnTo>
                <a:lnTo>
                  <a:pt x="1274" y="1000"/>
                </a:lnTo>
                <a:lnTo>
                  <a:pt x="1201" y="928"/>
                </a:lnTo>
                <a:lnTo>
                  <a:pt x="1132" y="858"/>
                </a:lnTo>
                <a:lnTo>
                  <a:pt x="1067" y="789"/>
                </a:lnTo>
                <a:lnTo>
                  <a:pt x="1006" y="722"/>
                </a:lnTo>
                <a:lnTo>
                  <a:pt x="948" y="657"/>
                </a:lnTo>
                <a:lnTo>
                  <a:pt x="893" y="594"/>
                </a:lnTo>
                <a:lnTo>
                  <a:pt x="842" y="533"/>
                </a:lnTo>
                <a:lnTo>
                  <a:pt x="794" y="475"/>
                </a:lnTo>
                <a:lnTo>
                  <a:pt x="749" y="420"/>
                </a:lnTo>
                <a:lnTo>
                  <a:pt x="708" y="366"/>
                </a:lnTo>
                <a:lnTo>
                  <a:pt x="670" y="316"/>
                </a:lnTo>
                <a:lnTo>
                  <a:pt x="634" y="269"/>
                </a:lnTo>
                <a:lnTo>
                  <a:pt x="603" y="225"/>
                </a:lnTo>
                <a:lnTo>
                  <a:pt x="550" y="147"/>
                </a:lnTo>
                <a:lnTo>
                  <a:pt x="508" y="85"/>
                </a:lnTo>
                <a:lnTo>
                  <a:pt x="479" y="39"/>
                </a:lnTo>
                <a:lnTo>
                  <a:pt x="456" y="0"/>
                </a:lnTo>
                <a:close/>
              </a:path>
            </a:pathLst>
          </a:custGeom>
          <a:solidFill>
            <a:srgbClr val="564F6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9" name="KSO_Shape"/>
          <p:cNvSpPr/>
          <p:nvPr/>
        </p:nvSpPr>
        <p:spPr>
          <a:xfrm flipH="1">
            <a:off x="7159531" y="1631199"/>
            <a:ext cx="575417" cy="603584"/>
          </a:xfrm>
          <a:custGeom>
            <a:avLst/>
            <a:gdLst>
              <a:gd name="connsiteX0" fmla="*/ 2697262 w 5394523"/>
              <a:gd name="connsiteY0" fmla="*/ 0 h 5658773"/>
              <a:gd name="connsiteX1" fmla="*/ 2006732 w 5394523"/>
              <a:gd name="connsiteY1" fmla="*/ 562798 h 5658773"/>
              <a:gd name="connsiteX2" fmla="*/ 1994361 w 5394523"/>
              <a:gd name="connsiteY2" fmla="*/ 685515 h 5658773"/>
              <a:gd name="connsiteX3" fmla="*/ 1968717 w 5394523"/>
              <a:gd name="connsiteY3" fmla="*/ 689428 h 5658773"/>
              <a:gd name="connsiteX4" fmla="*/ 932755 w 5394523"/>
              <a:gd name="connsiteY4" fmla="*/ 1960511 h 5658773"/>
              <a:gd name="connsiteX5" fmla="*/ 932755 w 5394523"/>
              <a:gd name="connsiteY5" fmla="*/ 3680451 h 5658773"/>
              <a:gd name="connsiteX6" fmla="*/ 935888 w 5394523"/>
              <a:gd name="connsiteY6" fmla="*/ 3730118 h 5658773"/>
              <a:gd name="connsiteX7" fmla="*/ 933854 w 5394523"/>
              <a:gd name="connsiteY7" fmla="*/ 3730118 h 5658773"/>
              <a:gd name="connsiteX8" fmla="*/ 919576 w 5394523"/>
              <a:gd name="connsiteY8" fmla="*/ 3878377 h 5658773"/>
              <a:gd name="connsiteX9" fmla="*/ 25312 w 5394523"/>
              <a:gd name="connsiteY9" fmla="*/ 4724735 h 5658773"/>
              <a:gd name="connsiteX10" fmla="*/ 0 w 5394523"/>
              <a:gd name="connsiteY10" fmla="*/ 4726073 h 5658773"/>
              <a:gd name="connsiteX11" fmla="*/ 0 w 5394523"/>
              <a:gd name="connsiteY11" fmla="*/ 4987418 h 5658773"/>
              <a:gd name="connsiteX12" fmla="*/ 1696229 w 5394523"/>
              <a:gd name="connsiteY12" fmla="*/ 4987418 h 5658773"/>
              <a:gd name="connsiteX13" fmla="*/ 1708125 w 5394523"/>
              <a:gd name="connsiteY13" fmla="*/ 5046603 h 5658773"/>
              <a:gd name="connsiteX14" fmla="*/ 2697262 w 5394523"/>
              <a:gd name="connsiteY14" fmla="*/ 5658773 h 5658773"/>
              <a:gd name="connsiteX15" fmla="*/ 3686400 w 5394523"/>
              <a:gd name="connsiteY15" fmla="*/ 5046603 h 5658773"/>
              <a:gd name="connsiteX16" fmla="*/ 3698295 w 5394523"/>
              <a:gd name="connsiteY16" fmla="*/ 4987418 h 5658773"/>
              <a:gd name="connsiteX17" fmla="*/ 5394523 w 5394523"/>
              <a:gd name="connsiteY17" fmla="*/ 4987418 h 5658773"/>
              <a:gd name="connsiteX18" fmla="*/ 5394523 w 5394523"/>
              <a:gd name="connsiteY18" fmla="*/ 4726073 h 5658773"/>
              <a:gd name="connsiteX19" fmla="*/ 5369211 w 5394523"/>
              <a:gd name="connsiteY19" fmla="*/ 4724735 h 5658773"/>
              <a:gd name="connsiteX20" fmla="*/ 4474947 w 5394523"/>
              <a:gd name="connsiteY20" fmla="*/ 3878377 h 5658773"/>
              <a:gd name="connsiteX21" fmla="*/ 4460669 w 5394523"/>
              <a:gd name="connsiteY21" fmla="*/ 3730118 h 5658773"/>
              <a:gd name="connsiteX22" fmla="*/ 4458635 w 5394523"/>
              <a:gd name="connsiteY22" fmla="*/ 3730118 h 5658773"/>
              <a:gd name="connsiteX23" fmla="*/ 4461768 w 5394523"/>
              <a:gd name="connsiteY23" fmla="*/ 3680451 h 5658773"/>
              <a:gd name="connsiteX24" fmla="*/ 4461768 w 5394523"/>
              <a:gd name="connsiteY24" fmla="*/ 1960511 h 5658773"/>
              <a:gd name="connsiteX25" fmla="*/ 3425806 w 5394523"/>
              <a:gd name="connsiteY25" fmla="*/ 689428 h 5658773"/>
              <a:gd name="connsiteX26" fmla="*/ 3400163 w 5394523"/>
              <a:gd name="connsiteY26" fmla="*/ 685515 h 5658773"/>
              <a:gd name="connsiteX27" fmla="*/ 3387792 w 5394523"/>
              <a:gd name="connsiteY27" fmla="*/ 562798 h 5658773"/>
              <a:gd name="connsiteX28" fmla="*/ 2697262 w 5394523"/>
              <a:gd name="connsiteY28" fmla="*/ 0 h 565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94523" h="5658773">
                <a:moveTo>
                  <a:pt x="2697262" y="0"/>
                </a:moveTo>
                <a:cubicBezTo>
                  <a:pt x="2356644" y="0"/>
                  <a:pt x="2072457" y="241610"/>
                  <a:pt x="2006732" y="562798"/>
                </a:cubicBezTo>
                <a:lnTo>
                  <a:pt x="1994361" y="685515"/>
                </a:lnTo>
                <a:lnTo>
                  <a:pt x="1968717" y="689428"/>
                </a:lnTo>
                <a:cubicBezTo>
                  <a:pt x="1377495" y="810410"/>
                  <a:pt x="932755" y="1333524"/>
                  <a:pt x="932755" y="1960511"/>
                </a:cubicBezTo>
                <a:lnTo>
                  <a:pt x="932755" y="3680451"/>
                </a:lnTo>
                <a:lnTo>
                  <a:pt x="935888" y="3730118"/>
                </a:lnTo>
                <a:lnTo>
                  <a:pt x="933854" y="3730118"/>
                </a:lnTo>
                <a:lnTo>
                  <a:pt x="919576" y="3878377"/>
                </a:lnTo>
                <a:cubicBezTo>
                  <a:pt x="831330" y="4329811"/>
                  <a:pt x="470714" y="4677385"/>
                  <a:pt x="25312" y="4724735"/>
                </a:cubicBezTo>
                <a:lnTo>
                  <a:pt x="0" y="4726073"/>
                </a:lnTo>
                <a:lnTo>
                  <a:pt x="0" y="4987418"/>
                </a:lnTo>
                <a:lnTo>
                  <a:pt x="1696229" y="4987418"/>
                </a:lnTo>
                <a:lnTo>
                  <a:pt x="1708125" y="5046603"/>
                </a:lnTo>
                <a:cubicBezTo>
                  <a:pt x="1802271" y="5395968"/>
                  <a:pt x="2209350" y="5658773"/>
                  <a:pt x="2697262" y="5658773"/>
                </a:cubicBezTo>
                <a:cubicBezTo>
                  <a:pt x="3185174" y="5658773"/>
                  <a:pt x="3592254" y="5395968"/>
                  <a:pt x="3686400" y="5046603"/>
                </a:cubicBezTo>
                <a:lnTo>
                  <a:pt x="3698295" y="4987418"/>
                </a:lnTo>
                <a:lnTo>
                  <a:pt x="5394523" y="4987418"/>
                </a:lnTo>
                <a:lnTo>
                  <a:pt x="5394523" y="4726073"/>
                </a:lnTo>
                <a:lnTo>
                  <a:pt x="5369211" y="4724735"/>
                </a:lnTo>
                <a:cubicBezTo>
                  <a:pt x="4923809" y="4677385"/>
                  <a:pt x="4563193" y="4329811"/>
                  <a:pt x="4474947" y="3878377"/>
                </a:cubicBezTo>
                <a:lnTo>
                  <a:pt x="4460669" y="3730118"/>
                </a:lnTo>
                <a:lnTo>
                  <a:pt x="4458635" y="3730118"/>
                </a:lnTo>
                <a:lnTo>
                  <a:pt x="4461768" y="3680451"/>
                </a:lnTo>
                <a:lnTo>
                  <a:pt x="4461768" y="1960511"/>
                </a:lnTo>
                <a:cubicBezTo>
                  <a:pt x="4461768" y="1333524"/>
                  <a:pt x="4017028" y="810410"/>
                  <a:pt x="3425806" y="689428"/>
                </a:cubicBezTo>
                <a:lnTo>
                  <a:pt x="3400163" y="685515"/>
                </a:lnTo>
                <a:lnTo>
                  <a:pt x="3387792" y="562798"/>
                </a:lnTo>
                <a:cubicBezTo>
                  <a:pt x="3322067" y="241610"/>
                  <a:pt x="3037880" y="0"/>
                  <a:pt x="2697262" y="0"/>
                </a:cubicBezTo>
                <a:close/>
              </a:path>
            </a:pathLst>
          </a:custGeom>
          <a:solidFill>
            <a:srgbClr val="8EBB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b="1">
              <a:solidFill>
                <a:srgbClr val="FFFFFF"/>
              </a:solidFill>
            </a:endParaRPr>
          </a:p>
        </p:txBody>
      </p:sp>
      <p:sp>
        <p:nvSpPr>
          <p:cNvPr id="10" name="KSO_Shape"/>
          <p:cNvSpPr/>
          <p:nvPr/>
        </p:nvSpPr>
        <p:spPr bwMode="auto">
          <a:xfrm>
            <a:off x="9943114" y="1787090"/>
            <a:ext cx="506530" cy="445834"/>
          </a:xfrm>
          <a:custGeom>
            <a:avLst/>
            <a:gdLst>
              <a:gd name="T0" fmla="*/ 1814848 w 5325"/>
              <a:gd name="T1" fmla="*/ 1012065 h 4595"/>
              <a:gd name="T2" fmla="*/ 90510 w 5325"/>
              <a:gd name="T3" fmla="*/ 0 h 4595"/>
              <a:gd name="T4" fmla="*/ 0 w 5325"/>
              <a:gd name="T5" fmla="*/ 1012065 h 4595"/>
              <a:gd name="T6" fmla="*/ 459346 w 5325"/>
              <a:gd name="T7" fmla="*/ 1169473 h 4595"/>
              <a:gd name="T8" fmla="*/ 502276 w 5325"/>
              <a:gd name="T9" fmla="*/ 1643845 h 4595"/>
              <a:gd name="T10" fmla="*/ 630349 w 5325"/>
              <a:gd name="T11" fmla="*/ 1169473 h 4595"/>
              <a:gd name="T12" fmla="*/ 1275366 w 5325"/>
              <a:gd name="T13" fmla="*/ 1169473 h 4595"/>
              <a:gd name="T14" fmla="*/ 1403439 w 5325"/>
              <a:gd name="T15" fmla="*/ 1643845 h 4595"/>
              <a:gd name="T16" fmla="*/ 1446011 w 5325"/>
              <a:gd name="T17" fmla="*/ 1169473 h 4595"/>
              <a:gd name="T18" fmla="*/ 1905000 w 5325"/>
              <a:gd name="T19" fmla="*/ 1012065 h 4595"/>
              <a:gd name="T20" fmla="*/ 1653862 w 5325"/>
              <a:gd name="T21" fmla="*/ 977363 h 4595"/>
              <a:gd name="T22" fmla="*/ 1653504 w 5325"/>
              <a:gd name="T23" fmla="*/ 984518 h 4595"/>
              <a:gd name="T24" fmla="*/ 1651000 w 5325"/>
              <a:gd name="T25" fmla="*/ 990958 h 4595"/>
              <a:gd name="T26" fmla="*/ 1648138 w 5325"/>
              <a:gd name="T27" fmla="*/ 996682 h 4595"/>
              <a:gd name="T28" fmla="*/ 1643845 w 5325"/>
              <a:gd name="T29" fmla="*/ 1002048 h 4595"/>
              <a:gd name="T30" fmla="*/ 1638837 w 5325"/>
              <a:gd name="T31" fmla="*/ 1005983 h 4595"/>
              <a:gd name="T32" fmla="*/ 1632755 w 5325"/>
              <a:gd name="T33" fmla="*/ 1009561 h 4595"/>
              <a:gd name="T34" fmla="*/ 1626673 w 5325"/>
              <a:gd name="T35" fmla="*/ 1011349 h 4595"/>
              <a:gd name="T36" fmla="*/ 1619518 w 5325"/>
              <a:gd name="T37" fmla="*/ 1012065 h 4595"/>
              <a:gd name="T38" fmla="*/ 1149439 w 5325"/>
              <a:gd name="T39" fmla="*/ 1012065 h 4595"/>
              <a:gd name="T40" fmla="*/ 1142642 w 5325"/>
              <a:gd name="T41" fmla="*/ 1011349 h 4595"/>
              <a:gd name="T42" fmla="*/ 1135845 w 5325"/>
              <a:gd name="T43" fmla="*/ 1009561 h 4595"/>
              <a:gd name="T44" fmla="*/ 1130121 w 5325"/>
              <a:gd name="T45" fmla="*/ 1005983 h 4595"/>
              <a:gd name="T46" fmla="*/ 1125470 w 5325"/>
              <a:gd name="T47" fmla="*/ 1002048 h 4595"/>
              <a:gd name="T48" fmla="*/ 1120820 w 5325"/>
              <a:gd name="T49" fmla="*/ 996682 h 4595"/>
              <a:gd name="T50" fmla="*/ 1117958 w 5325"/>
              <a:gd name="T51" fmla="*/ 990958 h 4595"/>
              <a:gd name="T52" fmla="*/ 1115811 w 5325"/>
              <a:gd name="T53" fmla="*/ 984518 h 4595"/>
              <a:gd name="T54" fmla="*/ 1115454 w 5325"/>
              <a:gd name="T55" fmla="*/ 977363 h 4595"/>
              <a:gd name="T56" fmla="*/ 1115454 w 5325"/>
              <a:gd name="T57" fmla="*/ 731592 h 4595"/>
              <a:gd name="T58" fmla="*/ 1115811 w 5325"/>
              <a:gd name="T59" fmla="*/ 724437 h 4595"/>
              <a:gd name="T60" fmla="*/ 1117958 w 5325"/>
              <a:gd name="T61" fmla="*/ 718355 h 4595"/>
              <a:gd name="T62" fmla="*/ 1120820 w 5325"/>
              <a:gd name="T63" fmla="*/ 712273 h 4595"/>
              <a:gd name="T64" fmla="*/ 1125470 w 5325"/>
              <a:gd name="T65" fmla="*/ 707265 h 4595"/>
              <a:gd name="T66" fmla="*/ 1130121 w 5325"/>
              <a:gd name="T67" fmla="*/ 702972 h 4595"/>
              <a:gd name="T68" fmla="*/ 1135845 w 5325"/>
              <a:gd name="T69" fmla="*/ 699752 h 4595"/>
              <a:gd name="T70" fmla="*/ 1142642 w 5325"/>
              <a:gd name="T71" fmla="*/ 697606 h 4595"/>
              <a:gd name="T72" fmla="*/ 1149439 w 5325"/>
              <a:gd name="T73" fmla="*/ 697248 h 4595"/>
              <a:gd name="T74" fmla="*/ 1619518 w 5325"/>
              <a:gd name="T75" fmla="*/ 697248 h 4595"/>
              <a:gd name="T76" fmla="*/ 1626673 w 5325"/>
              <a:gd name="T77" fmla="*/ 697606 h 4595"/>
              <a:gd name="T78" fmla="*/ 1632755 w 5325"/>
              <a:gd name="T79" fmla="*/ 699752 h 4595"/>
              <a:gd name="T80" fmla="*/ 1638837 w 5325"/>
              <a:gd name="T81" fmla="*/ 702972 h 4595"/>
              <a:gd name="T82" fmla="*/ 1643845 w 5325"/>
              <a:gd name="T83" fmla="*/ 707265 h 4595"/>
              <a:gd name="T84" fmla="*/ 1648138 w 5325"/>
              <a:gd name="T85" fmla="*/ 712273 h 4595"/>
              <a:gd name="T86" fmla="*/ 1651000 w 5325"/>
              <a:gd name="T87" fmla="*/ 718355 h 4595"/>
              <a:gd name="T88" fmla="*/ 1653504 w 5325"/>
              <a:gd name="T89" fmla="*/ 724437 h 4595"/>
              <a:gd name="T90" fmla="*/ 1653862 w 5325"/>
              <a:gd name="T91" fmla="*/ 731592 h 459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325" h="4595">
                <a:moveTo>
                  <a:pt x="5325" y="2829"/>
                </a:moveTo>
                <a:lnTo>
                  <a:pt x="5073" y="2829"/>
                </a:lnTo>
                <a:lnTo>
                  <a:pt x="5073" y="0"/>
                </a:lnTo>
                <a:lnTo>
                  <a:pt x="253" y="0"/>
                </a:lnTo>
                <a:lnTo>
                  <a:pt x="253" y="2829"/>
                </a:lnTo>
                <a:lnTo>
                  <a:pt x="0" y="2829"/>
                </a:lnTo>
                <a:lnTo>
                  <a:pt x="0" y="3269"/>
                </a:lnTo>
                <a:lnTo>
                  <a:pt x="1284" y="3269"/>
                </a:lnTo>
                <a:lnTo>
                  <a:pt x="926" y="4595"/>
                </a:lnTo>
                <a:lnTo>
                  <a:pt x="1404" y="4595"/>
                </a:lnTo>
                <a:lnTo>
                  <a:pt x="1762" y="3269"/>
                </a:lnTo>
                <a:lnTo>
                  <a:pt x="3565" y="3269"/>
                </a:lnTo>
                <a:lnTo>
                  <a:pt x="3764" y="4009"/>
                </a:lnTo>
                <a:lnTo>
                  <a:pt x="3923" y="4595"/>
                </a:lnTo>
                <a:lnTo>
                  <a:pt x="4400" y="4595"/>
                </a:lnTo>
                <a:lnTo>
                  <a:pt x="4042" y="3269"/>
                </a:lnTo>
                <a:lnTo>
                  <a:pt x="5325" y="3269"/>
                </a:lnTo>
                <a:lnTo>
                  <a:pt x="5325" y="2829"/>
                </a:lnTo>
                <a:close/>
                <a:moveTo>
                  <a:pt x="4623" y="2732"/>
                </a:moveTo>
                <a:lnTo>
                  <a:pt x="4623" y="2732"/>
                </a:lnTo>
                <a:lnTo>
                  <a:pt x="4623" y="2742"/>
                </a:lnTo>
                <a:lnTo>
                  <a:pt x="4622" y="2752"/>
                </a:lnTo>
                <a:lnTo>
                  <a:pt x="4619" y="2760"/>
                </a:lnTo>
                <a:lnTo>
                  <a:pt x="4615" y="2770"/>
                </a:lnTo>
                <a:lnTo>
                  <a:pt x="4612" y="2779"/>
                </a:lnTo>
                <a:lnTo>
                  <a:pt x="4607" y="2786"/>
                </a:lnTo>
                <a:lnTo>
                  <a:pt x="4601" y="2794"/>
                </a:lnTo>
                <a:lnTo>
                  <a:pt x="4595" y="2801"/>
                </a:lnTo>
                <a:lnTo>
                  <a:pt x="4588" y="2807"/>
                </a:lnTo>
                <a:lnTo>
                  <a:pt x="4581" y="2812"/>
                </a:lnTo>
                <a:lnTo>
                  <a:pt x="4573" y="2817"/>
                </a:lnTo>
                <a:lnTo>
                  <a:pt x="4564" y="2822"/>
                </a:lnTo>
                <a:lnTo>
                  <a:pt x="4555" y="2824"/>
                </a:lnTo>
                <a:lnTo>
                  <a:pt x="4547" y="2827"/>
                </a:lnTo>
                <a:lnTo>
                  <a:pt x="4537" y="2828"/>
                </a:lnTo>
                <a:lnTo>
                  <a:pt x="4527" y="2829"/>
                </a:lnTo>
                <a:lnTo>
                  <a:pt x="3213" y="2829"/>
                </a:lnTo>
                <a:lnTo>
                  <a:pt x="3203" y="2828"/>
                </a:lnTo>
                <a:lnTo>
                  <a:pt x="3194" y="2827"/>
                </a:lnTo>
                <a:lnTo>
                  <a:pt x="3185" y="2824"/>
                </a:lnTo>
                <a:lnTo>
                  <a:pt x="3175" y="2822"/>
                </a:lnTo>
                <a:lnTo>
                  <a:pt x="3168" y="2817"/>
                </a:lnTo>
                <a:lnTo>
                  <a:pt x="3159" y="2812"/>
                </a:lnTo>
                <a:lnTo>
                  <a:pt x="3152" y="2807"/>
                </a:lnTo>
                <a:lnTo>
                  <a:pt x="3146" y="2801"/>
                </a:lnTo>
                <a:lnTo>
                  <a:pt x="3140" y="2794"/>
                </a:lnTo>
                <a:lnTo>
                  <a:pt x="3133" y="2786"/>
                </a:lnTo>
                <a:lnTo>
                  <a:pt x="3129" y="2779"/>
                </a:lnTo>
                <a:lnTo>
                  <a:pt x="3125" y="2770"/>
                </a:lnTo>
                <a:lnTo>
                  <a:pt x="3121" y="2760"/>
                </a:lnTo>
                <a:lnTo>
                  <a:pt x="3119" y="2752"/>
                </a:lnTo>
                <a:lnTo>
                  <a:pt x="3118" y="2742"/>
                </a:lnTo>
                <a:lnTo>
                  <a:pt x="3118" y="2732"/>
                </a:lnTo>
                <a:lnTo>
                  <a:pt x="3118" y="2045"/>
                </a:lnTo>
                <a:lnTo>
                  <a:pt x="3118" y="2035"/>
                </a:lnTo>
                <a:lnTo>
                  <a:pt x="3119" y="2025"/>
                </a:lnTo>
                <a:lnTo>
                  <a:pt x="3121" y="2016"/>
                </a:lnTo>
                <a:lnTo>
                  <a:pt x="3125" y="2008"/>
                </a:lnTo>
                <a:lnTo>
                  <a:pt x="3129" y="1999"/>
                </a:lnTo>
                <a:lnTo>
                  <a:pt x="3133" y="1991"/>
                </a:lnTo>
                <a:lnTo>
                  <a:pt x="3140" y="1983"/>
                </a:lnTo>
                <a:lnTo>
                  <a:pt x="3146" y="1977"/>
                </a:lnTo>
                <a:lnTo>
                  <a:pt x="3152" y="1971"/>
                </a:lnTo>
                <a:lnTo>
                  <a:pt x="3159" y="1965"/>
                </a:lnTo>
                <a:lnTo>
                  <a:pt x="3168" y="1960"/>
                </a:lnTo>
                <a:lnTo>
                  <a:pt x="3175" y="1956"/>
                </a:lnTo>
                <a:lnTo>
                  <a:pt x="3185" y="1953"/>
                </a:lnTo>
                <a:lnTo>
                  <a:pt x="3194" y="1950"/>
                </a:lnTo>
                <a:lnTo>
                  <a:pt x="3203" y="1949"/>
                </a:lnTo>
                <a:lnTo>
                  <a:pt x="3213" y="1949"/>
                </a:lnTo>
                <a:lnTo>
                  <a:pt x="4527" y="1949"/>
                </a:lnTo>
                <a:lnTo>
                  <a:pt x="4537" y="1949"/>
                </a:lnTo>
                <a:lnTo>
                  <a:pt x="4547" y="1950"/>
                </a:lnTo>
                <a:lnTo>
                  <a:pt x="4555" y="1953"/>
                </a:lnTo>
                <a:lnTo>
                  <a:pt x="4564" y="1956"/>
                </a:lnTo>
                <a:lnTo>
                  <a:pt x="4573" y="1960"/>
                </a:lnTo>
                <a:lnTo>
                  <a:pt x="4581" y="1965"/>
                </a:lnTo>
                <a:lnTo>
                  <a:pt x="4588" y="1971"/>
                </a:lnTo>
                <a:lnTo>
                  <a:pt x="4595" y="1977"/>
                </a:lnTo>
                <a:lnTo>
                  <a:pt x="4601" y="1983"/>
                </a:lnTo>
                <a:lnTo>
                  <a:pt x="4607" y="1991"/>
                </a:lnTo>
                <a:lnTo>
                  <a:pt x="4612" y="1999"/>
                </a:lnTo>
                <a:lnTo>
                  <a:pt x="4615" y="2008"/>
                </a:lnTo>
                <a:lnTo>
                  <a:pt x="4619" y="2016"/>
                </a:lnTo>
                <a:lnTo>
                  <a:pt x="4622" y="2025"/>
                </a:lnTo>
                <a:lnTo>
                  <a:pt x="4623" y="2035"/>
                </a:lnTo>
                <a:lnTo>
                  <a:pt x="4623" y="2045"/>
                </a:lnTo>
                <a:lnTo>
                  <a:pt x="4623" y="2732"/>
                </a:lnTo>
                <a:close/>
              </a:path>
            </a:pathLst>
          </a:custGeom>
          <a:solidFill>
            <a:srgbClr val="8EBBCC"/>
          </a:solidFill>
          <a:ln>
            <a:noFill/>
          </a:ln>
        </p:spPr>
        <p:txBody>
          <a:bodyPr bIns="720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dirty="0">
              <a:solidFill>
                <a:srgbClr val="FFFFFF"/>
              </a:solidFill>
            </a:endParaRPr>
          </a:p>
        </p:txBody>
      </p:sp>
      <p:sp>
        <p:nvSpPr>
          <p:cNvPr id="11" name="KSO_Shape"/>
          <p:cNvSpPr/>
          <p:nvPr/>
        </p:nvSpPr>
        <p:spPr>
          <a:xfrm>
            <a:off x="1650755" y="2697478"/>
            <a:ext cx="574450" cy="383924"/>
          </a:xfrm>
          <a:custGeom>
            <a:avLst/>
            <a:gdLst/>
            <a:ahLst/>
            <a:cxnLst/>
            <a:rect l="l" t="t" r="r" b="b"/>
            <a:pathLst>
              <a:path w="4974795" h="3320682">
                <a:moveTo>
                  <a:pt x="1897867" y="1805825"/>
                </a:moveTo>
                <a:lnTo>
                  <a:pt x="2485737" y="2315734"/>
                </a:lnTo>
                <a:lnTo>
                  <a:pt x="3073607" y="1805825"/>
                </a:lnTo>
                <a:lnTo>
                  <a:pt x="4820061" y="3320682"/>
                </a:lnTo>
                <a:lnTo>
                  <a:pt x="151413" y="3320682"/>
                </a:lnTo>
                <a:close/>
                <a:moveTo>
                  <a:pt x="0" y="159634"/>
                </a:moveTo>
                <a:lnTo>
                  <a:pt x="1788328" y="1710812"/>
                </a:lnTo>
                <a:lnTo>
                  <a:pt x="0" y="3261996"/>
                </a:lnTo>
                <a:close/>
                <a:moveTo>
                  <a:pt x="4974795" y="156753"/>
                </a:moveTo>
                <a:lnTo>
                  <a:pt x="4974795" y="3264872"/>
                </a:lnTo>
                <a:lnTo>
                  <a:pt x="3183146" y="1710812"/>
                </a:lnTo>
                <a:close/>
                <a:moveTo>
                  <a:pt x="35040" y="0"/>
                </a:moveTo>
                <a:lnTo>
                  <a:pt x="4936434" y="0"/>
                </a:lnTo>
                <a:lnTo>
                  <a:pt x="2485737" y="2125709"/>
                </a:lnTo>
                <a:close/>
              </a:path>
            </a:pathLst>
          </a:custGeom>
          <a:solidFill>
            <a:srgbClr val="945E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US" b="1">
              <a:solidFill>
                <a:srgbClr val="FFFFFF"/>
              </a:solidFill>
            </a:endParaRPr>
          </a:p>
        </p:txBody>
      </p:sp>
      <p:sp>
        <p:nvSpPr>
          <p:cNvPr id="12" name="KSO_Shape"/>
          <p:cNvSpPr/>
          <p:nvPr/>
        </p:nvSpPr>
        <p:spPr bwMode="auto">
          <a:xfrm>
            <a:off x="2594036" y="2597583"/>
            <a:ext cx="381033" cy="502432"/>
          </a:xfrm>
          <a:custGeom>
            <a:avLst/>
            <a:gdLst>
              <a:gd name="T0" fmla="*/ 858367 w 2404"/>
              <a:gd name="T1" fmla="*/ 0 h 3172"/>
              <a:gd name="T2" fmla="*/ 107296 w 2404"/>
              <a:gd name="T3" fmla="*/ 0 h 3172"/>
              <a:gd name="T4" fmla="*/ 0 w 2404"/>
              <a:gd name="T5" fmla="*/ 107275 h 3172"/>
              <a:gd name="T6" fmla="*/ 0 w 2404"/>
              <a:gd name="T7" fmla="*/ 1693690 h 3172"/>
              <a:gd name="T8" fmla="*/ 107296 w 2404"/>
              <a:gd name="T9" fmla="*/ 1800397 h 3172"/>
              <a:gd name="T10" fmla="*/ 1257462 w 2404"/>
              <a:gd name="T11" fmla="*/ 1800397 h 3172"/>
              <a:gd name="T12" fmla="*/ 1364758 w 2404"/>
              <a:gd name="T13" fmla="*/ 1693690 h 3172"/>
              <a:gd name="T14" fmla="*/ 1364758 w 2404"/>
              <a:gd name="T15" fmla="*/ 492669 h 3172"/>
              <a:gd name="T16" fmla="*/ 858367 w 2404"/>
              <a:gd name="T17" fmla="*/ 0 h 3172"/>
              <a:gd name="T18" fmla="*/ 1308555 w 2404"/>
              <a:gd name="T19" fmla="*/ 562482 h 3172"/>
              <a:gd name="T20" fmla="*/ 929898 w 2404"/>
              <a:gd name="T21" fmla="*/ 562482 h 3172"/>
              <a:gd name="T22" fmla="*/ 787972 w 2404"/>
              <a:gd name="T23" fmla="*/ 420585 h 3172"/>
              <a:gd name="T24" fmla="*/ 787972 w 2404"/>
              <a:gd name="T25" fmla="*/ 56191 h 3172"/>
              <a:gd name="T26" fmla="*/ 858367 w 2404"/>
              <a:gd name="T27" fmla="*/ 56191 h 3172"/>
              <a:gd name="T28" fmla="*/ 858367 w 2404"/>
              <a:gd name="T29" fmla="*/ 420585 h 3172"/>
              <a:gd name="T30" fmla="*/ 929898 w 2404"/>
              <a:gd name="T31" fmla="*/ 492669 h 3172"/>
              <a:gd name="T32" fmla="*/ 1308555 w 2404"/>
              <a:gd name="T33" fmla="*/ 492669 h 3172"/>
              <a:gd name="T34" fmla="*/ 1308555 w 2404"/>
              <a:gd name="T35" fmla="*/ 562482 h 31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04" h="3172">
                <a:moveTo>
                  <a:pt x="1512" y="0"/>
                </a:moveTo>
                <a:cubicBezTo>
                  <a:pt x="189" y="0"/>
                  <a:pt x="189" y="0"/>
                  <a:pt x="189" y="0"/>
                </a:cubicBezTo>
                <a:cubicBezTo>
                  <a:pt x="84" y="0"/>
                  <a:pt x="0" y="85"/>
                  <a:pt x="0" y="189"/>
                </a:cubicBezTo>
                <a:cubicBezTo>
                  <a:pt x="0" y="2984"/>
                  <a:pt x="0" y="2984"/>
                  <a:pt x="0" y="2984"/>
                </a:cubicBezTo>
                <a:cubicBezTo>
                  <a:pt x="0" y="3088"/>
                  <a:pt x="84" y="3172"/>
                  <a:pt x="189" y="3172"/>
                </a:cubicBezTo>
                <a:cubicBezTo>
                  <a:pt x="2215" y="3172"/>
                  <a:pt x="2215" y="3172"/>
                  <a:pt x="2215" y="3172"/>
                </a:cubicBezTo>
                <a:cubicBezTo>
                  <a:pt x="2320" y="3172"/>
                  <a:pt x="2404" y="3088"/>
                  <a:pt x="2404" y="2984"/>
                </a:cubicBezTo>
                <a:cubicBezTo>
                  <a:pt x="2404" y="868"/>
                  <a:pt x="2404" y="868"/>
                  <a:pt x="2404" y="868"/>
                </a:cubicBezTo>
                <a:lnTo>
                  <a:pt x="1512" y="0"/>
                </a:lnTo>
                <a:close/>
                <a:moveTo>
                  <a:pt x="2305" y="991"/>
                </a:moveTo>
                <a:cubicBezTo>
                  <a:pt x="1638" y="991"/>
                  <a:pt x="1638" y="991"/>
                  <a:pt x="1638" y="991"/>
                </a:cubicBezTo>
                <a:cubicBezTo>
                  <a:pt x="1500" y="991"/>
                  <a:pt x="1388" y="879"/>
                  <a:pt x="1388" y="741"/>
                </a:cubicBezTo>
                <a:cubicBezTo>
                  <a:pt x="1388" y="99"/>
                  <a:pt x="1388" y="99"/>
                  <a:pt x="1388" y="99"/>
                </a:cubicBezTo>
                <a:cubicBezTo>
                  <a:pt x="1512" y="99"/>
                  <a:pt x="1512" y="99"/>
                  <a:pt x="1512" y="99"/>
                </a:cubicBezTo>
                <a:cubicBezTo>
                  <a:pt x="1512" y="741"/>
                  <a:pt x="1512" y="741"/>
                  <a:pt x="1512" y="741"/>
                </a:cubicBezTo>
                <a:cubicBezTo>
                  <a:pt x="1512" y="811"/>
                  <a:pt x="1568" y="868"/>
                  <a:pt x="1638" y="868"/>
                </a:cubicBezTo>
                <a:cubicBezTo>
                  <a:pt x="2305" y="868"/>
                  <a:pt x="2305" y="868"/>
                  <a:pt x="2305" y="868"/>
                </a:cubicBezTo>
                <a:lnTo>
                  <a:pt x="2305" y="991"/>
                </a:lnTo>
                <a:close/>
              </a:path>
            </a:pathLst>
          </a:custGeom>
          <a:solidFill>
            <a:srgbClr val="945E75"/>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13" name="KSO_Shape"/>
          <p:cNvSpPr/>
          <p:nvPr/>
        </p:nvSpPr>
        <p:spPr bwMode="auto">
          <a:xfrm>
            <a:off x="3493870" y="2597582"/>
            <a:ext cx="496119" cy="510525"/>
          </a:xfrm>
          <a:custGeom>
            <a:avLst/>
            <a:gdLst>
              <a:gd name="T0" fmla="*/ 1443836 w 3333"/>
              <a:gd name="T1" fmla="*/ 903609 h 3431"/>
              <a:gd name="T2" fmla="*/ 1368287 w 3333"/>
              <a:gd name="T3" fmla="*/ 893114 h 3431"/>
              <a:gd name="T4" fmla="*/ 1423900 w 3333"/>
              <a:gd name="T5" fmla="*/ 783443 h 3431"/>
              <a:gd name="T6" fmla="*/ 1444361 w 3333"/>
              <a:gd name="T7" fmla="*/ 784492 h 3431"/>
              <a:gd name="T8" fmla="*/ 1650548 w 3333"/>
              <a:gd name="T9" fmla="*/ 409825 h 3431"/>
              <a:gd name="T10" fmla="*/ 1470069 w 3333"/>
              <a:gd name="T11" fmla="*/ 201502 h 3431"/>
              <a:gd name="T12" fmla="*/ 1470069 w 3333"/>
              <a:gd name="T13" fmla="*/ 79761 h 3431"/>
              <a:gd name="T14" fmla="*/ 1748658 w 3333"/>
              <a:gd name="T15" fmla="*/ 409825 h 3431"/>
              <a:gd name="T16" fmla="*/ 1443836 w 3333"/>
              <a:gd name="T17" fmla="*/ 903609 h 3431"/>
              <a:gd name="T18" fmla="*/ 880887 w 3333"/>
              <a:gd name="T19" fmla="*/ 1170179 h 3431"/>
              <a:gd name="T20" fmla="*/ 317413 w 3333"/>
              <a:gd name="T21" fmla="*/ 354202 h 3431"/>
              <a:gd name="T22" fmla="*/ 319512 w 3333"/>
              <a:gd name="T23" fmla="*/ 0 h 3431"/>
              <a:gd name="T24" fmla="*/ 1433343 w 3333"/>
              <a:gd name="T25" fmla="*/ 0 h 3431"/>
              <a:gd name="T26" fmla="*/ 1433343 w 3333"/>
              <a:gd name="T27" fmla="*/ 354202 h 3431"/>
              <a:gd name="T28" fmla="*/ 880887 w 3333"/>
              <a:gd name="T29" fmla="*/ 1170179 h 3431"/>
              <a:gd name="T30" fmla="*/ 600724 w 3333"/>
              <a:gd name="T31" fmla="*/ 108097 h 3431"/>
              <a:gd name="T32" fmla="*/ 462217 w 3333"/>
              <a:gd name="T33" fmla="*/ 107573 h 3431"/>
              <a:gd name="T34" fmla="*/ 888757 w 3333"/>
              <a:gd name="T35" fmla="*/ 1071527 h 3431"/>
              <a:gd name="T36" fmla="*/ 600724 w 3333"/>
              <a:gd name="T37" fmla="*/ 108097 h 3431"/>
              <a:gd name="T38" fmla="*/ 304822 w 3333"/>
              <a:gd name="T39" fmla="*/ 784492 h 3431"/>
              <a:gd name="T40" fmla="*/ 324758 w 3333"/>
              <a:gd name="T41" fmla="*/ 783443 h 3431"/>
              <a:gd name="T42" fmla="*/ 380371 w 3333"/>
              <a:gd name="T43" fmla="*/ 893114 h 3431"/>
              <a:gd name="T44" fmla="*/ 304822 w 3333"/>
              <a:gd name="T45" fmla="*/ 903609 h 3431"/>
              <a:gd name="T46" fmla="*/ 0 w 3333"/>
              <a:gd name="T47" fmla="*/ 409825 h 3431"/>
              <a:gd name="T48" fmla="*/ 278589 w 3333"/>
              <a:gd name="T49" fmla="*/ 79761 h 3431"/>
              <a:gd name="T50" fmla="*/ 278589 w 3333"/>
              <a:gd name="T51" fmla="*/ 201502 h 3431"/>
              <a:gd name="T52" fmla="*/ 98110 w 3333"/>
              <a:gd name="T53" fmla="*/ 409825 h 3431"/>
              <a:gd name="T54" fmla="*/ 304822 w 3333"/>
              <a:gd name="T55" fmla="*/ 784492 h 3431"/>
              <a:gd name="T56" fmla="*/ 776482 w 3333"/>
              <a:gd name="T57" fmla="*/ 1318157 h 3431"/>
              <a:gd name="T58" fmla="*/ 871443 w 3333"/>
              <a:gd name="T59" fmla="*/ 1223178 h 3431"/>
              <a:gd name="T60" fmla="*/ 966405 w 3333"/>
              <a:gd name="T61" fmla="*/ 1318157 h 3431"/>
              <a:gd name="T62" fmla="*/ 871443 w 3333"/>
              <a:gd name="T63" fmla="*/ 1413661 h 3431"/>
              <a:gd name="T64" fmla="*/ 776482 w 3333"/>
              <a:gd name="T65" fmla="*/ 1318157 h 3431"/>
              <a:gd name="T66" fmla="*/ 1147934 w 3333"/>
              <a:gd name="T67" fmla="*/ 1530679 h 3431"/>
              <a:gd name="T68" fmla="*/ 1057694 w 3333"/>
              <a:gd name="T69" fmla="*/ 1620410 h 3431"/>
              <a:gd name="T70" fmla="*/ 695686 w 3333"/>
              <a:gd name="T71" fmla="*/ 1620410 h 3431"/>
              <a:gd name="T72" fmla="*/ 605446 w 3333"/>
              <a:gd name="T73" fmla="*/ 1530679 h 3431"/>
              <a:gd name="T74" fmla="*/ 695686 w 3333"/>
              <a:gd name="T75" fmla="*/ 1440423 h 3431"/>
              <a:gd name="T76" fmla="*/ 1057694 w 3333"/>
              <a:gd name="T77" fmla="*/ 1440423 h 3431"/>
              <a:gd name="T78" fmla="*/ 1147934 w 3333"/>
              <a:gd name="T79" fmla="*/ 1530679 h 3431"/>
              <a:gd name="T80" fmla="*/ 515206 w 3333"/>
              <a:gd name="T81" fmla="*/ 1656617 h 3431"/>
              <a:gd name="T82" fmla="*/ 1199350 w 3333"/>
              <a:gd name="T83" fmla="*/ 1656617 h 3431"/>
              <a:gd name="T84" fmla="*/ 1289589 w 3333"/>
              <a:gd name="T85" fmla="*/ 1800397 h 3431"/>
              <a:gd name="T86" fmla="*/ 425491 w 3333"/>
              <a:gd name="T87" fmla="*/ 1800397 h 3431"/>
              <a:gd name="T88" fmla="*/ 515206 w 3333"/>
              <a:gd name="T89" fmla="*/ 1656617 h 343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333" h="3431">
                <a:moveTo>
                  <a:pt x="2752" y="1722"/>
                </a:moveTo>
                <a:cubicBezTo>
                  <a:pt x="2703" y="1722"/>
                  <a:pt x="2655" y="1715"/>
                  <a:pt x="2608" y="1702"/>
                </a:cubicBezTo>
                <a:cubicBezTo>
                  <a:pt x="2647" y="1637"/>
                  <a:pt x="2683" y="1567"/>
                  <a:pt x="2714" y="1493"/>
                </a:cubicBezTo>
                <a:cubicBezTo>
                  <a:pt x="2727" y="1494"/>
                  <a:pt x="2740" y="1495"/>
                  <a:pt x="2753" y="1495"/>
                </a:cubicBezTo>
                <a:cubicBezTo>
                  <a:pt x="3011" y="1495"/>
                  <a:pt x="3146" y="1093"/>
                  <a:pt x="3146" y="781"/>
                </a:cubicBezTo>
                <a:cubicBezTo>
                  <a:pt x="3146" y="520"/>
                  <a:pt x="3000" y="384"/>
                  <a:pt x="2802" y="384"/>
                </a:cubicBezTo>
                <a:cubicBezTo>
                  <a:pt x="2802" y="304"/>
                  <a:pt x="2802" y="221"/>
                  <a:pt x="2802" y="152"/>
                </a:cubicBezTo>
                <a:cubicBezTo>
                  <a:pt x="3104" y="152"/>
                  <a:pt x="3333" y="394"/>
                  <a:pt x="3333" y="781"/>
                </a:cubicBezTo>
                <a:cubicBezTo>
                  <a:pt x="3333" y="1218"/>
                  <a:pt x="3114" y="1722"/>
                  <a:pt x="2752" y="1722"/>
                </a:cubicBezTo>
                <a:close/>
                <a:moveTo>
                  <a:pt x="1679" y="2230"/>
                </a:moveTo>
                <a:cubicBezTo>
                  <a:pt x="1110" y="2230"/>
                  <a:pt x="605" y="1534"/>
                  <a:pt x="605" y="675"/>
                </a:cubicBezTo>
                <a:cubicBezTo>
                  <a:pt x="605" y="633"/>
                  <a:pt x="607" y="42"/>
                  <a:pt x="609" y="0"/>
                </a:cubicBezTo>
                <a:cubicBezTo>
                  <a:pt x="2732" y="0"/>
                  <a:pt x="2732" y="0"/>
                  <a:pt x="2732" y="0"/>
                </a:cubicBezTo>
                <a:cubicBezTo>
                  <a:pt x="2735" y="42"/>
                  <a:pt x="2732" y="633"/>
                  <a:pt x="2732" y="675"/>
                </a:cubicBezTo>
                <a:cubicBezTo>
                  <a:pt x="2732" y="1534"/>
                  <a:pt x="2249" y="2230"/>
                  <a:pt x="1679" y="2230"/>
                </a:cubicBezTo>
                <a:close/>
                <a:moveTo>
                  <a:pt x="1145" y="206"/>
                </a:moveTo>
                <a:cubicBezTo>
                  <a:pt x="881" y="205"/>
                  <a:pt x="881" y="205"/>
                  <a:pt x="881" y="205"/>
                </a:cubicBezTo>
                <a:cubicBezTo>
                  <a:pt x="881" y="205"/>
                  <a:pt x="854" y="1982"/>
                  <a:pt x="1694" y="2042"/>
                </a:cubicBezTo>
                <a:cubicBezTo>
                  <a:pt x="1051" y="1570"/>
                  <a:pt x="1145" y="206"/>
                  <a:pt x="1145" y="206"/>
                </a:cubicBezTo>
                <a:close/>
                <a:moveTo>
                  <a:pt x="581" y="1495"/>
                </a:moveTo>
                <a:cubicBezTo>
                  <a:pt x="594" y="1495"/>
                  <a:pt x="606" y="1494"/>
                  <a:pt x="619" y="1493"/>
                </a:cubicBezTo>
                <a:cubicBezTo>
                  <a:pt x="650" y="1567"/>
                  <a:pt x="686" y="1637"/>
                  <a:pt x="725" y="1702"/>
                </a:cubicBezTo>
                <a:cubicBezTo>
                  <a:pt x="679" y="1715"/>
                  <a:pt x="630" y="1722"/>
                  <a:pt x="581" y="1722"/>
                </a:cubicBezTo>
                <a:cubicBezTo>
                  <a:pt x="219" y="1722"/>
                  <a:pt x="0" y="1218"/>
                  <a:pt x="0" y="781"/>
                </a:cubicBezTo>
                <a:cubicBezTo>
                  <a:pt x="0" y="394"/>
                  <a:pt x="229" y="152"/>
                  <a:pt x="531" y="152"/>
                </a:cubicBezTo>
                <a:cubicBezTo>
                  <a:pt x="531" y="221"/>
                  <a:pt x="531" y="304"/>
                  <a:pt x="531" y="384"/>
                </a:cubicBezTo>
                <a:cubicBezTo>
                  <a:pt x="333" y="384"/>
                  <a:pt x="187" y="520"/>
                  <a:pt x="187" y="781"/>
                </a:cubicBezTo>
                <a:cubicBezTo>
                  <a:pt x="187" y="1093"/>
                  <a:pt x="322" y="1495"/>
                  <a:pt x="581" y="1495"/>
                </a:cubicBezTo>
                <a:close/>
                <a:moveTo>
                  <a:pt x="1480" y="2512"/>
                </a:moveTo>
                <a:cubicBezTo>
                  <a:pt x="1480" y="2412"/>
                  <a:pt x="1561" y="2331"/>
                  <a:pt x="1661" y="2331"/>
                </a:cubicBezTo>
                <a:cubicBezTo>
                  <a:pt x="1761" y="2331"/>
                  <a:pt x="1842" y="2412"/>
                  <a:pt x="1842" y="2512"/>
                </a:cubicBezTo>
                <a:cubicBezTo>
                  <a:pt x="1842" y="2613"/>
                  <a:pt x="1761" y="2694"/>
                  <a:pt x="1661" y="2694"/>
                </a:cubicBezTo>
                <a:cubicBezTo>
                  <a:pt x="1561" y="2694"/>
                  <a:pt x="1480" y="2613"/>
                  <a:pt x="1480" y="2512"/>
                </a:cubicBezTo>
                <a:close/>
                <a:moveTo>
                  <a:pt x="2188" y="2917"/>
                </a:moveTo>
                <a:cubicBezTo>
                  <a:pt x="2188" y="3011"/>
                  <a:pt x="2111" y="3088"/>
                  <a:pt x="2016" y="3088"/>
                </a:cubicBezTo>
                <a:cubicBezTo>
                  <a:pt x="1326" y="3088"/>
                  <a:pt x="1326" y="3088"/>
                  <a:pt x="1326" y="3088"/>
                </a:cubicBezTo>
                <a:cubicBezTo>
                  <a:pt x="1231" y="3088"/>
                  <a:pt x="1154" y="3011"/>
                  <a:pt x="1154" y="2917"/>
                </a:cubicBezTo>
                <a:cubicBezTo>
                  <a:pt x="1154" y="2822"/>
                  <a:pt x="1231" y="2745"/>
                  <a:pt x="1326" y="2745"/>
                </a:cubicBezTo>
                <a:cubicBezTo>
                  <a:pt x="2016" y="2745"/>
                  <a:pt x="2016" y="2745"/>
                  <a:pt x="2016" y="2745"/>
                </a:cubicBezTo>
                <a:cubicBezTo>
                  <a:pt x="2111" y="2745"/>
                  <a:pt x="2188" y="2822"/>
                  <a:pt x="2188" y="2917"/>
                </a:cubicBezTo>
                <a:close/>
                <a:moveTo>
                  <a:pt x="982" y="3157"/>
                </a:moveTo>
                <a:cubicBezTo>
                  <a:pt x="2286" y="3157"/>
                  <a:pt x="2286" y="3157"/>
                  <a:pt x="2286" y="3157"/>
                </a:cubicBezTo>
                <a:cubicBezTo>
                  <a:pt x="2441" y="3157"/>
                  <a:pt x="2458" y="3337"/>
                  <a:pt x="2458" y="3431"/>
                </a:cubicBezTo>
                <a:cubicBezTo>
                  <a:pt x="1750" y="3431"/>
                  <a:pt x="1506" y="3431"/>
                  <a:pt x="811" y="3431"/>
                </a:cubicBezTo>
                <a:cubicBezTo>
                  <a:pt x="811" y="3337"/>
                  <a:pt x="823" y="3157"/>
                  <a:pt x="982" y="3157"/>
                </a:cubicBezTo>
                <a:close/>
              </a:path>
            </a:pathLst>
          </a:custGeom>
          <a:solidFill>
            <a:srgbClr val="945E75"/>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14" name="KSO_Shape"/>
          <p:cNvSpPr/>
          <p:nvPr/>
        </p:nvSpPr>
        <p:spPr bwMode="auto">
          <a:xfrm>
            <a:off x="4425640" y="2597583"/>
            <a:ext cx="511894" cy="511894"/>
          </a:xfrm>
          <a:custGeom>
            <a:avLst/>
            <a:gdLst>
              <a:gd name="T0" fmla="*/ 1627741 w 2756"/>
              <a:gd name="T1" fmla="*/ 729043 h 2756"/>
              <a:gd name="T2" fmla="*/ 1068409 w 2756"/>
              <a:gd name="T3" fmla="*/ 169196 h 2756"/>
              <a:gd name="T4" fmla="*/ 1236144 w 2756"/>
              <a:gd name="T5" fmla="*/ 0 h 2756"/>
              <a:gd name="T6" fmla="*/ 1798739 w 2756"/>
              <a:gd name="T7" fmla="*/ 562461 h 2756"/>
              <a:gd name="T8" fmla="*/ 1627741 w 2756"/>
              <a:gd name="T9" fmla="*/ 729043 h 2756"/>
              <a:gd name="T10" fmla="*/ 1461312 w 2756"/>
              <a:gd name="T11" fmla="*/ 891053 h 2756"/>
              <a:gd name="T12" fmla="*/ 1450870 w 2756"/>
              <a:gd name="T13" fmla="*/ 900199 h 2756"/>
              <a:gd name="T14" fmla="*/ 1349054 w 2756"/>
              <a:gd name="T15" fmla="*/ 900199 h 2756"/>
              <a:gd name="T16" fmla="*/ 1236144 w 2756"/>
              <a:gd name="T17" fmla="*/ 900199 h 2756"/>
              <a:gd name="T18" fmla="*/ 1123886 w 2756"/>
              <a:gd name="T19" fmla="*/ 1350298 h 2756"/>
              <a:gd name="T20" fmla="*/ 224516 w 2756"/>
              <a:gd name="T21" fmla="*/ 1800397 h 2756"/>
              <a:gd name="T22" fmla="*/ 112258 w 2756"/>
              <a:gd name="T23" fmla="*/ 1800397 h 2756"/>
              <a:gd name="T24" fmla="*/ 469917 w 2756"/>
              <a:gd name="T25" fmla="*/ 1442408 h 2756"/>
              <a:gd name="T26" fmla="*/ 561943 w 2756"/>
              <a:gd name="T27" fmla="*/ 1462659 h 2756"/>
              <a:gd name="T28" fmla="*/ 786459 w 2756"/>
              <a:gd name="T29" fmla="*/ 1237936 h 2756"/>
              <a:gd name="T30" fmla="*/ 561943 w 2756"/>
              <a:gd name="T31" fmla="*/ 1012560 h 2756"/>
              <a:gd name="T32" fmla="*/ 336774 w 2756"/>
              <a:gd name="T33" fmla="*/ 1237936 h 2756"/>
              <a:gd name="T34" fmla="*/ 357007 w 2756"/>
              <a:gd name="T35" fmla="*/ 1330047 h 2756"/>
              <a:gd name="T36" fmla="*/ 0 w 2756"/>
              <a:gd name="T37" fmla="*/ 1688036 h 2756"/>
              <a:gd name="T38" fmla="*/ 0 w 2756"/>
              <a:gd name="T39" fmla="*/ 1575674 h 2756"/>
              <a:gd name="T40" fmla="*/ 449685 w 2756"/>
              <a:gd name="T41" fmla="*/ 675476 h 2756"/>
              <a:gd name="T42" fmla="*/ 899370 w 2756"/>
              <a:gd name="T43" fmla="*/ 562461 h 2756"/>
              <a:gd name="T44" fmla="*/ 899370 w 2756"/>
              <a:gd name="T45" fmla="*/ 450099 h 2756"/>
              <a:gd name="T46" fmla="*/ 899370 w 2756"/>
              <a:gd name="T47" fmla="*/ 341004 h 2756"/>
              <a:gd name="T48" fmla="*/ 904591 w 2756"/>
              <a:gd name="T49" fmla="*/ 333818 h 2756"/>
              <a:gd name="T50" fmla="*/ 956151 w 2756"/>
              <a:gd name="T51" fmla="*/ 282210 h 2756"/>
              <a:gd name="T52" fmla="*/ 1513525 w 2756"/>
              <a:gd name="T53" fmla="*/ 840098 h 2756"/>
              <a:gd name="T54" fmla="*/ 1461312 w 2756"/>
              <a:gd name="T55" fmla="*/ 891053 h 275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756" h="2756">
                <a:moveTo>
                  <a:pt x="2494" y="1116"/>
                </a:moveTo>
                <a:cubicBezTo>
                  <a:pt x="1637" y="259"/>
                  <a:pt x="1637" y="259"/>
                  <a:pt x="1637" y="259"/>
                </a:cubicBezTo>
                <a:cubicBezTo>
                  <a:pt x="1894" y="0"/>
                  <a:pt x="1894" y="0"/>
                  <a:pt x="1894" y="0"/>
                </a:cubicBezTo>
                <a:cubicBezTo>
                  <a:pt x="2756" y="861"/>
                  <a:pt x="2756" y="861"/>
                  <a:pt x="2756" y="861"/>
                </a:cubicBezTo>
                <a:lnTo>
                  <a:pt x="2494" y="1116"/>
                </a:lnTo>
                <a:close/>
                <a:moveTo>
                  <a:pt x="2239" y="1364"/>
                </a:moveTo>
                <a:cubicBezTo>
                  <a:pt x="2233" y="1370"/>
                  <a:pt x="2228" y="1373"/>
                  <a:pt x="2223" y="1378"/>
                </a:cubicBezTo>
                <a:cubicBezTo>
                  <a:pt x="2067" y="1378"/>
                  <a:pt x="2067" y="1378"/>
                  <a:pt x="2067" y="1378"/>
                </a:cubicBezTo>
                <a:cubicBezTo>
                  <a:pt x="1894" y="1378"/>
                  <a:pt x="1894" y="1378"/>
                  <a:pt x="1894" y="1378"/>
                </a:cubicBezTo>
                <a:cubicBezTo>
                  <a:pt x="1722" y="2067"/>
                  <a:pt x="1722" y="2067"/>
                  <a:pt x="1722" y="2067"/>
                </a:cubicBezTo>
                <a:cubicBezTo>
                  <a:pt x="344" y="2756"/>
                  <a:pt x="344" y="2756"/>
                  <a:pt x="344" y="2756"/>
                </a:cubicBezTo>
                <a:cubicBezTo>
                  <a:pt x="172" y="2756"/>
                  <a:pt x="172" y="2756"/>
                  <a:pt x="172" y="2756"/>
                </a:cubicBezTo>
                <a:cubicBezTo>
                  <a:pt x="720" y="2208"/>
                  <a:pt x="720" y="2208"/>
                  <a:pt x="720" y="2208"/>
                </a:cubicBezTo>
                <a:cubicBezTo>
                  <a:pt x="763" y="2228"/>
                  <a:pt x="810" y="2239"/>
                  <a:pt x="861" y="2239"/>
                </a:cubicBezTo>
                <a:cubicBezTo>
                  <a:pt x="1051" y="2239"/>
                  <a:pt x="1205" y="2085"/>
                  <a:pt x="1205" y="1895"/>
                </a:cubicBezTo>
                <a:cubicBezTo>
                  <a:pt x="1205" y="1705"/>
                  <a:pt x="1051" y="1550"/>
                  <a:pt x="861" y="1550"/>
                </a:cubicBezTo>
                <a:cubicBezTo>
                  <a:pt x="671" y="1550"/>
                  <a:pt x="516" y="1705"/>
                  <a:pt x="516" y="1895"/>
                </a:cubicBezTo>
                <a:cubicBezTo>
                  <a:pt x="516" y="1945"/>
                  <a:pt x="528" y="1993"/>
                  <a:pt x="547" y="2036"/>
                </a:cubicBezTo>
                <a:cubicBezTo>
                  <a:pt x="0" y="2584"/>
                  <a:pt x="0" y="2584"/>
                  <a:pt x="0" y="2584"/>
                </a:cubicBezTo>
                <a:cubicBezTo>
                  <a:pt x="0" y="2412"/>
                  <a:pt x="0" y="2412"/>
                  <a:pt x="0" y="2412"/>
                </a:cubicBezTo>
                <a:cubicBezTo>
                  <a:pt x="689" y="1034"/>
                  <a:pt x="689" y="1034"/>
                  <a:pt x="689" y="1034"/>
                </a:cubicBezTo>
                <a:cubicBezTo>
                  <a:pt x="1378" y="861"/>
                  <a:pt x="1378" y="861"/>
                  <a:pt x="1378" y="861"/>
                </a:cubicBezTo>
                <a:cubicBezTo>
                  <a:pt x="1378" y="689"/>
                  <a:pt x="1378" y="689"/>
                  <a:pt x="1378" y="689"/>
                </a:cubicBezTo>
                <a:cubicBezTo>
                  <a:pt x="1378" y="522"/>
                  <a:pt x="1378" y="522"/>
                  <a:pt x="1378" y="522"/>
                </a:cubicBezTo>
                <a:cubicBezTo>
                  <a:pt x="1381" y="518"/>
                  <a:pt x="1382" y="515"/>
                  <a:pt x="1386" y="511"/>
                </a:cubicBezTo>
                <a:cubicBezTo>
                  <a:pt x="1465" y="432"/>
                  <a:pt x="1465" y="432"/>
                  <a:pt x="1465" y="432"/>
                </a:cubicBezTo>
                <a:cubicBezTo>
                  <a:pt x="2319" y="1286"/>
                  <a:pt x="2319" y="1286"/>
                  <a:pt x="2319" y="1286"/>
                </a:cubicBezTo>
                <a:lnTo>
                  <a:pt x="2239" y="1364"/>
                </a:lnTo>
                <a:close/>
              </a:path>
            </a:pathLst>
          </a:custGeom>
          <a:solidFill>
            <a:srgbClr val="945E75"/>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15" name="KSO_Shape"/>
          <p:cNvSpPr/>
          <p:nvPr/>
        </p:nvSpPr>
        <p:spPr bwMode="auto">
          <a:xfrm>
            <a:off x="5233798" y="2582191"/>
            <a:ext cx="588897" cy="529696"/>
          </a:xfrm>
          <a:custGeom>
            <a:avLst/>
            <a:gdLst>
              <a:gd name="T0" fmla="*/ 7109 w 2786"/>
              <a:gd name="T1" fmla="*/ 1441472 h 2505"/>
              <a:gd name="T2" fmla="*/ 7109 w 2786"/>
              <a:gd name="T3" fmla="*/ 364250 h 2505"/>
              <a:gd name="T4" fmla="*/ 650107 w 2786"/>
              <a:gd name="T5" fmla="*/ 58875 h 2505"/>
              <a:gd name="T6" fmla="*/ 1616221 w 2786"/>
              <a:gd name="T7" fmla="*/ 185036 h 2505"/>
              <a:gd name="T8" fmla="*/ 1616221 w 2786"/>
              <a:gd name="T9" fmla="*/ 1620685 h 2505"/>
              <a:gd name="T10" fmla="*/ 272063 w 2786"/>
              <a:gd name="T11" fmla="*/ 929063 h 2505"/>
              <a:gd name="T12" fmla="*/ 93057 w 2786"/>
              <a:gd name="T13" fmla="*/ 749850 h 2505"/>
              <a:gd name="T14" fmla="*/ 445899 w 2786"/>
              <a:gd name="T15" fmla="*/ 256851 h 2505"/>
              <a:gd name="T16" fmla="*/ 257846 w 2786"/>
              <a:gd name="T17" fmla="*/ 256851 h 2505"/>
              <a:gd name="T18" fmla="*/ 266247 w 2786"/>
              <a:gd name="T19" fmla="*/ 507879 h 2505"/>
              <a:gd name="T20" fmla="*/ 432974 w 2786"/>
              <a:gd name="T21" fmla="*/ 506585 h 2505"/>
              <a:gd name="T22" fmla="*/ 445899 w 2786"/>
              <a:gd name="T23" fmla="*/ 256851 h 2505"/>
              <a:gd name="T24" fmla="*/ 555758 w 2786"/>
              <a:gd name="T25" fmla="*/ 501410 h 2505"/>
              <a:gd name="T26" fmla="*/ 620381 w 2786"/>
              <a:gd name="T27" fmla="*/ 256851 h 2505"/>
              <a:gd name="T28" fmla="*/ 662386 w 2786"/>
              <a:gd name="T29" fmla="*/ 185036 h 2505"/>
              <a:gd name="T30" fmla="*/ 1729958 w 2786"/>
              <a:gd name="T31" fmla="*/ 615925 h 2505"/>
              <a:gd name="T32" fmla="*/ 1729958 w 2786"/>
              <a:gd name="T33" fmla="*/ 507879 h 2505"/>
              <a:gd name="T34" fmla="*/ 989378 w 2786"/>
              <a:gd name="T35" fmla="*/ 256851 h 2505"/>
              <a:gd name="T36" fmla="*/ 803264 w 2786"/>
              <a:gd name="T37" fmla="*/ 628218 h 2505"/>
              <a:gd name="T38" fmla="*/ 731532 w 2786"/>
              <a:gd name="T39" fmla="*/ 705208 h 2505"/>
              <a:gd name="T40" fmla="*/ 674018 w 2786"/>
              <a:gd name="T41" fmla="*/ 839133 h 2505"/>
              <a:gd name="T42" fmla="*/ 597763 w 2786"/>
              <a:gd name="T43" fmla="*/ 911595 h 2505"/>
              <a:gd name="T44" fmla="*/ 84656 w 2786"/>
              <a:gd name="T45" fmla="*/ 937474 h 2505"/>
              <a:gd name="T46" fmla="*/ 257846 w 2786"/>
              <a:gd name="T47" fmla="*/ 1549517 h 2505"/>
              <a:gd name="T48" fmla="*/ 473040 w 2786"/>
              <a:gd name="T49" fmla="*/ 968529 h 2505"/>
              <a:gd name="T50" fmla="*/ 1729958 w 2786"/>
              <a:gd name="T51" fmla="*/ 1369657 h 2505"/>
              <a:gd name="T52" fmla="*/ 1448848 w 2786"/>
              <a:gd name="T53" fmla="*/ 1464116 h 2505"/>
              <a:gd name="T54" fmla="*/ 1621391 w 2786"/>
              <a:gd name="T55" fmla="*/ 1248024 h 2505"/>
              <a:gd name="T56" fmla="*/ 1510240 w 2786"/>
              <a:gd name="T57" fmla="*/ 1467998 h 2505"/>
              <a:gd name="T58" fmla="*/ 1503131 w 2786"/>
              <a:gd name="T59" fmla="*/ 1424003 h 2505"/>
              <a:gd name="T60" fmla="*/ 1527688 w 2786"/>
              <a:gd name="T61" fmla="*/ 1263552 h 2505"/>
              <a:gd name="T62" fmla="*/ 1457249 w 2786"/>
              <a:gd name="T63" fmla="*/ 946532 h 2505"/>
              <a:gd name="T64" fmla="*/ 1578094 w 2786"/>
              <a:gd name="T65" fmla="*/ 900596 h 2505"/>
              <a:gd name="T66" fmla="*/ 1512178 w 2786"/>
              <a:gd name="T67" fmla="*/ 1148390 h 2505"/>
              <a:gd name="T68" fmla="*/ 1399088 w 2786"/>
              <a:gd name="T69" fmla="*/ 1396830 h 2505"/>
              <a:gd name="T70" fmla="*/ 1346097 w 2786"/>
              <a:gd name="T71" fmla="*/ 1409123 h 2505"/>
              <a:gd name="T72" fmla="*/ 1289875 w 2786"/>
              <a:gd name="T73" fmla="*/ 1465410 h 2505"/>
              <a:gd name="T74" fmla="*/ 1308616 w 2786"/>
              <a:gd name="T75" fmla="*/ 1221498 h 2505"/>
              <a:gd name="T76" fmla="*/ 1366777 w 2786"/>
              <a:gd name="T77" fmla="*/ 1350894 h 2505"/>
              <a:gd name="T78" fmla="*/ 1289875 w 2786"/>
              <a:gd name="T79" fmla="*/ 1330838 h 2505"/>
              <a:gd name="T80" fmla="*/ 1315078 w 2786"/>
              <a:gd name="T81" fmla="*/ 1262905 h 2505"/>
              <a:gd name="T82" fmla="*/ 1362899 w 2786"/>
              <a:gd name="T83" fmla="*/ 1044873 h 2505"/>
              <a:gd name="T84" fmla="*/ 1225252 w 2786"/>
              <a:gd name="T85" fmla="*/ 1148390 h 2505"/>
              <a:gd name="T86" fmla="*/ 1369362 w 2786"/>
              <a:gd name="T87" fmla="*/ 945238 h 2505"/>
              <a:gd name="T88" fmla="*/ 1126379 w 2786"/>
              <a:gd name="T89" fmla="*/ 1403300 h 2505"/>
              <a:gd name="T90" fmla="*/ 983562 w 2786"/>
              <a:gd name="T91" fmla="*/ 1465410 h 2505"/>
              <a:gd name="T92" fmla="*/ 1203927 w 2786"/>
              <a:gd name="T93" fmla="*/ 1465410 h 2505"/>
              <a:gd name="T94" fmla="*/ 1103115 w 2786"/>
              <a:gd name="T95" fmla="*/ 1311429 h 2505"/>
              <a:gd name="T96" fmla="*/ 1079204 w 2786"/>
              <a:gd name="T97" fmla="*/ 1311429 h 2505"/>
              <a:gd name="T98" fmla="*/ 1103115 w 2786"/>
              <a:gd name="T99" fmla="*/ 1311429 h 2505"/>
              <a:gd name="T100" fmla="*/ 1186478 w 2786"/>
              <a:gd name="T101" fmla="*/ 1148390 h 2505"/>
              <a:gd name="T102" fmla="*/ 897614 w 2786"/>
              <a:gd name="T103" fmla="*/ 1112806 h 2505"/>
              <a:gd name="T104" fmla="*/ 1068865 w 2786"/>
              <a:gd name="T105" fmla="*/ 909654 h 2505"/>
              <a:gd name="T106" fmla="*/ 920878 w 2786"/>
              <a:gd name="T107" fmla="*/ 1021581 h 2505"/>
              <a:gd name="T108" fmla="*/ 1023628 w 2786"/>
              <a:gd name="T109" fmla="*/ 1046814 h 2505"/>
              <a:gd name="T110" fmla="*/ 1076619 w 2786"/>
              <a:gd name="T111" fmla="*/ 1004113 h 2505"/>
              <a:gd name="T112" fmla="*/ 897614 w 2786"/>
              <a:gd name="T113" fmla="*/ 1112806 h 2505"/>
              <a:gd name="T114" fmla="*/ 906661 w 2786"/>
              <a:gd name="T115" fmla="*/ 1264846 h 2505"/>
              <a:gd name="T116" fmla="*/ 953189 w 2786"/>
              <a:gd name="T117" fmla="*/ 1416239 h 2505"/>
              <a:gd name="T118" fmla="*/ 772891 w 2786"/>
              <a:gd name="T119" fmla="*/ 1348306 h 250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86" h="2505">
                <a:moveTo>
                  <a:pt x="2501" y="2505"/>
                </a:moveTo>
                <a:cubicBezTo>
                  <a:pt x="288" y="2505"/>
                  <a:pt x="288" y="2505"/>
                  <a:pt x="288" y="2505"/>
                </a:cubicBezTo>
                <a:cubicBezTo>
                  <a:pt x="135" y="2505"/>
                  <a:pt x="11" y="2381"/>
                  <a:pt x="11" y="2228"/>
                </a:cubicBezTo>
                <a:cubicBezTo>
                  <a:pt x="11" y="1270"/>
                  <a:pt x="11" y="1270"/>
                  <a:pt x="11" y="1270"/>
                </a:cubicBezTo>
                <a:cubicBezTo>
                  <a:pt x="0" y="1232"/>
                  <a:pt x="0" y="1191"/>
                  <a:pt x="11" y="1144"/>
                </a:cubicBezTo>
                <a:cubicBezTo>
                  <a:pt x="11" y="563"/>
                  <a:pt x="11" y="563"/>
                  <a:pt x="11" y="563"/>
                </a:cubicBezTo>
                <a:cubicBezTo>
                  <a:pt x="11" y="410"/>
                  <a:pt x="135" y="286"/>
                  <a:pt x="288" y="286"/>
                </a:cubicBezTo>
                <a:cubicBezTo>
                  <a:pt x="843" y="286"/>
                  <a:pt x="843" y="286"/>
                  <a:pt x="843" y="286"/>
                </a:cubicBezTo>
                <a:cubicBezTo>
                  <a:pt x="882" y="199"/>
                  <a:pt x="935" y="126"/>
                  <a:pt x="1006" y="91"/>
                </a:cubicBezTo>
                <a:cubicBezTo>
                  <a:pt x="1186" y="0"/>
                  <a:pt x="1293" y="68"/>
                  <a:pt x="1403" y="178"/>
                </a:cubicBezTo>
                <a:cubicBezTo>
                  <a:pt x="1438" y="213"/>
                  <a:pt x="1468" y="248"/>
                  <a:pt x="1491" y="286"/>
                </a:cubicBezTo>
                <a:cubicBezTo>
                  <a:pt x="2501" y="286"/>
                  <a:pt x="2501" y="286"/>
                  <a:pt x="2501" y="286"/>
                </a:cubicBezTo>
                <a:cubicBezTo>
                  <a:pt x="2654" y="286"/>
                  <a:pt x="2786" y="410"/>
                  <a:pt x="2786" y="563"/>
                </a:cubicBezTo>
                <a:cubicBezTo>
                  <a:pt x="2786" y="2228"/>
                  <a:pt x="2786" y="2228"/>
                  <a:pt x="2786" y="2228"/>
                </a:cubicBezTo>
                <a:cubicBezTo>
                  <a:pt x="2786" y="2381"/>
                  <a:pt x="2654" y="2505"/>
                  <a:pt x="2501" y="2505"/>
                </a:cubicBezTo>
                <a:close/>
                <a:moveTo>
                  <a:pt x="122" y="1362"/>
                </a:moveTo>
                <a:cubicBezTo>
                  <a:pt x="130" y="1387"/>
                  <a:pt x="142" y="1409"/>
                  <a:pt x="157" y="1424"/>
                </a:cubicBezTo>
                <a:cubicBezTo>
                  <a:pt x="202" y="1469"/>
                  <a:pt x="302" y="1491"/>
                  <a:pt x="421" y="1436"/>
                </a:cubicBezTo>
                <a:cubicBezTo>
                  <a:pt x="508" y="1396"/>
                  <a:pt x="658" y="1070"/>
                  <a:pt x="728" y="906"/>
                </a:cubicBezTo>
                <a:cubicBezTo>
                  <a:pt x="716" y="899"/>
                  <a:pt x="685" y="873"/>
                  <a:pt x="674" y="852"/>
                </a:cubicBezTo>
                <a:cubicBezTo>
                  <a:pt x="510" y="923"/>
                  <a:pt x="184" y="1072"/>
                  <a:pt x="144" y="1159"/>
                </a:cubicBezTo>
                <a:cubicBezTo>
                  <a:pt x="134" y="1181"/>
                  <a:pt x="127" y="1202"/>
                  <a:pt x="122" y="1222"/>
                </a:cubicBezTo>
                <a:lnTo>
                  <a:pt x="122" y="1362"/>
                </a:lnTo>
                <a:close/>
                <a:moveTo>
                  <a:pt x="690" y="397"/>
                </a:moveTo>
                <a:cubicBezTo>
                  <a:pt x="691" y="509"/>
                  <a:pt x="723" y="682"/>
                  <a:pt x="566" y="738"/>
                </a:cubicBezTo>
                <a:cubicBezTo>
                  <a:pt x="566" y="821"/>
                  <a:pt x="566" y="397"/>
                  <a:pt x="566" y="397"/>
                </a:cubicBezTo>
                <a:cubicBezTo>
                  <a:pt x="399" y="397"/>
                  <a:pt x="399" y="397"/>
                  <a:pt x="399" y="397"/>
                </a:cubicBezTo>
                <a:cubicBezTo>
                  <a:pt x="246" y="397"/>
                  <a:pt x="122" y="521"/>
                  <a:pt x="122" y="674"/>
                </a:cubicBezTo>
                <a:cubicBezTo>
                  <a:pt x="122" y="785"/>
                  <a:pt x="122" y="785"/>
                  <a:pt x="122" y="785"/>
                </a:cubicBezTo>
                <a:cubicBezTo>
                  <a:pt x="412" y="785"/>
                  <a:pt x="412" y="785"/>
                  <a:pt x="412" y="785"/>
                </a:cubicBezTo>
                <a:cubicBezTo>
                  <a:pt x="295" y="825"/>
                  <a:pt x="199" y="867"/>
                  <a:pt x="122" y="910"/>
                </a:cubicBezTo>
                <a:cubicBezTo>
                  <a:pt x="122" y="960"/>
                  <a:pt x="122" y="960"/>
                  <a:pt x="122" y="960"/>
                </a:cubicBezTo>
                <a:cubicBezTo>
                  <a:pt x="271" y="840"/>
                  <a:pt x="547" y="797"/>
                  <a:pt x="670" y="783"/>
                </a:cubicBezTo>
                <a:cubicBezTo>
                  <a:pt x="680" y="757"/>
                  <a:pt x="719" y="723"/>
                  <a:pt x="737" y="717"/>
                </a:cubicBezTo>
                <a:cubicBezTo>
                  <a:pt x="745" y="644"/>
                  <a:pt x="763" y="518"/>
                  <a:pt x="801" y="397"/>
                </a:cubicBezTo>
                <a:lnTo>
                  <a:pt x="690" y="397"/>
                </a:lnTo>
                <a:close/>
                <a:moveTo>
                  <a:pt x="960" y="397"/>
                </a:moveTo>
                <a:cubicBezTo>
                  <a:pt x="900" y="507"/>
                  <a:pt x="842" y="636"/>
                  <a:pt x="806" y="721"/>
                </a:cubicBezTo>
                <a:cubicBezTo>
                  <a:pt x="835" y="736"/>
                  <a:pt x="858" y="773"/>
                  <a:pt x="860" y="775"/>
                </a:cubicBezTo>
                <a:cubicBezTo>
                  <a:pt x="1023" y="704"/>
                  <a:pt x="1350" y="555"/>
                  <a:pt x="1390" y="468"/>
                </a:cubicBezTo>
                <a:cubicBezTo>
                  <a:pt x="1401" y="443"/>
                  <a:pt x="1408" y="420"/>
                  <a:pt x="1414" y="397"/>
                </a:cubicBezTo>
                <a:lnTo>
                  <a:pt x="960" y="397"/>
                </a:lnTo>
                <a:close/>
                <a:moveTo>
                  <a:pt x="1377" y="203"/>
                </a:moveTo>
                <a:cubicBezTo>
                  <a:pt x="1332" y="158"/>
                  <a:pt x="1232" y="136"/>
                  <a:pt x="1112" y="191"/>
                </a:cubicBezTo>
                <a:cubicBezTo>
                  <a:pt x="1087" y="202"/>
                  <a:pt x="1057" y="238"/>
                  <a:pt x="1025" y="286"/>
                </a:cubicBezTo>
                <a:cubicBezTo>
                  <a:pt x="1417" y="286"/>
                  <a:pt x="1417" y="286"/>
                  <a:pt x="1417" y="286"/>
                </a:cubicBezTo>
                <a:cubicBezTo>
                  <a:pt x="1410" y="251"/>
                  <a:pt x="1395" y="222"/>
                  <a:pt x="1377" y="203"/>
                </a:cubicBezTo>
                <a:close/>
                <a:moveTo>
                  <a:pt x="2677" y="952"/>
                </a:moveTo>
                <a:cubicBezTo>
                  <a:pt x="1331" y="952"/>
                  <a:pt x="1331" y="952"/>
                  <a:pt x="1331" y="952"/>
                </a:cubicBezTo>
                <a:cubicBezTo>
                  <a:pt x="1194" y="806"/>
                  <a:pt x="1439" y="785"/>
                  <a:pt x="1611" y="785"/>
                </a:cubicBezTo>
                <a:cubicBezTo>
                  <a:pt x="2677" y="785"/>
                  <a:pt x="2677" y="785"/>
                  <a:pt x="2677" y="785"/>
                </a:cubicBezTo>
                <a:cubicBezTo>
                  <a:pt x="2677" y="674"/>
                  <a:pt x="2677" y="674"/>
                  <a:pt x="2677" y="674"/>
                </a:cubicBezTo>
                <a:cubicBezTo>
                  <a:pt x="2677" y="521"/>
                  <a:pt x="2543" y="397"/>
                  <a:pt x="2390" y="397"/>
                </a:cubicBezTo>
                <a:cubicBezTo>
                  <a:pt x="1531" y="397"/>
                  <a:pt x="1531" y="397"/>
                  <a:pt x="1531" y="397"/>
                </a:cubicBezTo>
                <a:cubicBezTo>
                  <a:pt x="1535" y="448"/>
                  <a:pt x="1524" y="506"/>
                  <a:pt x="1490" y="575"/>
                </a:cubicBezTo>
                <a:cubicBezTo>
                  <a:pt x="1411" y="732"/>
                  <a:pt x="1143" y="801"/>
                  <a:pt x="966" y="829"/>
                </a:cubicBezTo>
                <a:cubicBezTo>
                  <a:pt x="1114" y="848"/>
                  <a:pt x="1180" y="886"/>
                  <a:pt x="1243" y="971"/>
                </a:cubicBezTo>
                <a:cubicBezTo>
                  <a:pt x="1325" y="1081"/>
                  <a:pt x="1433" y="1134"/>
                  <a:pt x="1484" y="1127"/>
                </a:cubicBezTo>
                <a:cubicBezTo>
                  <a:pt x="1405" y="1206"/>
                  <a:pt x="1333" y="1278"/>
                  <a:pt x="1333" y="1278"/>
                </a:cubicBezTo>
                <a:cubicBezTo>
                  <a:pt x="1333" y="1278"/>
                  <a:pt x="1201" y="1191"/>
                  <a:pt x="1132" y="1090"/>
                </a:cubicBezTo>
                <a:cubicBezTo>
                  <a:pt x="1067" y="996"/>
                  <a:pt x="959" y="897"/>
                  <a:pt x="853" y="862"/>
                </a:cubicBezTo>
                <a:cubicBezTo>
                  <a:pt x="844" y="877"/>
                  <a:pt x="828" y="890"/>
                  <a:pt x="816" y="900"/>
                </a:cubicBezTo>
                <a:cubicBezTo>
                  <a:pt x="851" y="1006"/>
                  <a:pt x="949" y="1233"/>
                  <a:pt x="1043" y="1297"/>
                </a:cubicBezTo>
                <a:cubicBezTo>
                  <a:pt x="1144" y="1367"/>
                  <a:pt x="1176" y="1610"/>
                  <a:pt x="1176" y="1610"/>
                </a:cubicBezTo>
                <a:cubicBezTo>
                  <a:pt x="1176" y="1610"/>
                  <a:pt x="1104" y="1681"/>
                  <a:pt x="1025" y="1760"/>
                </a:cubicBezTo>
                <a:cubicBezTo>
                  <a:pt x="1032" y="1710"/>
                  <a:pt x="1035" y="1491"/>
                  <a:pt x="925" y="1409"/>
                </a:cubicBezTo>
                <a:cubicBezTo>
                  <a:pt x="839" y="1345"/>
                  <a:pt x="801" y="1161"/>
                  <a:pt x="783" y="1013"/>
                </a:cubicBezTo>
                <a:cubicBezTo>
                  <a:pt x="754" y="1190"/>
                  <a:pt x="685" y="1458"/>
                  <a:pt x="528" y="1536"/>
                </a:cubicBezTo>
                <a:cubicBezTo>
                  <a:pt x="347" y="1627"/>
                  <a:pt x="241" y="1559"/>
                  <a:pt x="131" y="1449"/>
                </a:cubicBezTo>
                <a:cubicBezTo>
                  <a:pt x="128" y="1446"/>
                  <a:pt x="125" y="1443"/>
                  <a:pt x="122" y="1440"/>
                </a:cubicBezTo>
                <a:cubicBezTo>
                  <a:pt x="122" y="2117"/>
                  <a:pt x="122" y="2117"/>
                  <a:pt x="122" y="2117"/>
                </a:cubicBezTo>
                <a:cubicBezTo>
                  <a:pt x="122" y="2270"/>
                  <a:pt x="246" y="2395"/>
                  <a:pt x="399" y="2395"/>
                </a:cubicBezTo>
                <a:cubicBezTo>
                  <a:pt x="566" y="2395"/>
                  <a:pt x="566" y="2395"/>
                  <a:pt x="566" y="2395"/>
                </a:cubicBezTo>
                <a:cubicBezTo>
                  <a:pt x="566" y="1665"/>
                  <a:pt x="566" y="1665"/>
                  <a:pt x="566" y="1665"/>
                </a:cubicBezTo>
                <a:cubicBezTo>
                  <a:pt x="636" y="1606"/>
                  <a:pt x="691" y="1549"/>
                  <a:pt x="732" y="1497"/>
                </a:cubicBezTo>
                <a:cubicBezTo>
                  <a:pt x="732" y="2395"/>
                  <a:pt x="732" y="2395"/>
                  <a:pt x="732" y="2395"/>
                </a:cubicBezTo>
                <a:cubicBezTo>
                  <a:pt x="2390" y="2395"/>
                  <a:pt x="2390" y="2395"/>
                  <a:pt x="2390" y="2395"/>
                </a:cubicBezTo>
                <a:cubicBezTo>
                  <a:pt x="2543" y="2395"/>
                  <a:pt x="2677" y="2270"/>
                  <a:pt x="2677" y="2117"/>
                </a:cubicBezTo>
                <a:lnTo>
                  <a:pt x="2677" y="952"/>
                </a:lnTo>
                <a:close/>
                <a:moveTo>
                  <a:pt x="2337" y="2269"/>
                </a:moveTo>
                <a:cubicBezTo>
                  <a:pt x="2294" y="2269"/>
                  <a:pt x="2262" y="2266"/>
                  <a:pt x="2242" y="2263"/>
                </a:cubicBezTo>
                <a:cubicBezTo>
                  <a:pt x="2242" y="1897"/>
                  <a:pt x="2242" y="1897"/>
                  <a:pt x="2242" y="1897"/>
                </a:cubicBezTo>
                <a:cubicBezTo>
                  <a:pt x="2273" y="1892"/>
                  <a:pt x="2313" y="1888"/>
                  <a:pt x="2355" y="1888"/>
                </a:cubicBezTo>
                <a:cubicBezTo>
                  <a:pt x="2427" y="1888"/>
                  <a:pt x="2473" y="1902"/>
                  <a:pt x="2509" y="1929"/>
                </a:cubicBezTo>
                <a:cubicBezTo>
                  <a:pt x="2548" y="1957"/>
                  <a:pt x="2572" y="2003"/>
                  <a:pt x="2572" y="2069"/>
                </a:cubicBezTo>
                <a:cubicBezTo>
                  <a:pt x="2572" y="2141"/>
                  <a:pt x="2546" y="2190"/>
                  <a:pt x="2511" y="2221"/>
                </a:cubicBezTo>
                <a:cubicBezTo>
                  <a:pt x="2471" y="2253"/>
                  <a:pt x="2411" y="2269"/>
                  <a:pt x="2337" y="2269"/>
                </a:cubicBezTo>
                <a:close/>
                <a:moveTo>
                  <a:pt x="2364" y="1953"/>
                </a:moveTo>
                <a:cubicBezTo>
                  <a:pt x="2346" y="1953"/>
                  <a:pt x="2333" y="1955"/>
                  <a:pt x="2326" y="1957"/>
                </a:cubicBezTo>
                <a:cubicBezTo>
                  <a:pt x="2326" y="2201"/>
                  <a:pt x="2326" y="2201"/>
                  <a:pt x="2326" y="2201"/>
                </a:cubicBezTo>
                <a:cubicBezTo>
                  <a:pt x="2333" y="2203"/>
                  <a:pt x="2345" y="2203"/>
                  <a:pt x="2355" y="2203"/>
                </a:cubicBezTo>
                <a:cubicBezTo>
                  <a:pt x="2432" y="2203"/>
                  <a:pt x="2483" y="2161"/>
                  <a:pt x="2483" y="2072"/>
                </a:cubicBezTo>
                <a:cubicBezTo>
                  <a:pt x="2483" y="1994"/>
                  <a:pt x="2437" y="1953"/>
                  <a:pt x="2364" y="1953"/>
                </a:cubicBezTo>
                <a:close/>
                <a:moveTo>
                  <a:pt x="2340" y="1775"/>
                </a:moveTo>
                <a:cubicBezTo>
                  <a:pt x="2255" y="1775"/>
                  <a:pt x="2255" y="1775"/>
                  <a:pt x="2255" y="1775"/>
                </a:cubicBezTo>
                <a:cubicBezTo>
                  <a:pt x="2255" y="1463"/>
                  <a:pt x="2255" y="1463"/>
                  <a:pt x="2255" y="1463"/>
                </a:cubicBezTo>
                <a:cubicBezTo>
                  <a:pt x="2155" y="1463"/>
                  <a:pt x="2155" y="1463"/>
                  <a:pt x="2155" y="1463"/>
                </a:cubicBezTo>
                <a:cubicBezTo>
                  <a:pt x="2155" y="1392"/>
                  <a:pt x="2155" y="1392"/>
                  <a:pt x="2155" y="1392"/>
                </a:cubicBezTo>
                <a:cubicBezTo>
                  <a:pt x="2442" y="1392"/>
                  <a:pt x="2442" y="1392"/>
                  <a:pt x="2442" y="1392"/>
                </a:cubicBezTo>
                <a:cubicBezTo>
                  <a:pt x="2442" y="1463"/>
                  <a:pt x="2442" y="1463"/>
                  <a:pt x="2442" y="1463"/>
                </a:cubicBezTo>
                <a:cubicBezTo>
                  <a:pt x="2340" y="1463"/>
                  <a:pt x="2340" y="1463"/>
                  <a:pt x="2340" y="1463"/>
                </a:cubicBezTo>
                <a:lnTo>
                  <a:pt x="2340" y="1775"/>
                </a:lnTo>
                <a:close/>
                <a:moveTo>
                  <a:pt x="2115" y="2088"/>
                </a:moveTo>
                <a:cubicBezTo>
                  <a:pt x="2115" y="2090"/>
                  <a:pt x="2115" y="2090"/>
                  <a:pt x="2115" y="2090"/>
                </a:cubicBezTo>
                <a:cubicBezTo>
                  <a:pt x="2141" y="2100"/>
                  <a:pt x="2155" y="2125"/>
                  <a:pt x="2165" y="2159"/>
                </a:cubicBezTo>
                <a:cubicBezTo>
                  <a:pt x="2177" y="2202"/>
                  <a:pt x="2188" y="2251"/>
                  <a:pt x="2195" y="2265"/>
                </a:cubicBezTo>
                <a:cubicBezTo>
                  <a:pt x="2108" y="2265"/>
                  <a:pt x="2108" y="2265"/>
                  <a:pt x="2108" y="2265"/>
                </a:cubicBezTo>
                <a:cubicBezTo>
                  <a:pt x="2103" y="2254"/>
                  <a:pt x="2093" y="2224"/>
                  <a:pt x="2083" y="2178"/>
                </a:cubicBezTo>
                <a:cubicBezTo>
                  <a:pt x="2072" y="2131"/>
                  <a:pt x="2056" y="2119"/>
                  <a:pt x="2021" y="2118"/>
                </a:cubicBezTo>
                <a:cubicBezTo>
                  <a:pt x="1996" y="2118"/>
                  <a:pt x="1996" y="2118"/>
                  <a:pt x="1996" y="2118"/>
                </a:cubicBezTo>
                <a:cubicBezTo>
                  <a:pt x="1996" y="2265"/>
                  <a:pt x="1996" y="2265"/>
                  <a:pt x="1996" y="2265"/>
                </a:cubicBezTo>
                <a:cubicBezTo>
                  <a:pt x="1913" y="2265"/>
                  <a:pt x="1913" y="2265"/>
                  <a:pt x="1913" y="2265"/>
                </a:cubicBezTo>
                <a:cubicBezTo>
                  <a:pt x="1913" y="1896"/>
                  <a:pt x="1913" y="1896"/>
                  <a:pt x="1913" y="1896"/>
                </a:cubicBezTo>
                <a:cubicBezTo>
                  <a:pt x="1940" y="1892"/>
                  <a:pt x="1980" y="1888"/>
                  <a:pt x="2025" y="1888"/>
                </a:cubicBezTo>
                <a:cubicBezTo>
                  <a:pt x="2081" y="1888"/>
                  <a:pt x="2119" y="1897"/>
                  <a:pt x="2146" y="1918"/>
                </a:cubicBezTo>
                <a:cubicBezTo>
                  <a:pt x="2169" y="1936"/>
                  <a:pt x="2181" y="1962"/>
                  <a:pt x="2181" y="1997"/>
                </a:cubicBezTo>
                <a:cubicBezTo>
                  <a:pt x="2181" y="2044"/>
                  <a:pt x="2147" y="2077"/>
                  <a:pt x="2115" y="2088"/>
                </a:cubicBezTo>
                <a:close/>
                <a:moveTo>
                  <a:pt x="2035" y="1952"/>
                </a:moveTo>
                <a:cubicBezTo>
                  <a:pt x="2014" y="1952"/>
                  <a:pt x="2002" y="1953"/>
                  <a:pt x="1996" y="1954"/>
                </a:cubicBezTo>
                <a:cubicBezTo>
                  <a:pt x="1996" y="2057"/>
                  <a:pt x="1996" y="2057"/>
                  <a:pt x="1996" y="2057"/>
                </a:cubicBezTo>
                <a:cubicBezTo>
                  <a:pt x="2030" y="2057"/>
                  <a:pt x="2030" y="2057"/>
                  <a:pt x="2030" y="2057"/>
                </a:cubicBezTo>
                <a:cubicBezTo>
                  <a:pt x="2072" y="2057"/>
                  <a:pt x="2097" y="2036"/>
                  <a:pt x="2097" y="2003"/>
                </a:cubicBezTo>
                <a:cubicBezTo>
                  <a:pt x="2097" y="1969"/>
                  <a:pt x="2073" y="1952"/>
                  <a:pt x="2035" y="1952"/>
                </a:cubicBezTo>
                <a:close/>
                <a:moveTo>
                  <a:pt x="1984" y="1547"/>
                </a:moveTo>
                <a:cubicBezTo>
                  <a:pt x="2109" y="1547"/>
                  <a:pt x="2109" y="1547"/>
                  <a:pt x="2109" y="1547"/>
                </a:cubicBezTo>
                <a:cubicBezTo>
                  <a:pt x="2109" y="1615"/>
                  <a:pt x="2109" y="1615"/>
                  <a:pt x="2109" y="1615"/>
                </a:cubicBezTo>
                <a:cubicBezTo>
                  <a:pt x="1984" y="1615"/>
                  <a:pt x="1984" y="1615"/>
                  <a:pt x="1984" y="1615"/>
                </a:cubicBezTo>
                <a:cubicBezTo>
                  <a:pt x="1984" y="1775"/>
                  <a:pt x="1984" y="1775"/>
                  <a:pt x="1984" y="1775"/>
                </a:cubicBezTo>
                <a:cubicBezTo>
                  <a:pt x="1896" y="1775"/>
                  <a:pt x="1896" y="1775"/>
                  <a:pt x="1896" y="1775"/>
                </a:cubicBezTo>
                <a:cubicBezTo>
                  <a:pt x="1896" y="1392"/>
                  <a:pt x="1896" y="1392"/>
                  <a:pt x="1896" y="1392"/>
                </a:cubicBezTo>
                <a:cubicBezTo>
                  <a:pt x="2119" y="1392"/>
                  <a:pt x="2119" y="1392"/>
                  <a:pt x="2119" y="1392"/>
                </a:cubicBezTo>
                <a:cubicBezTo>
                  <a:pt x="2119" y="1461"/>
                  <a:pt x="2119" y="1461"/>
                  <a:pt x="2119" y="1461"/>
                </a:cubicBezTo>
                <a:cubicBezTo>
                  <a:pt x="1984" y="1461"/>
                  <a:pt x="1984" y="1461"/>
                  <a:pt x="1984" y="1461"/>
                </a:cubicBezTo>
                <a:lnTo>
                  <a:pt x="1984" y="1547"/>
                </a:lnTo>
                <a:close/>
                <a:moveTo>
                  <a:pt x="1743" y="2169"/>
                </a:moveTo>
                <a:cubicBezTo>
                  <a:pt x="1636" y="2169"/>
                  <a:pt x="1636" y="2169"/>
                  <a:pt x="1636" y="2169"/>
                </a:cubicBezTo>
                <a:cubicBezTo>
                  <a:pt x="1609" y="2265"/>
                  <a:pt x="1609" y="2265"/>
                  <a:pt x="1609" y="2265"/>
                </a:cubicBezTo>
                <a:cubicBezTo>
                  <a:pt x="1522" y="2265"/>
                  <a:pt x="1522" y="2265"/>
                  <a:pt x="1522" y="2265"/>
                </a:cubicBezTo>
                <a:cubicBezTo>
                  <a:pt x="1636" y="1891"/>
                  <a:pt x="1636" y="1891"/>
                  <a:pt x="1636" y="1891"/>
                </a:cubicBezTo>
                <a:cubicBezTo>
                  <a:pt x="1746" y="1891"/>
                  <a:pt x="1746" y="1891"/>
                  <a:pt x="1746" y="1891"/>
                </a:cubicBezTo>
                <a:cubicBezTo>
                  <a:pt x="1863" y="2265"/>
                  <a:pt x="1863" y="2265"/>
                  <a:pt x="1863" y="2265"/>
                </a:cubicBezTo>
                <a:cubicBezTo>
                  <a:pt x="1772" y="2265"/>
                  <a:pt x="1772" y="2265"/>
                  <a:pt x="1772" y="2265"/>
                </a:cubicBezTo>
                <a:lnTo>
                  <a:pt x="1743" y="2169"/>
                </a:lnTo>
                <a:close/>
                <a:moveTo>
                  <a:pt x="1707" y="2027"/>
                </a:moveTo>
                <a:cubicBezTo>
                  <a:pt x="1701" y="2004"/>
                  <a:pt x="1694" y="1977"/>
                  <a:pt x="1688" y="1954"/>
                </a:cubicBezTo>
                <a:cubicBezTo>
                  <a:pt x="1687" y="1954"/>
                  <a:pt x="1687" y="1954"/>
                  <a:pt x="1687" y="1954"/>
                </a:cubicBezTo>
                <a:cubicBezTo>
                  <a:pt x="1682" y="1977"/>
                  <a:pt x="1676" y="2005"/>
                  <a:pt x="1670" y="2027"/>
                </a:cubicBezTo>
                <a:cubicBezTo>
                  <a:pt x="1648" y="2106"/>
                  <a:pt x="1648" y="2106"/>
                  <a:pt x="1648" y="2106"/>
                </a:cubicBezTo>
                <a:cubicBezTo>
                  <a:pt x="1730" y="2106"/>
                  <a:pt x="1730" y="2106"/>
                  <a:pt x="1730" y="2106"/>
                </a:cubicBezTo>
                <a:lnTo>
                  <a:pt x="1707" y="2027"/>
                </a:lnTo>
                <a:close/>
                <a:moveTo>
                  <a:pt x="1733" y="1392"/>
                </a:moveTo>
                <a:cubicBezTo>
                  <a:pt x="1836" y="1392"/>
                  <a:pt x="1836" y="1392"/>
                  <a:pt x="1836" y="1392"/>
                </a:cubicBezTo>
                <a:cubicBezTo>
                  <a:pt x="1836" y="1775"/>
                  <a:pt x="1836" y="1775"/>
                  <a:pt x="1836" y="1775"/>
                </a:cubicBezTo>
                <a:cubicBezTo>
                  <a:pt x="1733" y="1775"/>
                  <a:pt x="1733" y="1775"/>
                  <a:pt x="1733" y="1775"/>
                </a:cubicBezTo>
                <a:lnTo>
                  <a:pt x="1733" y="1392"/>
                </a:lnTo>
                <a:close/>
                <a:moveTo>
                  <a:pt x="1389" y="1720"/>
                </a:moveTo>
                <a:cubicBezTo>
                  <a:pt x="1355" y="1687"/>
                  <a:pt x="1337" y="1638"/>
                  <a:pt x="1337" y="1583"/>
                </a:cubicBezTo>
                <a:cubicBezTo>
                  <a:pt x="1337" y="1459"/>
                  <a:pt x="1428" y="1388"/>
                  <a:pt x="1550" y="1388"/>
                </a:cubicBezTo>
                <a:cubicBezTo>
                  <a:pt x="1598" y="1388"/>
                  <a:pt x="1635" y="1397"/>
                  <a:pt x="1654" y="1406"/>
                </a:cubicBezTo>
                <a:cubicBezTo>
                  <a:pt x="1636" y="1474"/>
                  <a:pt x="1636" y="1474"/>
                  <a:pt x="1636" y="1474"/>
                </a:cubicBezTo>
                <a:cubicBezTo>
                  <a:pt x="1616" y="1464"/>
                  <a:pt x="1591" y="1458"/>
                  <a:pt x="1550" y="1458"/>
                </a:cubicBezTo>
                <a:cubicBezTo>
                  <a:pt x="1479" y="1458"/>
                  <a:pt x="1425" y="1497"/>
                  <a:pt x="1425" y="1579"/>
                </a:cubicBezTo>
                <a:cubicBezTo>
                  <a:pt x="1425" y="1656"/>
                  <a:pt x="1474" y="1701"/>
                  <a:pt x="1543" y="1701"/>
                </a:cubicBezTo>
                <a:cubicBezTo>
                  <a:pt x="1562" y="1701"/>
                  <a:pt x="1578" y="1699"/>
                  <a:pt x="1584" y="1696"/>
                </a:cubicBezTo>
                <a:cubicBezTo>
                  <a:pt x="1584" y="1618"/>
                  <a:pt x="1584" y="1618"/>
                  <a:pt x="1584" y="1618"/>
                </a:cubicBezTo>
                <a:cubicBezTo>
                  <a:pt x="1527" y="1618"/>
                  <a:pt x="1527" y="1618"/>
                  <a:pt x="1527" y="1618"/>
                </a:cubicBezTo>
                <a:cubicBezTo>
                  <a:pt x="1527" y="1552"/>
                  <a:pt x="1527" y="1552"/>
                  <a:pt x="1527" y="1552"/>
                </a:cubicBezTo>
                <a:cubicBezTo>
                  <a:pt x="1666" y="1552"/>
                  <a:pt x="1666" y="1552"/>
                  <a:pt x="1666" y="1552"/>
                </a:cubicBezTo>
                <a:cubicBezTo>
                  <a:pt x="1666" y="1748"/>
                  <a:pt x="1666" y="1748"/>
                  <a:pt x="1666" y="1748"/>
                </a:cubicBezTo>
                <a:cubicBezTo>
                  <a:pt x="1640" y="1757"/>
                  <a:pt x="1591" y="1769"/>
                  <a:pt x="1541" y="1769"/>
                </a:cubicBezTo>
                <a:cubicBezTo>
                  <a:pt x="1473" y="1769"/>
                  <a:pt x="1424" y="1752"/>
                  <a:pt x="1389" y="1720"/>
                </a:cubicBezTo>
                <a:close/>
                <a:moveTo>
                  <a:pt x="1492" y="1902"/>
                </a:moveTo>
                <a:cubicBezTo>
                  <a:pt x="1474" y="1969"/>
                  <a:pt x="1474" y="1969"/>
                  <a:pt x="1474" y="1969"/>
                </a:cubicBezTo>
                <a:cubicBezTo>
                  <a:pt x="1457" y="1962"/>
                  <a:pt x="1434" y="1955"/>
                  <a:pt x="1403" y="1955"/>
                </a:cubicBezTo>
                <a:cubicBezTo>
                  <a:pt x="1337" y="1955"/>
                  <a:pt x="1284" y="1996"/>
                  <a:pt x="1284" y="2079"/>
                </a:cubicBezTo>
                <a:cubicBezTo>
                  <a:pt x="1284" y="2154"/>
                  <a:pt x="1329" y="2201"/>
                  <a:pt x="1404" y="2201"/>
                </a:cubicBezTo>
                <a:cubicBezTo>
                  <a:pt x="1430" y="2201"/>
                  <a:pt x="1457" y="2196"/>
                  <a:pt x="1475" y="2189"/>
                </a:cubicBezTo>
                <a:cubicBezTo>
                  <a:pt x="1487" y="2255"/>
                  <a:pt x="1487" y="2255"/>
                  <a:pt x="1487" y="2255"/>
                </a:cubicBezTo>
                <a:cubicBezTo>
                  <a:pt x="1472" y="2262"/>
                  <a:pt x="1436" y="2271"/>
                  <a:pt x="1391" y="2271"/>
                </a:cubicBezTo>
                <a:cubicBezTo>
                  <a:pt x="1262" y="2271"/>
                  <a:pt x="1196" y="2190"/>
                  <a:pt x="1196" y="2084"/>
                </a:cubicBezTo>
                <a:cubicBezTo>
                  <a:pt x="1196" y="1956"/>
                  <a:pt x="1287" y="1886"/>
                  <a:pt x="1400" y="1886"/>
                </a:cubicBezTo>
                <a:cubicBezTo>
                  <a:pt x="1444" y="1886"/>
                  <a:pt x="1477" y="1894"/>
                  <a:pt x="1492" y="1902"/>
                </a:cubicBezTo>
                <a:close/>
              </a:path>
            </a:pathLst>
          </a:custGeom>
          <a:solidFill>
            <a:srgbClr val="564F62"/>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16" name="KSO_Shape"/>
          <p:cNvSpPr/>
          <p:nvPr/>
        </p:nvSpPr>
        <p:spPr bwMode="auto">
          <a:xfrm>
            <a:off x="6367948" y="2593320"/>
            <a:ext cx="351932" cy="526582"/>
          </a:xfrm>
          <a:custGeom>
            <a:avLst/>
            <a:gdLst>
              <a:gd name="T0" fmla="*/ 104429661 w 7471"/>
              <a:gd name="T1" fmla="*/ 58182 h 11165"/>
              <a:gd name="T2" fmla="*/ 118849719 w 7471"/>
              <a:gd name="T3" fmla="*/ 465799 h 11165"/>
              <a:gd name="T4" fmla="*/ 133095441 w 7471"/>
              <a:gd name="T5" fmla="*/ 2765620 h 11165"/>
              <a:gd name="T6" fmla="*/ 146934211 w 7471"/>
              <a:gd name="T7" fmla="*/ 6957814 h 11165"/>
              <a:gd name="T8" fmla="*/ 158214361 w 7471"/>
              <a:gd name="T9" fmla="*/ 11994078 h 11165"/>
              <a:gd name="T10" fmla="*/ 172925318 w 7471"/>
              <a:gd name="T11" fmla="*/ 21077166 h 11165"/>
              <a:gd name="T12" fmla="*/ 186008124 w 7471"/>
              <a:gd name="T13" fmla="*/ 32430727 h 11165"/>
              <a:gd name="T14" fmla="*/ 197113939 w 7471"/>
              <a:gd name="T15" fmla="*/ 45676833 h 11165"/>
              <a:gd name="T16" fmla="*/ 205981174 w 7471"/>
              <a:gd name="T17" fmla="*/ 60523889 h 11165"/>
              <a:gd name="T18" fmla="*/ 211388631 w 7471"/>
              <a:gd name="T19" fmla="*/ 73595277 h 11165"/>
              <a:gd name="T20" fmla="*/ 215226220 w 7471"/>
              <a:gd name="T21" fmla="*/ 87918352 h 11165"/>
              <a:gd name="T22" fmla="*/ 217028706 w 7471"/>
              <a:gd name="T23" fmla="*/ 102619867 h 11165"/>
              <a:gd name="T24" fmla="*/ 217028706 w 7471"/>
              <a:gd name="T25" fmla="*/ 114293858 h 11165"/>
              <a:gd name="T26" fmla="*/ 214383174 w 7471"/>
              <a:gd name="T27" fmla="*/ 134555789 h 11165"/>
              <a:gd name="T28" fmla="*/ 210225715 w 7471"/>
              <a:gd name="T29" fmla="*/ 152576082 h 11165"/>
              <a:gd name="T30" fmla="*/ 202085303 w 7471"/>
              <a:gd name="T31" fmla="*/ 178689682 h 11165"/>
              <a:gd name="T32" fmla="*/ 188043227 w 7471"/>
              <a:gd name="T33" fmla="*/ 215167063 h 11165"/>
              <a:gd name="T34" fmla="*/ 170744850 w 7471"/>
              <a:gd name="T35" fmla="*/ 258776804 h 11165"/>
              <a:gd name="T36" fmla="*/ 163621989 w 7471"/>
              <a:gd name="T37" fmla="*/ 280640027 h 11165"/>
              <a:gd name="T38" fmla="*/ 156847968 w 7471"/>
              <a:gd name="T39" fmla="*/ 310188770 h 11165"/>
              <a:gd name="T40" fmla="*/ 62041506 w 7471"/>
              <a:gd name="T41" fmla="*/ 318689352 h 11165"/>
              <a:gd name="T42" fmla="*/ 55470962 w 7471"/>
              <a:gd name="T43" fmla="*/ 283900452 h 11165"/>
              <a:gd name="T44" fmla="*/ 51546120 w 7471"/>
              <a:gd name="T45" fmla="*/ 268820496 h 11165"/>
              <a:gd name="T46" fmla="*/ 42533520 w 7471"/>
              <a:gd name="T47" fmla="*/ 244861346 h 11165"/>
              <a:gd name="T48" fmla="*/ 23403687 w 7471"/>
              <a:gd name="T49" fmla="*/ 198864255 h 11165"/>
              <a:gd name="T50" fmla="*/ 11512767 w 7471"/>
              <a:gd name="T51" fmla="*/ 166782793 h 11165"/>
              <a:gd name="T52" fmla="*/ 5698357 w 7471"/>
              <a:gd name="T53" fmla="*/ 146986661 h 11165"/>
              <a:gd name="T54" fmla="*/ 1947850 w 7471"/>
              <a:gd name="T55" fmla="*/ 129665066 h 11165"/>
              <a:gd name="T56" fmla="*/ 29141 w 7471"/>
              <a:gd name="T57" fmla="*/ 112081396 h 11165"/>
              <a:gd name="T58" fmla="*/ 610599 w 7471"/>
              <a:gd name="T59" fmla="*/ 96826552 h 11165"/>
              <a:gd name="T60" fmla="*/ 3982954 w 7471"/>
              <a:gd name="T61" fmla="*/ 79388593 h 11165"/>
              <a:gd name="T62" fmla="*/ 10175516 w 7471"/>
              <a:gd name="T63" fmla="*/ 62707345 h 11165"/>
              <a:gd name="T64" fmla="*/ 18926357 w 7471"/>
              <a:gd name="T65" fmla="*/ 47248777 h 11165"/>
              <a:gd name="T66" fmla="*/ 28346080 w 7471"/>
              <a:gd name="T67" fmla="*/ 35400240 h 11165"/>
              <a:gd name="T68" fmla="*/ 40818287 w 7471"/>
              <a:gd name="T69" fmla="*/ 23697245 h 11165"/>
              <a:gd name="T70" fmla="*/ 55005898 w 7471"/>
              <a:gd name="T71" fmla="*/ 14119352 h 11165"/>
              <a:gd name="T72" fmla="*/ 70472648 w 7471"/>
              <a:gd name="T73" fmla="*/ 6841279 h 11165"/>
              <a:gd name="T74" fmla="*/ 86898667 w 7471"/>
              <a:gd name="T75" fmla="*/ 2154279 h 11165"/>
              <a:gd name="T76" fmla="*/ 133008188 w 7471"/>
              <a:gd name="T77" fmla="*/ 236884575 h 11165"/>
              <a:gd name="T78" fmla="*/ 165831427 w 7471"/>
              <a:gd name="T79" fmla="*/ 257059318 h 11165"/>
              <a:gd name="T80" fmla="*/ 182606458 w 7471"/>
              <a:gd name="T81" fmla="*/ 214788622 h 11165"/>
              <a:gd name="T82" fmla="*/ 194410124 w 7471"/>
              <a:gd name="T83" fmla="*/ 183638758 h 11165"/>
              <a:gd name="T84" fmla="*/ 197491750 w 7471"/>
              <a:gd name="T85" fmla="*/ 171178710 h 11165"/>
              <a:gd name="T86" fmla="*/ 186618553 w 7471"/>
              <a:gd name="T87" fmla="*/ 184395639 h 11165"/>
              <a:gd name="T88" fmla="*/ 173768364 w 7471"/>
              <a:gd name="T89" fmla="*/ 195720195 h 11165"/>
              <a:gd name="T90" fmla="*/ 159290024 w 7471"/>
              <a:gd name="T91" fmla="*/ 204919647 h 11165"/>
              <a:gd name="T92" fmla="*/ 143619798 w 7471"/>
              <a:gd name="T93" fmla="*/ 211760926 h 11165"/>
              <a:gd name="T94" fmla="*/ 21513948 w 7471"/>
              <a:gd name="T95" fmla="*/ 177001202 h 11165"/>
              <a:gd name="T96" fmla="*/ 35963146 w 7471"/>
              <a:gd name="T97" fmla="*/ 215953120 h 11165"/>
              <a:gd name="T98" fmla="*/ 69891190 w 7471"/>
              <a:gd name="T99" fmla="*/ 259853944 h 11165"/>
              <a:gd name="T100" fmla="*/ 74077619 w 7471"/>
              <a:gd name="T101" fmla="*/ 211935644 h 11165"/>
              <a:gd name="T102" fmla="*/ 59308551 w 7471"/>
              <a:gd name="T103" fmla="*/ 205676528 h 11165"/>
              <a:gd name="T104" fmla="*/ 45557204 w 7471"/>
              <a:gd name="T105" fmla="*/ 197292310 h 11165"/>
              <a:gd name="T106" fmla="*/ 33172080 w 7471"/>
              <a:gd name="T107" fmla="*/ 187044724 h 11165"/>
              <a:gd name="T108" fmla="*/ 22473388 w 7471"/>
              <a:gd name="T109" fmla="*/ 175050646 h 11165"/>
              <a:gd name="T110" fmla="*/ 87451155 w 7471"/>
              <a:gd name="T111" fmla="*/ 237292192 h 11165"/>
              <a:gd name="T112" fmla="*/ 124257347 w 7471"/>
              <a:gd name="T113" fmla="*/ 259912296 h 11165"/>
              <a:gd name="T114" fmla="*/ 125391122 w 7471"/>
              <a:gd name="T115" fmla="*/ 216186020 h 11165"/>
              <a:gd name="T116" fmla="*/ 104545885 w 7471"/>
              <a:gd name="T117" fmla="*/ 217408701 h 11165"/>
              <a:gd name="T118" fmla="*/ 83817042 w 7471"/>
              <a:gd name="T119" fmla="*/ 214643081 h 11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471" h="11165">
                <a:moveTo>
                  <a:pt x="3238" y="33"/>
                </a:moveTo>
                <a:lnTo>
                  <a:pt x="3238" y="33"/>
                </a:lnTo>
                <a:lnTo>
                  <a:pt x="3309" y="24"/>
                </a:lnTo>
                <a:lnTo>
                  <a:pt x="3379" y="16"/>
                </a:lnTo>
                <a:lnTo>
                  <a:pt x="3449" y="11"/>
                </a:lnTo>
                <a:lnTo>
                  <a:pt x="3520" y="6"/>
                </a:lnTo>
                <a:lnTo>
                  <a:pt x="3592" y="2"/>
                </a:lnTo>
                <a:lnTo>
                  <a:pt x="3663" y="0"/>
                </a:lnTo>
                <a:lnTo>
                  <a:pt x="3733" y="0"/>
                </a:lnTo>
                <a:lnTo>
                  <a:pt x="3804" y="0"/>
                </a:lnTo>
                <a:lnTo>
                  <a:pt x="3875" y="2"/>
                </a:lnTo>
                <a:lnTo>
                  <a:pt x="3947" y="5"/>
                </a:lnTo>
                <a:lnTo>
                  <a:pt x="4018" y="9"/>
                </a:lnTo>
                <a:lnTo>
                  <a:pt x="4088" y="16"/>
                </a:lnTo>
                <a:lnTo>
                  <a:pt x="4159" y="23"/>
                </a:lnTo>
                <a:lnTo>
                  <a:pt x="4229" y="32"/>
                </a:lnTo>
                <a:lnTo>
                  <a:pt x="4299" y="42"/>
                </a:lnTo>
                <a:lnTo>
                  <a:pt x="4370" y="53"/>
                </a:lnTo>
                <a:lnTo>
                  <a:pt x="4439" y="65"/>
                </a:lnTo>
                <a:lnTo>
                  <a:pt x="4509" y="80"/>
                </a:lnTo>
                <a:lnTo>
                  <a:pt x="4578" y="95"/>
                </a:lnTo>
                <a:lnTo>
                  <a:pt x="4647" y="111"/>
                </a:lnTo>
                <a:lnTo>
                  <a:pt x="4716" y="130"/>
                </a:lnTo>
                <a:lnTo>
                  <a:pt x="4784" y="148"/>
                </a:lnTo>
                <a:lnTo>
                  <a:pt x="4853" y="170"/>
                </a:lnTo>
                <a:lnTo>
                  <a:pt x="4920" y="191"/>
                </a:lnTo>
                <a:lnTo>
                  <a:pt x="4987" y="214"/>
                </a:lnTo>
                <a:lnTo>
                  <a:pt x="5054" y="239"/>
                </a:lnTo>
                <a:lnTo>
                  <a:pt x="5119" y="264"/>
                </a:lnTo>
                <a:lnTo>
                  <a:pt x="5185" y="291"/>
                </a:lnTo>
                <a:lnTo>
                  <a:pt x="5251" y="320"/>
                </a:lnTo>
                <a:lnTo>
                  <a:pt x="5315" y="348"/>
                </a:lnTo>
                <a:lnTo>
                  <a:pt x="5379" y="379"/>
                </a:lnTo>
                <a:lnTo>
                  <a:pt x="5442" y="412"/>
                </a:lnTo>
                <a:lnTo>
                  <a:pt x="5518" y="451"/>
                </a:lnTo>
                <a:lnTo>
                  <a:pt x="5592" y="492"/>
                </a:lnTo>
                <a:lnTo>
                  <a:pt x="5665" y="536"/>
                </a:lnTo>
                <a:lnTo>
                  <a:pt x="5737" y="580"/>
                </a:lnTo>
                <a:lnTo>
                  <a:pt x="5809" y="626"/>
                </a:lnTo>
                <a:lnTo>
                  <a:pt x="5879" y="675"/>
                </a:lnTo>
                <a:lnTo>
                  <a:pt x="5948" y="724"/>
                </a:lnTo>
                <a:lnTo>
                  <a:pt x="6017" y="775"/>
                </a:lnTo>
                <a:lnTo>
                  <a:pt x="6084" y="828"/>
                </a:lnTo>
                <a:lnTo>
                  <a:pt x="6148" y="883"/>
                </a:lnTo>
                <a:lnTo>
                  <a:pt x="6213" y="939"/>
                </a:lnTo>
                <a:lnTo>
                  <a:pt x="6276" y="996"/>
                </a:lnTo>
                <a:lnTo>
                  <a:pt x="6337" y="1054"/>
                </a:lnTo>
                <a:lnTo>
                  <a:pt x="6398" y="1114"/>
                </a:lnTo>
                <a:lnTo>
                  <a:pt x="6457" y="1176"/>
                </a:lnTo>
                <a:lnTo>
                  <a:pt x="6514" y="1238"/>
                </a:lnTo>
                <a:lnTo>
                  <a:pt x="6570" y="1302"/>
                </a:lnTo>
                <a:lnTo>
                  <a:pt x="6625" y="1367"/>
                </a:lnTo>
                <a:lnTo>
                  <a:pt x="6678" y="1433"/>
                </a:lnTo>
                <a:lnTo>
                  <a:pt x="6730" y="1501"/>
                </a:lnTo>
                <a:lnTo>
                  <a:pt x="6780" y="1569"/>
                </a:lnTo>
                <a:lnTo>
                  <a:pt x="6828" y="1639"/>
                </a:lnTo>
                <a:lnTo>
                  <a:pt x="6875" y="1711"/>
                </a:lnTo>
                <a:lnTo>
                  <a:pt x="6921" y="1781"/>
                </a:lnTo>
                <a:lnTo>
                  <a:pt x="6965" y="1855"/>
                </a:lnTo>
                <a:lnTo>
                  <a:pt x="7007" y="1929"/>
                </a:lnTo>
                <a:lnTo>
                  <a:pt x="7046" y="2004"/>
                </a:lnTo>
                <a:lnTo>
                  <a:pt x="7085" y="2079"/>
                </a:lnTo>
                <a:lnTo>
                  <a:pt x="7122" y="2156"/>
                </a:lnTo>
                <a:lnTo>
                  <a:pt x="7157" y="2234"/>
                </a:lnTo>
                <a:lnTo>
                  <a:pt x="7190" y="2313"/>
                </a:lnTo>
                <a:lnTo>
                  <a:pt x="7221" y="2391"/>
                </a:lnTo>
                <a:lnTo>
                  <a:pt x="7247" y="2459"/>
                </a:lnTo>
                <a:lnTo>
                  <a:pt x="7271" y="2528"/>
                </a:lnTo>
                <a:lnTo>
                  <a:pt x="7295" y="2597"/>
                </a:lnTo>
                <a:lnTo>
                  <a:pt x="7316" y="2666"/>
                </a:lnTo>
                <a:lnTo>
                  <a:pt x="7336" y="2737"/>
                </a:lnTo>
                <a:lnTo>
                  <a:pt x="7354" y="2806"/>
                </a:lnTo>
                <a:lnTo>
                  <a:pt x="7372" y="2877"/>
                </a:lnTo>
                <a:lnTo>
                  <a:pt x="7388" y="2949"/>
                </a:lnTo>
                <a:lnTo>
                  <a:pt x="7403" y="3020"/>
                </a:lnTo>
                <a:lnTo>
                  <a:pt x="7415" y="3092"/>
                </a:lnTo>
                <a:lnTo>
                  <a:pt x="7427" y="3164"/>
                </a:lnTo>
                <a:lnTo>
                  <a:pt x="7437" y="3236"/>
                </a:lnTo>
                <a:lnTo>
                  <a:pt x="7446" y="3308"/>
                </a:lnTo>
                <a:lnTo>
                  <a:pt x="7453" y="3380"/>
                </a:lnTo>
                <a:lnTo>
                  <a:pt x="7460" y="3453"/>
                </a:lnTo>
                <a:lnTo>
                  <a:pt x="7465" y="3525"/>
                </a:lnTo>
                <a:lnTo>
                  <a:pt x="7467" y="3576"/>
                </a:lnTo>
                <a:lnTo>
                  <a:pt x="7470" y="3625"/>
                </a:lnTo>
                <a:lnTo>
                  <a:pt x="7470" y="3676"/>
                </a:lnTo>
                <a:lnTo>
                  <a:pt x="7471" y="3726"/>
                </a:lnTo>
                <a:lnTo>
                  <a:pt x="7470" y="3826"/>
                </a:lnTo>
                <a:lnTo>
                  <a:pt x="7465" y="3926"/>
                </a:lnTo>
                <a:lnTo>
                  <a:pt x="7458" y="4026"/>
                </a:lnTo>
                <a:lnTo>
                  <a:pt x="7450" y="4125"/>
                </a:lnTo>
                <a:lnTo>
                  <a:pt x="7439" y="4225"/>
                </a:lnTo>
                <a:lnTo>
                  <a:pt x="7425" y="4325"/>
                </a:lnTo>
                <a:lnTo>
                  <a:pt x="7410" y="4423"/>
                </a:lnTo>
                <a:lnTo>
                  <a:pt x="7393" y="4523"/>
                </a:lnTo>
                <a:lnTo>
                  <a:pt x="7374" y="4622"/>
                </a:lnTo>
                <a:lnTo>
                  <a:pt x="7354" y="4720"/>
                </a:lnTo>
                <a:lnTo>
                  <a:pt x="7334" y="4818"/>
                </a:lnTo>
                <a:lnTo>
                  <a:pt x="7312" y="4916"/>
                </a:lnTo>
                <a:lnTo>
                  <a:pt x="7288" y="5013"/>
                </a:lnTo>
                <a:lnTo>
                  <a:pt x="7265" y="5111"/>
                </a:lnTo>
                <a:lnTo>
                  <a:pt x="7231" y="5241"/>
                </a:lnTo>
                <a:lnTo>
                  <a:pt x="7195" y="5370"/>
                </a:lnTo>
                <a:lnTo>
                  <a:pt x="7158" y="5499"/>
                </a:lnTo>
                <a:lnTo>
                  <a:pt x="7120" y="5628"/>
                </a:lnTo>
                <a:lnTo>
                  <a:pt x="7079" y="5756"/>
                </a:lnTo>
                <a:lnTo>
                  <a:pt x="7038" y="5884"/>
                </a:lnTo>
                <a:lnTo>
                  <a:pt x="6994" y="6010"/>
                </a:lnTo>
                <a:lnTo>
                  <a:pt x="6951" y="6138"/>
                </a:lnTo>
                <a:lnTo>
                  <a:pt x="6906" y="6265"/>
                </a:lnTo>
                <a:lnTo>
                  <a:pt x="6860" y="6390"/>
                </a:lnTo>
                <a:lnTo>
                  <a:pt x="6813" y="6517"/>
                </a:lnTo>
                <a:lnTo>
                  <a:pt x="6766" y="6642"/>
                </a:lnTo>
                <a:lnTo>
                  <a:pt x="6668" y="6893"/>
                </a:lnTo>
                <a:lnTo>
                  <a:pt x="6569" y="7142"/>
                </a:lnTo>
                <a:lnTo>
                  <a:pt x="6468" y="7391"/>
                </a:lnTo>
                <a:lnTo>
                  <a:pt x="6366" y="7640"/>
                </a:lnTo>
                <a:lnTo>
                  <a:pt x="6265" y="7889"/>
                </a:lnTo>
                <a:lnTo>
                  <a:pt x="6164" y="8138"/>
                </a:lnTo>
                <a:lnTo>
                  <a:pt x="6065" y="8388"/>
                </a:lnTo>
                <a:lnTo>
                  <a:pt x="5968" y="8639"/>
                </a:lnTo>
                <a:lnTo>
                  <a:pt x="5920" y="8764"/>
                </a:lnTo>
                <a:lnTo>
                  <a:pt x="5873" y="8889"/>
                </a:lnTo>
                <a:lnTo>
                  <a:pt x="5827" y="9016"/>
                </a:lnTo>
                <a:lnTo>
                  <a:pt x="5782" y="9142"/>
                </a:lnTo>
                <a:lnTo>
                  <a:pt x="5740" y="9265"/>
                </a:lnTo>
                <a:lnTo>
                  <a:pt x="5701" y="9389"/>
                </a:lnTo>
                <a:lnTo>
                  <a:pt x="5664" y="9515"/>
                </a:lnTo>
                <a:lnTo>
                  <a:pt x="5628" y="9640"/>
                </a:lnTo>
                <a:lnTo>
                  <a:pt x="5595" y="9765"/>
                </a:lnTo>
                <a:lnTo>
                  <a:pt x="5562" y="9892"/>
                </a:lnTo>
                <a:lnTo>
                  <a:pt x="5533" y="10018"/>
                </a:lnTo>
                <a:lnTo>
                  <a:pt x="5503" y="10145"/>
                </a:lnTo>
                <a:lnTo>
                  <a:pt x="5474" y="10272"/>
                </a:lnTo>
                <a:lnTo>
                  <a:pt x="5447" y="10399"/>
                </a:lnTo>
                <a:lnTo>
                  <a:pt x="5395" y="10655"/>
                </a:lnTo>
                <a:lnTo>
                  <a:pt x="5292" y="11165"/>
                </a:lnTo>
                <a:lnTo>
                  <a:pt x="3733" y="11165"/>
                </a:lnTo>
                <a:lnTo>
                  <a:pt x="2954" y="11165"/>
                </a:lnTo>
                <a:lnTo>
                  <a:pt x="2176" y="11164"/>
                </a:lnTo>
                <a:lnTo>
                  <a:pt x="2134" y="10947"/>
                </a:lnTo>
                <a:lnTo>
                  <a:pt x="2095" y="10729"/>
                </a:lnTo>
                <a:lnTo>
                  <a:pt x="2057" y="10511"/>
                </a:lnTo>
                <a:lnTo>
                  <a:pt x="2017" y="10294"/>
                </a:lnTo>
                <a:lnTo>
                  <a:pt x="1976" y="10077"/>
                </a:lnTo>
                <a:lnTo>
                  <a:pt x="1955" y="9968"/>
                </a:lnTo>
                <a:lnTo>
                  <a:pt x="1932" y="9860"/>
                </a:lnTo>
                <a:lnTo>
                  <a:pt x="1908" y="9752"/>
                </a:lnTo>
                <a:lnTo>
                  <a:pt x="1883" y="9644"/>
                </a:lnTo>
                <a:lnTo>
                  <a:pt x="1857" y="9537"/>
                </a:lnTo>
                <a:lnTo>
                  <a:pt x="1830" y="9430"/>
                </a:lnTo>
                <a:lnTo>
                  <a:pt x="1811" y="9364"/>
                </a:lnTo>
                <a:lnTo>
                  <a:pt x="1793" y="9300"/>
                </a:lnTo>
                <a:lnTo>
                  <a:pt x="1773" y="9234"/>
                </a:lnTo>
                <a:lnTo>
                  <a:pt x="1753" y="9170"/>
                </a:lnTo>
                <a:lnTo>
                  <a:pt x="1731" y="9106"/>
                </a:lnTo>
                <a:lnTo>
                  <a:pt x="1708" y="9042"/>
                </a:lnTo>
                <a:lnTo>
                  <a:pt x="1662" y="8915"/>
                </a:lnTo>
                <a:lnTo>
                  <a:pt x="1614" y="8789"/>
                </a:lnTo>
                <a:lnTo>
                  <a:pt x="1564" y="8662"/>
                </a:lnTo>
                <a:lnTo>
                  <a:pt x="1463" y="8411"/>
                </a:lnTo>
                <a:lnTo>
                  <a:pt x="1382" y="8213"/>
                </a:lnTo>
                <a:lnTo>
                  <a:pt x="1300" y="8016"/>
                </a:lnTo>
                <a:lnTo>
                  <a:pt x="1134" y="7621"/>
                </a:lnTo>
                <a:lnTo>
                  <a:pt x="968" y="7226"/>
                </a:lnTo>
                <a:lnTo>
                  <a:pt x="886" y="7029"/>
                </a:lnTo>
                <a:lnTo>
                  <a:pt x="805" y="6831"/>
                </a:lnTo>
                <a:lnTo>
                  <a:pt x="726" y="6632"/>
                </a:lnTo>
                <a:lnTo>
                  <a:pt x="649" y="6434"/>
                </a:lnTo>
                <a:lnTo>
                  <a:pt x="573" y="6233"/>
                </a:lnTo>
                <a:lnTo>
                  <a:pt x="500" y="6031"/>
                </a:lnTo>
                <a:lnTo>
                  <a:pt x="464" y="5931"/>
                </a:lnTo>
                <a:lnTo>
                  <a:pt x="429" y="5830"/>
                </a:lnTo>
                <a:lnTo>
                  <a:pt x="396" y="5729"/>
                </a:lnTo>
                <a:lnTo>
                  <a:pt x="362" y="5627"/>
                </a:lnTo>
                <a:lnTo>
                  <a:pt x="330" y="5525"/>
                </a:lnTo>
                <a:lnTo>
                  <a:pt x="299" y="5422"/>
                </a:lnTo>
                <a:lnTo>
                  <a:pt x="269" y="5320"/>
                </a:lnTo>
                <a:lnTo>
                  <a:pt x="239" y="5217"/>
                </a:lnTo>
                <a:lnTo>
                  <a:pt x="196" y="5049"/>
                </a:lnTo>
                <a:lnTo>
                  <a:pt x="175" y="4964"/>
                </a:lnTo>
                <a:lnTo>
                  <a:pt x="154" y="4880"/>
                </a:lnTo>
                <a:lnTo>
                  <a:pt x="134" y="4796"/>
                </a:lnTo>
                <a:lnTo>
                  <a:pt x="115" y="4710"/>
                </a:lnTo>
                <a:lnTo>
                  <a:pt x="98" y="4626"/>
                </a:lnTo>
                <a:lnTo>
                  <a:pt x="82" y="4540"/>
                </a:lnTo>
                <a:lnTo>
                  <a:pt x="67" y="4454"/>
                </a:lnTo>
                <a:lnTo>
                  <a:pt x="52" y="4369"/>
                </a:lnTo>
                <a:lnTo>
                  <a:pt x="39" y="4283"/>
                </a:lnTo>
                <a:lnTo>
                  <a:pt x="28" y="4196"/>
                </a:lnTo>
                <a:lnTo>
                  <a:pt x="20" y="4111"/>
                </a:lnTo>
                <a:lnTo>
                  <a:pt x="12" y="4024"/>
                </a:lnTo>
                <a:lnTo>
                  <a:pt x="6" y="3937"/>
                </a:lnTo>
                <a:lnTo>
                  <a:pt x="1" y="3850"/>
                </a:lnTo>
                <a:lnTo>
                  <a:pt x="0" y="3763"/>
                </a:lnTo>
                <a:lnTo>
                  <a:pt x="0" y="3675"/>
                </a:lnTo>
                <a:lnTo>
                  <a:pt x="2" y="3588"/>
                </a:lnTo>
                <a:lnTo>
                  <a:pt x="6" y="3501"/>
                </a:lnTo>
                <a:lnTo>
                  <a:pt x="12" y="3413"/>
                </a:lnTo>
                <a:lnTo>
                  <a:pt x="21" y="3326"/>
                </a:lnTo>
                <a:lnTo>
                  <a:pt x="32" y="3239"/>
                </a:lnTo>
                <a:lnTo>
                  <a:pt x="44" y="3154"/>
                </a:lnTo>
                <a:lnTo>
                  <a:pt x="58" y="3067"/>
                </a:lnTo>
                <a:lnTo>
                  <a:pt x="75" y="2981"/>
                </a:lnTo>
                <a:lnTo>
                  <a:pt x="94" y="2896"/>
                </a:lnTo>
                <a:lnTo>
                  <a:pt x="115" y="2811"/>
                </a:lnTo>
                <a:lnTo>
                  <a:pt x="137" y="2727"/>
                </a:lnTo>
                <a:lnTo>
                  <a:pt x="162" y="2643"/>
                </a:lnTo>
                <a:lnTo>
                  <a:pt x="188" y="2559"/>
                </a:lnTo>
                <a:lnTo>
                  <a:pt x="217" y="2478"/>
                </a:lnTo>
                <a:lnTo>
                  <a:pt x="247" y="2396"/>
                </a:lnTo>
                <a:lnTo>
                  <a:pt x="279" y="2314"/>
                </a:lnTo>
                <a:lnTo>
                  <a:pt x="314" y="2233"/>
                </a:lnTo>
                <a:lnTo>
                  <a:pt x="350" y="2154"/>
                </a:lnTo>
                <a:lnTo>
                  <a:pt x="387" y="2076"/>
                </a:lnTo>
                <a:lnTo>
                  <a:pt x="427" y="1997"/>
                </a:lnTo>
                <a:lnTo>
                  <a:pt x="468" y="1920"/>
                </a:lnTo>
                <a:lnTo>
                  <a:pt x="511" y="1845"/>
                </a:lnTo>
                <a:lnTo>
                  <a:pt x="556" y="1769"/>
                </a:lnTo>
                <a:lnTo>
                  <a:pt x="603" y="1696"/>
                </a:lnTo>
                <a:lnTo>
                  <a:pt x="651" y="1623"/>
                </a:lnTo>
                <a:lnTo>
                  <a:pt x="702" y="1552"/>
                </a:lnTo>
                <a:lnTo>
                  <a:pt x="754" y="1481"/>
                </a:lnTo>
                <a:lnTo>
                  <a:pt x="808" y="1412"/>
                </a:lnTo>
                <a:lnTo>
                  <a:pt x="862" y="1345"/>
                </a:lnTo>
                <a:lnTo>
                  <a:pt x="919" y="1278"/>
                </a:lnTo>
                <a:lnTo>
                  <a:pt x="975" y="1216"/>
                </a:lnTo>
                <a:lnTo>
                  <a:pt x="1033" y="1154"/>
                </a:lnTo>
                <a:lnTo>
                  <a:pt x="1092" y="1094"/>
                </a:lnTo>
                <a:lnTo>
                  <a:pt x="1151" y="1034"/>
                </a:lnTo>
                <a:lnTo>
                  <a:pt x="1213" y="977"/>
                </a:lnTo>
                <a:lnTo>
                  <a:pt x="1275" y="922"/>
                </a:lnTo>
                <a:lnTo>
                  <a:pt x="1340" y="867"/>
                </a:lnTo>
                <a:lnTo>
                  <a:pt x="1404" y="814"/>
                </a:lnTo>
                <a:lnTo>
                  <a:pt x="1471" y="763"/>
                </a:lnTo>
                <a:lnTo>
                  <a:pt x="1538" y="712"/>
                </a:lnTo>
                <a:lnTo>
                  <a:pt x="1607" y="663"/>
                </a:lnTo>
                <a:lnTo>
                  <a:pt x="1676" y="616"/>
                </a:lnTo>
                <a:lnTo>
                  <a:pt x="1747" y="570"/>
                </a:lnTo>
                <a:lnTo>
                  <a:pt x="1819" y="527"/>
                </a:lnTo>
                <a:lnTo>
                  <a:pt x="1892" y="485"/>
                </a:lnTo>
                <a:lnTo>
                  <a:pt x="1965" y="444"/>
                </a:lnTo>
                <a:lnTo>
                  <a:pt x="2040" y="405"/>
                </a:lnTo>
                <a:lnTo>
                  <a:pt x="2115" y="368"/>
                </a:lnTo>
                <a:lnTo>
                  <a:pt x="2191" y="332"/>
                </a:lnTo>
                <a:lnTo>
                  <a:pt x="2268" y="297"/>
                </a:lnTo>
                <a:lnTo>
                  <a:pt x="2346" y="265"/>
                </a:lnTo>
                <a:lnTo>
                  <a:pt x="2424" y="235"/>
                </a:lnTo>
                <a:lnTo>
                  <a:pt x="2502" y="207"/>
                </a:lnTo>
                <a:lnTo>
                  <a:pt x="2583" y="179"/>
                </a:lnTo>
                <a:lnTo>
                  <a:pt x="2663" y="155"/>
                </a:lnTo>
                <a:lnTo>
                  <a:pt x="2743" y="131"/>
                </a:lnTo>
                <a:lnTo>
                  <a:pt x="2825" y="110"/>
                </a:lnTo>
                <a:lnTo>
                  <a:pt x="2907" y="91"/>
                </a:lnTo>
                <a:lnTo>
                  <a:pt x="2989" y="74"/>
                </a:lnTo>
                <a:lnTo>
                  <a:pt x="3072" y="58"/>
                </a:lnTo>
                <a:lnTo>
                  <a:pt x="3155" y="44"/>
                </a:lnTo>
                <a:lnTo>
                  <a:pt x="3238" y="33"/>
                </a:lnTo>
                <a:close/>
                <a:moveTo>
                  <a:pt x="4698" y="7347"/>
                </a:moveTo>
                <a:lnTo>
                  <a:pt x="4698" y="7347"/>
                </a:lnTo>
                <a:lnTo>
                  <a:pt x="4575" y="8137"/>
                </a:lnTo>
                <a:lnTo>
                  <a:pt x="4451" y="8928"/>
                </a:lnTo>
                <a:lnTo>
                  <a:pt x="5060" y="8926"/>
                </a:lnTo>
                <a:lnTo>
                  <a:pt x="5365" y="8928"/>
                </a:lnTo>
                <a:lnTo>
                  <a:pt x="5669" y="8928"/>
                </a:lnTo>
                <a:lnTo>
                  <a:pt x="5704" y="8830"/>
                </a:lnTo>
                <a:lnTo>
                  <a:pt x="5740" y="8732"/>
                </a:lnTo>
                <a:lnTo>
                  <a:pt x="5813" y="8537"/>
                </a:lnTo>
                <a:lnTo>
                  <a:pt x="5889" y="8343"/>
                </a:lnTo>
                <a:lnTo>
                  <a:pt x="5966" y="8150"/>
                </a:lnTo>
                <a:lnTo>
                  <a:pt x="6044" y="7956"/>
                </a:lnTo>
                <a:lnTo>
                  <a:pt x="6123" y="7764"/>
                </a:lnTo>
                <a:lnTo>
                  <a:pt x="6281" y="7378"/>
                </a:lnTo>
                <a:lnTo>
                  <a:pt x="6359" y="7185"/>
                </a:lnTo>
                <a:lnTo>
                  <a:pt x="6436" y="6992"/>
                </a:lnTo>
                <a:lnTo>
                  <a:pt x="6510" y="6797"/>
                </a:lnTo>
                <a:lnTo>
                  <a:pt x="6584" y="6602"/>
                </a:lnTo>
                <a:lnTo>
                  <a:pt x="6618" y="6504"/>
                </a:lnTo>
                <a:lnTo>
                  <a:pt x="6653" y="6406"/>
                </a:lnTo>
                <a:lnTo>
                  <a:pt x="6687" y="6308"/>
                </a:lnTo>
                <a:lnTo>
                  <a:pt x="6720" y="6209"/>
                </a:lnTo>
                <a:lnTo>
                  <a:pt x="6751" y="6110"/>
                </a:lnTo>
                <a:lnTo>
                  <a:pt x="6782" y="6010"/>
                </a:lnTo>
                <a:lnTo>
                  <a:pt x="6812" y="5911"/>
                </a:lnTo>
                <a:lnTo>
                  <a:pt x="6840" y="5811"/>
                </a:lnTo>
                <a:lnTo>
                  <a:pt x="6793" y="5880"/>
                </a:lnTo>
                <a:lnTo>
                  <a:pt x="6745" y="5948"/>
                </a:lnTo>
                <a:lnTo>
                  <a:pt x="6694" y="6017"/>
                </a:lnTo>
                <a:lnTo>
                  <a:pt x="6642" y="6082"/>
                </a:lnTo>
                <a:lnTo>
                  <a:pt x="6589" y="6147"/>
                </a:lnTo>
                <a:lnTo>
                  <a:pt x="6533" y="6210"/>
                </a:lnTo>
                <a:lnTo>
                  <a:pt x="6477" y="6273"/>
                </a:lnTo>
                <a:lnTo>
                  <a:pt x="6419" y="6334"/>
                </a:lnTo>
                <a:lnTo>
                  <a:pt x="6359" y="6394"/>
                </a:lnTo>
                <a:lnTo>
                  <a:pt x="6298" y="6452"/>
                </a:lnTo>
                <a:lnTo>
                  <a:pt x="6236" y="6509"/>
                </a:lnTo>
                <a:lnTo>
                  <a:pt x="6173" y="6565"/>
                </a:lnTo>
                <a:lnTo>
                  <a:pt x="6110" y="6618"/>
                </a:lnTo>
                <a:lnTo>
                  <a:pt x="6044" y="6672"/>
                </a:lnTo>
                <a:lnTo>
                  <a:pt x="5977" y="6723"/>
                </a:lnTo>
                <a:lnTo>
                  <a:pt x="5909" y="6772"/>
                </a:lnTo>
                <a:lnTo>
                  <a:pt x="5839" y="6821"/>
                </a:lnTo>
                <a:lnTo>
                  <a:pt x="5770" y="6868"/>
                </a:lnTo>
                <a:lnTo>
                  <a:pt x="5699" y="6913"/>
                </a:lnTo>
                <a:lnTo>
                  <a:pt x="5627" y="6956"/>
                </a:lnTo>
                <a:lnTo>
                  <a:pt x="5554" y="6998"/>
                </a:lnTo>
                <a:lnTo>
                  <a:pt x="5479" y="7039"/>
                </a:lnTo>
                <a:lnTo>
                  <a:pt x="5405" y="7078"/>
                </a:lnTo>
                <a:lnTo>
                  <a:pt x="5329" y="7115"/>
                </a:lnTo>
                <a:lnTo>
                  <a:pt x="5252" y="7150"/>
                </a:lnTo>
                <a:lnTo>
                  <a:pt x="5175" y="7183"/>
                </a:lnTo>
                <a:lnTo>
                  <a:pt x="5097" y="7215"/>
                </a:lnTo>
                <a:lnTo>
                  <a:pt x="5019" y="7245"/>
                </a:lnTo>
                <a:lnTo>
                  <a:pt x="4940" y="7274"/>
                </a:lnTo>
                <a:lnTo>
                  <a:pt x="4859" y="7300"/>
                </a:lnTo>
                <a:lnTo>
                  <a:pt x="4778" y="7324"/>
                </a:lnTo>
                <a:lnTo>
                  <a:pt x="4698" y="7347"/>
                </a:lnTo>
                <a:close/>
                <a:moveTo>
                  <a:pt x="678" y="5886"/>
                </a:moveTo>
                <a:lnTo>
                  <a:pt x="678" y="5886"/>
                </a:lnTo>
                <a:lnTo>
                  <a:pt x="740" y="6080"/>
                </a:lnTo>
                <a:lnTo>
                  <a:pt x="806" y="6273"/>
                </a:lnTo>
                <a:lnTo>
                  <a:pt x="873" y="6466"/>
                </a:lnTo>
                <a:lnTo>
                  <a:pt x="943" y="6657"/>
                </a:lnTo>
                <a:lnTo>
                  <a:pt x="1015" y="6848"/>
                </a:lnTo>
                <a:lnTo>
                  <a:pt x="1087" y="7039"/>
                </a:lnTo>
                <a:lnTo>
                  <a:pt x="1161" y="7229"/>
                </a:lnTo>
                <a:lnTo>
                  <a:pt x="1237" y="7418"/>
                </a:lnTo>
                <a:lnTo>
                  <a:pt x="1313" y="7607"/>
                </a:lnTo>
                <a:lnTo>
                  <a:pt x="1389" y="7796"/>
                </a:lnTo>
                <a:lnTo>
                  <a:pt x="1545" y="8173"/>
                </a:lnTo>
                <a:lnTo>
                  <a:pt x="1701" y="8549"/>
                </a:lnTo>
                <a:lnTo>
                  <a:pt x="1855" y="8926"/>
                </a:lnTo>
                <a:lnTo>
                  <a:pt x="2404" y="8926"/>
                </a:lnTo>
                <a:lnTo>
                  <a:pt x="2954" y="8928"/>
                </a:lnTo>
                <a:lnTo>
                  <a:pt x="2828" y="8127"/>
                </a:lnTo>
                <a:lnTo>
                  <a:pt x="2700" y="7327"/>
                </a:lnTo>
                <a:lnTo>
                  <a:pt x="2624" y="7303"/>
                </a:lnTo>
                <a:lnTo>
                  <a:pt x="2548" y="7280"/>
                </a:lnTo>
                <a:lnTo>
                  <a:pt x="2474" y="7254"/>
                </a:lnTo>
                <a:lnTo>
                  <a:pt x="2401" y="7226"/>
                </a:lnTo>
                <a:lnTo>
                  <a:pt x="2326" y="7197"/>
                </a:lnTo>
                <a:lnTo>
                  <a:pt x="2254" y="7167"/>
                </a:lnTo>
                <a:lnTo>
                  <a:pt x="2181" y="7135"/>
                </a:lnTo>
                <a:lnTo>
                  <a:pt x="2110" y="7100"/>
                </a:lnTo>
                <a:lnTo>
                  <a:pt x="2040" y="7065"/>
                </a:lnTo>
                <a:lnTo>
                  <a:pt x="1970" y="7028"/>
                </a:lnTo>
                <a:lnTo>
                  <a:pt x="1901" y="6989"/>
                </a:lnTo>
                <a:lnTo>
                  <a:pt x="1832" y="6950"/>
                </a:lnTo>
                <a:lnTo>
                  <a:pt x="1764" y="6909"/>
                </a:lnTo>
                <a:lnTo>
                  <a:pt x="1698" y="6867"/>
                </a:lnTo>
                <a:lnTo>
                  <a:pt x="1633" y="6823"/>
                </a:lnTo>
                <a:lnTo>
                  <a:pt x="1567" y="6777"/>
                </a:lnTo>
                <a:lnTo>
                  <a:pt x="1504" y="6731"/>
                </a:lnTo>
                <a:lnTo>
                  <a:pt x="1440" y="6683"/>
                </a:lnTo>
                <a:lnTo>
                  <a:pt x="1378" y="6633"/>
                </a:lnTo>
                <a:lnTo>
                  <a:pt x="1317" y="6584"/>
                </a:lnTo>
                <a:lnTo>
                  <a:pt x="1258" y="6532"/>
                </a:lnTo>
                <a:lnTo>
                  <a:pt x="1200" y="6478"/>
                </a:lnTo>
                <a:lnTo>
                  <a:pt x="1141" y="6425"/>
                </a:lnTo>
                <a:lnTo>
                  <a:pt x="1085" y="6369"/>
                </a:lnTo>
                <a:lnTo>
                  <a:pt x="1030" y="6313"/>
                </a:lnTo>
                <a:lnTo>
                  <a:pt x="976" y="6255"/>
                </a:lnTo>
                <a:lnTo>
                  <a:pt x="923" y="6197"/>
                </a:lnTo>
                <a:lnTo>
                  <a:pt x="872" y="6137"/>
                </a:lnTo>
                <a:lnTo>
                  <a:pt x="821" y="6075"/>
                </a:lnTo>
                <a:lnTo>
                  <a:pt x="773" y="6013"/>
                </a:lnTo>
                <a:lnTo>
                  <a:pt x="724" y="5951"/>
                </a:lnTo>
                <a:lnTo>
                  <a:pt x="678" y="5886"/>
                </a:lnTo>
                <a:close/>
                <a:moveTo>
                  <a:pt x="2883" y="7373"/>
                </a:moveTo>
                <a:lnTo>
                  <a:pt x="2883" y="7373"/>
                </a:lnTo>
                <a:lnTo>
                  <a:pt x="2945" y="7761"/>
                </a:lnTo>
                <a:lnTo>
                  <a:pt x="3008" y="8151"/>
                </a:lnTo>
                <a:lnTo>
                  <a:pt x="3070" y="8539"/>
                </a:lnTo>
                <a:lnTo>
                  <a:pt x="3133" y="8928"/>
                </a:lnTo>
                <a:lnTo>
                  <a:pt x="3418" y="8926"/>
                </a:lnTo>
                <a:lnTo>
                  <a:pt x="3704" y="8926"/>
                </a:lnTo>
                <a:lnTo>
                  <a:pt x="4274" y="8928"/>
                </a:lnTo>
                <a:lnTo>
                  <a:pt x="4335" y="8543"/>
                </a:lnTo>
                <a:lnTo>
                  <a:pt x="4395" y="8158"/>
                </a:lnTo>
                <a:lnTo>
                  <a:pt x="4454" y="7774"/>
                </a:lnTo>
                <a:lnTo>
                  <a:pt x="4515" y="7389"/>
                </a:lnTo>
                <a:lnTo>
                  <a:pt x="4415" y="7409"/>
                </a:lnTo>
                <a:lnTo>
                  <a:pt x="4313" y="7426"/>
                </a:lnTo>
                <a:lnTo>
                  <a:pt x="4211" y="7440"/>
                </a:lnTo>
                <a:lnTo>
                  <a:pt x="4109" y="7451"/>
                </a:lnTo>
                <a:lnTo>
                  <a:pt x="4006" y="7461"/>
                </a:lnTo>
                <a:lnTo>
                  <a:pt x="3905" y="7466"/>
                </a:lnTo>
                <a:lnTo>
                  <a:pt x="3802" y="7470"/>
                </a:lnTo>
                <a:lnTo>
                  <a:pt x="3699" y="7470"/>
                </a:lnTo>
                <a:lnTo>
                  <a:pt x="3596" y="7468"/>
                </a:lnTo>
                <a:lnTo>
                  <a:pt x="3493" y="7462"/>
                </a:lnTo>
                <a:lnTo>
                  <a:pt x="3391" y="7455"/>
                </a:lnTo>
                <a:lnTo>
                  <a:pt x="3289" y="7444"/>
                </a:lnTo>
                <a:lnTo>
                  <a:pt x="3186" y="7430"/>
                </a:lnTo>
                <a:lnTo>
                  <a:pt x="3086" y="7414"/>
                </a:lnTo>
                <a:lnTo>
                  <a:pt x="2984" y="7395"/>
                </a:lnTo>
                <a:lnTo>
                  <a:pt x="2883" y="7373"/>
                </a:lnTo>
                <a:close/>
              </a:path>
            </a:pathLst>
          </a:custGeom>
          <a:solidFill>
            <a:srgbClr val="564F62"/>
          </a:solidFill>
          <a:ln>
            <a:noFill/>
          </a:ln>
        </p:spPr>
        <p:txBody>
          <a:bodyPr bIns="720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dirty="0">
              <a:solidFill>
                <a:srgbClr val="FFFFFF"/>
              </a:solidFill>
            </a:endParaRPr>
          </a:p>
        </p:txBody>
      </p:sp>
      <p:sp>
        <p:nvSpPr>
          <p:cNvPr id="17" name="KSO_Shape"/>
          <p:cNvSpPr/>
          <p:nvPr/>
        </p:nvSpPr>
        <p:spPr bwMode="auto">
          <a:xfrm>
            <a:off x="7201709" y="2630317"/>
            <a:ext cx="564659" cy="479960"/>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rgbClr val="8EBBCC"/>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18" name="KSO_Shape"/>
          <p:cNvSpPr/>
          <p:nvPr/>
        </p:nvSpPr>
        <p:spPr bwMode="auto">
          <a:xfrm>
            <a:off x="10047455" y="2596981"/>
            <a:ext cx="260198" cy="494046"/>
          </a:xfrm>
          <a:custGeom>
            <a:avLst/>
            <a:gdLst>
              <a:gd name="T0" fmla="*/ 1003326 w 2665"/>
              <a:gd name="T1" fmla="*/ 573986 h 5058"/>
              <a:gd name="T2" fmla="*/ 429943 w 2665"/>
              <a:gd name="T3" fmla="*/ 0 h 5058"/>
              <a:gd name="T4" fmla="*/ 429943 w 2665"/>
              <a:gd name="T5" fmla="*/ 756652 h 5058"/>
              <a:gd name="T6" fmla="*/ 114827 w 2665"/>
              <a:gd name="T7" fmla="*/ 440658 h 5058"/>
              <a:gd name="T8" fmla="*/ 0 w 2665"/>
              <a:gd name="T9" fmla="*/ 555531 h 5058"/>
              <a:gd name="T10" fmla="*/ 395683 w 2665"/>
              <a:gd name="T11" fmla="*/ 952500 h 5058"/>
              <a:gd name="T12" fmla="*/ 0 w 2665"/>
              <a:gd name="T13" fmla="*/ 1349469 h 5058"/>
              <a:gd name="T14" fmla="*/ 114827 w 2665"/>
              <a:gd name="T15" fmla="*/ 1464342 h 5058"/>
              <a:gd name="T16" fmla="*/ 429943 w 2665"/>
              <a:gd name="T17" fmla="*/ 1149101 h 5058"/>
              <a:gd name="T18" fmla="*/ 429943 w 2665"/>
              <a:gd name="T19" fmla="*/ 1905000 h 5058"/>
              <a:gd name="T20" fmla="*/ 1003326 w 2665"/>
              <a:gd name="T21" fmla="*/ 1331767 h 5058"/>
              <a:gd name="T22" fmla="*/ 624961 w 2665"/>
              <a:gd name="T23" fmla="*/ 952500 h 5058"/>
              <a:gd name="T24" fmla="*/ 1003326 w 2665"/>
              <a:gd name="T25" fmla="*/ 573986 h 5058"/>
              <a:gd name="T26" fmla="*/ 774425 w 2665"/>
              <a:gd name="T27" fmla="*/ 574739 h 5058"/>
              <a:gd name="T28" fmla="*/ 591454 w 2665"/>
              <a:gd name="T29" fmla="*/ 757782 h 5058"/>
              <a:gd name="T30" fmla="*/ 591078 w 2665"/>
              <a:gd name="T31" fmla="*/ 391320 h 5058"/>
              <a:gd name="T32" fmla="*/ 774425 w 2665"/>
              <a:gd name="T33" fmla="*/ 574739 h 5058"/>
              <a:gd name="T34" fmla="*/ 774425 w 2665"/>
              <a:gd name="T35" fmla="*/ 1330261 h 5058"/>
              <a:gd name="T36" fmla="*/ 591078 w 2665"/>
              <a:gd name="T37" fmla="*/ 1513304 h 5058"/>
              <a:gd name="T38" fmla="*/ 591454 w 2665"/>
              <a:gd name="T39" fmla="*/ 1147218 h 5058"/>
              <a:gd name="T40" fmla="*/ 774425 w 2665"/>
              <a:gd name="T41" fmla="*/ 1330261 h 50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65" h="5058">
                <a:moveTo>
                  <a:pt x="2665" y="1524"/>
                </a:moveTo>
                <a:lnTo>
                  <a:pt x="1142" y="0"/>
                </a:lnTo>
                <a:lnTo>
                  <a:pt x="1142" y="2009"/>
                </a:lnTo>
                <a:lnTo>
                  <a:pt x="305" y="1170"/>
                </a:lnTo>
                <a:lnTo>
                  <a:pt x="0" y="1475"/>
                </a:lnTo>
                <a:lnTo>
                  <a:pt x="1051" y="2529"/>
                </a:lnTo>
                <a:lnTo>
                  <a:pt x="0" y="3583"/>
                </a:lnTo>
                <a:lnTo>
                  <a:pt x="305" y="3888"/>
                </a:lnTo>
                <a:lnTo>
                  <a:pt x="1142" y="3051"/>
                </a:lnTo>
                <a:lnTo>
                  <a:pt x="1142" y="5058"/>
                </a:lnTo>
                <a:lnTo>
                  <a:pt x="2665" y="3536"/>
                </a:lnTo>
                <a:lnTo>
                  <a:pt x="1660" y="2529"/>
                </a:lnTo>
                <a:lnTo>
                  <a:pt x="2665" y="1524"/>
                </a:lnTo>
                <a:close/>
                <a:moveTo>
                  <a:pt x="2057" y="1526"/>
                </a:moveTo>
                <a:lnTo>
                  <a:pt x="1571" y="2012"/>
                </a:lnTo>
                <a:lnTo>
                  <a:pt x="1570" y="1039"/>
                </a:lnTo>
                <a:lnTo>
                  <a:pt x="2057" y="1526"/>
                </a:lnTo>
                <a:close/>
                <a:moveTo>
                  <a:pt x="2057" y="3532"/>
                </a:moveTo>
                <a:lnTo>
                  <a:pt x="1570" y="4018"/>
                </a:lnTo>
                <a:lnTo>
                  <a:pt x="1571" y="3046"/>
                </a:lnTo>
                <a:lnTo>
                  <a:pt x="2057" y="3532"/>
                </a:lnTo>
                <a:close/>
              </a:path>
            </a:pathLst>
          </a:custGeom>
          <a:solidFill>
            <a:srgbClr val="8EBBCC"/>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19" name="KSO_Shape"/>
          <p:cNvSpPr/>
          <p:nvPr/>
        </p:nvSpPr>
        <p:spPr bwMode="auto">
          <a:xfrm>
            <a:off x="1735963" y="3492738"/>
            <a:ext cx="373196" cy="534410"/>
          </a:xfrm>
          <a:custGeom>
            <a:avLst/>
            <a:gdLst>
              <a:gd name="T0" fmla="*/ 1330937 w 3898"/>
              <a:gd name="T1" fmla="*/ 629650 h 5579"/>
              <a:gd name="T2" fmla="*/ 671956 w 3898"/>
              <a:gd name="T3" fmla="*/ 629650 h 5579"/>
              <a:gd name="T4" fmla="*/ 558597 w 3898"/>
              <a:gd name="T5" fmla="*/ 112681 h 5579"/>
              <a:gd name="T6" fmla="*/ 36534 w 3898"/>
              <a:gd name="T7" fmla="*/ 0 h 5579"/>
              <a:gd name="T8" fmla="*/ 0 w 3898"/>
              <a:gd name="T9" fmla="*/ 170730 h 5579"/>
              <a:gd name="T10" fmla="*/ 0 w 3898"/>
              <a:gd name="T11" fmla="*/ 170730 h 5579"/>
              <a:gd name="T12" fmla="*/ 412461 w 3898"/>
              <a:gd name="T13" fmla="*/ 259509 h 5579"/>
              <a:gd name="T14" fmla="*/ 412461 w 3898"/>
              <a:gd name="T15" fmla="*/ 259509 h 5579"/>
              <a:gd name="T16" fmla="*/ 493724 w 3898"/>
              <a:gd name="T17" fmla="*/ 629650 h 5579"/>
              <a:gd name="T18" fmla="*/ 62825 w 3898"/>
              <a:gd name="T19" fmla="*/ 629650 h 5579"/>
              <a:gd name="T20" fmla="*/ 357489 w 3898"/>
              <a:gd name="T21" fmla="*/ 1905000 h 5579"/>
              <a:gd name="T22" fmla="*/ 1036273 w 3898"/>
              <a:gd name="T23" fmla="*/ 1905000 h 5579"/>
              <a:gd name="T24" fmla="*/ 1330937 w 3898"/>
              <a:gd name="T25" fmla="*/ 629650 h 55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98" h="5579">
                <a:moveTo>
                  <a:pt x="3898" y="1844"/>
                </a:moveTo>
                <a:lnTo>
                  <a:pt x="1968" y="1844"/>
                </a:lnTo>
                <a:lnTo>
                  <a:pt x="1636" y="330"/>
                </a:lnTo>
                <a:lnTo>
                  <a:pt x="107" y="0"/>
                </a:lnTo>
                <a:lnTo>
                  <a:pt x="0" y="500"/>
                </a:lnTo>
                <a:lnTo>
                  <a:pt x="1208" y="760"/>
                </a:lnTo>
                <a:lnTo>
                  <a:pt x="1446" y="1844"/>
                </a:lnTo>
                <a:lnTo>
                  <a:pt x="184" y="1844"/>
                </a:lnTo>
                <a:lnTo>
                  <a:pt x="1047" y="5579"/>
                </a:lnTo>
                <a:lnTo>
                  <a:pt x="3035" y="5579"/>
                </a:lnTo>
                <a:lnTo>
                  <a:pt x="3898" y="1844"/>
                </a:lnTo>
                <a:close/>
              </a:path>
            </a:pathLst>
          </a:custGeom>
          <a:solidFill>
            <a:srgbClr val="C99FAB"/>
          </a:solidFill>
          <a:ln>
            <a:noFill/>
          </a:ln>
        </p:spPr>
        <p:txBody>
          <a:bodyPr lIns="180000" tIns="576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dirty="0">
              <a:solidFill>
                <a:srgbClr val="FFFFFF"/>
              </a:solidFill>
            </a:endParaRPr>
          </a:p>
        </p:txBody>
      </p:sp>
      <p:sp>
        <p:nvSpPr>
          <p:cNvPr id="20" name="KSO_Shape"/>
          <p:cNvSpPr/>
          <p:nvPr/>
        </p:nvSpPr>
        <p:spPr>
          <a:xfrm>
            <a:off x="2487790" y="3444613"/>
            <a:ext cx="593958" cy="593958"/>
          </a:xfrm>
          <a:custGeom>
            <a:avLst/>
            <a:gdLst>
              <a:gd name="connsiteX0" fmla="*/ 433668 w 867335"/>
              <a:gd name="connsiteY0" fmla="*/ 470970 h 867335"/>
              <a:gd name="connsiteX1" fmla="*/ 165558 w 867335"/>
              <a:gd name="connsiteY1" fmla="*/ 695940 h 867335"/>
              <a:gd name="connsiteX2" fmla="*/ 168197 w 867335"/>
              <a:gd name="connsiteY2" fmla="*/ 699138 h 867335"/>
              <a:gd name="connsiteX3" fmla="*/ 433668 w 867335"/>
              <a:gd name="connsiteY3" fmla="*/ 809100 h 867335"/>
              <a:gd name="connsiteX4" fmla="*/ 699139 w 867335"/>
              <a:gd name="connsiteY4" fmla="*/ 699138 h 867335"/>
              <a:gd name="connsiteX5" fmla="*/ 701777 w 867335"/>
              <a:gd name="connsiteY5" fmla="*/ 695940 h 867335"/>
              <a:gd name="connsiteX6" fmla="*/ 738150 w 867335"/>
              <a:gd name="connsiteY6" fmla="*/ 215479 h 867335"/>
              <a:gd name="connsiteX7" fmla="*/ 478123 w 867335"/>
              <a:gd name="connsiteY7" fmla="*/ 433667 h 867335"/>
              <a:gd name="connsiteX8" fmla="*/ 738150 w 867335"/>
              <a:gd name="connsiteY8" fmla="*/ 651856 h 867335"/>
              <a:gd name="connsiteX9" fmla="*/ 744982 w 867335"/>
              <a:gd name="connsiteY9" fmla="*/ 643575 h 867335"/>
              <a:gd name="connsiteX10" fmla="*/ 809100 w 867335"/>
              <a:gd name="connsiteY10" fmla="*/ 433668 h 867335"/>
              <a:gd name="connsiteX11" fmla="*/ 744982 w 867335"/>
              <a:gd name="connsiteY11" fmla="*/ 223760 h 867335"/>
              <a:gd name="connsiteX12" fmla="*/ 129186 w 867335"/>
              <a:gd name="connsiteY12" fmla="*/ 215479 h 867335"/>
              <a:gd name="connsiteX13" fmla="*/ 122353 w 867335"/>
              <a:gd name="connsiteY13" fmla="*/ 223760 h 867335"/>
              <a:gd name="connsiteX14" fmla="*/ 58235 w 867335"/>
              <a:gd name="connsiteY14" fmla="*/ 433668 h 867335"/>
              <a:gd name="connsiteX15" fmla="*/ 122353 w 867335"/>
              <a:gd name="connsiteY15" fmla="*/ 643575 h 867335"/>
              <a:gd name="connsiteX16" fmla="*/ 129185 w 867335"/>
              <a:gd name="connsiteY16" fmla="*/ 651856 h 867335"/>
              <a:gd name="connsiteX17" fmla="*/ 389212 w 867335"/>
              <a:gd name="connsiteY17" fmla="*/ 433667 h 867335"/>
              <a:gd name="connsiteX18" fmla="*/ 433668 w 867335"/>
              <a:gd name="connsiteY18" fmla="*/ 58235 h 867335"/>
              <a:gd name="connsiteX19" fmla="*/ 168197 w 867335"/>
              <a:gd name="connsiteY19" fmla="*/ 168197 h 867335"/>
              <a:gd name="connsiteX20" fmla="*/ 165559 w 867335"/>
              <a:gd name="connsiteY20" fmla="*/ 171394 h 867335"/>
              <a:gd name="connsiteX21" fmla="*/ 433668 w 867335"/>
              <a:gd name="connsiteY21" fmla="*/ 396364 h 867335"/>
              <a:gd name="connsiteX22" fmla="*/ 701777 w 867335"/>
              <a:gd name="connsiteY22" fmla="*/ 171394 h 867335"/>
              <a:gd name="connsiteX23" fmla="*/ 699139 w 867335"/>
              <a:gd name="connsiteY23" fmla="*/ 168197 h 867335"/>
              <a:gd name="connsiteX24" fmla="*/ 433668 w 867335"/>
              <a:gd name="connsiteY24" fmla="*/ 58235 h 867335"/>
              <a:gd name="connsiteX25" fmla="*/ 433668 w 867335"/>
              <a:gd name="connsiteY25" fmla="*/ 0 h 867335"/>
              <a:gd name="connsiteX26" fmla="*/ 867335 w 867335"/>
              <a:gd name="connsiteY26" fmla="*/ 433668 h 867335"/>
              <a:gd name="connsiteX27" fmla="*/ 433668 w 867335"/>
              <a:gd name="connsiteY27" fmla="*/ 867335 h 867335"/>
              <a:gd name="connsiteX28" fmla="*/ 0 w 867335"/>
              <a:gd name="connsiteY28" fmla="*/ 433668 h 867335"/>
              <a:gd name="connsiteX29" fmla="*/ 433668 w 867335"/>
              <a:gd name="connsiteY29" fmla="*/ 0 h 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67335" h="867335">
                <a:moveTo>
                  <a:pt x="433668" y="470970"/>
                </a:moveTo>
                <a:lnTo>
                  <a:pt x="165558" y="695940"/>
                </a:lnTo>
                <a:lnTo>
                  <a:pt x="168197" y="699138"/>
                </a:lnTo>
                <a:cubicBezTo>
                  <a:pt x="236137" y="767078"/>
                  <a:pt x="329995" y="809100"/>
                  <a:pt x="433668" y="809100"/>
                </a:cubicBezTo>
                <a:cubicBezTo>
                  <a:pt x="537341" y="809100"/>
                  <a:pt x="631199" y="767078"/>
                  <a:pt x="699139" y="699138"/>
                </a:cubicBezTo>
                <a:lnTo>
                  <a:pt x="701777" y="695940"/>
                </a:lnTo>
                <a:close/>
                <a:moveTo>
                  <a:pt x="738150" y="215479"/>
                </a:moveTo>
                <a:lnTo>
                  <a:pt x="478123" y="433667"/>
                </a:lnTo>
                <a:lnTo>
                  <a:pt x="738150" y="651856"/>
                </a:lnTo>
                <a:lnTo>
                  <a:pt x="744982" y="643575"/>
                </a:lnTo>
                <a:cubicBezTo>
                  <a:pt x="785463" y="583656"/>
                  <a:pt x="809100" y="511422"/>
                  <a:pt x="809100" y="433668"/>
                </a:cubicBezTo>
                <a:cubicBezTo>
                  <a:pt x="809100" y="355913"/>
                  <a:pt x="785463" y="283679"/>
                  <a:pt x="744982" y="223760"/>
                </a:cubicBezTo>
                <a:close/>
                <a:moveTo>
                  <a:pt x="129186" y="215479"/>
                </a:moveTo>
                <a:lnTo>
                  <a:pt x="122353" y="223760"/>
                </a:lnTo>
                <a:cubicBezTo>
                  <a:pt x="81872" y="283679"/>
                  <a:pt x="58235" y="355913"/>
                  <a:pt x="58235" y="433668"/>
                </a:cubicBezTo>
                <a:cubicBezTo>
                  <a:pt x="58235" y="511422"/>
                  <a:pt x="81872" y="583656"/>
                  <a:pt x="122353" y="643575"/>
                </a:cubicBezTo>
                <a:lnTo>
                  <a:pt x="129185" y="651856"/>
                </a:lnTo>
                <a:lnTo>
                  <a:pt x="389212" y="433667"/>
                </a:lnTo>
                <a:close/>
                <a:moveTo>
                  <a:pt x="433668" y="58235"/>
                </a:moveTo>
                <a:cubicBezTo>
                  <a:pt x="329995" y="58235"/>
                  <a:pt x="236137" y="100257"/>
                  <a:pt x="168197" y="168197"/>
                </a:cubicBezTo>
                <a:lnTo>
                  <a:pt x="165559" y="171394"/>
                </a:lnTo>
                <a:lnTo>
                  <a:pt x="433668" y="396364"/>
                </a:lnTo>
                <a:lnTo>
                  <a:pt x="701777" y="171394"/>
                </a:lnTo>
                <a:lnTo>
                  <a:pt x="699139" y="168197"/>
                </a:lnTo>
                <a:cubicBezTo>
                  <a:pt x="631199" y="100257"/>
                  <a:pt x="537341" y="58235"/>
                  <a:pt x="433668" y="58235"/>
                </a:cubicBezTo>
                <a:close/>
                <a:moveTo>
                  <a:pt x="433668" y="0"/>
                </a:moveTo>
                <a:cubicBezTo>
                  <a:pt x="673176" y="0"/>
                  <a:pt x="867335" y="194159"/>
                  <a:pt x="867335" y="433668"/>
                </a:cubicBezTo>
                <a:cubicBezTo>
                  <a:pt x="867335" y="673176"/>
                  <a:pt x="673176" y="867335"/>
                  <a:pt x="433668" y="867335"/>
                </a:cubicBezTo>
                <a:cubicBezTo>
                  <a:pt x="194159" y="867335"/>
                  <a:pt x="0" y="673176"/>
                  <a:pt x="0" y="433668"/>
                </a:cubicBezTo>
                <a:cubicBezTo>
                  <a:pt x="0" y="194159"/>
                  <a:pt x="194159" y="0"/>
                  <a:pt x="433668" y="0"/>
                </a:cubicBezTo>
                <a:close/>
              </a:path>
            </a:pathLst>
          </a:custGeom>
          <a:solidFill>
            <a:srgbClr val="C99F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b="1">
              <a:solidFill>
                <a:srgbClr val="FFFFFF"/>
              </a:solidFill>
            </a:endParaRPr>
          </a:p>
        </p:txBody>
      </p:sp>
      <p:sp>
        <p:nvSpPr>
          <p:cNvPr id="21" name="KSO_Shape"/>
          <p:cNvSpPr/>
          <p:nvPr/>
        </p:nvSpPr>
        <p:spPr bwMode="auto">
          <a:xfrm>
            <a:off x="3470542" y="3444612"/>
            <a:ext cx="509985" cy="613209"/>
          </a:xfrm>
          <a:custGeom>
            <a:avLst/>
            <a:gdLst>
              <a:gd name="T0" fmla="*/ 808831 w 3808"/>
              <a:gd name="T1" fmla="*/ 1295383 h 4578"/>
              <a:gd name="T2" fmla="*/ 620770 w 3808"/>
              <a:gd name="T3" fmla="*/ 1061107 h 4578"/>
              <a:gd name="T4" fmla="*/ 609952 w 3808"/>
              <a:gd name="T5" fmla="*/ 993696 h 4578"/>
              <a:gd name="T6" fmla="*/ 804254 w 3808"/>
              <a:gd name="T7" fmla="*/ 1136009 h 4578"/>
              <a:gd name="T8" fmla="*/ 1261510 w 3808"/>
              <a:gd name="T9" fmla="*/ 605039 h 4578"/>
              <a:gd name="T10" fmla="*/ 997309 w 3808"/>
              <a:gd name="T11" fmla="*/ 385328 h 4578"/>
              <a:gd name="T12" fmla="*/ 1018112 w 3808"/>
              <a:gd name="T13" fmla="*/ 332896 h 4578"/>
              <a:gd name="T14" fmla="*/ 991900 w 3808"/>
              <a:gd name="T15" fmla="*/ 304600 h 4578"/>
              <a:gd name="T16" fmla="*/ 1025601 w 3808"/>
              <a:gd name="T17" fmla="*/ 199322 h 4578"/>
              <a:gd name="T18" fmla="*/ 992316 w 3808"/>
              <a:gd name="T19" fmla="*/ 5410 h 4578"/>
              <a:gd name="T20" fmla="*/ 833379 w 3808"/>
              <a:gd name="T21" fmla="*/ 32457 h 4578"/>
              <a:gd name="T22" fmla="*/ 644901 w 3808"/>
              <a:gd name="T23" fmla="*/ 86969 h 4578"/>
              <a:gd name="T24" fmla="*/ 529651 w 3808"/>
              <a:gd name="T25" fmla="*/ 12484 h 4578"/>
              <a:gd name="T26" fmla="*/ 540469 w 3808"/>
              <a:gd name="T27" fmla="*/ 193496 h 4578"/>
              <a:gd name="T28" fmla="*/ 583324 w 3808"/>
              <a:gd name="T29" fmla="*/ 312507 h 4578"/>
              <a:gd name="T30" fmla="*/ 583324 w 3808"/>
              <a:gd name="T31" fmla="*/ 347877 h 4578"/>
              <a:gd name="T32" fmla="*/ 568345 w 3808"/>
              <a:gd name="T33" fmla="*/ 414872 h 4578"/>
              <a:gd name="T34" fmla="*/ 277516 w 3808"/>
              <a:gd name="T35" fmla="*/ 646651 h 4578"/>
              <a:gd name="T36" fmla="*/ 123155 w 3808"/>
              <a:gd name="T37" fmla="*/ 909223 h 4578"/>
              <a:gd name="T38" fmla="*/ 10818 w 3808"/>
              <a:gd name="T39" fmla="*/ 1299545 h 4578"/>
              <a:gd name="T40" fmla="*/ 22468 w 3808"/>
              <a:gd name="T41" fmla="*/ 1617461 h 4578"/>
              <a:gd name="T42" fmla="*/ 102352 w 3808"/>
              <a:gd name="T43" fmla="*/ 1767680 h 4578"/>
              <a:gd name="T44" fmla="*/ 251303 w 3808"/>
              <a:gd name="T45" fmla="*/ 1865469 h 4578"/>
              <a:gd name="T46" fmla="*/ 780539 w 3808"/>
              <a:gd name="T47" fmla="*/ 1905000 h 4578"/>
              <a:gd name="T48" fmla="*/ 1293547 w 3808"/>
              <a:gd name="T49" fmla="*/ 1877120 h 4578"/>
              <a:gd name="T50" fmla="*/ 1458725 w 3808"/>
              <a:gd name="T51" fmla="*/ 1792231 h 4578"/>
              <a:gd name="T52" fmla="*/ 1551092 w 3808"/>
              <a:gd name="T53" fmla="*/ 1651166 h 4578"/>
              <a:gd name="T54" fmla="*/ 1582297 w 3808"/>
              <a:gd name="T55" fmla="*/ 1380272 h 4578"/>
              <a:gd name="T56" fmla="*/ 1490762 w 3808"/>
              <a:gd name="T57" fmla="*/ 981628 h 4578"/>
              <a:gd name="T58" fmla="*/ 1336402 w 3808"/>
              <a:gd name="T59" fmla="*/ 681606 h 4578"/>
              <a:gd name="T60" fmla="*/ 1097164 w 3808"/>
              <a:gd name="T61" fmla="*/ 1433119 h 4578"/>
              <a:gd name="T62" fmla="*/ 1012287 w 3808"/>
              <a:gd name="T63" fmla="*/ 1537566 h 4578"/>
              <a:gd name="T64" fmla="*/ 917008 w 3808"/>
              <a:gd name="T65" fmla="*/ 1662818 h 4578"/>
              <a:gd name="T66" fmla="*/ 866664 w 3808"/>
              <a:gd name="T67" fmla="*/ 1689866 h 4578"/>
              <a:gd name="T68" fmla="*/ 825890 w 3808"/>
              <a:gd name="T69" fmla="*/ 1654495 h 4578"/>
              <a:gd name="T70" fmla="*/ 762648 w 3808"/>
              <a:gd name="T71" fmla="*/ 1664898 h 4578"/>
              <a:gd name="T72" fmla="*/ 714800 w 3808"/>
              <a:gd name="T73" fmla="*/ 1689033 h 4578"/>
              <a:gd name="T74" fmla="*/ 671113 w 3808"/>
              <a:gd name="T75" fmla="*/ 1651166 h 4578"/>
              <a:gd name="T76" fmla="*/ 550871 w 3808"/>
              <a:gd name="T77" fmla="*/ 1504692 h 4578"/>
              <a:gd name="T78" fmla="*/ 478059 w 3808"/>
              <a:gd name="T79" fmla="*/ 1349895 h 4578"/>
              <a:gd name="T80" fmla="*/ 529651 w 3808"/>
              <a:gd name="T81" fmla="*/ 1306202 h 4578"/>
              <a:gd name="T82" fmla="*/ 594141 w 3808"/>
              <a:gd name="T83" fmla="*/ 1367372 h 4578"/>
              <a:gd name="T84" fmla="*/ 639909 w 3808"/>
              <a:gd name="T85" fmla="*/ 1456006 h 4578"/>
              <a:gd name="T86" fmla="*/ 543381 w 3808"/>
              <a:gd name="T87" fmla="*/ 1186776 h 4578"/>
              <a:gd name="T88" fmla="*/ 488045 w 3808"/>
              <a:gd name="T89" fmla="*/ 1064020 h 4578"/>
              <a:gd name="T90" fmla="*/ 536308 w 3808"/>
              <a:gd name="T91" fmla="*/ 909223 h 4578"/>
              <a:gd name="T92" fmla="*/ 661544 w 3808"/>
              <a:gd name="T93" fmla="*/ 747353 h 4578"/>
              <a:gd name="T94" fmla="*/ 703567 w 3808"/>
              <a:gd name="T95" fmla="*/ 706157 h 4578"/>
              <a:gd name="T96" fmla="*/ 758071 w 3808"/>
              <a:gd name="T97" fmla="*/ 727379 h 4578"/>
              <a:gd name="T98" fmla="*/ 827554 w 3808"/>
              <a:gd name="T99" fmla="*/ 742359 h 4578"/>
              <a:gd name="T100" fmla="*/ 871241 w 3808"/>
              <a:gd name="T101" fmla="*/ 704492 h 4578"/>
              <a:gd name="T102" fmla="*/ 924913 w 3808"/>
              <a:gd name="T103" fmla="*/ 734453 h 4578"/>
              <a:gd name="T104" fmla="*/ 1015616 w 3808"/>
              <a:gd name="T105" fmla="*/ 876766 h 4578"/>
              <a:gd name="T106" fmla="*/ 1082602 w 3808"/>
              <a:gd name="T107" fmla="*/ 981628 h 4578"/>
              <a:gd name="T108" fmla="*/ 1068456 w 3808"/>
              <a:gd name="T109" fmla="*/ 1092733 h 4578"/>
              <a:gd name="T110" fmla="*/ 990236 w 3808"/>
              <a:gd name="T111" fmla="*/ 1074007 h 4578"/>
              <a:gd name="T112" fmla="*/ 948629 w 3808"/>
              <a:gd name="T113" fmla="*/ 974138 h 4578"/>
              <a:gd name="T114" fmla="*/ 1066376 w 3808"/>
              <a:gd name="T115" fmla="*/ 1236294 h 4578"/>
              <a:gd name="T116" fmla="*/ 1109230 w 3808"/>
              <a:gd name="T117" fmla="*/ 1312028 h 4578"/>
              <a:gd name="T118" fmla="*/ 934899 w 3808"/>
              <a:gd name="T119" fmla="*/ 1481389 h 4578"/>
              <a:gd name="T120" fmla="*/ 982330 w 3808"/>
              <a:gd name="T121" fmla="*/ 1422716 h 4578"/>
              <a:gd name="T122" fmla="*/ 975257 w 3808"/>
              <a:gd name="T123" fmla="*/ 1356553 h 457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808" h="4578">
                <a:moveTo>
                  <a:pt x="1815" y="3080"/>
                </a:moveTo>
                <a:lnTo>
                  <a:pt x="1829" y="3629"/>
                </a:lnTo>
                <a:lnTo>
                  <a:pt x="1878" y="3637"/>
                </a:lnTo>
                <a:lnTo>
                  <a:pt x="1903" y="3639"/>
                </a:lnTo>
                <a:lnTo>
                  <a:pt x="1930" y="3641"/>
                </a:lnTo>
                <a:lnTo>
                  <a:pt x="1946" y="3640"/>
                </a:lnTo>
                <a:lnTo>
                  <a:pt x="1961" y="3638"/>
                </a:lnTo>
                <a:lnTo>
                  <a:pt x="1975" y="3636"/>
                </a:lnTo>
                <a:lnTo>
                  <a:pt x="1991" y="3635"/>
                </a:lnTo>
                <a:lnTo>
                  <a:pt x="1998" y="3125"/>
                </a:lnTo>
                <a:lnTo>
                  <a:pt x="1971" y="3119"/>
                </a:lnTo>
                <a:lnTo>
                  <a:pt x="1944" y="3113"/>
                </a:lnTo>
                <a:lnTo>
                  <a:pt x="1878" y="3096"/>
                </a:lnTo>
                <a:lnTo>
                  <a:pt x="1815" y="3080"/>
                </a:lnTo>
                <a:close/>
                <a:moveTo>
                  <a:pt x="1458" y="2434"/>
                </a:moveTo>
                <a:lnTo>
                  <a:pt x="1458" y="2434"/>
                </a:lnTo>
                <a:lnTo>
                  <a:pt x="1458" y="2450"/>
                </a:lnTo>
                <a:lnTo>
                  <a:pt x="1459" y="2465"/>
                </a:lnTo>
                <a:lnTo>
                  <a:pt x="1461" y="2481"/>
                </a:lnTo>
                <a:lnTo>
                  <a:pt x="1464" y="2495"/>
                </a:lnTo>
                <a:lnTo>
                  <a:pt x="1469" y="2509"/>
                </a:lnTo>
                <a:lnTo>
                  <a:pt x="1475" y="2523"/>
                </a:lnTo>
                <a:lnTo>
                  <a:pt x="1483" y="2537"/>
                </a:lnTo>
                <a:lnTo>
                  <a:pt x="1492" y="2550"/>
                </a:lnTo>
                <a:lnTo>
                  <a:pt x="1502" y="2563"/>
                </a:lnTo>
                <a:lnTo>
                  <a:pt x="1513" y="2574"/>
                </a:lnTo>
                <a:lnTo>
                  <a:pt x="1525" y="2586"/>
                </a:lnTo>
                <a:lnTo>
                  <a:pt x="1538" y="2597"/>
                </a:lnTo>
                <a:lnTo>
                  <a:pt x="1554" y="2266"/>
                </a:lnTo>
                <a:lnTo>
                  <a:pt x="1532" y="2284"/>
                </a:lnTo>
                <a:lnTo>
                  <a:pt x="1514" y="2303"/>
                </a:lnTo>
                <a:lnTo>
                  <a:pt x="1498" y="2324"/>
                </a:lnTo>
                <a:lnTo>
                  <a:pt x="1491" y="2334"/>
                </a:lnTo>
                <a:lnTo>
                  <a:pt x="1484" y="2344"/>
                </a:lnTo>
                <a:lnTo>
                  <a:pt x="1478" y="2355"/>
                </a:lnTo>
                <a:lnTo>
                  <a:pt x="1474" y="2366"/>
                </a:lnTo>
                <a:lnTo>
                  <a:pt x="1469" y="2377"/>
                </a:lnTo>
                <a:lnTo>
                  <a:pt x="1466" y="2388"/>
                </a:lnTo>
                <a:lnTo>
                  <a:pt x="1463" y="2399"/>
                </a:lnTo>
                <a:lnTo>
                  <a:pt x="1460" y="2410"/>
                </a:lnTo>
                <a:lnTo>
                  <a:pt x="1459" y="2423"/>
                </a:lnTo>
                <a:lnTo>
                  <a:pt x="1458" y="2434"/>
                </a:lnTo>
                <a:close/>
                <a:moveTo>
                  <a:pt x="1894" y="2175"/>
                </a:moveTo>
                <a:lnTo>
                  <a:pt x="1894" y="2175"/>
                </a:lnTo>
                <a:lnTo>
                  <a:pt x="1875" y="2176"/>
                </a:lnTo>
                <a:lnTo>
                  <a:pt x="1856" y="2178"/>
                </a:lnTo>
                <a:lnTo>
                  <a:pt x="1839" y="2180"/>
                </a:lnTo>
                <a:lnTo>
                  <a:pt x="1820" y="2182"/>
                </a:lnTo>
                <a:lnTo>
                  <a:pt x="1812" y="2698"/>
                </a:lnTo>
                <a:lnTo>
                  <a:pt x="1869" y="2714"/>
                </a:lnTo>
                <a:lnTo>
                  <a:pt x="1933" y="2730"/>
                </a:lnTo>
                <a:lnTo>
                  <a:pt x="1966" y="2740"/>
                </a:lnTo>
                <a:lnTo>
                  <a:pt x="2000" y="2750"/>
                </a:lnTo>
                <a:lnTo>
                  <a:pt x="1996" y="2185"/>
                </a:lnTo>
                <a:lnTo>
                  <a:pt x="1947" y="2178"/>
                </a:lnTo>
                <a:lnTo>
                  <a:pt x="1921" y="2176"/>
                </a:lnTo>
                <a:lnTo>
                  <a:pt x="1908" y="2175"/>
                </a:lnTo>
                <a:lnTo>
                  <a:pt x="1894" y="2175"/>
                </a:lnTo>
                <a:close/>
                <a:moveTo>
                  <a:pt x="3118" y="1530"/>
                </a:moveTo>
                <a:lnTo>
                  <a:pt x="3118" y="1530"/>
                </a:lnTo>
                <a:lnTo>
                  <a:pt x="3099" y="1512"/>
                </a:lnTo>
                <a:lnTo>
                  <a:pt x="3078" y="1494"/>
                </a:lnTo>
                <a:lnTo>
                  <a:pt x="3032" y="1454"/>
                </a:lnTo>
                <a:lnTo>
                  <a:pt x="2980" y="1413"/>
                </a:lnTo>
                <a:lnTo>
                  <a:pt x="2926" y="1371"/>
                </a:lnTo>
                <a:lnTo>
                  <a:pt x="2810" y="1285"/>
                </a:lnTo>
                <a:lnTo>
                  <a:pt x="2694" y="1197"/>
                </a:lnTo>
                <a:lnTo>
                  <a:pt x="2637" y="1154"/>
                </a:lnTo>
                <a:lnTo>
                  <a:pt x="2584" y="1113"/>
                </a:lnTo>
                <a:lnTo>
                  <a:pt x="2534" y="1071"/>
                </a:lnTo>
                <a:lnTo>
                  <a:pt x="2511" y="1052"/>
                </a:lnTo>
                <a:lnTo>
                  <a:pt x="2490" y="1032"/>
                </a:lnTo>
                <a:lnTo>
                  <a:pt x="2470" y="1013"/>
                </a:lnTo>
                <a:lnTo>
                  <a:pt x="2451" y="995"/>
                </a:lnTo>
                <a:lnTo>
                  <a:pt x="2435" y="976"/>
                </a:lnTo>
                <a:lnTo>
                  <a:pt x="2421" y="959"/>
                </a:lnTo>
                <a:lnTo>
                  <a:pt x="2407" y="943"/>
                </a:lnTo>
                <a:lnTo>
                  <a:pt x="2397" y="926"/>
                </a:lnTo>
                <a:lnTo>
                  <a:pt x="2389" y="911"/>
                </a:lnTo>
                <a:lnTo>
                  <a:pt x="2384" y="897"/>
                </a:lnTo>
                <a:lnTo>
                  <a:pt x="2371" y="857"/>
                </a:lnTo>
                <a:lnTo>
                  <a:pt x="2386" y="854"/>
                </a:lnTo>
                <a:lnTo>
                  <a:pt x="2401" y="850"/>
                </a:lnTo>
                <a:lnTo>
                  <a:pt x="2413" y="844"/>
                </a:lnTo>
                <a:lnTo>
                  <a:pt x="2425" y="836"/>
                </a:lnTo>
                <a:lnTo>
                  <a:pt x="2434" y="826"/>
                </a:lnTo>
                <a:lnTo>
                  <a:pt x="2438" y="821"/>
                </a:lnTo>
                <a:lnTo>
                  <a:pt x="2441" y="816"/>
                </a:lnTo>
                <a:lnTo>
                  <a:pt x="2444" y="811"/>
                </a:lnTo>
                <a:lnTo>
                  <a:pt x="2445" y="805"/>
                </a:lnTo>
                <a:lnTo>
                  <a:pt x="2447" y="800"/>
                </a:lnTo>
                <a:lnTo>
                  <a:pt x="2447" y="794"/>
                </a:lnTo>
                <a:lnTo>
                  <a:pt x="2446" y="787"/>
                </a:lnTo>
                <a:lnTo>
                  <a:pt x="2445" y="781"/>
                </a:lnTo>
                <a:lnTo>
                  <a:pt x="2443" y="775"/>
                </a:lnTo>
                <a:lnTo>
                  <a:pt x="2440" y="768"/>
                </a:lnTo>
                <a:lnTo>
                  <a:pt x="2436" y="763"/>
                </a:lnTo>
                <a:lnTo>
                  <a:pt x="2432" y="757"/>
                </a:lnTo>
                <a:lnTo>
                  <a:pt x="2427" y="753"/>
                </a:lnTo>
                <a:lnTo>
                  <a:pt x="2421" y="748"/>
                </a:lnTo>
                <a:lnTo>
                  <a:pt x="2414" y="744"/>
                </a:lnTo>
                <a:lnTo>
                  <a:pt x="2407" y="740"/>
                </a:lnTo>
                <a:lnTo>
                  <a:pt x="2400" y="737"/>
                </a:lnTo>
                <a:lnTo>
                  <a:pt x="2392" y="735"/>
                </a:lnTo>
                <a:lnTo>
                  <a:pt x="2384" y="732"/>
                </a:lnTo>
                <a:lnTo>
                  <a:pt x="2376" y="731"/>
                </a:lnTo>
                <a:lnTo>
                  <a:pt x="2367" y="730"/>
                </a:lnTo>
                <a:lnTo>
                  <a:pt x="2358" y="730"/>
                </a:lnTo>
                <a:lnTo>
                  <a:pt x="2353" y="730"/>
                </a:lnTo>
                <a:lnTo>
                  <a:pt x="2354" y="716"/>
                </a:lnTo>
                <a:lnTo>
                  <a:pt x="2356" y="704"/>
                </a:lnTo>
                <a:lnTo>
                  <a:pt x="2359" y="692"/>
                </a:lnTo>
                <a:lnTo>
                  <a:pt x="2363" y="680"/>
                </a:lnTo>
                <a:lnTo>
                  <a:pt x="2372" y="655"/>
                </a:lnTo>
                <a:lnTo>
                  <a:pt x="2383" y="631"/>
                </a:lnTo>
                <a:lnTo>
                  <a:pt x="2396" y="604"/>
                </a:lnTo>
                <a:lnTo>
                  <a:pt x="2410" y="577"/>
                </a:lnTo>
                <a:lnTo>
                  <a:pt x="2446" y="515"/>
                </a:lnTo>
                <a:lnTo>
                  <a:pt x="2465" y="479"/>
                </a:lnTo>
                <a:lnTo>
                  <a:pt x="2486" y="438"/>
                </a:lnTo>
                <a:lnTo>
                  <a:pt x="2508" y="394"/>
                </a:lnTo>
                <a:lnTo>
                  <a:pt x="2531" y="343"/>
                </a:lnTo>
                <a:lnTo>
                  <a:pt x="2554" y="287"/>
                </a:lnTo>
                <a:lnTo>
                  <a:pt x="2579" y="222"/>
                </a:lnTo>
                <a:lnTo>
                  <a:pt x="2603" y="152"/>
                </a:lnTo>
                <a:lnTo>
                  <a:pt x="2615" y="114"/>
                </a:lnTo>
                <a:lnTo>
                  <a:pt x="2627" y="74"/>
                </a:lnTo>
                <a:lnTo>
                  <a:pt x="2581" y="59"/>
                </a:lnTo>
                <a:lnTo>
                  <a:pt x="2536" y="47"/>
                </a:lnTo>
                <a:lnTo>
                  <a:pt x="2494" y="36"/>
                </a:lnTo>
                <a:lnTo>
                  <a:pt x="2455" y="27"/>
                </a:lnTo>
                <a:lnTo>
                  <a:pt x="2419" y="19"/>
                </a:lnTo>
                <a:lnTo>
                  <a:pt x="2385" y="13"/>
                </a:lnTo>
                <a:lnTo>
                  <a:pt x="2352" y="8"/>
                </a:lnTo>
                <a:lnTo>
                  <a:pt x="2322" y="3"/>
                </a:lnTo>
                <a:lnTo>
                  <a:pt x="2293" y="1"/>
                </a:lnTo>
                <a:lnTo>
                  <a:pt x="2267" y="0"/>
                </a:lnTo>
                <a:lnTo>
                  <a:pt x="2241" y="1"/>
                </a:lnTo>
                <a:lnTo>
                  <a:pt x="2217" y="2"/>
                </a:lnTo>
                <a:lnTo>
                  <a:pt x="2193" y="5"/>
                </a:lnTo>
                <a:lnTo>
                  <a:pt x="2171" y="10"/>
                </a:lnTo>
                <a:lnTo>
                  <a:pt x="2150" y="15"/>
                </a:lnTo>
                <a:lnTo>
                  <a:pt x="2128" y="21"/>
                </a:lnTo>
                <a:lnTo>
                  <a:pt x="2107" y="28"/>
                </a:lnTo>
                <a:lnTo>
                  <a:pt x="2086" y="36"/>
                </a:lnTo>
                <a:lnTo>
                  <a:pt x="2066" y="44"/>
                </a:lnTo>
                <a:lnTo>
                  <a:pt x="2045" y="54"/>
                </a:lnTo>
                <a:lnTo>
                  <a:pt x="2003" y="78"/>
                </a:lnTo>
                <a:lnTo>
                  <a:pt x="1957" y="103"/>
                </a:lnTo>
                <a:lnTo>
                  <a:pt x="1908" y="132"/>
                </a:lnTo>
                <a:lnTo>
                  <a:pt x="1853" y="163"/>
                </a:lnTo>
                <a:lnTo>
                  <a:pt x="1791" y="198"/>
                </a:lnTo>
                <a:lnTo>
                  <a:pt x="1757" y="215"/>
                </a:lnTo>
                <a:lnTo>
                  <a:pt x="1722" y="234"/>
                </a:lnTo>
                <a:lnTo>
                  <a:pt x="1695" y="238"/>
                </a:lnTo>
                <a:lnTo>
                  <a:pt x="1670" y="240"/>
                </a:lnTo>
                <a:lnTo>
                  <a:pt x="1646" y="240"/>
                </a:lnTo>
                <a:lnTo>
                  <a:pt x="1625" y="237"/>
                </a:lnTo>
                <a:lnTo>
                  <a:pt x="1605" y="233"/>
                </a:lnTo>
                <a:lnTo>
                  <a:pt x="1585" y="227"/>
                </a:lnTo>
                <a:lnTo>
                  <a:pt x="1567" y="218"/>
                </a:lnTo>
                <a:lnTo>
                  <a:pt x="1550" y="209"/>
                </a:lnTo>
                <a:lnTo>
                  <a:pt x="1532" y="199"/>
                </a:lnTo>
                <a:lnTo>
                  <a:pt x="1517" y="188"/>
                </a:lnTo>
                <a:lnTo>
                  <a:pt x="1502" y="176"/>
                </a:lnTo>
                <a:lnTo>
                  <a:pt x="1486" y="162"/>
                </a:lnTo>
                <a:lnTo>
                  <a:pt x="1458" y="136"/>
                </a:lnTo>
                <a:lnTo>
                  <a:pt x="1428" y="109"/>
                </a:lnTo>
                <a:lnTo>
                  <a:pt x="1414" y="97"/>
                </a:lnTo>
                <a:lnTo>
                  <a:pt x="1399" y="85"/>
                </a:lnTo>
                <a:lnTo>
                  <a:pt x="1384" y="73"/>
                </a:lnTo>
                <a:lnTo>
                  <a:pt x="1367" y="63"/>
                </a:lnTo>
                <a:lnTo>
                  <a:pt x="1350" y="53"/>
                </a:lnTo>
                <a:lnTo>
                  <a:pt x="1333" y="45"/>
                </a:lnTo>
                <a:lnTo>
                  <a:pt x="1313" y="38"/>
                </a:lnTo>
                <a:lnTo>
                  <a:pt x="1294" y="33"/>
                </a:lnTo>
                <a:lnTo>
                  <a:pt x="1273" y="30"/>
                </a:lnTo>
                <a:lnTo>
                  <a:pt x="1250" y="30"/>
                </a:lnTo>
                <a:lnTo>
                  <a:pt x="1226" y="31"/>
                </a:lnTo>
                <a:lnTo>
                  <a:pt x="1200" y="35"/>
                </a:lnTo>
                <a:lnTo>
                  <a:pt x="1173" y="41"/>
                </a:lnTo>
                <a:lnTo>
                  <a:pt x="1143" y="50"/>
                </a:lnTo>
                <a:lnTo>
                  <a:pt x="1112" y="64"/>
                </a:lnTo>
                <a:lnTo>
                  <a:pt x="1078" y="79"/>
                </a:lnTo>
                <a:lnTo>
                  <a:pt x="1113" y="151"/>
                </a:lnTo>
                <a:lnTo>
                  <a:pt x="1147" y="216"/>
                </a:lnTo>
                <a:lnTo>
                  <a:pt x="1180" y="276"/>
                </a:lnTo>
                <a:lnTo>
                  <a:pt x="1211" y="330"/>
                </a:lnTo>
                <a:lnTo>
                  <a:pt x="1242" y="379"/>
                </a:lnTo>
                <a:lnTo>
                  <a:pt x="1272" y="424"/>
                </a:lnTo>
                <a:lnTo>
                  <a:pt x="1299" y="465"/>
                </a:lnTo>
                <a:lnTo>
                  <a:pt x="1324" y="503"/>
                </a:lnTo>
                <a:lnTo>
                  <a:pt x="1370" y="568"/>
                </a:lnTo>
                <a:lnTo>
                  <a:pt x="1391" y="597"/>
                </a:lnTo>
                <a:lnTo>
                  <a:pt x="1409" y="625"/>
                </a:lnTo>
                <a:lnTo>
                  <a:pt x="1424" y="652"/>
                </a:lnTo>
                <a:lnTo>
                  <a:pt x="1438" y="678"/>
                </a:lnTo>
                <a:lnTo>
                  <a:pt x="1443" y="691"/>
                </a:lnTo>
                <a:lnTo>
                  <a:pt x="1448" y="704"/>
                </a:lnTo>
                <a:lnTo>
                  <a:pt x="1452" y="717"/>
                </a:lnTo>
                <a:lnTo>
                  <a:pt x="1456" y="731"/>
                </a:lnTo>
                <a:lnTo>
                  <a:pt x="1440" y="733"/>
                </a:lnTo>
                <a:lnTo>
                  <a:pt x="1425" y="738"/>
                </a:lnTo>
                <a:lnTo>
                  <a:pt x="1413" y="744"/>
                </a:lnTo>
                <a:lnTo>
                  <a:pt x="1402" y="751"/>
                </a:lnTo>
                <a:lnTo>
                  <a:pt x="1393" y="760"/>
                </a:lnTo>
                <a:lnTo>
                  <a:pt x="1389" y="765"/>
                </a:lnTo>
                <a:lnTo>
                  <a:pt x="1386" y="770"/>
                </a:lnTo>
                <a:lnTo>
                  <a:pt x="1383" y="777"/>
                </a:lnTo>
                <a:lnTo>
                  <a:pt x="1382" y="782"/>
                </a:lnTo>
                <a:lnTo>
                  <a:pt x="1381" y="788"/>
                </a:lnTo>
                <a:lnTo>
                  <a:pt x="1379" y="794"/>
                </a:lnTo>
                <a:lnTo>
                  <a:pt x="1381" y="800"/>
                </a:lnTo>
                <a:lnTo>
                  <a:pt x="1382" y="805"/>
                </a:lnTo>
                <a:lnTo>
                  <a:pt x="1383" y="811"/>
                </a:lnTo>
                <a:lnTo>
                  <a:pt x="1386" y="816"/>
                </a:lnTo>
                <a:lnTo>
                  <a:pt x="1389" y="821"/>
                </a:lnTo>
                <a:lnTo>
                  <a:pt x="1393" y="826"/>
                </a:lnTo>
                <a:lnTo>
                  <a:pt x="1402" y="836"/>
                </a:lnTo>
                <a:lnTo>
                  <a:pt x="1413" y="844"/>
                </a:lnTo>
                <a:lnTo>
                  <a:pt x="1425" y="850"/>
                </a:lnTo>
                <a:lnTo>
                  <a:pt x="1440" y="854"/>
                </a:lnTo>
                <a:lnTo>
                  <a:pt x="1456" y="857"/>
                </a:lnTo>
                <a:lnTo>
                  <a:pt x="1454" y="866"/>
                </a:lnTo>
                <a:lnTo>
                  <a:pt x="1452" y="876"/>
                </a:lnTo>
                <a:lnTo>
                  <a:pt x="1447" y="892"/>
                </a:lnTo>
                <a:lnTo>
                  <a:pt x="1439" y="907"/>
                </a:lnTo>
                <a:lnTo>
                  <a:pt x="1428" y="924"/>
                </a:lnTo>
                <a:lnTo>
                  <a:pt x="1416" y="941"/>
                </a:lnTo>
                <a:lnTo>
                  <a:pt x="1402" y="959"/>
                </a:lnTo>
                <a:lnTo>
                  <a:pt x="1385" y="977"/>
                </a:lnTo>
                <a:lnTo>
                  <a:pt x="1366" y="997"/>
                </a:lnTo>
                <a:lnTo>
                  <a:pt x="1346" y="1016"/>
                </a:lnTo>
                <a:lnTo>
                  <a:pt x="1324" y="1035"/>
                </a:lnTo>
                <a:lnTo>
                  <a:pt x="1301" y="1056"/>
                </a:lnTo>
                <a:lnTo>
                  <a:pt x="1250" y="1098"/>
                </a:lnTo>
                <a:lnTo>
                  <a:pt x="1195" y="1141"/>
                </a:lnTo>
                <a:lnTo>
                  <a:pt x="1136" y="1185"/>
                </a:lnTo>
                <a:lnTo>
                  <a:pt x="1015" y="1275"/>
                </a:lnTo>
                <a:lnTo>
                  <a:pt x="894" y="1363"/>
                </a:lnTo>
                <a:lnTo>
                  <a:pt x="837" y="1407"/>
                </a:lnTo>
                <a:lnTo>
                  <a:pt x="783" y="1450"/>
                </a:lnTo>
                <a:lnTo>
                  <a:pt x="734" y="1491"/>
                </a:lnTo>
                <a:lnTo>
                  <a:pt x="710" y="1511"/>
                </a:lnTo>
                <a:lnTo>
                  <a:pt x="690" y="1530"/>
                </a:lnTo>
                <a:lnTo>
                  <a:pt x="667" y="1554"/>
                </a:lnTo>
                <a:lnTo>
                  <a:pt x="644" y="1579"/>
                </a:lnTo>
                <a:lnTo>
                  <a:pt x="621" y="1608"/>
                </a:lnTo>
                <a:lnTo>
                  <a:pt x="596" y="1638"/>
                </a:lnTo>
                <a:lnTo>
                  <a:pt x="572" y="1673"/>
                </a:lnTo>
                <a:lnTo>
                  <a:pt x="547" y="1709"/>
                </a:lnTo>
                <a:lnTo>
                  <a:pt x="522" y="1747"/>
                </a:lnTo>
                <a:lnTo>
                  <a:pt x="496" y="1788"/>
                </a:lnTo>
                <a:lnTo>
                  <a:pt x="471" y="1832"/>
                </a:lnTo>
                <a:lnTo>
                  <a:pt x="445" y="1877"/>
                </a:lnTo>
                <a:lnTo>
                  <a:pt x="420" y="1923"/>
                </a:lnTo>
                <a:lnTo>
                  <a:pt x="394" y="1973"/>
                </a:lnTo>
                <a:lnTo>
                  <a:pt x="369" y="2023"/>
                </a:lnTo>
                <a:lnTo>
                  <a:pt x="344" y="2076"/>
                </a:lnTo>
                <a:lnTo>
                  <a:pt x="320" y="2130"/>
                </a:lnTo>
                <a:lnTo>
                  <a:pt x="296" y="2185"/>
                </a:lnTo>
                <a:lnTo>
                  <a:pt x="271" y="2242"/>
                </a:lnTo>
                <a:lnTo>
                  <a:pt x="248" y="2300"/>
                </a:lnTo>
                <a:lnTo>
                  <a:pt x="225" y="2359"/>
                </a:lnTo>
                <a:lnTo>
                  <a:pt x="203" y="2421"/>
                </a:lnTo>
                <a:lnTo>
                  <a:pt x="183" y="2482"/>
                </a:lnTo>
                <a:lnTo>
                  <a:pt x="161" y="2544"/>
                </a:lnTo>
                <a:lnTo>
                  <a:pt x="142" y="2606"/>
                </a:lnTo>
                <a:lnTo>
                  <a:pt x="123" y="2670"/>
                </a:lnTo>
                <a:lnTo>
                  <a:pt x="106" y="2734"/>
                </a:lnTo>
                <a:lnTo>
                  <a:pt x="89" y="2798"/>
                </a:lnTo>
                <a:lnTo>
                  <a:pt x="74" y="2863"/>
                </a:lnTo>
                <a:lnTo>
                  <a:pt x="60" y="2928"/>
                </a:lnTo>
                <a:lnTo>
                  <a:pt x="47" y="2993"/>
                </a:lnTo>
                <a:lnTo>
                  <a:pt x="36" y="3058"/>
                </a:lnTo>
                <a:lnTo>
                  <a:pt x="26" y="3123"/>
                </a:lnTo>
                <a:lnTo>
                  <a:pt x="17" y="3189"/>
                </a:lnTo>
                <a:lnTo>
                  <a:pt x="10" y="3253"/>
                </a:lnTo>
                <a:lnTo>
                  <a:pt x="5" y="3317"/>
                </a:lnTo>
                <a:lnTo>
                  <a:pt x="2" y="3380"/>
                </a:lnTo>
                <a:lnTo>
                  <a:pt x="0" y="3443"/>
                </a:lnTo>
                <a:lnTo>
                  <a:pt x="1" y="3506"/>
                </a:lnTo>
                <a:lnTo>
                  <a:pt x="3" y="3567"/>
                </a:lnTo>
                <a:lnTo>
                  <a:pt x="7" y="3629"/>
                </a:lnTo>
                <a:lnTo>
                  <a:pt x="14" y="3688"/>
                </a:lnTo>
                <a:lnTo>
                  <a:pt x="23" y="3747"/>
                </a:lnTo>
                <a:lnTo>
                  <a:pt x="28" y="3775"/>
                </a:lnTo>
                <a:lnTo>
                  <a:pt x="34" y="3804"/>
                </a:lnTo>
                <a:lnTo>
                  <a:pt x="40" y="3832"/>
                </a:lnTo>
                <a:lnTo>
                  <a:pt x="47" y="3860"/>
                </a:lnTo>
                <a:lnTo>
                  <a:pt x="54" y="3887"/>
                </a:lnTo>
                <a:lnTo>
                  <a:pt x="62" y="3915"/>
                </a:lnTo>
                <a:lnTo>
                  <a:pt x="71" y="3941"/>
                </a:lnTo>
                <a:lnTo>
                  <a:pt x="81" y="3968"/>
                </a:lnTo>
                <a:lnTo>
                  <a:pt x="91" y="3993"/>
                </a:lnTo>
                <a:lnTo>
                  <a:pt x="102" y="4019"/>
                </a:lnTo>
                <a:lnTo>
                  <a:pt x="113" y="4044"/>
                </a:lnTo>
                <a:lnTo>
                  <a:pt x="124" y="4069"/>
                </a:lnTo>
                <a:lnTo>
                  <a:pt x="138" y="4093"/>
                </a:lnTo>
                <a:lnTo>
                  <a:pt x="151" y="4116"/>
                </a:lnTo>
                <a:lnTo>
                  <a:pt x="165" y="4140"/>
                </a:lnTo>
                <a:lnTo>
                  <a:pt x="179" y="4162"/>
                </a:lnTo>
                <a:lnTo>
                  <a:pt x="195" y="4185"/>
                </a:lnTo>
                <a:lnTo>
                  <a:pt x="211" y="4206"/>
                </a:lnTo>
                <a:lnTo>
                  <a:pt x="228" y="4227"/>
                </a:lnTo>
                <a:lnTo>
                  <a:pt x="246" y="4248"/>
                </a:lnTo>
                <a:lnTo>
                  <a:pt x="264" y="4268"/>
                </a:lnTo>
                <a:lnTo>
                  <a:pt x="283" y="4288"/>
                </a:lnTo>
                <a:lnTo>
                  <a:pt x="303" y="4307"/>
                </a:lnTo>
                <a:lnTo>
                  <a:pt x="324" y="4325"/>
                </a:lnTo>
                <a:lnTo>
                  <a:pt x="346" y="4343"/>
                </a:lnTo>
                <a:lnTo>
                  <a:pt x="367" y="4360"/>
                </a:lnTo>
                <a:lnTo>
                  <a:pt x="390" y="4376"/>
                </a:lnTo>
                <a:lnTo>
                  <a:pt x="414" y="4391"/>
                </a:lnTo>
                <a:lnTo>
                  <a:pt x="439" y="4407"/>
                </a:lnTo>
                <a:lnTo>
                  <a:pt x="465" y="4421"/>
                </a:lnTo>
                <a:lnTo>
                  <a:pt x="490" y="4435"/>
                </a:lnTo>
                <a:lnTo>
                  <a:pt x="518" y="4449"/>
                </a:lnTo>
                <a:lnTo>
                  <a:pt x="545" y="4461"/>
                </a:lnTo>
                <a:lnTo>
                  <a:pt x="575" y="4472"/>
                </a:lnTo>
                <a:lnTo>
                  <a:pt x="604" y="4483"/>
                </a:lnTo>
                <a:lnTo>
                  <a:pt x="635" y="4493"/>
                </a:lnTo>
                <a:lnTo>
                  <a:pt x="666" y="4503"/>
                </a:lnTo>
                <a:lnTo>
                  <a:pt x="699" y="4511"/>
                </a:lnTo>
                <a:lnTo>
                  <a:pt x="732" y="4519"/>
                </a:lnTo>
                <a:lnTo>
                  <a:pt x="766" y="4526"/>
                </a:lnTo>
                <a:lnTo>
                  <a:pt x="801" y="4532"/>
                </a:lnTo>
                <a:lnTo>
                  <a:pt x="838" y="4537"/>
                </a:lnTo>
                <a:lnTo>
                  <a:pt x="874" y="4541"/>
                </a:lnTo>
                <a:lnTo>
                  <a:pt x="912" y="4545"/>
                </a:lnTo>
                <a:lnTo>
                  <a:pt x="952" y="4548"/>
                </a:lnTo>
                <a:lnTo>
                  <a:pt x="991" y="4549"/>
                </a:lnTo>
                <a:lnTo>
                  <a:pt x="1475" y="4566"/>
                </a:lnTo>
                <a:lnTo>
                  <a:pt x="1751" y="4575"/>
                </a:lnTo>
                <a:lnTo>
                  <a:pt x="1876" y="4578"/>
                </a:lnTo>
                <a:lnTo>
                  <a:pt x="1904" y="4578"/>
                </a:lnTo>
                <a:lnTo>
                  <a:pt x="1933" y="4578"/>
                </a:lnTo>
                <a:lnTo>
                  <a:pt x="2057" y="4575"/>
                </a:lnTo>
                <a:lnTo>
                  <a:pt x="2333" y="4566"/>
                </a:lnTo>
                <a:lnTo>
                  <a:pt x="2817" y="4549"/>
                </a:lnTo>
                <a:lnTo>
                  <a:pt x="2857" y="4548"/>
                </a:lnTo>
                <a:lnTo>
                  <a:pt x="2896" y="4545"/>
                </a:lnTo>
                <a:lnTo>
                  <a:pt x="2934" y="4541"/>
                </a:lnTo>
                <a:lnTo>
                  <a:pt x="2971" y="4537"/>
                </a:lnTo>
                <a:lnTo>
                  <a:pt x="3007" y="4532"/>
                </a:lnTo>
                <a:lnTo>
                  <a:pt x="3042" y="4526"/>
                </a:lnTo>
                <a:lnTo>
                  <a:pt x="3077" y="4519"/>
                </a:lnTo>
                <a:lnTo>
                  <a:pt x="3109" y="4511"/>
                </a:lnTo>
                <a:lnTo>
                  <a:pt x="3142" y="4503"/>
                </a:lnTo>
                <a:lnTo>
                  <a:pt x="3173" y="4493"/>
                </a:lnTo>
                <a:lnTo>
                  <a:pt x="3204" y="4483"/>
                </a:lnTo>
                <a:lnTo>
                  <a:pt x="3234" y="4472"/>
                </a:lnTo>
                <a:lnTo>
                  <a:pt x="3263" y="4461"/>
                </a:lnTo>
                <a:lnTo>
                  <a:pt x="3291" y="4449"/>
                </a:lnTo>
                <a:lnTo>
                  <a:pt x="3318" y="4435"/>
                </a:lnTo>
                <a:lnTo>
                  <a:pt x="3345" y="4421"/>
                </a:lnTo>
                <a:lnTo>
                  <a:pt x="3369" y="4407"/>
                </a:lnTo>
                <a:lnTo>
                  <a:pt x="3394" y="4391"/>
                </a:lnTo>
                <a:lnTo>
                  <a:pt x="3418" y="4376"/>
                </a:lnTo>
                <a:lnTo>
                  <a:pt x="3441" y="4360"/>
                </a:lnTo>
                <a:lnTo>
                  <a:pt x="3463" y="4343"/>
                </a:lnTo>
                <a:lnTo>
                  <a:pt x="3484" y="4325"/>
                </a:lnTo>
                <a:lnTo>
                  <a:pt x="3506" y="4307"/>
                </a:lnTo>
                <a:lnTo>
                  <a:pt x="3525" y="4288"/>
                </a:lnTo>
                <a:lnTo>
                  <a:pt x="3544" y="4268"/>
                </a:lnTo>
                <a:lnTo>
                  <a:pt x="3563" y="4248"/>
                </a:lnTo>
                <a:lnTo>
                  <a:pt x="3580" y="4227"/>
                </a:lnTo>
                <a:lnTo>
                  <a:pt x="3597" y="4206"/>
                </a:lnTo>
                <a:lnTo>
                  <a:pt x="3614" y="4185"/>
                </a:lnTo>
                <a:lnTo>
                  <a:pt x="3629" y="4162"/>
                </a:lnTo>
                <a:lnTo>
                  <a:pt x="3643" y="4140"/>
                </a:lnTo>
                <a:lnTo>
                  <a:pt x="3657" y="4116"/>
                </a:lnTo>
                <a:lnTo>
                  <a:pt x="3671" y="4093"/>
                </a:lnTo>
                <a:lnTo>
                  <a:pt x="3684" y="4069"/>
                </a:lnTo>
                <a:lnTo>
                  <a:pt x="3695" y="4044"/>
                </a:lnTo>
                <a:lnTo>
                  <a:pt x="3706" y="4019"/>
                </a:lnTo>
                <a:lnTo>
                  <a:pt x="3717" y="3993"/>
                </a:lnTo>
                <a:lnTo>
                  <a:pt x="3728" y="3968"/>
                </a:lnTo>
                <a:lnTo>
                  <a:pt x="3737" y="3941"/>
                </a:lnTo>
                <a:lnTo>
                  <a:pt x="3746" y="3915"/>
                </a:lnTo>
                <a:lnTo>
                  <a:pt x="3754" y="3887"/>
                </a:lnTo>
                <a:lnTo>
                  <a:pt x="3761" y="3860"/>
                </a:lnTo>
                <a:lnTo>
                  <a:pt x="3768" y="3832"/>
                </a:lnTo>
                <a:lnTo>
                  <a:pt x="3774" y="3804"/>
                </a:lnTo>
                <a:lnTo>
                  <a:pt x="3781" y="3775"/>
                </a:lnTo>
                <a:lnTo>
                  <a:pt x="3786" y="3747"/>
                </a:lnTo>
                <a:lnTo>
                  <a:pt x="3794" y="3688"/>
                </a:lnTo>
                <a:lnTo>
                  <a:pt x="3801" y="3629"/>
                </a:lnTo>
                <a:lnTo>
                  <a:pt x="3805" y="3567"/>
                </a:lnTo>
                <a:lnTo>
                  <a:pt x="3807" y="3506"/>
                </a:lnTo>
                <a:lnTo>
                  <a:pt x="3808" y="3443"/>
                </a:lnTo>
                <a:lnTo>
                  <a:pt x="3806" y="3380"/>
                </a:lnTo>
                <a:lnTo>
                  <a:pt x="3803" y="3317"/>
                </a:lnTo>
                <a:lnTo>
                  <a:pt x="3798" y="3253"/>
                </a:lnTo>
                <a:lnTo>
                  <a:pt x="3791" y="3189"/>
                </a:lnTo>
                <a:lnTo>
                  <a:pt x="3783" y="3123"/>
                </a:lnTo>
                <a:lnTo>
                  <a:pt x="3772" y="3058"/>
                </a:lnTo>
                <a:lnTo>
                  <a:pt x="3761" y="2993"/>
                </a:lnTo>
                <a:lnTo>
                  <a:pt x="3749" y="2928"/>
                </a:lnTo>
                <a:lnTo>
                  <a:pt x="3735" y="2863"/>
                </a:lnTo>
                <a:lnTo>
                  <a:pt x="3719" y="2798"/>
                </a:lnTo>
                <a:lnTo>
                  <a:pt x="3702" y="2734"/>
                </a:lnTo>
                <a:lnTo>
                  <a:pt x="3685" y="2670"/>
                </a:lnTo>
                <a:lnTo>
                  <a:pt x="3666" y="2606"/>
                </a:lnTo>
                <a:lnTo>
                  <a:pt x="3647" y="2544"/>
                </a:lnTo>
                <a:lnTo>
                  <a:pt x="3626" y="2482"/>
                </a:lnTo>
                <a:lnTo>
                  <a:pt x="3605" y="2421"/>
                </a:lnTo>
                <a:lnTo>
                  <a:pt x="3583" y="2359"/>
                </a:lnTo>
                <a:lnTo>
                  <a:pt x="3561" y="2300"/>
                </a:lnTo>
                <a:lnTo>
                  <a:pt x="3537" y="2242"/>
                </a:lnTo>
                <a:lnTo>
                  <a:pt x="3513" y="2185"/>
                </a:lnTo>
                <a:lnTo>
                  <a:pt x="3488" y="2130"/>
                </a:lnTo>
                <a:lnTo>
                  <a:pt x="3464" y="2076"/>
                </a:lnTo>
                <a:lnTo>
                  <a:pt x="3439" y="2023"/>
                </a:lnTo>
                <a:lnTo>
                  <a:pt x="3414" y="1973"/>
                </a:lnTo>
                <a:lnTo>
                  <a:pt x="3388" y="1923"/>
                </a:lnTo>
                <a:lnTo>
                  <a:pt x="3363" y="1877"/>
                </a:lnTo>
                <a:lnTo>
                  <a:pt x="3337" y="1832"/>
                </a:lnTo>
                <a:lnTo>
                  <a:pt x="3312" y="1788"/>
                </a:lnTo>
                <a:lnTo>
                  <a:pt x="3287" y="1747"/>
                </a:lnTo>
                <a:lnTo>
                  <a:pt x="3261" y="1709"/>
                </a:lnTo>
                <a:lnTo>
                  <a:pt x="3237" y="1673"/>
                </a:lnTo>
                <a:lnTo>
                  <a:pt x="3212" y="1638"/>
                </a:lnTo>
                <a:lnTo>
                  <a:pt x="3188" y="1608"/>
                </a:lnTo>
                <a:lnTo>
                  <a:pt x="3164" y="1579"/>
                </a:lnTo>
                <a:lnTo>
                  <a:pt x="3141" y="1554"/>
                </a:lnTo>
                <a:lnTo>
                  <a:pt x="3118" y="1530"/>
                </a:lnTo>
                <a:close/>
                <a:moveTo>
                  <a:pt x="2672" y="3305"/>
                </a:moveTo>
                <a:lnTo>
                  <a:pt x="2672" y="3305"/>
                </a:lnTo>
                <a:lnTo>
                  <a:pt x="2669" y="3323"/>
                </a:lnTo>
                <a:lnTo>
                  <a:pt x="2667" y="3340"/>
                </a:lnTo>
                <a:lnTo>
                  <a:pt x="2663" y="3359"/>
                </a:lnTo>
                <a:lnTo>
                  <a:pt x="2659" y="3376"/>
                </a:lnTo>
                <a:lnTo>
                  <a:pt x="2654" y="3393"/>
                </a:lnTo>
                <a:lnTo>
                  <a:pt x="2649" y="3410"/>
                </a:lnTo>
                <a:lnTo>
                  <a:pt x="2643" y="3427"/>
                </a:lnTo>
                <a:lnTo>
                  <a:pt x="2637" y="3444"/>
                </a:lnTo>
                <a:lnTo>
                  <a:pt x="2629" y="3460"/>
                </a:lnTo>
                <a:lnTo>
                  <a:pt x="2621" y="3477"/>
                </a:lnTo>
                <a:lnTo>
                  <a:pt x="2604" y="3509"/>
                </a:lnTo>
                <a:lnTo>
                  <a:pt x="2584" y="3542"/>
                </a:lnTo>
                <a:lnTo>
                  <a:pt x="2561" y="3574"/>
                </a:lnTo>
                <a:lnTo>
                  <a:pt x="2549" y="3589"/>
                </a:lnTo>
                <a:lnTo>
                  <a:pt x="2537" y="3603"/>
                </a:lnTo>
                <a:lnTo>
                  <a:pt x="2523" y="3617"/>
                </a:lnTo>
                <a:lnTo>
                  <a:pt x="2509" y="3632"/>
                </a:lnTo>
                <a:lnTo>
                  <a:pt x="2495" y="3645"/>
                </a:lnTo>
                <a:lnTo>
                  <a:pt x="2481" y="3658"/>
                </a:lnTo>
                <a:lnTo>
                  <a:pt x="2465" y="3670"/>
                </a:lnTo>
                <a:lnTo>
                  <a:pt x="2449" y="3683"/>
                </a:lnTo>
                <a:lnTo>
                  <a:pt x="2433" y="3695"/>
                </a:lnTo>
                <a:lnTo>
                  <a:pt x="2416" y="3706"/>
                </a:lnTo>
                <a:lnTo>
                  <a:pt x="2398" y="3717"/>
                </a:lnTo>
                <a:lnTo>
                  <a:pt x="2380" y="3727"/>
                </a:lnTo>
                <a:lnTo>
                  <a:pt x="2342" y="3748"/>
                </a:lnTo>
                <a:lnTo>
                  <a:pt x="2302" y="3766"/>
                </a:lnTo>
                <a:lnTo>
                  <a:pt x="2283" y="3774"/>
                </a:lnTo>
                <a:lnTo>
                  <a:pt x="2263" y="3780"/>
                </a:lnTo>
                <a:lnTo>
                  <a:pt x="2242" y="3785"/>
                </a:lnTo>
                <a:lnTo>
                  <a:pt x="2223" y="3792"/>
                </a:lnTo>
                <a:lnTo>
                  <a:pt x="2210" y="3970"/>
                </a:lnTo>
                <a:lnTo>
                  <a:pt x="2209" y="3979"/>
                </a:lnTo>
                <a:lnTo>
                  <a:pt x="2207" y="3987"/>
                </a:lnTo>
                <a:lnTo>
                  <a:pt x="2204" y="3996"/>
                </a:lnTo>
                <a:lnTo>
                  <a:pt x="2200" y="4004"/>
                </a:lnTo>
                <a:lnTo>
                  <a:pt x="2194" y="4013"/>
                </a:lnTo>
                <a:lnTo>
                  <a:pt x="2188" y="4020"/>
                </a:lnTo>
                <a:lnTo>
                  <a:pt x="2181" y="4027"/>
                </a:lnTo>
                <a:lnTo>
                  <a:pt x="2174" y="4033"/>
                </a:lnTo>
                <a:lnTo>
                  <a:pt x="2166" y="4039"/>
                </a:lnTo>
                <a:lnTo>
                  <a:pt x="2157" y="4045"/>
                </a:lnTo>
                <a:lnTo>
                  <a:pt x="2148" y="4049"/>
                </a:lnTo>
                <a:lnTo>
                  <a:pt x="2137" y="4053"/>
                </a:lnTo>
                <a:lnTo>
                  <a:pt x="2127" y="4056"/>
                </a:lnTo>
                <a:lnTo>
                  <a:pt x="2117" y="4059"/>
                </a:lnTo>
                <a:lnTo>
                  <a:pt x="2106" y="4060"/>
                </a:lnTo>
                <a:lnTo>
                  <a:pt x="2095" y="4061"/>
                </a:lnTo>
                <a:lnTo>
                  <a:pt x="2083" y="4061"/>
                </a:lnTo>
                <a:lnTo>
                  <a:pt x="2072" y="4060"/>
                </a:lnTo>
                <a:lnTo>
                  <a:pt x="2061" y="4058"/>
                </a:lnTo>
                <a:lnTo>
                  <a:pt x="2052" y="4055"/>
                </a:lnTo>
                <a:lnTo>
                  <a:pt x="2042" y="4052"/>
                </a:lnTo>
                <a:lnTo>
                  <a:pt x="2032" y="4048"/>
                </a:lnTo>
                <a:lnTo>
                  <a:pt x="2024" y="4043"/>
                </a:lnTo>
                <a:lnTo>
                  <a:pt x="2016" y="4038"/>
                </a:lnTo>
                <a:lnTo>
                  <a:pt x="2009" y="4032"/>
                </a:lnTo>
                <a:lnTo>
                  <a:pt x="2003" y="4025"/>
                </a:lnTo>
                <a:lnTo>
                  <a:pt x="1998" y="4018"/>
                </a:lnTo>
                <a:lnTo>
                  <a:pt x="1993" y="4011"/>
                </a:lnTo>
                <a:lnTo>
                  <a:pt x="1990" y="4002"/>
                </a:lnTo>
                <a:lnTo>
                  <a:pt x="1987" y="3993"/>
                </a:lnTo>
                <a:lnTo>
                  <a:pt x="1986" y="3985"/>
                </a:lnTo>
                <a:lnTo>
                  <a:pt x="1985" y="3976"/>
                </a:lnTo>
                <a:lnTo>
                  <a:pt x="1987" y="3833"/>
                </a:lnTo>
                <a:lnTo>
                  <a:pt x="1973" y="3834"/>
                </a:lnTo>
                <a:lnTo>
                  <a:pt x="1960" y="3835"/>
                </a:lnTo>
                <a:lnTo>
                  <a:pt x="1946" y="3836"/>
                </a:lnTo>
                <a:lnTo>
                  <a:pt x="1932" y="3837"/>
                </a:lnTo>
                <a:lnTo>
                  <a:pt x="1906" y="3836"/>
                </a:lnTo>
                <a:lnTo>
                  <a:pt x="1882" y="3835"/>
                </a:lnTo>
                <a:lnTo>
                  <a:pt x="1834" y="3832"/>
                </a:lnTo>
                <a:lnTo>
                  <a:pt x="1838" y="3976"/>
                </a:lnTo>
                <a:lnTo>
                  <a:pt x="1837" y="3985"/>
                </a:lnTo>
                <a:lnTo>
                  <a:pt x="1836" y="3993"/>
                </a:lnTo>
                <a:lnTo>
                  <a:pt x="1833" y="4001"/>
                </a:lnTo>
                <a:lnTo>
                  <a:pt x="1830" y="4010"/>
                </a:lnTo>
                <a:lnTo>
                  <a:pt x="1825" y="4017"/>
                </a:lnTo>
                <a:lnTo>
                  <a:pt x="1820" y="4024"/>
                </a:lnTo>
                <a:lnTo>
                  <a:pt x="1813" y="4031"/>
                </a:lnTo>
                <a:lnTo>
                  <a:pt x="1806" y="4037"/>
                </a:lnTo>
                <a:lnTo>
                  <a:pt x="1798" y="4042"/>
                </a:lnTo>
                <a:lnTo>
                  <a:pt x="1790" y="4047"/>
                </a:lnTo>
                <a:lnTo>
                  <a:pt x="1781" y="4051"/>
                </a:lnTo>
                <a:lnTo>
                  <a:pt x="1772" y="4054"/>
                </a:lnTo>
                <a:lnTo>
                  <a:pt x="1762" y="4057"/>
                </a:lnTo>
                <a:lnTo>
                  <a:pt x="1750" y="4059"/>
                </a:lnTo>
                <a:lnTo>
                  <a:pt x="1740" y="4060"/>
                </a:lnTo>
                <a:lnTo>
                  <a:pt x="1729" y="4060"/>
                </a:lnTo>
                <a:lnTo>
                  <a:pt x="1718" y="4059"/>
                </a:lnTo>
                <a:lnTo>
                  <a:pt x="1706" y="4058"/>
                </a:lnTo>
                <a:lnTo>
                  <a:pt x="1695" y="4055"/>
                </a:lnTo>
                <a:lnTo>
                  <a:pt x="1685" y="4052"/>
                </a:lnTo>
                <a:lnTo>
                  <a:pt x="1675" y="4048"/>
                </a:lnTo>
                <a:lnTo>
                  <a:pt x="1666" y="4043"/>
                </a:lnTo>
                <a:lnTo>
                  <a:pt x="1658" y="4038"/>
                </a:lnTo>
                <a:lnTo>
                  <a:pt x="1649" y="4032"/>
                </a:lnTo>
                <a:lnTo>
                  <a:pt x="1641" y="4026"/>
                </a:lnTo>
                <a:lnTo>
                  <a:pt x="1635" y="4019"/>
                </a:lnTo>
                <a:lnTo>
                  <a:pt x="1629" y="4011"/>
                </a:lnTo>
                <a:lnTo>
                  <a:pt x="1624" y="4002"/>
                </a:lnTo>
                <a:lnTo>
                  <a:pt x="1620" y="3994"/>
                </a:lnTo>
                <a:lnTo>
                  <a:pt x="1617" y="3986"/>
                </a:lnTo>
                <a:lnTo>
                  <a:pt x="1614" y="3977"/>
                </a:lnTo>
                <a:lnTo>
                  <a:pt x="1613" y="3968"/>
                </a:lnTo>
                <a:lnTo>
                  <a:pt x="1600" y="3789"/>
                </a:lnTo>
                <a:lnTo>
                  <a:pt x="1573" y="3780"/>
                </a:lnTo>
                <a:lnTo>
                  <a:pt x="1547" y="3770"/>
                </a:lnTo>
                <a:lnTo>
                  <a:pt x="1521" y="3760"/>
                </a:lnTo>
                <a:lnTo>
                  <a:pt x="1498" y="3749"/>
                </a:lnTo>
                <a:lnTo>
                  <a:pt x="1474" y="3737"/>
                </a:lnTo>
                <a:lnTo>
                  <a:pt x="1452" y="3724"/>
                </a:lnTo>
                <a:lnTo>
                  <a:pt x="1429" y="3711"/>
                </a:lnTo>
                <a:lnTo>
                  <a:pt x="1409" y="3697"/>
                </a:lnTo>
                <a:lnTo>
                  <a:pt x="1387" y="3678"/>
                </a:lnTo>
                <a:lnTo>
                  <a:pt x="1365" y="3659"/>
                </a:lnTo>
                <a:lnTo>
                  <a:pt x="1345" y="3639"/>
                </a:lnTo>
                <a:lnTo>
                  <a:pt x="1324" y="3616"/>
                </a:lnTo>
                <a:lnTo>
                  <a:pt x="1305" y="3594"/>
                </a:lnTo>
                <a:lnTo>
                  <a:pt x="1287" y="3569"/>
                </a:lnTo>
                <a:lnTo>
                  <a:pt x="1269" y="3544"/>
                </a:lnTo>
                <a:lnTo>
                  <a:pt x="1252" y="3518"/>
                </a:lnTo>
                <a:lnTo>
                  <a:pt x="1237" y="3489"/>
                </a:lnTo>
                <a:lnTo>
                  <a:pt x="1222" y="3460"/>
                </a:lnTo>
                <a:lnTo>
                  <a:pt x="1207" y="3432"/>
                </a:lnTo>
                <a:lnTo>
                  <a:pt x="1194" y="3401"/>
                </a:lnTo>
                <a:lnTo>
                  <a:pt x="1182" y="3370"/>
                </a:lnTo>
                <a:lnTo>
                  <a:pt x="1170" y="3338"/>
                </a:lnTo>
                <a:lnTo>
                  <a:pt x="1159" y="3306"/>
                </a:lnTo>
                <a:lnTo>
                  <a:pt x="1149" y="3272"/>
                </a:lnTo>
                <a:lnTo>
                  <a:pt x="1148" y="3258"/>
                </a:lnTo>
                <a:lnTo>
                  <a:pt x="1149" y="3244"/>
                </a:lnTo>
                <a:lnTo>
                  <a:pt x="1151" y="3230"/>
                </a:lnTo>
                <a:lnTo>
                  <a:pt x="1154" y="3217"/>
                </a:lnTo>
                <a:lnTo>
                  <a:pt x="1158" y="3205"/>
                </a:lnTo>
                <a:lnTo>
                  <a:pt x="1165" y="3194"/>
                </a:lnTo>
                <a:lnTo>
                  <a:pt x="1172" y="3183"/>
                </a:lnTo>
                <a:lnTo>
                  <a:pt x="1179" y="3173"/>
                </a:lnTo>
                <a:lnTo>
                  <a:pt x="1188" y="3165"/>
                </a:lnTo>
                <a:lnTo>
                  <a:pt x="1197" y="3157"/>
                </a:lnTo>
                <a:lnTo>
                  <a:pt x="1208" y="3151"/>
                </a:lnTo>
                <a:lnTo>
                  <a:pt x="1220" y="3146"/>
                </a:lnTo>
                <a:lnTo>
                  <a:pt x="1232" y="3142"/>
                </a:lnTo>
                <a:lnTo>
                  <a:pt x="1245" y="3140"/>
                </a:lnTo>
                <a:lnTo>
                  <a:pt x="1258" y="3139"/>
                </a:lnTo>
                <a:lnTo>
                  <a:pt x="1273" y="3139"/>
                </a:lnTo>
                <a:lnTo>
                  <a:pt x="1288" y="3141"/>
                </a:lnTo>
                <a:lnTo>
                  <a:pt x="1302" y="3145"/>
                </a:lnTo>
                <a:lnTo>
                  <a:pt x="1316" y="3149"/>
                </a:lnTo>
                <a:lnTo>
                  <a:pt x="1330" y="3155"/>
                </a:lnTo>
                <a:lnTo>
                  <a:pt x="1343" y="3163"/>
                </a:lnTo>
                <a:lnTo>
                  <a:pt x="1355" y="3171"/>
                </a:lnTo>
                <a:lnTo>
                  <a:pt x="1367" y="3181"/>
                </a:lnTo>
                <a:lnTo>
                  <a:pt x="1378" y="3192"/>
                </a:lnTo>
                <a:lnTo>
                  <a:pt x="1389" y="3203"/>
                </a:lnTo>
                <a:lnTo>
                  <a:pt x="1398" y="3215"/>
                </a:lnTo>
                <a:lnTo>
                  <a:pt x="1407" y="3228"/>
                </a:lnTo>
                <a:lnTo>
                  <a:pt x="1414" y="3243"/>
                </a:lnTo>
                <a:lnTo>
                  <a:pt x="1420" y="3256"/>
                </a:lnTo>
                <a:lnTo>
                  <a:pt x="1424" y="3271"/>
                </a:lnTo>
                <a:lnTo>
                  <a:pt x="1428" y="3286"/>
                </a:lnTo>
                <a:lnTo>
                  <a:pt x="1430" y="3302"/>
                </a:lnTo>
                <a:lnTo>
                  <a:pt x="1436" y="3321"/>
                </a:lnTo>
                <a:lnTo>
                  <a:pt x="1441" y="3339"/>
                </a:lnTo>
                <a:lnTo>
                  <a:pt x="1447" y="3358"/>
                </a:lnTo>
                <a:lnTo>
                  <a:pt x="1454" y="3375"/>
                </a:lnTo>
                <a:lnTo>
                  <a:pt x="1461" y="3391"/>
                </a:lnTo>
                <a:lnTo>
                  <a:pt x="1469" y="3407"/>
                </a:lnTo>
                <a:lnTo>
                  <a:pt x="1477" y="3421"/>
                </a:lnTo>
                <a:lnTo>
                  <a:pt x="1486" y="3435"/>
                </a:lnTo>
                <a:lnTo>
                  <a:pt x="1496" y="3449"/>
                </a:lnTo>
                <a:lnTo>
                  <a:pt x="1506" y="3463"/>
                </a:lnTo>
                <a:lnTo>
                  <a:pt x="1516" y="3475"/>
                </a:lnTo>
                <a:lnTo>
                  <a:pt x="1527" y="3487"/>
                </a:lnTo>
                <a:lnTo>
                  <a:pt x="1538" y="3499"/>
                </a:lnTo>
                <a:lnTo>
                  <a:pt x="1551" y="3510"/>
                </a:lnTo>
                <a:lnTo>
                  <a:pt x="1577" y="3533"/>
                </a:lnTo>
                <a:lnTo>
                  <a:pt x="1542" y="2990"/>
                </a:lnTo>
                <a:lnTo>
                  <a:pt x="1507" y="2977"/>
                </a:lnTo>
                <a:lnTo>
                  <a:pt x="1474" y="2962"/>
                </a:lnTo>
                <a:lnTo>
                  <a:pt x="1446" y="2949"/>
                </a:lnTo>
                <a:lnTo>
                  <a:pt x="1420" y="2937"/>
                </a:lnTo>
                <a:lnTo>
                  <a:pt x="1389" y="2918"/>
                </a:lnTo>
                <a:lnTo>
                  <a:pt x="1359" y="2897"/>
                </a:lnTo>
                <a:lnTo>
                  <a:pt x="1345" y="2886"/>
                </a:lnTo>
                <a:lnTo>
                  <a:pt x="1332" y="2875"/>
                </a:lnTo>
                <a:lnTo>
                  <a:pt x="1318" y="2864"/>
                </a:lnTo>
                <a:lnTo>
                  <a:pt x="1306" y="2852"/>
                </a:lnTo>
                <a:lnTo>
                  <a:pt x="1294" y="2840"/>
                </a:lnTo>
                <a:lnTo>
                  <a:pt x="1283" y="2827"/>
                </a:lnTo>
                <a:lnTo>
                  <a:pt x="1273" y="2815"/>
                </a:lnTo>
                <a:lnTo>
                  <a:pt x="1262" y="2801"/>
                </a:lnTo>
                <a:lnTo>
                  <a:pt x="1252" y="2787"/>
                </a:lnTo>
                <a:lnTo>
                  <a:pt x="1243" y="2774"/>
                </a:lnTo>
                <a:lnTo>
                  <a:pt x="1235" y="2760"/>
                </a:lnTo>
                <a:lnTo>
                  <a:pt x="1227" y="2744"/>
                </a:lnTo>
                <a:lnTo>
                  <a:pt x="1212" y="2715"/>
                </a:lnTo>
                <a:lnTo>
                  <a:pt x="1200" y="2684"/>
                </a:lnTo>
                <a:lnTo>
                  <a:pt x="1190" y="2654"/>
                </a:lnTo>
                <a:lnTo>
                  <a:pt x="1182" y="2622"/>
                </a:lnTo>
                <a:lnTo>
                  <a:pt x="1177" y="2590"/>
                </a:lnTo>
                <a:lnTo>
                  <a:pt x="1173" y="2557"/>
                </a:lnTo>
                <a:lnTo>
                  <a:pt x="1172" y="2523"/>
                </a:lnTo>
                <a:lnTo>
                  <a:pt x="1173" y="2490"/>
                </a:lnTo>
                <a:lnTo>
                  <a:pt x="1175" y="2458"/>
                </a:lnTo>
                <a:lnTo>
                  <a:pt x="1179" y="2429"/>
                </a:lnTo>
                <a:lnTo>
                  <a:pt x="1185" y="2399"/>
                </a:lnTo>
                <a:lnTo>
                  <a:pt x="1192" y="2370"/>
                </a:lnTo>
                <a:lnTo>
                  <a:pt x="1201" y="2341"/>
                </a:lnTo>
                <a:lnTo>
                  <a:pt x="1212" y="2314"/>
                </a:lnTo>
                <a:lnTo>
                  <a:pt x="1225" y="2286"/>
                </a:lnTo>
                <a:lnTo>
                  <a:pt x="1239" y="2260"/>
                </a:lnTo>
                <a:lnTo>
                  <a:pt x="1254" y="2234"/>
                </a:lnTo>
                <a:lnTo>
                  <a:pt x="1270" y="2209"/>
                </a:lnTo>
                <a:lnTo>
                  <a:pt x="1289" y="2185"/>
                </a:lnTo>
                <a:lnTo>
                  <a:pt x="1308" y="2163"/>
                </a:lnTo>
                <a:lnTo>
                  <a:pt x="1329" y="2140"/>
                </a:lnTo>
                <a:lnTo>
                  <a:pt x="1350" y="2120"/>
                </a:lnTo>
                <a:lnTo>
                  <a:pt x="1372" y="2101"/>
                </a:lnTo>
                <a:lnTo>
                  <a:pt x="1396" y="2082"/>
                </a:lnTo>
                <a:lnTo>
                  <a:pt x="1413" y="2069"/>
                </a:lnTo>
                <a:lnTo>
                  <a:pt x="1432" y="2058"/>
                </a:lnTo>
                <a:lnTo>
                  <a:pt x="1453" y="2046"/>
                </a:lnTo>
                <a:lnTo>
                  <a:pt x="1474" y="2034"/>
                </a:lnTo>
                <a:lnTo>
                  <a:pt x="1498" y="2024"/>
                </a:lnTo>
                <a:lnTo>
                  <a:pt x="1521" y="2013"/>
                </a:lnTo>
                <a:lnTo>
                  <a:pt x="1547" y="2003"/>
                </a:lnTo>
                <a:lnTo>
                  <a:pt x="1574" y="1993"/>
                </a:lnTo>
                <a:lnTo>
                  <a:pt x="1590" y="1796"/>
                </a:lnTo>
                <a:lnTo>
                  <a:pt x="1592" y="1786"/>
                </a:lnTo>
                <a:lnTo>
                  <a:pt x="1594" y="1777"/>
                </a:lnTo>
                <a:lnTo>
                  <a:pt x="1599" y="1768"/>
                </a:lnTo>
                <a:lnTo>
                  <a:pt x="1603" y="1758"/>
                </a:lnTo>
                <a:lnTo>
                  <a:pt x="1609" y="1749"/>
                </a:lnTo>
                <a:lnTo>
                  <a:pt x="1615" y="1741"/>
                </a:lnTo>
                <a:lnTo>
                  <a:pt x="1622" y="1734"/>
                </a:lnTo>
                <a:lnTo>
                  <a:pt x="1630" y="1727"/>
                </a:lnTo>
                <a:lnTo>
                  <a:pt x="1639" y="1720"/>
                </a:lnTo>
                <a:lnTo>
                  <a:pt x="1648" y="1714"/>
                </a:lnTo>
                <a:lnTo>
                  <a:pt x="1659" y="1709"/>
                </a:lnTo>
                <a:lnTo>
                  <a:pt x="1669" y="1704"/>
                </a:lnTo>
                <a:lnTo>
                  <a:pt x="1680" y="1700"/>
                </a:lnTo>
                <a:lnTo>
                  <a:pt x="1691" y="1697"/>
                </a:lnTo>
                <a:lnTo>
                  <a:pt x="1703" y="1695"/>
                </a:lnTo>
                <a:lnTo>
                  <a:pt x="1716" y="1694"/>
                </a:lnTo>
                <a:lnTo>
                  <a:pt x="1727" y="1694"/>
                </a:lnTo>
                <a:lnTo>
                  <a:pt x="1739" y="1695"/>
                </a:lnTo>
                <a:lnTo>
                  <a:pt x="1750" y="1697"/>
                </a:lnTo>
                <a:lnTo>
                  <a:pt x="1760" y="1700"/>
                </a:lnTo>
                <a:lnTo>
                  <a:pt x="1771" y="1703"/>
                </a:lnTo>
                <a:lnTo>
                  <a:pt x="1781" y="1708"/>
                </a:lnTo>
                <a:lnTo>
                  <a:pt x="1789" y="1713"/>
                </a:lnTo>
                <a:lnTo>
                  <a:pt x="1797" y="1719"/>
                </a:lnTo>
                <a:lnTo>
                  <a:pt x="1805" y="1725"/>
                </a:lnTo>
                <a:lnTo>
                  <a:pt x="1811" y="1732"/>
                </a:lnTo>
                <a:lnTo>
                  <a:pt x="1818" y="1740"/>
                </a:lnTo>
                <a:lnTo>
                  <a:pt x="1822" y="1748"/>
                </a:lnTo>
                <a:lnTo>
                  <a:pt x="1826" y="1756"/>
                </a:lnTo>
                <a:lnTo>
                  <a:pt x="1829" y="1766"/>
                </a:lnTo>
                <a:lnTo>
                  <a:pt x="1830" y="1775"/>
                </a:lnTo>
                <a:lnTo>
                  <a:pt x="1831" y="1784"/>
                </a:lnTo>
                <a:lnTo>
                  <a:pt x="1826" y="1944"/>
                </a:lnTo>
                <a:lnTo>
                  <a:pt x="1849" y="1943"/>
                </a:lnTo>
                <a:lnTo>
                  <a:pt x="1861" y="1942"/>
                </a:lnTo>
                <a:lnTo>
                  <a:pt x="1873" y="1941"/>
                </a:lnTo>
                <a:lnTo>
                  <a:pt x="1904" y="1942"/>
                </a:lnTo>
                <a:lnTo>
                  <a:pt x="1934" y="1944"/>
                </a:lnTo>
                <a:lnTo>
                  <a:pt x="1992" y="1949"/>
                </a:lnTo>
                <a:lnTo>
                  <a:pt x="1989" y="1784"/>
                </a:lnTo>
                <a:lnTo>
                  <a:pt x="1990" y="1774"/>
                </a:lnTo>
                <a:lnTo>
                  <a:pt x="1991" y="1765"/>
                </a:lnTo>
                <a:lnTo>
                  <a:pt x="1994" y="1755"/>
                </a:lnTo>
                <a:lnTo>
                  <a:pt x="1998" y="1747"/>
                </a:lnTo>
                <a:lnTo>
                  <a:pt x="2002" y="1739"/>
                </a:lnTo>
                <a:lnTo>
                  <a:pt x="2008" y="1731"/>
                </a:lnTo>
                <a:lnTo>
                  <a:pt x="2015" y="1725"/>
                </a:lnTo>
                <a:lnTo>
                  <a:pt x="2022" y="1718"/>
                </a:lnTo>
                <a:lnTo>
                  <a:pt x="2030" y="1712"/>
                </a:lnTo>
                <a:lnTo>
                  <a:pt x="2040" y="1707"/>
                </a:lnTo>
                <a:lnTo>
                  <a:pt x="2049" y="1702"/>
                </a:lnTo>
                <a:lnTo>
                  <a:pt x="2059" y="1698"/>
                </a:lnTo>
                <a:lnTo>
                  <a:pt x="2070" y="1696"/>
                </a:lnTo>
                <a:lnTo>
                  <a:pt x="2081" y="1694"/>
                </a:lnTo>
                <a:lnTo>
                  <a:pt x="2094" y="1693"/>
                </a:lnTo>
                <a:lnTo>
                  <a:pt x="2105" y="1693"/>
                </a:lnTo>
                <a:lnTo>
                  <a:pt x="2117" y="1694"/>
                </a:lnTo>
                <a:lnTo>
                  <a:pt x="2129" y="1695"/>
                </a:lnTo>
                <a:lnTo>
                  <a:pt x="2140" y="1698"/>
                </a:lnTo>
                <a:lnTo>
                  <a:pt x="2152" y="1702"/>
                </a:lnTo>
                <a:lnTo>
                  <a:pt x="2162" y="1707"/>
                </a:lnTo>
                <a:lnTo>
                  <a:pt x="2172" y="1712"/>
                </a:lnTo>
                <a:lnTo>
                  <a:pt x="2181" y="1718"/>
                </a:lnTo>
                <a:lnTo>
                  <a:pt x="2190" y="1724"/>
                </a:lnTo>
                <a:lnTo>
                  <a:pt x="2199" y="1731"/>
                </a:lnTo>
                <a:lnTo>
                  <a:pt x="2206" y="1739"/>
                </a:lnTo>
                <a:lnTo>
                  <a:pt x="2213" y="1747"/>
                </a:lnTo>
                <a:lnTo>
                  <a:pt x="2218" y="1755"/>
                </a:lnTo>
                <a:lnTo>
                  <a:pt x="2223" y="1765"/>
                </a:lnTo>
                <a:lnTo>
                  <a:pt x="2226" y="1774"/>
                </a:lnTo>
                <a:lnTo>
                  <a:pt x="2229" y="1783"/>
                </a:lnTo>
                <a:lnTo>
                  <a:pt x="2230" y="1793"/>
                </a:lnTo>
                <a:lnTo>
                  <a:pt x="2246" y="2001"/>
                </a:lnTo>
                <a:lnTo>
                  <a:pt x="2256" y="2004"/>
                </a:lnTo>
                <a:lnTo>
                  <a:pt x="2266" y="2007"/>
                </a:lnTo>
                <a:lnTo>
                  <a:pt x="2307" y="2024"/>
                </a:lnTo>
                <a:lnTo>
                  <a:pt x="2344" y="2043"/>
                </a:lnTo>
                <a:lnTo>
                  <a:pt x="2379" y="2063"/>
                </a:lnTo>
                <a:lnTo>
                  <a:pt x="2395" y="2073"/>
                </a:lnTo>
                <a:lnTo>
                  <a:pt x="2411" y="2084"/>
                </a:lnTo>
                <a:lnTo>
                  <a:pt x="2427" y="2096"/>
                </a:lnTo>
                <a:lnTo>
                  <a:pt x="2441" y="2107"/>
                </a:lnTo>
                <a:lnTo>
                  <a:pt x="2454" y="2119"/>
                </a:lnTo>
                <a:lnTo>
                  <a:pt x="2467" y="2130"/>
                </a:lnTo>
                <a:lnTo>
                  <a:pt x="2481" y="2143"/>
                </a:lnTo>
                <a:lnTo>
                  <a:pt x="2493" y="2156"/>
                </a:lnTo>
                <a:lnTo>
                  <a:pt x="2504" y="2169"/>
                </a:lnTo>
                <a:lnTo>
                  <a:pt x="2514" y="2182"/>
                </a:lnTo>
                <a:lnTo>
                  <a:pt x="2525" y="2196"/>
                </a:lnTo>
                <a:lnTo>
                  <a:pt x="2535" y="2211"/>
                </a:lnTo>
                <a:lnTo>
                  <a:pt x="2544" y="2227"/>
                </a:lnTo>
                <a:lnTo>
                  <a:pt x="2553" y="2244"/>
                </a:lnTo>
                <a:lnTo>
                  <a:pt x="2562" y="2262"/>
                </a:lnTo>
                <a:lnTo>
                  <a:pt x="2570" y="2280"/>
                </a:lnTo>
                <a:lnTo>
                  <a:pt x="2587" y="2319"/>
                </a:lnTo>
                <a:lnTo>
                  <a:pt x="2602" y="2359"/>
                </a:lnTo>
                <a:lnTo>
                  <a:pt x="2615" y="2403"/>
                </a:lnTo>
                <a:lnTo>
                  <a:pt x="2626" y="2447"/>
                </a:lnTo>
                <a:lnTo>
                  <a:pt x="2637" y="2493"/>
                </a:lnTo>
                <a:lnTo>
                  <a:pt x="2637" y="2508"/>
                </a:lnTo>
                <a:lnTo>
                  <a:pt x="2636" y="2523"/>
                </a:lnTo>
                <a:lnTo>
                  <a:pt x="2633" y="2539"/>
                </a:lnTo>
                <a:lnTo>
                  <a:pt x="2628" y="2553"/>
                </a:lnTo>
                <a:lnTo>
                  <a:pt x="2623" y="2566"/>
                </a:lnTo>
                <a:lnTo>
                  <a:pt x="2616" y="2578"/>
                </a:lnTo>
                <a:lnTo>
                  <a:pt x="2609" y="2590"/>
                </a:lnTo>
                <a:lnTo>
                  <a:pt x="2600" y="2601"/>
                </a:lnTo>
                <a:lnTo>
                  <a:pt x="2591" y="2611"/>
                </a:lnTo>
                <a:lnTo>
                  <a:pt x="2580" y="2619"/>
                </a:lnTo>
                <a:lnTo>
                  <a:pt x="2568" y="2626"/>
                </a:lnTo>
                <a:lnTo>
                  <a:pt x="2556" y="2632"/>
                </a:lnTo>
                <a:lnTo>
                  <a:pt x="2543" y="2637"/>
                </a:lnTo>
                <a:lnTo>
                  <a:pt x="2529" y="2642"/>
                </a:lnTo>
                <a:lnTo>
                  <a:pt x="2514" y="2644"/>
                </a:lnTo>
                <a:lnTo>
                  <a:pt x="2500" y="2644"/>
                </a:lnTo>
                <a:lnTo>
                  <a:pt x="2485" y="2643"/>
                </a:lnTo>
                <a:lnTo>
                  <a:pt x="2470" y="2640"/>
                </a:lnTo>
                <a:lnTo>
                  <a:pt x="2454" y="2635"/>
                </a:lnTo>
                <a:lnTo>
                  <a:pt x="2440" y="2629"/>
                </a:lnTo>
                <a:lnTo>
                  <a:pt x="2427" y="2622"/>
                </a:lnTo>
                <a:lnTo>
                  <a:pt x="2413" y="2614"/>
                </a:lnTo>
                <a:lnTo>
                  <a:pt x="2401" y="2604"/>
                </a:lnTo>
                <a:lnTo>
                  <a:pt x="2390" y="2594"/>
                </a:lnTo>
                <a:lnTo>
                  <a:pt x="2380" y="2581"/>
                </a:lnTo>
                <a:lnTo>
                  <a:pt x="2371" y="2569"/>
                </a:lnTo>
                <a:lnTo>
                  <a:pt x="2363" y="2555"/>
                </a:lnTo>
                <a:lnTo>
                  <a:pt x="2355" y="2541"/>
                </a:lnTo>
                <a:lnTo>
                  <a:pt x="2349" y="2525"/>
                </a:lnTo>
                <a:lnTo>
                  <a:pt x="2345" y="2510"/>
                </a:lnTo>
                <a:lnTo>
                  <a:pt x="2342" y="2494"/>
                </a:lnTo>
                <a:lnTo>
                  <a:pt x="2341" y="2478"/>
                </a:lnTo>
                <a:lnTo>
                  <a:pt x="2335" y="2453"/>
                </a:lnTo>
                <a:lnTo>
                  <a:pt x="2329" y="2432"/>
                </a:lnTo>
                <a:lnTo>
                  <a:pt x="2321" y="2411"/>
                </a:lnTo>
                <a:lnTo>
                  <a:pt x="2313" y="2392"/>
                </a:lnTo>
                <a:lnTo>
                  <a:pt x="2302" y="2374"/>
                </a:lnTo>
                <a:lnTo>
                  <a:pt x="2291" y="2357"/>
                </a:lnTo>
                <a:lnTo>
                  <a:pt x="2280" y="2341"/>
                </a:lnTo>
                <a:lnTo>
                  <a:pt x="2268" y="2325"/>
                </a:lnTo>
                <a:lnTo>
                  <a:pt x="2278" y="2832"/>
                </a:lnTo>
                <a:lnTo>
                  <a:pt x="2328" y="2847"/>
                </a:lnTo>
                <a:lnTo>
                  <a:pt x="2372" y="2864"/>
                </a:lnTo>
                <a:lnTo>
                  <a:pt x="2409" y="2878"/>
                </a:lnTo>
                <a:lnTo>
                  <a:pt x="2442" y="2891"/>
                </a:lnTo>
                <a:lnTo>
                  <a:pt x="2473" y="2906"/>
                </a:lnTo>
                <a:lnTo>
                  <a:pt x="2501" y="2923"/>
                </a:lnTo>
                <a:lnTo>
                  <a:pt x="2514" y="2932"/>
                </a:lnTo>
                <a:lnTo>
                  <a:pt x="2528" y="2941"/>
                </a:lnTo>
                <a:lnTo>
                  <a:pt x="2540" y="2950"/>
                </a:lnTo>
                <a:lnTo>
                  <a:pt x="2551" y="2960"/>
                </a:lnTo>
                <a:lnTo>
                  <a:pt x="2563" y="2971"/>
                </a:lnTo>
                <a:lnTo>
                  <a:pt x="2573" y="2981"/>
                </a:lnTo>
                <a:lnTo>
                  <a:pt x="2584" y="2992"/>
                </a:lnTo>
                <a:lnTo>
                  <a:pt x="2594" y="3003"/>
                </a:lnTo>
                <a:lnTo>
                  <a:pt x="2603" y="3015"/>
                </a:lnTo>
                <a:lnTo>
                  <a:pt x="2612" y="3028"/>
                </a:lnTo>
                <a:lnTo>
                  <a:pt x="2620" y="3040"/>
                </a:lnTo>
                <a:lnTo>
                  <a:pt x="2628" y="3053"/>
                </a:lnTo>
                <a:lnTo>
                  <a:pt x="2636" y="3066"/>
                </a:lnTo>
                <a:lnTo>
                  <a:pt x="2642" y="3080"/>
                </a:lnTo>
                <a:lnTo>
                  <a:pt x="2648" y="3094"/>
                </a:lnTo>
                <a:lnTo>
                  <a:pt x="2653" y="3108"/>
                </a:lnTo>
                <a:lnTo>
                  <a:pt x="2658" y="3122"/>
                </a:lnTo>
                <a:lnTo>
                  <a:pt x="2662" y="3138"/>
                </a:lnTo>
                <a:lnTo>
                  <a:pt x="2666" y="3153"/>
                </a:lnTo>
                <a:lnTo>
                  <a:pt x="2669" y="3168"/>
                </a:lnTo>
                <a:lnTo>
                  <a:pt x="2671" y="3184"/>
                </a:lnTo>
                <a:lnTo>
                  <a:pt x="2673" y="3201"/>
                </a:lnTo>
                <a:lnTo>
                  <a:pt x="2675" y="3234"/>
                </a:lnTo>
                <a:lnTo>
                  <a:pt x="2674" y="3269"/>
                </a:lnTo>
                <a:lnTo>
                  <a:pt x="2672" y="3305"/>
                </a:lnTo>
                <a:close/>
                <a:moveTo>
                  <a:pt x="2291" y="3213"/>
                </a:moveTo>
                <a:lnTo>
                  <a:pt x="2291" y="3213"/>
                </a:lnTo>
                <a:lnTo>
                  <a:pt x="2285" y="3210"/>
                </a:lnTo>
                <a:lnTo>
                  <a:pt x="2279" y="3207"/>
                </a:lnTo>
                <a:lnTo>
                  <a:pt x="2266" y="3202"/>
                </a:lnTo>
                <a:lnTo>
                  <a:pt x="2240" y="3563"/>
                </a:lnTo>
                <a:lnTo>
                  <a:pt x="2247" y="3560"/>
                </a:lnTo>
                <a:lnTo>
                  <a:pt x="2250" y="3558"/>
                </a:lnTo>
                <a:lnTo>
                  <a:pt x="2254" y="3557"/>
                </a:lnTo>
                <a:lnTo>
                  <a:pt x="2267" y="3546"/>
                </a:lnTo>
                <a:lnTo>
                  <a:pt x="2279" y="3536"/>
                </a:lnTo>
                <a:lnTo>
                  <a:pt x="2291" y="3526"/>
                </a:lnTo>
                <a:lnTo>
                  <a:pt x="2301" y="3514"/>
                </a:lnTo>
                <a:lnTo>
                  <a:pt x="2312" y="3503"/>
                </a:lnTo>
                <a:lnTo>
                  <a:pt x="2321" y="3492"/>
                </a:lnTo>
                <a:lnTo>
                  <a:pt x="2330" y="3480"/>
                </a:lnTo>
                <a:lnTo>
                  <a:pt x="2338" y="3469"/>
                </a:lnTo>
                <a:lnTo>
                  <a:pt x="2344" y="3456"/>
                </a:lnTo>
                <a:lnTo>
                  <a:pt x="2350" y="3444"/>
                </a:lnTo>
                <a:lnTo>
                  <a:pt x="2356" y="3432"/>
                </a:lnTo>
                <a:lnTo>
                  <a:pt x="2361" y="3419"/>
                </a:lnTo>
                <a:lnTo>
                  <a:pt x="2365" y="3407"/>
                </a:lnTo>
                <a:lnTo>
                  <a:pt x="2368" y="3393"/>
                </a:lnTo>
                <a:lnTo>
                  <a:pt x="2371" y="3380"/>
                </a:lnTo>
                <a:lnTo>
                  <a:pt x="2372" y="3366"/>
                </a:lnTo>
                <a:lnTo>
                  <a:pt x="2373" y="3355"/>
                </a:lnTo>
                <a:lnTo>
                  <a:pt x="2373" y="3342"/>
                </a:lnTo>
                <a:lnTo>
                  <a:pt x="2372" y="3331"/>
                </a:lnTo>
                <a:lnTo>
                  <a:pt x="2371" y="3320"/>
                </a:lnTo>
                <a:lnTo>
                  <a:pt x="2368" y="3309"/>
                </a:lnTo>
                <a:lnTo>
                  <a:pt x="2365" y="3299"/>
                </a:lnTo>
                <a:lnTo>
                  <a:pt x="2361" y="3288"/>
                </a:lnTo>
                <a:lnTo>
                  <a:pt x="2356" y="3278"/>
                </a:lnTo>
                <a:lnTo>
                  <a:pt x="2350" y="3269"/>
                </a:lnTo>
                <a:lnTo>
                  <a:pt x="2344" y="3260"/>
                </a:lnTo>
                <a:lnTo>
                  <a:pt x="2337" y="3252"/>
                </a:lnTo>
                <a:lnTo>
                  <a:pt x="2330" y="3243"/>
                </a:lnTo>
                <a:lnTo>
                  <a:pt x="2321" y="3235"/>
                </a:lnTo>
                <a:lnTo>
                  <a:pt x="2312" y="3227"/>
                </a:lnTo>
                <a:lnTo>
                  <a:pt x="2301" y="3220"/>
                </a:lnTo>
                <a:lnTo>
                  <a:pt x="2291" y="3213"/>
                </a:lnTo>
                <a:close/>
              </a:path>
            </a:pathLst>
          </a:custGeom>
          <a:solidFill>
            <a:srgbClr val="C99FAB"/>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22" name="KSO_Shape"/>
          <p:cNvSpPr/>
          <p:nvPr/>
        </p:nvSpPr>
        <p:spPr>
          <a:xfrm>
            <a:off x="4334751" y="3674767"/>
            <a:ext cx="660534" cy="287332"/>
          </a:xfrm>
          <a:custGeom>
            <a:avLst/>
            <a:gdLst>
              <a:gd name="connsiteX0" fmla="*/ 124619 w 2178050"/>
              <a:gd name="connsiteY0" fmla="*/ 384969 h 946150"/>
              <a:gd name="connsiteX1" fmla="*/ 124619 w 2178050"/>
              <a:gd name="connsiteY1" fmla="*/ 568325 h 946150"/>
              <a:gd name="connsiteX2" fmla="*/ 197485 w 2178050"/>
              <a:gd name="connsiteY2" fmla="*/ 568325 h 946150"/>
              <a:gd name="connsiteX3" fmla="*/ 197485 w 2178050"/>
              <a:gd name="connsiteY3" fmla="*/ 384969 h 946150"/>
              <a:gd name="connsiteX4" fmla="*/ 1174750 w 2178050"/>
              <a:gd name="connsiteY4" fmla="*/ 118268 h 946150"/>
              <a:gd name="connsiteX5" fmla="*/ 1174750 w 2178050"/>
              <a:gd name="connsiteY5" fmla="*/ 118269 h 946150"/>
              <a:gd name="connsiteX6" fmla="*/ 317499 w 2178050"/>
              <a:gd name="connsiteY6" fmla="*/ 118269 h 946150"/>
              <a:gd name="connsiteX7" fmla="*/ 317499 w 2178050"/>
              <a:gd name="connsiteY7" fmla="*/ 827881 h 946150"/>
              <a:gd name="connsiteX8" fmla="*/ 1174750 w 2178050"/>
              <a:gd name="connsiteY8" fmla="*/ 827881 h 946150"/>
              <a:gd name="connsiteX9" fmla="*/ 1174750 w 2178050"/>
              <a:gd name="connsiteY9" fmla="*/ 827882 h 946150"/>
              <a:gd name="connsiteX10" fmla="*/ 1174751 w 2178050"/>
              <a:gd name="connsiteY10" fmla="*/ 827881 h 946150"/>
              <a:gd name="connsiteX11" fmla="*/ 1662906 w 2178050"/>
              <a:gd name="connsiteY11" fmla="*/ 118268 h 946150"/>
              <a:gd name="connsiteX12" fmla="*/ 197485 w 2178050"/>
              <a:gd name="connsiteY12" fmla="*/ 0 h 946150"/>
              <a:gd name="connsiteX13" fmla="*/ 2178050 w 2178050"/>
              <a:gd name="connsiteY13" fmla="*/ 0 h 946150"/>
              <a:gd name="connsiteX14" fmla="*/ 2178050 w 2178050"/>
              <a:gd name="connsiteY14" fmla="*/ 946150 h 946150"/>
              <a:gd name="connsiteX15" fmla="*/ 197485 w 2178050"/>
              <a:gd name="connsiteY15" fmla="*/ 946150 h 946150"/>
              <a:gd name="connsiteX16" fmla="*/ 197485 w 2178050"/>
              <a:gd name="connsiteY16" fmla="*/ 694531 h 946150"/>
              <a:gd name="connsiteX17" fmla="*/ 125940 w 2178050"/>
              <a:gd name="connsiteY17" fmla="*/ 694531 h 946150"/>
              <a:gd name="connsiteX18" fmla="*/ 0 w 2178050"/>
              <a:gd name="connsiteY18" fmla="*/ 568591 h 946150"/>
              <a:gd name="connsiteX19" fmla="*/ 0 w 2178050"/>
              <a:gd name="connsiteY19" fmla="*/ 384703 h 946150"/>
              <a:gd name="connsiteX20" fmla="*/ 125940 w 2178050"/>
              <a:gd name="connsiteY20" fmla="*/ 258763 h 946150"/>
              <a:gd name="connsiteX21" fmla="*/ 197485 w 2178050"/>
              <a:gd name="connsiteY21" fmla="*/ 258763 h 94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78050" h="946150">
                <a:moveTo>
                  <a:pt x="124619" y="384969"/>
                </a:moveTo>
                <a:lnTo>
                  <a:pt x="124619" y="568325"/>
                </a:lnTo>
                <a:lnTo>
                  <a:pt x="197485" y="568325"/>
                </a:lnTo>
                <a:lnTo>
                  <a:pt x="197485" y="384969"/>
                </a:lnTo>
                <a:close/>
                <a:moveTo>
                  <a:pt x="1174750" y="118268"/>
                </a:moveTo>
                <a:lnTo>
                  <a:pt x="1174750" y="118269"/>
                </a:lnTo>
                <a:lnTo>
                  <a:pt x="317499" y="118269"/>
                </a:lnTo>
                <a:lnTo>
                  <a:pt x="317499" y="827881"/>
                </a:lnTo>
                <a:lnTo>
                  <a:pt x="1174750" y="827881"/>
                </a:lnTo>
                <a:lnTo>
                  <a:pt x="1174750" y="827882"/>
                </a:lnTo>
                <a:lnTo>
                  <a:pt x="1174751" y="827881"/>
                </a:lnTo>
                <a:lnTo>
                  <a:pt x="1662906" y="118268"/>
                </a:lnTo>
                <a:close/>
                <a:moveTo>
                  <a:pt x="197485" y="0"/>
                </a:moveTo>
                <a:lnTo>
                  <a:pt x="2178050" y="0"/>
                </a:lnTo>
                <a:lnTo>
                  <a:pt x="2178050" y="946150"/>
                </a:lnTo>
                <a:lnTo>
                  <a:pt x="197485" y="946150"/>
                </a:lnTo>
                <a:lnTo>
                  <a:pt x="197485" y="694531"/>
                </a:lnTo>
                <a:lnTo>
                  <a:pt x="125940" y="694531"/>
                </a:lnTo>
                <a:cubicBezTo>
                  <a:pt x="56385" y="694531"/>
                  <a:pt x="0" y="638146"/>
                  <a:pt x="0" y="568591"/>
                </a:cubicBezTo>
                <a:lnTo>
                  <a:pt x="0" y="384703"/>
                </a:lnTo>
                <a:cubicBezTo>
                  <a:pt x="0" y="315148"/>
                  <a:pt x="56385" y="258763"/>
                  <a:pt x="125940" y="258763"/>
                </a:cubicBezTo>
                <a:lnTo>
                  <a:pt x="197485" y="258763"/>
                </a:lnTo>
                <a:close/>
              </a:path>
            </a:pathLst>
          </a:custGeom>
          <a:solidFill>
            <a:srgbClr val="C99F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b="1">
              <a:solidFill>
                <a:srgbClr val="FFFFFF"/>
              </a:solidFill>
            </a:endParaRPr>
          </a:p>
        </p:txBody>
      </p:sp>
      <p:sp>
        <p:nvSpPr>
          <p:cNvPr id="23" name="KSO_Shape"/>
          <p:cNvSpPr/>
          <p:nvPr/>
        </p:nvSpPr>
        <p:spPr bwMode="auto">
          <a:xfrm>
            <a:off x="5366331" y="3492739"/>
            <a:ext cx="329174" cy="584333"/>
          </a:xfrm>
          <a:custGeom>
            <a:avLst/>
            <a:gdLst>
              <a:gd name="T0" fmla="*/ 154076 w 3152"/>
              <a:gd name="T1" fmla="*/ 633067 h 5585"/>
              <a:gd name="T2" fmla="*/ 8522 w 3152"/>
              <a:gd name="T3" fmla="*/ 1021912 h 5585"/>
              <a:gd name="T4" fmla="*/ 10226 w 3152"/>
              <a:gd name="T5" fmla="*/ 1040331 h 5585"/>
              <a:gd name="T6" fmla="*/ 13976 w 3152"/>
              <a:gd name="T7" fmla="*/ 1058068 h 5585"/>
              <a:gd name="T8" fmla="*/ 20793 w 3152"/>
              <a:gd name="T9" fmla="*/ 1074440 h 5585"/>
              <a:gd name="T10" fmla="*/ 28974 w 3152"/>
              <a:gd name="T11" fmla="*/ 1089449 h 5585"/>
              <a:gd name="T12" fmla="*/ 39882 w 3152"/>
              <a:gd name="T13" fmla="*/ 1103092 h 5585"/>
              <a:gd name="T14" fmla="*/ 52495 w 3152"/>
              <a:gd name="T15" fmla="*/ 1114689 h 5585"/>
              <a:gd name="T16" fmla="*/ 66812 w 3152"/>
              <a:gd name="T17" fmla="*/ 1124922 h 5585"/>
              <a:gd name="T18" fmla="*/ 82151 w 3152"/>
              <a:gd name="T19" fmla="*/ 1132767 h 5585"/>
              <a:gd name="T20" fmla="*/ 98854 w 3152"/>
              <a:gd name="T21" fmla="*/ 1138566 h 5585"/>
              <a:gd name="T22" fmla="*/ 116920 w 3152"/>
              <a:gd name="T23" fmla="*/ 1141977 h 5585"/>
              <a:gd name="T24" fmla="*/ 439048 w 3152"/>
              <a:gd name="T25" fmla="*/ 1142318 h 5585"/>
              <a:gd name="T26" fmla="*/ 430185 w 3152"/>
              <a:gd name="T27" fmla="*/ 1198598 h 5585"/>
              <a:gd name="T28" fmla="*/ 418936 w 3152"/>
              <a:gd name="T29" fmla="*/ 1285918 h 5585"/>
              <a:gd name="T30" fmla="*/ 409733 w 3152"/>
              <a:gd name="T31" fmla="*/ 1374943 h 5585"/>
              <a:gd name="T32" fmla="*/ 402915 w 3152"/>
              <a:gd name="T33" fmla="*/ 1462603 h 5585"/>
              <a:gd name="T34" fmla="*/ 399847 w 3152"/>
              <a:gd name="T35" fmla="*/ 1545489 h 5585"/>
              <a:gd name="T36" fmla="*/ 398824 w 3152"/>
              <a:gd name="T37" fmla="*/ 1596994 h 5585"/>
              <a:gd name="T38" fmla="*/ 400529 w 3152"/>
              <a:gd name="T39" fmla="*/ 1665553 h 5585"/>
              <a:gd name="T40" fmla="*/ 405301 w 3152"/>
              <a:gd name="T41" fmla="*/ 1723198 h 5585"/>
              <a:gd name="T42" fmla="*/ 412800 w 3152"/>
              <a:gd name="T43" fmla="*/ 1771292 h 5585"/>
              <a:gd name="T44" fmla="*/ 422686 w 3152"/>
              <a:gd name="T45" fmla="*/ 1810517 h 5585"/>
              <a:gd name="T46" fmla="*/ 434957 w 3152"/>
              <a:gd name="T47" fmla="*/ 1841557 h 5585"/>
              <a:gd name="T48" fmla="*/ 449274 w 3152"/>
              <a:gd name="T49" fmla="*/ 1864751 h 5585"/>
              <a:gd name="T50" fmla="*/ 465636 w 3152"/>
              <a:gd name="T51" fmla="*/ 1882488 h 5585"/>
              <a:gd name="T52" fmla="*/ 483362 w 3152"/>
              <a:gd name="T53" fmla="*/ 1894085 h 5585"/>
              <a:gd name="T54" fmla="*/ 502451 w 3152"/>
              <a:gd name="T55" fmla="*/ 1901248 h 5585"/>
              <a:gd name="T56" fmla="*/ 522903 w 3152"/>
              <a:gd name="T57" fmla="*/ 1904659 h 5585"/>
              <a:gd name="T58" fmla="*/ 537220 w 3152"/>
              <a:gd name="T59" fmla="*/ 1905000 h 5585"/>
              <a:gd name="T60" fmla="*/ 558013 w 3152"/>
              <a:gd name="T61" fmla="*/ 1903636 h 5585"/>
              <a:gd name="T62" fmla="*/ 578125 w 3152"/>
              <a:gd name="T63" fmla="*/ 1899201 h 5585"/>
              <a:gd name="T64" fmla="*/ 596873 w 3152"/>
              <a:gd name="T65" fmla="*/ 1890674 h 5585"/>
              <a:gd name="T66" fmla="*/ 614599 w 3152"/>
              <a:gd name="T67" fmla="*/ 1877030 h 5585"/>
              <a:gd name="T68" fmla="*/ 629938 w 3152"/>
              <a:gd name="T69" fmla="*/ 1857929 h 5585"/>
              <a:gd name="T70" fmla="*/ 643573 w 3152"/>
              <a:gd name="T71" fmla="*/ 1832006 h 5585"/>
              <a:gd name="T72" fmla="*/ 655504 w 3152"/>
              <a:gd name="T73" fmla="*/ 1798579 h 5585"/>
              <a:gd name="T74" fmla="*/ 664707 w 3152"/>
              <a:gd name="T75" fmla="*/ 1756284 h 5585"/>
              <a:gd name="T76" fmla="*/ 670843 w 3152"/>
              <a:gd name="T77" fmla="*/ 1705120 h 5585"/>
              <a:gd name="T78" fmla="*/ 674593 w 3152"/>
              <a:gd name="T79" fmla="*/ 1643723 h 5585"/>
              <a:gd name="T80" fmla="*/ 675616 w 3152"/>
              <a:gd name="T81" fmla="*/ 1596994 h 5585"/>
              <a:gd name="T82" fmla="*/ 673911 w 3152"/>
              <a:gd name="T83" fmla="*/ 1518884 h 5585"/>
              <a:gd name="T84" fmla="*/ 669139 w 3152"/>
              <a:gd name="T85" fmla="*/ 1433952 h 5585"/>
              <a:gd name="T86" fmla="*/ 661640 w 3152"/>
              <a:gd name="T87" fmla="*/ 1345268 h 5585"/>
              <a:gd name="T88" fmla="*/ 652095 w 3152"/>
              <a:gd name="T89" fmla="*/ 1256243 h 5585"/>
              <a:gd name="T90" fmla="*/ 639824 w 3152"/>
              <a:gd name="T91" fmla="*/ 1169946 h 5585"/>
              <a:gd name="T92" fmla="*/ 945248 w 3152"/>
              <a:gd name="T93" fmla="*/ 1142318 h 5585"/>
              <a:gd name="T94" fmla="*/ 963655 w 3152"/>
              <a:gd name="T95" fmla="*/ 1141295 h 5585"/>
              <a:gd name="T96" fmla="*/ 981040 w 3152"/>
              <a:gd name="T97" fmla="*/ 1136860 h 5585"/>
              <a:gd name="T98" fmla="*/ 997743 w 3152"/>
              <a:gd name="T99" fmla="*/ 1130721 h 5585"/>
              <a:gd name="T100" fmla="*/ 1012742 w 3152"/>
              <a:gd name="T101" fmla="*/ 1121852 h 5585"/>
              <a:gd name="T102" fmla="*/ 1026036 w 3152"/>
              <a:gd name="T103" fmla="*/ 1110937 h 5585"/>
              <a:gd name="T104" fmla="*/ 1038307 w 3152"/>
              <a:gd name="T105" fmla="*/ 1098658 h 5585"/>
              <a:gd name="T106" fmla="*/ 1048193 w 3152"/>
              <a:gd name="T107" fmla="*/ 1084332 h 5585"/>
              <a:gd name="T108" fmla="*/ 1056033 w 3152"/>
              <a:gd name="T109" fmla="*/ 1068983 h 5585"/>
              <a:gd name="T110" fmla="*/ 1061487 w 3152"/>
              <a:gd name="T111" fmla="*/ 1052269 h 5585"/>
              <a:gd name="T112" fmla="*/ 1064895 w 3152"/>
              <a:gd name="T113" fmla="*/ 1034533 h 5585"/>
              <a:gd name="T114" fmla="*/ 1065236 w 3152"/>
              <a:gd name="T115" fmla="*/ 633067 h 558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152" h="5585">
                <a:moveTo>
                  <a:pt x="3152" y="0"/>
                </a:moveTo>
                <a:lnTo>
                  <a:pt x="0" y="0"/>
                </a:lnTo>
                <a:lnTo>
                  <a:pt x="452" y="1856"/>
                </a:lnTo>
                <a:lnTo>
                  <a:pt x="25" y="1856"/>
                </a:lnTo>
                <a:lnTo>
                  <a:pt x="25" y="2996"/>
                </a:lnTo>
                <a:lnTo>
                  <a:pt x="26" y="3015"/>
                </a:lnTo>
                <a:lnTo>
                  <a:pt x="28" y="3033"/>
                </a:lnTo>
                <a:lnTo>
                  <a:pt x="30" y="3050"/>
                </a:lnTo>
                <a:lnTo>
                  <a:pt x="33" y="3067"/>
                </a:lnTo>
                <a:lnTo>
                  <a:pt x="36" y="3085"/>
                </a:lnTo>
                <a:lnTo>
                  <a:pt x="41" y="3102"/>
                </a:lnTo>
                <a:lnTo>
                  <a:pt x="47" y="3118"/>
                </a:lnTo>
                <a:lnTo>
                  <a:pt x="53" y="3134"/>
                </a:lnTo>
                <a:lnTo>
                  <a:pt x="61" y="3150"/>
                </a:lnTo>
                <a:lnTo>
                  <a:pt x="68" y="3164"/>
                </a:lnTo>
                <a:lnTo>
                  <a:pt x="77" y="3179"/>
                </a:lnTo>
                <a:lnTo>
                  <a:pt x="85" y="3194"/>
                </a:lnTo>
                <a:lnTo>
                  <a:pt x="95" y="3207"/>
                </a:lnTo>
                <a:lnTo>
                  <a:pt x="106" y="3221"/>
                </a:lnTo>
                <a:lnTo>
                  <a:pt x="117" y="3234"/>
                </a:lnTo>
                <a:lnTo>
                  <a:pt x="129" y="3246"/>
                </a:lnTo>
                <a:lnTo>
                  <a:pt x="142" y="3257"/>
                </a:lnTo>
                <a:lnTo>
                  <a:pt x="154" y="3268"/>
                </a:lnTo>
                <a:lnTo>
                  <a:pt x="167" y="3279"/>
                </a:lnTo>
                <a:lnTo>
                  <a:pt x="181" y="3289"/>
                </a:lnTo>
                <a:lnTo>
                  <a:pt x="196" y="3298"/>
                </a:lnTo>
                <a:lnTo>
                  <a:pt x="210" y="3306"/>
                </a:lnTo>
                <a:lnTo>
                  <a:pt x="225" y="3315"/>
                </a:lnTo>
                <a:lnTo>
                  <a:pt x="241" y="3321"/>
                </a:lnTo>
                <a:lnTo>
                  <a:pt x="257" y="3328"/>
                </a:lnTo>
                <a:lnTo>
                  <a:pt x="273" y="3333"/>
                </a:lnTo>
                <a:lnTo>
                  <a:pt x="290" y="3338"/>
                </a:lnTo>
                <a:lnTo>
                  <a:pt x="307" y="3342"/>
                </a:lnTo>
                <a:lnTo>
                  <a:pt x="324" y="3346"/>
                </a:lnTo>
                <a:lnTo>
                  <a:pt x="343" y="3348"/>
                </a:lnTo>
                <a:lnTo>
                  <a:pt x="360" y="3349"/>
                </a:lnTo>
                <a:lnTo>
                  <a:pt x="378" y="3349"/>
                </a:lnTo>
                <a:lnTo>
                  <a:pt x="1288" y="3349"/>
                </a:lnTo>
                <a:lnTo>
                  <a:pt x="1274" y="3430"/>
                </a:lnTo>
                <a:lnTo>
                  <a:pt x="1262" y="3514"/>
                </a:lnTo>
                <a:lnTo>
                  <a:pt x="1250" y="3598"/>
                </a:lnTo>
                <a:lnTo>
                  <a:pt x="1239" y="3683"/>
                </a:lnTo>
                <a:lnTo>
                  <a:pt x="1229" y="3770"/>
                </a:lnTo>
                <a:lnTo>
                  <a:pt x="1219" y="3857"/>
                </a:lnTo>
                <a:lnTo>
                  <a:pt x="1209" y="3944"/>
                </a:lnTo>
                <a:lnTo>
                  <a:pt x="1202" y="4031"/>
                </a:lnTo>
                <a:lnTo>
                  <a:pt x="1195" y="4118"/>
                </a:lnTo>
                <a:lnTo>
                  <a:pt x="1189" y="4204"/>
                </a:lnTo>
                <a:lnTo>
                  <a:pt x="1182" y="4288"/>
                </a:lnTo>
                <a:lnTo>
                  <a:pt x="1179" y="4372"/>
                </a:lnTo>
                <a:lnTo>
                  <a:pt x="1175" y="4453"/>
                </a:lnTo>
                <a:lnTo>
                  <a:pt x="1173" y="4531"/>
                </a:lnTo>
                <a:lnTo>
                  <a:pt x="1171" y="4608"/>
                </a:lnTo>
                <a:lnTo>
                  <a:pt x="1170" y="4682"/>
                </a:lnTo>
                <a:lnTo>
                  <a:pt x="1171" y="4753"/>
                </a:lnTo>
                <a:lnTo>
                  <a:pt x="1173" y="4819"/>
                </a:lnTo>
                <a:lnTo>
                  <a:pt x="1175" y="4883"/>
                </a:lnTo>
                <a:lnTo>
                  <a:pt x="1179" y="4943"/>
                </a:lnTo>
                <a:lnTo>
                  <a:pt x="1184" y="4999"/>
                </a:lnTo>
                <a:lnTo>
                  <a:pt x="1189" y="5052"/>
                </a:lnTo>
                <a:lnTo>
                  <a:pt x="1195" y="5102"/>
                </a:lnTo>
                <a:lnTo>
                  <a:pt x="1202" y="5149"/>
                </a:lnTo>
                <a:lnTo>
                  <a:pt x="1211" y="5193"/>
                </a:lnTo>
                <a:lnTo>
                  <a:pt x="1219" y="5235"/>
                </a:lnTo>
                <a:lnTo>
                  <a:pt x="1229" y="5273"/>
                </a:lnTo>
                <a:lnTo>
                  <a:pt x="1240" y="5308"/>
                </a:lnTo>
                <a:lnTo>
                  <a:pt x="1251" y="5340"/>
                </a:lnTo>
                <a:lnTo>
                  <a:pt x="1263" y="5371"/>
                </a:lnTo>
                <a:lnTo>
                  <a:pt x="1276" y="5399"/>
                </a:lnTo>
                <a:lnTo>
                  <a:pt x="1289" y="5423"/>
                </a:lnTo>
                <a:lnTo>
                  <a:pt x="1304" y="5447"/>
                </a:lnTo>
                <a:lnTo>
                  <a:pt x="1318" y="5467"/>
                </a:lnTo>
                <a:lnTo>
                  <a:pt x="1333" y="5487"/>
                </a:lnTo>
                <a:lnTo>
                  <a:pt x="1349" y="5503"/>
                </a:lnTo>
                <a:lnTo>
                  <a:pt x="1366" y="5519"/>
                </a:lnTo>
                <a:lnTo>
                  <a:pt x="1382" y="5531"/>
                </a:lnTo>
                <a:lnTo>
                  <a:pt x="1401" y="5543"/>
                </a:lnTo>
                <a:lnTo>
                  <a:pt x="1418" y="5553"/>
                </a:lnTo>
                <a:lnTo>
                  <a:pt x="1436" y="5562"/>
                </a:lnTo>
                <a:lnTo>
                  <a:pt x="1456" y="5568"/>
                </a:lnTo>
                <a:lnTo>
                  <a:pt x="1474" y="5574"/>
                </a:lnTo>
                <a:lnTo>
                  <a:pt x="1494" y="5578"/>
                </a:lnTo>
                <a:lnTo>
                  <a:pt x="1515" y="5581"/>
                </a:lnTo>
                <a:lnTo>
                  <a:pt x="1534" y="5584"/>
                </a:lnTo>
                <a:lnTo>
                  <a:pt x="1555" y="5585"/>
                </a:lnTo>
                <a:lnTo>
                  <a:pt x="1576" y="5585"/>
                </a:lnTo>
                <a:lnTo>
                  <a:pt x="1597" y="5585"/>
                </a:lnTo>
                <a:lnTo>
                  <a:pt x="1618" y="5584"/>
                </a:lnTo>
                <a:lnTo>
                  <a:pt x="1637" y="5581"/>
                </a:lnTo>
                <a:lnTo>
                  <a:pt x="1658" y="5578"/>
                </a:lnTo>
                <a:lnTo>
                  <a:pt x="1678" y="5574"/>
                </a:lnTo>
                <a:lnTo>
                  <a:pt x="1696" y="5568"/>
                </a:lnTo>
                <a:lnTo>
                  <a:pt x="1716" y="5562"/>
                </a:lnTo>
                <a:lnTo>
                  <a:pt x="1734" y="5553"/>
                </a:lnTo>
                <a:lnTo>
                  <a:pt x="1751" y="5543"/>
                </a:lnTo>
                <a:lnTo>
                  <a:pt x="1770" y="5531"/>
                </a:lnTo>
                <a:lnTo>
                  <a:pt x="1787" y="5519"/>
                </a:lnTo>
                <a:lnTo>
                  <a:pt x="1803" y="5503"/>
                </a:lnTo>
                <a:lnTo>
                  <a:pt x="1819" y="5487"/>
                </a:lnTo>
                <a:lnTo>
                  <a:pt x="1833" y="5467"/>
                </a:lnTo>
                <a:lnTo>
                  <a:pt x="1848" y="5447"/>
                </a:lnTo>
                <a:lnTo>
                  <a:pt x="1863" y="5423"/>
                </a:lnTo>
                <a:lnTo>
                  <a:pt x="1876" y="5399"/>
                </a:lnTo>
                <a:lnTo>
                  <a:pt x="1888" y="5371"/>
                </a:lnTo>
                <a:lnTo>
                  <a:pt x="1901" y="5340"/>
                </a:lnTo>
                <a:lnTo>
                  <a:pt x="1912" y="5308"/>
                </a:lnTo>
                <a:lnTo>
                  <a:pt x="1923" y="5273"/>
                </a:lnTo>
                <a:lnTo>
                  <a:pt x="1933" y="5235"/>
                </a:lnTo>
                <a:lnTo>
                  <a:pt x="1941" y="5193"/>
                </a:lnTo>
                <a:lnTo>
                  <a:pt x="1950" y="5149"/>
                </a:lnTo>
                <a:lnTo>
                  <a:pt x="1957" y="5102"/>
                </a:lnTo>
                <a:lnTo>
                  <a:pt x="1963" y="5052"/>
                </a:lnTo>
                <a:lnTo>
                  <a:pt x="1968" y="4999"/>
                </a:lnTo>
                <a:lnTo>
                  <a:pt x="1973" y="4943"/>
                </a:lnTo>
                <a:lnTo>
                  <a:pt x="1977" y="4883"/>
                </a:lnTo>
                <a:lnTo>
                  <a:pt x="1979" y="4819"/>
                </a:lnTo>
                <a:lnTo>
                  <a:pt x="1980" y="4753"/>
                </a:lnTo>
                <a:lnTo>
                  <a:pt x="1982" y="4682"/>
                </a:lnTo>
                <a:lnTo>
                  <a:pt x="1980" y="4608"/>
                </a:lnTo>
                <a:lnTo>
                  <a:pt x="1979" y="4531"/>
                </a:lnTo>
                <a:lnTo>
                  <a:pt x="1977" y="4453"/>
                </a:lnTo>
                <a:lnTo>
                  <a:pt x="1973" y="4372"/>
                </a:lnTo>
                <a:lnTo>
                  <a:pt x="1968" y="4288"/>
                </a:lnTo>
                <a:lnTo>
                  <a:pt x="1963" y="4204"/>
                </a:lnTo>
                <a:lnTo>
                  <a:pt x="1957" y="4118"/>
                </a:lnTo>
                <a:lnTo>
                  <a:pt x="1950" y="4031"/>
                </a:lnTo>
                <a:lnTo>
                  <a:pt x="1941" y="3944"/>
                </a:lnTo>
                <a:lnTo>
                  <a:pt x="1933" y="3857"/>
                </a:lnTo>
                <a:lnTo>
                  <a:pt x="1923" y="3770"/>
                </a:lnTo>
                <a:lnTo>
                  <a:pt x="1913" y="3683"/>
                </a:lnTo>
                <a:lnTo>
                  <a:pt x="1902" y="3598"/>
                </a:lnTo>
                <a:lnTo>
                  <a:pt x="1890" y="3514"/>
                </a:lnTo>
                <a:lnTo>
                  <a:pt x="1877" y="3430"/>
                </a:lnTo>
                <a:lnTo>
                  <a:pt x="1864" y="3349"/>
                </a:lnTo>
                <a:lnTo>
                  <a:pt x="2773" y="3349"/>
                </a:lnTo>
                <a:lnTo>
                  <a:pt x="2792" y="3349"/>
                </a:lnTo>
                <a:lnTo>
                  <a:pt x="2809" y="3348"/>
                </a:lnTo>
                <a:lnTo>
                  <a:pt x="2827" y="3346"/>
                </a:lnTo>
                <a:lnTo>
                  <a:pt x="2845" y="3342"/>
                </a:lnTo>
                <a:lnTo>
                  <a:pt x="2862" y="3338"/>
                </a:lnTo>
                <a:lnTo>
                  <a:pt x="2878" y="3333"/>
                </a:lnTo>
                <a:lnTo>
                  <a:pt x="2895" y="3328"/>
                </a:lnTo>
                <a:lnTo>
                  <a:pt x="2911" y="3321"/>
                </a:lnTo>
                <a:lnTo>
                  <a:pt x="2927" y="3315"/>
                </a:lnTo>
                <a:lnTo>
                  <a:pt x="2941" y="3306"/>
                </a:lnTo>
                <a:lnTo>
                  <a:pt x="2956" y="3298"/>
                </a:lnTo>
                <a:lnTo>
                  <a:pt x="2971" y="3289"/>
                </a:lnTo>
                <a:lnTo>
                  <a:pt x="2984" y="3279"/>
                </a:lnTo>
                <a:lnTo>
                  <a:pt x="2998" y="3268"/>
                </a:lnTo>
                <a:lnTo>
                  <a:pt x="3010" y="3257"/>
                </a:lnTo>
                <a:lnTo>
                  <a:pt x="3022" y="3246"/>
                </a:lnTo>
                <a:lnTo>
                  <a:pt x="3035" y="3234"/>
                </a:lnTo>
                <a:lnTo>
                  <a:pt x="3046" y="3221"/>
                </a:lnTo>
                <a:lnTo>
                  <a:pt x="3055" y="3207"/>
                </a:lnTo>
                <a:lnTo>
                  <a:pt x="3065" y="3194"/>
                </a:lnTo>
                <a:lnTo>
                  <a:pt x="3075" y="3179"/>
                </a:lnTo>
                <a:lnTo>
                  <a:pt x="3084" y="3164"/>
                </a:lnTo>
                <a:lnTo>
                  <a:pt x="3091" y="3150"/>
                </a:lnTo>
                <a:lnTo>
                  <a:pt x="3098" y="3134"/>
                </a:lnTo>
                <a:lnTo>
                  <a:pt x="3104" y="3118"/>
                </a:lnTo>
                <a:lnTo>
                  <a:pt x="3111" y="3102"/>
                </a:lnTo>
                <a:lnTo>
                  <a:pt x="3114" y="3085"/>
                </a:lnTo>
                <a:lnTo>
                  <a:pt x="3119" y="3067"/>
                </a:lnTo>
                <a:lnTo>
                  <a:pt x="3122" y="3050"/>
                </a:lnTo>
                <a:lnTo>
                  <a:pt x="3124" y="3033"/>
                </a:lnTo>
                <a:lnTo>
                  <a:pt x="3125" y="3015"/>
                </a:lnTo>
                <a:lnTo>
                  <a:pt x="3125" y="2996"/>
                </a:lnTo>
                <a:lnTo>
                  <a:pt x="3125" y="1856"/>
                </a:lnTo>
                <a:lnTo>
                  <a:pt x="2700" y="1856"/>
                </a:lnTo>
                <a:lnTo>
                  <a:pt x="3152" y="0"/>
                </a:lnTo>
                <a:close/>
              </a:path>
            </a:pathLst>
          </a:custGeom>
          <a:solidFill>
            <a:srgbClr val="564F62"/>
          </a:solidFill>
          <a:ln>
            <a:noFill/>
          </a:ln>
        </p:spPr>
        <p:txBody>
          <a:bodyPr bIns="216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dirty="0">
              <a:solidFill>
                <a:srgbClr val="FFFFFF"/>
              </a:solidFill>
            </a:endParaRPr>
          </a:p>
        </p:txBody>
      </p:sp>
      <p:sp>
        <p:nvSpPr>
          <p:cNvPr id="24" name="KSO_Shape"/>
          <p:cNvSpPr/>
          <p:nvPr/>
        </p:nvSpPr>
        <p:spPr bwMode="auto">
          <a:xfrm>
            <a:off x="6217251" y="3454236"/>
            <a:ext cx="583360" cy="584334"/>
          </a:xfrm>
          <a:custGeom>
            <a:avLst/>
            <a:gdLst>
              <a:gd name="T0" fmla="*/ 1815692 w 5165"/>
              <a:gd name="T1" fmla="*/ 798468 h 5182"/>
              <a:gd name="T2" fmla="*/ 1721370 w 5165"/>
              <a:gd name="T3" fmla="*/ 697373 h 5182"/>
              <a:gd name="T4" fmla="*/ 1608995 w 5165"/>
              <a:gd name="T5" fmla="*/ 645906 h 5182"/>
              <a:gd name="T6" fmla="*/ 1484092 w 5165"/>
              <a:gd name="T7" fmla="*/ 639657 h 5182"/>
              <a:gd name="T8" fmla="*/ 1355505 w 5165"/>
              <a:gd name="T9" fmla="*/ 673845 h 5182"/>
              <a:gd name="T10" fmla="*/ 1228392 w 5165"/>
              <a:gd name="T11" fmla="*/ 744428 h 5182"/>
              <a:gd name="T12" fmla="*/ 1111595 w 5165"/>
              <a:gd name="T13" fmla="*/ 847361 h 5182"/>
              <a:gd name="T14" fmla="*/ 1049328 w 5165"/>
              <a:gd name="T15" fmla="*/ 882285 h 5182"/>
              <a:gd name="T16" fmla="*/ 975640 w 5165"/>
              <a:gd name="T17" fmla="*/ 843317 h 5182"/>
              <a:gd name="T18" fmla="*/ 930321 w 5165"/>
              <a:gd name="T19" fmla="*/ 800306 h 5182"/>
              <a:gd name="T20" fmla="*/ 970113 w 5165"/>
              <a:gd name="T21" fmla="*/ 672742 h 5182"/>
              <a:gd name="T22" fmla="*/ 1079909 w 5165"/>
              <a:gd name="T23" fmla="*/ 470920 h 5182"/>
              <a:gd name="T24" fmla="*/ 1147334 w 5165"/>
              <a:gd name="T25" fmla="*/ 310270 h 5182"/>
              <a:gd name="T26" fmla="*/ 1157651 w 5165"/>
              <a:gd name="T27" fmla="*/ 161017 h 5182"/>
              <a:gd name="T28" fmla="*/ 1132965 w 5165"/>
              <a:gd name="T29" fmla="*/ 98154 h 5182"/>
              <a:gd name="T30" fmla="*/ 1083962 w 5165"/>
              <a:gd name="T31" fmla="*/ 47423 h 5182"/>
              <a:gd name="T32" fmla="*/ 1007326 w 5165"/>
              <a:gd name="T33" fmla="*/ 11764 h 5182"/>
              <a:gd name="T34" fmla="*/ 931795 w 5165"/>
              <a:gd name="T35" fmla="*/ 368 h 5182"/>
              <a:gd name="T36" fmla="*/ 745731 w 5165"/>
              <a:gd name="T37" fmla="*/ 31615 h 5182"/>
              <a:gd name="T38" fmla="*/ 543455 w 5165"/>
              <a:gd name="T39" fmla="*/ 120579 h 5182"/>
              <a:gd name="T40" fmla="*/ 384287 w 5165"/>
              <a:gd name="T41" fmla="*/ 235644 h 5182"/>
              <a:gd name="T42" fmla="*/ 295124 w 5165"/>
              <a:gd name="T43" fmla="*/ 353282 h 5182"/>
              <a:gd name="T44" fmla="*/ 247963 w 5165"/>
              <a:gd name="T45" fmla="*/ 486360 h 5182"/>
              <a:gd name="T46" fmla="*/ 253858 w 5165"/>
              <a:gd name="T47" fmla="*/ 610615 h 5182"/>
              <a:gd name="T48" fmla="*/ 306177 w 5165"/>
              <a:gd name="T49" fmla="*/ 722738 h 5182"/>
              <a:gd name="T50" fmla="*/ 396814 w 5165"/>
              <a:gd name="T51" fmla="*/ 819422 h 5182"/>
              <a:gd name="T52" fmla="*/ 518401 w 5165"/>
              <a:gd name="T53" fmla="*/ 895519 h 5182"/>
              <a:gd name="T54" fmla="*/ 663936 w 5165"/>
              <a:gd name="T55" fmla="*/ 948089 h 5182"/>
              <a:gd name="T56" fmla="*/ 746836 w 5165"/>
              <a:gd name="T57" fmla="*/ 984850 h 5182"/>
              <a:gd name="T58" fmla="*/ 744257 w 5165"/>
              <a:gd name="T59" fmla="*/ 1060948 h 5182"/>
              <a:gd name="T60" fmla="*/ 733572 w 5165"/>
              <a:gd name="T61" fmla="*/ 1131163 h 5182"/>
              <a:gd name="T62" fmla="*/ 627092 w 5165"/>
              <a:gd name="T63" fmla="*/ 1158734 h 5182"/>
              <a:gd name="T64" fmla="*/ 370286 w 5165"/>
              <a:gd name="T65" fmla="*/ 1167925 h 5182"/>
              <a:gd name="T66" fmla="*/ 215171 w 5165"/>
              <a:gd name="T67" fmla="*/ 1186305 h 5182"/>
              <a:gd name="T68" fmla="*/ 74057 w 5165"/>
              <a:gd name="T69" fmla="*/ 1246595 h 5182"/>
              <a:gd name="T70" fmla="*/ 23949 w 5165"/>
              <a:gd name="T71" fmla="*/ 1302473 h 5182"/>
              <a:gd name="T72" fmla="*/ 1474 w 5165"/>
              <a:gd name="T73" fmla="*/ 1368277 h 5182"/>
              <a:gd name="T74" fmla="*/ 5895 w 5165"/>
              <a:gd name="T75" fmla="*/ 1450623 h 5182"/>
              <a:gd name="T76" fmla="*/ 31318 w 5165"/>
              <a:gd name="T77" fmla="*/ 1523044 h 5182"/>
              <a:gd name="T78" fmla="*/ 138166 w 5165"/>
              <a:gd name="T79" fmla="*/ 1660166 h 5182"/>
              <a:gd name="T80" fmla="*/ 313546 w 5165"/>
              <a:gd name="T81" fmla="*/ 1794347 h 5182"/>
              <a:gd name="T82" fmla="*/ 495557 w 5165"/>
              <a:gd name="T83" fmla="*/ 1881105 h 5182"/>
              <a:gd name="T84" fmla="*/ 642935 w 5165"/>
              <a:gd name="T85" fmla="*/ 1905000 h 5182"/>
              <a:gd name="T86" fmla="*/ 785891 w 5165"/>
              <a:gd name="T87" fmla="*/ 1884046 h 5182"/>
              <a:gd name="T88" fmla="*/ 894213 w 5165"/>
              <a:gd name="T89" fmla="*/ 1821183 h 5182"/>
              <a:gd name="T90" fmla="*/ 969744 w 5165"/>
              <a:gd name="T91" fmla="*/ 1723396 h 5182"/>
              <a:gd name="T92" fmla="*/ 1011747 w 5165"/>
              <a:gd name="T93" fmla="*/ 1599509 h 5182"/>
              <a:gd name="T94" fmla="*/ 1020958 w 5165"/>
              <a:gd name="T95" fmla="*/ 1457976 h 5182"/>
              <a:gd name="T96" fmla="*/ 997378 w 5165"/>
              <a:gd name="T97" fmla="*/ 1306149 h 5182"/>
              <a:gd name="T98" fmla="*/ 970850 w 5165"/>
              <a:gd name="T99" fmla="*/ 1202848 h 5182"/>
              <a:gd name="T100" fmla="*/ 1036064 w 5165"/>
              <a:gd name="T101" fmla="*/ 1172704 h 5182"/>
              <a:gd name="T102" fmla="*/ 1084331 w 5165"/>
              <a:gd name="T103" fmla="*/ 1120502 h 5182"/>
              <a:gd name="T104" fmla="*/ 1168336 w 5165"/>
              <a:gd name="T105" fmla="*/ 1190717 h 5182"/>
              <a:gd name="T106" fmla="*/ 1303186 w 5165"/>
              <a:gd name="T107" fmla="*/ 1388128 h 5182"/>
              <a:gd name="T108" fmla="*/ 1411140 w 5165"/>
              <a:gd name="T109" fmla="*/ 1543998 h 5182"/>
              <a:gd name="T110" fmla="*/ 1531621 w 5165"/>
              <a:gd name="T111" fmla="*/ 1642520 h 5182"/>
              <a:gd name="T112" fmla="*/ 1612311 w 5165"/>
              <a:gd name="T113" fmla="*/ 1664577 h 5182"/>
              <a:gd name="T114" fmla="*/ 1680473 w 5165"/>
              <a:gd name="T115" fmla="*/ 1654284 h 5182"/>
              <a:gd name="T116" fmla="*/ 1750109 w 5165"/>
              <a:gd name="T117" fmla="*/ 1612743 h 5182"/>
              <a:gd name="T118" fmla="*/ 1802428 w 5165"/>
              <a:gd name="T119" fmla="*/ 1556130 h 5182"/>
              <a:gd name="T120" fmla="*/ 1867274 w 5165"/>
              <a:gd name="T121" fmla="*/ 1410185 h 5182"/>
              <a:gd name="T122" fmla="*/ 1901539 w 5165"/>
              <a:gd name="T123" fmla="*/ 1193290 h 5182"/>
              <a:gd name="T124" fmla="*/ 1890486 w 5165"/>
              <a:gd name="T125" fmla="*/ 987424 h 51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165" h="5182">
                <a:moveTo>
                  <a:pt x="5081" y="2489"/>
                </a:moveTo>
                <a:lnTo>
                  <a:pt x="5081" y="2489"/>
                </a:lnTo>
                <a:lnTo>
                  <a:pt x="5062" y="2438"/>
                </a:lnTo>
                <a:lnTo>
                  <a:pt x="5042" y="2389"/>
                </a:lnTo>
                <a:lnTo>
                  <a:pt x="5021" y="2341"/>
                </a:lnTo>
                <a:lnTo>
                  <a:pt x="4999" y="2297"/>
                </a:lnTo>
                <a:lnTo>
                  <a:pt x="4977" y="2253"/>
                </a:lnTo>
                <a:lnTo>
                  <a:pt x="4952" y="2213"/>
                </a:lnTo>
                <a:lnTo>
                  <a:pt x="4928" y="2172"/>
                </a:lnTo>
                <a:lnTo>
                  <a:pt x="4903" y="2136"/>
                </a:lnTo>
                <a:lnTo>
                  <a:pt x="4876" y="2099"/>
                </a:lnTo>
                <a:lnTo>
                  <a:pt x="4849" y="2064"/>
                </a:lnTo>
                <a:lnTo>
                  <a:pt x="4823" y="2033"/>
                </a:lnTo>
                <a:lnTo>
                  <a:pt x="4793" y="2002"/>
                </a:lnTo>
                <a:lnTo>
                  <a:pt x="4764" y="1974"/>
                </a:lnTo>
                <a:lnTo>
                  <a:pt x="4734" y="1946"/>
                </a:lnTo>
                <a:lnTo>
                  <a:pt x="4704" y="1921"/>
                </a:lnTo>
                <a:lnTo>
                  <a:pt x="4672" y="1897"/>
                </a:lnTo>
                <a:lnTo>
                  <a:pt x="4640" y="1874"/>
                </a:lnTo>
                <a:lnTo>
                  <a:pt x="4608" y="1855"/>
                </a:lnTo>
                <a:lnTo>
                  <a:pt x="4575" y="1835"/>
                </a:lnTo>
                <a:lnTo>
                  <a:pt x="4542" y="1818"/>
                </a:lnTo>
                <a:lnTo>
                  <a:pt x="4507" y="1803"/>
                </a:lnTo>
                <a:lnTo>
                  <a:pt x="4473" y="1789"/>
                </a:lnTo>
                <a:lnTo>
                  <a:pt x="4438" y="1776"/>
                </a:lnTo>
                <a:lnTo>
                  <a:pt x="4402" y="1765"/>
                </a:lnTo>
                <a:lnTo>
                  <a:pt x="4367" y="1757"/>
                </a:lnTo>
                <a:lnTo>
                  <a:pt x="4330" y="1748"/>
                </a:lnTo>
                <a:lnTo>
                  <a:pt x="4293" y="1742"/>
                </a:lnTo>
                <a:lnTo>
                  <a:pt x="4256" y="1737"/>
                </a:lnTo>
                <a:lnTo>
                  <a:pt x="4219" y="1735"/>
                </a:lnTo>
                <a:lnTo>
                  <a:pt x="4181" y="1732"/>
                </a:lnTo>
                <a:lnTo>
                  <a:pt x="4143" y="1732"/>
                </a:lnTo>
                <a:lnTo>
                  <a:pt x="4105" y="1732"/>
                </a:lnTo>
                <a:lnTo>
                  <a:pt x="4067" y="1735"/>
                </a:lnTo>
                <a:lnTo>
                  <a:pt x="4028" y="1740"/>
                </a:lnTo>
                <a:lnTo>
                  <a:pt x="3990" y="1745"/>
                </a:lnTo>
                <a:lnTo>
                  <a:pt x="3951" y="1751"/>
                </a:lnTo>
                <a:lnTo>
                  <a:pt x="3913" y="1758"/>
                </a:lnTo>
                <a:lnTo>
                  <a:pt x="3874" y="1768"/>
                </a:lnTo>
                <a:lnTo>
                  <a:pt x="3835" y="1778"/>
                </a:lnTo>
                <a:lnTo>
                  <a:pt x="3795" y="1790"/>
                </a:lnTo>
                <a:lnTo>
                  <a:pt x="3756" y="1803"/>
                </a:lnTo>
                <a:lnTo>
                  <a:pt x="3718" y="1817"/>
                </a:lnTo>
                <a:lnTo>
                  <a:pt x="3679" y="1833"/>
                </a:lnTo>
                <a:lnTo>
                  <a:pt x="3640" y="1850"/>
                </a:lnTo>
                <a:lnTo>
                  <a:pt x="3600" y="1867"/>
                </a:lnTo>
                <a:lnTo>
                  <a:pt x="3562" y="1887"/>
                </a:lnTo>
                <a:lnTo>
                  <a:pt x="3524" y="1906"/>
                </a:lnTo>
                <a:lnTo>
                  <a:pt x="3485" y="1928"/>
                </a:lnTo>
                <a:lnTo>
                  <a:pt x="3447" y="1950"/>
                </a:lnTo>
                <a:lnTo>
                  <a:pt x="3409" y="1975"/>
                </a:lnTo>
                <a:lnTo>
                  <a:pt x="3372" y="1999"/>
                </a:lnTo>
                <a:lnTo>
                  <a:pt x="3334" y="2025"/>
                </a:lnTo>
                <a:lnTo>
                  <a:pt x="3298" y="2052"/>
                </a:lnTo>
                <a:lnTo>
                  <a:pt x="3261" y="2080"/>
                </a:lnTo>
                <a:lnTo>
                  <a:pt x="3225" y="2110"/>
                </a:lnTo>
                <a:lnTo>
                  <a:pt x="3189" y="2139"/>
                </a:lnTo>
                <a:lnTo>
                  <a:pt x="3154" y="2171"/>
                </a:lnTo>
                <a:lnTo>
                  <a:pt x="3119" y="2203"/>
                </a:lnTo>
                <a:lnTo>
                  <a:pt x="3084" y="2236"/>
                </a:lnTo>
                <a:lnTo>
                  <a:pt x="3050" y="2269"/>
                </a:lnTo>
                <a:lnTo>
                  <a:pt x="3017" y="2305"/>
                </a:lnTo>
                <a:lnTo>
                  <a:pt x="2984" y="2340"/>
                </a:lnTo>
                <a:lnTo>
                  <a:pt x="2951" y="2377"/>
                </a:lnTo>
                <a:lnTo>
                  <a:pt x="2919" y="2415"/>
                </a:lnTo>
                <a:lnTo>
                  <a:pt x="2902" y="2425"/>
                </a:lnTo>
                <a:lnTo>
                  <a:pt x="2885" y="2436"/>
                </a:lnTo>
                <a:lnTo>
                  <a:pt x="2866" y="2417"/>
                </a:lnTo>
                <a:lnTo>
                  <a:pt x="2848" y="2400"/>
                </a:lnTo>
                <a:lnTo>
                  <a:pt x="2828" y="2384"/>
                </a:lnTo>
                <a:lnTo>
                  <a:pt x="2809" y="2370"/>
                </a:lnTo>
                <a:lnTo>
                  <a:pt x="2788" y="2355"/>
                </a:lnTo>
                <a:lnTo>
                  <a:pt x="2766" y="2343"/>
                </a:lnTo>
                <a:lnTo>
                  <a:pt x="2744" y="2330"/>
                </a:lnTo>
                <a:lnTo>
                  <a:pt x="2720" y="2319"/>
                </a:lnTo>
                <a:lnTo>
                  <a:pt x="2697" y="2310"/>
                </a:lnTo>
                <a:lnTo>
                  <a:pt x="2672" y="2301"/>
                </a:lnTo>
                <a:lnTo>
                  <a:pt x="2648" y="2294"/>
                </a:lnTo>
                <a:lnTo>
                  <a:pt x="2622" y="2288"/>
                </a:lnTo>
                <a:lnTo>
                  <a:pt x="2597" y="2283"/>
                </a:lnTo>
                <a:lnTo>
                  <a:pt x="2571" y="2279"/>
                </a:lnTo>
                <a:lnTo>
                  <a:pt x="2544" y="2277"/>
                </a:lnTo>
                <a:lnTo>
                  <a:pt x="2517" y="2277"/>
                </a:lnTo>
                <a:lnTo>
                  <a:pt x="2518" y="2243"/>
                </a:lnTo>
                <a:lnTo>
                  <a:pt x="2522" y="2210"/>
                </a:lnTo>
                <a:lnTo>
                  <a:pt x="2525" y="2177"/>
                </a:lnTo>
                <a:lnTo>
                  <a:pt x="2532" y="2144"/>
                </a:lnTo>
                <a:lnTo>
                  <a:pt x="2538" y="2112"/>
                </a:lnTo>
                <a:lnTo>
                  <a:pt x="2545" y="2080"/>
                </a:lnTo>
                <a:lnTo>
                  <a:pt x="2554" y="2049"/>
                </a:lnTo>
                <a:lnTo>
                  <a:pt x="2562" y="2017"/>
                </a:lnTo>
                <a:lnTo>
                  <a:pt x="2572" y="1986"/>
                </a:lnTo>
                <a:lnTo>
                  <a:pt x="2583" y="1954"/>
                </a:lnTo>
                <a:lnTo>
                  <a:pt x="2606" y="1892"/>
                </a:lnTo>
                <a:lnTo>
                  <a:pt x="2633" y="1830"/>
                </a:lnTo>
                <a:lnTo>
                  <a:pt x="2661" y="1769"/>
                </a:lnTo>
                <a:lnTo>
                  <a:pt x="2693" y="1708"/>
                </a:lnTo>
                <a:lnTo>
                  <a:pt x="2725" y="1648"/>
                </a:lnTo>
                <a:lnTo>
                  <a:pt x="2758" y="1586"/>
                </a:lnTo>
                <a:lnTo>
                  <a:pt x="2793" y="1526"/>
                </a:lnTo>
                <a:lnTo>
                  <a:pt x="2862" y="1405"/>
                </a:lnTo>
                <a:lnTo>
                  <a:pt x="2897" y="1344"/>
                </a:lnTo>
                <a:lnTo>
                  <a:pt x="2931" y="1281"/>
                </a:lnTo>
                <a:lnTo>
                  <a:pt x="2957" y="1233"/>
                </a:lnTo>
                <a:lnTo>
                  <a:pt x="2981" y="1184"/>
                </a:lnTo>
                <a:lnTo>
                  <a:pt x="3005" y="1137"/>
                </a:lnTo>
                <a:lnTo>
                  <a:pt x="3027" y="1088"/>
                </a:lnTo>
                <a:lnTo>
                  <a:pt x="3048" y="1038"/>
                </a:lnTo>
                <a:lnTo>
                  <a:pt x="3066" y="989"/>
                </a:lnTo>
                <a:lnTo>
                  <a:pt x="3083" y="940"/>
                </a:lnTo>
                <a:lnTo>
                  <a:pt x="3099" y="891"/>
                </a:lnTo>
                <a:lnTo>
                  <a:pt x="3114" y="844"/>
                </a:lnTo>
                <a:lnTo>
                  <a:pt x="3126" y="796"/>
                </a:lnTo>
                <a:lnTo>
                  <a:pt x="3136" y="748"/>
                </a:lnTo>
                <a:lnTo>
                  <a:pt x="3143" y="701"/>
                </a:lnTo>
                <a:lnTo>
                  <a:pt x="3149" y="655"/>
                </a:lnTo>
                <a:lnTo>
                  <a:pt x="3153" y="609"/>
                </a:lnTo>
                <a:lnTo>
                  <a:pt x="3154" y="565"/>
                </a:lnTo>
                <a:lnTo>
                  <a:pt x="3152" y="521"/>
                </a:lnTo>
                <a:lnTo>
                  <a:pt x="3148" y="480"/>
                </a:lnTo>
                <a:lnTo>
                  <a:pt x="3142" y="438"/>
                </a:lnTo>
                <a:lnTo>
                  <a:pt x="3137" y="417"/>
                </a:lnTo>
                <a:lnTo>
                  <a:pt x="3132" y="397"/>
                </a:lnTo>
                <a:lnTo>
                  <a:pt x="3126" y="378"/>
                </a:lnTo>
                <a:lnTo>
                  <a:pt x="3120" y="358"/>
                </a:lnTo>
                <a:lnTo>
                  <a:pt x="3113" y="340"/>
                </a:lnTo>
                <a:lnTo>
                  <a:pt x="3104" y="320"/>
                </a:lnTo>
                <a:lnTo>
                  <a:pt x="3095" y="302"/>
                </a:lnTo>
                <a:lnTo>
                  <a:pt x="3086" y="285"/>
                </a:lnTo>
                <a:lnTo>
                  <a:pt x="3075" y="267"/>
                </a:lnTo>
                <a:lnTo>
                  <a:pt x="3064" y="250"/>
                </a:lnTo>
                <a:lnTo>
                  <a:pt x="3051" y="233"/>
                </a:lnTo>
                <a:lnTo>
                  <a:pt x="3038" y="217"/>
                </a:lnTo>
                <a:lnTo>
                  <a:pt x="3024" y="201"/>
                </a:lnTo>
                <a:lnTo>
                  <a:pt x="3010" y="185"/>
                </a:lnTo>
                <a:lnTo>
                  <a:pt x="2994" y="171"/>
                </a:lnTo>
                <a:lnTo>
                  <a:pt x="2978" y="156"/>
                </a:lnTo>
                <a:lnTo>
                  <a:pt x="2961" y="142"/>
                </a:lnTo>
                <a:lnTo>
                  <a:pt x="2942" y="129"/>
                </a:lnTo>
                <a:lnTo>
                  <a:pt x="2923" y="115"/>
                </a:lnTo>
                <a:lnTo>
                  <a:pt x="2902" y="103"/>
                </a:lnTo>
                <a:lnTo>
                  <a:pt x="2881" y="92"/>
                </a:lnTo>
                <a:lnTo>
                  <a:pt x="2859" y="80"/>
                </a:lnTo>
                <a:lnTo>
                  <a:pt x="2836" y="69"/>
                </a:lnTo>
                <a:lnTo>
                  <a:pt x="2812" y="59"/>
                </a:lnTo>
                <a:lnTo>
                  <a:pt x="2786" y="49"/>
                </a:lnTo>
                <a:lnTo>
                  <a:pt x="2761" y="41"/>
                </a:lnTo>
                <a:lnTo>
                  <a:pt x="2734" y="32"/>
                </a:lnTo>
                <a:lnTo>
                  <a:pt x="2706" y="24"/>
                </a:lnTo>
                <a:lnTo>
                  <a:pt x="2681" y="19"/>
                </a:lnTo>
                <a:lnTo>
                  <a:pt x="2658" y="14"/>
                </a:lnTo>
                <a:lnTo>
                  <a:pt x="2633" y="9"/>
                </a:lnTo>
                <a:lnTo>
                  <a:pt x="2608" y="6"/>
                </a:lnTo>
                <a:lnTo>
                  <a:pt x="2582" y="4"/>
                </a:lnTo>
                <a:lnTo>
                  <a:pt x="2556" y="1"/>
                </a:lnTo>
                <a:lnTo>
                  <a:pt x="2529" y="1"/>
                </a:lnTo>
                <a:lnTo>
                  <a:pt x="2502" y="0"/>
                </a:lnTo>
                <a:lnTo>
                  <a:pt x="2446" y="3"/>
                </a:lnTo>
                <a:lnTo>
                  <a:pt x="2389" y="6"/>
                </a:lnTo>
                <a:lnTo>
                  <a:pt x="2331" y="14"/>
                </a:lnTo>
                <a:lnTo>
                  <a:pt x="2270" y="24"/>
                </a:lnTo>
                <a:lnTo>
                  <a:pt x="2210" y="36"/>
                </a:lnTo>
                <a:lnTo>
                  <a:pt x="2149" y="50"/>
                </a:lnTo>
                <a:lnTo>
                  <a:pt x="2087" y="66"/>
                </a:lnTo>
                <a:lnTo>
                  <a:pt x="2024" y="86"/>
                </a:lnTo>
                <a:lnTo>
                  <a:pt x="1962" y="106"/>
                </a:lnTo>
                <a:lnTo>
                  <a:pt x="1899" y="129"/>
                </a:lnTo>
                <a:lnTo>
                  <a:pt x="1837" y="152"/>
                </a:lnTo>
                <a:lnTo>
                  <a:pt x="1775" y="179"/>
                </a:lnTo>
                <a:lnTo>
                  <a:pt x="1713" y="206"/>
                </a:lnTo>
                <a:lnTo>
                  <a:pt x="1653" y="234"/>
                </a:lnTo>
                <a:lnTo>
                  <a:pt x="1593" y="264"/>
                </a:lnTo>
                <a:lnTo>
                  <a:pt x="1534" y="296"/>
                </a:lnTo>
                <a:lnTo>
                  <a:pt x="1475" y="328"/>
                </a:lnTo>
                <a:lnTo>
                  <a:pt x="1420" y="361"/>
                </a:lnTo>
                <a:lnTo>
                  <a:pt x="1365" y="394"/>
                </a:lnTo>
                <a:lnTo>
                  <a:pt x="1312" y="428"/>
                </a:lnTo>
                <a:lnTo>
                  <a:pt x="1260" y="464"/>
                </a:lnTo>
                <a:lnTo>
                  <a:pt x="1213" y="498"/>
                </a:lnTo>
                <a:lnTo>
                  <a:pt x="1166" y="533"/>
                </a:lnTo>
                <a:lnTo>
                  <a:pt x="1122" y="570"/>
                </a:lnTo>
                <a:lnTo>
                  <a:pt x="1081" y="606"/>
                </a:lnTo>
                <a:lnTo>
                  <a:pt x="1043" y="641"/>
                </a:lnTo>
                <a:lnTo>
                  <a:pt x="1008" y="677"/>
                </a:lnTo>
                <a:lnTo>
                  <a:pt x="976" y="712"/>
                </a:lnTo>
                <a:lnTo>
                  <a:pt x="942" y="754"/>
                </a:lnTo>
                <a:lnTo>
                  <a:pt x="910" y="796"/>
                </a:lnTo>
                <a:lnTo>
                  <a:pt x="879" y="837"/>
                </a:lnTo>
                <a:lnTo>
                  <a:pt x="851" y="879"/>
                </a:lnTo>
                <a:lnTo>
                  <a:pt x="825" y="920"/>
                </a:lnTo>
                <a:lnTo>
                  <a:pt x="801" y="961"/>
                </a:lnTo>
                <a:lnTo>
                  <a:pt x="779" y="1002"/>
                </a:lnTo>
                <a:lnTo>
                  <a:pt x="759" y="1043"/>
                </a:lnTo>
                <a:lnTo>
                  <a:pt x="741" y="1084"/>
                </a:lnTo>
                <a:lnTo>
                  <a:pt x="725" y="1124"/>
                </a:lnTo>
                <a:lnTo>
                  <a:pt x="711" y="1165"/>
                </a:lnTo>
                <a:lnTo>
                  <a:pt x="699" y="1204"/>
                </a:lnTo>
                <a:lnTo>
                  <a:pt x="688" y="1244"/>
                </a:lnTo>
                <a:lnTo>
                  <a:pt x="679" y="1284"/>
                </a:lnTo>
                <a:lnTo>
                  <a:pt x="673" y="1323"/>
                </a:lnTo>
                <a:lnTo>
                  <a:pt x="668" y="1362"/>
                </a:lnTo>
                <a:lnTo>
                  <a:pt x="665" y="1400"/>
                </a:lnTo>
                <a:lnTo>
                  <a:pt x="663" y="1439"/>
                </a:lnTo>
                <a:lnTo>
                  <a:pt x="663" y="1477"/>
                </a:lnTo>
                <a:lnTo>
                  <a:pt x="666" y="1514"/>
                </a:lnTo>
                <a:lnTo>
                  <a:pt x="670" y="1552"/>
                </a:lnTo>
                <a:lnTo>
                  <a:pt x="674" y="1589"/>
                </a:lnTo>
                <a:lnTo>
                  <a:pt x="682" y="1626"/>
                </a:lnTo>
                <a:lnTo>
                  <a:pt x="689" y="1661"/>
                </a:lnTo>
                <a:lnTo>
                  <a:pt x="700" y="1697"/>
                </a:lnTo>
                <a:lnTo>
                  <a:pt x="711" y="1732"/>
                </a:lnTo>
                <a:lnTo>
                  <a:pt x="724" y="1768"/>
                </a:lnTo>
                <a:lnTo>
                  <a:pt x="738" y="1802"/>
                </a:lnTo>
                <a:lnTo>
                  <a:pt x="754" y="1835"/>
                </a:lnTo>
                <a:lnTo>
                  <a:pt x="771" y="1870"/>
                </a:lnTo>
                <a:lnTo>
                  <a:pt x="790" y="1903"/>
                </a:lnTo>
                <a:lnTo>
                  <a:pt x="809" y="1935"/>
                </a:lnTo>
                <a:lnTo>
                  <a:pt x="831" y="1966"/>
                </a:lnTo>
                <a:lnTo>
                  <a:pt x="853" y="1998"/>
                </a:lnTo>
                <a:lnTo>
                  <a:pt x="877" y="2029"/>
                </a:lnTo>
                <a:lnTo>
                  <a:pt x="902" y="2060"/>
                </a:lnTo>
                <a:lnTo>
                  <a:pt x="928" y="2089"/>
                </a:lnTo>
                <a:lnTo>
                  <a:pt x="955" y="2118"/>
                </a:lnTo>
                <a:lnTo>
                  <a:pt x="985" y="2147"/>
                </a:lnTo>
                <a:lnTo>
                  <a:pt x="1014" y="2175"/>
                </a:lnTo>
                <a:lnTo>
                  <a:pt x="1045" y="2202"/>
                </a:lnTo>
                <a:lnTo>
                  <a:pt x="1077" y="2229"/>
                </a:lnTo>
                <a:lnTo>
                  <a:pt x="1110" y="2254"/>
                </a:lnTo>
                <a:lnTo>
                  <a:pt x="1144" y="2279"/>
                </a:lnTo>
                <a:lnTo>
                  <a:pt x="1178" y="2303"/>
                </a:lnTo>
                <a:lnTo>
                  <a:pt x="1214" y="2328"/>
                </a:lnTo>
                <a:lnTo>
                  <a:pt x="1251" y="2351"/>
                </a:lnTo>
                <a:lnTo>
                  <a:pt x="1289" y="2373"/>
                </a:lnTo>
                <a:lnTo>
                  <a:pt x="1328" y="2395"/>
                </a:lnTo>
                <a:lnTo>
                  <a:pt x="1367" y="2416"/>
                </a:lnTo>
                <a:lnTo>
                  <a:pt x="1407" y="2436"/>
                </a:lnTo>
                <a:lnTo>
                  <a:pt x="1448" y="2455"/>
                </a:lnTo>
                <a:lnTo>
                  <a:pt x="1490" y="2474"/>
                </a:lnTo>
                <a:lnTo>
                  <a:pt x="1533" y="2491"/>
                </a:lnTo>
                <a:lnTo>
                  <a:pt x="1575" y="2508"/>
                </a:lnTo>
                <a:lnTo>
                  <a:pt x="1620" y="2524"/>
                </a:lnTo>
                <a:lnTo>
                  <a:pt x="1665" y="2540"/>
                </a:lnTo>
                <a:lnTo>
                  <a:pt x="1710" y="2554"/>
                </a:lnTo>
                <a:lnTo>
                  <a:pt x="1756" y="2567"/>
                </a:lnTo>
                <a:lnTo>
                  <a:pt x="1802" y="2579"/>
                </a:lnTo>
                <a:lnTo>
                  <a:pt x="1849" y="2592"/>
                </a:lnTo>
                <a:lnTo>
                  <a:pt x="1897" y="2603"/>
                </a:lnTo>
                <a:lnTo>
                  <a:pt x="1944" y="2612"/>
                </a:lnTo>
                <a:lnTo>
                  <a:pt x="1993" y="2621"/>
                </a:lnTo>
                <a:lnTo>
                  <a:pt x="2015" y="2633"/>
                </a:lnTo>
                <a:lnTo>
                  <a:pt x="2036" y="2645"/>
                </a:lnTo>
                <a:lnTo>
                  <a:pt x="2027" y="2679"/>
                </a:lnTo>
                <a:lnTo>
                  <a:pt x="2017" y="2713"/>
                </a:lnTo>
                <a:lnTo>
                  <a:pt x="2013" y="2731"/>
                </a:lnTo>
                <a:lnTo>
                  <a:pt x="2011" y="2748"/>
                </a:lnTo>
                <a:lnTo>
                  <a:pt x="2008" y="2767"/>
                </a:lnTo>
                <a:lnTo>
                  <a:pt x="2008" y="2785"/>
                </a:lnTo>
                <a:lnTo>
                  <a:pt x="2009" y="2820"/>
                </a:lnTo>
                <a:lnTo>
                  <a:pt x="2013" y="2853"/>
                </a:lnTo>
                <a:lnTo>
                  <a:pt x="2020" y="2886"/>
                </a:lnTo>
                <a:lnTo>
                  <a:pt x="2029" y="2916"/>
                </a:lnTo>
                <a:lnTo>
                  <a:pt x="2040" y="2947"/>
                </a:lnTo>
                <a:lnTo>
                  <a:pt x="2052" y="2978"/>
                </a:lnTo>
                <a:lnTo>
                  <a:pt x="2067" y="3006"/>
                </a:lnTo>
                <a:lnTo>
                  <a:pt x="2082" y="3034"/>
                </a:lnTo>
                <a:lnTo>
                  <a:pt x="2052" y="3050"/>
                </a:lnTo>
                <a:lnTo>
                  <a:pt x="2022" y="3063"/>
                </a:lnTo>
                <a:lnTo>
                  <a:pt x="1991" y="3077"/>
                </a:lnTo>
                <a:lnTo>
                  <a:pt x="1960" y="3089"/>
                </a:lnTo>
                <a:lnTo>
                  <a:pt x="1928" y="3100"/>
                </a:lnTo>
                <a:lnTo>
                  <a:pt x="1898" y="3110"/>
                </a:lnTo>
                <a:lnTo>
                  <a:pt x="1866" y="3119"/>
                </a:lnTo>
                <a:lnTo>
                  <a:pt x="1833" y="3127"/>
                </a:lnTo>
                <a:lnTo>
                  <a:pt x="1801" y="3135"/>
                </a:lnTo>
                <a:lnTo>
                  <a:pt x="1768" y="3141"/>
                </a:lnTo>
                <a:lnTo>
                  <a:pt x="1735" y="3147"/>
                </a:lnTo>
                <a:lnTo>
                  <a:pt x="1702" y="3152"/>
                </a:lnTo>
                <a:lnTo>
                  <a:pt x="1634" y="3160"/>
                </a:lnTo>
                <a:lnTo>
                  <a:pt x="1567" y="3165"/>
                </a:lnTo>
                <a:lnTo>
                  <a:pt x="1498" y="3170"/>
                </a:lnTo>
                <a:lnTo>
                  <a:pt x="1430" y="3173"/>
                </a:lnTo>
                <a:lnTo>
                  <a:pt x="1360" y="3174"/>
                </a:lnTo>
                <a:lnTo>
                  <a:pt x="1289" y="3174"/>
                </a:lnTo>
                <a:lnTo>
                  <a:pt x="1148" y="3175"/>
                </a:lnTo>
                <a:lnTo>
                  <a:pt x="1077" y="3175"/>
                </a:lnTo>
                <a:lnTo>
                  <a:pt x="1005" y="3177"/>
                </a:lnTo>
                <a:lnTo>
                  <a:pt x="950" y="3179"/>
                </a:lnTo>
                <a:lnTo>
                  <a:pt x="896" y="3182"/>
                </a:lnTo>
                <a:lnTo>
                  <a:pt x="842" y="3186"/>
                </a:lnTo>
                <a:lnTo>
                  <a:pt x="790" y="3192"/>
                </a:lnTo>
                <a:lnTo>
                  <a:pt x="737" y="3198"/>
                </a:lnTo>
                <a:lnTo>
                  <a:pt x="684" y="3206"/>
                </a:lnTo>
                <a:lnTo>
                  <a:pt x="634" y="3215"/>
                </a:lnTo>
                <a:lnTo>
                  <a:pt x="584" y="3227"/>
                </a:lnTo>
                <a:lnTo>
                  <a:pt x="535" y="3239"/>
                </a:lnTo>
                <a:lnTo>
                  <a:pt x="487" y="3252"/>
                </a:lnTo>
                <a:lnTo>
                  <a:pt x="442" y="3267"/>
                </a:lnTo>
                <a:lnTo>
                  <a:pt x="397" y="3283"/>
                </a:lnTo>
                <a:lnTo>
                  <a:pt x="355" y="3301"/>
                </a:lnTo>
                <a:lnTo>
                  <a:pt x="313" y="3321"/>
                </a:lnTo>
                <a:lnTo>
                  <a:pt x="274" y="3343"/>
                </a:lnTo>
                <a:lnTo>
                  <a:pt x="237" y="3365"/>
                </a:lnTo>
                <a:lnTo>
                  <a:pt x="201" y="3391"/>
                </a:lnTo>
                <a:lnTo>
                  <a:pt x="169" y="3417"/>
                </a:lnTo>
                <a:lnTo>
                  <a:pt x="154" y="3431"/>
                </a:lnTo>
                <a:lnTo>
                  <a:pt x="139" y="3446"/>
                </a:lnTo>
                <a:lnTo>
                  <a:pt x="125" y="3461"/>
                </a:lnTo>
                <a:lnTo>
                  <a:pt x="112" y="3475"/>
                </a:lnTo>
                <a:lnTo>
                  <a:pt x="100" y="3491"/>
                </a:lnTo>
                <a:lnTo>
                  <a:pt x="87" y="3508"/>
                </a:lnTo>
                <a:lnTo>
                  <a:pt x="75" y="3526"/>
                </a:lnTo>
                <a:lnTo>
                  <a:pt x="65" y="3543"/>
                </a:lnTo>
                <a:lnTo>
                  <a:pt x="55" y="3560"/>
                </a:lnTo>
                <a:lnTo>
                  <a:pt x="46" y="3578"/>
                </a:lnTo>
                <a:lnTo>
                  <a:pt x="37" y="3598"/>
                </a:lnTo>
                <a:lnTo>
                  <a:pt x="30" y="3618"/>
                </a:lnTo>
                <a:lnTo>
                  <a:pt x="24" y="3637"/>
                </a:lnTo>
                <a:lnTo>
                  <a:pt x="17" y="3658"/>
                </a:lnTo>
                <a:lnTo>
                  <a:pt x="13" y="3679"/>
                </a:lnTo>
                <a:lnTo>
                  <a:pt x="8" y="3700"/>
                </a:lnTo>
                <a:lnTo>
                  <a:pt x="4" y="3722"/>
                </a:lnTo>
                <a:lnTo>
                  <a:pt x="2" y="3745"/>
                </a:lnTo>
                <a:lnTo>
                  <a:pt x="0" y="3768"/>
                </a:lnTo>
                <a:lnTo>
                  <a:pt x="0" y="3792"/>
                </a:lnTo>
                <a:lnTo>
                  <a:pt x="0" y="3816"/>
                </a:lnTo>
                <a:lnTo>
                  <a:pt x="2" y="3841"/>
                </a:lnTo>
                <a:lnTo>
                  <a:pt x="3" y="3866"/>
                </a:lnTo>
                <a:lnTo>
                  <a:pt x="6" y="3892"/>
                </a:lnTo>
                <a:lnTo>
                  <a:pt x="10" y="3919"/>
                </a:lnTo>
                <a:lnTo>
                  <a:pt x="16" y="3946"/>
                </a:lnTo>
                <a:lnTo>
                  <a:pt x="22" y="3974"/>
                </a:lnTo>
                <a:lnTo>
                  <a:pt x="30" y="4002"/>
                </a:lnTo>
                <a:lnTo>
                  <a:pt x="36" y="4026"/>
                </a:lnTo>
                <a:lnTo>
                  <a:pt x="44" y="4049"/>
                </a:lnTo>
                <a:lnTo>
                  <a:pt x="53" y="4072"/>
                </a:lnTo>
                <a:lnTo>
                  <a:pt x="63" y="4096"/>
                </a:lnTo>
                <a:lnTo>
                  <a:pt x="73" y="4119"/>
                </a:lnTo>
                <a:lnTo>
                  <a:pt x="85" y="4143"/>
                </a:lnTo>
                <a:lnTo>
                  <a:pt x="97" y="4167"/>
                </a:lnTo>
                <a:lnTo>
                  <a:pt x="111" y="4190"/>
                </a:lnTo>
                <a:lnTo>
                  <a:pt x="140" y="4238"/>
                </a:lnTo>
                <a:lnTo>
                  <a:pt x="173" y="4284"/>
                </a:lnTo>
                <a:lnTo>
                  <a:pt x="207" y="4332"/>
                </a:lnTo>
                <a:lnTo>
                  <a:pt x="247" y="4379"/>
                </a:lnTo>
                <a:lnTo>
                  <a:pt x="287" y="4425"/>
                </a:lnTo>
                <a:lnTo>
                  <a:pt x="330" y="4471"/>
                </a:lnTo>
                <a:lnTo>
                  <a:pt x="375" y="4516"/>
                </a:lnTo>
                <a:lnTo>
                  <a:pt x="423" y="4560"/>
                </a:lnTo>
                <a:lnTo>
                  <a:pt x="472" y="4604"/>
                </a:lnTo>
                <a:lnTo>
                  <a:pt x="522" y="4647"/>
                </a:lnTo>
                <a:lnTo>
                  <a:pt x="575" y="4689"/>
                </a:lnTo>
                <a:lnTo>
                  <a:pt x="629" y="4731"/>
                </a:lnTo>
                <a:lnTo>
                  <a:pt x="683" y="4770"/>
                </a:lnTo>
                <a:lnTo>
                  <a:pt x="738" y="4809"/>
                </a:lnTo>
                <a:lnTo>
                  <a:pt x="795" y="4846"/>
                </a:lnTo>
                <a:lnTo>
                  <a:pt x="851" y="4881"/>
                </a:lnTo>
                <a:lnTo>
                  <a:pt x="907" y="4916"/>
                </a:lnTo>
                <a:lnTo>
                  <a:pt x="964" y="4948"/>
                </a:lnTo>
                <a:lnTo>
                  <a:pt x="1020" y="4978"/>
                </a:lnTo>
                <a:lnTo>
                  <a:pt x="1077" y="5006"/>
                </a:lnTo>
                <a:lnTo>
                  <a:pt x="1132" y="5033"/>
                </a:lnTo>
                <a:lnTo>
                  <a:pt x="1187" y="5058"/>
                </a:lnTo>
                <a:lnTo>
                  <a:pt x="1241" y="5080"/>
                </a:lnTo>
                <a:lnTo>
                  <a:pt x="1293" y="5100"/>
                </a:lnTo>
                <a:lnTo>
                  <a:pt x="1345" y="5117"/>
                </a:lnTo>
                <a:lnTo>
                  <a:pt x="1395" y="5133"/>
                </a:lnTo>
                <a:lnTo>
                  <a:pt x="1443" y="5145"/>
                </a:lnTo>
                <a:lnTo>
                  <a:pt x="1490" y="5155"/>
                </a:lnTo>
                <a:lnTo>
                  <a:pt x="1544" y="5163"/>
                </a:lnTo>
                <a:lnTo>
                  <a:pt x="1595" y="5171"/>
                </a:lnTo>
                <a:lnTo>
                  <a:pt x="1647" y="5176"/>
                </a:lnTo>
                <a:lnTo>
                  <a:pt x="1697" y="5179"/>
                </a:lnTo>
                <a:lnTo>
                  <a:pt x="1745" y="5182"/>
                </a:lnTo>
                <a:lnTo>
                  <a:pt x="1792" y="5182"/>
                </a:lnTo>
                <a:lnTo>
                  <a:pt x="1839" y="5180"/>
                </a:lnTo>
                <a:lnTo>
                  <a:pt x="1884" y="5177"/>
                </a:lnTo>
                <a:lnTo>
                  <a:pt x="1928" y="5173"/>
                </a:lnTo>
                <a:lnTo>
                  <a:pt x="1971" y="5166"/>
                </a:lnTo>
                <a:lnTo>
                  <a:pt x="2014" y="5158"/>
                </a:lnTo>
                <a:lnTo>
                  <a:pt x="2055" y="5149"/>
                </a:lnTo>
                <a:lnTo>
                  <a:pt x="2094" y="5138"/>
                </a:lnTo>
                <a:lnTo>
                  <a:pt x="2133" y="5125"/>
                </a:lnTo>
                <a:lnTo>
                  <a:pt x="2170" y="5112"/>
                </a:lnTo>
                <a:lnTo>
                  <a:pt x="2207" y="5097"/>
                </a:lnTo>
                <a:lnTo>
                  <a:pt x="2241" y="5080"/>
                </a:lnTo>
                <a:lnTo>
                  <a:pt x="2275" y="5063"/>
                </a:lnTo>
                <a:lnTo>
                  <a:pt x="2308" y="5043"/>
                </a:lnTo>
                <a:lnTo>
                  <a:pt x="2339" y="5022"/>
                </a:lnTo>
                <a:lnTo>
                  <a:pt x="2370" y="5000"/>
                </a:lnTo>
                <a:lnTo>
                  <a:pt x="2399" y="4978"/>
                </a:lnTo>
                <a:lnTo>
                  <a:pt x="2427" y="4954"/>
                </a:lnTo>
                <a:lnTo>
                  <a:pt x="2456" y="4928"/>
                </a:lnTo>
                <a:lnTo>
                  <a:pt x="2481" y="4902"/>
                </a:lnTo>
                <a:lnTo>
                  <a:pt x="2506" y="4874"/>
                </a:lnTo>
                <a:lnTo>
                  <a:pt x="2529" y="4846"/>
                </a:lnTo>
                <a:lnTo>
                  <a:pt x="2552" y="4816"/>
                </a:lnTo>
                <a:lnTo>
                  <a:pt x="2574" y="4786"/>
                </a:lnTo>
                <a:lnTo>
                  <a:pt x="2594" y="4754"/>
                </a:lnTo>
                <a:lnTo>
                  <a:pt x="2614" y="4722"/>
                </a:lnTo>
                <a:lnTo>
                  <a:pt x="2632" y="4688"/>
                </a:lnTo>
                <a:lnTo>
                  <a:pt x="2649" y="4653"/>
                </a:lnTo>
                <a:lnTo>
                  <a:pt x="2665" y="4619"/>
                </a:lnTo>
                <a:lnTo>
                  <a:pt x="2680" y="4582"/>
                </a:lnTo>
                <a:lnTo>
                  <a:pt x="2693" y="4545"/>
                </a:lnTo>
                <a:lnTo>
                  <a:pt x="2706" y="4509"/>
                </a:lnTo>
                <a:lnTo>
                  <a:pt x="2718" y="4469"/>
                </a:lnTo>
                <a:lnTo>
                  <a:pt x="2728" y="4430"/>
                </a:lnTo>
                <a:lnTo>
                  <a:pt x="2737" y="4391"/>
                </a:lnTo>
                <a:lnTo>
                  <a:pt x="2746" y="4351"/>
                </a:lnTo>
                <a:lnTo>
                  <a:pt x="2752" y="4310"/>
                </a:lnTo>
                <a:lnTo>
                  <a:pt x="2758" y="4268"/>
                </a:lnTo>
                <a:lnTo>
                  <a:pt x="2763" y="4227"/>
                </a:lnTo>
                <a:lnTo>
                  <a:pt x="2767" y="4184"/>
                </a:lnTo>
                <a:lnTo>
                  <a:pt x="2771" y="4141"/>
                </a:lnTo>
                <a:lnTo>
                  <a:pt x="2772" y="4098"/>
                </a:lnTo>
                <a:lnTo>
                  <a:pt x="2772" y="4054"/>
                </a:lnTo>
                <a:lnTo>
                  <a:pt x="2772" y="4010"/>
                </a:lnTo>
                <a:lnTo>
                  <a:pt x="2771" y="3966"/>
                </a:lnTo>
                <a:lnTo>
                  <a:pt x="2767" y="3920"/>
                </a:lnTo>
                <a:lnTo>
                  <a:pt x="2763" y="3875"/>
                </a:lnTo>
                <a:lnTo>
                  <a:pt x="2758" y="3830"/>
                </a:lnTo>
                <a:lnTo>
                  <a:pt x="2753" y="3784"/>
                </a:lnTo>
                <a:lnTo>
                  <a:pt x="2746" y="3738"/>
                </a:lnTo>
                <a:lnTo>
                  <a:pt x="2737" y="3692"/>
                </a:lnTo>
                <a:lnTo>
                  <a:pt x="2729" y="3646"/>
                </a:lnTo>
                <a:lnTo>
                  <a:pt x="2718" y="3599"/>
                </a:lnTo>
                <a:lnTo>
                  <a:pt x="2707" y="3553"/>
                </a:lnTo>
                <a:lnTo>
                  <a:pt x="2695" y="3506"/>
                </a:lnTo>
                <a:lnTo>
                  <a:pt x="2681" y="3459"/>
                </a:lnTo>
                <a:lnTo>
                  <a:pt x="2666" y="3413"/>
                </a:lnTo>
                <a:lnTo>
                  <a:pt x="2650" y="3366"/>
                </a:lnTo>
                <a:lnTo>
                  <a:pt x="2635" y="3321"/>
                </a:lnTo>
                <a:lnTo>
                  <a:pt x="2635" y="3307"/>
                </a:lnTo>
                <a:lnTo>
                  <a:pt x="2635" y="3295"/>
                </a:lnTo>
                <a:lnTo>
                  <a:pt x="2635" y="3272"/>
                </a:lnTo>
                <a:lnTo>
                  <a:pt x="2659" y="3265"/>
                </a:lnTo>
                <a:lnTo>
                  <a:pt x="2682" y="3257"/>
                </a:lnTo>
                <a:lnTo>
                  <a:pt x="2706" y="3249"/>
                </a:lnTo>
                <a:lnTo>
                  <a:pt x="2729" y="3239"/>
                </a:lnTo>
                <a:lnTo>
                  <a:pt x="2751" y="3228"/>
                </a:lnTo>
                <a:lnTo>
                  <a:pt x="2772" y="3215"/>
                </a:lnTo>
                <a:lnTo>
                  <a:pt x="2793" y="3203"/>
                </a:lnTo>
                <a:lnTo>
                  <a:pt x="2812" y="3190"/>
                </a:lnTo>
                <a:lnTo>
                  <a:pt x="2832" y="3175"/>
                </a:lnTo>
                <a:lnTo>
                  <a:pt x="2850" y="3159"/>
                </a:lnTo>
                <a:lnTo>
                  <a:pt x="2867" y="3143"/>
                </a:lnTo>
                <a:lnTo>
                  <a:pt x="2885" y="3125"/>
                </a:lnTo>
                <a:lnTo>
                  <a:pt x="2900" y="3106"/>
                </a:lnTo>
                <a:lnTo>
                  <a:pt x="2915" y="3088"/>
                </a:lnTo>
                <a:lnTo>
                  <a:pt x="2930" y="3068"/>
                </a:lnTo>
                <a:lnTo>
                  <a:pt x="2943" y="3048"/>
                </a:lnTo>
                <a:lnTo>
                  <a:pt x="2972" y="3066"/>
                </a:lnTo>
                <a:lnTo>
                  <a:pt x="2999" y="3084"/>
                </a:lnTo>
                <a:lnTo>
                  <a:pt x="3026" y="3104"/>
                </a:lnTo>
                <a:lnTo>
                  <a:pt x="3051" y="3125"/>
                </a:lnTo>
                <a:lnTo>
                  <a:pt x="3077" y="3147"/>
                </a:lnTo>
                <a:lnTo>
                  <a:pt x="3102" y="3169"/>
                </a:lnTo>
                <a:lnTo>
                  <a:pt x="3125" y="3191"/>
                </a:lnTo>
                <a:lnTo>
                  <a:pt x="3148" y="3215"/>
                </a:lnTo>
                <a:lnTo>
                  <a:pt x="3171" y="3239"/>
                </a:lnTo>
                <a:lnTo>
                  <a:pt x="3193" y="3263"/>
                </a:lnTo>
                <a:lnTo>
                  <a:pt x="3236" y="3315"/>
                </a:lnTo>
                <a:lnTo>
                  <a:pt x="3277" y="3367"/>
                </a:lnTo>
                <a:lnTo>
                  <a:pt x="3316" y="3423"/>
                </a:lnTo>
                <a:lnTo>
                  <a:pt x="3355" y="3479"/>
                </a:lnTo>
                <a:lnTo>
                  <a:pt x="3392" y="3537"/>
                </a:lnTo>
                <a:lnTo>
                  <a:pt x="3429" y="3595"/>
                </a:lnTo>
                <a:lnTo>
                  <a:pt x="3466" y="3656"/>
                </a:lnTo>
                <a:lnTo>
                  <a:pt x="3537" y="3776"/>
                </a:lnTo>
                <a:lnTo>
                  <a:pt x="3610" y="3897"/>
                </a:lnTo>
                <a:lnTo>
                  <a:pt x="3638" y="3944"/>
                </a:lnTo>
                <a:lnTo>
                  <a:pt x="3669" y="3989"/>
                </a:lnTo>
                <a:lnTo>
                  <a:pt x="3700" y="4033"/>
                </a:lnTo>
                <a:lnTo>
                  <a:pt x="3730" y="4077"/>
                </a:lnTo>
                <a:lnTo>
                  <a:pt x="3762" y="4119"/>
                </a:lnTo>
                <a:lnTo>
                  <a:pt x="3795" y="4161"/>
                </a:lnTo>
                <a:lnTo>
                  <a:pt x="3830" y="4200"/>
                </a:lnTo>
                <a:lnTo>
                  <a:pt x="3863" y="4238"/>
                </a:lnTo>
                <a:lnTo>
                  <a:pt x="3898" y="4275"/>
                </a:lnTo>
                <a:lnTo>
                  <a:pt x="3934" y="4309"/>
                </a:lnTo>
                <a:lnTo>
                  <a:pt x="3969" y="4341"/>
                </a:lnTo>
                <a:lnTo>
                  <a:pt x="4006" y="4371"/>
                </a:lnTo>
                <a:lnTo>
                  <a:pt x="4043" y="4400"/>
                </a:lnTo>
                <a:lnTo>
                  <a:pt x="4081" y="4425"/>
                </a:lnTo>
                <a:lnTo>
                  <a:pt x="4119" y="4449"/>
                </a:lnTo>
                <a:lnTo>
                  <a:pt x="4157" y="4468"/>
                </a:lnTo>
                <a:lnTo>
                  <a:pt x="4196" y="4487"/>
                </a:lnTo>
                <a:lnTo>
                  <a:pt x="4235" y="4501"/>
                </a:lnTo>
                <a:lnTo>
                  <a:pt x="4256" y="4507"/>
                </a:lnTo>
                <a:lnTo>
                  <a:pt x="4276" y="4514"/>
                </a:lnTo>
                <a:lnTo>
                  <a:pt x="4295" y="4518"/>
                </a:lnTo>
                <a:lnTo>
                  <a:pt x="4315" y="4522"/>
                </a:lnTo>
                <a:lnTo>
                  <a:pt x="4336" y="4525"/>
                </a:lnTo>
                <a:lnTo>
                  <a:pt x="4355" y="4527"/>
                </a:lnTo>
                <a:lnTo>
                  <a:pt x="4376" y="4528"/>
                </a:lnTo>
                <a:lnTo>
                  <a:pt x="4397" y="4530"/>
                </a:lnTo>
                <a:lnTo>
                  <a:pt x="4417" y="4528"/>
                </a:lnTo>
                <a:lnTo>
                  <a:pt x="4438" y="4527"/>
                </a:lnTo>
                <a:lnTo>
                  <a:pt x="4458" y="4525"/>
                </a:lnTo>
                <a:lnTo>
                  <a:pt x="4478" y="4522"/>
                </a:lnTo>
                <a:lnTo>
                  <a:pt x="4499" y="4518"/>
                </a:lnTo>
                <a:lnTo>
                  <a:pt x="4520" y="4512"/>
                </a:lnTo>
                <a:lnTo>
                  <a:pt x="4541" y="4506"/>
                </a:lnTo>
                <a:lnTo>
                  <a:pt x="4561" y="4500"/>
                </a:lnTo>
                <a:lnTo>
                  <a:pt x="4582" y="4492"/>
                </a:lnTo>
                <a:lnTo>
                  <a:pt x="4603" y="4483"/>
                </a:lnTo>
                <a:lnTo>
                  <a:pt x="4624" y="4472"/>
                </a:lnTo>
                <a:lnTo>
                  <a:pt x="4645" y="4461"/>
                </a:lnTo>
                <a:lnTo>
                  <a:pt x="4666" y="4449"/>
                </a:lnTo>
                <a:lnTo>
                  <a:pt x="4686" y="4435"/>
                </a:lnTo>
                <a:lnTo>
                  <a:pt x="4707" y="4420"/>
                </a:lnTo>
                <a:lnTo>
                  <a:pt x="4728" y="4405"/>
                </a:lnTo>
                <a:lnTo>
                  <a:pt x="4750" y="4387"/>
                </a:lnTo>
                <a:lnTo>
                  <a:pt x="4771" y="4370"/>
                </a:lnTo>
                <a:lnTo>
                  <a:pt x="4792" y="4351"/>
                </a:lnTo>
                <a:lnTo>
                  <a:pt x="4813" y="4330"/>
                </a:lnTo>
                <a:lnTo>
                  <a:pt x="4830" y="4313"/>
                </a:lnTo>
                <a:lnTo>
                  <a:pt x="4846" y="4294"/>
                </a:lnTo>
                <a:lnTo>
                  <a:pt x="4862" y="4275"/>
                </a:lnTo>
                <a:lnTo>
                  <a:pt x="4876" y="4255"/>
                </a:lnTo>
                <a:lnTo>
                  <a:pt x="4892" y="4233"/>
                </a:lnTo>
                <a:lnTo>
                  <a:pt x="4906" y="4212"/>
                </a:lnTo>
                <a:lnTo>
                  <a:pt x="4921" y="4189"/>
                </a:lnTo>
                <a:lnTo>
                  <a:pt x="4934" y="4165"/>
                </a:lnTo>
                <a:lnTo>
                  <a:pt x="4961" y="4116"/>
                </a:lnTo>
                <a:lnTo>
                  <a:pt x="4986" y="4065"/>
                </a:lnTo>
                <a:lnTo>
                  <a:pt x="5008" y="4011"/>
                </a:lnTo>
                <a:lnTo>
                  <a:pt x="5030" y="3955"/>
                </a:lnTo>
                <a:lnTo>
                  <a:pt x="5049" y="3896"/>
                </a:lnTo>
                <a:lnTo>
                  <a:pt x="5068" y="3836"/>
                </a:lnTo>
                <a:lnTo>
                  <a:pt x="5084" y="3773"/>
                </a:lnTo>
                <a:lnTo>
                  <a:pt x="5100" y="3709"/>
                </a:lnTo>
                <a:lnTo>
                  <a:pt x="5113" y="3646"/>
                </a:lnTo>
                <a:lnTo>
                  <a:pt x="5124" y="3580"/>
                </a:lnTo>
                <a:lnTo>
                  <a:pt x="5135" y="3513"/>
                </a:lnTo>
                <a:lnTo>
                  <a:pt x="5144" y="3447"/>
                </a:lnTo>
                <a:lnTo>
                  <a:pt x="5151" y="3380"/>
                </a:lnTo>
                <a:lnTo>
                  <a:pt x="5156" y="3312"/>
                </a:lnTo>
                <a:lnTo>
                  <a:pt x="5161" y="3246"/>
                </a:lnTo>
                <a:lnTo>
                  <a:pt x="5163" y="3180"/>
                </a:lnTo>
                <a:lnTo>
                  <a:pt x="5165" y="3114"/>
                </a:lnTo>
                <a:lnTo>
                  <a:pt x="5165" y="3048"/>
                </a:lnTo>
                <a:lnTo>
                  <a:pt x="5162" y="2984"/>
                </a:lnTo>
                <a:lnTo>
                  <a:pt x="5158" y="2921"/>
                </a:lnTo>
                <a:lnTo>
                  <a:pt x="5155" y="2860"/>
                </a:lnTo>
                <a:lnTo>
                  <a:pt x="5149" y="2800"/>
                </a:lnTo>
                <a:lnTo>
                  <a:pt x="5140" y="2742"/>
                </a:lnTo>
                <a:lnTo>
                  <a:pt x="5131" y="2686"/>
                </a:lnTo>
                <a:lnTo>
                  <a:pt x="5120" y="2633"/>
                </a:lnTo>
                <a:lnTo>
                  <a:pt x="5109" y="2582"/>
                </a:lnTo>
                <a:lnTo>
                  <a:pt x="5096" y="2534"/>
                </a:lnTo>
                <a:lnTo>
                  <a:pt x="5081" y="2489"/>
                </a:lnTo>
                <a:close/>
              </a:path>
            </a:pathLst>
          </a:custGeom>
          <a:solidFill>
            <a:srgbClr val="564F6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25" name="KSO_Shape"/>
          <p:cNvSpPr/>
          <p:nvPr/>
        </p:nvSpPr>
        <p:spPr>
          <a:xfrm>
            <a:off x="7164696" y="3473487"/>
            <a:ext cx="558490" cy="565083"/>
          </a:xfrm>
          <a:custGeom>
            <a:avLst/>
            <a:gdLst>
              <a:gd name="connsiteX0" fmla="*/ 876522 w 1879600"/>
              <a:gd name="connsiteY0" fmla="*/ 1026915 h 1901723"/>
              <a:gd name="connsiteX1" fmla="*/ 1879600 w 1879600"/>
              <a:gd name="connsiteY1" fmla="*/ 1035310 h 1901723"/>
              <a:gd name="connsiteX2" fmla="*/ 1879600 w 1879600"/>
              <a:gd name="connsiteY2" fmla="*/ 1901723 h 1901723"/>
              <a:gd name="connsiteX3" fmla="*/ 876522 w 1879600"/>
              <a:gd name="connsiteY3" fmla="*/ 1775813 h 1901723"/>
              <a:gd name="connsiteX4" fmla="*/ 0 w 1879600"/>
              <a:gd name="connsiteY4" fmla="*/ 1014080 h 1901723"/>
              <a:gd name="connsiteX5" fmla="*/ 717549 w 1879600"/>
              <a:gd name="connsiteY5" fmla="*/ 1026818 h 1901723"/>
              <a:gd name="connsiteX6" fmla="*/ 717549 w 1879600"/>
              <a:gd name="connsiteY6" fmla="*/ 1753167 h 1901723"/>
              <a:gd name="connsiteX7" fmla="*/ 0 w 1879600"/>
              <a:gd name="connsiteY7" fmla="*/ 1642117 h 1901723"/>
              <a:gd name="connsiteX8" fmla="*/ 717549 w 1879600"/>
              <a:gd name="connsiteY8" fmla="*/ 159389 h 1901723"/>
              <a:gd name="connsiteX9" fmla="*/ 717549 w 1879600"/>
              <a:gd name="connsiteY9" fmla="*/ 883871 h 1901723"/>
              <a:gd name="connsiteX10" fmla="*/ 0 w 1879600"/>
              <a:gd name="connsiteY10" fmla="*/ 908194 h 1901723"/>
              <a:gd name="connsiteX11" fmla="*/ 0 w 1879600"/>
              <a:gd name="connsiteY11" fmla="*/ 256684 h 1901723"/>
              <a:gd name="connsiteX12" fmla="*/ 1879600 w 1879600"/>
              <a:gd name="connsiteY12" fmla="*/ 0 h 1901723"/>
              <a:gd name="connsiteX13" fmla="*/ 1879600 w 1879600"/>
              <a:gd name="connsiteY13" fmla="*/ 872112 h 1901723"/>
              <a:gd name="connsiteX14" fmla="*/ 879497 w 1879600"/>
              <a:gd name="connsiteY14" fmla="*/ 880660 h 1901723"/>
              <a:gd name="connsiteX15" fmla="*/ 876522 w 1879600"/>
              <a:gd name="connsiteY15" fmla="*/ 626314 h 1901723"/>
              <a:gd name="connsiteX16" fmla="*/ 876522 w 1879600"/>
              <a:gd name="connsiteY16" fmla="*/ 144511 h 190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79600" h="1901723">
                <a:moveTo>
                  <a:pt x="876522" y="1026915"/>
                </a:moveTo>
                <a:lnTo>
                  <a:pt x="1879600" y="1035310"/>
                </a:lnTo>
                <a:lnTo>
                  <a:pt x="1879600" y="1901723"/>
                </a:lnTo>
                <a:lnTo>
                  <a:pt x="876522" y="1775813"/>
                </a:lnTo>
                <a:close/>
                <a:moveTo>
                  <a:pt x="0" y="1014080"/>
                </a:moveTo>
                <a:lnTo>
                  <a:pt x="717549" y="1026818"/>
                </a:lnTo>
                <a:lnTo>
                  <a:pt x="717549" y="1753167"/>
                </a:lnTo>
                <a:lnTo>
                  <a:pt x="0" y="1642117"/>
                </a:lnTo>
                <a:close/>
                <a:moveTo>
                  <a:pt x="717549" y="159389"/>
                </a:moveTo>
                <a:lnTo>
                  <a:pt x="717549" y="883871"/>
                </a:lnTo>
                <a:lnTo>
                  <a:pt x="0" y="908194"/>
                </a:lnTo>
                <a:lnTo>
                  <a:pt x="0" y="256684"/>
                </a:lnTo>
                <a:close/>
                <a:moveTo>
                  <a:pt x="1879600" y="0"/>
                </a:moveTo>
                <a:lnTo>
                  <a:pt x="1879600" y="872112"/>
                </a:lnTo>
                <a:lnTo>
                  <a:pt x="879497" y="880660"/>
                </a:lnTo>
                <a:lnTo>
                  <a:pt x="876522" y="626314"/>
                </a:lnTo>
                <a:lnTo>
                  <a:pt x="876522" y="144511"/>
                </a:lnTo>
                <a:close/>
              </a:path>
            </a:pathLst>
          </a:custGeom>
          <a:solidFill>
            <a:srgbClr val="C99FAB"/>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b="1">
              <a:solidFill>
                <a:srgbClr val="FFFFFF"/>
              </a:solidFill>
            </a:endParaRPr>
          </a:p>
        </p:txBody>
      </p:sp>
      <p:sp>
        <p:nvSpPr>
          <p:cNvPr id="26" name="KSO_Shape"/>
          <p:cNvSpPr/>
          <p:nvPr/>
        </p:nvSpPr>
        <p:spPr>
          <a:xfrm>
            <a:off x="8097149" y="3434985"/>
            <a:ext cx="566197" cy="613210"/>
          </a:xfrm>
          <a:custGeom>
            <a:avLst/>
            <a:gdLst>
              <a:gd name="connsiteX0" fmla="*/ 1441667 w 5342334"/>
              <a:gd name="connsiteY0" fmla="*/ 2934412 h 5785910"/>
              <a:gd name="connsiteX1" fmla="*/ 1441770 w 5342334"/>
              <a:gd name="connsiteY1" fmla="*/ 2943473 h 5785910"/>
              <a:gd name="connsiteX2" fmla="*/ 1438934 w 5342334"/>
              <a:gd name="connsiteY2" fmla="*/ 2944008 h 5785910"/>
              <a:gd name="connsiteX3" fmla="*/ 1437887 w 5342334"/>
              <a:gd name="connsiteY3" fmla="*/ 2937382 h 5785910"/>
              <a:gd name="connsiteX4" fmla="*/ 1354605 w 5342334"/>
              <a:gd name="connsiteY4" fmla="*/ 2912708 h 5785910"/>
              <a:gd name="connsiteX5" fmla="*/ 1428080 w 5342334"/>
              <a:gd name="connsiteY5" fmla="*/ 2945087 h 5785910"/>
              <a:gd name="connsiteX6" fmla="*/ 1431904 w 5342334"/>
              <a:gd name="connsiteY6" fmla="*/ 2942083 h 5785910"/>
              <a:gd name="connsiteX7" fmla="*/ 1431050 w 5342334"/>
              <a:gd name="connsiteY7" fmla="*/ 3320849 h 5785910"/>
              <a:gd name="connsiteX8" fmla="*/ 2146318 w 5342334"/>
              <a:gd name="connsiteY8" fmla="*/ 5548257 h 5785910"/>
              <a:gd name="connsiteX9" fmla="*/ 2115204 w 5342334"/>
              <a:gd name="connsiteY9" fmla="*/ 5553206 h 5785910"/>
              <a:gd name="connsiteX10" fmla="*/ 1246460 w 5342334"/>
              <a:gd name="connsiteY10" fmla="*/ 5785910 h 5785910"/>
              <a:gd name="connsiteX11" fmla="*/ 0 w 5342334"/>
              <a:gd name="connsiteY11" fmla="*/ 3148605 h 5785910"/>
              <a:gd name="connsiteX12" fmla="*/ 1262428 w 5342334"/>
              <a:gd name="connsiteY12" fmla="*/ 2938106 h 5785910"/>
              <a:gd name="connsiteX13" fmla="*/ 3380735 w 5342334"/>
              <a:gd name="connsiteY13" fmla="*/ 118 h 5785910"/>
              <a:gd name="connsiteX14" fmla="*/ 3863622 w 5342334"/>
              <a:gd name="connsiteY14" fmla="*/ 912639 h 5785910"/>
              <a:gd name="connsiteX15" fmla="*/ 3674765 w 5342334"/>
              <a:gd name="connsiteY15" fmla="*/ 2045786 h 5785910"/>
              <a:gd name="connsiteX16" fmla="*/ 4585837 w 5342334"/>
              <a:gd name="connsiteY16" fmla="*/ 2046833 h 5785910"/>
              <a:gd name="connsiteX17" fmla="*/ 4775401 w 5342334"/>
              <a:gd name="connsiteY17" fmla="*/ 2003486 h 5785910"/>
              <a:gd name="connsiteX18" fmla="*/ 5203724 w 5342334"/>
              <a:gd name="connsiteY18" fmla="*/ 2381935 h 5785910"/>
              <a:gd name="connsiteX19" fmla="*/ 4980124 w 5342334"/>
              <a:gd name="connsiteY19" fmla="*/ 2705696 h 5785910"/>
              <a:gd name="connsiteX20" fmla="*/ 5342334 w 5342334"/>
              <a:gd name="connsiteY20" fmla="*/ 3258997 h 5785910"/>
              <a:gd name="connsiteX21" fmla="*/ 5107100 w 5342334"/>
              <a:gd name="connsiteY21" fmla="*/ 3754493 h 5785910"/>
              <a:gd name="connsiteX22" fmla="*/ 5342334 w 5342334"/>
              <a:gd name="connsiteY22" fmla="*/ 4140580 h 5785910"/>
              <a:gd name="connsiteX23" fmla="*/ 4844706 w 5342334"/>
              <a:gd name="connsiteY23" fmla="*/ 4606676 h 5785910"/>
              <a:gd name="connsiteX24" fmla="*/ 4790537 w 5342334"/>
              <a:gd name="connsiteY24" fmla="*/ 4596433 h 5785910"/>
              <a:gd name="connsiteX25" fmla="*/ 4802287 w 5342334"/>
              <a:gd name="connsiteY25" fmla="*/ 4606672 h 5785910"/>
              <a:gd name="connsiteX26" fmla="*/ 5191248 w 5342334"/>
              <a:gd name="connsiteY26" fmla="*/ 4997228 h 5785910"/>
              <a:gd name="connsiteX27" fmla="*/ 4866278 w 5342334"/>
              <a:gd name="connsiteY27" fmla="*/ 5435572 h 5785910"/>
              <a:gd name="connsiteX28" fmla="*/ 4581456 w 5342334"/>
              <a:gd name="connsiteY28" fmla="*/ 5443059 h 5785910"/>
              <a:gd name="connsiteX29" fmla="*/ 4593578 w 5342334"/>
              <a:gd name="connsiteY29" fmla="*/ 5444848 h 5785910"/>
              <a:gd name="connsiteX30" fmla="*/ 4581281 w 5342334"/>
              <a:gd name="connsiteY30" fmla="*/ 5445228 h 5785910"/>
              <a:gd name="connsiteX31" fmla="*/ 2168410 w 5342334"/>
              <a:gd name="connsiteY31" fmla="*/ 5525146 h 5785910"/>
              <a:gd name="connsiteX32" fmla="*/ 1445968 w 5342334"/>
              <a:gd name="connsiteY32" fmla="*/ 3310386 h 5785910"/>
              <a:gd name="connsiteX33" fmla="*/ 1441770 w 5342334"/>
              <a:gd name="connsiteY33" fmla="*/ 2943473 h 5785910"/>
              <a:gd name="connsiteX34" fmla="*/ 1514723 w 5342334"/>
              <a:gd name="connsiteY34" fmla="*/ 2929703 h 5785910"/>
              <a:gd name="connsiteX35" fmla="*/ 1975047 w 5342334"/>
              <a:gd name="connsiteY35" fmla="*/ 2725675 h 5785910"/>
              <a:gd name="connsiteX36" fmla="*/ 2654934 w 5342334"/>
              <a:gd name="connsiteY36" fmla="*/ 1630299 h 5785910"/>
              <a:gd name="connsiteX37" fmla="*/ 3108192 w 5342334"/>
              <a:gd name="connsiteY37" fmla="*/ 686009 h 5785910"/>
              <a:gd name="connsiteX38" fmla="*/ 3334821 w 5342334"/>
              <a:gd name="connsiteY38" fmla="*/ 6121 h 5785910"/>
              <a:gd name="connsiteX39" fmla="*/ 3380735 w 5342334"/>
              <a:gd name="connsiteY39" fmla="*/ 118 h 5785910"/>
              <a:gd name="connsiteX0-1" fmla="*/ 1441667 w 5342334"/>
              <a:gd name="connsiteY0-2" fmla="*/ 2934412 h 5785910"/>
              <a:gd name="connsiteX1-3" fmla="*/ 1441770 w 5342334"/>
              <a:gd name="connsiteY1-4" fmla="*/ 2943473 h 5785910"/>
              <a:gd name="connsiteX2-5" fmla="*/ 1438934 w 5342334"/>
              <a:gd name="connsiteY2-6" fmla="*/ 2944008 h 5785910"/>
              <a:gd name="connsiteX3-7" fmla="*/ 1437887 w 5342334"/>
              <a:gd name="connsiteY3-8" fmla="*/ 2937382 h 5785910"/>
              <a:gd name="connsiteX4-9" fmla="*/ 1441667 w 5342334"/>
              <a:gd name="connsiteY4-10" fmla="*/ 2934412 h 5785910"/>
              <a:gd name="connsiteX5-11" fmla="*/ 1354605 w 5342334"/>
              <a:gd name="connsiteY5-12" fmla="*/ 2912708 h 5785910"/>
              <a:gd name="connsiteX6-13" fmla="*/ 1428080 w 5342334"/>
              <a:gd name="connsiteY6-14" fmla="*/ 2945087 h 5785910"/>
              <a:gd name="connsiteX7-15" fmla="*/ 1431050 w 5342334"/>
              <a:gd name="connsiteY7-16" fmla="*/ 3320849 h 5785910"/>
              <a:gd name="connsiteX8-17" fmla="*/ 2146318 w 5342334"/>
              <a:gd name="connsiteY8-18" fmla="*/ 5548257 h 5785910"/>
              <a:gd name="connsiteX9-19" fmla="*/ 2115204 w 5342334"/>
              <a:gd name="connsiteY9-20" fmla="*/ 5553206 h 5785910"/>
              <a:gd name="connsiteX10-21" fmla="*/ 1246460 w 5342334"/>
              <a:gd name="connsiteY10-22" fmla="*/ 5785910 h 5785910"/>
              <a:gd name="connsiteX11-23" fmla="*/ 0 w 5342334"/>
              <a:gd name="connsiteY11-24" fmla="*/ 3148605 h 5785910"/>
              <a:gd name="connsiteX12-25" fmla="*/ 1262428 w 5342334"/>
              <a:gd name="connsiteY12-26" fmla="*/ 2938106 h 5785910"/>
              <a:gd name="connsiteX13-27" fmla="*/ 1354605 w 5342334"/>
              <a:gd name="connsiteY13-28" fmla="*/ 2912708 h 5785910"/>
              <a:gd name="connsiteX14-29" fmla="*/ 3380735 w 5342334"/>
              <a:gd name="connsiteY14-30" fmla="*/ 118 h 5785910"/>
              <a:gd name="connsiteX15-31" fmla="*/ 3863622 w 5342334"/>
              <a:gd name="connsiteY15-32" fmla="*/ 912639 h 5785910"/>
              <a:gd name="connsiteX16-33" fmla="*/ 3674765 w 5342334"/>
              <a:gd name="connsiteY16-34" fmla="*/ 2045786 h 5785910"/>
              <a:gd name="connsiteX17-35" fmla="*/ 4585837 w 5342334"/>
              <a:gd name="connsiteY17-36" fmla="*/ 2046833 h 5785910"/>
              <a:gd name="connsiteX18-37" fmla="*/ 4775401 w 5342334"/>
              <a:gd name="connsiteY18-38" fmla="*/ 2003486 h 5785910"/>
              <a:gd name="connsiteX19-39" fmla="*/ 5203724 w 5342334"/>
              <a:gd name="connsiteY19-40" fmla="*/ 2381935 h 5785910"/>
              <a:gd name="connsiteX20-41" fmla="*/ 4980124 w 5342334"/>
              <a:gd name="connsiteY20-42" fmla="*/ 2705696 h 5785910"/>
              <a:gd name="connsiteX21-43" fmla="*/ 5342334 w 5342334"/>
              <a:gd name="connsiteY21-44" fmla="*/ 3258997 h 5785910"/>
              <a:gd name="connsiteX22-45" fmla="*/ 5107100 w 5342334"/>
              <a:gd name="connsiteY22-46" fmla="*/ 3754493 h 5785910"/>
              <a:gd name="connsiteX23-47" fmla="*/ 5342334 w 5342334"/>
              <a:gd name="connsiteY23-48" fmla="*/ 4140580 h 5785910"/>
              <a:gd name="connsiteX24-49" fmla="*/ 4844706 w 5342334"/>
              <a:gd name="connsiteY24-50" fmla="*/ 4606676 h 5785910"/>
              <a:gd name="connsiteX25-51" fmla="*/ 4790537 w 5342334"/>
              <a:gd name="connsiteY25-52" fmla="*/ 4596433 h 5785910"/>
              <a:gd name="connsiteX26-53" fmla="*/ 4802287 w 5342334"/>
              <a:gd name="connsiteY26-54" fmla="*/ 4606672 h 5785910"/>
              <a:gd name="connsiteX27-55" fmla="*/ 5191248 w 5342334"/>
              <a:gd name="connsiteY27-56" fmla="*/ 4997228 h 5785910"/>
              <a:gd name="connsiteX28-57" fmla="*/ 4866278 w 5342334"/>
              <a:gd name="connsiteY28-58" fmla="*/ 5435572 h 5785910"/>
              <a:gd name="connsiteX29-59" fmla="*/ 4581456 w 5342334"/>
              <a:gd name="connsiteY29-60" fmla="*/ 5443059 h 5785910"/>
              <a:gd name="connsiteX30-61" fmla="*/ 4593578 w 5342334"/>
              <a:gd name="connsiteY30-62" fmla="*/ 5444848 h 5785910"/>
              <a:gd name="connsiteX31-63" fmla="*/ 4581281 w 5342334"/>
              <a:gd name="connsiteY31-64" fmla="*/ 5445228 h 5785910"/>
              <a:gd name="connsiteX32-65" fmla="*/ 2168410 w 5342334"/>
              <a:gd name="connsiteY32-66" fmla="*/ 5525146 h 5785910"/>
              <a:gd name="connsiteX33-67" fmla="*/ 1445968 w 5342334"/>
              <a:gd name="connsiteY33-68" fmla="*/ 3310386 h 5785910"/>
              <a:gd name="connsiteX34-69" fmla="*/ 1441770 w 5342334"/>
              <a:gd name="connsiteY34-70" fmla="*/ 2943473 h 5785910"/>
              <a:gd name="connsiteX35-71" fmla="*/ 1514723 w 5342334"/>
              <a:gd name="connsiteY35-72" fmla="*/ 2929703 h 5785910"/>
              <a:gd name="connsiteX36-73" fmla="*/ 1975047 w 5342334"/>
              <a:gd name="connsiteY36-74" fmla="*/ 2725675 h 5785910"/>
              <a:gd name="connsiteX37-75" fmla="*/ 2654934 w 5342334"/>
              <a:gd name="connsiteY37-76" fmla="*/ 1630299 h 5785910"/>
              <a:gd name="connsiteX38-77" fmla="*/ 3108192 w 5342334"/>
              <a:gd name="connsiteY38-78" fmla="*/ 686009 h 5785910"/>
              <a:gd name="connsiteX39-79" fmla="*/ 3334821 w 5342334"/>
              <a:gd name="connsiteY39-80" fmla="*/ 6121 h 5785910"/>
              <a:gd name="connsiteX40" fmla="*/ 3380735 w 5342334"/>
              <a:gd name="connsiteY40" fmla="*/ 118 h 5785910"/>
              <a:gd name="connsiteX0-81" fmla="*/ 1437887 w 5342334"/>
              <a:gd name="connsiteY0-82" fmla="*/ 2937382 h 5785910"/>
              <a:gd name="connsiteX1-83" fmla="*/ 1441770 w 5342334"/>
              <a:gd name="connsiteY1-84" fmla="*/ 2943473 h 5785910"/>
              <a:gd name="connsiteX2-85" fmla="*/ 1438934 w 5342334"/>
              <a:gd name="connsiteY2-86" fmla="*/ 2944008 h 5785910"/>
              <a:gd name="connsiteX3-87" fmla="*/ 1437887 w 5342334"/>
              <a:gd name="connsiteY3-88" fmla="*/ 2937382 h 5785910"/>
              <a:gd name="connsiteX4-89" fmla="*/ 1354605 w 5342334"/>
              <a:gd name="connsiteY4-90" fmla="*/ 2912708 h 5785910"/>
              <a:gd name="connsiteX5-91" fmla="*/ 1428080 w 5342334"/>
              <a:gd name="connsiteY5-92" fmla="*/ 2945087 h 5785910"/>
              <a:gd name="connsiteX6-93" fmla="*/ 1431050 w 5342334"/>
              <a:gd name="connsiteY6-94" fmla="*/ 3320849 h 5785910"/>
              <a:gd name="connsiteX7-95" fmla="*/ 2146318 w 5342334"/>
              <a:gd name="connsiteY7-96" fmla="*/ 5548257 h 5785910"/>
              <a:gd name="connsiteX8-97" fmla="*/ 2115204 w 5342334"/>
              <a:gd name="connsiteY8-98" fmla="*/ 5553206 h 5785910"/>
              <a:gd name="connsiteX9-99" fmla="*/ 1246460 w 5342334"/>
              <a:gd name="connsiteY9-100" fmla="*/ 5785910 h 5785910"/>
              <a:gd name="connsiteX10-101" fmla="*/ 0 w 5342334"/>
              <a:gd name="connsiteY10-102" fmla="*/ 3148605 h 5785910"/>
              <a:gd name="connsiteX11-103" fmla="*/ 1262428 w 5342334"/>
              <a:gd name="connsiteY11-104" fmla="*/ 2938106 h 5785910"/>
              <a:gd name="connsiteX12-105" fmla="*/ 1354605 w 5342334"/>
              <a:gd name="connsiteY12-106" fmla="*/ 2912708 h 5785910"/>
              <a:gd name="connsiteX13-107" fmla="*/ 3380735 w 5342334"/>
              <a:gd name="connsiteY13-108" fmla="*/ 118 h 5785910"/>
              <a:gd name="connsiteX14-109" fmla="*/ 3863622 w 5342334"/>
              <a:gd name="connsiteY14-110" fmla="*/ 912639 h 5785910"/>
              <a:gd name="connsiteX15-111" fmla="*/ 3674765 w 5342334"/>
              <a:gd name="connsiteY15-112" fmla="*/ 2045786 h 5785910"/>
              <a:gd name="connsiteX16-113" fmla="*/ 4585837 w 5342334"/>
              <a:gd name="connsiteY16-114" fmla="*/ 2046833 h 5785910"/>
              <a:gd name="connsiteX17-115" fmla="*/ 4775401 w 5342334"/>
              <a:gd name="connsiteY17-116" fmla="*/ 2003486 h 5785910"/>
              <a:gd name="connsiteX18-117" fmla="*/ 5203724 w 5342334"/>
              <a:gd name="connsiteY18-118" fmla="*/ 2381935 h 5785910"/>
              <a:gd name="connsiteX19-119" fmla="*/ 4980124 w 5342334"/>
              <a:gd name="connsiteY19-120" fmla="*/ 2705696 h 5785910"/>
              <a:gd name="connsiteX20-121" fmla="*/ 5342334 w 5342334"/>
              <a:gd name="connsiteY20-122" fmla="*/ 3258997 h 5785910"/>
              <a:gd name="connsiteX21-123" fmla="*/ 5107100 w 5342334"/>
              <a:gd name="connsiteY21-124" fmla="*/ 3754493 h 5785910"/>
              <a:gd name="connsiteX22-125" fmla="*/ 5342334 w 5342334"/>
              <a:gd name="connsiteY22-126" fmla="*/ 4140580 h 5785910"/>
              <a:gd name="connsiteX23-127" fmla="*/ 4844706 w 5342334"/>
              <a:gd name="connsiteY23-128" fmla="*/ 4606676 h 5785910"/>
              <a:gd name="connsiteX24-129" fmla="*/ 4790537 w 5342334"/>
              <a:gd name="connsiteY24-130" fmla="*/ 4596433 h 5785910"/>
              <a:gd name="connsiteX25-131" fmla="*/ 4802287 w 5342334"/>
              <a:gd name="connsiteY25-132" fmla="*/ 4606672 h 5785910"/>
              <a:gd name="connsiteX26-133" fmla="*/ 5191248 w 5342334"/>
              <a:gd name="connsiteY26-134" fmla="*/ 4997228 h 5785910"/>
              <a:gd name="connsiteX27-135" fmla="*/ 4866278 w 5342334"/>
              <a:gd name="connsiteY27-136" fmla="*/ 5435572 h 5785910"/>
              <a:gd name="connsiteX28-137" fmla="*/ 4581456 w 5342334"/>
              <a:gd name="connsiteY28-138" fmla="*/ 5443059 h 5785910"/>
              <a:gd name="connsiteX29-139" fmla="*/ 4593578 w 5342334"/>
              <a:gd name="connsiteY29-140" fmla="*/ 5444848 h 5785910"/>
              <a:gd name="connsiteX30-141" fmla="*/ 4581281 w 5342334"/>
              <a:gd name="connsiteY30-142" fmla="*/ 5445228 h 5785910"/>
              <a:gd name="connsiteX31-143" fmla="*/ 2168410 w 5342334"/>
              <a:gd name="connsiteY31-144" fmla="*/ 5525146 h 5785910"/>
              <a:gd name="connsiteX32-145" fmla="*/ 1445968 w 5342334"/>
              <a:gd name="connsiteY32-146" fmla="*/ 3310386 h 5785910"/>
              <a:gd name="connsiteX33-147" fmla="*/ 1441770 w 5342334"/>
              <a:gd name="connsiteY33-148" fmla="*/ 2943473 h 5785910"/>
              <a:gd name="connsiteX34-149" fmla="*/ 1514723 w 5342334"/>
              <a:gd name="connsiteY34-150" fmla="*/ 2929703 h 5785910"/>
              <a:gd name="connsiteX35-151" fmla="*/ 1975047 w 5342334"/>
              <a:gd name="connsiteY35-152" fmla="*/ 2725675 h 5785910"/>
              <a:gd name="connsiteX36-153" fmla="*/ 2654934 w 5342334"/>
              <a:gd name="connsiteY36-154" fmla="*/ 1630299 h 5785910"/>
              <a:gd name="connsiteX37-155" fmla="*/ 3108192 w 5342334"/>
              <a:gd name="connsiteY37-156" fmla="*/ 686009 h 5785910"/>
              <a:gd name="connsiteX38-157" fmla="*/ 3334821 w 5342334"/>
              <a:gd name="connsiteY38-158" fmla="*/ 6121 h 5785910"/>
              <a:gd name="connsiteX39-159" fmla="*/ 3380735 w 5342334"/>
              <a:gd name="connsiteY39-160" fmla="*/ 118 h 5785910"/>
              <a:gd name="connsiteX0-161" fmla="*/ 1438934 w 5342334"/>
              <a:gd name="connsiteY0-162" fmla="*/ 2944008 h 5785910"/>
              <a:gd name="connsiteX1-163" fmla="*/ 1441770 w 5342334"/>
              <a:gd name="connsiteY1-164" fmla="*/ 2943473 h 5785910"/>
              <a:gd name="connsiteX2-165" fmla="*/ 1438934 w 5342334"/>
              <a:gd name="connsiteY2-166" fmla="*/ 2944008 h 5785910"/>
              <a:gd name="connsiteX3-167" fmla="*/ 1354605 w 5342334"/>
              <a:gd name="connsiteY3-168" fmla="*/ 2912708 h 5785910"/>
              <a:gd name="connsiteX4-169" fmla="*/ 1428080 w 5342334"/>
              <a:gd name="connsiteY4-170" fmla="*/ 2945087 h 5785910"/>
              <a:gd name="connsiteX5-171" fmla="*/ 1431050 w 5342334"/>
              <a:gd name="connsiteY5-172" fmla="*/ 3320849 h 5785910"/>
              <a:gd name="connsiteX6-173" fmla="*/ 2146318 w 5342334"/>
              <a:gd name="connsiteY6-174" fmla="*/ 5548257 h 5785910"/>
              <a:gd name="connsiteX7-175" fmla="*/ 2115204 w 5342334"/>
              <a:gd name="connsiteY7-176" fmla="*/ 5553206 h 5785910"/>
              <a:gd name="connsiteX8-177" fmla="*/ 1246460 w 5342334"/>
              <a:gd name="connsiteY8-178" fmla="*/ 5785910 h 5785910"/>
              <a:gd name="connsiteX9-179" fmla="*/ 0 w 5342334"/>
              <a:gd name="connsiteY9-180" fmla="*/ 3148605 h 5785910"/>
              <a:gd name="connsiteX10-181" fmla="*/ 1262428 w 5342334"/>
              <a:gd name="connsiteY10-182" fmla="*/ 2938106 h 5785910"/>
              <a:gd name="connsiteX11-183" fmla="*/ 1354605 w 5342334"/>
              <a:gd name="connsiteY11-184" fmla="*/ 2912708 h 5785910"/>
              <a:gd name="connsiteX12-185" fmla="*/ 3380735 w 5342334"/>
              <a:gd name="connsiteY12-186" fmla="*/ 118 h 5785910"/>
              <a:gd name="connsiteX13-187" fmla="*/ 3863622 w 5342334"/>
              <a:gd name="connsiteY13-188" fmla="*/ 912639 h 5785910"/>
              <a:gd name="connsiteX14-189" fmla="*/ 3674765 w 5342334"/>
              <a:gd name="connsiteY14-190" fmla="*/ 2045786 h 5785910"/>
              <a:gd name="connsiteX15-191" fmla="*/ 4585837 w 5342334"/>
              <a:gd name="connsiteY15-192" fmla="*/ 2046833 h 5785910"/>
              <a:gd name="connsiteX16-193" fmla="*/ 4775401 w 5342334"/>
              <a:gd name="connsiteY16-194" fmla="*/ 2003486 h 5785910"/>
              <a:gd name="connsiteX17-195" fmla="*/ 5203724 w 5342334"/>
              <a:gd name="connsiteY17-196" fmla="*/ 2381935 h 5785910"/>
              <a:gd name="connsiteX18-197" fmla="*/ 4980124 w 5342334"/>
              <a:gd name="connsiteY18-198" fmla="*/ 2705696 h 5785910"/>
              <a:gd name="connsiteX19-199" fmla="*/ 5342334 w 5342334"/>
              <a:gd name="connsiteY19-200" fmla="*/ 3258997 h 5785910"/>
              <a:gd name="connsiteX20-201" fmla="*/ 5107100 w 5342334"/>
              <a:gd name="connsiteY20-202" fmla="*/ 3754493 h 5785910"/>
              <a:gd name="connsiteX21-203" fmla="*/ 5342334 w 5342334"/>
              <a:gd name="connsiteY21-204" fmla="*/ 4140580 h 5785910"/>
              <a:gd name="connsiteX22-205" fmla="*/ 4844706 w 5342334"/>
              <a:gd name="connsiteY22-206" fmla="*/ 4606676 h 5785910"/>
              <a:gd name="connsiteX23-207" fmla="*/ 4790537 w 5342334"/>
              <a:gd name="connsiteY23-208" fmla="*/ 4596433 h 5785910"/>
              <a:gd name="connsiteX24-209" fmla="*/ 4802287 w 5342334"/>
              <a:gd name="connsiteY24-210" fmla="*/ 4606672 h 5785910"/>
              <a:gd name="connsiteX25-211" fmla="*/ 5191248 w 5342334"/>
              <a:gd name="connsiteY25-212" fmla="*/ 4997228 h 5785910"/>
              <a:gd name="connsiteX26-213" fmla="*/ 4866278 w 5342334"/>
              <a:gd name="connsiteY26-214" fmla="*/ 5435572 h 5785910"/>
              <a:gd name="connsiteX27-215" fmla="*/ 4581456 w 5342334"/>
              <a:gd name="connsiteY27-216" fmla="*/ 5443059 h 5785910"/>
              <a:gd name="connsiteX28-217" fmla="*/ 4593578 w 5342334"/>
              <a:gd name="connsiteY28-218" fmla="*/ 5444848 h 5785910"/>
              <a:gd name="connsiteX29-219" fmla="*/ 4581281 w 5342334"/>
              <a:gd name="connsiteY29-220" fmla="*/ 5445228 h 5785910"/>
              <a:gd name="connsiteX30-221" fmla="*/ 2168410 w 5342334"/>
              <a:gd name="connsiteY30-222" fmla="*/ 5525146 h 5785910"/>
              <a:gd name="connsiteX31-223" fmla="*/ 1445968 w 5342334"/>
              <a:gd name="connsiteY31-224" fmla="*/ 3310386 h 5785910"/>
              <a:gd name="connsiteX32-225" fmla="*/ 1441770 w 5342334"/>
              <a:gd name="connsiteY32-226" fmla="*/ 2943473 h 5785910"/>
              <a:gd name="connsiteX33-227" fmla="*/ 1514723 w 5342334"/>
              <a:gd name="connsiteY33-228" fmla="*/ 2929703 h 5785910"/>
              <a:gd name="connsiteX34-229" fmla="*/ 1975047 w 5342334"/>
              <a:gd name="connsiteY34-230" fmla="*/ 2725675 h 5785910"/>
              <a:gd name="connsiteX35-231" fmla="*/ 2654934 w 5342334"/>
              <a:gd name="connsiteY35-232" fmla="*/ 1630299 h 5785910"/>
              <a:gd name="connsiteX36-233" fmla="*/ 3108192 w 5342334"/>
              <a:gd name="connsiteY36-234" fmla="*/ 686009 h 5785910"/>
              <a:gd name="connsiteX37-235" fmla="*/ 3334821 w 5342334"/>
              <a:gd name="connsiteY37-236" fmla="*/ 6121 h 5785910"/>
              <a:gd name="connsiteX38-237" fmla="*/ 3380735 w 5342334"/>
              <a:gd name="connsiteY38-238" fmla="*/ 118 h 5785910"/>
              <a:gd name="connsiteX0-239" fmla="*/ 1438934 w 5342334"/>
              <a:gd name="connsiteY0-240" fmla="*/ 2944008 h 5785910"/>
              <a:gd name="connsiteX1-241" fmla="*/ 1441770 w 5342334"/>
              <a:gd name="connsiteY1-242" fmla="*/ 2943473 h 5785910"/>
              <a:gd name="connsiteX2-243" fmla="*/ 1438934 w 5342334"/>
              <a:gd name="connsiteY2-244" fmla="*/ 2944008 h 5785910"/>
              <a:gd name="connsiteX3-245" fmla="*/ 1354605 w 5342334"/>
              <a:gd name="connsiteY3-246" fmla="*/ 2912708 h 5785910"/>
              <a:gd name="connsiteX4-247" fmla="*/ 1428080 w 5342334"/>
              <a:gd name="connsiteY4-248" fmla="*/ 2945087 h 5785910"/>
              <a:gd name="connsiteX5-249" fmla="*/ 1431050 w 5342334"/>
              <a:gd name="connsiteY5-250" fmla="*/ 3320849 h 5785910"/>
              <a:gd name="connsiteX6-251" fmla="*/ 2146318 w 5342334"/>
              <a:gd name="connsiteY6-252" fmla="*/ 5548257 h 5785910"/>
              <a:gd name="connsiteX7-253" fmla="*/ 2115204 w 5342334"/>
              <a:gd name="connsiteY7-254" fmla="*/ 5553206 h 5785910"/>
              <a:gd name="connsiteX8-255" fmla="*/ 1246460 w 5342334"/>
              <a:gd name="connsiteY8-256" fmla="*/ 5785910 h 5785910"/>
              <a:gd name="connsiteX9-257" fmla="*/ 0 w 5342334"/>
              <a:gd name="connsiteY9-258" fmla="*/ 3148605 h 5785910"/>
              <a:gd name="connsiteX10-259" fmla="*/ 1262428 w 5342334"/>
              <a:gd name="connsiteY10-260" fmla="*/ 2938106 h 5785910"/>
              <a:gd name="connsiteX11-261" fmla="*/ 1354605 w 5342334"/>
              <a:gd name="connsiteY11-262" fmla="*/ 2912708 h 5785910"/>
              <a:gd name="connsiteX12-263" fmla="*/ 3380735 w 5342334"/>
              <a:gd name="connsiteY12-264" fmla="*/ 118 h 5785910"/>
              <a:gd name="connsiteX13-265" fmla="*/ 3863622 w 5342334"/>
              <a:gd name="connsiteY13-266" fmla="*/ 912639 h 5785910"/>
              <a:gd name="connsiteX14-267" fmla="*/ 3674765 w 5342334"/>
              <a:gd name="connsiteY14-268" fmla="*/ 2045786 h 5785910"/>
              <a:gd name="connsiteX15-269" fmla="*/ 4585837 w 5342334"/>
              <a:gd name="connsiteY15-270" fmla="*/ 2046833 h 5785910"/>
              <a:gd name="connsiteX16-271" fmla="*/ 4775401 w 5342334"/>
              <a:gd name="connsiteY16-272" fmla="*/ 2003486 h 5785910"/>
              <a:gd name="connsiteX17-273" fmla="*/ 5203724 w 5342334"/>
              <a:gd name="connsiteY17-274" fmla="*/ 2381935 h 5785910"/>
              <a:gd name="connsiteX18-275" fmla="*/ 4980124 w 5342334"/>
              <a:gd name="connsiteY18-276" fmla="*/ 2705696 h 5785910"/>
              <a:gd name="connsiteX19-277" fmla="*/ 5342334 w 5342334"/>
              <a:gd name="connsiteY19-278" fmla="*/ 3258997 h 5785910"/>
              <a:gd name="connsiteX20-279" fmla="*/ 5107100 w 5342334"/>
              <a:gd name="connsiteY20-280" fmla="*/ 3754493 h 5785910"/>
              <a:gd name="connsiteX21-281" fmla="*/ 5342334 w 5342334"/>
              <a:gd name="connsiteY21-282" fmla="*/ 4140580 h 5785910"/>
              <a:gd name="connsiteX22-283" fmla="*/ 4844706 w 5342334"/>
              <a:gd name="connsiteY22-284" fmla="*/ 4606676 h 5785910"/>
              <a:gd name="connsiteX23-285" fmla="*/ 4790537 w 5342334"/>
              <a:gd name="connsiteY23-286" fmla="*/ 4596433 h 5785910"/>
              <a:gd name="connsiteX24-287" fmla="*/ 4802287 w 5342334"/>
              <a:gd name="connsiteY24-288" fmla="*/ 4606672 h 5785910"/>
              <a:gd name="connsiteX25-289" fmla="*/ 5191248 w 5342334"/>
              <a:gd name="connsiteY25-290" fmla="*/ 4997228 h 5785910"/>
              <a:gd name="connsiteX26-291" fmla="*/ 4866278 w 5342334"/>
              <a:gd name="connsiteY26-292" fmla="*/ 5435572 h 5785910"/>
              <a:gd name="connsiteX27-293" fmla="*/ 4581456 w 5342334"/>
              <a:gd name="connsiteY27-294" fmla="*/ 5443059 h 5785910"/>
              <a:gd name="connsiteX28-295" fmla="*/ 4593578 w 5342334"/>
              <a:gd name="connsiteY28-296" fmla="*/ 5444848 h 5785910"/>
              <a:gd name="connsiteX29-297" fmla="*/ 4581281 w 5342334"/>
              <a:gd name="connsiteY29-298" fmla="*/ 5445228 h 5785910"/>
              <a:gd name="connsiteX30-299" fmla="*/ 2168410 w 5342334"/>
              <a:gd name="connsiteY30-300" fmla="*/ 5525146 h 5785910"/>
              <a:gd name="connsiteX31-301" fmla="*/ 1445968 w 5342334"/>
              <a:gd name="connsiteY31-302" fmla="*/ 3310386 h 5785910"/>
              <a:gd name="connsiteX32-303" fmla="*/ 1441770 w 5342334"/>
              <a:gd name="connsiteY32-304" fmla="*/ 2943473 h 5785910"/>
              <a:gd name="connsiteX33-305" fmla="*/ 1514723 w 5342334"/>
              <a:gd name="connsiteY33-306" fmla="*/ 2929703 h 5785910"/>
              <a:gd name="connsiteX34-307" fmla="*/ 1975047 w 5342334"/>
              <a:gd name="connsiteY34-308" fmla="*/ 2725675 h 5785910"/>
              <a:gd name="connsiteX35-309" fmla="*/ 2654934 w 5342334"/>
              <a:gd name="connsiteY35-310" fmla="*/ 1630299 h 5785910"/>
              <a:gd name="connsiteX36-311" fmla="*/ 3108192 w 5342334"/>
              <a:gd name="connsiteY36-312" fmla="*/ 686009 h 5785910"/>
              <a:gd name="connsiteX37-313" fmla="*/ 3334821 w 5342334"/>
              <a:gd name="connsiteY37-314" fmla="*/ 6121 h 5785910"/>
              <a:gd name="connsiteX38-315" fmla="*/ 3380735 w 5342334"/>
              <a:gd name="connsiteY38-316" fmla="*/ 118 h 5785910"/>
              <a:gd name="connsiteX0-317" fmla="*/ 1438934 w 5342334"/>
              <a:gd name="connsiteY0-318" fmla="*/ 2944008 h 5785910"/>
              <a:gd name="connsiteX1-319" fmla="*/ 1441770 w 5342334"/>
              <a:gd name="connsiteY1-320" fmla="*/ 2943473 h 5785910"/>
              <a:gd name="connsiteX2-321" fmla="*/ 1438934 w 5342334"/>
              <a:gd name="connsiteY2-322" fmla="*/ 2944008 h 5785910"/>
              <a:gd name="connsiteX3-323" fmla="*/ 1354605 w 5342334"/>
              <a:gd name="connsiteY3-324" fmla="*/ 2912708 h 5785910"/>
              <a:gd name="connsiteX4-325" fmla="*/ 1428080 w 5342334"/>
              <a:gd name="connsiteY4-326" fmla="*/ 2945087 h 5785910"/>
              <a:gd name="connsiteX5-327" fmla="*/ 1431050 w 5342334"/>
              <a:gd name="connsiteY5-328" fmla="*/ 3320849 h 5785910"/>
              <a:gd name="connsiteX6-329" fmla="*/ 2146318 w 5342334"/>
              <a:gd name="connsiteY6-330" fmla="*/ 5548257 h 5785910"/>
              <a:gd name="connsiteX7-331" fmla="*/ 2115204 w 5342334"/>
              <a:gd name="connsiteY7-332" fmla="*/ 5553206 h 5785910"/>
              <a:gd name="connsiteX8-333" fmla="*/ 1246460 w 5342334"/>
              <a:gd name="connsiteY8-334" fmla="*/ 5785910 h 5785910"/>
              <a:gd name="connsiteX9-335" fmla="*/ 0 w 5342334"/>
              <a:gd name="connsiteY9-336" fmla="*/ 3148605 h 5785910"/>
              <a:gd name="connsiteX10-337" fmla="*/ 1262428 w 5342334"/>
              <a:gd name="connsiteY10-338" fmla="*/ 2938106 h 5785910"/>
              <a:gd name="connsiteX11-339" fmla="*/ 1354605 w 5342334"/>
              <a:gd name="connsiteY11-340" fmla="*/ 2912708 h 5785910"/>
              <a:gd name="connsiteX12-341" fmla="*/ 3380735 w 5342334"/>
              <a:gd name="connsiteY12-342" fmla="*/ 118 h 5785910"/>
              <a:gd name="connsiteX13-343" fmla="*/ 3863622 w 5342334"/>
              <a:gd name="connsiteY13-344" fmla="*/ 912639 h 5785910"/>
              <a:gd name="connsiteX14-345" fmla="*/ 3674765 w 5342334"/>
              <a:gd name="connsiteY14-346" fmla="*/ 2045786 h 5785910"/>
              <a:gd name="connsiteX15-347" fmla="*/ 4585837 w 5342334"/>
              <a:gd name="connsiteY15-348" fmla="*/ 2046833 h 5785910"/>
              <a:gd name="connsiteX16-349" fmla="*/ 4775401 w 5342334"/>
              <a:gd name="connsiteY16-350" fmla="*/ 2003486 h 5785910"/>
              <a:gd name="connsiteX17-351" fmla="*/ 5203724 w 5342334"/>
              <a:gd name="connsiteY17-352" fmla="*/ 2381935 h 5785910"/>
              <a:gd name="connsiteX18-353" fmla="*/ 4980124 w 5342334"/>
              <a:gd name="connsiteY18-354" fmla="*/ 2705696 h 5785910"/>
              <a:gd name="connsiteX19-355" fmla="*/ 5342334 w 5342334"/>
              <a:gd name="connsiteY19-356" fmla="*/ 3258997 h 5785910"/>
              <a:gd name="connsiteX20-357" fmla="*/ 5107100 w 5342334"/>
              <a:gd name="connsiteY20-358" fmla="*/ 3754493 h 5785910"/>
              <a:gd name="connsiteX21-359" fmla="*/ 5342334 w 5342334"/>
              <a:gd name="connsiteY21-360" fmla="*/ 4140580 h 5785910"/>
              <a:gd name="connsiteX22-361" fmla="*/ 4844706 w 5342334"/>
              <a:gd name="connsiteY22-362" fmla="*/ 4606676 h 5785910"/>
              <a:gd name="connsiteX23-363" fmla="*/ 4790537 w 5342334"/>
              <a:gd name="connsiteY23-364" fmla="*/ 4596433 h 5785910"/>
              <a:gd name="connsiteX24-365" fmla="*/ 4802287 w 5342334"/>
              <a:gd name="connsiteY24-366" fmla="*/ 4606672 h 5785910"/>
              <a:gd name="connsiteX25-367" fmla="*/ 5191248 w 5342334"/>
              <a:gd name="connsiteY25-368" fmla="*/ 4997228 h 5785910"/>
              <a:gd name="connsiteX26-369" fmla="*/ 4866278 w 5342334"/>
              <a:gd name="connsiteY26-370" fmla="*/ 5435572 h 5785910"/>
              <a:gd name="connsiteX27-371" fmla="*/ 4581456 w 5342334"/>
              <a:gd name="connsiteY27-372" fmla="*/ 5443059 h 5785910"/>
              <a:gd name="connsiteX28-373" fmla="*/ 4593578 w 5342334"/>
              <a:gd name="connsiteY28-374" fmla="*/ 5444848 h 5785910"/>
              <a:gd name="connsiteX29-375" fmla="*/ 4581281 w 5342334"/>
              <a:gd name="connsiteY29-376" fmla="*/ 5445228 h 5785910"/>
              <a:gd name="connsiteX30-377" fmla="*/ 2168410 w 5342334"/>
              <a:gd name="connsiteY30-378" fmla="*/ 5525146 h 5785910"/>
              <a:gd name="connsiteX31-379" fmla="*/ 1445968 w 5342334"/>
              <a:gd name="connsiteY31-380" fmla="*/ 3310386 h 5785910"/>
              <a:gd name="connsiteX32-381" fmla="*/ 1441770 w 5342334"/>
              <a:gd name="connsiteY32-382" fmla="*/ 2943473 h 5785910"/>
              <a:gd name="connsiteX33-383" fmla="*/ 1514723 w 5342334"/>
              <a:gd name="connsiteY33-384" fmla="*/ 2929703 h 5785910"/>
              <a:gd name="connsiteX34-385" fmla="*/ 1975047 w 5342334"/>
              <a:gd name="connsiteY34-386" fmla="*/ 2725675 h 5785910"/>
              <a:gd name="connsiteX35-387" fmla="*/ 2654934 w 5342334"/>
              <a:gd name="connsiteY35-388" fmla="*/ 1630299 h 5785910"/>
              <a:gd name="connsiteX36-389" fmla="*/ 3108192 w 5342334"/>
              <a:gd name="connsiteY36-390" fmla="*/ 686009 h 5785910"/>
              <a:gd name="connsiteX37-391" fmla="*/ 3334821 w 5342334"/>
              <a:gd name="connsiteY37-392" fmla="*/ 6121 h 5785910"/>
              <a:gd name="connsiteX38-393" fmla="*/ 3380735 w 5342334"/>
              <a:gd name="connsiteY38-394" fmla="*/ 118 h 5785910"/>
              <a:gd name="connsiteX0-395" fmla="*/ 1438934 w 5342334"/>
              <a:gd name="connsiteY0-396" fmla="*/ 2944008 h 5785910"/>
              <a:gd name="connsiteX1-397" fmla="*/ 1441770 w 5342334"/>
              <a:gd name="connsiteY1-398" fmla="*/ 2943473 h 5785910"/>
              <a:gd name="connsiteX2-399" fmla="*/ 1438934 w 5342334"/>
              <a:gd name="connsiteY2-400" fmla="*/ 2944008 h 5785910"/>
              <a:gd name="connsiteX3-401" fmla="*/ 1354605 w 5342334"/>
              <a:gd name="connsiteY3-402" fmla="*/ 2912708 h 5785910"/>
              <a:gd name="connsiteX4-403" fmla="*/ 1428080 w 5342334"/>
              <a:gd name="connsiteY4-404" fmla="*/ 2945087 h 5785910"/>
              <a:gd name="connsiteX5-405" fmla="*/ 1431050 w 5342334"/>
              <a:gd name="connsiteY5-406" fmla="*/ 3320849 h 5785910"/>
              <a:gd name="connsiteX6-407" fmla="*/ 2146318 w 5342334"/>
              <a:gd name="connsiteY6-408" fmla="*/ 5548257 h 5785910"/>
              <a:gd name="connsiteX7-409" fmla="*/ 2115204 w 5342334"/>
              <a:gd name="connsiteY7-410" fmla="*/ 5553206 h 5785910"/>
              <a:gd name="connsiteX8-411" fmla="*/ 1246460 w 5342334"/>
              <a:gd name="connsiteY8-412" fmla="*/ 5785910 h 5785910"/>
              <a:gd name="connsiteX9-413" fmla="*/ 0 w 5342334"/>
              <a:gd name="connsiteY9-414" fmla="*/ 3148605 h 5785910"/>
              <a:gd name="connsiteX10-415" fmla="*/ 1262428 w 5342334"/>
              <a:gd name="connsiteY10-416" fmla="*/ 2938106 h 5785910"/>
              <a:gd name="connsiteX11-417" fmla="*/ 1354605 w 5342334"/>
              <a:gd name="connsiteY11-418" fmla="*/ 2912708 h 5785910"/>
              <a:gd name="connsiteX12-419" fmla="*/ 3380735 w 5342334"/>
              <a:gd name="connsiteY12-420" fmla="*/ 118 h 5785910"/>
              <a:gd name="connsiteX13-421" fmla="*/ 3863622 w 5342334"/>
              <a:gd name="connsiteY13-422" fmla="*/ 912639 h 5785910"/>
              <a:gd name="connsiteX14-423" fmla="*/ 3674765 w 5342334"/>
              <a:gd name="connsiteY14-424" fmla="*/ 2045786 h 5785910"/>
              <a:gd name="connsiteX15-425" fmla="*/ 4585837 w 5342334"/>
              <a:gd name="connsiteY15-426" fmla="*/ 2046833 h 5785910"/>
              <a:gd name="connsiteX16-427" fmla="*/ 4775401 w 5342334"/>
              <a:gd name="connsiteY16-428" fmla="*/ 2003486 h 5785910"/>
              <a:gd name="connsiteX17-429" fmla="*/ 5203724 w 5342334"/>
              <a:gd name="connsiteY17-430" fmla="*/ 2381935 h 5785910"/>
              <a:gd name="connsiteX18-431" fmla="*/ 4980124 w 5342334"/>
              <a:gd name="connsiteY18-432" fmla="*/ 2705696 h 5785910"/>
              <a:gd name="connsiteX19-433" fmla="*/ 5342334 w 5342334"/>
              <a:gd name="connsiteY19-434" fmla="*/ 3258997 h 5785910"/>
              <a:gd name="connsiteX20-435" fmla="*/ 5107100 w 5342334"/>
              <a:gd name="connsiteY20-436" fmla="*/ 3754493 h 5785910"/>
              <a:gd name="connsiteX21-437" fmla="*/ 5342334 w 5342334"/>
              <a:gd name="connsiteY21-438" fmla="*/ 4140580 h 5785910"/>
              <a:gd name="connsiteX22-439" fmla="*/ 4844706 w 5342334"/>
              <a:gd name="connsiteY22-440" fmla="*/ 4606676 h 5785910"/>
              <a:gd name="connsiteX23-441" fmla="*/ 4790537 w 5342334"/>
              <a:gd name="connsiteY23-442" fmla="*/ 4596433 h 5785910"/>
              <a:gd name="connsiteX24-443" fmla="*/ 4802287 w 5342334"/>
              <a:gd name="connsiteY24-444" fmla="*/ 4606672 h 5785910"/>
              <a:gd name="connsiteX25-445" fmla="*/ 5191248 w 5342334"/>
              <a:gd name="connsiteY25-446" fmla="*/ 4997228 h 5785910"/>
              <a:gd name="connsiteX26-447" fmla="*/ 4866278 w 5342334"/>
              <a:gd name="connsiteY26-448" fmla="*/ 5435572 h 5785910"/>
              <a:gd name="connsiteX27-449" fmla="*/ 4581456 w 5342334"/>
              <a:gd name="connsiteY27-450" fmla="*/ 5443059 h 5785910"/>
              <a:gd name="connsiteX28-451" fmla="*/ 4593578 w 5342334"/>
              <a:gd name="connsiteY28-452" fmla="*/ 5444848 h 5785910"/>
              <a:gd name="connsiteX29-453" fmla="*/ 4581281 w 5342334"/>
              <a:gd name="connsiteY29-454" fmla="*/ 5445228 h 5785910"/>
              <a:gd name="connsiteX30-455" fmla="*/ 2168410 w 5342334"/>
              <a:gd name="connsiteY30-456" fmla="*/ 5525146 h 5785910"/>
              <a:gd name="connsiteX31-457" fmla="*/ 1445968 w 5342334"/>
              <a:gd name="connsiteY31-458" fmla="*/ 3310386 h 5785910"/>
              <a:gd name="connsiteX32-459" fmla="*/ 1441770 w 5342334"/>
              <a:gd name="connsiteY32-460" fmla="*/ 2943473 h 5785910"/>
              <a:gd name="connsiteX33-461" fmla="*/ 1514723 w 5342334"/>
              <a:gd name="connsiteY33-462" fmla="*/ 2929703 h 5785910"/>
              <a:gd name="connsiteX34-463" fmla="*/ 1975047 w 5342334"/>
              <a:gd name="connsiteY34-464" fmla="*/ 2725675 h 5785910"/>
              <a:gd name="connsiteX35-465" fmla="*/ 2654934 w 5342334"/>
              <a:gd name="connsiteY35-466" fmla="*/ 1630299 h 5785910"/>
              <a:gd name="connsiteX36-467" fmla="*/ 3108192 w 5342334"/>
              <a:gd name="connsiteY36-468" fmla="*/ 686009 h 5785910"/>
              <a:gd name="connsiteX37-469" fmla="*/ 3334821 w 5342334"/>
              <a:gd name="connsiteY37-470" fmla="*/ 6121 h 5785910"/>
              <a:gd name="connsiteX38-471" fmla="*/ 3380735 w 5342334"/>
              <a:gd name="connsiteY38-472" fmla="*/ 118 h 5785910"/>
              <a:gd name="connsiteX0-473" fmla="*/ 1438934 w 5342334"/>
              <a:gd name="connsiteY0-474" fmla="*/ 2944008 h 5785910"/>
              <a:gd name="connsiteX1-475" fmla="*/ 1441770 w 5342334"/>
              <a:gd name="connsiteY1-476" fmla="*/ 2943473 h 5785910"/>
              <a:gd name="connsiteX2-477" fmla="*/ 1438934 w 5342334"/>
              <a:gd name="connsiteY2-478" fmla="*/ 2944008 h 5785910"/>
              <a:gd name="connsiteX3-479" fmla="*/ 1354605 w 5342334"/>
              <a:gd name="connsiteY3-480" fmla="*/ 2912708 h 5785910"/>
              <a:gd name="connsiteX4-481" fmla="*/ 1428080 w 5342334"/>
              <a:gd name="connsiteY4-482" fmla="*/ 2945087 h 5785910"/>
              <a:gd name="connsiteX5-483" fmla="*/ 1431050 w 5342334"/>
              <a:gd name="connsiteY5-484" fmla="*/ 3320849 h 5785910"/>
              <a:gd name="connsiteX6-485" fmla="*/ 2146318 w 5342334"/>
              <a:gd name="connsiteY6-486" fmla="*/ 5548257 h 5785910"/>
              <a:gd name="connsiteX7-487" fmla="*/ 2115204 w 5342334"/>
              <a:gd name="connsiteY7-488" fmla="*/ 5553206 h 5785910"/>
              <a:gd name="connsiteX8-489" fmla="*/ 1246460 w 5342334"/>
              <a:gd name="connsiteY8-490" fmla="*/ 5785910 h 5785910"/>
              <a:gd name="connsiteX9-491" fmla="*/ 0 w 5342334"/>
              <a:gd name="connsiteY9-492" fmla="*/ 3148605 h 5785910"/>
              <a:gd name="connsiteX10-493" fmla="*/ 1262428 w 5342334"/>
              <a:gd name="connsiteY10-494" fmla="*/ 2938106 h 5785910"/>
              <a:gd name="connsiteX11-495" fmla="*/ 1354605 w 5342334"/>
              <a:gd name="connsiteY11-496" fmla="*/ 2912708 h 5785910"/>
              <a:gd name="connsiteX12-497" fmla="*/ 3380735 w 5342334"/>
              <a:gd name="connsiteY12-498" fmla="*/ 118 h 5785910"/>
              <a:gd name="connsiteX13-499" fmla="*/ 3863622 w 5342334"/>
              <a:gd name="connsiteY13-500" fmla="*/ 912639 h 5785910"/>
              <a:gd name="connsiteX14-501" fmla="*/ 3674765 w 5342334"/>
              <a:gd name="connsiteY14-502" fmla="*/ 2045786 h 5785910"/>
              <a:gd name="connsiteX15-503" fmla="*/ 4585837 w 5342334"/>
              <a:gd name="connsiteY15-504" fmla="*/ 2046833 h 5785910"/>
              <a:gd name="connsiteX16-505" fmla="*/ 4775401 w 5342334"/>
              <a:gd name="connsiteY16-506" fmla="*/ 2003486 h 5785910"/>
              <a:gd name="connsiteX17-507" fmla="*/ 5203724 w 5342334"/>
              <a:gd name="connsiteY17-508" fmla="*/ 2381935 h 5785910"/>
              <a:gd name="connsiteX18-509" fmla="*/ 4980124 w 5342334"/>
              <a:gd name="connsiteY18-510" fmla="*/ 2705696 h 5785910"/>
              <a:gd name="connsiteX19-511" fmla="*/ 5342334 w 5342334"/>
              <a:gd name="connsiteY19-512" fmla="*/ 3258997 h 5785910"/>
              <a:gd name="connsiteX20-513" fmla="*/ 5107100 w 5342334"/>
              <a:gd name="connsiteY20-514" fmla="*/ 3754493 h 5785910"/>
              <a:gd name="connsiteX21-515" fmla="*/ 5342334 w 5342334"/>
              <a:gd name="connsiteY21-516" fmla="*/ 4140580 h 5785910"/>
              <a:gd name="connsiteX22-517" fmla="*/ 4844706 w 5342334"/>
              <a:gd name="connsiteY22-518" fmla="*/ 4606676 h 5785910"/>
              <a:gd name="connsiteX23-519" fmla="*/ 4790537 w 5342334"/>
              <a:gd name="connsiteY23-520" fmla="*/ 4596433 h 5785910"/>
              <a:gd name="connsiteX24-521" fmla="*/ 4802287 w 5342334"/>
              <a:gd name="connsiteY24-522" fmla="*/ 4606672 h 5785910"/>
              <a:gd name="connsiteX25-523" fmla="*/ 5191248 w 5342334"/>
              <a:gd name="connsiteY25-524" fmla="*/ 4997228 h 5785910"/>
              <a:gd name="connsiteX26-525" fmla="*/ 4866278 w 5342334"/>
              <a:gd name="connsiteY26-526" fmla="*/ 5435572 h 5785910"/>
              <a:gd name="connsiteX27-527" fmla="*/ 4581456 w 5342334"/>
              <a:gd name="connsiteY27-528" fmla="*/ 5443059 h 5785910"/>
              <a:gd name="connsiteX28-529" fmla="*/ 4593578 w 5342334"/>
              <a:gd name="connsiteY28-530" fmla="*/ 5444848 h 5785910"/>
              <a:gd name="connsiteX29-531" fmla="*/ 4581281 w 5342334"/>
              <a:gd name="connsiteY29-532" fmla="*/ 5445228 h 5785910"/>
              <a:gd name="connsiteX30-533" fmla="*/ 2168410 w 5342334"/>
              <a:gd name="connsiteY30-534" fmla="*/ 5525146 h 5785910"/>
              <a:gd name="connsiteX31-535" fmla="*/ 1445968 w 5342334"/>
              <a:gd name="connsiteY31-536" fmla="*/ 3310386 h 5785910"/>
              <a:gd name="connsiteX32-537" fmla="*/ 1441770 w 5342334"/>
              <a:gd name="connsiteY32-538" fmla="*/ 2943473 h 5785910"/>
              <a:gd name="connsiteX33-539" fmla="*/ 1514723 w 5342334"/>
              <a:gd name="connsiteY33-540" fmla="*/ 2929703 h 5785910"/>
              <a:gd name="connsiteX34-541" fmla="*/ 1975047 w 5342334"/>
              <a:gd name="connsiteY34-542" fmla="*/ 2725675 h 5785910"/>
              <a:gd name="connsiteX35-543" fmla="*/ 2654934 w 5342334"/>
              <a:gd name="connsiteY35-544" fmla="*/ 1630299 h 5785910"/>
              <a:gd name="connsiteX36-545" fmla="*/ 3108192 w 5342334"/>
              <a:gd name="connsiteY36-546" fmla="*/ 686009 h 5785910"/>
              <a:gd name="connsiteX37-547" fmla="*/ 3334821 w 5342334"/>
              <a:gd name="connsiteY37-548" fmla="*/ 6121 h 5785910"/>
              <a:gd name="connsiteX38-549" fmla="*/ 3380735 w 5342334"/>
              <a:gd name="connsiteY38-550" fmla="*/ 118 h 5785910"/>
              <a:gd name="connsiteX0-551" fmla="*/ 1438934 w 5342334"/>
              <a:gd name="connsiteY0-552" fmla="*/ 2944008 h 5785910"/>
              <a:gd name="connsiteX1-553" fmla="*/ 1441770 w 5342334"/>
              <a:gd name="connsiteY1-554" fmla="*/ 2943473 h 5785910"/>
              <a:gd name="connsiteX2-555" fmla="*/ 1438934 w 5342334"/>
              <a:gd name="connsiteY2-556" fmla="*/ 2944008 h 5785910"/>
              <a:gd name="connsiteX3-557" fmla="*/ 1354605 w 5342334"/>
              <a:gd name="connsiteY3-558" fmla="*/ 2912708 h 5785910"/>
              <a:gd name="connsiteX4-559" fmla="*/ 1428080 w 5342334"/>
              <a:gd name="connsiteY4-560" fmla="*/ 2945087 h 5785910"/>
              <a:gd name="connsiteX5-561" fmla="*/ 1423906 w 5342334"/>
              <a:gd name="connsiteY5-562" fmla="*/ 3323230 h 5785910"/>
              <a:gd name="connsiteX6-563" fmla="*/ 2146318 w 5342334"/>
              <a:gd name="connsiteY6-564" fmla="*/ 5548257 h 5785910"/>
              <a:gd name="connsiteX7-565" fmla="*/ 2115204 w 5342334"/>
              <a:gd name="connsiteY7-566" fmla="*/ 5553206 h 5785910"/>
              <a:gd name="connsiteX8-567" fmla="*/ 1246460 w 5342334"/>
              <a:gd name="connsiteY8-568" fmla="*/ 5785910 h 5785910"/>
              <a:gd name="connsiteX9-569" fmla="*/ 0 w 5342334"/>
              <a:gd name="connsiteY9-570" fmla="*/ 3148605 h 5785910"/>
              <a:gd name="connsiteX10-571" fmla="*/ 1262428 w 5342334"/>
              <a:gd name="connsiteY10-572" fmla="*/ 2938106 h 5785910"/>
              <a:gd name="connsiteX11-573" fmla="*/ 1354605 w 5342334"/>
              <a:gd name="connsiteY11-574" fmla="*/ 2912708 h 5785910"/>
              <a:gd name="connsiteX12-575" fmla="*/ 3380735 w 5342334"/>
              <a:gd name="connsiteY12-576" fmla="*/ 118 h 5785910"/>
              <a:gd name="connsiteX13-577" fmla="*/ 3863622 w 5342334"/>
              <a:gd name="connsiteY13-578" fmla="*/ 912639 h 5785910"/>
              <a:gd name="connsiteX14-579" fmla="*/ 3674765 w 5342334"/>
              <a:gd name="connsiteY14-580" fmla="*/ 2045786 h 5785910"/>
              <a:gd name="connsiteX15-581" fmla="*/ 4585837 w 5342334"/>
              <a:gd name="connsiteY15-582" fmla="*/ 2046833 h 5785910"/>
              <a:gd name="connsiteX16-583" fmla="*/ 4775401 w 5342334"/>
              <a:gd name="connsiteY16-584" fmla="*/ 2003486 h 5785910"/>
              <a:gd name="connsiteX17-585" fmla="*/ 5203724 w 5342334"/>
              <a:gd name="connsiteY17-586" fmla="*/ 2381935 h 5785910"/>
              <a:gd name="connsiteX18-587" fmla="*/ 4980124 w 5342334"/>
              <a:gd name="connsiteY18-588" fmla="*/ 2705696 h 5785910"/>
              <a:gd name="connsiteX19-589" fmla="*/ 5342334 w 5342334"/>
              <a:gd name="connsiteY19-590" fmla="*/ 3258997 h 5785910"/>
              <a:gd name="connsiteX20-591" fmla="*/ 5107100 w 5342334"/>
              <a:gd name="connsiteY20-592" fmla="*/ 3754493 h 5785910"/>
              <a:gd name="connsiteX21-593" fmla="*/ 5342334 w 5342334"/>
              <a:gd name="connsiteY21-594" fmla="*/ 4140580 h 5785910"/>
              <a:gd name="connsiteX22-595" fmla="*/ 4844706 w 5342334"/>
              <a:gd name="connsiteY22-596" fmla="*/ 4606676 h 5785910"/>
              <a:gd name="connsiteX23-597" fmla="*/ 4790537 w 5342334"/>
              <a:gd name="connsiteY23-598" fmla="*/ 4596433 h 5785910"/>
              <a:gd name="connsiteX24-599" fmla="*/ 4802287 w 5342334"/>
              <a:gd name="connsiteY24-600" fmla="*/ 4606672 h 5785910"/>
              <a:gd name="connsiteX25-601" fmla="*/ 5191248 w 5342334"/>
              <a:gd name="connsiteY25-602" fmla="*/ 4997228 h 5785910"/>
              <a:gd name="connsiteX26-603" fmla="*/ 4866278 w 5342334"/>
              <a:gd name="connsiteY26-604" fmla="*/ 5435572 h 5785910"/>
              <a:gd name="connsiteX27-605" fmla="*/ 4581456 w 5342334"/>
              <a:gd name="connsiteY27-606" fmla="*/ 5443059 h 5785910"/>
              <a:gd name="connsiteX28-607" fmla="*/ 4593578 w 5342334"/>
              <a:gd name="connsiteY28-608" fmla="*/ 5444848 h 5785910"/>
              <a:gd name="connsiteX29-609" fmla="*/ 4581281 w 5342334"/>
              <a:gd name="connsiteY29-610" fmla="*/ 5445228 h 5785910"/>
              <a:gd name="connsiteX30-611" fmla="*/ 2168410 w 5342334"/>
              <a:gd name="connsiteY30-612" fmla="*/ 5525146 h 5785910"/>
              <a:gd name="connsiteX31-613" fmla="*/ 1445968 w 5342334"/>
              <a:gd name="connsiteY31-614" fmla="*/ 3310386 h 5785910"/>
              <a:gd name="connsiteX32-615" fmla="*/ 1441770 w 5342334"/>
              <a:gd name="connsiteY32-616" fmla="*/ 2943473 h 5785910"/>
              <a:gd name="connsiteX33-617" fmla="*/ 1514723 w 5342334"/>
              <a:gd name="connsiteY33-618" fmla="*/ 2929703 h 5785910"/>
              <a:gd name="connsiteX34-619" fmla="*/ 1975047 w 5342334"/>
              <a:gd name="connsiteY34-620" fmla="*/ 2725675 h 5785910"/>
              <a:gd name="connsiteX35-621" fmla="*/ 2654934 w 5342334"/>
              <a:gd name="connsiteY35-622" fmla="*/ 1630299 h 5785910"/>
              <a:gd name="connsiteX36-623" fmla="*/ 3108192 w 5342334"/>
              <a:gd name="connsiteY36-624" fmla="*/ 686009 h 5785910"/>
              <a:gd name="connsiteX37-625" fmla="*/ 3334821 w 5342334"/>
              <a:gd name="connsiteY37-626" fmla="*/ 6121 h 5785910"/>
              <a:gd name="connsiteX38-627" fmla="*/ 3380735 w 5342334"/>
              <a:gd name="connsiteY38-628" fmla="*/ 118 h 5785910"/>
              <a:gd name="connsiteX0-629" fmla="*/ 1438934 w 5342334"/>
              <a:gd name="connsiteY0-630" fmla="*/ 2944008 h 5785910"/>
              <a:gd name="connsiteX1-631" fmla="*/ 1441770 w 5342334"/>
              <a:gd name="connsiteY1-632" fmla="*/ 2943473 h 5785910"/>
              <a:gd name="connsiteX2-633" fmla="*/ 1438934 w 5342334"/>
              <a:gd name="connsiteY2-634" fmla="*/ 2944008 h 5785910"/>
              <a:gd name="connsiteX3-635" fmla="*/ 1354605 w 5342334"/>
              <a:gd name="connsiteY3-636" fmla="*/ 2912708 h 5785910"/>
              <a:gd name="connsiteX4-637" fmla="*/ 1423317 w 5342334"/>
              <a:gd name="connsiteY4-638" fmla="*/ 2947468 h 5785910"/>
              <a:gd name="connsiteX5-639" fmla="*/ 1423906 w 5342334"/>
              <a:gd name="connsiteY5-640" fmla="*/ 3323230 h 5785910"/>
              <a:gd name="connsiteX6-641" fmla="*/ 2146318 w 5342334"/>
              <a:gd name="connsiteY6-642" fmla="*/ 5548257 h 5785910"/>
              <a:gd name="connsiteX7-643" fmla="*/ 2115204 w 5342334"/>
              <a:gd name="connsiteY7-644" fmla="*/ 5553206 h 5785910"/>
              <a:gd name="connsiteX8-645" fmla="*/ 1246460 w 5342334"/>
              <a:gd name="connsiteY8-646" fmla="*/ 5785910 h 5785910"/>
              <a:gd name="connsiteX9-647" fmla="*/ 0 w 5342334"/>
              <a:gd name="connsiteY9-648" fmla="*/ 3148605 h 5785910"/>
              <a:gd name="connsiteX10-649" fmla="*/ 1262428 w 5342334"/>
              <a:gd name="connsiteY10-650" fmla="*/ 2938106 h 5785910"/>
              <a:gd name="connsiteX11-651" fmla="*/ 1354605 w 5342334"/>
              <a:gd name="connsiteY11-652" fmla="*/ 2912708 h 5785910"/>
              <a:gd name="connsiteX12-653" fmla="*/ 3380735 w 5342334"/>
              <a:gd name="connsiteY12-654" fmla="*/ 118 h 5785910"/>
              <a:gd name="connsiteX13-655" fmla="*/ 3863622 w 5342334"/>
              <a:gd name="connsiteY13-656" fmla="*/ 912639 h 5785910"/>
              <a:gd name="connsiteX14-657" fmla="*/ 3674765 w 5342334"/>
              <a:gd name="connsiteY14-658" fmla="*/ 2045786 h 5785910"/>
              <a:gd name="connsiteX15-659" fmla="*/ 4585837 w 5342334"/>
              <a:gd name="connsiteY15-660" fmla="*/ 2046833 h 5785910"/>
              <a:gd name="connsiteX16-661" fmla="*/ 4775401 w 5342334"/>
              <a:gd name="connsiteY16-662" fmla="*/ 2003486 h 5785910"/>
              <a:gd name="connsiteX17-663" fmla="*/ 5203724 w 5342334"/>
              <a:gd name="connsiteY17-664" fmla="*/ 2381935 h 5785910"/>
              <a:gd name="connsiteX18-665" fmla="*/ 4980124 w 5342334"/>
              <a:gd name="connsiteY18-666" fmla="*/ 2705696 h 5785910"/>
              <a:gd name="connsiteX19-667" fmla="*/ 5342334 w 5342334"/>
              <a:gd name="connsiteY19-668" fmla="*/ 3258997 h 5785910"/>
              <a:gd name="connsiteX20-669" fmla="*/ 5107100 w 5342334"/>
              <a:gd name="connsiteY20-670" fmla="*/ 3754493 h 5785910"/>
              <a:gd name="connsiteX21-671" fmla="*/ 5342334 w 5342334"/>
              <a:gd name="connsiteY21-672" fmla="*/ 4140580 h 5785910"/>
              <a:gd name="connsiteX22-673" fmla="*/ 4844706 w 5342334"/>
              <a:gd name="connsiteY22-674" fmla="*/ 4606676 h 5785910"/>
              <a:gd name="connsiteX23-675" fmla="*/ 4790537 w 5342334"/>
              <a:gd name="connsiteY23-676" fmla="*/ 4596433 h 5785910"/>
              <a:gd name="connsiteX24-677" fmla="*/ 4802287 w 5342334"/>
              <a:gd name="connsiteY24-678" fmla="*/ 4606672 h 5785910"/>
              <a:gd name="connsiteX25-679" fmla="*/ 5191248 w 5342334"/>
              <a:gd name="connsiteY25-680" fmla="*/ 4997228 h 5785910"/>
              <a:gd name="connsiteX26-681" fmla="*/ 4866278 w 5342334"/>
              <a:gd name="connsiteY26-682" fmla="*/ 5435572 h 5785910"/>
              <a:gd name="connsiteX27-683" fmla="*/ 4581456 w 5342334"/>
              <a:gd name="connsiteY27-684" fmla="*/ 5443059 h 5785910"/>
              <a:gd name="connsiteX28-685" fmla="*/ 4593578 w 5342334"/>
              <a:gd name="connsiteY28-686" fmla="*/ 5444848 h 5785910"/>
              <a:gd name="connsiteX29-687" fmla="*/ 4581281 w 5342334"/>
              <a:gd name="connsiteY29-688" fmla="*/ 5445228 h 5785910"/>
              <a:gd name="connsiteX30-689" fmla="*/ 2168410 w 5342334"/>
              <a:gd name="connsiteY30-690" fmla="*/ 5525146 h 5785910"/>
              <a:gd name="connsiteX31-691" fmla="*/ 1445968 w 5342334"/>
              <a:gd name="connsiteY31-692" fmla="*/ 3310386 h 5785910"/>
              <a:gd name="connsiteX32-693" fmla="*/ 1441770 w 5342334"/>
              <a:gd name="connsiteY32-694" fmla="*/ 2943473 h 5785910"/>
              <a:gd name="connsiteX33-695" fmla="*/ 1514723 w 5342334"/>
              <a:gd name="connsiteY33-696" fmla="*/ 2929703 h 5785910"/>
              <a:gd name="connsiteX34-697" fmla="*/ 1975047 w 5342334"/>
              <a:gd name="connsiteY34-698" fmla="*/ 2725675 h 5785910"/>
              <a:gd name="connsiteX35-699" fmla="*/ 2654934 w 5342334"/>
              <a:gd name="connsiteY35-700" fmla="*/ 1630299 h 5785910"/>
              <a:gd name="connsiteX36-701" fmla="*/ 3108192 w 5342334"/>
              <a:gd name="connsiteY36-702" fmla="*/ 686009 h 5785910"/>
              <a:gd name="connsiteX37-703" fmla="*/ 3334821 w 5342334"/>
              <a:gd name="connsiteY37-704" fmla="*/ 6121 h 5785910"/>
              <a:gd name="connsiteX38-705" fmla="*/ 3380735 w 5342334"/>
              <a:gd name="connsiteY38-706" fmla="*/ 118 h 5785910"/>
              <a:gd name="connsiteX0-707" fmla="*/ 1438934 w 5342334"/>
              <a:gd name="connsiteY0-708" fmla="*/ 2944008 h 5785910"/>
              <a:gd name="connsiteX1-709" fmla="*/ 1441770 w 5342334"/>
              <a:gd name="connsiteY1-710" fmla="*/ 2943473 h 5785910"/>
              <a:gd name="connsiteX2-711" fmla="*/ 1438934 w 5342334"/>
              <a:gd name="connsiteY2-712" fmla="*/ 2944008 h 5785910"/>
              <a:gd name="connsiteX3-713" fmla="*/ 1354605 w 5342334"/>
              <a:gd name="connsiteY3-714" fmla="*/ 2912708 h 5785910"/>
              <a:gd name="connsiteX4-715" fmla="*/ 1423317 w 5342334"/>
              <a:gd name="connsiteY4-716" fmla="*/ 2947468 h 5785910"/>
              <a:gd name="connsiteX5-717" fmla="*/ 1423906 w 5342334"/>
              <a:gd name="connsiteY5-718" fmla="*/ 3323230 h 5785910"/>
              <a:gd name="connsiteX6-719" fmla="*/ 2146318 w 5342334"/>
              <a:gd name="connsiteY6-720" fmla="*/ 5548257 h 5785910"/>
              <a:gd name="connsiteX7-721" fmla="*/ 2115204 w 5342334"/>
              <a:gd name="connsiteY7-722" fmla="*/ 5553206 h 5785910"/>
              <a:gd name="connsiteX8-723" fmla="*/ 1246460 w 5342334"/>
              <a:gd name="connsiteY8-724" fmla="*/ 5785910 h 5785910"/>
              <a:gd name="connsiteX9-725" fmla="*/ 0 w 5342334"/>
              <a:gd name="connsiteY9-726" fmla="*/ 3148605 h 5785910"/>
              <a:gd name="connsiteX10-727" fmla="*/ 1262428 w 5342334"/>
              <a:gd name="connsiteY10-728" fmla="*/ 2938106 h 5785910"/>
              <a:gd name="connsiteX11-729" fmla="*/ 1354605 w 5342334"/>
              <a:gd name="connsiteY11-730" fmla="*/ 2912708 h 5785910"/>
              <a:gd name="connsiteX12-731" fmla="*/ 3380735 w 5342334"/>
              <a:gd name="connsiteY12-732" fmla="*/ 118 h 5785910"/>
              <a:gd name="connsiteX13-733" fmla="*/ 3863622 w 5342334"/>
              <a:gd name="connsiteY13-734" fmla="*/ 912639 h 5785910"/>
              <a:gd name="connsiteX14-735" fmla="*/ 3674765 w 5342334"/>
              <a:gd name="connsiteY14-736" fmla="*/ 2045786 h 5785910"/>
              <a:gd name="connsiteX15-737" fmla="*/ 4585837 w 5342334"/>
              <a:gd name="connsiteY15-738" fmla="*/ 2046833 h 5785910"/>
              <a:gd name="connsiteX16-739" fmla="*/ 4775401 w 5342334"/>
              <a:gd name="connsiteY16-740" fmla="*/ 2003486 h 5785910"/>
              <a:gd name="connsiteX17-741" fmla="*/ 5203724 w 5342334"/>
              <a:gd name="connsiteY17-742" fmla="*/ 2381935 h 5785910"/>
              <a:gd name="connsiteX18-743" fmla="*/ 4980124 w 5342334"/>
              <a:gd name="connsiteY18-744" fmla="*/ 2705696 h 5785910"/>
              <a:gd name="connsiteX19-745" fmla="*/ 5342334 w 5342334"/>
              <a:gd name="connsiteY19-746" fmla="*/ 3258997 h 5785910"/>
              <a:gd name="connsiteX20-747" fmla="*/ 5107100 w 5342334"/>
              <a:gd name="connsiteY20-748" fmla="*/ 3754493 h 5785910"/>
              <a:gd name="connsiteX21-749" fmla="*/ 5342334 w 5342334"/>
              <a:gd name="connsiteY21-750" fmla="*/ 4140580 h 5785910"/>
              <a:gd name="connsiteX22-751" fmla="*/ 4844706 w 5342334"/>
              <a:gd name="connsiteY22-752" fmla="*/ 4606676 h 5785910"/>
              <a:gd name="connsiteX23-753" fmla="*/ 4790537 w 5342334"/>
              <a:gd name="connsiteY23-754" fmla="*/ 4596433 h 5785910"/>
              <a:gd name="connsiteX24-755" fmla="*/ 4802287 w 5342334"/>
              <a:gd name="connsiteY24-756" fmla="*/ 4606672 h 5785910"/>
              <a:gd name="connsiteX25-757" fmla="*/ 5191248 w 5342334"/>
              <a:gd name="connsiteY25-758" fmla="*/ 4997228 h 5785910"/>
              <a:gd name="connsiteX26-759" fmla="*/ 4866278 w 5342334"/>
              <a:gd name="connsiteY26-760" fmla="*/ 5435572 h 5785910"/>
              <a:gd name="connsiteX27-761" fmla="*/ 4581456 w 5342334"/>
              <a:gd name="connsiteY27-762" fmla="*/ 5443059 h 5785910"/>
              <a:gd name="connsiteX28-763" fmla="*/ 4593578 w 5342334"/>
              <a:gd name="connsiteY28-764" fmla="*/ 5444848 h 5785910"/>
              <a:gd name="connsiteX29-765" fmla="*/ 4581281 w 5342334"/>
              <a:gd name="connsiteY29-766" fmla="*/ 5445228 h 5785910"/>
              <a:gd name="connsiteX30-767" fmla="*/ 2168410 w 5342334"/>
              <a:gd name="connsiteY30-768" fmla="*/ 5525146 h 5785910"/>
              <a:gd name="connsiteX31-769" fmla="*/ 1445968 w 5342334"/>
              <a:gd name="connsiteY31-770" fmla="*/ 3310386 h 5785910"/>
              <a:gd name="connsiteX32-771" fmla="*/ 1441770 w 5342334"/>
              <a:gd name="connsiteY32-772" fmla="*/ 2943473 h 5785910"/>
              <a:gd name="connsiteX33-773" fmla="*/ 1514723 w 5342334"/>
              <a:gd name="connsiteY33-774" fmla="*/ 2929703 h 5785910"/>
              <a:gd name="connsiteX34-775" fmla="*/ 1975047 w 5342334"/>
              <a:gd name="connsiteY34-776" fmla="*/ 2725675 h 5785910"/>
              <a:gd name="connsiteX35-777" fmla="*/ 2654934 w 5342334"/>
              <a:gd name="connsiteY35-778" fmla="*/ 1630299 h 5785910"/>
              <a:gd name="connsiteX36-779" fmla="*/ 3108192 w 5342334"/>
              <a:gd name="connsiteY36-780" fmla="*/ 686009 h 5785910"/>
              <a:gd name="connsiteX37-781" fmla="*/ 3334821 w 5342334"/>
              <a:gd name="connsiteY37-782" fmla="*/ 6121 h 5785910"/>
              <a:gd name="connsiteX38-783" fmla="*/ 3380735 w 5342334"/>
              <a:gd name="connsiteY38-784" fmla="*/ 118 h 5785910"/>
              <a:gd name="connsiteX0-785" fmla="*/ 1438934 w 5342334"/>
              <a:gd name="connsiteY0-786" fmla="*/ 2944008 h 5785910"/>
              <a:gd name="connsiteX1-787" fmla="*/ 1441770 w 5342334"/>
              <a:gd name="connsiteY1-788" fmla="*/ 2943473 h 5785910"/>
              <a:gd name="connsiteX2-789" fmla="*/ 1438934 w 5342334"/>
              <a:gd name="connsiteY2-790" fmla="*/ 2944008 h 5785910"/>
              <a:gd name="connsiteX3-791" fmla="*/ 1354605 w 5342334"/>
              <a:gd name="connsiteY3-792" fmla="*/ 2912708 h 5785910"/>
              <a:gd name="connsiteX4-793" fmla="*/ 1423317 w 5342334"/>
              <a:gd name="connsiteY4-794" fmla="*/ 2947468 h 5785910"/>
              <a:gd name="connsiteX5-795" fmla="*/ 1423906 w 5342334"/>
              <a:gd name="connsiteY5-796" fmla="*/ 3323230 h 5785910"/>
              <a:gd name="connsiteX6-797" fmla="*/ 2146318 w 5342334"/>
              <a:gd name="connsiteY6-798" fmla="*/ 5548257 h 5785910"/>
              <a:gd name="connsiteX7-799" fmla="*/ 2115204 w 5342334"/>
              <a:gd name="connsiteY7-800" fmla="*/ 5553206 h 5785910"/>
              <a:gd name="connsiteX8-801" fmla="*/ 1246460 w 5342334"/>
              <a:gd name="connsiteY8-802" fmla="*/ 5785910 h 5785910"/>
              <a:gd name="connsiteX9-803" fmla="*/ 0 w 5342334"/>
              <a:gd name="connsiteY9-804" fmla="*/ 3148605 h 5785910"/>
              <a:gd name="connsiteX10-805" fmla="*/ 1262428 w 5342334"/>
              <a:gd name="connsiteY10-806" fmla="*/ 2938106 h 5785910"/>
              <a:gd name="connsiteX11-807" fmla="*/ 1354605 w 5342334"/>
              <a:gd name="connsiteY11-808" fmla="*/ 2912708 h 5785910"/>
              <a:gd name="connsiteX12-809" fmla="*/ 3380735 w 5342334"/>
              <a:gd name="connsiteY12-810" fmla="*/ 118 h 5785910"/>
              <a:gd name="connsiteX13-811" fmla="*/ 3863622 w 5342334"/>
              <a:gd name="connsiteY13-812" fmla="*/ 912639 h 5785910"/>
              <a:gd name="connsiteX14-813" fmla="*/ 3674765 w 5342334"/>
              <a:gd name="connsiteY14-814" fmla="*/ 2045786 h 5785910"/>
              <a:gd name="connsiteX15-815" fmla="*/ 4585837 w 5342334"/>
              <a:gd name="connsiteY15-816" fmla="*/ 2046833 h 5785910"/>
              <a:gd name="connsiteX16-817" fmla="*/ 4775401 w 5342334"/>
              <a:gd name="connsiteY16-818" fmla="*/ 2003486 h 5785910"/>
              <a:gd name="connsiteX17-819" fmla="*/ 5203724 w 5342334"/>
              <a:gd name="connsiteY17-820" fmla="*/ 2381935 h 5785910"/>
              <a:gd name="connsiteX18-821" fmla="*/ 4980124 w 5342334"/>
              <a:gd name="connsiteY18-822" fmla="*/ 2705696 h 5785910"/>
              <a:gd name="connsiteX19-823" fmla="*/ 5342334 w 5342334"/>
              <a:gd name="connsiteY19-824" fmla="*/ 3258997 h 5785910"/>
              <a:gd name="connsiteX20-825" fmla="*/ 5107100 w 5342334"/>
              <a:gd name="connsiteY20-826" fmla="*/ 3754493 h 5785910"/>
              <a:gd name="connsiteX21-827" fmla="*/ 5342334 w 5342334"/>
              <a:gd name="connsiteY21-828" fmla="*/ 4140580 h 5785910"/>
              <a:gd name="connsiteX22-829" fmla="*/ 4844706 w 5342334"/>
              <a:gd name="connsiteY22-830" fmla="*/ 4606676 h 5785910"/>
              <a:gd name="connsiteX23-831" fmla="*/ 4790537 w 5342334"/>
              <a:gd name="connsiteY23-832" fmla="*/ 4596433 h 5785910"/>
              <a:gd name="connsiteX24-833" fmla="*/ 4802287 w 5342334"/>
              <a:gd name="connsiteY24-834" fmla="*/ 4606672 h 5785910"/>
              <a:gd name="connsiteX25-835" fmla="*/ 5191248 w 5342334"/>
              <a:gd name="connsiteY25-836" fmla="*/ 4997228 h 5785910"/>
              <a:gd name="connsiteX26-837" fmla="*/ 4866278 w 5342334"/>
              <a:gd name="connsiteY26-838" fmla="*/ 5435572 h 5785910"/>
              <a:gd name="connsiteX27-839" fmla="*/ 4581456 w 5342334"/>
              <a:gd name="connsiteY27-840" fmla="*/ 5443059 h 5785910"/>
              <a:gd name="connsiteX28-841" fmla="*/ 4593578 w 5342334"/>
              <a:gd name="connsiteY28-842" fmla="*/ 5444848 h 5785910"/>
              <a:gd name="connsiteX29-843" fmla="*/ 4581281 w 5342334"/>
              <a:gd name="connsiteY29-844" fmla="*/ 5445228 h 5785910"/>
              <a:gd name="connsiteX30-845" fmla="*/ 2168410 w 5342334"/>
              <a:gd name="connsiteY30-846" fmla="*/ 5525146 h 5785910"/>
              <a:gd name="connsiteX31-847" fmla="*/ 1445968 w 5342334"/>
              <a:gd name="connsiteY31-848" fmla="*/ 3310386 h 5785910"/>
              <a:gd name="connsiteX32-849" fmla="*/ 1441770 w 5342334"/>
              <a:gd name="connsiteY32-850" fmla="*/ 2943473 h 5785910"/>
              <a:gd name="connsiteX33-851" fmla="*/ 1514723 w 5342334"/>
              <a:gd name="connsiteY33-852" fmla="*/ 2929703 h 5785910"/>
              <a:gd name="connsiteX34-853" fmla="*/ 1975047 w 5342334"/>
              <a:gd name="connsiteY34-854" fmla="*/ 2725675 h 5785910"/>
              <a:gd name="connsiteX35-855" fmla="*/ 2654934 w 5342334"/>
              <a:gd name="connsiteY35-856" fmla="*/ 1630299 h 5785910"/>
              <a:gd name="connsiteX36-857" fmla="*/ 3108192 w 5342334"/>
              <a:gd name="connsiteY36-858" fmla="*/ 686009 h 5785910"/>
              <a:gd name="connsiteX37-859" fmla="*/ 3334821 w 5342334"/>
              <a:gd name="connsiteY37-860" fmla="*/ 6121 h 5785910"/>
              <a:gd name="connsiteX38-861" fmla="*/ 3380735 w 5342334"/>
              <a:gd name="connsiteY38-862" fmla="*/ 118 h 5785910"/>
              <a:gd name="connsiteX0-863" fmla="*/ 1438934 w 5342334"/>
              <a:gd name="connsiteY0-864" fmla="*/ 2944008 h 5785910"/>
              <a:gd name="connsiteX1-865" fmla="*/ 1441770 w 5342334"/>
              <a:gd name="connsiteY1-866" fmla="*/ 2943473 h 5785910"/>
              <a:gd name="connsiteX2-867" fmla="*/ 1438934 w 5342334"/>
              <a:gd name="connsiteY2-868" fmla="*/ 2944008 h 5785910"/>
              <a:gd name="connsiteX3-869" fmla="*/ 1354605 w 5342334"/>
              <a:gd name="connsiteY3-870" fmla="*/ 2912708 h 5785910"/>
              <a:gd name="connsiteX4-871" fmla="*/ 1423317 w 5342334"/>
              <a:gd name="connsiteY4-872" fmla="*/ 2947468 h 5785910"/>
              <a:gd name="connsiteX5-873" fmla="*/ 1421525 w 5342334"/>
              <a:gd name="connsiteY5-874" fmla="*/ 3320849 h 5785910"/>
              <a:gd name="connsiteX6-875" fmla="*/ 2146318 w 5342334"/>
              <a:gd name="connsiteY6-876" fmla="*/ 5548257 h 5785910"/>
              <a:gd name="connsiteX7-877" fmla="*/ 2115204 w 5342334"/>
              <a:gd name="connsiteY7-878" fmla="*/ 5553206 h 5785910"/>
              <a:gd name="connsiteX8-879" fmla="*/ 1246460 w 5342334"/>
              <a:gd name="connsiteY8-880" fmla="*/ 5785910 h 5785910"/>
              <a:gd name="connsiteX9-881" fmla="*/ 0 w 5342334"/>
              <a:gd name="connsiteY9-882" fmla="*/ 3148605 h 5785910"/>
              <a:gd name="connsiteX10-883" fmla="*/ 1262428 w 5342334"/>
              <a:gd name="connsiteY10-884" fmla="*/ 2938106 h 5785910"/>
              <a:gd name="connsiteX11-885" fmla="*/ 1354605 w 5342334"/>
              <a:gd name="connsiteY11-886" fmla="*/ 2912708 h 5785910"/>
              <a:gd name="connsiteX12-887" fmla="*/ 3380735 w 5342334"/>
              <a:gd name="connsiteY12-888" fmla="*/ 118 h 5785910"/>
              <a:gd name="connsiteX13-889" fmla="*/ 3863622 w 5342334"/>
              <a:gd name="connsiteY13-890" fmla="*/ 912639 h 5785910"/>
              <a:gd name="connsiteX14-891" fmla="*/ 3674765 w 5342334"/>
              <a:gd name="connsiteY14-892" fmla="*/ 2045786 h 5785910"/>
              <a:gd name="connsiteX15-893" fmla="*/ 4585837 w 5342334"/>
              <a:gd name="connsiteY15-894" fmla="*/ 2046833 h 5785910"/>
              <a:gd name="connsiteX16-895" fmla="*/ 4775401 w 5342334"/>
              <a:gd name="connsiteY16-896" fmla="*/ 2003486 h 5785910"/>
              <a:gd name="connsiteX17-897" fmla="*/ 5203724 w 5342334"/>
              <a:gd name="connsiteY17-898" fmla="*/ 2381935 h 5785910"/>
              <a:gd name="connsiteX18-899" fmla="*/ 4980124 w 5342334"/>
              <a:gd name="connsiteY18-900" fmla="*/ 2705696 h 5785910"/>
              <a:gd name="connsiteX19-901" fmla="*/ 5342334 w 5342334"/>
              <a:gd name="connsiteY19-902" fmla="*/ 3258997 h 5785910"/>
              <a:gd name="connsiteX20-903" fmla="*/ 5107100 w 5342334"/>
              <a:gd name="connsiteY20-904" fmla="*/ 3754493 h 5785910"/>
              <a:gd name="connsiteX21-905" fmla="*/ 5342334 w 5342334"/>
              <a:gd name="connsiteY21-906" fmla="*/ 4140580 h 5785910"/>
              <a:gd name="connsiteX22-907" fmla="*/ 4844706 w 5342334"/>
              <a:gd name="connsiteY22-908" fmla="*/ 4606676 h 5785910"/>
              <a:gd name="connsiteX23-909" fmla="*/ 4790537 w 5342334"/>
              <a:gd name="connsiteY23-910" fmla="*/ 4596433 h 5785910"/>
              <a:gd name="connsiteX24-911" fmla="*/ 4802287 w 5342334"/>
              <a:gd name="connsiteY24-912" fmla="*/ 4606672 h 5785910"/>
              <a:gd name="connsiteX25-913" fmla="*/ 5191248 w 5342334"/>
              <a:gd name="connsiteY25-914" fmla="*/ 4997228 h 5785910"/>
              <a:gd name="connsiteX26-915" fmla="*/ 4866278 w 5342334"/>
              <a:gd name="connsiteY26-916" fmla="*/ 5435572 h 5785910"/>
              <a:gd name="connsiteX27-917" fmla="*/ 4581456 w 5342334"/>
              <a:gd name="connsiteY27-918" fmla="*/ 5443059 h 5785910"/>
              <a:gd name="connsiteX28-919" fmla="*/ 4593578 w 5342334"/>
              <a:gd name="connsiteY28-920" fmla="*/ 5444848 h 5785910"/>
              <a:gd name="connsiteX29-921" fmla="*/ 4581281 w 5342334"/>
              <a:gd name="connsiteY29-922" fmla="*/ 5445228 h 5785910"/>
              <a:gd name="connsiteX30-923" fmla="*/ 2168410 w 5342334"/>
              <a:gd name="connsiteY30-924" fmla="*/ 5525146 h 5785910"/>
              <a:gd name="connsiteX31-925" fmla="*/ 1445968 w 5342334"/>
              <a:gd name="connsiteY31-926" fmla="*/ 3310386 h 5785910"/>
              <a:gd name="connsiteX32-927" fmla="*/ 1441770 w 5342334"/>
              <a:gd name="connsiteY32-928" fmla="*/ 2943473 h 5785910"/>
              <a:gd name="connsiteX33-929" fmla="*/ 1514723 w 5342334"/>
              <a:gd name="connsiteY33-930" fmla="*/ 2929703 h 5785910"/>
              <a:gd name="connsiteX34-931" fmla="*/ 1975047 w 5342334"/>
              <a:gd name="connsiteY34-932" fmla="*/ 2725675 h 5785910"/>
              <a:gd name="connsiteX35-933" fmla="*/ 2654934 w 5342334"/>
              <a:gd name="connsiteY35-934" fmla="*/ 1630299 h 5785910"/>
              <a:gd name="connsiteX36-935" fmla="*/ 3108192 w 5342334"/>
              <a:gd name="connsiteY36-936" fmla="*/ 686009 h 5785910"/>
              <a:gd name="connsiteX37-937" fmla="*/ 3334821 w 5342334"/>
              <a:gd name="connsiteY37-938" fmla="*/ 6121 h 5785910"/>
              <a:gd name="connsiteX38-939" fmla="*/ 3380735 w 5342334"/>
              <a:gd name="connsiteY38-940" fmla="*/ 118 h 5785910"/>
              <a:gd name="connsiteX0-941" fmla="*/ 1438934 w 5342334"/>
              <a:gd name="connsiteY0-942" fmla="*/ 2944008 h 5785910"/>
              <a:gd name="connsiteX1-943" fmla="*/ 1441770 w 5342334"/>
              <a:gd name="connsiteY1-944" fmla="*/ 2943473 h 5785910"/>
              <a:gd name="connsiteX2-945" fmla="*/ 1438934 w 5342334"/>
              <a:gd name="connsiteY2-946" fmla="*/ 2944008 h 5785910"/>
              <a:gd name="connsiteX3-947" fmla="*/ 1354605 w 5342334"/>
              <a:gd name="connsiteY3-948" fmla="*/ 2912708 h 5785910"/>
              <a:gd name="connsiteX4-949" fmla="*/ 1423317 w 5342334"/>
              <a:gd name="connsiteY4-950" fmla="*/ 2947468 h 5785910"/>
              <a:gd name="connsiteX5-951" fmla="*/ 1421525 w 5342334"/>
              <a:gd name="connsiteY5-952" fmla="*/ 3320849 h 5785910"/>
              <a:gd name="connsiteX6-953" fmla="*/ 2146318 w 5342334"/>
              <a:gd name="connsiteY6-954" fmla="*/ 5548257 h 5785910"/>
              <a:gd name="connsiteX7-955" fmla="*/ 2115204 w 5342334"/>
              <a:gd name="connsiteY7-956" fmla="*/ 5553206 h 5785910"/>
              <a:gd name="connsiteX8-957" fmla="*/ 1246460 w 5342334"/>
              <a:gd name="connsiteY8-958" fmla="*/ 5785910 h 5785910"/>
              <a:gd name="connsiteX9-959" fmla="*/ 0 w 5342334"/>
              <a:gd name="connsiteY9-960" fmla="*/ 3148605 h 5785910"/>
              <a:gd name="connsiteX10-961" fmla="*/ 1262428 w 5342334"/>
              <a:gd name="connsiteY10-962" fmla="*/ 2938106 h 5785910"/>
              <a:gd name="connsiteX11-963" fmla="*/ 1354605 w 5342334"/>
              <a:gd name="connsiteY11-964" fmla="*/ 2912708 h 5785910"/>
              <a:gd name="connsiteX12-965" fmla="*/ 3380735 w 5342334"/>
              <a:gd name="connsiteY12-966" fmla="*/ 118 h 5785910"/>
              <a:gd name="connsiteX13-967" fmla="*/ 3863622 w 5342334"/>
              <a:gd name="connsiteY13-968" fmla="*/ 912639 h 5785910"/>
              <a:gd name="connsiteX14-969" fmla="*/ 3674765 w 5342334"/>
              <a:gd name="connsiteY14-970" fmla="*/ 2045786 h 5785910"/>
              <a:gd name="connsiteX15-971" fmla="*/ 4585837 w 5342334"/>
              <a:gd name="connsiteY15-972" fmla="*/ 2046833 h 5785910"/>
              <a:gd name="connsiteX16-973" fmla="*/ 4775401 w 5342334"/>
              <a:gd name="connsiteY16-974" fmla="*/ 2003486 h 5785910"/>
              <a:gd name="connsiteX17-975" fmla="*/ 5203724 w 5342334"/>
              <a:gd name="connsiteY17-976" fmla="*/ 2381935 h 5785910"/>
              <a:gd name="connsiteX18-977" fmla="*/ 4980124 w 5342334"/>
              <a:gd name="connsiteY18-978" fmla="*/ 2705696 h 5785910"/>
              <a:gd name="connsiteX19-979" fmla="*/ 5342334 w 5342334"/>
              <a:gd name="connsiteY19-980" fmla="*/ 3258997 h 5785910"/>
              <a:gd name="connsiteX20-981" fmla="*/ 5107100 w 5342334"/>
              <a:gd name="connsiteY20-982" fmla="*/ 3754493 h 5785910"/>
              <a:gd name="connsiteX21-983" fmla="*/ 5342334 w 5342334"/>
              <a:gd name="connsiteY21-984" fmla="*/ 4140580 h 5785910"/>
              <a:gd name="connsiteX22-985" fmla="*/ 4844706 w 5342334"/>
              <a:gd name="connsiteY22-986" fmla="*/ 4606676 h 5785910"/>
              <a:gd name="connsiteX23-987" fmla="*/ 4790537 w 5342334"/>
              <a:gd name="connsiteY23-988" fmla="*/ 4596433 h 5785910"/>
              <a:gd name="connsiteX24-989" fmla="*/ 4802287 w 5342334"/>
              <a:gd name="connsiteY24-990" fmla="*/ 4606672 h 5785910"/>
              <a:gd name="connsiteX25-991" fmla="*/ 5191248 w 5342334"/>
              <a:gd name="connsiteY25-992" fmla="*/ 4997228 h 5785910"/>
              <a:gd name="connsiteX26-993" fmla="*/ 4866278 w 5342334"/>
              <a:gd name="connsiteY26-994" fmla="*/ 5435572 h 5785910"/>
              <a:gd name="connsiteX27-995" fmla="*/ 4581456 w 5342334"/>
              <a:gd name="connsiteY27-996" fmla="*/ 5443059 h 5785910"/>
              <a:gd name="connsiteX28-997" fmla="*/ 4593578 w 5342334"/>
              <a:gd name="connsiteY28-998" fmla="*/ 5444848 h 5785910"/>
              <a:gd name="connsiteX29-999" fmla="*/ 4581281 w 5342334"/>
              <a:gd name="connsiteY29-1000" fmla="*/ 5445228 h 5785910"/>
              <a:gd name="connsiteX30-1001" fmla="*/ 2168410 w 5342334"/>
              <a:gd name="connsiteY30-1002" fmla="*/ 5525146 h 5785910"/>
              <a:gd name="connsiteX31-1003" fmla="*/ 1445968 w 5342334"/>
              <a:gd name="connsiteY31-1004" fmla="*/ 3310386 h 5785910"/>
              <a:gd name="connsiteX32-1005" fmla="*/ 1446532 w 5342334"/>
              <a:gd name="connsiteY32-1006" fmla="*/ 2941092 h 5785910"/>
              <a:gd name="connsiteX33-1007" fmla="*/ 1514723 w 5342334"/>
              <a:gd name="connsiteY33-1008" fmla="*/ 2929703 h 5785910"/>
              <a:gd name="connsiteX34-1009" fmla="*/ 1975047 w 5342334"/>
              <a:gd name="connsiteY34-1010" fmla="*/ 2725675 h 5785910"/>
              <a:gd name="connsiteX35-1011" fmla="*/ 2654934 w 5342334"/>
              <a:gd name="connsiteY35-1012" fmla="*/ 1630299 h 5785910"/>
              <a:gd name="connsiteX36-1013" fmla="*/ 3108192 w 5342334"/>
              <a:gd name="connsiteY36-1014" fmla="*/ 686009 h 5785910"/>
              <a:gd name="connsiteX37-1015" fmla="*/ 3334821 w 5342334"/>
              <a:gd name="connsiteY37-1016" fmla="*/ 6121 h 5785910"/>
              <a:gd name="connsiteX38-1017" fmla="*/ 3380735 w 5342334"/>
              <a:gd name="connsiteY38-1018" fmla="*/ 118 h 5785910"/>
              <a:gd name="connsiteX0-1019" fmla="*/ 1438934 w 5342334"/>
              <a:gd name="connsiteY0-1020" fmla="*/ 2944008 h 5785910"/>
              <a:gd name="connsiteX1-1021" fmla="*/ 1441770 w 5342334"/>
              <a:gd name="connsiteY1-1022" fmla="*/ 2943473 h 5785910"/>
              <a:gd name="connsiteX2-1023" fmla="*/ 1438934 w 5342334"/>
              <a:gd name="connsiteY2-1024" fmla="*/ 2944008 h 5785910"/>
              <a:gd name="connsiteX3-1025" fmla="*/ 1354605 w 5342334"/>
              <a:gd name="connsiteY3-1026" fmla="*/ 2912708 h 5785910"/>
              <a:gd name="connsiteX4-1027" fmla="*/ 1423317 w 5342334"/>
              <a:gd name="connsiteY4-1028" fmla="*/ 2947468 h 5785910"/>
              <a:gd name="connsiteX5-1029" fmla="*/ 1421525 w 5342334"/>
              <a:gd name="connsiteY5-1030" fmla="*/ 3320849 h 5785910"/>
              <a:gd name="connsiteX6-1031" fmla="*/ 2146318 w 5342334"/>
              <a:gd name="connsiteY6-1032" fmla="*/ 5548257 h 5785910"/>
              <a:gd name="connsiteX7-1033" fmla="*/ 2115204 w 5342334"/>
              <a:gd name="connsiteY7-1034" fmla="*/ 5553206 h 5785910"/>
              <a:gd name="connsiteX8-1035" fmla="*/ 1246460 w 5342334"/>
              <a:gd name="connsiteY8-1036" fmla="*/ 5785910 h 5785910"/>
              <a:gd name="connsiteX9-1037" fmla="*/ 0 w 5342334"/>
              <a:gd name="connsiteY9-1038" fmla="*/ 3148605 h 5785910"/>
              <a:gd name="connsiteX10-1039" fmla="*/ 1262428 w 5342334"/>
              <a:gd name="connsiteY10-1040" fmla="*/ 2938106 h 5785910"/>
              <a:gd name="connsiteX11-1041" fmla="*/ 1354605 w 5342334"/>
              <a:gd name="connsiteY11-1042" fmla="*/ 2912708 h 5785910"/>
              <a:gd name="connsiteX12-1043" fmla="*/ 3380735 w 5342334"/>
              <a:gd name="connsiteY12-1044" fmla="*/ 118 h 5785910"/>
              <a:gd name="connsiteX13-1045" fmla="*/ 3863622 w 5342334"/>
              <a:gd name="connsiteY13-1046" fmla="*/ 912639 h 5785910"/>
              <a:gd name="connsiteX14-1047" fmla="*/ 3674765 w 5342334"/>
              <a:gd name="connsiteY14-1048" fmla="*/ 2045786 h 5785910"/>
              <a:gd name="connsiteX15-1049" fmla="*/ 4585837 w 5342334"/>
              <a:gd name="connsiteY15-1050" fmla="*/ 2046833 h 5785910"/>
              <a:gd name="connsiteX16-1051" fmla="*/ 4775401 w 5342334"/>
              <a:gd name="connsiteY16-1052" fmla="*/ 2003486 h 5785910"/>
              <a:gd name="connsiteX17-1053" fmla="*/ 5203724 w 5342334"/>
              <a:gd name="connsiteY17-1054" fmla="*/ 2381935 h 5785910"/>
              <a:gd name="connsiteX18-1055" fmla="*/ 4980124 w 5342334"/>
              <a:gd name="connsiteY18-1056" fmla="*/ 2705696 h 5785910"/>
              <a:gd name="connsiteX19-1057" fmla="*/ 5342334 w 5342334"/>
              <a:gd name="connsiteY19-1058" fmla="*/ 3258997 h 5785910"/>
              <a:gd name="connsiteX20-1059" fmla="*/ 5107100 w 5342334"/>
              <a:gd name="connsiteY20-1060" fmla="*/ 3754493 h 5785910"/>
              <a:gd name="connsiteX21-1061" fmla="*/ 5342334 w 5342334"/>
              <a:gd name="connsiteY21-1062" fmla="*/ 4140580 h 5785910"/>
              <a:gd name="connsiteX22-1063" fmla="*/ 4844706 w 5342334"/>
              <a:gd name="connsiteY22-1064" fmla="*/ 4606676 h 5785910"/>
              <a:gd name="connsiteX23-1065" fmla="*/ 4790537 w 5342334"/>
              <a:gd name="connsiteY23-1066" fmla="*/ 4596433 h 5785910"/>
              <a:gd name="connsiteX24-1067" fmla="*/ 4802287 w 5342334"/>
              <a:gd name="connsiteY24-1068" fmla="*/ 4606672 h 5785910"/>
              <a:gd name="connsiteX25-1069" fmla="*/ 5191248 w 5342334"/>
              <a:gd name="connsiteY25-1070" fmla="*/ 4997228 h 5785910"/>
              <a:gd name="connsiteX26-1071" fmla="*/ 4866278 w 5342334"/>
              <a:gd name="connsiteY26-1072" fmla="*/ 5435572 h 5785910"/>
              <a:gd name="connsiteX27-1073" fmla="*/ 4581456 w 5342334"/>
              <a:gd name="connsiteY27-1074" fmla="*/ 5443059 h 5785910"/>
              <a:gd name="connsiteX28-1075" fmla="*/ 4593578 w 5342334"/>
              <a:gd name="connsiteY28-1076" fmla="*/ 5444848 h 5785910"/>
              <a:gd name="connsiteX29-1077" fmla="*/ 4581281 w 5342334"/>
              <a:gd name="connsiteY29-1078" fmla="*/ 5445228 h 5785910"/>
              <a:gd name="connsiteX30-1079" fmla="*/ 2168410 w 5342334"/>
              <a:gd name="connsiteY30-1080" fmla="*/ 5525146 h 5785910"/>
              <a:gd name="connsiteX31-1081" fmla="*/ 1445968 w 5342334"/>
              <a:gd name="connsiteY31-1082" fmla="*/ 3310386 h 5785910"/>
              <a:gd name="connsiteX32-1083" fmla="*/ 1446532 w 5342334"/>
              <a:gd name="connsiteY32-1084" fmla="*/ 2941092 h 5785910"/>
              <a:gd name="connsiteX33-1085" fmla="*/ 1514723 w 5342334"/>
              <a:gd name="connsiteY33-1086" fmla="*/ 2929703 h 5785910"/>
              <a:gd name="connsiteX34-1087" fmla="*/ 1975047 w 5342334"/>
              <a:gd name="connsiteY34-1088" fmla="*/ 2725675 h 5785910"/>
              <a:gd name="connsiteX35-1089" fmla="*/ 2654934 w 5342334"/>
              <a:gd name="connsiteY35-1090" fmla="*/ 1630299 h 5785910"/>
              <a:gd name="connsiteX36-1091" fmla="*/ 3108192 w 5342334"/>
              <a:gd name="connsiteY36-1092" fmla="*/ 686009 h 5785910"/>
              <a:gd name="connsiteX37-1093" fmla="*/ 3334821 w 5342334"/>
              <a:gd name="connsiteY37-1094" fmla="*/ 6121 h 5785910"/>
              <a:gd name="connsiteX38-1095" fmla="*/ 3380735 w 5342334"/>
              <a:gd name="connsiteY38-1096" fmla="*/ 118 h 5785910"/>
              <a:gd name="connsiteX0-1097" fmla="*/ 1438934 w 5342334"/>
              <a:gd name="connsiteY0-1098" fmla="*/ 2944008 h 5785910"/>
              <a:gd name="connsiteX1-1099" fmla="*/ 1441770 w 5342334"/>
              <a:gd name="connsiteY1-1100" fmla="*/ 2943473 h 5785910"/>
              <a:gd name="connsiteX2-1101" fmla="*/ 1438934 w 5342334"/>
              <a:gd name="connsiteY2-1102" fmla="*/ 2944008 h 5785910"/>
              <a:gd name="connsiteX3-1103" fmla="*/ 1354605 w 5342334"/>
              <a:gd name="connsiteY3-1104" fmla="*/ 2912708 h 5785910"/>
              <a:gd name="connsiteX4-1105" fmla="*/ 1423317 w 5342334"/>
              <a:gd name="connsiteY4-1106" fmla="*/ 2947468 h 5785910"/>
              <a:gd name="connsiteX5-1107" fmla="*/ 1421525 w 5342334"/>
              <a:gd name="connsiteY5-1108" fmla="*/ 3320849 h 5785910"/>
              <a:gd name="connsiteX6-1109" fmla="*/ 2146318 w 5342334"/>
              <a:gd name="connsiteY6-1110" fmla="*/ 5548257 h 5785910"/>
              <a:gd name="connsiteX7-1111" fmla="*/ 2115204 w 5342334"/>
              <a:gd name="connsiteY7-1112" fmla="*/ 5553206 h 5785910"/>
              <a:gd name="connsiteX8-1113" fmla="*/ 1246460 w 5342334"/>
              <a:gd name="connsiteY8-1114" fmla="*/ 5785910 h 5785910"/>
              <a:gd name="connsiteX9-1115" fmla="*/ 0 w 5342334"/>
              <a:gd name="connsiteY9-1116" fmla="*/ 3148605 h 5785910"/>
              <a:gd name="connsiteX10-1117" fmla="*/ 1262428 w 5342334"/>
              <a:gd name="connsiteY10-1118" fmla="*/ 2938106 h 5785910"/>
              <a:gd name="connsiteX11-1119" fmla="*/ 1354605 w 5342334"/>
              <a:gd name="connsiteY11-1120" fmla="*/ 2912708 h 5785910"/>
              <a:gd name="connsiteX12-1121" fmla="*/ 3380735 w 5342334"/>
              <a:gd name="connsiteY12-1122" fmla="*/ 118 h 5785910"/>
              <a:gd name="connsiteX13-1123" fmla="*/ 3863622 w 5342334"/>
              <a:gd name="connsiteY13-1124" fmla="*/ 912639 h 5785910"/>
              <a:gd name="connsiteX14-1125" fmla="*/ 3674765 w 5342334"/>
              <a:gd name="connsiteY14-1126" fmla="*/ 2045786 h 5785910"/>
              <a:gd name="connsiteX15-1127" fmla="*/ 4585837 w 5342334"/>
              <a:gd name="connsiteY15-1128" fmla="*/ 2046833 h 5785910"/>
              <a:gd name="connsiteX16-1129" fmla="*/ 4775401 w 5342334"/>
              <a:gd name="connsiteY16-1130" fmla="*/ 2003486 h 5785910"/>
              <a:gd name="connsiteX17-1131" fmla="*/ 5203724 w 5342334"/>
              <a:gd name="connsiteY17-1132" fmla="*/ 2381935 h 5785910"/>
              <a:gd name="connsiteX18-1133" fmla="*/ 4980124 w 5342334"/>
              <a:gd name="connsiteY18-1134" fmla="*/ 2705696 h 5785910"/>
              <a:gd name="connsiteX19-1135" fmla="*/ 5342334 w 5342334"/>
              <a:gd name="connsiteY19-1136" fmla="*/ 3258997 h 5785910"/>
              <a:gd name="connsiteX20-1137" fmla="*/ 5107100 w 5342334"/>
              <a:gd name="connsiteY20-1138" fmla="*/ 3754493 h 5785910"/>
              <a:gd name="connsiteX21-1139" fmla="*/ 5342334 w 5342334"/>
              <a:gd name="connsiteY21-1140" fmla="*/ 4140580 h 5785910"/>
              <a:gd name="connsiteX22-1141" fmla="*/ 4844706 w 5342334"/>
              <a:gd name="connsiteY22-1142" fmla="*/ 4606676 h 5785910"/>
              <a:gd name="connsiteX23-1143" fmla="*/ 4790537 w 5342334"/>
              <a:gd name="connsiteY23-1144" fmla="*/ 4596433 h 5785910"/>
              <a:gd name="connsiteX24-1145" fmla="*/ 4802287 w 5342334"/>
              <a:gd name="connsiteY24-1146" fmla="*/ 4606672 h 5785910"/>
              <a:gd name="connsiteX25-1147" fmla="*/ 5191248 w 5342334"/>
              <a:gd name="connsiteY25-1148" fmla="*/ 4997228 h 5785910"/>
              <a:gd name="connsiteX26-1149" fmla="*/ 4866278 w 5342334"/>
              <a:gd name="connsiteY26-1150" fmla="*/ 5435572 h 5785910"/>
              <a:gd name="connsiteX27-1151" fmla="*/ 4581456 w 5342334"/>
              <a:gd name="connsiteY27-1152" fmla="*/ 5443059 h 5785910"/>
              <a:gd name="connsiteX28-1153" fmla="*/ 4593578 w 5342334"/>
              <a:gd name="connsiteY28-1154" fmla="*/ 5444848 h 5785910"/>
              <a:gd name="connsiteX29-1155" fmla="*/ 4581281 w 5342334"/>
              <a:gd name="connsiteY29-1156" fmla="*/ 5445228 h 5785910"/>
              <a:gd name="connsiteX30-1157" fmla="*/ 2168410 w 5342334"/>
              <a:gd name="connsiteY30-1158" fmla="*/ 5525146 h 5785910"/>
              <a:gd name="connsiteX31-1159" fmla="*/ 1446532 w 5342334"/>
              <a:gd name="connsiteY31-1160" fmla="*/ 2941092 h 5785910"/>
              <a:gd name="connsiteX32-1161" fmla="*/ 1514723 w 5342334"/>
              <a:gd name="connsiteY32-1162" fmla="*/ 2929703 h 5785910"/>
              <a:gd name="connsiteX33-1163" fmla="*/ 1975047 w 5342334"/>
              <a:gd name="connsiteY33-1164" fmla="*/ 2725675 h 5785910"/>
              <a:gd name="connsiteX34-1165" fmla="*/ 2654934 w 5342334"/>
              <a:gd name="connsiteY34-1166" fmla="*/ 1630299 h 5785910"/>
              <a:gd name="connsiteX35-1167" fmla="*/ 3108192 w 5342334"/>
              <a:gd name="connsiteY35-1168" fmla="*/ 686009 h 5785910"/>
              <a:gd name="connsiteX36-1169" fmla="*/ 3334821 w 5342334"/>
              <a:gd name="connsiteY36-1170" fmla="*/ 6121 h 5785910"/>
              <a:gd name="connsiteX37-1171" fmla="*/ 3380735 w 5342334"/>
              <a:gd name="connsiteY37-1172" fmla="*/ 118 h 5785910"/>
              <a:gd name="connsiteX0-1173" fmla="*/ 1438934 w 5342334"/>
              <a:gd name="connsiteY0-1174" fmla="*/ 2944008 h 5785910"/>
              <a:gd name="connsiteX1-1175" fmla="*/ 1441770 w 5342334"/>
              <a:gd name="connsiteY1-1176" fmla="*/ 2943473 h 5785910"/>
              <a:gd name="connsiteX2-1177" fmla="*/ 1438934 w 5342334"/>
              <a:gd name="connsiteY2-1178" fmla="*/ 2944008 h 5785910"/>
              <a:gd name="connsiteX3-1179" fmla="*/ 1354605 w 5342334"/>
              <a:gd name="connsiteY3-1180" fmla="*/ 2912708 h 5785910"/>
              <a:gd name="connsiteX4-1181" fmla="*/ 1423317 w 5342334"/>
              <a:gd name="connsiteY4-1182" fmla="*/ 2947468 h 5785910"/>
              <a:gd name="connsiteX5-1183" fmla="*/ 1421525 w 5342334"/>
              <a:gd name="connsiteY5-1184" fmla="*/ 3320849 h 5785910"/>
              <a:gd name="connsiteX6-1185" fmla="*/ 2146318 w 5342334"/>
              <a:gd name="connsiteY6-1186" fmla="*/ 5548257 h 5785910"/>
              <a:gd name="connsiteX7-1187" fmla="*/ 2115204 w 5342334"/>
              <a:gd name="connsiteY7-1188" fmla="*/ 5553206 h 5785910"/>
              <a:gd name="connsiteX8-1189" fmla="*/ 1246460 w 5342334"/>
              <a:gd name="connsiteY8-1190" fmla="*/ 5785910 h 5785910"/>
              <a:gd name="connsiteX9-1191" fmla="*/ 0 w 5342334"/>
              <a:gd name="connsiteY9-1192" fmla="*/ 3148605 h 5785910"/>
              <a:gd name="connsiteX10-1193" fmla="*/ 1262428 w 5342334"/>
              <a:gd name="connsiteY10-1194" fmla="*/ 2938106 h 5785910"/>
              <a:gd name="connsiteX11-1195" fmla="*/ 1354605 w 5342334"/>
              <a:gd name="connsiteY11-1196" fmla="*/ 2912708 h 5785910"/>
              <a:gd name="connsiteX12-1197" fmla="*/ 3380735 w 5342334"/>
              <a:gd name="connsiteY12-1198" fmla="*/ 118 h 5785910"/>
              <a:gd name="connsiteX13-1199" fmla="*/ 3863622 w 5342334"/>
              <a:gd name="connsiteY13-1200" fmla="*/ 912639 h 5785910"/>
              <a:gd name="connsiteX14-1201" fmla="*/ 3674765 w 5342334"/>
              <a:gd name="connsiteY14-1202" fmla="*/ 2045786 h 5785910"/>
              <a:gd name="connsiteX15-1203" fmla="*/ 4585837 w 5342334"/>
              <a:gd name="connsiteY15-1204" fmla="*/ 2046833 h 5785910"/>
              <a:gd name="connsiteX16-1205" fmla="*/ 4775401 w 5342334"/>
              <a:gd name="connsiteY16-1206" fmla="*/ 2003486 h 5785910"/>
              <a:gd name="connsiteX17-1207" fmla="*/ 5203724 w 5342334"/>
              <a:gd name="connsiteY17-1208" fmla="*/ 2381935 h 5785910"/>
              <a:gd name="connsiteX18-1209" fmla="*/ 4980124 w 5342334"/>
              <a:gd name="connsiteY18-1210" fmla="*/ 2705696 h 5785910"/>
              <a:gd name="connsiteX19-1211" fmla="*/ 5342334 w 5342334"/>
              <a:gd name="connsiteY19-1212" fmla="*/ 3258997 h 5785910"/>
              <a:gd name="connsiteX20-1213" fmla="*/ 5107100 w 5342334"/>
              <a:gd name="connsiteY20-1214" fmla="*/ 3754493 h 5785910"/>
              <a:gd name="connsiteX21-1215" fmla="*/ 5342334 w 5342334"/>
              <a:gd name="connsiteY21-1216" fmla="*/ 4140580 h 5785910"/>
              <a:gd name="connsiteX22-1217" fmla="*/ 4844706 w 5342334"/>
              <a:gd name="connsiteY22-1218" fmla="*/ 4606676 h 5785910"/>
              <a:gd name="connsiteX23-1219" fmla="*/ 4790537 w 5342334"/>
              <a:gd name="connsiteY23-1220" fmla="*/ 4596433 h 5785910"/>
              <a:gd name="connsiteX24-1221" fmla="*/ 4802287 w 5342334"/>
              <a:gd name="connsiteY24-1222" fmla="*/ 4606672 h 5785910"/>
              <a:gd name="connsiteX25-1223" fmla="*/ 5191248 w 5342334"/>
              <a:gd name="connsiteY25-1224" fmla="*/ 4997228 h 5785910"/>
              <a:gd name="connsiteX26-1225" fmla="*/ 4866278 w 5342334"/>
              <a:gd name="connsiteY26-1226" fmla="*/ 5435572 h 5785910"/>
              <a:gd name="connsiteX27-1227" fmla="*/ 4581456 w 5342334"/>
              <a:gd name="connsiteY27-1228" fmla="*/ 5443059 h 5785910"/>
              <a:gd name="connsiteX28-1229" fmla="*/ 4593578 w 5342334"/>
              <a:gd name="connsiteY28-1230" fmla="*/ 5444848 h 5785910"/>
              <a:gd name="connsiteX29-1231" fmla="*/ 4581281 w 5342334"/>
              <a:gd name="connsiteY29-1232" fmla="*/ 5445228 h 5785910"/>
              <a:gd name="connsiteX30-1233" fmla="*/ 2168410 w 5342334"/>
              <a:gd name="connsiteY30-1234" fmla="*/ 5525146 h 5785910"/>
              <a:gd name="connsiteX31-1235" fmla="*/ 1446532 w 5342334"/>
              <a:gd name="connsiteY31-1236" fmla="*/ 2941092 h 5785910"/>
              <a:gd name="connsiteX32-1237" fmla="*/ 1514723 w 5342334"/>
              <a:gd name="connsiteY32-1238" fmla="*/ 2929703 h 5785910"/>
              <a:gd name="connsiteX33-1239" fmla="*/ 1975047 w 5342334"/>
              <a:gd name="connsiteY33-1240" fmla="*/ 2725675 h 5785910"/>
              <a:gd name="connsiteX34-1241" fmla="*/ 2654934 w 5342334"/>
              <a:gd name="connsiteY34-1242" fmla="*/ 1630299 h 5785910"/>
              <a:gd name="connsiteX35-1243" fmla="*/ 3108192 w 5342334"/>
              <a:gd name="connsiteY35-1244" fmla="*/ 686009 h 5785910"/>
              <a:gd name="connsiteX36-1245" fmla="*/ 3334821 w 5342334"/>
              <a:gd name="connsiteY36-1246" fmla="*/ 6121 h 5785910"/>
              <a:gd name="connsiteX37-1247" fmla="*/ 3380735 w 5342334"/>
              <a:gd name="connsiteY37-1248" fmla="*/ 118 h 5785910"/>
              <a:gd name="connsiteX0-1249" fmla="*/ 1438934 w 5342334"/>
              <a:gd name="connsiteY0-1250" fmla="*/ 2944008 h 5785910"/>
              <a:gd name="connsiteX1-1251" fmla="*/ 1441770 w 5342334"/>
              <a:gd name="connsiteY1-1252" fmla="*/ 2943473 h 5785910"/>
              <a:gd name="connsiteX2-1253" fmla="*/ 1438934 w 5342334"/>
              <a:gd name="connsiteY2-1254" fmla="*/ 2944008 h 5785910"/>
              <a:gd name="connsiteX3-1255" fmla="*/ 1354605 w 5342334"/>
              <a:gd name="connsiteY3-1256" fmla="*/ 2912708 h 5785910"/>
              <a:gd name="connsiteX4-1257" fmla="*/ 1423317 w 5342334"/>
              <a:gd name="connsiteY4-1258" fmla="*/ 2947468 h 5785910"/>
              <a:gd name="connsiteX5-1259" fmla="*/ 1421525 w 5342334"/>
              <a:gd name="connsiteY5-1260" fmla="*/ 3320849 h 5785910"/>
              <a:gd name="connsiteX6-1261" fmla="*/ 2146318 w 5342334"/>
              <a:gd name="connsiteY6-1262" fmla="*/ 5548257 h 5785910"/>
              <a:gd name="connsiteX7-1263" fmla="*/ 2115204 w 5342334"/>
              <a:gd name="connsiteY7-1264" fmla="*/ 5553206 h 5785910"/>
              <a:gd name="connsiteX8-1265" fmla="*/ 1246460 w 5342334"/>
              <a:gd name="connsiteY8-1266" fmla="*/ 5785910 h 5785910"/>
              <a:gd name="connsiteX9-1267" fmla="*/ 0 w 5342334"/>
              <a:gd name="connsiteY9-1268" fmla="*/ 3148605 h 5785910"/>
              <a:gd name="connsiteX10-1269" fmla="*/ 1262428 w 5342334"/>
              <a:gd name="connsiteY10-1270" fmla="*/ 2938106 h 5785910"/>
              <a:gd name="connsiteX11-1271" fmla="*/ 1354605 w 5342334"/>
              <a:gd name="connsiteY11-1272" fmla="*/ 2912708 h 5785910"/>
              <a:gd name="connsiteX12-1273" fmla="*/ 3380735 w 5342334"/>
              <a:gd name="connsiteY12-1274" fmla="*/ 118 h 5785910"/>
              <a:gd name="connsiteX13-1275" fmla="*/ 3863622 w 5342334"/>
              <a:gd name="connsiteY13-1276" fmla="*/ 912639 h 5785910"/>
              <a:gd name="connsiteX14-1277" fmla="*/ 3674765 w 5342334"/>
              <a:gd name="connsiteY14-1278" fmla="*/ 2045786 h 5785910"/>
              <a:gd name="connsiteX15-1279" fmla="*/ 4585837 w 5342334"/>
              <a:gd name="connsiteY15-1280" fmla="*/ 2046833 h 5785910"/>
              <a:gd name="connsiteX16-1281" fmla="*/ 4775401 w 5342334"/>
              <a:gd name="connsiteY16-1282" fmla="*/ 2003486 h 5785910"/>
              <a:gd name="connsiteX17-1283" fmla="*/ 5203724 w 5342334"/>
              <a:gd name="connsiteY17-1284" fmla="*/ 2381935 h 5785910"/>
              <a:gd name="connsiteX18-1285" fmla="*/ 4980124 w 5342334"/>
              <a:gd name="connsiteY18-1286" fmla="*/ 2705696 h 5785910"/>
              <a:gd name="connsiteX19-1287" fmla="*/ 5342334 w 5342334"/>
              <a:gd name="connsiteY19-1288" fmla="*/ 3258997 h 5785910"/>
              <a:gd name="connsiteX20-1289" fmla="*/ 5107100 w 5342334"/>
              <a:gd name="connsiteY20-1290" fmla="*/ 3754493 h 5785910"/>
              <a:gd name="connsiteX21-1291" fmla="*/ 5342334 w 5342334"/>
              <a:gd name="connsiteY21-1292" fmla="*/ 4140580 h 5785910"/>
              <a:gd name="connsiteX22-1293" fmla="*/ 4844706 w 5342334"/>
              <a:gd name="connsiteY22-1294" fmla="*/ 4606676 h 5785910"/>
              <a:gd name="connsiteX23-1295" fmla="*/ 4790537 w 5342334"/>
              <a:gd name="connsiteY23-1296" fmla="*/ 4596433 h 5785910"/>
              <a:gd name="connsiteX24-1297" fmla="*/ 4802287 w 5342334"/>
              <a:gd name="connsiteY24-1298" fmla="*/ 4606672 h 5785910"/>
              <a:gd name="connsiteX25-1299" fmla="*/ 5191248 w 5342334"/>
              <a:gd name="connsiteY25-1300" fmla="*/ 4997228 h 5785910"/>
              <a:gd name="connsiteX26-1301" fmla="*/ 4866278 w 5342334"/>
              <a:gd name="connsiteY26-1302" fmla="*/ 5435572 h 5785910"/>
              <a:gd name="connsiteX27-1303" fmla="*/ 4581456 w 5342334"/>
              <a:gd name="connsiteY27-1304" fmla="*/ 5443059 h 5785910"/>
              <a:gd name="connsiteX28-1305" fmla="*/ 4593578 w 5342334"/>
              <a:gd name="connsiteY28-1306" fmla="*/ 5444848 h 5785910"/>
              <a:gd name="connsiteX29-1307" fmla="*/ 4581281 w 5342334"/>
              <a:gd name="connsiteY29-1308" fmla="*/ 5445228 h 5785910"/>
              <a:gd name="connsiteX30-1309" fmla="*/ 2168410 w 5342334"/>
              <a:gd name="connsiteY30-1310" fmla="*/ 5525146 h 5785910"/>
              <a:gd name="connsiteX31-1311" fmla="*/ 1514723 w 5342334"/>
              <a:gd name="connsiteY31-1312" fmla="*/ 2929703 h 5785910"/>
              <a:gd name="connsiteX32-1313" fmla="*/ 1975047 w 5342334"/>
              <a:gd name="connsiteY32-1314" fmla="*/ 2725675 h 5785910"/>
              <a:gd name="connsiteX33-1315" fmla="*/ 2654934 w 5342334"/>
              <a:gd name="connsiteY33-1316" fmla="*/ 1630299 h 5785910"/>
              <a:gd name="connsiteX34-1317" fmla="*/ 3108192 w 5342334"/>
              <a:gd name="connsiteY34-1318" fmla="*/ 686009 h 5785910"/>
              <a:gd name="connsiteX35-1319" fmla="*/ 3334821 w 5342334"/>
              <a:gd name="connsiteY35-1320" fmla="*/ 6121 h 5785910"/>
              <a:gd name="connsiteX36-1321" fmla="*/ 3380735 w 5342334"/>
              <a:gd name="connsiteY36-1322" fmla="*/ 118 h 5785910"/>
              <a:gd name="connsiteX0-1323" fmla="*/ 1438934 w 5342334"/>
              <a:gd name="connsiteY0-1324" fmla="*/ 2944008 h 5785910"/>
              <a:gd name="connsiteX1-1325" fmla="*/ 1441770 w 5342334"/>
              <a:gd name="connsiteY1-1326" fmla="*/ 2943473 h 5785910"/>
              <a:gd name="connsiteX2-1327" fmla="*/ 1438934 w 5342334"/>
              <a:gd name="connsiteY2-1328" fmla="*/ 2944008 h 5785910"/>
              <a:gd name="connsiteX3-1329" fmla="*/ 1354605 w 5342334"/>
              <a:gd name="connsiteY3-1330" fmla="*/ 2912708 h 5785910"/>
              <a:gd name="connsiteX4-1331" fmla="*/ 1423317 w 5342334"/>
              <a:gd name="connsiteY4-1332" fmla="*/ 2947468 h 5785910"/>
              <a:gd name="connsiteX5-1333" fmla="*/ 1421525 w 5342334"/>
              <a:gd name="connsiteY5-1334" fmla="*/ 3320849 h 5785910"/>
              <a:gd name="connsiteX6-1335" fmla="*/ 2146318 w 5342334"/>
              <a:gd name="connsiteY6-1336" fmla="*/ 5548257 h 5785910"/>
              <a:gd name="connsiteX7-1337" fmla="*/ 2115204 w 5342334"/>
              <a:gd name="connsiteY7-1338" fmla="*/ 5553206 h 5785910"/>
              <a:gd name="connsiteX8-1339" fmla="*/ 1246460 w 5342334"/>
              <a:gd name="connsiteY8-1340" fmla="*/ 5785910 h 5785910"/>
              <a:gd name="connsiteX9-1341" fmla="*/ 0 w 5342334"/>
              <a:gd name="connsiteY9-1342" fmla="*/ 3148605 h 5785910"/>
              <a:gd name="connsiteX10-1343" fmla="*/ 1262428 w 5342334"/>
              <a:gd name="connsiteY10-1344" fmla="*/ 2938106 h 5785910"/>
              <a:gd name="connsiteX11-1345" fmla="*/ 1354605 w 5342334"/>
              <a:gd name="connsiteY11-1346" fmla="*/ 2912708 h 5785910"/>
              <a:gd name="connsiteX12-1347" fmla="*/ 3380735 w 5342334"/>
              <a:gd name="connsiteY12-1348" fmla="*/ 118 h 5785910"/>
              <a:gd name="connsiteX13-1349" fmla="*/ 3863622 w 5342334"/>
              <a:gd name="connsiteY13-1350" fmla="*/ 912639 h 5785910"/>
              <a:gd name="connsiteX14-1351" fmla="*/ 3674765 w 5342334"/>
              <a:gd name="connsiteY14-1352" fmla="*/ 2045786 h 5785910"/>
              <a:gd name="connsiteX15-1353" fmla="*/ 4585837 w 5342334"/>
              <a:gd name="connsiteY15-1354" fmla="*/ 2046833 h 5785910"/>
              <a:gd name="connsiteX16-1355" fmla="*/ 4775401 w 5342334"/>
              <a:gd name="connsiteY16-1356" fmla="*/ 2003486 h 5785910"/>
              <a:gd name="connsiteX17-1357" fmla="*/ 5203724 w 5342334"/>
              <a:gd name="connsiteY17-1358" fmla="*/ 2381935 h 5785910"/>
              <a:gd name="connsiteX18-1359" fmla="*/ 4980124 w 5342334"/>
              <a:gd name="connsiteY18-1360" fmla="*/ 2705696 h 5785910"/>
              <a:gd name="connsiteX19-1361" fmla="*/ 5342334 w 5342334"/>
              <a:gd name="connsiteY19-1362" fmla="*/ 3258997 h 5785910"/>
              <a:gd name="connsiteX20-1363" fmla="*/ 5107100 w 5342334"/>
              <a:gd name="connsiteY20-1364" fmla="*/ 3754493 h 5785910"/>
              <a:gd name="connsiteX21-1365" fmla="*/ 5342334 w 5342334"/>
              <a:gd name="connsiteY21-1366" fmla="*/ 4140580 h 5785910"/>
              <a:gd name="connsiteX22-1367" fmla="*/ 4844706 w 5342334"/>
              <a:gd name="connsiteY22-1368" fmla="*/ 4606676 h 5785910"/>
              <a:gd name="connsiteX23-1369" fmla="*/ 4790537 w 5342334"/>
              <a:gd name="connsiteY23-1370" fmla="*/ 4596433 h 5785910"/>
              <a:gd name="connsiteX24-1371" fmla="*/ 4802287 w 5342334"/>
              <a:gd name="connsiteY24-1372" fmla="*/ 4606672 h 5785910"/>
              <a:gd name="connsiteX25-1373" fmla="*/ 5191248 w 5342334"/>
              <a:gd name="connsiteY25-1374" fmla="*/ 4997228 h 5785910"/>
              <a:gd name="connsiteX26-1375" fmla="*/ 4866278 w 5342334"/>
              <a:gd name="connsiteY26-1376" fmla="*/ 5435572 h 5785910"/>
              <a:gd name="connsiteX27-1377" fmla="*/ 4581456 w 5342334"/>
              <a:gd name="connsiteY27-1378" fmla="*/ 5443059 h 5785910"/>
              <a:gd name="connsiteX28-1379" fmla="*/ 4593578 w 5342334"/>
              <a:gd name="connsiteY28-1380" fmla="*/ 5444848 h 5785910"/>
              <a:gd name="connsiteX29-1381" fmla="*/ 4581281 w 5342334"/>
              <a:gd name="connsiteY29-1382" fmla="*/ 5445228 h 5785910"/>
              <a:gd name="connsiteX30-1383" fmla="*/ 2168410 w 5342334"/>
              <a:gd name="connsiteY30-1384" fmla="*/ 5525146 h 5785910"/>
              <a:gd name="connsiteX31-1385" fmla="*/ 1514723 w 5342334"/>
              <a:gd name="connsiteY31-1386" fmla="*/ 2929703 h 5785910"/>
              <a:gd name="connsiteX32-1387" fmla="*/ 1975047 w 5342334"/>
              <a:gd name="connsiteY32-1388" fmla="*/ 2725675 h 5785910"/>
              <a:gd name="connsiteX33-1389" fmla="*/ 2654934 w 5342334"/>
              <a:gd name="connsiteY33-1390" fmla="*/ 1630299 h 5785910"/>
              <a:gd name="connsiteX34-1391" fmla="*/ 3108192 w 5342334"/>
              <a:gd name="connsiteY34-1392" fmla="*/ 686009 h 5785910"/>
              <a:gd name="connsiteX35-1393" fmla="*/ 3334821 w 5342334"/>
              <a:gd name="connsiteY35-1394" fmla="*/ 6121 h 5785910"/>
              <a:gd name="connsiteX36-1395" fmla="*/ 3380735 w 5342334"/>
              <a:gd name="connsiteY36-1396" fmla="*/ 118 h 5785910"/>
              <a:gd name="connsiteX0-1397" fmla="*/ 1438934 w 5342334"/>
              <a:gd name="connsiteY0-1398" fmla="*/ 2944008 h 5785910"/>
              <a:gd name="connsiteX1-1399" fmla="*/ 1441770 w 5342334"/>
              <a:gd name="connsiteY1-1400" fmla="*/ 2943473 h 5785910"/>
              <a:gd name="connsiteX2-1401" fmla="*/ 1438934 w 5342334"/>
              <a:gd name="connsiteY2-1402" fmla="*/ 2944008 h 5785910"/>
              <a:gd name="connsiteX3-1403" fmla="*/ 1354605 w 5342334"/>
              <a:gd name="connsiteY3-1404" fmla="*/ 2912708 h 5785910"/>
              <a:gd name="connsiteX4-1405" fmla="*/ 1423317 w 5342334"/>
              <a:gd name="connsiteY4-1406" fmla="*/ 2947468 h 5785910"/>
              <a:gd name="connsiteX5-1407" fmla="*/ 1421525 w 5342334"/>
              <a:gd name="connsiteY5-1408" fmla="*/ 3320849 h 5785910"/>
              <a:gd name="connsiteX6-1409" fmla="*/ 2146318 w 5342334"/>
              <a:gd name="connsiteY6-1410" fmla="*/ 5548257 h 5785910"/>
              <a:gd name="connsiteX7-1411" fmla="*/ 2115204 w 5342334"/>
              <a:gd name="connsiteY7-1412" fmla="*/ 5553206 h 5785910"/>
              <a:gd name="connsiteX8-1413" fmla="*/ 1246460 w 5342334"/>
              <a:gd name="connsiteY8-1414" fmla="*/ 5785910 h 5785910"/>
              <a:gd name="connsiteX9-1415" fmla="*/ 0 w 5342334"/>
              <a:gd name="connsiteY9-1416" fmla="*/ 3148605 h 5785910"/>
              <a:gd name="connsiteX10-1417" fmla="*/ 1262428 w 5342334"/>
              <a:gd name="connsiteY10-1418" fmla="*/ 2938106 h 5785910"/>
              <a:gd name="connsiteX11-1419" fmla="*/ 1354605 w 5342334"/>
              <a:gd name="connsiteY11-1420" fmla="*/ 2912708 h 5785910"/>
              <a:gd name="connsiteX12-1421" fmla="*/ 3380735 w 5342334"/>
              <a:gd name="connsiteY12-1422" fmla="*/ 118 h 5785910"/>
              <a:gd name="connsiteX13-1423" fmla="*/ 3863622 w 5342334"/>
              <a:gd name="connsiteY13-1424" fmla="*/ 912639 h 5785910"/>
              <a:gd name="connsiteX14-1425" fmla="*/ 3674765 w 5342334"/>
              <a:gd name="connsiteY14-1426" fmla="*/ 2045786 h 5785910"/>
              <a:gd name="connsiteX15-1427" fmla="*/ 4585837 w 5342334"/>
              <a:gd name="connsiteY15-1428" fmla="*/ 2046833 h 5785910"/>
              <a:gd name="connsiteX16-1429" fmla="*/ 4775401 w 5342334"/>
              <a:gd name="connsiteY16-1430" fmla="*/ 2003486 h 5785910"/>
              <a:gd name="connsiteX17-1431" fmla="*/ 5203724 w 5342334"/>
              <a:gd name="connsiteY17-1432" fmla="*/ 2381935 h 5785910"/>
              <a:gd name="connsiteX18-1433" fmla="*/ 4980124 w 5342334"/>
              <a:gd name="connsiteY18-1434" fmla="*/ 2705696 h 5785910"/>
              <a:gd name="connsiteX19-1435" fmla="*/ 5342334 w 5342334"/>
              <a:gd name="connsiteY19-1436" fmla="*/ 3258997 h 5785910"/>
              <a:gd name="connsiteX20-1437" fmla="*/ 5107100 w 5342334"/>
              <a:gd name="connsiteY20-1438" fmla="*/ 3754493 h 5785910"/>
              <a:gd name="connsiteX21-1439" fmla="*/ 5342334 w 5342334"/>
              <a:gd name="connsiteY21-1440" fmla="*/ 4140580 h 5785910"/>
              <a:gd name="connsiteX22-1441" fmla="*/ 4844706 w 5342334"/>
              <a:gd name="connsiteY22-1442" fmla="*/ 4606676 h 5785910"/>
              <a:gd name="connsiteX23-1443" fmla="*/ 4790537 w 5342334"/>
              <a:gd name="connsiteY23-1444" fmla="*/ 4596433 h 5785910"/>
              <a:gd name="connsiteX24-1445" fmla="*/ 4802287 w 5342334"/>
              <a:gd name="connsiteY24-1446" fmla="*/ 4606672 h 5785910"/>
              <a:gd name="connsiteX25-1447" fmla="*/ 5191248 w 5342334"/>
              <a:gd name="connsiteY25-1448" fmla="*/ 4997228 h 5785910"/>
              <a:gd name="connsiteX26-1449" fmla="*/ 4866278 w 5342334"/>
              <a:gd name="connsiteY26-1450" fmla="*/ 5435572 h 5785910"/>
              <a:gd name="connsiteX27-1451" fmla="*/ 4581456 w 5342334"/>
              <a:gd name="connsiteY27-1452" fmla="*/ 5443059 h 5785910"/>
              <a:gd name="connsiteX28-1453" fmla="*/ 4593578 w 5342334"/>
              <a:gd name="connsiteY28-1454" fmla="*/ 5444848 h 5785910"/>
              <a:gd name="connsiteX29-1455" fmla="*/ 4581281 w 5342334"/>
              <a:gd name="connsiteY29-1456" fmla="*/ 5445228 h 5785910"/>
              <a:gd name="connsiteX30-1457" fmla="*/ 2201665 w 5342334"/>
              <a:gd name="connsiteY30-1458" fmla="*/ 5541774 h 5785910"/>
              <a:gd name="connsiteX31-1459" fmla="*/ 1514723 w 5342334"/>
              <a:gd name="connsiteY31-1460" fmla="*/ 2929703 h 5785910"/>
              <a:gd name="connsiteX32-1461" fmla="*/ 1975047 w 5342334"/>
              <a:gd name="connsiteY32-1462" fmla="*/ 2725675 h 5785910"/>
              <a:gd name="connsiteX33-1463" fmla="*/ 2654934 w 5342334"/>
              <a:gd name="connsiteY33-1464" fmla="*/ 1630299 h 5785910"/>
              <a:gd name="connsiteX34-1465" fmla="*/ 3108192 w 5342334"/>
              <a:gd name="connsiteY34-1466" fmla="*/ 686009 h 5785910"/>
              <a:gd name="connsiteX35-1467" fmla="*/ 3334821 w 5342334"/>
              <a:gd name="connsiteY35-1468" fmla="*/ 6121 h 5785910"/>
              <a:gd name="connsiteX36-1469" fmla="*/ 3380735 w 5342334"/>
              <a:gd name="connsiteY36-1470" fmla="*/ 118 h 5785910"/>
              <a:gd name="connsiteX0-1471" fmla="*/ 1438934 w 5342334"/>
              <a:gd name="connsiteY0-1472" fmla="*/ 2944008 h 5785910"/>
              <a:gd name="connsiteX1-1473" fmla="*/ 1441770 w 5342334"/>
              <a:gd name="connsiteY1-1474" fmla="*/ 2943473 h 5785910"/>
              <a:gd name="connsiteX2-1475" fmla="*/ 1438934 w 5342334"/>
              <a:gd name="connsiteY2-1476" fmla="*/ 2944008 h 5785910"/>
              <a:gd name="connsiteX3-1477" fmla="*/ 1354605 w 5342334"/>
              <a:gd name="connsiteY3-1478" fmla="*/ 2912708 h 5785910"/>
              <a:gd name="connsiteX4-1479" fmla="*/ 1423317 w 5342334"/>
              <a:gd name="connsiteY4-1480" fmla="*/ 2947468 h 5785910"/>
              <a:gd name="connsiteX5-1481" fmla="*/ 1421525 w 5342334"/>
              <a:gd name="connsiteY5-1482" fmla="*/ 3320849 h 5785910"/>
              <a:gd name="connsiteX6-1483" fmla="*/ 2146318 w 5342334"/>
              <a:gd name="connsiteY6-1484" fmla="*/ 5548257 h 5785910"/>
              <a:gd name="connsiteX7-1485" fmla="*/ 2115204 w 5342334"/>
              <a:gd name="connsiteY7-1486" fmla="*/ 5553206 h 5785910"/>
              <a:gd name="connsiteX8-1487" fmla="*/ 1246460 w 5342334"/>
              <a:gd name="connsiteY8-1488" fmla="*/ 5785910 h 5785910"/>
              <a:gd name="connsiteX9-1489" fmla="*/ 0 w 5342334"/>
              <a:gd name="connsiteY9-1490" fmla="*/ 3148605 h 5785910"/>
              <a:gd name="connsiteX10-1491" fmla="*/ 1262428 w 5342334"/>
              <a:gd name="connsiteY10-1492" fmla="*/ 2938106 h 5785910"/>
              <a:gd name="connsiteX11-1493" fmla="*/ 1354605 w 5342334"/>
              <a:gd name="connsiteY11-1494" fmla="*/ 2912708 h 5785910"/>
              <a:gd name="connsiteX12-1495" fmla="*/ 3380735 w 5342334"/>
              <a:gd name="connsiteY12-1496" fmla="*/ 118 h 5785910"/>
              <a:gd name="connsiteX13-1497" fmla="*/ 3863622 w 5342334"/>
              <a:gd name="connsiteY13-1498" fmla="*/ 912639 h 5785910"/>
              <a:gd name="connsiteX14-1499" fmla="*/ 3674765 w 5342334"/>
              <a:gd name="connsiteY14-1500" fmla="*/ 2045786 h 5785910"/>
              <a:gd name="connsiteX15-1501" fmla="*/ 4585837 w 5342334"/>
              <a:gd name="connsiteY15-1502" fmla="*/ 2046833 h 5785910"/>
              <a:gd name="connsiteX16-1503" fmla="*/ 4775401 w 5342334"/>
              <a:gd name="connsiteY16-1504" fmla="*/ 2003486 h 5785910"/>
              <a:gd name="connsiteX17-1505" fmla="*/ 5203724 w 5342334"/>
              <a:gd name="connsiteY17-1506" fmla="*/ 2381935 h 5785910"/>
              <a:gd name="connsiteX18-1507" fmla="*/ 4980124 w 5342334"/>
              <a:gd name="connsiteY18-1508" fmla="*/ 2705696 h 5785910"/>
              <a:gd name="connsiteX19-1509" fmla="*/ 5342334 w 5342334"/>
              <a:gd name="connsiteY19-1510" fmla="*/ 3258997 h 5785910"/>
              <a:gd name="connsiteX20-1511" fmla="*/ 5107100 w 5342334"/>
              <a:gd name="connsiteY20-1512" fmla="*/ 3754493 h 5785910"/>
              <a:gd name="connsiteX21-1513" fmla="*/ 5342334 w 5342334"/>
              <a:gd name="connsiteY21-1514" fmla="*/ 4140580 h 5785910"/>
              <a:gd name="connsiteX22-1515" fmla="*/ 4844706 w 5342334"/>
              <a:gd name="connsiteY22-1516" fmla="*/ 4606676 h 5785910"/>
              <a:gd name="connsiteX23-1517" fmla="*/ 4790537 w 5342334"/>
              <a:gd name="connsiteY23-1518" fmla="*/ 4596433 h 5785910"/>
              <a:gd name="connsiteX24-1519" fmla="*/ 4802287 w 5342334"/>
              <a:gd name="connsiteY24-1520" fmla="*/ 4606672 h 5785910"/>
              <a:gd name="connsiteX25-1521" fmla="*/ 5191248 w 5342334"/>
              <a:gd name="connsiteY25-1522" fmla="*/ 4997228 h 5785910"/>
              <a:gd name="connsiteX26-1523" fmla="*/ 4866278 w 5342334"/>
              <a:gd name="connsiteY26-1524" fmla="*/ 5435572 h 5785910"/>
              <a:gd name="connsiteX27-1525" fmla="*/ 4581456 w 5342334"/>
              <a:gd name="connsiteY27-1526" fmla="*/ 5443059 h 5785910"/>
              <a:gd name="connsiteX28-1527" fmla="*/ 4593578 w 5342334"/>
              <a:gd name="connsiteY28-1528" fmla="*/ 5444848 h 5785910"/>
              <a:gd name="connsiteX29-1529" fmla="*/ 4581281 w 5342334"/>
              <a:gd name="connsiteY29-1530" fmla="*/ 5445228 h 5785910"/>
              <a:gd name="connsiteX30-1531" fmla="*/ 2201665 w 5342334"/>
              <a:gd name="connsiteY30-1532" fmla="*/ 5541774 h 5785910"/>
              <a:gd name="connsiteX31-1533" fmla="*/ 1514723 w 5342334"/>
              <a:gd name="connsiteY31-1534" fmla="*/ 2929703 h 5785910"/>
              <a:gd name="connsiteX32-1535" fmla="*/ 1975047 w 5342334"/>
              <a:gd name="connsiteY32-1536" fmla="*/ 2725675 h 5785910"/>
              <a:gd name="connsiteX33-1537" fmla="*/ 2654934 w 5342334"/>
              <a:gd name="connsiteY33-1538" fmla="*/ 1630299 h 5785910"/>
              <a:gd name="connsiteX34-1539" fmla="*/ 3108192 w 5342334"/>
              <a:gd name="connsiteY34-1540" fmla="*/ 686009 h 5785910"/>
              <a:gd name="connsiteX35-1541" fmla="*/ 3334821 w 5342334"/>
              <a:gd name="connsiteY35-1542" fmla="*/ 6121 h 5785910"/>
              <a:gd name="connsiteX36-1543" fmla="*/ 3380735 w 5342334"/>
              <a:gd name="connsiteY36-1544" fmla="*/ 118 h 5785910"/>
              <a:gd name="connsiteX0-1545" fmla="*/ 1438934 w 5342334"/>
              <a:gd name="connsiteY0-1546" fmla="*/ 2944008 h 5785910"/>
              <a:gd name="connsiteX1-1547" fmla="*/ 1441770 w 5342334"/>
              <a:gd name="connsiteY1-1548" fmla="*/ 2943473 h 5785910"/>
              <a:gd name="connsiteX2-1549" fmla="*/ 1438934 w 5342334"/>
              <a:gd name="connsiteY2-1550" fmla="*/ 2944008 h 5785910"/>
              <a:gd name="connsiteX3-1551" fmla="*/ 1354605 w 5342334"/>
              <a:gd name="connsiteY3-1552" fmla="*/ 2912708 h 5785910"/>
              <a:gd name="connsiteX4-1553" fmla="*/ 1423317 w 5342334"/>
              <a:gd name="connsiteY4-1554" fmla="*/ 2947468 h 5785910"/>
              <a:gd name="connsiteX5-1555" fmla="*/ 1421525 w 5342334"/>
              <a:gd name="connsiteY5-1556" fmla="*/ 3320849 h 5785910"/>
              <a:gd name="connsiteX6-1557" fmla="*/ 2146318 w 5342334"/>
              <a:gd name="connsiteY6-1558" fmla="*/ 5548257 h 5785910"/>
              <a:gd name="connsiteX7-1559" fmla="*/ 2115204 w 5342334"/>
              <a:gd name="connsiteY7-1560" fmla="*/ 5553206 h 5785910"/>
              <a:gd name="connsiteX8-1561" fmla="*/ 1246460 w 5342334"/>
              <a:gd name="connsiteY8-1562" fmla="*/ 5785910 h 5785910"/>
              <a:gd name="connsiteX9-1563" fmla="*/ 0 w 5342334"/>
              <a:gd name="connsiteY9-1564" fmla="*/ 3148605 h 5785910"/>
              <a:gd name="connsiteX10-1565" fmla="*/ 1262428 w 5342334"/>
              <a:gd name="connsiteY10-1566" fmla="*/ 2938106 h 5785910"/>
              <a:gd name="connsiteX11-1567" fmla="*/ 1354605 w 5342334"/>
              <a:gd name="connsiteY11-1568" fmla="*/ 2912708 h 5785910"/>
              <a:gd name="connsiteX12-1569" fmla="*/ 3380735 w 5342334"/>
              <a:gd name="connsiteY12-1570" fmla="*/ 118 h 5785910"/>
              <a:gd name="connsiteX13-1571" fmla="*/ 3863622 w 5342334"/>
              <a:gd name="connsiteY13-1572" fmla="*/ 912639 h 5785910"/>
              <a:gd name="connsiteX14-1573" fmla="*/ 3674765 w 5342334"/>
              <a:gd name="connsiteY14-1574" fmla="*/ 2045786 h 5785910"/>
              <a:gd name="connsiteX15-1575" fmla="*/ 4585837 w 5342334"/>
              <a:gd name="connsiteY15-1576" fmla="*/ 2046833 h 5785910"/>
              <a:gd name="connsiteX16-1577" fmla="*/ 4775401 w 5342334"/>
              <a:gd name="connsiteY16-1578" fmla="*/ 2003486 h 5785910"/>
              <a:gd name="connsiteX17-1579" fmla="*/ 5203724 w 5342334"/>
              <a:gd name="connsiteY17-1580" fmla="*/ 2381935 h 5785910"/>
              <a:gd name="connsiteX18-1581" fmla="*/ 4980124 w 5342334"/>
              <a:gd name="connsiteY18-1582" fmla="*/ 2705696 h 5785910"/>
              <a:gd name="connsiteX19-1583" fmla="*/ 5342334 w 5342334"/>
              <a:gd name="connsiteY19-1584" fmla="*/ 3258997 h 5785910"/>
              <a:gd name="connsiteX20-1585" fmla="*/ 5107100 w 5342334"/>
              <a:gd name="connsiteY20-1586" fmla="*/ 3754493 h 5785910"/>
              <a:gd name="connsiteX21-1587" fmla="*/ 5342334 w 5342334"/>
              <a:gd name="connsiteY21-1588" fmla="*/ 4140580 h 5785910"/>
              <a:gd name="connsiteX22-1589" fmla="*/ 4844706 w 5342334"/>
              <a:gd name="connsiteY22-1590" fmla="*/ 4606676 h 5785910"/>
              <a:gd name="connsiteX23-1591" fmla="*/ 4790537 w 5342334"/>
              <a:gd name="connsiteY23-1592" fmla="*/ 4596433 h 5785910"/>
              <a:gd name="connsiteX24-1593" fmla="*/ 4802287 w 5342334"/>
              <a:gd name="connsiteY24-1594" fmla="*/ 4606672 h 5785910"/>
              <a:gd name="connsiteX25-1595" fmla="*/ 5191248 w 5342334"/>
              <a:gd name="connsiteY25-1596" fmla="*/ 4997228 h 5785910"/>
              <a:gd name="connsiteX26-1597" fmla="*/ 4866278 w 5342334"/>
              <a:gd name="connsiteY26-1598" fmla="*/ 5435572 h 5785910"/>
              <a:gd name="connsiteX27-1599" fmla="*/ 4581456 w 5342334"/>
              <a:gd name="connsiteY27-1600" fmla="*/ 5443059 h 5785910"/>
              <a:gd name="connsiteX28-1601" fmla="*/ 4593578 w 5342334"/>
              <a:gd name="connsiteY28-1602" fmla="*/ 5444848 h 5785910"/>
              <a:gd name="connsiteX29-1603" fmla="*/ 4581281 w 5342334"/>
              <a:gd name="connsiteY29-1604" fmla="*/ 5445228 h 5785910"/>
              <a:gd name="connsiteX30-1605" fmla="*/ 2201665 w 5342334"/>
              <a:gd name="connsiteY30-1606" fmla="*/ 5541774 h 5785910"/>
              <a:gd name="connsiteX31-1607" fmla="*/ 1514723 w 5342334"/>
              <a:gd name="connsiteY31-1608" fmla="*/ 2929703 h 5785910"/>
              <a:gd name="connsiteX32-1609" fmla="*/ 1975047 w 5342334"/>
              <a:gd name="connsiteY32-1610" fmla="*/ 2725675 h 5785910"/>
              <a:gd name="connsiteX33-1611" fmla="*/ 2654934 w 5342334"/>
              <a:gd name="connsiteY33-1612" fmla="*/ 1630299 h 5785910"/>
              <a:gd name="connsiteX34-1613" fmla="*/ 3108192 w 5342334"/>
              <a:gd name="connsiteY34-1614" fmla="*/ 686009 h 5785910"/>
              <a:gd name="connsiteX35-1615" fmla="*/ 3334821 w 5342334"/>
              <a:gd name="connsiteY35-1616" fmla="*/ 6121 h 5785910"/>
              <a:gd name="connsiteX36-1617" fmla="*/ 3380735 w 5342334"/>
              <a:gd name="connsiteY36-1618" fmla="*/ 118 h 5785910"/>
              <a:gd name="connsiteX0-1619" fmla="*/ 1438934 w 5342334"/>
              <a:gd name="connsiteY0-1620" fmla="*/ 2944008 h 5785910"/>
              <a:gd name="connsiteX1-1621" fmla="*/ 1441770 w 5342334"/>
              <a:gd name="connsiteY1-1622" fmla="*/ 2943473 h 5785910"/>
              <a:gd name="connsiteX2-1623" fmla="*/ 1438934 w 5342334"/>
              <a:gd name="connsiteY2-1624" fmla="*/ 2944008 h 5785910"/>
              <a:gd name="connsiteX3-1625" fmla="*/ 1354605 w 5342334"/>
              <a:gd name="connsiteY3-1626" fmla="*/ 2912708 h 5785910"/>
              <a:gd name="connsiteX4-1627" fmla="*/ 1423317 w 5342334"/>
              <a:gd name="connsiteY4-1628" fmla="*/ 2947468 h 5785910"/>
              <a:gd name="connsiteX5-1629" fmla="*/ 1421525 w 5342334"/>
              <a:gd name="connsiteY5-1630" fmla="*/ 3320849 h 5785910"/>
              <a:gd name="connsiteX6-1631" fmla="*/ 2146318 w 5342334"/>
              <a:gd name="connsiteY6-1632" fmla="*/ 5548257 h 5785910"/>
              <a:gd name="connsiteX7-1633" fmla="*/ 2115204 w 5342334"/>
              <a:gd name="connsiteY7-1634" fmla="*/ 5553206 h 5785910"/>
              <a:gd name="connsiteX8-1635" fmla="*/ 1246460 w 5342334"/>
              <a:gd name="connsiteY8-1636" fmla="*/ 5785910 h 5785910"/>
              <a:gd name="connsiteX9-1637" fmla="*/ 0 w 5342334"/>
              <a:gd name="connsiteY9-1638" fmla="*/ 3148605 h 5785910"/>
              <a:gd name="connsiteX10-1639" fmla="*/ 1262428 w 5342334"/>
              <a:gd name="connsiteY10-1640" fmla="*/ 2938106 h 5785910"/>
              <a:gd name="connsiteX11-1641" fmla="*/ 1354605 w 5342334"/>
              <a:gd name="connsiteY11-1642" fmla="*/ 2912708 h 5785910"/>
              <a:gd name="connsiteX12-1643" fmla="*/ 3380735 w 5342334"/>
              <a:gd name="connsiteY12-1644" fmla="*/ 118 h 5785910"/>
              <a:gd name="connsiteX13-1645" fmla="*/ 3863622 w 5342334"/>
              <a:gd name="connsiteY13-1646" fmla="*/ 912639 h 5785910"/>
              <a:gd name="connsiteX14-1647" fmla="*/ 3674765 w 5342334"/>
              <a:gd name="connsiteY14-1648" fmla="*/ 2045786 h 5785910"/>
              <a:gd name="connsiteX15-1649" fmla="*/ 4585837 w 5342334"/>
              <a:gd name="connsiteY15-1650" fmla="*/ 2046833 h 5785910"/>
              <a:gd name="connsiteX16-1651" fmla="*/ 4775401 w 5342334"/>
              <a:gd name="connsiteY16-1652" fmla="*/ 2003486 h 5785910"/>
              <a:gd name="connsiteX17-1653" fmla="*/ 5203724 w 5342334"/>
              <a:gd name="connsiteY17-1654" fmla="*/ 2381935 h 5785910"/>
              <a:gd name="connsiteX18-1655" fmla="*/ 4980124 w 5342334"/>
              <a:gd name="connsiteY18-1656" fmla="*/ 2705696 h 5785910"/>
              <a:gd name="connsiteX19-1657" fmla="*/ 5342334 w 5342334"/>
              <a:gd name="connsiteY19-1658" fmla="*/ 3258997 h 5785910"/>
              <a:gd name="connsiteX20-1659" fmla="*/ 5107100 w 5342334"/>
              <a:gd name="connsiteY20-1660" fmla="*/ 3754493 h 5785910"/>
              <a:gd name="connsiteX21-1661" fmla="*/ 5342334 w 5342334"/>
              <a:gd name="connsiteY21-1662" fmla="*/ 4140580 h 5785910"/>
              <a:gd name="connsiteX22-1663" fmla="*/ 4844706 w 5342334"/>
              <a:gd name="connsiteY22-1664" fmla="*/ 4606676 h 5785910"/>
              <a:gd name="connsiteX23-1665" fmla="*/ 4790537 w 5342334"/>
              <a:gd name="connsiteY23-1666" fmla="*/ 4596433 h 5785910"/>
              <a:gd name="connsiteX24-1667" fmla="*/ 4802287 w 5342334"/>
              <a:gd name="connsiteY24-1668" fmla="*/ 4606672 h 5785910"/>
              <a:gd name="connsiteX25-1669" fmla="*/ 5191248 w 5342334"/>
              <a:gd name="connsiteY25-1670" fmla="*/ 4997228 h 5785910"/>
              <a:gd name="connsiteX26-1671" fmla="*/ 4866278 w 5342334"/>
              <a:gd name="connsiteY26-1672" fmla="*/ 5435572 h 5785910"/>
              <a:gd name="connsiteX27-1673" fmla="*/ 4581456 w 5342334"/>
              <a:gd name="connsiteY27-1674" fmla="*/ 5443059 h 5785910"/>
              <a:gd name="connsiteX28-1675" fmla="*/ 4593578 w 5342334"/>
              <a:gd name="connsiteY28-1676" fmla="*/ 5444848 h 5785910"/>
              <a:gd name="connsiteX29-1677" fmla="*/ 4581281 w 5342334"/>
              <a:gd name="connsiteY29-1678" fmla="*/ 5445228 h 5785910"/>
              <a:gd name="connsiteX30-1679" fmla="*/ 2201665 w 5342334"/>
              <a:gd name="connsiteY30-1680" fmla="*/ 5541774 h 5785910"/>
              <a:gd name="connsiteX31-1681" fmla="*/ 1514723 w 5342334"/>
              <a:gd name="connsiteY31-1682" fmla="*/ 2929703 h 5785910"/>
              <a:gd name="connsiteX32-1683" fmla="*/ 1975047 w 5342334"/>
              <a:gd name="connsiteY32-1684" fmla="*/ 2725675 h 5785910"/>
              <a:gd name="connsiteX33-1685" fmla="*/ 2654934 w 5342334"/>
              <a:gd name="connsiteY33-1686" fmla="*/ 1630299 h 5785910"/>
              <a:gd name="connsiteX34-1687" fmla="*/ 3108192 w 5342334"/>
              <a:gd name="connsiteY34-1688" fmla="*/ 686009 h 5785910"/>
              <a:gd name="connsiteX35-1689" fmla="*/ 3334821 w 5342334"/>
              <a:gd name="connsiteY35-1690" fmla="*/ 6121 h 5785910"/>
              <a:gd name="connsiteX36-1691" fmla="*/ 3380735 w 5342334"/>
              <a:gd name="connsiteY36-1692" fmla="*/ 118 h 5785910"/>
              <a:gd name="connsiteX0-1693" fmla="*/ 1438934 w 5342334"/>
              <a:gd name="connsiteY0-1694" fmla="*/ 2944008 h 5785910"/>
              <a:gd name="connsiteX1-1695" fmla="*/ 1441770 w 5342334"/>
              <a:gd name="connsiteY1-1696" fmla="*/ 2943473 h 5785910"/>
              <a:gd name="connsiteX2-1697" fmla="*/ 1438934 w 5342334"/>
              <a:gd name="connsiteY2-1698" fmla="*/ 2944008 h 5785910"/>
              <a:gd name="connsiteX3-1699" fmla="*/ 1354605 w 5342334"/>
              <a:gd name="connsiteY3-1700" fmla="*/ 2912708 h 5785910"/>
              <a:gd name="connsiteX4-1701" fmla="*/ 1423317 w 5342334"/>
              <a:gd name="connsiteY4-1702" fmla="*/ 2947468 h 5785910"/>
              <a:gd name="connsiteX5-1703" fmla="*/ 1421525 w 5342334"/>
              <a:gd name="connsiteY5-1704" fmla="*/ 3320849 h 5785910"/>
              <a:gd name="connsiteX6-1705" fmla="*/ 2146318 w 5342334"/>
              <a:gd name="connsiteY6-1706" fmla="*/ 5548257 h 5785910"/>
              <a:gd name="connsiteX7-1707" fmla="*/ 2115204 w 5342334"/>
              <a:gd name="connsiteY7-1708" fmla="*/ 5553206 h 5785910"/>
              <a:gd name="connsiteX8-1709" fmla="*/ 1246460 w 5342334"/>
              <a:gd name="connsiteY8-1710" fmla="*/ 5785910 h 5785910"/>
              <a:gd name="connsiteX9-1711" fmla="*/ 0 w 5342334"/>
              <a:gd name="connsiteY9-1712" fmla="*/ 3148605 h 5785910"/>
              <a:gd name="connsiteX10-1713" fmla="*/ 1262428 w 5342334"/>
              <a:gd name="connsiteY10-1714" fmla="*/ 2938106 h 5785910"/>
              <a:gd name="connsiteX11-1715" fmla="*/ 1354605 w 5342334"/>
              <a:gd name="connsiteY11-1716" fmla="*/ 2912708 h 5785910"/>
              <a:gd name="connsiteX12-1717" fmla="*/ 3380735 w 5342334"/>
              <a:gd name="connsiteY12-1718" fmla="*/ 118 h 5785910"/>
              <a:gd name="connsiteX13-1719" fmla="*/ 3863622 w 5342334"/>
              <a:gd name="connsiteY13-1720" fmla="*/ 912639 h 5785910"/>
              <a:gd name="connsiteX14-1721" fmla="*/ 3674765 w 5342334"/>
              <a:gd name="connsiteY14-1722" fmla="*/ 2045786 h 5785910"/>
              <a:gd name="connsiteX15-1723" fmla="*/ 4585837 w 5342334"/>
              <a:gd name="connsiteY15-1724" fmla="*/ 2046833 h 5785910"/>
              <a:gd name="connsiteX16-1725" fmla="*/ 4775401 w 5342334"/>
              <a:gd name="connsiteY16-1726" fmla="*/ 2003486 h 5785910"/>
              <a:gd name="connsiteX17-1727" fmla="*/ 5203724 w 5342334"/>
              <a:gd name="connsiteY17-1728" fmla="*/ 2381935 h 5785910"/>
              <a:gd name="connsiteX18-1729" fmla="*/ 4980124 w 5342334"/>
              <a:gd name="connsiteY18-1730" fmla="*/ 2705696 h 5785910"/>
              <a:gd name="connsiteX19-1731" fmla="*/ 5342334 w 5342334"/>
              <a:gd name="connsiteY19-1732" fmla="*/ 3258997 h 5785910"/>
              <a:gd name="connsiteX20-1733" fmla="*/ 5107100 w 5342334"/>
              <a:gd name="connsiteY20-1734" fmla="*/ 3754493 h 5785910"/>
              <a:gd name="connsiteX21-1735" fmla="*/ 5342334 w 5342334"/>
              <a:gd name="connsiteY21-1736" fmla="*/ 4140580 h 5785910"/>
              <a:gd name="connsiteX22-1737" fmla="*/ 4844706 w 5342334"/>
              <a:gd name="connsiteY22-1738" fmla="*/ 4606676 h 5785910"/>
              <a:gd name="connsiteX23-1739" fmla="*/ 4790537 w 5342334"/>
              <a:gd name="connsiteY23-1740" fmla="*/ 4596433 h 5785910"/>
              <a:gd name="connsiteX24-1741" fmla="*/ 4802287 w 5342334"/>
              <a:gd name="connsiteY24-1742" fmla="*/ 4606672 h 5785910"/>
              <a:gd name="connsiteX25-1743" fmla="*/ 5191248 w 5342334"/>
              <a:gd name="connsiteY25-1744" fmla="*/ 4997228 h 5785910"/>
              <a:gd name="connsiteX26-1745" fmla="*/ 4866278 w 5342334"/>
              <a:gd name="connsiteY26-1746" fmla="*/ 5435572 h 5785910"/>
              <a:gd name="connsiteX27-1747" fmla="*/ 4581456 w 5342334"/>
              <a:gd name="connsiteY27-1748" fmla="*/ 5443059 h 5785910"/>
              <a:gd name="connsiteX28-1749" fmla="*/ 4593578 w 5342334"/>
              <a:gd name="connsiteY28-1750" fmla="*/ 5444848 h 5785910"/>
              <a:gd name="connsiteX29-1751" fmla="*/ 4581281 w 5342334"/>
              <a:gd name="connsiteY29-1752" fmla="*/ 5445228 h 5785910"/>
              <a:gd name="connsiteX30-1753" fmla="*/ 2233555 w 5342334"/>
              <a:gd name="connsiteY30-1754" fmla="*/ 5541774 h 5785910"/>
              <a:gd name="connsiteX31-1755" fmla="*/ 1514723 w 5342334"/>
              <a:gd name="connsiteY31-1756" fmla="*/ 2929703 h 5785910"/>
              <a:gd name="connsiteX32-1757" fmla="*/ 1975047 w 5342334"/>
              <a:gd name="connsiteY32-1758" fmla="*/ 2725675 h 5785910"/>
              <a:gd name="connsiteX33-1759" fmla="*/ 2654934 w 5342334"/>
              <a:gd name="connsiteY33-1760" fmla="*/ 1630299 h 5785910"/>
              <a:gd name="connsiteX34-1761" fmla="*/ 3108192 w 5342334"/>
              <a:gd name="connsiteY34-1762" fmla="*/ 686009 h 5785910"/>
              <a:gd name="connsiteX35-1763" fmla="*/ 3334821 w 5342334"/>
              <a:gd name="connsiteY35-1764" fmla="*/ 6121 h 5785910"/>
              <a:gd name="connsiteX36-1765" fmla="*/ 3380735 w 5342334"/>
              <a:gd name="connsiteY36-1766" fmla="*/ 118 h 5785910"/>
              <a:gd name="connsiteX0-1767" fmla="*/ 1438934 w 5342334"/>
              <a:gd name="connsiteY0-1768" fmla="*/ 2944008 h 5785910"/>
              <a:gd name="connsiteX1-1769" fmla="*/ 1441770 w 5342334"/>
              <a:gd name="connsiteY1-1770" fmla="*/ 2943473 h 5785910"/>
              <a:gd name="connsiteX2-1771" fmla="*/ 1438934 w 5342334"/>
              <a:gd name="connsiteY2-1772" fmla="*/ 2944008 h 5785910"/>
              <a:gd name="connsiteX3-1773" fmla="*/ 1354605 w 5342334"/>
              <a:gd name="connsiteY3-1774" fmla="*/ 2912708 h 5785910"/>
              <a:gd name="connsiteX4-1775" fmla="*/ 1423317 w 5342334"/>
              <a:gd name="connsiteY4-1776" fmla="*/ 2947468 h 5785910"/>
              <a:gd name="connsiteX5-1777" fmla="*/ 1421525 w 5342334"/>
              <a:gd name="connsiteY5-1778" fmla="*/ 3320849 h 5785910"/>
              <a:gd name="connsiteX6-1779" fmla="*/ 2146318 w 5342334"/>
              <a:gd name="connsiteY6-1780" fmla="*/ 5548257 h 5785910"/>
              <a:gd name="connsiteX7-1781" fmla="*/ 2115204 w 5342334"/>
              <a:gd name="connsiteY7-1782" fmla="*/ 5553206 h 5785910"/>
              <a:gd name="connsiteX8-1783" fmla="*/ 1246460 w 5342334"/>
              <a:gd name="connsiteY8-1784" fmla="*/ 5785910 h 5785910"/>
              <a:gd name="connsiteX9-1785" fmla="*/ 0 w 5342334"/>
              <a:gd name="connsiteY9-1786" fmla="*/ 3148605 h 5785910"/>
              <a:gd name="connsiteX10-1787" fmla="*/ 1262428 w 5342334"/>
              <a:gd name="connsiteY10-1788" fmla="*/ 2938106 h 5785910"/>
              <a:gd name="connsiteX11-1789" fmla="*/ 1354605 w 5342334"/>
              <a:gd name="connsiteY11-1790" fmla="*/ 2912708 h 5785910"/>
              <a:gd name="connsiteX12-1791" fmla="*/ 3380735 w 5342334"/>
              <a:gd name="connsiteY12-1792" fmla="*/ 118 h 5785910"/>
              <a:gd name="connsiteX13-1793" fmla="*/ 3863622 w 5342334"/>
              <a:gd name="connsiteY13-1794" fmla="*/ 912639 h 5785910"/>
              <a:gd name="connsiteX14-1795" fmla="*/ 3674765 w 5342334"/>
              <a:gd name="connsiteY14-1796" fmla="*/ 2045786 h 5785910"/>
              <a:gd name="connsiteX15-1797" fmla="*/ 4585837 w 5342334"/>
              <a:gd name="connsiteY15-1798" fmla="*/ 2046833 h 5785910"/>
              <a:gd name="connsiteX16-1799" fmla="*/ 4775401 w 5342334"/>
              <a:gd name="connsiteY16-1800" fmla="*/ 2003486 h 5785910"/>
              <a:gd name="connsiteX17-1801" fmla="*/ 5203724 w 5342334"/>
              <a:gd name="connsiteY17-1802" fmla="*/ 2381935 h 5785910"/>
              <a:gd name="connsiteX18-1803" fmla="*/ 4980124 w 5342334"/>
              <a:gd name="connsiteY18-1804" fmla="*/ 2705696 h 5785910"/>
              <a:gd name="connsiteX19-1805" fmla="*/ 5342334 w 5342334"/>
              <a:gd name="connsiteY19-1806" fmla="*/ 3258997 h 5785910"/>
              <a:gd name="connsiteX20-1807" fmla="*/ 5107100 w 5342334"/>
              <a:gd name="connsiteY20-1808" fmla="*/ 3754493 h 5785910"/>
              <a:gd name="connsiteX21-1809" fmla="*/ 5342334 w 5342334"/>
              <a:gd name="connsiteY21-1810" fmla="*/ 4140580 h 5785910"/>
              <a:gd name="connsiteX22-1811" fmla="*/ 4844706 w 5342334"/>
              <a:gd name="connsiteY22-1812" fmla="*/ 4606676 h 5785910"/>
              <a:gd name="connsiteX23-1813" fmla="*/ 4790537 w 5342334"/>
              <a:gd name="connsiteY23-1814" fmla="*/ 4596433 h 5785910"/>
              <a:gd name="connsiteX24-1815" fmla="*/ 4802287 w 5342334"/>
              <a:gd name="connsiteY24-1816" fmla="*/ 4606672 h 5785910"/>
              <a:gd name="connsiteX25-1817" fmla="*/ 5191248 w 5342334"/>
              <a:gd name="connsiteY25-1818" fmla="*/ 4997228 h 5785910"/>
              <a:gd name="connsiteX26-1819" fmla="*/ 4866278 w 5342334"/>
              <a:gd name="connsiteY26-1820" fmla="*/ 5435572 h 5785910"/>
              <a:gd name="connsiteX27-1821" fmla="*/ 4581456 w 5342334"/>
              <a:gd name="connsiteY27-1822" fmla="*/ 5443059 h 5785910"/>
              <a:gd name="connsiteX28-1823" fmla="*/ 4593578 w 5342334"/>
              <a:gd name="connsiteY28-1824" fmla="*/ 5444848 h 5785910"/>
              <a:gd name="connsiteX29-1825" fmla="*/ 4581281 w 5342334"/>
              <a:gd name="connsiteY29-1826" fmla="*/ 5445228 h 5785910"/>
              <a:gd name="connsiteX30-1827" fmla="*/ 2276075 w 5342334"/>
              <a:gd name="connsiteY30-1828" fmla="*/ 5536459 h 5785910"/>
              <a:gd name="connsiteX31-1829" fmla="*/ 1514723 w 5342334"/>
              <a:gd name="connsiteY31-1830" fmla="*/ 2929703 h 5785910"/>
              <a:gd name="connsiteX32-1831" fmla="*/ 1975047 w 5342334"/>
              <a:gd name="connsiteY32-1832" fmla="*/ 2725675 h 5785910"/>
              <a:gd name="connsiteX33-1833" fmla="*/ 2654934 w 5342334"/>
              <a:gd name="connsiteY33-1834" fmla="*/ 1630299 h 5785910"/>
              <a:gd name="connsiteX34-1835" fmla="*/ 3108192 w 5342334"/>
              <a:gd name="connsiteY34-1836" fmla="*/ 686009 h 5785910"/>
              <a:gd name="connsiteX35-1837" fmla="*/ 3334821 w 5342334"/>
              <a:gd name="connsiteY35-1838" fmla="*/ 6121 h 5785910"/>
              <a:gd name="connsiteX36-1839" fmla="*/ 3380735 w 5342334"/>
              <a:gd name="connsiteY36-1840" fmla="*/ 118 h 5785910"/>
              <a:gd name="connsiteX0-1841" fmla="*/ 1438934 w 5342334"/>
              <a:gd name="connsiteY0-1842" fmla="*/ 2944008 h 5785910"/>
              <a:gd name="connsiteX1-1843" fmla="*/ 1441770 w 5342334"/>
              <a:gd name="connsiteY1-1844" fmla="*/ 2943473 h 5785910"/>
              <a:gd name="connsiteX2-1845" fmla="*/ 1438934 w 5342334"/>
              <a:gd name="connsiteY2-1846" fmla="*/ 2944008 h 5785910"/>
              <a:gd name="connsiteX3-1847" fmla="*/ 1354605 w 5342334"/>
              <a:gd name="connsiteY3-1848" fmla="*/ 2912708 h 5785910"/>
              <a:gd name="connsiteX4-1849" fmla="*/ 1423317 w 5342334"/>
              <a:gd name="connsiteY4-1850" fmla="*/ 2947468 h 5785910"/>
              <a:gd name="connsiteX5-1851" fmla="*/ 1421525 w 5342334"/>
              <a:gd name="connsiteY5-1852" fmla="*/ 3320849 h 5785910"/>
              <a:gd name="connsiteX6-1853" fmla="*/ 2146318 w 5342334"/>
              <a:gd name="connsiteY6-1854" fmla="*/ 5548257 h 5785910"/>
              <a:gd name="connsiteX7-1855" fmla="*/ 2115204 w 5342334"/>
              <a:gd name="connsiteY7-1856" fmla="*/ 5553206 h 5785910"/>
              <a:gd name="connsiteX8-1857" fmla="*/ 1246460 w 5342334"/>
              <a:gd name="connsiteY8-1858" fmla="*/ 5785910 h 5785910"/>
              <a:gd name="connsiteX9-1859" fmla="*/ 0 w 5342334"/>
              <a:gd name="connsiteY9-1860" fmla="*/ 3148605 h 5785910"/>
              <a:gd name="connsiteX10-1861" fmla="*/ 1262428 w 5342334"/>
              <a:gd name="connsiteY10-1862" fmla="*/ 2938106 h 5785910"/>
              <a:gd name="connsiteX11-1863" fmla="*/ 1354605 w 5342334"/>
              <a:gd name="connsiteY11-1864" fmla="*/ 2912708 h 5785910"/>
              <a:gd name="connsiteX12-1865" fmla="*/ 3380735 w 5342334"/>
              <a:gd name="connsiteY12-1866" fmla="*/ 118 h 5785910"/>
              <a:gd name="connsiteX13-1867" fmla="*/ 3863622 w 5342334"/>
              <a:gd name="connsiteY13-1868" fmla="*/ 912639 h 5785910"/>
              <a:gd name="connsiteX14-1869" fmla="*/ 3674765 w 5342334"/>
              <a:gd name="connsiteY14-1870" fmla="*/ 2045786 h 5785910"/>
              <a:gd name="connsiteX15-1871" fmla="*/ 4585837 w 5342334"/>
              <a:gd name="connsiteY15-1872" fmla="*/ 2046833 h 5785910"/>
              <a:gd name="connsiteX16-1873" fmla="*/ 4775401 w 5342334"/>
              <a:gd name="connsiteY16-1874" fmla="*/ 2003486 h 5785910"/>
              <a:gd name="connsiteX17-1875" fmla="*/ 5203724 w 5342334"/>
              <a:gd name="connsiteY17-1876" fmla="*/ 2381935 h 5785910"/>
              <a:gd name="connsiteX18-1877" fmla="*/ 4980124 w 5342334"/>
              <a:gd name="connsiteY18-1878" fmla="*/ 2705696 h 5785910"/>
              <a:gd name="connsiteX19-1879" fmla="*/ 5342334 w 5342334"/>
              <a:gd name="connsiteY19-1880" fmla="*/ 3258997 h 5785910"/>
              <a:gd name="connsiteX20-1881" fmla="*/ 5107100 w 5342334"/>
              <a:gd name="connsiteY20-1882" fmla="*/ 3754493 h 5785910"/>
              <a:gd name="connsiteX21-1883" fmla="*/ 5342334 w 5342334"/>
              <a:gd name="connsiteY21-1884" fmla="*/ 4140580 h 5785910"/>
              <a:gd name="connsiteX22-1885" fmla="*/ 4844706 w 5342334"/>
              <a:gd name="connsiteY22-1886" fmla="*/ 4606676 h 5785910"/>
              <a:gd name="connsiteX23-1887" fmla="*/ 4790537 w 5342334"/>
              <a:gd name="connsiteY23-1888" fmla="*/ 4596433 h 5785910"/>
              <a:gd name="connsiteX24-1889" fmla="*/ 4802287 w 5342334"/>
              <a:gd name="connsiteY24-1890" fmla="*/ 4606672 h 5785910"/>
              <a:gd name="connsiteX25-1891" fmla="*/ 5191248 w 5342334"/>
              <a:gd name="connsiteY25-1892" fmla="*/ 4997228 h 5785910"/>
              <a:gd name="connsiteX26-1893" fmla="*/ 4866278 w 5342334"/>
              <a:gd name="connsiteY26-1894" fmla="*/ 5435572 h 5785910"/>
              <a:gd name="connsiteX27-1895" fmla="*/ 4581456 w 5342334"/>
              <a:gd name="connsiteY27-1896" fmla="*/ 5443059 h 5785910"/>
              <a:gd name="connsiteX28-1897" fmla="*/ 4593578 w 5342334"/>
              <a:gd name="connsiteY28-1898" fmla="*/ 5444848 h 5785910"/>
              <a:gd name="connsiteX29-1899" fmla="*/ 4581281 w 5342334"/>
              <a:gd name="connsiteY29-1900" fmla="*/ 5445228 h 5785910"/>
              <a:gd name="connsiteX30-1901" fmla="*/ 2276075 w 5342334"/>
              <a:gd name="connsiteY30-1902" fmla="*/ 5536459 h 5785910"/>
              <a:gd name="connsiteX31-1903" fmla="*/ 1551927 w 5342334"/>
              <a:gd name="connsiteY31-1904" fmla="*/ 2929703 h 5785910"/>
              <a:gd name="connsiteX32-1905" fmla="*/ 1975047 w 5342334"/>
              <a:gd name="connsiteY32-1906" fmla="*/ 2725675 h 5785910"/>
              <a:gd name="connsiteX33-1907" fmla="*/ 2654934 w 5342334"/>
              <a:gd name="connsiteY33-1908" fmla="*/ 1630299 h 5785910"/>
              <a:gd name="connsiteX34-1909" fmla="*/ 3108192 w 5342334"/>
              <a:gd name="connsiteY34-1910" fmla="*/ 686009 h 5785910"/>
              <a:gd name="connsiteX35-1911" fmla="*/ 3334821 w 5342334"/>
              <a:gd name="connsiteY35-1912" fmla="*/ 6121 h 5785910"/>
              <a:gd name="connsiteX36-1913" fmla="*/ 3380735 w 5342334"/>
              <a:gd name="connsiteY36-1914" fmla="*/ 118 h 5785910"/>
              <a:gd name="connsiteX0-1915" fmla="*/ 1438934 w 5342334"/>
              <a:gd name="connsiteY0-1916" fmla="*/ 2944008 h 5785910"/>
              <a:gd name="connsiteX1-1917" fmla="*/ 1441770 w 5342334"/>
              <a:gd name="connsiteY1-1918" fmla="*/ 2943473 h 5785910"/>
              <a:gd name="connsiteX2-1919" fmla="*/ 1438934 w 5342334"/>
              <a:gd name="connsiteY2-1920" fmla="*/ 2944008 h 5785910"/>
              <a:gd name="connsiteX3-1921" fmla="*/ 1354605 w 5342334"/>
              <a:gd name="connsiteY3-1922" fmla="*/ 2912708 h 5785910"/>
              <a:gd name="connsiteX4-1923" fmla="*/ 1423317 w 5342334"/>
              <a:gd name="connsiteY4-1924" fmla="*/ 2947468 h 5785910"/>
              <a:gd name="connsiteX5-1925" fmla="*/ 1421525 w 5342334"/>
              <a:gd name="connsiteY5-1926" fmla="*/ 3320849 h 5785910"/>
              <a:gd name="connsiteX6-1927" fmla="*/ 2146318 w 5342334"/>
              <a:gd name="connsiteY6-1928" fmla="*/ 5548257 h 5785910"/>
              <a:gd name="connsiteX7-1929" fmla="*/ 2115204 w 5342334"/>
              <a:gd name="connsiteY7-1930" fmla="*/ 5553206 h 5785910"/>
              <a:gd name="connsiteX8-1931" fmla="*/ 1246460 w 5342334"/>
              <a:gd name="connsiteY8-1932" fmla="*/ 5785910 h 5785910"/>
              <a:gd name="connsiteX9-1933" fmla="*/ 0 w 5342334"/>
              <a:gd name="connsiteY9-1934" fmla="*/ 3148605 h 5785910"/>
              <a:gd name="connsiteX10-1935" fmla="*/ 1262428 w 5342334"/>
              <a:gd name="connsiteY10-1936" fmla="*/ 2938106 h 5785910"/>
              <a:gd name="connsiteX11-1937" fmla="*/ 1354605 w 5342334"/>
              <a:gd name="connsiteY11-1938" fmla="*/ 2912708 h 5785910"/>
              <a:gd name="connsiteX12-1939" fmla="*/ 3380735 w 5342334"/>
              <a:gd name="connsiteY12-1940" fmla="*/ 118 h 5785910"/>
              <a:gd name="connsiteX13-1941" fmla="*/ 3863622 w 5342334"/>
              <a:gd name="connsiteY13-1942" fmla="*/ 912639 h 5785910"/>
              <a:gd name="connsiteX14-1943" fmla="*/ 3674765 w 5342334"/>
              <a:gd name="connsiteY14-1944" fmla="*/ 2045786 h 5785910"/>
              <a:gd name="connsiteX15-1945" fmla="*/ 4585837 w 5342334"/>
              <a:gd name="connsiteY15-1946" fmla="*/ 2046833 h 5785910"/>
              <a:gd name="connsiteX16-1947" fmla="*/ 4775401 w 5342334"/>
              <a:gd name="connsiteY16-1948" fmla="*/ 2003486 h 5785910"/>
              <a:gd name="connsiteX17-1949" fmla="*/ 5203724 w 5342334"/>
              <a:gd name="connsiteY17-1950" fmla="*/ 2381935 h 5785910"/>
              <a:gd name="connsiteX18-1951" fmla="*/ 4980124 w 5342334"/>
              <a:gd name="connsiteY18-1952" fmla="*/ 2705696 h 5785910"/>
              <a:gd name="connsiteX19-1953" fmla="*/ 5342334 w 5342334"/>
              <a:gd name="connsiteY19-1954" fmla="*/ 3258997 h 5785910"/>
              <a:gd name="connsiteX20-1955" fmla="*/ 5107100 w 5342334"/>
              <a:gd name="connsiteY20-1956" fmla="*/ 3754493 h 5785910"/>
              <a:gd name="connsiteX21-1957" fmla="*/ 5342334 w 5342334"/>
              <a:gd name="connsiteY21-1958" fmla="*/ 4140580 h 5785910"/>
              <a:gd name="connsiteX22-1959" fmla="*/ 4844706 w 5342334"/>
              <a:gd name="connsiteY22-1960" fmla="*/ 4606676 h 5785910"/>
              <a:gd name="connsiteX23-1961" fmla="*/ 4790537 w 5342334"/>
              <a:gd name="connsiteY23-1962" fmla="*/ 4596433 h 5785910"/>
              <a:gd name="connsiteX24-1963" fmla="*/ 4802287 w 5342334"/>
              <a:gd name="connsiteY24-1964" fmla="*/ 4606672 h 5785910"/>
              <a:gd name="connsiteX25-1965" fmla="*/ 5191248 w 5342334"/>
              <a:gd name="connsiteY25-1966" fmla="*/ 4997228 h 5785910"/>
              <a:gd name="connsiteX26-1967" fmla="*/ 4866278 w 5342334"/>
              <a:gd name="connsiteY26-1968" fmla="*/ 5435572 h 5785910"/>
              <a:gd name="connsiteX27-1969" fmla="*/ 4581456 w 5342334"/>
              <a:gd name="connsiteY27-1970" fmla="*/ 5443059 h 5785910"/>
              <a:gd name="connsiteX28-1971" fmla="*/ 4593578 w 5342334"/>
              <a:gd name="connsiteY28-1972" fmla="*/ 5444848 h 5785910"/>
              <a:gd name="connsiteX29-1973" fmla="*/ 4581281 w 5342334"/>
              <a:gd name="connsiteY29-1974" fmla="*/ 5445228 h 5785910"/>
              <a:gd name="connsiteX30-1975" fmla="*/ 2276075 w 5342334"/>
              <a:gd name="connsiteY30-1976" fmla="*/ 5536459 h 5785910"/>
              <a:gd name="connsiteX31-1977" fmla="*/ 1567871 w 5342334"/>
              <a:gd name="connsiteY31-1978" fmla="*/ 2924388 h 5785910"/>
              <a:gd name="connsiteX32-1979" fmla="*/ 1975047 w 5342334"/>
              <a:gd name="connsiteY32-1980" fmla="*/ 2725675 h 5785910"/>
              <a:gd name="connsiteX33-1981" fmla="*/ 2654934 w 5342334"/>
              <a:gd name="connsiteY33-1982" fmla="*/ 1630299 h 5785910"/>
              <a:gd name="connsiteX34-1983" fmla="*/ 3108192 w 5342334"/>
              <a:gd name="connsiteY34-1984" fmla="*/ 686009 h 5785910"/>
              <a:gd name="connsiteX35-1985" fmla="*/ 3334821 w 5342334"/>
              <a:gd name="connsiteY35-1986" fmla="*/ 6121 h 5785910"/>
              <a:gd name="connsiteX36-1987" fmla="*/ 3380735 w 5342334"/>
              <a:gd name="connsiteY36-1988" fmla="*/ 118 h 5785910"/>
              <a:gd name="connsiteX0-1989" fmla="*/ 1438934 w 5342334"/>
              <a:gd name="connsiteY0-1990" fmla="*/ 2944008 h 5785910"/>
              <a:gd name="connsiteX1-1991" fmla="*/ 1441770 w 5342334"/>
              <a:gd name="connsiteY1-1992" fmla="*/ 2943473 h 5785910"/>
              <a:gd name="connsiteX2-1993" fmla="*/ 1438934 w 5342334"/>
              <a:gd name="connsiteY2-1994" fmla="*/ 2944008 h 5785910"/>
              <a:gd name="connsiteX3-1995" fmla="*/ 1354605 w 5342334"/>
              <a:gd name="connsiteY3-1996" fmla="*/ 2912708 h 5785910"/>
              <a:gd name="connsiteX4-1997" fmla="*/ 1423317 w 5342334"/>
              <a:gd name="connsiteY4-1998" fmla="*/ 2947468 h 5785910"/>
              <a:gd name="connsiteX5-1999" fmla="*/ 1421525 w 5342334"/>
              <a:gd name="connsiteY5-2000" fmla="*/ 3320849 h 5785910"/>
              <a:gd name="connsiteX6-2001" fmla="*/ 2146318 w 5342334"/>
              <a:gd name="connsiteY6-2002" fmla="*/ 5548257 h 5785910"/>
              <a:gd name="connsiteX7-2003" fmla="*/ 2115204 w 5342334"/>
              <a:gd name="connsiteY7-2004" fmla="*/ 5553206 h 5785910"/>
              <a:gd name="connsiteX8-2005" fmla="*/ 1246460 w 5342334"/>
              <a:gd name="connsiteY8-2006" fmla="*/ 5785910 h 5785910"/>
              <a:gd name="connsiteX9-2007" fmla="*/ 0 w 5342334"/>
              <a:gd name="connsiteY9-2008" fmla="*/ 3148605 h 5785910"/>
              <a:gd name="connsiteX10-2009" fmla="*/ 1262428 w 5342334"/>
              <a:gd name="connsiteY10-2010" fmla="*/ 2938106 h 5785910"/>
              <a:gd name="connsiteX11-2011" fmla="*/ 1354605 w 5342334"/>
              <a:gd name="connsiteY11-2012" fmla="*/ 2912708 h 5785910"/>
              <a:gd name="connsiteX12-2013" fmla="*/ 3380735 w 5342334"/>
              <a:gd name="connsiteY12-2014" fmla="*/ 118 h 5785910"/>
              <a:gd name="connsiteX13-2015" fmla="*/ 3863622 w 5342334"/>
              <a:gd name="connsiteY13-2016" fmla="*/ 912639 h 5785910"/>
              <a:gd name="connsiteX14-2017" fmla="*/ 3674765 w 5342334"/>
              <a:gd name="connsiteY14-2018" fmla="*/ 2045786 h 5785910"/>
              <a:gd name="connsiteX15-2019" fmla="*/ 4585837 w 5342334"/>
              <a:gd name="connsiteY15-2020" fmla="*/ 2046833 h 5785910"/>
              <a:gd name="connsiteX16-2021" fmla="*/ 4775401 w 5342334"/>
              <a:gd name="connsiteY16-2022" fmla="*/ 2003486 h 5785910"/>
              <a:gd name="connsiteX17-2023" fmla="*/ 5203724 w 5342334"/>
              <a:gd name="connsiteY17-2024" fmla="*/ 2381935 h 5785910"/>
              <a:gd name="connsiteX18-2025" fmla="*/ 4980124 w 5342334"/>
              <a:gd name="connsiteY18-2026" fmla="*/ 2705696 h 5785910"/>
              <a:gd name="connsiteX19-2027" fmla="*/ 5342334 w 5342334"/>
              <a:gd name="connsiteY19-2028" fmla="*/ 3258997 h 5785910"/>
              <a:gd name="connsiteX20-2029" fmla="*/ 5107100 w 5342334"/>
              <a:gd name="connsiteY20-2030" fmla="*/ 3754493 h 5785910"/>
              <a:gd name="connsiteX21-2031" fmla="*/ 5342334 w 5342334"/>
              <a:gd name="connsiteY21-2032" fmla="*/ 4140580 h 5785910"/>
              <a:gd name="connsiteX22-2033" fmla="*/ 4844706 w 5342334"/>
              <a:gd name="connsiteY22-2034" fmla="*/ 4606676 h 5785910"/>
              <a:gd name="connsiteX23-2035" fmla="*/ 4790537 w 5342334"/>
              <a:gd name="connsiteY23-2036" fmla="*/ 4596433 h 5785910"/>
              <a:gd name="connsiteX24-2037" fmla="*/ 4802287 w 5342334"/>
              <a:gd name="connsiteY24-2038" fmla="*/ 4606672 h 5785910"/>
              <a:gd name="connsiteX25-2039" fmla="*/ 5191248 w 5342334"/>
              <a:gd name="connsiteY25-2040" fmla="*/ 4997228 h 5785910"/>
              <a:gd name="connsiteX26-2041" fmla="*/ 4866278 w 5342334"/>
              <a:gd name="connsiteY26-2042" fmla="*/ 5435572 h 5785910"/>
              <a:gd name="connsiteX27-2043" fmla="*/ 4581456 w 5342334"/>
              <a:gd name="connsiteY27-2044" fmla="*/ 5443059 h 5785910"/>
              <a:gd name="connsiteX28-2045" fmla="*/ 4593578 w 5342334"/>
              <a:gd name="connsiteY28-2046" fmla="*/ 5444848 h 5785910"/>
              <a:gd name="connsiteX29-2047" fmla="*/ 4581281 w 5342334"/>
              <a:gd name="connsiteY29-2048" fmla="*/ 5445228 h 5785910"/>
              <a:gd name="connsiteX30-2049" fmla="*/ 2276075 w 5342334"/>
              <a:gd name="connsiteY30-2050" fmla="*/ 5536459 h 5785910"/>
              <a:gd name="connsiteX31-2051" fmla="*/ 1567871 w 5342334"/>
              <a:gd name="connsiteY31-2052" fmla="*/ 2924388 h 5785910"/>
              <a:gd name="connsiteX32-2053" fmla="*/ 1975047 w 5342334"/>
              <a:gd name="connsiteY32-2054" fmla="*/ 2725675 h 5785910"/>
              <a:gd name="connsiteX33-2055" fmla="*/ 2654934 w 5342334"/>
              <a:gd name="connsiteY33-2056" fmla="*/ 1630299 h 5785910"/>
              <a:gd name="connsiteX34-2057" fmla="*/ 3108192 w 5342334"/>
              <a:gd name="connsiteY34-2058" fmla="*/ 686009 h 5785910"/>
              <a:gd name="connsiteX35-2059" fmla="*/ 3334821 w 5342334"/>
              <a:gd name="connsiteY35-2060" fmla="*/ 6121 h 5785910"/>
              <a:gd name="connsiteX36-2061" fmla="*/ 3380735 w 5342334"/>
              <a:gd name="connsiteY36-2062" fmla="*/ 118 h 5785910"/>
            </a:gdLst>
            <a:ahLst/>
            <a:cxnLst>
              <a:cxn ang="0">
                <a:pos x="connsiteX0-1989" y="connsiteY0-1990"/>
              </a:cxn>
              <a:cxn ang="0">
                <a:pos x="connsiteX1-1991" y="connsiteY1-1992"/>
              </a:cxn>
              <a:cxn ang="0">
                <a:pos x="connsiteX2-1993" y="connsiteY2-1994"/>
              </a:cxn>
              <a:cxn ang="0">
                <a:pos x="connsiteX3-1995" y="connsiteY3-1996"/>
              </a:cxn>
              <a:cxn ang="0">
                <a:pos x="connsiteX4-1997" y="connsiteY4-1998"/>
              </a:cxn>
              <a:cxn ang="0">
                <a:pos x="connsiteX5-1999" y="connsiteY5-2000"/>
              </a:cxn>
              <a:cxn ang="0">
                <a:pos x="connsiteX6-2001" y="connsiteY6-2002"/>
              </a:cxn>
              <a:cxn ang="0">
                <a:pos x="connsiteX7-2003" y="connsiteY7-2004"/>
              </a:cxn>
              <a:cxn ang="0">
                <a:pos x="connsiteX8-2005" y="connsiteY8-2006"/>
              </a:cxn>
              <a:cxn ang="0">
                <a:pos x="connsiteX9-2007" y="connsiteY9-2008"/>
              </a:cxn>
              <a:cxn ang="0">
                <a:pos x="connsiteX10-2009" y="connsiteY10-2010"/>
              </a:cxn>
              <a:cxn ang="0">
                <a:pos x="connsiteX11-2011" y="connsiteY11-2012"/>
              </a:cxn>
              <a:cxn ang="0">
                <a:pos x="connsiteX12-2013" y="connsiteY12-2014"/>
              </a:cxn>
              <a:cxn ang="0">
                <a:pos x="connsiteX13-2015" y="connsiteY13-2016"/>
              </a:cxn>
              <a:cxn ang="0">
                <a:pos x="connsiteX14-2017" y="connsiteY14-2018"/>
              </a:cxn>
              <a:cxn ang="0">
                <a:pos x="connsiteX15-2019" y="connsiteY15-2020"/>
              </a:cxn>
              <a:cxn ang="0">
                <a:pos x="connsiteX16-2021" y="connsiteY16-2022"/>
              </a:cxn>
              <a:cxn ang="0">
                <a:pos x="connsiteX17-2023" y="connsiteY17-2024"/>
              </a:cxn>
              <a:cxn ang="0">
                <a:pos x="connsiteX18-2025" y="connsiteY18-2026"/>
              </a:cxn>
              <a:cxn ang="0">
                <a:pos x="connsiteX19-2027" y="connsiteY19-2028"/>
              </a:cxn>
              <a:cxn ang="0">
                <a:pos x="connsiteX20-2029" y="connsiteY20-2030"/>
              </a:cxn>
              <a:cxn ang="0">
                <a:pos x="connsiteX21-2031" y="connsiteY21-2032"/>
              </a:cxn>
              <a:cxn ang="0">
                <a:pos x="connsiteX22-2033" y="connsiteY22-2034"/>
              </a:cxn>
              <a:cxn ang="0">
                <a:pos x="connsiteX23-2035" y="connsiteY23-2036"/>
              </a:cxn>
              <a:cxn ang="0">
                <a:pos x="connsiteX24-2037" y="connsiteY24-2038"/>
              </a:cxn>
              <a:cxn ang="0">
                <a:pos x="connsiteX25-2039" y="connsiteY25-2040"/>
              </a:cxn>
              <a:cxn ang="0">
                <a:pos x="connsiteX26-2041" y="connsiteY26-2042"/>
              </a:cxn>
              <a:cxn ang="0">
                <a:pos x="connsiteX27-2043" y="connsiteY27-2044"/>
              </a:cxn>
              <a:cxn ang="0">
                <a:pos x="connsiteX28-2045" y="connsiteY28-2046"/>
              </a:cxn>
              <a:cxn ang="0">
                <a:pos x="connsiteX29-2047" y="connsiteY29-2048"/>
              </a:cxn>
              <a:cxn ang="0">
                <a:pos x="connsiteX30-2049" y="connsiteY30-2050"/>
              </a:cxn>
              <a:cxn ang="0">
                <a:pos x="connsiteX31-2051" y="connsiteY31-2052"/>
              </a:cxn>
              <a:cxn ang="0">
                <a:pos x="connsiteX32-2053" y="connsiteY32-2054"/>
              </a:cxn>
              <a:cxn ang="0">
                <a:pos x="connsiteX33-2055" y="connsiteY33-2056"/>
              </a:cxn>
              <a:cxn ang="0">
                <a:pos x="connsiteX34-2057" y="connsiteY34-2058"/>
              </a:cxn>
              <a:cxn ang="0">
                <a:pos x="connsiteX35-2059" y="connsiteY35-2060"/>
              </a:cxn>
              <a:cxn ang="0">
                <a:pos x="connsiteX36-2061" y="connsiteY36-2062"/>
              </a:cxn>
            </a:cxnLst>
            <a:rect l="l" t="t" r="r" b="b"/>
            <a:pathLst>
              <a:path w="5342334" h="5785910">
                <a:moveTo>
                  <a:pt x="1438934" y="2944008"/>
                </a:moveTo>
                <a:lnTo>
                  <a:pt x="1441770" y="2943473"/>
                </a:lnTo>
                <a:lnTo>
                  <a:pt x="1438934" y="2944008"/>
                </a:lnTo>
                <a:close/>
                <a:moveTo>
                  <a:pt x="1354605" y="2912708"/>
                </a:moveTo>
                <a:cubicBezTo>
                  <a:pt x="1381420" y="2914268"/>
                  <a:pt x="1412164" y="2879445"/>
                  <a:pt x="1423317" y="2947468"/>
                </a:cubicBezTo>
                <a:cubicBezTo>
                  <a:pt x="1434470" y="3015491"/>
                  <a:pt x="1420535" y="3195595"/>
                  <a:pt x="1421525" y="3320849"/>
                </a:cubicBezTo>
                <a:cubicBezTo>
                  <a:pt x="1438368" y="4219980"/>
                  <a:pt x="1608134" y="5048330"/>
                  <a:pt x="2146318" y="5548257"/>
                </a:cubicBezTo>
                <a:cubicBezTo>
                  <a:pt x="2132082" y="5546972"/>
                  <a:pt x="2129659" y="5554867"/>
                  <a:pt x="2115204" y="5553206"/>
                </a:cubicBezTo>
                <a:lnTo>
                  <a:pt x="1246460" y="5785910"/>
                </a:lnTo>
                <a:cubicBezTo>
                  <a:pt x="37772" y="4518970"/>
                  <a:pt x="415487" y="4027706"/>
                  <a:pt x="0" y="3148605"/>
                </a:cubicBezTo>
                <a:cubicBezTo>
                  <a:pt x="396729" y="3102488"/>
                  <a:pt x="860213" y="3040376"/>
                  <a:pt x="1262428" y="2938106"/>
                </a:cubicBezTo>
                <a:lnTo>
                  <a:pt x="1354605" y="2912708"/>
                </a:lnTo>
                <a:close/>
                <a:moveTo>
                  <a:pt x="3380735" y="118"/>
                </a:moveTo>
                <a:cubicBezTo>
                  <a:pt x="3615010" y="9662"/>
                  <a:pt x="3910837" y="593941"/>
                  <a:pt x="3863622" y="912639"/>
                </a:cubicBezTo>
                <a:cubicBezTo>
                  <a:pt x="3800670" y="1290355"/>
                  <a:pt x="3548860" y="1856928"/>
                  <a:pt x="3674765" y="2045786"/>
                </a:cubicBezTo>
                <a:cubicBezTo>
                  <a:pt x="3797827" y="2230377"/>
                  <a:pt x="4501324" y="2071126"/>
                  <a:pt x="4585837" y="2046833"/>
                </a:cubicBezTo>
                <a:cubicBezTo>
                  <a:pt x="4670350" y="2022540"/>
                  <a:pt x="4615047" y="2013011"/>
                  <a:pt x="4775401" y="2003486"/>
                </a:cubicBezTo>
                <a:cubicBezTo>
                  <a:pt x="4935754" y="1993961"/>
                  <a:pt x="5203724" y="2172925"/>
                  <a:pt x="5203724" y="2381935"/>
                </a:cubicBezTo>
                <a:cubicBezTo>
                  <a:pt x="5203724" y="2524417"/>
                  <a:pt x="5114611" y="2648510"/>
                  <a:pt x="4980124" y="2705696"/>
                </a:cubicBezTo>
                <a:cubicBezTo>
                  <a:pt x="5186442" y="2738785"/>
                  <a:pt x="5342334" y="2974614"/>
                  <a:pt x="5342334" y="3258997"/>
                </a:cubicBezTo>
                <a:cubicBezTo>
                  <a:pt x="5342334" y="3478715"/>
                  <a:pt x="5249280" y="3669449"/>
                  <a:pt x="5107100" y="3754493"/>
                </a:cubicBezTo>
                <a:cubicBezTo>
                  <a:pt x="5250279" y="3829786"/>
                  <a:pt x="5342334" y="3975115"/>
                  <a:pt x="5342334" y="4140580"/>
                </a:cubicBezTo>
                <a:cubicBezTo>
                  <a:pt x="5342334" y="4397998"/>
                  <a:pt x="5119540" y="4606676"/>
                  <a:pt x="4844706" y="4606676"/>
                </a:cubicBezTo>
                <a:lnTo>
                  <a:pt x="4790537" y="4596433"/>
                </a:lnTo>
                <a:lnTo>
                  <a:pt x="4802287" y="4606672"/>
                </a:lnTo>
                <a:cubicBezTo>
                  <a:pt x="5095775" y="4623426"/>
                  <a:pt x="5180585" y="4859077"/>
                  <a:pt x="5191248" y="4997228"/>
                </a:cubicBezTo>
                <a:cubicBezTo>
                  <a:pt x="5201911" y="5135379"/>
                  <a:pt x="5088613" y="5385095"/>
                  <a:pt x="4866278" y="5435572"/>
                </a:cubicBezTo>
                <a:lnTo>
                  <a:pt x="4581456" y="5443059"/>
                </a:lnTo>
                <a:lnTo>
                  <a:pt x="4593578" y="5444848"/>
                </a:lnTo>
                <a:lnTo>
                  <a:pt x="4581281" y="5445228"/>
                </a:lnTo>
                <a:cubicBezTo>
                  <a:pt x="3769354" y="5470211"/>
                  <a:pt x="4031718" y="5729575"/>
                  <a:pt x="2276075" y="5536459"/>
                </a:cubicBezTo>
                <a:cubicBezTo>
                  <a:pt x="1740041" y="5125519"/>
                  <a:pt x="1434982" y="3948583"/>
                  <a:pt x="1567871" y="2924388"/>
                </a:cubicBezTo>
                <a:cubicBezTo>
                  <a:pt x="1736241" y="2898340"/>
                  <a:pt x="1793870" y="2941357"/>
                  <a:pt x="1975047" y="2725675"/>
                </a:cubicBezTo>
                <a:cubicBezTo>
                  <a:pt x="2156224" y="2509993"/>
                  <a:pt x="2466077" y="1970243"/>
                  <a:pt x="2654934" y="1630299"/>
                </a:cubicBezTo>
                <a:cubicBezTo>
                  <a:pt x="2843792" y="1290355"/>
                  <a:pt x="2994878" y="956704"/>
                  <a:pt x="3108192" y="686009"/>
                </a:cubicBezTo>
                <a:cubicBezTo>
                  <a:pt x="3221507" y="415315"/>
                  <a:pt x="3095602" y="81664"/>
                  <a:pt x="3334821" y="6121"/>
                </a:cubicBezTo>
                <a:cubicBezTo>
                  <a:pt x="3349773" y="1399"/>
                  <a:pt x="3365117" y="-519"/>
                  <a:pt x="3380735" y="118"/>
                </a:cubicBezTo>
                <a:close/>
              </a:path>
            </a:pathLst>
          </a:custGeom>
          <a:solidFill>
            <a:srgbClr val="C99FAB"/>
          </a:solidFill>
          <a:ln w="3175">
            <a:noFill/>
          </a:ln>
        </p:spPr>
        <p:style>
          <a:lnRef idx="2">
            <a:schemeClr val="accent1">
              <a:shade val="50000"/>
            </a:schemeClr>
          </a:lnRef>
          <a:fillRef idx="1">
            <a:schemeClr val="accent1"/>
          </a:fillRef>
          <a:effectRef idx="0">
            <a:schemeClr val="accent1"/>
          </a:effectRef>
          <a:fontRef idx="minor">
            <a:schemeClr val="lt1"/>
          </a:fontRef>
        </p:style>
        <p:txBody>
          <a:bodyPr tIns="720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b="1" dirty="0">
              <a:solidFill>
                <a:srgbClr val="FFFFFF"/>
              </a:solidFill>
            </a:endParaRPr>
          </a:p>
        </p:txBody>
      </p:sp>
      <p:sp>
        <p:nvSpPr>
          <p:cNvPr id="27" name="KSO_Shape"/>
          <p:cNvSpPr/>
          <p:nvPr/>
        </p:nvSpPr>
        <p:spPr bwMode="auto">
          <a:xfrm>
            <a:off x="9120336" y="3549771"/>
            <a:ext cx="573544" cy="440673"/>
          </a:xfrm>
          <a:custGeom>
            <a:avLst/>
            <a:gdLst>
              <a:gd name="T0" fmla="*/ 2147483646 w 195"/>
              <a:gd name="T1" fmla="*/ 2147483646 h 150"/>
              <a:gd name="T2" fmla="*/ 2147483646 w 195"/>
              <a:gd name="T3" fmla="*/ 2147483646 h 150"/>
              <a:gd name="T4" fmla="*/ 2147483646 w 195"/>
              <a:gd name="T5" fmla="*/ 2147483646 h 150"/>
              <a:gd name="T6" fmla="*/ 2147483646 w 195"/>
              <a:gd name="T7" fmla="*/ 2147483646 h 150"/>
              <a:gd name="T8" fmla="*/ 2147483646 w 195"/>
              <a:gd name="T9" fmla="*/ 2147483646 h 150"/>
              <a:gd name="T10" fmla="*/ 2147483646 w 195"/>
              <a:gd name="T11" fmla="*/ 2147483646 h 150"/>
              <a:gd name="T12" fmla="*/ 2147483646 w 195"/>
              <a:gd name="T13" fmla="*/ 2147483646 h 150"/>
              <a:gd name="T14" fmla="*/ 2147483646 w 195"/>
              <a:gd name="T15" fmla="*/ 2147483646 h 150"/>
              <a:gd name="T16" fmla="*/ 2147483646 w 195"/>
              <a:gd name="T17" fmla="*/ 2147483646 h 150"/>
              <a:gd name="T18" fmla="*/ 2147483646 w 195"/>
              <a:gd name="T19" fmla="*/ 2147483646 h 150"/>
              <a:gd name="T20" fmla="*/ 2147483646 w 195"/>
              <a:gd name="T21" fmla="*/ 2147483646 h 150"/>
              <a:gd name="T22" fmla="*/ 2147483646 w 195"/>
              <a:gd name="T23" fmla="*/ 2147483646 h 150"/>
              <a:gd name="T24" fmla="*/ 2147483646 w 195"/>
              <a:gd name="T25" fmla="*/ 2147483646 h 150"/>
              <a:gd name="T26" fmla="*/ 2147483646 w 195"/>
              <a:gd name="T27" fmla="*/ 2147483646 h 150"/>
              <a:gd name="T28" fmla="*/ 2147483646 w 195"/>
              <a:gd name="T29" fmla="*/ 2147483646 h 150"/>
              <a:gd name="T30" fmla="*/ 2147483646 w 195"/>
              <a:gd name="T31" fmla="*/ 2147483646 h 150"/>
              <a:gd name="T32" fmla="*/ 2147483646 w 195"/>
              <a:gd name="T33" fmla="*/ 2147483646 h 150"/>
              <a:gd name="T34" fmla="*/ 2147483646 w 195"/>
              <a:gd name="T35" fmla="*/ 2147483646 h 150"/>
              <a:gd name="T36" fmla="*/ 2147483646 w 195"/>
              <a:gd name="T37" fmla="*/ 2147483646 h 150"/>
              <a:gd name="T38" fmla="*/ 2147483646 w 195"/>
              <a:gd name="T39" fmla="*/ 2147483646 h 150"/>
              <a:gd name="T40" fmla="*/ 2147483646 w 195"/>
              <a:gd name="T41" fmla="*/ 2147483646 h 150"/>
              <a:gd name="T42" fmla="*/ 2147483646 w 195"/>
              <a:gd name="T43" fmla="*/ 2147483646 h 150"/>
              <a:gd name="T44" fmla="*/ 2147483646 w 195"/>
              <a:gd name="T45" fmla="*/ 2147483646 h 150"/>
              <a:gd name="T46" fmla="*/ 2147483646 w 195"/>
              <a:gd name="T47" fmla="*/ 2147483646 h 150"/>
              <a:gd name="T48" fmla="*/ 2147483646 w 195"/>
              <a:gd name="T49" fmla="*/ 2147483646 h 150"/>
              <a:gd name="T50" fmla="*/ 2147483646 w 195"/>
              <a:gd name="T51" fmla="*/ 2147483646 h 150"/>
              <a:gd name="T52" fmla="*/ 2147483646 w 195"/>
              <a:gd name="T53" fmla="*/ 2147483646 h 150"/>
              <a:gd name="T54" fmla="*/ 2147483646 w 195"/>
              <a:gd name="T55" fmla="*/ 2147483646 h 150"/>
              <a:gd name="T56" fmla="*/ 2147483646 w 195"/>
              <a:gd name="T57" fmla="*/ 2147483646 h 150"/>
              <a:gd name="T58" fmla="*/ 2147483646 w 195"/>
              <a:gd name="T59" fmla="*/ 2147483646 h 150"/>
              <a:gd name="T60" fmla="*/ 2147483646 w 195"/>
              <a:gd name="T61" fmla="*/ 2147483646 h 150"/>
              <a:gd name="T62" fmla="*/ 2147483646 w 195"/>
              <a:gd name="T63" fmla="*/ 2147483646 h 150"/>
              <a:gd name="T64" fmla="*/ 2147483646 w 195"/>
              <a:gd name="T65" fmla="*/ 2147483646 h 150"/>
              <a:gd name="T66" fmla="*/ 2147483646 w 195"/>
              <a:gd name="T67" fmla="*/ 2147483646 h 150"/>
              <a:gd name="T68" fmla="*/ 2147483646 w 195"/>
              <a:gd name="T69" fmla="*/ 2147483646 h 150"/>
              <a:gd name="T70" fmla="*/ 2147483646 w 195"/>
              <a:gd name="T71" fmla="*/ 2147483646 h 150"/>
              <a:gd name="T72" fmla="*/ 2147483646 w 195"/>
              <a:gd name="T73" fmla="*/ 2147483646 h 1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5" h="150">
                <a:moveTo>
                  <a:pt x="44" y="23"/>
                </a:moveTo>
                <a:cubicBezTo>
                  <a:pt x="56" y="23"/>
                  <a:pt x="68" y="29"/>
                  <a:pt x="74" y="38"/>
                </a:cubicBezTo>
                <a:cubicBezTo>
                  <a:pt x="121" y="38"/>
                  <a:pt x="121" y="38"/>
                  <a:pt x="121" y="38"/>
                </a:cubicBezTo>
                <a:cubicBezTo>
                  <a:pt x="128" y="29"/>
                  <a:pt x="139" y="23"/>
                  <a:pt x="151" y="23"/>
                </a:cubicBezTo>
                <a:cubicBezTo>
                  <a:pt x="172" y="23"/>
                  <a:pt x="189" y="40"/>
                  <a:pt x="189" y="61"/>
                </a:cubicBezTo>
                <a:cubicBezTo>
                  <a:pt x="189" y="65"/>
                  <a:pt x="189" y="69"/>
                  <a:pt x="187" y="73"/>
                </a:cubicBezTo>
                <a:cubicBezTo>
                  <a:pt x="193" y="93"/>
                  <a:pt x="195" y="115"/>
                  <a:pt x="194" y="139"/>
                </a:cubicBezTo>
                <a:cubicBezTo>
                  <a:pt x="185" y="149"/>
                  <a:pt x="175" y="150"/>
                  <a:pt x="165" y="150"/>
                </a:cubicBezTo>
                <a:cubicBezTo>
                  <a:pt x="152" y="134"/>
                  <a:pt x="142" y="116"/>
                  <a:pt x="133" y="95"/>
                </a:cubicBezTo>
                <a:cubicBezTo>
                  <a:pt x="129" y="94"/>
                  <a:pt x="125" y="90"/>
                  <a:pt x="124" y="87"/>
                </a:cubicBezTo>
                <a:cubicBezTo>
                  <a:pt x="72" y="87"/>
                  <a:pt x="72" y="87"/>
                  <a:pt x="72" y="87"/>
                </a:cubicBezTo>
                <a:cubicBezTo>
                  <a:pt x="69" y="92"/>
                  <a:pt x="66" y="94"/>
                  <a:pt x="63" y="95"/>
                </a:cubicBezTo>
                <a:cubicBezTo>
                  <a:pt x="53" y="117"/>
                  <a:pt x="43" y="134"/>
                  <a:pt x="30" y="150"/>
                </a:cubicBezTo>
                <a:cubicBezTo>
                  <a:pt x="20" y="150"/>
                  <a:pt x="11" y="149"/>
                  <a:pt x="1" y="139"/>
                </a:cubicBezTo>
                <a:cubicBezTo>
                  <a:pt x="0" y="115"/>
                  <a:pt x="2" y="93"/>
                  <a:pt x="8" y="73"/>
                </a:cubicBezTo>
                <a:cubicBezTo>
                  <a:pt x="7" y="69"/>
                  <a:pt x="6" y="65"/>
                  <a:pt x="6" y="60"/>
                </a:cubicBezTo>
                <a:cubicBezTo>
                  <a:pt x="6" y="39"/>
                  <a:pt x="23" y="23"/>
                  <a:pt x="44" y="23"/>
                </a:cubicBezTo>
                <a:close/>
                <a:moveTo>
                  <a:pt x="81" y="57"/>
                </a:moveTo>
                <a:cubicBezTo>
                  <a:pt x="81" y="66"/>
                  <a:pt x="81" y="66"/>
                  <a:pt x="81" y="66"/>
                </a:cubicBezTo>
                <a:cubicBezTo>
                  <a:pt x="95" y="66"/>
                  <a:pt x="95" y="66"/>
                  <a:pt x="95" y="66"/>
                </a:cubicBezTo>
                <a:cubicBezTo>
                  <a:pt x="95" y="57"/>
                  <a:pt x="95" y="57"/>
                  <a:pt x="95" y="57"/>
                </a:cubicBezTo>
                <a:cubicBezTo>
                  <a:pt x="81" y="57"/>
                  <a:pt x="81" y="57"/>
                  <a:pt x="81" y="57"/>
                </a:cubicBezTo>
                <a:close/>
                <a:moveTo>
                  <a:pt x="155" y="64"/>
                </a:moveTo>
                <a:cubicBezTo>
                  <a:pt x="151" y="65"/>
                  <a:pt x="148" y="69"/>
                  <a:pt x="149" y="73"/>
                </a:cubicBezTo>
                <a:cubicBezTo>
                  <a:pt x="150" y="78"/>
                  <a:pt x="154" y="80"/>
                  <a:pt x="158" y="79"/>
                </a:cubicBezTo>
                <a:cubicBezTo>
                  <a:pt x="163" y="78"/>
                  <a:pt x="165" y="74"/>
                  <a:pt x="164" y="70"/>
                </a:cubicBezTo>
                <a:cubicBezTo>
                  <a:pt x="163" y="66"/>
                  <a:pt x="159" y="64"/>
                  <a:pt x="155" y="64"/>
                </a:cubicBezTo>
                <a:close/>
                <a:moveTo>
                  <a:pt x="137" y="52"/>
                </a:moveTo>
                <a:cubicBezTo>
                  <a:pt x="133" y="53"/>
                  <a:pt x="131" y="57"/>
                  <a:pt x="132" y="61"/>
                </a:cubicBezTo>
                <a:cubicBezTo>
                  <a:pt x="132" y="65"/>
                  <a:pt x="136" y="68"/>
                  <a:pt x="141" y="67"/>
                </a:cubicBezTo>
                <a:cubicBezTo>
                  <a:pt x="145" y="66"/>
                  <a:pt x="147" y="62"/>
                  <a:pt x="146" y="58"/>
                </a:cubicBezTo>
                <a:cubicBezTo>
                  <a:pt x="145" y="54"/>
                  <a:pt x="141" y="51"/>
                  <a:pt x="137" y="52"/>
                </a:cubicBezTo>
                <a:close/>
                <a:moveTo>
                  <a:pt x="148" y="35"/>
                </a:moveTo>
                <a:cubicBezTo>
                  <a:pt x="144" y="36"/>
                  <a:pt x="141" y="40"/>
                  <a:pt x="142" y="44"/>
                </a:cubicBezTo>
                <a:cubicBezTo>
                  <a:pt x="143" y="48"/>
                  <a:pt x="147" y="51"/>
                  <a:pt x="151" y="50"/>
                </a:cubicBezTo>
                <a:cubicBezTo>
                  <a:pt x="156" y="49"/>
                  <a:pt x="158" y="45"/>
                  <a:pt x="157" y="41"/>
                </a:cubicBezTo>
                <a:cubicBezTo>
                  <a:pt x="156" y="37"/>
                  <a:pt x="152" y="34"/>
                  <a:pt x="148" y="35"/>
                </a:cubicBezTo>
                <a:close/>
                <a:moveTo>
                  <a:pt x="166" y="45"/>
                </a:moveTo>
                <a:cubicBezTo>
                  <a:pt x="162" y="46"/>
                  <a:pt x="159" y="50"/>
                  <a:pt x="160" y="54"/>
                </a:cubicBezTo>
                <a:cubicBezTo>
                  <a:pt x="161" y="58"/>
                  <a:pt x="165" y="61"/>
                  <a:pt x="169" y="60"/>
                </a:cubicBezTo>
                <a:cubicBezTo>
                  <a:pt x="173" y="59"/>
                  <a:pt x="176" y="55"/>
                  <a:pt x="175" y="51"/>
                </a:cubicBezTo>
                <a:cubicBezTo>
                  <a:pt x="174" y="47"/>
                  <a:pt x="170" y="44"/>
                  <a:pt x="166" y="45"/>
                </a:cubicBezTo>
                <a:close/>
                <a:moveTo>
                  <a:pt x="62" y="48"/>
                </a:moveTo>
                <a:cubicBezTo>
                  <a:pt x="49" y="58"/>
                  <a:pt x="49" y="58"/>
                  <a:pt x="49" y="58"/>
                </a:cubicBezTo>
                <a:cubicBezTo>
                  <a:pt x="59" y="71"/>
                  <a:pt x="59" y="71"/>
                  <a:pt x="59" y="71"/>
                </a:cubicBezTo>
                <a:cubicBezTo>
                  <a:pt x="62" y="48"/>
                  <a:pt x="62" y="48"/>
                  <a:pt x="62" y="48"/>
                </a:cubicBezTo>
                <a:close/>
                <a:moveTo>
                  <a:pt x="51" y="77"/>
                </a:moveTo>
                <a:cubicBezTo>
                  <a:pt x="41" y="64"/>
                  <a:pt x="41" y="64"/>
                  <a:pt x="41" y="64"/>
                </a:cubicBezTo>
                <a:cubicBezTo>
                  <a:pt x="28" y="74"/>
                  <a:pt x="28" y="74"/>
                  <a:pt x="28" y="74"/>
                </a:cubicBezTo>
                <a:cubicBezTo>
                  <a:pt x="51" y="77"/>
                  <a:pt x="51" y="77"/>
                  <a:pt x="51" y="77"/>
                </a:cubicBezTo>
                <a:close/>
                <a:moveTo>
                  <a:pt x="22" y="64"/>
                </a:moveTo>
                <a:cubicBezTo>
                  <a:pt x="34" y="55"/>
                  <a:pt x="34" y="55"/>
                  <a:pt x="34" y="55"/>
                </a:cubicBezTo>
                <a:cubicBezTo>
                  <a:pt x="25" y="43"/>
                  <a:pt x="25" y="43"/>
                  <a:pt x="25" y="43"/>
                </a:cubicBezTo>
                <a:cubicBezTo>
                  <a:pt x="22" y="64"/>
                  <a:pt x="22" y="64"/>
                  <a:pt x="22" y="64"/>
                </a:cubicBezTo>
                <a:close/>
                <a:moveTo>
                  <a:pt x="34" y="37"/>
                </a:moveTo>
                <a:cubicBezTo>
                  <a:pt x="43" y="49"/>
                  <a:pt x="43" y="49"/>
                  <a:pt x="43" y="49"/>
                </a:cubicBezTo>
                <a:cubicBezTo>
                  <a:pt x="54" y="40"/>
                  <a:pt x="54" y="40"/>
                  <a:pt x="54" y="40"/>
                </a:cubicBezTo>
                <a:cubicBezTo>
                  <a:pt x="34" y="37"/>
                  <a:pt x="34" y="37"/>
                  <a:pt x="34" y="37"/>
                </a:cubicBezTo>
                <a:close/>
                <a:moveTo>
                  <a:pt x="99" y="57"/>
                </a:moveTo>
                <a:cubicBezTo>
                  <a:pt x="99" y="66"/>
                  <a:pt x="99" y="66"/>
                  <a:pt x="99" y="66"/>
                </a:cubicBezTo>
                <a:cubicBezTo>
                  <a:pt x="113" y="66"/>
                  <a:pt x="113" y="66"/>
                  <a:pt x="113" y="66"/>
                </a:cubicBezTo>
                <a:cubicBezTo>
                  <a:pt x="113" y="57"/>
                  <a:pt x="113" y="57"/>
                  <a:pt x="113" y="57"/>
                </a:cubicBezTo>
                <a:cubicBezTo>
                  <a:pt x="99" y="57"/>
                  <a:pt x="99" y="57"/>
                  <a:pt x="99" y="57"/>
                </a:cubicBezTo>
                <a:close/>
                <a:moveTo>
                  <a:pt x="178" y="6"/>
                </a:moveTo>
                <a:cubicBezTo>
                  <a:pt x="164" y="0"/>
                  <a:pt x="151" y="1"/>
                  <a:pt x="137" y="6"/>
                </a:cubicBezTo>
                <a:cubicBezTo>
                  <a:pt x="137" y="17"/>
                  <a:pt x="137" y="17"/>
                  <a:pt x="137" y="17"/>
                </a:cubicBezTo>
                <a:cubicBezTo>
                  <a:pt x="142" y="16"/>
                  <a:pt x="147" y="15"/>
                  <a:pt x="152" y="15"/>
                </a:cubicBezTo>
                <a:cubicBezTo>
                  <a:pt x="162" y="15"/>
                  <a:pt x="171" y="19"/>
                  <a:pt x="178" y="25"/>
                </a:cubicBezTo>
                <a:cubicBezTo>
                  <a:pt x="178" y="6"/>
                  <a:pt x="178" y="6"/>
                  <a:pt x="178" y="6"/>
                </a:cubicBezTo>
                <a:close/>
                <a:moveTo>
                  <a:pt x="15" y="6"/>
                </a:moveTo>
                <a:cubicBezTo>
                  <a:pt x="15" y="25"/>
                  <a:pt x="15" y="25"/>
                  <a:pt x="15" y="25"/>
                </a:cubicBezTo>
                <a:cubicBezTo>
                  <a:pt x="22" y="19"/>
                  <a:pt x="31" y="15"/>
                  <a:pt x="41" y="15"/>
                </a:cubicBezTo>
                <a:cubicBezTo>
                  <a:pt x="46" y="15"/>
                  <a:pt x="51" y="16"/>
                  <a:pt x="56" y="17"/>
                </a:cubicBezTo>
                <a:cubicBezTo>
                  <a:pt x="56" y="6"/>
                  <a:pt x="56" y="6"/>
                  <a:pt x="56" y="6"/>
                </a:cubicBezTo>
                <a:cubicBezTo>
                  <a:pt x="42" y="1"/>
                  <a:pt x="29" y="0"/>
                  <a:pt x="15" y="6"/>
                </a:cubicBezTo>
                <a:close/>
              </a:path>
            </a:pathLst>
          </a:custGeom>
          <a:solidFill>
            <a:srgbClr val="C99FAB"/>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28" name="KSO_Shape"/>
          <p:cNvSpPr/>
          <p:nvPr/>
        </p:nvSpPr>
        <p:spPr>
          <a:xfrm>
            <a:off x="9914239" y="3493925"/>
            <a:ext cx="583532" cy="559218"/>
          </a:xfrm>
          <a:custGeom>
            <a:avLst/>
            <a:gdLst/>
            <a:ahLst/>
            <a:cxnLst/>
            <a:rect l="l" t="t" r="r" b="b"/>
            <a:pathLst>
              <a:path w="1889279" h="1810503">
                <a:moveTo>
                  <a:pt x="1408636" y="1462945"/>
                </a:moveTo>
                <a:cubicBezTo>
                  <a:pt x="1471912" y="1494489"/>
                  <a:pt x="1528819" y="1532588"/>
                  <a:pt x="1575786" y="1578162"/>
                </a:cubicBezTo>
                <a:cubicBezTo>
                  <a:pt x="1467281" y="1672800"/>
                  <a:pt x="1335058" y="1742507"/>
                  <a:pt x="1188886" y="1779443"/>
                </a:cubicBezTo>
                <a:cubicBezTo>
                  <a:pt x="1278166" y="1700386"/>
                  <a:pt x="1353810" y="1592053"/>
                  <a:pt x="1408636" y="1462945"/>
                </a:cubicBezTo>
                <a:close/>
                <a:moveTo>
                  <a:pt x="494888" y="1445849"/>
                </a:moveTo>
                <a:cubicBezTo>
                  <a:pt x="556747" y="1590569"/>
                  <a:pt x="643865" y="1709702"/>
                  <a:pt x="747068" y="1790925"/>
                </a:cubicBezTo>
                <a:cubicBezTo>
                  <a:pt x="576321" y="1756303"/>
                  <a:pt x="422614" y="1677538"/>
                  <a:pt x="300900" y="1566189"/>
                </a:cubicBezTo>
                <a:cubicBezTo>
                  <a:pt x="355309" y="1517036"/>
                  <a:pt x="421005" y="1476420"/>
                  <a:pt x="494888" y="1445849"/>
                </a:cubicBezTo>
                <a:close/>
                <a:moveTo>
                  <a:pt x="900586" y="1355871"/>
                </a:moveTo>
                <a:lnTo>
                  <a:pt x="900586" y="1808904"/>
                </a:lnTo>
                <a:lnTo>
                  <a:pt x="884222" y="1808113"/>
                </a:lnTo>
                <a:cubicBezTo>
                  <a:pt x="745280" y="1742581"/>
                  <a:pt x="627378" y="1604992"/>
                  <a:pt x="551037" y="1423344"/>
                </a:cubicBezTo>
                <a:cubicBezTo>
                  <a:pt x="655969" y="1381011"/>
                  <a:pt x="774745" y="1357337"/>
                  <a:pt x="900586" y="1355871"/>
                </a:cubicBezTo>
                <a:close/>
                <a:moveTo>
                  <a:pt x="953521" y="1355186"/>
                </a:moveTo>
                <a:cubicBezTo>
                  <a:pt x="1099660" y="1356509"/>
                  <a:pt x="1236550" y="1386650"/>
                  <a:pt x="1354036" y="1440083"/>
                </a:cubicBezTo>
                <a:cubicBezTo>
                  <a:pt x="1283551" y="1605630"/>
                  <a:pt x="1178611" y="1734316"/>
                  <a:pt x="1054486" y="1804443"/>
                </a:cubicBezTo>
                <a:lnTo>
                  <a:pt x="953521" y="1810503"/>
                </a:lnTo>
                <a:close/>
                <a:moveTo>
                  <a:pt x="1517159" y="931303"/>
                </a:moveTo>
                <a:lnTo>
                  <a:pt x="1889279" y="931303"/>
                </a:lnTo>
                <a:cubicBezTo>
                  <a:pt x="1883282" y="1167646"/>
                  <a:pt x="1781715" y="1381244"/>
                  <a:pt x="1618873" y="1536894"/>
                </a:cubicBezTo>
                <a:cubicBezTo>
                  <a:pt x="1566437" y="1485571"/>
                  <a:pt x="1502786" y="1442774"/>
                  <a:pt x="1431939" y="1407715"/>
                </a:cubicBezTo>
                <a:cubicBezTo>
                  <a:pt x="1485774" y="1266553"/>
                  <a:pt x="1516428" y="1104135"/>
                  <a:pt x="1517159" y="931303"/>
                </a:cubicBezTo>
                <a:close/>
                <a:moveTo>
                  <a:pt x="953521" y="931303"/>
                </a:moveTo>
                <a:lnTo>
                  <a:pt x="1456842" y="931303"/>
                </a:lnTo>
                <a:cubicBezTo>
                  <a:pt x="1456123" y="1096196"/>
                  <a:pt x="1427268" y="1250986"/>
                  <a:pt x="1375819" y="1384691"/>
                </a:cubicBezTo>
                <a:cubicBezTo>
                  <a:pt x="1251537" y="1327928"/>
                  <a:pt x="1107288" y="1296191"/>
                  <a:pt x="953521" y="1294902"/>
                </a:cubicBezTo>
                <a:close/>
                <a:moveTo>
                  <a:pt x="448568" y="931303"/>
                </a:moveTo>
                <a:lnTo>
                  <a:pt x="900586" y="931303"/>
                </a:lnTo>
                <a:lnTo>
                  <a:pt x="900586" y="1295603"/>
                </a:lnTo>
                <a:cubicBezTo>
                  <a:pt x="766605" y="1297053"/>
                  <a:pt x="640053" y="1322469"/>
                  <a:pt x="528061" y="1368046"/>
                </a:cubicBezTo>
                <a:cubicBezTo>
                  <a:pt x="478984" y="1238632"/>
                  <a:pt x="450499" y="1089843"/>
                  <a:pt x="448568" y="931303"/>
                </a:cubicBezTo>
                <a:close/>
                <a:moveTo>
                  <a:pt x="0" y="931303"/>
                </a:moveTo>
                <a:lnTo>
                  <a:pt x="388264" y="931303"/>
                </a:lnTo>
                <a:cubicBezTo>
                  <a:pt x="390220" y="1097785"/>
                  <a:pt x="420532" y="1254193"/>
                  <a:pt x="473139" y="1390578"/>
                </a:cubicBezTo>
                <a:cubicBezTo>
                  <a:pt x="391203" y="1423988"/>
                  <a:pt x="318506" y="1469260"/>
                  <a:pt x="258353" y="1524144"/>
                </a:cubicBezTo>
                <a:cubicBezTo>
                  <a:pt x="102364" y="1370026"/>
                  <a:pt x="5849" y="1161456"/>
                  <a:pt x="0" y="931303"/>
                </a:cubicBezTo>
                <a:close/>
                <a:moveTo>
                  <a:pt x="536834" y="421694"/>
                </a:moveTo>
                <a:cubicBezTo>
                  <a:pt x="646682" y="464986"/>
                  <a:pt x="770110" y="489176"/>
                  <a:pt x="900586" y="490537"/>
                </a:cubicBezTo>
                <a:lnTo>
                  <a:pt x="900586" y="875390"/>
                </a:lnTo>
                <a:lnTo>
                  <a:pt x="448805" y="875390"/>
                </a:lnTo>
                <a:cubicBezTo>
                  <a:pt x="451150" y="709592"/>
                  <a:pt x="482649" y="554587"/>
                  <a:pt x="536834" y="421694"/>
                </a:cubicBezTo>
                <a:close/>
                <a:moveTo>
                  <a:pt x="1356131" y="409527"/>
                </a:moveTo>
                <a:cubicBezTo>
                  <a:pt x="1415590" y="544412"/>
                  <a:pt x="1451132" y="703874"/>
                  <a:pt x="1455052" y="875390"/>
                </a:cubicBezTo>
                <a:lnTo>
                  <a:pt x="953521" y="875390"/>
                </a:lnTo>
                <a:lnTo>
                  <a:pt x="953521" y="491238"/>
                </a:lnTo>
                <a:cubicBezTo>
                  <a:pt x="1099303" y="490092"/>
                  <a:pt x="1236528" y="461431"/>
                  <a:pt x="1356131" y="409527"/>
                </a:cubicBezTo>
                <a:close/>
                <a:moveTo>
                  <a:pt x="271202" y="273767"/>
                </a:moveTo>
                <a:cubicBezTo>
                  <a:pt x="330895" y="324894"/>
                  <a:pt x="401533" y="367494"/>
                  <a:pt x="480768" y="398692"/>
                </a:cubicBezTo>
                <a:cubicBezTo>
                  <a:pt x="424147" y="539118"/>
                  <a:pt x="390867" y="701724"/>
                  <a:pt x="388496" y="875390"/>
                </a:cubicBezTo>
                <a:lnTo>
                  <a:pt x="238" y="875390"/>
                </a:lnTo>
                <a:cubicBezTo>
                  <a:pt x="7162" y="640451"/>
                  <a:pt x="108645" y="428248"/>
                  <a:pt x="271202" y="273767"/>
                </a:cubicBezTo>
                <a:close/>
                <a:moveTo>
                  <a:pt x="1605567" y="261436"/>
                </a:moveTo>
                <a:cubicBezTo>
                  <a:pt x="1775300" y="417133"/>
                  <a:pt x="1881942" y="634296"/>
                  <a:pt x="1889035" y="875390"/>
                </a:cubicBezTo>
                <a:lnTo>
                  <a:pt x="1515364" y="875390"/>
                </a:lnTo>
                <a:cubicBezTo>
                  <a:pt x="1511419" y="696081"/>
                  <a:pt x="1474168" y="529014"/>
                  <a:pt x="1413107" y="386152"/>
                </a:cubicBezTo>
                <a:cubicBezTo>
                  <a:pt x="1485941" y="353453"/>
                  <a:pt x="1551126" y="311628"/>
                  <a:pt x="1605567" y="261436"/>
                </a:cubicBezTo>
                <a:close/>
                <a:moveTo>
                  <a:pt x="748157" y="19413"/>
                </a:moveTo>
                <a:cubicBezTo>
                  <a:pt x="649482" y="96557"/>
                  <a:pt x="565491" y="208310"/>
                  <a:pt x="504779" y="344256"/>
                </a:cubicBezTo>
                <a:cubicBezTo>
                  <a:pt x="432706" y="315858"/>
                  <a:pt x="368354" y="277545"/>
                  <a:pt x="313920" y="231604"/>
                </a:cubicBezTo>
                <a:cubicBezTo>
                  <a:pt x="434240" y="127070"/>
                  <a:pt x="583275" y="52667"/>
                  <a:pt x="748157" y="19413"/>
                </a:cubicBezTo>
                <a:close/>
                <a:moveTo>
                  <a:pt x="1137621" y="18543"/>
                </a:moveTo>
                <a:cubicBezTo>
                  <a:pt x="1297904" y="50310"/>
                  <a:pt x="1443338" y="120918"/>
                  <a:pt x="1562575" y="219802"/>
                </a:cubicBezTo>
                <a:cubicBezTo>
                  <a:pt x="1512842" y="265093"/>
                  <a:pt x="1453308" y="302843"/>
                  <a:pt x="1386970" y="332857"/>
                </a:cubicBezTo>
                <a:cubicBezTo>
                  <a:pt x="1323718" y="199817"/>
                  <a:pt x="1237626" y="91674"/>
                  <a:pt x="1137621" y="18543"/>
                </a:cubicBezTo>
                <a:close/>
                <a:moveTo>
                  <a:pt x="900586" y="1702"/>
                </a:moveTo>
                <a:lnTo>
                  <a:pt x="900586" y="430269"/>
                </a:lnTo>
                <a:cubicBezTo>
                  <a:pt x="778345" y="428899"/>
                  <a:pt x="662774" y="406468"/>
                  <a:pt x="560047" y="366408"/>
                </a:cubicBezTo>
                <a:cubicBezTo>
                  <a:pt x="637783" y="193348"/>
                  <a:pt x="753999" y="63227"/>
                  <a:pt x="890213" y="2203"/>
                </a:cubicBezTo>
                <a:close/>
                <a:moveTo>
                  <a:pt x="953521" y="0"/>
                </a:moveTo>
                <a:lnTo>
                  <a:pt x="981035" y="1330"/>
                </a:lnTo>
                <a:cubicBezTo>
                  <a:pt x="1124068" y="53565"/>
                  <a:pt x="1247786" y="180867"/>
                  <a:pt x="1332000" y="354889"/>
                </a:cubicBezTo>
                <a:cubicBezTo>
                  <a:pt x="1219743" y="403080"/>
                  <a:pt x="1090709" y="429800"/>
                  <a:pt x="953521" y="430954"/>
                </a:cubicBezTo>
                <a:close/>
              </a:path>
            </a:pathLst>
          </a:custGeom>
          <a:solidFill>
            <a:srgbClr val="C99FAB"/>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b="1">
              <a:solidFill>
                <a:srgbClr val="FFFFFF"/>
              </a:solidFill>
            </a:endParaRPr>
          </a:p>
        </p:txBody>
      </p:sp>
      <p:sp>
        <p:nvSpPr>
          <p:cNvPr id="29" name="KSO_Shape"/>
          <p:cNvSpPr/>
          <p:nvPr/>
        </p:nvSpPr>
        <p:spPr bwMode="auto">
          <a:xfrm>
            <a:off x="1657543" y="4584447"/>
            <a:ext cx="622033" cy="500737"/>
          </a:xfrm>
          <a:custGeom>
            <a:avLst/>
            <a:gdLst>
              <a:gd name="T0" fmla="*/ 913166 w 4940"/>
              <a:gd name="T1" fmla="*/ 216832 h 3973"/>
              <a:gd name="T2" fmla="*/ 832184 w 4940"/>
              <a:gd name="T3" fmla="*/ 139667 h 3973"/>
              <a:gd name="T4" fmla="*/ 750431 w 4940"/>
              <a:gd name="T5" fmla="*/ 81408 h 3973"/>
              <a:gd name="T6" fmla="*/ 668293 w 4940"/>
              <a:gd name="T7" fmla="*/ 40897 h 3973"/>
              <a:gd name="T8" fmla="*/ 586925 w 4940"/>
              <a:gd name="T9" fmla="*/ 14661 h 3973"/>
              <a:gd name="T10" fmla="*/ 506715 w 4940"/>
              <a:gd name="T11" fmla="*/ 2315 h 3973"/>
              <a:gd name="T12" fmla="*/ 429203 w 4940"/>
              <a:gd name="T13" fmla="*/ 772 h 3973"/>
              <a:gd name="T14" fmla="*/ 354777 w 4940"/>
              <a:gd name="T15" fmla="*/ 8102 h 3973"/>
              <a:gd name="T16" fmla="*/ 285364 w 4940"/>
              <a:gd name="T17" fmla="*/ 22763 h 3973"/>
              <a:gd name="T18" fmla="*/ 220965 w 4940"/>
              <a:gd name="T19" fmla="*/ 42826 h 3973"/>
              <a:gd name="T20" fmla="*/ 136898 w 4940"/>
              <a:gd name="T21" fmla="*/ 77164 h 3973"/>
              <a:gd name="T22" fmla="*/ 52060 w 4940"/>
              <a:gd name="T23" fmla="*/ 123077 h 3973"/>
              <a:gd name="T24" fmla="*/ 0 w 4940"/>
              <a:gd name="T25" fmla="*/ 158573 h 3973"/>
              <a:gd name="T26" fmla="*/ 23523 w 4940"/>
              <a:gd name="T27" fmla="*/ 1411336 h 3973"/>
              <a:gd name="T28" fmla="*/ 90237 w 4940"/>
              <a:gd name="T29" fmla="*/ 1371211 h 3973"/>
              <a:gd name="T30" fmla="*/ 191271 w 4940"/>
              <a:gd name="T31" fmla="*/ 1323755 h 3973"/>
              <a:gd name="T32" fmla="*/ 252200 w 4940"/>
              <a:gd name="T33" fmla="*/ 1302149 h 3973"/>
              <a:gd name="T34" fmla="*/ 319300 w 4940"/>
              <a:gd name="T35" fmla="*/ 1284787 h 3973"/>
              <a:gd name="T36" fmla="*/ 391798 w 4940"/>
              <a:gd name="T37" fmla="*/ 1273212 h 3973"/>
              <a:gd name="T38" fmla="*/ 467381 w 4940"/>
              <a:gd name="T39" fmla="*/ 1270511 h 3973"/>
              <a:gd name="T40" fmla="*/ 546434 w 4940"/>
              <a:gd name="T41" fmla="*/ 1277070 h 3973"/>
              <a:gd name="T42" fmla="*/ 627802 w 4940"/>
              <a:gd name="T43" fmla="*/ 1295975 h 3973"/>
              <a:gd name="T44" fmla="*/ 709555 w 4940"/>
              <a:gd name="T45" fmla="*/ 1329156 h 3973"/>
              <a:gd name="T46" fmla="*/ 791693 w 4940"/>
              <a:gd name="T47" fmla="*/ 1378155 h 3973"/>
              <a:gd name="T48" fmla="*/ 873061 w 4940"/>
              <a:gd name="T49" fmla="*/ 1445288 h 3973"/>
              <a:gd name="T50" fmla="*/ 952500 w 4940"/>
              <a:gd name="T51" fmla="*/ 1532870 h 3973"/>
              <a:gd name="T52" fmla="*/ 1011887 w 4940"/>
              <a:gd name="T53" fmla="*/ 1465351 h 3973"/>
              <a:gd name="T54" fmla="*/ 1092868 w 4940"/>
              <a:gd name="T55" fmla="*/ 1393588 h 3973"/>
              <a:gd name="T56" fmla="*/ 1175007 w 4940"/>
              <a:gd name="T57" fmla="*/ 1339959 h 3973"/>
              <a:gd name="T58" fmla="*/ 1256760 w 4940"/>
              <a:gd name="T59" fmla="*/ 1302920 h 3973"/>
              <a:gd name="T60" fmla="*/ 1338128 w 4940"/>
              <a:gd name="T61" fmla="*/ 1280928 h 3973"/>
              <a:gd name="T62" fmla="*/ 1417952 w 4940"/>
              <a:gd name="T63" fmla="*/ 1270897 h 3973"/>
              <a:gd name="T64" fmla="*/ 1494692 w 4940"/>
              <a:gd name="T65" fmla="*/ 1271669 h 3973"/>
              <a:gd name="T66" fmla="*/ 1567962 w 4940"/>
              <a:gd name="T67" fmla="*/ 1281314 h 3973"/>
              <a:gd name="T68" fmla="*/ 1635832 w 4940"/>
              <a:gd name="T69" fmla="*/ 1297519 h 3973"/>
              <a:gd name="T70" fmla="*/ 1698689 w 4940"/>
              <a:gd name="T71" fmla="*/ 1318353 h 3973"/>
              <a:gd name="T72" fmla="*/ 1792397 w 4940"/>
              <a:gd name="T73" fmla="*/ 1359250 h 3973"/>
              <a:gd name="T74" fmla="*/ 1868365 w 4940"/>
              <a:gd name="T75" fmla="*/ 1402848 h 3973"/>
              <a:gd name="T76" fmla="*/ 1905000 w 4940"/>
              <a:gd name="T77" fmla="*/ 158573 h 3973"/>
              <a:gd name="T78" fmla="*/ 1868365 w 4940"/>
              <a:gd name="T79" fmla="*/ 133109 h 3973"/>
              <a:gd name="T80" fmla="*/ 1792397 w 4940"/>
              <a:gd name="T81" fmla="*/ 89511 h 3973"/>
              <a:gd name="T82" fmla="*/ 1698689 w 4940"/>
              <a:gd name="T83" fmla="*/ 47842 h 3973"/>
              <a:gd name="T84" fmla="*/ 1635832 w 4940"/>
              <a:gd name="T85" fmla="*/ 27393 h 3973"/>
              <a:gd name="T86" fmla="*/ 1567962 w 4940"/>
              <a:gd name="T87" fmla="*/ 11575 h 3973"/>
              <a:gd name="T88" fmla="*/ 1494692 w 4940"/>
              <a:gd name="T89" fmla="*/ 1929 h 3973"/>
              <a:gd name="T90" fmla="*/ 1417952 w 4940"/>
              <a:gd name="T91" fmla="*/ 1157 h 3973"/>
              <a:gd name="T92" fmla="*/ 1338128 w 4940"/>
              <a:gd name="T93" fmla="*/ 10417 h 3973"/>
              <a:gd name="T94" fmla="*/ 1256760 w 4940"/>
              <a:gd name="T95" fmla="*/ 33181 h 3973"/>
              <a:gd name="T96" fmla="*/ 1175007 w 4940"/>
              <a:gd name="T97" fmla="*/ 70220 h 3973"/>
              <a:gd name="T98" fmla="*/ 1092868 w 4940"/>
              <a:gd name="T99" fmla="*/ 123463 h 3973"/>
              <a:gd name="T100" fmla="*/ 1011887 w 4940"/>
              <a:gd name="T101" fmla="*/ 195612 h 3973"/>
              <a:gd name="T102" fmla="*/ 952500 w 4940"/>
              <a:gd name="T103" fmla="*/ 262745 h 397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940" h="3973">
                <a:moveTo>
                  <a:pt x="2470" y="681"/>
                </a:moveTo>
                <a:lnTo>
                  <a:pt x="2470" y="681"/>
                </a:lnTo>
                <a:lnTo>
                  <a:pt x="2419" y="619"/>
                </a:lnTo>
                <a:lnTo>
                  <a:pt x="2368" y="562"/>
                </a:lnTo>
                <a:lnTo>
                  <a:pt x="2315" y="507"/>
                </a:lnTo>
                <a:lnTo>
                  <a:pt x="2264" y="455"/>
                </a:lnTo>
                <a:lnTo>
                  <a:pt x="2211" y="407"/>
                </a:lnTo>
                <a:lnTo>
                  <a:pt x="2158" y="362"/>
                </a:lnTo>
                <a:lnTo>
                  <a:pt x="2106" y="320"/>
                </a:lnTo>
                <a:lnTo>
                  <a:pt x="2053" y="281"/>
                </a:lnTo>
                <a:lnTo>
                  <a:pt x="2000" y="244"/>
                </a:lnTo>
                <a:lnTo>
                  <a:pt x="1946" y="211"/>
                </a:lnTo>
                <a:lnTo>
                  <a:pt x="1894" y="182"/>
                </a:lnTo>
                <a:lnTo>
                  <a:pt x="1840" y="154"/>
                </a:lnTo>
                <a:lnTo>
                  <a:pt x="1787" y="128"/>
                </a:lnTo>
                <a:lnTo>
                  <a:pt x="1733" y="106"/>
                </a:lnTo>
                <a:lnTo>
                  <a:pt x="1680" y="86"/>
                </a:lnTo>
                <a:lnTo>
                  <a:pt x="1628" y="68"/>
                </a:lnTo>
                <a:lnTo>
                  <a:pt x="1575" y="52"/>
                </a:lnTo>
                <a:lnTo>
                  <a:pt x="1522" y="38"/>
                </a:lnTo>
                <a:lnTo>
                  <a:pt x="1469" y="27"/>
                </a:lnTo>
                <a:lnTo>
                  <a:pt x="1417" y="19"/>
                </a:lnTo>
                <a:lnTo>
                  <a:pt x="1365" y="11"/>
                </a:lnTo>
                <a:lnTo>
                  <a:pt x="1314" y="6"/>
                </a:lnTo>
                <a:lnTo>
                  <a:pt x="1264" y="3"/>
                </a:lnTo>
                <a:lnTo>
                  <a:pt x="1212" y="0"/>
                </a:lnTo>
                <a:lnTo>
                  <a:pt x="1163" y="0"/>
                </a:lnTo>
                <a:lnTo>
                  <a:pt x="1113" y="2"/>
                </a:lnTo>
                <a:lnTo>
                  <a:pt x="1064" y="5"/>
                </a:lnTo>
                <a:lnTo>
                  <a:pt x="1016" y="9"/>
                </a:lnTo>
                <a:lnTo>
                  <a:pt x="968" y="15"/>
                </a:lnTo>
                <a:lnTo>
                  <a:pt x="920" y="21"/>
                </a:lnTo>
                <a:lnTo>
                  <a:pt x="875" y="30"/>
                </a:lnTo>
                <a:lnTo>
                  <a:pt x="828" y="38"/>
                </a:lnTo>
                <a:lnTo>
                  <a:pt x="784" y="48"/>
                </a:lnTo>
                <a:lnTo>
                  <a:pt x="740" y="59"/>
                </a:lnTo>
                <a:lnTo>
                  <a:pt x="697" y="71"/>
                </a:lnTo>
                <a:lnTo>
                  <a:pt x="654" y="84"/>
                </a:lnTo>
                <a:lnTo>
                  <a:pt x="614" y="96"/>
                </a:lnTo>
                <a:lnTo>
                  <a:pt x="573" y="111"/>
                </a:lnTo>
                <a:lnTo>
                  <a:pt x="534" y="124"/>
                </a:lnTo>
                <a:lnTo>
                  <a:pt x="496" y="139"/>
                </a:lnTo>
                <a:lnTo>
                  <a:pt x="423" y="169"/>
                </a:lnTo>
                <a:lnTo>
                  <a:pt x="355" y="200"/>
                </a:lnTo>
                <a:lnTo>
                  <a:pt x="292" y="232"/>
                </a:lnTo>
                <a:lnTo>
                  <a:pt x="234" y="263"/>
                </a:lnTo>
                <a:lnTo>
                  <a:pt x="181" y="292"/>
                </a:lnTo>
                <a:lnTo>
                  <a:pt x="135" y="319"/>
                </a:lnTo>
                <a:lnTo>
                  <a:pt x="95" y="345"/>
                </a:lnTo>
                <a:lnTo>
                  <a:pt x="61" y="367"/>
                </a:lnTo>
                <a:lnTo>
                  <a:pt x="16" y="399"/>
                </a:lnTo>
                <a:lnTo>
                  <a:pt x="0" y="411"/>
                </a:lnTo>
                <a:lnTo>
                  <a:pt x="0" y="3702"/>
                </a:lnTo>
                <a:lnTo>
                  <a:pt x="16" y="3690"/>
                </a:lnTo>
                <a:lnTo>
                  <a:pt x="61" y="3658"/>
                </a:lnTo>
                <a:lnTo>
                  <a:pt x="95" y="3636"/>
                </a:lnTo>
                <a:lnTo>
                  <a:pt x="135" y="3612"/>
                </a:lnTo>
                <a:lnTo>
                  <a:pt x="181" y="3583"/>
                </a:lnTo>
                <a:lnTo>
                  <a:pt x="234" y="3554"/>
                </a:lnTo>
                <a:lnTo>
                  <a:pt x="292" y="3523"/>
                </a:lnTo>
                <a:lnTo>
                  <a:pt x="355" y="3493"/>
                </a:lnTo>
                <a:lnTo>
                  <a:pt x="423" y="3461"/>
                </a:lnTo>
                <a:lnTo>
                  <a:pt x="496" y="3431"/>
                </a:lnTo>
                <a:lnTo>
                  <a:pt x="534" y="3417"/>
                </a:lnTo>
                <a:lnTo>
                  <a:pt x="573" y="3402"/>
                </a:lnTo>
                <a:lnTo>
                  <a:pt x="614" y="3388"/>
                </a:lnTo>
                <a:lnTo>
                  <a:pt x="654" y="3375"/>
                </a:lnTo>
                <a:lnTo>
                  <a:pt x="697" y="3363"/>
                </a:lnTo>
                <a:lnTo>
                  <a:pt x="740" y="3350"/>
                </a:lnTo>
                <a:lnTo>
                  <a:pt x="784" y="3339"/>
                </a:lnTo>
                <a:lnTo>
                  <a:pt x="828" y="3330"/>
                </a:lnTo>
                <a:lnTo>
                  <a:pt x="875" y="3321"/>
                </a:lnTo>
                <a:lnTo>
                  <a:pt x="920" y="3312"/>
                </a:lnTo>
                <a:lnTo>
                  <a:pt x="968" y="3306"/>
                </a:lnTo>
                <a:lnTo>
                  <a:pt x="1016" y="3300"/>
                </a:lnTo>
                <a:lnTo>
                  <a:pt x="1064" y="3296"/>
                </a:lnTo>
                <a:lnTo>
                  <a:pt x="1113" y="3294"/>
                </a:lnTo>
                <a:lnTo>
                  <a:pt x="1163" y="3292"/>
                </a:lnTo>
                <a:lnTo>
                  <a:pt x="1212" y="3293"/>
                </a:lnTo>
                <a:lnTo>
                  <a:pt x="1264" y="3294"/>
                </a:lnTo>
                <a:lnTo>
                  <a:pt x="1314" y="3298"/>
                </a:lnTo>
                <a:lnTo>
                  <a:pt x="1365" y="3303"/>
                </a:lnTo>
                <a:lnTo>
                  <a:pt x="1417" y="3310"/>
                </a:lnTo>
                <a:lnTo>
                  <a:pt x="1469" y="3320"/>
                </a:lnTo>
                <a:lnTo>
                  <a:pt x="1522" y="3331"/>
                </a:lnTo>
                <a:lnTo>
                  <a:pt x="1575" y="3344"/>
                </a:lnTo>
                <a:lnTo>
                  <a:pt x="1628" y="3359"/>
                </a:lnTo>
                <a:lnTo>
                  <a:pt x="1680" y="3377"/>
                </a:lnTo>
                <a:lnTo>
                  <a:pt x="1733" y="3397"/>
                </a:lnTo>
                <a:lnTo>
                  <a:pt x="1787" y="3420"/>
                </a:lnTo>
                <a:lnTo>
                  <a:pt x="1840" y="3445"/>
                </a:lnTo>
                <a:lnTo>
                  <a:pt x="1894" y="3473"/>
                </a:lnTo>
                <a:lnTo>
                  <a:pt x="1946" y="3504"/>
                </a:lnTo>
                <a:lnTo>
                  <a:pt x="2000" y="3537"/>
                </a:lnTo>
                <a:lnTo>
                  <a:pt x="2053" y="3572"/>
                </a:lnTo>
                <a:lnTo>
                  <a:pt x="2106" y="3612"/>
                </a:lnTo>
                <a:lnTo>
                  <a:pt x="2158" y="3653"/>
                </a:lnTo>
                <a:lnTo>
                  <a:pt x="2211" y="3699"/>
                </a:lnTo>
                <a:lnTo>
                  <a:pt x="2264" y="3746"/>
                </a:lnTo>
                <a:lnTo>
                  <a:pt x="2315" y="3798"/>
                </a:lnTo>
                <a:lnTo>
                  <a:pt x="2368" y="3853"/>
                </a:lnTo>
                <a:lnTo>
                  <a:pt x="2419" y="3911"/>
                </a:lnTo>
                <a:lnTo>
                  <a:pt x="2470" y="3973"/>
                </a:lnTo>
                <a:lnTo>
                  <a:pt x="2521" y="3911"/>
                </a:lnTo>
                <a:lnTo>
                  <a:pt x="2573" y="3853"/>
                </a:lnTo>
                <a:lnTo>
                  <a:pt x="2624" y="3798"/>
                </a:lnTo>
                <a:lnTo>
                  <a:pt x="2676" y="3746"/>
                </a:lnTo>
                <a:lnTo>
                  <a:pt x="2728" y="3699"/>
                </a:lnTo>
                <a:lnTo>
                  <a:pt x="2781" y="3653"/>
                </a:lnTo>
                <a:lnTo>
                  <a:pt x="2834" y="3612"/>
                </a:lnTo>
                <a:lnTo>
                  <a:pt x="2886" y="3572"/>
                </a:lnTo>
                <a:lnTo>
                  <a:pt x="2940" y="3537"/>
                </a:lnTo>
                <a:lnTo>
                  <a:pt x="2993" y="3504"/>
                </a:lnTo>
                <a:lnTo>
                  <a:pt x="3047" y="3473"/>
                </a:lnTo>
                <a:lnTo>
                  <a:pt x="3100" y="3445"/>
                </a:lnTo>
                <a:lnTo>
                  <a:pt x="3154" y="3420"/>
                </a:lnTo>
                <a:lnTo>
                  <a:pt x="3206" y="3397"/>
                </a:lnTo>
                <a:lnTo>
                  <a:pt x="3259" y="3377"/>
                </a:lnTo>
                <a:lnTo>
                  <a:pt x="3313" y="3359"/>
                </a:lnTo>
                <a:lnTo>
                  <a:pt x="3366" y="3344"/>
                </a:lnTo>
                <a:lnTo>
                  <a:pt x="3418" y="3331"/>
                </a:lnTo>
                <a:lnTo>
                  <a:pt x="3470" y="3320"/>
                </a:lnTo>
                <a:lnTo>
                  <a:pt x="3523" y="3310"/>
                </a:lnTo>
                <a:lnTo>
                  <a:pt x="3574" y="3303"/>
                </a:lnTo>
                <a:lnTo>
                  <a:pt x="3626" y="3298"/>
                </a:lnTo>
                <a:lnTo>
                  <a:pt x="3677" y="3294"/>
                </a:lnTo>
                <a:lnTo>
                  <a:pt x="3727" y="3293"/>
                </a:lnTo>
                <a:lnTo>
                  <a:pt x="3778" y="3292"/>
                </a:lnTo>
                <a:lnTo>
                  <a:pt x="3827" y="3294"/>
                </a:lnTo>
                <a:lnTo>
                  <a:pt x="3876" y="3296"/>
                </a:lnTo>
                <a:lnTo>
                  <a:pt x="3925" y="3300"/>
                </a:lnTo>
                <a:lnTo>
                  <a:pt x="3973" y="3306"/>
                </a:lnTo>
                <a:lnTo>
                  <a:pt x="4019" y="3312"/>
                </a:lnTo>
                <a:lnTo>
                  <a:pt x="4066" y="3321"/>
                </a:lnTo>
                <a:lnTo>
                  <a:pt x="4111" y="3330"/>
                </a:lnTo>
                <a:lnTo>
                  <a:pt x="4155" y="3339"/>
                </a:lnTo>
                <a:lnTo>
                  <a:pt x="4199" y="3350"/>
                </a:lnTo>
                <a:lnTo>
                  <a:pt x="4242" y="3363"/>
                </a:lnTo>
                <a:lnTo>
                  <a:pt x="4285" y="3375"/>
                </a:lnTo>
                <a:lnTo>
                  <a:pt x="4327" y="3388"/>
                </a:lnTo>
                <a:lnTo>
                  <a:pt x="4366" y="3402"/>
                </a:lnTo>
                <a:lnTo>
                  <a:pt x="4405" y="3417"/>
                </a:lnTo>
                <a:lnTo>
                  <a:pt x="4444" y="3431"/>
                </a:lnTo>
                <a:lnTo>
                  <a:pt x="4517" y="3461"/>
                </a:lnTo>
                <a:lnTo>
                  <a:pt x="4585" y="3493"/>
                </a:lnTo>
                <a:lnTo>
                  <a:pt x="4648" y="3523"/>
                </a:lnTo>
                <a:lnTo>
                  <a:pt x="4707" y="3554"/>
                </a:lnTo>
                <a:lnTo>
                  <a:pt x="4758" y="3583"/>
                </a:lnTo>
                <a:lnTo>
                  <a:pt x="4805" y="3612"/>
                </a:lnTo>
                <a:lnTo>
                  <a:pt x="4845" y="3636"/>
                </a:lnTo>
                <a:lnTo>
                  <a:pt x="4878" y="3658"/>
                </a:lnTo>
                <a:lnTo>
                  <a:pt x="4924" y="3690"/>
                </a:lnTo>
                <a:lnTo>
                  <a:pt x="4940" y="3702"/>
                </a:lnTo>
                <a:lnTo>
                  <a:pt x="4940" y="411"/>
                </a:lnTo>
                <a:lnTo>
                  <a:pt x="4924" y="399"/>
                </a:lnTo>
                <a:lnTo>
                  <a:pt x="4878" y="367"/>
                </a:lnTo>
                <a:lnTo>
                  <a:pt x="4845" y="345"/>
                </a:lnTo>
                <a:lnTo>
                  <a:pt x="4805" y="319"/>
                </a:lnTo>
                <a:lnTo>
                  <a:pt x="4758" y="292"/>
                </a:lnTo>
                <a:lnTo>
                  <a:pt x="4707" y="263"/>
                </a:lnTo>
                <a:lnTo>
                  <a:pt x="4648" y="232"/>
                </a:lnTo>
                <a:lnTo>
                  <a:pt x="4585" y="200"/>
                </a:lnTo>
                <a:lnTo>
                  <a:pt x="4517" y="169"/>
                </a:lnTo>
                <a:lnTo>
                  <a:pt x="4444" y="139"/>
                </a:lnTo>
                <a:lnTo>
                  <a:pt x="4405" y="124"/>
                </a:lnTo>
                <a:lnTo>
                  <a:pt x="4366" y="111"/>
                </a:lnTo>
                <a:lnTo>
                  <a:pt x="4327" y="96"/>
                </a:lnTo>
                <a:lnTo>
                  <a:pt x="4285" y="84"/>
                </a:lnTo>
                <a:lnTo>
                  <a:pt x="4242" y="71"/>
                </a:lnTo>
                <a:lnTo>
                  <a:pt x="4199" y="59"/>
                </a:lnTo>
                <a:lnTo>
                  <a:pt x="4155" y="48"/>
                </a:lnTo>
                <a:lnTo>
                  <a:pt x="4111" y="38"/>
                </a:lnTo>
                <a:lnTo>
                  <a:pt x="4066" y="30"/>
                </a:lnTo>
                <a:lnTo>
                  <a:pt x="4019" y="21"/>
                </a:lnTo>
                <a:lnTo>
                  <a:pt x="3973" y="15"/>
                </a:lnTo>
                <a:lnTo>
                  <a:pt x="3925" y="9"/>
                </a:lnTo>
                <a:lnTo>
                  <a:pt x="3876" y="5"/>
                </a:lnTo>
                <a:lnTo>
                  <a:pt x="3827" y="2"/>
                </a:lnTo>
                <a:lnTo>
                  <a:pt x="3778" y="0"/>
                </a:lnTo>
                <a:lnTo>
                  <a:pt x="3727" y="0"/>
                </a:lnTo>
                <a:lnTo>
                  <a:pt x="3677" y="3"/>
                </a:lnTo>
                <a:lnTo>
                  <a:pt x="3626" y="6"/>
                </a:lnTo>
                <a:lnTo>
                  <a:pt x="3574" y="11"/>
                </a:lnTo>
                <a:lnTo>
                  <a:pt x="3523" y="19"/>
                </a:lnTo>
                <a:lnTo>
                  <a:pt x="3470" y="27"/>
                </a:lnTo>
                <a:lnTo>
                  <a:pt x="3418" y="38"/>
                </a:lnTo>
                <a:lnTo>
                  <a:pt x="3366" y="52"/>
                </a:lnTo>
                <a:lnTo>
                  <a:pt x="3313" y="68"/>
                </a:lnTo>
                <a:lnTo>
                  <a:pt x="3259" y="86"/>
                </a:lnTo>
                <a:lnTo>
                  <a:pt x="3206" y="106"/>
                </a:lnTo>
                <a:lnTo>
                  <a:pt x="3154" y="128"/>
                </a:lnTo>
                <a:lnTo>
                  <a:pt x="3100" y="154"/>
                </a:lnTo>
                <a:lnTo>
                  <a:pt x="3047" y="182"/>
                </a:lnTo>
                <a:lnTo>
                  <a:pt x="2993" y="211"/>
                </a:lnTo>
                <a:lnTo>
                  <a:pt x="2940" y="244"/>
                </a:lnTo>
                <a:lnTo>
                  <a:pt x="2886" y="281"/>
                </a:lnTo>
                <a:lnTo>
                  <a:pt x="2834" y="320"/>
                </a:lnTo>
                <a:lnTo>
                  <a:pt x="2781" y="362"/>
                </a:lnTo>
                <a:lnTo>
                  <a:pt x="2728" y="407"/>
                </a:lnTo>
                <a:lnTo>
                  <a:pt x="2676" y="455"/>
                </a:lnTo>
                <a:lnTo>
                  <a:pt x="2624" y="507"/>
                </a:lnTo>
                <a:lnTo>
                  <a:pt x="2573" y="562"/>
                </a:lnTo>
                <a:lnTo>
                  <a:pt x="2521" y="619"/>
                </a:lnTo>
                <a:lnTo>
                  <a:pt x="2470" y="681"/>
                </a:lnTo>
                <a:close/>
              </a:path>
            </a:pathLst>
          </a:custGeom>
          <a:solidFill>
            <a:srgbClr val="8EBBCC"/>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30" name="KSO_Shape"/>
          <p:cNvSpPr/>
          <p:nvPr/>
        </p:nvSpPr>
        <p:spPr>
          <a:xfrm>
            <a:off x="2845116" y="4495810"/>
            <a:ext cx="154540" cy="579525"/>
          </a:xfrm>
          <a:custGeom>
            <a:avLst/>
            <a:gdLst>
              <a:gd name="connsiteX0" fmla="*/ 68824 w 586846"/>
              <a:gd name="connsiteY0" fmla="*/ 1723528 h 2207149"/>
              <a:gd name="connsiteX1" fmla="*/ 229234 w 586846"/>
              <a:gd name="connsiteY1" fmla="*/ 1999898 h 2207149"/>
              <a:gd name="connsiteX2" fmla="*/ 395081 w 586846"/>
              <a:gd name="connsiteY2" fmla="*/ 1968031 h 2207149"/>
              <a:gd name="connsiteX3" fmla="*/ 530795 w 586846"/>
              <a:gd name="connsiteY3" fmla="*/ 1725944 h 2207149"/>
              <a:gd name="connsiteX4" fmla="*/ 306023 w 586846"/>
              <a:gd name="connsiteY4" fmla="*/ 76465 h 2207149"/>
              <a:gd name="connsiteX5" fmla="*/ 306023 w 586846"/>
              <a:gd name="connsiteY5" fmla="*/ 1514740 h 2207149"/>
              <a:gd name="connsiteX6" fmla="*/ 529167 w 586846"/>
              <a:gd name="connsiteY6" fmla="*/ 1514740 h 2207149"/>
              <a:gd name="connsiteX7" fmla="*/ 529167 w 586846"/>
              <a:gd name="connsiteY7" fmla="*/ 155048 h 2207149"/>
              <a:gd name="connsiteX8" fmla="*/ 450584 w 586846"/>
              <a:gd name="connsiteY8" fmla="*/ 76465 h 2207149"/>
              <a:gd name="connsiteX9" fmla="*/ 136262 w 586846"/>
              <a:gd name="connsiteY9" fmla="*/ 76465 h 2207149"/>
              <a:gd name="connsiteX10" fmla="*/ 57679 w 586846"/>
              <a:gd name="connsiteY10" fmla="*/ 155048 h 2207149"/>
              <a:gd name="connsiteX11" fmla="*/ 57679 w 586846"/>
              <a:gd name="connsiteY11" fmla="*/ 1514740 h 2207149"/>
              <a:gd name="connsiteX12" fmla="*/ 280823 w 586846"/>
              <a:gd name="connsiteY12" fmla="*/ 1514740 h 2207149"/>
              <a:gd name="connsiteX13" fmla="*/ 280823 w 586846"/>
              <a:gd name="connsiteY13" fmla="*/ 76465 h 2207149"/>
              <a:gd name="connsiteX14" fmla="*/ 97810 w 586846"/>
              <a:gd name="connsiteY14" fmla="*/ 0 h 2207149"/>
              <a:gd name="connsiteX15" fmla="*/ 489036 w 586846"/>
              <a:gd name="connsiteY15" fmla="*/ 0 h 2207149"/>
              <a:gd name="connsiteX16" fmla="*/ 586846 w 586846"/>
              <a:gd name="connsiteY16" fmla="*/ 97810 h 2207149"/>
              <a:gd name="connsiteX17" fmla="*/ 586846 w 586846"/>
              <a:gd name="connsiteY17" fmla="*/ 1690953 h 2207149"/>
              <a:gd name="connsiteX18" fmla="*/ 586517 w 586846"/>
              <a:gd name="connsiteY18" fmla="*/ 1690953 h 2207149"/>
              <a:gd name="connsiteX19" fmla="*/ 586514 w 586846"/>
              <a:gd name="connsiteY19" fmla="*/ 1691828 h 2207149"/>
              <a:gd name="connsiteX20" fmla="*/ 586823 w 586846"/>
              <a:gd name="connsiteY20" fmla="*/ 1691829 h 2207149"/>
              <a:gd name="connsiteX21" fmla="*/ 586812 w 586846"/>
              <a:gd name="connsiteY21" fmla="*/ 1694880 h 2207149"/>
              <a:gd name="connsiteX22" fmla="*/ 299633 w 586846"/>
              <a:gd name="connsiteY22" fmla="*/ 2207149 h 2207149"/>
              <a:gd name="connsiteX23" fmla="*/ 23 w 586846"/>
              <a:gd name="connsiteY23" fmla="*/ 1690953 h 2207149"/>
              <a:gd name="connsiteX24" fmla="*/ 0 w 586846"/>
              <a:gd name="connsiteY24" fmla="*/ 1690953 h 2207149"/>
              <a:gd name="connsiteX25" fmla="*/ 0 w 586846"/>
              <a:gd name="connsiteY25" fmla="*/ 97810 h 2207149"/>
              <a:gd name="connsiteX26" fmla="*/ 97810 w 586846"/>
              <a:gd name="connsiteY26" fmla="*/ 0 h 22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6846" h="2207149">
                <a:moveTo>
                  <a:pt x="68824" y="1723528"/>
                </a:moveTo>
                <a:lnTo>
                  <a:pt x="229234" y="1999898"/>
                </a:lnTo>
                <a:lnTo>
                  <a:pt x="395081" y="1968031"/>
                </a:lnTo>
                <a:lnTo>
                  <a:pt x="530795" y="1725944"/>
                </a:lnTo>
                <a:close/>
                <a:moveTo>
                  <a:pt x="306023" y="76465"/>
                </a:moveTo>
                <a:lnTo>
                  <a:pt x="306023" y="1514740"/>
                </a:lnTo>
                <a:lnTo>
                  <a:pt x="529167" y="1514740"/>
                </a:lnTo>
                <a:lnTo>
                  <a:pt x="529167" y="155048"/>
                </a:lnTo>
                <a:cubicBezTo>
                  <a:pt x="529167" y="111648"/>
                  <a:pt x="493984" y="76465"/>
                  <a:pt x="450584" y="76465"/>
                </a:cubicBezTo>
                <a:close/>
                <a:moveTo>
                  <a:pt x="136262" y="76465"/>
                </a:moveTo>
                <a:cubicBezTo>
                  <a:pt x="92862" y="76465"/>
                  <a:pt x="57679" y="111648"/>
                  <a:pt x="57679" y="155048"/>
                </a:cubicBezTo>
                <a:lnTo>
                  <a:pt x="57679" y="1514740"/>
                </a:lnTo>
                <a:lnTo>
                  <a:pt x="280823" y="1514740"/>
                </a:lnTo>
                <a:lnTo>
                  <a:pt x="280823" y="76465"/>
                </a:lnTo>
                <a:close/>
                <a:moveTo>
                  <a:pt x="97810" y="0"/>
                </a:moveTo>
                <a:lnTo>
                  <a:pt x="489036" y="0"/>
                </a:lnTo>
                <a:cubicBezTo>
                  <a:pt x="543055" y="0"/>
                  <a:pt x="586846" y="43791"/>
                  <a:pt x="586846" y="97810"/>
                </a:cubicBezTo>
                <a:lnTo>
                  <a:pt x="586846" y="1690953"/>
                </a:lnTo>
                <a:lnTo>
                  <a:pt x="586517" y="1690953"/>
                </a:lnTo>
                <a:lnTo>
                  <a:pt x="586514" y="1691828"/>
                </a:lnTo>
                <a:lnTo>
                  <a:pt x="586823" y="1691829"/>
                </a:lnTo>
                <a:lnTo>
                  <a:pt x="586812" y="1694880"/>
                </a:lnTo>
                <a:lnTo>
                  <a:pt x="299633" y="2207149"/>
                </a:lnTo>
                <a:lnTo>
                  <a:pt x="23" y="1690953"/>
                </a:lnTo>
                <a:lnTo>
                  <a:pt x="0" y="1690953"/>
                </a:lnTo>
                <a:lnTo>
                  <a:pt x="0" y="97810"/>
                </a:lnTo>
                <a:cubicBezTo>
                  <a:pt x="0" y="43791"/>
                  <a:pt x="43791" y="0"/>
                  <a:pt x="97810" y="0"/>
                </a:cubicBezTo>
                <a:close/>
              </a:path>
            </a:pathLst>
          </a:custGeom>
          <a:solidFill>
            <a:srgbClr val="8EBB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b="1">
              <a:solidFill>
                <a:srgbClr val="FFFFFF"/>
              </a:solidFill>
            </a:endParaRPr>
          </a:p>
        </p:txBody>
      </p:sp>
      <p:sp>
        <p:nvSpPr>
          <p:cNvPr id="31" name="KSO_Shape"/>
          <p:cNvSpPr/>
          <p:nvPr/>
        </p:nvSpPr>
        <p:spPr bwMode="auto">
          <a:xfrm>
            <a:off x="3540848" y="4611259"/>
            <a:ext cx="689409" cy="405602"/>
          </a:xfrm>
          <a:custGeom>
            <a:avLst/>
            <a:gdLst>
              <a:gd name="T0" fmla="*/ 1905000 w 6649"/>
              <a:gd name="T1" fmla="*/ 302090 h 3908"/>
              <a:gd name="T2" fmla="*/ 952357 w 6649"/>
              <a:gd name="T3" fmla="*/ 0 h 3908"/>
              <a:gd name="T4" fmla="*/ 0 w 6649"/>
              <a:gd name="T5" fmla="*/ 302090 h 3908"/>
              <a:gd name="T6" fmla="*/ 488785 w 6649"/>
              <a:gd name="T7" fmla="*/ 456861 h 3908"/>
              <a:gd name="T8" fmla="*/ 400540 w 6649"/>
              <a:gd name="T9" fmla="*/ 923753 h 3908"/>
              <a:gd name="T10" fmla="*/ 952357 w 6649"/>
              <a:gd name="T11" fmla="*/ 1120083 h 3908"/>
              <a:gd name="T12" fmla="*/ 1504460 w 6649"/>
              <a:gd name="T13" fmla="*/ 923753 h 3908"/>
              <a:gd name="T14" fmla="*/ 1416215 w 6649"/>
              <a:gd name="T15" fmla="*/ 456861 h 3908"/>
              <a:gd name="T16" fmla="*/ 1905000 w 6649"/>
              <a:gd name="T17" fmla="*/ 302090 h 39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49" h="3908">
                <a:moveTo>
                  <a:pt x="6649" y="1054"/>
                </a:moveTo>
                <a:lnTo>
                  <a:pt x="3324" y="0"/>
                </a:lnTo>
                <a:lnTo>
                  <a:pt x="0" y="1054"/>
                </a:lnTo>
                <a:lnTo>
                  <a:pt x="1706" y="1594"/>
                </a:lnTo>
                <a:lnTo>
                  <a:pt x="1398" y="3223"/>
                </a:lnTo>
                <a:lnTo>
                  <a:pt x="3324" y="3908"/>
                </a:lnTo>
                <a:lnTo>
                  <a:pt x="5251" y="3223"/>
                </a:lnTo>
                <a:lnTo>
                  <a:pt x="4943" y="1594"/>
                </a:lnTo>
                <a:lnTo>
                  <a:pt x="6649" y="1054"/>
                </a:lnTo>
                <a:close/>
              </a:path>
            </a:pathLst>
          </a:custGeom>
          <a:solidFill>
            <a:srgbClr val="8EBBCC"/>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32" name="KSO_Shape"/>
          <p:cNvSpPr/>
          <p:nvPr/>
        </p:nvSpPr>
        <p:spPr bwMode="auto">
          <a:xfrm flipH="1">
            <a:off x="4584645" y="4577653"/>
            <a:ext cx="516155" cy="473142"/>
          </a:xfrm>
          <a:custGeom>
            <a:avLst/>
            <a:gdLst>
              <a:gd name="T0" fmla="*/ 2147483646 w 269"/>
              <a:gd name="T1" fmla="*/ 0 h 247"/>
              <a:gd name="T2" fmla="*/ 2147483646 w 269"/>
              <a:gd name="T3" fmla="*/ 0 h 247"/>
              <a:gd name="T4" fmla="*/ 2147483646 w 269"/>
              <a:gd name="T5" fmla="*/ 2147483646 h 247"/>
              <a:gd name="T6" fmla="*/ 2147483646 w 269"/>
              <a:gd name="T7" fmla="*/ 2147483646 h 247"/>
              <a:gd name="T8" fmla="*/ 2147483646 w 269"/>
              <a:gd name="T9" fmla="*/ 2147483646 h 247"/>
              <a:gd name="T10" fmla="*/ 2147483646 w 269"/>
              <a:gd name="T11" fmla="*/ 2147483646 h 247"/>
              <a:gd name="T12" fmla="*/ 2147483646 w 269"/>
              <a:gd name="T13" fmla="*/ 2147483646 h 247"/>
              <a:gd name="T14" fmla="*/ 2147483646 w 269"/>
              <a:gd name="T15" fmla="*/ 2147483646 h 247"/>
              <a:gd name="T16" fmla="*/ 2147483646 w 269"/>
              <a:gd name="T17" fmla="*/ 2147483646 h 247"/>
              <a:gd name="T18" fmla="*/ 2147483646 w 269"/>
              <a:gd name="T19" fmla="*/ 2147483646 h 247"/>
              <a:gd name="T20" fmla="*/ 2147483646 w 269"/>
              <a:gd name="T21" fmla="*/ 2147483646 h 247"/>
              <a:gd name="T22" fmla="*/ 2147483646 w 269"/>
              <a:gd name="T23" fmla="*/ 2147483646 h 247"/>
              <a:gd name="T24" fmla="*/ 2147483646 w 269"/>
              <a:gd name="T25" fmla="*/ 2147483646 h 247"/>
              <a:gd name="T26" fmla="*/ 2147483646 w 269"/>
              <a:gd name="T27" fmla="*/ 2147483646 h 247"/>
              <a:gd name="T28" fmla="*/ 2147483646 w 269"/>
              <a:gd name="T29" fmla="*/ 2147483646 h 247"/>
              <a:gd name="T30" fmla="*/ 2147483646 w 269"/>
              <a:gd name="T31" fmla="*/ 2147483646 h 247"/>
              <a:gd name="T32" fmla="*/ 2147483646 w 269"/>
              <a:gd name="T33" fmla="*/ 2147483646 h 247"/>
              <a:gd name="T34" fmla="*/ 2147483646 w 269"/>
              <a:gd name="T35" fmla="*/ 2147483646 h 247"/>
              <a:gd name="T36" fmla="*/ 2147483646 w 269"/>
              <a:gd name="T37" fmla="*/ 2147483646 h 247"/>
              <a:gd name="T38" fmla="*/ 2147483646 w 269"/>
              <a:gd name="T39" fmla="*/ 2147483646 h 247"/>
              <a:gd name="T40" fmla="*/ 2147483646 w 269"/>
              <a:gd name="T41" fmla="*/ 2147483646 h 247"/>
              <a:gd name="T42" fmla="*/ 2147483646 w 269"/>
              <a:gd name="T43" fmla="*/ 2147483646 h 247"/>
              <a:gd name="T44" fmla="*/ 2147483646 w 269"/>
              <a:gd name="T45" fmla="*/ 2147483646 h 247"/>
              <a:gd name="T46" fmla="*/ 2147483646 w 269"/>
              <a:gd name="T47" fmla="*/ 2147483646 h 247"/>
              <a:gd name="T48" fmla="*/ 2147483646 w 269"/>
              <a:gd name="T49" fmla="*/ 2147483646 h 247"/>
              <a:gd name="T50" fmla="*/ 2147483646 w 269"/>
              <a:gd name="T51" fmla="*/ 2147483646 h 247"/>
              <a:gd name="T52" fmla="*/ 2147483646 w 269"/>
              <a:gd name="T53" fmla="*/ 2147483646 h 247"/>
              <a:gd name="T54" fmla="*/ 2147483646 w 269"/>
              <a:gd name="T55" fmla="*/ 2147483646 h 247"/>
              <a:gd name="T56" fmla="*/ 2147483646 w 269"/>
              <a:gd name="T57" fmla="*/ 2147483646 h 247"/>
              <a:gd name="T58" fmla="*/ 2147483646 w 269"/>
              <a:gd name="T59" fmla="*/ 2147483646 h 247"/>
              <a:gd name="T60" fmla="*/ 2147483646 w 269"/>
              <a:gd name="T61" fmla="*/ 2147483646 h 247"/>
              <a:gd name="T62" fmla="*/ 2147483646 w 269"/>
              <a:gd name="T63" fmla="*/ 2147483646 h 247"/>
              <a:gd name="T64" fmla="*/ 2147483646 w 269"/>
              <a:gd name="T65" fmla="*/ 2147483646 h 247"/>
              <a:gd name="T66" fmla="*/ 2147483646 w 269"/>
              <a:gd name="T67" fmla="*/ 2147483646 h 247"/>
              <a:gd name="T68" fmla="*/ 2147483646 w 269"/>
              <a:gd name="T69" fmla="*/ 2147483646 h 247"/>
              <a:gd name="T70" fmla="*/ 2147483646 w 269"/>
              <a:gd name="T71" fmla="*/ 2147483646 h 247"/>
              <a:gd name="T72" fmla="*/ 2147483646 w 269"/>
              <a:gd name="T73" fmla="*/ 0 h 2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69" h="247">
                <a:moveTo>
                  <a:pt x="195" y="0"/>
                </a:moveTo>
                <a:cubicBezTo>
                  <a:pt x="194" y="0"/>
                  <a:pt x="193" y="0"/>
                  <a:pt x="192" y="0"/>
                </a:cubicBezTo>
                <a:cubicBezTo>
                  <a:pt x="164" y="1"/>
                  <a:pt x="145" y="24"/>
                  <a:pt x="144" y="24"/>
                </a:cubicBezTo>
                <a:cubicBezTo>
                  <a:pt x="21" y="150"/>
                  <a:pt x="21" y="150"/>
                  <a:pt x="21" y="150"/>
                </a:cubicBezTo>
                <a:cubicBezTo>
                  <a:pt x="0" y="172"/>
                  <a:pt x="0" y="208"/>
                  <a:pt x="21" y="230"/>
                </a:cubicBezTo>
                <a:cubicBezTo>
                  <a:pt x="32" y="241"/>
                  <a:pt x="46" y="247"/>
                  <a:pt x="60" y="247"/>
                </a:cubicBezTo>
                <a:cubicBezTo>
                  <a:pt x="75" y="247"/>
                  <a:pt x="89" y="241"/>
                  <a:pt x="99" y="230"/>
                </a:cubicBezTo>
                <a:cubicBezTo>
                  <a:pt x="217" y="111"/>
                  <a:pt x="217" y="111"/>
                  <a:pt x="217" y="111"/>
                </a:cubicBezTo>
                <a:cubicBezTo>
                  <a:pt x="235" y="91"/>
                  <a:pt x="238" y="63"/>
                  <a:pt x="223" y="47"/>
                </a:cubicBezTo>
                <a:cubicBezTo>
                  <a:pt x="216" y="40"/>
                  <a:pt x="207" y="37"/>
                  <a:pt x="197" y="37"/>
                </a:cubicBezTo>
                <a:cubicBezTo>
                  <a:pt x="185" y="37"/>
                  <a:pt x="171" y="42"/>
                  <a:pt x="161" y="53"/>
                </a:cubicBezTo>
                <a:cubicBezTo>
                  <a:pt x="46" y="170"/>
                  <a:pt x="46" y="170"/>
                  <a:pt x="46" y="170"/>
                </a:cubicBezTo>
                <a:cubicBezTo>
                  <a:pt x="43" y="174"/>
                  <a:pt x="43" y="179"/>
                  <a:pt x="46" y="182"/>
                </a:cubicBezTo>
                <a:cubicBezTo>
                  <a:pt x="48" y="183"/>
                  <a:pt x="50" y="184"/>
                  <a:pt x="52" y="184"/>
                </a:cubicBezTo>
                <a:cubicBezTo>
                  <a:pt x="54" y="184"/>
                  <a:pt x="56" y="183"/>
                  <a:pt x="57" y="182"/>
                </a:cubicBezTo>
                <a:cubicBezTo>
                  <a:pt x="172" y="65"/>
                  <a:pt x="172" y="65"/>
                  <a:pt x="172" y="65"/>
                </a:cubicBezTo>
                <a:cubicBezTo>
                  <a:pt x="179" y="57"/>
                  <a:pt x="189" y="53"/>
                  <a:pt x="197" y="53"/>
                </a:cubicBezTo>
                <a:cubicBezTo>
                  <a:pt x="203" y="53"/>
                  <a:pt x="208" y="55"/>
                  <a:pt x="211" y="59"/>
                </a:cubicBezTo>
                <a:cubicBezTo>
                  <a:pt x="221" y="68"/>
                  <a:pt x="218" y="86"/>
                  <a:pt x="205" y="99"/>
                </a:cubicBezTo>
                <a:cubicBezTo>
                  <a:pt x="88" y="219"/>
                  <a:pt x="88" y="219"/>
                  <a:pt x="88" y="219"/>
                </a:cubicBezTo>
                <a:cubicBezTo>
                  <a:pt x="81" y="227"/>
                  <a:pt x="70" y="231"/>
                  <a:pt x="60" y="231"/>
                </a:cubicBezTo>
                <a:cubicBezTo>
                  <a:pt x="50" y="231"/>
                  <a:pt x="40" y="227"/>
                  <a:pt x="32" y="219"/>
                </a:cubicBezTo>
                <a:cubicBezTo>
                  <a:pt x="17" y="203"/>
                  <a:pt x="17" y="177"/>
                  <a:pt x="32" y="162"/>
                </a:cubicBezTo>
                <a:cubicBezTo>
                  <a:pt x="156" y="35"/>
                  <a:pt x="156" y="35"/>
                  <a:pt x="156" y="35"/>
                </a:cubicBezTo>
                <a:cubicBezTo>
                  <a:pt x="156" y="35"/>
                  <a:pt x="171" y="17"/>
                  <a:pt x="193" y="16"/>
                </a:cubicBezTo>
                <a:cubicBezTo>
                  <a:pt x="194" y="16"/>
                  <a:pt x="194" y="16"/>
                  <a:pt x="195" y="16"/>
                </a:cubicBezTo>
                <a:cubicBezTo>
                  <a:pt x="208" y="16"/>
                  <a:pt x="221" y="23"/>
                  <a:pt x="234" y="36"/>
                </a:cubicBezTo>
                <a:cubicBezTo>
                  <a:pt x="247" y="49"/>
                  <a:pt x="253" y="63"/>
                  <a:pt x="253" y="77"/>
                </a:cubicBezTo>
                <a:cubicBezTo>
                  <a:pt x="252" y="99"/>
                  <a:pt x="234" y="115"/>
                  <a:pt x="234" y="116"/>
                </a:cubicBezTo>
                <a:cubicBezTo>
                  <a:pt x="165" y="186"/>
                  <a:pt x="165" y="186"/>
                  <a:pt x="165" y="186"/>
                </a:cubicBezTo>
                <a:cubicBezTo>
                  <a:pt x="162" y="189"/>
                  <a:pt x="162" y="194"/>
                  <a:pt x="165" y="198"/>
                </a:cubicBezTo>
                <a:cubicBezTo>
                  <a:pt x="167" y="199"/>
                  <a:pt x="169" y="200"/>
                  <a:pt x="171" y="200"/>
                </a:cubicBezTo>
                <a:cubicBezTo>
                  <a:pt x="173" y="200"/>
                  <a:pt x="175" y="199"/>
                  <a:pt x="176" y="198"/>
                </a:cubicBezTo>
                <a:cubicBezTo>
                  <a:pt x="244" y="128"/>
                  <a:pt x="244" y="128"/>
                  <a:pt x="244" y="128"/>
                </a:cubicBezTo>
                <a:cubicBezTo>
                  <a:pt x="245" y="127"/>
                  <a:pt x="267" y="107"/>
                  <a:pt x="269" y="78"/>
                </a:cubicBezTo>
                <a:cubicBezTo>
                  <a:pt x="269" y="59"/>
                  <a:pt x="261" y="41"/>
                  <a:pt x="245" y="24"/>
                </a:cubicBezTo>
                <a:cubicBezTo>
                  <a:pt x="229" y="8"/>
                  <a:pt x="212" y="0"/>
                  <a:pt x="195" y="0"/>
                </a:cubicBezTo>
                <a:close/>
              </a:path>
            </a:pathLst>
          </a:custGeom>
          <a:solidFill>
            <a:srgbClr val="8EBBCC"/>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33" name="KSO_Shape"/>
          <p:cNvSpPr/>
          <p:nvPr/>
        </p:nvSpPr>
        <p:spPr bwMode="auto">
          <a:xfrm flipH="1">
            <a:off x="5455187" y="4531599"/>
            <a:ext cx="602036" cy="483636"/>
          </a:xfrm>
          <a:custGeom>
            <a:avLst/>
            <a:gdLst>
              <a:gd name="T0" fmla="*/ 2147483646 w 288"/>
              <a:gd name="T1" fmla="*/ 0 h 232"/>
              <a:gd name="T2" fmla="*/ 0 w 288"/>
              <a:gd name="T3" fmla="*/ 2147483646 h 232"/>
              <a:gd name="T4" fmla="*/ 2147483646 w 288"/>
              <a:gd name="T5" fmla="*/ 2147483646 h 232"/>
              <a:gd name="T6" fmla="*/ 2147483646 w 288"/>
              <a:gd name="T7" fmla="*/ 2147483646 h 232"/>
              <a:gd name="T8" fmla="*/ 2147483646 w 288"/>
              <a:gd name="T9" fmla="*/ 2147483646 h 232"/>
              <a:gd name="T10" fmla="*/ 2147483646 w 288"/>
              <a:gd name="T11" fmla="*/ 2147483646 h 232"/>
              <a:gd name="T12" fmla="*/ 2147483646 w 288"/>
              <a:gd name="T13" fmla="*/ 2147483646 h 232"/>
              <a:gd name="T14" fmla="*/ 2147483646 w 288"/>
              <a:gd name="T15" fmla="*/ 0 h 232"/>
              <a:gd name="T16" fmla="*/ 2147483646 w 288"/>
              <a:gd name="T17" fmla="*/ 2147483646 h 232"/>
              <a:gd name="T18" fmla="*/ 2147483646 w 288"/>
              <a:gd name="T19" fmla="*/ 2147483646 h 232"/>
              <a:gd name="T20" fmla="*/ 2147483646 w 288"/>
              <a:gd name="T21" fmla="*/ 2147483646 h 232"/>
              <a:gd name="T22" fmla="*/ 2147483646 w 288"/>
              <a:gd name="T23" fmla="*/ 2147483646 h 232"/>
              <a:gd name="T24" fmla="*/ 2147483646 w 288"/>
              <a:gd name="T25" fmla="*/ 2147483646 h 232"/>
              <a:gd name="T26" fmla="*/ 2147483646 w 288"/>
              <a:gd name="T27" fmla="*/ 2147483646 h 232"/>
              <a:gd name="T28" fmla="*/ 2147483646 w 288"/>
              <a:gd name="T29" fmla="*/ 2147483646 h 232"/>
              <a:gd name="T30" fmla="*/ 2147483646 w 288"/>
              <a:gd name="T31" fmla="*/ 2147483646 h 232"/>
              <a:gd name="T32" fmla="*/ 2147483646 w 288"/>
              <a:gd name="T33" fmla="*/ 2147483646 h 232"/>
              <a:gd name="T34" fmla="*/ 2147483646 w 288"/>
              <a:gd name="T35" fmla="*/ 2147483646 h 232"/>
              <a:gd name="T36" fmla="*/ 2147483646 w 288"/>
              <a:gd name="T37" fmla="*/ 2147483646 h 232"/>
              <a:gd name="T38" fmla="*/ 2147483646 w 288"/>
              <a:gd name="T39" fmla="*/ 2147483646 h 232"/>
              <a:gd name="T40" fmla="*/ 2147483646 w 288"/>
              <a:gd name="T41" fmla="*/ 2147483646 h 232"/>
              <a:gd name="T42" fmla="*/ 2147483646 w 288"/>
              <a:gd name="T43" fmla="*/ 2147483646 h 232"/>
              <a:gd name="T44" fmla="*/ 2147483646 w 288"/>
              <a:gd name="T45" fmla="*/ 2147483646 h 232"/>
              <a:gd name="T46" fmla="*/ 2147483646 w 288"/>
              <a:gd name="T47" fmla="*/ 2147483646 h 232"/>
              <a:gd name="T48" fmla="*/ 2147483646 w 288"/>
              <a:gd name="T49" fmla="*/ 2147483646 h 232"/>
              <a:gd name="T50" fmla="*/ 2147483646 w 288"/>
              <a:gd name="T51" fmla="*/ 2147483646 h 232"/>
              <a:gd name="T52" fmla="*/ 2147483646 w 288"/>
              <a:gd name="T53" fmla="*/ 2147483646 h 232"/>
              <a:gd name="T54" fmla="*/ 2147483646 w 288"/>
              <a:gd name="T55" fmla="*/ 2147483646 h 232"/>
              <a:gd name="T56" fmla="*/ 2147483646 w 288"/>
              <a:gd name="T57" fmla="*/ 2147483646 h 232"/>
              <a:gd name="T58" fmla="*/ 2147483646 w 288"/>
              <a:gd name="T59" fmla="*/ 2147483646 h 232"/>
              <a:gd name="T60" fmla="*/ 2147483646 w 288"/>
              <a:gd name="T61" fmla="*/ 2147483646 h 232"/>
              <a:gd name="T62" fmla="*/ 2147483646 w 288"/>
              <a:gd name="T63" fmla="*/ 2147483646 h 232"/>
              <a:gd name="T64" fmla="*/ 2147483646 w 288"/>
              <a:gd name="T65" fmla="*/ 2147483646 h 232"/>
              <a:gd name="T66" fmla="*/ 2147483646 w 288"/>
              <a:gd name="T67" fmla="*/ 2147483646 h 232"/>
              <a:gd name="T68" fmla="*/ 2147483646 w 288"/>
              <a:gd name="T69" fmla="*/ 2147483646 h 232"/>
              <a:gd name="T70" fmla="*/ 2147483646 w 288"/>
              <a:gd name="T71" fmla="*/ 2147483646 h 232"/>
              <a:gd name="T72" fmla="*/ 2147483646 w 288"/>
              <a:gd name="T73" fmla="*/ 2147483646 h 232"/>
              <a:gd name="T74" fmla="*/ 2147483646 w 288"/>
              <a:gd name="T75" fmla="*/ 2147483646 h 23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88" h="232">
                <a:moveTo>
                  <a:pt x="144" y="0"/>
                </a:moveTo>
                <a:cubicBezTo>
                  <a:pt x="64" y="0"/>
                  <a:pt x="0" y="52"/>
                  <a:pt x="0" y="116"/>
                </a:cubicBezTo>
                <a:cubicBezTo>
                  <a:pt x="0" y="152"/>
                  <a:pt x="14" y="160"/>
                  <a:pt x="33" y="160"/>
                </a:cubicBezTo>
                <a:cubicBezTo>
                  <a:pt x="49" y="160"/>
                  <a:pt x="67" y="154"/>
                  <a:pt x="84" y="154"/>
                </a:cubicBezTo>
                <a:cubicBezTo>
                  <a:pt x="95" y="154"/>
                  <a:pt x="105" y="157"/>
                  <a:pt x="112" y="165"/>
                </a:cubicBezTo>
                <a:cubicBezTo>
                  <a:pt x="135" y="189"/>
                  <a:pt x="64" y="232"/>
                  <a:pt x="144" y="232"/>
                </a:cubicBezTo>
                <a:cubicBezTo>
                  <a:pt x="224" y="232"/>
                  <a:pt x="288" y="180"/>
                  <a:pt x="288" y="116"/>
                </a:cubicBezTo>
                <a:cubicBezTo>
                  <a:pt x="288" y="52"/>
                  <a:pt x="224" y="0"/>
                  <a:pt x="144" y="0"/>
                </a:cubicBezTo>
                <a:close/>
                <a:moveTo>
                  <a:pt x="60" y="104"/>
                </a:moveTo>
                <a:cubicBezTo>
                  <a:pt x="49" y="104"/>
                  <a:pt x="40" y="95"/>
                  <a:pt x="40" y="84"/>
                </a:cubicBezTo>
                <a:cubicBezTo>
                  <a:pt x="40" y="73"/>
                  <a:pt x="49" y="64"/>
                  <a:pt x="60" y="64"/>
                </a:cubicBezTo>
                <a:cubicBezTo>
                  <a:pt x="71" y="64"/>
                  <a:pt x="80" y="73"/>
                  <a:pt x="80" y="84"/>
                </a:cubicBezTo>
                <a:cubicBezTo>
                  <a:pt x="80" y="95"/>
                  <a:pt x="71" y="104"/>
                  <a:pt x="60" y="104"/>
                </a:cubicBezTo>
                <a:close/>
                <a:moveTo>
                  <a:pt x="116" y="64"/>
                </a:moveTo>
                <a:cubicBezTo>
                  <a:pt x="105" y="64"/>
                  <a:pt x="96" y="55"/>
                  <a:pt x="96" y="44"/>
                </a:cubicBezTo>
                <a:cubicBezTo>
                  <a:pt x="96" y="33"/>
                  <a:pt x="105" y="24"/>
                  <a:pt x="116" y="24"/>
                </a:cubicBezTo>
                <a:cubicBezTo>
                  <a:pt x="127" y="24"/>
                  <a:pt x="136" y="33"/>
                  <a:pt x="136" y="44"/>
                </a:cubicBezTo>
                <a:cubicBezTo>
                  <a:pt x="136" y="55"/>
                  <a:pt x="127" y="64"/>
                  <a:pt x="116" y="64"/>
                </a:cubicBezTo>
                <a:close/>
                <a:moveTo>
                  <a:pt x="164" y="216"/>
                </a:moveTo>
                <a:cubicBezTo>
                  <a:pt x="149" y="216"/>
                  <a:pt x="136" y="207"/>
                  <a:pt x="136" y="196"/>
                </a:cubicBezTo>
                <a:cubicBezTo>
                  <a:pt x="136" y="185"/>
                  <a:pt x="149" y="176"/>
                  <a:pt x="164" y="176"/>
                </a:cubicBezTo>
                <a:cubicBezTo>
                  <a:pt x="179" y="176"/>
                  <a:pt x="192" y="185"/>
                  <a:pt x="192" y="196"/>
                </a:cubicBezTo>
                <a:cubicBezTo>
                  <a:pt x="192" y="207"/>
                  <a:pt x="179" y="216"/>
                  <a:pt x="164" y="216"/>
                </a:cubicBezTo>
                <a:close/>
                <a:moveTo>
                  <a:pt x="172" y="64"/>
                </a:moveTo>
                <a:cubicBezTo>
                  <a:pt x="161" y="64"/>
                  <a:pt x="152" y="55"/>
                  <a:pt x="152" y="44"/>
                </a:cubicBezTo>
                <a:cubicBezTo>
                  <a:pt x="152" y="33"/>
                  <a:pt x="161" y="24"/>
                  <a:pt x="172" y="24"/>
                </a:cubicBezTo>
                <a:cubicBezTo>
                  <a:pt x="183" y="24"/>
                  <a:pt x="192" y="33"/>
                  <a:pt x="192" y="44"/>
                </a:cubicBezTo>
                <a:cubicBezTo>
                  <a:pt x="192" y="55"/>
                  <a:pt x="183" y="64"/>
                  <a:pt x="172" y="64"/>
                </a:cubicBezTo>
                <a:close/>
                <a:moveTo>
                  <a:pt x="208" y="76"/>
                </a:moveTo>
                <a:cubicBezTo>
                  <a:pt x="208" y="65"/>
                  <a:pt x="217" y="56"/>
                  <a:pt x="228" y="56"/>
                </a:cubicBezTo>
                <a:cubicBezTo>
                  <a:pt x="239" y="56"/>
                  <a:pt x="248" y="65"/>
                  <a:pt x="248" y="76"/>
                </a:cubicBezTo>
                <a:cubicBezTo>
                  <a:pt x="248" y="87"/>
                  <a:pt x="239" y="96"/>
                  <a:pt x="228" y="96"/>
                </a:cubicBezTo>
                <a:cubicBezTo>
                  <a:pt x="217" y="96"/>
                  <a:pt x="208" y="87"/>
                  <a:pt x="208" y="76"/>
                </a:cubicBezTo>
                <a:close/>
                <a:moveTo>
                  <a:pt x="264" y="132"/>
                </a:moveTo>
                <a:cubicBezTo>
                  <a:pt x="264" y="143"/>
                  <a:pt x="255" y="152"/>
                  <a:pt x="244" y="152"/>
                </a:cubicBezTo>
                <a:cubicBezTo>
                  <a:pt x="233" y="152"/>
                  <a:pt x="224" y="143"/>
                  <a:pt x="224" y="132"/>
                </a:cubicBezTo>
                <a:cubicBezTo>
                  <a:pt x="224" y="121"/>
                  <a:pt x="233" y="112"/>
                  <a:pt x="244" y="112"/>
                </a:cubicBezTo>
                <a:cubicBezTo>
                  <a:pt x="255" y="112"/>
                  <a:pt x="264" y="121"/>
                  <a:pt x="264" y="132"/>
                </a:cubicBezTo>
                <a:close/>
              </a:path>
            </a:pathLst>
          </a:custGeom>
          <a:solidFill>
            <a:srgbClr val="8EBBCC"/>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34" name="KSO_Shape"/>
          <p:cNvSpPr/>
          <p:nvPr/>
        </p:nvSpPr>
        <p:spPr>
          <a:xfrm>
            <a:off x="6489197" y="4507903"/>
            <a:ext cx="304150" cy="558073"/>
          </a:xfrm>
          <a:custGeom>
            <a:avLst/>
            <a:gdLst>
              <a:gd name="connsiteX0" fmla="*/ 177304 w 295357"/>
              <a:gd name="connsiteY0" fmla="*/ 24 h 542708"/>
              <a:gd name="connsiteX1" fmla="*/ 186412 w 295357"/>
              <a:gd name="connsiteY1" fmla="*/ 10835 h 542708"/>
              <a:gd name="connsiteX2" fmla="*/ 184551 w 295357"/>
              <a:gd name="connsiteY2" fmla="*/ 36577 h 542708"/>
              <a:gd name="connsiteX3" fmla="*/ 184643 w 295357"/>
              <a:gd name="connsiteY3" fmla="*/ 37055 h 542708"/>
              <a:gd name="connsiteX4" fmla="*/ 282314 w 295357"/>
              <a:gd name="connsiteY4" fmla="*/ 290947 h 542708"/>
              <a:gd name="connsiteX5" fmla="*/ 185344 w 295357"/>
              <a:gd name="connsiteY5" fmla="*/ 110527 h 542708"/>
              <a:gd name="connsiteX6" fmla="*/ 179298 w 295357"/>
              <a:gd name="connsiteY6" fmla="*/ 109227 h 542708"/>
              <a:gd name="connsiteX7" fmla="*/ 177376 w 295357"/>
              <a:gd name="connsiteY7" fmla="*/ 135804 h 542708"/>
              <a:gd name="connsiteX8" fmla="*/ 178593 w 295357"/>
              <a:gd name="connsiteY8" fmla="*/ 142124 h 542708"/>
              <a:gd name="connsiteX9" fmla="*/ 276264 w 295357"/>
              <a:gd name="connsiteY9" fmla="*/ 396015 h 542708"/>
              <a:gd name="connsiteX10" fmla="*/ 179294 w 295357"/>
              <a:gd name="connsiteY10" fmla="*/ 215596 h 542708"/>
              <a:gd name="connsiteX11" fmla="*/ 171724 w 295357"/>
              <a:gd name="connsiteY11" fmla="*/ 213968 h 542708"/>
              <a:gd name="connsiteX12" fmla="*/ 156397 w 295357"/>
              <a:gd name="connsiteY12" fmla="*/ 425949 h 542708"/>
              <a:gd name="connsiteX13" fmla="*/ 152997 w 295357"/>
              <a:gd name="connsiteY13" fmla="*/ 432914 h 542708"/>
              <a:gd name="connsiteX14" fmla="*/ 152890 w 295357"/>
              <a:gd name="connsiteY14" fmla="*/ 432951 h 542708"/>
              <a:gd name="connsiteX15" fmla="*/ 153452 w 295357"/>
              <a:gd name="connsiteY15" fmla="*/ 434141 h 542708"/>
              <a:gd name="connsiteX16" fmla="*/ 111759 w 295357"/>
              <a:gd name="connsiteY16" fmla="*/ 523344 h 542708"/>
              <a:gd name="connsiteX17" fmla="*/ 7758 w 295357"/>
              <a:gd name="connsiteY17" fmla="*/ 520321 h 542708"/>
              <a:gd name="connsiteX18" fmla="*/ 44054 w 295357"/>
              <a:gd name="connsiteY18" fmla="*/ 419682 h 542708"/>
              <a:gd name="connsiteX19" fmla="*/ 103571 w 295357"/>
              <a:gd name="connsiteY19" fmla="*/ 400350 h 542708"/>
              <a:gd name="connsiteX20" fmla="*/ 129365 w 295357"/>
              <a:gd name="connsiteY20" fmla="*/ 406365 h 542708"/>
              <a:gd name="connsiteX21" fmla="*/ 137640 w 295357"/>
              <a:gd name="connsiteY21" fmla="*/ 411821 h 542708"/>
              <a:gd name="connsiteX22" fmla="*/ 166732 w 295357"/>
              <a:gd name="connsiteY22" fmla="*/ 9476 h 542708"/>
              <a:gd name="connsiteX23" fmla="*/ 177304 w 295357"/>
              <a:gd name="connsiteY23" fmla="*/ 24 h 542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5357" h="542708">
                <a:moveTo>
                  <a:pt x="177304" y="24"/>
                </a:moveTo>
                <a:cubicBezTo>
                  <a:pt x="182739" y="399"/>
                  <a:pt x="186817" y="5239"/>
                  <a:pt x="186412" y="10835"/>
                </a:cubicBezTo>
                <a:lnTo>
                  <a:pt x="184551" y="36577"/>
                </a:lnTo>
                <a:lnTo>
                  <a:pt x="184643" y="37055"/>
                </a:lnTo>
                <a:cubicBezTo>
                  <a:pt x="203862" y="95297"/>
                  <a:pt x="336870" y="157205"/>
                  <a:pt x="282314" y="290947"/>
                </a:cubicBezTo>
                <a:cubicBezTo>
                  <a:pt x="286335" y="244456"/>
                  <a:pt x="286797" y="167363"/>
                  <a:pt x="185344" y="110527"/>
                </a:cubicBezTo>
                <a:lnTo>
                  <a:pt x="179298" y="109227"/>
                </a:lnTo>
                <a:lnTo>
                  <a:pt x="177376" y="135804"/>
                </a:lnTo>
                <a:lnTo>
                  <a:pt x="178593" y="142124"/>
                </a:lnTo>
                <a:cubicBezTo>
                  <a:pt x="197812" y="200366"/>
                  <a:pt x="330821" y="262274"/>
                  <a:pt x="276264" y="396015"/>
                </a:cubicBezTo>
                <a:cubicBezTo>
                  <a:pt x="280285" y="349525"/>
                  <a:pt x="280747" y="272432"/>
                  <a:pt x="179294" y="215596"/>
                </a:cubicBezTo>
                <a:lnTo>
                  <a:pt x="171724" y="213968"/>
                </a:lnTo>
                <a:lnTo>
                  <a:pt x="156397" y="425949"/>
                </a:lnTo>
                <a:cubicBezTo>
                  <a:pt x="156195" y="428747"/>
                  <a:pt x="154910" y="431203"/>
                  <a:pt x="152997" y="432914"/>
                </a:cubicBezTo>
                <a:lnTo>
                  <a:pt x="152890" y="432951"/>
                </a:lnTo>
                <a:lnTo>
                  <a:pt x="153452" y="434141"/>
                </a:lnTo>
                <a:cubicBezTo>
                  <a:pt x="162337" y="462311"/>
                  <a:pt x="145658" y="499757"/>
                  <a:pt x="111759" y="523344"/>
                </a:cubicBezTo>
                <a:cubicBezTo>
                  <a:pt x="73017" y="550300"/>
                  <a:pt x="26454" y="548947"/>
                  <a:pt x="7758" y="520321"/>
                </a:cubicBezTo>
                <a:cubicBezTo>
                  <a:pt x="-10938" y="491696"/>
                  <a:pt x="5312" y="446638"/>
                  <a:pt x="44054" y="419682"/>
                </a:cubicBezTo>
                <a:cubicBezTo>
                  <a:pt x="63425" y="406204"/>
                  <a:pt x="84751" y="399803"/>
                  <a:pt x="103571" y="400350"/>
                </a:cubicBezTo>
                <a:cubicBezTo>
                  <a:pt x="112981" y="400623"/>
                  <a:pt x="121765" y="402634"/>
                  <a:pt x="129365" y="406365"/>
                </a:cubicBezTo>
                <a:lnTo>
                  <a:pt x="137640" y="411821"/>
                </a:lnTo>
                <a:lnTo>
                  <a:pt x="166732" y="9476"/>
                </a:lnTo>
                <a:cubicBezTo>
                  <a:pt x="167136" y="3881"/>
                  <a:pt x="171870" y="-352"/>
                  <a:pt x="177304" y="24"/>
                </a:cubicBezTo>
                <a:close/>
              </a:path>
            </a:pathLst>
          </a:custGeom>
          <a:solidFill>
            <a:srgbClr val="564F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b="1">
              <a:solidFill>
                <a:srgbClr val="FFFFFF"/>
              </a:solidFill>
            </a:endParaRPr>
          </a:p>
        </p:txBody>
      </p:sp>
      <p:sp>
        <p:nvSpPr>
          <p:cNvPr id="35" name="KSO_Shape"/>
          <p:cNvSpPr/>
          <p:nvPr/>
        </p:nvSpPr>
        <p:spPr>
          <a:xfrm>
            <a:off x="8560252" y="5573973"/>
            <a:ext cx="273685" cy="503715"/>
          </a:xfrm>
          <a:custGeom>
            <a:avLst/>
            <a:gdLst/>
            <a:ahLst/>
            <a:cxnLst/>
            <a:rect l="l" t="t" r="r" b="b"/>
            <a:pathLst>
              <a:path w="1364908" h="2509016">
                <a:moveTo>
                  <a:pt x="679534" y="247"/>
                </a:moveTo>
                <a:cubicBezTo>
                  <a:pt x="699929" y="-2303"/>
                  <a:pt x="720325" y="14693"/>
                  <a:pt x="745819" y="58884"/>
                </a:cubicBezTo>
                <a:lnTo>
                  <a:pt x="895387" y="351220"/>
                </a:lnTo>
                <a:cubicBezTo>
                  <a:pt x="940710" y="439600"/>
                  <a:pt x="924847" y="476994"/>
                  <a:pt x="857995" y="473594"/>
                </a:cubicBezTo>
                <a:lnTo>
                  <a:pt x="743104" y="473594"/>
                </a:lnTo>
                <a:lnTo>
                  <a:pt x="743104" y="1468922"/>
                </a:lnTo>
                <a:cubicBezTo>
                  <a:pt x="890060" y="1445109"/>
                  <a:pt x="1036130" y="1328371"/>
                  <a:pt x="1103732" y="1102457"/>
                </a:cubicBezTo>
                <a:lnTo>
                  <a:pt x="1103144" y="1102457"/>
                </a:lnTo>
                <a:lnTo>
                  <a:pt x="1103144" y="984086"/>
                </a:lnTo>
                <a:lnTo>
                  <a:pt x="1086766" y="984086"/>
                </a:lnTo>
                <a:cubicBezTo>
                  <a:pt x="1056042" y="984086"/>
                  <a:pt x="1031136" y="959180"/>
                  <a:pt x="1031136" y="928456"/>
                </a:cubicBezTo>
                <a:lnTo>
                  <a:pt x="1031136" y="684885"/>
                </a:lnTo>
                <a:cubicBezTo>
                  <a:pt x="1031136" y="654161"/>
                  <a:pt x="1056042" y="629255"/>
                  <a:pt x="1086766" y="629255"/>
                </a:cubicBezTo>
                <a:lnTo>
                  <a:pt x="1309278" y="629255"/>
                </a:lnTo>
                <a:cubicBezTo>
                  <a:pt x="1340002" y="629255"/>
                  <a:pt x="1364908" y="654161"/>
                  <a:pt x="1364908" y="684885"/>
                </a:cubicBezTo>
                <a:lnTo>
                  <a:pt x="1364908" y="928456"/>
                </a:lnTo>
                <a:cubicBezTo>
                  <a:pt x="1364908" y="959180"/>
                  <a:pt x="1340002" y="984086"/>
                  <a:pt x="1309278" y="984086"/>
                </a:cubicBezTo>
                <a:lnTo>
                  <a:pt x="1269304" y="984086"/>
                </a:lnTo>
                <a:lnTo>
                  <a:pt x="1269304" y="1092260"/>
                </a:lnTo>
                <a:lnTo>
                  <a:pt x="1269304" y="1102457"/>
                </a:lnTo>
                <a:lnTo>
                  <a:pt x="1267470" y="1102457"/>
                </a:lnTo>
                <a:cubicBezTo>
                  <a:pt x="1240490" y="1351685"/>
                  <a:pt x="1043717" y="1576576"/>
                  <a:pt x="743104" y="1645582"/>
                </a:cubicBezTo>
                <a:lnTo>
                  <a:pt x="743104" y="2018972"/>
                </a:lnTo>
                <a:cubicBezTo>
                  <a:pt x="843551" y="2051243"/>
                  <a:pt x="915695" y="2145690"/>
                  <a:pt x="915695" y="2256988"/>
                </a:cubicBezTo>
                <a:cubicBezTo>
                  <a:pt x="915695" y="2396179"/>
                  <a:pt x="802858" y="2509016"/>
                  <a:pt x="663667" y="2509016"/>
                </a:cubicBezTo>
                <a:cubicBezTo>
                  <a:pt x="524476" y="2509016"/>
                  <a:pt x="411639" y="2396179"/>
                  <a:pt x="411639" y="2256988"/>
                </a:cubicBezTo>
                <a:cubicBezTo>
                  <a:pt x="411639" y="2150048"/>
                  <a:pt x="478245" y="2058665"/>
                  <a:pt x="572456" y="2022627"/>
                </a:cubicBezTo>
                <a:lnTo>
                  <a:pt x="572456" y="1892711"/>
                </a:lnTo>
                <a:cubicBezTo>
                  <a:pt x="447428" y="1856743"/>
                  <a:pt x="94846" y="1729564"/>
                  <a:pt x="77761" y="1175820"/>
                </a:cubicBezTo>
                <a:cubicBezTo>
                  <a:pt x="30457" y="1149722"/>
                  <a:pt x="0" y="1098915"/>
                  <a:pt x="0" y="1040993"/>
                </a:cubicBezTo>
                <a:cubicBezTo>
                  <a:pt x="0" y="951698"/>
                  <a:pt x="72387" y="879311"/>
                  <a:pt x="161682" y="879311"/>
                </a:cubicBezTo>
                <a:cubicBezTo>
                  <a:pt x="250977" y="879311"/>
                  <a:pt x="323364" y="951698"/>
                  <a:pt x="323364" y="1040993"/>
                </a:cubicBezTo>
                <a:cubicBezTo>
                  <a:pt x="323364" y="1101607"/>
                  <a:pt x="290009" y="1154430"/>
                  <a:pt x="239451" y="1179967"/>
                </a:cubicBezTo>
                <a:cubicBezTo>
                  <a:pt x="217442" y="1402984"/>
                  <a:pt x="361225" y="1693577"/>
                  <a:pt x="572456" y="1738822"/>
                </a:cubicBezTo>
                <a:lnTo>
                  <a:pt x="572456" y="473594"/>
                </a:lnTo>
                <a:lnTo>
                  <a:pt x="507871" y="473594"/>
                </a:lnTo>
                <a:cubicBezTo>
                  <a:pt x="404760" y="473594"/>
                  <a:pt x="403628" y="412407"/>
                  <a:pt x="433088" y="361418"/>
                </a:cubicBezTo>
                <a:cubicBezTo>
                  <a:pt x="462548" y="310429"/>
                  <a:pt x="553195" y="159729"/>
                  <a:pt x="613248" y="58884"/>
                </a:cubicBezTo>
                <a:cubicBezTo>
                  <a:pt x="638743" y="24891"/>
                  <a:pt x="659138" y="2796"/>
                  <a:pt x="679534" y="247"/>
                </a:cubicBezTo>
                <a:close/>
              </a:path>
            </a:pathLst>
          </a:custGeom>
          <a:solidFill>
            <a:srgbClr val="D6B9B2"/>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b="1">
              <a:solidFill>
                <a:srgbClr val="FFFFFF"/>
              </a:solidFill>
            </a:endParaRPr>
          </a:p>
        </p:txBody>
      </p:sp>
      <p:sp>
        <p:nvSpPr>
          <p:cNvPr id="36" name="KSO_Shape"/>
          <p:cNvSpPr/>
          <p:nvPr/>
        </p:nvSpPr>
        <p:spPr>
          <a:xfrm>
            <a:off x="1775520" y="5571898"/>
            <a:ext cx="525780" cy="521398"/>
          </a:xfrm>
          <a:custGeom>
            <a:avLst/>
            <a:gdLst>
              <a:gd name="connsiteX0" fmla="*/ 347114 w 393729"/>
              <a:gd name="connsiteY0" fmla="*/ 112 h 390624"/>
              <a:gd name="connsiteX1" fmla="*/ 366249 w 393729"/>
              <a:gd name="connsiteY1" fmla="*/ 5364 h 390624"/>
              <a:gd name="connsiteX2" fmla="*/ 388366 w 393729"/>
              <a:gd name="connsiteY2" fmla="*/ 72481 h 390624"/>
              <a:gd name="connsiteX3" fmla="*/ 321248 w 393729"/>
              <a:gd name="connsiteY3" fmla="*/ 94598 h 390624"/>
              <a:gd name="connsiteX4" fmla="*/ 304750 w 393729"/>
              <a:gd name="connsiteY4" fmla="*/ 80728 h 390624"/>
              <a:gd name="connsiteX5" fmla="*/ 98330 w 393729"/>
              <a:gd name="connsiteY5" fmla="*/ 148748 h 390624"/>
              <a:gd name="connsiteX6" fmla="*/ 94598 w 393729"/>
              <a:gd name="connsiteY6" fmla="*/ 162346 h 390624"/>
              <a:gd name="connsiteX7" fmla="*/ 91507 w 393729"/>
              <a:gd name="connsiteY7" fmla="*/ 166277 h 390624"/>
              <a:gd name="connsiteX8" fmla="*/ 229420 w 393729"/>
              <a:gd name="connsiteY8" fmla="*/ 293815 h 390624"/>
              <a:gd name="connsiteX9" fmla="*/ 268686 w 393729"/>
              <a:gd name="connsiteY9" fmla="*/ 296027 h 390624"/>
              <a:gd name="connsiteX10" fmla="*/ 290802 w 393729"/>
              <a:gd name="connsiteY10" fmla="*/ 363144 h 390624"/>
              <a:gd name="connsiteX11" fmla="*/ 223685 w 393729"/>
              <a:gd name="connsiteY11" fmla="*/ 385261 h 390624"/>
              <a:gd name="connsiteX12" fmla="*/ 200613 w 393729"/>
              <a:gd name="connsiteY12" fmla="*/ 321625 h 390624"/>
              <a:gd name="connsiteX13" fmla="*/ 56603 w 393729"/>
              <a:gd name="connsiteY13" fmla="*/ 188448 h 390624"/>
              <a:gd name="connsiteX14" fmla="*/ 27481 w 393729"/>
              <a:gd name="connsiteY14" fmla="*/ 184462 h 390624"/>
              <a:gd name="connsiteX15" fmla="*/ 5364 w 393729"/>
              <a:gd name="connsiteY15" fmla="*/ 117345 h 390624"/>
              <a:gd name="connsiteX16" fmla="*/ 72481 w 393729"/>
              <a:gd name="connsiteY16" fmla="*/ 95228 h 390624"/>
              <a:gd name="connsiteX17" fmla="*/ 89283 w 393729"/>
              <a:gd name="connsiteY17" fmla="*/ 109639 h 390624"/>
              <a:gd name="connsiteX18" fmla="*/ 295206 w 393729"/>
              <a:gd name="connsiteY18" fmla="*/ 41783 h 390624"/>
              <a:gd name="connsiteX19" fmla="*/ 299132 w 393729"/>
              <a:gd name="connsiteY19" fmla="*/ 27480 h 390624"/>
              <a:gd name="connsiteX20" fmla="*/ 347114 w 393729"/>
              <a:gd name="connsiteY20" fmla="*/ 112 h 39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3729" h="390624">
                <a:moveTo>
                  <a:pt x="347114" y="112"/>
                </a:moveTo>
                <a:cubicBezTo>
                  <a:pt x="353590" y="546"/>
                  <a:pt x="360089" y="2257"/>
                  <a:pt x="366249" y="5364"/>
                </a:cubicBezTo>
                <a:cubicBezTo>
                  <a:pt x="390891" y="17791"/>
                  <a:pt x="400792" y="47840"/>
                  <a:pt x="388366" y="72481"/>
                </a:cubicBezTo>
                <a:cubicBezTo>
                  <a:pt x="375939" y="97123"/>
                  <a:pt x="345890" y="107025"/>
                  <a:pt x="321248" y="94598"/>
                </a:cubicBezTo>
                <a:cubicBezTo>
                  <a:pt x="314512" y="91201"/>
                  <a:pt x="308877" y="86487"/>
                  <a:pt x="304750" y="80728"/>
                </a:cubicBezTo>
                <a:lnTo>
                  <a:pt x="98330" y="148748"/>
                </a:lnTo>
                <a:cubicBezTo>
                  <a:pt x="98294" y="153464"/>
                  <a:pt x="96795" y="157989"/>
                  <a:pt x="94598" y="162346"/>
                </a:cubicBezTo>
                <a:lnTo>
                  <a:pt x="91507" y="166277"/>
                </a:lnTo>
                <a:lnTo>
                  <a:pt x="229420" y="293815"/>
                </a:lnTo>
                <a:cubicBezTo>
                  <a:pt x="241784" y="289147"/>
                  <a:pt x="255956" y="289607"/>
                  <a:pt x="268686" y="296027"/>
                </a:cubicBezTo>
                <a:cubicBezTo>
                  <a:pt x="293327" y="308454"/>
                  <a:pt x="303229" y="338503"/>
                  <a:pt x="290802" y="363144"/>
                </a:cubicBezTo>
                <a:cubicBezTo>
                  <a:pt x="278375" y="387786"/>
                  <a:pt x="248326" y="397688"/>
                  <a:pt x="223685" y="385261"/>
                </a:cubicBezTo>
                <a:cubicBezTo>
                  <a:pt x="200118" y="373376"/>
                  <a:pt x="190033" y="345372"/>
                  <a:pt x="200613" y="321625"/>
                </a:cubicBezTo>
                <a:lnTo>
                  <a:pt x="56603" y="188448"/>
                </a:lnTo>
                <a:cubicBezTo>
                  <a:pt x="47044" y="190691"/>
                  <a:pt x="36870" y="189197"/>
                  <a:pt x="27481" y="184462"/>
                </a:cubicBezTo>
                <a:cubicBezTo>
                  <a:pt x="2839" y="172035"/>
                  <a:pt x="-7063" y="141986"/>
                  <a:pt x="5364" y="117345"/>
                </a:cubicBezTo>
                <a:cubicBezTo>
                  <a:pt x="17791" y="92703"/>
                  <a:pt x="47840" y="82801"/>
                  <a:pt x="72481" y="95228"/>
                </a:cubicBezTo>
                <a:cubicBezTo>
                  <a:pt x="79414" y="98724"/>
                  <a:pt x="85180" y="103616"/>
                  <a:pt x="89283" y="109639"/>
                </a:cubicBezTo>
                <a:lnTo>
                  <a:pt x="295206" y="41783"/>
                </a:lnTo>
                <a:cubicBezTo>
                  <a:pt x="295278" y="36844"/>
                  <a:pt x="296818" y="32068"/>
                  <a:pt x="299132" y="27480"/>
                </a:cubicBezTo>
                <a:cubicBezTo>
                  <a:pt x="308452" y="8999"/>
                  <a:pt x="327684" y="-1191"/>
                  <a:pt x="347114" y="112"/>
                </a:cubicBezTo>
                <a:close/>
              </a:path>
            </a:pathLst>
          </a:custGeom>
          <a:solidFill>
            <a:srgbClr val="945E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b="1">
              <a:solidFill>
                <a:srgbClr val="FFFFFF"/>
              </a:solidFill>
            </a:endParaRPr>
          </a:p>
        </p:txBody>
      </p:sp>
      <p:sp>
        <p:nvSpPr>
          <p:cNvPr id="37" name="KSO_Shape"/>
          <p:cNvSpPr/>
          <p:nvPr/>
        </p:nvSpPr>
        <p:spPr>
          <a:xfrm>
            <a:off x="2748887" y="5537324"/>
            <a:ext cx="554656" cy="516755"/>
          </a:xfrm>
          <a:custGeom>
            <a:avLst/>
            <a:gdLst/>
            <a:ahLst/>
            <a:cxnLst/>
            <a:rect l="l" t="t" r="r" b="b"/>
            <a:pathLst>
              <a:path w="969654" h="903534">
                <a:moveTo>
                  <a:pt x="813088" y="487443"/>
                </a:moveTo>
                <a:cubicBezTo>
                  <a:pt x="793206" y="487443"/>
                  <a:pt x="777088" y="503561"/>
                  <a:pt x="777088" y="523443"/>
                </a:cubicBezTo>
                <a:cubicBezTo>
                  <a:pt x="777088" y="543325"/>
                  <a:pt x="793206" y="559443"/>
                  <a:pt x="813088" y="559443"/>
                </a:cubicBezTo>
                <a:cubicBezTo>
                  <a:pt x="832970" y="559443"/>
                  <a:pt x="849088" y="543325"/>
                  <a:pt x="849088" y="523443"/>
                </a:cubicBezTo>
                <a:cubicBezTo>
                  <a:pt x="849088" y="503561"/>
                  <a:pt x="832970" y="487443"/>
                  <a:pt x="813088" y="487443"/>
                </a:cubicBezTo>
                <a:close/>
                <a:moveTo>
                  <a:pt x="606961" y="487443"/>
                </a:moveTo>
                <a:cubicBezTo>
                  <a:pt x="587079" y="487443"/>
                  <a:pt x="570961" y="503561"/>
                  <a:pt x="570961" y="523443"/>
                </a:cubicBezTo>
                <a:cubicBezTo>
                  <a:pt x="570961" y="543325"/>
                  <a:pt x="587079" y="559443"/>
                  <a:pt x="606961" y="559443"/>
                </a:cubicBezTo>
                <a:cubicBezTo>
                  <a:pt x="626843" y="559443"/>
                  <a:pt x="642961" y="543325"/>
                  <a:pt x="642961" y="523443"/>
                </a:cubicBezTo>
                <a:cubicBezTo>
                  <a:pt x="642961" y="503561"/>
                  <a:pt x="626843" y="487443"/>
                  <a:pt x="606961" y="487443"/>
                </a:cubicBezTo>
                <a:close/>
                <a:moveTo>
                  <a:pt x="691345" y="336511"/>
                </a:moveTo>
                <a:cubicBezTo>
                  <a:pt x="769490" y="335080"/>
                  <a:pt x="847112" y="364668"/>
                  <a:pt x="901758" y="422110"/>
                </a:cubicBezTo>
                <a:cubicBezTo>
                  <a:pt x="999759" y="525126"/>
                  <a:pt x="990612" y="681640"/>
                  <a:pt x="881173" y="774306"/>
                </a:cubicBezTo>
                <a:lnTo>
                  <a:pt x="905846" y="903534"/>
                </a:lnTo>
                <a:lnTo>
                  <a:pt x="792422" y="824563"/>
                </a:lnTo>
                <a:cubicBezTo>
                  <a:pt x="666952" y="867914"/>
                  <a:pt x="525982" y="820668"/>
                  <a:pt x="459770" y="713074"/>
                </a:cubicBezTo>
                <a:cubicBezTo>
                  <a:pt x="386891" y="594648"/>
                  <a:pt x="429055" y="444146"/>
                  <a:pt x="554971" y="373268"/>
                </a:cubicBezTo>
                <a:cubicBezTo>
                  <a:pt x="597384" y="349394"/>
                  <a:pt x="644458" y="337369"/>
                  <a:pt x="691345" y="336511"/>
                </a:cubicBezTo>
                <a:close/>
                <a:moveTo>
                  <a:pt x="547874" y="187267"/>
                </a:moveTo>
                <a:cubicBezTo>
                  <a:pt x="518051" y="187267"/>
                  <a:pt x="493874" y="211444"/>
                  <a:pt x="493874" y="241267"/>
                </a:cubicBezTo>
                <a:cubicBezTo>
                  <a:pt x="493874" y="271090"/>
                  <a:pt x="518051" y="295267"/>
                  <a:pt x="547874" y="295267"/>
                </a:cubicBezTo>
                <a:cubicBezTo>
                  <a:pt x="577697" y="295267"/>
                  <a:pt x="601874" y="271090"/>
                  <a:pt x="601874" y="241267"/>
                </a:cubicBezTo>
                <a:cubicBezTo>
                  <a:pt x="601874" y="211444"/>
                  <a:pt x="577697" y="187267"/>
                  <a:pt x="547874" y="187267"/>
                </a:cubicBezTo>
                <a:close/>
                <a:moveTo>
                  <a:pt x="294449" y="187267"/>
                </a:moveTo>
                <a:cubicBezTo>
                  <a:pt x="264626" y="187267"/>
                  <a:pt x="240449" y="211444"/>
                  <a:pt x="240449" y="241267"/>
                </a:cubicBezTo>
                <a:cubicBezTo>
                  <a:pt x="240449" y="271090"/>
                  <a:pt x="264626" y="295267"/>
                  <a:pt x="294449" y="295267"/>
                </a:cubicBezTo>
                <a:cubicBezTo>
                  <a:pt x="324272" y="295267"/>
                  <a:pt x="348449" y="271090"/>
                  <a:pt x="348449" y="241267"/>
                </a:cubicBezTo>
                <a:cubicBezTo>
                  <a:pt x="348449" y="211444"/>
                  <a:pt x="324272" y="187267"/>
                  <a:pt x="294449" y="187267"/>
                </a:cubicBezTo>
                <a:close/>
                <a:moveTo>
                  <a:pt x="408549" y="168"/>
                </a:moveTo>
                <a:cubicBezTo>
                  <a:pt x="456533" y="-1113"/>
                  <a:pt x="505397" y="4870"/>
                  <a:pt x="553141" y="18800"/>
                </a:cubicBezTo>
                <a:cubicBezTo>
                  <a:pt x="730896" y="70663"/>
                  <a:pt x="843952" y="217556"/>
                  <a:pt x="840274" y="375462"/>
                </a:cubicBezTo>
                <a:cubicBezTo>
                  <a:pt x="754752" y="310337"/>
                  <a:pt x="632797" y="302687"/>
                  <a:pt x="535419" y="357502"/>
                </a:cubicBezTo>
                <a:cubicBezTo>
                  <a:pt x="409503" y="428380"/>
                  <a:pt x="367339" y="578882"/>
                  <a:pt x="440218" y="697308"/>
                </a:cubicBezTo>
                <a:cubicBezTo>
                  <a:pt x="450352" y="713775"/>
                  <a:pt x="462237" y="728829"/>
                  <a:pt x="478397" y="739559"/>
                </a:cubicBezTo>
                <a:cubicBezTo>
                  <a:pt x="442192" y="745523"/>
                  <a:pt x="404623" y="745773"/>
                  <a:pt x="366675" y="741395"/>
                </a:cubicBezTo>
                <a:lnTo>
                  <a:pt x="245711" y="837584"/>
                </a:lnTo>
                <a:lnTo>
                  <a:pt x="214226" y="696474"/>
                </a:lnTo>
                <a:cubicBezTo>
                  <a:pt x="11680" y="595442"/>
                  <a:pt x="-59861" y="368389"/>
                  <a:pt x="54436" y="189343"/>
                </a:cubicBezTo>
                <a:cubicBezTo>
                  <a:pt x="128564" y="73222"/>
                  <a:pt x="264598" y="4010"/>
                  <a:pt x="408549" y="168"/>
                </a:cubicBezTo>
                <a:close/>
              </a:path>
            </a:pathLst>
          </a:custGeom>
          <a:solidFill>
            <a:srgbClr val="945E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b="1">
              <a:solidFill>
                <a:srgbClr val="FFFFFF"/>
              </a:solidFill>
            </a:endParaRPr>
          </a:p>
        </p:txBody>
      </p:sp>
      <p:sp>
        <p:nvSpPr>
          <p:cNvPr id="38" name="KSO_Shape"/>
          <p:cNvSpPr/>
          <p:nvPr/>
        </p:nvSpPr>
        <p:spPr bwMode="auto">
          <a:xfrm>
            <a:off x="3626357" y="5573467"/>
            <a:ext cx="560019" cy="490881"/>
          </a:xfrm>
          <a:custGeom>
            <a:avLst/>
            <a:gdLst>
              <a:gd name="T0" fmla="*/ 272525 w 3323"/>
              <a:gd name="T1" fmla="*/ 106820 h 2908"/>
              <a:gd name="T2" fmla="*/ 1551711 w 3323"/>
              <a:gd name="T3" fmla="*/ 979270 h 2908"/>
              <a:gd name="T4" fmla="*/ 1658446 w 3323"/>
              <a:gd name="T5" fmla="*/ 978728 h 2908"/>
              <a:gd name="T6" fmla="*/ 1551711 w 3323"/>
              <a:gd name="T7" fmla="*/ 0 h 2908"/>
              <a:gd name="T8" fmla="*/ 165790 w 3323"/>
              <a:gd name="T9" fmla="*/ 106820 h 2908"/>
              <a:gd name="T10" fmla="*/ 249227 w 3323"/>
              <a:gd name="T11" fmla="*/ 690803 h 2908"/>
              <a:gd name="T12" fmla="*/ 1462856 w 3323"/>
              <a:gd name="T13" fmla="*/ 960292 h 2908"/>
              <a:gd name="T14" fmla="*/ 1515953 w 3323"/>
              <a:gd name="T15" fmla="*/ 142607 h 2908"/>
              <a:gd name="T16" fmla="*/ 307742 w 3323"/>
              <a:gd name="T17" fmla="*/ 666402 h 2908"/>
              <a:gd name="T18" fmla="*/ 307742 w 3323"/>
              <a:gd name="T19" fmla="*/ 1029697 h 2908"/>
              <a:gd name="T20" fmla="*/ 1232050 w 3323"/>
              <a:gd name="T21" fmla="*/ 1031324 h 2908"/>
              <a:gd name="T22" fmla="*/ 1320363 w 3323"/>
              <a:gd name="T23" fmla="*/ 676163 h 2908"/>
              <a:gd name="T24" fmla="*/ 1409760 w 3323"/>
              <a:gd name="T25" fmla="*/ 978728 h 2908"/>
              <a:gd name="T26" fmla="*/ 698920 w 3323"/>
              <a:gd name="T27" fmla="*/ 854015 h 2908"/>
              <a:gd name="T28" fmla="*/ 556427 w 3323"/>
              <a:gd name="T29" fmla="*/ 711408 h 2908"/>
              <a:gd name="T30" fmla="*/ 698920 w 3323"/>
              <a:gd name="T31" fmla="*/ 854015 h 2908"/>
              <a:gd name="T32" fmla="*/ 556427 w 3323"/>
              <a:gd name="T33" fmla="*/ 640375 h 2908"/>
              <a:gd name="T34" fmla="*/ 698920 w 3323"/>
              <a:gd name="T35" fmla="*/ 498311 h 2908"/>
              <a:gd name="T36" fmla="*/ 698920 w 3323"/>
              <a:gd name="T37" fmla="*/ 426736 h 2908"/>
              <a:gd name="T38" fmla="*/ 556427 w 3323"/>
              <a:gd name="T39" fmla="*/ 284672 h 2908"/>
              <a:gd name="T40" fmla="*/ 698920 w 3323"/>
              <a:gd name="T41" fmla="*/ 426736 h 2908"/>
              <a:gd name="T42" fmla="*/ 1232050 w 3323"/>
              <a:gd name="T43" fmla="*/ 1173931 h 2908"/>
              <a:gd name="T44" fmla="*/ 306658 w 3323"/>
              <a:gd name="T45" fmla="*/ 1067111 h 2908"/>
              <a:gd name="T46" fmla="*/ 1747301 w 3323"/>
              <a:gd name="T47" fmla="*/ 1102899 h 2908"/>
              <a:gd name="T48" fmla="*/ 1693663 w 3323"/>
              <a:gd name="T49" fmla="*/ 1209176 h 2908"/>
              <a:gd name="T50" fmla="*/ 1658446 w 3323"/>
              <a:gd name="T51" fmla="*/ 1120250 h 2908"/>
              <a:gd name="T52" fmla="*/ 1551711 w 3323"/>
              <a:gd name="T53" fmla="*/ 1120250 h 2908"/>
              <a:gd name="T54" fmla="*/ 1515953 w 3323"/>
              <a:gd name="T55" fmla="*/ 1209176 h 2908"/>
              <a:gd name="T56" fmla="*/ 1462856 w 3323"/>
              <a:gd name="T57" fmla="*/ 1031324 h 2908"/>
              <a:gd name="T58" fmla="*/ 1409760 w 3323"/>
              <a:gd name="T59" fmla="*/ 1209176 h 2908"/>
              <a:gd name="T60" fmla="*/ 1374001 w 3323"/>
              <a:gd name="T61" fmla="*/ 800334 h 2908"/>
              <a:gd name="T62" fmla="*/ 1267267 w 3323"/>
              <a:gd name="T63" fmla="*/ 800334 h 2908"/>
              <a:gd name="T64" fmla="*/ 1123149 w 3323"/>
              <a:gd name="T65" fmla="*/ 1209176 h 2908"/>
              <a:gd name="T66" fmla="*/ 1800397 w 3323"/>
              <a:gd name="T67" fmla="*/ 1529635 h 2908"/>
              <a:gd name="T68" fmla="*/ 1747301 w 3323"/>
              <a:gd name="T69" fmla="*/ 1102899 h 2908"/>
              <a:gd name="T70" fmla="*/ 352169 w 3323"/>
              <a:gd name="T71" fmla="*/ 854015 h 2908"/>
              <a:gd name="T72" fmla="*/ 59056 w 3323"/>
              <a:gd name="T73" fmla="*/ 1055182 h 2908"/>
              <a:gd name="T74" fmla="*/ 387928 w 3323"/>
              <a:gd name="T75" fmla="*/ 1526381 h 2908"/>
              <a:gd name="T76" fmla="*/ 731428 w 3323"/>
              <a:gd name="T77" fmla="*/ 1286173 h 2908"/>
              <a:gd name="T78" fmla="*/ 287695 w 3323"/>
              <a:gd name="T79" fmla="*/ 1209176 h 290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323" h="2908">
                <a:moveTo>
                  <a:pt x="503" y="1245"/>
                </a:moveTo>
                <a:cubicBezTo>
                  <a:pt x="503" y="197"/>
                  <a:pt x="503" y="197"/>
                  <a:pt x="503" y="197"/>
                </a:cubicBezTo>
                <a:cubicBezTo>
                  <a:pt x="2864" y="197"/>
                  <a:pt x="2864" y="197"/>
                  <a:pt x="2864" y="197"/>
                </a:cubicBezTo>
                <a:cubicBezTo>
                  <a:pt x="2864" y="1806"/>
                  <a:pt x="2864" y="1806"/>
                  <a:pt x="2864" y="1806"/>
                </a:cubicBezTo>
                <a:cubicBezTo>
                  <a:pt x="2891" y="1784"/>
                  <a:pt x="2925" y="1771"/>
                  <a:pt x="2962" y="1771"/>
                </a:cubicBezTo>
                <a:cubicBezTo>
                  <a:pt x="2999" y="1771"/>
                  <a:pt x="3033" y="1784"/>
                  <a:pt x="3061" y="1805"/>
                </a:cubicBezTo>
                <a:cubicBezTo>
                  <a:pt x="3061" y="197"/>
                  <a:pt x="3061" y="197"/>
                  <a:pt x="3061" y="197"/>
                </a:cubicBezTo>
                <a:cubicBezTo>
                  <a:pt x="3061" y="88"/>
                  <a:pt x="2972" y="0"/>
                  <a:pt x="2864" y="0"/>
                </a:cubicBezTo>
                <a:cubicBezTo>
                  <a:pt x="503" y="0"/>
                  <a:pt x="503" y="0"/>
                  <a:pt x="503" y="0"/>
                </a:cubicBezTo>
                <a:cubicBezTo>
                  <a:pt x="394" y="0"/>
                  <a:pt x="306" y="88"/>
                  <a:pt x="306" y="197"/>
                </a:cubicBezTo>
                <a:cubicBezTo>
                  <a:pt x="306" y="1476"/>
                  <a:pt x="306" y="1476"/>
                  <a:pt x="306" y="1476"/>
                </a:cubicBezTo>
                <a:cubicBezTo>
                  <a:pt x="374" y="1385"/>
                  <a:pt x="433" y="1308"/>
                  <a:pt x="460" y="1274"/>
                </a:cubicBezTo>
                <a:cubicBezTo>
                  <a:pt x="470" y="1261"/>
                  <a:pt x="485" y="1252"/>
                  <a:pt x="503" y="1245"/>
                </a:cubicBezTo>
                <a:close/>
                <a:moveTo>
                  <a:pt x="2700" y="1771"/>
                </a:moveTo>
                <a:cubicBezTo>
                  <a:pt x="2737" y="1771"/>
                  <a:pt x="2771" y="1784"/>
                  <a:pt x="2798" y="1806"/>
                </a:cubicBezTo>
                <a:cubicBezTo>
                  <a:pt x="2798" y="263"/>
                  <a:pt x="2798" y="263"/>
                  <a:pt x="2798" y="263"/>
                </a:cubicBezTo>
                <a:cubicBezTo>
                  <a:pt x="568" y="263"/>
                  <a:pt x="568" y="263"/>
                  <a:pt x="568" y="263"/>
                </a:cubicBezTo>
                <a:cubicBezTo>
                  <a:pt x="568" y="1229"/>
                  <a:pt x="568" y="1229"/>
                  <a:pt x="568" y="1229"/>
                </a:cubicBezTo>
                <a:cubicBezTo>
                  <a:pt x="721" y="1217"/>
                  <a:pt x="946" y="1330"/>
                  <a:pt x="804" y="1589"/>
                </a:cubicBezTo>
                <a:cubicBezTo>
                  <a:pt x="859" y="1556"/>
                  <a:pt x="717" y="1727"/>
                  <a:pt x="568" y="1899"/>
                </a:cubicBezTo>
                <a:cubicBezTo>
                  <a:pt x="568" y="1902"/>
                  <a:pt x="568" y="1902"/>
                  <a:pt x="568" y="1902"/>
                </a:cubicBezTo>
                <a:cubicBezTo>
                  <a:pt x="2274" y="1902"/>
                  <a:pt x="2274" y="1902"/>
                  <a:pt x="2274" y="1902"/>
                </a:cubicBezTo>
                <a:cubicBezTo>
                  <a:pt x="2274" y="1411"/>
                  <a:pt x="2274" y="1411"/>
                  <a:pt x="2274" y="1411"/>
                </a:cubicBezTo>
                <a:cubicBezTo>
                  <a:pt x="2274" y="1320"/>
                  <a:pt x="2347" y="1247"/>
                  <a:pt x="2437" y="1247"/>
                </a:cubicBezTo>
                <a:cubicBezTo>
                  <a:pt x="2528" y="1247"/>
                  <a:pt x="2602" y="1320"/>
                  <a:pt x="2602" y="1411"/>
                </a:cubicBezTo>
                <a:cubicBezTo>
                  <a:pt x="2602" y="1805"/>
                  <a:pt x="2602" y="1805"/>
                  <a:pt x="2602" y="1805"/>
                </a:cubicBezTo>
                <a:cubicBezTo>
                  <a:pt x="2629" y="1784"/>
                  <a:pt x="2663" y="1771"/>
                  <a:pt x="2700" y="1771"/>
                </a:cubicBezTo>
                <a:close/>
                <a:moveTo>
                  <a:pt x="1290" y="1575"/>
                </a:moveTo>
                <a:cubicBezTo>
                  <a:pt x="1027" y="1575"/>
                  <a:pt x="1027" y="1575"/>
                  <a:pt x="1027" y="1575"/>
                </a:cubicBezTo>
                <a:cubicBezTo>
                  <a:pt x="1027" y="1312"/>
                  <a:pt x="1027" y="1312"/>
                  <a:pt x="1027" y="1312"/>
                </a:cubicBezTo>
                <a:cubicBezTo>
                  <a:pt x="1290" y="1312"/>
                  <a:pt x="1290" y="1312"/>
                  <a:pt x="1290" y="1312"/>
                </a:cubicBezTo>
                <a:lnTo>
                  <a:pt x="1290" y="1575"/>
                </a:lnTo>
                <a:close/>
                <a:moveTo>
                  <a:pt x="1290" y="1181"/>
                </a:moveTo>
                <a:cubicBezTo>
                  <a:pt x="1027" y="1181"/>
                  <a:pt x="1027" y="1181"/>
                  <a:pt x="1027" y="1181"/>
                </a:cubicBezTo>
                <a:cubicBezTo>
                  <a:pt x="1027" y="919"/>
                  <a:pt x="1027" y="919"/>
                  <a:pt x="1027" y="919"/>
                </a:cubicBezTo>
                <a:cubicBezTo>
                  <a:pt x="1290" y="919"/>
                  <a:pt x="1290" y="919"/>
                  <a:pt x="1290" y="919"/>
                </a:cubicBezTo>
                <a:lnTo>
                  <a:pt x="1290" y="1181"/>
                </a:lnTo>
                <a:close/>
                <a:moveTo>
                  <a:pt x="1290" y="787"/>
                </a:moveTo>
                <a:cubicBezTo>
                  <a:pt x="1027" y="787"/>
                  <a:pt x="1027" y="787"/>
                  <a:pt x="1027" y="787"/>
                </a:cubicBezTo>
                <a:cubicBezTo>
                  <a:pt x="1027" y="525"/>
                  <a:pt x="1027" y="525"/>
                  <a:pt x="1027" y="525"/>
                </a:cubicBezTo>
                <a:cubicBezTo>
                  <a:pt x="1290" y="525"/>
                  <a:pt x="1290" y="525"/>
                  <a:pt x="1290" y="525"/>
                </a:cubicBezTo>
                <a:lnTo>
                  <a:pt x="1290" y="787"/>
                </a:lnTo>
                <a:close/>
                <a:moveTo>
                  <a:pt x="566" y="2165"/>
                </a:moveTo>
                <a:cubicBezTo>
                  <a:pt x="2274" y="2165"/>
                  <a:pt x="2274" y="2165"/>
                  <a:pt x="2274" y="2165"/>
                </a:cubicBezTo>
                <a:cubicBezTo>
                  <a:pt x="2274" y="1968"/>
                  <a:pt x="2274" y="1968"/>
                  <a:pt x="2274" y="1968"/>
                </a:cubicBezTo>
                <a:cubicBezTo>
                  <a:pt x="566" y="1968"/>
                  <a:pt x="566" y="1968"/>
                  <a:pt x="566" y="1968"/>
                </a:cubicBezTo>
                <a:cubicBezTo>
                  <a:pt x="566" y="2105"/>
                  <a:pt x="566" y="2062"/>
                  <a:pt x="566" y="2165"/>
                </a:cubicBezTo>
                <a:close/>
                <a:moveTo>
                  <a:pt x="3225" y="2034"/>
                </a:moveTo>
                <a:cubicBezTo>
                  <a:pt x="3170" y="2034"/>
                  <a:pt x="3126" y="2078"/>
                  <a:pt x="3126" y="2132"/>
                </a:cubicBezTo>
                <a:cubicBezTo>
                  <a:pt x="3126" y="2230"/>
                  <a:pt x="3126" y="2230"/>
                  <a:pt x="3126" y="2230"/>
                </a:cubicBezTo>
                <a:cubicBezTo>
                  <a:pt x="3061" y="2230"/>
                  <a:pt x="3061" y="2230"/>
                  <a:pt x="3061" y="2230"/>
                </a:cubicBezTo>
                <a:cubicBezTo>
                  <a:pt x="3061" y="2066"/>
                  <a:pt x="3061" y="2066"/>
                  <a:pt x="3061" y="2066"/>
                </a:cubicBezTo>
                <a:cubicBezTo>
                  <a:pt x="3061" y="2012"/>
                  <a:pt x="3017" y="1968"/>
                  <a:pt x="2962" y="1968"/>
                </a:cubicBezTo>
                <a:cubicBezTo>
                  <a:pt x="2908" y="1968"/>
                  <a:pt x="2864" y="2012"/>
                  <a:pt x="2864" y="2066"/>
                </a:cubicBezTo>
                <a:cubicBezTo>
                  <a:pt x="2864" y="2230"/>
                  <a:pt x="2864" y="2230"/>
                  <a:pt x="2864" y="2230"/>
                </a:cubicBezTo>
                <a:cubicBezTo>
                  <a:pt x="2798" y="2230"/>
                  <a:pt x="2798" y="2230"/>
                  <a:pt x="2798" y="2230"/>
                </a:cubicBezTo>
                <a:cubicBezTo>
                  <a:pt x="2798" y="2001"/>
                  <a:pt x="2798" y="2001"/>
                  <a:pt x="2798" y="2001"/>
                </a:cubicBezTo>
                <a:cubicBezTo>
                  <a:pt x="2798" y="1947"/>
                  <a:pt x="2754" y="1902"/>
                  <a:pt x="2700" y="1902"/>
                </a:cubicBezTo>
                <a:cubicBezTo>
                  <a:pt x="2646" y="1902"/>
                  <a:pt x="2602" y="1947"/>
                  <a:pt x="2602" y="2001"/>
                </a:cubicBezTo>
                <a:cubicBezTo>
                  <a:pt x="2602" y="2230"/>
                  <a:pt x="2602" y="2230"/>
                  <a:pt x="2602" y="2230"/>
                </a:cubicBezTo>
                <a:cubicBezTo>
                  <a:pt x="2536" y="2230"/>
                  <a:pt x="2536" y="2230"/>
                  <a:pt x="2536" y="2230"/>
                </a:cubicBezTo>
                <a:cubicBezTo>
                  <a:pt x="2536" y="1476"/>
                  <a:pt x="2536" y="1476"/>
                  <a:pt x="2536" y="1476"/>
                </a:cubicBezTo>
                <a:cubicBezTo>
                  <a:pt x="2536" y="1422"/>
                  <a:pt x="2492" y="1378"/>
                  <a:pt x="2437" y="1378"/>
                </a:cubicBezTo>
                <a:cubicBezTo>
                  <a:pt x="2383" y="1378"/>
                  <a:pt x="2339" y="1422"/>
                  <a:pt x="2339" y="1476"/>
                </a:cubicBezTo>
                <a:cubicBezTo>
                  <a:pt x="2339" y="2230"/>
                  <a:pt x="2339" y="2230"/>
                  <a:pt x="2339" y="2230"/>
                </a:cubicBezTo>
                <a:cubicBezTo>
                  <a:pt x="2073" y="2230"/>
                  <a:pt x="2073" y="2230"/>
                  <a:pt x="2073" y="2230"/>
                </a:cubicBezTo>
                <a:cubicBezTo>
                  <a:pt x="2208" y="2821"/>
                  <a:pt x="2208" y="2821"/>
                  <a:pt x="2208" y="2821"/>
                </a:cubicBezTo>
                <a:cubicBezTo>
                  <a:pt x="3323" y="2821"/>
                  <a:pt x="3323" y="2821"/>
                  <a:pt x="3323" y="2821"/>
                </a:cubicBezTo>
                <a:cubicBezTo>
                  <a:pt x="3323" y="2132"/>
                  <a:pt x="3323" y="2132"/>
                  <a:pt x="3323" y="2132"/>
                </a:cubicBezTo>
                <a:cubicBezTo>
                  <a:pt x="3323" y="2078"/>
                  <a:pt x="3279" y="2034"/>
                  <a:pt x="3225" y="2034"/>
                </a:cubicBezTo>
                <a:close/>
                <a:moveTo>
                  <a:pt x="356" y="1963"/>
                </a:moveTo>
                <a:cubicBezTo>
                  <a:pt x="356" y="1963"/>
                  <a:pt x="732" y="1525"/>
                  <a:pt x="650" y="1575"/>
                </a:cubicBezTo>
                <a:cubicBezTo>
                  <a:pt x="765" y="1421"/>
                  <a:pt x="585" y="1318"/>
                  <a:pt x="513" y="1405"/>
                </a:cubicBezTo>
                <a:cubicBezTo>
                  <a:pt x="442" y="1492"/>
                  <a:pt x="109" y="1946"/>
                  <a:pt x="109" y="1946"/>
                </a:cubicBezTo>
                <a:cubicBezTo>
                  <a:pt x="109" y="1946"/>
                  <a:pt x="0" y="2094"/>
                  <a:pt x="109" y="2225"/>
                </a:cubicBezTo>
                <a:cubicBezTo>
                  <a:pt x="131" y="2247"/>
                  <a:pt x="716" y="2815"/>
                  <a:pt x="716" y="2815"/>
                </a:cubicBezTo>
                <a:cubicBezTo>
                  <a:pt x="716" y="2815"/>
                  <a:pt x="781" y="2908"/>
                  <a:pt x="880" y="2821"/>
                </a:cubicBezTo>
                <a:cubicBezTo>
                  <a:pt x="978" y="2733"/>
                  <a:pt x="1350" y="2372"/>
                  <a:pt x="1350" y="2372"/>
                </a:cubicBezTo>
                <a:cubicBezTo>
                  <a:pt x="1350" y="2230"/>
                  <a:pt x="1350" y="2230"/>
                  <a:pt x="1350" y="2230"/>
                </a:cubicBezTo>
                <a:cubicBezTo>
                  <a:pt x="1350" y="2230"/>
                  <a:pt x="761" y="2230"/>
                  <a:pt x="531" y="2230"/>
                </a:cubicBezTo>
                <a:cubicBezTo>
                  <a:pt x="236" y="2230"/>
                  <a:pt x="356" y="1963"/>
                  <a:pt x="356" y="1963"/>
                </a:cubicBezTo>
                <a:close/>
              </a:path>
            </a:pathLst>
          </a:custGeom>
          <a:solidFill>
            <a:srgbClr val="945E75"/>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39" name="KSO_Shape"/>
          <p:cNvSpPr/>
          <p:nvPr/>
        </p:nvSpPr>
        <p:spPr>
          <a:xfrm>
            <a:off x="4612771" y="5588034"/>
            <a:ext cx="634215" cy="330849"/>
          </a:xfrm>
          <a:custGeom>
            <a:avLst/>
            <a:gdLst>
              <a:gd name="connsiteX0" fmla="*/ 4109878 w 7991396"/>
              <a:gd name="connsiteY0" fmla="*/ 0 h 4172540"/>
              <a:gd name="connsiteX1" fmla="*/ 5415487 w 7991396"/>
              <a:gd name="connsiteY1" fmla="*/ 816050 h 4172540"/>
              <a:gd name="connsiteX2" fmla="*/ 6027418 w 7991396"/>
              <a:gd name="connsiteY2" fmla="*/ 677951 h 4172540"/>
              <a:gd name="connsiteX3" fmla="*/ 7489804 w 7991396"/>
              <a:gd name="connsiteY3" fmla="*/ 2140332 h 4172540"/>
              <a:gd name="connsiteX4" fmla="*/ 7483396 w 7991396"/>
              <a:gd name="connsiteY4" fmla="*/ 2203898 h 4172540"/>
              <a:gd name="connsiteX5" fmla="*/ 7991396 w 7991396"/>
              <a:gd name="connsiteY5" fmla="*/ 3146665 h 4172540"/>
              <a:gd name="connsiteX6" fmla="*/ 7456648 w 7991396"/>
              <a:gd name="connsiteY6" fmla="*/ 4106801 h 4172540"/>
              <a:gd name="connsiteX7" fmla="*/ 7330940 w 7991396"/>
              <a:gd name="connsiteY7" fmla="*/ 4172540 h 4172540"/>
              <a:gd name="connsiteX8" fmla="*/ 1079370 w 7991396"/>
              <a:gd name="connsiteY8" fmla="*/ 4172540 h 4172540"/>
              <a:gd name="connsiteX9" fmla="*/ 1015130 w 7991396"/>
              <a:gd name="connsiteY9" fmla="*/ 4169296 h 4172540"/>
              <a:gd name="connsiteX10" fmla="*/ 0 w 7991396"/>
              <a:gd name="connsiteY10" fmla="*/ 3044397 h 4172540"/>
              <a:gd name="connsiteX11" fmla="*/ 1130742 w 7991396"/>
              <a:gd name="connsiteY11" fmla="*/ 1913659 h 4172540"/>
              <a:gd name="connsiteX12" fmla="*/ 1346871 w 7991396"/>
              <a:gd name="connsiteY12" fmla="*/ 1935445 h 4172540"/>
              <a:gd name="connsiteX13" fmla="*/ 2261481 w 7991396"/>
              <a:gd name="connsiteY13" fmla="*/ 1462386 h 4172540"/>
              <a:gd name="connsiteX14" fmla="*/ 2653668 w 7991396"/>
              <a:gd name="connsiteY14" fmla="*/ 1536361 h 4172540"/>
              <a:gd name="connsiteX15" fmla="*/ 2647492 w 7991396"/>
              <a:gd name="connsiteY15" fmla="*/ 1462386 h 4172540"/>
              <a:gd name="connsiteX16" fmla="*/ 4109878 w 7991396"/>
              <a:gd name="connsiteY16" fmla="*/ 0 h 417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91396" h="4172540">
                <a:moveTo>
                  <a:pt x="4109878" y="0"/>
                </a:moveTo>
                <a:cubicBezTo>
                  <a:pt x="4684462" y="0"/>
                  <a:pt x="5181648" y="331374"/>
                  <a:pt x="5415487" y="816050"/>
                </a:cubicBezTo>
                <a:cubicBezTo>
                  <a:pt x="5600435" y="726143"/>
                  <a:pt x="5808299" y="677951"/>
                  <a:pt x="6027418" y="677951"/>
                </a:cubicBezTo>
                <a:cubicBezTo>
                  <a:pt x="6835073" y="677951"/>
                  <a:pt x="7489804" y="1332682"/>
                  <a:pt x="7489804" y="2140332"/>
                </a:cubicBezTo>
                <a:lnTo>
                  <a:pt x="7483396" y="2203898"/>
                </a:lnTo>
                <a:cubicBezTo>
                  <a:pt x="7789726" y="2405463"/>
                  <a:pt x="7991396" y="2752511"/>
                  <a:pt x="7991396" y="3146665"/>
                </a:cubicBezTo>
                <a:cubicBezTo>
                  <a:pt x="7991396" y="3552291"/>
                  <a:pt x="7777816" y="3908032"/>
                  <a:pt x="7456648" y="4106801"/>
                </a:cubicBezTo>
                <a:lnTo>
                  <a:pt x="7330940" y="4172540"/>
                </a:lnTo>
                <a:lnTo>
                  <a:pt x="1079370" y="4172540"/>
                </a:lnTo>
                <a:lnTo>
                  <a:pt x="1015130" y="4169296"/>
                </a:lnTo>
                <a:cubicBezTo>
                  <a:pt x="444946" y="4111392"/>
                  <a:pt x="0" y="3629859"/>
                  <a:pt x="0" y="3044397"/>
                </a:cubicBezTo>
                <a:cubicBezTo>
                  <a:pt x="0" y="2419908"/>
                  <a:pt x="506249" y="1913659"/>
                  <a:pt x="1130742" y="1913659"/>
                </a:cubicBezTo>
                <a:lnTo>
                  <a:pt x="1346871" y="1935445"/>
                </a:lnTo>
                <a:cubicBezTo>
                  <a:pt x="1548513" y="1648023"/>
                  <a:pt x="1883314" y="1462386"/>
                  <a:pt x="2261481" y="1462386"/>
                </a:cubicBezTo>
                <a:cubicBezTo>
                  <a:pt x="2399871" y="1462386"/>
                  <a:pt x="2532456" y="1487244"/>
                  <a:pt x="2653668" y="1536361"/>
                </a:cubicBezTo>
                <a:cubicBezTo>
                  <a:pt x="2648116" y="1512003"/>
                  <a:pt x="2647492" y="1487266"/>
                  <a:pt x="2647492" y="1462386"/>
                </a:cubicBezTo>
                <a:cubicBezTo>
                  <a:pt x="2647492" y="654731"/>
                  <a:pt x="3302223" y="0"/>
                  <a:pt x="4109878" y="0"/>
                </a:cubicBezTo>
                <a:close/>
              </a:path>
            </a:pathLst>
          </a:custGeom>
          <a:solidFill>
            <a:srgbClr val="945E75"/>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b="1">
              <a:solidFill>
                <a:srgbClr val="FFFFFF"/>
              </a:solidFill>
            </a:endParaRPr>
          </a:p>
        </p:txBody>
      </p:sp>
      <p:sp>
        <p:nvSpPr>
          <p:cNvPr id="40" name="KSO_Shape"/>
          <p:cNvSpPr/>
          <p:nvPr/>
        </p:nvSpPr>
        <p:spPr bwMode="auto">
          <a:xfrm>
            <a:off x="5443614" y="5488553"/>
            <a:ext cx="516095" cy="516957"/>
          </a:xfrm>
          <a:custGeom>
            <a:avLst/>
            <a:gdLst>
              <a:gd name="T0" fmla="*/ 1815692 w 5165"/>
              <a:gd name="T1" fmla="*/ 798468 h 5182"/>
              <a:gd name="T2" fmla="*/ 1721370 w 5165"/>
              <a:gd name="T3" fmla="*/ 697373 h 5182"/>
              <a:gd name="T4" fmla="*/ 1608995 w 5165"/>
              <a:gd name="T5" fmla="*/ 645906 h 5182"/>
              <a:gd name="T6" fmla="*/ 1484092 w 5165"/>
              <a:gd name="T7" fmla="*/ 639657 h 5182"/>
              <a:gd name="T8" fmla="*/ 1355505 w 5165"/>
              <a:gd name="T9" fmla="*/ 673845 h 5182"/>
              <a:gd name="T10" fmla="*/ 1228392 w 5165"/>
              <a:gd name="T11" fmla="*/ 744428 h 5182"/>
              <a:gd name="T12" fmla="*/ 1111595 w 5165"/>
              <a:gd name="T13" fmla="*/ 847361 h 5182"/>
              <a:gd name="T14" fmla="*/ 1049328 w 5165"/>
              <a:gd name="T15" fmla="*/ 882285 h 5182"/>
              <a:gd name="T16" fmla="*/ 975640 w 5165"/>
              <a:gd name="T17" fmla="*/ 843317 h 5182"/>
              <a:gd name="T18" fmla="*/ 930321 w 5165"/>
              <a:gd name="T19" fmla="*/ 800306 h 5182"/>
              <a:gd name="T20" fmla="*/ 970113 w 5165"/>
              <a:gd name="T21" fmla="*/ 672742 h 5182"/>
              <a:gd name="T22" fmla="*/ 1079909 w 5165"/>
              <a:gd name="T23" fmla="*/ 470920 h 5182"/>
              <a:gd name="T24" fmla="*/ 1147334 w 5165"/>
              <a:gd name="T25" fmla="*/ 310270 h 5182"/>
              <a:gd name="T26" fmla="*/ 1157651 w 5165"/>
              <a:gd name="T27" fmla="*/ 161017 h 5182"/>
              <a:gd name="T28" fmla="*/ 1132965 w 5165"/>
              <a:gd name="T29" fmla="*/ 98154 h 5182"/>
              <a:gd name="T30" fmla="*/ 1083962 w 5165"/>
              <a:gd name="T31" fmla="*/ 47423 h 5182"/>
              <a:gd name="T32" fmla="*/ 1007326 w 5165"/>
              <a:gd name="T33" fmla="*/ 11764 h 5182"/>
              <a:gd name="T34" fmla="*/ 931795 w 5165"/>
              <a:gd name="T35" fmla="*/ 368 h 5182"/>
              <a:gd name="T36" fmla="*/ 745731 w 5165"/>
              <a:gd name="T37" fmla="*/ 31615 h 5182"/>
              <a:gd name="T38" fmla="*/ 543455 w 5165"/>
              <a:gd name="T39" fmla="*/ 120579 h 5182"/>
              <a:gd name="T40" fmla="*/ 384287 w 5165"/>
              <a:gd name="T41" fmla="*/ 235644 h 5182"/>
              <a:gd name="T42" fmla="*/ 295124 w 5165"/>
              <a:gd name="T43" fmla="*/ 353282 h 5182"/>
              <a:gd name="T44" fmla="*/ 247963 w 5165"/>
              <a:gd name="T45" fmla="*/ 486360 h 5182"/>
              <a:gd name="T46" fmla="*/ 253858 w 5165"/>
              <a:gd name="T47" fmla="*/ 610615 h 5182"/>
              <a:gd name="T48" fmla="*/ 306177 w 5165"/>
              <a:gd name="T49" fmla="*/ 722738 h 5182"/>
              <a:gd name="T50" fmla="*/ 396814 w 5165"/>
              <a:gd name="T51" fmla="*/ 819422 h 5182"/>
              <a:gd name="T52" fmla="*/ 518401 w 5165"/>
              <a:gd name="T53" fmla="*/ 895519 h 5182"/>
              <a:gd name="T54" fmla="*/ 663936 w 5165"/>
              <a:gd name="T55" fmla="*/ 948089 h 5182"/>
              <a:gd name="T56" fmla="*/ 746836 w 5165"/>
              <a:gd name="T57" fmla="*/ 984850 h 5182"/>
              <a:gd name="T58" fmla="*/ 744257 w 5165"/>
              <a:gd name="T59" fmla="*/ 1060948 h 5182"/>
              <a:gd name="T60" fmla="*/ 733572 w 5165"/>
              <a:gd name="T61" fmla="*/ 1131163 h 5182"/>
              <a:gd name="T62" fmla="*/ 627092 w 5165"/>
              <a:gd name="T63" fmla="*/ 1158734 h 5182"/>
              <a:gd name="T64" fmla="*/ 370286 w 5165"/>
              <a:gd name="T65" fmla="*/ 1167925 h 5182"/>
              <a:gd name="T66" fmla="*/ 215171 w 5165"/>
              <a:gd name="T67" fmla="*/ 1186305 h 5182"/>
              <a:gd name="T68" fmla="*/ 74057 w 5165"/>
              <a:gd name="T69" fmla="*/ 1246595 h 5182"/>
              <a:gd name="T70" fmla="*/ 23949 w 5165"/>
              <a:gd name="T71" fmla="*/ 1302473 h 5182"/>
              <a:gd name="T72" fmla="*/ 1474 w 5165"/>
              <a:gd name="T73" fmla="*/ 1368277 h 5182"/>
              <a:gd name="T74" fmla="*/ 5895 w 5165"/>
              <a:gd name="T75" fmla="*/ 1450623 h 5182"/>
              <a:gd name="T76" fmla="*/ 31318 w 5165"/>
              <a:gd name="T77" fmla="*/ 1523044 h 5182"/>
              <a:gd name="T78" fmla="*/ 138166 w 5165"/>
              <a:gd name="T79" fmla="*/ 1660166 h 5182"/>
              <a:gd name="T80" fmla="*/ 313546 w 5165"/>
              <a:gd name="T81" fmla="*/ 1794347 h 5182"/>
              <a:gd name="T82" fmla="*/ 495557 w 5165"/>
              <a:gd name="T83" fmla="*/ 1881105 h 5182"/>
              <a:gd name="T84" fmla="*/ 642935 w 5165"/>
              <a:gd name="T85" fmla="*/ 1905000 h 5182"/>
              <a:gd name="T86" fmla="*/ 785891 w 5165"/>
              <a:gd name="T87" fmla="*/ 1884046 h 5182"/>
              <a:gd name="T88" fmla="*/ 894213 w 5165"/>
              <a:gd name="T89" fmla="*/ 1821183 h 5182"/>
              <a:gd name="T90" fmla="*/ 969744 w 5165"/>
              <a:gd name="T91" fmla="*/ 1723396 h 5182"/>
              <a:gd name="T92" fmla="*/ 1011747 w 5165"/>
              <a:gd name="T93" fmla="*/ 1599509 h 5182"/>
              <a:gd name="T94" fmla="*/ 1020958 w 5165"/>
              <a:gd name="T95" fmla="*/ 1457976 h 5182"/>
              <a:gd name="T96" fmla="*/ 997378 w 5165"/>
              <a:gd name="T97" fmla="*/ 1306149 h 5182"/>
              <a:gd name="T98" fmla="*/ 970850 w 5165"/>
              <a:gd name="T99" fmla="*/ 1202848 h 5182"/>
              <a:gd name="T100" fmla="*/ 1036064 w 5165"/>
              <a:gd name="T101" fmla="*/ 1172704 h 5182"/>
              <a:gd name="T102" fmla="*/ 1084331 w 5165"/>
              <a:gd name="T103" fmla="*/ 1120502 h 5182"/>
              <a:gd name="T104" fmla="*/ 1168336 w 5165"/>
              <a:gd name="T105" fmla="*/ 1190717 h 5182"/>
              <a:gd name="T106" fmla="*/ 1303186 w 5165"/>
              <a:gd name="T107" fmla="*/ 1388128 h 5182"/>
              <a:gd name="T108" fmla="*/ 1411140 w 5165"/>
              <a:gd name="T109" fmla="*/ 1543998 h 5182"/>
              <a:gd name="T110" fmla="*/ 1531621 w 5165"/>
              <a:gd name="T111" fmla="*/ 1642520 h 5182"/>
              <a:gd name="T112" fmla="*/ 1612311 w 5165"/>
              <a:gd name="T113" fmla="*/ 1664577 h 5182"/>
              <a:gd name="T114" fmla="*/ 1680473 w 5165"/>
              <a:gd name="T115" fmla="*/ 1654284 h 5182"/>
              <a:gd name="T116" fmla="*/ 1750109 w 5165"/>
              <a:gd name="T117" fmla="*/ 1612743 h 5182"/>
              <a:gd name="T118" fmla="*/ 1802428 w 5165"/>
              <a:gd name="T119" fmla="*/ 1556130 h 5182"/>
              <a:gd name="T120" fmla="*/ 1867274 w 5165"/>
              <a:gd name="T121" fmla="*/ 1410185 h 5182"/>
              <a:gd name="T122" fmla="*/ 1901539 w 5165"/>
              <a:gd name="T123" fmla="*/ 1193290 h 5182"/>
              <a:gd name="T124" fmla="*/ 1890486 w 5165"/>
              <a:gd name="T125" fmla="*/ 987424 h 51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165" h="5182">
                <a:moveTo>
                  <a:pt x="5081" y="2489"/>
                </a:moveTo>
                <a:lnTo>
                  <a:pt x="5081" y="2489"/>
                </a:lnTo>
                <a:lnTo>
                  <a:pt x="5062" y="2438"/>
                </a:lnTo>
                <a:lnTo>
                  <a:pt x="5042" y="2389"/>
                </a:lnTo>
                <a:lnTo>
                  <a:pt x="5021" y="2341"/>
                </a:lnTo>
                <a:lnTo>
                  <a:pt x="4999" y="2297"/>
                </a:lnTo>
                <a:lnTo>
                  <a:pt x="4977" y="2253"/>
                </a:lnTo>
                <a:lnTo>
                  <a:pt x="4952" y="2213"/>
                </a:lnTo>
                <a:lnTo>
                  <a:pt x="4928" y="2172"/>
                </a:lnTo>
                <a:lnTo>
                  <a:pt x="4903" y="2136"/>
                </a:lnTo>
                <a:lnTo>
                  <a:pt x="4876" y="2099"/>
                </a:lnTo>
                <a:lnTo>
                  <a:pt x="4849" y="2064"/>
                </a:lnTo>
                <a:lnTo>
                  <a:pt x="4823" y="2033"/>
                </a:lnTo>
                <a:lnTo>
                  <a:pt x="4793" y="2002"/>
                </a:lnTo>
                <a:lnTo>
                  <a:pt x="4764" y="1974"/>
                </a:lnTo>
                <a:lnTo>
                  <a:pt x="4734" y="1946"/>
                </a:lnTo>
                <a:lnTo>
                  <a:pt x="4704" y="1921"/>
                </a:lnTo>
                <a:lnTo>
                  <a:pt x="4672" y="1897"/>
                </a:lnTo>
                <a:lnTo>
                  <a:pt x="4640" y="1874"/>
                </a:lnTo>
                <a:lnTo>
                  <a:pt x="4608" y="1855"/>
                </a:lnTo>
                <a:lnTo>
                  <a:pt x="4575" y="1835"/>
                </a:lnTo>
                <a:lnTo>
                  <a:pt x="4542" y="1818"/>
                </a:lnTo>
                <a:lnTo>
                  <a:pt x="4507" y="1803"/>
                </a:lnTo>
                <a:lnTo>
                  <a:pt x="4473" y="1789"/>
                </a:lnTo>
                <a:lnTo>
                  <a:pt x="4438" y="1776"/>
                </a:lnTo>
                <a:lnTo>
                  <a:pt x="4402" y="1765"/>
                </a:lnTo>
                <a:lnTo>
                  <a:pt x="4367" y="1757"/>
                </a:lnTo>
                <a:lnTo>
                  <a:pt x="4330" y="1748"/>
                </a:lnTo>
                <a:lnTo>
                  <a:pt x="4293" y="1742"/>
                </a:lnTo>
                <a:lnTo>
                  <a:pt x="4256" y="1737"/>
                </a:lnTo>
                <a:lnTo>
                  <a:pt x="4219" y="1735"/>
                </a:lnTo>
                <a:lnTo>
                  <a:pt x="4181" y="1732"/>
                </a:lnTo>
                <a:lnTo>
                  <a:pt x="4143" y="1732"/>
                </a:lnTo>
                <a:lnTo>
                  <a:pt x="4105" y="1732"/>
                </a:lnTo>
                <a:lnTo>
                  <a:pt x="4067" y="1735"/>
                </a:lnTo>
                <a:lnTo>
                  <a:pt x="4028" y="1740"/>
                </a:lnTo>
                <a:lnTo>
                  <a:pt x="3990" y="1745"/>
                </a:lnTo>
                <a:lnTo>
                  <a:pt x="3951" y="1751"/>
                </a:lnTo>
                <a:lnTo>
                  <a:pt x="3913" y="1758"/>
                </a:lnTo>
                <a:lnTo>
                  <a:pt x="3874" y="1768"/>
                </a:lnTo>
                <a:lnTo>
                  <a:pt x="3835" y="1778"/>
                </a:lnTo>
                <a:lnTo>
                  <a:pt x="3795" y="1790"/>
                </a:lnTo>
                <a:lnTo>
                  <a:pt x="3756" y="1803"/>
                </a:lnTo>
                <a:lnTo>
                  <a:pt x="3718" y="1817"/>
                </a:lnTo>
                <a:lnTo>
                  <a:pt x="3679" y="1833"/>
                </a:lnTo>
                <a:lnTo>
                  <a:pt x="3640" y="1850"/>
                </a:lnTo>
                <a:lnTo>
                  <a:pt x="3600" y="1867"/>
                </a:lnTo>
                <a:lnTo>
                  <a:pt x="3562" y="1887"/>
                </a:lnTo>
                <a:lnTo>
                  <a:pt x="3524" y="1906"/>
                </a:lnTo>
                <a:lnTo>
                  <a:pt x="3485" y="1928"/>
                </a:lnTo>
                <a:lnTo>
                  <a:pt x="3447" y="1950"/>
                </a:lnTo>
                <a:lnTo>
                  <a:pt x="3409" y="1975"/>
                </a:lnTo>
                <a:lnTo>
                  <a:pt x="3372" y="1999"/>
                </a:lnTo>
                <a:lnTo>
                  <a:pt x="3334" y="2025"/>
                </a:lnTo>
                <a:lnTo>
                  <a:pt x="3298" y="2052"/>
                </a:lnTo>
                <a:lnTo>
                  <a:pt x="3261" y="2080"/>
                </a:lnTo>
                <a:lnTo>
                  <a:pt x="3225" y="2110"/>
                </a:lnTo>
                <a:lnTo>
                  <a:pt x="3189" y="2139"/>
                </a:lnTo>
                <a:lnTo>
                  <a:pt x="3154" y="2171"/>
                </a:lnTo>
                <a:lnTo>
                  <a:pt x="3119" y="2203"/>
                </a:lnTo>
                <a:lnTo>
                  <a:pt x="3084" y="2236"/>
                </a:lnTo>
                <a:lnTo>
                  <a:pt x="3050" y="2269"/>
                </a:lnTo>
                <a:lnTo>
                  <a:pt x="3017" y="2305"/>
                </a:lnTo>
                <a:lnTo>
                  <a:pt x="2984" y="2340"/>
                </a:lnTo>
                <a:lnTo>
                  <a:pt x="2951" y="2377"/>
                </a:lnTo>
                <a:lnTo>
                  <a:pt x="2919" y="2415"/>
                </a:lnTo>
                <a:lnTo>
                  <a:pt x="2902" y="2425"/>
                </a:lnTo>
                <a:lnTo>
                  <a:pt x="2885" y="2436"/>
                </a:lnTo>
                <a:lnTo>
                  <a:pt x="2866" y="2417"/>
                </a:lnTo>
                <a:lnTo>
                  <a:pt x="2848" y="2400"/>
                </a:lnTo>
                <a:lnTo>
                  <a:pt x="2828" y="2384"/>
                </a:lnTo>
                <a:lnTo>
                  <a:pt x="2809" y="2370"/>
                </a:lnTo>
                <a:lnTo>
                  <a:pt x="2788" y="2355"/>
                </a:lnTo>
                <a:lnTo>
                  <a:pt x="2766" y="2343"/>
                </a:lnTo>
                <a:lnTo>
                  <a:pt x="2744" y="2330"/>
                </a:lnTo>
                <a:lnTo>
                  <a:pt x="2720" y="2319"/>
                </a:lnTo>
                <a:lnTo>
                  <a:pt x="2697" y="2310"/>
                </a:lnTo>
                <a:lnTo>
                  <a:pt x="2672" y="2301"/>
                </a:lnTo>
                <a:lnTo>
                  <a:pt x="2648" y="2294"/>
                </a:lnTo>
                <a:lnTo>
                  <a:pt x="2622" y="2288"/>
                </a:lnTo>
                <a:lnTo>
                  <a:pt x="2597" y="2283"/>
                </a:lnTo>
                <a:lnTo>
                  <a:pt x="2571" y="2279"/>
                </a:lnTo>
                <a:lnTo>
                  <a:pt x="2544" y="2277"/>
                </a:lnTo>
                <a:lnTo>
                  <a:pt x="2517" y="2277"/>
                </a:lnTo>
                <a:lnTo>
                  <a:pt x="2518" y="2243"/>
                </a:lnTo>
                <a:lnTo>
                  <a:pt x="2522" y="2210"/>
                </a:lnTo>
                <a:lnTo>
                  <a:pt x="2525" y="2177"/>
                </a:lnTo>
                <a:lnTo>
                  <a:pt x="2532" y="2144"/>
                </a:lnTo>
                <a:lnTo>
                  <a:pt x="2538" y="2112"/>
                </a:lnTo>
                <a:lnTo>
                  <a:pt x="2545" y="2080"/>
                </a:lnTo>
                <a:lnTo>
                  <a:pt x="2554" y="2049"/>
                </a:lnTo>
                <a:lnTo>
                  <a:pt x="2562" y="2017"/>
                </a:lnTo>
                <a:lnTo>
                  <a:pt x="2572" y="1986"/>
                </a:lnTo>
                <a:lnTo>
                  <a:pt x="2583" y="1954"/>
                </a:lnTo>
                <a:lnTo>
                  <a:pt x="2606" y="1892"/>
                </a:lnTo>
                <a:lnTo>
                  <a:pt x="2633" y="1830"/>
                </a:lnTo>
                <a:lnTo>
                  <a:pt x="2661" y="1769"/>
                </a:lnTo>
                <a:lnTo>
                  <a:pt x="2693" y="1708"/>
                </a:lnTo>
                <a:lnTo>
                  <a:pt x="2725" y="1648"/>
                </a:lnTo>
                <a:lnTo>
                  <a:pt x="2758" y="1586"/>
                </a:lnTo>
                <a:lnTo>
                  <a:pt x="2793" y="1526"/>
                </a:lnTo>
                <a:lnTo>
                  <a:pt x="2862" y="1405"/>
                </a:lnTo>
                <a:lnTo>
                  <a:pt x="2897" y="1344"/>
                </a:lnTo>
                <a:lnTo>
                  <a:pt x="2931" y="1281"/>
                </a:lnTo>
                <a:lnTo>
                  <a:pt x="2957" y="1233"/>
                </a:lnTo>
                <a:lnTo>
                  <a:pt x="2981" y="1184"/>
                </a:lnTo>
                <a:lnTo>
                  <a:pt x="3005" y="1137"/>
                </a:lnTo>
                <a:lnTo>
                  <a:pt x="3027" y="1088"/>
                </a:lnTo>
                <a:lnTo>
                  <a:pt x="3048" y="1038"/>
                </a:lnTo>
                <a:lnTo>
                  <a:pt x="3066" y="989"/>
                </a:lnTo>
                <a:lnTo>
                  <a:pt x="3083" y="940"/>
                </a:lnTo>
                <a:lnTo>
                  <a:pt x="3099" y="891"/>
                </a:lnTo>
                <a:lnTo>
                  <a:pt x="3114" y="844"/>
                </a:lnTo>
                <a:lnTo>
                  <a:pt x="3126" y="796"/>
                </a:lnTo>
                <a:lnTo>
                  <a:pt x="3136" y="748"/>
                </a:lnTo>
                <a:lnTo>
                  <a:pt x="3143" y="701"/>
                </a:lnTo>
                <a:lnTo>
                  <a:pt x="3149" y="655"/>
                </a:lnTo>
                <a:lnTo>
                  <a:pt x="3153" y="609"/>
                </a:lnTo>
                <a:lnTo>
                  <a:pt x="3154" y="565"/>
                </a:lnTo>
                <a:lnTo>
                  <a:pt x="3152" y="521"/>
                </a:lnTo>
                <a:lnTo>
                  <a:pt x="3148" y="480"/>
                </a:lnTo>
                <a:lnTo>
                  <a:pt x="3142" y="438"/>
                </a:lnTo>
                <a:lnTo>
                  <a:pt x="3137" y="417"/>
                </a:lnTo>
                <a:lnTo>
                  <a:pt x="3132" y="397"/>
                </a:lnTo>
                <a:lnTo>
                  <a:pt x="3126" y="378"/>
                </a:lnTo>
                <a:lnTo>
                  <a:pt x="3120" y="358"/>
                </a:lnTo>
                <a:lnTo>
                  <a:pt x="3113" y="340"/>
                </a:lnTo>
                <a:lnTo>
                  <a:pt x="3104" y="320"/>
                </a:lnTo>
                <a:lnTo>
                  <a:pt x="3095" y="302"/>
                </a:lnTo>
                <a:lnTo>
                  <a:pt x="3086" y="285"/>
                </a:lnTo>
                <a:lnTo>
                  <a:pt x="3075" y="267"/>
                </a:lnTo>
                <a:lnTo>
                  <a:pt x="3064" y="250"/>
                </a:lnTo>
                <a:lnTo>
                  <a:pt x="3051" y="233"/>
                </a:lnTo>
                <a:lnTo>
                  <a:pt x="3038" y="217"/>
                </a:lnTo>
                <a:lnTo>
                  <a:pt x="3024" y="201"/>
                </a:lnTo>
                <a:lnTo>
                  <a:pt x="3010" y="185"/>
                </a:lnTo>
                <a:lnTo>
                  <a:pt x="2994" y="171"/>
                </a:lnTo>
                <a:lnTo>
                  <a:pt x="2978" y="156"/>
                </a:lnTo>
                <a:lnTo>
                  <a:pt x="2961" y="142"/>
                </a:lnTo>
                <a:lnTo>
                  <a:pt x="2942" y="129"/>
                </a:lnTo>
                <a:lnTo>
                  <a:pt x="2923" y="115"/>
                </a:lnTo>
                <a:lnTo>
                  <a:pt x="2902" y="103"/>
                </a:lnTo>
                <a:lnTo>
                  <a:pt x="2881" y="92"/>
                </a:lnTo>
                <a:lnTo>
                  <a:pt x="2859" y="80"/>
                </a:lnTo>
                <a:lnTo>
                  <a:pt x="2836" y="69"/>
                </a:lnTo>
                <a:lnTo>
                  <a:pt x="2812" y="59"/>
                </a:lnTo>
                <a:lnTo>
                  <a:pt x="2786" y="49"/>
                </a:lnTo>
                <a:lnTo>
                  <a:pt x="2761" y="41"/>
                </a:lnTo>
                <a:lnTo>
                  <a:pt x="2734" y="32"/>
                </a:lnTo>
                <a:lnTo>
                  <a:pt x="2706" y="24"/>
                </a:lnTo>
                <a:lnTo>
                  <a:pt x="2681" y="19"/>
                </a:lnTo>
                <a:lnTo>
                  <a:pt x="2658" y="14"/>
                </a:lnTo>
                <a:lnTo>
                  <a:pt x="2633" y="9"/>
                </a:lnTo>
                <a:lnTo>
                  <a:pt x="2608" y="6"/>
                </a:lnTo>
                <a:lnTo>
                  <a:pt x="2582" y="4"/>
                </a:lnTo>
                <a:lnTo>
                  <a:pt x="2556" y="1"/>
                </a:lnTo>
                <a:lnTo>
                  <a:pt x="2529" y="1"/>
                </a:lnTo>
                <a:lnTo>
                  <a:pt x="2502" y="0"/>
                </a:lnTo>
                <a:lnTo>
                  <a:pt x="2446" y="3"/>
                </a:lnTo>
                <a:lnTo>
                  <a:pt x="2389" y="6"/>
                </a:lnTo>
                <a:lnTo>
                  <a:pt x="2331" y="14"/>
                </a:lnTo>
                <a:lnTo>
                  <a:pt x="2270" y="24"/>
                </a:lnTo>
                <a:lnTo>
                  <a:pt x="2210" y="36"/>
                </a:lnTo>
                <a:lnTo>
                  <a:pt x="2149" y="50"/>
                </a:lnTo>
                <a:lnTo>
                  <a:pt x="2087" y="66"/>
                </a:lnTo>
                <a:lnTo>
                  <a:pt x="2024" y="86"/>
                </a:lnTo>
                <a:lnTo>
                  <a:pt x="1962" y="106"/>
                </a:lnTo>
                <a:lnTo>
                  <a:pt x="1899" y="129"/>
                </a:lnTo>
                <a:lnTo>
                  <a:pt x="1837" y="152"/>
                </a:lnTo>
                <a:lnTo>
                  <a:pt x="1775" y="179"/>
                </a:lnTo>
                <a:lnTo>
                  <a:pt x="1713" y="206"/>
                </a:lnTo>
                <a:lnTo>
                  <a:pt x="1653" y="234"/>
                </a:lnTo>
                <a:lnTo>
                  <a:pt x="1593" y="264"/>
                </a:lnTo>
                <a:lnTo>
                  <a:pt x="1534" y="296"/>
                </a:lnTo>
                <a:lnTo>
                  <a:pt x="1475" y="328"/>
                </a:lnTo>
                <a:lnTo>
                  <a:pt x="1420" y="361"/>
                </a:lnTo>
                <a:lnTo>
                  <a:pt x="1365" y="394"/>
                </a:lnTo>
                <a:lnTo>
                  <a:pt x="1312" y="428"/>
                </a:lnTo>
                <a:lnTo>
                  <a:pt x="1260" y="464"/>
                </a:lnTo>
                <a:lnTo>
                  <a:pt x="1213" y="498"/>
                </a:lnTo>
                <a:lnTo>
                  <a:pt x="1166" y="533"/>
                </a:lnTo>
                <a:lnTo>
                  <a:pt x="1122" y="570"/>
                </a:lnTo>
                <a:lnTo>
                  <a:pt x="1081" y="606"/>
                </a:lnTo>
                <a:lnTo>
                  <a:pt x="1043" y="641"/>
                </a:lnTo>
                <a:lnTo>
                  <a:pt x="1008" y="677"/>
                </a:lnTo>
                <a:lnTo>
                  <a:pt x="976" y="712"/>
                </a:lnTo>
                <a:lnTo>
                  <a:pt x="942" y="754"/>
                </a:lnTo>
                <a:lnTo>
                  <a:pt x="910" y="796"/>
                </a:lnTo>
                <a:lnTo>
                  <a:pt x="879" y="837"/>
                </a:lnTo>
                <a:lnTo>
                  <a:pt x="851" y="879"/>
                </a:lnTo>
                <a:lnTo>
                  <a:pt x="825" y="920"/>
                </a:lnTo>
                <a:lnTo>
                  <a:pt x="801" y="961"/>
                </a:lnTo>
                <a:lnTo>
                  <a:pt x="779" y="1002"/>
                </a:lnTo>
                <a:lnTo>
                  <a:pt x="759" y="1043"/>
                </a:lnTo>
                <a:lnTo>
                  <a:pt x="741" y="1084"/>
                </a:lnTo>
                <a:lnTo>
                  <a:pt x="725" y="1124"/>
                </a:lnTo>
                <a:lnTo>
                  <a:pt x="711" y="1165"/>
                </a:lnTo>
                <a:lnTo>
                  <a:pt x="699" y="1204"/>
                </a:lnTo>
                <a:lnTo>
                  <a:pt x="688" y="1244"/>
                </a:lnTo>
                <a:lnTo>
                  <a:pt x="679" y="1284"/>
                </a:lnTo>
                <a:lnTo>
                  <a:pt x="673" y="1323"/>
                </a:lnTo>
                <a:lnTo>
                  <a:pt x="668" y="1362"/>
                </a:lnTo>
                <a:lnTo>
                  <a:pt x="665" y="1400"/>
                </a:lnTo>
                <a:lnTo>
                  <a:pt x="663" y="1439"/>
                </a:lnTo>
                <a:lnTo>
                  <a:pt x="663" y="1477"/>
                </a:lnTo>
                <a:lnTo>
                  <a:pt x="666" y="1514"/>
                </a:lnTo>
                <a:lnTo>
                  <a:pt x="670" y="1552"/>
                </a:lnTo>
                <a:lnTo>
                  <a:pt x="674" y="1589"/>
                </a:lnTo>
                <a:lnTo>
                  <a:pt x="682" y="1626"/>
                </a:lnTo>
                <a:lnTo>
                  <a:pt x="689" y="1661"/>
                </a:lnTo>
                <a:lnTo>
                  <a:pt x="700" y="1697"/>
                </a:lnTo>
                <a:lnTo>
                  <a:pt x="711" y="1732"/>
                </a:lnTo>
                <a:lnTo>
                  <a:pt x="724" y="1768"/>
                </a:lnTo>
                <a:lnTo>
                  <a:pt x="738" y="1802"/>
                </a:lnTo>
                <a:lnTo>
                  <a:pt x="754" y="1835"/>
                </a:lnTo>
                <a:lnTo>
                  <a:pt x="771" y="1870"/>
                </a:lnTo>
                <a:lnTo>
                  <a:pt x="790" y="1903"/>
                </a:lnTo>
                <a:lnTo>
                  <a:pt x="809" y="1935"/>
                </a:lnTo>
                <a:lnTo>
                  <a:pt x="831" y="1966"/>
                </a:lnTo>
                <a:lnTo>
                  <a:pt x="853" y="1998"/>
                </a:lnTo>
                <a:lnTo>
                  <a:pt x="877" y="2029"/>
                </a:lnTo>
                <a:lnTo>
                  <a:pt x="902" y="2060"/>
                </a:lnTo>
                <a:lnTo>
                  <a:pt x="928" y="2089"/>
                </a:lnTo>
                <a:lnTo>
                  <a:pt x="955" y="2118"/>
                </a:lnTo>
                <a:lnTo>
                  <a:pt x="985" y="2147"/>
                </a:lnTo>
                <a:lnTo>
                  <a:pt x="1014" y="2175"/>
                </a:lnTo>
                <a:lnTo>
                  <a:pt x="1045" y="2202"/>
                </a:lnTo>
                <a:lnTo>
                  <a:pt x="1077" y="2229"/>
                </a:lnTo>
                <a:lnTo>
                  <a:pt x="1110" y="2254"/>
                </a:lnTo>
                <a:lnTo>
                  <a:pt x="1144" y="2279"/>
                </a:lnTo>
                <a:lnTo>
                  <a:pt x="1178" y="2303"/>
                </a:lnTo>
                <a:lnTo>
                  <a:pt x="1214" y="2328"/>
                </a:lnTo>
                <a:lnTo>
                  <a:pt x="1251" y="2351"/>
                </a:lnTo>
                <a:lnTo>
                  <a:pt x="1289" y="2373"/>
                </a:lnTo>
                <a:lnTo>
                  <a:pt x="1328" y="2395"/>
                </a:lnTo>
                <a:lnTo>
                  <a:pt x="1367" y="2416"/>
                </a:lnTo>
                <a:lnTo>
                  <a:pt x="1407" y="2436"/>
                </a:lnTo>
                <a:lnTo>
                  <a:pt x="1448" y="2455"/>
                </a:lnTo>
                <a:lnTo>
                  <a:pt x="1490" y="2474"/>
                </a:lnTo>
                <a:lnTo>
                  <a:pt x="1533" y="2491"/>
                </a:lnTo>
                <a:lnTo>
                  <a:pt x="1575" y="2508"/>
                </a:lnTo>
                <a:lnTo>
                  <a:pt x="1620" y="2524"/>
                </a:lnTo>
                <a:lnTo>
                  <a:pt x="1665" y="2540"/>
                </a:lnTo>
                <a:lnTo>
                  <a:pt x="1710" y="2554"/>
                </a:lnTo>
                <a:lnTo>
                  <a:pt x="1756" y="2567"/>
                </a:lnTo>
                <a:lnTo>
                  <a:pt x="1802" y="2579"/>
                </a:lnTo>
                <a:lnTo>
                  <a:pt x="1849" y="2592"/>
                </a:lnTo>
                <a:lnTo>
                  <a:pt x="1897" y="2603"/>
                </a:lnTo>
                <a:lnTo>
                  <a:pt x="1944" y="2612"/>
                </a:lnTo>
                <a:lnTo>
                  <a:pt x="1993" y="2621"/>
                </a:lnTo>
                <a:lnTo>
                  <a:pt x="2015" y="2633"/>
                </a:lnTo>
                <a:lnTo>
                  <a:pt x="2036" y="2645"/>
                </a:lnTo>
                <a:lnTo>
                  <a:pt x="2027" y="2679"/>
                </a:lnTo>
                <a:lnTo>
                  <a:pt x="2017" y="2713"/>
                </a:lnTo>
                <a:lnTo>
                  <a:pt x="2013" y="2731"/>
                </a:lnTo>
                <a:lnTo>
                  <a:pt x="2011" y="2748"/>
                </a:lnTo>
                <a:lnTo>
                  <a:pt x="2008" y="2767"/>
                </a:lnTo>
                <a:lnTo>
                  <a:pt x="2008" y="2785"/>
                </a:lnTo>
                <a:lnTo>
                  <a:pt x="2009" y="2820"/>
                </a:lnTo>
                <a:lnTo>
                  <a:pt x="2013" y="2853"/>
                </a:lnTo>
                <a:lnTo>
                  <a:pt x="2020" y="2886"/>
                </a:lnTo>
                <a:lnTo>
                  <a:pt x="2029" y="2916"/>
                </a:lnTo>
                <a:lnTo>
                  <a:pt x="2040" y="2947"/>
                </a:lnTo>
                <a:lnTo>
                  <a:pt x="2052" y="2978"/>
                </a:lnTo>
                <a:lnTo>
                  <a:pt x="2067" y="3006"/>
                </a:lnTo>
                <a:lnTo>
                  <a:pt x="2082" y="3034"/>
                </a:lnTo>
                <a:lnTo>
                  <a:pt x="2052" y="3050"/>
                </a:lnTo>
                <a:lnTo>
                  <a:pt x="2022" y="3063"/>
                </a:lnTo>
                <a:lnTo>
                  <a:pt x="1991" y="3077"/>
                </a:lnTo>
                <a:lnTo>
                  <a:pt x="1960" y="3089"/>
                </a:lnTo>
                <a:lnTo>
                  <a:pt x="1928" y="3100"/>
                </a:lnTo>
                <a:lnTo>
                  <a:pt x="1898" y="3110"/>
                </a:lnTo>
                <a:lnTo>
                  <a:pt x="1866" y="3119"/>
                </a:lnTo>
                <a:lnTo>
                  <a:pt x="1833" y="3127"/>
                </a:lnTo>
                <a:lnTo>
                  <a:pt x="1801" y="3135"/>
                </a:lnTo>
                <a:lnTo>
                  <a:pt x="1768" y="3141"/>
                </a:lnTo>
                <a:lnTo>
                  <a:pt x="1735" y="3147"/>
                </a:lnTo>
                <a:lnTo>
                  <a:pt x="1702" y="3152"/>
                </a:lnTo>
                <a:lnTo>
                  <a:pt x="1634" y="3160"/>
                </a:lnTo>
                <a:lnTo>
                  <a:pt x="1567" y="3165"/>
                </a:lnTo>
                <a:lnTo>
                  <a:pt x="1498" y="3170"/>
                </a:lnTo>
                <a:lnTo>
                  <a:pt x="1430" y="3173"/>
                </a:lnTo>
                <a:lnTo>
                  <a:pt x="1360" y="3174"/>
                </a:lnTo>
                <a:lnTo>
                  <a:pt x="1289" y="3174"/>
                </a:lnTo>
                <a:lnTo>
                  <a:pt x="1148" y="3175"/>
                </a:lnTo>
                <a:lnTo>
                  <a:pt x="1077" y="3175"/>
                </a:lnTo>
                <a:lnTo>
                  <a:pt x="1005" y="3177"/>
                </a:lnTo>
                <a:lnTo>
                  <a:pt x="950" y="3179"/>
                </a:lnTo>
                <a:lnTo>
                  <a:pt x="896" y="3182"/>
                </a:lnTo>
                <a:lnTo>
                  <a:pt x="842" y="3186"/>
                </a:lnTo>
                <a:lnTo>
                  <a:pt x="790" y="3192"/>
                </a:lnTo>
                <a:lnTo>
                  <a:pt x="737" y="3198"/>
                </a:lnTo>
                <a:lnTo>
                  <a:pt x="684" y="3206"/>
                </a:lnTo>
                <a:lnTo>
                  <a:pt x="634" y="3215"/>
                </a:lnTo>
                <a:lnTo>
                  <a:pt x="584" y="3227"/>
                </a:lnTo>
                <a:lnTo>
                  <a:pt x="535" y="3239"/>
                </a:lnTo>
                <a:lnTo>
                  <a:pt x="487" y="3252"/>
                </a:lnTo>
                <a:lnTo>
                  <a:pt x="442" y="3267"/>
                </a:lnTo>
                <a:lnTo>
                  <a:pt x="397" y="3283"/>
                </a:lnTo>
                <a:lnTo>
                  <a:pt x="355" y="3301"/>
                </a:lnTo>
                <a:lnTo>
                  <a:pt x="313" y="3321"/>
                </a:lnTo>
                <a:lnTo>
                  <a:pt x="274" y="3343"/>
                </a:lnTo>
                <a:lnTo>
                  <a:pt x="237" y="3365"/>
                </a:lnTo>
                <a:lnTo>
                  <a:pt x="201" y="3391"/>
                </a:lnTo>
                <a:lnTo>
                  <a:pt x="169" y="3417"/>
                </a:lnTo>
                <a:lnTo>
                  <a:pt x="154" y="3431"/>
                </a:lnTo>
                <a:lnTo>
                  <a:pt x="139" y="3446"/>
                </a:lnTo>
                <a:lnTo>
                  <a:pt x="125" y="3461"/>
                </a:lnTo>
                <a:lnTo>
                  <a:pt x="112" y="3475"/>
                </a:lnTo>
                <a:lnTo>
                  <a:pt x="100" y="3491"/>
                </a:lnTo>
                <a:lnTo>
                  <a:pt x="87" y="3508"/>
                </a:lnTo>
                <a:lnTo>
                  <a:pt x="75" y="3526"/>
                </a:lnTo>
                <a:lnTo>
                  <a:pt x="65" y="3543"/>
                </a:lnTo>
                <a:lnTo>
                  <a:pt x="55" y="3560"/>
                </a:lnTo>
                <a:lnTo>
                  <a:pt x="46" y="3578"/>
                </a:lnTo>
                <a:lnTo>
                  <a:pt x="37" y="3598"/>
                </a:lnTo>
                <a:lnTo>
                  <a:pt x="30" y="3618"/>
                </a:lnTo>
                <a:lnTo>
                  <a:pt x="24" y="3637"/>
                </a:lnTo>
                <a:lnTo>
                  <a:pt x="17" y="3658"/>
                </a:lnTo>
                <a:lnTo>
                  <a:pt x="13" y="3679"/>
                </a:lnTo>
                <a:lnTo>
                  <a:pt x="8" y="3700"/>
                </a:lnTo>
                <a:lnTo>
                  <a:pt x="4" y="3722"/>
                </a:lnTo>
                <a:lnTo>
                  <a:pt x="2" y="3745"/>
                </a:lnTo>
                <a:lnTo>
                  <a:pt x="0" y="3768"/>
                </a:lnTo>
                <a:lnTo>
                  <a:pt x="0" y="3792"/>
                </a:lnTo>
                <a:lnTo>
                  <a:pt x="0" y="3816"/>
                </a:lnTo>
                <a:lnTo>
                  <a:pt x="2" y="3841"/>
                </a:lnTo>
                <a:lnTo>
                  <a:pt x="3" y="3866"/>
                </a:lnTo>
                <a:lnTo>
                  <a:pt x="6" y="3892"/>
                </a:lnTo>
                <a:lnTo>
                  <a:pt x="10" y="3919"/>
                </a:lnTo>
                <a:lnTo>
                  <a:pt x="16" y="3946"/>
                </a:lnTo>
                <a:lnTo>
                  <a:pt x="22" y="3974"/>
                </a:lnTo>
                <a:lnTo>
                  <a:pt x="30" y="4002"/>
                </a:lnTo>
                <a:lnTo>
                  <a:pt x="36" y="4026"/>
                </a:lnTo>
                <a:lnTo>
                  <a:pt x="44" y="4049"/>
                </a:lnTo>
                <a:lnTo>
                  <a:pt x="53" y="4072"/>
                </a:lnTo>
                <a:lnTo>
                  <a:pt x="63" y="4096"/>
                </a:lnTo>
                <a:lnTo>
                  <a:pt x="73" y="4119"/>
                </a:lnTo>
                <a:lnTo>
                  <a:pt x="85" y="4143"/>
                </a:lnTo>
                <a:lnTo>
                  <a:pt x="97" y="4167"/>
                </a:lnTo>
                <a:lnTo>
                  <a:pt x="111" y="4190"/>
                </a:lnTo>
                <a:lnTo>
                  <a:pt x="140" y="4238"/>
                </a:lnTo>
                <a:lnTo>
                  <a:pt x="173" y="4284"/>
                </a:lnTo>
                <a:lnTo>
                  <a:pt x="207" y="4332"/>
                </a:lnTo>
                <a:lnTo>
                  <a:pt x="247" y="4379"/>
                </a:lnTo>
                <a:lnTo>
                  <a:pt x="287" y="4425"/>
                </a:lnTo>
                <a:lnTo>
                  <a:pt x="330" y="4471"/>
                </a:lnTo>
                <a:lnTo>
                  <a:pt x="375" y="4516"/>
                </a:lnTo>
                <a:lnTo>
                  <a:pt x="423" y="4560"/>
                </a:lnTo>
                <a:lnTo>
                  <a:pt x="472" y="4604"/>
                </a:lnTo>
                <a:lnTo>
                  <a:pt x="522" y="4647"/>
                </a:lnTo>
                <a:lnTo>
                  <a:pt x="575" y="4689"/>
                </a:lnTo>
                <a:lnTo>
                  <a:pt x="629" y="4731"/>
                </a:lnTo>
                <a:lnTo>
                  <a:pt x="683" y="4770"/>
                </a:lnTo>
                <a:lnTo>
                  <a:pt x="738" y="4809"/>
                </a:lnTo>
                <a:lnTo>
                  <a:pt x="795" y="4846"/>
                </a:lnTo>
                <a:lnTo>
                  <a:pt x="851" y="4881"/>
                </a:lnTo>
                <a:lnTo>
                  <a:pt x="907" y="4916"/>
                </a:lnTo>
                <a:lnTo>
                  <a:pt x="964" y="4948"/>
                </a:lnTo>
                <a:lnTo>
                  <a:pt x="1020" y="4978"/>
                </a:lnTo>
                <a:lnTo>
                  <a:pt x="1077" y="5006"/>
                </a:lnTo>
                <a:lnTo>
                  <a:pt x="1132" y="5033"/>
                </a:lnTo>
                <a:lnTo>
                  <a:pt x="1187" y="5058"/>
                </a:lnTo>
                <a:lnTo>
                  <a:pt x="1241" y="5080"/>
                </a:lnTo>
                <a:lnTo>
                  <a:pt x="1293" y="5100"/>
                </a:lnTo>
                <a:lnTo>
                  <a:pt x="1345" y="5117"/>
                </a:lnTo>
                <a:lnTo>
                  <a:pt x="1395" y="5133"/>
                </a:lnTo>
                <a:lnTo>
                  <a:pt x="1443" y="5145"/>
                </a:lnTo>
                <a:lnTo>
                  <a:pt x="1490" y="5155"/>
                </a:lnTo>
                <a:lnTo>
                  <a:pt x="1544" y="5163"/>
                </a:lnTo>
                <a:lnTo>
                  <a:pt x="1595" y="5171"/>
                </a:lnTo>
                <a:lnTo>
                  <a:pt x="1647" y="5176"/>
                </a:lnTo>
                <a:lnTo>
                  <a:pt x="1697" y="5179"/>
                </a:lnTo>
                <a:lnTo>
                  <a:pt x="1745" y="5182"/>
                </a:lnTo>
                <a:lnTo>
                  <a:pt x="1792" y="5182"/>
                </a:lnTo>
                <a:lnTo>
                  <a:pt x="1839" y="5180"/>
                </a:lnTo>
                <a:lnTo>
                  <a:pt x="1884" y="5177"/>
                </a:lnTo>
                <a:lnTo>
                  <a:pt x="1928" y="5173"/>
                </a:lnTo>
                <a:lnTo>
                  <a:pt x="1971" y="5166"/>
                </a:lnTo>
                <a:lnTo>
                  <a:pt x="2014" y="5158"/>
                </a:lnTo>
                <a:lnTo>
                  <a:pt x="2055" y="5149"/>
                </a:lnTo>
                <a:lnTo>
                  <a:pt x="2094" y="5138"/>
                </a:lnTo>
                <a:lnTo>
                  <a:pt x="2133" y="5125"/>
                </a:lnTo>
                <a:lnTo>
                  <a:pt x="2170" y="5112"/>
                </a:lnTo>
                <a:lnTo>
                  <a:pt x="2207" y="5097"/>
                </a:lnTo>
                <a:lnTo>
                  <a:pt x="2241" y="5080"/>
                </a:lnTo>
                <a:lnTo>
                  <a:pt x="2275" y="5063"/>
                </a:lnTo>
                <a:lnTo>
                  <a:pt x="2308" y="5043"/>
                </a:lnTo>
                <a:lnTo>
                  <a:pt x="2339" y="5022"/>
                </a:lnTo>
                <a:lnTo>
                  <a:pt x="2370" y="5000"/>
                </a:lnTo>
                <a:lnTo>
                  <a:pt x="2399" y="4978"/>
                </a:lnTo>
                <a:lnTo>
                  <a:pt x="2427" y="4954"/>
                </a:lnTo>
                <a:lnTo>
                  <a:pt x="2456" y="4928"/>
                </a:lnTo>
                <a:lnTo>
                  <a:pt x="2481" y="4902"/>
                </a:lnTo>
                <a:lnTo>
                  <a:pt x="2506" y="4874"/>
                </a:lnTo>
                <a:lnTo>
                  <a:pt x="2529" y="4846"/>
                </a:lnTo>
                <a:lnTo>
                  <a:pt x="2552" y="4816"/>
                </a:lnTo>
                <a:lnTo>
                  <a:pt x="2574" y="4786"/>
                </a:lnTo>
                <a:lnTo>
                  <a:pt x="2594" y="4754"/>
                </a:lnTo>
                <a:lnTo>
                  <a:pt x="2614" y="4722"/>
                </a:lnTo>
                <a:lnTo>
                  <a:pt x="2632" y="4688"/>
                </a:lnTo>
                <a:lnTo>
                  <a:pt x="2649" y="4653"/>
                </a:lnTo>
                <a:lnTo>
                  <a:pt x="2665" y="4619"/>
                </a:lnTo>
                <a:lnTo>
                  <a:pt x="2680" y="4582"/>
                </a:lnTo>
                <a:lnTo>
                  <a:pt x="2693" y="4545"/>
                </a:lnTo>
                <a:lnTo>
                  <a:pt x="2706" y="4509"/>
                </a:lnTo>
                <a:lnTo>
                  <a:pt x="2718" y="4469"/>
                </a:lnTo>
                <a:lnTo>
                  <a:pt x="2728" y="4430"/>
                </a:lnTo>
                <a:lnTo>
                  <a:pt x="2737" y="4391"/>
                </a:lnTo>
                <a:lnTo>
                  <a:pt x="2746" y="4351"/>
                </a:lnTo>
                <a:lnTo>
                  <a:pt x="2752" y="4310"/>
                </a:lnTo>
                <a:lnTo>
                  <a:pt x="2758" y="4268"/>
                </a:lnTo>
                <a:lnTo>
                  <a:pt x="2763" y="4227"/>
                </a:lnTo>
                <a:lnTo>
                  <a:pt x="2767" y="4184"/>
                </a:lnTo>
                <a:lnTo>
                  <a:pt x="2771" y="4141"/>
                </a:lnTo>
                <a:lnTo>
                  <a:pt x="2772" y="4098"/>
                </a:lnTo>
                <a:lnTo>
                  <a:pt x="2772" y="4054"/>
                </a:lnTo>
                <a:lnTo>
                  <a:pt x="2772" y="4010"/>
                </a:lnTo>
                <a:lnTo>
                  <a:pt x="2771" y="3966"/>
                </a:lnTo>
                <a:lnTo>
                  <a:pt x="2767" y="3920"/>
                </a:lnTo>
                <a:lnTo>
                  <a:pt x="2763" y="3875"/>
                </a:lnTo>
                <a:lnTo>
                  <a:pt x="2758" y="3830"/>
                </a:lnTo>
                <a:lnTo>
                  <a:pt x="2753" y="3784"/>
                </a:lnTo>
                <a:lnTo>
                  <a:pt x="2746" y="3738"/>
                </a:lnTo>
                <a:lnTo>
                  <a:pt x="2737" y="3692"/>
                </a:lnTo>
                <a:lnTo>
                  <a:pt x="2729" y="3646"/>
                </a:lnTo>
                <a:lnTo>
                  <a:pt x="2718" y="3599"/>
                </a:lnTo>
                <a:lnTo>
                  <a:pt x="2707" y="3553"/>
                </a:lnTo>
                <a:lnTo>
                  <a:pt x="2695" y="3506"/>
                </a:lnTo>
                <a:lnTo>
                  <a:pt x="2681" y="3459"/>
                </a:lnTo>
                <a:lnTo>
                  <a:pt x="2666" y="3413"/>
                </a:lnTo>
                <a:lnTo>
                  <a:pt x="2650" y="3366"/>
                </a:lnTo>
                <a:lnTo>
                  <a:pt x="2635" y="3321"/>
                </a:lnTo>
                <a:lnTo>
                  <a:pt x="2635" y="3307"/>
                </a:lnTo>
                <a:lnTo>
                  <a:pt x="2635" y="3295"/>
                </a:lnTo>
                <a:lnTo>
                  <a:pt x="2635" y="3272"/>
                </a:lnTo>
                <a:lnTo>
                  <a:pt x="2659" y="3265"/>
                </a:lnTo>
                <a:lnTo>
                  <a:pt x="2682" y="3257"/>
                </a:lnTo>
                <a:lnTo>
                  <a:pt x="2706" y="3249"/>
                </a:lnTo>
                <a:lnTo>
                  <a:pt x="2729" y="3239"/>
                </a:lnTo>
                <a:lnTo>
                  <a:pt x="2751" y="3228"/>
                </a:lnTo>
                <a:lnTo>
                  <a:pt x="2772" y="3215"/>
                </a:lnTo>
                <a:lnTo>
                  <a:pt x="2793" y="3203"/>
                </a:lnTo>
                <a:lnTo>
                  <a:pt x="2812" y="3190"/>
                </a:lnTo>
                <a:lnTo>
                  <a:pt x="2832" y="3175"/>
                </a:lnTo>
                <a:lnTo>
                  <a:pt x="2850" y="3159"/>
                </a:lnTo>
                <a:lnTo>
                  <a:pt x="2867" y="3143"/>
                </a:lnTo>
                <a:lnTo>
                  <a:pt x="2885" y="3125"/>
                </a:lnTo>
                <a:lnTo>
                  <a:pt x="2900" y="3106"/>
                </a:lnTo>
                <a:lnTo>
                  <a:pt x="2915" y="3088"/>
                </a:lnTo>
                <a:lnTo>
                  <a:pt x="2930" y="3068"/>
                </a:lnTo>
                <a:lnTo>
                  <a:pt x="2943" y="3048"/>
                </a:lnTo>
                <a:lnTo>
                  <a:pt x="2972" y="3066"/>
                </a:lnTo>
                <a:lnTo>
                  <a:pt x="2999" y="3084"/>
                </a:lnTo>
                <a:lnTo>
                  <a:pt x="3026" y="3104"/>
                </a:lnTo>
                <a:lnTo>
                  <a:pt x="3051" y="3125"/>
                </a:lnTo>
                <a:lnTo>
                  <a:pt x="3077" y="3147"/>
                </a:lnTo>
                <a:lnTo>
                  <a:pt x="3102" y="3169"/>
                </a:lnTo>
                <a:lnTo>
                  <a:pt x="3125" y="3191"/>
                </a:lnTo>
                <a:lnTo>
                  <a:pt x="3148" y="3215"/>
                </a:lnTo>
                <a:lnTo>
                  <a:pt x="3171" y="3239"/>
                </a:lnTo>
                <a:lnTo>
                  <a:pt x="3193" y="3263"/>
                </a:lnTo>
                <a:lnTo>
                  <a:pt x="3236" y="3315"/>
                </a:lnTo>
                <a:lnTo>
                  <a:pt x="3277" y="3367"/>
                </a:lnTo>
                <a:lnTo>
                  <a:pt x="3316" y="3423"/>
                </a:lnTo>
                <a:lnTo>
                  <a:pt x="3355" y="3479"/>
                </a:lnTo>
                <a:lnTo>
                  <a:pt x="3392" y="3537"/>
                </a:lnTo>
                <a:lnTo>
                  <a:pt x="3429" y="3595"/>
                </a:lnTo>
                <a:lnTo>
                  <a:pt x="3466" y="3656"/>
                </a:lnTo>
                <a:lnTo>
                  <a:pt x="3537" y="3776"/>
                </a:lnTo>
                <a:lnTo>
                  <a:pt x="3610" y="3897"/>
                </a:lnTo>
                <a:lnTo>
                  <a:pt x="3638" y="3944"/>
                </a:lnTo>
                <a:lnTo>
                  <a:pt x="3669" y="3989"/>
                </a:lnTo>
                <a:lnTo>
                  <a:pt x="3700" y="4033"/>
                </a:lnTo>
                <a:lnTo>
                  <a:pt x="3730" y="4077"/>
                </a:lnTo>
                <a:lnTo>
                  <a:pt x="3762" y="4119"/>
                </a:lnTo>
                <a:lnTo>
                  <a:pt x="3795" y="4161"/>
                </a:lnTo>
                <a:lnTo>
                  <a:pt x="3830" y="4200"/>
                </a:lnTo>
                <a:lnTo>
                  <a:pt x="3863" y="4238"/>
                </a:lnTo>
                <a:lnTo>
                  <a:pt x="3898" y="4275"/>
                </a:lnTo>
                <a:lnTo>
                  <a:pt x="3934" y="4309"/>
                </a:lnTo>
                <a:lnTo>
                  <a:pt x="3969" y="4341"/>
                </a:lnTo>
                <a:lnTo>
                  <a:pt x="4006" y="4371"/>
                </a:lnTo>
                <a:lnTo>
                  <a:pt x="4043" y="4400"/>
                </a:lnTo>
                <a:lnTo>
                  <a:pt x="4081" y="4425"/>
                </a:lnTo>
                <a:lnTo>
                  <a:pt x="4119" y="4449"/>
                </a:lnTo>
                <a:lnTo>
                  <a:pt x="4157" y="4468"/>
                </a:lnTo>
                <a:lnTo>
                  <a:pt x="4196" y="4487"/>
                </a:lnTo>
                <a:lnTo>
                  <a:pt x="4235" y="4501"/>
                </a:lnTo>
                <a:lnTo>
                  <a:pt x="4256" y="4507"/>
                </a:lnTo>
                <a:lnTo>
                  <a:pt x="4276" y="4514"/>
                </a:lnTo>
                <a:lnTo>
                  <a:pt x="4295" y="4518"/>
                </a:lnTo>
                <a:lnTo>
                  <a:pt x="4315" y="4522"/>
                </a:lnTo>
                <a:lnTo>
                  <a:pt x="4336" y="4525"/>
                </a:lnTo>
                <a:lnTo>
                  <a:pt x="4355" y="4527"/>
                </a:lnTo>
                <a:lnTo>
                  <a:pt x="4376" y="4528"/>
                </a:lnTo>
                <a:lnTo>
                  <a:pt x="4397" y="4530"/>
                </a:lnTo>
                <a:lnTo>
                  <a:pt x="4417" y="4528"/>
                </a:lnTo>
                <a:lnTo>
                  <a:pt x="4438" y="4527"/>
                </a:lnTo>
                <a:lnTo>
                  <a:pt x="4458" y="4525"/>
                </a:lnTo>
                <a:lnTo>
                  <a:pt x="4478" y="4522"/>
                </a:lnTo>
                <a:lnTo>
                  <a:pt x="4499" y="4518"/>
                </a:lnTo>
                <a:lnTo>
                  <a:pt x="4520" y="4512"/>
                </a:lnTo>
                <a:lnTo>
                  <a:pt x="4541" y="4506"/>
                </a:lnTo>
                <a:lnTo>
                  <a:pt x="4561" y="4500"/>
                </a:lnTo>
                <a:lnTo>
                  <a:pt x="4582" y="4492"/>
                </a:lnTo>
                <a:lnTo>
                  <a:pt x="4603" y="4483"/>
                </a:lnTo>
                <a:lnTo>
                  <a:pt x="4624" y="4472"/>
                </a:lnTo>
                <a:lnTo>
                  <a:pt x="4645" y="4461"/>
                </a:lnTo>
                <a:lnTo>
                  <a:pt x="4666" y="4449"/>
                </a:lnTo>
                <a:lnTo>
                  <a:pt x="4686" y="4435"/>
                </a:lnTo>
                <a:lnTo>
                  <a:pt x="4707" y="4420"/>
                </a:lnTo>
                <a:lnTo>
                  <a:pt x="4728" y="4405"/>
                </a:lnTo>
                <a:lnTo>
                  <a:pt x="4750" y="4387"/>
                </a:lnTo>
                <a:lnTo>
                  <a:pt x="4771" y="4370"/>
                </a:lnTo>
                <a:lnTo>
                  <a:pt x="4792" y="4351"/>
                </a:lnTo>
                <a:lnTo>
                  <a:pt x="4813" y="4330"/>
                </a:lnTo>
                <a:lnTo>
                  <a:pt x="4830" y="4313"/>
                </a:lnTo>
                <a:lnTo>
                  <a:pt x="4846" y="4294"/>
                </a:lnTo>
                <a:lnTo>
                  <a:pt x="4862" y="4275"/>
                </a:lnTo>
                <a:lnTo>
                  <a:pt x="4876" y="4255"/>
                </a:lnTo>
                <a:lnTo>
                  <a:pt x="4892" y="4233"/>
                </a:lnTo>
                <a:lnTo>
                  <a:pt x="4906" y="4212"/>
                </a:lnTo>
                <a:lnTo>
                  <a:pt x="4921" y="4189"/>
                </a:lnTo>
                <a:lnTo>
                  <a:pt x="4934" y="4165"/>
                </a:lnTo>
                <a:lnTo>
                  <a:pt x="4961" y="4116"/>
                </a:lnTo>
                <a:lnTo>
                  <a:pt x="4986" y="4065"/>
                </a:lnTo>
                <a:lnTo>
                  <a:pt x="5008" y="4011"/>
                </a:lnTo>
                <a:lnTo>
                  <a:pt x="5030" y="3955"/>
                </a:lnTo>
                <a:lnTo>
                  <a:pt x="5049" y="3896"/>
                </a:lnTo>
                <a:lnTo>
                  <a:pt x="5068" y="3836"/>
                </a:lnTo>
                <a:lnTo>
                  <a:pt x="5084" y="3773"/>
                </a:lnTo>
                <a:lnTo>
                  <a:pt x="5100" y="3709"/>
                </a:lnTo>
                <a:lnTo>
                  <a:pt x="5113" y="3646"/>
                </a:lnTo>
                <a:lnTo>
                  <a:pt x="5124" y="3580"/>
                </a:lnTo>
                <a:lnTo>
                  <a:pt x="5135" y="3513"/>
                </a:lnTo>
                <a:lnTo>
                  <a:pt x="5144" y="3447"/>
                </a:lnTo>
                <a:lnTo>
                  <a:pt x="5151" y="3380"/>
                </a:lnTo>
                <a:lnTo>
                  <a:pt x="5156" y="3312"/>
                </a:lnTo>
                <a:lnTo>
                  <a:pt x="5161" y="3246"/>
                </a:lnTo>
                <a:lnTo>
                  <a:pt x="5163" y="3180"/>
                </a:lnTo>
                <a:lnTo>
                  <a:pt x="5165" y="3114"/>
                </a:lnTo>
                <a:lnTo>
                  <a:pt x="5165" y="3048"/>
                </a:lnTo>
                <a:lnTo>
                  <a:pt x="5162" y="2984"/>
                </a:lnTo>
                <a:lnTo>
                  <a:pt x="5158" y="2921"/>
                </a:lnTo>
                <a:lnTo>
                  <a:pt x="5155" y="2860"/>
                </a:lnTo>
                <a:lnTo>
                  <a:pt x="5149" y="2800"/>
                </a:lnTo>
                <a:lnTo>
                  <a:pt x="5140" y="2742"/>
                </a:lnTo>
                <a:lnTo>
                  <a:pt x="5131" y="2686"/>
                </a:lnTo>
                <a:lnTo>
                  <a:pt x="5120" y="2633"/>
                </a:lnTo>
                <a:lnTo>
                  <a:pt x="5109" y="2582"/>
                </a:lnTo>
                <a:lnTo>
                  <a:pt x="5096" y="2534"/>
                </a:lnTo>
                <a:lnTo>
                  <a:pt x="5081" y="2489"/>
                </a:lnTo>
                <a:close/>
              </a:path>
            </a:pathLst>
          </a:custGeom>
          <a:solidFill>
            <a:srgbClr val="564F6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41" name="KSO_Shape"/>
          <p:cNvSpPr/>
          <p:nvPr/>
        </p:nvSpPr>
        <p:spPr>
          <a:xfrm>
            <a:off x="7320136" y="4583627"/>
            <a:ext cx="535470" cy="448010"/>
          </a:xfrm>
          <a:custGeom>
            <a:avLst/>
            <a:gdLst/>
            <a:ahLst/>
            <a:cxnLst/>
            <a:rect l="l" t="t" r="r" b="b"/>
            <a:pathLst>
              <a:path w="1366582" h="1042046">
                <a:moveTo>
                  <a:pt x="37022" y="792087"/>
                </a:moveTo>
                <a:lnTo>
                  <a:pt x="185104" y="792087"/>
                </a:lnTo>
                <a:cubicBezTo>
                  <a:pt x="205551" y="792087"/>
                  <a:pt x="222126" y="808662"/>
                  <a:pt x="222126" y="829109"/>
                </a:cubicBezTo>
                <a:lnTo>
                  <a:pt x="222126" y="1005022"/>
                </a:lnTo>
                <a:cubicBezTo>
                  <a:pt x="222126" y="1025469"/>
                  <a:pt x="205551" y="1042044"/>
                  <a:pt x="185104" y="1042044"/>
                </a:cubicBezTo>
                <a:lnTo>
                  <a:pt x="37022" y="1042044"/>
                </a:lnTo>
                <a:cubicBezTo>
                  <a:pt x="16575" y="1042044"/>
                  <a:pt x="0" y="1025469"/>
                  <a:pt x="0" y="1005022"/>
                </a:cubicBezTo>
                <a:lnTo>
                  <a:pt x="0" y="829109"/>
                </a:lnTo>
                <a:cubicBezTo>
                  <a:pt x="0" y="808662"/>
                  <a:pt x="16575" y="792087"/>
                  <a:pt x="37022" y="792087"/>
                </a:cubicBezTo>
                <a:close/>
                <a:moveTo>
                  <a:pt x="308442" y="614561"/>
                </a:moveTo>
                <a:lnTo>
                  <a:pt x="456524" y="614561"/>
                </a:lnTo>
                <a:cubicBezTo>
                  <a:pt x="476971" y="614561"/>
                  <a:pt x="493546" y="631136"/>
                  <a:pt x="493546" y="651583"/>
                </a:cubicBezTo>
                <a:lnTo>
                  <a:pt x="493546" y="1005023"/>
                </a:lnTo>
                <a:cubicBezTo>
                  <a:pt x="493546" y="1025470"/>
                  <a:pt x="476971" y="1042045"/>
                  <a:pt x="456524" y="1042045"/>
                </a:cubicBezTo>
                <a:lnTo>
                  <a:pt x="308442" y="1042045"/>
                </a:lnTo>
                <a:cubicBezTo>
                  <a:pt x="287995" y="1042045"/>
                  <a:pt x="271420" y="1025470"/>
                  <a:pt x="271420" y="1005023"/>
                </a:cubicBezTo>
                <a:lnTo>
                  <a:pt x="271420" y="651583"/>
                </a:lnTo>
                <a:cubicBezTo>
                  <a:pt x="271420" y="631136"/>
                  <a:pt x="287995" y="614561"/>
                  <a:pt x="308442" y="614561"/>
                </a:cubicBezTo>
                <a:close/>
                <a:moveTo>
                  <a:pt x="583127" y="432047"/>
                </a:moveTo>
                <a:lnTo>
                  <a:pt x="744271" y="432047"/>
                </a:lnTo>
                <a:cubicBezTo>
                  <a:pt x="766521" y="432047"/>
                  <a:pt x="784558" y="450084"/>
                  <a:pt x="784558" y="472334"/>
                </a:cubicBezTo>
                <a:lnTo>
                  <a:pt x="784558" y="1001758"/>
                </a:lnTo>
                <a:cubicBezTo>
                  <a:pt x="784558" y="1024008"/>
                  <a:pt x="766521" y="1042045"/>
                  <a:pt x="744271" y="1042045"/>
                </a:cubicBezTo>
                <a:lnTo>
                  <a:pt x="583127" y="1042045"/>
                </a:lnTo>
                <a:cubicBezTo>
                  <a:pt x="560877" y="1042045"/>
                  <a:pt x="542840" y="1024008"/>
                  <a:pt x="542840" y="1001758"/>
                </a:cubicBezTo>
                <a:lnTo>
                  <a:pt x="542840" y="472334"/>
                </a:lnTo>
                <a:cubicBezTo>
                  <a:pt x="542840" y="450084"/>
                  <a:pt x="560877" y="432047"/>
                  <a:pt x="583127" y="432047"/>
                </a:cubicBezTo>
                <a:close/>
                <a:moveTo>
                  <a:pt x="874139" y="210194"/>
                </a:moveTo>
                <a:lnTo>
                  <a:pt x="1035283" y="210194"/>
                </a:lnTo>
                <a:cubicBezTo>
                  <a:pt x="1057533" y="210194"/>
                  <a:pt x="1075570" y="228231"/>
                  <a:pt x="1075570" y="250481"/>
                </a:cubicBezTo>
                <a:lnTo>
                  <a:pt x="1075570" y="1001758"/>
                </a:lnTo>
                <a:cubicBezTo>
                  <a:pt x="1075570" y="1024008"/>
                  <a:pt x="1057533" y="1042045"/>
                  <a:pt x="1035283" y="1042045"/>
                </a:cubicBezTo>
                <a:lnTo>
                  <a:pt x="874139" y="1042045"/>
                </a:lnTo>
                <a:cubicBezTo>
                  <a:pt x="851889" y="1042045"/>
                  <a:pt x="833852" y="1024008"/>
                  <a:pt x="833852" y="1001758"/>
                </a:cubicBezTo>
                <a:lnTo>
                  <a:pt x="833852" y="250481"/>
                </a:lnTo>
                <a:cubicBezTo>
                  <a:pt x="833852" y="228231"/>
                  <a:pt x="851889" y="210194"/>
                  <a:pt x="874139" y="210194"/>
                </a:cubicBezTo>
                <a:close/>
                <a:moveTo>
                  <a:pt x="1165151" y="0"/>
                </a:moveTo>
                <a:lnTo>
                  <a:pt x="1326295" y="0"/>
                </a:lnTo>
                <a:cubicBezTo>
                  <a:pt x="1348545" y="0"/>
                  <a:pt x="1366582" y="18037"/>
                  <a:pt x="1366582" y="40287"/>
                </a:cubicBezTo>
                <a:lnTo>
                  <a:pt x="1366582" y="1001759"/>
                </a:lnTo>
                <a:cubicBezTo>
                  <a:pt x="1366582" y="1024009"/>
                  <a:pt x="1348545" y="1042046"/>
                  <a:pt x="1326295" y="1042046"/>
                </a:cubicBezTo>
                <a:lnTo>
                  <a:pt x="1165151" y="1042046"/>
                </a:lnTo>
                <a:cubicBezTo>
                  <a:pt x="1142901" y="1042046"/>
                  <a:pt x="1124864" y="1024009"/>
                  <a:pt x="1124864" y="1001759"/>
                </a:cubicBezTo>
                <a:lnTo>
                  <a:pt x="1124864" y="40287"/>
                </a:lnTo>
                <a:cubicBezTo>
                  <a:pt x="1124864" y="18037"/>
                  <a:pt x="1142901" y="0"/>
                  <a:pt x="1165151" y="0"/>
                </a:cubicBezTo>
                <a:close/>
              </a:path>
            </a:pathLst>
          </a:custGeom>
          <a:solidFill>
            <a:srgbClr val="D6B9B2"/>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b="1">
              <a:solidFill>
                <a:srgbClr val="FFFFFF"/>
              </a:solidFill>
            </a:endParaRPr>
          </a:p>
        </p:txBody>
      </p:sp>
      <p:sp>
        <p:nvSpPr>
          <p:cNvPr id="42" name="KSO_Shape"/>
          <p:cNvSpPr/>
          <p:nvPr/>
        </p:nvSpPr>
        <p:spPr>
          <a:xfrm>
            <a:off x="8258055" y="4579669"/>
            <a:ext cx="553042" cy="509720"/>
          </a:xfrm>
          <a:custGeom>
            <a:avLst/>
            <a:gdLst/>
            <a:ahLst/>
            <a:cxnLst/>
            <a:rect l="l" t="t" r="r" b="b"/>
            <a:pathLst>
              <a:path w="2922576" h="2692126">
                <a:moveTo>
                  <a:pt x="553896" y="1279436"/>
                </a:moveTo>
                <a:cubicBezTo>
                  <a:pt x="792021" y="1473111"/>
                  <a:pt x="992046" y="1742986"/>
                  <a:pt x="1211121" y="1974761"/>
                </a:cubicBezTo>
                <a:lnTo>
                  <a:pt x="1201596" y="2431961"/>
                </a:lnTo>
                <a:cubicBezTo>
                  <a:pt x="947596" y="2384336"/>
                  <a:pt x="769796" y="2336711"/>
                  <a:pt x="639621" y="2117636"/>
                </a:cubicBezTo>
                <a:cubicBezTo>
                  <a:pt x="509446" y="1898561"/>
                  <a:pt x="582471" y="1558836"/>
                  <a:pt x="553896" y="1279436"/>
                </a:cubicBezTo>
                <a:close/>
                <a:moveTo>
                  <a:pt x="1414250" y="349940"/>
                </a:moveTo>
                <a:lnTo>
                  <a:pt x="1576175" y="702365"/>
                </a:lnTo>
                <a:lnTo>
                  <a:pt x="1840671" y="351223"/>
                </a:lnTo>
                <a:cubicBezTo>
                  <a:pt x="1946050" y="474823"/>
                  <a:pt x="2011221" y="645739"/>
                  <a:pt x="2011221" y="834547"/>
                </a:cubicBezTo>
                <a:cubicBezTo>
                  <a:pt x="2019964" y="1198269"/>
                  <a:pt x="1873746" y="1469720"/>
                  <a:pt x="1527496" y="1508764"/>
                </a:cubicBezTo>
                <a:lnTo>
                  <a:pt x="1534971" y="2136686"/>
                </a:lnTo>
                <a:cubicBezTo>
                  <a:pt x="1804846" y="1854111"/>
                  <a:pt x="2036621" y="1552486"/>
                  <a:pt x="2344596" y="1288961"/>
                </a:cubicBezTo>
                <a:cubicBezTo>
                  <a:pt x="2347771" y="1504861"/>
                  <a:pt x="2350946" y="1939836"/>
                  <a:pt x="2192196" y="2193836"/>
                </a:cubicBezTo>
                <a:cubicBezTo>
                  <a:pt x="1995346" y="2466886"/>
                  <a:pt x="1623871" y="2444661"/>
                  <a:pt x="1344471" y="2441486"/>
                </a:cubicBezTo>
                <a:lnTo>
                  <a:pt x="1353780" y="1510652"/>
                </a:lnTo>
                <a:cubicBezTo>
                  <a:pt x="992542" y="1480514"/>
                  <a:pt x="840254" y="1205525"/>
                  <a:pt x="849171" y="834547"/>
                </a:cubicBezTo>
                <a:cubicBezTo>
                  <a:pt x="853745" y="644286"/>
                  <a:pt x="913894" y="479273"/>
                  <a:pt x="1011904" y="360081"/>
                </a:cubicBezTo>
                <a:lnTo>
                  <a:pt x="1014200" y="359465"/>
                </a:lnTo>
                <a:lnTo>
                  <a:pt x="1214225" y="683315"/>
                </a:lnTo>
                <a:close/>
                <a:moveTo>
                  <a:pt x="480281" y="174535"/>
                </a:moveTo>
                <a:cubicBezTo>
                  <a:pt x="324175" y="174535"/>
                  <a:pt x="197626" y="319405"/>
                  <a:pt x="197626" y="498111"/>
                </a:cubicBezTo>
                <a:lnTo>
                  <a:pt x="197626" y="2194015"/>
                </a:lnTo>
                <a:cubicBezTo>
                  <a:pt x="197626" y="2372721"/>
                  <a:pt x="324175" y="2517591"/>
                  <a:pt x="480281" y="2517591"/>
                </a:cubicBezTo>
                <a:lnTo>
                  <a:pt x="2458598" y="2517591"/>
                </a:lnTo>
                <a:cubicBezTo>
                  <a:pt x="2614704" y="2517591"/>
                  <a:pt x="2741253" y="2372721"/>
                  <a:pt x="2741253" y="2194015"/>
                </a:cubicBezTo>
                <a:lnTo>
                  <a:pt x="2741253" y="498111"/>
                </a:lnTo>
                <a:cubicBezTo>
                  <a:pt x="2741253" y="319405"/>
                  <a:pt x="2614704" y="174535"/>
                  <a:pt x="2458598" y="174535"/>
                </a:cubicBezTo>
                <a:close/>
                <a:moveTo>
                  <a:pt x="324765" y="0"/>
                </a:moveTo>
                <a:lnTo>
                  <a:pt x="2597811" y="0"/>
                </a:lnTo>
                <a:cubicBezTo>
                  <a:pt x="2777173" y="0"/>
                  <a:pt x="2922576" y="166453"/>
                  <a:pt x="2922576" y="371783"/>
                </a:cubicBezTo>
                <a:lnTo>
                  <a:pt x="2922576" y="2320344"/>
                </a:lnTo>
                <a:cubicBezTo>
                  <a:pt x="2922576" y="2525673"/>
                  <a:pt x="2777173" y="2692126"/>
                  <a:pt x="2597811" y="2692126"/>
                </a:cubicBezTo>
                <a:lnTo>
                  <a:pt x="324765" y="2692126"/>
                </a:lnTo>
                <a:cubicBezTo>
                  <a:pt x="145402" y="2692126"/>
                  <a:pt x="0" y="2525673"/>
                  <a:pt x="0" y="2320344"/>
                </a:cubicBezTo>
                <a:lnTo>
                  <a:pt x="0" y="371783"/>
                </a:lnTo>
                <a:cubicBezTo>
                  <a:pt x="0" y="166453"/>
                  <a:pt x="145402" y="0"/>
                  <a:pt x="324765" y="0"/>
                </a:cubicBezTo>
                <a:close/>
              </a:path>
            </a:pathLst>
          </a:custGeom>
          <a:solidFill>
            <a:srgbClr val="D6B9B2"/>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b="1">
              <a:solidFill>
                <a:srgbClr val="FFFFFF"/>
              </a:solidFill>
            </a:endParaRPr>
          </a:p>
        </p:txBody>
      </p:sp>
      <p:sp>
        <p:nvSpPr>
          <p:cNvPr id="43" name="KSO_Shape"/>
          <p:cNvSpPr/>
          <p:nvPr/>
        </p:nvSpPr>
        <p:spPr>
          <a:xfrm>
            <a:off x="9156001" y="4533931"/>
            <a:ext cx="612407" cy="612407"/>
          </a:xfrm>
          <a:custGeom>
            <a:avLst/>
            <a:gdLst/>
            <a:ahLst/>
            <a:cxnLst/>
            <a:rect l="l" t="t" r="r" b="b"/>
            <a:pathLst>
              <a:path w="900473" h="900473">
                <a:moveTo>
                  <a:pt x="347074" y="203047"/>
                </a:moveTo>
                <a:lnTo>
                  <a:pt x="692767" y="451973"/>
                </a:lnTo>
                <a:lnTo>
                  <a:pt x="347074" y="700898"/>
                </a:lnTo>
                <a:close/>
                <a:moveTo>
                  <a:pt x="450237" y="63807"/>
                </a:moveTo>
                <a:cubicBezTo>
                  <a:pt x="236817" y="63807"/>
                  <a:pt x="63807" y="236817"/>
                  <a:pt x="63807" y="450237"/>
                </a:cubicBezTo>
                <a:cubicBezTo>
                  <a:pt x="63807" y="663656"/>
                  <a:pt x="236817" y="836666"/>
                  <a:pt x="450237" y="836666"/>
                </a:cubicBezTo>
                <a:cubicBezTo>
                  <a:pt x="663656" y="836666"/>
                  <a:pt x="836666" y="663656"/>
                  <a:pt x="836666" y="450237"/>
                </a:cubicBezTo>
                <a:cubicBezTo>
                  <a:pt x="836666" y="236817"/>
                  <a:pt x="663656" y="63807"/>
                  <a:pt x="450237" y="63807"/>
                </a:cubicBezTo>
                <a:close/>
                <a:moveTo>
                  <a:pt x="450237" y="0"/>
                </a:moveTo>
                <a:cubicBezTo>
                  <a:pt x="698895" y="0"/>
                  <a:pt x="900473" y="201578"/>
                  <a:pt x="900473" y="450237"/>
                </a:cubicBezTo>
                <a:cubicBezTo>
                  <a:pt x="900473" y="698895"/>
                  <a:pt x="698895" y="900473"/>
                  <a:pt x="450237" y="900473"/>
                </a:cubicBezTo>
                <a:cubicBezTo>
                  <a:pt x="201578" y="900473"/>
                  <a:pt x="0" y="698895"/>
                  <a:pt x="0" y="450237"/>
                </a:cubicBezTo>
                <a:cubicBezTo>
                  <a:pt x="0" y="201578"/>
                  <a:pt x="201578" y="0"/>
                  <a:pt x="450237" y="0"/>
                </a:cubicBezTo>
                <a:close/>
              </a:path>
            </a:pathLst>
          </a:custGeom>
          <a:solidFill>
            <a:srgbClr val="D6B9B2"/>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b="1">
              <a:solidFill>
                <a:srgbClr val="FFFFFF"/>
              </a:solidFill>
            </a:endParaRPr>
          </a:p>
        </p:txBody>
      </p:sp>
      <p:sp>
        <p:nvSpPr>
          <p:cNvPr id="44" name="KSO_Shape"/>
          <p:cNvSpPr/>
          <p:nvPr/>
        </p:nvSpPr>
        <p:spPr bwMode="auto">
          <a:xfrm>
            <a:off x="9916744" y="4498236"/>
            <a:ext cx="639796" cy="647349"/>
          </a:xfrm>
          <a:custGeom>
            <a:avLst/>
            <a:gdLst>
              <a:gd name="T0" fmla="*/ 2147483646 w 87"/>
              <a:gd name="T1" fmla="*/ 0 h 88"/>
              <a:gd name="T2" fmla="*/ 2147483646 w 87"/>
              <a:gd name="T3" fmla="*/ 2147483646 h 88"/>
              <a:gd name="T4" fmla="*/ 2147483646 w 87"/>
              <a:gd name="T5" fmla="*/ 2147483646 h 88"/>
              <a:gd name="T6" fmla="*/ 0 w 87"/>
              <a:gd name="T7" fmla="*/ 2147483646 h 88"/>
              <a:gd name="T8" fmla="*/ 2147483646 w 87"/>
              <a:gd name="T9" fmla="*/ 0 h 88"/>
              <a:gd name="T10" fmla="*/ 2147483646 w 87"/>
              <a:gd name="T11" fmla="*/ 2147483646 h 88"/>
              <a:gd name="T12" fmla="*/ 2147483646 w 87"/>
              <a:gd name="T13" fmla="*/ 2147483646 h 88"/>
              <a:gd name="T14" fmla="*/ 2147483646 w 87"/>
              <a:gd name="T15" fmla="*/ 2147483646 h 88"/>
              <a:gd name="T16" fmla="*/ 2147483646 w 87"/>
              <a:gd name="T17" fmla="*/ 2147483646 h 88"/>
              <a:gd name="T18" fmla="*/ 2147483646 w 87"/>
              <a:gd name="T19" fmla="*/ 2147483646 h 88"/>
              <a:gd name="T20" fmla="*/ 2147483646 w 87"/>
              <a:gd name="T21" fmla="*/ 2147483646 h 88"/>
              <a:gd name="T22" fmla="*/ 2147483646 w 87"/>
              <a:gd name="T23" fmla="*/ 2147483646 h 88"/>
              <a:gd name="T24" fmla="*/ 2147483646 w 87"/>
              <a:gd name="T25" fmla="*/ 2147483646 h 88"/>
              <a:gd name="T26" fmla="*/ 2147483646 w 87"/>
              <a:gd name="T27" fmla="*/ 2147483646 h 88"/>
              <a:gd name="T28" fmla="*/ 2147483646 w 87"/>
              <a:gd name="T29" fmla="*/ 2147483646 h 88"/>
              <a:gd name="T30" fmla="*/ 2147483646 w 87"/>
              <a:gd name="T31" fmla="*/ 2147483646 h 88"/>
              <a:gd name="T32" fmla="*/ 2147483646 w 87"/>
              <a:gd name="T33" fmla="*/ 2147483646 h 88"/>
              <a:gd name="T34" fmla="*/ 2147483646 w 87"/>
              <a:gd name="T35" fmla="*/ 2147483646 h 88"/>
              <a:gd name="T36" fmla="*/ 2147483646 w 87"/>
              <a:gd name="T37" fmla="*/ 2147483646 h 88"/>
              <a:gd name="T38" fmla="*/ 2147483646 w 87"/>
              <a:gd name="T39" fmla="*/ 2147483646 h 88"/>
              <a:gd name="T40" fmla="*/ 2147483646 w 87"/>
              <a:gd name="T41" fmla="*/ 2147483646 h 88"/>
              <a:gd name="T42" fmla="*/ 2147483646 w 87"/>
              <a:gd name="T43" fmla="*/ 2147483646 h 88"/>
              <a:gd name="T44" fmla="*/ 2147483646 w 87"/>
              <a:gd name="T45" fmla="*/ 2147483646 h 88"/>
              <a:gd name="T46" fmla="*/ 2147483646 w 87"/>
              <a:gd name="T47" fmla="*/ 2147483646 h 88"/>
              <a:gd name="T48" fmla="*/ 2147483646 w 87"/>
              <a:gd name="T49" fmla="*/ 2147483646 h 88"/>
              <a:gd name="T50" fmla="*/ 2147483646 w 87"/>
              <a:gd name="T51" fmla="*/ 2147483646 h 88"/>
              <a:gd name="T52" fmla="*/ 2147483646 w 87"/>
              <a:gd name="T53" fmla="*/ 2147483646 h 88"/>
              <a:gd name="T54" fmla="*/ 2147483646 w 87"/>
              <a:gd name="T55" fmla="*/ 2147483646 h 88"/>
              <a:gd name="T56" fmla="*/ 2147483646 w 87"/>
              <a:gd name="T57" fmla="*/ 2147483646 h 8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7" h="88">
                <a:moveTo>
                  <a:pt x="44" y="0"/>
                </a:moveTo>
                <a:cubicBezTo>
                  <a:pt x="68" y="0"/>
                  <a:pt x="87" y="20"/>
                  <a:pt x="87" y="44"/>
                </a:cubicBezTo>
                <a:cubicBezTo>
                  <a:pt x="87" y="68"/>
                  <a:pt x="68" y="88"/>
                  <a:pt x="44" y="88"/>
                </a:cubicBezTo>
                <a:cubicBezTo>
                  <a:pt x="19" y="88"/>
                  <a:pt x="0" y="68"/>
                  <a:pt x="0" y="44"/>
                </a:cubicBezTo>
                <a:cubicBezTo>
                  <a:pt x="0" y="20"/>
                  <a:pt x="19" y="0"/>
                  <a:pt x="44" y="0"/>
                </a:cubicBezTo>
                <a:close/>
                <a:moveTo>
                  <a:pt x="58" y="21"/>
                </a:moveTo>
                <a:cubicBezTo>
                  <a:pt x="55" y="27"/>
                  <a:pt x="55" y="27"/>
                  <a:pt x="55" y="27"/>
                </a:cubicBezTo>
                <a:cubicBezTo>
                  <a:pt x="56" y="28"/>
                  <a:pt x="57" y="29"/>
                  <a:pt x="58" y="30"/>
                </a:cubicBezTo>
                <a:cubicBezTo>
                  <a:pt x="62" y="34"/>
                  <a:pt x="64" y="39"/>
                  <a:pt x="64" y="44"/>
                </a:cubicBezTo>
                <a:cubicBezTo>
                  <a:pt x="64" y="50"/>
                  <a:pt x="62" y="55"/>
                  <a:pt x="58" y="58"/>
                </a:cubicBezTo>
                <a:cubicBezTo>
                  <a:pt x="54" y="62"/>
                  <a:pt x="49" y="64"/>
                  <a:pt x="44" y="64"/>
                </a:cubicBezTo>
                <a:cubicBezTo>
                  <a:pt x="38" y="64"/>
                  <a:pt x="33" y="62"/>
                  <a:pt x="29" y="58"/>
                </a:cubicBezTo>
                <a:cubicBezTo>
                  <a:pt x="26" y="55"/>
                  <a:pt x="24" y="50"/>
                  <a:pt x="24" y="44"/>
                </a:cubicBezTo>
                <a:cubicBezTo>
                  <a:pt x="24" y="39"/>
                  <a:pt x="26" y="34"/>
                  <a:pt x="29" y="30"/>
                </a:cubicBezTo>
                <a:cubicBezTo>
                  <a:pt x="30" y="29"/>
                  <a:pt x="31" y="28"/>
                  <a:pt x="32" y="28"/>
                </a:cubicBezTo>
                <a:cubicBezTo>
                  <a:pt x="29" y="22"/>
                  <a:pt x="29" y="22"/>
                  <a:pt x="29" y="22"/>
                </a:cubicBezTo>
                <a:cubicBezTo>
                  <a:pt x="27" y="23"/>
                  <a:pt x="26" y="24"/>
                  <a:pt x="25" y="25"/>
                </a:cubicBezTo>
                <a:cubicBezTo>
                  <a:pt x="20" y="30"/>
                  <a:pt x="17" y="37"/>
                  <a:pt x="17" y="44"/>
                </a:cubicBezTo>
                <a:cubicBezTo>
                  <a:pt x="17" y="52"/>
                  <a:pt x="20" y="58"/>
                  <a:pt x="25" y="63"/>
                </a:cubicBezTo>
                <a:cubicBezTo>
                  <a:pt x="29" y="68"/>
                  <a:pt x="36" y="71"/>
                  <a:pt x="44" y="71"/>
                </a:cubicBezTo>
                <a:cubicBezTo>
                  <a:pt x="51" y="71"/>
                  <a:pt x="58" y="68"/>
                  <a:pt x="63" y="63"/>
                </a:cubicBezTo>
                <a:cubicBezTo>
                  <a:pt x="68" y="58"/>
                  <a:pt x="71" y="52"/>
                  <a:pt x="71" y="44"/>
                </a:cubicBezTo>
                <a:cubicBezTo>
                  <a:pt x="71" y="37"/>
                  <a:pt x="68" y="30"/>
                  <a:pt x="63" y="25"/>
                </a:cubicBezTo>
                <a:cubicBezTo>
                  <a:pt x="61" y="24"/>
                  <a:pt x="60" y="22"/>
                  <a:pt x="58" y="21"/>
                </a:cubicBezTo>
                <a:close/>
                <a:moveTo>
                  <a:pt x="40" y="7"/>
                </a:moveTo>
                <a:cubicBezTo>
                  <a:pt x="40" y="40"/>
                  <a:pt x="40" y="40"/>
                  <a:pt x="40" y="40"/>
                </a:cubicBezTo>
                <a:cubicBezTo>
                  <a:pt x="47" y="40"/>
                  <a:pt x="47" y="40"/>
                  <a:pt x="47" y="40"/>
                </a:cubicBezTo>
                <a:cubicBezTo>
                  <a:pt x="47" y="7"/>
                  <a:pt x="47" y="7"/>
                  <a:pt x="47" y="7"/>
                </a:cubicBezTo>
                <a:lnTo>
                  <a:pt x="40" y="7"/>
                </a:lnTo>
                <a:close/>
              </a:path>
            </a:pathLst>
          </a:custGeom>
          <a:solidFill>
            <a:srgbClr val="D6B9B2"/>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45" name="KSO_Shape"/>
          <p:cNvSpPr/>
          <p:nvPr/>
        </p:nvSpPr>
        <p:spPr>
          <a:xfrm>
            <a:off x="6351471" y="5448489"/>
            <a:ext cx="651309" cy="651309"/>
          </a:xfrm>
          <a:custGeom>
            <a:avLst/>
            <a:gdLst>
              <a:gd name="connsiteX0" fmla="*/ 320662 w 792088"/>
              <a:gd name="connsiteY0" fmla="*/ 99114 h 792088"/>
              <a:gd name="connsiteX1" fmla="*/ 320662 w 792088"/>
              <a:gd name="connsiteY1" fmla="*/ 475062 h 792088"/>
              <a:gd name="connsiteX2" fmla="*/ 696610 w 792088"/>
              <a:gd name="connsiteY2" fmla="*/ 475062 h 792088"/>
              <a:gd name="connsiteX3" fmla="*/ 696610 w 792088"/>
              <a:gd name="connsiteY3" fmla="*/ 434076 h 792088"/>
              <a:gd name="connsiteX4" fmla="*/ 361648 w 792088"/>
              <a:gd name="connsiteY4" fmla="*/ 434076 h 792088"/>
              <a:gd name="connsiteX5" fmla="*/ 361648 w 792088"/>
              <a:gd name="connsiteY5" fmla="*/ 99114 h 792088"/>
              <a:gd name="connsiteX6" fmla="*/ 396044 w 792088"/>
              <a:gd name="connsiteY6" fmla="*/ 0 h 792088"/>
              <a:gd name="connsiteX7" fmla="*/ 792088 w 792088"/>
              <a:gd name="connsiteY7" fmla="*/ 396044 h 792088"/>
              <a:gd name="connsiteX8" fmla="*/ 396044 w 792088"/>
              <a:gd name="connsiteY8" fmla="*/ 792088 h 792088"/>
              <a:gd name="connsiteX9" fmla="*/ 0 w 792088"/>
              <a:gd name="connsiteY9" fmla="*/ 396044 h 792088"/>
              <a:gd name="connsiteX10" fmla="*/ 396044 w 792088"/>
              <a:gd name="connsiteY10" fmla="*/ 0 h 79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2088" h="792088">
                <a:moveTo>
                  <a:pt x="320662" y="99114"/>
                </a:moveTo>
                <a:lnTo>
                  <a:pt x="320662" y="475062"/>
                </a:lnTo>
                <a:lnTo>
                  <a:pt x="696610" y="475062"/>
                </a:lnTo>
                <a:lnTo>
                  <a:pt x="696610" y="434076"/>
                </a:lnTo>
                <a:lnTo>
                  <a:pt x="361648" y="434076"/>
                </a:lnTo>
                <a:lnTo>
                  <a:pt x="361648" y="99114"/>
                </a:lnTo>
                <a:close/>
                <a:moveTo>
                  <a:pt x="396044" y="0"/>
                </a:moveTo>
                <a:cubicBezTo>
                  <a:pt x="614773" y="0"/>
                  <a:pt x="792088" y="177315"/>
                  <a:pt x="792088" y="396044"/>
                </a:cubicBezTo>
                <a:cubicBezTo>
                  <a:pt x="792088" y="614773"/>
                  <a:pt x="614773" y="792088"/>
                  <a:pt x="396044" y="792088"/>
                </a:cubicBezTo>
                <a:cubicBezTo>
                  <a:pt x="177315" y="792088"/>
                  <a:pt x="0" y="614773"/>
                  <a:pt x="0" y="396044"/>
                </a:cubicBezTo>
                <a:cubicBezTo>
                  <a:pt x="0" y="177315"/>
                  <a:pt x="177315" y="0"/>
                  <a:pt x="396044" y="0"/>
                </a:cubicBezTo>
                <a:close/>
              </a:path>
            </a:pathLst>
          </a:custGeom>
          <a:solidFill>
            <a:srgbClr val="564F62"/>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US" b="1">
              <a:solidFill>
                <a:srgbClr val="FFFFFF"/>
              </a:solidFill>
            </a:endParaRPr>
          </a:p>
        </p:txBody>
      </p:sp>
      <p:sp>
        <p:nvSpPr>
          <p:cNvPr id="46" name="KSO_Shape"/>
          <p:cNvSpPr/>
          <p:nvPr/>
        </p:nvSpPr>
        <p:spPr>
          <a:xfrm>
            <a:off x="7396457" y="5596123"/>
            <a:ext cx="652445" cy="444750"/>
          </a:xfrm>
          <a:custGeom>
            <a:avLst/>
            <a:gdLst/>
            <a:ahLst/>
            <a:cxnLst/>
            <a:rect l="l" t="t" r="r" b="b"/>
            <a:pathLst>
              <a:path w="1690322" h="1152128">
                <a:moveTo>
                  <a:pt x="826556" y="1149986"/>
                </a:moveTo>
                <a:lnTo>
                  <a:pt x="889752" y="1149986"/>
                </a:lnTo>
                <a:cubicBezTo>
                  <a:pt x="889500" y="1150690"/>
                  <a:pt x="889449" y="1151409"/>
                  <a:pt x="889399" y="1152128"/>
                </a:cubicBezTo>
                <a:lnTo>
                  <a:pt x="826226" y="1152128"/>
                </a:lnTo>
                <a:close/>
                <a:moveTo>
                  <a:pt x="1243612" y="747450"/>
                </a:moveTo>
                <a:cubicBezTo>
                  <a:pt x="1477312" y="740021"/>
                  <a:pt x="1674794" y="919019"/>
                  <a:pt x="1690322" y="1152128"/>
                </a:cubicBezTo>
                <a:lnTo>
                  <a:pt x="1626622" y="1152128"/>
                </a:lnTo>
                <a:cubicBezTo>
                  <a:pt x="1611628" y="955005"/>
                  <a:pt x="1443876" y="804288"/>
                  <a:pt x="1245620" y="810590"/>
                </a:cubicBezTo>
                <a:cubicBezTo>
                  <a:pt x="1189595" y="812371"/>
                  <a:pt x="1136798" y="826511"/>
                  <a:pt x="1090488" y="851592"/>
                </a:cubicBezTo>
                <a:cubicBezTo>
                  <a:pt x="1079087" y="833319"/>
                  <a:pt x="1065672" y="816545"/>
                  <a:pt x="1049512" y="802255"/>
                </a:cubicBezTo>
                <a:cubicBezTo>
                  <a:pt x="1106685" y="768739"/>
                  <a:pt x="1172955" y="749696"/>
                  <a:pt x="1243612" y="747450"/>
                </a:cubicBezTo>
                <a:close/>
                <a:moveTo>
                  <a:pt x="562417" y="606836"/>
                </a:moveTo>
                <a:cubicBezTo>
                  <a:pt x="877321" y="596825"/>
                  <a:pt x="1143423" y="838020"/>
                  <a:pt x="1164346" y="1152128"/>
                </a:cubicBezTo>
                <a:lnTo>
                  <a:pt x="1078512" y="1152128"/>
                </a:lnTo>
                <a:cubicBezTo>
                  <a:pt x="1058307" y="886510"/>
                  <a:pt x="832267" y="683424"/>
                  <a:pt x="565122" y="691915"/>
                </a:cubicBezTo>
                <a:cubicBezTo>
                  <a:pt x="308709" y="700066"/>
                  <a:pt x="102467" y="900340"/>
                  <a:pt x="85124" y="1152128"/>
                </a:cubicBezTo>
                <a:lnTo>
                  <a:pt x="0" y="1152128"/>
                </a:lnTo>
                <a:cubicBezTo>
                  <a:pt x="17286" y="854342"/>
                  <a:pt x="260044" y="616447"/>
                  <a:pt x="562417" y="606836"/>
                </a:cubicBezTo>
                <a:close/>
                <a:moveTo>
                  <a:pt x="1257403" y="357877"/>
                </a:moveTo>
                <a:cubicBezTo>
                  <a:pt x="1175548" y="357877"/>
                  <a:pt x="1109192" y="424234"/>
                  <a:pt x="1109192" y="506089"/>
                </a:cubicBezTo>
                <a:cubicBezTo>
                  <a:pt x="1109192" y="587944"/>
                  <a:pt x="1175548" y="654300"/>
                  <a:pt x="1257403" y="654300"/>
                </a:cubicBezTo>
                <a:cubicBezTo>
                  <a:pt x="1339258" y="654300"/>
                  <a:pt x="1405614" y="587944"/>
                  <a:pt x="1405614" y="506089"/>
                </a:cubicBezTo>
                <a:cubicBezTo>
                  <a:pt x="1405614" y="424234"/>
                  <a:pt x="1339258" y="357877"/>
                  <a:pt x="1257403" y="357877"/>
                </a:cubicBezTo>
                <a:close/>
                <a:moveTo>
                  <a:pt x="1257403" y="297099"/>
                </a:moveTo>
                <a:cubicBezTo>
                  <a:pt x="1372825" y="297099"/>
                  <a:pt x="1466393" y="390667"/>
                  <a:pt x="1466393" y="506089"/>
                </a:cubicBezTo>
                <a:cubicBezTo>
                  <a:pt x="1466393" y="621511"/>
                  <a:pt x="1372825" y="715079"/>
                  <a:pt x="1257403" y="715079"/>
                </a:cubicBezTo>
                <a:cubicBezTo>
                  <a:pt x="1141981" y="715079"/>
                  <a:pt x="1048414" y="621511"/>
                  <a:pt x="1048414" y="506089"/>
                </a:cubicBezTo>
                <a:cubicBezTo>
                  <a:pt x="1048414" y="390667"/>
                  <a:pt x="1141981" y="297099"/>
                  <a:pt x="1257403" y="297099"/>
                </a:cubicBezTo>
                <a:close/>
                <a:moveTo>
                  <a:pt x="580999" y="81897"/>
                </a:moveTo>
                <a:cubicBezTo>
                  <a:pt x="470702" y="81897"/>
                  <a:pt x="381289" y="171311"/>
                  <a:pt x="381289" y="281608"/>
                </a:cubicBezTo>
                <a:cubicBezTo>
                  <a:pt x="381289" y="391906"/>
                  <a:pt x="470702" y="481318"/>
                  <a:pt x="580999" y="481318"/>
                </a:cubicBezTo>
                <a:cubicBezTo>
                  <a:pt x="691297" y="481318"/>
                  <a:pt x="780710" y="391906"/>
                  <a:pt x="780710" y="281608"/>
                </a:cubicBezTo>
                <a:cubicBezTo>
                  <a:pt x="780710" y="171311"/>
                  <a:pt x="691297" y="81897"/>
                  <a:pt x="580999" y="81897"/>
                </a:cubicBezTo>
                <a:close/>
                <a:moveTo>
                  <a:pt x="580999" y="0"/>
                </a:moveTo>
                <a:cubicBezTo>
                  <a:pt x="736527" y="0"/>
                  <a:pt x="862607" y="126080"/>
                  <a:pt x="862607" y="281608"/>
                </a:cubicBezTo>
                <a:cubicBezTo>
                  <a:pt x="862607" y="437136"/>
                  <a:pt x="736527" y="563216"/>
                  <a:pt x="580999" y="563216"/>
                </a:cubicBezTo>
                <a:cubicBezTo>
                  <a:pt x="425471" y="563216"/>
                  <a:pt x="299392" y="437136"/>
                  <a:pt x="299392" y="281608"/>
                </a:cubicBezTo>
                <a:cubicBezTo>
                  <a:pt x="299392" y="126080"/>
                  <a:pt x="425471" y="0"/>
                  <a:pt x="580999" y="0"/>
                </a:cubicBezTo>
                <a:close/>
              </a:path>
            </a:pathLst>
          </a:custGeom>
          <a:solidFill>
            <a:srgbClr val="D6B9B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b="1">
              <a:solidFill>
                <a:srgbClr val="FFFFFF"/>
              </a:solidFill>
            </a:endParaRPr>
          </a:p>
        </p:txBody>
      </p:sp>
      <p:sp>
        <p:nvSpPr>
          <p:cNvPr id="47" name="KSO_Shape"/>
          <p:cNvSpPr>
            <a:spLocks noChangeAspect="1"/>
          </p:cNvSpPr>
          <p:nvPr/>
        </p:nvSpPr>
        <p:spPr>
          <a:xfrm>
            <a:off x="7757809" y="1885172"/>
            <a:ext cx="2130216" cy="1164962"/>
          </a:xfrm>
          <a:custGeom>
            <a:avLst/>
            <a:gdLst>
              <a:gd name="connsiteX0" fmla="*/ 35914551 w 43671952"/>
              <a:gd name="connsiteY0" fmla="*/ 23775244 h 23902640"/>
              <a:gd name="connsiteX1" fmla="*/ 35976759 w 43671952"/>
              <a:gd name="connsiteY1" fmla="*/ 23783576 h 23902640"/>
              <a:gd name="connsiteX2" fmla="*/ 36005335 w 43671952"/>
              <a:gd name="connsiteY2" fmla="*/ 23819296 h 23902640"/>
              <a:gd name="connsiteX3" fmla="*/ 36000571 w 43671952"/>
              <a:gd name="connsiteY3" fmla="*/ 23864540 h 23902640"/>
              <a:gd name="connsiteX4" fmla="*/ 35948183 w 43671952"/>
              <a:gd name="connsiteY4" fmla="*/ 23902640 h 23902640"/>
              <a:gd name="connsiteX5" fmla="*/ 35933895 w 43671952"/>
              <a:gd name="connsiteY5" fmla="*/ 23843108 h 23902640"/>
              <a:gd name="connsiteX6" fmla="*/ 35864839 w 43671952"/>
              <a:gd name="connsiteY6" fmla="*/ 23788340 h 23902640"/>
              <a:gd name="connsiteX7" fmla="*/ 35914551 w 43671952"/>
              <a:gd name="connsiteY7" fmla="*/ 23775244 h 23902640"/>
              <a:gd name="connsiteX8" fmla="*/ 35705295 w 43671952"/>
              <a:gd name="connsiteY8" fmla="*/ 23452584 h 23902640"/>
              <a:gd name="connsiteX9" fmla="*/ 35733871 w 43671952"/>
              <a:gd name="connsiteY9" fmla="*/ 23469252 h 23902640"/>
              <a:gd name="connsiteX10" fmla="*/ 35733871 w 43671952"/>
              <a:gd name="connsiteY10" fmla="*/ 23562124 h 23902640"/>
              <a:gd name="connsiteX11" fmla="*/ 35657671 w 43671952"/>
              <a:gd name="connsiteY11" fmla="*/ 23554980 h 23902640"/>
              <a:gd name="connsiteX12" fmla="*/ 35643383 w 43671952"/>
              <a:gd name="connsiteY12" fmla="*/ 23500208 h 23902640"/>
              <a:gd name="connsiteX13" fmla="*/ 35705295 w 43671952"/>
              <a:gd name="connsiteY13" fmla="*/ 23452584 h 23902640"/>
              <a:gd name="connsiteX14" fmla="*/ 37335819 w 43671952"/>
              <a:gd name="connsiteY14" fmla="*/ 23431004 h 23902640"/>
              <a:gd name="connsiteX15" fmla="*/ 37350739 w 43671952"/>
              <a:gd name="connsiteY15" fmla="*/ 23435916 h 23902640"/>
              <a:gd name="connsiteX16" fmla="*/ 37357883 w 43671952"/>
              <a:gd name="connsiteY16" fmla="*/ 23478780 h 23902640"/>
              <a:gd name="connsiteX17" fmla="*/ 37317403 w 43671952"/>
              <a:gd name="connsiteY17" fmla="*/ 23521640 h 23902640"/>
              <a:gd name="connsiteX18" fmla="*/ 37250727 w 43671952"/>
              <a:gd name="connsiteY18" fmla="*/ 23516880 h 23902640"/>
              <a:gd name="connsiteX19" fmla="*/ 37303115 w 43671952"/>
              <a:gd name="connsiteY19" fmla="*/ 23443060 h 23902640"/>
              <a:gd name="connsiteX20" fmla="*/ 37335819 w 43671952"/>
              <a:gd name="connsiteY20" fmla="*/ 23431004 h 23902640"/>
              <a:gd name="connsiteX21" fmla="*/ 36191071 w 43671952"/>
              <a:gd name="connsiteY21" fmla="*/ 23426392 h 23902640"/>
              <a:gd name="connsiteX22" fmla="*/ 36252983 w 43671952"/>
              <a:gd name="connsiteY22" fmla="*/ 23493068 h 23902640"/>
              <a:gd name="connsiteX23" fmla="*/ 36248219 w 43671952"/>
              <a:gd name="connsiteY23" fmla="*/ 23666900 h 23902640"/>
              <a:gd name="connsiteX24" fmla="*/ 36312515 w 43671952"/>
              <a:gd name="connsiteY24" fmla="*/ 23797868 h 23902640"/>
              <a:gd name="connsiteX25" fmla="*/ 36274415 w 43671952"/>
              <a:gd name="connsiteY25" fmla="*/ 23845492 h 23902640"/>
              <a:gd name="connsiteX26" fmla="*/ 36186307 w 43671952"/>
              <a:gd name="connsiteY26" fmla="*/ 23838348 h 23902640"/>
              <a:gd name="connsiteX27" fmla="*/ 35750539 w 43671952"/>
              <a:gd name="connsiteY27" fmla="*/ 23640704 h 23902640"/>
              <a:gd name="connsiteX28" fmla="*/ 36041051 w 43671952"/>
              <a:gd name="connsiteY28" fmla="*/ 23705000 h 23902640"/>
              <a:gd name="connsiteX29" fmla="*/ 36048195 w 43671952"/>
              <a:gd name="connsiteY29" fmla="*/ 23657372 h 23902640"/>
              <a:gd name="connsiteX30" fmla="*/ 36017239 w 43671952"/>
              <a:gd name="connsiteY30" fmla="*/ 23616892 h 23902640"/>
              <a:gd name="connsiteX31" fmla="*/ 36029147 w 43671952"/>
              <a:gd name="connsiteY31" fmla="*/ 23571648 h 23902640"/>
              <a:gd name="connsiteX32" fmla="*/ 36138683 w 43671952"/>
              <a:gd name="connsiteY32" fmla="*/ 23550216 h 23902640"/>
              <a:gd name="connsiteX33" fmla="*/ 36100583 w 43671952"/>
              <a:gd name="connsiteY33" fmla="*/ 23497828 h 23902640"/>
              <a:gd name="connsiteX34" fmla="*/ 36191071 w 43671952"/>
              <a:gd name="connsiteY34" fmla="*/ 23426392 h 23902640"/>
              <a:gd name="connsiteX35" fmla="*/ 37186655 w 43671952"/>
              <a:gd name="connsiteY35" fmla="*/ 23391716 h 23902640"/>
              <a:gd name="connsiteX36" fmla="*/ 37215007 w 43671952"/>
              <a:gd name="connsiteY36" fmla="*/ 23397816 h 23902640"/>
              <a:gd name="connsiteX37" fmla="*/ 37212627 w 43671952"/>
              <a:gd name="connsiteY37" fmla="*/ 23476400 h 23902640"/>
              <a:gd name="connsiteX38" fmla="*/ 37131663 w 43671952"/>
              <a:gd name="connsiteY38" fmla="*/ 23521644 h 23902640"/>
              <a:gd name="connsiteX39" fmla="*/ 37043555 w 43671952"/>
              <a:gd name="connsiteY39" fmla="*/ 23533548 h 23902640"/>
              <a:gd name="connsiteX40" fmla="*/ 37100707 w 43671952"/>
              <a:gd name="connsiteY40" fmla="*/ 23428772 h 23902640"/>
              <a:gd name="connsiteX41" fmla="*/ 37186655 w 43671952"/>
              <a:gd name="connsiteY41" fmla="*/ 23391716 h 23902640"/>
              <a:gd name="connsiteX42" fmla="*/ 35876747 w 43671952"/>
              <a:gd name="connsiteY42" fmla="*/ 23376384 h 23902640"/>
              <a:gd name="connsiteX43" fmla="*/ 35929131 w 43671952"/>
              <a:gd name="connsiteY43" fmla="*/ 23431152 h 23902640"/>
              <a:gd name="connsiteX44" fmla="*/ 35855315 w 43671952"/>
              <a:gd name="connsiteY44" fmla="*/ 23445440 h 23902640"/>
              <a:gd name="connsiteX45" fmla="*/ 35807691 w 43671952"/>
              <a:gd name="connsiteY45" fmla="*/ 23395436 h 23902640"/>
              <a:gd name="connsiteX46" fmla="*/ 35876747 w 43671952"/>
              <a:gd name="connsiteY46" fmla="*/ 23376384 h 23902640"/>
              <a:gd name="connsiteX47" fmla="*/ 22687623 w 43671952"/>
              <a:gd name="connsiteY47" fmla="*/ 22135148 h 23902640"/>
              <a:gd name="connsiteX48" fmla="*/ 22710483 w 43671952"/>
              <a:gd name="connsiteY48" fmla="*/ 22150388 h 23902640"/>
              <a:gd name="connsiteX49" fmla="*/ 22702863 w 43671952"/>
              <a:gd name="connsiteY49" fmla="*/ 22196108 h 23902640"/>
              <a:gd name="connsiteX50" fmla="*/ 22687623 w 43671952"/>
              <a:gd name="connsiteY50" fmla="*/ 22211348 h 23902640"/>
              <a:gd name="connsiteX51" fmla="*/ 22664763 w 43671952"/>
              <a:gd name="connsiteY51" fmla="*/ 22142768 h 23902640"/>
              <a:gd name="connsiteX52" fmla="*/ 22687623 w 43671952"/>
              <a:gd name="connsiteY52" fmla="*/ 22135148 h 23902640"/>
              <a:gd name="connsiteX53" fmla="*/ 36722091 w 43671952"/>
              <a:gd name="connsiteY53" fmla="*/ 21976208 h 23902640"/>
              <a:gd name="connsiteX54" fmla="*/ 36724471 w 43671952"/>
              <a:gd name="connsiteY54" fmla="*/ 22026216 h 23902640"/>
              <a:gd name="connsiteX55" fmla="*/ 36676847 w 43671952"/>
              <a:gd name="connsiteY55" fmla="*/ 22007168 h 23902640"/>
              <a:gd name="connsiteX56" fmla="*/ 23850547 w 43671952"/>
              <a:gd name="connsiteY56" fmla="*/ 21828368 h 23902640"/>
              <a:gd name="connsiteX57" fmla="*/ 23868723 w 43671952"/>
              <a:gd name="connsiteY57" fmla="*/ 21845588 h 23902640"/>
              <a:gd name="connsiteX58" fmla="*/ 23876343 w 43671952"/>
              <a:gd name="connsiteY58" fmla="*/ 21868448 h 23902640"/>
              <a:gd name="connsiteX59" fmla="*/ 23838243 w 43671952"/>
              <a:gd name="connsiteY59" fmla="*/ 21898928 h 23902640"/>
              <a:gd name="connsiteX60" fmla="*/ 23845863 w 43671952"/>
              <a:gd name="connsiteY60" fmla="*/ 21830348 h 23902640"/>
              <a:gd name="connsiteX61" fmla="*/ 23850547 w 43671952"/>
              <a:gd name="connsiteY61" fmla="*/ 21828368 h 23902640"/>
              <a:gd name="connsiteX62" fmla="*/ 12789754 w 43671952"/>
              <a:gd name="connsiteY62" fmla="*/ 21747956 h 23902640"/>
              <a:gd name="connsiteX63" fmla="*/ 12815947 w 43671952"/>
              <a:gd name="connsiteY63" fmla="*/ 21755100 h 23902640"/>
              <a:gd name="connsiteX64" fmla="*/ 12830235 w 43671952"/>
              <a:gd name="connsiteY64" fmla="*/ 21762244 h 23902640"/>
              <a:gd name="connsiteX65" fmla="*/ 12846904 w 43671952"/>
              <a:gd name="connsiteY65" fmla="*/ 21776532 h 23902640"/>
              <a:gd name="connsiteX66" fmla="*/ 12858807 w 43671952"/>
              <a:gd name="connsiteY66" fmla="*/ 21790820 h 23902640"/>
              <a:gd name="connsiteX67" fmla="*/ 12873097 w 43671952"/>
              <a:gd name="connsiteY67" fmla="*/ 21795584 h 23902640"/>
              <a:gd name="connsiteX68" fmla="*/ 12935007 w 43671952"/>
              <a:gd name="connsiteY68" fmla="*/ 21800344 h 23902640"/>
              <a:gd name="connsiteX69" fmla="*/ 12956439 w 43671952"/>
              <a:gd name="connsiteY69" fmla="*/ 21805108 h 23902640"/>
              <a:gd name="connsiteX70" fmla="*/ 12970728 w 43671952"/>
              <a:gd name="connsiteY70" fmla="*/ 21809868 h 23902640"/>
              <a:gd name="connsiteX71" fmla="*/ 12975489 w 43671952"/>
              <a:gd name="connsiteY71" fmla="*/ 21817012 h 23902640"/>
              <a:gd name="connsiteX72" fmla="*/ 12980252 w 43671952"/>
              <a:gd name="connsiteY72" fmla="*/ 21831300 h 23902640"/>
              <a:gd name="connsiteX73" fmla="*/ 12977873 w 43671952"/>
              <a:gd name="connsiteY73" fmla="*/ 21871784 h 23902640"/>
              <a:gd name="connsiteX74" fmla="*/ 12968347 w 43671952"/>
              <a:gd name="connsiteY74" fmla="*/ 21886068 h 23902640"/>
              <a:gd name="connsiteX75" fmla="*/ 12963584 w 43671952"/>
              <a:gd name="connsiteY75" fmla="*/ 21895596 h 23902640"/>
              <a:gd name="connsiteX76" fmla="*/ 12942151 w 43671952"/>
              <a:gd name="connsiteY76" fmla="*/ 21914644 h 23902640"/>
              <a:gd name="connsiteX77" fmla="*/ 12927867 w 43671952"/>
              <a:gd name="connsiteY77" fmla="*/ 21919408 h 23902640"/>
              <a:gd name="connsiteX78" fmla="*/ 12906433 w 43671952"/>
              <a:gd name="connsiteY78" fmla="*/ 21928932 h 23902640"/>
              <a:gd name="connsiteX79" fmla="*/ 12896910 w 43671952"/>
              <a:gd name="connsiteY79" fmla="*/ 21931312 h 23902640"/>
              <a:gd name="connsiteX80" fmla="*/ 12894529 w 43671952"/>
              <a:gd name="connsiteY80" fmla="*/ 21931312 h 23902640"/>
              <a:gd name="connsiteX81" fmla="*/ 12875477 w 43671952"/>
              <a:gd name="connsiteY81" fmla="*/ 21921788 h 23902640"/>
              <a:gd name="connsiteX82" fmla="*/ 12858807 w 43671952"/>
              <a:gd name="connsiteY82" fmla="*/ 21914644 h 23902640"/>
              <a:gd name="connsiteX83" fmla="*/ 12849283 w 43671952"/>
              <a:gd name="connsiteY83" fmla="*/ 21907500 h 23902640"/>
              <a:gd name="connsiteX84" fmla="*/ 12842140 w 43671952"/>
              <a:gd name="connsiteY84" fmla="*/ 21905120 h 23902640"/>
              <a:gd name="connsiteX85" fmla="*/ 12832615 w 43671952"/>
              <a:gd name="connsiteY85" fmla="*/ 21900356 h 23902640"/>
              <a:gd name="connsiteX86" fmla="*/ 12815947 w 43671952"/>
              <a:gd name="connsiteY86" fmla="*/ 21888452 h 23902640"/>
              <a:gd name="connsiteX87" fmla="*/ 12808804 w 43671952"/>
              <a:gd name="connsiteY87" fmla="*/ 21883688 h 23902640"/>
              <a:gd name="connsiteX88" fmla="*/ 12799278 w 43671952"/>
              <a:gd name="connsiteY88" fmla="*/ 21869400 h 23902640"/>
              <a:gd name="connsiteX89" fmla="*/ 12789754 w 43671952"/>
              <a:gd name="connsiteY89" fmla="*/ 21847968 h 23902640"/>
              <a:gd name="connsiteX90" fmla="*/ 12784990 w 43671952"/>
              <a:gd name="connsiteY90" fmla="*/ 21831300 h 23902640"/>
              <a:gd name="connsiteX91" fmla="*/ 12780229 w 43671952"/>
              <a:gd name="connsiteY91" fmla="*/ 21812252 h 23902640"/>
              <a:gd name="connsiteX92" fmla="*/ 12780229 w 43671952"/>
              <a:gd name="connsiteY92" fmla="*/ 21757484 h 23902640"/>
              <a:gd name="connsiteX93" fmla="*/ 12782610 w 43671952"/>
              <a:gd name="connsiteY93" fmla="*/ 21750340 h 23902640"/>
              <a:gd name="connsiteX94" fmla="*/ 12789754 w 43671952"/>
              <a:gd name="connsiteY94" fmla="*/ 21747956 h 23902640"/>
              <a:gd name="connsiteX95" fmla="*/ 23502963 w 43671952"/>
              <a:gd name="connsiteY95" fmla="*/ 21578888 h 23902640"/>
              <a:gd name="connsiteX96" fmla="*/ 23548683 w 43671952"/>
              <a:gd name="connsiteY96" fmla="*/ 21594128 h 23902640"/>
              <a:gd name="connsiteX97" fmla="*/ 23541063 w 43671952"/>
              <a:gd name="connsiteY97" fmla="*/ 21655088 h 23902640"/>
              <a:gd name="connsiteX98" fmla="*/ 23495343 w 43671952"/>
              <a:gd name="connsiteY98" fmla="*/ 21601748 h 23902640"/>
              <a:gd name="connsiteX99" fmla="*/ 23502963 w 43671952"/>
              <a:gd name="connsiteY99" fmla="*/ 21578888 h 23902640"/>
              <a:gd name="connsiteX100" fmla="*/ 36876871 w 43671952"/>
              <a:gd name="connsiteY100" fmla="*/ 21571396 h 23902640"/>
              <a:gd name="connsiteX101" fmla="*/ 36826863 w 43671952"/>
              <a:gd name="connsiteY101" fmla="*/ 21719036 h 23902640"/>
              <a:gd name="connsiteX102" fmla="*/ 36745903 w 43671952"/>
              <a:gd name="connsiteY102" fmla="*/ 21783328 h 23902640"/>
              <a:gd name="connsiteX103" fmla="*/ 36757807 w 43671952"/>
              <a:gd name="connsiteY103" fmla="*/ 21692840 h 23902640"/>
              <a:gd name="connsiteX104" fmla="*/ 23777283 w 43671952"/>
              <a:gd name="connsiteY104" fmla="*/ 20946428 h 23902640"/>
              <a:gd name="connsiteX105" fmla="*/ 23800143 w 43671952"/>
              <a:gd name="connsiteY105" fmla="*/ 20992148 h 23902640"/>
              <a:gd name="connsiteX106" fmla="*/ 23792523 w 43671952"/>
              <a:gd name="connsiteY106" fmla="*/ 21015008 h 23902640"/>
              <a:gd name="connsiteX107" fmla="*/ 23754423 w 43671952"/>
              <a:gd name="connsiteY107" fmla="*/ 21060728 h 23902640"/>
              <a:gd name="connsiteX108" fmla="*/ 23708703 w 43671952"/>
              <a:gd name="connsiteY108" fmla="*/ 20976908 h 23902640"/>
              <a:gd name="connsiteX109" fmla="*/ 23731563 w 43671952"/>
              <a:gd name="connsiteY109" fmla="*/ 20961668 h 23902640"/>
              <a:gd name="connsiteX110" fmla="*/ 23777283 w 43671952"/>
              <a:gd name="connsiteY110" fmla="*/ 20946428 h 23902640"/>
              <a:gd name="connsiteX111" fmla="*/ 25998611 w 43671952"/>
              <a:gd name="connsiteY111" fmla="*/ 20467320 h 23902640"/>
              <a:gd name="connsiteX112" fmla="*/ 26021471 w 43671952"/>
              <a:gd name="connsiteY112" fmla="*/ 20490180 h 23902640"/>
              <a:gd name="connsiteX113" fmla="*/ 25998611 w 43671952"/>
              <a:gd name="connsiteY113" fmla="*/ 20513040 h 23902640"/>
              <a:gd name="connsiteX114" fmla="*/ 25975751 w 43671952"/>
              <a:gd name="connsiteY114" fmla="*/ 20490180 h 23902640"/>
              <a:gd name="connsiteX115" fmla="*/ 25998611 w 43671952"/>
              <a:gd name="connsiteY115" fmla="*/ 20467320 h 23902640"/>
              <a:gd name="connsiteX116" fmla="*/ 24425315 w 43671952"/>
              <a:gd name="connsiteY116" fmla="*/ 20014852 h 23902640"/>
              <a:gd name="connsiteX117" fmla="*/ 24455479 w 43671952"/>
              <a:gd name="connsiteY117" fmla="*/ 20157728 h 23902640"/>
              <a:gd name="connsiteX118" fmla="*/ 24569779 w 43671952"/>
              <a:gd name="connsiteY118" fmla="*/ 20119628 h 23902640"/>
              <a:gd name="connsiteX119" fmla="*/ 24525327 w 43671952"/>
              <a:gd name="connsiteY119" fmla="*/ 20214880 h 23902640"/>
              <a:gd name="connsiteX120" fmla="*/ 24525327 w 43671952"/>
              <a:gd name="connsiteY120" fmla="*/ 20310128 h 23902640"/>
              <a:gd name="connsiteX121" fmla="*/ 24432459 w 43671952"/>
              <a:gd name="connsiteY121" fmla="*/ 20400616 h 23902640"/>
              <a:gd name="connsiteX122" fmla="*/ 24378483 w 43671952"/>
              <a:gd name="connsiteY122" fmla="*/ 20545080 h 23902640"/>
              <a:gd name="connsiteX123" fmla="*/ 24163379 w 43671952"/>
              <a:gd name="connsiteY123" fmla="*/ 20576828 h 23902640"/>
              <a:gd name="connsiteX124" fmla="*/ 24118927 w 43671952"/>
              <a:gd name="connsiteY124" fmla="*/ 20843528 h 23902640"/>
              <a:gd name="connsiteX125" fmla="*/ 23880011 w 43671952"/>
              <a:gd name="connsiteY125" fmla="*/ 20952272 h 23902640"/>
              <a:gd name="connsiteX126" fmla="*/ 23763327 w 43671952"/>
              <a:gd name="connsiteY126" fmla="*/ 20862580 h 23902640"/>
              <a:gd name="connsiteX127" fmla="*/ 23610931 w 43671952"/>
              <a:gd name="connsiteY127" fmla="*/ 20837180 h 23902640"/>
              <a:gd name="connsiteX128" fmla="*/ 23699039 w 43671952"/>
              <a:gd name="connsiteY128" fmla="*/ 20728436 h 23902640"/>
              <a:gd name="connsiteX129" fmla="*/ 23880007 w 43671952"/>
              <a:gd name="connsiteY129" fmla="*/ 20541904 h 23902640"/>
              <a:gd name="connsiteX130" fmla="*/ 23998279 w 43671952"/>
              <a:gd name="connsiteY130" fmla="*/ 20506980 h 23902640"/>
              <a:gd name="connsiteX131" fmla="*/ 24158615 w 43671952"/>
              <a:gd name="connsiteY131" fmla="*/ 20360136 h 23902640"/>
              <a:gd name="connsiteX132" fmla="*/ 24188779 w 43671952"/>
              <a:gd name="connsiteY132" fmla="*/ 20252980 h 23902640"/>
              <a:gd name="connsiteX133" fmla="*/ 24303871 w 43671952"/>
              <a:gd name="connsiteY133" fmla="*/ 20159316 h 23902640"/>
              <a:gd name="connsiteX134" fmla="*/ 24425315 w 43671952"/>
              <a:gd name="connsiteY134" fmla="*/ 20014852 h 23902640"/>
              <a:gd name="connsiteX135" fmla="*/ 21073579 w 43671952"/>
              <a:gd name="connsiteY135" fmla="*/ 19990916 h 23902640"/>
              <a:gd name="connsiteX136" fmla="*/ 21201387 w 43671952"/>
              <a:gd name="connsiteY136" fmla="*/ 20054540 h 23902640"/>
              <a:gd name="connsiteX137" fmla="*/ 21341879 w 43671952"/>
              <a:gd name="connsiteY137" fmla="*/ 20016440 h 23902640"/>
              <a:gd name="connsiteX138" fmla="*/ 21470467 w 43671952"/>
              <a:gd name="connsiteY138" fmla="*/ 20030728 h 23902640"/>
              <a:gd name="connsiteX139" fmla="*/ 21477611 w 43671952"/>
              <a:gd name="connsiteY139" fmla="*/ 20106928 h 23902640"/>
              <a:gd name="connsiteX140" fmla="*/ 21427603 w 43671952"/>
              <a:gd name="connsiteY140" fmla="*/ 20199796 h 23902640"/>
              <a:gd name="connsiteX141" fmla="*/ 21418077 w 43671952"/>
              <a:gd name="connsiteY141" fmla="*/ 20337912 h 23902640"/>
              <a:gd name="connsiteX142" fmla="*/ 21337115 w 43671952"/>
              <a:gd name="connsiteY142" fmla="*/ 20340292 h 23902640"/>
              <a:gd name="connsiteX143" fmla="*/ 21213291 w 43671952"/>
              <a:gd name="connsiteY143" fmla="*/ 20416492 h 23902640"/>
              <a:gd name="connsiteX144" fmla="*/ 21156143 w 43671952"/>
              <a:gd name="connsiteY144" fmla="*/ 20330768 h 23902640"/>
              <a:gd name="connsiteX145" fmla="*/ 21072799 w 43671952"/>
              <a:gd name="connsiteY145" fmla="*/ 20259328 h 23902640"/>
              <a:gd name="connsiteX146" fmla="*/ 21087087 w 43671952"/>
              <a:gd name="connsiteY146" fmla="*/ 20164080 h 23902640"/>
              <a:gd name="connsiteX147" fmla="*/ 21032315 w 43671952"/>
              <a:gd name="connsiteY147" fmla="*/ 20002152 h 23902640"/>
              <a:gd name="connsiteX148" fmla="*/ 21073579 w 43671952"/>
              <a:gd name="connsiteY148" fmla="*/ 19990916 h 23902640"/>
              <a:gd name="connsiteX149" fmla="*/ 28818011 w 43671952"/>
              <a:gd name="connsiteY149" fmla="*/ 19695796 h 23902640"/>
              <a:gd name="connsiteX150" fmla="*/ 28840871 w 43671952"/>
              <a:gd name="connsiteY150" fmla="*/ 19718656 h 23902640"/>
              <a:gd name="connsiteX151" fmla="*/ 28818011 w 43671952"/>
              <a:gd name="connsiteY151" fmla="*/ 19741516 h 23902640"/>
              <a:gd name="connsiteX152" fmla="*/ 28795151 w 43671952"/>
              <a:gd name="connsiteY152" fmla="*/ 19718656 h 23902640"/>
              <a:gd name="connsiteX153" fmla="*/ 28818011 w 43671952"/>
              <a:gd name="connsiteY153" fmla="*/ 19695796 h 23902640"/>
              <a:gd name="connsiteX154" fmla="*/ 16059208 w 43671952"/>
              <a:gd name="connsiteY154" fmla="*/ 19464340 h 23902640"/>
              <a:gd name="connsiteX155" fmla="*/ 16066353 w 43671952"/>
              <a:gd name="connsiteY155" fmla="*/ 19466720 h 23902640"/>
              <a:gd name="connsiteX156" fmla="*/ 16080640 w 43671952"/>
              <a:gd name="connsiteY156" fmla="*/ 19476244 h 23902640"/>
              <a:gd name="connsiteX157" fmla="*/ 16085402 w 43671952"/>
              <a:gd name="connsiteY157" fmla="*/ 19492912 h 23902640"/>
              <a:gd name="connsiteX158" fmla="*/ 16083020 w 43671952"/>
              <a:gd name="connsiteY158" fmla="*/ 19504820 h 23902640"/>
              <a:gd name="connsiteX159" fmla="*/ 16080640 w 43671952"/>
              <a:gd name="connsiteY159" fmla="*/ 19511964 h 23902640"/>
              <a:gd name="connsiteX160" fmla="*/ 16071113 w 43671952"/>
              <a:gd name="connsiteY160" fmla="*/ 19516728 h 23902640"/>
              <a:gd name="connsiteX161" fmla="*/ 16061590 w 43671952"/>
              <a:gd name="connsiteY161" fmla="*/ 19526252 h 23902640"/>
              <a:gd name="connsiteX162" fmla="*/ 16042540 w 43671952"/>
              <a:gd name="connsiteY162" fmla="*/ 19516728 h 23902640"/>
              <a:gd name="connsiteX163" fmla="*/ 16035394 w 43671952"/>
              <a:gd name="connsiteY163" fmla="*/ 19514344 h 23902640"/>
              <a:gd name="connsiteX164" fmla="*/ 16033016 w 43671952"/>
              <a:gd name="connsiteY164" fmla="*/ 19507200 h 23902640"/>
              <a:gd name="connsiteX165" fmla="*/ 16028251 w 43671952"/>
              <a:gd name="connsiteY165" fmla="*/ 19500056 h 23902640"/>
              <a:gd name="connsiteX166" fmla="*/ 16033016 w 43671952"/>
              <a:gd name="connsiteY166" fmla="*/ 19478628 h 23902640"/>
              <a:gd name="connsiteX167" fmla="*/ 16037777 w 43671952"/>
              <a:gd name="connsiteY167" fmla="*/ 19471484 h 23902640"/>
              <a:gd name="connsiteX168" fmla="*/ 16052065 w 43671952"/>
              <a:gd name="connsiteY168" fmla="*/ 19466720 h 23902640"/>
              <a:gd name="connsiteX169" fmla="*/ 27155899 w 43671952"/>
              <a:gd name="connsiteY169" fmla="*/ 19443384 h 23902640"/>
              <a:gd name="connsiteX170" fmla="*/ 27178759 w 43671952"/>
              <a:gd name="connsiteY170" fmla="*/ 19466244 h 23902640"/>
              <a:gd name="connsiteX171" fmla="*/ 27155899 w 43671952"/>
              <a:gd name="connsiteY171" fmla="*/ 19489104 h 23902640"/>
              <a:gd name="connsiteX172" fmla="*/ 27133039 w 43671952"/>
              <a:gd name="connsiteY172" fmla="*/ 19466244 h 23902640"/>
              <a:gd name="connsiteX173" fmla="*/ 27155899 w 43671952"/>
              <a:gd name="connsiteY173" fmla="*/ 19443384 h 23902640"/>
              <a:gd name="connsiteX174" fmla="*/ 28898975 w 43671952"/>
              <a:gd name="connsiteY174" fmla="*/ 19438620 h 23902640"/>
              <a:gd name="connsiteX175" fmla="*/ 28921835 w 43671952"/>
              <a:gd name="connsiteY175" fmla="*/ 19461480 h 23902640"/>
              <a:gd name="connsiteX176" fmla="*/ 28898975 w 43671952"/>
              <a:gd name="connsiteY176" fmla="*/ 19484340 h 23902640"/>
              <a:gd name="connsiteX177" fmla="*/ 28876115 w 43671952"/>
              <a:gd name="connsiteY177" fmla="*/ 19461480 h 23902640"/>
              <a:gd name="connsiteX178" fmla="*/ 28898975 w 43671952"/>
              <a:gd name="connsiteY178" fmla="*/ 19438620 h 23902640"/>
              <a:gd name="connsiteX179" fmla="*/ 31830851 w 43671952"/>
              <a:gd name="connsiteY179" fmla="*/ 19407532 h 23902640"/>
              <a:gd name="connsiteX180" fmla="*/ 31852279 w 43671952"/>
              <a:gd name="connsiteY180" fmla="*/ 19409916 h 23902640"/>
              <a:gd name="connsiteX181" fmla="*/ 31866567 w 43671952"/>
              <a:gd name="connsiteY181" fmla="*/ 19414676 h 23902640"/>
              <a:gd name="connsiteX182" fmla="*/ 31873711 w 43671952"/>
              <a:gd name="connsiteY182" fmla="*/ 19417056 h 23902640"/>
              <a:gd name="connsiteX183" fmla="*/ 31880855 w 43671952"/>
              <a:gd name="connsiteY183" fmla="*/ 19421820 h 23902640"/>
              <a:gd name="connsiteX184" fmla="*/ 31883235 w 43671952"/>
              <a:gd name="connsiteY184" fmla="*/ 19428964 h 23902640"/>
              <a:gd name="connsiteX185" fmla="*/ 31876091 w 43671952"/>
              <a:gd name="connsiteY185" fmla="*/ 19459920 h 23902640"/>
              <a:gd name="connsiteX186" fmla="*/ 31868951 w 43671952"/>
              <a:gd name="connsiteY186" fmla="*/ 19462300 h 23902640"/>
              <a:gd name="connsiteX187" fmla="*/ 31854663 w 43671952"/>
              <a:gd name="connsiteY187" fmla="*/ 19469444 h 23902640"/>
              <a:gd name="connsiteX188" fmla="*/ 31842755 w 43671952"/>
              <a:gd name="connsiteY188" fmla="*/ 19469444 h 23902640"/>
              <a:gd name="connsiteX189" fmla="*/ 31823707 w 43671952"/>
              <a:gd name="connsiteY189" fmla="*/ 19462300 h 23902640"/>
              <a:gd name="connsiteX190" fmla="*/ 31818943 w 43671952"/>
              <a:gd name="connsiteY190" fmla="*/ 19455156 h 23902640"/>
              <a:gd name="connsiteX191" fmla="*/ 31814179 w 43671952"/>
              <a:gd name="connsiteY191" fmla="*/ 19436108 h 23902640"/>
              <a:gd name="connsiteX192" fmla="*/ 31816563 w 43671952"/>
              <a:gd name="connsiteY192" fmla="*/ 19412296 h 23902640"/>
              <a:gd name="connsiteX193" fmla="*/ 31830851 w 43671952"/>
              <a:gd name="connsiteY193" fmla="*/ 19407532 h 23902640"/>
              <a:gd name="connsiteX194" fmla="*/ 20113451 w 43671952"/>
              <a:gd name="connsiteY194" fmla="*/ 19230404 h 23902640"/>
              <a:gd name="connsiteX195" fmla="*/ 20144111 w 43671952"/>
              <a:gd name="connsiteY195" fmla="*/ 19230628 h 23902640"/>
              <a:gd name="connsiteX196" fmla="*/ 20245711 w 43671952"/>
              <a:gd name="connsiteY196" fmla="*/ 19252852 h 23902640"/>
              <a:gd name="connsiteX197" fmla="*/ 20129823 w 43671952"/>
              <a:gd name="connsiteY197" fmla="*/ 19312384 h 23902640"/>
              <a:gd name="connsiteX198" fmla="*/ 20010759 w 43671952"/>
              <a:gd name="connsiteY198" fmla="*/ 19259204 h 23902640"/>
              <a:gd name="connsiteX199" fmla="*/ 20113451 w 43671952"/>
              <a:gd name="connsiteY199" fmla="*/ 19230404 h 23902640"/>
              <a:gd name="connsiteX200" fmla="*/ 24551523 w 43671952"/>
              <a:gd name="connsiteY200" fmla="*/ 19054416 h 23902640"/>
              <a:gd name="connsiteX201" fmla="*/ 24594383 w 43671952"/>
              <a:gd name="connsiteY201" fmla="*/ 19090136 h 23902640"/>
              <a:gd name="connsiteX202" fmla="*/ 24589623 w 43671952"/>
              <a:gd name="connsiteY202" fmla="*/ 19161572 h 23902640"/>
              <a:gd name="connsiteX203" fmla="*/ 24711067 w 43671952"/>
              <a:gd name="connsiteY203" fmla="*/ 19225868 h 23902640"/>
              <a:gd name="connsiteX204" fmla="*/ 24682491 w 43671952"/>
              <a:gd name="connsiteY204" fmla="*/ 19302068 h 23902640"/>
              <a:gd name="connsiteX205" fmla="*/ 24730115 w 43671952"/>
              <a:gd name="connsiteY205" fmla="*/ 19371124 h 23902640"/>
              <a:gd name="connsiteX206" fmla="*/ 24792027 w 43671952"/>
              <a:gd name="connsiteY206" fmla="*/ 19368740 h 23902640"/>
              <a:gd name="connsiteX207" fmla="*/ 24863467 w 43671952"/>
              <a:gd name="connsiteY207" fmla="*/ 19430652 h 23902640"/>
              <a:gd name="connsiteX208" fmla="*/ 24853943 w 43671952"/>
              <a:gd name="connsiteY208" fmla="*/ 19497328 h 23902640"/>
              <a:gd name="connsiteX209" fmla="*/ 24958715 w 43671952"/>
              <a:gd name="connsiteY209" fmla="*/ 19647348 h 23902640"/>
              <a:gd name="connsiteX210" fmla="*/ 25011103 w 43671952"/>
              <a:gd name="connsiteY210" fmla="*/ 19654492 h 23902640"/>
              <a:gd name="connsiteX211" fmla="*/ 25134927 w 43671952"/>
              <a:gd name="connsiteY211" fmla="*/ 19537808 h 23902640"/>
              <a:gd name="connsiteX212" fmla="*/ 25182555 w 43671952"/>
              <a:gd name="connsiteY212" fmla="*/ 19556860 h 23902640"/>
              <a:gd name="connsiteX213" fmla="*/ 25182555 w 43671952"/>
              <a:gd name="connsiteY213" fmla="*/ 19706880 h 23902640"/>
              <a:gd name="connsiteX214" fmla="*/ 25077779 w 43671952"/>
              <a:gd name="connsiteY214" fmla="*/ 19773552 h 23902640"/>
              <a:gd name="connsiteX215" fmla="*/ 25061111 w 43671952"/>
              <a:gd name="connsiteY215" fmla="*/ 19852136 h 23902640"/>
              <a:gd name="connsiteX216" fmla="*/ 24942047 w 43671952"/>
              <a:gd name="connsiteY216" fmla="*/ 19837848 h 23902640"/>
              <a:gd name="connsiteX217" fmla="*/ 24949191 w 43671952"/>
              <a:gd name="connsiteY217" fmla="*/ 19966436 h 23902640"/>
              <a:gd name="connsiteX218" fmla="*/ 24708683 w 43671952"/>
              <a:gd name="connsiteY218" fmla="*/ 20125980 h 23902640"/>
              <a:gd name="connsiteX219" fmla="*/ 24703923 w 43671952"/>
              <a:gd name="connsiteY219" fmla="*/ 19999772 h 23902640"/>
              <a:gd name="connsiteX220" fmla="*/ 24725355 w 43671952"/>
              <a:gd name="connsiteY220" fmla="*/ 19911668 h 23902640"/>
              <a:gd name="connsiteX221" fmla="*/ 24539615 w 43671952"/>
              <a:gd name="connsiteY221" fmla="*/ 19849752 h 23902640"/>
              <a:gd name="connsiteX222" fmla="*/ 24653915 w 43671952"/>
              <a:gd name="connsiteY222" fmla="*/ 19709260 h 23902640"/>
              <a:gd name="connsiteX223" fmla="*/ 24720591 w 43671952"/>
              <a:gd name="connsiteY223" fmla="*/ 19621152 h 23902640"/>
              <a:gd name="connsiteX224" fmla="*/ 24677727 w 43671952"/>
              <a:gd name="connsiteY224" fmla="*/ 19540192 h 23902640"/>
              <a:gd name="connsiteX225" fmla="*/ 24682491 w 43671952"/>
              <a:gd name="connsiteY225" fmla="*/ 19437796 h 23902640"/>
              <a:gd name="connsiteX226" fmla="*/ 24568191 w 43671952"/>
              <a:gd name="connsiteY226" fmla="*/ 19247296 h 23902640"/>
              <a:gd name="connsiteX227" fmla="*/ 24549139 w 43671952"/>
              <a:gd name="connsiteY227" fmla="*/ 19163952 h 23902640"/>
              <a:gd name="connsiteX228" fmla="*/ 24551523 w 43671952"/>
              <a:gd name="connsiteY228" fmla="*/ 19054416 h 23902640"/>
              <a:gd name="connsiteX229" fmla="*/ 24473023 w 43671952"/>
              <a:gd name="connsiteY229" fmla="*/ 18986184 h 23902640"/>
              <a:gd name="connsiteX230" fmla="*/ 24495883 w 43671952"/>
              <a:gd name="connsiteY230" fmla="*/ 19009044 h 23902640"/>
              <a:gd name="connsiteX231" fmla="*/ 24473023 w 43671952"/>
              <a:gd name="connsiteY231" fmla="*/ 19031904 h 23902640"/>
              <a:gd name="connsiteX232" fmla="*/ 24450163 w 43671952"/>
              <a:gd name="connsiteY232" fmla="*/ 19009044 h 23902640"/>
              <a:gd name="connsiteX233" fmla="*/ 24473023 w 43671952"/>
              <a:gd name="connsiteY233" fmla="*/ 18986184 h 23902640"/>
              <a:gd name="connsiteX234" fmla="*/ 26171647 w 43671952"/>
              <a:gd name="connsiteY234" fmla="*/ 18833784 h 23902640"/>
              <a:gd name="connsiteX235" fmla="*/ 26194507 w 43671952"/>
              <a:gd name="connsiteY235" fmla="*/ 18856644 h 23902640"/>
              <a:gd name="connsiteX236" fmla="*/ 26171647 w 43671952"/>
              <a:gd name="connsiteY236" fmla="*/ 18879504 h 23902640"/>
              <a:gd name="connsiteX237" fmla="*/ 26148787 w 43671952"/>
              <a:gd name="connsiteY237" fmla="*/ 18856644 h 23902640"/>
              <a:gd name="connsiteX238" fmla="*/ 26171647 w 43671952"/>
              <a:gd name="connsiteY238" fmla="*/ 18833784 h 23902640"/>
              <a:gd name="connsiteX239" fmla="*/ 25609675 w 43671952"/>
              <a:gd name="connsiteY239" fmla="*/ 18652808 h 23902640"/>
              <a:gd name="connsiteX240" fmla="*/ 25632535 w 43671952"/>
              <a:gd name="connsiteY240" fmla="*/ 18675668 h 23902640"/>
              <a:gd name="connsiteX241" fmla="*/ 25609675 w 43671952"/>
              <a:gd name="connsiteY241" fmla="*/ 18698528 h 23902640"/>
              <a:gd name="connsiteX242" fmla="*/ 25586815 w 43671952"/>
              <a:gd name="connsiteY242" fmla="*/ 18675668 h 23902640"/>
              <a:gd name="connsiteX243" fmla="*/ 25609675 w 43671952"/>
              <a:gd name="connsiteY243" fmla="*/ 18652808 h 23902640"/>
              <a:gd name="connsiteX244" fmla="*/ 24876247 w 43671952"/>
              <a:gd name="connsiteY244" fmla="*/ 18624236 h 23902640"/>
              <a:gd name="connsiteX245" fmla="*/ 24899107 w 43671952"/>
              <a:gd name="connsiteY245" fmla="*/ 18647096 h 23902640"/>
              <a:gd name="connsiteX246" fmla="*/ 24876247 w 43671952"/>
              <a:gd name="connsiteY246" fmla="*/ 18669956 h 23902640"/>
              <a:gd name="connsiteX247" fmla="*/ 24853387 w 43671952"/>
              <a:gd name="connsiteY247" fmla="*/ 18647096 h 23902640"/>
              <a:gd name="connsiteX248" fmla="*/ 24876247 w 43671952"/>
              <a:gd name="connsiteY248" fmla="*/ 18624236 h 23902640"/>
              <a:gd name="connsiteX249" fmla="*/ 25673175 w 43671952"/>
              <a:gd name="connsiteY249" fmla="*/ 18500408 h 23902640"/>
              <a:gd name="connsiteX250" fmla="*/ 25696035 w 43671952"/>
              <a:gd name="connsiteY250" fmla="*/ 18523268 h 23902640"/>
              <a:gd name="connsiteX251" fmla="*/ 25673175 w 43671952"/>
              <a:gd name="connsiteY251" fmla="*/ 18546128 h 23902640"/>
              <a:gd name="connsiteX252" fmla="*/ 25650315 w 43671952"/>
              <a:gd name="connsiteY252" fmla="*/ 18523268 h 23902640"/>
              <a:gd name="connsiteX253" fmla="*/ 25673175 w 43671952"/>
              <a:gd name="connsiteY253" fmla="*/ 18500408 h 23902640"/>
              <a:gd name="connsiteX254" fmla="*/ 29336079 w 43671952"/>
              <a:gd name="connsiteY254" fmla="*/ 18495920 h 23902640"/>
              <a:gd name="connsiteX255" fmla="*/ 29357507 w 43671952"/>
              <a:gd name="connsiteY255" fmla="*/ 18498304 h 23902640"/>
              <a:gd name="connsiteX256" fmla="*/ 29371795 w 43671952"/>
              <a:gd name="connsiteY256" fmla="*/ 18503064 h 23902640"/>
              <a:gd name="connsiteX257" fmla="*/ 29378939 w 43671952"/>
              <a:gd name="connsiteY257" fmla="*/ 18505444 h 23902640"/>
              <a:gd name="connsiteX258" fmla="*/ 29386083 w 43671952"/>
              <a:gd name="connsiteY258" fmla="*/ 18510208 h 23902640"/>
              <a:gd name="connsiteX259" fmla="*/ 29388463 w 43671952"/>
              <a:gd name="connsiteY259" fmla="*/ 18517352 h 23902640"/>
              <a:gd name="connsiteX260" fmla="*/ 29381319 w 43671952"/>
              <a:gd name="connsiteY260" fmla="*/ 18548308 h 23902640"/>
              <a:gd name="connsiteX261" fmla="*/ 29374179 w 43671952"/>
              <a:gd name="connsiteY261" fmla="*/ 18550688 h 23902640"/>
              <a:gd name="connsiteX262" fmla="*/ 29359891 w 43671952"/>
              <a:gd name="connsiteY262" fmla="*/ 18557832 h 23902640"/>
              <a:gd name="connsiteX263" fmla="*/ 29347983 w 43671952"/>
              <a:gd name="connsiteY263" fmla="*/ 18557832 h 23902640"/>
              <a:gd name="connsiteX264" fmla="*/ 29328935 w 43671952"/>
              <a:gd name="connsiteY264" fmla="*/ 18550688 h 23902640"/>
              <a:gd name="connsiteX265" fmla="*/ 29324171 w 43671952"/>
              <a:gd name="connsiteY265" fmla="*/ 18543544 h 23902640"/>
              <a:gd name="connsiteX266" fmla="*/ 29319407 w 43671952"/>
              <a:gd name="connsiteY266" fmla="*/ 18524496 h 23902640"/>
              <a:gd name="connsiteX267" fmla="*/ 29321791 w 43671952"/>
              <a:gd name="connsiteY267" fmla="*/ 18500684 h 23902640"/>
              <a:gd name="connsiteX268" fmla="*/ 29336079 w 43671952"/>
              <a:gd name="connsiteY268" fmla="*/ 18495920 h 23902640"/>
              <a:gd name="connsiteX269" fmla="*/ 33883835 w 43671952"/>
              <a:gd name="connsiteY269" fmla="*/ 18404808 h 23902640"/>
              <a:gd name="connsiteX270" fmla="*/ 33905267 w 43671952"/>
              <a:gd name="connsiteY270" fmla="*/ 18407188 h 23902640"/>
              <a:gd name="connsiteX271" fmla="*/ 33919555 w 43671952"/>
              <a:gd name="connsiteY271" fmla="*/ 18411952 h 23902640"/>
              <a:gd name="connsiteX272" fmla="*/ 33926699 w 43671952"/>
              <a:gd name="connsiteY272" fmla="*/ 18414332 h 23902640"/>
              <a:gd name="connsiteX273" fmla="*/ 33933843 w 43671952"/>
              <a:gd name="connsiteY273" fmla="*/ 18419096 h 23902640"/>
              <a:gd name="connsiteX274" fmla="*/ 33936223 w 43671952"/>
              <a:gd name="connsiteY274" fmla="*/ 18426240 h 23902640"/>
              <a:gd name="connsiteX275" fmla="*/ 33929079 w 43671952"/>
              <a:gd name="connsiteY275" fmla="*/ 18457196 h 23902640"/>
              <a:gd name="connsiteX276" fmla="*/ 33921935 w 43671952"/>
              <a:gd name="connsiteY276" fmla="*/ 18459576 h 23902640"/>
              <a:gd name="connsiteX277" fmla="*/ 33907647 w 43671952"/>
              <a:gd name="connsiteY277" fmla="*/ 18466720 h 23902640"/>
              <a:gd name="connsiteX278" fmla="*/ 33895743 w 43671952"/>
              <a:gd name="connsiteY278" fmla="*/ 18466720 h 23902640"/>
              <a:gd name="connsiteX279" fmla="*/ 33876691 w 43671952"/>
              <a:gd name="connsiteY279" fmla="*/ 18459576 h 23902640"/>
              <a:gd name="connsiteX280" fmla="*/ 33871931 w 43671952"/>
              <a:gd name="connsiteY280" fmla="*/ 18452432 h 23902640"/>
              <a:gd name="connsiteX281" fmla="*/ 33867167 w 43671952"/>
              <a:gd name="connsiteY281" fmla="*/ 18433384 h 23902640"/>
              <a:gd name="connsiteX282" fmla="*/ 33869547 w 43671952"/>
              <a:gd name="connsiteY282" fmla="*/ 18409572 h 23902640"/>
              <a:gd name="connsiteX283" fmla="*/ 33883835 w 43671952"/>
              <a:gd name="connsiteY283" fmla="*/ 18404808 h 23902640"/>
              <a:gd name="connsiteX284" fmla="*/ 30120939 w 43671952"/>
              <a:gd name="connsiteY284" fmla="*/ 18297800 h 23902640"/>
              <a:gd name="connsiteX285" fmla="*/ 30142367 w 43671952"/>
              <a:gd name="connsiteY285" fmla="*/ 18300184 h 23902640"/>
              <a:gd name="connsiteX286" fmla="*/ 30156655 w 43671952"/>
              <a:gd name="connsiteY286" fmla="*/ 18304944 h 23902640"/>
              <a:gd name="connsiteX287" fmla="*/ 30163799 w 43671952"/>
              <a:gd name="connsiteY287" fmla="*/ 18307324 h 23902640"/>
              <a:gd name="connsiteX288" fmla="*/ 30170943 w 43671952"/>
              <a:gd name="connsiteY288" fmla="*/ 18312088 h 23902640"/>
              <a:gd name="connsiteX289" fmla="*/ 30173323 w 43671952"/>
              <a:gd name="connsiteY289" fmla="*/ 18319232 h 23902640"/>
              <a:gd name="connsiteX290" fmla="*/ 30166179 w 43671952"/>
              <a:gd name="connsiteY290" fmla="*/ 18350188 h 23902640"/>
              <a:gd name="connsiteX291" fmla="*/ 30159039 w 43671952"/>
              <a:gd name="connsiteY291" fmla="*/ 18352568 h 23902640"/>
              <a:gd name="connsiteX292" fmla="*/ 30144751 w 43671952"/>
              <a:gd name="connsiteY292" fmla="*/ 18359712 h 23902640"/>
              <a:gd name="connsiteX293" fmla="*/ 30132843 w 43671952"/>
              <a:gd name="connsiteY293" fmla="*/ 18359712 h 23902640"/>
              <a:gd name="connsiteX294" fmla="*/ 30113795 w 43671952"/>
              <a:gd name="connsiteY294" fmla="*/ 18352568 h 23902640"/>
              <a:gd name="connsiteX295" fmla="*/ 30109031 w 43671952"/>
              <a:gd name="connsiteY295" fmla="*/ 18345424 h 23902640"/>
              <a:gd name="connsiteX296" fmla="*/ 30104267 w 43671952"/>
              <a:gd name="connsiteY296" fmla="*/ 18326376 h 23902640"/>
              <a:gd name="connsiteX297" fmla="*/ 30106651 w 43671952"/>
              <a:gd name="connsiteY297" fmla="*/ 18302564 h 23902640"/>
              <a:gd name="connsiteX298" fmla="*/ 30120939 w 43671952"/>
              <a:gd name="connsiteY298" fmla="*/ 18297800 h 23902640"/>
              <a:gd name="connsiteX299" fmla="*/ 25755723 w 43671952"/>
              <a:gd name="connsiteY299" fmla="*/ 18297208 h 23902640"/>
              <a:gd name="connsiteX300" fmla="*/ 25778583 w 43671952"/>
              <a:gd name="connsiteY300" fmla="*/ 18320068 h 23902640"/>
              <a:gd name="connsiteX301" fmla="*/ 25755723 w 43671952"/>
              <a:gd name="connsiteY301" fmla="*/ 18342928 h 23902640"/>
              <a:gd name="connsiteX302" fmla="*/ 25732863 w 43671952"/>
              <a:gd name="connsiteY302" fmla="*/ 18320068 h 23902640"/>
              <a:gd name="connsiteX303" fmla="*/ 25755723 w 43671952"/>
              <a:gd name="connsiteY303" fmla="*/ 18297208 h 23902640"/>
              <a:gd name="connsiteX304" fmla="*/ 23971375 w 43671952"/>
              <a:gd name="connsiteY304" fmla="*/ 18271808 h 23902640"/>
              <a:gd name="connsiteX305" fmla="*/ 23994235 w 43671952"/>
              <a:gd name="connsiteY305" fmla="*/ 18294668 h 23902640"/>
              <a:gd name="connsiteX306" fmla="*/ 23971375 w 43671952"/>
              <a:gd name="connsiteY306" fmla="*/ 18317528 h 23902640"/>
              <a:gd name="connsiteX307" fmla="*/ 23948515 w 43671952"/>
              <a:gd name="connsiteY307" fmla="*/ 18294668 h 23902640"/>
              <a:gd name="connsiteX308" fmla="*/ 23971375 w 43671952"/>
              <a:gd name="connsiteY308" fmla="*/ 18271808 h 23902640"/>
              <a:gd name="connsiteX309" fmla="*/ 31725439 w 43671952"/>
              <a:gd name="connsiteY309" fmla="*/ 17959732 h 23902640"/>
              <a:gd name="connsiteX310" fmla="*/ 31746871 w 43671952"/>
              <a:gd name="connsiteY310" fmla="*/ 17962116 h 23902640"/>
              <a:gd name="connsiteX311" fmla="*/ 31761155 w 43671952"/>
              <a:gd name="connsiteY311" fmla="*/ 17966876 h 23902640"/>
              <a:gd name="connsiteX312" fmla="*/ 31768299 w 43671952"/>
              <a:gd name="connsiteY312" fmla="*/ 17969256 h 23902640"/>
              <a:gd name="connsiteX313" fmla="*/ 31775443 w 43671952"/>
              <a:gd name="connsiteY313" fmla="*/ 17974020 h 23902640"/>
              <a:gd name="connsiteX314" fmla="*/ 31777827 w 43671952"/>
              <a:gd name="connsiteY314" fmla="*/ 17981164 h 23902640"/>
              <a:gd name="connsiteX315" fmla="*/ 31770683 w 43671952"/>
              <a:gd name="connsiteY315" fmla="*/ 18012120 h 23902640"/>
              <a:gd name="connsiteX316" fmla="*/ 31763539 w 43671952"/>
              <a:gd name="connsiteY316" fmla="*/ 18014500 h 23902640"/>
              <a:gd name="connsiteX317" fmla="*/ 31749251 w 43671952"/>
              <a:gd name="connsiteY317" fmla="*/ 18021644 h 23902640"/>
              <a:gd name="connsiteX318" fmla="*/ 31737343 w 43671952"/>
              <a:gd name="connsiteY318" fmla="*/ 18021644 h 23902640"/>
              <a:gd name="connsiteX319" fmla="*/ 31718295 w 43671952"/>
              <a:gd name="connsiteY319" fmla="*/ 18014500 h 23902640"/>
              <a:gd name="connsiteX320" fmla="*/ 31713531 w 43671952"/>
              <a:gd name="connsiteY320" fmla="*/ 18007356 h 23902640"/>
              <a:gd name="connsiteX321" fmla="*/ 31708771 w 43671952"/>
              <a:gd name="connsiteY321" fmla="*/ 17988308 h 23902640"/>
              <a:gd name="connsiteX322" fmla="*/ 31711151 w 43671952"/>
              <a:gd name="connsiteY322" fmla="*/ 17964496 h 23902640"/>
              <a:gd name="connsiteX323" fmla="*/ 31725439 w 43671952"/>
              <a:gd name="connsiteY323" fmla="*/ 17959732 h 23902640"/>
              <a:gd name="connsiteX324" fmla="*/ 32390587 w 43671952"/>
              <a:gd name="connsiteY324" fmla="*/ 17907084 h 23902640"/>
              <a:gd name="connsiteX325" fmla="*/ 32412019 w 43671952"/>
              <a:gd name="connsiteY325" fmla="*/ 17909464 h 23902640"/>
              <a:gd name="connsiteX326" fmla="*/ 32426303 w 43671952"/>
              <a:gd name="connsiteY326" fmla="*/ 17914228 h 23902640"/>
              <a:gd name="connsiteX327" fmla="*/ 32433447 w 43671952"/>
              <a:gd name="connsiteY327" fmla="*/ 17916608 h 23902640"/>
              <a:gd name="connsiteX328" fmla="*/ 32440591 w 43671952"/>
              <a:gd name="connsiteY328" fmla="*/ 17921372 h 23902640"/>
              <a:gd name="connsiteX329" fmla="*/ 32442975 w 43671952"/>
              <a:gd name="connsiteY329" fmla="*/ 17928516 h 23902640"/>
              <a:gd name="connsiteX330" fmla="*/ 32435831 w 43671952"/>
              <a:gd name="connsiteY330" fmla="*/ 17959472 h 23902640"/>
              <a:gd name="connsiteX331" fmla="*/ 32428687 w 43671952"/>
              <a:gd name="connsiteY331" fmla="*/ 17961852 h 23902640"/>
              <a:gd name="connsiteX332" fmla="*/ 32414399 w 43671952"/>
              <a:gd name="connsiteY332" fmla="*/ 17968996 h 23902640"/>
              <a:gd name="connsiteX333" fmla="*/ 32402491 w 43671952"/>
              <a:gd name="connsiteY333" fmla="*/ 17968996 h 23902640"/>
              <a:gd name="connsiteX334" fmla="*/ 32383443 w 43671952"/>
              <a:gd name="connsiteY334" fmla="*/ 17961852 h 23902640"/>
              <a:gd name="connsiteX335" fmla="*/ 32378679 w 43671952"/>
              <a:gd name="connsiteY335" fmla="*/ 17954708 h 23902640"/>
              <a:gd name="connsiteX336" fmla="*/ 32373919 w 43671952"/>
              <a:gd name="connsiteY336" fmla="*/ 17935660 h 23902640"/>
              <a:gd name="connsiteX337" fmla="*/ 32376299 w 43671952"/>
              <a:gd name="connsiteY337" fmla="*/ 17911848 h 23902640"/>
              <a:gd name="connsiteX338" fmla="*/ 32390587 w 43671952"/>
              <a:gd name="connsiteY338" fmla="*/ 17907084 h 23902640"/>
              <a:gd name="connsiteX339" fmla="*/ 29762799 w 43671952"/>
              <a:gd name="connsiteY339" fmla="*/ 17688200 h 23902640"/>
              <a:gd name="connsiteX340" fmla="*/ 29784227 w 43671952"/>
              <a:gd name="connsiteY340" fmla="*/ 17690584 h 23902640"/>
              <a:gd name="connsiteX341" fmla="*/ 29798515 w 43671952"/>
              <a:gd name="connsiteY341" fmla="*/ 17695344 h 23902640"/>
              <a:gd name="connsiteX342" fmla="*/ 29805659 w 43671952"/>
              <a:gd name="connsiteY342" fmla="*/ 17697724 h 23902640"/>
              <a:gd name="connsiteX343" fmla="*/ 29812803 w 43671952"/>
              <a:gd name="connsiteY343" fmla="*/ 17702488 h 23902640"/>
              <a:gd name="connsiteX344" fmla="*/ 29815183 w 43671952"/>
              <a:gd name="connsiteY344" fmla="*/ 17709632 h 23902640"/>
              <a:gd name="connsiteX345" fmla="*/ 29808039 w 43671952"/>
              <a:gd name="connsiteY345" fmla="*/ 17740588 h 23902640"/>
              <a:gd name="connsiteX346" fmla="*/ 29800899 w 43671952"/>
              <a:gd name="connsiteY346" fmla="*/ 17742968 h 23902640"/>
              <a:gd name="connsiteX347" fmla="*/ 29786611 w 43671952"/>
              <a:gd name="connsiteY347" fmla="*/ 17750112 h 23902640"/>
              <a:gd name="connsiteX348" fmla="*/ 29774703 w 43671952"/>
              <a:gd name="connsiteY348" fmla="*/ 17750112 h 23902640"/>
              <a:gd name="connsiteX349" fmla="*/ 29755655 w 43671952"/>
              <a:gd name="connsiteY349" fmla="*/ 17742968 h 23902640"/>
              <a:gd name="connsiteX350" fmla="*/ 29750891 w 43671952"/>
              <a:gd name="connsiteY350" fmla="*/ 17735824 h 23902640"/>
              <a:gd name="connsiteX351" fmla="*/ 29746127 w 43671952"/>
              <a:gd name="connsiteY351" fmla="*/ 17716776 h 23902640"/>
              <a:gd name="connsiteX352" fmla="*/ 29748511 w 43671952"/>
              <a:gd name="connsiteY352" fmla="*/ 17692964 h 23902640"/>
              <a:gd name="connsiteX353" fmla="*/ 29762799 w 43671952"/>
              <a:gd name="connsiteY353" fmla="*/ 17688200 h 23902640"/>
              <a:gd name="connsiteX354" fmla="*/ 30940867 w 43671952"/>
              <a:gd name="connsiteY354" fmla="*/ 17562820 h 23902640"/>
              <a:gd name="connsiteX355" fmla="*/ 30962295 w 43671952"/>
              <a:gd name="connsiteY355" fmla="*/ 17565200 h 23902640"/>
              <a:gd name="connsiteX356" fmla="*/ 30976583 w 43671952"/>
              <a:gd name="connsiteY356" fmla="*/ 17569964 h 23902640"/>
              <a:gd name="connsiteX357" fmla="*/ 30983727 w 43671952"/>
              <a:gd name="connsiteY357" fmla="*/ 17572344 h 23902640"/>
              <a:gd name="connsiteX358" fmla="*/ 30990871 w 43671952"/>
              <a:gd name="connsiteY358" fmla="*/ 17577108 h 23902640"/>
              <a:gd name="connsiteX359" fmla="*/ 30993251 w 43671952"/>
              <a:gd name="connsiteY359" fmla="*/ 17584252 h 23902640"/>
              <a:gd name="connsiteX360" fmla="*/ 30986107 w 43671952"/>
              <a:gd name="connsiteY360" fmla="*/ 17615208 h 23902640"/>
              <a:gd name="connsiteX361" fmla="*/ 30978967 w 43671952"/>
              <a:gd name="connsiteY361" fmla="*/ 17617588 h 23902640"/>
              <a:gd name="connsiteX362" fmla="*/ 30964679 w 43671952"/>
              <a:gd name="connsiteY362" fmla="*/ 17624732 h 23902640"/>
              <a:gd name="connsiteX363" fmla="*/ 30952771 w 43671952"/>
              <a:gd name="connsiteY363" fmla="*/ 17624732 h 23902640"/>
              <a:gd name="connsiteX364" fmla="*/ 30933723 w 43671952"/>
              <a:gd name="connsiteY364" fmla="*/ 17617588 h 23902640"/>
              <a:gd name="connsiteX365" fmla="*/ 30928959 w 43671952"/>
              <a:gd name="connsiteY365" fmla="*/ 17610444 h 23902640"/>
              <a:gd name="connsiteX366" fmla="*/ 30924195 w 43671952"/>
              <a:gd name="connsiteY366" fmla="*/ 17591396 h 23902640"/>
              <a:gd name="connsiteX367" fmla="*/ 30926579 w 43671952"/>
              <a:gd name="connsiteY367" fmla="*/ 17567584 h 23902640"/>
              <a:gd name="connsiteX368" fmla="*/ 30940867 w 43671952"/>
              <a:gd name="connsiteY368" fmla="*/ 17562820 h 23902640"/>
              <a:gd name="connsiteX369" fmla="*/ 29549439 w 43671952"/>
              <a:gd name="connsiteY369" fmla="*/ 17528180 h 23902640"/>
              <a:gd name="connsiteX370" fmla="*/ 29570867 w 43671952"/>
              <a:gd name="connsiteY370" fmla="*/ 17530564 h 23902640"/>
              <a:gd name="connsiteX371" fmla="*/ 29585155 w 43671952"/>
              <a:gd name="connsiteY371" fmla="*/ 17535324 h 23902640"/>
              <a:gd name="connsiteX372" fmla="*/ 29592299 w 43671952"/>
              <a:gd name="connsiteY372" fmla="*/ 17537704 h 23902640"/>
              <a:gd name="connsiteX373" fmla="*/ 29599443 w 43671952"/>
              <a:gd name="connsiteY373" fmla="*/ 17542468 h 23902640"/>
              <a:gd name="connsiteX374" fmla="*/ 29601823 w 43671952"/>
              <a:gd name="connsiteY374" fmla="*/ 17549612 h 23902640"/>
              <a:gd name="connsiteX375" fmla="*/ 29601339 w 43671952"/>
              <a:gd name="connsiteY375" fmla="*/ 17565096 h 23902640"/>
              <a:gd name="connsiteX376" fmla="*/ 29599503 w 43671952"/>
              <a:gd name="connsiteY376" fmla="*/ 17569364 h 23902640"/>
              <a:gd name="connsiteX377" fmla="*/ 29604203 w 43671952"/>
              <a:gd name="connsiteY377" fmla="*/ 17567036 h 23902640"/>
              <a:gd name="connsiteX378" fmla="*/ 29610399 w 43671952"/>
              <a:gd name="connsiteY378" fmla="*/ 17566280 h 23902640"/>
              <a:gd name="connsiteX379" fmla="*/ 29631827 w 43671952"/>
              <a:gd name="connsiteY379" fmla="*/ 17568664 h 23902640"/>
              <a:gd name="connsiteX380" fmla="*/ 29646115 w 43671952"/>
              <a:gd name="connsiteY380" fmla="*/ 17573424 h 23902640"/>
              <a:gd name="connsiteX381" fmla="*/ 29653259 w 43671952"/>
              <a:gd name="connsiteY381" fmla="*/ 17575804 h 23902640"/>
              <a:gd name="connsiteX382" fmla="*/ 29660403 w 43671952"/>
              <a:gd name="connsiteY382" fmla="*/ 17580568 h 23902640"/>
              <a:gd name="connsiteX383" fmla="*/ 29662783 w 43671952"/>
              <a:gd name="connsiteY383" fmla="*/ 17587712 h 23902640"/>
              <a:gd name="connsiteX384" fmla="*/ 29655639 w 43671952"/>
              <a:gd name="connsiteY384" fmla="*/ 17618668 h 23902640"/>
              <a:gd name="connsiteX385" fmla="*/ 29648499 w 43671952"/>
              <a:gd name="connsiteY385" fmla="*/ 17621048 h 23902640"/>
              <a:gd name="connsiteX386" fmla="*/ 29634211 w 43671952"/>
              <a:gd name="connsiteY386" fmla="*/ 17628192 h 23902640"/>
              <a:gd name="connsiteX387" fmla="*/ 29622303 w 43671952"/>
              <a:gd name="connsiteY387" fmla="*/ 17628192 h 23902640"/>
              <a:gd name="connsiteX388" fmla="*/ 29603255 w 43671952"/>
              <a:gd name="connsiteY388" fmla="*/ 17621048 h 23902640"/>
              <a:gd name="connsiteX389" fmla="*/ 29598491 w 43671952"/>
              <a:gd name="connsiteY389" fmla="*/ 17613904 h 23902640"/>
              <a:gd name="connsiteX390" fmla="*/ 29593727 w 43671952"/>
              <a:gd name="connsiteY390" fmla="*/ 17594856 h 23902640"/>
              <a:gd name="connsiteX391" fmla="*/ 29595303 w 43671952"/>
              <a:gd name="connsiteY391" fmla="*/ 17579124 h 23902640"/>
              <a:gd name="connsiteX392" fmla="*/ 29594679 w 43671952"/>
              <a:gd name="connsiteY392" fmla="*/ 17580568 h 23902640"/>
              <a:gd name="connsiteX393" fmla="*/ 29587539 w 43671952"/>
              <a:gd name="connsiteY393" fmla="*/ 17582948 h 23902640"/>
              <a:gd name="connsiteX394" fmla="*/ 29573251 w 43671952"/>
              <a:gd name="connsiteY394" fmla="*/ 17590092 h 23902640"/>
              <a:gd name="connsiteX395" fmla="*/ 29561343 w 43671952"/>
              <a:gd name="connsiteY395" fmla="*/ 17590092 h 23902640"/>
              <a:gd name="connsiteX396" fmla="*/ 29542295 w 43671952"/>
              <a:gd name="connsiteY396" fmla="*/ 17582948 h 23902640"/>
              <a:gd name="connsiteX397" fmla="*/ 29537531 w 43671952"/>
              <a:gd name="connsiteY397" fmla="*/ 17575804 h 23902640"/>
              <a:gd name="connsiteX398" fmla="*/ 29532767 w 43671952"/>
              <a:gd name="connsiteY398" fmla="*/ 17556756 h 23902640"/>
              <a:gd name="connsiteX399" fmla="*/ 29535151 w 43671952"/>
              <a:gd name="connsiteY399" fmla="*/ 17532944 h 23902640"/>
              <a:gd name="connsiteX400" fmla="*/ 29549439 w 43671952"/>
              <a:gd name="connsiteY400" fmla="*/ 17528180 h 23902640"/>
              <a:gd name="connsiteX401" fmla="*/ 29686599 w 43671952"/>
              <a:gd name="connsiteY401" fmla="*/ 17429120 h 23902640"/>
              <a:gd name="connsiteX402" fmla="*/ 29708027 w 43671952"/>
              <a:gd name="connsiteY402" fmla="*/ 17431504 h 23902640"/>
              <a:gd name="connsiteX403" fmla="*/ 29722315 w 43671952"/>
              <a:gd name="connsiteY403" fmla="*/ 17436264 h 23902640"/>
              <a:gd name="connsiteX404" fmla="*/ 29729459 w 43671952"/>
              <a:gd name="connsiteY404" fmla="*/ 17438644 h 23902640"/>
              <a:gd name="connsiteX405" fmla="*/ 29736603 w 43671952"/>
              <a:gd name="connsiteY405" fmla="*/ 17443408 h 23902640"/>
              <a:gd name="connsiteX406" fmla="*/ 29738983 w 43671952"/>
              <a:gd name="connsiteY406" fmla="*/ 17450552 h 23902640"/>
              <a:gd name="connsiteX407" fmla="*/ 29731839 w 43671952"/>
              <a:gd name="connsiteY407" fmla="*/ 17481508 h 23902640"/>
              <a:gd name="connsiteX408" fmla="*/ 29724699 w 43671952"/>
              <a:gd name="connsiteY408" fmla="*/ 17483888 h 23902640"/>
              <a:gd name="connsiteX409" fmla="*/ 29710411 w 43671952"/>
              <a:gd name="connsiteY409" fmla="*/ 17491032 h 23902640"/>
              <a:gd name="connsiteX410" fmla="*/ 29698503 w 43671952"/>
              <a:gd name="connsiteY410" fmla="*/ 17491032 h 23902640"/>
              <a:gd name="connsiteX411" fmla="*/ 29679455 w 43671952"/>
              <a:gd name="connsiteY411" fmla="*/ 17483888 h 23902640"/>
              <a:gd name="connsiteX412" fmla="*/ 29674691 w 43671952"/>
              <a:gd name="connsiteY412" fmla="*/ 17476744 h 23902640"/>
              <a:gd name="connsiteX413" fmla="*/ 29669927 w 43671952"/>
              <a:gd name="connsiteY413" fmla="*/ 17457696 h 23902640"/>
              <a:gd name="connsiteX414" fmla="*/ 29672311 w 43671952"/>
              <a:gd name="connsiteY414" fmla="*/ 17433884 h 23902640"/>
              <a:gd name="connsiteX415" fmla="*/ 29686599 w 43671952"/>
              <a:gd name="connsiteY415" fmla="*/ 17429120 h 23902640"/>
              <a:gd name="connsiteX416" fmla="*/ 29473239 w 43671952"/>
              <a:gd name="connsiteY416" fmla="*/ 17413880 h 23902640"/>
              <a:gd name="connsiteX417" fmla="*/ 29494667 w 43671952"/>
              <a:gd name="connsiteY417" fmla="*/ 17416264 h 23902640"/>
              <a:gd name="connsiteX418" fmla="*/ 29508955 w 43671952"/>
              <a:gd name="connsiteY418" fmla="*/ 17421024 h 23902640"/>
              <a:gd name="connsiteX419" fmla="*/ 29516099 w 43671952"/>
              <a:gd name="connsiteY419" fmla="*/ 17423404 h 23902640"/>
              <a:gd name="connsiteX420" fmla="*/ 29523243 w 43671952"/>
              <a:gd name="connsiteY420" fmla="*/ 17428168 h 23902640"/>
              <a:gd name="connsiteX421" fmla="*/ 29525623 w 43671952"/>
              <a:gd name="connsiteY421" fmla="*/ 17435312 h 23902640"/>
              <a:gd name="connsiteX422" fmla="*/ 29518479 w 43671952"/>
              <a:gd name="connsiteY422" fmla="*/ 17466268 h 23902640"/>
              <a:gd name="connsiteX423" fmla="*/ 29511339 w 43671952"/>
              <a:gd name="connsiteY423" fmla="*/ 17468648 h 23902640"/>
              <a:gd name="connsiteX424" fmla="*/ 29497051 w 43671952"/>
              <a:gd name="connsiteY424" fmla="*/ 17475792 h 23902640"/>
              <a:gd name="connsiteX425" fmla="*/ 29485143 w 43671952"/>
              <a:gd name="connsiteY425" fmla="*/ 17475792 h 23902640"/>
              <a:gd name="connsiteX426" fmla="*/ 29466095 w 43671952"/>
              <a:gd name="connsiteY426" fmla="*/ 17468648 h 23902640"/>
              <a:gd name="connsiteX427" fmla="*/ 29461331 w 43671952"/>
              <a:gd name="connsiteY427" fmla="*/ 17461504 h 23902640"/>
              <a:gd name="connsiteX428" fmla="*/ 29456567 w 43671952"/>
              <a:gd name="connsiteY428" fmla="*/ 17442456 h 23902640"/>
              <a:gd name="connsiteX429" fmla="*/ 29458951 w 43671952"/>
              <a:gd name="connsiteY429" fmla="*/ 17418644 h 23902640"/>
              <a:gd name="connsiteX430" fmla="*/ 29473239 w 43671952"/>
              <a:gd name="connsiteY430" fmla="*/ 17413880 h 23902640"/>
              <a:gd name="connsiteX431" fmla="*/ 9746527 w 43671952"/>
              <a:gd name="connsiteY431" fmla="*/ 17383128 h 23902640"/>
              <a:gd name="connsiteX432" fmla="*/ 9760811 w 43671952"/>
              <a:gd name="connsiteY432" fmla="*/ 17385508 h 23902640"/>
              <a:gd name="connsiteX433" fmla="*/ 9767955 w 43671952"/>
              <a:gd name="connsiteY433" fmla="*/ 17387888 h 23902640"/>
              <a:gd name="connsiteX434" fmla="*/ 9794147 w 43671952"/>
              <a:gd name="connsiteY434" fmla="*/ 17395032 h 23902640"/>
              <a:gd name="connsiteX435" fmla="*/ 9808435 w 43671952"/>
              <a:gd name="connsiteY435" fmla="*/ 17399796 h 23902640"/>
              <a:gd name="connsiteX436" fmla="*/ 9815578 w 43671952"/>
              <a:gd name="connsiteY436" fmla="*/ 17402176 h 23902640"/>
              <a:gd name="connsiteX437" fmla="*/ 9825105 w 43671952"/>
              <a:gd name="connsiteY437" fmla="*/ 17423608 h 23902640"/>
              <a:gd name="connsiteX438" fmla="*/ 9827487 w 43671952"/>
              <a:gd name="connsiteY438" fmla="*/ 17430752 h 23902640"/>
              <a:gd name="connsiteX439" fmla="*/ 9829868 w 43671952"/>
              <a:gd name="connsiteY439" fmla="*/ 17437896 h 23902640"/>
              <a:gd name="connsiteX440" fmla="*/ 9829868 w 43671952"/>
              <a:gd name="connsiteY440" fmla="*/ 17495044 h 23902640"/>
              <a:gd name="connsiteX441" fmla="*/ 9822724 w 43671952"/>
              <a:gd name="connsiteY441" fmla="*/ 17497428 h 23902640"/>
              <a:gd name="connsiteX442" fmla="*/ 9815578 w 43671952"/>
              <a:gd name="connsiteY442" fmla="*/ 17502188 h 23902640"/>
              <a:gd name="connsiteX443" fmla="*/ 9796532 w 43671952"/>
              <a:gd name="connsiteY443" fmla="*/ 17495044 h 23902640"/>
              <a:gd name="connsiteX444" fmla="*/ 9787005 w 43671952"/>
              <a:gd name="connsiteY444" fmla="*/ 17492664 h 23902640"/>
              <a:gd name="connsiteX445" fmla="*/ 9779862 w 43671952"/>
              <a:gd name="connsiteY445" fmla="*/ 17490284 h 23902640"/>
              <a:gd name="connsiteX446" fmla="*/ 9772718 w 43671952"/>
              <a:gd name="connsiteY446" fmla="*/ 17483140 h 23902640"/>
              <a:gd name="connsiteX447" fmla="*/ 9765574 w 43671952"/>
              <a:gd name="connsiteY447" fmla="*/ 17480756 h 23902640"/>
              <a:gd name="connsiteX448" fmla="*/ 9760811 w 43671952"/>
              <a:gd name="connsiteY448" fmla="*/ 17473612 h 23902640"/>
              <a:gd name="connsiteX449" fmla="*/ 9748904 w 43671952"/>
              <a:gd name="connsiteY449" fmla="*/ 17452184 h 23902640"/>
              <a:gd name="connsiteX450" fmla="*/ 9744141 w 43671952"/>
              <a:gd name="connsiteY450" fmla="*/ 17445040 h 23902640"/>
              <a:gd name="connsiteX451" fmla="*/ 9741760 w 43671952"/>
              <a:gd name="connsiteY451" fmla="*/ 17437896 h 23902640"/>
              <a:gd name="connsiteX452" fmla="*/ 9736997 w 43671952"/>
              <a:gd name="connsiteY452" fmla="*/ 17430752 h 23902640"/>
              <a:gd name="connsiteX453" fmla="*/ 9732236 w 43671952"/>
              <a:gd name="connsiteY453" fmla="*/ 17416464 h 23902640"/>
              <a:gd name="connsiteX454" fmla="*/ 9739381 w 43671952"/>
              <a:gd name="connsiteY454" fmla="*/ 17385508 h 23902640"/>
              <a:gd name="connsiteX455" fmla="*/ 9746527 w 43671952"/>
              <a:gd name="connsiteY455" fmla="*/ 17383128 h 23902640"/>
              <a:gd name="connsiteX456" fmla="*/ 29221779 w 43671952"/>
              <a:gd name="connsiteY456" fmla="*/ 17352920 h 23902640"/>
              <a:gd name="connsiteX457" fmla="*/ 29243207 w 43671952"/>
              <a:gd name="connsiteY457" fmla="*/ 17355304 h 23902640"/>
              <a:gd name="connsiteX458" fmla="*/ 29257495 w 43671952"/>
              <a:gd name="connsiteY458" fmla="*/ 17360064 h 23902640"/>
              <a:gd name="connsiteX459" fmla="*/ 29264639 w 43671952"/>
              <a:gd name="connsiteY459" fmla="*/ 17362444 h 23902640"/>
              <a:gd name="connsiteX460" fmla="*/ 29271783 w 43671952"/>
              <a:gd name="connsiteY460" fmla="*/ 17367208 h 23902640"/>
              <a:gd name="connsiteX461" fmla="*/ 29274163 w 43671952"/>
              <a:gd name="connsiteY461" fmla="*/ 17374352 h 23902640"/>
              <a:gd name="connsiteX462" fmla="*/ 29267019 w 43671952"/>
              <a:gd name="connsiteY462" fmla="*/ 17405308 h 23902640"/>
              <a:gd name="connsiteX463" fmla="*/ 29259879 w 43671952"/>
              <a:gd name="connsiteY463" fmla="*/ 17407688 h 23902640"/>
              <a:gd name="connsiteX464" fmla="*/ 29245591 w 43671952"/>
              <a:gd name="connsiteY464" fmla="*/ 17414832 h 23902640"/>
              <a:gd name="connsiteX465" fmla="*/ 29233683 w 43671952"/>
              <a:gd name="connsiteY465" fmla="*/ 17414832 h 23902640"/>
              <a:gd name="connsiteX466" fmla="*/ 29214635 w 43671952"/>
              <a:gd name="connsiteY466" fmla="*/ 17407688 h 23902640"/>
              <a:gd name="connsiteX467" fmla="*/ 29209871 w 43671952"/>
              <a:gd name="connsiteY467" fmla="*/ 17400544 h 23902640"/>
              <a:gd name="connsiteX468" fmla="*/ 29205107 w 43671952"/>
              <a:gd name="connsiteY468" fmla="*/ 17381496 h 23902640"/>
              <a:gd name="connsiteX469" fmla="*/ 29207491 w 43671952"/>
              <a:gd name="connsiteY469" fmla="*/ 17357684 h 23902640"/>
              <a:gd name="connsiteX470" fmla="*/ 29221779 w 43671952"/>
              <a:gd name="connsiteY470" fmla="*/ 17352920 h 23902640"/>
              <a:gd name="connsiteX471" fmla="*/ 31192531 w 43671952"/>
              <a:gd name="connsiteY471" fmla="*/ 17326600 h 23902640"/>
              <a:gd name="connsiteX472" fmla="*/ 31213963 w 43671952"/>
              <a:gd name="connsiteY472" fmla="*/ 17328980 h 23902640"/>
              <a:gd name="connsiteX473" fmla="*/ 31228247 w 43671952"/>
              <a:gd name="connsiteY473" fmla="*/ 17333744 h 23902640"/>
              <a:gd name="connsiteX474" fmla="*/ 31235391 w 43671952"/>
              <a:gd name="connsiteY474" fmla="*/ 17336124 h 23902640"/>
              <a:gd name="connsiteX475" fmla="*/ 31242535 w 43671952"/>
              <a:gd name="connsiteY475" fmla="*/ 17340888 h 23902640"/>
              <a:gd name="connsiteX476" fmla="*/ 31244919 w 43671952"/>
              <a:gd name="connsiteY476" fmla="*/ 17348032 h 23902640"/>
              <a:gd name="connsiteX477" fmla="*/ 31237775 w 43671952"/>
              <a:gd name="connsiteY477" fmla="*/ 17378988 h 23902640"/>
              <a:gd name="connsiteX478" fmla="*/ 31230631 w 43671952"/>
              <a:gd name="connsiteY478" fmla="*/ 17381368 h 23902640"/>
              <a:gd name="connsiteX479" fmla="*/ 31216343 w 43671952"/>
              <a:gd name="connsiteY479" fmla="*/ 17388512 h 23902640"/>
              <a:gd name="connsiteX480" fmla="*/ 31204435 w 43671952"/>
              <a:gd name="connsiteY480" fmla="*/ 17388512 h 23902640"/>
              <a:gd name="connsiteX481" fmla="*/ 31185387 w 43671952"/>
              <a:gd name="connsiteY481" fmla="*/ 17381368 h 23902640"/>
              <a:gd name="connsiteX482" fmla="*/ 31180623 w 43671952"/>
              <a:gd name="connsiteY482" fmla="*/ 17374224 h 23902640"/>
              <a:gd name="connsiteX483" fmla="*/ 31175863 w 43671952"/>
              <a:gd name="connsiteY483" fmla="*/ 17355176 h 23902640"/>
              <a:gd name="connsiteX484" fmla="*/ 31178243 w 43671952"/>
              <a:gd name="connsiteY484" fmla="*/ 17331364 h 23902640"/>
              <a:gd name="connsiteX485" fmla="*/ 31192531 w 43671952"/>
              <a:gd name="connsiteY485" fmla="*/ 17326600 h 23902640"/>
              <a:gd name="connsiteX486" fmla="*/ 30413231 w 43671952"/>
              <a:gd name="connsiteY486" fmla="*/ 17219684 h 23902640"/>
              <a:gd name="connsiteX487" fmla="*/ 30434663 w 43671952"/>
              <a:gd name="connsiteY487" fmla="*/ 17222068 h 23902640"/>
              <a:gd name="connsiteX488" fmla="*/ 30448951 w 43671952"/>
              <a:gd name="connsiteY488" fmla="*/ 17226828 h 23902640"/>
              <a:gd name="connsiteX489" fmla="*/ 30456095 w 43671952"/>
              <a:gd name="connsiteY489" fmla="*/ 17229212 h 23902640"/>
              <a:gd name="connsiteX490" fmla="*/ 30463239 w 43671952"/>
              <a:gd name="connsiteY490" fmla="*/ 17233972 h 23902640"/>
              <a:gd name="connsiteX491" fmla="*/ 30465619 w 43671952"/>
              <a:gd name="connsiteY491" fmla="*/ 17241116 h 23902640"/>
              <a:gd name="connsiteX492" fmla="*/ 30458475 w 43671952"/>
              <a:gd name="connsiteY492" fmla="*/ 17272072 h 23902640"/>
              <a:gd name="connsiteX493" fmla="*/ 30451331 w 43671952"/>
              <a:gd name="connsiteY493" fmla="*/ 17274456 h 23902640"/>
              <a:gd name="connsiteX494" fmla="*/ 30437043 w 43671952"/>
              <a:gd name="connsiteY494" fmla="*/ 17281600 h 23902640"/>
              <a:gd name="connsiteX495" fmla="*/ 30425139 w 43671952"/>
              <a:gd name="connsiteY495" fmla="*/ 17281600 h 23902640"/>
              <a:gd name="connsiteX496" fmla="*/ 30406087 w 43671952"/>
              <a:gd name="connsiteY496" fmla="*/ 17274456 h 23902640"/>
              <a:gd name="connsiteX497" fmla="*/ 30401327 w 43671952"/>
              <a:gd name="connsiteY497" fmla="*/ 17267312 h 23902640"/>
              <a:gd name="connsiteX498" fmla="*/ 30396563 w 43671952"/>
              <a:gd name="connsiteY498" fmla="*/ 17248260 h 23902640"/>
              <a:gd name="connsiteX499" fmla="*/ 30398943 w 43671952"/>
              <a:gd name="connsiteY499" fmla="*/ 17224448 h 23902640"/>
              <a:gd name="connsiteX500" fmla="*/ 30413231 w 43671952"/>
              <a:gd name="connsiteY500" fmla="*/ 17219684 h 23902640"/>
              <a:gd name="connsiteX501" fmla="*/ 9979885 w 43671952"/>
              <a:gd name="connsiteY501" fmla="*/ 17218820 h 23902640"/>
              <a:gd name="connsiteX502" fmla="*/ 9991793 w 43671952"/>
              <a:gd name="connsiteY502" fmla="*/ 17221200 h 23902640"/>
              <a:gd name="connsiteX503" fmla="*/ 10001317 w 43671952"/>
              <a:gd name="connsiteY503" fmla="*/ 17233108 h 23902640"/>
              <a:gd name="connsiteX504" fmla="*/ 10006077 w 43671952"/>
              <a:gd name="connsiteY504" fmla="*/ 17240252 h 23902640"/>
              <a:gd name="connsiteX505" fmla="*/ 10010840 w 43671952"/>
              <a:gd name="connsiteY505" fmla="*/ 17254540 h 23902640"/>
              <a:gd name="connsiteX506" fmla="*/ 10013223 w 43671952"/>
              <a:gd name="connsiteY506" fmla="*/ 17261684 h 23902640"/>
              <a:gd name="connsiteX507" fmla="*/ 10015605 w 43671952"/>
              <a:gd name="connsiteY507" fmla="*/ 17271208 h 23902640"/>
              <a:gd name="connsiteX508" fmla="*/ 10015605 w 43671952"/>
              <a:gd name="connsiteY508" fmla="*/ 17306928 h 23902640"/>
              <a:gd name="connsiteX509" fmla="*/ 10010840 w 43671952"/>
              <a:gd name="connsiteY509" fmla="*/ 17314068 h 23902640"/>
              <a:gd name="connsiteX510" fmla="*/ 10008462 w 43671952"/>
              <a:gd name="connsiteY510" fmla="*/ 17318832 h 23902640"/>
              <a:gd name="connsiteX511" fmla="*/ 9989409 w 43671952"/>
              <a:gd name="connsiteY511" fmla="*/ 17311688 h 23902640"/>
              <a:gd name="connsiteX512" fmla="*/ 9984649 w 43671952"/>
              <a:gd name="connsiteY512" fmla="*/ 17304544 h 23902640"/>
              <a:gd name="connsiteX513" fmla="*/ 9977504 w 43671952"/>
              <a:gd name="connsiteY513" fmla="*/ 17299784 h 23902640"/>
              <a:gd name="connsiteX514" fmla="*/ 9975125 w 43671952"/>
              <a:gd name="connsiteY514" fmla="*/ 17292640 h 23902640"/>
              <a:gd name="connsiteX515" fmla="*/ 9970360 w 43671952"/>
              <a:gd name="connsiteY515" fmla="*/ 17285496 h 23902640"/>
              <a:gd name="connsiteX516" fmla="*/ 9965597 w 43671952"/>
              <a:gd name="connsiteY516" fmla="*/ 17271208 h 23902640"/>
              <a:gd name="connsiteX517" fmla="*/ 9967980 w 43671952"/>
              <a:gd name="connsiteY517" fmla="*/ 17228344 h 23902640"/>
              <a:gd name="connsiteX518" fmla="*/ 9972741 w 43671952"/>
              <a:gd name="connsiteY518" fmla="*/ 17221200 h 23902640"/>
              <a:gd name="connsiteX519" fmla="*/ 9979885 w 43671952"/>
              <a:gd name="connsiteY519" fmla="*/ 17218820 h 23902640"/>
              <a:gd name="connsiteX520" fmla="*/ 28909359 w 43671952"/>
              <a:gd name="connsiteY520" fmla="*/ 17192900 h 23902640"/>
              <a:gd name="connsiteX521" fmla="*/ 28930787 w 43671952"/>
              <a:gd name="connsiteY521" fmla="*/ 17195284 h 23902640"/>
              <a:gd name="connsiteX522" fmla="*/ 28945075 w 43671952"/>
              <a:gd name="connsiteY522" fmla="*/ 17200044 h 23902640"/>
              <a:gd name="connsiteX523" fmla="*/ 28952219 w 43671952"/>
              <a:gd name="connsiteY523" fmla="*/ 17202424 h 23902640"/>
              <a:gd name="connsiteX524" fmla="*/ 28959363 w 43671952"/>
              <a:gd name="connsiteY524" fmla="*/ 17207188 h 23902640"/>
              <a:gd name="connsiteX525" fmla="*/ 28961743 w 43671952"/>
              <a:gd name="connsiteY525" fmla="*/ 17214332 h 23902640"/>
              <a:gd name="connsiteX526" fmla="*/ 28954599 w 43671952"/>
              <a:gd name="connsiteY526" fmla="*/ 17245288 h 23902640"/>
              <a:gd name="connsiteX527" fmla="*/ 28947459 w 43671952"/>
              <a:gd name="connsiteY527" fmla="*/ 17247668 h 23902640"/>
              <a:gd name="connsiteX528" fmla="*/ 28933171 w 43671952"/>
              <a:gd name="connsiteY528" fmla="*/ 17254812 h 23902640"/>
              <a:gd name="connsiteX529" fmla="*/ 28921263 w 43671952"/>
              <a:gd name="connsiteY529" fmla="*/ 17254812 h 23902640"/>
              <a:gd name="connsiteX530" fmla="*/ 28902215 w 43671952"/>
              <a:gd name="connsiteY530" fmla="*/ 17247668 h 23902640"/>
              <a:gd name="connsiteX531" fmla="*/ 28897451 w 43671952"/>
              <a:gd name="connsiteY531" fmla="*/ 17240524 h 23902640"/>
              <a:gd name="connsiteX532" fmla="*/ 28892687 w 43671952"/>
              <a:gd name="connsiteY532" fmla="*/ 17221476 h 23902640"/>
              <a:gd name="connsiteX533" fmla="*/ 28895071 w 43671952"/>
              <a:gd name="connsiteY533" fmla="*/ 17197664 h 23902640"/>
              <a:gd name="connsiteX534" fmla="*/ 28909359 w 43671952"/>
              <a:gd name="connsiteY534" fmla="*/ 17192900 h 23902640"/>
              <a:gd name="connsiteX535" fmla="*/ 24523823 w 43671952"/>
              <a:gd name="connsiteY535" fmla="*/ 17128808 h 23902640"/>
              <a:gd name="connsiteX536" fmla="*/ 24546683 w 43671952"/>
              <a:gd name="connsiteY536" fmla="*/ 17151668 h 23902640"/>
              <a:gd name="connsiteX537" fmla="*/ 24523823 w 43671952"/>
              <a:gd name="connsiteY537" fmla="*/ 17174528 h 23902640"/>
              <a:gd name="connsiteX538" fmla="*/ 24500963 w 43671952"/>
              <a:gd name="connsiteY538" fmla="*/ 17151668 h 23902640"/>
              <a:gd name="connsiteX539" fmla="*/ 24523823 w 43671952"/>
              <a:gd name="connsiteY539" fmla="*/ 17128808 h 23902640"/>
              <a:gd name="connsiteX540" fmla="*/ 24059479 w 43671952"/>
              <a:gd name="connsiteY540" fmla="*/ 17090708 h 23902640"/>
              <a:gd name="connsiteX541" fmla="*/ 24082339 w 43671952"/>
              <a:gd name="connsiteY541" fmla="*/ 17113568 h 23902640"/>
              <a:gd name="connsiteX542" fmla="*/ 24059479 w 43671952"/>
              <a:gd name="connsiteY542" fmla="*/ 17136428 h 23902640"/>
              <a:gd name="connsiteX543" fmla="*/ 24036619 w 43671952"/>
              <a:gd name="connsiteY543" fmla="*/ 17113568 h 23902640"/>
              <a:gd name="connsiteX544" fmla="*/ 24059479 w 43671952"/>
              <a:gd name="connsiteY544" fmla="*/ 17090708 h 23902640"/>
              <a:gd name="connsiteX545" fmla="*/ 2751974 w 43671952"/>
              <a:gd name="connsiteY545" fmla="*/ 17085436 h 23902640"/>
              <a:gd name="connsiteX546" fmla="*/ 2774828 w 43671952"/>
              <a:gd name="connsiteY546" fmla="*/ 17108296 h 23902640"/>
              <a:gd name="connsiteX547" fmla="*/ 2751974 w 43671952"/>
              <a:gd name="connsiteY547" fmla="*/ 17131156 h 23902640"/>
              <a:gd name="connsiteX548" fmla="*/ 2729108 w 43671952"/>
              <a:gd name="connsiteY548" fmla="*/ 17108296 h 23902640"/>
              <a:gd name="connsiteX549" fmla="*/ 2751974 w 43671952"/>
              <a:gd name="connsiteY549" fmla="*/ 17085436 h 23902640"/>
              <a:gd name="connsiteX550" fmla="*/ 26231975 w 43671952"/>
              <a:gd name="connsiteY550" fmla="*/ 17066896 h 23902640"/>
              <a:gd name="connsiteX551" fmla="*/ 26254835 w 43671952"/>
              <a:gd name="connsiteY551" fmla="*/ 17089756 h 23902640"/>
              <a:gd name="connsiteX552" fmla="*/ 26231975 w 43671952"/>
              <a:gd name="connsiteY552" fmla="*/ 17112616 h 23902640"/>
              <a:gd name="connsiteX553" fmla="*/ 26209115 w 43671952"/>
              <a:gd name="connsiteY553" fmla="*/ 17089756 h 23902640"/>
              <a:gd name="connsiteX554" fmla="*/ 26231975 w 43671952"/>
              <a:gd name="connsiteY554" fmla="*/ 17066896 h 23902640"/>
              <a:gd name="connsiteX555" fmla="*/ 28284519 w 43671952"/>
              <a:gd name="connsiteY555" fmla="*/ 17032880 h 23902640"/>
              <a:gd name="connsiteX556" fmla="*/ 28305947 w 43671952"/>
              <a:gd name="connsiteY556" fmla="*/ 17035264 h 23902640"/>
              <a:gd name="connsiteX557" fmla="*/ 28320235 w 43671952"/>
              <a:gd name="connsiteY557" fmla="*/ 17040024 h 23902640"/>
              <a:gd name="connsiteX558" fmla="*/ 28327379 w 43671952"/>
              <a:gd name="connsiteY558" fmla="*/ 17042404 h 23902640"/>
              <a:gd name="connsiteX559" fmla="*/ 28334523 w 43671952"/>
              <a:gd name="connsiteY559" fmla="*/ 17047168 h 23902640"/>
              <a:gd name="connsiteX560" fmla="*/ 28336903 w 43671952"/>
              <a:gd name="connsiteY560" fmla="*/ 17054312 h 23902640"/>
              <a:gd name="connsiteX561" fmla="*/ 28329759 w 43671952"/>
              <a:gd name="connsiteY561" fmla="*/ 17085268 h 23902640"/>
              <a:gd name="connsiteX562" fmla="*/ 28322619 w 43671952"/>
              <a:gd name="connsiteY562" fmla="*/ 17087648 h 23902640"/>
              <a:gd name="connsiteX563" fmla="*/ 28308331 w 43671952"/>
              <a:gd name="connsiteY563" fmla="*/ 17094792 h 23902640"/>
              <a:gd name="connsiteX564" fmla="*/ 28296423 w 43671952"/>
              <a:gd name="connsiteY564" fmla="*/ 17094792 h 23902640"/>
              <a:gd name="connsiteX565" fmla="*/ 28277375 w 43671952"/>
              <a:gd name="connsiteY565" fmla="*/ 17087648 h 23902640"/>
              <a:gd name="connsiteX566" fmla="*/ 28272611 w 43671952"/>
              <a:gd name="connsiteY566" fmla="*/ 17080504 h 23902640"/>
              <a:gd name="connsiteX567" fmla="*/ 28267847 w 43671952"/>
              <a:gd name="connsiteY567" fmla="*/ 17061456 h 23902640"/>
              <a:gd name="connsiteX568" fmla="*/ 28270231 w 43671952"/>
              <a:gd name="connsiteY568" fmla="*/ 17037644 h 23902640"/>
              <a:gd name="connsiteX569" fmla="*/ 28284519 w 43671952"/>
              <a:gd name="connsiteY569" fmla="*/ 17032880 h 23902640"/>
              <a:gd name="connsiteX570" fmla="*/ 34823427 w 43671952"/>
              <a:gd name="connsiteY570" fmla="*/ 17018796 h 23902640"/>
              <a:gd name="connsiteX571" fmla="*/ 34844859 w 43671952"/>
              <a:gd name="connsiteY571" fmla="*/ 17021176 h 23902640"/>
              <a:gd name="connsiteX572" fmla="*/ 34859143 w 43671952"/>
              <a:gd name="connsiteY572" fmla="*/ 17025940 h 23902640"/>
              <a:gd name="connsiteX573" fmla="*/ 34866287 w 43671952"/>
              <a:gd name="connsiteY573" fmla="*/ 17028320 h 23902640"/>
              <a:gd name="connsiteX574" fmla="*/ 34873431 w 43671952"/>
              <a:gd name="connsiteY574" fmla="*/ 17033084 h 23902640"/>
              <a:gd name="connsiteX575" fmla="*/ 34875815 w 43671952"/>
              <a:gd name="connsiteY575" fmla="*/ 17040228 h 23902640"/>
              <a:gd name="connsiteX576" fmla="*/ 34868671 w 43671952"/>
              <a:gd name="connsiteY576" fmla="*/ 17071184 h 23902640"/>
              <a:gd name="connsiteX577" fmla="*/ 34861527 w 43671952"/>
              <a:gd name="connsiteY577" fmla="*/ 17073564 h 23902640"/>
              <a:gd name="connsiteX578" fmla="*/ 34847239 w 43671952"/>
              <a:gd name="connsiteY578" fmla="*/ 17080708 h 23902640"/>
              <a:gd name="connsiteX579" fmla="*/ 34835331 w 43671952"/>
              <a:gd name="connsiteY579" fmla="*/ 17080708 h 23902640"/>
              <a:gd name="connsiteX580" fmla="*/ 34816283 w 43671952"/>
              <a:gd name="connsiteY580" fmla="*/ 17073564 h 23902640"/>
              <a:gd name="connsiteX581" fmla="*/ 34811519 w 43671952"/>
              <a:gd name="connsiteY581" fmla="*/ 17066420 h 23902640"/>
              <a:gd name="connsiteX582" fmla="*/ 34806759 w 43671952"/>
              <a:gd name="connsiteY582" fmla="*/ 17047368 h 23902640"/>
              <a:gd name="connsiteX583" fmla="*/ 34809139 w 43671952"/>
              <a:gd name="connsiteY583" fmla="*/ 17023556 h 23902640"/>
              <a:gd name="connsiteX584" fmla="*/ 34823427 w 43671952"/>
              <a:gd name="connsiteY584" fmla="*/ 17018796 h 23902640"/>
              <a:gd name="connsiteX585" fmla="*/ 23995187 w 43671952"/>
              <a:gd name="connsiteY585" fmla="*/ 16957360 h 23902640"/>
              <a:gd name="connsiteX586" fmla="*/ 24018047 w 43671952"/>
              <a:gd name="connsiteY586" fmla="*/ 16980220 h 23902640"/>
              <a:gd name="connsiteX587" fmla="*/ 23995187 w 43671952"/>
              <a:gd name="connsiteY587" fmla="*/ 17003080 h 23902640"/>
              <a:gd name="connsiteX588" fmla="*/ 23972327 w 43671952"/>
              <a:gd name="connsiteY588" fmla="*/ 16980220 h 23902640"/>
              <a:gd name="connsiteX589" fmla="*/ 23995187 w 43671952"/>
              <a:gd name="connsiteY589" fmla="*/ 16957360 h 23902640"/>
              <a:gd name="connsiteX590" fmla="*/ 26298651 w 43671952"/>
              <a:gd name="connsiteY590" fmla="*/ 16952596 h 23902640"/>
              <a:gd name="connsiteX591" fmla="*/ 26321511 w 43671952"/>
              <a:gd name="connsiteY591" fmla="*/ 16975456 h 23902640"/>
              <a:gd name="connsiteX592" fmla="*/ 26298651 w 43671952"/>
              <a:gd name="connsiteY592" fmla="*/ 16998316 h 23902640"/>
              <a:gd name="connsiteX593" fmla="*/ 26275791 w 43671952"/>
              <a:gd name="connsiteY593" fmla="*/ 16975456 h 23902640"/>
              <a:gd name="connsiteX594" fmla="*/ 26298651 w 43671952"/>
              <a:gd name="connsiteY594" fmla="*/ 16952596 h 23902640"/>
              <a:gd name="connsiteX595" fmla="*/ 23606263 w 43671952"/>
              <a:gd name="connsiteY595" fmla="*/ 16926224 h 23902640"/>
              <a:gd name="connsiteX596" fmla="*/ 23624887 w 43671952"/>
              <a:gd name="connsiteY596" fmla="*/ 16938308 h 23902640"/>
              <a:gd name="connsiteX597" fmla="*/ 23655367 w 43671952"/>
              <a:gd name="connsiteY597" fmla="*/ 16984028 h 23902640"/>
              <a:gd name="connsiteX598" fmla="*/ 23701083 w 43671952"/>
              <a:gd name="connsiteY598" fmla="*/ 17014508 h 23902640"/>
              <a:gd name="connsiteX599" fmla="*/ 23723943 w 43671952"/>
              <a:gd name="connsiteY599" fmla="*/ 17022128 h 23902640"/>
              <a:gd name="connsiteX600" fmla="*/ 23769663 w 43671952"/>
              <a:gd name="connsiteY600" fmla="*/ 17044988 h 23902640"/>
              <a:gd name="connsiteX601" fmla="*/ 23807763 w 43671952"/>
              <a:gd name="connsiteY601" fmla="*/ 17075468 h 23902640"/>
              <a:gd name="connsiteX602" fmla="*/ 23838243 w 43671952"/>
              <a:gd name="connsiteY602" fmla="*/ 17098328 h 23902640"/>
              <a:gd name="connsiteX603" fmla="*/ 23861103 w 43671952"/>
              <a:gd name="connsiteY603" fmla="*/ 17113568 h 23902640"/>
              <a:gd name="connsiteX604" fmla="*/ 23876343 w 43671952"/>
              <a:gd name="connsiteY604" fmla="*/ 17136428 h 23902640"/>
              <a:gd name="connsiteX605" fmla="*/ 23883963 w 43671952"/>
              <a:gd name="connsiteY605" fmla="*/ 17159288 h 23902640"/>
              <a:gd name="connsiteX606" fmla="*/ 23906823 w 43671952"/>
              <a:gd name="connsiteY606" fmla="*/ 17174528 h 23902640"/>
              <a:gd name="connsiteX607" fmla="*/ 23922063 w 43671952"/>
              <a:gd name="connsiteY607" fmla="*/ 17220248 h 23902640"/>
              <a:gd name="connsiteX608" fmla="*/ 23937303 w 43671952"/>
              <a:gd name="connsiteY608" fmla="*/ 17243108 h 23902640"/>
              <a:gd name="connsiteX609" fmla="*/ 23929683 w 43671952"/>
              <a:gd name="connsiteY609" fmla="*/ 17250728 h 23902640"/>
              <a:gd name="connsiteX610" fmla="*/ 23861103 w 43671952"/>
              <a:gd name="connsiteY610" fmla="*/ 17235488 h 23902640"/>
              <a:gd name="connsiteX611" fmla="*/ 23815383 w 43671952"/>
              <a:gd name="connsiteY611" fmla="*/ 17220248 h 23902640"/>
              <a:gd name="connsiteX612" fmla="*/ 23777283 w 43671952"/>
              <a:gd name="connsiteY612" fmla="*/ 17182148 h 23902640"/>
              <a:gd name="connsiteX613" fmla="*/ 23739183 w 43671952"/>
              <a:gd name="connsiteY613" fmla="*/ 17144048 h 23902640"/>
              <a:gd name="connsiteX614" fmla="*/ 23723943 w 43671952"/>
              <a:gd name="connsiteY614" fmla="*/ 17121188 h 23902640"/>
              <a:gd name="connsiteX615" fmla="*/ 23701083 w 43671952"/>
              <a:gd name="connsiteY615" fmla="*/ 17105948 h 23902640"/>
              <a:gd name="connsiteX616" fmla="*/ 23670607 w 43671952"/>
              <a:gd name="connsiteY616" fmla="*/ 17075468 h 23902640"/>
              <a:gd name="connsiteX617" fmla="*/ 23662987 w 43671952"/>
              <a:gd name="connsiteY617" fmla="*/ 17052608 h 23902640"/>
              <a:gd name="connsiteX618" fmla="*/ 23617267 w 43671952"/>
              <a:gd name="connsiteY618" fmla="*/ 17022128 h 23902640"/>
              <a:gd name="connsiteX619" fmla="*/ 23609647 w 43671952"/>
              <a:gd name="connsiteY619" fmla="*/ 16999268 h 23902640"/>
              <a:gd name="connsiteX620" fmla="*/ 23586787 w 43671952"/>
              <a:gd name="connsiteY620" fmla="*/ 16953548 h 23902640"/>
              <a:gd name="connsiteX621" fmla="*/ 23606263 w 43671952"/>
              <a:gd name="connsiteY621" fmla="*/ 16926224 h 23902640"/>
              <a:gd name="connsiteX622" fmla="*/ 23930891 w 43671952"/>
              <a:gd name="connsiteY622" fmla="*/ 16914496 h 23902640"/>
              <a:gd name="connsiteX623" fmla="*/ 23953751 w 43671952"/>
              <a:gd name="connsiteY623" fmla="*/ 16937356 h 23902640"/>
              <a:gd name="connsiteX624" fmla="*/ 23930891 w 43671952"/>
              <a:gd name="connsiteY624" fmla="*/ 16960216 h 23902640"/>
              <a:gd name="connsiteX625" fmla="*/ 23908031 w 43671952"/>
              <a:gd name="connsiteY625" fmla="*/ 16937356 h 23902640"/>
              <a:gd name="connsiteX626" fmla="*/ 23930891 w 43671952"/>
              <a:gd name="connsiteY626" fmla="*/ 16914496 h 23902640"/>
              <a:gd name="connsiteX627" fmla="*/ 30862679 w 43671952"/>
              <a:gd name="connsiteY627" fmla="*/ 16894596 h 23902640"/>
              <a:gd name="connsiteX628" fmla="*/ 30884111 w 43671952"/>
              <a:gd name="connsiteY628" fmla="*/ 16896976 h 23902640"/>
              <a:gd name="connsiteX629" fmla="*/ 30898395 w 43671952"/>
              <a:gd name="connsiteY629" fmla="*/ 16901740 h 23902640"/>
              <a:gd name="connsiteX630" fmla="*/ 30905539 w 43671952"/>
              <a:gd name="connsiteY630" fmla="*/ 16904120 h 23902640"/>
              <a:gd name="connsiteX631" fmla="*/ 30912683 w 43671952"/>
              <a:gd name="connsiteY631" fmla="*/ 16908884 h 23902640"/>
              <a:gd name="connsiteX632" fmla="*/ 30915067 w 43671952"/>
              <a:gd name="connsiteY632" fmla="*/ 16916028 h 23902640"/>
              <a:gd name="connsiteX633" fmla="*/ 30907923 w 43671952"/>
              <a:gd name="connsiteY633" fmla="*/ 16946984 h 23902640"/>
              <a:gd name="connsiteX634" fmla="*/ 30900779 w 43671952"/>
              <a:gd name="connsiteY634" fmla="*/ 16949364 h 23902640"/>
              <a:gd name="connsiteX635" fmla="*/ 30886491 w 43671952"/>
              <a:gd name="connsiteY635" fmla="*/ 16956508 h 23902640"/>
              <a:gd name="connsiteX636" fmla="*/ 30874583 w 43671952"/>
              <a:gd name="connsiteY636" fmla="*/ 16956508 h 23902640"/>
              <a:gd name="connsiteX637" fmla="*/ 30855535 w 43671952"/>
              <a:gd name="connsiteY637" fmla="*/ 16949364 h 23902640"/>
              <a:gd name="connsiteX638" fmla="*/ 30850771 w 43671952"/>
              <a:gd name="connsiteY638" fmla="*/ 16942220 h 23902640"/>
              <a:gd name="connsiteX639" fmla="*/ 30846011 w 43671952"/>
              <a:gd name="connsiteY639" fmla="*/ 16923168 h 23902640"/>
              <a:gd name="connsiteX640" fmla="*/ 30848391 w 43671952"/>
              <a:gd name="connsiteY640" fmla="*/ 16899356 h 23902640"/>
              <a:gd name="connsiteX641" fmla="*/ 30862679 w 43671952"/>
              <a:gd name="connsiteY641" fmla="*/ 16894596 h 23902640"/>
              <a:gd name="connsiteX642" fmla="*/ 24323799 w 43671952"/>
              <a:gd name="connsiteY642" fmla="*/ 16854964 h 23902640"/>
              <a:gd name="connsiteX643" fmla="*/ 24346659 w 43671952"/>
              <a:gd name="connsiteY643" fmla="*/ 16877824 h 23902640"/>
              <a:gd name="connsiteX644" fmla="*/ 24323799 w 43671952"/>
              <a:gd name="connsiteY644" fmla="*/ 16900684 h 23902640"/>
              <a:gd name="connsiteX645" fmla="*/ 24300939 w 43671952"/>
              <a:gd name="connsiteY645" fmla="*/ 16877824 h 23902640"/>
              <a:gd name="connsiteX646" fmla="*/ 24323799 w 43671952"/>
              <a:gd name="connsiteY646" fmla="*/ 16854964 h 23902640"/>
              <a:gd name="connsiteX647" fmla="*/ 28505499 w 43671952"/>
              <a:gd name="connsiteY647" fmla="*/ 16834760 h 23902640"/>
              <a:gd name="connsiteX648" fmla="*/ 28526927 w 43671952"/>
              <a:gd name="connsiteY648" fmla="*/ 16837144 h 23902640"/>
              <a:gd name="connsiteX649" fmla="*/ 28541215 w 43671952"/>
              <a:gd name="connsiteY649" fmla="*/ 16841904 h 23902640"/>
              <a:gd name="connsiteX650" fmla="*/ 28548359 w 43671952"/>
              <a:gd name="connsiteY650" fmla="*/ 16844284 h 23902640"/>
              <a:gd name="connsiteX651" fmla="*/ 28555503 w 43671952"/>
              <a:gd name="connsiteY651" fmla="*/ 16849048 h 23902640"/>
              <a:gd name="connsiteX652" fmla="*/ 28557883 w 43671952"/>
              <a:gd name="connsiteY652" fmla="*/ 16856192 h 23902640"/>
              <a:gd name="connsiteX653" fmla="*/ 28550739 w 43671952"/>
              <a:gd name="connsiteY653" fmla="*/ 16887148 h 23902640"/>
              <a:gd name="connsiteX654" fmla="*/ 28543599 w 43671952"/>
              <a:gd name="connsiteY654" fmla="*/ 16889528 h 23902640"/>
              <a:gd name="connsiteX655" fmla="*/ 28529311 w 43671952"/>
              <a:gd name="connsiteY655" fmla="*/ 16896672 h 23902640"/>
              <a:gd name="connsiteX656" fmla="*/ 28517403 w 43671952"/>
              <a:gd name="connsiteY656" fmla="*/ 16896672 h 23902640"/>
              <a:gd name="connsiteX657" fmla="*/ 28498355 w 43671952"/>
              <a:gd name="connsiteY657" fmla="*/ 16889528 h 23902640"/>
              <a:gd name="connsiteX658" fmla="*/ 28493591 w 43671952"/>
              <a:gd name="connsiteY658" fmla="*/ 16882384 h 23902640"/>
              <a:gd name="connsiteX659" fmla="*/ 28488827 w 43671952"/>
              <a:gd name="connsiteY659" fmla="*/ 16863336 h 23902640"/>
              <a:gd name="connsiteX660" fmla="*/ 28491211 w 43671952"/>
              <a:gd name="connsiteY660" fmla="*/ 16839524 h 23902640"/>
              <a:gd name="connsiteX661" fmla="*/ 28505499 w 43671952"/>
              <a:gd name="connsiteY661" fmla="*/ 16834760 h 23902640"/>
              <a:gd name="connsiteX662" fmla="*/ 30479079 w 43671952"/>
              <a:gd name="connsiteY662" fmla="*/ 16827140 h 23902640"/>
              <a:gd name="connsiteX663" fmla="*/ 30500507 w 43671952"/>
              <a:gd name="connsiteY663" fmla="*/ 16829524 h 23902640"/>
              <a:gd name="connsiteX664" fmla="*/ 30514795 w 43671952"/>
              <a:gd name="connsiteY664" fmla="*/ 16834284 h 23902640"/>
              <a:gd name="connsiteX665" fmla="*/ 30521939 w 43671952"/>
              <a:gd name="connsiteY665" fmla="*/ 16836664 h 23902640"/>
              <a:gd name="connsiteX666" fmla="*/ 30529083 w 43671952"/>
              <a:gd name="connsiteY666" fmla="*/ 16841428 h 23902640"/>
              <a:gd name="connsiteX667" fmla="*/ 30531463 w 43671952"/>
              <a:gd name="connsiteY667" fmla="*/ 16848572 h 23902640"/>
              <a:gd name="connsiteX668" fmla="*/ 30524319 w 43671952"/>
              <a:gd name="connsiteY668" fmla="*/ 16879528 h 23902640"/>
              <a:gd name="connsiteX669" fmla="*/ 30517179 w 43671952"/>
              <a:gd name="connsiteY669" fmla="*/ 16881908 h 23902640"/>
              <a:gd name="connsiteX670" fmla="*/ 30502891 w 43671952"/>
              <a:gd name="connsiteY670" fmla="*/ 16889052 h 23902640"/>
              <a:gd name="connsiteX671" fmla="*/ 30490983 w 43671952"/>
              <a:gd name="connsiteY671" fmla="*/ 16889052 h 23902640"/>
              <a:gd name="connsiteX672" fmla="*/ 30471935 w 43671952"/>
              <a:gd name="connsiteY672" fmla="*/ 16881908 h 23902640"/>
              <a:gd name="connsiteX673" fmla="*/ 30467171 w 43671952"/>
              <a:gd name="connsiteY673" fmla="*/ 16874764 h 23902640"/>
              <a:gd name="connsiteX674" fmla="*/ 30462407 w 43671952"/>
              <a:gd name="connsiteY674" fmla="*/ 16855716 h 23902640"/>
              <a:gd name="connsiteX675" fmla="*/ 30464791 w 43671952"/>
              <a:gd name="connsiteY675" fmla="*/ 16831904 h 23902640"/>
              <a:gd name="connsiteX676" fmla="*/ 30479079 w 43671952"/>
              <a:gd name="connsiteY676" fmla="*/ 16827140 h 23902640"/>
              <a:gd name="connsiteX677" fmla="*/ 31191327 w 43671952"/>
              <a:gd name="connsiteY677" fmla="*/ 16800196 h 23902640"/>
              <a:gd name="connsiteX678" fmla="*/ 31214187 w 43671952"/>
              <a:gd name="connsiteY678" fmla="*/ 16823056 h 23902640"/>
              <a:gd name="connsiteX679" fmla="*/ 31191327 w 43671952"/>
              <a:gd name="connsiteY679" fmla="*/ 16845916 h 23902640"/>
              <a:gd name="connsiteX680" fmla="*/ 31168467 w 43671952"/>
              <a:gd name="connsiteY680" fmla="*/ 16823056 h 23902640"/>
              <a:gd name="connsiteX681" fmla="*/ 31191327 w 43671952"/>
              <a:gd name="connsiteY681" fmla="*/ 16800196 h 23902640"/>
              <a:gd name="connsiteX682" fmla="*/ 23547511 w 43671952"/>
              <a:gd name="connsiteY682" fmla="*/ 16788288 h 23902640"/>
              <a:gd name="connsiteX683" fmla="*/ 23570375 w 43671952"/>
              <a:gd name="connsiteY683" fmla="*/ 16811148 h 23902640"/>
              <a:gd name="connsiteX684" fmla="*/ 23547511 w 43671952"/>
              <a:gd name="connsiteY684" fmla="*/ 16834008 h 23902640"/>
              <a:gd name="connsiteX685" fmla="*/ 23524651 w 43671952"/>
              <a:gd name="connsiteY685" fmla="*/ 16811148 h 23902640"/>
              <a:gd name="connsiteX686" fmla="*/ 23547511 w 43671952"/>
              <a:gd name="connsiteY686" fmla="*/ 16788288 h 23902640"/>
              <a:gd name="connsiteX687" fmla="*/ 24285699 w 43671952"/>
              <a:gd name="connsiteY687" fmla="*/ 16774003 h 23902640"/>
              <a:gd name="connsiteX688" fmla="*/ 24308559 w 43671952"/>
              <a:gd name="connsiteY688" fmla="*/ 16796864 h 23902640"/>
              <a:gd name="connsiteX689" fmla="*/ 24285699 w 43671952"/>
              <a:gd name="connsiteY689" fmla="*/ 16819724 h 23902640"/>
              <a:gd name="connsiteX690" fmla="*/ 24262839 w 43671952"/>
              <a:gd name="connsiteY690" fmla="*/ 16796864 h 23902640"/>
              <a:gd name="connsiteX691" fmla="*/ 24285699 w 43671952"/>
              <a:gd name="connsiteY691" fmla="*/ 16774003 h 23902640"/>
              <a:gd name="connsiteX692" fmla="*/ 30700959 w 43671952"/>
              <a:gd name="connsiteY692" fmla="*/ 16765055 h 23902640"/>
              <a:gd name="connsiteX693" fmla="*/ 30722391 w 43671952"/>
              <a:gd name="connsiteY693" fmla="*/ 16767435 h 23902640"/>
              <a:gd name="connsiteX694" fmla="*/ 30736675 w 43671952"/>
              <a:gd name="connsiteY694" fmla="*/ 16772199 h 23902640"/>
              <a:gd name="connsiteX695" fmla="*/ 30743819 w 43671952"/>
              <a:gd name="connsiteY695" fmla="*/ 16774579 h 23902640"/>
              <a:gd name="connsiteX696" fmla="*/ 30750963 w 43671952"/>
              <a:gd name="connsiteY696" fmla="*/ 16779344 h 23902640"/>
              <a:gd name="connsiteX697" fmla="*/ 30753347 w 43671952"/>
              <a:gd name="connsiteY697" fmla="*/ 16786488 h 23902640"/>
              <a:gd name="connsiteX698" fmla="*/ 30746203 w 43671952"/>
              <a:gd name="connsiteY698" fmla="*/ 16817444 h 23902640"/>
              <a:gd name="connsiteX699" fmla="*/ 30739059 w 43671952"/>
              <a:gd name="connsiteY699" fmla="*/ 16819824 h 23902640"/>
              <a:gd name="connsiteX700" fmla="*/ 30724771 w 43671952"/>
              <a:gd name="connsiteY700" fmla="*/ 16826968 h 23902640"/>
              <a:gd name="connsiteX701" fmla="*/ 30712863 w 43671952"/>
              <a:gd name="connsiteY701" fmla="*/ 16826968 h 23902640"/>
              <a:gd name="connsiteX702" fmla="*/ 30693815 w 43671952"/>
              <a:gd name="connsiteY702" fmla="*/ 16819824 h 23902640"/>
              <a:gd name="connsiteX703" fmla="*/ 30689051 w 43671952"/>
              <a:gd name="connsiteY703" fmla="*/ 16812680 h 23902640"/>
              <a:gd name="connsiteX704" fmla="*/ 30684291 w 43671952"/>
              <a:gd name="connsiteY704" fmla="*/ 16793628 h 23902640"/>
              <a:gd name="connsiteX705" fmla="*/ 30686671 w 43671952"/>
              <a:gd name="connsiteY705" fmla="*/ 16769815 h 23902640"/>
              <a:gd name="connsiteX706" fmla="*/ 30700959 w 43671952"/>
              <a:gd name="connsiteY706" fmla="*/ 16765055 h 23902640"/>
              <a:gd name="connsiteX707" fmla="*/ 27035251 w 43671952"/>
              <a:gd name="connsiteY707" fmla="*/ 16755747 h 23902640"/>
              <a:gd name="connsiteX708" fmla="*/ 27058111 w 43671952"/>
              <a:gd name="connsiteY708" fmla="*/ 16778608 h 23902640"/>
              <a:gd name="connsiteX709" fmla="*/ 27035251 w 43671952"/>
              <a:gd name="connsiteY709" fmla="*/ 16801468 h 23902640"/>
              <a:gd name="connsiteX710" fmla="*/ 27012391 w 43671952"/>
              <a:gd name="connsiteY710" fmla="*/ 16778608 h 23902640"/>
              <a:gd name="connsiteX711" fmla="*/ 27035251 w 43671952"/>
              <a:gd name="connsiteY711" fmla="*/ 16755747 h 23902640"/>
              <a:gd name="connsiteX712" fmla="*/ 28269279 w 43671952"/>
              <a:gd name="connsiteY712" fmla="*/ 16697599 h 23902640"/>
              <a:gd name="connsiteX713" fmla="*/ 28290707 w 43671952"/>
              <a:gd name="connsiteY713" fmla="*/ 16699983 h 23902640"/>
              <a:gd name="connsiteX714" fmla="*/ 28304995 w 43671952"/>
              <a:gd name="connsiteY714" fmla="*/ 16704743 h 23902640"/>
              <a:gd name="connsiteX715" fmla="*/ 28312139 w 43671952"/>
              <a:gd name="connsiteY715" fmla="*/ 16707123 h 23902640"/>
              <a:gd name="connsiteX716" fmla="*/ 28319283 w 43671952"/>
              <a:gd name="connsiteY716" fmla="*/ 16711887 h 23902640"/>
              <a:gd name="connsiteX717" fmla="*/ 28321663 w 43671952"/>
              <a:gd name="connsiteY717" fmla="*/ 16719031 h 23902640"/>
              <a:gd name="connsiteX718" fmla="*/ 28314519 w 43671952"/>
              <a:gd name="connsiteY718" fmla="*/ 16749987 h 23902640"/>
              <a:gd name="connsiteX719" fmla="*/ 28307379 w 43671952"/>
              <a:gd name="connsiteY719" fmla="*/ 16752367 h 23902640"/>
              <a:gd name="connsiteX720" fmla="*/ 28293091 w 43671952"/>
              <a:gd name="connsiteY720" fmla="*/ 16759511 h 23902640"/>
              <a:gd name="connsiteX721" fmla="*/ 28281183 w 43671952"/>
              <a:gd name="connsiteY721" fmla="*/ 16759511 h 23902640"/>
              <a:gd name="connsiteX722" fmla="*/ 28262135 w 43671952"/>
              <a:gd name="connsiteY722" fmla="*/ 16752367 h 23902640"/>
              <a:gd name="connsiteX723" fmla="*/ 28257371 w 43671952"/>
              <a:gd name="connsiteY723" fmla="*/ 16745223 h 23902640"/>
              <a:gd name="connsiteX724" fmla="*/ 28252607 w 43671952"/>
              <a:gd name="connsiteY724" fmla="*/ 16726175 h 23902640"/>
              <a:gd name="connsiteX725" fmla="*/ 28254991 w 43671952"/>
              <a:gd name="connsiteY725" fmla="*/ 16702363 h 23902640"/>
              <a:gd name="connsiteX726" fmla="*/ 28269279 w 43671952"/>
              <a:gd name="connsiteY726" fmla="*/ 16697599 h 23902640"/>
              <a:gd name="connsiteX727" fmla="*/ 22887905 w 43671952"/>
              <a:gd name="connsiteY727" fmla="*/ 16690657 h 23902640"/>
              <a:gd name="connsiteX728" fmla="*/ 22910765 w 43671952"/>
              <a:gd name="connsiteY728" fmla="*/ 16713519 h 23902640"/>
              <a:gd name="connsiteX729" fmla="*/ 22887905 w 43671952"/>
              <a:gd name="connsiteY729" fmla="*/ 16736379 h 23902640"/>
              <a:gd name="connsiteX730" fmla="*/ 22865043 w 43671952"/>
              <a:gd name="connsiteY730" fmla="*/ 16713519 h 23902640"/>
              <a:gd name="connsiteX731" fmla="*/ 22887905 w 43671952"/>
              <a:gd name="connsiteY731" fmla="*/ 16690657 h 23902640"/>
              <a:gd name="connsiteX732" fmla="*/ 26451051 w 43671952"/>
              <a:gd name="connsiteY732" fmla="*/ 16603345 h 23902640"/>
              <a:gd name="connsiteX733" fmla="*/ 26473911 w 43671952"/>
              <a:gd name="connsiteY733" fmla="*/ 16626205 h 23902640"/>
              <a:gd name="connsiteX734" fmla="*/ 26451051 w 43671952"/>
              <a:gd name="connsiteY734" fmla="*/ 16649065 h 23902640"/>
              <a:gd name="connsiteX735" fmla="*/ 26428191 w 43671952"/>
              <a:gd name="connsiteY735" fmla="*/ 16626205 h 23902640"/>
              <a:gd name="connsiteX736" fmla="*/ 26451051 w 43671952"/>
              <a:gd name="connsiteY736" fmla="*/ 16603345 h 23902640"/>
              <a:gd name="connsiteX737" fmla="*/ 23445119 w 43671952"/>
              <a:gd name="connsiteY737" fmla="*/ 16495394 h 23902640"/>
              <a:gd name="connsiteX738" fmla="*/ 23467979 w 43671952"/>
              <a:gd name="connsiteY738" fmla="*/ 16518254 h 23902640"/>
              <a:gd name="connsiteX739" fmla="*/ 23445119 w 43671952"/>
              <a:gd name="connsiteY739" fmla="*/ 16541114 h 23902640"/>
              <a:gd name="connsiteX740" fmla="*/ 23422259 w 43671952"/>
              <a:gd name="connsiteY740" fmla="*/ 16518254 h 23902640"/>
              <a:gd name="connsiteX741" fmla="*/ 23445119 w 43671952"/>
              <a:gd name="connsiteY741" fmla="*/ 16495394 h 23902640"/>
              <a:gd name="connsiteX742" fmla="*/ 30562899 w 43671952"/>
              <a:gd name="connsiteY742" fmla="*/ 16491859 h 23902640"/>
              <a:gd name="connsiteX743" fmla="*/ 30584327 w 43671952"/>
              <a:gd name="connsiteY743" fmla="*/ 16494241 h 23902640"/>
              <a:gd name="connsiteX744" fmla="*/ 30598615 w 43671952"/>
              <a:gd name="connsiteY744" fmla="*/ 16499003 h 23902640"/>
              <a:gd name="connsiteX745" fmla="*/ 30605759 w 43671952"/>
              <a:gd name="connsiteY745" fmla="*/ 16501384 h 23902640"/>
              <a:gd name="connsiteX746" fmla="*/ 30612903 w 43671952"/>
              <a:gd name="connsiteY746" fmla="*/ 16506147 h 23902640"/>
              <a:gd name="connsiteX747" fmla="*/ 30615283 w 43671952"/>
              <a:gd name="connsiteY747" fmla="*/ 16513291 h 23902640"/>
              <a:gd name="connsiteX748" fmla="*/ 30608139 w 43671952"/>
              <a:gd name="connsiteY748" fmla="*/ 16544247 h 23902640"/>
              <a:gd name="connsiteX749" fmla="*/ 30600999 w 43671952"/>
              <a:gd name="connsiteY749" fmla="*/ 16546628 h 23902640"/>
              <a:gd name="connsiteX750" fmla="*/ 30586711 w 43671952"/>
              <a:gd name="connsiteY750" fmla="*/ 16553772 h 23902640"/>
              <a:gd name="connsiteX751" fmla="*/ 30574803 w 43671952"/>
              <a:gd name="connsiteY751" fmla="*/ 16553772 h 23902640"/>
              <a:gd name="connsiteX752" fmla="*/ 30555755 w 43671952"/>
              <a:gd name="connsiteY752" fmla="*/ 16546628 h 23902640"/>
              <a:gd name="connsiteX753" fmla="*/ 30550991 w 43671952"/>
              <a:gd name="connsiteY753" fmla="*/ 16539484 h 23902640"/>
              <a:gd name="connsiteX754" fmla="*/ 30546227 w 43671952"/>
              <a:gd name="connsiteY754" fmla="*/ 16520434 h 23902640"/>
              <a:gd name="connsiteX755" fmla="*/ 30548611 w 43671952"/>
              <a:gd name="connsiteY755" fmla="*/ 16496622 h 23902640"/>
              <a:gd name="connsiteX756" fmla="*/ 30562899 w 43671952"/>
              <a:gd name="connsiteY756" fmla="*/ 16491859 h 23902640"/>
              <a:gd name="connsiteX757" fmla="*/ 24145203 w 43671952"/>
              <a:gd name="connsiteY757" fmla="*/ 16481106 h 23902640"/>
              <a:gd name="connsiteX758" fmla="*/ 24168063 w 43671952"/>
              <a:gd name="connsiteY758" fmla="*/ 16503966 h 23902640"/>
              <a:gd name="connsiteX759" fmla="*/ 24145203 w 43671952"/>
              <a:gd name="connsiteY759" fmla="*/ 16526826 h 23902640"/>
              <a:gd name="connsiteX760" fmla="*/ 24122343 w 43671952"/>
              <a:gd name="connsiteY760" fmla="*/ 16503966 h 23902640"/>
              <a:gd name="connsiteX761" fmla="*/ 24145203 w 43671952"/>
              <a:gd name="connsiteY761" fmla="*/ 16481106 h 23902640"/>
              <a:gd name="connsiteX762" fmla="*/ 30212379 w 43671952"/>
              <a:gd name="connsiteY762" fmla="*/ 16468999 h 23902640"/>
              <a:gd name="connsiteX763" fmla="*/ 30233807 w 43671952"/>
              <a:gd name="connsiteY763" fmla="*/ 16471381 h 23902640"/>
              <a:gd name="connsiteX764" fmla="*/ 30248095 w 43671952"/>
              <a:gd name="connsiteY764" fmla="*/ 16476143 h 23902640"/>
              <a:gd name="connsiteX765" fmla="*/ 30255239 w 43671952"/>
              <a:gd name="connsiteY765" fmla="*/ 16478524 h 23902640"/>
              <a:gd name="connsiteX766" fmla="*/ 30262383 w 43671952"/>
              <a:gd name="connsiteY766" fmla="*/ 16483287 h 23902640"/>
              <a:gd name="connsiteX767" fmla="*/ 30264763 w 43671952"/>
              <a:gd name="connsiteY767" fmla="*/ 16490431 h 23902640"/>
              <a:gd name="connsiteX768" fmla="*/ 30257619 w 43671952"/>
              <a:gd name="connsiteY768" fmla="*/ 16521387 h 23902640"/>
              <a:gd name="connsiteX769" fmla="*/ 30250479 w 43671952"/>
              <a:gd name="connsiteY769" fmla="*/ 16523768 h 23902640"/>
              <a:gd name="connsiteX770" fmla="*/ 30236191 w 43671952"/>
              <a:gd name="connsiteY770" fmla="*/ 16530912 h 23902640"/>
              <a:gd name="connsiteX771" fmla="*/ 30224283 w 43671952"/>
              <a:gd name="connsiteY771" fmla="*/ 16530912 h 23902640"/>
              <a:gd name="connsiteX772" fmla="*/ 30205235 w 43671952"/>
              <a:gd name="connsiteY772" fmla="*/ 16523768 h 23902640"/>
              <a:gd name="connsiteX773" fmla="*/ 30200471 w 43671952"/>
              <a:gd name="connsiteY773" fmla="*/ 16516624 h 23902640"/>
              <a:gd name="connsiteX774" fmla="*/ 30195707 w 43671952"/>
              <a:gd name="connsiteY774" fmla="*/ 16497574 h 23902640"/>
              <a:gd name="connsiteX775" fmla="*/ 30198091 w 43671952"/>
              <a:gd name="connsiteY775" fmla="*/ 16473762 h 23902640"/>
              <a:gd name="connsiteX776" fmla="*/ 30212379 w 43671952"/>
              <a:gd name="connsiteY776" fmla="*/ 16468999 h 23902640"/>
              <a:gd name="connsiteX777" fmla="*/ 30341919 w 43671952"/>
              <a:gd name="connsiteY777" fmla="*/ 16438519 h 23902640"/>
              <a:gd name="connsiteX778" fmla="*/ 30363347 w 43671952"/>
              <a:gd name="connsiteY778" fmla="*/ 16440901 h 23902640"/>
              <a:gd name="connsiteX779" fmla="*/ 30377635 w 43671952"/>
              <a:gd name="connsiteY779" fmla="*/ 16445663 h 23902640"/>
              <a:gd name="connsiteX780" fmla="*/ 30384779 w 43671952"/>
              <a:gd name="connsiteY780" fmla="*/ 16448044 h 23902640"/>
              <a:gd name="connsiteX781" fmla="*/ 30391923 w 43671952"/>
              <a:gd name="connsiteY781" fmla="*/ 16452807 h 23902640"/>
              <a:gd name="connsiteX782" fmla="*/ 30394303 w 43671952"/>
              <a:gd name="connsiteY782" fmla="*/ 16459951 h 23902640"/>
              <a:gd name="connsiteX783" fmla="*/ 30387159 w 43671952"/>
              <a:gd name="connsiteY783" fmla="*/ 16490907 h 23902640"/>
              <a:gd name="connsiteX784" fmla="*/ 30380019 w 43671952"/>
              <a:gd name="connsiteY784" fmla="*/ 16493288 h 23902640"/>
              <a:gd name="connsiteX785" fmla="*/ 30365731 w 43671952"/>
              <a:gd name="connsiteY785" fmla="*/ 16500432 h 23902640"/>
              <a:gd name="connsiteX786" fmla="*/ 30353823 w 43671952"/>
              <a:gd name="connsiteY786" fmla="*/ 16500432 h 23902640"/>
              <a:gd name="connsiteX787" fmla="*/ 30334775 w 43671952"/>
              <a:gd name="connsiteY787" fmla="*/ 16493288 h 23902640"/>
              <a:gd name="connsiteX788" fmla="*/ 30330011 w 43671952"/>
              <a:gd name="connsiteY788" fmla="*/ 16486144 h 23902640"/>
              <a:gd name="connsiteX789" fmla="*/ 30325247 w 43671952"/>
              <a:gd name="connsiteY789" fmla="*/ 16467094 h 23902640"/>
              <a:gd name="connsiteX790" fmla="*/ 30327631 w 43671952"/>
              <a:gd name="connsiteY790" fmla="*/ 16443282 h 23902640"/>
              <a:gd name="connsiteX791" fmla="*/ 30341919 w 43671952"/>
              <a:gd name="connsiteY791" fmla="*/ 16438519 h 23902640"/>
              <a:gd name="connsiteX792" fmla="*/ 25386535 w 43671952"/>
              <a:gd name="connsiteY792" fmla="*/ 16375856 h 23902640"/>
              <a:gd name="connsiteX793" fmla="*/ 25429395 w 43671952"/>
              <a:gd name="connsiteY793" fmla="*/ 16380618 h 23902640"/>
              <a:gd name="connsiteX794" fmla="*/ 25436539 w 43671952"/>
              <a:gd name="connsiteY794" fmla="*/ 16383000 h 23902640"/>
              <a:gd name="connsiteX795" fmla="*/ 25450827 w 43671952"/>
              <a:gd name="connsiteY795" fmla="*/ 16392525 h 23902640"/>
              <a:gd name="connsiteX796" fmla="*/ 25457971 w 43671952"/>
              <a:gd name="connsiteY796" fmla="*/ 16397287 h 23902640"/>
              <a:gd name="connsiteX797" fmla="*/ 25462735 w 43671952"/>
              <a:gd name="connsiteY797" fmla="*/ 16411575 h 23902640"/>
              <a:gd name="connsiteX798" fmla="*/ 25465115 w 43671952"/>
              <a:gd name="connsiteY798" fmla="*/ 16418718 h 23902640"/>
              <a:gd name="connsiteX799" fmla="*/ 25455591 w 43671952"/>
              <a:gd name="connsiteY799" fmla="*/ 16444912 h 23902640"/>
              <a:gd name="connsiteX800" fmla="*/ 25448447 w 43671952"/>
              <a:gd name="connsiteY800" fmla="*/ 16447293 h 23902640"/>
              <a:gd name="connsiteX801" fmla="*/ 25427015 w 43671952"/>
              <a:gd name="connsiteY801" fmla="*/ 16456818 h 23902640"/>
              <a:gd name="connsiteX802" fmla="*/ 25422251 w 43671952"/>
              <a:gd name="connsiteY802" fmla="*/ 16459200 h 23902640"/>
              <a:gd name="connsiteX803" fmla="*/ 25386535 w 43671952"/>
              <a:gd name="connsiteY803" fmla="*/ 16449675 h 23902640"/>
              <a:gd name="connsiteX804" fmla="*/ 25372247 w 43671952"/>
              <a:gd name="connsiteY804" fmla="*/ 16444912 h 23902640"/>
              <a:gd name="connsiteX805" fmla="*/ 25365103 w 43671952"/>
              <a:gd name="connsiteY805" fmla="*/ 16442531 h 23902640"/>
              <a:gd name="connsiteX806" fmla="*/ 25360339 w 43671952"/>
              <a:gd name="connsiteY806" fmla="*/ 16435387 h 23902640"/>
              <a:gd name="connsiteX807" fmla="*/ 25353195 w 43671952"/>
              <a:gd name="connsiteY807" fmla="*/ 16433006 h 23902640"/>
              <a:gd name="connsiteX808" fmla="*/ 25346051 w 43671952"/>
              <a:gd name="connsiteY808" fmla="*/ 16428243 h 23902640"/>
              <a:gd name="connsiteX809" fmla="*/ 25336527 w 43671952"/>
              <a:gd name="connsiteY809" fmla="*/ 16406812 h 23902640"/>
              <a:gd name="connsiteX810" fmla="*/ 25343671 w 43671952"/>
              <a:gd name="connsiteY810" fmla="*/ 16392525 h 23902640"/>
              <a:gd name="connsiteX811" fmla="*/ 25350815 w 43671952"/>
              <a:gd name="connsiteY811" fmla="*/ 16390143 h 23902640"/>
              <a:gd name="connsiteX812" fmla="*/ 25357959 w 43671952"/>
              <a:gd name="connsiteY812" fmla="*/ 16385381 h 23902640"/>
              <a:gd name="connsiteX813" fmla="*/ 25372247 w 43671952"/>
              <a:gd name="connsiteY813" fmla="*/ 16380618 h 23902640"/>
              <a:gd name="connsiteX814" fmla="*/ 25379391 w 43671952"/>
              <a:gd name="connsiteY814" fmla="*/ 16378237 h 23902640"/>
              <a:gd name="connsiteX815" fmla="*/ 30600775 w 43671952"/>
              <a:gd name="connsiteY815" fmla="*/ 16323945 h 23902640"/>
              <a:gd name="connsiteX816" fmla="*/ 30623635 w 43671952"/>
              <a:gd name="connsiteY816" fmla="*/ 16346805 h 23902640"/>
              <a:gd name="connsiteX817" fmla="*/ 30600775 w 43671952"/>
              <a:gd name="connsiteY817" fmla="*/ 16369665 h 23902640"/>
              <a:gd name="connsiteX818" fmla="*/ 30577915 w 43671952"/>
              <a:gd name="connsiteY818" fmla="*/ 16346805 h 23902640"/>
              <a:gd name="connsiteX819" fmla="*/ 30600775 w 43671952"/>
              <a:gd name="connsiteY819" fmla="*/ 16323945 h 23902640"/>
              <a:gd name="connsiteX820" fmla="*/ 24169019 w 43671952"/>
              <a:gd name="connsiteY820" fmla="*/ 16314419 h 23902640"/>
              <a:gd name="connsiteX821" fmla="*/ 24191879 w 43671952"/>
              <a:gd name="connsiteY821" fmla="*/ 16337279 h 23902640"/>
              <a:gd name="connsiteX822" fmla="*/ 24169019 w 43671952"/>
              <a:gd name="connsiteY822" fmla="*/ 16360139 h 23902640"/>
              <a:gd name="connsiteX823" fmla="*/ 24146159 w 43671952"/>
              <a:gd name="connsiteY823" fmla="*/ 16337279 h 23902640"/>
              <a:gd name="connsiteX824" fmla="*/ 24169019 w 43671952"/>
              <a:gd name="connsiteY824" fmla="*/ 16314419 h 23902640"/>
              <a:gd name="connsiteX825" fmla="*/ 30918275 w 43671952"/>
              <a:gd name="connsiteY825" fmla="*/ 16311245 h 23902640"/>
              <a:gd name="connsiteX826" fmla="*/ 30941135 w 43671952"/>
              <a:gd name="connsiteY826" fmla="*/ 16334105 h 23902640"/>
              <a:gd name="connsiteX827" fmla="*/ 30918275 w 43671952"/>
              <a:gd name="connsiteY827" fmla="*/ 16356965 h 23902640"/>
              <a:gd name="connsiteX828" fmla="*/ 30895415 w 43671952"/>
              <a:gd name="connsiteY828" fmla="*/ 16334105 h 23902640"/>
              <a:gd name="connsiteX829" fmla="*/ 30918275 w 43671952"/>
              <a:gd name="connsiteY829" fmla="*/ 16311245 h 23902640"/>
              <a:gd name="connsiteX830" fmla="*/ 30098079 w 43671952"/>
              <a:gd name="connsiteY830" fmla="*/ 16278499 h 23902640"/>
              <a:gd name="connsiteX831" fmla="*/ 30119507 w 43671952"/>
              <a:gd name="connsiteY831" fmla="*/ 16280881 h 23902640"/>
              <a:gd name="connsiteX832" fmla="*/ 30133795 w 43671952"/>
              <a:gd name="connsiteY832" fmla="*/ 16285643 h 23902640"/>
              <a:gd name="connsiteX833" fmla="*/ 30140939 w 43671952"/>
              <a:gd name="connsiteY833" fmla="*/ 16288024 h 23902640"/>
              <a:gd name="connsiteX834" fmla="*/ 30148083 w 43671952"/>
              <a:gd name="connsiteY834" fmla="*/ 16292787 h 23902640"/>
              <a:gd name="connsiteX835" fmla="*/ 30150463 w 43671952"/>
              <a:gd name="connsiteY835" fmla="*/ 16299931 h 23902640"/>
              <a:gd name="connsiteX836" fmla="*/ 30143319 w 43671952"/>
              <a:gd name="connsiteY836" fmla="*/ 16330887 h 23902640"/>
              <a:gd name="connsiteX837" fmla="*/ 30136179 w 43671952"/>
              <a:gd name="connsiteY837" fmla="*/ 16333268 h 23902640"/>
              <a:gd name="connsiteX838" fmla="*/ 30121891 w 43671952"/>
              <a:gd name="connsiteY838" fmla="*/ 16340412 h 23902640"/>
              <a:gd name="connsiteX839" fmla="*/ 30109983 w 43671952"/>
              <a:gd name="connsiteY839" fmla="*/ 16340412 h 23902640"/>
              <a:gd name="connsiteX840" fmla="*/ 30090935 w 43671952"/>
              <a:gd name="connsiteY840" fmla="*/ 16333268 h 23902640"/>
              <a:gd name="connsiteX841" fmla="*/ 30086171 w 43671952"/>
              <a:gd name="connsiteY841" fmla="*/ 16326124 h 23902640"/>
              <a:gd name="connsiteX842" fmla="*/ 30081407 w 43671952"/>
              <a:gd name="connsiteY842" fmla="*/ 16307074 h 23902640"/>
              <a:gd name="connsiteX843" fmla="*/ 30083791 w 43671952"/>
              <a:gd name="connsiteY843" fmla="*/ 16283262 h 23902640"/>
              <a:gd name="connsiteX844" fmla="*/ 30098079 w 43671952"/>
              <a:gd name="connsiteY844" fmla="*/ 16278499 h 23902640"/>
              <a:gd name="connsiteX845" fmla="*/ 29960919 w 43671952"/>
              <a:gd name="connsiteY845" fmla="*/ 16278499 h 23902640"/>
              <a:gd name="connsiteX846" fmla="*/ 29982347 w 43671952"/>
              <a:gd name="connsiteY846" fmla="*/ 16280881 h 23902640"/>
              <a:gd name="connsiteX847" fmla="*/ 29996635 w 43671952"/>
              <a:gd name="connsiteY847" fmla="*/ 16285643 h 23902640"/>
              <a:gd name="connsiteX848" fmla="*/ 30003779 w 43671952"/>
              <a:gd name="connsiteY848" fmla="*/ 16288024 h 23902640"/>
              <a:gd name="connsiteX849" fmla="*/ 30010923 w 43671952"/>
              <a:gd name="connsiteY849" fmla="*/ 16292787 h 23902640"/>
              <a:gd name="connsiteX850" fmla="*/ 30013303 w 43671952"/>
              <a:gd name="connsiteY850" fmla="*/ 16299931 h 23902640"/>
              <a:gd name="connsiteX851" fmla="*/ 30006159 w 43671952"/>
              <a:gd name="connsiteY851" fmla="*/ 16330887 h 23902640"/>
              <a:gd name="connsiteX852" fmla="*/ 29999019 w 43671952"/>
              <a:gd name="connsiteY852" fmla="*/ 16333268 h 23902640"/>
              <a:gd name="connsiteX853" fmla="*/ 29984731 w 43671952"/>
              <a:gd name="connsiteY853" fmla="*/ 16340412 h 23902640"/>
              <a:gd name="connsiteX854" fmla="*/ 29972823 w 43671952"/>
              <a:gd name="connsiteY854" fmla="*/ 16340412 h 23902640"/>
              <a:gd name="connsiteX855" fmla="*/ 29953775 w 43671952"/>
              <a:gd name="connsiteY855" fmla="*/ 16333268 h 23902640"/>
              <a:gd name="connsiteX856" fmla="*/ 29949011 w 43671952"/>
              <a:gd name="connsiteY856" fmla="*/ 16326124 h 23902640"/>
              <a:gd name="connsiteX857" fmla="*/ 29944247 w 43671952"/>
              <a:gd name="connsiteY857" fmla="*/ 16307074 h 23902640"/>
              <a:gd name="connsiteX858" fmla="*/ 29946631 w 43671952"/>
              <a:gd name="connsiteY858" fmla="*/ 16283262 h 23902640"/>
              <a:gd name="connsiteX859" fmla="*/ 29960919 w 43671952"/>
              <a:gd name="connsiteY859" fmla="*/ 16278499 h 23902640"/>
              <a:gd name="connsiteX860" fmla="*/ 24073767 w 43671952"/>
              <a:gd name="connsiteY860" fmla="*/ 16266794 h 23902640"/>
              <a:gd name="connsiteX861" fmla="*/ 24096627 w 43671952"/>
              <a:gd name="connsiteY861" fmla="*/ 16289654 h 23902640"/>
              <a:gd name="connsiteX862" fmla="*/ 24073767 w 43671952"/>
              <a:gd name="connsiteY862" fmla="*/ 16312514 h 23902640"/>
              <a:gd name="connsiteX863" fmla="*/ 24050907 w 43671952"/>
              <a:gd name="connsiteY863" fmla="*/ 16289654 h 23902640"/>
              <a:gd name="connsiteX864" fmla="*/ 24073767 w 43671952"/>
              <a:gd name="connsiteY864" fmla="*/ 16266794 h 23902640"/>
              <a:gd name="connsiteX865" fmla="*/ 25588939 w 43671952"/>
              <a:gd name="connsiteY865" fmla="*/ 16256793 h 23902640"/>
              <a:gd name="connsiteX866" fmla="*/ 25631803 w 43671952"/>
              <a:gd name="connsiteY866" fmla="*/ 16259175 h 23902640"/>
              <a:gd name="connsiteX867" fmla="*/ 25638947 w 43671952"/>
              <a:gd name="connsiteY867" fmla="*/ 16261556 h 23902640"/>
              <a:gd name="connsiteX868" fmla="*/ 25643707 w 43671952"/>
              <a:gd name="connsiteY868" fmla="*/ 16268700 h 23902640"/>
              <a:gd name="connsiteX869" fmla="*/ 25650851 w 43671952"/>
              <a:gd name="connsiteY869" fmla="*/ 16273462 h 23902640"/>
              <a:gd name="connsiteX870" fmla="*/ 25653235 w 43671952"/>
              <a:gd name="connsiteY870" fmla="*/ 16280606 h 23902640"/>
              <a:gd name="connsiteX871" fmla="*/ 25657995 w 43671952"/>
              <a:gd name="connsiteY871" fmla="*/ 16287750 h 23902640"/>
              <a:gd name="connsiteX872" fmla="*/ 25655615 w 43671952"/>
              <a:gd name="connsiteY872" fmla="*/ 16313943 h 23902640"/>
              <a:gd name="connsiteX873" fmla="*/ 25638947 w 43671952"/>
              <a:gd name="connsiteY873" fmla="*/ 16332993 h 23902640"/>
              <a:gd name="connsiteX874" fmla="*/ 25624659 w 43671952"/>
              <a:gd name="connsiteY874" fmla="*/ 16337756 h 23902640"/>
              <a:gd name="connsiteX875" fmla="*/ 25605607 w 43671952"/>
              <a:gd name="connsiteY875" fmla="*/ 16342518 h 23902640"/>
              <a:gd name="connsiteX876" fmla="*/ 25572271 w 43671952"/>
              <a:gd name="connsiteY876" fmla="*/ 16340137 h 23902640"/>
              <a:gd name="connsiteX877" fmla="*/ 25543695 w 43671952"/>
              <a:gd name="connsiteY877" fmla="*/ 16337756 h 23902640"/>
              <a:gd name="connsiteX878" fmla="*/ 25529407 w 43671952"/>
              <a:gd name="connsiteY878" fmla="*/ 16330612 h 23902640"/>
              <a:gd name="connsiteX879" fmla="*/ 25522263 w 43671952"/>
              <a:gd name="connsiteY879" fmla="*/ 16328231 h 23902640"/>
              <a:gd name="connsiteX880" fmla="*/ 25507979 w 43671952"/>
              <a:gd name="connsiteY880" fmla="*/ 16299656 h 23902640"/>
              <a:gd name="connsiteX881" fmla="*/ 25505595 w 43671952"/>
              <a:gd name="connsiteY881" fmla="*/ 16292512 h 23902640"/>
              <a:gd name="connsiteX882" fmla="*/ 25512739 w 43671952"/>
              <a:gd name="connsiteY882" fmla="*/ 16273462 h 23902640"/>
              <a:gd name="connsiteX883" fmla="*/ 25527027 w 43671952"/>
              <a:gd name="connsiteY883" fmla="*/ 16268700 h 23902640"/>
              <a:gd name="connsiteX884" fmla="*/ 25543695 w 43671952"/>
              <a:gd name="connsiteY884" fmla="*/ 16263937 h 23902640"/>
              <a:gd name="connsiteX885" fmla="*/ 25550839 w 43671952"/>
              <a:gd name="connsiteY885" fmla="*/ 16261556 h 23902640"/>
              <a:gd name="connsiteX886" fmla="*/ 25574651 w 43671952"/>
              <a:gd name="connsiteY886" fmla="*/ 16259175 h 23902640"/>
              <a:gd name="connsiteX887" fmla="*/ 25588939 w 43671952"/>
              <a:gd name="connsiteY887" fmla="*/ 16256793 h 23902640"/>
              <a:gd name="connsiteX888" fmla="*/ 29709459 w 43671952"/>
              <a:gd name="connsiteY888" fmla="*/ 16164199 h 23902640"/>
              <a:gd name="connsiteX889" fmla="*/ 29730887 w 43671952"/>
              <a:gd name="connsiteY889" fmla="*/ 16166581 h 23902640"/>
              <a:gd name="connsiteX890" fmla="*/ 29745175 w 43671952"/>
              <a:gd name="connsiteY890" fmla="*/ 16171343 h 23902640"/>
              <a:gd name="connsiteX891" fmla="*/ 29752319 w 43671952"/>
              <a:gd name="connsiteY891" fmla="*/ 16173724 h 23902640"/>
              <a:gd name="connsiteX892" fmla="*/ 29759463 w 43671952"/>
              <a:gd name="connsiteY892" fmla="*/ 16178487 h 23902640"/>
              <a:gd name="connsiteX893" fmla="*/ 29761843 w 43671952"/>
              <a:gd name="connsiteY893" fmla="*/ 16185631 h 23902640"/>
              <a:gd name="connsiteX894" fmla="*/ 29754699 w 43671952"/>
              <a:gd name="connsiteY894" fmla="*/ 16216587 h 23902640"/>
              <a:gd name="connsiteX895" fmla="*/ 29747559 w 43671952"/>
              <a:gd name="connsiteY895" fmla="*/ 16218968 h 23902640"/>
              <a:gd name="connsiteX896" fmla="*/ 29733271 w 43671952"/>
              <a:gd name="connsiteY896" fmla="*/ 16226112 h 23902640"/>
              <a:gd name="connsiteX897" fmla="*/ 29721363 w 43671952"/>
              <a:gd name="connsiteY897" fmla="*/ 16226112 h 23902640"/>
              <a:gd name="connsiteX898" fmla="*/ 29702315 w 43671952"/>
              <a:gd name="connsiteY898" fmla="*/ 16218968 h 23902640"/>
              <a:gd name="connsiteX899" fmla="*/ 29697551 w 43671952"/>
              <a:gd name="connsiteY899" fmla="*/ 16211824 h 23902640"/>
              <a:gd name="connsiteX900" fmla="*/ 29692787 w 43671952"/>
              <a:gd name="connsiteY900" fmla="*/ 16192774 h 23902640"/>
              <a:gd name="connsiteX901" fmla="*/ 29695171 w 43671952"/>
              <a:gd name="connsiteY901" fmla="*/ 16168962 h 23902640"/>
              <a:gd name="connsiteX902" fmla="*/ 29709459 w 43671952"/>
              <a:gd name="connsiteY902" fmla="*/ 16164199 h 23902640"/>
              <a:gd name="connsiteX903" fmla="*/ 24140443 w 43671952"/>
              <a:gd name="connsiteY903" fmla="*/ 16142969 h 23902640"/>
              <a:gd name="connsiteX904" fmla="*/ 24163303 w 43671952"/>
              <a:gd name="connsiteY904" fmla="*/ 16165829 h 23902640"/>
              <a:gd name="connsiteX905" fmla="*/ 24140443 w 43671952"/>
              <a:gd name="connsiteY905" fmla="*/ 16188689 h 23902640"/>
              <a:gd name="connsiteX906" fmla="*/ 24117583 w 43671952"/>
              <a:gd name="connsiteY906" fmla="*/ 16165829 h 23902640"/>
              <a:gd name="connsiteX907" fmla="*/ 24140443 w 43671952"/>
              <a:gd name="connsiteY907" fmla="*/ 16142969 h 23902640"/>
              <a:gd name="connsiteX908" fmla="*/ 30302327 w 43671952"/>
              <a:gd name="connsiteY908" fmla="*/ 16123920 h 23902640"/>
              <a:gd name="connsiteX909" fmla="*/ 30325187 w 43671952"/>
              <a:gd name="connsiteY909" fmla="*/ 16146780 h 23902640"/>
              <a:gd name="connsiteX910" fmla="*/ 30302327 w 43671952"/>
              <a:gd name="connsiteY910" fmla="*/ 16169640 h 23902640"/>
              <a:gd name="connsiteX911" fmla="*/ 30279467 w 43671952"/>
              <a:gd name="connsiteY911" fmla="*/ 16146780 h 23902640"/>
              <a:gd name="connsiteX912" fmla="*/ 30302327 w 43671952"/>
              <a:gd name="connsiteY912" fmla="*/ 16123920 h 23902640"/>
              <a:gd name="connsiteX913" fmla="*/ 24159491 w 43671952"/>
              <a:gd name="connsiteY913" fmla="*/ 16071532 h 23902640"/>
              <a:gd name="connsiteX914" fmla="*/ 24182351 w 43671952"/>
              <a:gd name="connsiteY914" fmla="*/ 16094392 h 23902640"/>
              <a:gd name="connsiteX915" fmla="*/ 24159491 w 43671952"/>
              <a:gd name="connsiteY915" fmla="*/ 16117252 h 23902640"/>
              <a:gd name="connsiteX916" fmla="*/ 24136631 w 43671952"/>
              <a:gd name="connsiteY916" fmla="*/ 16094392 h 23902640"/>
              <a:gd name="connsiteX917" fmla="*/ 24159491 w 43671952"/>
              <a:gd name="connsiteY917" fmla="*/ 16071532 h 23902640"/>
              <a:gd name="connsiteX918" fmla="*/ 26927299 w 43671952"/>
              <a:gd name="connsiteY918" fmla="*/ 16044545 h 23902640"/>
              <a:gd name="connsiteX919" fmla="*/ 26950159 w 43671952"/>
              <a:gd name="connsiteY919" fmla="*/ 16067405 h 23902640"/>
              <a:gd name="connsiteX920" fmla="*/ 26927299 w 43671952"/>
              <a:gd name="connsiteY920" fmla="*/ 16090265 h 23902640"/>
              <a:gd name="connsiteX921" fmla="*/ 26904439 w 43671952"/>
              <a:gd name="connsiteY921" fmla="*/ 16067405 h 23902640"/>
              <a:gd name="connsiteX922" fmla="*/ 26927299 w 43671952"/>
              <a:gd name="connsiteY922" fmla="*/ 16044545 h 23902640"/>
              <a:gd name="connsiteX923" fmla="*/ 26765159 w 43671952"/>
              <a:gd name="connsiteY923" fmla="*/ 15945564 h 23902640"/>
              <a:gd name="connsiteX924" fmla="*/ 26788019 w 43671952"/>
              <a:gd name="connsiteY924" fmla="*/ 15968424 h 23902640"/>
              <a:gd name="connsiteX925" fmla="*/ 26765159 w 43671952"/>
              <a:gd name="connsiteY925" fmla="*/ 15991284 h 23902640"/>
              <a:gd name="connsiteX926" fmla="*/ 26742299 w 43671952"/>
              <a:gd name="connsiteY926" fmla="*/ 15968424 h 23902640"/>
              <a:gd name="connsiteX927" fmla="*/ 26765159 w 43671952"/>
              <a:gd name="connsiteY927" fmla="*/ 15945564 h 23902640"/>
              <a:gd name="connsiteX928" fmla="*/ 8660925 w 43671952"/>
              <a:gd name="connsiteY928" fmla="*/ 15914490 h 23902640"/>
              <a:gd name="connsiteX929" fmla="*/ 8682357 w 43671952"/>
              <a:gd name="connsiteY929" fmla="*/ 15930562 h 23902640"/>
              <a:gd name="connsiteX930" fmla="*/ 8863329 w 43671952"/>
              <a:gd name="connsiteY930" fmla="*/ 16268700 h 23902640"/>
              <a:gd name="connsiteX931" fmla="*/ 8910953 w 43671952"/>
              <a:gd name="connsiteY931" fmla="*/ 16568737 h 23902640"/>
              <a:gd name="connsiteX932" fmla="*/ 8872857 w 43671952"/>
              <a:gd name="connsiteY932" fmla="*/ 16559211 h 23902640"/>
              <a:gd name="connsiteX933" fmla="*/ 8822849 w 43671952"/>
              <a:gd name="connsiteY933" fmla="*/ 16475869 h 23902640"/>
              <a:gd name="connsiteX934" fmla="*/ 8810944 w 43671952"/>
              <a:gd name="connsiteY934" fmla="*/ 16511587 h 23902640"/>
              <a:gd name="connsiteX935" fmla="*/ 8825233 w 43671952"/>
              <a:gd name="connsiteY935" fmla="*/ 16730663 h 23902640"/>
              <a:gd name="connsiteX936" fmla="*/ 8891906 w 43671952"/>
              <a:gd name="connsiteY936" fmla="*/ 16964028 h 23902640"/>
              <a:gd name="connsiteX937" fmla="*/ 8896667 w 43671952"/>
              <a:gd name="connsiteY937" fmla="*/ 17097376 h 23902640"/>
              <a:gd name="connsiteX938" fmla="*/ 8856189 w 43671952"/>
              <a:gd name="connsiteY938" fmla="*/ 17180720 h 23902640"/>
              <a:gd name="connsiteX939" fmla="*/ 8844281 w 43671952"/>
              <a:gd name="connsiteY939" fmla="*/ 17297400 h 23902640"/>
              <a:gd name="connsiteX940" fmla="*/ 8910953 w 43671952"/>
              <a:gd name="connsiteY940" fmla="*/ 17423608 h 23902640"/>
              <a:gd name="connsiteX941" fmla="*/ 8906193 w 43671952"/>
              <a:gd name="connsiteY941" fmla="*/ 17911764 h 23902640"/>
              <a:gd name="connsiteX942" fmla="*/ 8915717 w 43671952"/>
              <a:gd name="connsiteY942" fmla="*/ 18064164 h 23902640"/>
              <a:gd name="connsiteX943" fmla="*/ 8953819 w 43671952"/>
              <a:gd name="connsiteY943" fmla="*/ 18149888 h 23902640"/>
              <a:gd name="connsiteX944" fmla="*/ 8787128 w 43671952"/>
              <a:gd name="connsiteY944" fmla="*/ 18302288 h 23902640"/>
              <a:gd name="connsiteX945" fmla="*/ 8677593 w 43671952"/>
              <a:gd name="connsiteY945" fmla="*/ 18307052 h 23902640"/>
              <a:gd name="connsiteX946" fmla="*/ 8482331 w 43671952"/>
              <a:gd name="connsiteY946" fmla="*/ 18078452 h 23902640"/>
              <a:gd name="connsiteX947" fmla="*/ 8422797 w 43671952"/>
              <a:gd name="connsiteY947" fmla="*/ 17902240 h 23902640"/>
              <a:gd name="connsiteX948" fmla="*/ 8358506 w 43671952"/>
              <a:gd name="connsiteY948" fmla="*/ 17773652 h 23902640"/>
              <a:gd name="connsiteX949" fmla="*/ 8348982 w 43671952"/>
              <a:gd name="connsiteY949" fmla="*/ 17635540 h 23902640"/>
              <a:gd name="connsiteX950" fmla="*/ 8406129 w 43671952"/>
              <a:gd name="connsiteY950" fmla="*/ 17390272 h 23902640"/>
              <a:gd name="connsiteX951" fmla="*/ 8387082 w 43671952"/>
              <a:gd name="connsiteY951" fmla="*/ 17211676 h 23902640"/>
              <a:gd name="connsiteX952" fmla="*/ 8253731 w 43671952"/>
              <a:gd name="connsiteY952" fmla="*/ 17083088 h 23902640"/>
              <a:gd name="connsiteX953" fmla="*/ 8244207 w 43671952"/>
              <a:gd name="connsiteY953" fmla="*/ 17044988 h 23902640"/>
              <a:gd name="connsiteX954" fmla="*/ 8234681 w 43671952"/>
              <a:gd name="connsiteY954" fmla="*/ 16735427 h 23902640"/>
              <a:gd name="connsiteX955" fmla="*/ 8263257 w 43671952"/>
              <a:gd name="connsiteY955" fmla="*/ 16697327 h 23902640"/>
              <a:gd name="connsiteX956" fmla="*/ 8310881 w 43671952"/>
              <a:gd name="connsiteY956" fmla="*/ 16697327 h 23902640"/>
              <a:gd name="connsiteX957" fmla="*/ 8396605 w 43671952"/>
              <a:gd name="connsiteY957" fmla="*/ 16611600 h 23902640"/>
              <a:gd name="connsiteX958" fmla="*/ 8491857 w 43671952"/>
              <a:gd name="connsiteY958" fmla="*/ 16668751 h 23902640"/>
              <a:gd name="connsiteX959" fmla="*/ 8482331 w 43671952"/>
              <a:gd name="connsiteY959" fmla="*/ 16554450 h 23902640"/>
              <a:gd name="connsiteX960" fmla="*/ 8539481 w 43671952"/>
              <a:gd name="connsiteY960" fmla="*/ 16516350 h 23902640"/>
              <a:gd name="connsiteX961" fmla="*/ 8529957 w 43671952"/>
              <a:gd name="connsiteY961" fmla="*/ 16502062 h 23902640"/>
              <a:gd name="connsiteX962" fmla="*/ 8525192 w 43671952"/>
              <a:gd name="connsiteY962" fmla="*/ 16387762 h 23902640"/>
              <a:gd name="connsiteX963" fmla="*/ 8563295 w 43671952"/>
              <a:gd name="connsiteY963" fmla="*/ 16306800 h 23902640"/>
              <a:gd name="connsiteX964" fmla="*/ 8558530 w 43671952"/>
              <a:gd name="connsiteY964" fmla="*/ 16221075 h 23902640"/>
              <a:gd name="connsiteX965" fmla="*/ 8606156 w 43671952"/>
              <a:gd name="connsiteY965" fmla="*/ 16168687 h 23902640"/>
              <a:gd name="connsiteX966" fmla="*/ 8596634 w 43671952"/>
              <a:gd name="connsiteY966" fmla="*/ 16018668 h 23902640"/>
              <a:gd name="connsiteX967" fmla="*/ 8639492 w 43671952"/>
              <a:gd name="connsiteY967" fmla="*/ 15916275 h 23902640"/>
              <a:gd name="connsiteX968" fmla="*/ 8660925 w 43671952"/>
              <a:gd name="connsiteY968" fmla="*/ 15914490 h 23902640"/>
              <a:gd name="connsiteX969" fmla="*/ 26688959 w 43671952"/>
              <a:gd name="connsiteY969" fmla="*/ 15888414 h 23902640"/>
              <a:gd name="connsiteX970" fmla="*/ 26711819 w 43671952"/>
              <a:gd name="connsiteY970" fmla="*/ 15911274 h 23902640"/>
              <a:gd name="connsiteX971" fmla="*/ 26688959 w 43671952"/>
              <a:gd name="connsiteY971" fmla="*/ 15934134 h 23902640"/>
              <a:gd name="connsiteX972" fmla="*/ 26666099 w 43671952"/>
              <a:gd name="connsiteY972" fmla="*/ 15911274 h 23902640"/>
              <a:gd name="connsiteX973" fmla="*/ 26688959 w 43671952"/>
              <a:gd name="connsiteY973" fmla="*/ 15888414 h 23902640"/>
              <a:gd name="connsiteX974" fmla="*/ 24126155 w 43671952"/>
              <a:gd name="connsiteY974" fmla="*/ 15790545 h 23902640"/>
              <a:gd name="connsiteX975" fmla="*/ 24149015 w 43671952"/>
              <a:gd name="connsiteY975" fmla="*/ 15813405 h 23902640"/>
              <a:gd name="connsiteX976" fmla="*/ 24126155 w 43671952"/>
              <a:gd name="connsiteY976" fmla="*/ 15836265 h 23902640"/>
              <a:gd name="connsiteX977" fmla="*/ 24103295 w 43671952"/>
              <a:gd name="connsiteY977" fmla="*/ 15813405 h 23902640"/>
              <a:gd name="connsiteX978" fmla="*/ 24126155 w 43671952"/>
              <a:gd name="connsiteY978" fmla="*/ 15790545 h 23902640"/>
              <a:gd name="connsiteX979" fmla="*/ 8355974 w 43671952"/>
              <a:gd name="connsiteY979" fmla="*/ 15773875 h 23902640"/>
              <a:gd name="connsiteX980" fmla="*/ 8378834 w 43671952"/>
              <a:gd name="connsiteY980" fmla="*/ 15796735 h 23902640"/>
              <a:gd name="connsiteX981" fmla="*/ 8355974 w 43671952"/>
              <a:gd name="connsiteY981" fmla="*/ 15819595 h 23902640"/>
              <a:gd name="connsiteX982" fmla="*/ 8333114 w 43671952"/>
              <a:gd name="connsiteY982" fmla="*/ 15796735 h 23902640"/>
              <a:gd name="connsiteX983" fmla="*/ 8355974 w 43671952"/>
              <a:gd name="connsiteY983" fmla="*/ 15773875 h 23902640"/>
              <a:gd name="connsiteX984" fmla="*/ 25288787 w 43671952"/>
              <a:gd name="connsiteY984" fmla="*/ 15745539 h 23902640"/>
              <a:gd name="connsiteX985" fmla="*/ 25311647 w 43671952"/>
              <a:gd name="connsiteY985" fmla="*/ 15768399 h 23902640"/>
              <a:gd name="connsiteX986" fmla="*/ 25288787 w 43671952"/>
              <a:gd name="connsiteY986" fmla="*/ 15791259 h 23902640"/>
              <a:gd name="connsiteX987" fmla="*/ 25265927 w 43671952"/>
              <a:gd name="connsiteY987" fmla="*/ 15768399 h 23902640"/>
              <a:gd name="connsiteX988" fmla="*/ 25288787 w 43671952"/>
              <a:gd name="connsiteY988" fmla="*/ 15745539 h 23902640"/>
              <a:gd name="connsiteX989" fmla="*/ 8174997 w 43671952"/>
              <a:gd name="connsiteY989" fmla="*/ 15704818 h 23902640"/>
              <a:gd name="connsiteX990" fmla="*/ 8197857 w 43671952"/>
              <a:gd name="connsiteY990" fmla="*/ 15727678 h 23902640"/>
              <a:gd name="connsiteX991" fmla="*/ 8174997 w 43671952"/>
              <a:gd name="connsiteY991" fmla="*/ 15750538 h 23902640"/>
              <a:gd name="connsiteX992" fmla="*/ 8152136 w 43671952"/>
              <a:gd name="connsiteY992" fmla="*/ 15727678 h 23902640"/>
              <a:gd name="connsiteX993" fmla="*/ 8174997 w 43671952"/>
              <a:gd name="connsiteY993" fmla="*/ 15704818 h 23902640"/>
              <a:gd name="connsiteX994" fmla="*/ 8022595 w 43671952"/>
              <a:gd name="connsiteY994" fmla="*/ 15638143 h 23902640"/>
              <a:gd name="connsiteX995" fmla="*/ 8045455 w 43671952"/>
              <a:gd name="connsiteY995" fmla="*/ 15661003 h 23902640"/>
              <a:gd name="connsiteX996" fmla="*/ 8022595 w 43671952"/>
              <a:gd name="connsiteY996" fmla="*/ 15683863 h 23902640"/>
              <a:gd name="connsiteX997" fmla="*/ 7999735 w 43671952"/>
              <a:gd name="connsiteY997" fmla="*/ 15661003 h 23902640"/>
              <a:gd name="connsiteX998" fmla="*/ 8022595 w 43671952"/>
              <a:gd name="connsiteY998" fmla="*/ 15638143 h 23902640"/>
              <a:gd name="connsiteX999" fmla="*/ 25662643 w 43671952"/>
              <a:gd name="connsiteY999" fmla="*/ 15569326 h 23902640"/>
              <a:gd name="connsiteX1000" fmla="*/ 25685503 w 43671952"/>
              <a:gd name="connsiteY1000" fmla="*/ 15592186 h 23902640"/>
              <a:gd name="connsiteX1001" fmla="*/ 25662643 w 43671952"/>
              <a:gd name="connsiteY1001" fmla="*/ 15615046 h 23902640"/>
              <a:gd name="connsiteX1002" fmla="*/ 25639783 w 43671952"/>
              <a:gd name="connsiteY1002" fmla="*/ 15592186 h 23902640"/>
              <a:gd name="connsiteX1003" fmla="*/ 25662643 w 43671952"/>
              <a:gd name="connsiteY1003" fmla="*/ 15569326 h 23902640"/>
              <a:gd name="connsiteX1004" fmla="*/ 29381799 w 43671952"/>
              <a:gd name="connsiteY1004" fmla="*/ 15539359 h 23902640"/>
              <a:gd name="connsiteX1005" fmla="*/ 29403227 w 43671952"/>
              <a:gd name="connsiteY1005" fmla="*/ 15541741 h 23902640"/>
              <a:gd name="connsiteX1006" fmla="*/ 29417515 w 43671952"/>
              <a:gd name="connsiteY1006" fmla="*/ 15546503 h 23902640"/>
              <a:gd name="connsiteX1007" fmla="*/ 29424659 w 43671952"/>
              <a:gd name="connsiteY1007" fmla="*/ 15548884 h 23902640"/>
              <a:gd name="connsiteX1008" fmla="*/ 29431803 w 43671952"/>
              <a:gd name="connsiteY1008" fmla="*/ 15553647 h 23902640"/>
              <a:gd name="connsiteX1009" fmla="*/ 29434183 w 43671952"/>
              <a:gd name="connsiteY1009" fmla="*/ 15560791 h 23902640"/>
              <a:gd name="connsiteX1010" fmla="*/ 29427039 w 43671952"/>
              <a:gd name="connsiteY1010" fmla="*/ 15591747 h 23902640"/>
              <a:gd name="connsiteX1011" fmla="*/ 29419899 w 43671952"/>
              <a:gd name="connsiteY1011" fmla="*/ 15594128 h 23902640"/>
              <a:gd name="connsiteX1012" fmla="*/ 29405611 w 43671952"/>
              <a:gd name="connsiteY1012" fmla="*/ 15601272 h 23902640"/>
              <a:gd name="connsiteX1013" fmla="*/ 29393703 w 43671952"/>
              <a:gd name="connsiteY1013" fmla="*/ 15601272 h 23902640"/>
              <a:gd name="connsiteX1014" fmla="*/ 29374655 w 43671952"/>
              <a:gd name="connsiteY1014" fmla="*/ 15594128 h 23902640"/>
              <a:gd name="connsiteX1015" fmla="*/ 29369891 w 43671952"/>
              <a:gd name="connsiteY1015" fmla="*/ 15586984 h 23902640"/>
              <a:gd name="connsiteX1016" fmla="*/ 29365127 w 43671952"/>
              <a:gd name="connsiteY1016" fmla="*/ 15567934 h 23902640"/>
              <a:gd name="connsiteX1017" fmla="*/ 29367511 w 43671952"/>
              <a:gd name="connsiteY1017" fmla="*/ 15544122 h 23902640"/>
              <a:gd name="connsiteX1018" fmla="*/ 29381799 w 43671952"/>
              <a:gd name="connsiteY1018" fmla="*/ 15539359 h 23902640"/>
              <a:gd name="connsiteX1019" fmla="*/ 26955659 w 43671952"/>
              <a:gd name="connsiteY1019" fmla="*/ 15519320 h 23902640"/>
              <a:gd name="connsiteX1020" fmla="*/ 26978519 w 43671952"/>
              <a:gd name="connsiteY1020" fmla="*/ 15542180 h 23902640"/>
              <a:gd name="connsiteX1021" fmla="*/ 26955659 w 43671952"/>
              <a:gd name="connsiteY1021" fmla="*/ 15565040 h 23902640"/>
              <a:gd name="connsiteX1022" fmla="*/ 26932799 w 43671952"/>
              <a:gd name="connsiteY1022" fmla="*/ 15542180 h 23902640"/>
              <a:gd name="connsiteX1023" fmla="*/ 26955659 w 43671952"/>
              <a:gd name="connsiteY1023" fmla="*/ 15519320 h 23902640"/>
              <a:gd name="connsiteX1024" fmla="*/ 8844131 w 43671952"/>
              <a:gd name="connsiteY1024" fmla="*/ 15492887 h 23902640"/>
              <a:gd name="connsiteX1025" fmla="*/ 8866991 w 43671952"/>
              <a:gd name="connsiteY1025" fmla="*/ 15515747 h 23902640"/>
              <a:gd name="connsiteX1026" fmla="*/ 8844131 w 43671952"/>
              <a:gd name="connsiteY1026" fmla="*/ 15538607 h 23902640"/>
              <a:gd name="connsiteX1027" fmla="*/ 8821271 w 43671952"/>
              <a:gd name="connsiteY1027" fmla="*/ 15515747 h 23902640"/>
              <a:gd name="connsiteX1028" fmla="*/ 8844131 w 43671952"/>
              <a:gd name="connsiteY1028" fmla="*/ 15492887 h 23902640"/>
              <a:gd name="connsiteX1029" fmla="*/ 27549599 w 43671952"/>
              <a:gd name="connsiteY1029" fmla="*/ 15485745 h 23902640"/>
              <a:gd name="connsiteX1030" fmla="*/ 27572459 w 43671952"/>
              <a:gd name="connsiteY1030" fmla="*/ 15508605 h 23902640"/>
              <a:gd name="connsiteX1031" fmla="*/ 27549599 w 43671952"/>
              <a:gd name="connsiteY1031" fmla="*/ 15531465 h 23902640"/>
              <a:gd name="connsiteX1032" fmla="*/ 27526739 w 43671952"/>
              <a:gd name="connsiteY1032" fmla="*/ 15508605 h 23902640"/>
              <a:gd name="connsiteX1033" fmla="*/ 27549599 w 43671952"/>
              <a:gd name="connsiteY1033" fmla="*/ 15485745 h 23902640"/>
              <a:gd name="connsiteX1034" fmla="*/ 23860035 w 43671952"/>
              <a:gd name="connsiteY1034" fmla="*/ 15471696 h 23902640"/>
              <a:gd name="connsiteX1035" fmla="*/ 23882895 w 43671952"/>
              <a:gd name="connsiteY1035" fmla="*/ 15494556 h 23902640"/>
              <a:gd name="connsiteX1036" fmla="*/ 23860035 w 43671952"/>
              <a:gd name="connsiteY1036" fmla="*/ 15517416 h 23902640"/>
              <a:gd name="connsiteX1037" fmla="*/ 23837175 w 43671952"/>
              <a:gd name="connsiteY1037" fmla="*/ 15494556 h 23902640"/>
              <a:gd name="connsiteX1038" fmla="*/ 23860035 w 43671952"/>
              <a:gd name="connsiteY1038" fmla="*/ 15471696 h 23902640"/>
              <a:gd name="connsiteX1039" fmla="*/ 28231179 w 43671952"/>
              <a:gd name="connsiteY1039" fmla="*/ 15440299 h 23902640"/>
              <a:gd name="connsiteX1040" fmla="*/ 28252607 w 43671952"/>
              <a:gd name="connsiteY1040" fmla="*/ 15442681 h 23902640"/>
              <a:gd name="connsiteX1041" fmla="*/ 28266895 w 43671952"/>
              <a:gd name="connsiteY1041" fmla="*/ 15447443 h 23902640"/>
              <a:gd name="connsiteX1042" fmla="*/ 28274039 w 43671952"/>
              <a:gd name="connsiteY1042" fmla="*/ 15449824 h 23902640"/>
              <a:gd name="connsiteX1043" fmla="*/ 28281183 w 43671952"/>
              <a:gd name="connsiteY1043" fmla="*/ 15454587 h 23902640"/>
              <a:gd name="connsiteX1044" fmla="*/ 28283563 w 43671952"/>
              <a:gd name="connsiteY1044" fmla="*/ 15461731 h 23902640"/>
              <a:gd name="connsiteX1045" fmla="*/ 28276419 w 43671952"/>
              <a:gd name="connsiteY1045" fmla="*/ 15492687 h 23902640"/>
              <a:gd name="connsiteX1046" fmla="*/ 28269279 w 43671952"/>
              <a:gd name="connsiteY1046" fmla="*/ 15495068 h 23902640"/>
              <a:gd name="connsiteX1047" fmla="*/ 28254991 w 43671952"/>
              <a:gd name="connsiteY1047" fmla="*/ 15502212 h 23902640"/>
              <a:gd name="connsiteX1048" fmla="*/ 28243083 w 43671952"/>
              <a:gd name="connsiteY1048" fmla="*/ 15502212 h 23902640"/>
              <a:gd name="connsiteX1049" fmla="*/ 28224035 w 43671952"/>
              <a:gd name="connsiteY1049" fmla="*/ 15495068 h 23902640"/>
              <a:gd name="connsiteX1050" fmla="*/ 28219271 w 43671952"/>
              <a:gd name="connsiteY1050" fmla="*/ 15487924 h 23902640"/>
              <a:gd name="connsiteX1051" fmla="*/ 28214507 w 43671952"/>
              <a:gd name="connsiteY1051" fmla="*/ 15468874 h 23902640"/>
              <a:gd name="connsiteX1052" fmla="*/ 28216891 w 43671952"/>
              <a:gd name="connsiteY1052" fmla="*/ 15445062 h 23902640"/>
              <a:gd name="connsiteX1053" fmla="*/ 28231179 w 43671952"/>
              <a:gd name="connsiteY1053" fmla="*/ 15440299 h 23902640"/>
              <a:gd name="connsiteX1054" fmla="*/ 20708465 w 43671952"/>
              <a:gd name="connsiteY1054" fmla="*/ 15420627 h 23902640"/>
              <a:gd name="connsiteX1055" fmla="*/ 20763235 w 43671952"/>
              <a:gd name="connsiteY1055" fmla="*/ 15577788 h 23902640"/>
              <a:gd name="connsiteX1056" fmla="*/ 20772761 w 43671952"/>
              <a:gd name="connsiteY1056" fmla="*/ 15734952 h 23902640"/>
              <a:gd name="connsiteX1057" fmla="*/ 20858487 w 43671952"/>
              <a:gd name="connsiteY1057" fmla="*/ 15830202 h 23902640"/>
              <a:gd name="connsiteX1058" fmla="*/ 20875155 w 43671952"/>
              <a:gd name="connsiteY1058" fmla="*/ 15984983 h 23902640"/>
              <a:gd name="connsiteX1059" fmla="*/ 20972787 w 43671952"/>
              <a:gd name="connsiteY1059" fmla="*/ 15973077 h 23902640"/>
              <a:gd name="connsiteX1060" fmla="*/ 21106135 w 43671952"/>
              <a:gd name="connsiteY1060" fmla="*/ 16163577 h 23902640"/>
              <a:gd name="connsiteX1061" fmla="*/ 21070415 w 43671952"/>
              <a:gd name="connsiteY1061" fmla="*/ 16275496 h 23902640"/>
              <a:gd name="connsiteX1062" fmla="*/ 21110895 w 43671952"/>
              <a:gd name="connsiteY1062" fmla="*/ 16354077 h 23902640"/>
              <a:gd name="connsiteX1063" fmla="*/ 21115659 w 43671952"/>
              <a:gd name="connsiteY1063" fmla="*/ 16563627 h 23902640"/>
              <a:gd name="connsiteX1064" fmla="*/ 21210907 w 43671952"/>
              <a:gd name="connsiteY1064" fmla="*/ 16649352 h 23902640"/>
              <a:gd name="connsiteX1065" fmla="*/ 21227575 w 43671952"/>
              <a:gd name="connsiteY1065" fmla="*/ 16699359 h 23902640"/>
              <a:gd name="connsiteX1066" fmla="*/ 21356163 w 43671952"/>
              <a:gd name="connsiteY1066" fmla="*/ 16708883 h 23902640"/>
              <a:gd name="connsiteX1067" fmla="*/ 21513327 w 43671952"/>
              <a:gd name="connsiteY1067" fmla="*/ 16889860 h 23902640"/>
              <a:gd name="connsiteX1068" fmla="*/ 21549047 w 43671952"/>
              <a:gd name="connsiteY1068" fmla="*/ 17085124 h 23902640"/>
              <a:gd name="connsiteX1069" fmla="*/ 21646675 w 43671952"/>
              <a:gd name="connsiteY1069" fmla="*/ 17218472 h 23902640"/>
              <a:gd name="connsiteX1070" fmla="*/ 21772883 w 43671952"/>
              <a:gd name="connsiteY1070" fmla="*/ 17201804 h 23902640"/>
              <a:gd name="connsiteX1071" fmla="*/ 21830031 w 43671952"/>
              <a:gd name="connsiteY1071" fmla="*/ 17411352 h 23902640"/>
              <a:gd name="connsiteX1072" fmla="*/ 22006225 w 43671952"/>
              <a:gd name="connsiteY1072" fmla="*/ 17568516 h 23902640"/>
              <a:gd name="connsiteX1073" fmla="*/ 22060995 w 43671952"/>
              <a:gd name="connsiteY1073" fmla="*/ 17861408 h 23902640"/>
              <a:gd name="connsiteX1074" fmla="*/ 22046707 w 43671952"/>
              <a:gd name="connsiteY1074" fmla="*/ 17935228 h 23902640"/>
              <a:gd name="connsiteX1075" fmla="*/ 22127663 w 43671952"/>
              <a:gd name="connsiteY1075" fmla="*/ 18078104 h 23902640"/>
              <a:gd name="connsiteX1076" fmla="*/ 22037179 w 43671952"/>
              <a:gd name="connsiteY1076" fmla="*/ 18375760 h 23902640"/>
              <a:gd name="connsiteX1077" fmla="*/ 22065755 w 43671952"/>
              <a:gd name="connsiteY1077" fmla="*/ 18590072 h 23902640"/>
              <a:gd name="connsiteX1078" fmla="*/ 21706211 w 43671952"/>
              <a:gd name="connsiteY1078" fmla="*/ 19230628 h 23902640"/>
              <a:gd name="connsiteX1079" fmla="*/ 21691919 w 43671952"/>
              <a:gd name="connsiteY1079" fmla="*/ 19418748 h 23902640"/>
              <a:gd name="connsiteX1080" fmla="*/ 21577623 w 43671952"/>
              <a:gd name="connsiteY1080" fmla="*/ 19571148 h 23902640"/>
              <a:gd name="connsiteX1081" fmla="*/ 21449035 w 43671952"/>
              <a:gd name="connsiteY1081" fmla="*/ 19506852 h 23902640"/>
              <a:gd name="connsiteX1082" fmla="*/ 21199003 w 43671952"/>
              <a:gd name="connsiteY1082" fmla="*/ 19709260 h 23902640"/>
              <a:gd name="connsiteX1083" fmla="*/ 21096611 w 43671952"/>
              <a:gd name="connsiteY1083" fmla="*/ 19652108 h 23902640"/>
              <a:gd name="connsiteX1084" fmla="*/ 21077559 w 43671952"/>
              <a:gd name="connsiteY1084" fmla="*/ 19564004 h 23902640"/>
              <a:gd name="connsiteX1085" fmla="*/ 20898967 w 43671952"/>
              <a:gd name="connsiteY1085" fmla="*/ 19697352 h 23902640"/>
              <a:gd name="connsiteX1086" fmla="*/ 20451295 w 43671952"/>
              <a:gd name="connsiteY1086" fmla="*/ 19511616 h 23902640"/>
              <a:gd name="connsiteX1087" fmla="*/ 20401287 w 43671952"/>
              <a:gd name="connsiteY1087" fmla="*/ 19271112 h 23902640"/>
              <a:gd name="connsiteX1088" fmla="*/ 20334611 w 43671952"/>
              <a:gd name="connsiteY1088" fmla="*/ 19230628 h 23902640"/>
              <a:gd name="connsiteX1089" fmla="*/ 20334611 w 43671952"/>
              <a:gd name="connsiteY1089" fmla="*/ 19173480 h 23902640"/>
              <a:gd name="connsiteX1090" fmla="*/ 20267937 w 43671952"/>
              <a:gd name="connsiteY1090" fmla="*/ 19194908 h 23902640"/>
              <a:gd name="connsiteX1091" fmla="*/ 20248883 w 43671952"/>
              <a:gd name="connsiteY1091" fmla="*/ 19049652 h 23902640"/>
              <a:gd name="connsiteX1092" fmla="*/ 20096483 w 43671952"/>
              <a:gd name="connsiteY1092" fmla="*/ 19173480 h 23902640"/>
              <a:gd name="connsiteX1093" fmla="*/ 20115535 w 43671952"/>
              <a:gd name="connsiteY1093" fmla="*/ 19106804 h 23902640"/>
              <a:gd name="connsiteX1094" fmla="*/ 20160779 w 43671952"/>
              <a:gd name="connsiteY1094" fmla="*/ 19047272 h 23902640"/>
              <a:gd name="connsiteX1095" fmla="*/ 20160783 w 43671952"/>
              <a:gd name="connsiteY1095" fmla="*/ 18973452 h 23902640"/>
              <a:gd name="connsiteX1096" fmla="*/ 20184591 w 43671952"/>
              <a:gd name="connsiteY1096" fmla="*/ 18804384 h 23902640"/>
              <a:gd name="connsiteX1097" fmla="*/ 20153637 w 43671952"/>
              <a:gd name="connsiteY1097" fmla="*/ 18899636 h 23902640"/>
              <a:gd name="connsiteX1098" fmla="*/ 19984567 w 43671952"/>
              <a:gd name="connsiteY1098" fmla="*/ 19025840 h 23902640"/>
              <a:gd name="connsiteX1099" fmla="*/ 19905987 w 43671952"/>
              <a:gd name="connsiteY1099" fmla="*/ 19163952 h 23902640"/>
              <a:gd name="connsiteX1100" fmla="*/ 19865503 w 43671952"/>
              <a:gd name="connsiteY1100" fmla="*/ 19099660 h 23902640"/>
              <a:gd name="connsiteX1101" fmla="*/ 19846455 w 43671952"/>
              <a:gd name="connsiteY1101" fmla="*/ 18975836 h 23902640"/>
              <a:gd name="connsiteX1102" fmla="*/ 19789303 w 43671952"/>
              <a:gd name="connsiteY1102" fmla="*/ 18956784 h 23902640"/>
              <a:gd name="connsiteX1103" fmla="*/ 19698819 w 43671952"/>
              <a:gd name="connsiteY1103" fmla="*/ 18747236 h 23902640"/>
              <a:gd name="connsiteX1104" fmla="*/ 19529747 w 43671952"/>
              <a:gd name="connsiteY1104" fmla="*/ 18709136 h 23902640"/>
              <a:gd name="connsiteX1105" fmla="*/ 19372583 w 43671952"/>
              <a:gd name="connsiteY1105" fmla="*/ 18601980 h 23902640"/>
              <a:gd name="connsiteX1106" fmla="*/ 19132079 w 43671952"/>
              <a:gd name="connsiteY1106" fmla="*/ 18644840 h 23902640"/>
              <a:gd name="connsiteX1107" fmla="*/ 18963015 w 43671952"/>
              <a:gd name="connsiteY1107" fmla="*/ 18723420 h 23902640"/>
              <a:gd name="connsiteX1108" fmla="*/ 18622497 w 43671952"/>
              <a:gd name="connsiteY1108" fmla="*/ 18799624 h 23902640"/>
              <a:gd name="connsiteX1109" fmla="*/ 18486767 w 43671952"/>
              <a:gd name="connsiteY1109" fmla="*/ 18987740 h 23902640"/>
              <a:gd name="connsiteX1110" fmla="*/ 18084335 w 43671952"/>
              <a:gd name="connsiteY1110" fmla="*/ 18971072 h 23902640"/>
              <a:gd name="connsiteX1111" fmla="*/ 17715243 w 43671952"/>
              <a:gd name="connsiteY1111" fmla="*/ 19211580 h 23902640"/>
              <a:gd name="connsiteX1112" fmla="*/ 17517599 w 43671952"/>
              <a:gd name="connsiteY1112" fmla="*/ 19132996 h 23902640"/>
              <a:gd name="connsiteX1113" fmla="*/ 17393775 w 43671952"/>
              <a:gd name="connsiteY1113" fmla="*/ 19078228 h 23902640"/>
              <a:gd name="connsiteX1114" fmla="*/ 17453303 w 43671952"/>
              <a:gd name="connsiteY1114" fmla="*/ 18909160 h 23902640"/>
              <a:gd name="connsiteX1115" fmla="*/ 17210417 w 43671952"/>
              <a:gd name="connsiteY1115" fmla="*/ 18278128 h 23902640"/>
              <a:gd name="connsiteX1116" fmla="*/ 17203273 w 43671952"/>
              <a:gd name="connsiteY1116" fmla="*/ 18159064 h 23902640"/>
              <a:gd name="connsiteX1117" fmla="*/ 16958005 w 43671952"/>
              <a:gd name="connsiteY1117" fmla="*/ 17723296 h 23902640"/>
              <a:gd name="connsiteX1118" fmla="*/ 17027059 w 43671952"/>
              <a:gd name="connsiteY1118" fmla="*/ 17739968 h 23902640"/>
              <a:gd name="connsiteX1119" fmla="*/ 17124691 w 43671952"/>
              <a:gd name="connsiteY1119" fmla="*/ 17820928 h 23902640"/>
              <a:gd name="connsiteX1120" fmla="*/ 17029443 w 43671952"/>
              <a:gd name="connsiteY1120" fmla="*/ 17625668 h 23902640"/>
              <a:gd name="connsiteX1121" fmla="*/ 17029443 w 43671952"/>
              <a:gd name="connsiteY1121" fmla="*/ 17306580 h 23902640"/>
              <a:gd name="connsiteX1122" fmla="*/ 16991343 w 43671952"/>
              <a:gd name="connsiteY1122" fmla="*/ 17201804 h 23902640"/>
              <a:gd name="connsiteX1123" fmla="*/ 17086593 w 43671952"/>
              <a:gd name="connsiteY1123" fmla="*/ 17258952 h 23902640"/>
              <a:gd name="connsiteX1124" fmla="*/ 17115167 w 43671952"/>
              <a:gd name="connsiteY1124" fmla="*/ 17192280 h 23902640"/>
              <a:gd name="connsiteX1125" fmla="*/ 17372343 w 43671952"/>
              <a:gd name="connsiteY1125" fmla="*/ 16982728 h 23902640"/>
              <a:gd name="connsiteX1126" fmla="*/ 17667617 w 43671952"/>
              <a:gd name="connsiteY1126" fmla="*/ 16956536 h 23902640"/>
              <a:gd name="connsiteX1127" fmla="*/ 17791443 w 43671952"/>
              <a:gd name="connsiteY1127" fmla="*/ 16830328 h 23902640"/>
              <a:gd name="connsiteX1128" fmla="*/ 17896215 w 43671952"/>
              <a:gd name="connsiteY1128" fmla="*/ 16839852 h 23902640"/>
              <a:gd name="connsiteX1129" fmla="*/ 18010515 w 43671952"/>
              <a:gd name="connsiteY1129" fmla="*/ 16654114 h 23902640"/>
              <a:gd name="connsiteX1130" fmla="*/ 18058141 w 43671952"/>
              <a:gd name="connsiteY1130" fmla="*/ 16639827 h 23902640"/>
              <a:gd name="connsiteX1131" fmla="*/ 18086719 w 43671952"/>
              <a:gd name="connsiteY1131" fmla="*/ 16373127 h 23902640"/>
              <a:gd name="connsiteX1132" fmla="*/ 18241499 w 43671952"/>
              <a:gd name="connsiteY1132" fmla="*/ 16442183 h 23902640"/>
              <a:gd name="connsiteX1133" fmla="*/ 18224831 w 43671952"/>
              <a:gd name="connsiteY1133" fmla="*/ 16275496 h 23902640"/>
              <a:gd name="connsiteX1134" fmla="*/ 18346271 w 43671952"/>
              <a:gd name="connsiteY1134" fmla="*/ 16346934 h 23902640"/>
              <a:gd name="connsiteX1135" fmla="*/ 18362943 w 43671952"/>
              <a:gd name="connsiteY1135" fmla="*/ 16192151 h 23902640"/>
              <a:gd name="connsiteX1136" fmla="*/ 18429615 w 43671952"/>
              <a:gd name="connsiteY1136" fmla="*/ 16142146 h 23902640"/>
              <a:gd name="connsiteX1137" fmla="*/ 18439143 w 43671952"/>
              <a:gd name="connsiteY1137" fmla="*/ 16011178 h 23902640"/>
              <a:gd name="connsiteX1138" fmla="*/ 18734415 w 43671952"/>
              <a:gd name="connsiteY1138" fmla="*/ 15994508 h 23902640"/>
              <a:gd name="connsiteX1139" fmla="*/ 18829667 w 43671952"/>
              <a:gd name="connsiteY1139" fmla="*/ 16135002 h 23902640"/>
              <a:gd name="connsiteX1140" fmla="*/ 18924915 w 43671952"/>
              <a:gd name="connsiteY1140" fmla="*/ 16039752 h 23902640"/>
              <a:gd name="connsiteX1141" fmla="*/ 18998735 w 43671952"/>
              <a:gd name="connsiteY1141" fmla="*/ 16087377 h 23902640"/>
              <a:gd name="connsiteX1142" fmla="*/ 19005879 w 43671952"/>
              <a:gd name="connsiteY1142" fmla="*/ 15987365 h 23902640"/>
              <a:gd name="connsiteX1143" fmla="*/ 19155891 w 43671952"/>
              <a:gd name="connsiteY1143" fmla="*/ 15701615 h 23902640"/>
              <a:gd name="connsiteX1144" fmla="*/ 19353535 w 43671952"/>
              <a:gd name="connsiteY1144" fmla="*/ 15715902 h 23902640"/>
              <a:gd name="connsiteX1145" fmla="*/ 19420209 w 43671952"/>
              <a:gd name="connsiteY1145" fmla="*/ 15639702 h 23902640"/>
              <a:gd name="connsiteX1146" fmla="*/ 19363059 w 43671952"/>
              <a:gd name="connsiteY1146" fmla="*/ 15525402 h 23902640"/>
              <a:gd name="connsiteX1147" fmla="*/ 19667861 w 43671952"/>
              <a:gd name="connsiteY1147" fmla="*/ 15696851 h 23902640"/>
              <a:gd name="connsiteX1148" fmla="*/ 19944087 w 43671952"/>
              <a:gd name="connsiteY1148" fmla="*/ 15673039 h 23902640"/>
              <a:gd name="connsiteX1149" fmla="*/ 19829787 w 43671952"/>
              <a:gd name="connsiteY1149" fmla="*/ 15865922 h 23902640"/>
              <a:gd name="connsiteX1150" fmla="*/ 19839311 w 43671952"/>
              <a:gd name="connsiteY1150" fmla="*/ 15973077 h 23902640"/>
              <a:gd name="connsiteX1151" fmla="*/ 19772635 w 43671952"/>
              <a:gd name="connsiteY1151" fmla="*/ 16077851 h 23902640"/>
              <a:gd name="connsiteX1152" fmla="*/ 20144111 w 43671952"/>
              <a:gd name="connsiteY1152" fmla="*/ 16268352 h 23902640"/>
              <a:gd name="connsiteX1153" fmla="*/ 20422719 w 43671952"/>
              <a:gd name="connsiteY1153" fmla="*/ 16473140 h 23902640"/>
              <a:gd name="connsiteX1154" fmla="*/ 20515583 w 43671952"/>
              <a:gd name="connsiteY1154" fmla="*/ 16401702 h 23902640"/>
              <a:gd name="connsiteX1155" fmla="*/ 20563207 w 43671952"/>
              <a:gd name="connsiteY1155" fmla="*/ 15839727 h 23902640"/>
              <a:gd name="connsiteX1156" fmla="*/ 20582259 w 43671952"/>
              <a:gd name="connsiteY1156" fmla="*/ 15782577 h 23902640"/>
              <a:gd name="connsiteX1157" fmla="*/ 20582259 w 43671952"/>
              <a:gd name="connsiteY1157" fmla="*/ 15687327 h 23902640"/>
              <a:gd name="connsiteX1158" fmla="*/ 20708465 w 43671952"/>
              <a:gd name="connsiteY1158" fmla="*/ 15420627 h 23902640"/>
              <a:gd name="connsiteX1159" fmla="*/ 23219411 w 43671952"/>
              <a:gd name="connsiteY1159" fmla="*/ 15396300 h 23902640"/>
              <a:gd name="connsiteX1160" fmla="*/ 23243887 w 43671952"/>
              <a:gd name="connsiteY1160" fmla="*/ 15406687 h 23902640"/>
              <a:gd name="connsiteX1161" fmla="*/ 23289607 w 43671952"/>
              <a:gd name="connsiteY1161" fmla="*/ 15421927 h 23902640"/>
              <a:gd name="connsiteX1162" fmla="*/ 23312467 w 43671952"/>
              <a:gd name="connsiteY1162" fmla="*/ 15429547 h 23902640"/>
              <a:gd name="connsiteX1163" fmla="*/ 23304843 w 43671952"/>
              <a:gd name="connsiteY1163" fmla="*/ 15460027 h 23902640"/>
              <a:gd name="connsiteX1164" fmla="*/ 23281987 w 43671952"/>
              <a:gd name="connsiteY1164" fmla="*/ 15475267 h 23902640"/>
              <a:gd name="connsiteX1165" fmla="*/ 23297227 w 43671952"/>
              <a:gd name="connsiteY1165" fmla="*/ 15490507 h 23902640"/>
              <a:gd name="connsiteX1166" fmla="*/ 23221027 w 43671952"/>
              <a:gd name="connsiteY1166" fmla="*/ 15437167 h 23902640"/>
              <a:gd name="connsiteX1167" fmla="*/ 23213407 w 43671952"/>
              <a:gd name="connsiteY1167" fmla="*/ 15399067 h 23902640"/>
              <a:gd name="connsiteX1168" fmla="*/ 23219411 w 43671952"/>
              <a:gd name="connsiteY1168" fmla="*/ 15396300 h 23902640"/>
              <a:gd name="connsiteX1169" fmla="*/ 22073619 w 43671952"/>
              <a:gd name="connsiteY1169" fmla="*/ 15390495 h 23902640"/>
              <a:gd name="connsiteX1170" fmla="*/ 22096479 w 43671952"/>
              <a:gd name="connsiteY1170" fmla="*/ 15413355 h 23902640"/>
              <a:gd name="connsiteX1171" fmla="*/ 22073619 w 43671952"/>
              <a:gd name="connsiteY1171" fmla="*/ 15436215 h 23902640"/>
              <a:gd name="connsiteX1172" fmla="*/ 22050763 w 43671952"/>
              <a:gd name="connsiteY1172" fmla="*/ 15413355 h 23902640"/>
              <a:gd name="connsiteX1173" fmla="*/ 22073619 w 43671952"/>
              <a:gd name="connsiteY1173" fmla="*/ 15390495 h 23902640"/>
              <a:gd name="connsiteX1174" fmla="*/ 29252259 w 43671952"/>
              <a:gd name="connsiteY1174" fmla="*/ 15348859 h 23902640"/>
              <a:gd name="connsiteX1175" fmla="*/ 29273687 w 43671952"/>
              <a:gd name="connsiteY1175" fmla="*/ 15351241 h 23902640"/>
              <a:gd name="connsiteX1176" fmla="*/ 29287975 w 43671952"/>
              <a:gd name="connsiteY1176" fmla="*/ 15356003 h 23902640"/>
              <a:gd name="connsiteX1177" fmla="*/ 29295119 w 43671952"/>
              <a:gd name="connsiteY1177" fmla="*/ 15358384 h 23902640"/>
              <a:gd name="connsiteX1178" fmla="*/ 29302263 w 43671952"/>
              <a:gd name="connsiteY1178" fmla="*/ 15363147 h 23902640"/>
              <a:gd name="connsiteX1179" fmla="*/ 29304643 w 43671952"/>
              <a:gd name="connsiteY1179" fmla="*/ 15370291 h 23902640"/>
              <a:gd name="connsiteX1180" fmla="*/ 29297499 w 43671952"/>
              <a:gd name="connsiteY1180" fmla="*/ 15401247 h 23902640"/>
              <a:gd name="connsiteX1181" fmla="*/ 29290359 w 43671952"/>
              <a:gd name="connsiteY1181" fmla="*/ 15403628 h 23902640"/>
              <a:gd name="connsiteX1182" fmla="*/ 29276071 w 43671952"/>
              <a:gd name="connsiteY1182" fmla="*/ 15410772 h 23902640"/>
              <a:gd name="connsiteX1183" fmla="*/ 29264163 w 43671952"/>
              <a:gd name="connsiteY1183" fmla="*/ 15410772 h 23902640"/>
              <a:gd name="connsiteX1184" fmla="*/ 29245115 w 43671952"/>
              <a:gd name="connsiteY1184" fmla="*/ 15403628 h 23902640"/>
              <a:gd name="connsiteX1185" fmla="*/ 29240351 w 43671952"/>
              <a:gd name="connsiteY1185" fmla="*/ 15396484 h 23902640"/>
              <a:gd name="connsiteX1186" fmla="*/ 29235587 w 43671952"/>
              <a:gd name="connsiteY1186" fmla="*/ 15377434 h 23902640"/>
              <a:gd name="connsiteX1187" fmla="*/ 29237971 w 43671952"/>
              <a:gd name="connsiteY1187" fmla="*/ 15353622 h 23902640"/>
              <a:gd name="connsiteX1188" fmla="*/ 29252259 w 43671952"/>
              <a:gd name="connsiteY1188" fmla="*/ 15348859 h 23902640"/>
              <a:gd name="connsiteX1189" fmla="*/ 21878359 w 43671952"/>
              <a:gd name="connsiteY1189" fmla="*/ 15338107 h 23902640"/>
              <a:gd name="connsiteX1190" fmla="*/ 21901219 w 43671952"/>
              <a:gd name="connsiteY1190" fmla="*/ 15360967 h 23902640"/>
              <a:gd name="connsiteX1191" fmla="*/ 21878359 w 43671952"/>
              <a:gd name="connsiteY1191" fmla="*/ 15383827 h 23902640"/>
              <a:gd name="connsiteX1192" fmla="*/ 21855499 w 43671952"/>
              <a:gd name="connsiteY1192" fmla="*/ 15360967 h 23902640"/>
              <a:gd name="connsiteX1193" fmla="*/ 21878359 w 43671952"/>
              <a:gd name="connsiteY1193" fmla="*/ 15338107 h 23902640"/>
              <a:gd name="connsiteX1194" fmla="*/ 29648499 w 43671952"/>
              <a:gd name="connsiteY1194" fmla="*/ 15333619 h 23902640"/>
              <a:gd name="connsiteX1195" fmla="*/ 29669927 w 43671952"/>
              <a:gd name="connsiteY1195" fmla="*/ 15336001 h 23902640"/>
              <a:gd name="connsiteX1196" fmla="*/ 29684215 w 43671952"/>
              <a:gd name="connsiteY1196" fmla="*/ 15340763 h 23902640"/>
              <a:gd name="connsiteX1197" fmla="*/ 29691359 w 43671952"/>
              <a:gd name="connsiteY1197" fmla="*/ 15343144 h 23902640"/>
              <a:gd name="connsiteX1198" fmla="*/ 29698503 w 43671952"/>
              <a:gd name="connsiteY1198" fmla="*/ 15347907 h 23902640"/>
              <a:gd name="connsiteX1199" fmla="*/ 29700883 w 43671952"/>
              <a:gd name="connsiteY1199" fmla="*/ 15355051 h 23902640"/>
              <a:gd name="connsiteX1200" fmla="*/ 29693739 w 43671952"/>
              <a:gd name="connsiteY1200" fmla="*/ 15386007 h 23902640"/>
              <a:gd name="connsiteX1201" fmla="*/ 29686599 w 43671952"/>
              <a:gd name="connsiteY1201" fmla="*/ 15388388 h 23902640"/>
              <a:gd name="connsiteX1202" fmla="*/ 29672311 w 43671952"/>
              <a:gd name="connsiteY1202" fmla="*/ 15395532 h 23902640"/>
              <a:gd name="connsiteX1203" fmla="*/ 29660403 w 43671952"/>
              <a:gd name="connsiteY1203" fmla="*/ 15395532 h 23902640"/>
              <a:gd name="connsiteX1204" fmla="*/ 29641355 w 43671952"/>
              <a:gd name="connsiteY1204" fmla="*/ 15388388 h 23902640"/>
              <a:gd name="connsiteX1205" fmla="*/ 29636591 w 43671952"/>
              <a:gd name="connsiteY1205" fmla="*/ 15381244 h 23902640"/>
              <a:gd name="connsiteX1206" fmla="*/ 29631827 w 43671952"/>
              <a:gd name="connsiteY1206" fmla="*/ 15362194 h 23902640"/>
              <a:gd name="connsiteX1207" fmla="*/ 29634211 w 43671952"/>
              <a:gd name="connsiteY1207" fmla="*/ 15338382 h 23902640"/>
              <a:gd name="connsiteX1208" fmla="*/ 29648499 w 43671952"/>
              <a:gd name="connsiteY1208" fmla="*/ 15333619 h 23902640"/>
              <a:gd name="connsiteX1209" fmla="*/ 25672167 w 43671952"/>
              <a:gd name="connsiteY1209" fmla="*/ 15293101 h 23902640"/>
              <a:gd name="connsiteX1210" fmla="*/ 25695027 w 43671952"/>
              <a:gd name="connsiteY1210" fmla="*/ 15315961 h 23902640"/>
              <a:gd name="connsiteX1211" fmla="*/ 25672167 w 43671952"/>
              <a:gd name="connsiteY1211" fmla="*/ 15338821 h 23902640"/>
              <a:gd name="connsiteX1212" fmla="*/ 25649307 w 43671952"/>
              <a:gd name="connsiteY1212" fmla="*/ 15315961 h 23902640"/>
              <a:gd name="connsiteX1213" fmla="*/ 25672167 w 43671952"/>
              <a:gd name="connsiteY1213" fmla="*/ 15293101 h 23902640"/>
              <a:gd name="connsiteX1214" fmla="*/ 26922323 w 43671952"/>
              <a:gd name="connsiteY1214" fmla="*/ 15271670 h 23902640"/>
              <a:gd name="connsiteX1215" fmla="*/ 26945183 w 43671952"/>
              <a:gd name="connsiteY1215" fmla="*/ 15294530 h 23902640"/>
              <a:gd name="connsiteX1216" fmla="*/ 26922323 w 43671952"/>
              <a:gd name="connsiteY1216" fmla="*/ 15317390 h 23902640"/>
              <a:gd name="connsiteX1217" fmla="*/ 26899463 w 43671952"/>
              <a:gd name="connsiteY1217" fmla="*/ 15294530 h 23902640"/>
              <a:gd name="connsiteX1218" fmla="*/ 26922323 w 43671952"/>
              <a:gd name="connsiteY1218" fmla="*/ 15271670 h 23902640"/>
              <a:gd name="connsiteX1219" fmla="*/ 21840259 w 43671952"/>
              <a:gd name="connsiteY1219" fmla="*/ 15252382 h 23902640"/>
              <a:gd name="connsiteX1220" fmla="*/ 21863119 w 43671952"/>
              <a:gd name="connsiteY1220" fmla="*/ 15275242 h 23902640"/>
              <a:gd name="connsiteX1221" fmla="*/ 21840259 w 43671952"/>
              <a:gd name="connsiteY1221" fmla="*/ 15298102 h 23902640"/>
              <a:gd name="connsiteX1222" fmla="*/ 21817415 w 43671952"/>
              <a:gd name="connsiteY1222" fmla="*/ 15275242 h 23902640"/>
              <a:gd name="connsiteX1223" fmla="*/ 21840259 w 43671952"/>
              <a:gd name="connsiteY1223" fmla="*/ 15252382 h 23902640"/>
              <a:gd name="connsiteX1224" fmla="*/ 23045767 w 43671952"/>
              <a:gd name="connsiteY1224" fmla="*/ 15246667 h 23902640"/>
              <a:gd name="connsiteX1225" fmla="*/ 23091487 w 43671952"/>
              <a:gd name="connsiteY1225" fmla="*/ 15261907 h 23902640"/>
              <a:gd name="connsiteX1226" fmla="*/ 23106727 w 43671952"/>
              <a:gd name="connsiteY1226" fmla="*/ 15307627 h 23902640"/>
              <a:gd name="connsiteX1227" fmla="*/ 23099107 w 43671952"/>
              <a:gd name="connsiteY1227" fmla="*/ 15330487 h 23902640"/>
              <a:gd name="connsiteX1228" fmla="*/ 23053387 w 43671952"/>
              <a:gd name="connsiteY1228" fmla="*/ 15307627 h 23902640"/>
              <a:gd name="connsiteX1229" fmla="*/ 23022907 w 43671952"/>
              <a:gd name="connsiteY1229" fmla="*/ 15261907 h 23902640"/>
              <a:gd name="connsiteX1230" fmla="*/ 23045767 w 43671952"/>
              <a:gd name="connsiteY1230" fmla="*/ 15246667 h 23902640"/>
              <a:gd name="connsiteX1231" fmla="*/ 17682571 w 43671952"/>
              <a:gd name="connsiteY1231" fmla="*/ 15243276 h 23902640"/>
              <a:gd name="connsiteX1232" fmla="*/ 17709603 w 43671952"/>
              <a:gd name="connsiteY1232" fmla="*/ 15247143 h 23902640"/>
              <a:gd name="connsiteX1233" fmla="*/ 17723889 w 43671952"/>
              <a:gd name="connsiteY1233" fmla="*/ 15251906 h 23902640"/>
              <a:gd name="connsiteX1234" fmla="*/ 17731031 w 43671952"/>
              <a:gd name="connsiteY1234" fmla="*/ 15254287 h 23902640"/>
              <a:gd name="connsiteX1235" fmla="*/ 17745323 w 43671952"/>
              <a:gd name="connsiteY1235" fmla="*/ 15263812 h 23902640"/>
              <a:gd name="connsiteX1236" fmla="*/ 17754847 w 43671952"/>
              <a:gd name="connsiteY1236" fmla="*/ 15278100 h 23902640"/>
              <a:gd name="connsiteX1237" fmla="*/ 17766751 w 43671952"/>
              <a:gd name="connsiteY1237" fmla="*/ 15299531 h 23902640"/>
              <a:gd name="connsiteX1238" fmla="*/ 17771515 w 43671952"/>
              <a:gd name="connsiteY1238" fmla="*/ 15306675 h 23902640"/>
              <a:gd name="connsiteX1239" fmla="*/ 17773895 w 43671952"/>
              <a:gd name="connsiteY1239" fmla="*/ 15313818 h 23902640"/>
              <a:gd name="connsiteX1240" fmla="*/ 17781039 w 43671952"/>
              <a:gd name="connsiteY1240" fmla="*/ 15318581 h 23902640"/>
              <a:gd name="connsiteX1241" fmla="*/ 17773895 w 43671952"/>
              <a:gd name="connsiteY1241" fmla="*/ 15354300 h 23902640"/>
              <a:gd name="connsiteX1242" fmla="*/ 17766751 w 43671952"/>
              <a:gd name="connsiteY1242" fmla="*/ 15356681 h 23902640"/>
              <a:gd name="connsiteX1243" fmla="*/ 17728651 w 43671952"/>
              <a:gd name="connsiteY1243" fmla="*/ 15354300 h 23902640"/>
              <a:gd name="connsiteX1244" fmla="*/ 17714363 w 43671952"/>
              <a:gd name="connsiteY1244" fmla="*/ 15349537 h 23902640"/>
              <a:gd name="connsiteX1245" fmla="*/ 17697695 w 43671952"/>
              <a:gd name="connsiteY1245" fmla="*/ 15344775 h 23902640"/>
              <a:gd name="connsiteX1246" fmla="*/ 17688171 w 43671952"/>
              <a:gd name="connsiteY1246" fmla="*/ 15342393 h 23902640"/>
              <a:gd name="connsiteX1247" fmla="*/ 17700077 w 43671952"/>
              <a:gd name="connsiteY1247" fmla="*/ 15335250 h 23902640"/>
              <a:gd name="connsiteX1248" fmla="*/ 17678647 w 43671952"/>
              <a:gd name="connsiteY1248" fmla="*/ 15330487 h 23902640"/>
              <a:gd name="connsiteX1249" fmla="*/ 17671503 w 43671952"/>
              <a:gd name="connsiteY1249" fmla="*/ 15328106 h 23902640"/>
              <a:gd name="connsiteX1250" fmla="*/ 17652451 w 43671952"/>
              <a:gd name="connsiteY1250" fmla="*/ 15323343 h 23902640"/>
              <a:gd name="connsiteX1251" fmla="*/ 17642927 w 43671952"/>
              <a:gd name="connsiteY1251" fmla="*/ 15320962 h 23902640"/>
              <a:gd name="connsiteX1252" fmla="*/ 17628639 w 43671952"/>
              <a:gd name="connsiteY1252" fmla="*/ 15316200 h 23902640"/>
              <a:gd name="connsiteX1253" fmla="*/ 17614351 w 43671952"/>
              <a:gd name="connsiteY1253" fmla="*/ 15306675 h 23902640"/>
              <a:gd name="connsiteX1254" fmla="*/ 17607207 w 43671952"/>
              <a:gd name="connsiteY1254" fmla="*/ 15301912 h 23902640"/>
              <a:gd name="connsiteX1255" fmla="*/ 17602445 w 43671952"/>
              <a:gd name="connsiteY1255" fmla="*/ 15292387 h 23902640"/>
              <a:gd name="connsiteX1256" fmla="*/ 17597683 w 43671952"/>
              <a:gd name="connsiteY1256" fmla="*/ 15285243 h 23902640"/>
              <a:gd name="connsiteX1257" fmla="*/ 17600063 w 43671952"/>
              <a:gd name="connsiteY1257" fmla="*/ 15261431 h 23902640"/>
              <a:gd name="connsiteX1258" fmla="*/ 17607207 w 43671952"/>
              <a:gd name="connsiteY1258" fmla="*/ 15256668 h 23902640"/>
              <a:gd name="connsiteX1259" fmla="*/ 17633403 w 43671952"/>
              <a:gd name="connsiteY1259" fmla="*/ 15249525 h 23902640"/>
              <a:gd name="connsiteX1260" fmla="*/ 17666739 w 43671952"/>
              <a:gd name="connsiteY1260" fmla="*/ 15247143 h 23902640"/>
              <a:gd name="connsiteX1261" fmla="*/ 17682571 w 43671952"/>
              <a:gd name="connsiteY1261" fmla="*/ 15243276 h 23902640"/>
              <a:gd name="connsiteX1262" fmla="*/ 18259667 w 43671952"/>
              <a:gd name="connsiteY1262" fmla="*/ 15180468 h 23902640"/>
              <a:gd name="connsiteX1263" fmla="*/ 18271575 w 43671952"/>
              <a:gd name="connsiteY1263" fmla="*/ 15182850 h 23902640"/>
              <a:gd name="connsiteX1264" fmla="*/ 18273955 w 43671952"/>
              <a:gd name="connsiteY1264" fmla="*/ 15189993 h 23902640"/>
              <a:gd name="connsiteX1265" fmla="*/ 18278719 w 43671952"/>
              <a:gd name="connsiteY1265" fmla="*/ 15197137 h 23902640"/>
              <a:gd name="connsiteX1266" fmla="*/ 18281099 w 43671952"/>
              <a:gd name="connsiteY1266" fmla="*/ 15204281 h 23902640"/>
              <a:gd name="connsiteX1267" fmla="*/ 18285863 w 43671952"/>
              <a:gd name="connsiteY1267" fmla="*/ 15211425 h 23902640"/>
              <a:gd name="connsiteX1268" fmla="*/ 18278719 w 43671952"/>
              <a:gd name="connsiteY1268" fmla="*/ 15230475 h 23902640"/>
              <a:gd name="connsiteX1269" fmla="*/ 18257287 w 43671952"/>
              <a:gd name="connsiteY1269" fmla="*/ 15235237 h 23902640"/>
              <a:gd name="connsiteX1270" fmla="*/ 18240619 w 43671952"/>
              <a:gd name="connsiteY1270" fmla="*/ 15192375 h 23902640"/>
              <a:gd name="connsiteX1271" fmla="*/ 18245381 w 43671952"/>
              <a:gd name="connsiteY1271" fmla="*/ 15185231 h 23902640"/>
              <a:gd name="connsiteX1272" fmla="*/ 18259667 w 43671952"/>
              <a:gd name="connsiteY1272" fmla="*/ 15180468 h 23902640"/>
              <a:gd name="connsiteX1273" fmla="*/ 22073619 w 43671952"/>
              <a:gd name="connsiteY1273" fmla="*/ 15171420 h 23902640"/>
              <a:gd name="connsiteX1274" fmla="*/ 22096479 w 43671952"/>
              <a:gd name="connsiteY1274" fmla="*/ 15194280 h 23902640"/>
              <a:gd name="connsiteX1275" fmla="*/ 22073619 w 43671952"/>
              <a:gd name="connsiteY1275" fmla="*/ 15217140 h 23902640"/>
              <a:gd name="connsiteX1276" fmla="*/ 22050763 w 43671952"/>
              <a:gd name="connsiteY1276" fmla="*/ 15194280 h 23902640"/>
              <a:gd name="connsiteX1277" fmla="*/ 22073619 w 43671952"/>
              <a:gd name="connsiteY1277" fmla="*/ 15171420 h 23902640"/>
              <a:gd name="connsiteX1278" fmla="*/ 24064823 w 43671952"/>
              <a:gd name="connsiteY1278" fmla="*/ 15147846 h 23902640"/>
              <a:gd name="connsiteX1279" fmla="*/ 24087683 w 43671952"/>
              <a:gd name="connsiteY1279" fmla="*/ 15170706 h 23902640"/>
              <a:gd name="connsiteX1280" fmla="*/ 24064823 w 43671952"/>
              <a:gd name="connsiteY1280" fmla="*/ 15193566 h 23902640"/>
              <a:gd name="connsiteX1281" fmla="*/ 24041963 w 43671952"/>
              <a:gd name="connsiteY1281" fmla="*/ 15170706 h 23902640"/>
              <a:gd name="connsiteX1282" fmla="*/ 24064823 w 43671952"/>
              <a:gd name="connsiteY1282" fmla="*/ 15147846 h 23902640"/>
              <a:gd name="connsiteX1283" fmla="*/ 17678691 w 43671952"/>
              <a:gd name="connsiteY1283" fmla="*/ 15132089 h 23902640"/>
              <a:gd name="connsiteX1284" fmla="*/ 17738175 w 43671952"/>
              <a:gd name="connsiteY1284" fmla="*/ 15137606 h 23902640"/>
              <a:gd name="connsiteX1285" fmla="*/ 17745319 w 43671952"/>
              <a:gd name="connsiteY1285" fmla="*/ 15139987 h 23902640"/>
              <a:gd name="connsiteX1286" fmla="*/ 17769131 w 43671952"/>
              <a:gd name="connsiteY1286" fmla="*/ 15142368 h 23902640"/>
              <a:gd name="connsiteX1287" fmla="*/ 17795327 w 43671952"/>
              <a:gd name="connsiteY1287" fmla="*/ 15139987 h 23902640"/>
              <a:gd name="connsiteX1288" fmla="*/ 17809615 w 43671952"/>
              <a:gd name="connsiteY1288" fmla="*/ 15135225 h 23902640"/>
              <a:gd name="connsiteX1289" fmla="*/ 17821519 w 43671952"/>
              <a:gd name="connsiteY1289" fmla="*/ 15137606 h 23902640"/>
              <a:gd name="connsiteX1290" fmla="*/ 17833427 w 43671952"/>
              <a:gd name="connsiteY1290" fmla="*/ 15151893 h 23902640"/>
              <a:gd name="connsiteX1291" fmla="*/ 17840571 w 43671952"/>
              <a:gd name="connsiteY1291" fmla="*/ 15159037 h 23902640"/>
              <a:gd name="connsiteX1292" fmla="*/ 17845331 w 43671952"/>
              <a:gd name="connsiteY1292" fmla="*/ 15166181 h 23902640"/>
              <a:gd name="connsiteX1293" fmla="*/ 17866763 w 43671952"/>
              <a:gd name="connsiteY1293" fmla="*/ 15182850 h 23902640"/>
              <a:gd name="connsiteX1294" fmla="*/ 17902483 w 43671952"/>
              <a:gd name="connsiteY1294" fmla="*/ 15194756 h 23902640"/>
              <a:gd name="connsiteX1295" fmla="*/ 17909627 w 43671952"/>
              <a:gd name="connsiteY1295" fmla="*/ 15197137 h 23902640"/>
              <a:gd name="connsiteX1296" fmla="*/ 17916771 w 43671952"/>
              <a:gd name="connsiteY1296" fmla="*/ 15199518 h 23902640"/>
              <a:gd name="connsiteX1297" fmla="*/ 17940583 w 43671952"/>
              <a:gd name="connsiteY1297" fmla="*/ 15197137 h 23902640"/>
              <a:gd name="connsiteX1298" fmla="*/ 17954871 w 43671952"/>
              <a:gd name="connsiteY1298" fmla="*/ 15187612 h 23902640"/>
              <a:gd name="connsiteX1299" fmla="*/ 17962013 w 43671952"/>
              <a:gd name="connsiteY1299" fmla="*/ 15182850 h 23902640"/>
              <a:gd name="connsiteX1300" fmla="*/ 17976301 w 43671952"/>
              <a:gd name="connsiteY1300" fmla="*/ 15175706 h 23902640"/>
              <a:gd name="connsiteX1301" fmla="*/ 17985827 w 43671952"/>
              <a:gd name="connsiteY1301" fmla="*/ 15173325 h 23902640"/>
              <a:gd name="connsiteX1302" fmla="*/ 17992971 w 43671952"/>
              <a:gd name="connsiteY1302" fmla="*/ 15168562 h 23902640"/>
              <a:gd name="connsiteX1303" fmla="*/ 18000113 w 43671952"/>
              <a:gd name="connsiteY1303" fmla="*/ 15166181 h 23902640"/>
              <a:gd name="connsiteX1304" fmla="*/ 18021547 w 43671952"/>
              <a:gd name="connsiteY1304" fmla="*/ 15149512 h 23902640"/>
              <a:gd name="connsiteX1305" fmla="*/ 18050119 w 43671952"/>
              <a:gd name="connsiteY1305" fmla="*/ 15151893 h 23902640"/>
              <a:gd name="connsiteX1306" fmla="*/ 18057263 w 43671952"/>
              <a:gd name="connsiteY1306" fmla="*/ 15154275 h 23902640"/>
              <a:gd name="connsiteX1307" fmla="*/ 18062027 w 43671952"/>
              <a:gd name="connsiteY1307" fmla="*/ 15161418 h 23902640"/>
              <a:gd name="connsiteX1308" fmla="*/ 18064407 w 43671952"/>
              <a:gd name="connsiteY1308" fmla="*/ 15168562 h 23902640"/>
              <a:gd name="connsiteX1309" fmla="*/ 18052499 w 43671952"/>
              <a:gd name="connsiteY1309" fmla="*/ 15197137 h 23902640"/>
              <a:gd name="connsiteX1310" fmla="*/ 18045355 w 43671952"/>
              <a:gd name="connsiteY1310" fmla="*/ 15201900 h 23902640"/>
              <a:gd name="connsiteX1311" fmla="*/ 18031071 w 43671952"/>
              <a:gd name="connsiteY1311" fmla="*/ 15216187 h 23902640"/>
              <a:gd name="connsiteX1312" fmla="*/ 18026307 w 43671952"/>
              <a:gd name="connsiteY1312" fmla="*/ 15223331 h 23902640"/>
              <a:gd name="connsiteX1313" fmla="*/ 18019163 w 43671952"/>
              <a:gd name="connsiteY1313" fmla="*/ 15228093 h 23902640"/>
              <a:gd name="connsiteX1314" fmla="*/ 18012019 w 43671952"/>
              <a:gd name="connsiteY1314" fmla="*/ 15235237 h 23902640"/>
              <a:gd name="connsiteX1315" fmla="*/ 18004875 w 43671952"/>
              <a:gd name="connsiteY1315" fmla="*/ 15237618 h 23902640"/>
              <a:gd name="connsiteX1316" fmla="*/ 17995351 w 43671952"/>
              <a:gd name="connsiteY1316" fmla="*/ 15242381 h 23902640"/>
              <a:gd name="connsiteX1317" fmla="*/ 17909627 w 43671952"/>
              <a:gd name="connsiteY1317" fmla="*/ 15230475 h 23902640"/>
              <a:gd name="connsiteX1318" fmla="*/ 17871527 w 43671952"/>
              <a:gd name="connsiteY1318" fmla="*/ 15223331 h 23902640"/>
              <a:gd name="connsiteX1319" fmla="*/ 17862001 w 43671952"/>
              <a:gd name="connsiteY1319" fmla="*/ 15218568 h 23902640"/>
              <a:gd name="connsiteX1320" fmla="*/ 17852475 w 43671952"/>
              <a:gd name="connsiteY1320" fmla="*/ 15216187 h 23902640"/>
              <a:gd name="connsiteX1321" fmla="*/ 17838187 w 43671952"/>
              <a:gd name="connsiteY1321" fmla="*/ 15211425 h 23902640"/>
              <a:gd name="connsiteX1322" fmla="*/ 17823901 w 43671952"/>
              <a:gd name="connsiteY1322" fmla="*/ 15206662 h 23902640"/>
              <a:gd name="connsiteX1323" fmla="*/ 17802471 w 43671952"/>
              <a:gd name="connsiteY1323" fmla="*/ 15204281 h 23902640"/>
              <a:gd name="connsiteX1324" fmla="*/ 17745319 w 43671952"/>
              <a:gd name="connsiteY1324" fmla="*/ 15199518 h 23902640"/>
              <a:gd name="connsiteX1325" fmla="*/ 17733413 w 43671952"/>
              <a:gd name="connsiteY1325" fmla="*/ 15197137 h 23902640"/>
              <a:gd name="connsiteX1326" fmla="*/ 17719127 w 43671952"/>
              <a:gd name="connsiteY1326" fmla="*/ 15194756 h 23902640"/>
              <a:gd name="connsiteX1327" fmla="*/ 17711983 w 43671952"/>
              <a:gd name="connsiteY1327" fmla="*/ 15192375 h 23902640"/>
              <a:gd name="connsiteX1328" fmla="*/ 17702457 w 43671952"/>
              <a:gd name="connsiteY1328" fmla="*/ 15189993 h 23902640"/>
              <a:gd name="connsiteX1329" fmla="*/ 17695313 w 43671952"/>
              <a:gd name="connsiteY1329" fmla="*/ 15187612 h 23902640"/>
              <a:gd name="connsiteX1330" fmla="*/ 17683407 w 43671952"/>
              <a:gd name="connsiteY1330" fmla="*/ 15185231 h 23902640"/>
              <a:gd name="connsiteX1331" fmla="*/ 17669119 w 43671952"/>
              <a:gd name="connsiteY1331" fmla="*/ 15180468 h 23902640"/>
              <a:gd name="connsiteX1332" fmla="*/ 17664359 w 43671952"/>
              <a:gd name="connsiteY1332" fmla="*/ 15173325 h 23902640"/>
              <a:gd name="connsiteX1333" fmla="*/ 17659595 w 43671952"/>
              <a:gd name="connsiteY1333" fmla="*/ 15159037 h 23902640"/>
              <a:gd name="connsiteX1334" fmla="*/ 17657215 w 43671952"/>
              <a:gd name="connsiteY1334" fmla="*/ 15151893 h 23902640"/>
              <a:gd name="connsiteX1335" fmla="*/ 17654831 w 43671952"/>
              <a:gd name="connsiteY1335" fmla="*/ 15144750 h 23902640"/>
              <a:gd name="connsiteX1336" fmla="*/ 17652451 w 43671952"/>
              <a:gd name="connsiteY1336" fmla="*/ 15137606 h 23902640"/>
              <a:gd name="connsiteX1337" fmla="*/ 17678691 w 43671952"/>
              <a:gd name="connsiteY1337" fmla="*/ 15132089 h 23902640"/>
              <a:gd name="connsiteX1338" fmla="*/ 25643591 w 43671952"/>
              <a:gd name="connsiteY1338" fmla="*/ 15124032 h 23902640"/>
              <a:gd name="connsiteX1339" fmla="*/ 25666451 w 43671952"/>
              <a:gd name="connsiteY1339" fmla="*/ 15146892 h 23902640"/>
              <a:gd name="connsiteX1340" fmla="*/ 25643591 w 43671952"/>
              <a:gd name="connsiteY1340" fmla="*/ 15169752 h 23902640"/>
              <a:gd name="connsiteX1341" fmla="*/ 25620731 w 43671952"/>
              <a:gd name="connsiteY1341" fmla="*/ 15146892 h 23902640"/>
              <a:gd name="connsiteX1342" fmla="*/ 25643591 w 43671952"/>
              <a:gd name="connsiteY1342" fmla="*/ 15124032 h 23902640"/>
              <a:gd name="connsiteX1343" fmla="*/ 18604951 w 43671952"/>
              <a:gd name="connsiteY1343" fmla="*/ 15120937 h 23902640"/>
              <a:gd name="connsiteX1344" fmla="*/ 18652575 w 43671952"/>
              <a:gd name="connsiteY1344" fmla="*/ 15123318 h 23902640"/>
              <a:gd name="connsiteX1345" fmla="*/ 18659719 w 43671952"/>
              <a:gd name="connsiteY1345" fmla="*/ 15125700 h 23902640"/>
              <a:gd name="connsiteX1346" fmla="*/ 18666863 w 43671952"/>
              <a:gd name="connsiteY1346" fmla="*/ 15130462 h 23902640"/>
              <a:gd name="connsiteX1347" fmla="*/ 18669243 w 43671952"/>
              <a:gd name="connsiteY1347" fmla="*/ 15139987 h 23902640"/>
              <a:gd name="connsiteX1348" fmla="*/ 18674007 w 43671952"/>
              <a:gd name="connsiteY1348" fmla="*/ 15147131 h 23902640"/>
              <a:gd name="connsiteX1349" fmla="*/ 18676387 w 43671952"/>
              <a:gd name="connsiteY1349" fmla="*/ 15154275 h 23902640"/>
              <a:gd name="connsiteX1350" fmla="*/ 18674007 w 43671952"/>
              <a:gd name="connsiteY1350" fmla="*/ 15166181 h 23902640"/>
              <a:gd name="connsiteX1351" fmla="*/ 18662099 w 43671952"/>
              <a:gd name="connsiteY1351" fmla="*/ 15180468 h 23902640"/>
              <a:gd name="connsiteX1352" fmla="*/ 18643051 w 43671952"/>
              <a:gd name="connsiteY1352" fmla="*/ 15189993 h 23902640"/>
              <a:gd name="connsiteX1353" fmla="*/ 18626383 w 43671952"/>
              <a:gd name="connsiteY1353" fmla="*/ 15197137 h 23902640"/>
              <a:gd name="connsiteX1354" fmla="*/ 18604951 w 43671952"/>
              <a:gd name="connsiteY1354" fmla="*/ 15204281 h 23902640"/>
              <a:gd name="connsiteX1355" fmla="*/ 18597807 w 43671952"/>
              <a:gd name="connsiteY1355" fmla="*/ 15206662 h 23902640"/>
              <a:gd name="connsiteX1356" fmla="*/ 18581137 w 43671952"/>
              <a:gd name="connsiteY1356" fmla="*/ 15213806 h 23902640"/>
              <a:gd name="connsiteX1357" fmla="*/ 18573995 w 43671952"/>
              <a:gd name="connsiteY1357" fmla="*/ 15218568 h 23902640"/>
              <a:gd name="connsiteX1358" fmla="*/ 18559707 w 43671952"/>
              <a:gd name="connsiteY1358" fmla="*/ 15223331 h 23902640"/>
              <a:gd name="connsiteX1359" fmla="*/ 18540655 w 43671952"/>
              <a:gd name="connsiteY1359" fmla="*/ 15228093 h 23902640"/>
              <a:gd name="connsiteX1360" fmla="*/ 18531131 w 43671952"/>
              <a:gd name="connsiteY1360" fmla="*/ 15230475 h 23902640"/>
              <a:gd name="connsiteX1361" fmla="*/ 18523987 w 43671952"/>
              <a:gd name="connsiteY1361" fmla="*/ 15235237 h 23902640"/>
              <a:gd name="connsiteX1362" fmla="*/ 18488269 w 43671952"/>
              <a:gd name="connsiteY1362" fmla="*/ 15242381 h 23902640"/>
              <a:gd name="connsiteX1363" fmla="*/ 18464455 w 43671952"/>
              <a:gd name="connsiteY1363" fmla="*/ 15247143 h 23902640"/>
              <a:gd name="connsiteX1364" fmla="*/ 18454931 w 43671952"/>
              <a:gd name="connsiteY1364" fmla="*/ 15249525 h 23902640"/>
              <a:gd name="connsiteX1365" fmla="*/ 18447787 w 43671952"/>
              <a:gd name="connsiteY1365" fmla="*/ 15254287 h 23902640"/>
              <a:gd name="connsiteX1366" fmla="*/ 18423975 w 43671952"/>
              <a:gd name="connsiteY1366" fmla="*/ 15261431 h 23902640"/>
              <a:gd name="connsiteX1367" fmla="*/ 18409687 w 43671952"/>
              <a:gd name="connsiteY1367" fmla="*/ 15270956 h 23902640"/>
              <a:gd name="connsiteX1368" fmla="*/ 18402543 w 43671952"/>
              <a:gd name="connsiteY1368" fmla="*/ 15275718 h 23902640"/>
              <a:gd name="connsiteX1369" fmla="*/ 18388255 w 43671952"/>
              <a:gd name="connsiteY1369" fmla="*/ 15285243 h 23902640"/>
              <a:gd name="connsiteX1370" fmla="*/ 18381111 w 43671952"/>
              <a:gd name="connsiteY1370" fmla="*/ 15290006 h 23902640"/>
              <a:gd name="connsiteX1371" fmla="*/ 18369205 w 43671952"/>
              <a:gd name="connsiteY1371" fmla="*/ 15304293 h 23902640"/>
              <a:gd name="connsiteX1372" fmla="*/ 18371587 w 43671952"/>
              <a:gd name="connsiteY1372" fmla="*/ 15323343 h 23902640"/>
              <a:gd name="connsiteX1373" fmla="*/ 18350155 w 43671952"/>
              <a:gd name="connsiteY1373" fmla="*/ 15330487 h 23902640"/>
              <a:gd name="connsiteX1374" fmla="*/ 18347775 w 43671952"/>
              <a:gd name="connsiteY1374" fmla="*/ 15337631 h 23902640"/>
              <a:gd name="connsiteX1375" fmla="*/ 18340631 w 43671952"/>
              <a:gd name="connsiteY1375" fmla="*/ 15344775 h 23902640"/>
              <a:gd name="connsiteX1376" fmla="*/ 18335871 w 43671952"/>
              <a:gd name="connsiteY1376" fmla="*/ 15351918 h 23902640"/>
              <a:gd name="connsiteX1377" fmla="*/ 18328725 w 43671952"/>
              <a:gd name="connsiteY1377" fmla="*/ 15356681 h 23902640"/>
              <a:gd name="connsiteX1378" fmla="*/ 18321579 w 43671952"/>
              <a:gd name="connsiteY1378" fmla="*/ 15363825 h 23902640"/>
              <a:gd name="connsiteX1379" fmla="*/ 18316819 w 43671952"/>
              <a:gd name="connsiteY1379" fmla="*/ 15370968 h 23902640"/>
              <a:gd name="connsiteX1380" fmla="*/ 18302531 w 43671952"/>
              <a:gd name="connsiteY1380" fmla="*/ 15380493 h 23902640"/>
              <a:gd name="connsiteX1381" fmla="*/ 18288243 w 43671952"/>
              <a:gd name="connsiteY1381" fmla="*/ 15390018 h 23902640"/>
              <a:gd name="connsiteX1382" fmla="*/ 18281099 w 43671952"/>
              <a:gd name="connsiteY1382" fmla="*/ 15392400 h 23902640"/>
              <a:gd name="connsiteX1383" fmla="*/ 18219187 w 43671952"/>
              <a:gd name="connsiteY1383" fmla="*/ 15397162 h 23902640"/>
              <a:gd name="connsiteX1384" fmla="*/ 18195375 w 43671952"/>
              <a:gd name="connsiteY1384" fmla="*/ 15394781 h 23902640"/>
              <a:gd name="connsiteX1385" fmla="*/ 18188231 w 43671952"/>
              <a:gd name="connsiteY1385" fmla="*/ 15370968 h 23902640"/>
              <a:gd name="connsiteX1386" fmla="*/ 18200137 w 43671952"/>
              <a:gd name="connsiteY1386" fmla="*/ 15328106 h 23902640"/>
              <a:gd name="connsiteX1387" fmla="*/ 18207281 w 43671952"/>
              <a:gd name="connsiteY1387" fmla="*/ 15325725 h 23902640"/>
              <a:gd name="connsiteX1388" fmla="*/ 18228711 w 43671952"/>
              <a:gd name="connsiteY1388" fmla="*/ 15306675 h 23902640"/>
              <a:gd name="connsiteX1389" fmla="*/ 18245383 w 43671952"/>
              <a:gd name="connsiteY1389" fmla="*/ 15301912 h 23902640"/>
              <a:gd name="connsiteX1390" fmla="*/ 18259671 w 43671952"/>
              <a:gd name="connsiteY1390" fmla="*/ 15292387 h 23902640"/>
              <a:gd name="connsiteX1391" fmla="*/ 18281099 w 43671952"/>
              <a:gd name="connsiteY1391" fmla="*/ 15280481 h 23902640"/>
              <a:gd name="connsiteX1392" fmla="*/ 18288243 w 43671952"/>
              <a:gd name="connsiteY1392" fmla="*/ 15275718 h 23902640"/>
              <a:gd name="connsiteX1393" fmla="*/ 18295387 w 43671952"/>
              <a:gd name="connsiteY1393" fmla="*/ 15273337 h 23902640"/>
              <a:gd name="connsiteX1394" fmla="*/ 18309675 w 43671952"/>
              <a:gd name="connsiteY1394" fmla="*/ 15263812 h 23902640"/>
              <a:gd name="connsiteX1395" fmla="*/ 18328725 w 43671952"/>
              <a:gd name="connsiteY1395" fmla="*/ 15254287 h 23902640"/>
              <a:gd name="connsiteX1396" fmla="*/ 18335871 w 43671952"/>
              <a:gd name="connsiteY1396" fmla="*/ 15249525 h 23902640"/>
              <a:gd name="connsiteX1397" fmla="*/ 18343011 w 43671952"/>
              <a:gd name="connsiteY1397" fmla="*/ 15247143 h 23902640"/>
              <a:gd name="connsiteX1398" fmla="*/ 18350155 w 43671952"/>
              <a:gd name="connsiteY1398" fmla="*/ 15242381 h 23902640"/>
              <a:gd name="connsiteX1399" fmla="*/ 18357299 w 43671952"/>
              <a:gd name="connsiteY1399" fmla="*/ 15240000 h 23902640"/>
              <a:gd name="connsiteX1400" fmla="*/ 18390637 w 43671952"/>
              <a:gd name="connsiteY1400" fmla="*/ 15220950 h 23902640"/>
              <a:gd name="connsiteX1401" fmla="*/ 18397783 w 43671952"/>
              <a:gd name="connsiteY1401" fmla="*/ 15216187 h 23902640"/>
              <a:gd name="connsiteX1402" fmla="*/ 18416831 w 43671952"/>
              <a:gd name="connsiteY1402" fmla="*/ 15199518 h 23902640"/>
              <a:gd name="connsiteX1403" fmla="*/ 18433499 w 43671952"/>
              <a:gd name="connsiteY1403" fmla="*/ 15187612 h 23902640"/>
              <a:gd name="connsiteX1404" fmla="*/ 18440643 w 43671952"/>
              <a:gd name="connsiteY1404" fmla="*/ 15185231 h 23902640"/>
              <a:gd name="connsiteX1405" fmla="*/ 18459695 w 43671952"/>
              <a:gd name="connsiteY1405" fmla="*/ 15175706 h 23902640"/>
              <a:gd name="connsiteX1406" fmla="*/ 18466837 w 43671952"/>
              <a:gd name="connsiteY1406" fmla="*/ 15170943 h 23902640"/>
              <a:gd name="connsiteX1407" fmla="*/ 18473981 w 43671952"/>
              <a:gd name="connsiteY1407" fmla="*/ 15168562 h 23902640"/>
              <a:gd name="connsiteX1408" fmla="*/ 18481125 w 43671952"/>
              <a:gd name="connsiteY1408" fmla="*/ 15163800 h 23902640"/>
              <a:gd name="connsiteX1409" fmla="*/ 18488269 w 43671952"/>
              <a:gd name="connsiteY1409" fmla="*/ 15161418 h 23902640"/>
              <a:gd name="connsiteX1410" fmla="*/ 18495411 w 43671952"/>
              <a:gd name="connsiteY1410" fmla="*/ 15156656 h 23902640"/>
              <a:gd name="connsiteX1411" fmla="*/ 18509699 w 43671952"/>
              <a:gd name="connsiteY1411" fmla="*/ 15151893 h 23902640"/>
              <a:gd name="connsiteX1412" fmla="*/ 18523987 w 43671952"/>
              <a:gd name="connsiteY1412" fmla="*/ 15144750 h 23902640"/>
              <a:gd name="connsiteX1413" fmla="*/ 18538275 w 43671952"/>
              <a:gd name="connsiteY1413" fmla="*/ 15135225 h 23902640"/>
              <a:gd name="connsiteX1414" fmla="*/ 18552563 w 43671952"/>
              <a:gd name="connsiteY1414" fmla="*/ 15130462 h 23902640"/>
              <a:gd name="connsiteX1415" fmla="*/ 18559707 w 43671952"/>
              <a:gd name="connsiteY1415" fmla="*/ 15125700 h 23902640"/>
              <a:gd name="connsiteX1416" fmla="*/ 18588281 w 43671952"/>
              <a:gd name="connsiteY1416" fmla="*/ 15123318 h 23902640"/>
              <a:gd name="connsiteX1417" fmla="*/ 18604951 w 43671952"/>
              <a:gd name="connsiteY1417" fmla="*/ 15120937 h 23902640"/>
              <a:gd name="connsiteX1418" fmla="*/ 26743731 w 43671952"/>
              <a:gd name="connsiteY1418" fmla="*/ 15119270 h 23902640"/>
              <a:gd name="connsiteX1419" fmla="*/ 26766591 w 43671952"/>
              <a:gd name="connsiteY1419" fmla="*/ 15142130 h 23902640"/>
              <a:gd name="connsiteX1420" fmla="*/ 26743731 w 43671952"/>
              <a:gd name="connsiteY1420" fmla="*/ 15164990 h 23902640"/>
              <a:gd name="connsiteX1421" fmla="*/ 26720871 w 43671952"/>
              <a:gd name="connsiteY1421" fmla="*/ 15142130 h 23902640"/>
              <a:gd name="connsiteX1422" fmla="*/ 26743731 w 43671952"/>
              <a:gd name="connsiteY1422" fmla="*/ 15119270 h 23902640"/>
              <a:gd name="connsiteX1423" fmla="*/ 17221447 w 43671952"/>
              <a:gd name="connsiteY1423" fmla="*/ 15082837 h 23902640"/>
              <a:gd name="connsiteX1424" fmla="*/ 17245259 w 43671952"/>
              <a:gd name="connsiteY1424" fmla="*/ 15099506 h 23902640"/>
              <a:gd name="connsiteX1425" fmla="*/ 17250023 w 43671952"/>
              <a:gd name="connsiteY1425" fmla="*/ 15113793 h 23902640"/>
              <a:gd name="connsiteX1426" fmla="*/ 17247639 w 43671952"/>
              <a:gd name="connsiteY1426" fmla="*/ 15144750 h 23902640"/>
              <a:gd name="connsiteX1427" fmla="*/ 17242879 w 43671952"/>
              <a:gd name="connsiteY1427" fmla="*/ 15159037 h 23902640"/>
              <a:gd name="connsiteX1428" fmla="*/ 17240499 w 43671952"/>
              <a:gd name="connsiteY1428" fmla="*/ 15166181 h 23902640"/>
              <a:gd name="connsiteX1429" fmla="*/ 17238115 w 43671952"/>
              <a:gd name="connsiteY1429" fmla="*/ 15180468 h 23902640"/>
              <a:gd name="connsiteX1430" fmla="*/ 17233355 w 43671952"/>
              <a:gd name="connsiteY1430" fmla="*/ 15187612 h 23902640"/>
              <a:gd name="connsiteX1431" fmla="*/ 17230971 w 43671952"/>
              <a:gd name="connsiteY1431" fmla="*/ 15194756 h 23902640"/>
              <a:gd name="connsiteX1432" fmla="*/ 17221447 w 43671952"/>
              <a:gd name="connsiteY1432" fmla="*/ 15204281 h 23902640"/>
              <a:gd name="connsiteX1433" fmla="*/ 17202397 w 43671952"/>
              <a:gd name="connsiteY1433" fmla="*/ 15197137 h 23902640"/>
              <a:gd name="connsiteX1434" fmla="*/ 17197635 w 43671952"/>
              <a:gd name="connsiteY1434" fmla="*/ 15189993 h 23902640"/>
              <a:gd name="connsiteX1435" fmla="*/ 17190491 w 43671952"/>
              <a:gd name="connsiteY1435" fmla="*/ 15185231 h 23902640"/>
              <a:gd name="connsiteX1436" fmla="*/ 17188111 w 43671952"/>
              <a:gd name="connsiteY1436" fmla="*/ 15178087 h 23902640"/>
              <a:gd name="connsiteX1437" fmla="*/ 17183347 w 43671952"/>
              <a:gd name="connsiteY1437" fmla="*/ 15170943 h 23902640"/>
              <a:gd name="connsiteX1438" fmla="*/ 17185727 w 43671952"/>
              <a:gd name="connsiteY1438" fmla="*/ 15135225 h 23902640"/>
              <a:gd name="connsiteX1439" fmla="*/ 17190491 w 43671952"/>
              <a:gd name="connsiteY1439" fmla="*/ 15120937 h 23902640"/>
              <a:gd name="connsiteX1440" fmla="*/ 17197635 w 43671952"/>
              <a:gd name="connsiteY1440" fmla="*/ 15113793 h 23902640"/>
              <a:gd name="connsiteX1441" fmla="*/ 17207159 w 43671952"/>
              <a:gd name="connsiteY1441" fmla="*/ 15101887 h 23902640"/>
              <a:gd name="connsiteX1442" fmla="*/ 17209539 w 43671952"/>
              <a:gd name="connsiteY1442" fmla="*/ 15094743 h 23902640"/>
              <a:gd name="connsiteX1443" fmla="*/ 17221447 w 43671952"/>
              <a:gd name="connsiteY1443" fmla="*/ 15082837 h 23902640"/>
              <a:gd name="connsiteX1444" fmla="*/ 18443023 w 43671952"/>
              <a:gd name="connsiteY1444" fmla="*/ 15073312 h 23902640"/>
              <a:gd name="connsiteX1445" fmla="*/ 18469219 w 43671952"/>
              <a:gd name="connsiteY1445" fmla="*/ 15075693 h 23902640"/>
              <a:gd name="connsiteX1446" fmla="*/ 18471599 w 43671952"/>
              <a:gd name="connsiteY1446" fmla="*/ 15082837 h 23902640"/>
              <a:gd name="connsiteX1447" fmla="*/ 18469219 w 43671952"/>
              <a:gd name="connsiteY1447" fmla="*/ 15099506 h 23902640"/>
              <a:gd name="connsiteX1448" fmla="*/ 18454931 w 43671952"/>
              <a:gd name="connsiteY1448" fmla="*/ 15109031 h 23902640"/>
              <a:gd name="connsiteX1449" fmla="*/ 18447787 w 43671952"/>
              <a:gd name="connsiteY1449" fmla="*/ 15113793 h 23902640"/>
              <a:gd name="connsiteX1450" fmla="*/ 18428735 w 43671952"/>
              <a:gd name="connsiteY1450" fmla="*/ 15118556 h 23902640"/>
              <a:gd name="connsiteX1451" fmla="*/ 18407305 w 43671952"/>
              <a:gd name="connsiteY1451" fmla="*/ 15130462 h 23902640"/>
              <a:gd name="connsiteX1452" fmla="*/ 18393019 w 43671952"/>
              <a:gd name="connsiteY1452" fmla="*/ 15139987 h 23902640"/>
              <a:gd name="connsiteX1453" fmla="*/ 18381111 w 43671952"/>
              <a:gd name="connsiteY1453" fmla="*/ 15151893 h 23902640"/>
              <a:gd name="connsiteX1454" fmla="*/ 18376349 w 43671952"/>
              <a:gd name="connsiteY1454" fmla="*/ 15159037 h 23902640"/>
              <a:gd name="connsiteX1455" fmla="*/ 18362061 w 43671952"/>
              <a:gd name="connsiteY1455" fmla="*/ 15168562 h 23902640"/>
              <a:gd name="connsiteX1456" fmla="*/ 18354919 w 43671952"/>
              <a:gd name="connsiteY1456" fmla="*/ 15149512 h 23902640"/>
              <a:gd name="connsiteX1457" fmla="*/ 18357299 w 43671952"/>
              <a:gd name="connsiteY1457" fmla="*/ 15128081 h 23902640"/>
              <a:gd name="connsiteX1458" fmla="*/ 18364443 w 43671952"/>
              <a:gd name="connsiteY1458" fmla="*/ 15113793 h 23902640"/>
              <a:gd name="connsiteX1459" fmla="*/ 18385873 w 43671952"/>
              <a:gd name="connsiteY1459" fmla="*/ 15097125 h 23902640"/>
              <a:gd name="connsiteX1460" fmla="*/ 18393019 w 43671952"/>
              <a:gd name="connsiteY1460" fmla="*/ 15092362 h 23902640"/>
              <a:gd name="connsiteX1461" fmla="*/ 18407305 w 43671952"/>
              <a:gd name="connsiteY1461" fmla="*/ 15087600 h 23902640"/>
              <a:gd name="connsiteX1462" fmla="*/ 18428735 w 43671952"/>
              <a:gd name="connsiteY1462" fmla="*/ 15078075 h 23902640"/>
              <a:gd name="connsiteX1463" fmla="*/ 18435879 w 43671952"/>
              <a:gd name="connsiteY1463" fmla="*/ 15075693 h 23902640"/>
              <a:gd name="connsiteX1464" fmla="*/ 17488147 w 43671952"/>
              <a:gd name="connsiteY1464" fmla="*/ 15068550 h 23902640"/>
              <a:gd name="connsiteX1465" fmla="*/ 17514339 w 43671952"/>
              <a:gd name="connsiteY1465" fmla="*/ 15070931 h 23902640"/>
              <a:gd name="connsiteX1466" fmla="*/ 17521483 w 43671952"/>
              <a:gd name="connsiteY1466" fmla="*/ 15073312 h 23902640"/>
              <a:gd name="connsiteX1467" fmla="*/ 17523863 w 43671952"/>
              <a:gd name="connsiteY1467" fmla="*/ 15080456 h 23902640"/>
              <a:gd name="connsiteX1468" fmla="*/ 17531007 w 43671952"/>
              <a:gd name="connsiteY1468" fmla="*/ 15085218 h 23902640"/>
              <a:gd name="connsiteX1469" fmla="*/ 17542915 w 43671952"/>
              <a:gd name="connsiteY1469" fmla="*/ 15104268 h 23902640"/>
              <a:gd name="connsiteX1470" fmla="*/ 17545297 w 43671952"/>
              <a:gd name="connsiteY1470" fmla="*/ 15111412 h 23902640"/>
              <a:gd name="connsiteX1471" fmla="*/ 17552439 w 43671952"/>
              <a:gd name="connsiteY1471" fmla="*/ 15118556 h 23902640"/>
              <a:gd name="connsiteX1472" fmla="*/ 17557203 w 43671952"/>
              <a:gd name="connsiteY1472" fmla="*/ 15125700 h 23902640"/>
              <a:gd name="connsiteX1473" fmla="*/ 17559583 w 43671952"/>
              <a:gd name="connsiteY1473" fmla="*/ 15137606 h 23902640"/>
              <a:gd name="connsiteX1474" fmla="*/ 17561965 w 43671952"/>
              <a:gd name="connsiteY1474" fmla="*/ 15144750 h 23902640"/>
              <a:gd name="connsiteX1475" fmla="*/ 17554823 w 43671952"/>
              <a:gd name="connsiteY1475" fmla="*/ 15197137 h 23902640"/>
              <a:gd name="connsiteX1476" fmla="*/ 17550059 w 43671952"/>
              <a:gd name="connsiteY1476" fmla="*/ 15204281 h 23902640"/>
              <a:gd name="connsiteX1477" fmla="*/ 17538151 w 43671952"/>
              <a:gd name="connsiteY1477" fmla="*/ 15225712 h 23902640"/>
              <a:gd name="connsiteX1478" fmla="*/ 17531007 w 43671952"/>
              <a:gd name="connsiteY1478" fmla="*/ 15228093 h 23902640"/>
              <a:gd name="connsiteX1479" fmla="*/ 17526247 w 43671952"/>
              <a:gd name="connsiteY1479" fmla="*/ 15235237 h 23902640"/>
              <a:gd name="connsiteX1480" fmla="*/ 17511959 w 43671952"/>
              <a:gd name="connsiteY1480" fmla="*/ 15240000 h 23902640"/>
              <a:gd name="connsiteX1481" fmla="*/ 17440521 w 43671952"/>
              <a:gd name="connsiteY1481" fmla="*/ 15237618 h 23902640"/>
              <a:gd name="connsiteX1482" fmla="*/ 17416707 w 43671952"/>
              <a:gd name="connsiteY1482" fmla="*/ 15230475 h 23902640"/>
              <a:gd name="connsiteX1483" fmla="*/ 17380989 w 43671952"/>
              <a:gd name="connsiteY1483" fmla="*/ 15218568 h 23902640"/>
              <a:gd name="connsiteX1484" fmla="*/ 17338127 w 43671952"/>
              <a:gd name="connsiteY1484" fmla="*/ 15204281 h 23902640"/>
              <a:gd name="connsiteX1485" fmla="*/ 17323839 w 43671952"/>
              <a:gd name="connsiteY1485" fmla="*/ 15199518 h 23902640"/>
              <a:gd name="connsiteX1486" fmla="*/ 17316697 w 43671952"/>
              <a:gd name="connsiteY1486" fmla="*/ 15197137 h 23902640"/>
              <a:gd name="connsiteX1487" fmla="*/ 17307171 w 43671952"/>
              <a:gd name="connsiteY1487" fmla="*/ 15182850 h 23902640"/>
              <a:gd name="connsiteX1488" fmla="*/ 17300027 w 43671952"/>
              <a:gd name="connsiteY1488" fmla="*/ 15178087 h 23902640"/>
              <a:gd name="connsiteX1489" fmla="*/ 17307171 w 43671952"/>
              <a:gd name="connsiteY1489" fmla="*/ 15180468 h 23902640"/>
              <a:gd name="connsiteX1490" fmla="*/ 17300027 w 43671952"/>
              <a:gd name="connsiteY1490" fmla="*/ 15144750 h 23902640"/>
              <a:gd name="connsiteX1491" fmla="*/ 17304791 w 43671952"/>
              <a:gd name="connsiteY1491" fmla="*/ 15137606 h 23902640"/>
              <a:gd name="connsiteX1492" fmla="*/ 17319077 w 43671952"/>
              <a:gd name="connsiteY1492" fmla="*/ 15132843 h 23902640"/>
              <a:gd name="connsiteX1493" fmla="*/ 17361939 w 43671952"/>
              <a:gd name="connsiteY1493" fmla="*/ 15135225 h 23902640"/>
              <a:gd name="connsiteX1494" fmla="*/ 17376227 w 43671952"/>
              <a:gd name="connsiteY1494" fmla="*/ 15137606 h 23902640"/>
              <a:gd name="connsiteX1495" fmla="*/ 17428615 w 43671952"/>
              <a:gd name="connsiteY1495" fmla="*/ 15142368 h 23902640"/>
              <a:gd name="connsiteX1496" fmla="*/ 17461951 w 43671952"/>
              <a:gd name="connsiteY1496" fmla="*/ 15139987 h 23902640"/>
              <a:gd name="connsiteX1497" fmla="*/ 17466715 w 43671952"/>
              <a:gd name="connsiteY1497" fmla="*/ 15125700 h 23902640"/>
              <a:gd name="connsiteX1498" fmla="*/ 17469095 w 43671952"/>
              <a:gd name="connsiteY1498" fmla="*/ 15118556 h 23902640"/>
              <a:gd name="connsiteX1499" fmla="*/ 17471477 w 43671952"/>
              <a:gd name="connsiteY1499" fmla="*/ 15085218 h 23902640"/>
              <a:gd name="connsiteX1500" fmla="*/ 17473859 w 43671952"/>
              <a:gd name="connsiteY1500" fmla="*/ 15078075 h 23902640"/>
              <a:gd name="connsiteX1501" fmla="*/ 17488147 w 43671952"/>
              <a:gd name="connsiteY1501" fmla="*/ 15068550 h 23902640"/>
              <a:gd name="connsiteX1502" fmla="*/ 17064285 w 43671952"/>
              <a:gd name="connsiteY1502" fmla="*/ 15063787 h 23902640"/>
              <a:gd name="connsiteX1503" fmla="*/ 17085715 w 43671952"/>
              <a:gd name="connsiteY1503" fmla="*/ 15068550 h 23902640"/>
              <a:gd name="connsiteX1504" fmla="*/ 17090479 w 43671952"/>
              <a:gd name="connsiteY1504" fmla="*/ 15075693 h 23902640"/>
              <a:gd name="connsiteX1505" fmla="*/ 17092859 w 43671952"/>
              <a:gd name="connsiteY1505" fmla="*/ 15082837 h 23902640"/>
              <a:gd name="connsiteX1506" fmla="*/ 17097623 w 43671952"/>
              <a:gd name="connsiteY1506" fmla="*/ 15089981 h 23902640"/>
              <a:gd name="connsiteX1507" fmla="*/ 17102385 w 43671952"/>
              <a:gd name="connsiteY1507" fmla="*/ 15104268 h 23902640"/>
              <a:gd name="connsiteX1508" fmla="*/ 17104767 w 43671952"/>
              <a:gd name="connsiteY1508" fmla="*/ 15111412 h 23902640"/>
              <a:gd name="connsiteX1509" fmla="*/ 17102385 w 43671952"/>
              <a:gd name="connsiteY1509" fmla="*/ 15142368 h 23902640"/>
              <a:gd name="connsiteX1510" fmla="*/ 17100003 w 43671952"/>
              <a:gd name="connsiteY1510" fmla="*/ 15149512 h 23902640"/>
              <a:gd name="connsiteX1511" fmla="*/ 17085715 w 43671952"/>
              <a:gd name="connsiteY1511" fmla="*/ 15159037 h 23902640"/>
              <a:gd name="connsiteX1512" fmla="*/ 17069047 w 43671952"/>
              <a:gd name="connsiteY1512" fmla="*/ 15163800 h 23902640"/>
              <a:gd name="connsiteX1513" fmla="*/ 17047615 w 43671952"/>
              <a:gd name="connsiteY1513" fmla="*/ 15147131 h 23902640"/>
              <a:gd name="connsiteX1514" fmla="*/ 17042855 w 43671952"/>
              <a:gd name="connsiteY1514" fmla="*/ 15139987 h 23902640"/>
              <a:gd name="connsiteX1515" fmla="*/ 17035711 w 43671952"/>
              <a:gd name="connsiteY1515" fmla="*/ 15118556 h 23902640"/>
              <a:gd name="connsiteX1516" fmla="*/ 17033327 w 43671952"/>
              <a:gd name="connsiteY1516" fmla="*/ 15111412 h 23902640"/>
              <a:gd name="connsiteX1517" fmla="*/ 17035711 w 43671952"/>
              <a:gd name="connsiteY1517" fmla="*/ 15089981 h 23902640"/>
              <a:gd name="connsiteX1518" fmla="*/ 17040473 w 43671952"/>
              <a:gd name="connsiteY1518" fmla="*/ 15082837 h 23902640"/>
              <a:gd name="connsiteX1519" fmla="*/ 17042855 w 43671952"/>
              <a:gd name="connsiteY1519" fmla="*/ 15075693 h 23902640"/>
              <a:gd name="connsiteX1520" fmla="*/ 17064285 w 43671952"/>
              <a:gd name="connsiteY1520" fmla="*/ 15063787 h 23902640"/>
              <a:gd name="connsiteX1521" fmla="*/ 8844133 w 43671952"/>
              <a:gd name="connsiteY1521" fmla="*/ 15026162 h 23902640"/>
              <a:gd name="connsiteX1522" fmla="*/ 8866991 w 43671952"/>
              <a:gd name="connsiteY1522" fmla="*/ 15049022 h 23902640"/>
              <a:gd name="connsiteX1523" fmla="*/ 8844133 w 43671952"/>
              <a:gd name="connsiteY1523" fmla="*/ 15071882 h 23902640"/>
              <a:gd name="connsiteX1524" fmla="*/ 8821273 w 43671952"/>
              <a:gd name="connsiteY1524" fmla="*/ 15049022 h 23902640"/>
              <a:gd name="connsiteX1525" fmla="*/ 8844133 w 43671952"/>
              <a:gd name="connsiteY1525" fmla="*/ 15026162 h 23902640"/>
              <a:gd name="connsiteX1526" fmla="*/ 20157975 w 43671952"/>
              <a:gd name="connsiteY1526" fmla="*/ 15002827 h 23902640"/>
              <a:gd name="connsiteX1527" fmla="*/ 20165595 w 43671952"/>
              <a:gd name="connsiteY1527" fmla="*/ 15025687 h 23902640"/>
              <a:gd name="connsiteX1528" fmla="*/ 20135115 w 43671952"/>
              <a:gd name="connsiteY1528" fmla="*/ 15071407 h 23902640"/>
              <a:gd name="connsiteX1529" fmla="*/ 20127495 w 43671952"/>
              <a:gd name="connsiteY1529" fmla="*/ 15094267 h 23902640"/>
              <a:gd name="connsiteX1530" fmla="*/ 20051295 w 43671952"/>
              <a:gd name="connsiteY1530" fmla="*/ 15109507 h 23902640"/>
              <a:gd name="connsiteX1531" fmla="*/ 20043675 w 43671952"/>
              <a:gd name="connsiteY1531" fmla="*/ 15063787 h 23902640"/>
              <a:gd name="connsiteX1532" fmla="*/ 20051295 w 43671952"/>
              <a:gd name="connsiteY1532" fmla="*/ 15040927 h 23902640"/>
              <a:gd name="connsiteX1533" fmla="*/ 20066535 w 43671952"/>
              <a:gd name="connsiteY1533" fmla="*/ 15018067 h 23902640"/>
              <a:gd name="connsiteX1534" fmla="*/ 20089395 w 43671952"/>
              <a:gd name="connsiteY1534" fmla="*/ 15010447 h 23902640"/>
              <a:gd name="connsiteX1535" fmla="*/ 20157975 w 43671952"/>
              <a:gd name="connsiteY1535" fmla="*/ 15002827 h 23902640"/>
              <a:gd name="connsiteX1536" fmla="*/ 22877045 w 43671952"/>
              <a:gd name="connsiteY1536" fmla="*/ 15000528 h 23902640"/>
              <a:gd name="connsiteX1537" fmla="*/ 22946707 w 43671952"/>
              <a:gd name="connsiteY1537" fmla="*/ 15018067 h 23902640"/>
              <a:gd name="connsiteX1538" fmla="*/ 22961943 w 43671952"/>
              <a:gd name="connsiteY1538" fmla="*/ 15063787 h 23902640"/>
              <a:gd name="connsiteX1539" fmla="*/ 22946707 w 43671952"/>
              <a:gd name="connsiteY1539" fmla="*/ 15094267 h 23902640"/>
              <a:gd name="connsiteX1540" fmla="*/ 22862883 w 43671952"/>
              <a:gd name="connsiteY1540" fmla="*/ 15056167 h 23902640"/>
              <a:gd name="connsiteX1541" fmla="*/ 22847647 w 43671952"/>
              <a:gd name="connsiteY1541" fmla="*/ 15033307 h 23902640"/>
              <a:gd name="connsiteX1542" fmla="*/ 22855263 w 43671952"/>
              <a:gd name="connsiteY1542" fmla="*/ 15002827 h 23902640"/>
              <a:gd name="connsiteX1543" fmla="*/ 22877045 w 43671952"/>
              <a:gd name="connsiteY1543" fmla="*/ 15000528 h 23902640"/>
              <a:gd name="connsiteX1544" fmla="*/ 31597727 w 43671952"/>
              <a:gd name="connsiteY1544" fmla="*/ 14990445 h 23902640"/>
              <a:gd name="connsiteX1545" fmla="*/ 31620587 w 43671952"/>
              <a:gd name="connsiteY1545" fmla="*/ 15013305 h 23902640"/>
              <a:gd name="connsiteX1546" fmla="*/ 31597727 w 43671952"/>
              <a:gd name="connsiteY1546" fmla="*/ 15036165 h 23902640"/>
              <a:gd name="connsiteX1547" fmla="*/ 31574867 w 43671952"/>
              <a:gd name="connsiteY1547" fmla="*/ 15013305 h 23902640"/>
              <a:gd name="connsiteX1548" fmla="*/ 31597727 w 43671952"/>
              <a:gd name="connsiteY1548" fmla="*/ 14990445 h 23902640"/>
              <a:gd name="connsiteX1549" fmla="*/ 31394527 w 43671952"/>
              <a:gd name="connsiteY1549" fmla="*/ 14958695 h 23902640"/>
              <a:gd name="connsiteX1550" fmla="*/ 31417387 w 43671952"/>
              <a:gd name="connsiteY1550" fmla="*/ 14981555 h 23902640"/>
              <a:gd name="connsiteX1551" fmla="*/ 31394527 w 43671952"/>
              <a:gd name="connsiteY1551" fmla="*/ 15004415 h 23902640"/>
              <a:gd name="connsiteX1552" fmla="*/ 31371667 w 43671952"/>
              <a:gd name="connsiteY1552" fmla="*/ 14981555 h 23902640"/>
              <a:gd name="connsiteX1553" fmla="*/ 31394527 w 43671952"/>
              <a:gd name="connsiteY1553" fmla="*/ 14958695 h 23902640"/>
              <a:gd name="connsiteX1554" fmla="*/ 25405467 w 43671952"/>
              <a:gd name="connsiteY1554" fmla="*/ 14921627 h 23902640"/>
              <a:gd name="connsiteX1555" fmla="*/ 25428327 w 43671952"/>
              <a:gd name="connsiteY1555" fmla="*/ 14944487 h 23902640"/>
              <a:gd name="connsiteX1556" fmla="*/ 25405467 w 43671952"/>
              <a:gd name="connsiteY1556" fmla="*/ 14967347 h 23902640"/>
              <a:gd name="connsiteX1557" fmla="*/ 25382607 w 43671952"/>
              <a:gd name="connsiteY1557" fmla="*/ 14944487 h 23902640"/>
              <a:gd name="connsiteX1558" fmla="*/ 25405467 w 43671952"/>
              <a:gd name="connsiteY1558" fmla="*/ 14921627 h 23902640"/>
              <a:gd name="connsiteX1559" fmla="*/ 1364511 w 43671952"/>
              <a:gd name="connsiteY1559" fmla="*/ 14911387 h 23902640"/>
              <a:gd name="connsiteX1560" fmla="*/ 1363502 w 43671952"/>
              <a:gd name="connsiteY1560" fmla="*/ 14912887 h 23902640"/>
              <a:gd name="connsiteX1561" fmla="*/ 1364021 w 43671952"/>
              <a:gd name="connsiteY1561" fmla="*/ 14911550 h 23902640"/>
              <a:gd name="connsiteX1562" fmla="*/ 19608839 w 43671952"/>
              <a:gd name="connsiteY1562" fmla="*/ 14902339 h 23902640"/>
              <a:gd name="connsiteX1563" fmla="*/ 19631703 w 43671952"/>
              <a:gd name="connsiteY1563" fmla="*/ 14925199 h 23902640"/>
              <a:gd name="connsiteX1564" fmla="*/ 19608839 w 43671952"/>
              <a:gd name="connsiteY1564" fmla="*/ 14948059 h 23902640"/>
              <a:gd name="connsiteX1565" fmla="*/ 19585979 w 43671952"/>
              <a:gd name="connsiteY1565" fmla="*/ 14925199 h 23902640"/>
              <a:gd name="connsiteX1566" fmla="*/ 19608839 w 43671952"/>
              <a:gd name="connsiteY1566" fmla="*/ 14902339 h 23902640"/>
              <a:gd name="connsiteX1567" fmla="*/ 19423103 w 43671952"/>
              <a:gd name="connsiteY1567" fmla="*/ 14869001 h 23902640"/>
              <a:gd name="connsiteX1568" fmla="*/ 19445963 w 43671952"/>
              <a:gd name="connsiteY1568" fmla="*/ 14891861 h 23902640"/>
              <a:gd name="connsiteX1569" fmla="*/ 19423103 w 43671952"/>
              <a:gd name="connsiteY1569" fmla="*/ 14914721 h 23902640"/>
              <a:gd name="connsiteX1570" fmla="*/ 19400243 w 43671952"/>
              <a:gd name="connsiteY1570" fmla="*/ 14891861 h 23902640"/>
              <a:gd name="connsiteX1571" fmla="*/ 19423103 w 43671952"/>
              <a:gd name="connsiteY1571" fmla="*/ 14869001 h 23902640"/>
              <a:gd name="connsiteX1572" fmla="*/ 19763623 w 43671952"/>
              <a:gd name="connsiteY1572" fmla="*/ 14852333 h 23902640"/>
              <a:gd name="connsiteX1573" fmla="*/ 19786483 w 43671952"/>
              <a:gd name="connsiteY1573" fmla="*/ 14875193 h 23902640"/>
              <a:gd name="connsiteX1574" fmla="*/ 19763623 w 43671952"/>
              <a:gd name="connsiteY1574" fmla="*/ 14898053 h 23902640"/>
              <a:gd name="connsiteX1575" fmla="*/ 19740763 w 43671952"/>
              <a:gd name="connsiteY1575" fmla="*/ 14875193 h 23902640"/>
              <a:gd name="connsiteX1576" fmla="*/ 19763623 w 43671952"/>
              <a:gd name="connsiteY1576" fmla="*/ 14852333 h 23902640"/>
              <a:gd name="connsiteX1577" fmla="*/ 16838067 w 43671952"/>
              <a:gd name="connsiteY1577" fmla="*/ 14847093 h 23902640"/>
              <a:gd name="connsiteX1578" fmla="*/ 16861879 w 43671952"/>
              <a:gd name="connsiteY1578" fmla="*/ 14849475 h 23902640"/>
              <a:gd name="connsiteX1579" fmla="*/ 16876167 w 43671952"/>
              <a:gd name="connsiteY1579" fmla="*/ 14854237 h 23902640"/>
              <a:gd name="connsiteX1580" fmla="*/ 16883311 w 43671952"/>
              <a:gd name="connsiteY1580" fmla="*/ 14856618 h 23902640"/>
              <a:gd name="connsiteX1581" fmla="*/ 16888075 w 43671952"/>
              <a:gd name="connsiteY1581" fmla="*/ 14863762 h 23902640"/>
              <a:gd name="connsiteX1582" fmla="*/ 16895217 w 43671952"/>
              <a:gd name="connsiteY1582" fmla="*/ 14866143 h 23902640"/>
              <a:gd name="connsiteX1583" fmla="*/ 16904743 w 43671952"/>
              <a:gd name="connsiteY1583" fmla="*/ 14880431 h 23902640"/>
              <a:gd name="connsiteX1584" fmla="*/ 16909505 w 43671952"/>
              <a:gd name="connsiteY1584" fmla="*/ 14887575 h 23902640"/>
              <a:gd name="connsiteX1585" fmla="*/ 16909505 w 43671952"/>
              <a:gd name="connsiteY1585" fmla="*/ 14916150 h 23902640"/>
              <a:gd name="connsiteX1586" fmla="*/ 16880931 w 43671952"/>
              <a:gd name="connsiteY1586" fmla="*/ 14930437 h 23902640"/>
              <a:gd name="connsiteX1587" fmla="*/ 16873787 w 43671952"/>
              <a:gd name="connsiteY1587" fmla="*/ 14932818 h 23902640"/>
              <a:gd name="connsiteX1588" fmla="*/ 16861879 w 43671952"/>
              <a:gd name="connsiteY1588" fmla="*/ 14935200 h 23902640"/>
              <a:gd name="connsiteX1589" fmla="*/ 16854735 w 43671952"/>
              <a:gd name="connsiteY1589" fmla="*/ 14935200 h 23902640"/>
              <a:gd name="connsiteX1590" fmla="*/ 16816635 w 43671952"/>
              <a:gd name="connsiteY1590" fmla="*/ 14939962 h 23902640"/>
              <a:gd name="connsiteX1591" fmla="*/ 16809491 w 43671952"/>
              <a:gd name="connsiteY1591" fmla="*/ 14942343 h 23902640"/>
              <a:gd name="connsiteX1592" fmla="*/ 16788059 w 43671952"/>
              <a:gd name="connsiteY1592" fmla="*/ 14939962 h 23902640"/>
              <a:gd name="connsiteX1593" fmla="*/ 16780917 w 43671952"/>
              <a:gd name="connsiteY1593" fmla="*/ 14937581 h 23902640"/>
              <a:gd name="connsiteX1594" fmla="*/ 16776156 w 43671952"/>
              <a:gd name="connsiteY1594" fmla="*/ 14923293 h 23902640"/>
              <a:gd name="connsiteX1595" fmla="*/ 16773777 w 43671952"/>
              <a:gd name="connsiteY1595" fmla="*/ 14916150 h 23902640"/>
              <a:gd name="connsiteX1596" fmla="*/ 16776156 w 43671952"/>
              <a:gd name="connsiteY1596" fmla="*/ 14894718 h 23902640"/>
              <a:gd name="connsiteX1597" fmla="*/ 16780917 w 43671952"/>
              <a:gd name="connsiteY1597" fmla="*/ 14880431 h 23902640"/>
              <a:gd name="connsiteX1598" fmla="*/ 16788059 w 43671952"/>
              <a:gd name="connsiteY1598" fmla="*/ 14878050 h 23902640"/>
              <a:gd name="connsiteX1599" fmla="*/ 16816635 w 43671952"/>
              <a:gd name="connsiteY1599" fmla="*/ 14859000 h 23902640"/>
              <a:gd name="connsiteX1600" fmla="*/ 16830923 w 43671952"/>
              <a:gd name="connsiteY1600" fmla="*/ 14849475 h 23902640"/>
              <a:gd name="connsiteX1601" fmla="*/ 11727722 w 43671952"/>
              <a:gd name="connsiteY1601" fmla="*/ 14847093 h 23902640"/>
              <a:gd name="connsiteX1602" fmla="*/ 11734863 w 43671952"/>
              <a:gd name="connsiteY1602" fmla="*/ 14849475 h 23902640"/>
              <a:gd name="connsiteX1603" fmla="*/ 11742007 w 43671952"/>
              <a:gd name="connsiteY1603" fmla="*/ 14863762 h 23902640"/>
              <a:gd name="connsiteX1604" fmla="*/ 11739626 w 43671952"/>
              <a:gd name="connsiteY1604" fmla="*/ 14885193 h 23902640"/>
              <a:gd name="connsiteX1605" fmla="*/ 11720578 w 43671952"/>
              <a:gd name="connsiteY1605" fmla="*/ 14906625 h 23902640"/>
              <a:gd name="connsiteX1606" fmla="*/ 11711053 w 43671952"/>
              <a:gd name="connsiteY1606" fmla="*/ 14911387 h 23902640"/>
              <a:gd name="connsiteX1607" fmla="*/ 11684857 w 43671952"/>
              <a:gd name="connsiteY1607" fmla="*/ 14904243 h 23902640"/>
              <a:gd name="connsiteX1608" fmla="*/ 11682478 w 43671952"/>
              <a:gd name="connsiteY1608" fmla="*/ 14897100 h 23902640"/>
              <a:gd name="connsiteX1609" fmla="*/ 11687240 w 43671952"/>
              <a:gd name="connsiteY1609" fmla="*/ 14873287 h 23902640"/>
              <a:gd name="connsiteX1610" fmla="*/ 11692001 w 43671952"/>
              <a:gd name="connsiteY1610" fmla="*/ 14866143 h 23902640"/>
              <a:gd name="connsiteX1611" fmla="*/ 11699146 w 43671952"/>
              <a:gd name="connsiteY1611" fmla="*/ 14863762 h 23902640"/>
              <a:gd name="connsiteX1612" fmla="*/ 11713434 w 43671952"/>
              <a:gd name="connsiteY1612" fmla="*/ 14851856 h 23902640"/>
              <a:gd name="connsiteX1613" fmla="*/ 11727722 w 43671952"/>
              <a:gd name="connsiteY1613" fmla="*/ 14847093 h 23902640"/>
              <a:gd name="connsiteX1614" fmla="*/ 1300217 w 43671952"/>
              <a:gd name="connsiteY1614" fmla="*/ 14847093 h 23902640"/>
              <a:gd name="connsiteX1615" fmla="*/ 1333563 w 43671952"/>
              <a:gd name="connsiteY1615" fmla="*/ 14851856 h 23902640"/>
              <a:gd name="connsiteX1616" fmla="*/ 1347844 w 43671952"/>
              <a:gd name="connsiteY1616" fmla="*/ 14856618 h 23902640"/>
              <a:gd name="connsiteX1617" fmla="*/ 1366898 w 43671952"/>
              <a:gd name="connsiteY1617" fmla="*/ 14880431 h 23902640"/>
              <a:gd name="connsiteX1618" fmla="*/ 1369272 w 43671952"/>
              <a:gd name="connsiteY1618" fmla="*/ 14887575 h 23902640"/>
              <a:gd name="connsiteX1619" fmla="*/ 1371658 w 43671952"/>
              <a:gd name="connsiteY1619" fmla="*/ 14894718 h 23902640"/>
              <a:gd name="connsiteX1620" fmla="*/ 1366898 w 43671952"/>
              <a:gd name="connsiteY1620" fmla="*/ 14904243 h 23902640"/>
              <a:gd name="connsiteX1621" fmla="*/ 1364021 w 43671952"/>
              <a:gd name="connsiteY1621" fmla="*/ 14911550 h 23902640"/>
              <a:gd name="connsiteX1622" fmla="*/ 1343083 w 43671952"/>
              <a:gd name="connsiteY1622" fmla="*/ 14918531 h 23902640"/>
              <a:gd name="connsiteX1623" fmla="*/ 1319269 w 43671952"/>
              <a:gd name="connsiteY1623" fmla="*/ 14916150 h 23902640"/>
              <a:gd name="connsiteX1624" fmla="*/ 1309748 w 43671952"/>
              <a:gd name="connsiteY1624" fmla="*/ 14901862 h 23902640"/>
              <a:gd name="connsiteX1625" fmla="*/ 1304976 w 43671952"/>
              <a:gd name="connsiteY1625" fmla="*/ 14887575 h 23902640"/>
              <a:gd name="connsiteX1626" fmla="*/ 1302601 w 43671952"/>
              <a:gd name="connsiteY1626" fmla="*/ 14880431 h 23902640"/>
              <a:gd name="connsiteX1627" fmla="*/ 1297841 w 43671952"/>
              <a:gd name="connsiteY1627" fmla="*/ 14873287 h 23902640"/>
              <a:gd name="connsiteX1628" fmla="*/ 1300217 w 43671952"/>
              <a:gd name="connsiteY1628" fmla="*/ 14847093 h 23902640"/>
              <a:gd name="connsiteX1629" fmla="*/ 31347759 w 43671952"/>
              <a:gd name="connsiteY1629" fmla="*/ 14823079 h 23902640"/>
              <a:gd name="connsiteX1630" fmla="*/ 31369187 w 43671952"/>
              <a:gd name="connsiteY1630" fmla="*/ 14825461 h 23902640"/>
              <a:gd name="connsiteX1631" fmla="*/ 31383475 w 43671952"/>
              <a:gd name="connsiteY1631" fmla="*/ 14830223 h 23902640"/>
              <a:gd name="connsiteX1632" fmla="*/ 31390619 w 43671952"/>
              <a:gd name="connsiteY1632" fmla="*/ 14832604 h 23902640"/>
              <a:gd name="connsiteX1633" fmla="*/ 31397763 w 43671952"/>
              <a:gd name="connsiteY1633" fmla="*/ 14837367 h 23902640"/>
              <a:gd name="connsiteX1634" fmla="*/ 31400143 w 43671952"/>
              <a:gd name="connsiteY1634" fmla="*/ 14844511 h 23902640"/>
              <a:gd name="connsiteX1635" fmla="*/ 31392999 w 43671952"/>
              <a:gd name="connsiteY1635" fmla="*/ 14875467 h 23902640"/>
              <a:gd name="connsiteX1636" fmla="*/ 31385859 w 43671952"/>
              <a:gd name="connsiteY1636" fmla="*/ 14877848 h 23902640"/>
              <a:gd name="connsiteX1637" fmla="*/ 31371571 w 43671952"/>
              <a:gd name="connsiteY1637" fmla="*/ 14884992 h 23902640"/>
              <a:gd name="connsiteX1638" fmla="*/ 31359663 w 43671952"/>
              <a:gd name="connsiteY1638" fmla="*/ 14884992 h 23902640"/>
              <a:gd name="connsiteX1639" fmla="*/ 31340615 w 43671952"/>
              <a:gd name="connsiteY1639" fmla="*/ 14877848 h 23902640"/>
              <a:gd name="connsiteX1640" fmla="*/ 31335851 w 43671952"/>
              <a:gd name="connsiteY1640" fmla="*/ 14870704 h 23902640"/>
              <a:gd name="connsiteX1641" fmla="*/ 31331087 w 43671952"/>
              <a:gd name="connsiteY1641" fmla="*/ 14851654 h 23902640"/>
              <a:gd name="connsiteX1642" fmla="*/ 31333471 w 43671952"/>
              <a:gd name="connsiteY1642" fmla="*/ 14827842 h 23902640"/>
              <a:gd name="connsiteX1643" fmla="*/ 31347759 w 43671952"/>
              <a:gd name="connsiteY1643" fmla="*/ 14823079 h 23902640"/>
              <a:gd name="connsiteX1644" fmla="*/ 25384035 w 43671952"/>
              <a:gd name="connsiteY1644" fmla="*/ 14793039 h 23902640"/>
              <a:gd name="connsiteX1645" fmla="*/ 25406895 w 43671952"/>
              <a:gd name="connsiteY1645" fmla="*/ 14815899 h 23902640"/>
              <a:gd name="connsiteX1646" fmla="*/ 25384035 w 43671952"/>
              <a:gd name="connsiteY1646" fmla="*/ 14838759 h 23902640"/>
              <a:gd name="connsiteX1647" fmla="*/ 25361175 w 43671952"/>
              <a:gd name="connsiteY1647" fmla="*/ 14815899 h 23902640"/>
              <a:gd name="connsiteX1648" fmla="*/ 25384035 w 43671952"/>
              <a:gd name="connsiteY1648" fmla="*/ 14793039 h 23902640"/>
              <a:gd name="connsiteX1649" fmla="*/ 19668371 w 43671952"/>
              <a:gd name="connsiteY1649" fmla="*/ 14790420 h 23902640"/>
              <a:gd name="connsiteX1650" fmla="*/ 19691235 w 43671952"/>
              <a:gd name="connsiteY1650" fmla="*/ 14813280 h 23902640"/>
              <a:gd name="connsiteX1651" fmla="*/ 19668371 w 43671952"/>
              <a:gd name="connsiteY1651" fmla="*/ 14836140 h 23902640"/>
              <a:gd name="connsiteX1652" fmla="*/ 19645511 w 43671952"/>
              <a:gd name="connsiteY1652" fmla="*/ 14813280 h 23902640"/>
              <a:gd name="connsiteX1653" fmla="*/ 19668371 w 43671952"/>
              <a:gd name="connsiteY1653" fmla="*/ 14790420 h 23902640"/>
              <a:gd name="connsiteX1654" fmla="*/ 9277519 w 43671952"/>
              <a:gd name="connsiteY1654" fmla="*/ 14754700 h 23902640"/>
              <a:gd name="connsiteX1655" fmla="*/ 9300379 w 43671952"/>
              <a:gd name="connsiteY1655" fmla="*/ 14777560 h 23902640"/>
              <a:gd name="connsiteX1656" fmla="*/ 9277519 w 43671952"/>
              <a:gd name="connsiteY1656" fmla="*/ 14800420 h 23902640"/>
              <a:gd name="connsiteX1657" fmla="*/ 9254659 w 43671952"/>
              <a:gd name="connsiteY1657" fmla="*/ 14777560 h 23902640"/>
              <a:gd name="connsiteX1658" fmla="*/ 9277519 w 43671952"/>
              <a:gd name="connsiteY1658" fmla="*/ 14754700 h 23902640"/>
              <a:gd name="connsiteX1659" fmla="*/ 15838447 w 43671952"/>
              <a:gd name="connsiteY1659" fmla="*/ 14722411 h 23902640"/>
              <a:gd name="connsiteX1660" fmla="*/ 15933543 w 43671952"/>
              <a:gd name="connsiteY1660" fmla="*/ 14773617 h 23902640"/>
              <a:gd name="connsiteX1661" fmla="*/ 16087165 w 43671952"/>
              <a:gd name="connsiteY1661" fmla="*/ 14751672 h 23902640"/>
              <a:gd name="connsiteX1662" fmla="*/ 16138370 w 43671952"/>
              <a:gd name="connsiteY1662" fmla="*/ 14846769 h 23902640"/>
              <a:gd name="connsiteX1663" fmla="*/ 16379771 w 43671952"/>
              <a:gd name="connsiteY1663" fmla="*/ 14868716 h 23902640"/>
              <a:gd name="connsiteX1664" fmla="*/ 16467553 w 43671952"/>
              <a:gd name="connsiteY1664" fmla="*/ 14788248 h 23902640"/>
              <a:gd name="connsiteX1665" fmla="*/ 16584598 w 43671952"/>
              <a:gd name="connsiteY1665" fmla="*/ 14810193 h 23902640"/>
              <a:gd name="connsiteX1666" fmla="*/ 16752843 w 43671952"/>
              <a:gd name="connsiteY1666" fmla="*/ 14956497 h 23902640"/>
              <a:gd name="connsiteX1667" fmla="*/ 16825995 w 43671952"/>
              <a:gd name="connsiteY1667" fmla="*/ 15022334 h 23902640"/>
              <a:gd name="connsiteX1668" fmla="*/ 16884517 w 43671952"/>
              <a:gd name="connsiteY1668" fmla="*/ 15029648 h 23902640"/>
              <a:gd name="connsiteX1669" fmla="*/ 16972299 w 43671952"/>
              <a:gd name="connsiteY1669" fmla="*/ 15088171 h 23902640"/>
              <a:gd name="connsiteX1670" fmla="*/ 16957671 w 43671952"/>
              <a:gd name="connsiteY1670" fmla="*/ 15161323 h 23902640"/>
              <a:gd name="connsiteX1671" fmla="*/ 16738215 w 43671952"/>
              <a:gd name="connsiteY1671" fmla="*/ 15095486 h 23902640"/>
              <a:gd name="connsiteX1672" fmla="*/ 16643116 w 43671952"/>
              <a:gd name="connsiteY1672" fmla="*/ 15132062 h 23902640"/>
              <a:gd name="connsiteX1673" fmla="*/ 16540707 w 43671952"/>
              <a:gd name="connsiteY1673" fmla="*/ 15066225 h 23902640"/>
              <a:gd name="connsiteX1674" fmla="*/ 16409033 w 43671952"/>
              <a:gd name="connsiteY1674" fmla="*/ 15088171 h 23902640"/>
              <a:gd name="connsiteX1675" fmla="*/ 16277358 w 43671952"/>
              <a:gd name="connsiteY1675" fmla="*/ 15000389 h 23902640"/>
              <a:gd name="connsiteX1676" fmla="*/ 16057900 w 43671952"/>
              <a:gd name="connsiteY1676" fmla="*/ 15029648 h 23902640"/>
              <a:gd name="connsiteX1677" fmla="*/ 15896967 w 43671952"/>
              <a:gd name="connsiteY1677" fmla="*/ 14956497 h 23902640"/>
              <a:gd name="connsiteX1678" fmla="*/ 15860393 w 43671952"/>
              <a:gd name="connsiteY1678" fmla="*/ 14876030 h 23902640"/>
              <a:gd name="connsiteX1679" fmla="*/ 15787238 w 43671952"/>
              <a:gd name="connsiteY1679" fmla="*/ 14883345 h 23902640"/>
              <a:gd name="connsiteX1680" fmla="*/ 15728719 w 43671952"/>
              <a:gd name="connsiteY1680" fmla="*/ 14846769 h 23902640"/>
              <a:gd name="connsiteX1681" fmla="*/ 9396581 w 43671952"/>
              <a:gd name="connsiteY1681" fmla="*/ 14707075 h 23902640"/>
              <a:gd name="connsiteX1682" fmla="*/ 9419441 w 43671952"/>
              <a:gd name="connsiteY1682" fmla="*/ 14729935 h 23902640"/>
              <a:gd name="connsiteX1683" fmla="*/ 9396581 w 43671952"/>
              <a:gd name="connsiteY1683" fmla="*/ 14752795 h 23902640"/>
              <a:gd name="connsiteX1684" fmla="*/ 9373721 w 43671952"/>
              <a:gd name="connsiteY1684" fmla="*/ 14729935 h 23902640"/>
              <a:gd name="connsiteX1685" fmla="*/ 9396581 w 43671952"/>
              <a:gd name="connsiteY1685" fmla="*/ 14707075 h 23902640"/>
              <a:gd name="connsiteX1686" fmla="*/ 22334215 w 43671952"/>
              <a:gd name="connsiteY1686" fmla="*/ 14651281 h 23902640"/>
              <a:gd name="connsiteX1687" fmla="*/ 22367587 w 43671952"/>
              <a:gd name="connsiteY1687" fmla="*/ 14667547 h 23902640"/>
              <a:gd name="connsiteX1688" fmla="*/ 22382827 w 43671952"/>
              <a:gd name="connsiteY1688" fmla="*/ 14690407 h 23902640"/>
              <a:gd name="connsiteX1689" fmla="*/ 22413307 w 43671952"/>
              <a:gd name="connsiteY1689" fmla="*/ 14728507 h 23902640"/>
              <a:gd name="connsiteX1690" fmla="*/ 22420923 w 43671952"/>
              <a:gd name="connsiteY1690" fmla="*/ 14766607 h 23902640"/>
              <a:gd name="connsiteX1691" fmla="*/ 22329483 w 43671952"/>
              <a:gd name="connsiteY1691" fmla="*/ 14736127 h 23902640"/>
              <a:gd name="connsiteX1692" fmla="*/ 22314247 w 43671952"/>
              <a:gd name="connsiteY1692" fmla="*/ 14690407 h 23902640"/>
              <a:gd name="connsiteX1693" fmla="*/ 22321867 w 43671952"/>
              <a:gd name="connsiteY1693" fmla="*/ 14659927 h 23902640"/>
              <a:gd name="connsiteX1694" fmla="*/ 22334215 w 43671952"/>
              <a:gd name="connsiteY1694" fmla="*/ 14651281 h 23902640"/>
              <a:gd name="connsiteX1695" fmla="*/ 23686211 w 43671952"/>
              <a:gd name="connsiteY1695" fmla="*/ 14609684 h 23902640"/>
              <a:gd name="connsiteX1696" fmla="*/ 23709067 w 43671952"/>
              <a:gd name="connsiteY1696" fmla="*/ 14632544 h 23902640"/>
              <a:gd name="connsiteX1697" fmla="*/ 23686211 w 43671952"/>
              <a:gd name="connsiteY1697" fmla="*/ 14655404 h 23902640"/>
              <a:gd name="connsiteX1698" fmla="*/ 23663347 w 43671952"/>
              <a:gd name="connsiteY1698" fmla="*/ 14632544 h 23902640"/>
              <a:gd name="connsiteX1699" fmla="*/ 23686211 w 43671952"/>
              <a:gd name="connsiteY1699" fmla="*/ 14609684 h 23902640"/>
              <a:gd name="connsiteX1700" fmla="*/ 11489595 w 43671952"/>
              <a:gd name="connsiteY1700" fmla="*/ 14604206 h 23902640"/>
              <a:gd name="connsiteX1701" fmla="*/ 11503884 w 43671952"/>
              <a:gd name="connsiteY1701" fmla="*/ 14620875 h 23902640"/>
              <a:gd name="connsiteX1702" fmla="*/ 11506263 w 43671952"/>
              <a:gd name="connsiteY1702" fmla="*/ 14628018 h 23902640"/>
              <a:gd name="connsiteX1703" fmla="*/ 11491979 w 43671952"/>
              <a:gd name="connsiteY1703" fmla="*/ 14656593 h 23902640"/>
              <a:gd name="connsiteX1704" fmla="*/ 11484835 w 43671952"/>
              <a:gd name="connsiteY1704" fmla="*/ 14654212 h 23902640"/>
              <a:gd name="connsiteX1705" fmla="*/ 11482451 w 43671952"/>
              <a:gd name="connsiteY1705" fmla="*/ 14656593 h 23902640"/>
              <a:gd name="connsiteX1706" fmla="*/ 11475310 w 43671952"/>
              <a:gd name="connsiteY1706" fmla="*/ 14637543 h 23902640"/>
              <a:gd name="connsiteX1707" fmla="*/ 11472927 w 43671952"/>
              <a:gd name="connsiteY1707" fmla="*/ 14630400 h 23902640"/>
              <a:gd name="connsiteX1708" fmla="*/ 11482451 w 43671952"/>
              <a:gd name="connsiteY1708" fmla="*/ 14608968 h 23902640"/>
              <a:gd name="connsiteX1709" fmla="*/ 11489595 w 43671952"/>
              <a:gd name="connsiteY1709" fmla="*/ 14604206 h 23902640"/>
              <a:gd name="connsiteX1710" fmla="*/ 9415633 w 43671952"/>
              <a:gd name="connsiteY1710" fmla="*/ 14573725 h 23902640"/>
              <a:gd name="connsiteX1711" fmla="*/ 9438493 w 43671952"/>
              <a:gd name="connsiteY1711" fmla="*/ 14596585 h 23902640"/>
              <a:gd name="connsiteX1712" fmla="*/ 9415633 w 43671952"/>
              <a:gd name="connsiteY1712" fmla="*/ 14619445 h 23902640"/>
              <a:gd name="connsiteX1713" fmla="*/ 9392773 w 43671952"/>
              <a:gd name="connsiteY1713" fmla="*/ 14596585 h 23902640"/>
              <a:gd name="connsiteX1714" fmla="*/ 9415633 w 43671952"/>
              <a:gd name="connsiteY1714" fmla="*/ 14573725 h 23902640"/>
              <a:gd name="connsiteX1715" fmla="*/ 11632472 w 43671952"/>
              <a:gd name="connsiteY1715" fmla="*/ 14528006 h 23902640"/>
              <a:gd name="connsiteX1716" fmla="*/ 11661047 w 43671952"/>
              <a:gd name="connsiteY1716" fmla="*/ 14530387 h 23902640"/>
              <a:gd name="connsiteX1717" fmla="*/ 11668189 w 43671952"/>
              <a:gd name="connsiteY1717" fmla="*/ 14532768 h 23902640"/>
              <a:gd name="connsiteX1718" fmla="*/ 11672954 w 43671952"/>
              <a:gd name="connsiteY1718" fmla="*/ 14539912 h 23902640"/>
              <a:gd name="connsiteX1719" fmla="*/ 11670574 w 43671952"/>
              <a:gd name="connsiteY1719" fmla="*/ 14585156 h 23902640"/>
              <a:gd name="connsiteX1720" fmla="*/ 11663429 w 43671952"/>
              <a:gd name="connsiteY1720" fmla="*/ 14592300 h 23902640"/>
              <a:gd name="connsiteX1721" fmla="*/ 11646761 w 43671952"/>
              <a:gd name="connsiteY1721" fmla="*/ 14587537 h 23902640"/>
              <a:gd name="connsiteX1722" fmla="*/ 11627709 w 43671952"/>
              <a:gd name="connsiteY1722" fmla="*/ 14580393 h 23902640"/>
              <a:gd name="connsiteX1723" fmla="*/ 11620567 w 43671952"/>
              <a:gd name="connsiteY1723" fmla="*/ 14578012 h 23902640"/>
              <a:gd name="connsiteX1724" fmla="*/ 11613423 w 43671952"/>
              <a:gd name="connsiteY1724" fmla="*/ 14563725 h 23902640"/>
              <a:gd name="connsiteX1725" fmla="*/ 11615804 w 43671952"/>
              <a:gd name="connsiteY1725" fmla="*/ 14544675 h 23902640"/>
              <a:gd name="connsiteX1726" fmla="*/ 11618183 w 43671952"/>
              <a:gd name="connsiteY1726" fmla="*/ 14537531 h 23902640"/>
              <a:gd name="connsiteX1727" fmla="*/ 11632472 w 43671952"/>
              <a:gd name="connsiteY1727" fmla="*/ 14528006 h 23902640"/>
              <a:gd name="connsiteX1728" fmla="*/ 21986763 w 43671952"/>
              <a:gd name="connsiteY1728" fmla="*/ 14484667 h 23902640"/>
              <a:gd name="connsiteX1729" fmla="*/ 21994379 w 43671952"/>
              <a:gd name="connsiteY1729" fmla="*/ 14507527 h 23902640"/>
              <a:gd name="connsiteX1730" fmla="*/ 21979143 w 43671952"/>
              <a:gd name="connsiteY1730" fmla="*/ 14553247 h 23902640"/>
              <a:gd name="connsiteX1731" fmla="*/ 21971519 w 43671952"/>
              <a:gd name="connsiteY1731" fmla="*/ 14576107 h 23902640"/>
              <a:gd name="connsiteX1732" fmla="*/ 21963903 w 43671952"/>
              <a:gd name="connsiteY1732" fmla="*/ 14598967 h 23902640"/>
              <a:gd name="connsiteX1733" fmla="*/ 21956283 w 43671952"/>
              <a:gd name="connsiteY1733" fmla="*/ 14621827 h 23902640"/>
              <a:gd name="connsiteX1734" fmla="*/ 21948659 w 43671952"/>
              <a:gd name="connsiteY1734" fmla="*/ 14659927 h 23902640"/>
              <a:gd name="connsiteX1735" fmla="*/ 21941043 w 43671952"/>
              <a:gd name="connsiteY1735" fmla="*/ 14682787 h 23902640"/>
              <a:gd name="connsiteX1736" fmla="*/ 21895323 w 43671952"/>
              <a:gd name="connsiteY1736" fmla="*/ 14713267 h 23902640"/>
              <a:gd name="connsiteX1737" fmla="*/ 21826755 w 43671952"/>
              <a:gd name="connsiteY1737" fmla="*/ 14743747 h 23902640"/>
              <a:gd name="connsiteX1738" fmla="*/ 21803895 w 43671952"/>
              <a:gd name="connsiteY1738" fmla="*/ 14751367 h 23902640"/>
              <a:gd name="connsiteX1739" fmla="*/ 21781039 w 43671952"/>
              <a:gd name="connsiteY1739" fmla="*/ 14751367 h 23902640"/>
              <a:gd name="connsiteX1740" fmla="*/ 21704837 w 43671952"/>
              <a:gd name="connsiteY1740" fmla="*/ 14743747 h 23902640"/>
              <a:gd name="connsiteX1741" fmla="*/ 21636257 w 43671952"/>
              <a:gd name="connsiteY1741" fmla="*/ 14720887 h 23902640"/>
              <a:gd name="connsiteX1742" fmla="*/ 21613397 w 43671952"/>
              <a:gd name="connsiteY1742" fmla="*/ 14713267 h 23902640"/>
              <a:gd name="connsiteX1743" fmla="*/ 21567677 w 43671952"/>
              <a:gd name="connsiteY1743" fmla="*/ 14705647 h 23902640"/>
              <a:gd name="connsiteX1744" fmla="*/ 21544817 w 43671952"/>
              <a:gd name="connsiteY1744" fmla="*/ 14690407 h 23902640"/>
              <a:gd name="connsiteX1745" fmla="*/ 21529579 w 43671952"/>
              <a:gd name="connsiteY1745" fmla="*/ 14644687 h 23902640"/>
              <a:gd name="connsiteX1746" fmla="*/ 21552439 w 43671952"/>
              <a:gd name="connsiteY1746" fmla="*/ 14629447 h 23902640"/>
              <a:gd name="connsiteX1747" fmla="*/ 21598159 w 43671952"/>
              <a:gd name="connsiteY1747" fmla="*/ 14614207 h 23902640"/>
              <a:gd name="connsiteX1748" fmla="*/ 21628635 w 43671952"/>
              <a:gd name="connsiteY1748" fmla="*/ 14621827 h 23902640"/>
              <a:gd name="connsiteX1749" fmla="*/ 21697219 w 43671952"/>
              <a:gd name="connsiteY1749" fmla="*/ 14644687 h 23902640"/>
              <a:gd name="connsiteX1750" fmla="*/ 21720079 w 43671952"/>
              <a:gd name="connsiteY1750" fmla="*/ 14652307 h 23902640"/>
              <a:gd name="connsiteX1751" fmla="*/ 21742939 w 43671952"/>
              <a:gd name="connsiteY1751" fmla="*/ 14659927 h 23902640"/>
              <a:gd name="connsiteX1752" fmla="*/ 21834379 w 43671952"/>
              <a:gd name="connsiteY1752" fmla="*/ 14652307 h 23902640"/>
              <a:gd name="connsiteX1753" fmla="*/ 21849599 w 43671952"/>
              <a:gd name="connsiteY1753" fmla="*/ 14629447 h 23902640"/>
              <a:gd name="connsiteX1754" fmla="*/ 21872463 w 43671952"/>
              <a:gd name="connsiteY1754" fmla="*/ 14606587 h 23902640"/>
              <a:gd name="connsiteX1755" fmla="*/ 21902939 w 43671952"/>
              <a:gd name="connsiteY1755" fmla="*/ 14568487 h 23902640"/>
              <a:gd name="connsiteX1756" fmla="*/ 21933423 w 43671952"/>
              <a:gd name="connsiteY1756" fmla="*/ 14538007 h 23902640"/>
              <a:gd name="connsiteX1757" fmla="*/ 21941043 w 43671952"/>
              <a:gd name="connsiteY1757" fmla="*/ 14515147 h 23902640"/>
              <a:gd name="connsiteX1758" fmla="*/ 21986763 w 43671952"/>
              <a:gd name="connsiteY1758" fmla="*/ 14484667 h 23902640"/>
              <a:gd name="connsiteX1759" fmla="*/ 26514551 w 43671952"/>
              <a:gd name="connsiteY1759" fmla="*/ 14461807 h 23902640"/>
              <a:gd name="connsiteX1760" fmla="*/ 26537411 w 43671952"/>
              <a:gd name="connsiteY1760" fmla="*/ 14484667 h 23902640"/>
              <a:gd name="connsiteX1761" fmla="*/ 26514551 w 43671952"/>
              <a:gd name="connsiteY1761" fmla="*/ 14507527 h 23902640"/>
              <a:gd name="connsiteX1762" fmla="*/ 26491691 w 43671952"/>
              <a:gd name="connsiteY1762" fmla="*/ 14484667 h 23902640"/>
              <a:gd name="connsiteX1763" fmla="*/ 26514551 w 43671952"/>
              <a:gd name="connsiteY1763" fmla="*/ 14461807 h 23902640"/>
              <a:gd name="connsiteX1764" fmla="*/ 24335327 w 43671952"/>
              <a:gd name="connsiteY1764" fmla="*/ 14406562 h 23902640"/>
              <a:gd name="connsiteX1765" fmla="*/ 24358187 w 43671952"/>
              <a:gd name="connsiteY1765" fmla="*/ 14429422 h 23902640"/>
              <a:gd name="connsiteX1766" fmla="*/ 24335327 w 43671952"/>
              <a:gd name="connsiteY1766" fmla="*/ 14452282 h 23902640"/>
              <a:gd name="connsiteX1767" fmla="*/ 24312467 w 43671952"/>
              <a:gd name="connsiteY1767" fmla="*/ 14429422 h 23902640"/>
              <a:gd name="connsiteX1768" fmla="*/ 24335327 w 43671952"/>
              <a:gd name="connsiteY1768" fmla="*/ 14406562 h 23902640"/>
              <a:gd name="connsiteX1769" fmla="*/ 18598763 w 43671952"/>
              <a:gd name="connsiteY1769" fmla="*/ 14403704 h 23902640"/>
              <a:gd name="connsiteX1770" fmla="*/ 18607335 w 43671952"/>
              <a:gd name="connsiteY1770" fmla="*/ 14406562 h 23902640"/>
              <a:gd name="connsiteX1771" fmla="*/ 18597811 w 43671952"/>
              <a:gd name="connsiteY1771" fmla="*/ 14404181 h 23902640"/>
              <a:gd name="connsiteX1772" fmla="*/ 26124027 w 43671952"/>
              <a:gd name="connsiteY1772" fmla="*/ 14311788 h 23902640"/>
              <a:gd name="connsiteX1773" fmla="*/ 26146887 w 43671952"/>
              <a:gd name="connsiteY1773" fmla="*/ 14334648 h 23902640"/>
              <a:gd name="connsiteX1774" fmla="*/ 26124027 w 43671952"/>
              <a:gd name="connsiteY1774" fmla="*/ 14357508 h 23902640"/>
              <a:gd name="connsiteX1775" fmla="*/ 26101167 w 43671952"/>
              <a:gd name="connsiteY1775" fmla="*/ 14334648 h 23902640"/>
              <a:gd name="connsiteX1776" fmla="*/ 26124027 w 43671952"/>
              <a:gd name="connsiteY1776" fmla="*/ 14311788 h 23902640"/>
              <a:gd name="connsiteX1777" fmla="*/ 18554949 w 43671952"/>
              <a:gd name="connsiteY1777" fmla="*/ 14306550 h 23902640"/>
              <a:gd name="connsiteX1778" fmla="*/ 18581143 w 43671952"/>
              <a:gd name="connsiteY1778" fmla="*/ 14308931 h 23902640"/>
              <a:gd name="connsiteX1779" fmla="*/ 18595431 w 43671952"/>
              <a:gd name="connsiteY1779" fmla="*/ 14313693 h 23902640"/>
              <a:gd name="connsiteX1780" fmla="*/ 18602575 w 43671952"/>
              <a:gd name="connsiteY1780" fmla="*/ 14316075 h 23902640"/>
              <a:gd name="connsiteX1781" fmla="*/ 18616863 w 43671952"/>
              <a:gd name="connsiteY1781" fmla="*/ 14323218 h 23902640"/>
              <a:gd name="connsiteX1782" fmla="*/ 18624007 w 43671952"/>
              <a:gd name="connsiteY1782" fmla="*/ 14330362 h 23902640"/>
              <a:gd name="connsiteX1783" fmla="*/ 18631151 w 43671952"/>
              <a:gd name="connsiteY1783" fmla="*/ 14332743 h 23902640"/>
              <a:gd name="connsiteX1784" fmla="*/ 18635911 w 43671952"/>
              <a:gd name="connsiteY1784" fmla="*/ 14347031 h 23902640"/>
              <a:gd name="connsiteX1785" fmla="*/ 18638291 w 43671952"/>
              <a:gd name="connsiteY1785" fmla="*/ 14354175 h 23902640"/>
              <a:gd name="connsiteX1786" fmla="*/ 18631151 w 43671952"/>
              <a:gd name="connsiteY1786" fmla="*/ 14382750 h 23902640"/>
              <a:gd name="connsiteX1787" fmla="*/ 18624007 w 43671952"/>
              <a:gd name="connsiteY1787" fmla="*/ 14387512 h 23902640"/>
              <a:gd name="connsiteX1788" fmla="*/ 18619243 w 43671952"/>
              <a:gd name="connsiteY1788" fmla="*/ 14394656 h 23902640"/>
              <a:gd name="connsiteX1789" fmla="*/ 18612099 w 43671952"/>
              <a:gd name="connsiteY1789" fmla="*/ 14397037 h 23902640"/>
              <a:gd name="connsiteX1790" fmla="*/ 18598763 w 43671952"/>
              <a:gd name="connsiteY1790" fmla="*/ 14403704 h 23902640"/>
              <a:gd name="connsiteX1791" fmla="*/ 18585907 w 43671952"/>
              <a:gd name="connsiteY1791" fmla="*/ 14399418 h 23902640"/>
              <a:gd name="connsiteX1792" fmla="*/ 18528755 w 43671952"/>
              <a:gd name="connsiteY1792" fmla="*/ 14394656 h 23902640"/>
              <a:gd name="connsiteX1793" fmla="*/ 18521611 w 43671952"/>
              <a:gd name="connsiteY1793" fmla="*/ 14389893 h 23902640"/>
              <a:gd name="connsiteX1794" fmla="*/ 18516851 w 43671952"/>
              <a:gd name="connsiteY1794" fmla="*/ 14375606 h 23902640"/>
              <a:gd name="connsiteX1795" fmla="*/ 18519231 w 43671952"/>
              <a:gd name="connsiteY1795" fmla="*/ 14332743 h 23902640"/>
              <a:gd name="connsiteX1796" fmla="*/ 18523993 w 43671952"/>
              <a:gd name="connsiteY1796" fmla="*/ 14325600 h 23902640"/>
              <a:gd name="connsiteX1797" fmla="*/ 18526375 w 43671952"/>
              <a:gd name="connsiteY1797" fmla="*/ 14318456 h 23902640"/>
              <a:gd name="connsiteX1798" fmla="*/ 18533519 w 43671952"/>
              <a:gd name="connsiteY1798" fmla="*/ 14316075 h 23902640"/>
              <a:gd name="connsiteX1799" fmla="*/ 18540663 w 43671952"/>
              <a:gd name="connsiteY1799" fmla="*/ 14311312 h 23902640"/>
              <a:gd name="connsiteX1800" fmla="*/ 18554949 w 43671952"/>
              <a:gd name="connsiteY1800" fmla="*/ 14306550 h 23902640"/>
              <a:gd name="connsiteX1801" fmla="*/ 14111456 w 43671952"/>
              <a:gd name="connsiteY1801" fmla="*/ 14292737 h 23902640"/>
              <a:gd name="connsiteX1802" fmla="*/ 14134316 w 43671952"/>
              <a:gd name="connsiteY1802" fmla="*/ 14315597 h 23902640"/>
              <a:gd name="connsiteX1803" fmla="*/ 14111456 w 43671952"/>
              <a:gd name="connsiteY1803" fmla="*/ 14338457 h 23902640"/>
              <a:gd name="connsiteX1804" fmla="*/ 14088598 w 43671952"/>
              <a:gd name="connsiteY1804" fmla="*/ 14315597 h 23902640"/>
              <a:gd name="connsiteX1805" fmla="*/ 14111456 w 43671952"/>
              <a:gd name="connsiteY1805" fmla="*/ 14292737 h 23902640"/>
              <a:gd name="connsiteX1806" fmla="*/ 26552651 w 43671952"/>
              <a:gd name="connsiteY1806" fmla="*/ 14283213 h 23902640"/>
              <a:gd name="connsiteX1807" fmla="*/ 26575511 w 43671952"/>
              <a:gd name="connsiteY1807" fmla="*/ 14306073 h 23902640"/>
              <a:gd name="connsiteX1808" fmla="*/ 26552651 w 43671952"/>
              <a:gd name="connsiteY1808" fmla="*/ 14328933 h 23902640"/>
              <a:gd name="connsiteX1809" fmla="*/ 26529791 w 43671952"/>
              <a:gd name="connsiteY1809" fmla="*/ 14306073 h 23902640"/>
              <a:gd name="connsiteX1810" fmla="*/ 26552651 w 43671952"/>
              <a:gd name="connsiteY1810" fmla="*/ 14283213 h 23902640"/>
              <a:gd name="connsiteX1811" fmla="*/ 18845459 w 43671952"/>
              <a:gd name="connsiteY1811" fmla="*/ 14249400 h 23902640"/>
              <a:gd name="connsiteX1812" fmla="*/ 18897847 w 43671952"/>
              <a:gd name="connsiteY1812" fmla="*/ 14251781 h 23902640"/>
              <a:gd name="connsiteX1813" fmla="*/ 18916899 w 43671952"/>
              <a:gd name="connsiteY1813" fmla="*/ 14254162 h 23902640"/>
              <a:gd name="connsiteX1814" fmla="*/ 19016911 w 43671952"/>
              <a:gd name="connsiteY1814" fmla="*/ 14256543 h 23902640"/>
              <a:gd name="connsiteX1815" fmla="*/ 19045485 w 43671952"/>
              <a:gd name="connsiteY1815" fmla="*/ 14270831 h 23902640"/>
              <a:gd name="connsiteX1816" fmla="*/ 19052629 w 43671952"/>
              <a:gd name="connsiteY1816" fmla="*/ 14275593 h 23902640"/>
              <a:gd name="connsiteX1817" fmla="*/ 19059775 w 43671952"/>
              <a:gd name="connsiteY1817" fmla="*/ 14289881 h 23902640"/>
              <a:gd name="connsiteX1818" fmla="*/ 19069299 w 43671952"/>
              <a:gd name="connsiteY1818" fmla="*/ 14306550 h 23902640"/>
              <a:gd name="connsiteX1819" fmla="*/ 19076441 w 43671952"/>
              <a:gd name="connsiteY1819" fmla="*/ 14327981 h 23902640"/>
              <a:gd name="connsiteX1820" fmla="*/ 19078823 w 43671952"/>
              <a:gd name="connsiteY1820" fmla="*/ 14335125 h 23902640"/>
              <a:gd name="connsiteX1821" fmla="*/ 19076441 w 43671952"/>
              <a:gd name="connsiteY1821" fmla="*/ 14368462 h 23902640"/>
              <a:gd name="connsiteX1822" fmla="*/ 19055011 w 43671952"/>
              <a:gd name="connsiteY1822" fmla="*/ 14380368 h 23902640"/>
              <a:gd name="connsiteX1823" fmla="*/ 19045485 w 43671952"/>
              <a:gd name="connsiteY1823" fmla="*/ 14382750 h 23902640"/>
              <a:gd name="connsiteX1824" fmla="*/ 19028815 w 43671952"/>
              <a:gd name="connsiteY1824" fmla="*/ 14377987 h 23902640"/>
              <a:gd name="connsiteX1825" fmla="*/ 19014531 w 43671952"/>
              <a:gd name="connsiteY1825" fmla="*/ 14366081 h 23902640"/>
              <a:gd name="connsiteX1826" fmla="*/ 19000243 w 43671952"/>
              <a:gd name="connsiteY1826" fmla="*/ 14358937 h 23902640"/>
              <a:gd name="connsiteX1827" fmla="*/ 18978811 w 43671952"/>
              <a:gd name="connsiteY1827" fmla="*/ 14347031 h 23902640"/>
              <a:gd name="connsiteX1828" fmla="*/ 18964523 w 43671952"/>
              <a:gd name="connsiteY1828" fmla="*/ 14337506 h 23902640"/>
              <a:gd name="connsiteX1829" fmla="*/ 18959759 w 43671952"/>
              <a:gd name="connsiteY1829" fmla="*/ 14330362 h 23902640"/>
              <a:gd name="connsiteX1830" fmla="*/ 18940711 w 43671952"/>
              <a:gd name="connsiteY1830" fmla="*/ 14311312 h 23902640"/>
              <a:gd name="connsiteX1831" fmla="*/ 18919279 w 43671952"/>
              <a:gd name="connsiteY1831" fmla="*/ 14316075 h 23902640"/>
              <a:gd name="connsiteX1832" fmla="*/ 18912135 w 43671952"/>
              <a:gd name="connsiteY1832" fmla="*/ 14318456 h 23902640"/>
              <a:gd name="connsiteX1833" fmla="*/ 18864511 w 43671952"/>
              <a:gd name="connsiteY1833" fmla="*/ 14323218 h 23902640"/>
              <a:gd name="connsiteX1834" fmla="*/ 18843079 w 43671952"/>
              <a:gd name="connsiteY1834" fmla="*/ 14325600 h 23902640"/>
              <a:gd name="connsiteX1835" fmla="*/ 18816885 w 43671952"/>
              <a:gd name="connsiteY1835" fmla="*/ 14323218 h 23902640"/>
              <a:gd name="connsiteX1836" fmla="*/ 18812123 w 43671952"/>
              <a:gd name="connsiteY1836" fmla="*/ 14308931 h 23902640"/>
              <a:gd name="connsiteX1837" fmla="*/ 18809739 w 43671952"/>
              <a:gd name="connsiteY1837" fmla="*/ 14301787 h 23902640"/>
              <a:gd name="connsiteX1838" fmla="*/ 18812123 w 43671952"/>
              <a:gd name="connsiteY1838" fmla="*/ 14273212 h 23902640"/>
              <a:gd name="connsiteX1839" fmla="*/ 18828791 w 43671952"/>
              <a:gd name="connsiteY1839" fmla="*/ 14254162 h 23902640"/>
              <a:gd name="connsiteX1840" fmla="*/ 18845459 w 43671952"/>
              <a:gd name="connsiteY1840" fmla="*/ 14249400 h 23902640"/>
              <a:gd name="connsiteX1841" fmla="*/ 16044922 w 43671952"/>
              <a:gd name="connsiteY1841" fmla="*/ 14247018 h 23902640"/>
              <a:gd name="connsiteX1842" fmla="*/ 16083022 w 43671952"/>
              <a:gd name="connsiteY1842" fmla="*/ 14249400 h 23902640"/>
              <a:gd name="connsiteX1843" fmla="*/ 16090166 w 43671952"/>
              <a:gd name="connsiteY1843" fmla="*/ 14251781 h 23902640"/>
              <a:gd name="connsiteX1844" fmla="*/ 16097308 w 43671952"/>
              <a:gd name="connsiteY1844" fmla="*/ 14266068 h 23902640"/>
              <a:gd name="connsiteX1845" fmla="*/ 16099690 w 43671952"/>
              <a:gd name="connsiteY1845" fmla="*/ 14275593 h 23902640"/>
              <a:gd name="connsiteX1846" fmla="*/ 16097308 w 43671952"/>
              <a:gd name="connsiteY1846" fmla="*/ 14287500 h 23902640"/>
              <a:gd name="connsiteX1847" fmla="*/ 16090166 w 43671952"/>
              <a:gd name="connsiteY1847" fmla="*/ 14294643 h 23902640"/>
              <a:gd name="connsiteX1848" fmla="*/ 16075876 w 43671952"/>
              <a:gd name="connsiteY1848" fmla="*/ 14301787 h 23902640"/>
              <a:gd name="connsiteX1849" fmla="*/ 16063969 w 43671952"/>
              <a:gd name="connsiteY1849" fmla="*/ 14299406 h 23902640"/>
              <a:gd name="connsiteX1850" fmla="*/ 16040161 w 43671952"/>
              <a:gd name="connsiteY1850" fmla="*/ 14297025 h 23902640"/>
              <a:gd name="connsiteX1851" fmla="*/ 16037777 w 43671952"/>
              <a:gd name="connsiteY1851" fmla="*/ 14289881 h 23902640"/>
              <a:gd name="connsiteX1852" fmla="*/ 16033017 w 43671952"/>
              <a:gd name="connsiteY1852" fmla="*/ 14282737 h 23902640"/>
              <a:gd name="connsiteX1853" fmla="*/ 16028251 w 43671952"/>
              <a:gd name="connsiteY1853" fmla="*/ 14266068 h 23902640"/>
              <a:gd name="connsiteX1854" fmla="*/ 16030633 w 43671952"/>
              <a:gd name="connsiteY1854" fmla="*/ 14254162 h 23902640"/>
              <a:gd name="connsiteX1855" fmla="*/ 16044922 w 43671952"/>
              <a:gd name="connsiteY1855" fmla="*/ 14247018 h 23902640"/>
              <a:gd name="connsiteX1856" fmla="*/ 21864843 w 43671952"/>
              <a:gd name="connsiteY1856" fmla="*/ 14240827 h 23902640"/>
              <a:gd name="connsiteX1857" fmla="*/ 21910563 w 43671952"/>
              <a:gd name="connsiteY1857" fmla="*/ 14256067 h 23902640"/>
              <a:gd name="connsiteX1858" fmla="*/ 21956283 w 43671952"/>
              <a:gd name="connsiteY1858" fmla="*/ 14286547 h 23902640"/>
              <a:gd name="connsiteX1859" fmla="*/ 21979143 w 43671952"/>
              <a:gd name="connsiteY1859" fmla="*/ 14294167 h 23902640"/>
              <a:gd name="connsiteX1860" fmla="*/ 22024857 w 43671952"/>
              <a:gd name="connsiteY1860" fmla="*/ 14317027 h 23902640"/>
              <a:gd name="connsiteX1861" fmla="*/ 22040099 w 43671952"/>
              <a:gd name="connsiteY1861" fmla="*/ 14339887 h 23902640"/>
              <a:gd name="connsiteX1862" fmla="*/ 22085819 w 43671952"/>
              <a:gd name="connsiteY1862" fmla="*/ 14355127 h 23902640"/>
              <a:gd name="connsiteX1863" fmla="*/ 22108679 w 43671952"/>
              <a:gd name="connsiteY1863" fmla="*/ 14400847 h 23902640"/>
              <a:gd name="connsiteX1864" fmla="*/ 22116297 w 43671952"/>
              <a:gd name="connsiteY1864" fmla="*/ 14423707 h 23902640"/>
              <a:gd name="connsiteX1865" fmla="*/ 22085819 w 43671952"/>
              <a:gd name="connsiteY1865" fmla="*/ 14484667 h 23902640"/>
              <a:gd name="connsiteX1866" fmla="*/ 22047717 w 43671952"/>
              <a:gd name="connsiteY1866" fmla="*/ 14431327 h 23902640"/>
              <a:gd name="connsiteX1867" fmla="*/ 22040099 w 43671952"/>
              <a:gd name="connsiteY1867" fmla="*/ 14408467 h 23902640"/>
              <a:gd name="connsiteX1868" fmla="*/ 21994379 w 43671952"/>
              <a:gd name="connsiteY1868" fmla="*/ 14385607 h 23902640"/>
              <a:gd name="connsiteX1869" fmla="*/ 21948659 w 43671952"/>
              <a:gd name="connsiteY1869" fmla="*/ 14355127 h 23902640"/>
              <a:gd name="connsiteX1870" fmla="*/ 21902939 w 43671952"/>
              <a:gd name="connsiteY1870" fmla="*/ 14339887 h 23902640"/>
              <a:gd name="connsiteX1871" fmla="*/ 21880079 w 43671952"/>
              <a:gd name="connsiteY1871" fmla="*/ 14317027 h 23902640"/>
              <a:gd name="connsiteX1872" fmla="*/ 21857219 w 43671952"/>
              <a:gd name="connsiteY1872" fmla="*/ 14309407 h 23902640"/>
              <a:gd name="connsiteX1873" fmla="*/ 21834375 w 43671952"/>
              <a:gd name="connsiteY1873" fmla="*/ 14294167 h 23902640"/>
              <a:gd name="connsiteX1874" fmla="*/ 21826755 w 43671952"/>
              <a:gd name="connsiteY1874" fmla="*/ 14271307 h 23902640"/>
              <a:gd name="connsiteX1875" fmla="*/ 21864843 w 43671952"/>
              <a:gd name="connsiteY1875" fmla="*/ 14240827 h 23902640"/>
              <a:gd name="connsiteX1876" fmla="*/ 25336411 w 43671952"/>
              <a:gd name="connsiteY1876" fmla="*/ 14226301 h 23902640"/>
              <a:gd name="connsiteX1877" fmla="*/ 25359271 w 43671952"/>
              <a:gd name="connsiteY1877" fmla="*/ 14249161 h 23902640"/>
              <a:gd name="connsiteX1878" fmla="*/ 25336411 w 43671952"/>
              <a:gd name="connsiteY1878" fmla="*/ 14272021 h 23902640"/>
              <a:gd name="connsiteX1879" fmla="*/ 25313551 w 43671952"/>
              <a:gd name="connsiteY1879" fmla="*/ 14249161 h 23902640"/>
              <a:gd name="connsiteX1880" fmla="*/ 25336411 w 43671952"/>
              <a:gd name="connsiteY1880" fmla="*/ 14226301 h 23902640"/>
              <a:gd name="connsiteX1881" fmla="*/ 21240207 w 43671952"/>
              <a:gd name="connsiteY1881" fmla="*/ 14157007 h 23902640"/>
              <a:gd name="connsiteX1882" fmla="*/ 21263067 w 43671952"/>
              <a:gd name="connsiteY1882" fmla="*/ 14179867 h 23902640"/>
              <a:gd name="connsiteX1883" fmla="*/ 21240207 w 43671952"/>
              <a:gd name="connsiteY1883" fmla="*/ 14202727 h 23902640"/>
              <a:gd name="connsiteX1884" fmla="*/ 21217347 w 43671952"/>
              <a:gd name="connsiteY1884" fmla="*/ 14179867 h 23902640"/>
              <a:gd name="connsiteX1885" fmla="*/ 21240207 w 43671952"/>
              <a:gd name="connsiteY1885" fmla="*/ 14157007 h 23902640"/>
              <a:gd name="connsiteX1886" fmla="*/ 21411655 w 43671952"/>
              <a:gd name="connsiteY1886" fmla="*/ 14152244 h 23902640"/>
              <a:gd name="connsiteX1887" fmla="*/ 21434515 w 43671952"/>
              <a:gd name="connsiteY1887" fmla="*/ 14175104 h 23902640"/>
              <a:gd name="connsiteX1888" fmla="*/ 21411655 w 43671952"/>
              <a:gd name="connsiteY1888" fmla="*/ 14197964 h 23902640"/>
              <a:gd name="connsiteX1889" fmla="*/ 21388795 w 43671952"/>
              <a:gd name="connsiteY1889" fmla="*/ 14175104 h 23902640"/>
              <a:gd name="connsiteX1890" fmla="*/ 21411655 w 43671952"/>
              <a:gd name="connsiteY1890" fmla="*/ 14152244 h 23902640"/>
              <a:gd name="connsiteX1891" fmla="*/ 14989357 w 43671952"/>
              <a:gd name="connsiteY1891" fmla="*/ 14110174 h 23902640"/>
              <a:gd name="connsiteX1892" fmla="*/ 15012217 w 43671952"/>
              <a:gd name="connsiteY1892" fmla="*/ 14133034 h 23902640"/>
              <a:gd name="connsiteX1893" fmla="*/ 14989357 w 43671952"/>
              <a:gd name="connsiteY1893" fmla="*/ 14155894 h 23902640"/>
              <a:gd name="connsiteX1894" fmla="*/ 14966497 w 43671952"/>
              <a:gd name="connsiteY1894" fmla="*/ 14133034 h 23902640"/>
              <a:gd name="connsiteX1895" fmla="*/ 14989357 w 43671952"/>
              <a:gd name="connsiteY1895" fmla="*/ 14110174 h 23902640"/>
              <a:gd name="connsiteX1896" fmla="*/ 25181631 w 43671952"/>
              <a:gd name="connsiteY1896" fmla="*/ 14097715 h 23902640"/>
              <a:gd name="connsiteX1897" fmla="*/ 25204491 w 43671952"/>
              <a:gd name="connsiteY1897" fmla="*/ 14120575 h 23902640"/>
              <a:gd name="connsiteX1898" fmla="*/ 25181631 w 43671952"/>
              <a:gd name="connsiteY1898" fmla="*/ 14143435 h 23902640"/>
              <a:gd name="connsiteX1899" fmla="*/ 25158771 w 43671952"/>
              <a:gd name="connsiteY1899" fmla="*/ 14120575 h 23902640"/>
              <a:gd name="connsiteX1900" fmla="*/ 25181631 w 43671952"/>
              <a:gd name="connsiteY1900" fmla="*/ 14097715 h 23902640"/>
              <a:gd name="connsiteX1901" fmla="*/ 15749646 w 43671952"/>
              <a:gd name="connsiteY1901" fmla="*/ 14094618 h 23902640"/>
              <a:gd name="connsiteX1902" fmla="*/ 15773458 w 43671952"/>
              <a:gd name="connsiteY1902" fmla="*/ 14099381 h 23902640"/>
              <a:gd name="connsiteX1903" fmla="*/ 15794889 w 43671952"/>
              <a:gd name="connsiteY1903" fmla="*/ 14111287 h 23902640"/>
              <a:gd name="connsiteX1904" fmla="*/ 15802033 w 43671952"/>
              <a:gd name="connsiteY1904" fmla="*/ 14116050 h 23902640"/>
              <a:gd name="connsiteX1905" fmla="*/ 15809179 w 43671952"/>
              <a:gd name="connsiteY1905" fmla="*/ 14118431 h 23902640"/>
              <a:gd name="connsiteX1906" fmla="*/ 15823464 w 43671952"/>
              <a:gd name="connsiteY1906" fmla="*/ 14127956 h 23902640"/>
              <a:gd name="connsiteX1907" fmla="*/ 15832992 w 43671952"/>
              <a:gd name="connsiteY1907" fmla="*/ 14132718 h 23902640"/>
              <a:gd name="connsiteX1908" fmla="*/ 15842515 w 43671952"/>
              <a:gd name="connsiteY1908" fmla="*/ 14149387 h 23902640"/>
              <a:gd name="connsiteX1909" fmla="*/ 15852039 w 43671952"/>
              <a:gd name="connsiteY1909" fmla="*/ 14161293 h 23902640"/>
              <a:gd name="connsiteX1910" fmla="*/ 15856804 w 43671952"/>
              <a:gd name="connsiteY1910" fmla="*/ 14168437 h 23902640"/>
              <a:gd name="connsiteX1911" fmla="*/ 15859183 w 43671952"/>
              <a:gd name="connsiteY1911" fmla="*/ 14175581 h 23902640"/>
              <a:gd name="connsiteX1912" fmla="*/ 15882995 w 43671952"/>
              <a:gd name="connsiteY1912" fmla="*/ 14204156 h 23902640"/>
              <a:gd name="connsiteX1913" fmla="*/ 15890141 w 43671952"/>
              <a:gd name="connsiteY1913" fmla="*/ 14218443 h 23902640"/>
              <a:gd name="connsiteX1914" fmla="*/ 15894904 w 43671952"/>
              <a:gd name="connsiteY1914" fmla="*/ 14232731 h 23902640"/>
              <a:gd name="connsiteX1915" fmla="*/ 15897286 w 43671952"/>
              <a:gd name="connsiteY1915" fmla="*/ 14239875 h 23902640"/>
              <a:gd name="connsiteX1916" fmla="*/ 15887758 w 43671952"/>
              <a:gd name="connsiteY1916" fmla="*/ 14266068 h 23902640"/>
              <a:gd name="connsiteX1917" fmla="*/ 15873473 w 43671952"/>
              <a:gd name="connsiteY1917" fmla="*/ 14270831 h 23902640"/>
              <a:gd name="connsiteX1918" fmla="*/ 15856804 w 43671952"/>
              <a:gd name="connsiteY1918" fmla="*/ 14268450 h 23902640"/>
              <a:gd name="connsiteX1919" fmla="*/ 15842515 w 43671952"/>
              <a:gd name="connsiteY1919" fmla="*/ 14263687 h 23902640"/>
              <a:gd name="connsiteX1920" fmla="*/ 15837754 w 43671952"/>
              <a:gd name="connsiteY1920" fmla="*/ 14256543 h 23902640"/>
              <a:gd name="connsiteX1921" fmla="*/ 15830608 w 43671952"/>
              <a:gd name="connsiteY1921" fmla="*/ 14254162 h 23902640"/>
              <a:gd name="connsiteX1922" fmla="*/ 15825847 w 43671952"/>
              <a:gd name="connsiteY1922" fmla="*/ 14244637 h 23902640"/>
              <a:gd name="connsiteX1923" fmla="*/ 15813940 w 43671952"/>
              <a:gd name="connsiteY1923" fmla="*/ 14230350 h 23902640"/>
              <a:gd name="connsiteX1924" fmla="*/ 15809179 w 43671952"/>
              <a:gd name="connsiteY1924" fmla="*/ 14223206 h 23902640"/>
              <a:gd name="connsiteX1925" fmla="*/ 15806796 w 43671952"/>
              <a:gd name="connsiteY1925" fmla="*/ 14216062 h 23902640"/>
              <a:gd name="connsiteX1926" fmla="*/ 15794889 w 43671952"/>
              <a:gd name="connsiteY1926" fmla="*/ 14201775 h 23902640"/>
              <a:gd name="connsiteX1927" fmla="*/ 15787748 w 43671952"/>
              <a:gd name="connsiteY1927" fmla="*/ 14199393 h 23902640"/>
              <a:gd name="connsiteX1928" fmla="*/ 15773458 w 43671952"/>
              <a:gd name="connsiteY1928" fmla="*/ 14192250 h 23902640"/>
              <a:gd name="connsiteX1929" fmla="*/ 15759173 w 43671952"/>
              <a:gd name="connsiteY1929" fmla="*/ 14182725 h 23902640"/>
              <a:gd name="connsiteX1930" fmla="*/ 15737739 w 43671952"/>
              <a:gd name="connsiteY1930" fmla="*/ 14173200 h 23902640"/>
              <a:gd name="connsiteX1931" fmla="*/ 15728215 w 43671952"/>
              <a:gd name="connsiteY1931" fmla="*/ 14151768 h 23902640"/>
              <a:gd name="connsiteX1932" fmla="*/ 15721071 w 43671952"/>
              <a:gd name="connsiteY1932" fmla="*/ 14130337 h 23902640"/>
              <a:gd name="connsiteX1933" fmla="*/ 15721071 w 43671952"/>
              <a:gd name="connsiteY1933" fmla="*/ 14106525 h 23902640"/>
              <a:gd name="connsiteX1934" fmla="*/ 15742504 w 43671952"/>
              <a:gd name="connsiteY1934" fmla="*/ 14097000 h 23902640"/>
              <a:gd name="connsiteX1935" fmla="*/ 18731163 w 43671952"/>
              <a:gd name="connsiteY1935" fmla="*/ 14049375 h 23902640"/>
              <a:gd name="connsiteX1936" fmla="*/ 18762119 w 43671952"/>
              <a:gd name="connsiteY1936" fmla="*/ 14051756 h 23902640"/>
              <a:gd name="connsiteX1937" fmla="*/ 18778787 w 43671952"/>
              <a:gd name="connsiteY1937" fmla="*/ 14068425 h 23902640"/>
              <a:gd name="connsiteX1938" fmla="*/ 18781167 w 43671952"/>
              <a:gd name="connsiteY1938" fmla="*/ 14075568 h 23902640"/>
              <a:gd name="connsiteX1939" fmla="*/ 18785931 w 43671952"/>
              <a:gd name="connsiteY1939" fmla="*/ 14082712 h 23902640"/>
              <a:gd name="connsiteX1940" fmla="*/ 18778787 w 43671952"/>
              <a:gd name="connsiteY1940" fmla="*/ 14108906 h 23902640"/>
              <a:gd name="connsiteX1941" fmla="*/ 18771643 w 43671952"/>
              <a:gd name="connsiteY1941" fmla="*/ 14111287 h 23902640"/>
              <a:gd name="connsiteX1942" fmla="*/ 18757355 w 43671952"/>
              <a:gd name="connsiteY1942" fmla="*/ 14111287 h 23902640"/>
              <a:gd name="connsiteX1943" fmla="*/ 18735923 w 43671952"/>
              <a:gd name="connsiteY1943" fmla="*/ 14113668 h 23902640"/>
              <a:gd name="connsiteX1944" fmla="*/ 18728779 w 43671952"/>
              <a:gd name="connsiteY1944" fmla="*/ 14108906 h 23902640"/>
              <a:gd name="connsiteX1945" fmla="*/ 18716875 w 43671952"/>
              <a:gd name="connsiteY1945" fmla="*/ 14087475 h 23902640"/>
              <a:gd name="connsiteX1946" fmla="*/ 18712111 w 43671952"/>
              <a:gd name="connsiteY1946" fmla="*/ 14080331 h 23902640"/>
              <a:gd name="connsiteX1947" fmla="*/ 18714491 w 43671952"/>
              <a:gd name="connsiteY1947" fmla="*/ 14063662 h 23902640"/>
              <a:gd name="connsiteX1948" fmla="*/ 18716875 w 43671952"/>
              <a:gd name="connsiteY1948" fmla="*/ 14056518 h 23902640"/>
              <a:gd name="connsiteX1949" fmla="*/ 18724017 w 43671952"/>
              <a:gd name="connsiteY1949" fmla="*/ 14051756 h 23902640"/>
              <a:gd name="connsiteX1950" fmla="*/ 18731163 w 43671952"/>
              <a:gd name="connsiteY1950" fmla="*/ 14049375 h 23902640"/>
              <a:gd name="connsiteX1951" fmla="*/ 21473567 w 43671952"/>
              <a:gd name="connsiteY1951" fmla="*/ 14009369 h 23902640"/>
              <a:gd name="connsiteX1952" fmla="*/ 21496427 w 43671952"/>
              <a:gd name="connsiteY1952" fmla="*/ 14032229 h 23902640"/>
              <a:gd name="connsiteX1953" fmla="*/ 21473567 w 43671952"/>
              <a:gd name="connsiteY1953" fmla="*/ 14055089 h 23902640"/>
              <a:gd name="connsiteX1954" fmla="*/ 21450707 w 43671952"/>
              <a:gd name="connsiteY1954" fmla="*/ 14032229 h 23902640"/>
              <a:gd name="connsiteX1955" fmla="*/ 21473567 w 43671952"/>
              <a:gd name="connsiteY1955" fmla="*/ 14009369 h 23902640"/>
              <a:gd name="connsiteX1956" fmla="*/ 25312019 w 43671952"/>
              <a:gd name="connsiteY1956" fmla="*/ 14004607 h 23902640"/>
              <a:gd name="connsiteX1957" fmla="*/ 25334879 w 43671952"/>
              <a:gd name="connsiteY1957" fmla="*/ 14027467 h 23902640"/>
              <a:gd name="connsiteX1958" fmla="*/ 25312019 w 43671952"/>
              <a:gd name="connsiteY1958" fmla="*/ 14050327 h 23902640"/>
              <a:gd name="connsiteX1959" fmla="*/ 25289159 w 43671952"/>
              <a:gd name="connsiteY1959" fmla="*/ 14027467 h 23902640"/>
              <a:gd name="connsiteX1960" fmla="*/ 25312019 w 43671952"/>
              <a:gd name="connsiteY1960" fmla="*/ 14004607 h 23902640"/>
              <a:gd name="connsiteX1961" fmla="*/ 25124479 w 43671952"/>
              <a:gd name="connsiteY1961" fmla="*/ 13997703 h 23902640"/>
              <a:gd name="connsiteX1962" fmla="*/ 25147339 w 43671952"/>
              <a:gd name="connsiteY1962" fmla="*/ 14020563 h 23902640"/>
              <a:gd name="connsiteX1963" fmla="*/ 25124479 w 43671952"/>
              <a:gd name="connsiteY1963" fmla="*/ 14043423 h 23902640"/>
              <a:gd name="connsiteX1964" fmla="*/ 25101619 w 43671952"/>
              <a:gd name="connsiteY1964" fmla="*/ 14020563 h 23902640"/>
              <a:gd name="connsiteX1965" fmla="*/ 25124479 w 43671952"/>
              <a:gd name="connsiteY1965" fmla="*/ 13997703 h 23902640"/>
              <a:gd name="connsiteX1966" fmla="*/ 21364035 w 43671952"/>
              <a:gd name="connsiteY1966" fmla="*/ 13956982 h 23902640"/>
              <a:gd name="connsiteX1967" fmla="*/ 21386895 w 43671952"/>
              <a:gd name="connsiteY1967" fmla="*/ 13979842 h 23902640"/>
              <a:gd name="connsiteX1968" fmla="*/ 21364035 w 43671952"/>
              <a:gd name="connsiteY1968" fmla="*/ 14002702 h 23902640"/>
              <a:gd name="connsiteX1969" fmla="*/ 21341175 w 43671952"/>
              <a:gd name="connsiteY1969" fmla="*/ 13979842 h 23902640"/>
              <a:gd name="connsiteX1970" fmla="*/ 21364035 w 43671952"/>
              <a:gd name="connsiteY1970" fmla="*/ 13956982 h 23902640"/>
              <a:gd name="connsiteX1971" fmla="*/ 21187819 w 43671952"/>
              <a:gd name="connsiteY1971" fmla="*/ 13956982 h 23902640"/>
              <a:gd name="connsiteX1972" fmla="*/ 21210679 w 43671952"/>
              <a:gd name="connsiteY1972" fmla="*/ 13979842 h 23902640"/>
              <a:gd name="connsiteX1973" fmla="*/ 21187819 w 43671952"/>
              <a:gd name="connsiteY1973" fmla="*/ 14002702 h 23902640"/>
              <a:gd name="connsiteX1974" fmla="*/ 21164959 w 43671952"/>
              <a:gd name="connsiteY1974" fmla="*/ 13979842 h 23902640"/>
              <a:gd name="connsiteX1975" fmla="*/ 21187819 w 43671952"/>
              <a:gd name="connsiteY1975" fmla="*/ 13956982 h 23902640"/>
              <a:gd name="connsiteX1976" fmla="*/ 14820958 w 43671952"/>
              <a:gd name="connsiteY1976" fmla="*/ 13956506 h 23902640"/>
              <a:gd name="connsiteX1977" fmla="*/ 14840009 w 43671952"/>
              <a:gd name="connsiteY1977" fmla="*/ 13963650 h 23902640"/>
              <a:gd name="connsiteX1978" fmla="*/ 14844772 w 43671952"/>
              <a:gd name="connsiteY1978" fmla="*/ 13970793 h 23902640"/>
              <a:gd name="connsiteX1979" fmla="*/ 14859061 w 43671952"/>
              <a:gd name="connsiteY1979" fmla="*/ 13980318 h 23902640"/>
              <a:gd name="connsiteX1980" fmla="*/ 14870968 w 43671952"/>
              <a:gd name="connsiteY1980" fmla="*/ 13989843 h 23902640"/>
              <a:gd name="connsiteX1981" fmla="*/ 14875730 w 43671952"/>
              <a:gd name="connsiteY1981" fmla="*/ 13996987 h 23902640"/>
              <a:gd name="connsiteX1982" fmla="*/ 14890015 w 43671952"/>
              <a:gd name="connsiteY1982" fmla="*/ 14006512 h 23902640"/>
              <a:gd name="connsiteX1983" fmla="*/ 14897159 w 43671952"/>
              <a:gd name="connsiteY1983" fmla="*/ 14020800 h 23902640"/>
              <a:gd name="connsiteX1984" fmla="*/ 14901922 w 43671952"/>
              <a:gd name="connsiteY1984" fmla="*/ 14027943 h 23902640"/>
              <a:gd name="connsiteX1985" fmla="*/ 14904305 w 43671952"/>
              <a:gd name="connsiteY1985" fmla="*/ 14037468 h 23902640"/>
              <a:gd name="connsiteX1986" fmla="*/ 14906687 w 43671952"/>
              <a:gd name="connsiteY1986" fmla="*/ 14044612 h 23902640"/>
              <a:gd name="connsiteX1987" fmla="*/ 14901922 w 43671952"/>
              <a:gd name="connsiteY1987" fmla="*/ 14066043 h 23902640"/>
              <a:gd name="connsiteX1988" fmla="*/ 14894780 w 43671952"/>
              <a:gd name="connsiteY1988" fmla="*/ 14073187 h 23902640"/>
              <a:gd name="connsiteX1989" fmla="*/ 14887636 w 43671952"/>
              <a:gd name="connsiteY1989" fmla="*/ 14075568 h 23902640"/>
              <a:gd name="connsiteX1990" fmla="*/ 14875730 w 43671952"/>
              <a:gd name="connsiteY1990" fmla="*/ 14089856 h 23902640"/>
              <a:gd name="connsiteX1991" fmla="*/ 14859061 w 43671952"/>
              <a:gd name="connsiteY1991" fmla="*/ 14073187 h 23902640"/>
              <a:gd name="connsiteX1992" fmla="*/ 14854299 w 43671952"/>
              <a:gd name="connsiteY1992" fmla="*/ 14051756 h 23902640"/>
              <a:gd name="connsiteX1993" fmla="*/ 14842393 w 43671952"/>
              <a:gd name="connsiteY1993" fmla="*/ 14030325 h 23902640"/>
              <a:gd name="connsiteX1994" fmla="*/ 14835248 w 43671952"/>
              <a:gd name="connsiteY1994" fmla="*/ 14016037 h 23902640"/>
              <a:gd name="connsiteX1995" fmla="*/ 14830486 w 43671952"/>
              <a:gd name="connsiteY1995" fmla="*/ 14001750 h 23902640"/>
              <a:gd name="connsiteX1996" fmla="*/ 14828102 w 43671952"/>
              <a:gd name="connsiteY1996" fmla="*/ 13994606 h 23902640"/>
              <a:gd name="connsiteX1997" fmla="*/ 14823341 w 43671952"/>
              <a:gd name="connsiteY1997" fmla="*/ 13987462 h 23902640"/>
              <a:gd name="connsiteX1998" fmla="*/ 14820958 w 43671952"/>
              <a:gd name="connsiteY1998" fmla="*/ 13977937 h 23902640"/>
              <a:gd name="connsiteX1999" fmla="*/ 14818581 w 43671952"/>
              <a:gd name="connsiteY1999" fmla="*/ 13970793 h 23902640"/>
              <a:gd name="connsiteX2000" fmla="*/ 14820958 w 43671952"/>
              <a:gd name="connsiteY2000" fmla="*/ 13956506 h 23902640"/>
              <a:gd name="connsiteX2001" fmla="*/ 24067207 w 43671952"/>
              <a:gd name="connsiteY2001" fmla="*/ 13931028 h 23902640"/>
              <a:gd name="connsiteX2002" fmla="*/ 24090067 w 43671952"/>
              <a:gd name="connsiteY2002" fmla="*/ 13953888 h 23902640"/>
              <a:gd name="connsiteX2003" fmla="*/ 24067207 w 43671952"/>
              <a:gd name="connsiteY2003" fmla="*/ 13976748 h 23902640"/>
              <a:gd name="connsiteX2004" fmla="*/ 24044347 w 43671952"/>
              <a:gd name="connsiteY2004" fmla="*/ 13953888 h 23902640"/>
              <a:gd name="connsiteX2005" fmla="*/ 24067207 w 43671952"/>
              <a:gd name="connsiteY2005" fmla="*/ 13931028 h 23902640"/>
              <a:gd name="connsiteX2006" fmla="*/ 37388031 w 43671952"/>
              <a:gd name="connsiteY2006" fmla="*/ 13925550 h 23902640"/>
              <a:gd name="connsiteX2007" fmla="*/ 37402319 w 43671952"/>
              <a:gd name="connsiteY2007" fmla="*/ 13932693 h 23902640"/>
              <a:gd name="connsiteX2008" fmla="*/ 37404703 w 43671952"/>
              <a:gd name="connsiteY2008" fmla="*/ 13939837 h 23902640"/>
              <a:gd name="connsiteX2009" fmla="*/ 37395175 w 43671952"/>
              <a:gd name="connsiteY2009" fmla="*/ 13963650 h 23902640"/>
              <a:gd name="connsiteX2010" fmla="*/ 37392795 w 43671952"/>
              <a:gd name="connsiteY2010" fmla="*/ 13968412 h 23902640"/>
              <a:gd name="connsiteX2011" fmla="*/ 37380887 w 43671952"/>
              <a:gd name="connsiteY2011" fmla="*/ 13927931 h 23902640"/>
              <a:gd name="connsiteX2012" fmla="*/ 37388031 w 43671952"/>
              <a:gd name="connsiteY2012" fmla="*/ 13925550 h 23902640"/>
              <a:gd name="connsiteX2013" fmla="*/ 24498211 w 43671952"/>
              <a:gd name="connsiteY2013" fmla="*/ 13916740 h 23902640"/>
              <a:gd name="connsiteX2014" fmla="*/ 24521071 w 43671952"/>
              <a:gd name="connsiteY2014" fmla="*/ 13939600 h 23902640"/>
              <a:gd name="connsiteX2015" fmla="*/ 24498211 w 43671952"/>
              <a:gd name="connsiteY2015" fmla="*/ 13962460 h 23902640"/>
              <a:gd name="connsiteX2016" fmla="*/ 24475351 w 43671952"/>
              <a:gd name="connsiteY2016" fmla="*/ 13939600 h 23902640"/>
              <a:gd name="connsiteX2017" fmla="*/ 24498211 w 43671952"/>
              <a:gd name="connsiteY2017" fmla="*/ 13916740 h 23902640"/>
              <a:gd name="connsiteX2018" fmla="*/ 19283899 w 43671952"/>
              <a:gd name="connsiteY2018" fmla="*/ 13910424 h 23902640"/>
              <a:gd name="connsiteX2019" fmla="*/ 19474093 w 43671952"/>
              <a:gd name="connsiteY2019" fmla="*/ 13910424 h 23902640"/>
              <a:gd name="connsiteX2020" fmla="*/ 19583823 w 43671952"/>
              <a:gd name="connsiteY2020" fmla="*/ 13976261 h 23902640"/>
              <a:gd name="connsiteX2021" fmla="*/ 19583823 w 43671952"/>
              <a:gd name="connsiteY2021" fmla="*/ 14173771 h 23902640"/>
              <a:gd name="connsiteX2022" fmla="*/ 19620399 w 43671952"/>
              <a:gd name="connsiteY2022" fmla="*/ 14217662 h 23902640"/>
              <a:gd name="connsiteX2023" fmla="*/ 19642343 w 43671952"/>
              <a:gd name="connsiteY2023" fmla="*/ 14283499 h 23902640"/>
              <a:gd name="connsiteX2024" fmla="*/ 19730127 w 43671952"/>
              <a:gd name="connsiteY2024" fmla="*/ 14349336 h 23902640"/>
              <a:gd name="connsiteX2025" fmla="*/ 19876431 w 43671952"/>
              <a:gd name="connsiteY2025" fmla="*/ 14173771 h 23902640"/>
              <a:gd name="connsiteX2026" fmla="*/ 19949583 w 43671952"/>
              <a:gd name="connsiteY2026" fmla="*/ 14181086 h 23902640"/>
              <a:gd name="connsiteX2027" fmla="*/ 20022735 w 43671952"/>
              <a:gd name="connsiteY2027" fmla="*/ 14115249 h 23902640"/>
              <a:gd name="connsiteX2028" fmla="*/ 20066623 w 43671952"/>
              <a:gd name="connsiteY2028" fmla="*/ 14056728 h 23902640"/>
              <a:gd name="connsiteX2029" fmla="*/ 20278767 w 43671952"/>
              <a:gd name="connsiteY2029" fmla="*/ 14188402 h 23902640"/>
              <a:gd name="connsiteX2030" fmla="*/ 20417755 w 43671952"/>
              <a:gd name="connsiteY2030" fmla="*/ 14188402 h 23902640"/>
              <a:gd name="connsiteX2031" fmla="*/ 20761567 w 43671952"/>
              <a:gd name="connsiteY2031" fmla="*/ 14363966 h 23902640"/>
              <a:gd name="connsiteX2032" fmla="*/ 20893243 w 43671952"/>
              <a:gd name="connsiteY2032" fmla="*/ 14334705 h 23902640"/>
              <a:gd name="connsiteX2033" fmla="*/ 21024915 w 43671952"/>
              <a:gd name="connsiteY2033" fmla="*/ 14415173 h 23902640"/>
              <a:gd name="connsiteX2034" fmla="*/ 21068807 w 43671952"/>
              <a:gd name="connsiteY2034" fmla="*/ 14532216 h 23902640"/>
              <a:gd name="connsiteX2035" fmla="*/ 21368729 w 43671952"/>
              <a:gd name="connsiteY2035" fmla="*/ 14810193 h 23902640"/>
              <a:gd name="connsiteX2036" fmla="*/ 21332155 w 43671952"/>
              <a:gd name="connsiteY2036" fmla="*/ 14832139 h 23902640"/>
              <a:gd name="connsiteX2037" fmla="*/ 21251687 w 43671952"/>
              <a:gd name="connsiteY2037" fmla="*/ 14861400 h 23902640"/>
              <a:gd name="connsiteX2038" fmla="*/ 21273631 w 43671952"/>
              <a:gd name="connsiteY2038" fmla="*/ 14912606 h 23902640"/>
              <a:gd name="connsiteX2039" fmla="*/ 21610131 w 43671952"/>
              <a:gd name="connsiteY2039" fmla="*/ 15190585 h 23902640"/>
              <a:gd name="connsiteX2040" fmla="*/ 21610131 w 43671952"/>
              <a:gd name="connsiteY2040" fmla="*/ 15300312 h 23902640"/>
              <a:gd name="connsiteX2041" fmla="*/ 21727171 w 43671952"/>
              <a:gd name="connsiteY2041" fmla="*/ 15292997 h 23902640"/>
              <a:gd name="connsiteX2042" fmla="*/ 21793011 w 43671952"/>
              <a:gd name="connsiteY2042" fmla="*/ 15373464 h 23902640"/>
              <a:gd name="connsiteX2043" fmla="*/ 21734489 w 43671952"/>
              <a:gd name="connsiteY2043" fmla="*/ 15431985 h 23902640"/>
              <a:gd name="connsiteX2044" fmla="*/ 21441879 w 43671952"/>
              <a:gd name="connsiteY2044" fmla="*/ 15388093 h 23902640"/>
              <a:gd name="connsiteX2045" fmla="*/ 21324839 w 43671952"/>
              <a:gd name="connsiteY2045" fmla="*/ 15336888 h 23902640"/>
              <a:gd name="connsiteX2046" fmla="*/ 21171219 w 43671952"/>
              <a:gd name="connsiteY2046" fmla="*/ 15095486 h 23902640"/>
              <a:gd name="connsiteX2047" fmla="*/ 21010287 w 43671952"/>
              <a:gd name="connsiteY2047" fmla="*/ 14971128 h 23902640"/>
              <a:gd name="connsiteX2048" fmla="*/ 20827405 w 43671952"/>
              <a:gd name="connsiteY2048" fmla="*/ 14949182 h 23902640"/>
              <a:gd name="connsiteX2049" fmla="*/ 20820091 w 43671952"/>
              <a:gd name="connsiteY2049" fmla="*/ 15066225 h 23902640"/>
              <a:gd name="connsiteX2050" fmla="*/ 20695731 w 43671952"/>
              <a:gd name="connsiteY2050" fmla="*/ 15073541 h 23902640"/>
              <a:gd name="connsiteX2051" fmla="*/ 20790831 w 43671952"/>
              <a:gd name="connsiteY2051" fmla="*/ 15154008 h 23902640"/>
              <a:gd name="connsiteX2052" fmla="*/ 20637211 w 43671952"/>
              <a:gd name="connsiteY2052" fmla="*/ 15241790 h 23902640"/>
              <a:gd name="connsiteX2053" fmla="*/ 20410439 w 43671952"/>
              <a:gd name="connsiteY2053" fmla="*/ 15139377 h 23902640"/>
              <a:gd name="connsiteX2054" fmla="*/ 20329971 w 43671952"/>
              <a:gd name="connsiteY2054" fmla="*/ 15044280 h 23902640"/>
              <a:gd name="connsiteX2055" fmla="*/ 20205615 w 43671952"/>
              <a:gd name="connsiteY2055" fmla="*/ 15073541 h 23902640"/>
              <a:gd name="connsiteX2056" fmla="*/ 20220243 w 43671952"/>
              <a:gd name="connsiteY2056" fmla="*/ 14978443 h 23902640"/>
              <a:gd name="connsiteX2057" fmla="*/ 20176355 w 43671952"/>
              <a:gd name="connsiteY2057" fmla="*/ 14949182 h 23902640"/>
              <a:gd name="connsiteX2058" fmla="*/ 20198299 w 43671952"/>
              <a:gd name="connsiteY2058" fmla="*/ 14839454 h 23902640"/>
              <a:gd name="connsiteX2059" fmla="*/ 20132463 w 43671952"/>
              <a:gd name="connsiteY2059" fmla="*/ 14802878 h 23902640"/>
              <a:gd name="connsiteX2060" fmla="*/ 20139777 w 43671952"/>
              <a:gd name="connsiteY2060" fmla="*/ 14737041 h 23902640"/>
              <a:gd name="connsiteX2061" fmla="*/ 19832539 w 43671952"/>
              <a:gd name="connsiteY2061" fmla="*/ 14488325 h 23902640"/>
              <a:gd name="connsiteX2062" fmla="*/ 19708179 w 43671952"/>
              <a:gd name="connsiteY2062" fmla="*/ 14437118 h 23902640"/>
              <a:gd name="connsiteX2063" fmla="*/ 19561875 w 43671952"/>
              <a:gd name="connsiteY2063" fmla="*/ 14429803 h 23902640"/>
              <a:gd name="connsiteX2064" fmla="*/ 19525299 w 43671952"/>
              <a:gd name="connsiteY2064" fmla="*/ 14290814 h 23902640"/>
              <a:gd name="connsiteX2065" fmla="*/ 19437519 w 43671952"/>
              <a:gd name="connsiteY2065" fmla="*/ 14422488 h 23902640"/>
              <a:gd name="connsiteX2066" fmla="*/ 19335103 w 43671952"/>
              <a:gd name="connsiteY2066" fmla="*/ 14246922 h 23902640"/>
              <a:gd name="connsiteX2067" fmla="*/ 19400943 w 43671952"/>
              <a:gd name="connsiteY2067" fmla="*/ 14224977 h 23902640"/>
              <a:gd name="connsiteX2068" fmla="*/ 19474093 w 43671952"/>
              <a:gd name="connsiteY2068" fmla="*/ 14246922 h 23902640"/>
              <a:gd name="connsiteX2069" fmla="*/ 19525299 w 43671952"/>
              <a:gd name="connsiteY2069" fmla="*/ 14188402 h 23902640"/>
              <a:gd name="connsiteX2070" fmla="*/ 19488723 w 43671952"/>
              <a:gd name="connsiteY2070" fmla="*/ 14151825 h 23902640"/>
              <a:gd name="connsiteX2071" fmla="*/ 19349735 w 43671952"/>
              <a:gd name="connsiteY2071" fmla="*/ 14151825 h 23902640"/>
              <a:gd name="connsiteX2072" fmla="*/ 19247323 w 43671952"/>
              <a:gd name="connsiteY2072" fmla="*/ 14049413 h 23902640"/>
              <a:gd name="connsiteX2073" fmla="*/ 19159539 w 43671952"/>
              <a:gd name="connsiteY2073" fmla="*/ 14012837 h 23902640"/>
              <a:gd name="connsiteX2074" fmla="*/ 28444539 w 43671952"/>
              <a:gd name="connsiteY2074" fmla="*/ 13885819 h 23902640"/>
              <a:gd name="connsiteX2075" fmla="*/ 28465967 w 43671952"/>
              <a:gd name="connsiteY2075" fmla="*/ 13888201 h 23902640"/>
              <a:gd name="connsiteX2076" fmla="*/ 28480255 w 43671952"/>
              <a:gd name="connsiteY2076" fmla="*/ 13892963 h 23902640"/>
              <a:gd name="connsiteX2077" fmla="*/ 28487399 w 43671952"/>
              <a:gd name="connsiteY2077" fmla="*/ 13895344 h 23902640"/>
              <a:gd name="connsiteX2078" fmla="*/ 28494543 w 43671952"/>
              <a:gd name="connsiteY2078" fmla="*/ 13900107 h 23902640"/>
              <a:gd name="connsiteX2079" fmla="*/ 28496923 w 43671952"/>
              <a:gd name="connsiteY2079" fmla="*/ 13907251 h 23902640"/>
              <a:gd name="connsiteX2080" fmla="*/ 28489779 w 43671952"/>
              <a:gd name="connsiteY2080" fmla="*/ 13938207 h 23902640"/>
              <a:gd name="connsiteX2081" fmla="*/ 28482639 w 43671952"/>
              <a:gd name="connsiteY2081" fmla="*/ 13940588 h 23902640"/>
              <a:gd name="connsiteX2082" fmla="*/ 28468351 w 43671952"/>
              <a:gd name="connsiteY2082" fmla="*/ 13947732 h 23902640"/>
              <a:gd name="connsiteX2083" fmla="*/ 28456443 w 43671952"/>
              <a:gd name="connsiteY2083" fmla="*/ 13947732 h 23902640"/>
              <a:gd name="connsiteX2084" fmla="*/ 28437395 w 43671952"/>
              <a:gd name="connsiteY2084" fmla="*/ 13940588 h 23902640"/>
              <a:gd name="connsiteX2085" fmla="*/ 28432631 w 43671952"/>
              <a:gd name="connsiteY2085" fmla="*/ 13933444 h 23902640"/>
              <a:gd name="connsiteX2086" fmla="*/ 28427867 w 43671952"/>
              <a:gd name="connsiteY2086" fmla="*/ 13914394 h 23902640"/>
              <a:gd name="connsiteX2087" fmla="*/ 28430251 w 43671952"/>
              <a:gd name="connsiteY2087" fmla="*/ 13890582 h 23902640"/>
              <a:gd name="connsiteX2088" fmla="*/ 28444539 w 43671952"/>
              <a:gd name="connsiteY2088" fmla="*/ 13885819 h 23902640"/>
              <a:gd name="connsiteX2089" fmla="*/ 37161815 w 43671952"/>
              <a:gd name="connsiteY2089" fmla="*/ 13823156 h 23902640"/>
              <a:gd name="connsiteX2090" fmla="*/ 37171339 w 43671952"/>
              <a:gd name="connsiteY2090" fmla="*/ 13825537 h 23902640"/>
              <a:gd name="connsiteX2091" fmla="*/ 37180863 w 43671952"/>
              <a:gd name="connsiteY2091" fmla="*/ 13839825 h 23902640"/>
              <a:gd name="connsiteX2092" fmla="*/ 37183243 w 43671952"/>
              <a:gd name="connsiteY2092" fmla="*/ 13856493 h 23902640"/>
              <a:gd name="connsiteX2093" fmla="*/ 37180863 w 43671952"/>
              <a:gd name="connsiteY2093" fmla="*/ 13958887 h 23902640"/>
              <a:gd name="connsiteX2094" fmla="*/ 37178483 w 43671952"/>
              <a:gd name="connsiteY2094" fmla="*/ 13968412 h 23902640"/>
              <a:gd name="connsiteX2095" fmla="*/ 37157051 w 43671952"/>
              <a:gd name="connsiteY2095" fmla="*/ 13977937 h 23902640"/>
              <a:gd name="connsiteX2096" fmla="*/ 37138003 w 43671952"/>
              <a:gd name="connsiteY2096" fmla="*/ 13985081 h 23902640"/>
              <a:gd name="connsiteX2097" fmla="*/ 37123715 w 43671952"/>
              <a:gd name="connsiteY2097" fmla="*/ 13992225 h 23902640"/>
              <a:gd name="connsiteX2098" fmla="*/ 37109427 w 43671952"/>
              <a:gd name="connsiteY2098" fmla="*/ 13989843 h 23902640"/>
              <a:gd name="connsiteX2099" fmla="*/ 37097519 w 43671952"/>
              <a:gd name="connsiteY2099" fmla="*/ 13956506 h 23902640"/>
              <a:gd name="connsiteX2100" fmla="*/ 37085615 w 43671952"/>
              <a:gd name="connsiteY2100" fmla="*/ 13939837 h 23902640"/>
              <a:gd name="connsiteX2101" fmla="*/ 37087995 w 43671952"/>
              <a:gd name="connsiteY2101" fmla="*/ 13925550 h 23902640"/>
              <a:gd name="connsiteX2102" fmla="*/ 37092759 w 43671952"/>
              <a:gd name="connsiteY2102" fmla="*/ 13918406 h 23902640"/>
              <a:gd name="connsiteX2103" fmla="*/ 37128475 w 43671952"/>
              <a:gd name="connsiteY2103" fmla="*/ 13911262 h 23902640"/>
              <a:gd name="connsiteX2104" fmla="*/ 37142763 w 43671952"/>
              <a:gd name="connsiteY2104" fmla="*/ 13904118 h 23902640"/>
              <a:gd name="connsiteX2105" fmla="*/ 37147527 w 43671952"/>
              <a:gd name="connsiteY2105" fmla="*/ 13889831 h 23902640"/>
              <a:gd name="connsiteX2106" fmla="*/ 37149907 w 43671952"/>
              <a:gd name="connsiteY2106" fmla="*/ 13842206 h 23902640"/>
              <a:gd name="connsiteX2107" fmla="*/ 37154671 w 43671952"/>
              <a:gd name="connsiteY2107" fmla="*/ 13827918 h 23902640"/>
              <a:gd name="connsiteX2108" fmla="*/ 11689624 w 43671952"/>
              <a:gd name="connsiteY2108" fmla="*/ 13751718 h 23902640"/>
              <a:gd name="connsiteX2109" fmla="*/ 11706292 w 43671952"/>
              <a:gd name="connsiteY2109" fmla="*/ 13754100 h 23902640"/>
              <a:gd name="connsiteX2110" fmla="*/ 11708671 w 43671952"/>
              <a:gd name="connsiteY2110" fmla="*/ 13761243 h 23902640"/>
              <a:gd name="connsiteX2111" fmla="*/ 11706292 w 43671952"/>
              <a:gd name="connsiteY2111" fmla="*/ 13782675 h 23902640"/>
              <a:gd name="connsiteX2112" fmla="*/ 11701527 w 43671952"/>
              <a:gd name="connsiteY2112" fmla="*/ 13789818 h 23902640"/>
              <a:gd name="connsiteX2113" fmla="*/ 11694385 w 43671952"/>
              <a:gd name="connsiteY2113" fmla="*/ 13794581 h 23902640"/>
              <a:gd name="connsiteX2114" fmla="*/ 11684859 w 43671952"/>
              <a:gd name="connsiteY2114" fmla="*/ 13796962 h 23902640"/>
              <a:gd name="connsiteX2115" fmla="*/ 11665810 w 43671952"/>
              <a:gd name="connsiteY2115" fmla="*/ 13789818 h 23902640"/>
              <a:gd name="connsiteX2116" fmla="*/ 11672954 w 43671952"/>
              <a:gd name="connsiteY2116" fmla="*/ 13758862 h 23902640"/>
              <a:gd name="connsiteX2117" fmla="*/ 11680099 w 43671952"/>
              <a:gd name="connsiteY2117" fmla="*/ 13754100 h 23902640"/>
              <a:gd name="connsiteX2118" fmla="*/ 11689624 w 43671952"/>
              <a:gd name="connsiteY2118" fmla="*/ 13751718 h 23902640"/>
              <a:gd name="connsiteX2119" fmla="*/ 24972079 w 43671952"/>
              <a:gd name="connsiteY2119" fmla="*/ 13750053 h 23902640"/>
              <a:gd name="connsiteX2120" fmla="*/ 24994939 w 43671952"/>
              <a:gd name="connsiteY2120" fmla="*/ 13772913 h 23902640"/>
              <a:gd name="connsiteX2121" fmla="*/ 24972079 w 43671952"/>
              <a:gd name="connsiteY2121" fmla="*/ 13795773 h 23902640"/>
              <a:gd name="connsiteX2122" fmla="*/ 24949219 w 43671952"/>
              <a:gd name="connsiteY2122" fmla="*/ 13772913 h 23902640"/>
              <a:gd name="connsiteX2123" fmla="*/ 24972079 w 43671952"/>
              <a:gd name="connsiteY2123" fmla="*/ 13750053 h 23902640"/>
              <a:gd name="connsiteX2124" fmla="*/ 37223727 w 43671952"/>
              <a:gd name="connsiteY2124" fmla="*/ 13742193 h 23902640"/>
              <a:gd name="connsiteX2125" fmla="*/ 37235631 w 43671952"/>
              <a:gd name="connsiteY2125" fmla="*/ 13744575 h 23902640"/>
              <a:gd name="connsiteX2126" fmla="*/ 37242775 w 43671952"/>
              <a:gd name="connsiteY2126" fmla="*/ 13746956 h 23902640"/>
              <a:gd name="connsiteX2127" fmla="*/ 37245159 w 43671952"/>
              <a:gd name="connsiteY2127" fmla="*/ 13754100 h 23902640"/>
              <a:gd name="connsiteX2128" fmla="*/ 37249919 w 43671952"/>
              <a:gd name="connsiteY2128" fmla="*/ 13761243 h 23902640"/>
              <a:gd name="connsiteX2129" fmla="*/ 37223727 w 43671952"/>
              <a:gd name="connsiteY2129" fmla="*/ 13773150 h 23902640"/>
              <a:gd name="connsiteX2130" fmla="*/ 37207059 w 43671952"/>
              <a:gd name="connsiteY2130" fmla="*/ 13758862 h 23902640"/>
              <a:gd name="connsiteX2131" fmla="*/ 37209439 w 43671952"/>
              <a:gd name="connsiteY2131" fmla="*/ 13749337 h 23902640"/>
              <a:gd name="connsiteX2132" fmla="*/ 37223727 w 43671952"/>
              <a:gd name="connsiteY2132" fmla="*/ 13742193 h 23902640"/>
              <a:gd name="connsiteX2133" fmla="*/ 3367472 w 43671952"/>
              <a:gd name="connsiteY2133" fmla="*/ 13700443 h 23902640"/>
              <a:gd name="connsiteX2134" fmla="*/ 3390339 w 43671952"/>
              <a:gd name="connsiteY2134" fmla="*/ 13723303 h 23902640"/>
              <a:gd name="connsiteX2135" fmla="*/ 3367472 w 43671952"/>
              <a:gd name="connsiteY2135" fmla="*/ 13746163 h 23902640"/>
              <a:gd name="connsiteX2136" fmla="*/ 3344612 w 43671952"/>
              <a:gd name="connsiteY2136" fmla="*/ 13723303 h 23902640"/>
              <a:gd name="connsiteX2137" fmla="*/ 3367472 w 43671952"/>
              <a:gd name="connsiteY2137" fmla="*/ 13700443 h 23902640"/>
              <a:gd name="connsiteX2138" fmla="*/ 22268779 w 43671952"/>
              <a:gd name="connsiteY2138" fmla="*/ 13656945 h 23902640"/>
              <a:gd name="connsiteX2139" fmla="*/ 22291639 w 43671952"/>
              <a:gd name="connsiteY2139" fmla="*/ 13679805 h 23902640"/>
              <a:gd name="connsiteX2140" fmla="*/ 22268779 w 43671952"/>
              <a:gd name="connsiteY2140" fmla="*/ 13702665 h 23902640"/>
              <a:gd name="connsiteX2141" fmla="*/ 22246031 w 43671952"/>
              <a:gd name="connsiteY2141" fmla="*/ 13679805 h 23902640"/>
              <a:gd name="connsiteX2142" fmla="*/ 22268779 w 43671952"/>
              <a:gd name="connsiteY2142" fmla="*/ 13656945 h 23902640"/>
              <a:gd name="connsiteX2143" fmla="*/ 11661049 w 43671952"/>
              <a:gd name="connsiteY2143" fmla="*/ 13651706 h 23902640"/>
              <a:gd name="connsiteX2144" fmla="*/ 11672955 w 43671952"/>
              <a:gd name="connsiteY2144" fmla="*/ 13656468 h 23902640"/>
              <a:gd name="connsiteX2145" fmla="*/ 11694387 w 43671952"/>
              <a:gd name="connsiteY2145" fmla="*/ 13665993 h 23902640"/>
              <a:gd name="connsiteX2146" fmla="*/ 11699147 w 43671952"/>
              <a:gd name="connsiteY2146" fmla="*/ 13673137 h 23902640"/>
              <a:gd name="connsiteX2147" fmla="*/ 11708673 w 43671952"/>
              <a:gd name="connsiteY2147" fmla="*/ 13682662 h 23902640"/>
              <a:gd name="connsiteX2148" fmla="*/ 11706292 w 43671952"/>
              <a:gd name="connsiteY2148" fmla="*/ 13704093 h 23902640"/>
              <a:gd name="connsiteX2149" fmla="*/ 11699147 w 43671952"/>
              <a:gd name="connsiteY2149" fmla="*/ 13708856 h 23902640"/>
              <a:gd name="connsiteX2150" fmla="*/ 11684859 w 43671952"/>
              <a:gd name="connsiteY2150" fmla="*/ 13718381 h 23902640"/>
              <a:gd name="connsiteX2151" fmla="*/ 11665810 w 43671952"/>
              <a:gd name="connsiteY2151" fmla="*/ 13706475 h 23902640"/>
              <a:gd name="connsiteX2152" fmla="*/ 11656286 w 43671952"/>
              <a:gd name="connsiteY2152" fmla="*/ 13692187 h 23902640"/>
              <a:gd name="connsiteX2153" fmla="*/ 11651521 w 43671952"/>
              <a:gd name="connsiteY2153" fmla="*/ 13685043 h 23902640"/>
              <a:gd name="connsiteX2154" fmla="*/ 11653906 w 43671952"/>
              <a:gd name="connsiteY2154" fmla="*/ 13654087 h 23902640"/>
              <a:gd name="connsiteX2155" fmla="*/ 11661049 w 43671952"/>
              <a:gd name="connsiteY2155" fmla="*/ 13651706 h 23902640"/>
              <a:gd name="connsiteX2156" fmla="*/ 36449819 w 43671952"/>
              <a:gd name="connsiteY2156" fmla="*/ 13632656 h 23902640"/>
              <a:gd name="connsiteX2157" fmla="*/ 36461727 w 43671952"/>
              <a:gd name="connsiteY2157" fmla="*/ 13644562 h 23902640"/>
              <a:gd name="connsiteX2158" fmla="*/ 36466487 w 43671952"/>
              <a:gd name="connsiteY2158" fmla="*/ 13658850 h 23902640"/>
              <a:gd name="connsiteX2159" fmla="*/ 36464107 w 43671952"/>
              <a:gd name="connsiteY2159" fmla="*/ 13665993 h 23902640"/>
              <a:gd name="connsiteX2160" fmla="*/ 36440295 w 43671952"/>
              <a:gd name="connsiteY2160" fmla="*/ 13665993 h 23902640"/>
              <a:gd name="connsiteX2161" fmla="*/ 36433151 w 43671952"/>
              <a:gd name="connsiteY2161" fmla="*/ 13646943 h 23902640"/>
              <a:gd name="connsiteX2162" fmla="*/ 36435531 w 43671952"/>
              <a:gd name="connsiteY2162" fmla="*/ 13639800 h 23902640"/>
              <a:gd name="connsiteX2163" fmla="*/ 36449819 w 43671952"/>
              <a:gd name="connsiteY2163" fmla="*/ 13632656 h 23902640"/>
              <a:gd name="connsiteX2164" fmla="*/ 14663800 w 43671952"/>
              <a:gd name="connsiteY2164" fmla="*/ 13587412 h 23902640"/>
              <a:gd name="connsiteX2165" fmla="*/ 14673322 w 43671952"/>
              <a:gd name="connsiteY2165" fmla="*/ 13601700 h 23902640"/>
              <a:gd name="connsiteX2166" fmla="*/ 14685229 w 43671952"/>
              <a:gd name="connsiteY2166" fmla="*/ 13613606 h 23902640"/>
              <a:gd name="connsiteX2167" fmla="*/ 14692373 w 43671952"/>
              <a:gd name="connsiteY2167" fmla="*/ 13627893 h 23902640"/>
              <a:gd name="connsiteX2168" fmla="*/ 14706660 w 43671952"/>
              <a:gd name="connsiteY2168" fmla="*/ 13637418 h 23902640"/>
              <a:gd name="connsiteX2169" fmla="*/ 14716187 w 43671952"/>
              <a:gd name="connsiteY2169" fmla="*/ 13651706 h 23902640"/>
              <a:gd name="connsiteX2170" fmla="*/ 14723331 w 43671952"/>
              <a:gd name="connsiteY2170" fmla="*/ 13665993 h 23902640"/>
              <a:gd name="connsiteX2171" fmla="*/ 14730472 w 43671952"/>
              <a:gd name="connsiteY2171" fmla="*/ 13673137 h 23902640"/>
              <a:gd name="connsiteX2172" fmla="*/ 14737618 w 43671952"/>
              <a:gd name="connsiteY2172" fmla="*/ 13687425 h 23902640"/>
              <a:gd name="connsiteX2173" fmla="*/ 14728094 w 43671952"/>
              <a:gd name="connsiteY2173" fmla="*/ 13723143 h 23902640"/>
              <a:gd name="connsiteX2174" fmla="*/ 14720950 w 43671952"/>
              <a:gd name="connsiteY2174" fmla="*/ 13727906 h 23902640"/>
              <a:gd name="connsiteX2175" fmla="*/ 14718567 w 43671952"/>
              <a:gd name="connsiteY2175" fmla="*/ 13727906 h 23902640"/>
              <a:gd name="connsiteX2176" fmla="*/ 14701897 w 43671952"/>
              <a:gd name="connsiteY2176" fmla="*/ 13716000 h 23902640"/>
              <a:gd name="connsiteX2177" fmla="*/ 14687612 w 43671952"/>
              <a:gd name="connsiteY2177" fmla="*/ 13687425 h 23902640"/>
              <a:gd name="connsiteX2178" fmla="*/ 14678085 w 43671952"/>
              <a:gd name="connsiteY2178" fmla="*/ 13673137 h 23902640"/>
              <a:gd name="connsiteX2179" fmla="*/ 14673322 w 43671952"/>
              <a:gd name="connsiteY2179" fmla="*/ 13665993 h 23902640"/>
              <a:gd name="connsiteX2180" fmla="*/ 14668559 w 43671952"/>
              <a:gd name="connsiteY2180" fmla="*/ 13651706 h 23902640"/>
              <a:gd name="connsiteX2181" fmla="*/ 14659037 w 43671952"/>
              <a:gd name="connsiteY2181" fmla="*/ 13630275 h 23902640"/>
              <a:gd name="connsiteX2182" fmla="*/ 14656654 w 43671952"/>
              <a:gd name="connsiteY2182" fmla="*/ 13623131 h 23902640"/>
              <a:gd name="connsiteX2183" fmla="*/ 14654275 w 43671952"/>
              <a:gd name="connsiteY2183" fmla="*/ 13615987 h 23902640"/>
              <a:gd name="connsiteX2184" fmla="*/ 14656654 w 43671952"/>
              <a:gd name="connsiteY2184" fmla="*/ 13592175 h 23902640"/>
              <a:gd name="connsiteX2185" fmla="*/ 14663800 w 43671952"/>
              <a:gd name="connsiteY2185" fmla="*/ 13587412 h 23902640"/>
              <a:gd name="connsiteX2186" fmla="*/ 18352543 w 43671952"/>
              <a:gd name="connsiteY2186" fmla="*/ 13582650 h 23902640"/>
              <a:gd name="connsiteX2187" fmla="*/ 18366831 w 43671952"/>
              <a:gd name="connsiteY2187" fmla="*/ 13587412 h 23902640"/>
              <a:gd name="connsiteX2188" fmla="*/ 18369211 w 43671952"/>
              <a:gd name="connsiteY2188" fmla="*/ 13594556 h 23902640"/>
              <a:gd name="connsiteX2189" fmla="*/ 18366831 w 43671952"/>
              <a:gd name="connsiteY2189" fmla="*/ 13625512 h 23902640"/>
              <a:gd name="connsiteX2190" fmla="*/ 18362067 w 43671952"/>
              <a:gd name="connsiteY2190" fmla="*/ 13632656 h 23902640"/>
              <a:gd name="connsiteX2191" fmla="*/ 18352543 w 43671952"/>
              <a:gd name="connsiteY2191" fmla="*/ 13646943 h 23902640"/>
              <a:gd name="connsiteX2192" fmla="*/ 18331111 w 43671952"/>
              <a:gd name="connsiteY2192" fmla="*/ 13663612 h 23902640"/>
              <a:gd name="connsiteX2193" fmla="*/ 18316827 w 43671952"/>
              <a:gd name="connsiteY2193" fmla="*/ 13670756 h 23902640"/>
              <a:gd name="connsiteX2194" fmla="*/ 18302537 w 43671952"/>
              <a:gd name="connsiteY2194" fmla="*/ 13680281 h 23902640"/>
              <a:gd name="connsiteX2195" fmla="*/ 18297775 w 43671952"/>
              <a:gd name="connsiteY2195" fmla="*/ 13687425 h 23902640"/>
              <a:gd name="connsiteX2196" fmla="*/ 18283487 w 43671952"/>
              <a:gd name="connsiteY2196" fmla="*/ 13701712 h 23902640"/>
              <a:gd name="connsiteX2197" fmla="*/ 18269201 w 43671952"/>
              <a:gd name="connsiteY2197" fmla="*/ 13711237 h 23902640"/>
              <a:gd name="connsiteX2198" fmla="*/ 18262055 w 43671952"/>
              <a:gd name="connsiteY2198" fmla="*/ 13718381 h 23902640"/>
              <a:gd name="connsiteX2199" fmla="*/ 18247767 w 43671952"/>
              <a:gd name="connsiteY2199" fmla="*/ 13732668 h 23902640"/>
              <a:gd name="connsiteX2200" fmla="*/ 18240627 w 43671952"/>
              <a:gd name="connsiteY2200" fmla="*/ 13737431 h 23902640"/>
              <a:gd name="connsiteX2201" fmla="*/ 18233483 w 43671952"/>
              <a:gd name="connsiteY2201" fmla="*/ 13744575 h 23902640"/>
              <a:gd name="connsiteX2202" fmla="*/ 18212051 w 43671952"/>
              <a:gd name="connsiteY2202" fmla="*/ 13763625 h 23902640"/>
              <a:gd name="connsiteX2203" fmla="*/ 18197763 w 43671952"/>
              <a:gd name="connsiteY2203" fmla="*/ 13770768 h 23902640"/>
              <a:gd name="connsiteX2204" fmla="*/ 18181093 w 43671952"/>
              <a:gd name="connsiteY2204" fmla="*/ 13777912 h 23902640"/>
              <a:gd name="connsiteX2205" fmla="*/ 18171569 w 43671952"/>
              <a:gd name="connsiteY2205" fmla="*/ 13780293 h 23902640"/>
              <a:gd name="connsiteX2206" fmla="*/ 18133467 w 43671952"/>
              <a:gd name="connsiteY2206" fmla="*/ 13782675 h 23902640"/>
              <a:gd name="connsiteX2207" fmla="*/ 18107275 w 43671952"/>
              <a:gd name="connsiteY2207" fmla="*/ 13780293 h 23902640"/>
              <a:gd name="connsiteX2208" fmla="*/ 18088227 w 43671952"/>
              <a:gd name="connsiteY2208" fmla="*/ 13775531 h 23902640"/>
              <a:gd name="connsiteX2209" fmla="*/ 18073937 w 43671952"/>
              <a:gd name="connsiteY2209" fmla="*/ 13770768 h 23902640"/>
              <a:gd name="connsiteX2210" fmla="*/ 18059651 w 43671952"/>
              <a:gd name="connsiteY2210" fmla="*/ 13766006 h 23902640"/>
              <a:gd name="connsiteX2211" fmla="*/ 18050125 w 43671952"/>
              <a:gd name="connsiteY2211" fmla="*/ 13763625 h 23902640"/>
              <a:gd name="connsiteX2212" fmla="*/ 18033457 w 43671952"/>
              <a:gd name="connsiteY2212" fmla="*/ 13754100 h 23902640"/>
              <a:gd name="connsiteX2213" fmla="*/ 18019167 w 43671952"/>
              <a:gd name="connsiteY2213" fmla="*/ 13749337 h 23902640"/>
              <a:gd name="connsiteX2214" fmla="*/ 18012027 w 43671952"/>
              <a:gd name="connsiteY2214" fmla="*/ 13744575 h 23902640"/>
              <a:gd name="connsiteX2215" fmla="*/ 18002501 w 43671952"/>
              <a:gd name="connsiteY2215" fmla="*/ 13742193 h 23902640"/>
              <a:gd name="connsiteX2216" fmla="*/ 17995359 w 43671952"/>
              <a:gd name="connsiteY2216" fmla="*/ 13739812 h 23902640"/>
              <a:gd name="connsiteX2217" fmla="*/ 17964399 w 43671952"/>
              <a:gd name="connsiteY2217" fmla="*/ 13735050 h 23902640"/>
              <a:gd name="connsiteX2218" fmla="*/ 17919157 w 43671952"/>
              <a:gd name="connsiteY2218" fmla="*/ 13732668 h 23902640"/>
              <a:gd name="connsiteX2219" fmla="*/ 17888199 w 43671952"/>
              <a:gd name="connsiteY2219" fmla="*/ 13737431 h 23902640"/>
              <a:gd name="connsiteX2220" fmla="*/ 17819143 w 43671952"/>
              <a:gd name="connsiteY2220" fmla="*/ 13742193 h 23902640"/>
              <a:gd name="connsiteX2221" fmla="*/ 17812001 w 43671952"/>
              <a:gd name="connsiteY2221" fmla="*/ 13744575 h 23902640"/>
              <a:gd name="connsiteX2222" fmla="*/ 17785807 w 43671952"/>
              <a:gd name="connsiteY2222" fmla="*/ 13756481 h 23902640"/>
              <a:gd name="connsiteX2223" fmla="*/ 17757231 w 43671952"/>
              <a:gd name="connsiteY2223" fmla="*/ 13773150 h 23902640"/>
              <a:gd name="connsiteX2224" fmla="*/ 17745327 w 43671952"/>
              <a:gd name="connsiteY2224" fmla="*/ 13773150 h 23902640"/>
              <a:gd name="connsiteX2225" fmla="*/ 17735803 w 43671952"/>
              <a:gd name="connsiteY2225" fmla="*/ 13787437 h 23902640"/>
              <a:gd name="connsiteX2226" fmla="*/ 17728657 w 43671952"/>
              <a:gd name="connsiteY2226" fmla="*/ 13796962 h 23902640"/>
              <a:gd name="connsiteX2227" fmla="*/ 17723893 w 43671952"/>
              <a:gd name="connsiteY2227" fmla="*/ 13813631 h 23902640"/>
              <a:gd name="connsiteX2228" fmla="*/ 17719131 w 43671952"/>
              <a:gd name="connsiteY2228" fmla="*/ 13820775 h 23902640"/>
              <a:gd name="connsiteX2229" fmla="*/ 17716751 w 43671952"/>
              <a:gd name="connsiteY2229" fmla="*/ 13827918 h 23902640"/>
              <a:gd name="connsiteX2230" fmla="*/ 17711987 w 43671952"/>
              <a:gd name="connsiteY2230" fmla="*/ 13842206 h 23902640"/>
              <a:gd name="connsiteX2231" fmla="*/ 17707227 w 43671952"/>
              <a:gd name="connsiteY2231" fmla="*/ 13856493 h 23902640"/>
              <a:gd name="connsiteX2232" fmla="*/ 17702463 w 43671952"/>
              <a:gd name="connsiteY2232" fmla="*/ 13944600 h 23902640"/>
              <a:gd name="connsiteX2233" fmla="*/ 17704843 w 43671952"/>
              <a:gd name="connsiteY2233" fmla="*/ 13951743 h 23902640"/>
              <a:gd name="connsiteX2234" fmla="*/ 17714369 w 43671952"/>
              <a:gd name="connsiteY2234" fmla="*/ 13973175 h 23902640"/>
              <a:gd name="connsiteX2235" fmla="*/ 17716751 w 43671952"/>
              <a:gd name="connsiteY2235" fmla="*/ 13980318 h 23902640"/>
              <a:gd name="connsiteX2236" fmla="*/ 17721513 w 43671952"/>
              <a:gd name="connsiteY2236" fmla="*/ 13987462 h 23902640"/>
              <a:gd name="connsiteX2237" fmla="*/ 17723893 w 43671952"/>
              <a:gd name="connsiteY2237" fmla="*/ 13994606 h 23902640"/>
              <a:gd name="connsiteX2238" fmla="*/ 17728657 w 43671952"/>
              <a:gd name="connsiteY2238" fmla="*/ 14008893 h 23902640"/>
              <a:gd name="connsiteX2239" fmla="*/ 17733419 w 43671952"/>
              <a:gd name="connsiteY2239" fmla="*/ 14051756 h 23902640"/>
              <a:gd name="connsiteX2240" fmla="*/ 17735803 w 43671952"/>
              <a:gd name="connsiteY2240" fmla="*/ 14058900 h 23902640"/>
              <a:gd name="connsiteX2241" fmla="*/ 17740563 w 43671952"/>
              <a:gd name="connsiteY2241" fmla="*/ 14075568 h 23902640"/>
              <a:gd name="connsiteX2242" fmla="*/ 17747707 w 43671952"/>
              <a:gd name="connsiteY2242" fmla="*/ 14080331 h 23902640"/>
              <a:gd name="connsiteX2243" fmla="*/ 17790569 w 43671952"/>
              <a:gd name="connsiteY2243" fmla="*/ 14085093 h 23902640"/>
              <a:gd name="connsiteX2244" fmla="*/ 17804857 w 43671952"/>
              <a:gd name="connsiteY2244" fmla="*/ 14080331 h 23902640"/>
              <a:gd name="connsiteX2245" fmla="*/ 17809619 w 43671952"/>
              <a:gd name="connsiteY2245" fmla="*/ 14073187 h 23902640"/>
              <a:gd name="connsiteX2246" fmla="*/ 17819143 w 43671952"/>
              <a:gd name="connsiteY2246" fmla="*/ 14058900 h 23902640"/>
              <a:gd name="connsiteX2247" fmla="*/ 17826287 w 43671952"/>
              <a:gd name="connsiteY2247" fmla="*/ 14049375 h 23902640"/>
              <a:gd name="connsiteX2248" fmla="*/ 17828669 w 43671952"/>
              <a:gd name="connsiteY2248" fmla="*/ 14042231 h 23902640"/>
              <a:gd name="connsiteX2249" fmla="*/ 17835813 w 43671952"/>
              <a:gd name="connsiteY2249" fmla="*/ 14027943 h 23902640"/>
              <a:gd name="connsiteX2250" fmla="*/ 17845337 w 43671952"/>
              <a:gd name="connsiteY2250" fmla="*/ 14006512 h 23902640"/>
              <a:gd name="connsiteX2251" fmla="*/ 17859627 w 43671952"/>
              <a:gd name="connsiteY2251" fmla="*/ 13996987 h 23902640"/>
              <a:gd name="connsiteX2252" fmla="*/ 17964399 w 43671952"/>
              <a:gd name="connsiteY2252" fmla="*/ 13996987 h 23902640"/>
              <a:gd name="connsiteX2253" fmla="*/ 17978687 w 43671952"/>
              <a:gd name="connsiteY2253" fmla="*/ 13992225 h 23902640"/>
              <a:gd name="connsiteX2254" fmla="*/ 17985831 w 43671952"/>
              <a:gd name="connsiteY2254" fmla="*/ 13987462 h 23902640"/>
              <a:gd name="connsiteX2255" fmla="*/ 18000119 w 43671952"/>
              <a:gd name="connsiteY2255" fmla="*/ 13977937 h 23902640"/>
              <a:gd name="connsiteX2256" fmla="*/ 18007263 w 43671952"/>
              <a:gd name="connsiteY2256" fmla="*/ 13975556 h 23902640"/>
              <a:gd name="connsiteX2257" fmla="*/ 18012027 w 43671952"/>
              <a:gd name="connsiteY2257" fmla="*/ 13968412 h 23902640"/>
              <a:gd name="connsiteX2258" fmla="*/ 18019167 w 43671952"/>
              <a:gd name="connsiteY2258" fmla="*/ 13958887 h 23902640"/>
              <a:gd name="connsiteX2259" fmla="*/ 18033457 w 43671952"/>
              <a:gd name="connsiteY2259" fmla="*/ 13954125 h 23902640"/>
              <a:gd name="connsiteX2260" fmla="*/ 18078699 w 43671952"/>
              <a:gd name="connsiteY2260" fmla="*/ 13951743 h 23902640"/>
              <a:gd name="connsiteX2261" fmla="*/ 18085843 w 43671952"/>
              <a:gd name="connsiteY2261" fmla="*/ 13954125 h 23902640"/>
              <a:gd name="connsiteX2262" fmla="*/ 18104895 w 43671952"/>
              <a:gd name="connsiteY2262" fmla="*/ 13958887 h 23902640"/>
              <a:gd name="connsiteX2263" fmla="*/ 18112039 w 43671952"/>
              <a:gd name="connsiteY2263" fmla="*/ 13963650 h 23902640"/>
              <a:gd name="connsiteX2264" fmla="*/ 18114419 w 43671952"/>
              <a:gd name="connsiteY2264" fmla="*/ 13970793 h 23902640"/>
              <a:gd name="connsiteX2265" fmla="*/ 18116799 w 43671952"/>
              <a:gd name="connsiteY2265" fmla="*/ 13982700 h 23902640"/>
              <a:gd name="connsiteX2266" fmla="*/ 18109659 w 43671952"/>
              <a:gd name="connsiteY2266" fmla="*/ 13987462 h 23902640"/>
              <a:gd name="connsiteX2267" fmla="*/ 18100131 w 43671952"/>
              <a:gd name="connsiteY2267" fmla="*/ 13994606 h 23902640"/>
              <a:gd name="connsiteX2268" fmla="*/ 18085843 w 43671952"/>
              <a:gd name="connsiteY2268" fmla="*/ 13999368 h 23902640"/>
              <a:gd name="connsiteX2269" fmla="*/ 18078699 w 43671952"/>
              <a:gd name="connsiteY2269" fmla="*/ 14004131 h 23902640"/>
              <a:gd name="connsiteX2270" fmla="*/ 18064411 w 43671952"/>
              <a:gd name="connsiteY2270" fmla="*/ 14011275 h 23902640"/>
              <a:gd name="connsiteX2271" fmla="*/ 18050125 w 43671952"/>
              <a:gd name="connsiteY2271" fmla="*/ 14016037 h 23902640"/>
              <a:gd name="connsiteX2272" fmla="*/ 18000119 w 43671952"/>
              <a:gd name="connsiteY2272" fmla="*/ 14023181 h 23902640"/>
              <a:gd name="connsiteX2273" fmla="*/ 17992975 w 43671952"/>
              <a:gd name="connsiteY2273" fmla="*/ 14027943 h 23902640"/>
              <a:gd name="connsiteX2274" fmla="*/ 17978687 w 43671952"/>
              <a:gd name="connsiteY2274" fmla="*/ 14037468 h 23902640"/>
              <a:gd name="connsiteX2275" fmla="*/ 17976307 w 43671952"/>
              <a:gd name="connsiteY2275" fmla="*/ 14082712 h 23902640"/>
              <a:gd name="connsiteX2276" fmla="*/ 17971543 w 43671952"/>
              <a:gd name="connsiteY2276" fmla="*/ 14097000 h 23902640"/>
              <a:gd name="connsiteX2277" fmla="*/ 17966783 w 43671952"/>
              <a:gd name="connsiteY2277" fmla="*/ 14104143 h 23902640"/>
              <a:gd name="connsiteX2278" fmla="*/ 17964399 w 43671952"/>
              <a:gd name="connsiteY2278" fmla="*/ 14111287 h 23902640"/>
              <a:gd name="connsiteX2279" fmla="*/ 17945351 w 43671952"/>
              <a:gd name="connsiteY2279" fmla="*/ 14123193 h 23902640"/>
              <a:gd name="connsiteX2280" fmla="*/ 17914395 w 43671952"/>
              <a:gd name="connsiteY2280" fmla="*/ 14125575 h 23902640"/>
              <a:gd name="connsiteX2281" fmla="*/ 17900107 w 43671952"/>
              <a:gd name="connsiteY2281" fmla="*/ 14135100 h 23902640"/>
              <a:gd name="connsiteX2282" fmla="*/ 17895343 w 43671952"/>
              <a:gd name="connsiteY2282" fmla="*/ 14142243 h 23902640"/>
              <a:gd name="connsiteX2283" fmla="*/ 17890583 w 43671952"/>
              <a:gd name="connsiteY2283" fmla="*/ 14185106 h 23902640"/>
              <a:gd name="connsiteX2284" fmla="*/ 17892963 w 43671952"/>
              <a:gd name="connsiteY2284" fmla="*/ 14192250 h 23902640"/>
              <a:gd name="connsiteX2285" fmla="*/ 17900107 w 43671952"/>
              <a:gd name="connsiteY2285" fmla="*/ 14213681 h 23902640"/>
              <a:gd name="connsiteX2286" fmla="*/ 17916775 w 43671952"/>
              <a:gd name="connsiteY2286" fmla="*/ 14232731 h 23902640"/>
              <a:gd name="connsiteX2287" fmla="*/ 17921537 w 43671952"/>
              <a:gd name="connsiteY2287" fmla="*/ 14239875 h 23902640"/>
              <a:gd name="connsiteX2288" fmla="*/ 17935825 w 43671952"/>
              <a:gd name="connsiteY2288" fmla="*/ 14249400 h 23902640"/>
              <a:gd name="connsiteX2289" fmla="*/ 17942969 w 43671952"/>
              <a:gd name="connsiteY2289" fmla="*/ 14256543 h 23902640"/>
              <a:gd name="connsiteX2290" fmla="*/ 17950113 w 43671952"/>
              <a:gd name="connsiteY2290" fmla="*/ 14261306 h 23902640"/>
              <a:gd name="connsiteX2291" fmla="*/ 17954875 w 43671952"/>
              <a:gd name="connsiteY2291" fmla="*/ 14268450 h 23902640"/>
              <a:gd name="connsiteX2292" fmla="*/ 17962019 w 43671952"/>
              <a:gd name="connsiteY2292" fmla="*/ 14275593 h 23902640"/>
              <a:gd name="connsiteX2293" fmla="*/ 17966783 w 43671952"/>
              <a:gd name="connsiteY2293" fmla="*/ 14292262 h 23902640"/>
              <a:gd name="connsiteX2294" fmla="*/ 17969163 w 43671952"/>
              <a:gd name="connsiteY2294" fmla="*/ 14373225 h 23902640"/>
              <a:gd name="connsiteX2295" fmla="*/ 17971543 w 43671952"/>
              <a:gd name="connsiteY2295" fmla="*/ 14380368 h 23902640"/>
              <a:gd name="connsiteX2296" fmla="*/ 17976307 w 43671952"/>
              <a:gd name="connsiteY2296" fmla="*/ 14394656 h 23902640"/>
              <a:gd name="connsiteX2297" fmla="*/ 18000119 w 43671952"/>
              <a:gd name="connsiteY2297" fmla="*/ 14418468 h 23902640"/>
              <a:gd name="connsiteX2298" fmla="*/ 18009643 w 43671952"/>
              <a:gd name="connsiteY2298" fmla="*/ 14420850 h 23902640"/>
              <a:gd name="connsiteX2299" fmla="*/ 18031075 w 43671952"/>
              <a:gd name="connsiteY2299" fmla="*/ 14432756 h 23902640"/>
              <a:gd name="connsiteX2300" fmla="*/ 18038219 w 43671952"/>
              <a:gd name="connsiteY2300" fmla="*/ 14435137 h 23902640"/>
              <a:gd name="connsiteX2301" fmla="*/ 18045363 w 43671952"/>
              <a:gd name="connsiteY2301" fmla="*/ 14439900 h 23902640"/>
              <a:gd name="connsiteX2302" fmla="*/ 18059651 w 43671952"/>
              <a:gd name="connsiteY2302" fmla="*/ 14449425 h 23902640"/>
              <a:gd name="connsiteX2303" fmla="*/ 18073937 w 43671952"/>
              <a:gd name="connsiteY2303" fmla="*/ 14456568 h 23902640"/>
              <a:gd name="connsiteX2304" fmla="*/ 18085843 w 43671952"/>
              <a:gd name="connsiteY2304" fmla="*/ 14466093 h 23902640"/>
              <a:gd name="connsiteX2305" fmla="*/ 18088227 w 43671952"/>
              <a:gd name="connsiteY2305" fmla="*/ 14494668 h 23902640"/>
              <a:gd name="connsiteX2306" fmla="*/ 18085843 w 43671952"/>
              <a:gd name="connsiteY2306" fmla="*/ 14501812 h 23902640"/>
              <a:gd name="connsiteX2307" fmla="*/ 18083463 w 43671952"/>
              <a:gd name="connsiteY2307" fmla="*/ 14508956 h 23902640"/>
              <a:gd name="connsiteX2308" fmla="*/ 18071555 w 43671952"/>
              <a:gd name="connsiteY2308" fmla="*/ 14528006 h 23902640"/>
              <a:gd name="connsiteX2309" fmla="*/ 18033457 w 43671952"/>
              <a:gd name="connsiteY2309" fmla="*/ 14530387 h 23902640"/>
              <a:gd name="connsiteX2310" fmla="*/ 18026311 w 43671952"/>
              <a:gd name="connsiteY2310" fmla="*/ 14532768 h 23902640"/>
              <a:gd name="connsiteX2311" fmla="*/ 17997739 w 43671952"/>
              <a:gd name="connsiteY2311" fmla="*/ 14547056 h 23902640"/>
              <a:gd name="connsiteX2312" fmla="*/ 17992975 w 43671952"/>
              <a:gd name="connsiteY2312" fmla="*/ 14554200 h 23902640"/>
              <a:gd name="connsiteX2313" fmla="*/ 17985831 w 43671952"/>
              <a:gd name="connsiteY2313" fmla="*/ 14556581 h 23902640"/>
              <a:gd name="connsiteX2314" fmla="*/ 17971543 w 43671952"/>
              <a:gd name="connsiteY2314" fmla="*/ 14568487 h 23902640"/>
              <a:gd name="connsiteX2315" fmla="*/ 17964399 w 43671952"/>
              <a:gd name="connsiteY2315" fmla="*/ 14570868 h 23902640"/>
              <a:gd name="connsiteX2316" fmla="*/ 17957257 w 43671952"/>
              <a:gd name="connsiteY2316" fmla="*/ 14575631 h 23902640"/>
              <a:gd name="connsiteX2317" fmla="*/ 17950113 w 43671952"/>
              <a:gd name="connsiteY2317" fmla="*/ 14580393 h 23902640"/>
              <a:gd name="connsiteX2318" fmla="*/ 17931063 w 43671952"/>
              <a:gd name="connsiteY2318" fmla="*/ 14597062 h 23902640"/>
              <a:gd name="connsiteX2319" fmla="*/ 17923919 w 43671952"/>
              <a:gd name="connsiteY2319" fmla="*/ 14601825 h 23902640"/>
              <a:gd name="connsiteX2320" fmla="*/ 17900107 w 43671952"/>
              <a:gd name="connsiteY2320" fmla="*/ 14606587 h 23902640"/>
              <a:gd name="connsiteX2321" fmla="*/ 17892963 w 43671952"/>
              <a:gd name="connsiteY2321" fmla="*/ 14604206 h 23902640"/>
              <a:gd name="connsiteX2322" fmla="*/ 17888199 w 43671952"/>
              <a:gd name="connsiteY2322" fmla="*/ 14597062 h 23902640"/>
              <a:gd name="connsiteX2323" fmla="*/ 17883439 w 43671952"/>
              <a:gd name="connsiteY2323" fmla="*/ 14580393 h 23902640"/>
              <a:gd name="connsiteX2324" fmla="*/ 17881055 w 43671952"/>
              <a:gd name="connsiteY2324" fmla="*/ 14573250 h 23902640"/>
              <a:gd name="connsiteX2325" fmla="*/ 17876295 w 43671952"/>
              <a:gd name="connsiteY2325" fmla="*/ 14566106 h 23902640"/>
              <a:gd name="connsiteX2326" fmla="*/ 17869151 w 43671952"/>
              <a:gd name="connsiteY2326" fmla="*/ 14525625 h 23902640"/>
              <a:gd name="connsiteX2327" fmla="*/ 17864387 w 43671952"/>
              <a:gd name="connsiteY2327" fmla="*/ 14506575 h 23902640"/>
              <a:gd name="connsiteX2328" fmla="*/ 17859627 w 43671952"/>
              <a:gd name="connsiteY2328" fmla="*/ 14492287 h 23902640"/>
              <a:gd name="connsiteX2329" fmla="*/ 17852483 w 43671952"/>
              <a:gd name="connsiteY2329" fmla="*/ 14478000 h 23902640"/>
              <a:gd name="connsiteX2330" fmla="*/ 17847719 w 43671952"/>
              <a:gd name="connsiteY2330" fmla="*/ 14470856 h 23902640"/>
              <a:gd name="connsiteX2331" fmla="*/ 17840575 w 43671952"/>
              <a:gd name="connsiteY2331" fmla="*/ 14468475 h 23902640"/>
              <a:gd name="connsiteX2332" fmla="*/ 17833431 w 43671952"/>
              <a:gd name="connsiteY2332" fmla="*/ 14461331 h 23902640"/>
              <a:gd name="connsiteX2333" fmla="*/ 17828669 w 43671952"/>
              <a:gd name="connsiteY2333" fmla="*/ 14454187 h 23902640"/>
              <a:gd name="connsiteX2334" fmla="*/ 17821527 w 43671952"/>
              <a:gd name="connsiteY2334" fmla="*/ 14387512 h 23902640"/>
              <a:gd name="connsiteX2335" fmla="*/ 17828669 w 43671952"/>
              <a:gd name="connsiteY2335" fmla="*/ 14325600 h 23902640"/>
              <a:gd name="connsiteX2336" fmla="*/ 17828669 w 43671952"/>
              <a:gd name="connsiteY2336" fmla="*/ 14266068 h 23902640"/>
              <a:gd name="connsiteX2337" fmla="*/ 17826287 w 43671952"/>
              <a:gd name="connsiteY2337" fmla="*/ 14258925 h 23902640"/>
              <a:gd name="connsiteX2338" fmla="*/ 17800095 w 43671952"/>
              <a:gd name="connsiteY2338" fmla="*/ 14249400 h 23902640"/>
              <a:gd name="connsiteX2339" fmla="*/ 17792951 w 43671952"/>
              <a:gd name="connsiteY2339" fmla="*/ 14254162 h 23902640"/>
              <a:gd name="connsiteX2340" fmla="*/ 17785807 w 43671952"/>
              <a:gd name="connsiteY2340" fmla="*/ 14256543 h 23902640"/>
              <a:gd name="connsiteX2341" fmla="*/ 17773899 w 43671952"/>
              <a:gd name="connsiteY2341" fmla="*/ 14270831 h 23902640"/>
              <a:gd name="connsiteX2342" fmla="*/ 17766755 w 43671952"/>
              <a:gd name="connsiteY2342" fmla="*/ 14277975 h 23902640"/>
              <a:gd name="connsiteX2343" fmla="*/ 17761995 w 43671952"/>
              <a:gd name="connsiteY2343" fmla="*/ 14285118 h 23902640"/>
              <a:gd name="connsiteX2344" fmla="*/ 17750087 w 43671952"/>
              <a:gd name="connsiteY2344" fmla="*/ 14306550 h 23902640"/>
              <a:gd name="connsiteX2345" fmla="*/ 17742943 w 43671952"/>
              <a:gd name="connsiteY2345" fmla="*/ 14313693 h 23902640"/>
              <a:gd name="connsiteX2346" fmla="*/ 17738183 w 43671952"/>
              <a:gd name="connsiteY2346" fmla="*/ 14332743 h 23902640"/>
              <a:gd name="connsiteX2347" fmla="*/ 17733419 w 43671952"/>
              <a:gd name="connsiteY2347" fmla="*/ 14389893 h 23902640"/>
              <a:gd name="connsiteX2348" fmla="*/ 17738183 w 43671952"/>
              <a:gd name="connsiteY2348" fmla="*/ 14568487 h 23902640"/>
              <a:gd name="connsiteX2349" fmla="*/ 17740563 w 43671952"/>
              <a:gd name="connsiteY2349" fmla="*/ 14589918 h 23902640"/>
              <a:gd name="connsiteX2350" fmla="*/ 17742943 w 43671952"/>
              <a:gd name="connsiteY2350" fmla="*/ 14597062 h 23902640"/>
              <a:gd name="connsiteX2351" fmla="*/ 17745327 w 43671952"/>
              <a:gd name="connsiteY2351" fmla="*/ 14656593 h 23902640"/>
              <a:gd name="connsiteX2352" fmla="*/ 17740563 w 43671952"/>
              <a:gd name="connsiteY2352" fmla="*/ 14670881 h 23902640"/>
              <a:gd name="connsiteX2353" fmla="*/ 17735803 w 43671952"/>
              <a:gd name="connsiteY2353" fmla="*/ 14678025 h 23902640"/>
              <a:gd name="connsiteX2354" fmla="*/ 17728657 w 43671952"/>
              <a:gd name="connsiteY2354" fmla="*/ 14682787 h 23902640"/>
              <a:gd name="connsiteX2355" fmla="*/ 17711987 w 43671952"/>
              <a:gd name="connsiteY2355" fmla="*/ 14701837 h 23902640"/>
              <a:gd name="connsiteX2356" fmla="*/ 17661983 w 43671952"/>
              <a:gd name="connsiteY2356" fmla="*/ 14704218 h 23902640"/>
              <a:gd name="connsiteX2357" fmla="*/ 17650075 w 43671952"/>
              <a:gd name="connsiteY2357" fmla="*/ 14701837 h 23902640"/>
              <a:gd name="connsiteX2358" fmla="*/ 17642931 w 43671952"/>
              <a:gd name="connsiteY2358" fmla="*/ 14697075 h 23902640"/>
              <a:gd name="connsiteX2359" fmla="*/ 17633407 w 43671952"/>
              <a:gd name="connsiteY2359" fmla="*/ 14692312 h 23902640"/>
              <a:gd name="connsiteX2360" fmla="*/ 17626263 w 43671952"/>
              <a:gd name="connsiteY2360" fmla="*/ 14689931 h 23902640"/>
              <a:gd name="connsiteX2361" fmla="*/ 17621499 w 43671952"/>
              <a:gd name="connsiteY2361" fmla="*/ 14682787 h 23902640"/>
              <a:gd name="connsiteX2362" fmla="*/ 17607213 w 43671952"/>
              <a:gd name="connsiteY2362" fmla="*/ 14673262 h 23902640"/>
              <a:gd name="connsiteX2363" fmla="*/ 17602451 w 43671952"/>
              <a:gd name="connsiteY2363" fmla="*/ 14666118 h 23902640"/>
              <a:gd name="connsiteX2364" fmla="*/ 17600069 w 43671952"/>
              <a:gd name="connsiteY2364" fmla="*/ 14658975 h 23902640"/>
              <a:gd name="connsiteX2365" fmla="*/ 17597687 w 43671952"/>
              <a:gd name="connsiteY2365" fmla="*/ 14613731 h 23902640"/>
              <a:gd name="connsiteX2366" fmla="*/ 17600069 w 43671952"/>
              <a:gd name="connsiteY2366" fmla="*/ 14597062 h 23902640"/>
              <a:gd name="connsiteX2367" fmla="*/ 17602451 w 43671952"/>
              <a:gd name="connsiteY2367" fmla="*/ 14589918 h 23902640"/>
              <a:gd name="connsiteX2368" fmla="*/ 17604831 w 43671952"/>
              <a:gd name="connsiteY2368" fmla="*/ 14478000 h 23902640"/>
              <a:gd name="connsiteX2369" fmla="*/ 17609593 w 43671952"/>
              <a:gd name="connsiteY2369" fmla="*/ 14427993 h 23902640"/>
              <a:gd name="connsiteX2370" fmla="*/ 17607213 w 43671952"/>
              <a:gd name="connsiteY2370" fmla="*/ 14385131 h 23902640"/>
              <a:gd name="connsiteX2371" fmla="*/ 17602451 w 43671952"/>
              <a:gd name="connsiteY2371" fmla="*/ 14377987 h 23902640"/>
              <a:gd name="connsiteX2372" fmla="*/ 17592927 w 43671952"/>
              <a:gd name="connsiteY2372" fmla="*/ 14363700 h 23902640"/>
              <a:gd name="connsiteX2373" fmla="*/ 17571495 w 43671952"/>
              <a:gd name="connsiteY2373" fmla="*/ 14354175 h 23902640"/>
              <a:gd name="connsiteX2374" fmla="*/ 17526251 w 43671952"/>
              <a:gd name="connsiteY2374" fmla="*/ 14351793 h 23902640"/>
              <a:gd name="connsiteX2375" fmla="*/ 17504819 w 43671952"/>
              <a:gd name="connsiteY2375" fmla="*/ 14339887 h 23902640"/>
              <a:gd name="connsiteX2376" fmla="*/ 17502439 w 43671952"/>
              <a:gd name="connsiteY2376" fmla="*/ 14316075 h 23902640"/>
              <a:gd name="connsiteX2377" fmla="*/ 17507199 w 43671952"/>
              <a:gd name="connsiteY2377" fmla="*/ 14308931 h 23902640"/>
              <a:gd name="connsiteX2378" fmla="*/ 17514343 w 43671952"/>
              <a:gd name="connsiteY2378" fmla="*/ 14304168 h 23902640"/>
              <a:gd name="connsiteX2379" fmla="*/ 17516727 w 43671952"/>
              <a:gd name="connsiteY2379" fmla="*/ 14297025 h 23902640"/>
              <a:gd name="connsiteX2380" fmla="*/ 17526251 w 43671952"/>
              <a:gd name="connsiteY2380" fmla="*/ 14282737 h 23902640"/>
              <a:gd name="connsiteX2381" fmla="*/ 17533395 w 43671952"/>
              <a:gd name="connsiteY2381" fmla="*/ 14275593 h 23902640"/>
              <a:gd name="connsiteX2382" fmla="*/ 17542919 w 43671952"/>
              <a:gd name="connsiteY2382" fmla="*/ 14261306 h 23902640"/>
              <a:gd name="connsiteX2383" fmla="*/ 17554827 w 43671952"/>
              <a:gd name="connsiteY2383" fmla="*/ 14249400 h 23902640"/>
              <a:gd name="connsiteX2384" fmla="*/ 17566731 w 43671952"/>
              <a:gd name="connsiteY2384" fmla="*/ 14237493 h 23902640"/>
              <a:gd name="connsiteX2385" fmla="*/ 17578639 w 43671952"/>
              <a:gd name="connsiteY2385" fmla="*/ 14218443 h 23902640"/>
              <a:gd name="connsiteX2386" fmla="*/ 17583401 w 43671952"/>
              <a:gd name="connsiteY2386" fmla="*/ 14208918 h 23902640"/>
              <a:gd name="connsiteX2387" fmla="*/ 17585783 w 43671952"/>
              <a:gd name="connsiteY2387" fmla="*/ 14201775 h 23902640"/>
              <a:gd name="connsiteX2388" fmla="*/ 17590543 w 43671952"/>
              <a:gd name="connsiteY2388" fmla="*/ 14087475 h 23902640"/>
              <a:gd name="connsiteX2389" fmla="*/ 17585783 w 43671952"/>
              <a:gd name="connsiteY2389" fmla="*/ 13966031 h 23902640"/>
              <a:gd name="connsiteX2390" fmla="*/ 17588163 w 43671952"/>
              <a:gd name="connsiteY2390" fmla="*/ 13951743 h 23902640"/>
              <a:gd name="connsiteX2391" fmla="*/ 17592927 w 43671952"/>
              <a:gd name="connsiteY2391" fmla="*/ 13937456 h 23902640"/>
              <a:gd name="connsiteX2392" fmla="*/ 17595307 w 43671952"/>
              <a:gd name="connsiteY2392" fmla="*/ 13927931 h 23902640"/>
              <a:gd name="connsiteX2393" fmla="*/ 17597687 w 43671952"/>
              <a:gd name="connsiteY2393" fmla="*/ 13920787 h 23902640"/>
              <a:gd name="connsiteX2394" fmla="*/ 17600069 w 43671952"/>
              <a:gd name="connsiteY2394" fmla="*/ 13896975 h 23902640"/>
              <a:gd name="connsiteX2395" fmla="*/ 17597687 w 43671952"/>
              <a:gd name="connsiteY2395" fmla="*/ 13875543 h 23902640"/>
              <a:gd name="connsiteX2396" fmla="*/ 17600069 w 43671952"/>
              <a:gd name="connsiteY2396" fmla="*/ 13866018 h 23902640"/>
              <a:gd name="connsiteX2397" fmla="*/ 17602451 w 43671952"/>
              <a:gd name="connsiteY2397" fmla="*/ 13858875 h 23902640"/>
              <a:gd name="connsiteX2398" fmla="*/ 17607213 w 43671952"/>
              <a:gd name="connsiteY2398" fmla="*/ 13837443 h 23902640"/>
              <a:gd name="connsiteX2399" fmla="*/ 17614355 w 43671952"/>
              <a:gd name="connsiteY2399" fmla="*/ 13823156 h 23902640"/>
              <a:gd name="connsiteX2400" fmla="*/ 17619119 w 43671952"/>
              <a:gd name="connsiteY2400" fmla="*/ 13816012 h 23902640"/>
              <a:gd name="connsiteX2401" fmla="*/ 17628643 w 43671952"/>
              <a:gd name="connsiteY2401" fmla="*/ 13801725 h 23902640"/>
              <a:gd name="connsiteX2402" fmla="*/ 17631027 w 43671952"/>
              <a:gd name="connsiteY2402" fmla="*/ 13794581 h 23902640"/>
              <a:gd name="connsiteX2403" fmla="*/ 17642931 w 43671952"/>
              <a:gd name="connsiteY2403" fmla="*/ 13780293 h 23902640"/>
              <a:gd name="connsiteX2404" fmla="*/ 17645315 w 43671952"/>
              <a:gd name="connsiteY2404" fmla="*/ 13773150 h 23902640"/>
              <a:gd name="connsiteX2405" fmla="*/ 17659599 w 43671952"/>
              <a:gd name="connsiteY2405" fmla="*/ 13763625 h 23902640"/>
              <a:gd name="connsiteX2406" fmla="*/ 17673887 w 43671952"/>
              <a:gd name="connsiteY2406" fmla="*/ 13754100 h 23902640"/>
              <a:gd name="connsiteX2407" fmla="*/ 17678651 w 43671952"/>
              <a:gd name="connsiteY2407" fmla="*/ 13746956 h 23902640"/>
              <a:gd name="connsiteX2408" fmla="*/ 17692939 w 43671952"/>
              <a:gd name="connsiteY2408" fmla="*/ 13718381 h 23902640"/>
              <a:gd name="connsiteX2409" fmla="*/ 17697701 w 43671952"/>
              <a:gd name="connsiteY2409" fmla="*/ 13711237 h 23902640"/>
              <a:gd name="connsiteX2410" fmla="*/ 17707227 w 43671952"/>
              <a:gd name="connsiteY2410" fmla="*/ 13696950 h 23902640"/>
              <a:gd name="connsiteX2411" fmla="*/ 17714369 w 43671952"/>
              <a:gd name="connsiteY2411" fmla="*/ 13687425 h 23902640"/>
              <a:gd name="connsiteX2412" fmla="*/ 17726275 w 43671952"/>
              <a:gd name="connsiteY2412" fmla="*/ 13673137 h 23902640"/>
              <a:gd name="connsiteX2413" fmla="*/ 17733419 w 43671952"/>
              <a:gd name="connsiteY2413" fmla="*/ 13668375 h 23902640"/>
              <a:gd name="connsiteX2414" fmla="*/ 17742943 w 43671952"/>
              <a:gd name="connsiteY2414" fmla="*/ 13663612 h 23902640"/>
              <a:gd name="connsiteX2415" fmla="*/ 17747707 w 43671952"/>
              <a:gd name="connsiteY2415" fmla="*/ 13656468 h 23902640"/>
              <a:gd name="connsiteX2416" fmla="*/ 17754851 w 43671952"/>
              <a:gd name="connsiteY2416" fmla="*/ 13654087 h 23902640"/>
              <a:gd name="connsiteX2417" fmla="*/ 17761995 w 43671952"/>
              <a:gd name="connsiteY2417" fmla="*/ 13649325 h 23902640"/>
              <a:gd name="connsiteX2418" fmla="*/ 17783427 w 43671952"/>
              <a:gd name="connsiteY2418" fmla="*/ 13635037 h 23902640"/>
              <a:gd name="connsiteX2419" fmla="*/ 17797713 w 43671952"/>
              <a:gd name="connsiteY2419" fmla="*/ 13630275 h 23902640"/>
              <a:gd name="connsiteX2420" fmla="*/ 17850103 w 43671952"/>
              <a:gd name="connsiteY2420" fmla="*/ 13627893 h 23902640"/>
              <a:gd name="connsiteX2421" fmla="*/ 17873911 w 43671952"/>
              <a:gd name="connsiteY2421" fmla="*/ 13637418 h 23902640"/>
              <a:gd name="connsiteX2422" fmla="*/ 17890583 w 43671952"/>
              <a:gd name="connsiteY2422" fmla="*/ 13642181 h 23902640"/>
              <a:gd name="connsiteX2423" fmla="*/ 17897727 w 43671952"/>
              <a:gd name="connsiteY2423" fmla="*/ 13646943 h 23902640"/>
              <a:gd name="connsiteX2424" fmla="*/ 17904867 w 43671952"/>
              <a:gd name="connsiteY2424" fmla="*/ 13649325 h 23902640"/>
              <a:gd name="connsiteX2425" fmla="*/ 17912011 w 43671952"/>
              <a:gd name="connsiteY2425" fmla="*/ 13654087 h 23902640"/>
              <a:gd name="connsiteX2426" fmla="*/ 17931063 w 43671952"/>
              <a:gd name="connsiteY2426" fmla="*/ 13668375 h 23902640"/>
              <a:gd name="connsiteX2427" fmla="*/ 17938207 w 43671952"/>
              <a:gd name="connsiteY2427" fmla="*/ 13673137 h 23902640"/>
              <a:gd name="connsiteX2428" fmla="*/ 17959639 w 43671952"/>
              <a:gd name="connsiteY2428" fmla="*/ 13677900 h 23902640"/>
              <a:gd name="connsiteX2429" fmla="*/ 17995359 w 43671952"/>
              <a:gd name="connsiteY2429" fmla="*/ 13685043 h 23902640"/>
              <a:gd name="connsiteX2430" fmla="*/ 18033457 w 43671952"/>
              <a:gd name="connsiteY2430" fmla="*/ 13689806 h 23902640"/>
              <a:gd name="connsiteX2431" fmla="*/ 18040601 w 43671952"/>
              <a:gd name="connsiteY2431" fmla="*/ 13692187 h 23902640"/>
              <a:gd name="connsiteX2432" fmla="*/ 18059651 w 43671952"/>
              <a:gd name="connsiteY2432" fmla="*/ 13694568 h 23902640"/>
              <a:gd name="connsiteX2433" fmla="*/ 18088227 w 43671952"/>
              <a:gd name="connsiteY2433" fmla="*/ 13696950 h 23902640"/>
              <a:gd name="connsiteX2434" fmla="*/ 18097751 w 43671952"/>
              <a:gd name="connsiteY2434" fmla="*/ 13699331 h 23902640"/>
              <a:gd name="connsiteX2435" fmla="*/ 18154901 w 43671952"/>
              <a:gd name="connsiteY2435" fmla="*/ 13701712 h 23902640"/>
              <a:gd name="connsiteX2436" fmla="*/ 18169187 w 43671952"/>
              <a:gd name="connsiteY2436" fmla="*/ 13699331 h 23902640"/>
              <a:gd name="connsiteX2437" fmla="*/ 18176331 w 43671952"/>
              <a:gd name="connsiteY2437" fmla="*/ 13696950 h 23902640"/>
              <a:gd name="connsiteX2438" fmla="*/ 18190619 w 43671952"/>
              <a:gd name="connsiteY2438" fmla="*/ 13692187 h 23902640"/>
              <a:gd name="connsiteX2439" fmla="*/ 18212051 w 43671952"/>
              <a:gd name="connsiteY2439" fmla="*/ 13682662 h 23902640"/>
              <a:gd name="connsiteX2440" fmla="*/ 18226337 w 43671952"/>
              <a:gd name="connsiteY2440" fmla="*/ 13675518 h 23902640"/>
              <a:gd name="connsiteX2441" fmla="*/ 18228719 w 43671952"/>
              <a:gd name="connsiteY2441" fmla="*/ 13668375 h 23902640"/>
              <a:gd name="connsiteX2442" fmla="*/ 18245387 w 43671952"/>
              <a:gd name="connsiteY2442" fmla="*/ 13649325 h 23902640"/>
              <a:gd name="connsiteX2443" fmla="*/ 18257295 w 43671952"/>
              <a:gd name="connsiteY2443" fmla="*/ 13639800 h 23902640"/>
              <a:gd name="connsiteX2444" fmla="*/ 18266819 w 43671952"/>
              <a:gd name="connsiteY2444" fmla="*/ 13630275 h 23902640"/>
              <a:gd name="connsiteX2445" fmla="*/ 18273963 w 43671952"/>
              <a:gd name="connsiteY2445" fmla="*/ 13623131 h 23902640"/>
              <a:gd name="connsiteX2446" fmla="*/ 18276343 w 43671952"/>
              <a:gd name="connsiteY2446" fmla="*/ 13615987 h 23902640"/>
              <a:gd name="connsiteX2447" fmla="*/ 18285869 w 43671952"/>
              <a:gd name="connsiteY2447" fmla="*/ 13604081 h 23902640"/>
              <a:gd name="connsiteX2448" fmla="*/ 18302537 w 43671952"/>
              <a:gd name="connsiteY2448" fmla="*/ 13596937 h 23902640"/>
              <a:gd name="connsiteX2449" fmla="*/ 18354927 w 43671952"/>
              <a:gd name="connsiteY2449" fmla="*/ 13596937 h 23902640"/>
              <a:gd name="connsiteX2450" fmla="*/ 18352543 w 43671952"/>
              <a:gd name="connsiteY2450" fmla="*/ 13582650 h 23902640"/>
              <a:gd name="connsiteX2451" fmla="*/ 18757357 w 43671952"/>
              <a:gd name="connsiteY2451" fmla="*/ 13530262 h 23902640"/>
              <a:gd name="connsiteX2452" fmla="*/ 18771643 w 43671952"/>
              <a:gd name="connsiteY2452" fmla="*/ 13537406 h 23902640"/>
              <a:gd name="connsiteX2453" fmla="*/ 18778787 w 43671952"/>
              <a:gd name="connsiteY2453" fmla="*/ 13539787 h 23902640"/>
              <a:gd name="connsiteX2454" fmla="*/ 18783551 w 43671952"/>
              <a:gd name="connsiteY2454" fmla="*/ 13554075 h 23902640"/>
              <a:gd name="connsiteX2455" fmla="*/ 18785931 w 43671952"/>
              <a:gd name="connsiteY2455" fmla="*/ 13561218 h 23902640"/>
              <a:gd name="connsiteX2456" fmla="*/ 18785931 w 43671952"/>
              <a:gd name="connsiteY2456" fmla="*/ 13630275 h 23902640"/>
              <a:gd name="connsiteX2457" fmla="*/ 18795455 w 43671952"/>
              <a:gd name="connsiteY2457" fmla="*/ 13654087 h 23902640"/>
              <a:gd name="connsiteX2458" fmla="*/ 18804983 w 43671952"/>
              <a:gd name="connsiteY2458" fmla="*/ 13656468 h 23902640"/>
              <a:gd name="connsiteX2459" fmla="*/ 18821651 w 43671952"/>
              <a:gd name="connsiteY2459" fmla="*/ 13654087 h 23902640"/>
              <a:gd name="connsiteX2460" fmla="*/ 18831175 w 43671952"/>
              <a:gd name="connsiteY2460" fmla="*/ 13639800 h 23902640"/>
              <a:gd name="connsiteX2461" fmla="*/ 18845463 w 43671952"/>
              <a:gd name="connsiteY2461" fmla="*/ 13632656 h 23902640"/>
              <a:gd name="connsiteX2462" fmla="*/ 18857367 w 43671952"/>
              <a:gd name="connsiteY2462" fmla="*/ 13649325 h 23902640"/>
              <a:gd name="connsiteX2463" fmla="*/ 18859751 w 43671952"/>
              <a:gd name="connsiteY2463" fmla="*/ 13656468 h 23902640"/>
              <a:gd name="connsiteX2464" fmla="*/ 18854987 w 43671952"/>
              <a:gd name="connsiteY2464" fmla="*/ 13680281 h 23902640"/>
              <a:gd name="connsiteX2465" fmla="*/ 18847843 w 43671952"/>
              <a:gd name="connsiteY2465" fmla="*/ 13687425 h 23902640"/>
              <a:gd name="connsiteX2466" fmla="*/ 18845463 w 43671952"/>
              <a:gd name="connsiteY2466" fmla="*/ 13694568 h 23902640"/>
              <a:gd name="connsiteX2467" fmla="*/ 18835939 w 43671952"/>
              <a:gd name="connsiteY2467" fmla="*/ 13708856 h 23902640"/>
              <a:gd name="connsiteX2468" fmla="*/ 18835939 w 43671952"/>
              <a:gd name="connsiteY2468" fmla="*/ 13739812 h 23902640"/>
              <a:gd name="connsiteX2469" fmla="*/ 18838319 w 43671952"/>
              <a:gd name="connsiteY2469" fmla="*/ 13746956 h 23902640"/>
              <a:gd name="connsiteX2470" fmla="*/ 18845463 w 43671952"/>
              <a:gd name="connsiteY2470" fmla="*/ 13749337 h 23902640"/>
              <a:gd name="connsiteX2471" fmla="*/ 18852607 w 43671952"/>
              <a:gd name="connsiteY2471" fmla="*/ 13754100 h 23902640"/>
              <a:gd name="connsiteX2472" fmla="*/ 18859751 w 43671952"/>
              <a:gd name="connsiteY2472" fmla="*/ 13756481 h 23902640"/>
              <a:gd name="connsiteX2473" fmla="*/ 18866895 w 43671952"/>
              <a:gd name="connsiteY2473" fmla="*/ 13766006 h 23902640"/>
              <a:gd name="connsiteX2474" fmla="*/ 18859751 w 43671952"/>
              <a:gd name="connsiteY2474" fmla="*/ 13789818 h 23902640"/>
              <a:gd name="connsiteX2475" fmla="*/ 18857367 w 43671952"/>
              <a:gd name="connsiteY2475" fmla="*/ 13796962 h 23902640"/>
              <a:gd name="connsiteX2476" fmla="*/ 18828795 w 43671952"/>
              <a:gd name="connsiteY2476" fmla="*/ 13811250 h 23902640"/>
              <a:gd name="connsiteX2477" fmla="*/ 18809743 w 43671952"/>
              <a:gd name="connsiteY2477" fmla="*/ 13816012 h 23902640"/>
              <a:gd name="connsiteX2478" fmla="*/ 18809743 w 43671952"/>
              <a:gd name="connsiteY2478" fmla="*/ 13849350 h 23902640"/>
              <a:gd name="connsiteX2479" fmla="*/ 18812127 w 43671952"/>
              <a:gd name="connsiteY2479" fmla="*/ 13868400 h 23902640"/>
              <a:gd name="connsiteX2480" fmla="*/ 18814507 w 43671952"/>
              <a:gd name="connsiteY2480" fmla="*/ 13889831 h 23902640"/>
              <a:gd name="connsiteX2481" fmla="*/ 18824031 w 43671952"/>
              <a:gd name="connsiteY2481" fmla="*/ 13911262 h 23902640"/>
              <a:gd name="connsiteX2482" fmla="*/ 18826411 w 43671952"/>
              <a:gd name="connsiteY2482" fmla="*/ 13918406 h 23902640"/>
              <a:gd name="connsiteX2483" fmla="*/ 18824031 w 43671952"/>
              <a:gd name="connsiteY2483" fmla="*/ 13930312 h 23902640"/>
              <a:gd name="connsiteX2484" fmla="*/ 18816887 w 43671952"/>
              <a:gd name="connsiteY2484" fmla="*/ 13932693 h 23902640"/>
              <a:gd name="connsiteX2485" fmla="*/ 18802599 w 43671952"/>
              <a:gd name="connsiteY2485" fmla="*/ 13932693 h 23902640"/>
              <a:gd name="connsiteX2486" fmla="*/ 18785931 w 43671952"/>
              <a:gd name="connsiteY2486" fmla="*/ 13918406 h 23902640"/>
              <a:gd name="connsiteX2487" fmla="*/ 18771643 w 43671952"/>
              <a:gd name="connsiteY2487" fmla="*/ 13908881 h 23902640"/>
              <a:gd name="connsiteX2488" fmla="*/ 18754975 w 43671952"/>
              <a:gd name="connsiteY2488" fmla="*/ 13887450 h 23902640"/>
              <a:gd name="connsiteX2489" fmla="*/ 18750213 w 43671952"/>
              <a:gd name="connsiteY2489" fmla="*/ 13880306 h 23902640"/>
              <a:gd name="connsiteX2490" fmla="*/ 18735927 w 43671952"/>
              <a:gd name="connsiteY2490" fmla="*/ 13856493 h 23902640"/>
              <a:gd name="connsiteX2491" fmla="*/ 18731163 w 43671952"/>
              <a:gd name="connsiteY2491" fmla="*/ 13849350 h 23902640"/>
              <a:gd name="connsiteX2492" fmla="*/ 18728783 w 43671952"/>
              <a:gd name="connsiteY2492" fmla="*/ 13842206 h 23902640"/>
              <a:gd name="connsiteX2493" fmla="*/ 18719257 w 43671952"/>
              <a:gd name="connsiteY2493" fmla="*/ 13827918 h 23902640"/>
              <a:gd name="connsiteX2494" fmla="*/ 18712115 w 43671952"/>
              <a:gd name="connsiteY2494" fmla="*/ 13811250 h 23902640"/>
              <a:gd name="connsiteX2495" fmla="*/ 18707351 w 43671952"/>
              <a:gd name="connsiteY2495" fmla="*/ 13804106 h 23902640"/>
              <a:gd name="connsiteX2496" fmla="*/ 18702587 w 43671952"/>
              <a:gd name="connsiteY2496" fmla="*/ 13789818 h 23902640"/>
              <a:gd name="connsiteX2497" fmla="*/ 18695443 w 43671952"/>
              <a:gd name="connsiteY2497" fmla="*/ 13768387 h 23902640"/>
              <a:gd name="connsiteX2498" fmla="*/ 18685919 w 43671952"/>
              <a:gd name="connsiteY2498" fmla="*/ 13739812 h 23902640"/>
              <a:gd name="connsiteX2499" fmla="*/ 18683539 w 43671952"/>
              <a:gd name="connsiteY2499" fmla="*/ 13732668 h 23902640"/>
              <a:gd name="connsiteX2500" fmla="*/ 18681159 w 43671952"/>
              <a:gd name="connsiteY2500" fmla="*/ 13725525 h 23902640"/>
              <a:gd name="connsiteX2501" fmla="*/ 18683539 w 43671952"/>
              <a:gd name="connsiteY2501" fmla="*/ 13665993 h 23902640"/>
              <a:gd name="connsiteX2502" fmla="*/ 18688299 w 43671952"/>
              <a:gd name="connsiteY2502" fmla="*/ 13658850 h 23902640"/>
              <a:gd name="connsiteX2503" fmla="*/ 18693063 w 43671952"/>
              <a:gd name="connsiteY2503" fmla="*/ 13644562 h 23902640"/>
              <a:gd name="connsiteX2504" fmla="*/ 18702587 w 43671952"/>
              <a:gd name="connsiteY2504" fmla="*/ 13630275 h 23902640"/>
              <a:gd name="connsiteX2505" fmla="*/ 18704971 w 43671952"/>
              <a:gd name="connsiteY2505" fmla="*/ 13623131 h 23902640"/>
              <a:gd name="connsiteX2506" fmla="*/ 18707351 w 43671952"/>
              <a:gd name="connsiteY2506" fmla="*/ 13613606 h 23902640"/>
              <a:gd name="connsiteX2507" fmla="*/ 18712115 w 43671952"/>
              <a:gd name="connsiteY2507" fmla="*/ 13604081 h 23902640"/>
              <a:gd name="connsiteX2508" fmla="*/ 18716875 w 43671952"/>
              <a:gd name="connsiteY2508" fmla="*/ 13589793 h 23902640"/>
              <a:gd name="connsiteX2509" fmla="*/ 18719257 w 43671952"/>
              <a:gd name="connsiteY2509" fmla="*/ 13582650 h 23902640"/>
              <a:gd name="connsiteX2510" fmla="*/ 18728783 w 43671952"/>
              <a:gd name="connsiteY2510" fmla="*/ 13568362 h 23902640"/>
              <a:gd name="connsiteX2511" fmla="*/ 18733543 w 43671952"/>
              <a:gd name="connsiteY2511" fmla="*/ 13561218 h 23902640"/>
              <a:gd name="connsiteX2512" fmla="*/ 18745451 w 43671952"/>
              <a:gd name="connsiteY2512" fmla="*/ 13539787 h 23902640"/>
              <a:gd name="connsiteX2513" fmla="*/ 18750213 w 43671952"/>
              <a:gd name="connsiteY2513" fmla="*/ 13532643 h 23902640"/>
              <a:gd name="connsiteX2514" fmla="*/ 24814339 w 43671952"/>
              <a:gd name="connsiteY2514" fmla="*/ 13511688 h 23902640"/>
              <a:gd name="connsiteX2515" fmla="*/ 24837199 w 43671952"/>
              <a:gd name="connsiteY2515" fmla="*/ 13534548 h 23902640"/>
              <a:gd name="connsiteX2516" fmla="*/ 24814339 w 43671952"/>
              <a:gd name="connsiteY2516" fmla="*/ 13557408 h 23902640"/>
              <a:gd name="connsiteX2517" fmla="*/ 24791479 w 43671952"/>
              <a:gd name="connsiteY2517" fmla="*/ 13534548 h 23902640"/>
              <a:gd name="connsiteX2518" fmla="*/ 24814339 w 43671952"/>
              <a:gd name="connsiteY2518" fmla="*/ 13511688 h 23902640"/>
              <a:gd name="connsiteX2519" fmla="*/ 11797529 w 43671952"/>
              <a:gd name="connsiteY2519" fmla="*/ 13486492 h 23902640"/>
              <a:gd name="connsiteX2520" fmla="*/ 11811068 w 43671952"/>
              <a:gd name="connsiteY2520" fmla="*/ 13496925 h 23902640"/>
              <a:gd name="connsiteX2521" fmla="*/ 11813447 w 43671952"/>
              <a:gd name="connsiteY2521" fmla="*/ 13504068 h 23902640"/>
              <a:gd name="connsiteX2522" fmla="*/ 11801543 w 43671952"/>
              <a:gd name="connsiteY2522" fmla="*/ 13535025 h 23902640"/>
              <a:gd name="connsiteX2523" fmla="*/ 11796779 w 43671952"/>
              <a:gd name="connsiteY2523" fmla="*/ 13542168 h 23902640"/>
              <a:gd name="connsiteX2524" fmla="*/ 11782491 w 43671952"/>
              <a:gd name="connsiteY2524" fmla="*/ 13551693 h 23902640"/>
              <a:gd name="connsiteX2525" fmla="*/ 11758681 w 43671952"/>
              <a:gd name="connsiteY2525" fmla="*/ 13525500 h 23902640"/>
              <a:gd name="connsiteX2526" fmla="*/ 11751537 w 43671952"/>
              <a:gd name="connsiteY2526" fmla="*/ 13520737 h 23902640"/>
              <a:gd name="connsiteX2527" fmla="*/ 11749153 w 43671952"/>
              <a:gd name="connsiteY2527" fmla="*/ 13496925 h 23902640"/>
              <a:gd name="connsiteX2528" fmla="*/ 11756297 w 43671952"/>
              <a:gd name="connsiteY2528" fmla="*/ 13492162 h 23902640"/>
              <a:gd name="connsiteX2529" fmla="*/ 11770586 w 43671952"/>
              <a:gd name="connsiteY2529" fmla="*/ 13487400 h 23902640"/>
              <a:gd name="connsiteX2530" fmla="*/ 11797529 w 43671952"/>
              <a:gd name="connsiteY2530" fmla="*/ 13486492 h 23902640"/>
              <a:gd name="connsiteX2531" fmla="*/ 15903759 w 43671952"/>
              <a:gd name="connsiteY2531" fmla="*/ 13441043 h 23902640"/>
              <a:gd name="connsiteX2532" fmla="*/ 15926619 w 43671952"/>
              <a:gd name="connsiteY2532" fmla="*/ 13463903 h 23902640"/>
              <a:gd name="connsiteX2533" fmla="*/ 15903759 w 43671952"/>
              <a:gd name="connsiteY2533" fmla="*/ 13486763 h 23902640"/>
              <a:gd name="connsiteX2534" fmla="*/ 15880899 w 43671952"/>
              <a:gd name="connsiteY2534" fmla="*/ 13463903 h 23902640"/>
              <a:gd name="connsiteX2535" fmla="*/ 15903759 w 43671952"/>
              <a:gd name="connsiteY2535" fmla="*/ 13441043 h 23902640"/>
              <a:gd name="connsiteX2536" fmla="*/ 15815656 w 43671952"/>
              <a:gd name="connsiteY2536" fmla="*/ 13426755 h 23902640"/>
              <a:gd name="connsiteX2537" fmla="*/ 15838517 w 43671952"/>
              <a:gd name="connsiteY2537" fmla="*/ 13449615 h 23902640"/>
              <a:gd name="connsiteX2538" fmla="*/ 15815656 w 43671952"/>
              <a:gd name="connsiteY2538" fmla="*/ 13472475 h 23902640"/>
              <a:gd name="connsiteX2539" fmla="*/ 15792796 w 43671952"/>
              <a:gd name="connsiteY2539" fmla="*/ 13449615 h 23902640"/>
              <a:gd name="connsiteX2540" fmla="*/ 15815656 w 43671952"/>
              <a:gd name="connsiteY2540" fmla="*/ 13426755 h 23902640"/>
              <a:gd name="connsiteX2541" fmla="*/ 11639725 w 43671952"/>
              <a:gd name="connsiteY2541" fmla="*/ 13421200 h 23902640"/>
              <a:gd name="connsiteX2542" fmla="*/ 11662584 w 43671952"/>
              <a:gd name="connsiteY2542" fmla="*/ 13444060 h 23902640"/>
              <a:gd name="connsiteX2543" fmla="*/ 11639725 w 43671952"/>
              <a:gd name="connsiteY2543" fmla="*/ 13466920 h 23902640"/>
              <a:gd name="connsiteX2544" fmla="*/ 11616865 w 43671952"/>
              <a:gd name="connsiteY2544" fmla="*/ 13444060 h 23902640"/>
              <a:gd name="connsiteX2545" fmla="*/ 11639725 w 43671952"/>
              <a:gd name="connsiteY2545" fmla="*/ 13421200 h 23902640"/>
              <a:gd name="connsiteX2546" fmla="*/ 14451870 w 43671952"/>
              <a:gd name="connsiteY2546" fmla="*/ 13420725 h 23902640"/>
              <a:gd name="connsiteX2547" fmla="*/ 14513779 w 43671952"/>
              <a:gd name="connsiteY2547" fmla="*/ 13423106 h 23902640"/>
              <a:gd name="connsiteX2548" fmla="*/ 14528070 w 43671952"/>
              <a:gd name="connsiteY2548" fmla="*/ 13427868 h 23902640"/>
              <a:gd name="connsiteX2549" fmla="*/ 14535210 w 43671952"/>
              <a:gd name="connsiteY2549" fmla="*/ 13432631 h 23902640"/>
              <a:gd name="connsiteX2550" fmla="*/ 14537593 w 43671952"/>
              <a:gd name="connsiteY2550" fmla="*/ 13439775 h 23902640"/>
              <a:gd name="connsiteX2551" fmla="*/ 14544738 w 43671952"/>
              <a:gd name="connsiteY2551" fmla="*/ 13446918 h 23902640"/>
              <a:gd name="connsiteX2552" fmla="*/ 14547117 w 43671952"/>
              <a:gd name="connsiteY2552" fmla="*/ 13454062 h 23902640"/>
              <a:gd name="connsiteX2553" fmla="*/ 14556645 w 43671952"/>
              <a:gd name="connsiteY2553" fmla="*/ 13465968 h 23902640"/>
              <a:gd name="connsiteX2554" fmla="*/ 14549501 w 43671952"/>
              <a:gd name="connsiteY2554" fmla="*/ 13485018 h 23902640"/>
              <a:gd name="connsiteX2555" fmla="*/ 14528070 w 43671952"/>
              <a:gd name="connsiteY2555" fmla="*/ 13485018 h 23902640"/>
              <a:gd name="connsiteX2556" fmla="*/ 14501874 w 43671952"/>
              <a:gd name="connsiteY2556" fmla="*/ 13482637 h 23902640"/>
              <a:gd name="connsiteX2557" fmla="*/ 14487588 w 43671952"/>
              <a:gd name="connsiteY2557" fmla="*/ 13477875 h 23902640"/>
              <a:gd name="connsiteX2558" fmla="*/ 14480441 w 43671952"/>
              <a:gd name="connsiteY2558" fmla="*/ 13475493 h 23902640"/>
              <a:gd name="connsiteX2559" fmla="*/ 14459013 w 43671952"/>
              <a:gd name="connsiteY2559" fmla="*/ 13458825 h 23902640"/>
              <a:gd name="connsiteX2560" fmla="*/ 14442345 w 43671952"/>
              <a:gd name="connsiteY2560" fmla="*/ 13454062 h 23902640"/>
              <a:gd name="connsiteX2561" fmla="*/ 14437582 w 43671952"/>
              <a:gd name="connsiteY2561" fmla="*/ 13446918 h 23902640"/>
              <a:gd name="connsiteX2562" fmla="*/ 14437582 w 43671952"/>
              <a:gd name="connsiteY2562" fmla="*/ 13425487 h 23902640"/>
              <a:gd name="connsiteX2563" fmla="*/ 14451870 w 43671952"/>
              <a:gd name="connsiteY2563" fmla="*/ 13420725 h 23902640"/>
              <a:gd name="connsiteX2564" fmla="*/ 15863283 w 43671952"/>
              <a:gd name="connsiteY2564" fmla="*/ 13383893 h 23902640"/>
              <a:gd name="connsiteX2565" fmla="*/ 15886143 w 43671952"/>
              <a:gd name="connsiteY2565" fmla="*/ 13406753 h 23902640"/>
              <a:gd name="connsiteX2566" fmla="*/ 15863283 w 43671952"/>
              <a:gd name="connsiteY2566" fmla="*/ 13429613 h 23902640"/>
              <a:gd name="connsiteX2567" fmla="*/ 15840423 w 43671952"/>
              <a:gd name="connsiteY2567" fmla="*/ 13406753 h 23902640"/>
              <a:gd name="connsiteX2568" fmla="*/ 15863283 w 43671952"/>
              <a:gd name="connsiteY2568" fmla="*/ 13383893 h 23902640"/>
              <a:gd name="connsiteX2569" fmla="*/ 24816719 w 43671952"/>
              <a:gd name="connsiteY2569" fmla="*/ 13349763 h 23902640"/>
              <a:gd name="connsiteX2570" fmla="*/ 24839579 w 43671952"/>
              <a:gd name="connsiteY2570" fmla="*/ 13372623 h 23902640"/>
              <a:gd name="connsiteX2571" fmla="*/ 24816719 w 43671952"/>
              <a:gd name="connsiteY2571" fmla="*/ 13395483 h 23902640"/>
              <a:gd name="connsiteX2572" fmla="*/ 24793859 w 43671952"/>
              <a:gd name="connsiteY2572" fmla="*/ 13372623 h 23902640"/>
              <a:gd name="connsiteX2573" fmla="*/ 24816719 w 43671952"/>
              <a:gd name="connsiteY2573" fmla="*/ 13349763 h 23902640"/>
              <a:gd name="connsiteX2574" fmla="*/ 15779935 w 43671952"/>
              <a:gd name="connsiteY2574" fmla="*/ 13348174 h 23902640"/>
              <a:gd name="connsiteX2575" fmla="*/ 15802795 w 43671952"/>
              <a:gd name="connsiteY2575" fmla="*/ 13371034 h 23902640"/>
              <a:gd name="connsiteX2576" fmla="*/ 15779935 w 43671952"/>
              <a:gd name="connsiteY2576" fmla="*/ 13393894 h 23902640"/>
              <a:gd name="connsiteX2577" fmla="*/ 15757075 w 43671952"/>
              <a:gd name="connsiteY2577" fmla="*/ 13371034 h 23902640"/>
              <a:gd name="connsiteX2578" fmla="*/ 15779935 w 43671952"/>
              <a:gd name="connsiteY2578" fmla="*/ 13348174 h 23902640"/>
              <a:gd name="connsiteX2579" fmla="*/ 22399747 w 43671952"/>
              <a:gd name="connsiteY2579" fmla="*/ 13285469 h 23902640"/>
              <a:gd name="connsiteX2580" fmla="*/ 22422607 w 43671952"/>
              <a:gd name="connsiteY2580" fmla="*/ 13308329 h 23902640"/>
              <a:gd name="connsiteX2581" fmla="*/ 22399747 w 43671952"/>
              <a:gd name="connsiteY2581" fmla="*/ 13331189 h 23902640"/>
              <a:gd name="connsiteX2582" fmla="*/ 22376887 w 43671952"/>
              <a:gd name="connsiteY2582" fmla="*/ 13308329 h 23902640"/>
              <a:gd name="connsiteX2583" fmla="*/ 22399747 w 43671952"/>
              <a:gd name="connsiteY2583" fmla="*/ 13285469 h 23902640"/>
              <a:gd name="connsiteX2584" fmla="*/ 16508602 w 43671952"/>
              <a:gd name="connsiteY2584" fmla="*/ 13224349 h 23902640"/>
              <a:gd name="connsiteX2585" fmla="*/ 16531462 w 43671952"/>
              <a:gd name="connsiteY2585" fmla="*/ 13247209 h 23902640"/>
              <a:gd name="connsiteX2586" fmla="*/ 16508602 w 43671952"/>
              <a:gd name="connsiteY2586" fmla="*/ 13270069 h 23902640"/>
              <a:gd name="connsiteX2587" fmla="*/ 16485742 w 43671952"/>
              <a:gd name="connsiteY2587" fmla="*/ 13247209 h 23902640"/>
              <a:gd name="connsiteX2588" fmla="*/ 16508602 w 43671952"/>
              <a:gd name="connsiteY2588" fmla="*/ 13224349 h 23902640"/>
              <a:gd name="connsiteX2589" fmla="*/ 20387719 w 43671952"/>
              <a:gd name="connsiteY2589" fmla="*/ 13223557 h 23902640"/>
              <a:gd name="connsiteX2590" fmla="*/ 20410579 w 43671952"/>
              <a:gd name="connsiteY2590" fmla="*/ 13246417 h 23902640"/>
              <a:gd name="connsiteX2591" fmla="*/ 20387719 w 43671952"/>
              <a:gd name="connsiteY2591" fmla="*/ 13269277 h 23902640"/>
              <a:gd name="connsiteX2592" fmla="*/ 20364859 w 43671952"/>
              <a:gd name="connsiteY2592" fmla="*/ 13246417 h 23902640"/>
              <a:gd name="connsiteX2593" fmla="*/ 20387719 w 43671952"/>
              <a:gd name="connsiteY2593" fmla="*/ 13223557 h 23902640"/>
              <a:gd name="connsiteX2594" fmla="*/ 24266651 w 43671952"/>
              <a:gd name="connsiteY2594" fmla="*/ 13168789 h 23902640"/>
              <a:gd name="connsiteX2595" fmla="*/ 24289511 w 43671952"/>
              <a:gd name="connsiteY2595" fmla="*/ 13191649 h 23902640"/>
              <a:gd name="connsiteX2596" fmla="*/ 24266651 w 43671952"/>
              <a:gd name="connsiteY2596" fmla="*/ 13214509 h 23902640"/>
              <a:gd name="connsiteX2597" fmla="*/ 24243791 w 43671952"/>
              <a:gd name="connsiteY2597" fmla="*/ 13191649 h 23902640"/>
              <a:gd name="connsiteX2598" fmla="*/ 24266651 w 43671952"/>
              <a:gd name="connsiteY2598" fmla="*/ 13168789 h 23902640"/>
              <a:gd name="connsiteX2599" fmla="*/ 18446931 w 43671952"/>
              <a:gd name="connsiteY2599" fmla="*/ 13155293 h 23902640"/>
              <a:gd name="connsiteX2600" fmla="*/ 18469791 w 43671952"/>
              <a:gd name="connsiteY2600" fmla="*/ 13178153 h 23902640"/>
              <a:gd name="connsiteX2601" fmla="*/ 18446931 w 43671952"/>
              <a:gd name="connsiteY2601" fmla="*/ 13201013 h 23902640"/>
              <a:gd name="connsiteX2602" fmla="*/ 18424071 w 43671952"/>
              <a:gd name="connsiteY2602" fmla="*/ 13178153 h 23902640"/>
              <a:gd name="connsiteX2603" fmla="*/ 18446931 w 43671952"/>
              <a:gd name="connsiteY2603" fmla="*/ 13155293 h 23902640"/>
              <a:gd name="connsiteX2604" fmla="*/ 16143476 w 43671952"/>
              <a:gd name="connsiteY2604" fmla="*/ 13144974 h 23902640"/>
              <a:gd name="connsiteX2605" fmla="*/ 16166337 w 43671952"/>
              <a:gd name="connsiteY2605" fmla="*/ 13167834 h 23902640"/>
              <a:gd name="connsiteX2606" fmla="*/ 16143476 w 43671952"/>
              <a:gd name="connsiteY2606" fmla="*/ 13190694 h 23902640"/>
              <a:gd name="connsiteX2607" fmla="*/ 16120616 w 43671952"/>
              <a:gd name="connsiteY2607" fmla="*/ 13167834 h 23902640"/>
              <a:gd name="connsiteX2608" fmla="*/ 16143476 w 43671952"/>
              <a:gd name="connsiteY2608" fmla="*/ 13144974 h 23902640"/>
              <a:gd name="connsiteX2609" fmla="*/ 16003776 w 43671952"/>
              <a:gd name="connsiteY2609" fmla="*/ 13138624 h 23902640"/>
              <a:gd name="connsiteX2610" fmla="*/ 16026636 w 43671952"/>
              <a:gd name="connsiteY2610" fmla="*/ 13161484 h 23902640"/>
              <a:gd name="connsiteX2611" fmla="*/ 16003776 w 43671952"/>
              <a:gd name="connsiteY2611" fmla="*/ 13184344 h 23902640"/>
              <a:gd name="connsiteX2612" fmla="*/ 15980916 w 43671952"/>
              <a:gd name="connsiteY2612" fmla="*/ 13161484 h 23902640"/>
              <a:gd name="connsiteX2613" fmla="*/ 16003776 w 43671952"/>
              <a:gd name="connsiteY2613" fmla="*/ 13138624 h 23902640"/>
              <a:gd name="connsiteX2614" fmla="*/ 22171259 w 43671952"/>
              <a:gd name="connsiteY2614" fmla="*/ 13080682 h 23902640"/>
              <a:gd name="connsiteX2615" fmla="*/ 22194115 w 43671952"/>
              <a:gd name="connsiteY2615" fmla="*/ 13103542 h 23902640"/>
              <a:gd name="connsiteX2616" fmla="*/ 22171259 w 43671952"/>
              <a:gd name="connsiteY2616" fmla="*/ 13126402 h 23902640"/>
              <a:gd name="connsiteX2617" fmla="*/ 22148399 w 43671952"/>
              <a:gd name="connsiteY2617" fmla="*/ 13103542 h 23902640"/>
              <a:gd name="connsiteX2618" fmla="*/ 22171259 w 43671952"/>
              <a:gd name="connsiteY2618" fmla="*/ 13080682 h 23902640"/>
              <a:gd name="connsiteX2619" fmla="*/ 23504655 w 43671952"/>
              <a:gd name="connsiteY2619" fmla="*/ 13066396 h 23902640"/>
              <a:gd name="connsiteX2620" fmla="*/ 23527515 w 43671952"/>
              <a:gd name="connsiteY2620" fmla="*/ 13089256 h 23902640"/>
              <a:gd name="connsiteX2621" fmla="*/ 23504655 w 43671952"/>
              <a:gd name="connsiteY2621" fmla="*/ 13112116 h 23902640"/>
              <a:gd name="connsiteX2622" fmla="*/ 23481791 w 43671952"/>
              <a:gd name="connsiteY2622" fmla="*/ 13089256 h 23902640"/>
              <a:gd name="connsiteX2623" fmla="*/ 23504655 w 43671952"/>
              <a:gd name="connsiteY2623" fmla="*/ 13066396 h 23902640"/>
              <a:gd name="connsiteX2624" fmla="*/ 18592049 w 43671952"/>
              <a:gd name="connsiteY2624" fmla="*/ 13066395 h 23902640"/>
              <a:gd name="connsiteX2625" fmla="*/ 18614909 w 43671952"/>
              <a:gd name="connsiteY2625" fmla="*/ 13089255 h 23902640"/>
              <a:gd name="connsiteX2626" fmla="*/ 18592049 w 43671952"/>
              <a:gd name="connsiteY2626" fmla="*/ 13112115 h 23902640"/>
              <a:gd name="connsiteX2627" fmla="*/ 18569189 w 43671952"/>
              <a:gd name="connsiteY2627" fmla="*/ 13089255 h 23902640"/>
              <a:gd name="connsiteX2628" fmla="*/ 18592049 w 43671952"/>
              <a:gd name="connsiteY2628" fmla="*/ 13066395 h 23902640"/>
              <a:gd name="connsiteX2629" fmla="*/ 3577022 w 43671952"/>
              <a:gd name="connsiteY2629" fmla="*/ 13008293 h 23902640"/>
              <a:gd name="connsiteX2630" fmla="*/ 3599882 w 43671952"/>
              <a:gd name="connsiteY2630" fmla="*/ 13031153 h 23902640"/>
              <a:gd name="connsiteX2631" fmla="*/ 3577022 w 43671952"/>
              <a:gd name="connsiteY2631" fmla="*/ 13054013 h 23902640"/>
              <a:gd name="connsiteX2632" fmla="*/ 3554162 w 43671952"/>
              <a:gd name="connsiteY2632" fmla="*/ 13031153 h 23902640"/>
              <a:gd name="connsiteX2633" fmla="*/ 3577022 w 43671952"/>
              <a:gd name="connsiteY2633" fmla="*/ 13008293 h 23902640"/>
              <a:gd name="connsiteX2634" fmla="*/ 21044943 w 43671952"/>
              <a:gd name="connsiteY2634" fmla="*/ 13004482 h 23902640"/>
              <a:gd name="connsiteX2635" fmla="*/ 21067803 w 43671952"/>
              <a:gd name="connsiteY2635" fmla="*/ 13027342 h 23902640"/>
              <a:gd name="connsiteX2636" fmla="*/ 21044943 w 43671952"/>
              <a:gd name="connsiteY2636" fmla="*/ 13050202 h 23902640"/>
              <a:gd name="connsiteX2637" fmla="*/ 21022083 w 43671952"/>
              <a:gd name="connsiteY2637" fmla="*/ 13027342 h 23902640"/>
              <a:gd name="connsiteX2638" fmla="*/ 21044943 w 43671952"/>
              <a:gd name="connsiteY2638" fmla="*/ 13004482 h 23902640"/>
              <a:gd name="connsiteX2639" fmla="*/ 22728363 w 43671952"/>
              <a:gd name="connsiteY2639" fmla="*/ 12959239 h 23902640"/>
              <a:gd name="connsiteX2640" fmla="*/ 22751223 w 43671952"/>
              <a:gd name="connsiteY2640" fmla="*/ 12982099 h 23902640"/>
              <a:gd name="connsiteX2641" fmla="*/ 22728363 w 43671952"/>
              <a:gd name="connsiteY2641" fmla="*/ 13004959 h 23902640"/>
              <a:gd name="connsiteX2642" fmla="*/ 22705503 w 43671952"/>
              <a:gd name="connsiteY2642" fmla="*/ 12982099 h 23902640"/>
              <a:gd name="connsiteX2643" fmla="*/ 22728363 w 43671952"/>
              <a:gd name="connsiteY2643" fmla="*/ 12959239 h 23902640"/>
              <a:gd name="connsiteX2644" fmla="*/ 20468681 w 43671952"/>
              <a:gd name="connsiteY2644" fmla="*/ 12952094 h 23902640"/>
              <a:gd name="connsiteX2645" fmla="*/ 20491541 w 43671952"/>
              <a:gd name="connsiteY2645" fmla="*/ 12974954 h 23902640"/>
              <a:gd name="connsiteX2646" fmla="*/ 20468681 w 43671952"/>
              <a:gd name="connsiteY2646" fmla="*/ 12997814 h 23902640"/>
              <a:gd name="connsiteX2647" fmla="*/ 20445821 w 43671952"/>
              <a:gd name="connsiteY2647" fmla="*/ 12974954 h 23902640"/>
              <a:gd name="connsiteX2648" fmla="*/ 20468681 w 43671952"/>
              <a:gd name="connsiteY2648" fmla="*/ 12952094 h 23902640"/>
              <a:gd name="connsiteX2649" fmla="*/ 24666703 w 43671952"/>
              <a:gd name="connsiteY2649" fmla="*/ 12949713 h 23902640"/>
              <a:gd name="connsiteX2650" fmla="*/ 24689563 w 43671952"/>
              <a:gd name="connsiteY2650" fmla="*/ 12972573 h 23902640"/>
              <a:gd name="connsiteX2651" fmla="*/ 24666703 w 43671952"/>
              <a:gd name="connsiteY2651" fmla="*/ 12995433 h 23902640"/>
              <a:gd name="connsiteX2652" fmla="*/ 24643843 w 43671952"/>
              <a:gd name="connsiteY2652" fmla="*/ 12972573 h 23902640"/>
              <a:gd name="connsiteX2653" fmla="*/ 24666703 w 43671952"/>
              <a:gd name="connsiteY2653" fmla="*/ 12949713 h 23902640"/>
              <a:gd name="connsiteX2654" fmla="*/ 24359519 w 43671952"/>
              <a:gd name="connsiteY2654" fmla="*/ 12925901 h 23902640"/>
              <a:gd name="connsiteX2655" fmla="*/ 24382379 w 43671952"/>
              <a:gd name="connsiteY2655" fmla="*/ 12948761 h 23902640"/>
              <a:gd name="connsiteX2656" fmla="*/ 24359519 w 43671952"/>
              <a:gd name="connsiteY2656" fmla="*/ 12971621 h 23902640"/>
              <a:gd name="connsiteX2657" fmla="*/ 24336659 w 43671952"/>
              <a:gd name="connsiteY2657" fmla="*/ 12948761 h 23902640"/>
              <a:gd name="connsiteX2658" fmla="*/ 24359519 w 43671952"/>
              <a:gd name="connsiteY2658" fmla="*/ 12925901 h 23902640"/>
              <a:gd name="connsiteX2659" fmla="*/ 14448557 w 43671952"/>
              <a:gd name="connsiteY2659" fmla="*/ 12922872 h 23902640"/>
              <a:gd name="connsiteX2660" fmla="*/ 14594865 w 43671952"/>
              <a:gd name="connsiteY2660" fmla="*/ 13039915 h 23902640"/>
              <a:gd name="connsiteX2661" fmla="*/ 14733853 w 43671952"/>
              <a:gd name="connsiteY2661" fmla="*/ 13025285 h 23902640"/>
              <a:gd name="connsiteX2662" fmla="*/ 14763111 w 43671952"/>
              <a:gd name="connsiteY2662" fmla="*/ 13076491 h 23902640"/>
              <a:gd name="connsiteX2663" fmla="*/ 14763111 w 43671952"/>
              <a:gd name="connsiteY2663" fmla="*/ 13156958 h 23902640"/>
              <a:gd name="connsiteX2664" fmla="*/ 14953309 w 43671952"/>
              <a:gd name="connsiteY2664" fmla="*/ 13317893 h 23902640"/>
              <a:gd name="connsiteX2665" fmla="*/ 15070352 w 43671952"/>
              <a:gd name="connsiteY2665" fmla="*/ 13486142 h 23902640"/>
              <a:gd name="connsiteX2666" fmla="*/ 15099610 w 43671952"/>
              <a:gd name="connsiteY2666" fmla="*/ 13508088 h 23902640"/>
              <a:gd name="connsiteX2667" fmla="*/ 15128871 w 43671952"/>
              <a:gd name="connsiteY2667" fmla="*/ 13449566 h 23902640"/>
              <a:gd name="connsiteX2668" fmla="*/ 15172763 w 43671952"/>
              <a:gd name="connsiteY2668" fmla="*/ 13530033 h 23902640"/>
              <a:gd name="connsiteX2669" fmla="*/ 15180080 w 43671952"/>
              <a:gd name="connsiteY2669" fmla="*/ 13573925 h 23902640"/>
              <a:gd name="connsiteX2670" fmla="*/ 15333700 w 43671952"/>
              <a:gd name="connsiteY2670" fmla="*/ 13727544 h 23902640"/>
              <a:gd name="connsiteX2671" fmla="*/ 15355643 w 43671952"/>
              <a:gd name="connsiteY2671" fmla="*/ 13815326 h 23902640"/>
              <a:gd name="connsiteX2672" fmla="*/ 15458056 w 43671952"/>
              <a:gd name="connsiteY2672" fmla="*/ 13764120 h 23902640"/>
              <a:gd name="connsiteX2673" fmla="*/ 15443425 w 43671952"/>
              <a:gd name="connsiteY2673" fmla="*/ 13961630 h 23902640"/>
              <a:gd name="connsiteX2674" fmla="*/ 15487317 w 43671952"/>
              <a:gd name="connsiteY2674" fmla="*/ 14005521 h 23902640"/>
              <a:gd name="connsiteX2675" fmla="*/ 15575099 w 43671952"/>
              <a:gd name="connsiteY2675" fmla="*/ 14027467 h 23902640"/>
              <a:gd name="connsiteX2676" fmla="*/ 15575099 w 43671952"/>
              <a:gd name="connsiteY2676" fmla="*/ 14137195 h 23902640"/>
              <a:gd name="connsiteX2677" fmla="*/ 15750665 w 43671952"/>
              <a:gd name="connsiteY2677" fmla="*/ 14217662 h 23902640"/>
              <a:gd name="connsiteX2678" fmla="*/ 15743350 w 43671952"/>
              <a:gd name="connsiteY2678" fmla="*/ 14363966 h 23902640"/>
              <a:gd name="connsiteX2679" fmla="*/ 15801869 w 43671952"/>
              <a:gd name="connsiteY2679" fmla="*/ 14532216 h 23902640"/>
              <a:gd name="connsiteX2680" fmla="*/ 15823816 w 43671952"/>
              <a:gd name="connsiteY2680" fmla="*/ 14634629 h 23902640"/>
              <a:gd name="connsiteX2681" fmla="*/ 15743350 w 43671952"/>
              <a:gd name="connsiteY2681" fmla="*/ 14722411 h 23902640"/>
              <a:gd name="connsiteX2682" fmla="*/ 15706773 w 43671952"/>
              <a:gd name="connsiteY2682" fmla="*/ 14678520 h 23902640"/>
              <a:gd name="connsiteX2683" fmla="*/ 15633623 w 43671952"/>
              <a:gd name="connsiteY2683" fmla="*/ 14678520 h 23902640"/>
              <a:gd name="connsiteX2684" fmla="*/ 15553154 w 43671952"/>
              <a:gd name="connsiteY2684" fmla="*/ 14707781 h 23902640"/>
              <a:gd name="connsiteX2685" fmla="*/ 15516580 w 43671952"/>
              <a:gd name="connsiteY2685" fmla="*/ 14605368 h 23902640"/>
              <a:gd name="connsiteX2686" fmla="*/ 15267863 w 43671952"/>
              <a:gd name="connsiteY2686" fmla="*/ 14422488 h 23902640"/>
              <a:gd name="connsiteX2687" fmla="*/ 15172763 w 43671952"/>
              <a:gd name="connsiteY2687" fmla="*/ 14224977 h 23902640"/>
              <a:gd name="connsiteX2688" fmla="*/ 15084983 w 43671952"/>
              <a:gd name="connsiteY2688" fmla="*/ 14122566 h 23902640"/>
              <a:gd name="connsiteX2689" fmla="*/ 15048407 w 43671952"/>
              <a:gd name="connsiteY2689" fmla="*/ 13888478 h 23902640"/>
              <a:gd name="connsiteX2690" fmla="*/ 14931364 w 43671952"/>
              <a:gd name="connsiteY2690" fmla="*/ 13764120 h 23902640"/>
              <a:gd name="connsiteX2691" fmla="*/ 14807003 w 43671952"/>
              <a:gd name="connsiteY2691" fmla="*/ 13669022 h 23902640"/>
              <a:gd name="connsiteX2692" fmla="*/ 14887472 w 43671952"/>
              <a:gd name="connsiteY2692" fmla="*/ 13551979 h 23902640"/>
              <a:gd name="connsiteX2693" fmla="*/ 14828948 w 43671952"/>
              <a:gd name="connsiteY2693" fmla="*/ 13486142 h 23902640"/>
              <a:gd name="connsiteX2694" fmla="*/ 14748484 w 43671952"/>
              <a:gd name="connsiteY2694" fmla="*/ 13500773 h 23902640"/>
              <a:gd name="connsiteX2695" fmla="*/ 14719221 w 43671952"/>
              <a:gd name="connsiteY2695" fmla="*/ 13456881 h 23902640"/>
              <a:gd name="connsiteX2696" fmla="*/ 14719221 w 43671952"/>
              <a:gd name="connsiteY2696" fmla="*/ 13369099 h 23902640"/>
              <a:gd name="connsiteX2697" fmla="*/ 14404667 w 43671952"/>
              <a:gd name="connsiteY2697" fmla="*/ 13025285 h 23902640"/>
              <a:gd name="connsiteX2698" fmla="*/ 11694491 w 43671952"/>
              <a:gd name="connsiteY2698" fmla="*/ 12918756 h 23902640"/>
              <a:gd name="connsiteX2699" fmla="*/ 11717355 w 43671952"/>
              <a:gd name="connsiteY2699" fmla="*/ 12941616 h 23902640"/>
              <a:gd name="connsiteX2700" fmla="*/ 11694491 w 43671952"/>
              <a:gd name="connsiteY2700" fmla="*/ 12964476 h 23902640"/>
              <a:gd name="connsiteX2701" fmla="*/ 11671633 w 43671952"/>
              <a:gd name="connsiteY2701" fmla="*/ 12941616 h 23902640"/>
              <a:gd name="connsiteX2702" fmla="*/ 11694491 w 43671952"/>
              <a:gd name="connsiteY2702" fmla="*/ 12918756 h 23902640"/>
              <a:gd name="connsiteX2703" fmla="*/ 19357223 w 43671952"/>
              <a:gd name="connsiteY2703" fmla="*/ 12910820 h 23902640"/>
              <a:gd name="connsiteX2704" fmla="*/ 19380083 w 43671952"/>
              <a:gd name="connsiteY2704" fmla="*/ 12933680 h 23902640"/>
              <a:gd name="connsiteX2705" fmla="*/ 19357223 w 43671952"/>
              <a:gd name="connsiteY2705" fmla="*/ 12956540 h 23902640"/>
              <a:gd name="connsiteX2706" fmla="*/ 19334363 w 43671952"/>
              <a:gd name="connsiteY2706" fmla="*/ 12933680 h 23902640"/>
              <a:gd name="connsiteX2707" fmla="*/ 19357223 w 43671952"/>
              <a:gd name="connsiteY2707" fmla="*/ 12910820 h 23902640"/>
              <a:gd name="connsiteX2708" fmla="*/ 23083171 w 43671952"/>
              <a:gd name="connsiteY2708" fmla="*/ 12833033 h 23902640"/>
              <a:gd name="connsiteX2709" fmla="*/ 23106031 w 43671952"/>
              <a:gd name="connsiteY2709" fmla="*/ 12855893 h 23902640"/>
              <a:gd name="connsiteX2710" fmla="*/ 23083171 w 43671952"/>
              <a:gd name="connsiteY2710" fmla="*/ 12878753 h 23902640"/>
              <a:gd name="connsiteX2711" fmla="*/ 23060311 w 43671952"/>
              <a:gd name="connsiteY2711" fmla="*/ 12855893 h 23902640"/>
              <a:gd name="connsiteX2712" fmla="*/ 23083171 w 43671952"/>
              <a:gd name="connsiteY2712" fmla="*/ 12833033 h 23902640"/>
              <a:gd name="connsiteX2713" fmla="*/ 22116487 w 43671952"/>
              <a:gd name="connsiteY2713" fmla="*/ 12821126 h 23902640"/>
              <a:gd name="connsiteX2714" fmla="*/ 22139347 w 43671952"/>
              <a:gd name="connsiteY2714" fmla="*/ 12843986 h 23902640"/>
              <a:gd name="connsiteX2715" fmla="*/ 22116487 w 43671952"/>
              <a:gd name="connsiteY2715" fmla="*/ 12866846 h 23902640"/>
              <a:gd name="connsiteX2716" fmla="*/ 22093627 w 43671952"/>
              <a:gd name="connsiteY2716" fmla="*/ 12843986 h 23902640"/>
              <a:gd name="connsiteX2717" fmla="*/ 22116487 w 43671952"/>
              <a:gd name="connsiteY2717" fmla="*/ 12821126 h 23902640"/>
              <a:gd name="connsiteX2718" fmla="*/ 16651477 w 43671952"/>
              <a:gd name="connsiteY2718" fmla="*/ 12811599 h 23902640"/>
              <a:gd name="connsiteX2719" fmla="*/ 16674337 w 43671952"/>
              <a:gd name="connsiteY2719" fmla="*/ 12834459 h 23902640"/>
              <a:gd name="connsiteX2720" fmla="*/ 16651477 w 43671952"/>
              <a:gd name="connsiteY2720" fmla="*/ 12857319 h 23902640"/>
              <a:gd name="connsiteX2721" fmla="*/ 16628617 w 43671952"/>
              <a:gd name="connsiteY2721" fmla="*/ 12834459 h 23902640"/>
              <a:gd name="connsiteX2722" fmla="*/ 16651477 w 43671952"/>
              <a:gd name="connsiteY2722" fmla="*/ 12811599 h 23902640"/>
              <a:gd name="connsiteX2723" fmla="*/ 22766463 w 43671952"/>
              <a:gd name="connsiteY2723" fmla="*/ 12794933 h 23902640"/>
              <a:gd name="connsiteX2724" fmla="*/ 22789323 w 43671952"/>
              <a:gd name="connsiteY2724" fmla="*/ 12817793 h 23902640"/>
              <a:gd name="connsiteX2725" fmla="*/ 22766463 w 43671952"/>
              <a:gd name="connsiteY2725" fmla="*/ 12840653 h 23902640"/>
              <a:gd name="connsiteX2726" fmla="*/ 22743603 w 43671952"/>
              <a:gd name="connsiteY2726" fmla="*/ 12817793 h 23902640"/>
              <a:gd name="connsiteX2727" fmla="*/ 22766463 w 43671952"/>
              <a:gd name="connsiteY2727" fmla="*/ 12794933 h 23902640"/>
              <a:gd name="connsiteX2728" fmla="*/ 17301483 w 43671952"/>
              <a:gd name="connsiteY2728" fmla="*/ 12783883 h 23902640"/>
              <a:gd name="connsiteX2729" fmla="*/ 17440475 w 43671952"/>
              <a:gd name="connsiteY2729" fmla="*/ 12981393 h 23902640"/>
              <a:gd name="connsiteX2730" fmla="*/ 17528255 w 43671952"/>
              <a:gd name="connsiteY2730" fmla="*/ 12966763 h 23902640"/>
              <a:gd name="connsiteX2731" fmla="*/ 17623355 w 43671952"/>
              <a:gd name="connsiteY2731" fmla="*/ 13069176 h 23902640"/>
              <a:gd name="connsiteX2732" fmla="*/ 17528255 w 43671952"/>
              <a:gd name="connsiteY2732" fmla="*/ 13061861 h 23902640"/>
              <a:gd name="connsiteX2733" fmla="*/ 17433159 w 43671952"/>
              <a:gd name="connsiteY2733" fmla="*/ 13047230 h 23902640"/>
              <a:gd name="connsiteX2734" fmla="*/ 17513625 w 43671952"/>
              <a:gd name="connsiteY2734" fmla="*/ 13142328 h 23902640"/>
              <a:gd name="connsiteX2735" fmla="*/ 17316115 w 43671952"/>
              <a:gd name="connsiteY2735" fmla="*/ 13288632 h 23902640"/>
              <a:gd name="connsiteX2736" fmla="*/ 17374635 w 43671952"/>
              <a:gd name="connsiteY2736" fmla="*/ 13486142 h 23902640"/>
              <a:gd name="connsiteX2737" fmla="*/ 17308799 w 43671952"/>
              <a:gd name="connsiteY2737" fmla="*/ 13508088 h 23902640"/>
              <a:gd name="connsiteX2738" fmla="*/ 17411211 w 43671952"/>
              <a:gd name="connsiteY2738" fmla="*/ 13551979 h 23902640"/>
              <a:gd name="connsiteX2739" fmla="*/ 17550203 w 43671952"/>
              <a:gd name="connsiteY2739" fmla="*/ 13690968 h 23902640"/>
              <a:gd name="connsiteX2740" fmla="*/ 17433159 w 43671952"/>
              <a:gd name="connsiteY2740" fmla="*/ 13647077 h 23902640"/>
              <a:gd name="connsiteX2741" fmla="*/ 17308799 w 43671952"/>
              <a:gd name="connsiteY2741" fmla="*/ 13778750 h 23902640"/>
              <a:gd name="connsiteX2742" fmla="*/ 17301483 w 43671952"/>
              <a:gd name="connsiteY2742" fmla="*/ 13910424 h 23902640"/>
              <a:gd name="connsiteX2743" fmla="*/ 17199073 w 43671952"/>
              <a:gd name="connsiteY2743" fmla="*/ 14064043 h 23902640"/>
              <a:gd name="connsiteX2744" fmla="*/ 17206387 w 43671952"/>
              <a:gd name="connsiteY2744" fmla="*/ 14276184 h 23902640"/>
              <a:gd name="connsiteX2745" fmla="*/ 17001563 w 43671952"/>
              <a:gd name="connsiteY2745" fmla="*/ 14444433 h 23902640"/>
              <a:gd name="connsiteX2746" fmla="*/ 16877203 w 43671952"/>
              <a:gd name="connsiteY2746" fmla="*/ 14342021 h 23902640"/>
              <a:gd name="connsiteX2747" fmla="*/ 16760162 w 43671952"/>
              <a:gd name="connsiteY2747" fmla="*/ 14342021 h 23902640"/>
              <a:gd name="connsiteX2748" fmla="*/ 16738218 w 43671952"/>
              <a:gd name="connsiteY2748" fmla="*/ 14261553 h 23902640"/>
              <a:gd name="connsiteX2749" fmla="*/ 16606543 w 43671952"/>
              <a:gd name="connsiteY2749" fmla="*/ 14349336 h 23902640"/>
              <a:gd name="connsiteX2750" fmla="*/ 16548022 w 43671952"/>
              <a:gd name="connsiteY2750" fmla="*/ 14246922 h 23902640"/>
              <a:gd name="connsiteX2751" fmla="*/ 16401719 w 43671952"/>
              <a:gd name="connsiteY2751" fmla="*/ 14283499 h 23902640"/>
              <a:gd name="connsiteX2752" fmla="*/ 16335881 w 43671952"/>
              <a:gd name="connsiteY2752" fmla="*/ 14232293 h 23902640"/>
              <a:gd name="connsiteX2753" fmla="*/ 16335881 w 43671952"/>
              <a:gd name="connsiteY2753" fmla="*/ 14042097 h 23902640"/>
              <a:gd name="connsiteX2754" fmla="*/ 16174948 w 43671952"/>
              <a:gd name="connsiteY2754" fmla="*/ 13786065 h 23902640"/>
              <a:gd name="connsiteX2755" fmla="*/ 16160315 w 43671952"/>
              <a:gd name="connsiteY2755" fmla="*/ 13669022 h 23902640"/>
              <a:gd name="connsiteX2756" fmla="*/ 16284676 w 43671952"/>
              <a:gd name="connsiteY2756" fmla="*/ 13573925 h 23902640"/>
              <a:gd name="connsiteX2757" fmla="*/ 16379771 w 43671952"/>
              <a:gd name="connsiteY2757" fmla="*/ 13551979 h 23902640"/>
              <a:gd name="connsiteX2758" fmla="*/ 16533389 w 43671952"/>
              <a:gd name="connsiteY2758" fmla="*/ 13434936 h 23902640"/>
              <a:gd name="connsiteX2759" fmla="*/ 16657749 w 43671952"/>
              <a:gd name="connsiteY2759" fmla="*/ 13405675 h 23902640"/>
              <a:gd name="connsiteX2760" fmla="*/ 16760162 w 43671952"/>
              <a:gd name="connsiteY2760" fmla="*/ 13332523 h 23902640"/>
              <a:gd name="connsiteX2761" fmla="*/ 16789421 w 43671952"/>
              <a:gd name="connsiteY2761" fmla="*/ 13237425 h 23902640"/>
              <a:gd name="connsiteX2762" fmla="*/ 16935723 w 43671952"/>
              <a:gd name="connsiteY2762" fmla="*/ 13083806 h 23902640"/>
              <a:gd name="connsiteX2763" fmla="*/ 17067399 w 43671952"/>
              <a:gd name="connsiteY2763" fmla="*/ 13039915 h 23902640"/>
              <a:gd name="connsiteX2764" fmla="*/ 17140551 w 43671952"/>
              <a:gd name="connsiteY2764" fmla="*/ 12908241 h 23902640"/>
              <a:gd name="connsiteX2765" fmla="*/ 11694495 w 43671952"/>
              <a:gd name="connsiteY2765" fmla="*/ 12756831 h 23902640"/>
              <a:gd name="connsiteX2766" fmla="*/ 11717355 w 43671952"/>
              <a:gd name="connsiteY2766" fmla="*/ 12779691 h 23902640"/>
              <a:gd name="connsiteX2767" fmla="*/ 11694495 w 43671952"/>
              <a:gd name="connsiteY2767" fmla="*/ 12802551 h 23902640"/>
              <a:gd name="connsiteX2768" fmla="*/ 11671635 w 43671952"/>
              <a:gd name="connsiteY2768" fmla="*/ 12779691 h 23902640"/>
              <a:gd name="connsiteX2769" fmla="*/ 11694495 w 43671952"/>
              <a:gd name="connsiteY2769" fmla="*/ 12756831 h 23902640"/>
              <a:gd name="connsiteX2770" fmla="*/ 24249983 w 43671952"/>
              <a:gd name="connsiteY2770" fmla="*/ 12749689 h 23902640"/>
              <a:gd name="connsiteX2771" fmla="*/ 24272843 w 43671952"/>
              <a:gd name="connsiteY2771" fmla="*/ 12772549 h 23902640"/>
              <a:gd name="connsiteX2772" fmla="*/ 24249983 w 43671952"/>
              <a:gd name="connsiteY2772" fmla="*/ 12795409 h 23902640"/>
              <a:gd name="connsiteX2773" fmla="*/ 24227123 w 43671952"/>
              <a:gd name="connsiteY2773" fmla="*/ 12772549 h 23902640"/>
              <a:gd name="connsiteX2774" fmla="*/ 24249983 w 43671952"/>
              <a:gd name="connsiteY2774" fmla="*/ 12749689 h 23902640"/>
              <a:gd name="connsiteX2775" fmla="*/ 24573835 w 43671952"/>
              <a:gd name="connsiteY2775" fmla="*/ 12740164 h 23902640"/>
              <a:gd name="connsiteX2776" fmla="*/ 24596695 w 43671952"/>
              <a:gd name="connsiteY2776" fmla="*/ 12763024 h 23902640"/>
              <a:gd name="connsiteX2777" fmla="*/ 24573835 w 43671952"/>
              <a:gd name="connsiteY2777" fmla="*/ 12785884 h 23902640"/>
              <a:gd name="connsiteX2778" fmla="*/ 24550975 w 43671952"/>
              <a:gd name="connsiteY2778" fmla="*/ 12763024 h 23902640"/>
              <a:gd name="connsiteX2779" fmla="*/ 24573835 w 43671952"/>
              <a:gd name="connsiteY2779" fmla="*/ 12740164 h 23902640"/>
              <a:gd name="connsiteX2780" fmla="*/ 22449757 w 43671952"/>
              <a:gd name="connsiteY2780" fmla="*/ 12737782 h 23902640"/>
              <a:gd name="connsiteX2781" fmla="*/ 22472617 w 43671952"/>
              <a:gd name="connsiteY2781" fmla="*/ 12760642 h 23902640"/>
              <a:gd name="connsiteX2782" fmla="*/ 22449757 w 43671952"/>
              <a:gd name="connsiteY2782" fmla="*/ 12783502 h 23902640"/>
              <a:gd name="connsiteX2783" fmla="*/ 22426897 w 43671952"/>
              <a:gd name="connsiteY2783" fmla="*/ 12760642 h 23902640"/>
              <a:gd name="connsiteX2784" fmla="*/ 22449757 w 43671952"/>
              <a:gd name="connsiteY2784" fmla="*/ 12737782 h 23902640"/>
              <a:gd name="connsiteX2785" fmla="*/ 16951515 w 43671952"/>
              <a:gd name="connsiteY2785" fmla="*/ 12683012 h 23902640"/>
              <a:gd name="connsiteX2786" fmla="*/ 16974375 w 43671952"/>
              <a:gd name="connsiteY2786" fmla="*/ 12705872 h 23902640"/>
              <a:gd name="connsiteX2787" fmla="*/ 16951515 w 43671952"/>
              <a:gd name="connsiteY2787" fmla="*/ 12728732 h 23902640"/>
              <a:gd name="connsiteX2788" fmla="*/ 16928655 w 43671952"/>
              <a:gd name="connsiteY2788" fmla="*/ 12705872 h 23902640"/>
              <a:gd name="connsiteX2789" fmla="*/ 16951515 w 43671952"/>
              <a:gd name="connsiteY2789" fmla="*/ 12683012 h 23902640"/>
              <a:gd name="connsiteX2790" fmla="*/ 24211883 w 43671952"/>
              <a:gd name="connsiteY2790" fmla="*/ 12661583 h 23902640"/>
              <a:gd name="connsiteX2791" fmla="*/ 24234743 w 43671952"/>
              <a:gd name="connsiteY2791" fmla="*/ 12684443 h 23902640"/>
              <a:gd name="connsiteX2792" fmla="*/ 24211883 w 43671952"/>
              <a:gd name="connsiteY2792" fmla="*/ 12707303 h 23902640"/>
              <a:gd name="connsiteX2793" fmla="*/ 24189023 w 43671952"/>
              <a:gd name="connsiteY2793" fmla="*/ 12684443 h 23902640"/>
              <a:gd name="connsiteX2794" fmla="*/ 24211883 w 43671952"/>
              <a:gd name="connsiteY2794" fmla="*/ 12661583 h 23902640"/>
              <a:gd name="connsiteX2795" fmla="*/ 16246667 w 43671952"/>
              <a:gd name="connsiteY2795" fmla="*/ 12623481 h 23902640"/>
              <a:gd name="connsiteX2796" fmla="*/ 16269527 w 43671952"/>
              <a:gd name="connsiteY2796" fmla="*/ 12646341 h 23902640"/>
              <a:gd name="connsiteX2797" fmla="*/ 16246667 w 43671952"/>
              <a:gd name="connsiteY2797" fmla="*/ 12669201 h 23902640"/>
              <a:gd name="connsiteX2798" fmla="*/ 16223808 w 43671952"/>
              <a:gd name="connsiteY2798" fmla="*/ 12646341 h 23902640"/>
              <a:gd name="connsiteX2799" fmla="*/ 16246667 w 43671952"/>
              <a:gd name="connsiteY2799" fmla="*/ 12623481 h 23902640"/>
              <a:gd name="connsiteX2800" fmla="*/ 16270479 w 43671952"/>
              <a:gd name="connsiteY2800" fmla="*/ 12554424 h 23902640"/>
              <a:gd name="connsiteX2801" fmla="*/ 16293339 w 43671952"/>
              <a:gd name="connsiteY2801" fmla="*/ 12577284 h 23902640"/>
              <a:gd name="connsiteX2802" fmla="*/ 16270479 w 43671952"/>
              <a:gd name="connsiteY2802" fmla="*/ 12600144 h 23902640"/>
              <a:gd name="connsiteX2803" fmla="*/ 16247619 w 43671952"/>
              <a:gd name="connsiteY2803" fmla="*/ 12577284 h 23902640"/>
              <a:gd name="connsiteX2804" fmla="*/ 16270479 w 43671952"/>
              <a:gd name="connsiteY2804" fmla="*/ 12554424 h 23902640"/>
              <a:gd name="connsiteX2805" fmla="*/ 11544475 w 43671952"/>
              <a:gd name="connsiteY2805" fmla="*/ 12537756 h 23902640"/>
              <a:gd name="connsiteX2806" fmla="*/ 11567334 w 43671952"/>
              <a:gd name="connsiteY2806" fmla="*/ 12560616 h 23902640"/>
              <a:gd name="connsiteX2807" fmla="*/ 11544475 w 43671952"/>
              <a:gd name="connsiteY2807" fmla="*/ 12583476 h 23902640"/>
              <a:gd name="connsiteX2808" fmla="*/ 11521614 w 43671952"/>
              <a:gd name="connsiteY2808" fmla="*/ 12560616 h 23902640"/>
              <a:gd name="connsiteX2809" fmla="*/ 11544475 w 43671952"/>
              <a:gd name="connsiteY2809" fmla="*/ 12537756 h 23902640"/>
              <a:gd name="connsiteX2810" fmla="*/ 17153923 w 43671952"/>
              <a:gd name="connsiteY2810" fmla="*/ 12532994 h 23902640"/>
              <a:gd name="connsiteX2811" fmla="*/ 17176783 w 43671952"/>
              <a:gd name="connsiteY2811" fmla="*/ 12555854 h 23902640"/>
              <a:gd name="connsiteX2812" fmla="*/ 17153923 w 43671952"/>
              <a:gd name="connsiteY2812" fmla="*/ 12578714 h 23902640"/>
              <a:gd name="connsiteX2813" fmla="*/ 17131063 w 43671952"/>
              <a:gd name="connsiteY2813" fmla="*/ 12555854 h 23902640"/>
              <a:gd name="connsiteX2814" fmla="*/ 17153923 w 43671952"/>
              <a:gd name="connsiteY2814" fmla="*/ 12532994 h 23902640"/>
              <a:gd name="connsiteX2815" fmla="*/ 24061863 w 43671952"/>
              <a:gd name="connsiteY2815" fmla="*/ 12521090 h 23902640"/>
              <a:gd name="connsiteX2816" fmla="*/ 24084723 w 43671952"/>
              <a:gd name="connsiteY2816" fmla="*/ 12543950 h 23902640"/>
              <a:gd name="connsiteX2817" fmla="*/ 24061863 w 43671952"/>
              <a:gd name="connsiteY2817" fmla="*/ 12566810 h 23902640"/>
              <a:gd name="connsiteX2818" fmla="*/ 24039003 w 43671952"/>
              <a:gd name="connsiteY2818" fmla="*/ 12543950 h 23902640"/>
              <a:gd name="connsiteX2819" fmla="*/ 24061863 w 43671952"/>
              <a:gd name="connsiteY2819" fmla="*/ 12521090 h 23902640"/>
              <a:gd name="connsiteX2820" fmla="*/ 24595263 w 43671952"/>
              <a:gd name="connsiteY2820" fmla="*/ 12513946 h 23902640"/>
              <a:gd name="connsiteX2821" fmla="*/ 24618123 w 43671952"/>
              <a:gd name="connsiteY2821" fmla="*/ 12536806 h 23902640"/>
              <a:gd name="connsiteX2822" fmla="*/ 24595263 w 43671952"/>
              <a:gd name="connsiteY2822" fmla="*/ 12559666 h 23902640"/>
              <a:gd name="connsiteX2823" fmla="*/ 24572403 w 43671952"/>
              <a:gd name="connsiteY2823" fmla="*/ 12536806 h 23902640"/>
              <a:gd name="connsiteX2824" fmla="*/ 24595263 w 43671952"/>
              <a:gd name="connsiteY2824" fmla="*/ 12513946 h 23902640"/>
              <a:gd name="connsiteX2825" fmla="*/ 23835643 w 43671952"/>
              <a:gd name="connsiteY2825" fmla="*/ 12468702 h 23902640"/>
              <a:gd name="connsiteX2826" fmla="*/ 23858503 w 43671952"/>
              <a:gd name="connsiteY2826" fmla="*/ 12491562 h 23902640"/>
              <a:gd name="connsiteX2827" fmla="*/ 23835643 w 43671952"/>
              <a:gd name="connsiteY2827" fmla="*/ 12514422 h 23902640"/>
              <a:gd name="connsiteX2828" fmla="*/ 23812783 w 43671952"/>
              <a:gd name="connsiteY2828" fmla="*/ 12491562 h 23902640"/>
              <a:gd name="connsiteX2829" fmla="*/ 23835643 w 43671952"/>
              <a:gd name="connsiteY2829" fmla="*/ 12468702 h 23902640"/>
              <a:gd name="connsiteX2830" fmla="*/ 14240057 w 43671952"/>
              <a:gd name="connsiteY2830" fmla="*/ 12449649 h 23902640"/>
              <a:gd name="connsiteX2831" fmla="*/ 14262917 w 43671952"/>
              <a:gd name="connsiteY2831" fmla="*/ 12472509 h 23902640"/>
              <a:gd name="connsiteX2832" fmla="*/ 14240057 w 43671952"/>
              <a:gd name="connsiteY2832" fmla="*/ 12495369 h 23902640"/>
              <a:gd name="connsiteX2833" fmla="*/ 14217197 w 43671952"/>
              <a:gd name="connsiteY2833" fmla="*/ 12472509 h 23902640"/>
              <a:gd name="connsiteX2834" fmla="*/ 14240057 w 43671952"/>
              <a:gd name="connsiteY2834" fmla="*/ 12449649 h 23902640"/>
              <a:gd name="connsiteX2835" fmla="*/ 18457283 w 43671952"/>
              <a:gd name="connsiteY2835" fmla="*/ 12388861 h 23902640"/>
              <a:gd name="connsiteX2836" fmla="*/ 18537923 w 43671952"/>
              <a:gd name="connsiteY2836" fmla="*/ 12442450 h 23902640"/>
              <a:gd name="connsiteX2837" fmla="*/ 18537751 w 43671952"/>
              <a:gd name="connsiteY2837" fmla="*/ 12535165 h 23902640"/>
              <a:gd name="connsiteX2838" fmla="*/ 18559695 w 43671952"/>
              <a:gd name="connsiteY2838" fmla="*/ 12549796 h 23902640"/>
              <a:gd name="connsiteX2839" fmla="*/ 18581643 w 43671952"/>
              <a:gd name="connsiteY2839" fmla="*/ 12688784 h 23902640"/>
              <a:gd name="connsiteX2840" fmla="*/ 18577051 w 43671952"/>
              <a:gd name="connsiteY2840" fmla="*/ 12801236 h 23902640"/>
              <a:gd name="connsiteX2841" fmla="*/ 18413391 w 43671952"/>
              <a:gd name="connsiteY2841" fmla="*/ 12769252 h 23902640"/>
              <a:gd name="connsiteX2842" fmla="*/ 18413391 w 43671952"/>
              <a:gd name="connsiteY2842" fmla="*/ 12835088 h 23902640"/>
              <a:gd name="connsiteX2843" fmla="*/ 18462391 w 43671952"/>
              <a:gd name="connsiteY2843" fmla="*/ 12891058 h 23902640"/>
              <a:gd name="connsiteX2844" fmla="*/ 18447415 w 43671952"/>
              <a:gd name="connsiteY2844" fmla="*/ 13004024 h 23902640"/>
              <a:gd name="connsiteX2845" fmla="*/ 18232895 w 43671952"/>
              <a:gd name="connsiteY2845" fmla="*/ 12884600 h 23902640"/>
              <a:gd name="connsiteX2846" fmla="*/ 18245143 w 43671952"/>
              <a:gd name="connsiteY2846" fmla="*/ 12696100 h 23902640"/>
              <a:gd name="connsiteX2847" fmla="*/ 18179307 w 43671952"/>
              <a:gd name="connsiteY2847" fmla="*/ 12652208 h 23902640"/>
              <a:gd name="connsiteX2848" fmla="*/ 18054947 w 43671952"/>
              <a:gd name="connsiteY2848" fmla="*/ 12696100 h 23902640"/>
              <a:gd name="connsiteX2849" fmla="*/ 17915959 w 43671952"/>
              <a:gd name="connsiteY2849" fmla="*/ 12791197 h 23902640"/>
              <a:gd name="connsiteX2850" fmla="*/ 17923275 w 43671952"/>
              <a:gd name="connsiteY2850" fmla="*/ 12732676 h 23902640"/>
              <a:gd name="connsiteX2851" fmla="*/ 18098839 w 43671952"/>
              <a:gd name="connsiteY2851" fmla="*/ 12549796 h 23902640"/>
              <a:gd name="connsiteX2852" fmla="*/ 18215883 w 43671952"/>
              <a:gd name="connsiteY2852" fmla="*/ 12535165 h 23902640"/>
              <a:gd name="connsiteX2853" fmla="*/ 18230513 w 43671952"/>
              <a:gd name="connsiteY2853" fmla="*/ 12637578 h 23902640"/>
              <a:gd name="connsiteX2854" fmla="*/ 18298903 w 43671952"/>
              <a:gd name="connsiteY2854" fmla="*/ 12530402 h 23902640"/>
              <a:gd name="connsiteX2855" fmla="*/ 18354871 w 43671952"/>
              <a:gd name="connsiteY2855" fmla="*/ 12476644 h 23902640"/>
              <a:gd name="connsiteX2856" fmla="*/ 18477019 w 43671952"/>
              <a:gd name="connsiteY2856" fmla="*/ 12477158 h 23902640"/>
              <a:gd name="connsiteX2857" fmla="*/ 18457283 w 43671952"/>
              <a:gd name="connsiteY2857" fmla="*/ 12388861 h 23902640"/>
              <a:gd name="connsiteX2858" fmla="*/ 11689734 w 43671952"/>
              <a:gd name="connsiteY2858" fmla="*/ 12380593 h 23902640"/>
              <a:gd name="connsiteX2859" fmla="*/ 11712594 w 43671952"/>
              <a:gd name="connsiteY2859" fmla="*/ 12403453 h 23902640"/>
              <a:gd name="connsiteX2860" fmla="*/ 11689734 w 43671952"/>
              <a:gd name="connsiteY2860" fmla="*/ 12426313 h 23902640"/>
              <a:gd name="connsiteX2861" fmla="*/ 11666874 w 43671952"/>
              <a:gd name="connsiteY2861" fmla="*/ 12403453 h 23902640"/>
              <a:gd name="connsiteX2862" fmla="*/ 11689734 w 43671952"/>
              <a:gd name="connsiteY2862" fmla="*/ 12380593 h 23902640"/>
              <a:gd name="connsiteX2863" fmla="*/ 23190327 w 43671952"/>
              <a:gd name="connsiteY2863" fmla="*/ 12363927 h 23902640"/>
              <a:gd name="connsiteX2864" fmla="*/ 23213187 w 43671952"/>
              <a:gd name="connsiteY2864" fmla="*/ 12386787 h 23902640"/>
              <a:gd name="connsiteX2865" fmla="*/ 23190327 w 43671952"/>
              <a:gd name="connsiteY2865" fmla="*/ 12409647 h 23902640"/>
              <a:gd name="connsiteX2866" fmla="*/ 23167467 w 43671952"/>
              <a:gd name="connsiteY2866" fmla="*/ 12386787 h 23902640"/>
              <a:gd name="connsiteX2867" fmla="*/ 23190327 w 43671952"/>
              <a:gd name="connsiteY2867" fmla="*/ 12363927 h 23902640"/>
              <a:gd name="connsiteX2868" fmla="*/ 17025335 w 43671952"/>
              <a:gd name="connsiteY2868" fmla="*/ 12344875 h 23902640"/>
              <a:gd name="connsiteX2869" fmla="*/ 17048195 w 43671952"/>
              <a:gd name="connsiteY2869" fmla="*/ 12367735 h 23902640"/>
              <a:gd name="connsiteX2870" fmla="*/ 17025335 w 43671952"/>
              <a:gd name="connsiteY2870" fmla="*/ 12390595 h 23902640"/>
              <a:gd name="connsiteX2871" fmla="*/ 17002475 w 43671952"/>
              <a:gd name="connsiteY2871" fmla="*/ 12367735 h 23902640"/>
              <a:gd name="connsiteX2872" fmla="*/ 17025335 w 43671952"/>
              <a:gd name="connsiteY2872" fmla="*/ 12344875 h 23902640"/>
              <a:gd name="connsiteX2873" fmla="*/ 12531976 w 43671952"/>
              <a:gd name="connsiteY2873" fmla="*/ 12279134 h 23902640"/>
              <a:gd name="connsiteX2874" fmla="*/ 12612445 w 43671952"/>
              <a:gd name="connsiteY2874" fmla="*/ 12352286 h 23902640"/>
              <a:gd name="connsiteX2875" fmla="*/ 12627073 w 43671952"/>
              <a:gd name="connsiteY2875" fmla="*/ 12432753 h 23902640"/>
              <a:gd name="connsiteX2876" fmla="*/ 12670964 w 43671952"/>
              <a:gd name="connsiteY2876" fmla="*/ 12476645 h 23902640"/>
              <a:gd name="connsiteX2877" fmla="*/ 12678279 w 43671952"/>
              <a:gd name="connsiteY2877" fmla="*/ 12739992 h 23902640"/>
              <a:gd name="connsiteX2878" fmla="*/ 12590497 w 43671952"/>
              <a:gd name="connsiteY2878" fmla="*/ 12798513 h 23902640"/>
              <a:gd name="connsiteX2879" fmla="*/ 12451509 w 43671952"/>
              <a:gd name="connsiteY2879" fmla="*/ 12798513 h 23902640"/>
              <a:gd name="connsiteX2880" fmla="*/ 12385674 w 43671952"/>
              <a:gd name="connsiteY2880" fmla="*/ 12681470 h 23902640"/>
              <a:gd name="connsiteX2881" fmla="*/ 12378359 w 43671952"/>
              <a:gd name="connsiteY2881" fmla="*/ 12483960 h 23902640"/>
              <a:gd name="connsiteX2882" fmla="*/ 12444193 w 43671952"/>
              <a:gd name="connsiteY2882" fmla="*/ 12440069 h 23902640"/>
              <a:gd name="connsiteX2883" fmla="*/ 12436880 w 43671952"/>
              <a:gd name="connsiteY2883" fmla="*/ 12330341 h 23902640"/>
              <a:gd name="connsiteX2884" fmla="*/ 12495399 w 43671952"/>
              <a:gd name="connsiteY2884" fmla="*/ 12330341 h 23902640"/>
              <a:gd name="connsiteX2885" fmla="*/ 23899939 w 43671952"/>
              <a:gd name="connsiteY2885" fmla="*/ 12275821 h 23902640"/>
              <a:gd name="connsiteX2886" fmla="*/ 23922799 w 43671952"/>
              <a:gd name="connsiteY2886" fmla="*/ 12298681 h 23902640"/>
              <a:gd name="connsiteX2887" fmla="*/ 23899939 w 43671952"/>
              <a:gd name="connsiteY2887" fmla="*/ 12321541 h 23902640"/>
              <a:gd name="connsiteX2888" fmla="*/ 23877079 w 43671952"/>
              <a:gd name="connsiteY2888" fmla="*/ 12298681 h 23902640"/>
              <a:gd name="connsiteX2889" fmla="*/ 23899939 w 43671952"/>
              <a:gd name="connsiteY2889" fmla="*/ 12275821 h 23902640"/>
              <a:gd name="connsiteX2890" fmla="*/ 18115219 w 43671952"/>
              <a:gd name="connsiteY2890" fmla="*/ 12253912 h 23902640"/>
              <a:gd name="connsiteX2891" fmla="*/ 18134267 w 43671952"/>
              <a:gd name="connsiteY2891" fmla="*/ 12257087 h 23902640"/>
              <a:gd name="connsiteX2892" fmla="*/ 18140619 w 43671952"/>
              <a:gd name="connsiteY2892" fmla="*/ 12276137 h 23902640"/>
              <a:gd name="connsiteX2893" fmla="*/ 18146967 w 43671952"/>
              <a:gd name="connsiteY2893" fmla="*/ 12285662 h 23902640"/>
              <a:gd name="connsiteX2894" fmla="*/ 18150143 w 43671952"/>
              <a:gd name="connsiteY2894" fmla="*/ 12295187 h 23902640"/>
              <a:gd name="connsiteX2895" fmla="*/ 18153319 w 43671952"/>
              <a:gd name="connsiteY2895" fmla="*/ 12399962 h 23902640"/>
              <a:gd name="connsiteX2896" fmla="*/ 18150143 w 43671952"/>
              <a:gd name="connsiteY2896" fmla="*/ 12425362 h 23902640"/>
              <a:gd name="connsiteX2897" fmla="*/ 18140619 w 43671952"/>
              <a:gd name="connsiteY2897" fmla="*/ 12431712 h 23902640"/>
              <a:gd name="connsiteX2898" fmla="*/ 18134267 w 43671952"/>
              <a:gd name="connsiteY2898" fmla="*/ 12441237 h 23902640"/>
              <a:gd name="connsiteX2899" fmla="*/ 18108867 w 43671952"/>
              <a:gd name="connsiteY2899" fmla="*/ 12425362 h 23902640"/>
              <a:gd name="connsiteX2900" fmla="*/ 18105693 w 43671952"/>
              <a:gd name="connsiteY2900" fmla="*/ 12415837 h 23902640"/>
              <a:gd name="connsiteX2901" fmla="*/ 18086643 w 43671952"/>
              <a:gd name="connsiteY2901" fmla="*/ 12387262 h 23902640"/>
              <a:gd name="connsiteX2902" fmla="*/ 18080293 w 43671952"/>
              <a:gd name="connsiteY2902" fmla="*/ 12377737 h 23902640"/>
              <a:gd name="connsiteX2903" fmla="*/ 18077119 w 43671952"/>
              <a:gd name="connsiteY2903" fmla="*/ 12368212 h 23902640"/>
              <a:gd name="connsiteX2904" fmla="*/ 18077119 w 43671952"/>
              <a:gd name="connsiteY2904" fmla="*/ 12307887 h 23902640"/>
              <a:gd name="connsiteX2905" fmla="*/ 18089819 w 43671952"/>
              <a:gd name="connsiteY2905" fmla="*/ 12288837 h 23902640"/>
              <a:gd name="connsiteX2906" fmla="*/ 18096167 w 43671952"/>
              <a:gd name="connsiteY2906" fmla="*/ 12279312 h 23902640"/>
              <a:gd name="connsiteX2907" fmla="*/ 18105693 w 43671952"/>
              <a:gd name="connsiteY2907" fmla="*/ 12260262 h 23902640"/>
              <a:gd name="connsiteX2908" fmla="*/ 18115219 w 43671952"/>
              <a:gd name="connsiteY2908" fmla="*/ 12253912 h 23902640"/>
              <a:gd name="connsiteX2909" fmla="*/ 16982475 w 43671952"/>
              <a:gd name="connsiteY2909" fmla="*/ 12213906 h 23902640"/>
              <a:gd name="connsiteX2910" fmla="*/ 17005335 w 43671952"/>
              <a:gd name="connsiteY2910" fmla="*/ 12236766 h 23902640"/>
              <a:gd name="connsiteX2911" fmla="*/ 16982475 w 43671952"/>
              <a:gd name="connsiteY2911" fmla="*/ 12259626 h 23902640"/>
              <a:gd name="connsiteX2912" fmla="*/ 16959615 w 43671952"/>
              <a:gd name="connsiteY2912" fmla="*/ 12236766 h 23902640"/>
              <a:gd name="connsiteX2913" fmla="*/ 16982475 w 43671952"/>
              <a:gd name="connsiteY2913" fmla="*/ 12213906 h 23902640"/>
              <a:gd name="connsiteX2914" fmla="*/ 31029399 w 43671952"/>
              <a:gd name="connsiteY2914" fmla="*/ 12183745 h 23902640"/>
              <a:gd name="connsiteX2915" fmla="*/ 31052259 w 43671952"/>
              <a:gd name="connsiteY2915" fmla="*/ 12206605 h 23902640"/>
              <a:gd name="connsiteX2916" fmla="*/ 31029399 w 43671952"/>
              <a:gd name="connsiteY2916" fmla="*/ 12229465 h 23902640"/>
              <a:gd name="connsiteX2917" fmla="*/ 31006539 w 43671952"/>
              <a:gd name="connsiteY2917" fmla="*/ 12206605 h 23902640"/>
              <a:gd name="connsiteX2918" fmla="*/ 31029399 w 43671952"/>
              <a:gd name="connsiteY2918" fmla="*/ 12183745 h 23902640"/>
              <a:gd name="connsiteX2919" fmla="*/ 18366041 w 43671952"/>
              <a:gd name="connsiteY2919" fmla="*/ 12171362 h 23902640"/>
              <a:gd name="connsiteX2920" fmla="*/ 18381915 w 43671952"/>
              <a:gd name="connsiteY2920" fmla="*/ 12174537 h 23902640"/>
              <a:gd name="connsiteX2921" fmla="*/ 18400965 w 43671952"/>
              <a:gd name="connsiteY2921" fmla="*/ 12187237 h 23902640"/>
              <a:gd name="connsiteX2922" fmla="*/ 18407315 w 43671952"/>
              <a:gd name="connsiteY2922" fmla="*/ 12196762 h 23902640"/>
              <a:gd name="connsiteX2923" fmla="*/ 18416839 w 43671952"/>
              <a:gd name="connsiteY2923" fmla="*/ 12206287 h 23902640"/>
              <a:gd name="connsiteX2924" fmla="*/ 18420015 w 43671952"/>
              <a:gd name="connsiteY2924" fmla="*/ 12215812 h 23902640"/>
              <a:gd name="connsiteX2925" fmla="*/ 18407315 w 43671952"/>
              <a:gd name="connsiteY2925" fmla="*/ 12279312 h 23902640"/>
              <a:gd name="connsiteX2926" fmla="*/ 18404141 w 43671952"/>
              <a:gd name="connsiteY2926" fmla="*/ 12285662 h 23902640"/>
              <a:gd name="connsiteX2927" fmla="*/ 18366041 w 43671952"/>
              <a:gd name="connsiteY2927" fmla="*/ 12253912 h 23902640"/>
              <a:gd name="connsiteX2928" fmla="*/ 18362867 w 43671952"/>
              <a:gd name="connsiteY2928" fmla="*/ 12244387 h 23902640"/>
              <a:gd name="connsiteX2929" fmla="*/ 18350165 w 43671952"/>
              <a:gd name="connsiteY2929" fmla="*/ 12225337 h 23902640"/>
              <a:gd name="connsiteX2930" fmla="*/ 18353339 w 43671952"/>
              <a:gd name="connsiteY2930" fmla="*/ 12187237 h 23902640"/>
              <a:gd name="connsiteX2931" fmla="*/ 18356515 w 43671952"/>
              <a:gd name="connsiteY2931" fmla="*/ 12177712 h 23902640"/>
              <a:gd name="connsiteX2932" fmla="*/ 18366041 w 43671952"/>
              <a:gd name="connsiteY2932" fmla="*/ 12171362 h 23902640"/>
              <a:gd name="connsiteX2933" fmla="*/ 17681875 w 43671952"/>
              <a:gd name="connsiteY2933" fmla="*/ 12162091 h 23902640"/>
              <a:gd name="connsiteX2934" fmla="*/ 17659927 w 43671952"/>
              <a:gd name="connsiteY2934" fmla="*/ 12264504 h 23902640"/>
              <a:gd name="connsiteX2935" fmla="*/ 17513623 w 43671952"/>
              <a:gd name="connsiteY2935" fmla="*/ 12418123 h 23902640"/>
              <a:gd name="connsiteX2936" fmla="*/ 17352691 w 43671952"/>
              <a:gd name="connsiteY2936" fmla="*/ 12513221 h 23902640"/>
              <a:gd name="connsiteX2937" fmla="*/ 17469733 w 43671952"/>
              <a:gd name="connsiteY2937" fmla="*/ 12359601 h 23902640"/>
              <a:gd name="connsiteX2938" fmla="*/ 17681875 w 43671952"/>
              <a:gd name="connsiteY2938" fmla="*/ 12162091 h 23902640"/>
              <a:gd name="connsiteX2939" fmla="*/ 23895179 w 43671952"/>
              <a:gd name="connsiteY2939" fmla="*/ 12147234 h 23902640"/>
              <a:gd name="connsiteX2940" fmla="*/ 23918039 w 43671952"/>
              <a:gd name="connsiteY2940" fmla="*/ 12170094 h 23902640"/>
              <a:gd name="connsiteX2941" fmla="*/ 23895179 w 43671952"/>
              <a:gd name="connsiteY2941" fmla="*/ 12192954 h 23902640"/>
              <a:gd name="connsiteX2942" fmla="*/ 23872319 w 43671952"/>
              <a:gd name="connsiteY2942" fmla="*/ 12170094 h 23902640"/>
              <a:gd name="connsiteX2943" fmla="*/ 23895179 w 43671952"/>
              <a:gd name="connsiteY2943" fmla="*/ 12147234 h 23902640"/>
              <a:gd name="connsiteX2944" fmla="*/ 18266989 w 43671952"/>
              <a:gd name="connsiteY2944" fmla="*/ 12144021 h 23902640"/>
              <a:gd name="connsiteX2945" fmla="*/ 18273967 w 43671952"/>
              <a:gd name="connsiteY2945" fmla="*/ 12149137 h 23902640"/>
              <a:gd name="connsiteX2946" fmla="*/ 18280315 w 43671952"/>
              <a:gd name="connsiteY2946" fmla="*/ 12168187 h 23902640"/>
              <a:gd name="connsiteX2947" fmla="*/ 18283491 w 43671952"/>
              <a:gd name="connsiteY2947" fmla="*/ 12177712 h 23902640"/>
              <a:gd name="connsiteX2948" fmla="*/ 18277141 w 43671952"/>
              <a:gd name="connsiteY2948" fmla="*/ 12244387 h 23902640"/>
              <a:gd name="connsiteX2949" fmla="*/ 18270791 w 43671952"/>
              <a:gd name="connsiteY2949" fmla="*/ 12253912 h 23902640"/>
              <a:gd name="connsiteX2950" fmla="*/ 18261267 w 43671952"/>
              <a:gd name="connsiteY2950" fmla="*/ 12272962 h 23902640"/>
              <a:gd name="connsiteX2951" fmla="*/ 18251741 w 43671952"/>
              <a:gd name="connsiteY2951" fmla="*/ 12279312 h 23902640"/>
              <a:gd name="connsiteX2952" fmla="*/ 18229515 w 43671952"/>
              <a:gd name="connsiteY2952" fmla="*/ 12282487 h 23902640"/>
              <a:gd name="connsiteX2953" fmla="*/ 18207291 w 43671952"/>
              <a:gd name="connsiteY2953" fmla="*/ 12266612 h 23902640"/>
              <a:gd name="connsiteX2954" fmla="*/ 18210467 w 43671952"/>
              <a:gd name="connsiteY2954" fmla="*/ 12212637 h 23902640"/>
              <a:gd name="connsiteX2955" fmla="*/ 18213641 w 43671952"/>
              <a:gd name="connsiteY2955" fmla="*/ 12203112 h 23902640"/>
              <a:gd name="connsiteX2956" fmla="*/ 18226341 w 43671952"/>
              <a:gd name="connsiteY2956" fmla="*/ 12184062 h 23902640"/>
              <a:gd name="connsiteX2957" fmla="*/ 18235867 w 43671952"/>
              <a:gd name="connsiteY2957" fmla="*/ 12180887 h 23902640"/>
              <a:gd name="connsiteX2958" fmla="*/ 18245391 w 43671952"/>
              <a:gd name="connsiteY2958" fmla="*/ 12161837 h 23902640"/>
              <a:gd name="connsiteX2959" fmla="*/ 18254915 w 43671952"/>
              <a:gd name="connsiteY2959" fmla="*/ 12155487 h 23902640"/>
              <a:gd name="connsiteX2960" fmla="*/ 18266989 w 43671952"/>
              <a:gd name="connsiteY2960" fmla="*/ 12144021 h 23902640"/>
              <a:gd name="connsiteX2961" fmla="*/ 23399879 w 43671952"/>
              <a:gd name="connsiteY2961" fmla="*/ 12042459 h 23902640"/>
              <a:gd name="connsiteX2962" fmla="*/ 23422739 w 43671952"/>
              <a:gd name="connsiteY2962" fmla="*/ 12065319 h 23902640"/>
              <a:gd name="connsiteX2963" fmla="*/ 23399879 w 43671952"/>
              <a:gd name="connsiteY2963" fmla="*/ 12088179 h 23902640"/>
              <a:gd name="connsiteX2964" fmla="*/ 23377019 w 43671952"/>
              <a:gd name="connsiteY2964" fmla="*/ 12065319 h 23902640"/>
              <a:gd name="connsiteX2965" fmla="*/ 23399879 w 43671952"/>
              <a:gd name="connsiteY2965" fmla="*/ 12042459 h 23902640"/>
              <a:gd name="connsiteX2966" fmla="*/ 18016791 w 43671952"/>
              <a:gd name="connsiteY2966" fmla="*/ 12034837 h 23902640"/>
              <a:gd name="connsiteX2967" fmla="*/ 18048543 w 43671952"/>
              <a:gd name="connsiteY2967" fmla="*/ 12041187 h 23902640"/>
              <a:gd name="connsiteX2968" fmla="*/ 18058067 w 43671952"/>
              <a:gd name="connsiteY2968" fmla="*/ 12047537 h 23902640"/>
              <a:gd name="connsiteX2969" fmla="*/ 18080291 w 43671952"/>
              <a:gd name="connsiteY2969" fmla="*/ 12053887 h 23902640"/>
              <a:gd name="connsiteX2970" fmla="*/ 18131091 w 43671952"/>
              <a:gd name="connsiteY2970" fmla="*/ 12057062 h 23902640"/>
              <a:gd name="connsiteX2971" fmla="*/ 18140619 w 43671952"/>
              <a:gd name="connsiteY2971" fmla="*/ 12060237 h 23902640"/>
              <a:gd name="connsiteX2972" fmla="*/ 18146967 w 43671952"/>
              <a:gd name="connsiteY2972" fmla="*/ 12069762 h 23902640"/>
              <a:gd name="connsiteX2973" fmla="*/ 18156491 w 43671952"/>
              <a:gd name="connsiteY2973" fmla="*/ 12076112 h 23902640"/>
              <a:gd name="connsiteX2974" fmla="*/ 18159667 w 43671952"/>
              <a:gd name="connsiteY2974" fmla="*/ 12085637 h 23902640"/>
              <a:gd name="connsiteX2975" fmla="*/ 18153319 w 43671952"/>
              <a:gd name="connsiteY2975" fmla="*/ 12111037 h 23902640"/>
              <a:gd name="connsiteX2976" fmla="*/ 18146967 w 43671952"/>
              <a:gd name="connsiteY2976" fmla="*/ 12120562 h 23902640"/>
              <a:gd name="connsiteX2977" fmla="*/ 18140619 w 43671952"/>
              <a:gd name="connsiteY2977" fmla="*/ 12139612 h 23902640"/>
              <a:gd name="connsiteX2978" fmla="*/ 18134267 w 43671952"/>
              <a:gd name="connsiteY2978" fmla="*/ 12158662 h 23902640"/>
              <a:gd name="connsiteX2979" fmla="*/ 18131091 w 43671952"/>
              <a:gd name="connsiteY2979" fmla="*/ 12168187 h 23902640"/>
              <a:gd name="connsiteX2980" fmla="*/ 18121567 w 43671952"/>
              <a:gd name="connsiteY2980" fmla="*/ 12174537 h 23902640"/>
              <a:gd name="connsiteX2981" fmla="*/ 18115215 w 43671952"/>
              <a:gd name="connsiteY2981" fmla="*/ 12187237 h 23902640"/>
              <a:gd name="connsiteX2982" fmla="*/ 18105691 w 43671952"/>
              <a:gd name="connsiteY2982" fmla="*/ 12193587 h 23902640"/>
              <a:gd name="connsiteX2983" fmla="*/ 18077119 w 43671952"/>
              <a:gd name="connsiteY2983" fmla="*/ 12215812 h 23902640"/>
              <a:gd name="connsiteX2984" fmla="*/ 18067591 w 43671952"/>
              <a:gd name="connsiteY2984" fmla="*/ 12218987 h 23902640"/>
              <a:gd name="connsiteX2985" fmla="*/ 18048543 w 43671952"/>
              <a:gd name="connsiteY2985" fmla="*/ 12231687 h 23902640"/>
              <a:gd name="connsiteX2986" fmla="*/ 18019967 w 43671952"/>
              <a:gd name="connsiteY2986" fmla="*/ 12241212 h 23902640"/>
              <a:gd name="connsiteX2987" fmla="*/ 18010443 w 43671952"/>
              <a:gd name="connsiteY2987" fmla="*/ 12244387 h 23902640"/>
              <a:gd name="connsiteX2988" fmla="*/ 17985043 w 43671952"/>
              <a:gd name="connsiteY2988" fmla="*/ 12244387 h 23902640"/>
              <a:gd name="connsiteX2989" fmla="*/ 17978691 w 43671952"/>
              <a:gd name="connsiteY2989" fmla="*/ 12187237 h 23902640"/>
              <a:gd name="connsiteX2990" fmla="*/ 17988217 w 43671952"/>
              <a:gd name="connsiteY2990" fmla="*/ 12180887 h 23902640"/>
              <a:gd name="connsiteX2991" fmla="*/ 18004091 w 43671952"/>
              <a:gd name="connsiteY2991" fmla="*/ 12152312 h 23902640"/>
              <a:gd name="connsiteX2992" fmla="*/ 18000917 w 43671952"/>
              <a:gd name="connsiteY2992" fmla="*/ 12098337 h 23902640"/>
              <a:gd name="connsiteX2993" fmla="*/ 17994567 w 43671952"/>
              <a:gd name="connsiteY2993" fmla="*/ 12066587 h 23902640"/>
              <a:gd name="connsiteX2994" fmla="*/ 17997743 w 43671952"/>
              <a:gd name="connsiteY2994" fmla="*/ 12044362 h 23902640"/>
              <a:gd name="connsiteX2995" fmla="*/ 18016791 w 43671952"/>
              <a:gd name="connsiteY2995" fmla="*/ 12034837 h 23902640"/>
              <a:gd name="connsiteX2996" fmla="*/ 23795163 w 43671952"/>
              <a:gd name="connsiteY2996" fmla="*/ 12028171 h 23902640"/>
              <a:gd name="connsiteX2997" fmla="*/ 23818023 w 43671952"/>
              <a:gd name="connsiteY2997" fmla="*/ 12051031 h 23902640"/>
              <a:gd name="connsiteX2998" fmla="*/ 23795163 w 43671952"/>
              <a:gd name="connsiteY2998" fmla="*/ 12073891 h 23902640"/>
              <a:gd name="connsiteX2999" fmla="*/ 23772303 w 43671952"/>
              <a:gd name="connsiteY2999" fmla="*/ 12051031 h 23902640"/>
              <a:gd name="connsiteX3000" fmla="*/ 23795163 w 43671952"/>
              <a:gd name="connsiteY3000" fmla="*/ 12028171 h 23902640"/>
              <a:gd name="connsiteX3001" fmla="*/ 14137659 w 43671952"/>
              <a:gd name="connsiteY3001" fmla="*/ 11971018 h 23902640"/>
              <a:gd name="connsiteX3002" fmla="*/ 14160519 w 43671952"/>
              <a:gd name="connsiteY3002" fmla="*/ 11993878 h 23902640"/>
              <a:gd name="connsiteX3003" fmla="*/ 14137659 w 43671952"/>
              <a:gd name="connsiteY3003" fmla="*/ 12016738 h 23902640"/>
              <a:gd name="connsiteX3004" fmla="*/ 14114799 w 43671952"/>
              <a:gd name="connsiteY3004" fmla="*/ 11993878 h 23902640"/>
              <a:gd name="connsiteX3005" fmla="*/ 14137659 w 43671952"/>
              <a:gd name="connsiteY3005" fmla="*/ 11971018 h 23902640"/>
              <a:gd name="connsiteX3006" fmla="*/ 18213639 w 43671952"/>
              <a:gd name="connsiteY3006" fmla="*/ 11968162 h 23902640"/>
              <a:gd name="connsiteX3007" fmla="*/ 18242215 w 43671952"/>
              <a:gd name="connsiteY3007" fmla="*/ 11971337 h 23902640"/>
              <a:gd name="connsiteX3008" fmla="*/ 18261265 w 43671952"/>
              <a:gd name="connsiteY3008" fmla="*/ 11987212 h 23902640"/>
              <a:gd name="connsiteX3009" fmla="*/ 18267615 w 43671952"/>
              <a:gd name="connsiteY3009" fmla="*/ 11996737 h 23902640"/>
              <a:gd name="connsiteX3010" fmla="*/ 18277139 w 43671952"/>
              <a:gd name="connsiteY3010" fmla="*/ 12003087 h 23902640"/>
              <a:gd name="connsiteX3011" fmla="*/ 18267615 w 43671952"/>
              <a:gd name="connsiteY3011" fmla="*/ 12044362 h 23902640"/>
              <a:gd name="connsiteX3012" fmla="*/ 18258089 w 43671952"/>
              <a:gd name="connsiteY3012" fmla="*/ 12047537 h 23902640"/>
              <a:gd name="connsiteX3013" fmla="*/ 18235865 w 43671952"/>
              <a:gd name="connsiteY3013" fmla="*/ 12053887 h 23902640"/>
              <a:gd name="connsiteX3014" fmla="*/ 18210465 w 43671952"/>
              <a:gd name="connsiteY3014" fmla="*/ 12044362 h 23902640"/>
              <a:gd name="connsiteX3015" fmla="*/ 18207291 w 43671952"/>
              <a:gd name="connsiteY3015" fmla="*/ 12034837 h 23902640"/>
              <a:gd name="connsiteX3016" fmla="*/ 18194591 w 43671952"/>
              <a:gd name="connsiteY3016" fmla="*/ 12015787 h 23902640"/>
              <a:gd name="connsiteX3017" fmla="*/ 18194591 w 43671952"/>
              <a:gd name="connsiteY3017" fmla="*/ 11974512 h 23902640"/>
              <a:gd name="connsiteX3018" fmla="*/ 18213639 w 43671952"/>
              <a:gd name="connsiteY3018" fmla="*/ 11968162 h 23902640"/>
              <a:gd name="connsiteX3019" fmla="*/ 24409527 w 43671952"/>
              <a:gd name="connsiteY3019" fmla="*/ 11956733 h 23902640"/>
              <a:gd name="connsiteX3020" fmla="*/ 24432387 w 43671952"/>
              <a:gd name="connsiteY3020" fmla="*/ 11979593 h 23902640"/>
              <a:gd name="connsiteX3021" fmla="*/ 24409527 w 43671952"/>
              <a:gd name="connsiteY3021" fmla="*/ 12002453 h 23902640"/>
              <a:gd name="connsiteX3022" fmla="*/ 24386667 w 43671952"/>
              <a:gd name="connsiteY3022" fmla="*/ 11979593 h 23902640"/>
              <a:gd name="connsiteX3023" fmla="*/ 24409527 w 43671952"/>
              <a:gd name="connsiteY3023" fmla="*/ 11956733 h 23902640"/>
              <a:gd name="connsiteX3024" fmla="*/ 18388265 w 43671952"/>
              <a:gd name="connsiteY3024" fmla="*/ 11952287 h 23902640"/>
              <a:gd name="connsiteX3025" fmla="*/ 18420015 w 43671952"/>
              <a:gd name="connsiteY3025" fmla="*/ 11961812 h 23902640"/>
              <a:gd name="connsiteX3026" fmla="*/ 18429539 w 43671952"/>
              <a:gd name="connsiteY3026" fmla="*/ 11968162 h 23902640"/>
              <a:gd name="connsiteX3027" fmla="*/ 18432715 w 43671952"/>
              <a:gd name="connsiteY3027" fmla="*/ 11977687 h 23902640"/>
              <a:gd name="connsiteX3028" fmla="*/ 18448591 w 43671952"/>
              <a:gd name="connsiteY3028" fmla="*/ 11999912 h 23902640"/>
              <a:gd name="connsiteX3029" fmla="*/ 18451763 w 43671952"/>
              <a:gd name="connsiteY3029" fmla="*/ 12012612 h 23902640"/>
              <a:gd name="connsiteX3030" fmla="*/ 18458115 w 43671952"/>
              <a:gd name="connsiteY3030" fmla="*/ 12031662 h 23902640"/>
              <a:gd name="connsiteX3031" fmla="*/ 18461291 w 43671952"/>
              <a:gd name="connsiteY3031" fmla="*/ 12044362 h 23902640"/>
              <a:gd name="connsiteX3032" fmla="*/ 18467639 w 43671952"/>
              <a:gd name="connsiteY3032" fmla="*/ 12063412 h 23902640"/>
              <a:gd name="connsiteX3033" fmla="*/ 18470815 w 43671952"/>
              <a:gd name="connsiteY3033" fmla="*/ 12082462 h 23902640"/>
              <a:gd name="connsiteX3034" fmla="*/ 18464465 w 43671952"/>
              <a:gd name="connsiteY3034" fmla="*/ 12142787 h 23902640"/>
              <a:gd name="connsiteX3035" fmla="*/ 18432715 w 43671952"/>
              <a:gd name="connsiteY3035" fmla="*/ 12120562 h 23902640"/>
              <a:gd name="connsiteX3036" fmla="*/ 18423191 w 43671952"/>
              <a:gd name="connsiteY3036" fmla="*/ 12114212 h 23902640"/>
              <a:gd name="connsiteX3037" fmla="*/ 18410491 w 43671952"/>
              <a:gd name="connsiteY3037" fmla="*/ 12098337 h 23902640"/>
              <a:gd name="connsiteX3038" fmla="*/ 18407315 w 43671952"/>
              <a:gd name="connsiteY3038" fmla="*/ 12088812 h 23902640"/>
              <a:gd name="connsiteX3039" fmla="*/ 18394615 w 43671952"/>
              <a:gd name="connsiteY3039" fmla="*/ 12069762 h 23902640"/>
              <a:gd name="connsiteX3040" fmla="*/ 18388265 w 43671952"/>
              <a:gd name="connsiteY3040" fmla="*/ 12050712 h 23902640"/>
              <a:gd name="connsiteX3041" fmla="*/ 18385091 w 43671952"/>
              <a:gd name="connsiteY3041" fmla="*/ 12041187 h 23902640"/>
              <a:gd name="connsiteX3042" fmla="*/ 18378739 w 43671952"/>
              <a:gd name="connsiteY3042" fmla="*/ 12031662 h 23902640"/>
              <a:gd name="connsiteX3043" fmla="*/ 18378739 w 43671952"/>
              <a:gd name="connsiteY3043" fmla="*/ 11955462 h 23902640"/>
              <a:gd name="connsiteX3044" fmla="*/ 18388265 w 43671952"/>
              <a:gd name="connsiteY3044" fmla="*/ 11952287 h 23902640"/>
              <a:gd name="connsiteX3045" fmla="*/ 14144803 w 43671952"/>
              <a:gd name="connsiteY3045" fmla="*/ 11894818 h 23902640"/>
              <a:gd name="connsiteX3046" fmla="*/ 14167663 w 43671952"/>
              <a:gd name="connsiteY3046" fmla="*/ 11917678 h 23902640"/>
              <a:gd name="connsiteX3047" fmla="*/ 14144803 w 43671952"/>
              <a:gd name="connsiteY3047" fmla="*/ 11940538 h 23902640"/>
              <a:gd name="connsiteX3048" fmla="*/ 14121943 w 43671952"/>
              <a:gd name="connsiteY3048" fmla="*/ 11917678 h 23902640"/>
              <a:gd name="connsiteX3049" fmla="*/ 14144803 w 43671952"/>
              <a:gd name="connsiteY3049" fmla="*/ 11894818 h 23902640"/>
              <a:gd name="connsiteX3050" fmla="*/ 17817707 w 43671952"/>
              <a:gd name="connsiteY3050" fmla="*/ 11822671 h 23902640"/>
              <a:gd name="connsiteX3051" fmla="*/ 17829467 w 43671952"/>
              <a:gd name="connsiteY3051" fmla="*/ 11825416 h 23902640"/>
              <a:gd name="connsiteX3052" fmla="*/ 17848519 w 43671952"/>
              <a:gd name="connsiteY3052" fmla="*/ 11834941 h 23902640"/>
              <a:gd name="connsiteX3053" fmla="*/ 17867567 w 43671952"/>
              <a:gd name="connsiteY3053" fmla="*/ 11844466 h 23902640"/>
              <a:gd name="connsiteX3054" fmla="*/ 17905667 w 43671952"/>
              <a:gd name="connsiteY3054" fmla="*/ 11838116 h 23902640"/>
              <a:gd name="connsiteX3055" fmla="*/ 17940595 w 43671952"/>
              <a:gd name="connsiteY3055" fmla="*/ 11841291 h 23902640"/>
              <a:gd name="connsiteX3056" fmla="*/ 17956467 w 43671952"/>
              <a:gd name="connsiteY3056" fmla="*/ 11857166 h 23902640"/>
              <a:gd name="connsiteX3057" fmla="*/ 17962819 w 43671952"/>
              <a:gd name="connsiteY3057" fmla="*/ 11876216 h 23902640"/>
              <a:gd name="connsiteX3058" fmla="*/ 17956467 w 43671952"/>
              <a:gd name="connsiteY3058" fmla="*/ 11911012 h 23902640"/>
              <a:gd name="connsiteX3059" fmla="*/ 17953291 w 43671952"/>
              <a:gd name="connsiteY3059" fmla="*/ 11920537 h 23902640"/>
              <a:gd name="connsiteX3060" fmla="*/ 17934243 w 43671952"/>
              <a:gd name="connsiteY3060" fmla="*/ 11939587 h 23902640"/>
              <a:gd name="connsiteX3061" fmla="*/ 17931067 w 43671952"/>
              <a:gd name="connsiteY3061" fmla="*/ 11949112 h 23902640"/>
              <a:gd name="connsiteX3062" fmla="*/ 17908843 w 43671952"/>
              <a:gd name="connsiteY3062" fmla="*/ 11968162 h 23902640"/>
              <a:gd name="connsiteX3063" fmla="*/ 17883443 w 43671952"/>
              <a:gd name="connsiteY3063" fmla="*/ 11958637 h 23902640"/>
              <a:gd name="connsiteX3064" fmla="*/ 17864391 w 43671952"/>
              <a:gd name="connsiteY3064" fmla="*/ 11949112 h 23902640"/>
              <a:gd name="connsiteX3065" fmla="*/ 17848519 w 43671952"/>
              <a:gd name="connsiteY3065" fmla="*/ 11930062 h 23902640"/>
              <a:gd name="connsiteX3066" fmla="*/ 17842167 w 43671952"/>
              <a:gd name="connsiteY3066" fmla="*/ 11920537 h 23902640"/>
              <a:gd name="connsiteX3067" fmla="*/ 17838995 w 43671952"/>
              <a:gd name="connsiteY3067" fmla="*/ 11911012 h 23902640"/>
              <a:gd name="connsiteX3068" fmla="*/ 17829467 w 43671952"/>
              <a:gd name="connsiteY3068" fmla="*/ 11904662 h 23902640"/>
              <a:gd name="connsiteX3069" fmla="*/ 17826293 w 43671952"/>
              <a:gd name="connsiteY3069" fmla="*/ 11895137 h 23902640"/>
              <a:gd name="connsiteX3070" fmla="*/ 17810419 w 43671952"/>
              <a:gd name="connsiteY3070" fmla="*/ 11879391 h 23902640"/>
              <a:gd name="connsiteX3071" fmla="*/ 17804067 w 43671952"/>
              <a:gd name="connsiteY3071" fmla="*/ 11860341 h 23902640"/>
              <a:gd name="connsiteX3072" fmla="*/ 17800893 w 43671952"/>
              <a:gd name="connsiteY3072" fmla="*/ 11850816 h 23902640"/>
              <a:gd name="connsiteX3073" fmla="*/ 17804067 w 43671952"/>
              <a:gd name="connsiteY3073" fmla="*/ 11825416 h 23902640"/>
              <a:gd name="connsiteX3074" fmla="*/ 17817707 w 43671952"/>
              <a:gd name="connsiteY3074" fmla="*/ 11822671 h 23902640"/>
              <a:gd name="connsiteX3075" fmla="*/ 14190046 w 43671952"/>
              <a:gd name="connsiteY3075" fmla="*/ 11813884 h 23902640"/>
              <a:gd name="connsiteX3076" fmla="*/ 14212906 w 43671952"/>
              <a:gd name="connsiteY3076" fmla="*/ 11836744 h 23902640"/>
              <a:gd name="connsiteX3077" fmla="*/ 14190046 w 43671952"/>
              <a:gd name="connsiteY3077" fmla="*/ 11859604 h 23902640"/>
              <a:gd name="connsiteX3078" fmla="*/ 14167186 w 43671952"/>
              <a:gd name="connsiteY3078" fmla="*/ 11836744 h 23902640"/>
              <a:gd name="connsiteX3079" fmla="*/ 14190046 w 43671952"/>
              <a:gd name="connsiteY3079" fmla="*/ 11813884 h 23902640"/>
              <a:gd name="connsiteX3080" fmla="*/ 11642107 w 43671952"/>
              <a:gd name="connsiteY3080" fmla="*/ 11749589 h 23902640"/>
              <a:gd name="connsiteX3081" fmla="*/ 11664967 w 43671952"/>
              <a:gd name="connsiteY3081" fmla="*/ 11772449 h 23902640"/>
              <a:gd name="connsiteX3082" fmla="*/ 11642107 w 43671952"/>
              <a:gd name="connsiteY3082" fmla="*/ 11795310 h 23902640"/>
              <a:gd name="connsiteX3083" fmla="*/ 11619247 w 43671952"/>
              <a:gd name="connsiteY3083" fmla="*/ 11772449 h 23902640"/>
              <a:gd name="connsiteX3084" fmla="*/ 11642107 w 43671952"/>
              <a:gd name="connsiteY3084" fmla="*/ 11749589 h 23902640"/>
              <a:gd name="connsiteX3085" fmla="*/ 40474135 w 43671952"/>
              <a:gd name="connsiteY3085" fmla="*/ 11627778 h 23902640"/>
              <a:gd name="connsiteX3086" fmla="*/ 40505087 w 43671952"/>
              <a:gd name="connsiteY3086" fmla="*/ 11630159 h 23902640"/>
              <a:gd name="connsiteX3087" fmla="*/ 40519375 w 43671952"/>
              <a:gd name="connsiteY3087" fmla="*/ 11634923 h 23902640"/>
              <a:gd name="connsiteX3088" fmla="*/ 40540807 w 43671952"/>
              <a:gd name="connsiteY3088" fmla="*/ 11646828 h 23902640"/>
              <a:gd name="connsiteX3089" fmla="*/ 40555095 w 43671952"/>
              <a:gd name="connsiteY3089" fmla="*/ 11656353 h 23902640"/>
              <a:gd name="connsiteX3090" fmla="*/ 40562239 w 43671952"/>
              <a:gd name="connsiteY3090" fmla="*/ 11661117 h 23902640"/>
              <a:gd name="connsiteX3091" fmla="*/ 40571767 w 43671952"/>
              <a:gd name="connsiteY3091" fmla="*/ 11682547 h 23902640"/>
              <a:gd name="connsiteX3092" fmla="*/ 40574143 w 43671952"/>
              <a:gd name="connsiteY3092" fmla="*/ 11689691 h 23902640"/>
              <a:gd name="connsiteX3093" fmla="*/ 40576527 w 43671952"/>
              <a:gd name="connsiteY3093" fmla="*/ 11696834 h 23902640"/>
              <a:gd name="connsiteX3094" fmla="*/ 40569383 w 43671952"/>
              <a:gd name="connsiteY3094" fmla="*/ 11742079 h 23902640"/>
              <a:gd name="connsiteX3095" fmla="*/ 40555095 w 43671952"/>
              <a:gd name="connsiteY3095" fmla="*/ 11763510 h 23902640"/>
              <a:gd name="connsiteX3096" fmla="*/ 40550335 w 43671952"/>
              <a:gd name="connsiteY3096" fmla="*/ 11770652 h 23902640"/>
              <a:gd name="connsiteX3097" fmla="*/ 40540807 w 43671952"/>
              <a:gd name="connsiteY3097" fmla="*/ 11782560 h 23902640"/>
              <a:gd name="connsiteX3098" fmla="*/ 40533663 w 43671952"/>
              <a:gd name="connsiteY3098" fmla="*/ 11789703 h 23902640"/>
              <a:gd name="connsiteX3099" fmla="*/ 40500327 w 43671952"/>
              <a:gd name="connsiteY3099" fmla="*/ 11789703 h 23902640"/>
              <a:gd name="connsiteX3100" fmla="*/ 40493183 w 43671952"/>
              <a:gd name="connsiteY3100" fmla="*/ 11768272 h 23902640"/>
              <a:gd name="connsiteX3101" fmla="*/ 40490803 w 43671952"/>
              <a:gd name="connsiteY3101" fmla="*/ 11758747 h 23902640"/>
              <a:gd name="connsiteX3102" fmla="*/ 40486039 w 43671952"/>
              <a:gd name="connsiteY3102" fmla="*/ 11744458 h 23902640"/>
              <a:gd name="connsiteX3103" fmla="*/ 40478895 w 43671952"/>
              <a:gd name="connsiteY3103" fmla="*/ 11718266 h 23902640"/>
              <a:gd name="connsiteX3104" fmla="*/ 40471751 w 43671952"/>
              <a:gd name="connsiteY3104" fmla="*/ 11703978 h 23902640"/>
              <a:gd name="connsiteX3105" fmla="*/ 40464607 w 43671952"/>
              <a:gd name="connsiteY3105" fmla="*/ 11699216 h 23902640"/>
              <a:gd name="connsiteX3106" fmla="*/ 40459847 w 43671952"/>
              <a:gd name="connsiteY3106" fmla="*/ 11684927 h 23902640"/>
              <a:gd name="connsiteX3107" fmla="*/ 40457463 w 43671952"/>
              <a:gd name="connsiteY3107" fmla="*/ 11675403 h 23902640"/>
              <a:gd name="connsiteX3108" fmla="*/ 40452703 w 43671952"/>
              <a:gd name="connsiteY3108" fmla="*/ 11661117 h 23902640"/>
              <a:gd name="connsiteX3109" fmla="*/ 40450319 w 43671952"/>
              <a:gd name="connsiteY3109" fmla="*/ 11653973 h 23902640"/>
              <a:gd name="connsiteX3110" fmla="*/ 40459847 w 43671952"/>
              <a:gd name="connsiteY3110" fmla="*/ 11632542 h 23902640"/>
              <a:gd name="connsiteX3111" fmla="*/ 40474135 w 43671952"/>
              <a:gd name="connsiteY3111" fmla="*/ 11627778 h 23902640"/>
              <a:gd name="connsiteX3112" fmla="*/ 17434911 w 43671952"/>
              <a:gd name="connsiteY3112" fmla="*/ 11623393 h 23902640"/>
              <a:gd name="connsiteX3113" fmla="*/ 17457771 w 43671952"/>
              <a:gd name="connsiteY3113" fmla="*/ 11646253 h 23902640"/>
              <a:gd name="connsiteX3114" fmla="*/ 17434911 w 43671952"/>
              <a:gd name="connsiteY3114" fmla="*/ 11669114 h 23902640"/>
              <a:gd name="connsiteX3115" fmla="*/ 17412051 w 43671952"/>
              <a:gd name="connsiteY3115" fmla="*/ 11646253 h 23902640"/>
              <a:gd name="connsiteX3116" fmla="*/ 17434911 w 43671952"/>
              <a:gd name="connsiteY3116" fmla="*/ 11623393 h 23902640"/>
              <a:gd name="connsiteX3117" fmla="*/ 24285703 w 43671952"/>
              <a:gd name="connsiteY3117" fmla="*/ 11613888 h 23902640"/>
              <a:gd name="connsiteX3118" fmla="*/ 24308563 w 43671952"/>
              <a:gd name="connsiteY3118" fmla="*/ 11636746 h 23902640"/>
              <a:gd name="connsiteX3119" fmla="*/ 24285703 w 43671952"/>
              <a:gd name="connsiteY3119" fmla="*/ 11659606 h 23902640"/>
              <a:gd name="connsiteX3120" fmla="*/ 24262843 w 43671952"/>
              <a:gd name="connsiteY3120" fmla="*/ 11636746 h 23902640"/>
              <a:gd name="connsiteX3121" fmla="*/ 24285703 w 43671952"/>
              <a:gd name="connsiteY3121" fmla="*/ 11613888 h 23902640"/>
              <a:gd name="connsiteX3122" fmla="*/ 11584959 w 43671952"/>
              <a:gd name="connsiteY3122" fmla="*/ 11613859 h 23902640"/>
              <a:gd name="connsiteX3123" fmla="*/ 11607817 w 43671952"/>
              <a:gd name="connsiteY3123" fmla="*/ 11636719 h 23902640"/>
              <a:gd name="connsiteX3124" fmla="*/ 11584959 w 43671952"/>
              <a:gd name="connsiteY3124" fmla="*/ 11659579 h 23902640"/>
              <a:gd name="connsiteX3125" fmla="*/ 11562097 w 43671952"/>
              <a:gd name="connsiteY3125" fmla="*/ 11636719 h 23902640"/>
              <a:gd name="connsiteX3126" fmla="*/ 11584959 w 43671952"/>
              <a:gd name="connsiteY3126" fmla="*/ 11613859 h 23902640"/>
              <a:gd name="connsiteX3127" fmla="*/ 21206831 w 43671952"/>
              <a:gd name="connsiteY3127" fmla="*/ 11604356 h 23902640"/>
              <a:gd name="connsiteX3128" fmla="*/ 21229691 w 43671952"/>
              <a:gd name="connsiteY3128" fmla="*/ 11627216 h 23902640"/>
              <a:gd name="connsiteX3129" fmla="*/ 21206831 w 43671952"/>
              <a:gd name="connsiteY3129" fmla="*/ 11650076 h 23902640"/>
              <a:gd name="connsiteX3130" fmla="*/ 21183971 w 43671952"/>
              <a:gd name="connsiteY3130" fmla="*/ 11627216 h 23902640"/>
              <a:gd name="connsiteX3131" fmla="*/ 21206831 w 43671952"/>
              <a:gd name="connsiteY3131" fmla="*/ 11604356 h 23902640"/>
              <a:gd name="connsiteX3132" fmla="*/ 21330655 w 43671952"/>
              <a:gd name="connsiteY3132" fmla="*/ 11590068 h 23902640"/>
              <a:gd name="connsiteX3133" fmla="*/ 21353515 w 43671952"/>
              <a:gd name="connsiteY3133" fmla="*/ 11612928 h 23902640"/>
              <a:gd name="connsiteX3134" fmla="*/ 21330655 w 43671952"/>
              <a:gd name="connsiteY3134" fmla="*/ 11635788 h 23902640"/>
              <a:gd name="connsiteX3135" fmla="*/ 21307795 w 43671952"/>
              <a:gd name="connsiteY3135" fmla="*/ 11612928 h 23902640"/>
              <a:gd name="connsiteX3136" fmla="*/ 21330655 w 43671952"/>
              <a:gd name="connsiteY3136" fmla="*/ 11590068 h 23902640"/>
              <a:gd name="connsiteX3137" fmla="*/ 14304344 w 43671952"/>
              <a:gd name="connsiteY3137" fmla="*/ 11518610 h 23902640"/>
              <a:gd name="connsiteX3138" fmla="*/ 14327206 w 43671952"/>
              <a:gd name="connsiteY3138" fmla="*/ 11541469 h 23902640"/>
              <a:gd name="connsiteX3139" fmla="*/ 14304344 w 43671952"/>
              <a:gd name="connsiteY3139" fmla="*/ 11564330 h 23902640"/>
              <a:gd name="connsiteX3140" fmla="*/ 14281484 w 43671952"/>
              <a:gd name="connsiteY3140" fmla="*/ 11541469 h 23902640"/>
              <a:gd name="connsiteX3141" fmla="*/ 14304344 w 43671952"/>
              <a:gd name="connsiteY3141" fmla="*/ 11518610 h 23902640"/>
              <a:gd name="connsiteX3142" fmla="*/ 16996767 w 43671952"/>
              <a:gd name="connsiteY3142" fmla="*/ 11458296 h 23902640"/>
              <a:gd name="connsiteX3143" fmla="*/ 17019625 w 43671952"/>
              <a:gd name="connsiteY3143" fmla="*/ 11481155 h 23902640"/>
              <a:gd name="connsiteX3144" fmla="*/ 16996767 w 43671952"/>
              <a:gd name="connsiteY3144" fmla="*/ 11504017 h 23902640"/>
              <a:gd name="connsiteX3145" fmla="*/ 16973907 w 43671952"/>
              <a:gd name="connsiteY3145" fmla="*/ 11481155 h 23902640"/>
              <a:gd name="connsiteX3146" fmla="*/ 16996767 w 43671952"/>
              <a:gd name="connsiteY3146" fmla="*/ 11458296 h 23902640"/>
              <a:gd name="connsiteX3147" fmla="*/ 17130115 w 43671952"/>
              <a:gd name="connsiteY3147" fmla="*/ 11455121 h 23902640"/>
              <a:gd name="connsiteX3148" fmla="*/ 17152975 w 43671952"/>
              <a:gd name="connsiteY3148" fmla="*/ 11477981 h 23902640"/>
              <a:gd name="connsiteX3149" fmla="*/ 17130115 w 43671952"/>
              <a:gd name="connsiteY3149" fmla="*/ 11500841 h 23902640"/>
              <a:gd name="connsiteX3150" fmla="*/ 17107255 w 43671952"/>
              <a:gd name="connsiteY3150" fmla="*/ 11477981 h 23902640"/>
              <a:gd name="connsiteX3151" fmla="*/ 17130115 w 43671952"/>
              <a:gd name="connsiteY3151" fmla="*/ 11455121 h 23902640"/>
              <a:gd name="connsiteX3152" fmla="*/ 40414603 w 43671952"/>
              <a:gd name="connsiteY3152" fmla="*/ 11368222 h 23902640"/>
              <a:gd name="connsiteX3153" fmla="*/ 40426511 w 43671952"/>
              <a:gd name="connsiteY3153" fmla="*/ 11370603 h 23902640"/>
              <a:gd name="connsiteX3154" fmla="*/ 40433655 w 43671952"/>
              <a:gd name="connsiteY3154" fmla="*/ 11372984 h 23902640"/>
              <a:gd name="connsiteX3155" fmla="*/ 40443175 w 43671952"/>
              <a:gd name="connsiteY3155" fmla="*/ 11375366 h 23902640"/>
              <a:gd name="connsiteX3156" fmla="*/ 40450319 w 43671952"/>
              <a:gd name="connsiteY3156" fmla="*/ 11380128 h 23902640"/>
              <a:gd name="connsiteX3157" fmla="*/ 40455087 w 43671952"/>
              <a:gd name="connsiteY3157" fmla="*/ 11394417 h 23902640"/>
              <a:gd name="connsiteX3158" fmla="*/ 40426511 w 43671952"/>
              <a:gd name="connsiteY3158" fmla="*/ 11406322 h 23902640"/>
              <a:gd name="connsiteX3159" fmla="*/ 40436031 w 43671952"/>
              <a:gd name="connsiteY3159" fmla="*/ 11413466 h 23902640"/>
              <a:gd name="connsiteX3160" fmla="*/ 40402695 w 43671952"/>
              <a:gd name="connsiteY3160" fmla="*/ 11408703 h 23902640"/>
              <a:gd name="connsiteX3161" fmla="*/ 40395551 w 43671952"/>
              <a:gd name="connsiteY3161" fmla="*/ 11403941 h 23902640"/>
              <a:gd name="connsiteX3162" fmla="*/ 40390791 w 43671952"/>
              <a:gd name="connsiteY3162" fmla="*/ 11396797 h 23902640"/>
              <a:gd name="connsiteX3163" fmla="*/ 40386031 w 43671952"/>
              <a:gd name="connsiteY3163" fmla="*/ 11382510 h 23902640"/>
              <a:gd name="connsiteX3164" fmla="*/ 40390791 w 43671952"/>
              <a:gd name="connsiteY3164" fmla="*/ 11375366 h 23902640"/>
              <a:gd name="connsiteX3165" fmla="*/ 40397935 w 43671952"/>
              <a:gd name="connsiteY3165" fmla="*/ 11372984 h 23902640"/>
              <a:gd name="connsiteX3166" fmla="*/ 40414603 w 43671952"/>
              <a:gd name="connsiteY3166" fmla="*/ 11368222 h 23902640"/>
              <a:gd name="connsiteX3167" fmla="*/ 17130117 w 43671952"/>
              <a:gd name="connsiteY3167" fmla="*/ 11353521 h 23902640"/>
              <a:gd name="connsiteX3168" fmla="*/ 17152977 w 43671952"/>
              <a:gd name="connsiteY3168" fmla="*/ 11376381 h 23902640"/>
              <a:gd name="connsiteX3169" fmla="*/ 17130117 w 43671952"/>
              <a:gd name="connsiteY3169" fmla="*/ 11399242 h 23902640"/>
              <a:gd name="connsiteX3170" fmla="*/ 17107257 w 43671952"/>
              <a:gd name="connsiteY3170" fmla="*/ 11376381 h 23902640"/>
              <a:gd name="connsiteX3171" fmla="*/ 17130117 w 43671952"/>
              <a:gd name="connsiteY3171" fmla="*/ 11353521 h 23902640"/>
              <a:gd name="connsiteX3172" fmla="*/ 17022165 w 43671952"/>
              <a:gd name="connsiteY3172" fmla="*/ 11353520 h 23902640"/>
              <a:gd name="connsiteX3173" fmla="*/ 17045025 w 43671952"/>
              <a:gd name="connsiteY3173" fmla="*/ 11376380 h 23902640"/>
              <a:gd name="connsiteX3174" fmla="*/ 17022165 w 43671952"/>
              <a:gd name="connsiteY3174" fmla="*/ 11399240 h 23902640"/>
              <a:gd name="connsiteX3175" fmla="*/ 16999305 w 43671952"/>
              <a:gd name="connsiteY3175" fmla="*/ 11376380 h 23902640"/>
              <a:gd name="connsiteX3176" fmla="*/ 17022165 w 43671952"/>
              <a:gd name="connsiteY3176" fmla="*/ 11353520 h 23902640"/>
              <a:gd name="connsiteX3177" fmla="*/ 21144919 w 43671952"/>
              <a:gd name="connsiteY3177" fmla="*/ 11332893 h 23902640"/>
              <a:gd name="connsiteX3178" fmla="*/ 21167779 w 43671952"/>
              <a:gd name="connsiteY3178" fmla="*/ 11355753 h 23902640"/>
              <a:gd name="connsiteX3179" fmla="*/ 21144919 w 43671952"/>
              <a:gd name="connsiteY3179" fmla="*/ 11378613 h 23902640"/>
              <a:gd name="connsiteX3180" fmla="*/ 21122059 w 43671952"/>
              <a:gd name="connsiteY3180" fmla="*/ 11355753 h 23902640"/>
              <a:gd name="connsiteX3181" fmla="*/ 21144919 w 43671952"/>
              <a:gd name="connsiteY3181" fmla="*/ 11332893 h 23902640"/>
              <a:gd name="connsiteX3182" fmla="*/ 16577663 w 43671952"/>
              <a:gd name="connsiteY3182" fmla="*/ 11255095 h 23902640"/>
              <a:gd name="connsiteX3183" fmla="*/ 16600524 w 43671952"/>
              <a:gd name="connsiteY3183" fmla="*/ 11277955 h 23902640"/>
              <a:gd name="connsiteX3184" fmla="*/ 16577663 w 43671952"/>
              <a:gd name="connsiteY3184" fmla="*/ 11300815 h 23902640"/>
              <a:gd name="connsiteX3185" fmla="*/ 16554803 w 43671952"/>
              <a:gd name="connsiteY3185" fmla="*/ 11277955 h 23902640"/>
              <a:gd name="connsiteX3186" fmla="*/ 16577663 w 43671952"/>
              <a:gd name="connsiteY3186" fmla="*/ 11255095 h 23902640"/>
              <a:gd name="connsiteX3187" fmla="*/ 21161587 w 43671952"/>
              <a:gd name="connsiteY3187" fmla="*/ 11254311 h 23902640"/>
              <a:gd name="connsiteX3188" fmla="*/ 21184447 w 43671952"/>
              <a:gd name="connsiteY3188" fmla="*/ 11277171 h 23902640"/>
              <a:gd name="connsiteX3189" fmla="*/ 21161587 w 43671952"/>
              <a:gd name="connsiteY3189" fmla="*/ 11300032 h 23902640"/>
              <a:gd name="connsiteX3190" fmla="*/ 21138727 w 43671952"/>
              <a:gd name="connsiteY3190" fmla="*/ 11277171 h 23902640"/>
              <a:gd name="connsiteX3191" fmla="*/ 21161587 w 43671952"/>
              <a:gd name="connsiteY3191" fmla="*/ 11254311 h 23902640"/>
              <a:gd name="connsiteX3192" fmla="*/ 16672915 w 43671952"/>
              <a:gd name="connsiteY3192" fmla="*/ 11226520 h 23902640"/>
              <a:gd name="connsiteX3193" fmla="*/ 16695775 w 43671952"/>
              <a:gd name="connsiteY3193" fmla="*/ 11249380 h 23902640"/>
              <a:gd name="connsiteX3194" fmla="*/ 16672915 w 43671952"/>
              <a:gd name="connsiteY3194" fmla="*/ 11272240 h 23902640"/>
              <a:gd name="connsiteX3195" fmla="*/ 16650055 w 43671952"/>
              <a:gd name="connsiteY3195" fmla="*/ 11249380 h 23902640"/>
              <a:gd name="connsiteX3196" fmla="*/ 16672915 w 43671952"/>
              <a:gd name="connsiteY3196" fmla="*/ 11226520 h 23902640"/>
              <a:gd name="connsiteX3197" fmla="*/ 21142535 w 43671952"/>
              <a:gd name="connsiteY3197" fmla="*/ 11161442 h 23902640"/>
              <a:gd name="connsiteX3198" fmla="*/ 21165395 w 43671952"/>
              <a:gd name="connsiteY3198" fmla="*/ 11184302 h 23902640"/>
              <a:gd name="connsiteX3199" fmla="*/ 21142535 w 43671952"/>
              <a:gd name="connsiteY3199" fmla="*/ 11207162 h 23902640"/>
              <a:gd name="connsiteX3200" fmla="*/ 21119675 w 43671952"/>
              <a:gd name="connsiteY3200" fmla="*/ 11184302 h 23902640"/>
              <a:gd name="connsiteX3201" fmla="*/ 21142535 w 43671952"/>
              <a:gd name="connsiteY3201" fmla="*/ 11161442 h 23902640"/>
              <a:gd name="connsiteX3202" fmla="*/ 16571316 w 43671952"/>
              <a:gd name="connsiteY3202" fmla="*/ 11153495 h 23902640"/>
              <a:gd name="connsiteX3203" fmla="*/ 16594176 w 43671952"/>
              <a:gd name="connsiteY3203" fmla="*/ 11176355 h 23902640"/>
              <a:gd name="connsiteX3204" fmla="*/ 16571316 w 43671952"/>
              <a:gd name="connsiteY3204" fmla="*/ 11199215 h 23902640"/>
              <a:gd name="connsiteX3205" fmla="*/ 16548457 w 43671952"/>
              <a:gd name="connsiteY3205" fmla="*/ 11176355 h 23902640"/>
              <a:gd name="connsiteX3206" fmla="*/ 16571316 w 43671952"/>
              <a:gd name="connsiteY3206" fmla="*/ 11153495 h 23902640"/>
              <a:gd name="connsiteX3207" fmla="*/ 21404471 w 43671952"/>
              <a:gd name="connsiteY3207" fmla="*/ 11147154 h 23902640"/>
              <a:gd name="connsiteX3208" fmla="*/ 21427331 w 43671952"/>
              <a:gd name="connsiteY3208" fmla="*/ 11170014 h 23902640"/>
              <a:gd name="connsiteX3209" fmla="*/ 21404471 w 43671952"/>
              <a:gd name="connsiteY3209" fmla="*/ 11192874 h 23902640"/>
              <a:gd name="connsiteX3210" fmla="*/ 21381615 w 43671952"/>
              <a:gd name="connsiteY3210" fmla="*/ 11170014 h 23902640"/>
              <a:gd name="connsiteX3211" fmla="*/ 21404471 w 43671952"/>
              <a:gd name="connsiteY3211" fmla="*/ 11147154 h 23902640"/>
              <a:gd name="connsiteX3212" fmla="*/ 16669742 w 43671952"/>
              <a:gd name="connsiteY3212" fmla="*/ 11137620 h 23902640"/>
              <a:gd name="connsiteX3213" fmla="*/ 16692600 w 43671952"/>
              <a:gd name="connsiteY3213" fmla="*/ 11160479 h 23902640"/>
              <a:gd name="connsiteX3214" fmla="*/ 16669742 w 43671952"/>
              <a:gd name="connsiteY3214" fmla="*/ 11183339 h 23902640"/>
              <a:gd name="connsiteX3215" fmla="*/ 16646882 w 43671952"/>
              <a:gd name="connsiteY3215" fmla="*/ 11160479 h 23902640"/>
              <a:gd name="connsiteX3216" fmla="*/ 16669742 w 43671952"/>
              <a:gd name="connsiteY3216" fmla="*/ 11137620 h 23902640"/>
              <a:gd name="connsiteX3217" fmla="*/ 40424127 w 43671952"/>
              <a:gd name="connsiteY3217" fmla="*/ 11113429 h 23902640"/>
              <a:gd name="connsiteX3218" fmla="*/ 40438415 w 43671952"/>
              <a:gd name="connsiteY3218" fmla="*/ 11115810 h 23902640"/>
              <a:gd name="connsiteX3219" fmla="*/ 40445559 w 43671952"/>
              <a:gd name="connsiteY3219" fmla="*/ 11130099 h 23902640"/>
              <a:gd name="connsiteX3220" fmla="*/ 40438415 w 43671952"/>
              <a:gd name="connsiteY3220" fmla="*/ 11156292 h 23902640"/>
              <a:gd name="connsiteX3221" fmla="*/ 40431271 w 43671952"/>
              <a:gd name="connsiteY3221" fmla="*/ 11158673 h 23902640"/>
              <a:gd name="connsiteX3222" fmla="*/ 40424127 w 43671952"/>
              <a:gd name="connsiteY3222" fmla="*/ 11168199 h 23902640"/>
              <a:gd name="connsiteX3223" fmla="*/ 40371743 w 43671952"/>
              <a:gd name="connsiteY3223" fmla="*/ 11165817 h 23902640"/>
              <a:gd name="connsiteX3224" fmla="*/ 40369359 w 43671952"/>
              <a:gd name="connsiteY3224" fmla="*/ 11158673 h 23902640"/>
              <a:gd name="connsiteX3225" fmla="*/ 40371743 w 43671952"/>
              <a:gd name="connsiteY3225" fmla="*/ 11142005 h 23902640"/>
              <a:gd name="connsiteX3226" fmla="*/ 40390791 w 43671952"/>
              <a:gd name="connsiteY3226" fmla="*/ 11125336 h 23902640"/>
              <a:gd name="connsiteX3227" fmla="*/ 40397935 w 43671952"/>
              <a:gd name="connsiteY3227" fmla="*/ 11122954 h 23902640"/>
              <a:gd name="connsiteX3228" fmla="*/ 40405079 w 43671952"/>
              <a:gd name="connsiteY3228" fmla="*/ 11118192 h 23902640"/>
              <a:gd name="connsiteX3229" fmla="*/ 40424127 w 43671952"/>
              <a:gd name="connsiteY3229" fmla="*/ 11113429 h 23902640"/>
              <a:gd name="connsiteX3230" fmla="*/ 25404891 w 43671952"/>
              <a:gd name="connsiteY3230" fmla="*/ 11090010 h 23902640"/>
              <a:gd name="connsiteX3231" fmla="*/ 25427751 w 43671952"/>
              <a:gd name="connsiteY3231" fmla="*/ 11112871 h 23902640"/>
              <a:gd name="connsiteX3232" fmla="*/ 25404891 w 43671952"/>
              <a:gd name="connsiteY3232" fmla="*/ 11135732 h 23902640"/>
              <a:gd name="connsiteX3233" fmla="*/ 25382031 w 43671952"/>
              <a:gd name="connsiteY3233" fmla="*/ 11112871 h 23902640"/>
              <a:gd name="connsiteX3234" fmla="*/ 25404891 w 43671952"/>
              <a:gd name="connsiteY3234" fmla="*/ 11090010 h 23902640"/>
              <a:gd name="connsiteX3235" fmla="*/ 40643203 w 43671952"/>
              <a:gd name="connsiteY3235" fmla="*/ 11077709 h 23902640"/>
              <a:gd name="connsiteX3236" fmla="*/ 40667015 w 43671952"/>
              <a:gd name="connsiteY3236" fmla="*/ 11080092 h 23902640"/>
              <a:gd name="connsiteX3237" fmla="*/ 40669399 w 43671952"/>
              <a:gd name="connsiteY3237" fmla="*/ 11087235 h 23902640"/>
              <a:gd name="connsiteX3238" fmla="*/ 40674159 w 43671952"/>
              <a:gd name="connsiteY3238" fmla="*/ 11094379 h 23902640"/>
              <a:gd name="connsiteX3239" fmla="*/ 40678919 w 43671952"/>
              <a:gd name="connsiteY3239" fmla="*/ 11108666 h 23902640"/>
              <a:gd name="connsiteX3240" fmla="*/ 40676543 w 43671952"/>
              <a:gd name="connsiteY3240" fmla="*/ 11125334 h 23902640"/>
              <a:gd name="connsiteX3241" fmla="*/ 40652727 w 43671952"/>
              <a:gd name="connsiteY3241" fmla="*/ 11146766 h 23902640"/>
              <a:gd name="connsiteX3242" fmla="*/ 40643203 w 43671952"/>
              <a:gd name="connsiteY3242" fmla="*/ 11139623 h 23902640"/>
              <a:gd name="connsiteX3243" fmla="*/ 40628915 w 43671952"/>
              <a:gd name="connsiteY3243" fmla="*/ 11115809 h 23902640"/>
              <a:gd name="connsiteX3244" fmla="*/ 40636059 w 43671952"/>
              <a:gd name="connsiteY3244" fmla="*/ 11084854 h 23902640"/>
              <a:gd name="connsiteX3245" fmla="*/ 40576527 w 43671952"/>
              <a:gd name="connsiteY3245" fmla="*/ 11037229 h 23902640"/>
              <a:gd name="connsiteX3246" fmla="*/ 40588431 w 43671952"/>
              <a:gd name="connsiteY3246" fmla="*/ 11039611 h 23902640"/>
              <a:gd name="connsiteX3247" fmla="*/ 40597959 w 43671952"/>
              <a:gd name="connsiteY3247" fmla="*/ 11053899 h 23902640"/>
              <a:gd name="connsiteX3248" fmla="*/ 40597959 w 43671952"/>
              <a:gd name="connsiteY3248" fmla="*/ 11077710 h 23902640"/>
              <a:gd name="connsiteX3249" fmla="*/ 40586055 w 43671952"/>
              <a:gd name="connsiteY3249" fmla="*/ 11087235 h 23902640"/>
              <a:gd name="connsiteX3250" fmla="*/ 40557479 w 43671952"/>
              <a:gd name="connsiteY3250" fmla="*/ 11077710 h 23902640"/>
              <a:gd name="connsiteX3251" fmla="*/ 40552715 w 43671952"/>
              <a:gd name="connsiteY3251" fmla="*/ 11063424 h 23902640"/>
              <a:gd name="connsiteX3252" fmla="*/ 40562239 w 43671952"/>
              <a:gd name="connsiteY3252" fmla="*/ 11041993 h 23902640"/>
              <a:gd name="connsiteX3253" fmla="*/ 40576527 w 43671952"/>
              <a:gd name="connsiteY3253" fmla="*/ 11037229 h 23902640"/>
              <a:gd name="connsiteX3254" fmla="*/ 40383999 w 43671952"/>
              <a:gd name="connsiteY3254" fmla="*/ 10996275 h 23902640"/>
              <a:gd name="connsiteX3255" fmla="*/ 40400315 w 43671952"/>
              <a:gd name="connsiteY3255" fmla="*/ 10999130 h 23902640"/>
              <a:gd name="connsiteX3256" fmla="*/ 40416983 w 43671952"/>
              <a:gd name="connsiteY3256" fmla="*/ 11003893 h 23902640"/>
              <a:gd name="connsiteX3257" fmla="*/ 40421743 w 43671952"/>
              <a:gd name="connsiteY3257" fmla="*/ 11011035 h 23902640"/>
              <a:gd name="connsiteX3258" fmla="*/ 40419367 w 43671952"/>
              <a:gd name="connsiteY3258" fmla="*/ 11030085 h 23902640"/>
              <a:gd name="connsiteX3259" fmla="*/ 40412223 w 43671952"/>
              <a:gd name="connsiteY3259" fmla="*/ 11032468 h 23902640"/>
              <a:gd name="connsiteX3260" fmla="*/ 40405079 w 43671952"/>
              <a:gd name="connsiteY3260" fmla="*/ 11037229 h 23902640"/>
              <a:gd name="connsiteX3261" fmla="*/ 40400315 w 43671952"/>
              <a:gd name="connsiteY3261" fmla="*/ 11039611 h 23902640"/>
              <a:gd name="connsiteX3262" fmla="*/ 40381263 w 43671952"/>
              <a:gd name="connsiteY3262" fmla="*/ 11030085 h 23902640"/>
              <a:gd name="connsiteX3263" fmla="*/ 40369359 w 43671952"/>
              <a:gd name="connsiteY3263" fmla="*/ 11015798 h 23902640"/>
              <a:gd name="connsiteX3264" fmla="*/ 40366975 w 43671952"/>
              <a:gd name="connsiteY3264" fmla="*/ 11008655 h 23902640"/>
              <a:gd name="connsiteX3265" fmla="*/ 40369359 w 43671952"/>
              <a:gd name="connsiteY3265" fmla="*/ 11001510 h 23902640"/>
              <a:gd name="connsiteX3266" fmla="*/ 40383999 w 43671952"/>
              <a:gd name="connsiteY3266" fmla="*/ 10996275 h 23902640"/>
              <a:gd name="connsiteX3267" fmla="*/ 17910951 w 43671952"/>
              <a:gd name="connsiteY3267" fmla="*/ 10992298 h 23902640"/>
              <a:gd name="connsiteX3268" fmla="*/ 17912015 w 43671952"/>
              <a:gd name="connsiteY3268" fmla="*/ 10996739 h 23902640"/>
              <a:gd name="connsiteX3269" fmla="*/ 17975515 w 43671952"/>
              <a:gd name="connsiteY3269" fmla="*/ 10999914 h 23902640"/>
              <a:gd name="connsiteX3270" fmla="*/ 17994563 w 43671952"/>
              <a:gd name="connsiteY3270" fmla="*/ 11006264 h 23902640"/>
              <a:gd name="connsiteX3271" fmla="*/ 18004087 w 43671952"/>
              <a:gd name="connsiteY3271" fmla="*/ 11009440 h 23902640"/>
              <a:gd name="connsiteX3272" fmla="*/ 18032663 w 43671952"/>
              <a:gd name="connsiteY3272" fmla="*/ 11025315 h 23902640"/>
              <a:gd name="connsiteX3273" fmla="*/ 18042189 w 43671952"/>
              <a:gd name="connsiteY3273" fmla="*/ 11034839 h 23902640"/>
              <a:gd name="connsiteX3274" fmla="*/ 18048539 w 43671952"/>
              <a:gd name="connsiteY3274" fmla="*/ 11044364 h 23902640"/>
              <a:gd name="connsiteX3275" fmla="*/ 18058063 w 43671952"/>
              <a:gd name="connsiteY3275" fmla="*/ 11050714 h 23902640"/>
              <a:gd name="connsiteX3276" fmla="*/ 18077115 w 43671952"/>
              <a:gd name="connsiteY3276" fmla="*/ 11079289 h 23902640"/>
              <a:gd name="connsiteX3277" fmla="*/ 18083463 w 43671952"/>
              <a:gd name="connsiteY3277" fmla="*/ 11088814 h 23902640"/>
              <a:gd name="connsiteX3278" fmla="*/ 18086639 w 43671952"/>
              <a:gd name="connsiteY3278" fmla="*/ 11098340 h 23902640"/>
              <a:gd name="connsiteX3279" fmla="*/ 18092991 w 43671952"/>
              <a:gd name="connsiteY3279" fmla="*/ 11107864 h 23902640"/>
              <a:gd name="connsiteX3280" fmla="*/ 18099339 w 43671952"/>
              <a:gd name="connsiteY3280" fmla="*/ 11126914 h 23902640"/>
              <a:gd name="connsiteX3281" fmla="*/ 18112039 w 43671952"/>
              <a:gd name="connsiteY3281" fmla="*/ 11165015 h 23902640"/>
              <a:gd name="connsiteX3282" fmla="*/ 18121563 w 43671952"/>
              <a:gd name="connsiteY3282" fmla="*/ 11184064 h 23902640"/>
              <a:gd name="connsiteX3283" fmla="*/ 18127915 w 43671952"/>
              <a:gd name="connsiteY3283" fmla="*/ 11209466 h 23902640"/>
              <a:gd name="connsiteX3284" fmla="*/ 18124739 w 43671952"/>
              <a:gd name="connsiteY3284" fmla="*/ 11244389 h 23902640"/>
              <a:gd name="connsiteX3285" fmla="*/ 18118391 w 43671952"/>
              <a:gd name="connsiteY3285" fmla="*/ 11266614 h 23902640"/>
              <a:gd name="connsiteX3286" fmla="*/ 18105689 w 43671952"/>
              <a:gd name="connsiteY3286" fmla="*/ 11285664 h 23902640"/>
              <a:gd name="connsiteX3287" fmla="*/ 18102515 w 43671952"/>
              <a:gd name="connsiteY3287" fmla="*/ 11295189 h 23902640"/>
              <a:gd name="connsiteX3288" fmla="*/ 18089815 w 43671952"/>
              <a:gd name="connsiteY3288" fmla="*/ 11314239 h 23902640"/>
              <a:gd name="connsiteX3289" fmla="*/ 18083463 w 43671952"/>
              <a:gd name="connsiteY3289" fmla="*/ 11323764 h 23902640"/>
              <a:gd name="connsiteX3290" fmla="*/ 18064415 w 43671952"/>
              <a:gd name="connsiteY3290" fmla="*/ 11330114 h 23902640"/>
              <a:gd name="connsiteX3291" fmla="*/ 18054889 w 43671952"/>
              <a:gd name="connsiteY3291" fmla="*/ 11336464 h 23902640"/>
              <a:gd name="connsiteX3292" fmla="*/ 18035839 w 43671952"/>
              <a:gd name="connsiteY3292" fmla="*/ 11342815 h 23902640"/>
              <a:gd name="connsiteX3293" fmla="*/ 18035839 w 43671952"/>
              <a:gd name="connsiteY3293" fmla="*/ 11371390 h 23902640"/>
              <a:gd name="connsiteX3294" fmla="*/ 18042189 w 43671952"/>
              <a:gd name="connsiteY3294" fmla="*/ 11380914 h 23902640"/>
              <a:gd name="connsiteX3295" fmla="*/ 18054889 w 43671952"/>
              <a:gd name="connsiteY3295" fmla="*/ 11396789 h 23902640"/>
              <a:gd name="connsiteX3296" fmla="*/ 18054889 w 43671952"/>
              <a:gd name="connsiteY3296" fmla="*/ 11419016 h 23902640"/>
              <a:gd name="connsiteX3297" fmla="*/ 18051715 w 43671952"/>
              <a:gd name="connsiteY3297" fmla="*/ 11428539 h 23902640"/>
              <a:gd name="connsiteX3298" fmla="*/ 18032663 w 43671952"/>
              <a:gd name="connsiteY3298" fmla="*/ 11441240 h 23902640"/>
              <a:gd name="connsiteX3299" fmla="*/ 18013615 w 43671952"/>
              <a:gd name="connsiteY3299" fmla="*/ 11450764 h 23902640"/>
              <a:gd name="connsiteX3300" fmla="*/ 18004087 w 43671952"/>
              <a:gd name="connsiteY3300" fmla="*/ 11457114 h 23902640"/>
              <a:gd name="connsiteX3301" fmla="*/ 17985039 w 43671952"/>
              <a:gd name="connsiteY3301" fmla="*/ 11466639 h 23902640"/>
              <a:gd name="connsiteX3302" fmla="*/ 17975515 w 43671952"/>
              <a:gd name="connsiteY3302" fmla="*/ 11485689 h 23902640"/>
              <a:gd name="connsiteX3303" fmla="*/ 17969163 w 43671952"/>
              <a:gd name="connsiteY3303" fmla="*/ 11495214 h 23902640"/>
              <a:gd name="connsiteX3304" fmla="*/ 17962815 w 43671952"/>
              <a:gd name="connsiteY3304" fmla="*/ 11514264 h 23902640"/>
              <a:gd name="connsiteX3305" fmla="*/ 17965989 w 43671952"/>
              <a:gd name="connsiteY3305" fmla="*/ 11568239 h 23902640"/>
              <a:gd name="connsiteX3306" fmla="*/ 17972339 w 43671952"/>
              <a:gd name="connsiteY3306" fmla="*/ 11590464 h 23902640"/>
              <a:gd name="connsiteX3307" fmla="*/ 17985039 w 43671952"/>
              <a:gd name="connsiteY3307" fmla="*/ 11609515 h 23902640"/>
              <a:gd name="connsiteX3308" fmla="*/ 17988215 w 43671952"/>
              <a:gd name="connsiteY3308" fmla="*/ 11619039 h 23902640"/>
              <a:gd name="connsiteX3309" fmla="*/ 18000915 w 43671952"/>
              <a:gd name="connsiteY3309" fmla="*/ 11638090 h 23902640"/>
              <a:gd name="connsiteX3310" fmla="*/ 18019963 w 43671952"/>
              <a:gd name="connsiteY3310" fmla="*/ 11644439 h 23902640"/>
              <a:gd name="connsiteX3311" fmla="*/ 18029489 w 43671952"/>
              <a:gd name="connsiteY3311" fmla="*/ 11653965 h 23902640"/>
              <a:gd name="connsiteX3312" fmla="*/ 18039015 w 43671952"/>
              <a:gd name="connsiteY3312" fmla="*/ 11657139 h 23902640"/>
              <a:gd name="connsiteX3313" fmla="*/ 18048539 w 43671952"/>
              <a:gd name="connsiteY3313" fmla="*/ 11663489 h 23902640"/>
              <a:gd name="connsiteX3314" fmla="*/ 18096163 w 43671952"/>
              <a:gd name="connsiteY3314" fmla="*/ 11669839 h 23902640"/>
              <a:gd name="connsiteX3315" fmla="*/ 18162839 w 43671952"/>
              <a:gd name="connsiteY3315" fmla="*/ 11673014 h 23902640"/>
              <a:gd name="connsiteX3316" fmla="*/ 18172363 w 43671952"/>
              <a:gd name="connsiteY3316" fmla="*/ 11676189 h 23902640"/>
              <a:gd name="connsiteX3317" fmla="*/ 18188239 w 43671952"/>
              <a:gd name="connsiteY3317" fmla="*/ 11679364 h 23902640"/>
              <a:gd name="connsiteX3318" fmla="*/ 18200939 w 43671952"/>
              <a:gd name="connsiteY3318" fmla="*/ 11682539 h 23902640"/>
              <a:gd name="connsiteX3319" fmla="*/ 18219989 w 43671952"/>
              <a:gd name="connsiteY3319" fmla="*/ 11695239 h 23902640"/>
              <a:gd name="connsiteX3320" fmla="*/ 18232691 w 43671952"/>
              <a:gd name="connsiteY3320" fmla="*/ 11723814 h 23902640"/>
              <a:gd name="connsiteX3321" fmla="*/ 18235863 w 43671952"/>
              <a:gd name="connsiteY3321" fmla="*/ 11749214 h 23902640"/>
              <a:gd name="connsiteX3322" fmla="*/ 18242215 w 43671952"/>
              <a:gd name="connsiteY3322" fmla="*/ 11796839 h 23902640"/>
              <a:gd name="connsiteX3323" fmla="*/ 18258087 w 43671952"/>
              <a:gd name="connsiteY3323" fmla="*/ 11822239 h 23902640"/>
              <a:gd name="connsiteX3324" fmla="*/ 18286663 w 43671952"/>
              <a:gd name="connsiteY3324" fmla="*/ 11825414 h 23902640"/>
              <a:gd name="connsiteX3325" fmla="*/ 18302539 w 43671952"/>
              <a:gd name="connsiteY3325" fmla="*/ 11828589 h 23902640"/>
              <a:gd name="connsiteX3326" fmla="*/ 18350163 w 43671952"/>
              <a:gd name="connsiteY3326" fmla="*/ 11831764 h 23902640"/>
              <a:gd name="connsiteX3327" fmla="*/ 18353339 w 43671952"/>
              <a:gd name="connsiteY3327" fmla="*/ 11882564 h 23902640"/>
              <a:gd name="connsiteX3328" fmla="*/ 18343815 w 43671952"/>
              <a:gd name="connsiteY3328" fmla="*/ 11891962 h 23902640"/>
              <a:gd name="connsiteX3329" fmla="*/ 18315239 w 43671952"/>
              <a:gd name="connsiteY3329" fmla="*/ 11904662 h 23902640"/>
              <a:gd name="connsiteX3330" fmla="*/ 18305715 w 43671952"/>
              <a:gd name="connsiteY3330" fmla="*/ 11907837 h 23902640"/>
              <a:gd name="connsiteX3331" fmla="*/ 18264439 w 43671952"/>
              <a:gd name="connsiteY3331" fmla="*/ 11901487 h 23902640"/>
              <a:gd name="connsiteX3332" fmla="*/ 18254915 w 43671952"/>
              <a:gd name="connsiteY3332" fmla="*/ 11895137 h 23902640"/>
              <a:gd name="connsiteX3333" fmla="*/ 18235863 w 43671952"/>
              <a:gd name="connsiteY3333" fmla="*/ 11888914 h 23902640"/>
              <a:gd name="connsiteX3334" fmla="*/ 18207287 w 43671952"/>
              <a:gd name="connsiteY3334" fmla="*/ 11876214 h 23902640"/>
              <a:gd name="connsiteX3335" fmla="*/ 18178715 w 43671952"/>
              <a:gd name="connsiteY3335" fmla="*/ 11873039 h 23902640"/>
              <a:gd name="connsiteX3336" fmla="*/ 18166015 w 43671952"/>
              <a:gd name="connsiteY3336" fmla="*/ 11857164 h 23902640"/>
              <a:gd name="connsiteX3337" fmla="*/ 18159663 w 43671952"/>
              <a:gd name="connsiteY3337" fmla="*/ 11838114 h 23902640"/>
              <a:gd name="connsiteX3338" fmla="*/ 18157159 w 43671952"/>
              <a:gd name="connsiteY3338" fmla="*/ 11815534 h 23902640"/>
              <a:gd name="connsiteX3339" fmla="*/ 18156125 w 43671952"/>
              <a:gd name="connsiteY3339" fmla="*/ 11806147 h 23902640"/>
              <a:gd name="connsiteX3340" fmla="*/ 18156095 w 43671952"/>
              <a:gd name="connsiteY3340" fmla="*/ 11805870 h 23902640"/>
              <a:gd name="connsiteX3341" fmla="*/ 18155993 w 43671952"/>
              <a:gd name="connsiteY3341" fmla="*/ 11804927 h 23902640"/>
              <a:gd name="connsiteX3342" fmla="*/ 18156125 w 43671952"/>
              <a:gd name="connsiteY3342" fmla="*/ 11806147 h 23902640"/>
              <a:gd name="connsiteX3343" fmla="*/ 18156379 w 43671952"/>
              <a:gd name="connsiteY3343" fmla="*/ 11808508 h 23902640"/>
              <a:gd name="connsiteX3344" fmla="*/ 18153315 w 43671952"/>
              <a:gd name="connsiteY3344" fmla="*/ 11784140 h 23902640"/>
              <a:gd name="connsiteX3345" fmla="*/ 18150139 w 43671952"/>
              <a:gd name="connsiteY3345" fmla="*/ 11755565 h 23902640"/>
              <a:gd name="connsiteX3346" fmla="*/ 18118391 w 43671952"/>
              <a:gd name="connsiteY3346" fmla="*/ 11723814 h 23902640"/>
              <a:gd name="connsiteX3347" fmla="*/ 18108863 w 43671952"/>
              <a:gd name="connsiteY3347" fmla="*/ 11720640 h 23902640"/>
              <a:gd name="connsiteX3348" fmla="*/ 18099339 w 43671952"/>
              <a:gd name="connsiteY3348" fmla="*/ 11723814 h 23902640"/>
              <a:gd name="connsiteX3349" fmla="*/ 18089815 w 43671952"/>
              <a:gd name="connsiteY3349" fmla="*/ 11742864 h 23902640"/>
              <a:gd name="connsiteX3350" fmla="*/ 18080289 w 43671952"/>
              <a:gd name="connsiteY3350" fmla="*/ 11761914 h 23902640"/>
              <a:gd name="connsiteX3351" fmla="*/ 18077115 w 43671952"/>
              <a:gd name="connsiteY3351" fmla="*/ 11777789 h 23902640"/>
              <a:gd name="connsiteX3352" fmla="*/ 18073939 w 43671952"/>
              <a:gd name="connsiteY3352" fmla="*/ 11787314 h 23902640"/>
              <a:gd name="connsiteX3353" fmla="*/ 18054889 w 43671952"/>
              <a:gd name="connsiteY3353" fmla="*/ 11800014 h 23902640"/>
              <a:gd name="connsiteX3354" fmla="*/ 18035839 w 43671952"/>
              <a:gd name="connsiteY3354" fmla="*/ 11806364 h 23902640"/>
              <a:gd name="connsiteX3355" fmla="*/ 18026315 w 43671952"/>
              <a:gd name="connsiteY3355" fmla="*/ 11803189 h 23902640"/>
              <a:gd name="connsiteX3356" fmla="*/ 18019963 w 43671952"/>
              <a:gd name="connsiteY3356" fmla="*/ 11784140 h 23902640"/>
              <a:gd name="connsiteX3357" fmla="*/ 18007263 w 43671952"/>
              <a:gd name="connsiteY3357" fmla="*/ 11746039 h 23902640"/>
              <a:gd name="connsiteX3358" fmla="*/ 18004087 w 43671952"/>
              <a:gd name="connsiteY3358" fmla="*/ 11736514 h 23902640"/>
              <a:gd name="connsiteX3359" fmla="*/ 17985039 w 43671952"/>
              <a:gd name="connsiteY3359" fmla="*/ 11730164 h 23902640"/>
              <a:gd name="connsiteX3360" fmla="*/ 17953287 w 43671952"/>
              <a:gd name="connsiteY3360" fmla="*/ 11733339 h 23902640"/>
              <a:gd name="connsiteX3361" fmla="*/ 17921539 w 43671952"/>
              <a:gd name="connsiteY3361" fmla="*/ 11739690 h 23902640"/>
              <a:gd name="connsiteX3362" fmla="*/ 17912015 w 43671952"/>
              <a:gd name="connsiteY3362" fmla="*/ 11742864 h 23902640"/>
              <a:gd name="connsiteX3363" fmla="*/ 17892963 w 43671952"/>
              <a:gd name="connsiteY3363" fmla="*/ 11746039 h 23902640"/>
              <a:gd name="connsiteX3364" fmla="*/ 17873915 w 43671952"/>
              <a:gd name="connsiteY3364" fmla="*/ 11752389 h 23902640"/>
              <a:gd name="connsiteX3365" fmla="*/ 17823115 w 43671952"/>
              <a:gd name="connsiteY3365" fmla="*/ 11742864 h 23902640"/>
              <a:gd name="connsiteX3366" fmla="*/ 17813589 w 43671952"/>
              <a:gd name="connsiteY3366" fmla="*/ 11736514 h 23902640"/>
              <a:gd name="connsiteX3367" fmla="*/ 17810415 w 43671952"/>
              <a:gd name="connsiteY3367" fmla="*/ 11726989 h 23902640"/>
              <a:gd name="connsiteX3368" fmla="*/ 17804063 w 43671952"/>
              <a:gd name="connsiteY3368" fmla="*/ 11717464 h 23902640"/>
              <a:gd name="connsiteX3369" fmla="*/ 17797715 w 43671952"/>
              <a:gd name="connsiteY3369" fmla="*/ 11695239 h 23902640"/>
              <a:gd name="connsiteX3370" fmla="*/ 17791363 w 43671952"/>
              <a:gd name="connsiteY3370" fmla="*/ 11685714 h 23902640"/>
              <a:gd name="connsiteX3371" fmla="*/ 17788189 w 43671952"/>
              <a:gd name="connsiteY3371" fmla="*/ 11676189 h 23902640"/>
              <a:gd name="connsiteX3372" fmla="*/ 17781839 w 43671952"/>
              <a:gd name="connsiteY3372" fmla="*/ 11666665 h 23902640"/>
              <a:gd name="connsiteX3373" fmla="*/ 17778663 w 43671952"/>
              <a:gd name="connsiteY3373" fmla="*/ 11657139 h 23902640"/>
              <a:gd name="connsiteX3374" fmla="*/ 17772315 w 43671952"/>
              <a:gd name="connsiteY3374" fmla="*/ 11647614 h 23902640"/>
              <a:gd name="connsiteX3375" fmla="*/ 17765963 w 43671952"/>
              <a:gd name="connsiteY3375" fmla="*/ 11628564 h 23902640"/>
              <a:gd name="connsiteX3376" fmla="*/ 17762789 w 43671952"/>
              <a:gd name="connsiteY3376" fmla="*/ 11619039 h 23902640"/>
              <a:gd name="connsiteX3377" fmla="*/ 17759615 w 43671952"/>
              <a:gd name="connsiteY3377" fmla="*/ 11609515 h 23902640"/>
              <a:gd name="connsiteX3378" fmla="*/ 17762789 w 43671952"/>
              <a:gd name="connsiteY3378" fmla="*/ 11542839 h 23902640"/>
              <a:gd name="connsiteX3379" fmla="*/ 17769139 w 43671952"/>
              <a:gd name="connsiteY3379" fmla="*/ 11520615 h 23902640"/>
              <a:gd name="connsiteX3380" fmla="*/ 17775491 w 43671952"/>
              <a:gd name="connsiteY3380" fmla="*/ 11498389 h 23902640"/>
              <a:gd name="connsiteX3381" fmla="*/ 17781839 w 43671952"/>
              <a:gd name="connsiteY3381" fmla="*/ 11488864 h 23902640"/>
              <a:gd name="connsiteX3382" fmla="*/ 17791363 w 43671952"/>
              <a:gd name="connsiteY3382" fmla="*/ 11457114 h 23902640"/>
              <a:gd name="connsiteX3383" fmla="*/ 17797715 w 43671952"/>
              <a:gd name="connsiteY3383" fmla="*/ 11447590 h 23902640"/>
              <a:gd name="connsiteX3384" fmla="*/ 17804063 w 43671952"/>
              <a:gd name="connsiteY3384" fmla="*/ 11428539 h 23902640"/>
              <a:gd name="connsiteX3385" fmla="*/ 17807239 w 43671952"/>
              <a:gd name="connsiteY3385" fmla="*/ 11419016 h 23902640"/>
              <a:gd name="connsiteX3386" fmla="*/ 17813589 w 43671952"/>
              <a:gd name="connsiteY3386" fmla="*/ 11406315 h 23902640"/>
              <a:gd name="connsiteX3387" fmla="*/ 17816763 w 43671952"/>
              <a:gd name="connsiteY3387" fmla="*/ 11396789 h 23902640"/>
              <a:gd name="connsiteX3388" fmla="*/ 17829463 w 43671952"/>
              <a:gd name="connsiteY3388" fmla="*/ 11377740 h 23902640"/>
              <a:gd name="connsiteX3389" fmla="*/ 17832639 w 43671952"/>
              <a:gd name="connsiteY3389" fmla="*/ 11365039 h 23902640"/>
              <a:gd name="connsiteX3390" fmla="*/ 17835815 w 43671952"/>
              <a:gd name="connsiteY3390" fmla="*/ 11355514 h 23902640"/>
              <a:gd name="connsiteX3391" fmla="*/ 17832639 w 43671952"/>
              <a:gd name="connsiteY3391" fmla="*/ 11326939 h 23902640"/>
              <a:gd name="connsiteX3392" fmla="*/ 17842163 w 43671952"/>
              <a:gd name="connsiteY3392" fmla="*/ 11282489 h 23902640"/>
              <a:gd name="connsiteX3393" fmla="*/ 17845339 w 43671952"/>
              <a:gd name="connsiteY3393" fmla="*/ 11269789 h 23902640"/>
              <a:gd name="connsiteX3394" fmla="*/ 17851689 w 43671952"/>
              <a:gd name="connsiteY3394" fmla="*/ 11260265 h 23902640"/>
              <a:gd name="connsiteX3395" fmla="*/ 17858039 w 43671952"/>
              <a:gd name="connsiteY3395" fmla="*/ 11241214 h 23902640"/>
              <a:gd name="connsiteX3396" fmla="*/ 17867563 w 43671952"/>
              <a:gd name="connsiteY3396" fmla="*/ 11212639 h 23902640"/>
              <a:gd name="connsiteX3397" fmla="*/ 17870739 w 43671952"/>
              <a:gd name="connsiteY3397" fmla="*/ 11203115 h 23902640"/>
              <a:gd name="connsiteX3398" fmla="*/ 17873915 w 43671952"/>
              <a:gd name="connsiteY3398" fmla="*/ 11193589 h 23902640"/>
              <a:gd name="connsiteX3399" fmla="*/ 17873915 w 43671952"/>
              <a:gd name="connsiteY3399" fmla="*/ 11098340 h 23902640"/>
              <a:gd name="connsiteX3400" fmla="*/ 17880263 w 43671952"/>
              <a:gd name="connsiteY3400" fmla="*/ 11088814 h 23902640"/>
              <a:gd name="connsiteX3401" fmla="*/ 17883439 w 43671952"/>
              <a:gd name="connsiteY3401" fmla="*/ 11079289 h 23902640"/>
              <a:gd name="connsiteX3402" fmla="*/ 17889791 w 43671952"/>
              <a:gd name="connsiteY3402" fmla="*/ 11069766 h 23902640"/>
              <a:gd name="connsiteX3403" fmla="*/ 17896139 w 43671952"/>
              <a:gd name="connsiteY3403" fmla="*/ 11050714 h 23902640"/>
              <a:gd name="connsiteX3404" fmla="*/ 17902489 w 43671952"/>
              <a:gd name="connsiteY3404" fmla="*/ 11006264 h 23902640"/>
              <a:gd name="connsiteX3405" fmla="*/ 17905663 w 43671952"/>
              <a:gd name="connsiteY3405" fmla="*/ 10996739 h 23902640"/>
              <a:gd name="connsiteX3406" fmla="*/ 17910951 w 43671952"/>
              <a:gd name="connsiteY3406" fmla="*/ 10992298 h 23902640"/>
              <a:gd name="connsiteX3407" fmla="*/ 21016327 w 43671952"/>
              <a:gd name="connsiteY3407" fmla="*/ 10873310 h 23902640"/>
              <a:gd name="connsiteX3408" fmla="*/ 21039187 w 43671952"/>
              <a:gd name="connsiteY3408" fmla="*/ 10896170 h 23902640"/>
              <a:gd name="connsiteX3409" fmla="*/ 21016327 w 43671952"/>
              <a:gd name="connsiteY3409" fmla="*/ 10919031 h 23902640"/>
              <a:gd name="connsiteX3410" fmla="*/ 20993467 w 43671952"/>
              <a:gd name="connsiteY3410" fmla="*/ 10896170 h 23902640"/>
              <a:gd name="connsiteX3411" fmla="*/ 21016327 w 43671952"/>
              <a:gd name="connsiteY3411" fmla="*/ 10873310 h 23902640"/>
              <a:gd name="connsiteX3412" fmla="*/ 40364599 w 43671952"/>
              <a:gd name="connsiteY3412" fmla="*/ 10841969 h 23902640"/>
              <a:gd name="connsiteX3413" fmla="*/ 40395551 w 43671952"/>
              <a:gd name="connsiteY3413" fmla="*/ 10846731 h 23902640"/>
              <a:gd name="connsiteX3414" fmla="*/ 40402695 w 43671952"/>
              <a:gd name="connsiteY3414" fmla="*/ 10851493 h 23902640"/>
              <a:gd name="connsiteX3415" fmla="*/ 40407459 w 43671952"/>
              <a:gd name="connsiteY3415" fmla="*/ 10865780 h 23902640"/>
              <a:gd name="connsiteX3416" fmla="*/ 40409839 w 43671952"/>
              <a:gd name="connsiteY3416" fmla="*/ 10872925 h 23902640"/>
              <a:gd name="connsiteX3417" fmla="*/ 40405079 w 43671952"/>
              <a:gd name="connsiteY3417" fmla="*/ 10889594 h 23902640"/>
              <a:gd name="connsiteX3418" fmla="*/ 40400315 w 43671952"/>
              <a:gd name="connsiteY3418" fmla="*/ 10896738 h 23902640"/>
              <a:gd name="connsiteX3419" fmla="*/ 40386031 w 43671952"/>
              <a:gd name="connsiteY3419" fmla="*/ 10903881 h 23902640"/>
              <a:gd name="connsiteX3420" fmla="*/ 40345543 w 43671952"/>
              <a:gd name="connsiteY3420" fmla="*/ 10896738 h 23902640"/>
              <a:gd name="connsiteX3421" fmla="*/ 40338403 w 43671952"/>
              <a:gd name="connsiteY3421" fmla="*/ 10891974 h 23902640"/>
              <a:gd name="connsiteX3422" fmla="*/ 40336023 w 43671952"/>
              <a:gd name="connsiteY3422" fmla="*/ 10863399 h 23902640"/>
              <a:gd name="connsiteX3423" fmla="*/ 40343167 w 43671952"/>
              <a:gd name="connsiteY3423" fmla="*/ 10849112 h 23902640"/>
              <a:gd name="connsiteX3424" fmla="*/ 40357455 w 43671952"/>
              <a:gd name="connsiteY3424" fmla="*/ 10844349 h 23902640"/>
              <a:gd name="connsiteX3425" fmla="*/ 16559454 w 43671952"/>
              <a:gd name="connsiteY3425" fmla="*/ 10725270 h 23902640"/>
              <a:gd name="connsiteX3426" fmla="*/ 16611843 w 43671952"/>
              <a:gd name="connsiteY3426" fmla="*/ 10730034 h 23902640"/>
              <a:gd name="connsiteX3427" fmla="*/ 16618985 w 43671952"/>
              <a:gd name="connsiteY3427" fmla="*/ 10732415 h 23902640"/>
              <a:gd name="connsiteX3428" fmla="*/ 16626131 w 43671952"/>
              <a:gd name="connsiteY3428" fmla="*/ 10739559 h 23902640"/>
              <a:gd name="connsiteX3429" fmla="*/ 16635655 w 43671952"/>
              <a:gd name="connsiteY3429" fmla="*/ 10744321 h 23902640"/>
              <a:gd name="connsiteX3430" fmla="*/ 16638039 w 43671952"/>
              <a:gd name="connsiteY3430" fmla="*/ 10751464 h 23902640"/>
              <a:gd name="connsiteX3431" fmla="*/ 16647562 w 43671952"/>
              <a:gd name="connsiteY3431" fmla="*/ 10765752 h 23902640"/>
              <a:gd name="connsiteX3432" fmla="*/ 16640418 w 43671952"/>
              <a:gd name="connsiteY3432" fmla="*/ 10801471 h 23902640"/>
              <a:gd name="connsiteX3433" fmla="*/ 16638039 w 43671952"/>
              <a:gd name="connsiteY3433" fmla="*/ 10808615 h 23902640"/>
              <a:gd name="connsiteX3434" fmla="*/ 16630896 w 43671952"/>
              <a:gd name="connsiteY3434" fmla="*/ 10813377 h 23902640"/>
              <a:gd name="connsiteX3435" fmla="*/ 16623750 w 43671952"/>
              <a:gd name="connsiteY3435" fmla="*/ 10827664 h 23902640"/>
              <a:gd name="connsiteX3436" fmla="*/ 16616608 w 43671952"/>
              <a:gd name="connsiteY3436" fmla="*/ 10832427 h 23902640"/>
              <a:gd name="connsiteX3437" fmla="*/ 16599936 w 43671952"/>
              <a:gd name="connsiteY3437" fmla="*/ 10849095 h 23902640"/>
              <a:gd name="connsiteX3438" fmla="*/ 16592795 w 43671952"/>
              <a:gd name="connsiteY3438" fmla="*/ 10856239 h 23902640"/>
              <a:gd name="connsiteX3439" fmla="*/ 16583268 w 43671952"/>
              <a:gd name="connsiteY3439" fmla="*/ 10858620 h 23902640"/>
              <a:gd name="connsiteX3440" fmla="*/ 16561835 w 43671952"/>
              <a:gd name="connsiteY3440" fmla="*/ 10865764 h 23902640"/>
              <a:gd name="connsiteX3441" fmla="*/ 16547551 w 43671952"/>
              <a:gd name="connsiteY3441" fmla="*/ 10870527 h 23902640"/>
              <a:gd name="connsiteX3442" fmla="*/ 16533262 w 43671952"/>
              <a:gd name="connsiteY3442" fmla="*/ 10880053 h 23902640"/>
              <a:gd name="connsiteX3443" fmla="*/ 16528499 w 43671952"/>
              <a:gd name="connsiteY3443" fmla="*/ 10887195 h 23902640"/>
              <a:gd name="connsiteX3444" fmla="*/ 16521355 w 43671952"/>
              <a:gd name="connsiteY3444" fmla="*/ 10891959 h 23902640"/>
              <a:gd name="connsiteX3445" fmla="*/ 16518976 w 43671952"/>
              <a:gd name="connsiteY3445" fmla="*/ 10899102 h 23902640"/>
              <a:gd name="connsiteX3446" fmla="*/ 16514211 w 43671952"/>
              <a:gd name="connsiteY3446" fmla="*/ 10906245 h 23902640"/>
              <a:gd name="connsiteX3447" fmla="*/ 16511831 w 43671952"/>
              <a:gd name="connsiteY3447" fmla="*/ 10913389 h 23902640"/>
              <a:gd name="connsiteX3448" fmla="*/ 16502308 w 43671952"/>
              <a:gd name="connsiteY3448" fmla="*/ 10927678 h 23902640"/>
              <a:gd name="connsiteX3449" fmla="*/ 16495163 w 43671952"/>
              <a:gd name="connsiteY3449" fmla="*/ 10949109 h 23902640"/>
              <a:gd name="connsiteX3450" fmla="*/ 16492782 w 43671952"/>
              <a:gd name="connsiteY3450" fmla="*/ 10956252 h 23902640"/>
              <a:gd name="connsiteX3451" fmla="*/ 16490402 w 43671952"/>
              <a:gd name="connsiteY3451" fmla="*/ 10963395 h 23902640"/>
              <a:gd name="connsiteX3452" fmla="*/ 16488019 w 43671952"/>
              <a:gd name="connsiteY3452" fmla="*/ 10980064 h 23902640"/>
              <a:gd name="connsiteX3453" fmla="*/ 16466589 w 43671952"/>
              <a:gd name="connsiteY3453" fmla="*/ 10991972 h 23902640"/>
              <a:gd name="connsiteX3454" fmla="*/ 16459445 w 43671952"/>
              <a:gd name="connsiteY3454" fmla="*/ 10991972 h 23902640"/>
              <a:gd name="connsiteX3455" fmla="*/ 16426107 w 43671952"/>
              <a:gd name="connsiteY3455" fmla="*/ 10984827 h 23902640"/>
              <a:gd name="connsiteX3456" fmla="*/ 16399911 w 43671952"/>
              <a:gd name="connsiteY3456" fmla="*/ 10977683 h 23902640"/>
              <a:gd name="connsiteX3457" fmla="*/ 16390385 w 43671952"/>
              <a:gd name="connsiteY3457" fmla="*/ 10975304 h 23902640"/>
              <a:gd name="connsiteX3458" fmla="*/ 16366575 w 43671952"/>
              <a:gd name="connsiteY3458" fmla="*/ 10972920 h 23902640"/>
              <a:gd name="connsiteX3459" fmla="*/ 16352289 w 43671952"/>
              <a:gd name="connsiteY3459" fmla="*/ 10968158 h 23902640"/>
              <a:gd name="connsiteX3460" fmla="*/ 16338000 w 43671952"/>
              <a:gd name="connsiteY3460" fmla="*/ 10961014 h 23902640"/>
              <a:gd name="connsiteX3461" fmla="*/ 16326093 w 43671952"/>
              <a:gd name="connsiteY3461" fmla="*/ 10939584 h 23902640"/>
              <a:gd name="connsiteX3462" fmla="*/ 16323714 w 43671952"/>
              <a:gd name="connsiteY3462" fmla="*/ 10932440 h 23902640"/>
              <a:gd name="connsiteX3463" fmla="*/ 16321332 w 43671952"/>
              <a:gd name="connsiteY3463" fmla="*/ 10925295 h 23902640"/>
              <a:gd name="connsiteX3464" fmla="*/ 16323714 w 43671952"/>
              <a:gd name="connsiteY3464" fmla="*/ 10846716 h 23902640"/>
              <a:gd name="connsiteX3465" fmla="*/ 16326093 w 43671952"/>
              <a:gd name="connsiteY3465" fmla="*/ 10839571 h 23902640"/>
              <a:gd name="connsiteX3466" fmla="*/ 16333237 w 43671952"/>
              <a:gd name="connsiteY3466" fmla="*/ 10830045 h 23902640"/>
              <a:gd name="connsiteX3467" fmla="*/ 16338000 w 43671952"/>
              <a:gd name="connsiteY3467" fmla="*/ 10822902 h 23902640"/>
              <a:gd name="connsiteX3468" fmla="*/ 16345146 w 43671952"/>
              <a:gd name="connsiteY3468" fmla="*/ 10818139 h 23902640"/>
              <a:gd name="connsiteX3469" fmla="*/ 16349905 w 43671952"/>
              <a:gd name="connsiteY3469" fmla="*/ 10810996 h 23902640"/>
              <a:gd name="connsiteX3470" fmla="*/ 16364195 w 43671952"/>
              <a:gd name="connsiteY3470" fmla="*/ 10803853 h 23902640"/>
              <a:gd name="connsiteX3471" fmla="*/ 16385627 w 43671952"/>
              <a:gd name="connsiteY3471" fmla="*/ 10789565 h 23902640"/>
              <a:gd name="connsiteX3472" fmla="*/ 16392771 w 43671952"/>
              <a:gd name="connsiteY3472" fmla="*/ 10784802 h 23902640"/>
              <a:gd name="connsiteX3473" fmla="*/ 16399911 w 43671952"/>
              <a:gd name="connsiteY3473" fmla="*/ 10780039 h 23902640"/>
              <a:gd name="connsiteX3474" fmla="*/ 16411818 w 43671952"/>
              <a:gd name="connsiteY3474" fmla="*/ 10775277 h 23902640"/>
              <a:gd name="connsiteX3475" fmla="*/ 16428486 w 43671952"/>
              <a:gd name="connsiteY3475" fmla="*/ 10768133 h 23902640"/>
              <a:gd name="connsiteX3476" fmla="*/ 16435632 w 43671952"/>
              <a:gd name="connsiteY3476" fmla="*/ 10763370 h 23902640"/>
              <a:gd name="connsiteX3477" fmla="*/ 16449921 w 43671952"/>
              <a:gd name="connsiteY3477" fmla="*/ 10758609 h 23902640"/>
              <a:gd name="connsiteX3478" fmla="*/ 16457061 w 43671952"/>
              <a:gd name="connsiteY3478" fmla="*/ 10753845 h 23902640"/>
              <a:gd name="connsiteX3479" fmla="*/ 16464205 w 43671952"/>
              <a:gd name="connsiteY3479" fmla="*/ 10751464 h 23902640"/>
              <a:gd name="connsiteX3480" fmla="*/ 16471349 w 43671952"/>
              <a:gd name="connsiteY3480" fmla="*/ 10744321 h 23902640"/>
              <a:gd name="connsiteX3481" fmla="*/ 16492782 w 43671952"/>
              <a:gd name="connsiteY3481" fmla="*/ 10737177 h 23902640"/>
              <a:gd name="connsiteX3482" fmla="*/ 16509450 w 43671952"/>
              <a:gd name="connsiteY3482" fmla="*/ 10732415 h 23902640"/>
              <a:gd name="connsiteX3483" fmla="*/ 16523739 w 43671952"/>
              <a:gd name="connsiteY3483" fmla="*/ 10730034 h 23902640"/>
              <a:gd name="connsiteX3484" fmla="*/ 16530883 w 43671952"/>
              <a:gd name="connsiteY3484" fmla="*/ 10727652 h 23902640"/>
              <a:gd name="connsiteX3485" fmla="*/ 16559454 w 43671952"/>
              <a:gd name="connsiteY3485" fmla="*/ 10725270 h 23902640"/>
              <a:gd name="connsiteX3486" fmla="*/ 40300303 w 43671952"/>
              <a:gd name="connsiteY3486" fmla="*/ 10677661 h 23902640"/>
              <a:gd name="connsiteX3487" fmla="*/ 40316971 w 43671952"/>
              <a:gd name="connsiteY3487" fmla="*/ 10687186 h 23902640"/>
              <a:gd name="connsiteX3488" fmla="*/ 40314591 w 43671952"/>
              <a:gd name="connsiteY3488" fmla="*/ 10703856 h 23902640"/>
              <a:gd name="connsiteX3489" fmla="*/ 40312207 w 43671952"/>
              <a:gd name="connsiteY3489" fmla="*/ 10710999 h 23902640"/>
              <a:gd name="connsiteX3490" fmla="*/ 40307447 w 43671952"/>
              <a:gd name="connsiteY3490" fmla="*/ 10708619 h 23902640"/>
              <a:gd name="connsiteX3491" fmla="*/ 40286015 w 43671952"/>
              <a:gd name="connsiteY3491" fmla="*/ 10703856 h 23902640"/>
              <a:gd name="connsiteX3492" fmla="*/ 40283631 w 43671952"/>
              <a:gd name="connsiteY3492" fmla="*/ 10696712 h 23902640"/>
              <a:gd name="connsiteX3493" fmla="*/ 40286015 w 43671952"/>
              <a:gd name="connsiteY3493" fmla="*/ 10684805 h 23902640"/>
              <a:gd name="connsiteX3494" fmla="*/ 40300303 w 43671952"/>
              <a:gd name="connsiteY3494" fmla="*/ 10677661 h 23902640"/>
              <a:gd name="connsiteX3495" fmla="*/ 21023471 w 43671952"/>
              <a:gd name="connsiteY3495" fmla="*/ 10675667 h 23902640"/>
              <a:gd name="connsiteX3496" fmla="*/ 21046331 w 43671952"/>
              <a:gd name="connsiteY3496" fmla="*/ 10698528 h 23902640"/>
              <a:gd name="connsiteX3497" fmla="*/ 21023471 w 43671952"/>
              <a:gd name="connsiteY3497" fmla="*/ 10721387 h 23902640"/>
              <a:gd name="connsiteX3498" fmla="*/ 21000611 w 43671952"/>
              <a:gd name="connsiteY3498" fmla="*/ 10698528 h 23902640"/>
              <a:gd name="connsiteX3499" fmla="*/ 21023471 w 43671952"/>
              <a:gd name="connsiteY3499" fmla="*/ 10675667 h 23902640"/>
              <a:gd name="connsiteX3500" fmla="*/ 28736951 w 43671952"/>
              <a:gd name="connsiteY3500" fmla="*/ 10639528 h 23902640"/>
              <a:gd name="connsiteX3501" fmla="*/ 28770291 w 43671952"/>
              <a:gd name="connsiteY3501" fmla="*/ 10644291 h 23902640"/>
              <a:gd name="connsiteX3502" fmla="*/ 28784579 w 43671952"/>
              <a:gd name="connsiteY3502" fmla="*/ 10649054 h 23902640"/>
              <a:gd name="connsiteX3503" fmla="*/ 28794103 w 43671952"/>
              <a:gd name="connsiteY3503" fmla="*/ 10663340 h 23902640"/>
              <a:gd name="connsiteX3504" fmla="*/ 28808391 w 43671952"/>
              <a:gd name="connsiteY3504" fmla="*/ 10672866 h 23902640"/>
              <a:gd name="connsiteX3505" fmla="*/ 28817915 w 43671952"/>
              <a:gd name="connsiteY3505" fmla="*/ 10687153 h 23902640"/>
              <a:gd name="connsiteX3506" fmla="*/ 28846491 w 43671952"/>
              <a:gd name="connsiteY3506" fmla="*/ 10701440 h 23902640"/>
              <a:gd name="connsiteX3507" fmla="*/ 28860779 w 43671952"/>
              <a:gd name="connsiteY3507" fmla="*/ 10715727 h 23902640"/>
              <a:gd name="connsiteX3508" fmla="*/ 28875063 w 43671952"/>
              <a:gd name="connsiteY3508" fmla="*/ 10720491 h 23902640"/>
              <a:gd name="connsiteX3509" fmla="*/ 28884591 w 43671952"/>
              <a:gd name="connsiteY3509" fmla="*/ 10749068 h 23902640"/>
              <a:gd name="connsiteX3510" fmla="*/ 28870303 w 43671952"/>
              <a:gd name="connsiteY3510" fmla="*/ 10777642 h 23902640"/>
              <a:gd name="connsiteX3511" fmla="*/ 28841727 w 43671952"/>
              <a:gd name="connsiteY3511" fmla="*/ 10787166 h 23902640"/>
              <a:gd name="connsiteX3512" fmla="*/ 28808391 w 43671952"/>
              <a:gd name="connsiteY3512" fmla="*/ 10796690 h 23902640"/>
              <a:gd name="connsiteX3513" fmla="*/ 28779815 w 43671952"/>
              <a:gd name="connsiteY3513" fmla="*/ 10806215 h 23902640"/>
              <a:gd name="connsiteX3514" fmla="*/ 28775051 w 43671952"/>
              <a:gd name="connsiteY3514" fmla="*/ 10801452 h 23902640"/>
              <a:gd name="connsiteX3515" fmla="*/ 28746479 w 43671952"/>
              <a:gd name="connsiteY3515" fmla="*/ 10768115 h 23902640"/>
              <a:gd name="connsiteX3516" fmla="*/ 28732191 w 43671952"/>
              <a:gd name="connsiteY3516" fmla="*/ 10758591 h 23902640"/>
              <a:gd name="connsiteX3517" fmla="*/ 28708379 w 43671952"/>
              <a:gd name="connsiteY3517" fmla="*/ 10734778 h 23902640"/>
              <a:gd name="connsiteX3518" fmla="*/ 28694091 w 43671952"/>
              <a:gd name="connsiteY3518" fmla="*/ 10687153 h 23902640"/>
              <a:gd name="connsiteX3519" fmla="*/ 28698851 w 43671952"/>
              <a:gd name="connsiteY3519" fmla="*/ 10649054 h 23902640"/>
              <a:gd name="connsiteX3520" fmla="*/ 28713139 w 43671952"/>
              <a:gd name="connsiteY3520" fmla="*/ 10644291 h 23902640"/>
              <a:gd name="connsiteX3521" fmla="*/ 28736951 w 43671952"/>
              <a:gd name="connsiteY3521" fmla="*/ 10639528 h 23902640"/>
              <a:gd name="connsiteX3522" fmla="*/ 17438091 w 43671952"/>
              <a:gd name="connsiteY3522" fmla="*/ 10562947 h 23902640"/>
              <a:gd name="connsiteX3523" fmla="*/ 17460951 w 43671952"/>
              <a:gd name="connsiteY3523" fmla="*/ 10585807 h 23902640"/>
              <a:gd name="connsiteX3524" fmla="*/ 17438091 w 43671952"/>
              <a:gd name="connsiteY3524" fmla="*/ 10608667 h 23902640"/>
              <a:gd name="connsiteX3525" fmla="*/ 17415231 w 43671952"/>
              <a:gd name="connsiteY3525" fmla="*/ 10585807 h 23902640"/>
              <a:gd name="connsiteX3526" fmla="*/ 17438091 w 43671952"/>
              <a:gd name="connsiteY3526" fmla="*/ 10562947 h 23902640"/>
              <a:gd name="connsiteX3527" fmla="*/ 169128 w 43671952"/>
              <a:gd name="connsiteY3527" fmla="*/ 10541809 h 23902640"/>
              <a:gd name="connsiteX3528" fmla="*/ 197703 w 43671952"/>
              <a:gd name="connsiteY3528" fmla="*/ 10544190 h 23902640"/>
              <a:gd name="connsiteX3529" fmla="*/ 204849 w 43671952"/>
              <a:gd name="connsiteY3529" fmla="*/ 10546573 h 23902640"/>
              <a:gd name="connsiteX3530" fmla="*/ 209610 w 43671952"/>
              <a:gd name="connsiteY3530" fmla="*/ 10553715 h 23902640"/>
              <a:gd name="connsiteX3531" fmla="*/ 204849 w 43671952"/>
              <a:gd name="connsiteY3531" fmla="*/ 10575148 h 23902640"/>
              <a:gd name="connsiteX3532" fmla="*/ 197703 w 43671952"/>
              <a:gd name="connsiteY3532" fmla="*/ 10582291 h 23902640"/>
              <a:gd name="connsiteX3533" fmla="*/ 190555 w 43671952"/>
              <a:gd name="connsiteY3533" fmla="*/ 10584671 h 23902640"/>
              <a:gd name="connsiteX3534" fmla="*/ 173887 w 43671952"/>
              <a:gd name="connsiteY3534" fmla="*/ 10594196 h 23902640"/>
              <a:gd name="connsiteX3535" fmla="*/ 164367 w 43671952"/>
              <a:gd name="connsiteY3535" fmla="*/ 10598959 h 23902640"/>
              <a:gd name="connsiteX3536" fmla="*/ 142928 w 43671952"/>
              <a:gd name="connsiteY3536" fmla="*/ 10601341 h 23902640"/>
              <a:gd name="connsiteX3537" fmla="*/ 133405 w 43671952"/>
              <a:gd name="connsiteY3537" fmla="*/ 10582291 h 23902640"/>
              <a:gd name="connsiteX3538" fmla="*/ 138166 w 43671952"/>
              <a:gd name="connsiteY3538" fmla="*/ 10575148 h 23902640"/>
              <a:gd name="connsiteX3539" fmla="*/ 142928 w 43671952"/>
              <a:gd name="connsiteY3539" fmla="*/ 10560858 h 23902640"/>
              <a:gd name="connsiteX3540" fmla="*/ 147690 w 43671952"/>
              <a:gd name="connsiteY3540" fmla="*/ 10553715 h 23902640"/>
              <a:gd name="connsiteX3541" fmla="*/ 169128 w 43671952"/>
              <a:gd name="connsiteY3541" fmla="*/ 10541809 h 23902640"/>
              <a:gd name="connsiteX3542" fmla="*/ 16722 w 43671952"/>
              <a:gd name="connsiteY3542" fmla="*/ 10534665 h 23902640"/>
              <a:gd name="connsiteX3543" fmla="*/ 35773 w 43671952"/>
              <a:gd name="connsiteY3543" fmla="*/ 10539428 h 23902640"/>
              <a:gd name="connsiteX3544" fmla="*/ 42921 w 43671952"/>
              <a:gd name="connsiteY3544" fmla="*/ 10544191 h 23902640"/>
              <a:gd name="connsiteX3545" fmla="*/ 57204 w 43671952"/>
              <a:gd name="connsiteY3545" fmla="*/ 10548953 h 23902640"/>
              <a:gd name="connsiteX3546" fmla="*/ 47680 w 43671952"/>
              <a:gd name="connsiteY3546" fmla="*/ 10584673 h 23902640"/>
              <a:gd name="connsiteX3547" fmla="*/ 45297 w 43671952"/>
              <a:gd name="connsiteY3547" fmla="*/ 10591816 h 23902640"/>
              <a:gd name="connsiteX3548" fmla="*/ 21492 w 43671952"/>
              <a:gd name="connsiteY3548" fmla="*/ 10589435 h 23902640"/>
              <a:gd name="connsiteX3549" fmla="*/ 7198 w 43671952"/>
              <a:gd name="connsiteY3549" fmla="*/ 10575148 h 23902640"/>
              <a:gd name="connsiteX3550" fmla="*/ 4826 w 43671952"/>
              <a:gd name="connsiteY3550" fmla="*/ 10568003 h 23902640"/>
              <a:gd name="connsiteX3551" fmla="*/ 53 w 43671952"/>
              <a:gd name="connsiteY3551" fmla="*/ 10560859 h 23902640"/>
              <a:gd name="connsiteX3552" fmla="*/ 2439 w 43671952"/>
              <a:gd name="connsiteY3552" fmla="*/ 10553715 h 23902640"/>
              <a:gd name="connsiteX3553" fmla="*/ 9585 w 43671952"/>
              <a:gd name="connsiteY3553" fmla="*/ 10537047 h 23902640"/>
              <a:gd name="connsiteX3554" fmla="*/ 16722 w 43671952"/>
              <a:gd name="connsiteY3554" fmla="*/ 10534665 h 23902640"/>
              <a:gd name="connsiteX3555" fmla="*/ 28546451 w 43671952"/>
              <a:gd name="connsiteY3555" fmla="*/ 10501416 h 23902640"/>
              <a:gd name="connsiteX3556" fmla="*/ 28579791 w 43671952"/>
              <a:gd name="connsiteY3556" fmla="*/ 10506177 h 23902640"/>
              <a:gd name="connsiteX3557" fmla="*/ 28594079 w 43671952"/>
              <a:gd name="connsiteY3557" fmla="*/ 10510940 h 23902640"/>
              <a:gd name="connsiteX3558" fmla="*/ 28603603 w 43671952"/>
              <a:gd name="connsiteY3558" fmla="*/ 10539515 h 23902640"/>
              <a:gd name="connsiteX3559" fmla="*/ 28589315 w 43671952"/>
              <a:gd name="connsiteY3559" fmla="*/ 10549040 h 23902640"/>
              <a:gd name="connsiteX3560" fmla="*/ 28589315 w 43671952"/>
              <a:gd name="connsiteY3560" fmla="*/ 10568090 h 23902640"/>
              <a:gd name="connsiteX3561" fmla="*/ 28551215 w 43671952"/>
              <a:gd name="connsiteY3561" fmla="*/ 10553803 h 23902640"/>
              <a:gd name="connsiteX3562" fmla="*/ 28536927 w 43671952"/>
              <a:gd name="connsiteY3562" fmla="*/ 10549040 h 23902640"/>
              <a:gd name="connsiteX3563" fmla="*/ 28527403 w 43671952"/>
              <a:gd name="connsiteY3563" fmla="*/ 10534752 h 23902640"/>
              <a:gd name="connsiteX3564" fmla="*/ 28513115 w 43671952"/>
              <a:gd name="connsiteY3564" fmla="*/ 10525228 h 23902640"/>
              <a:gd name="connsiteX3565" fmla="*/ 28517879 w 43671952"/>
              <a:gd name="connsiteY3565" fmla="*/ 10510940 h 23902640"/>
              <a:gd name="connsiteX3566" fmla="*/ 28546451 w 43671952"/>
              <a:gd name="connsiteY3566" fmla="*/ 10501416 h 23902640"/>
              <a:gd name="connsiteX3567" fmla="*/ 40250295 w 43671952"/>
              <a:gd name="connsiteY3567" fmla="*/ 10494307 h 23902640"/>
              <a:gd name="connsiteX3568" fmla="*/ 40302687 w 43671952"/>
              <a:gd name="connsiteY3568" fmla="*/ 10496687 h 23902640"/>
              <a:gd name="connsiteX3569" fmla="*/ 40309831 w 43671952"/>
              <a:gd name="connsiteY3569" fmla="*/ 10501450 h 23902640"/>
              <a:gd name="connsiteX3570" fmla="*/ 40312207 w 43671952"/>
              <a:gd name="connsiteY3570" fmla="*/ 10510975 h 23902640"/>
              <a:gd name="connsiteX3571" fmla="*/ 40314591 w 43671952"/>
              <a:gd name="connsiteY3571" fmla="*/ 10525261 h 23902640"/>
              <a:gd name="connsiteX3572" fmla="*/ 40309831 w 43671952"/>
              <a:gd name="connsiteY3572" fmla="*/ 10563362 h 23902640"/>
              <a:gd name="connsiteX3573" fmla="*/ 40305063 w 43671952"/>
              <a:gd name="connsiteY3573" fmla="*/ 10570505 h 23902640"/>
              <a:gd name="connsiteX3574" fmla="*/ 40297919 w 43671952"/>
              <a:gd name="connsiteY3574" fmla="*/ 10575268 h 23902640"/>
              <a:gd name="connsiteX3575" fmla="*/ 40281255 w 43671952"/>
              <a:gd name="connsiteY3575" fmla="*/ 10584794 h 23902640"/>
              <a:gd name="connsiteX3576" fmla="*/ 40274111 w 43671952"/>
              <a:gd name="connsiteY3576" fmla="*/ 10589555 h 23902640"/>
              <a:gd name="connsiteX3577" fmla="*/ 40259823 w 43671952"/>
              <a:gd name="connsiteY3577" fmla="*/ 10594320 h 23902640"/>
              <a:gd name="connsiteX3578" fmla="*/ 40245535 w 43671952"/>
              <a:gd name="connsiteY3578" fmla="*/ 10603844 h 23902640"/>
              <a:gd name="connsiteX3579" fmla="*/ 40238391 w 43671952"/>
              <a:gd name="connsiteY3579" fmla="*/ 10608605 h 23902640"/>
              <a:gd name="connsiteX3580" fmla="*/ 40224103 w 43671952"/>
              <a:gd name="connsiteY3580" fmla="*/ 10613369 h 23902640"/>
              <a:gd name="connsiteX3581" fmla="*/ 40209815 w 43671952"/>
              <a:gd name="connsiteY3581" fmla="*/ 10618130 h 23902640"/>
              <a:gd name="connsiteX3582" fmla="*/ 40202671 w 43671952"/>
              <a:gd name="connsiteY3582" fmla="*/ 10620513 h 23902640"/>
              <a:gd name="connsiteX3583" fmla="*/ 40200287 w 43671952"/>
              <a:gd name="connsiteY3583" fmla="*/ 10630036 h 23902640"/>
              <a:gd name="connsiteX3584" fmla="*/ 40171715 w 43671952"/>
              <a:gd name="connsiteY3584" fmla="*/ 10620513 h 23902640"/>
              <a:gd name="connsiteX3585" fmla="*/ 40164571 w 43671952"/>
              <a:gd name="connsiteY3585" fmla="*/ 10618130 h 23902640"/>
              <a:gd name="connsiteX3586" fmla="*/ 40157431 w 43671952"/>
              <a:gd name="connsiteY3586" fmla="*/ 10615750 h 23902640"/>
              <a:gd name="connsiteX3587" fmla="*/ 40152663 w 43671952"/>
              <a:gd name="connsiteY3587" fmla="*/ 10608605 h 23902640"/>
              <a:gd name="connsiteX3588" fmla="*/ 40145519 w 43671952"/>
              <a:gd name="connsiteY3588" fmla="*/ 10603844 h 23902640"/>
              <a:gd name="connsiteX3589" fmla="*/ 40143143 w 43671952"/>
              <a:gd name="connsiteY3589" fmla="*/ 10589555 h 23902640"/>
              <a:gd name="connsiteX3590" fmla="*/ 40147903 w 43671952"/>
              <a:gd name="connsiteY3590" fmla="*/ 10553836 h 23902640"/>
              <a:gd name="connsiteX3591" fmla="*/ 40155047 w 43671952"/>
              <a:gd name="connsiteY3591" fmla="*/ 10539550 h 23902640"/>
              <a:gd name="connsiteX3592" fmla="*/ 40176479 w 43671952"/>
              <a:gd name="connsiteY3592" fmla="*/ 10527645 h 23902640"/>
              <a:gd name="connsiteX3593" fmla="*/ 40190767 w 43671952"/>
              <a:gd name="connsiteY3593" fmla="*/ 10515737 h 23902640"/>
              <a:gd name="connsiteX3594" fmla="*/ 40205055 w 43671952"/>
              <a:gd name="connsiteY3594" fmla="*/ 10510975 h 23902640"/>
              <a:gd name="connsiteX3595" fmla="*/ 40212199 w 43671952"/>
              <a:gd name="connsiteY3595" fmla="*/ 10506211 h 23902640"/>
              <a:gd name="connsiteX3596" fmla="*/ 40221719 w 43671952"/>
              <a:gd name="connsiteY3596" fmla="*/ 10503831 h 23902640"/>
              <a:gd name="connsiteX3597" fmla="*/ 40236007 w 43671952"/>
              <a:gd name="connsiteY3597" fmla="*/ 10499068 h 23902640"/>
              <a:gd name="connsiteX3598" fmla="*/ 40243151 w 43671952"/>
              <a:gd name="connsiteY3598" fmla="*/ 10496687 h 23902640"/>
              <a:gd name="connsiteX3599" fmla="*/ 40107423 w 43671952"/>
              <a:gd name="connsiteY3599" fmla="*/ 10418107 h 23902640"/>
              <a:gd name="connsiteX3600" fmla="*/ 40121711 w 43671952"/>
              <a:gd name="connsiteY3600" fmla="*/ 10427631 h 23902640"/>
              <a:gd name="connsiteX3601" fmla="*/ 40124087 w 43671952"/>
              <a:gd name="connsiteY3601" fmla="*/ 10439537 h 23902640"/>
              <a:gd name="connsiteX3602" fmla="*/ 40121711 w 43671952"/>
              <a:gd name="connsiteY3602" fmla="*/ 10475256 h 23902640"/>
              <a:gd name="connsiteX3603" fmla="*/ 40119327 w 43671952"/>
              <a:gd name="connsiteY3603" fmla="*/ 10482400 h 23902640"/>
              <a:gd name="connsiteX3604" fmla="*/ 40112183 w 43671952"/>
              <a:gd name="connsiteY3604" fmla="*/ 10484781 h 23902640"/>
              <a:gd name="connsiteX3605" fmla="*/ 40085991 w 43671952"/>
              <a:gd name="connsiteY3605" fmla="*/ 10482400 h 23902640"/>
              <a:gd name="connsiteX3606" fmla="*/ 40078847 w 43671952"/>
              <a:gd name="connsiteY3606" fmla="*/ 10463351 h 23902640"/>
              <a:gd name="connsiteX3607" fmla="*/ 40076463 w 43671952"/>
              <a:gd name="connsiteY3607" fmla="*/ 10453825 h 23902640"/>
              <a:gd name="connsiteX3608" fmla="*/ 40078847 w 43671952"/>
              <a:gd name="connsiteY3608" fmla="*/ 10434775 h 23902640"/>
              <a:gd name="connsiteX3609" fmla="*/ 40093135 w 43671952"/>
              <a:gd name="connsiteY3609" fmla="*/ 10425251 h 23902640"/>
              <a:gd name="connsiteX3610" fmla="*/ 40107423 w 43671952"/>
              <a:gd name="connsiteY3610" fmla="*/ 10418107 h 23902640"/>
              <a:gd name="connsiteX3611" fmla="*/ 28317851 w 43671952"/>
              <a:gd name="connsiteY3611" fmla="*/ 10415690 h 23902640"/>
              <a:gd name="connsiteX3612" fmla="*/ 28355951 w 43671952"/>
              <a:gd name="connsiteY3612" fmla="*/ 10420453 h 23902640"/>
              <a:gd name="connsiteX3613" fmla="*/ 28365479 w 43671952"/>
              <a:gd name="connsiteY3613" fmla="*/ 10449028 h 23902640"/>
              <a:gd name="connsiteX3614" fmla="*/ 28346427 w 43671952"/>
              <a:gd name="connsiteY3614" fmla="*/ 10463315 h 23902640"/>
              <a:gd name="connsiteX3615" fmla="*/ 28303563 w 43671952"/>
              <a:gd name="connsiteY3615" fmla="*/ 10453791 h 23902640"/>
              <a:gd name="connsiteX3616" fmla="*/ 28298803 w 43671952"/>
              <a:gd name="connsiteY3616" fmla="*/ 10439504 h 23902640"/>
              <a:gd name="connsiteX3617" fmla="*/ 28317851 w 43671952"/>
              <a:gd name="connsiteY3617" fmla="*/ 10415690 h 23902640"/>
              <a:gd name="connsiteX3618" fmla="*/ 28146403 w 43671952"/>
              <a:gd name="connsiteY3618" fmla="*/ 10358542 h 23902640"/>
              <a:gd name="connsiteX3619" fmla="*/ 28174979 w 43671952"/>
              <a:gd name="connsiteY3619" fmla="*/ 10363301 h 23902640"/>
              <a:gd name="connsiteX3620" fmla="*/ 28189263 w 43671952"/>
              <a:gd name="connsiteY3620" fmla="*/ 10368064 h 23902640"/>
              <a:gd name="connsiteX3621" fmla="*/ 28208315 w 43671952"/>
              <a:gd name="connsiteY3621" fmla="*/ 10396641 h 23902640"/>
              <a:gd name="connsiteX3622" fmla="*/ 28165451 w 43671952"/>
              <a:gd name="connsiteY3622" fmla="*/ 10415690 h 23902640"/>
              <a:gd name="connsiteX3623" fmla="*/ 28127351 w 43671952"/>
              <a:gd name="connsiteY3623" fmla="*/ 10396641 h 23902640"/>
              <a:gd name="connsiteX3624" fmla="*/ 28146403 w 43671952"/>
              <a:gd name="connsiteY3624" fmla="*/ 10358542 h 23902640"/>
              <a:gd name="connsiteX3625" fmla="*/ 40021695 w 43671952"/>
              <a:gd name="connsiteY3625" fmla="*/ 10320476 h 23902640"/>
              <a:gd name="connsiteX3626" fmla="*/ 40050271 w 43671952"/>
              <a:gd name="connsiteY3626" fmla="*/ 10322857 h 23902640"/>
              <a:gd name="connsiteX3627" fmla="*/ 40057415 w 43671952"/>
              <a:gd name="connsiteY3627" fmla="*/ 10327620 h 23902640"/>
              <a:gd name="connsiteX3628" fmla="*/ 40059799 w 43671952"/>
              <a:gd name="connsiteY3628" fmla="*/ 10339525 h 23902640"/>
              <a:gd name="connsiteX3629" fmla="*/ 40055031 w 43671952"/>
              <a:gd name="connsiteY3629" fmla="*/ 10370482 h 23902640"/>
              <a:gd name="connsiteX3630" fmla="*/ 40038367 w 43671952"/>
              <a:gd name="connsiteY3630" fmla="*/ 10387151 h 23902640"/>
              <a:gd name="connsiteX3631" fmla="*/ 40033603 w 43671952"/>
              <a:gd name="connsiteY3631" fmla="*/ 10387151 h 23902640"/>
              <a:gd name="connsiteX3632" fmla="*/ 40012171 w 43671952"/>
              <a:gd name="connsiteY3632" fmla="*/ 10368100 h 23902640"/>
              <a:gd name="connsiteX3633" fmla="*/ 40007407 w 43671952"/>
              <a:gd name="connsiteY3633" fmla="*/ 10353813 h 23902640"/>
              <a:gd name="connsiteX3634" fmla="*/ 40009791 w 43671952"/>
              <a:gd name="connsiteY3634" fmla="*/ 10334762 h 23902640"/>
              <a:gd name="connsiteX3635" fmla="*/ 40016935 w 43671952"/>
              <a:gd name="connsiteY3635" fmla="*/ 10327620 h 23902640"/>
              <a:gd name="connsiteX3636" fmla="*/ 40021695 w 43671952"/>
              <a:gd name="connsiteY3636" fmla="*/ 10320476 h 23902640"/>
              <a:gd name="connsiteX3637" fmla="*/ 38173843 w 43671952"/>
              <a:gd name="connsiteY3637" fmla="*/ 10318097 h 23902640"/>
              <a:gd name="connsiteX3638" fmla="*/ 38216707 w 43671952"/>
              <a:gd name="connsiteY3638" fmla="*/ 10320478 h 23902640"/>
              <a:gd name="connsiteX3639" fmla="*/ 38223851 w 43671952"/>
              <a:gd name="connsiteY3639" fmla="*/ 10322859 h 23902640"/>
              <a:gd name="connsiteX3640" fmla="*/ 38233375 w 43671952"/>
              <a:gd name="connsiteY3640" fmla="*/ 10325242 h 23902640"/>
              <a:gd name="connsiteX3641" fmla="*/ 38240519 w 43671952"/>
              <a:gd name="connsiteY3641" fmla="*/ 10327623 h 23902640"/>
              <a:gd name="connsiteX3642" fmla="*/ 38259571 w 43671952"/>
              <a:gd name="connsiteY3642" fmla="*/ 10332384 h 23902640"/>
              <a:gd name="connsiteX3643" fmla="*/ 38269095 w 43671952"/>
              <a:gd name="connsiteY3643" fmla="*/ 10334765 h 23902640"/>
              <a:gd name="connsiteX3644" fmla="*/ 38278619 w 43671952"/>
              <a:gd name="connsiteY3644" fmla="*/ 10337148 h 23902640"/>
              <a:gd name="connsiteX3645" fmla="*/ 38347675 w 43671952"/>
              <a:gd name="connsiteY3645" fmla="*/ 10341910 h 23902640"/>
              <a:gd name="connsiteX3646" fmla="*/ 38354819 w 43671952"/>
              <a:gd name="connsiteY3646" fmla="*/ 10344291 h 23902640"/>
              <a:gd name="connsiteX3647" fmla="*/ 38357203 w 43671952"/>
              <a:gd name="connsiteY3647" fmla="*/ 10351434 h 23902640"/>
              <a:gd name="connsiteX3648" fmla="*/ 38354819 w 43671952"/>
              <a:gd name="connsiteY3648" fmla="*/ 10377629 h 23902640"/>
              <a:gd name="connsiteX3649" fmla="*/ 38352439 w 43671952"/>
              <a:gd name="connsiteY3649" fmla="*/ 10384774 h 23902640"/>
              <a:gd name="connsiteX3650" fmla="*/ 38338151 w 43671952"/>
              <a:gd name="connsiteY3650" fmla="*/ 10389534 h 23902640"/>
              <a:gd name="connsiteX3651" fmla="*/ 38331007 w 43671952"/>
              <a:gd name="connsiteY3651" fmla="*/ 10394298 h 23902640"/>
              <a:gd name="connsiteX3652" fmla="*/ 38316719 w 43671952"/>
              <a:gd name="connsiteY3652" fmla="*/ 10399059 h 23902640"/>
              <a:gd name="connsiteX3653" fmla="*/ 38297671 w 43671952"/>
              <a:gd name="connsiteY3653" fmla="*/ 10403823 h 23902640"/>
              <a:gd name="connsiteX3654" fmla="*/ 38283383 w 43671952"/>
              <a:gd name="connsiteY3654" fmla="*/ 10406204 h 23902640"/>
              <a:gd name="connsiteX3655" fmla="*/ 38269095 w 43671952"/>
              <a:gd name="connsiteY3655" fmla="*/ 10403823 h 23902640"/>
              <a:gd name="connsiteX3656" fmla="*/ 38228615 w 43671952"/>
              <a:gd name="connsiteY3656" fmla="*/ 10396678 h 23902640"/>
              <a:gd name="connsiteX3657" fmla="*/ 38214327 w 43671952"/>
              <a:gd name="connsiteY3657" fmla="*/ 10391915 h 23902640"/>
              <a:gd name="connsiteX3658" fmla="*/ 38192895 w 43671952"/>
              <a:gd name="connsiteY3658" fmla="*/ 10382390 h 23902640"/>
              <a:gd name="connsiteX3659" fmla="*/ 38176227 w 43671952"/>
              <a:gd name="connsiteY3659" fmla="*/ 10380009 h 23902640"/>
              <a:gd name="connsiteX3660" fmla="*/ 38159559 w 43671952"/>
              <a:gd name="connsiteY3660" fmla="*/ 10375247 h 23902640"/>
              <a:gd name="connsiteX3661" fmla="*/ 38154795 w 43671952"/>
              <a:gd name="connsiteY3661" fmla="*/ 10360959 h 23902640"/>
              <a:gd name="connsiteX3662" fmla="*/ 38152415 w 43671952"/>
              <a:gd name="connsiteY3662" fmla="*/ 10353816 h 23902640"/>
              <a:gd name="connsiteX3663" fmla="*/ 38159559 w 43671952"/>
              <a:gd name="connsiteY3663" fmla="*/ 10322859 h 23902640"/>
              <a:gd name="connsiteX3664" fmla="*/ 38173843 w 43671952"/>
              <a:gd name="connsiteY3664" fmla="*/ 10318097 h 23902640"/>
              <a:gd name="connsiteX3665" fmla="*/ 27903515 w 43671952"/>
              <a:gd name="connsiteY3665" fmla="*/ 10301389 h 23902640"/>
              <a:gd name="connsiteX3666" fmla="*/ 27922563 w 43671952"/>
              <a:gd name="connsiteY3666" fmla="*/ 10306151 h 23902640"/>
              <a:gd name="connsiteX3667" fmla="*/ 27936851 w 43671952"/>
              <a:gd name="connsiteY3667" fmla="*/ 10310914 h 23902640"/>
              <a:gd name="connsiteX3668" fmla="*/ 27941615 w 43671952"/>
              <a:gd name="connsiteY3668" fmla="*/ 10329964 h 23902640"/>
              <a:gd name="connsiteX3669" fmla="*/ 27936851 w 43671952"/>
              <a:gd name="connsiteY3669" fmla="*/ 10349015 h 23902640"/>
              <a:gd name="connsiteX3670" fmla="*/ 27917803 w 43671952"/>
              <a:gd name="connsiteY3670" fmla="*/ 10372826 h 23902640"/>
              <a:gd name="connsiteX3671" fmla="*/ 27879703 w 43671952"/>
              <a:gd name="connsiteY3671" fmla="*/ 10353776 h 23902640"/>
              <a:gd name="connsiteX3672" fmla="*/ 27870179 w 43671952"/>
              <a:gd name="connsiteY3672" fmla="*/ 10325202 h 23902640"/>
              <a:gd name="connsiteX3673" fmla="*/ 27874939 w 43671952"/>
              <a:gd name="connsiteY3673" fmla="*/ 10310914 h 23902640"/>
              <a:gd name="connsiteX3674" fmla="*/ 27903515 w 43671952"/>
              <a:gd name="connsiteY3674" fmla="*/ 10301389 h 23902640"/>
              <a:gd name="connsiteX3675" fmla="*/ 40162191 w 43671952"/>
              <a:gd name="connsiteY3675" fmla="*/ 10282375 h 23902640"/>
              <a:gd name="connsiteX3676" fmla="*/ 40186003 w 43671952"/>
              <a:gd name="connsiteY3676" fmla="*/ 10284757 h 23902640"/>
              <a:gd name="connsiteX3677" fmla="*/ 40190767 w 43671952"/>
              <a:gd name="connsiteY3677" fmla="*/ 10291901 h 23902640"/>
              <a:gd name="connsiteX3678" fmla="*/ 40195527 w 43671952"/>
              <a:gd name="connsiteY3678" fmla="*/ 10306187 h 23902640"/>
              <a:gd name="connsiteX3679" fmla="*/ 40197911 w 43671952"/>
              <a:gd name="connsiteY3679" fmla="*/ 10313331 h 23902640"/>
              <a:gd name="connsiteX3680" fmla="*/ 40190767 w 43671952"/>
              <a:gd name="connsiteY3680" fmla="*/ 10332382 h 23902640"/>
              <a:gd name="connsiteX3681" fmla="*/ 40171715 w 43671952"/>
              <a:gd name="connsiteY3681" fmla="*/ 10341906 h 23902640"/>
              <a:gd name="connsiteX3682" fmla="*/ 40150287 w 43671952"/>
              <a:gd name="connsiteY3682" fmla="*/ 10337144 h 23902640"/>
              <a:gd name="connsiteX3683" fmla="*/ 40143143 w 43671952"/>
              <a:gd name="connsiteY3683" fmla="*/ 10334762 h 23902640"/>
              <a:gd name="connsiteX3684" fmla="*/ 40138375 w 43671952"/>
              <a:gd name="connsiteY3684" fmla="*/ 10320476 h 23902640"/>
              <a:gd name="connsiteX3685" fmla="*/ 40140759 w 43671952"/>
              <a:gd name="connsiteY3685" fmla="*/ 10299044 h 23902640"/>
              <a:gd name="connsiteX3686" fmla="*/ 40147903 w 43671952"/>
              <a:gd name="connsiteY3686" fmla="*/ 10294281 h 23902640"/>
              <a:gd name="connsiteX3687" fmla="*/ 40162191 w 43671952"/>
              <a:gd name="connsiteY3687" fmla="*/ 10282375 h 23902640"/>
              <a:gd name="connsiteX3688" fmla="*/ 39931207 w 43671952"/>
              <a:gd name="connsiteY3688" fmla="*/ 10270471 h 23902640"/>
              <a:gd name="connsiteX3689" fmla="*/ 39964543 w 43671952"/>
              <a:gd name="connsiteY3689" fmla="*/ 10272851 h 23902640"/>
              <a:gd name="connsiteX3690" fmla="*/ 39969311 w 43671952"/>
              <a:gd name="connsiteY3690" fmla="*/ 10279995 h 23902640"/>
              <a:gd name="connsiteX3691" fmla="*/ 39969311 w 43671952"/>
              <a:gd name="connsiteY3691" fmla="*/ 10306189 h 23902640"/>
              <a:gd name="connsiteX3692" fmla="*/ 39966927 w 43671952"/>
              <a:gd name="connsiteY3692" fmla="*/ 10313332 h 23902640"/>
              <a:gd name="connsiteX3693" fmla="*/ 39959783 w 43671952"/>
              <a:gd name="connsiteY3693" fmla="*/ 10315714 h 23902640"/>
              <a:gd name="connsiteX3694" fmla="*/ 39950259 w 43671952"/>
              <a:gd name="connsiteY3694" fmla="*/ 10322857 h 23902640"/>
              <a:gd name="connsiteX3695" fmla="*/ 39931207 w 43671952"/>
              <a:gd name="connsiteY3695" fmla="*/ 10313332 h 23902640"/>
              <a:gd name="connsiteX3696" fmla="*/ 39928831 w 43671952"/>
              <a:gd name="connsiteY3696" fmla="*/ 10306189 h 23902640"/>
              <a:gd name="connsiteX3697" fmla="*/ 39924063 w 43671952"/>
              <a:gd name="connsiteY3697" fmla="*/ 10299046 h 23902640"/>
              <a:gd name="connsiteX3698" fmla="*/ 39926447 w 43671952"/>
              <a:gd name="connsiteY3698" fmla="*/ 10277613 h 23902640"/>
              <a:gd name="connsiteX3699" fmla="*/ 39931207 w 43671952"/>
              <a:gd name="connsiteY3699" fmla="*/ 10270471 h 23902640"/>
              <a:gd name="connsiteX3700" fmla="*/ 39684175 w 43671952"/>
              <a:gd name="connsiteY3700" fmla="*/ 10240397 h 23902640"/>
              <a:gd name="connsiteX3701" fmla="*/ 39688755 w 43671952"/>
              <a:gd name="connsiteY3701" fmla="*/ 10241167 h 23902640"/>
              <a:gd name="connsiteX3702" fmla="*/ 39686479 w 43671952"/>
              <a:gd name="connsiteY3702" fmla="*/ 10241729 h 23902640"/>
              <a:gd name="connsiteX3703" fmla="*/ 39676415 w 43671952"/>
              <a:gd name="connsiteY3703" fmla="*/ 10244276 h 23902640"/>
              <a:gd name="connsiteX3704" fmla="*/ 39694743 w 43671952"/>
              <a:gd name="connsiteY3704" fmla="*/ 10239692 h 23902640"/>
              <a:gd name="connsiteX3705" fmla="*/ 39693083 w 43671952"/>
              <a:gd name="connsiteY3705" fmla="*/ 10241895 h 23902640"/>
              <a:gd name="connsiteX3706" fmla="*/ 39688755 w 43671952"/>
              <a:gd name="connsiteY3706" fmla="*/ 10241167 h 23902640"/>
              <a:gd name="connsiteX3707" fmla="*/ 27359899 w 43671952"/>
              <a:gd name="connsiteY3707" fmla="*/ 10192277 h 23902640"/>
              <a:gd name="connsiteX3708" fmla="*/ 27382759 w 43671952"/>
              <a:gd name="connsiteY3708" fmla="*/ 10215138 h 23902640"/>
              <a:gd name="connsiteX3709" fmla="*/ 27359899 w 43671952"/>
              <a:gd name="connsiteY3709" fmla="*/ 10237999 h 23902640"/>
              <a:gd name="connsiteX3710" fmla="*/ 27337039 w 43671952"/>
              <a:gd name="connsiteY3710" fmla="*/ 10215138 h 23902640"/>
              <a:gd name="connsiteX3711" fmla="*/ 27359899 w 43671952"/>
              <a:gd name="connsiteY3711" fmla="*/ 10192277 h 23902640"/>
              <a:gd name="connsiteX3712" fmla="*/ 39676415 w 43671952"/>
              <a:gd name="connsiteY3712" fmla="*/ 10191889 h 23902640"/>
              <a:gd name="connsiteX3713" fmla="*/ 39700227 w 43671952"/>
              <a:gd name="connsiteY3713" fmla="*/ 10194270 h 23902640"/>
              <a:gd name="connsiteX3714" fmla="*/ 39704987 w 43671952"/>
              <a:gd name="connsiteY3714" fmla="*/ 10208557 h 23902640"/>
              <a:gd name="connsiteX3715" fmla="*/ 39695463 w 43671952"/>
              <a:gd name="connsiteY3715" fmla="*/ 10239514 h 23902640"/>
              <a:gd name="connsiteX3716" fmla="*/ 39694743 w 43671952"/>
              <a:gd name="connsiteY3716" fmla="*/ 10239692 h 23902640"/>
              <a:gd name="connsiteX3717" fmla="*/ 39696099 w 43671952"/>
              <a:gd name="connsiteY3717" fmla="*/ 10237892 h 23902640"/>
              <a:gd name="connsiteX3718" fmla="*/ 39695463 w 43671952"/>
              <a:gd name="connsiteY3718" fmla="*/ 10234752 h 23902640"/>
              <a:gd name="connsiteX3719" fmla="*/ 39684175 w 43671952"/>
              <a:gd name="connsiteY3719" fmla="*/ 10240397 h 23902640"/>
              <a:gd name="connsiteX3720" fmla="*/ 39683927 w 43671952"/>
              <a:gd name="connsiteY3720" fmla="*/ 10240354 h 23902640"/>
              <a:gd name="connsiteX3721" fmla="*/ 39674031 w 43671952"/>
              <a:gd name="connsiteY3721" fmla="*/ 10237132 h 23902640"/>
              <a:gd name="connsiteX3722" fmla="*/ 39669271 w 43671952"/>
              <a:gd name="connsiteY3722" fmla="*/ 10229990 h 23902640"/>
              <a:gd name="connsiteX3723" fmla="*/ 39669271 w 43671952"/>
              <a:gd name="connsiteY3723" fmla="*/ 10194270 h 23902640"/>
              <a:gd name="connsiteX3724" fmla="*/ 39676415 w 43671952"/>
              <a:gd name="connsiteY3724" fmla="*/ 10191889 h 23902640"/>
              <a:gd name="connsiteX3725" fmla="*/ 18397739 w 43671952"/>
              <a:gd name="connsiteY3725" fmla="*/ 10136704 h 23902640"/>
              <a:gd name="connsiteX3726" fmla="*/ 18420599 w 43671952"/>
              <a:gd name="connsiteY3726" fmla="*/ 10159564 h 23902640"/>
              <a:gd name="connsiteX3727" fmla="*/ 18397739 w 43671952"/>
              <a:gd name="connsiteY3727" fmla="*/ 10182425 h 23902640"/>
              <a:gd name="connsiteX3728" fmla="*/ 18374879 w 43671952"/>
              <a:gd name="connsiteY3728" fmla="*/ 10159564 h 23902640"/>
              <a:gd name="connsiteX3729" fmla="*/ 18397739 w 43671952"/>
              <a:gd name="connsiteY3729" fmla="*/ 10136704 h 23902640"/>
              <a:gd name="connsiteX3730" fmla="*/ 39476387 w 43671952"/>
              <a:gd name="connsiteY3730" fmla="*/ 10129977 h 23902640"/>
              <a:gd name="connsiteX3731" fmla="*/ 39533539 w 43671952"/>
              <a:gd name="connsiteY3731" fmla="*/ 10132358 h 23902640"/>
              <a:gd name="connsiteX3732" fmla="*/ 39540683 w 43671952"/>
              <a:gd name="connsiteY3732" fmla="*/ 10134739 h 23902640"/>
              <a:gd name="connsiteX3733" fmla="*/ 39566875 w 43671952"/>
              <a:gd name="connsiteY3733" fmla="*/ 10141884 h 23902640"/>
              <a:gd name="connsiteX3734" fmla="*/ 39571639 w 43671952"/>
              <a:gd name="connsiteY3734" fmla="*/ 10149028 h 23902640"/>
              <a:gd name="connsiteX3735" fmla="*/ 39578783 w 43671952"/>
              <a:gd name="connsiteY3735" fmla="*/ 10151409 h 23902640"/>
              <a:gd name="connsiteX3736" fmla="*/ 39581163 w 43671952"/>
              <a:gd name="connsiteY3736" fmla="*/ 10158552 h 23902640"/>
              <a:gd name="connsiteX3737" fmla="*/ 39585927 w 43671952"/>
              <a:gd name="connsiteY3737" fmla="*/ 10165697 h 23902640"/>
              <a:gd name="connsiteX3738" fmla="*/ 39585927 w 43671952"/>
              <a:gd name="connsiteY3738" fmla="*/ 10187127 h 23902640"/>
              <a:gd name="connsiteX3739" fmla="*/ 39578783 w 43671952"/>
              <a:gd name="connsiteY3739" fmla="*/ 10191889 h 23902640"/>
              <a:gd name="connsiteX3740" fmla="*/ 39564495 w 43671952"/>
              <a:gd name="connsiteY3740" fmla="*/ 10196652 h 23902640"/>
              <a:gd name="connsiteX3741" fmla="*/ 39557351 w 43671952"/>
              <a:gd name="connsiteY3741" fmla="*/ 10201416 h 23902640"/>
              <a:gd name="connsiteX3742" fmla="*/ 39543063 w 43671952"/>
              <a:gd name="connsiteY3742" fmla="*/ 10208560 h 23902640"/>
              <a:gd name="connsiteX3743" fmla="*/ 39521631 w 43671952"/>
              <a:gd name="connsiteY3743" fmla="*/ 10206177 h 23902640"/>
              <a:gd name="connsiteX3744" fmla="*/ 39474007 w 43671952"/>
              <a:gd name="connsiteY3744" fmla="*/ 10203796 h 23902640"/>
              <a:gd name="connsiteX3745" fmla="*/ 39466863 w 43671952"/>
              <a:gd name="connsiteY3745" fmla="*/ 10201416 h 23902640"/>
              <a:gd name="connsiteX3746" fmla="*/ 39457339 w 43671952"/>
              <a:gd name="connsiteY3746" fmla="*/ 10199033 h 23902640"/>
              <a:gd name="connsiteX3747" fmla="*/ 39445431 w 43671952"/>
              <a:gd name="connsiteY3747" fmla="*/ 10184746 h 23902640"/>
              <a:gd name="connsiteX3748" fmla="*/ 39438287 w 43671952"/>
              <a:gd name="connsiteY3748" fmla="*/ 10170459 h 23902640"/>
              <a:gd name="connsiteX3749" fmla="*/ 39440671 w 43671952"/>
              <a:gd name="connsiteY3749" fmla="*/ 10146647 h 23902640"/>
              <a:gd name="connsiteX3750" fmla="*/ 39469243 w 43671952"/>
              <a:gd name="connsiteY3750" fmla="*/ 10132358 h 23902640"/>
              <a:gd name="connsiteX3751" fmla="*/ 289060 w 43671952"/>
              <a:gd name="connsiteY3751" fmla="*/ 10094400 h 23902640"/>
              <a:gd name="connsiteX3752" fmla="*/ 304855 w 43671952"/>
              <a:gd name="connsiteY3752" fmla="*/ 10096514 h 23902640"/>
              <a:gd name="connsiteX3753" fmla="*/ 326283 w 43671952"/>
              <a:gd name="connsiteY3753" fmla="*/ 10108422 h 23902640"/>
              <a:gd name="connsiteX3754" fmla="*/ 331045 w 43671952"/>
              <a:gd name="connsiteY3754" fmla="*/ 10115564 h 23902640"/>
              <a:gd name="connsiteX3755" fmla="*/ 338190 w 43671952"/>
              <a:gd name="connsiteY3755" fmla="*/ 10120328 h 23902640"/>
              <a:gd name="connsiteX3756" fmla="*/ 340576 w 43671952"/>
              <a:gd name="connsiteY3756" fmla="*/ 10127471 h 23902640"/>
              <a:gd name="connsiteX3757" fmla="*/ 345337 w 43671952"/>
              <a:gd name="connsiteY3757" fmla="*/ 10134615 h 23902640"/>
              <a:gd name="connsiteX3758" fmla="*/ 342951 w 43671952"/>
              <a:gd name="connsiteY3758" fmla="*/ 10148903 h 23902640"/>
              <a:gd name="connsiteX3759" fmla="*/ 326283 w 43671952"/>
              <a:gd name="connsiteY3759" fmla="*/ 10158427 h 23902640"/>
              <a:gd name="connsiteX3760" fmla="*/ 309615 w 43671952"/>
              <a:gd name="connsiteY3760" fmla="*/ 10134615 h 23902640"/>
              <a:gd name="connsiteX3761" fmla="*/ 297708 w 43671952"/>
              <a:gd name="connsiteY3761" fmla="*/ 10122708 h 23902640"/>
              <a:gd name="connsiteX3762" fmla="*/ 290563 w 43671952"/>
              <a:gd name="connsiteY3762" fmla="*/ 10120328 h 23902640"/>
              <a:gd name="connsiteX3763" fmla="*/ 269133 w 43671952"/>
              <a:gd name="connsiteY3763" fmla="*/ 10103660 h 23902640"/>
              <a:gd name="connsiteX3764" fmla="*/ 271519 w 43671952"/>
              <a:gd name="connsiteY3764" fmla="*/ 10096514 h 23902640"/>
              <a:gd name="connsiteX3765" fmla="*/ 289060 w 43671952"/>
              <a:gd name="connsiteY3765" fmla="*/ 10094400 h 23902640"/>
              <a:gd name="connsiteX3766" fmla="*/ 18571571 w 43671952"/>
              <a:gd name="connsiteY3766" fmla="*/ 10067649 h 23902640"/>
              <a:gd name="connsiteX3767" fmla="*/ 18594431 w 43671952"/>
              <a:gd name="connsiteY3767" fmla="*/ 10090509 h 23902640"/>
              <a:gd name="connsiteX3768" fmla="*/ 18571571 w 43671952"/>
              <a:gd name="connsiteY3768" fmla="*/ 10113369 h 23902640"/>
              <a:gd name="connsiteX3769" fmla="*/ 18548709 w 43671952"/>
              <a:gd name="connsiteY3769" fmla="*/ 10090509 h 23902640"/>
              <a:gd name="connsiteX3770" fmla="*/ 18571571 w 43671952"/>
              <a:gd name="connsiteY3770" fmla="*/ 10067649 h 23902640"/>
              <a:gd name="connsiteX3771" fmla="*/ 20542459 w 43671952"/>
              <a:gd name="connsiteY3771" fmla="*/ 10018440 h 23902640"/>
              <a:gd name="connsiteX3772" fmla="*/ 20565319 w 43671952"/>
              <a:gd name="connsiteY3772" fmla="*/ 10041300 h 23902640"/>
              <a:gd name="connsiteX3773" fmla="*/ 20542459 w 43671952"/>
              <a:gd name="connsiteY3773" fmla="*/ 10064160 h 23902640"/>
              <a:gd name="connsiteX3774" fmla="*/ 20519599 w 43671952"/>
              <a:gd name="connsiteY3774" fmla="*/ 10041300 h 23902640"/>
              <a:gd name="connsiteX3775" fmla="*/ 20542459 w 43671952"/>
              <a:gd name="connsiteY3775" fmla="*/ 10018440 h 23902640"/>
              <a:gd name="connsiteX3776" fmla="*/ 18059643 w 43671952"/>
              <a:gd name="connsiteY3776" fmla="*/ 10018039 h 23902640"/>
              <a:gd name="connsiteX3777" fmla="*/ 18081075 w 43671952"/>
              <a:gd name="connsiteY3777" fmla="*/ 10027564 h 23902640"/>
              <a:gd name="connsiteX3778" fmla="*/ 18085835 w 43671952"/>
              <a:gd name="connsiteY3778" fmla="*/ 10041852 h 23902640"/>
              <a:gd name="connsiteX3779" fmla="*/ 18088219 w 43671952"/>
              <a:gd name="connsiteY3779" fmla="*/ 10048997 h 23902640"/>
              <a:gd name="connsiteX3780" fmla="*/ 18090599 w 43671952"/>
              <a:gd name="connsiteY3780" fmla="*/ 10065664 h 23902640"/>
              <a:gd name="connsiteX3781" fmla="*/ 18092979 w 43671952"/>
              <a:gd name="connsiteY3781" fmla="*/ 10072808 h 23902640"/>
              <a:gd name="connsiteX3782" fmla="*/ 18095359 w 43671952"/>
              <a:gd name="connsiteY3782" fmla="*/ 10082334 h 23902640"/>
              <a:gd name="connsiteX3783" fmla="*/ 18092979 w 43671952"/>
              <a:gd name="connsiteY3783" fmla="*/ 10110909 h 23902640"/>
              <a:gd name="connsiteX3784" fmla="*/ 18085835 w 43671952"/>
              <a:gd name="connsiteY3784" fmla="*/ 10141866 h 23902640"/>
              <a:gd name="connsiteX3785" fmla="*/ 18083455 w 43671952"/>
              <a:gd name="connsiteY3785" fmla="*/ 10151389 h 23902640"/>
              <a:gd name="connsiteX3786" fmla="*/ 18081075 w 43671952"/>
              <a:gd name="connsiteY3786" fmla="*/ 10158534 h 23902640"/>
              <a:gd name="connsiteX3787" fmla="*/ 18078691 w 43671952"/>
              <a:gd name="connsiteY3787" fmla="*/ 10170440 h 23902640"/>
              <a:gd name="connsiteX3788" fmla="*/ 18071547 w 43671952"/>
              <a:gd name="connsiteY3788" fmla="*/ 10191871 h 23902640"/>
              <a:gd name="connsiteX3789" fmla="*/ 18066785 w 43671952"/>
              <a:gd name="connsiteY3789" fmla="*/ 10206160 h 23902640"/>
              <a:gd name="connsiteX3790" fmla="*/ 18057259 w 43671952"/>
              <a:gd name="connsiteY3790" fmla="*/ 10229970 h 23902640"/>
              <a:gd name="connsiteX3791" fmla="*/ 18054879 w 43671952"/>
              <a:gd name="connsiteY3791" fmla="*/ 10237115 h 23902640"/>
              <a:gd name="connsiteX3792" fmla="*/ 18052499 w 43671952"/>
              <a:gd name="connsiteY3792" fmla="*/ 10244259 h 23902640"/>
              <a:gd name="connsiteX3793" fmla="*/ 18050119 w 43671952"/>
              <a:gd name="connsiteY3793" fmla="*/ 10284739 h 23902640"/>
              <a:gd name="connsiteX3794" fmla="*/ 18045355 w 43671952"/>
              <a:gd name="connsiteY3794" fmla="*/ 10299029 h 23902640"/>
              <a:gd name="connsiteX3795" fmla="*/ 18038211 w 43671952"/>
              <a:gd name="connsiteY3795" fmla="*/ 10303790 h 23902640"/>
              <a:gd name="connsiteX3796" fmla="*/ 18028685 w 43671952"/>
              <a:gd name="connsiteY3796" fmla="*/ 10318079 h 23902640"/>
              <a:gd name="connsiteX3797" fmla="*/ 18026303 w 43671952"/>
              <a:gd name="connsiteY3797" fmla="*/ 10325220 h 23902640"/>
              <a:gd name="connsiteX3798" fmla="*/ 18019159 w 43671952"/>
              <a:gd name="connsiteY3798" fmla="*/ 10332364 h 23902640"/>
              <a:gd name="connsiteX3799" fmla="*/ 18009635 w 43671952"/>
              <a:gd name="connsiteY3799" fmla="*/ 10344271 h 23902640"/>
              <a:gd name="connsiteX3800" fmla="*/ 18000111 w 43671952"/>
              <a:gd name="connsiteY3800" fmla="*/ 10356177 h 23902640"/>
              <a:gd name="connsiteX3801" fmla="*/ 17990587 w 43671952"/>
              <a:gd name="connsiteY3801" fmla="*/ 10370464 h 23902640"/>
              <a:gd name="connsiteX3802" fmla="*/ 17988203 w 43671952"/>
              <a:gd name="connsiteY3802" fmla="*/ 10377609 h 23902640"/>
              <a:gd name="connsiteX3803" fmla="*/ 17983443 w 43671952"/>
              <a:gd name="connsiteY3803" fmla="*/ 10384752 h 23902640"/>
              <a:gd name="connsiteX3804" fmla="*/ 17981059 w 43671952"/>
              <a:gd name="connsiteY3804" fmla="*/ 10391896 h 23902640"/>
              <a:gd name="connsiteX3805" fmla="*/ 17976299 w 43671952"/>
              <a:gd name="connsiteY3805" fmla="*/ 10399039 h 23902640"/>
              <a:gd name="connsiteX3806" fmla="*/ 17971535 w 43671952"/>
              <a:gd name="connsiteY3806" fmla="*/ 10413327 h 23902640"/>
              <a:gd name="connsiteX3807" fmla="*/ 17969155 w 43671952"/>
              <a:gd name="connsiteY3807" fmla="*/ 10453809 h 23902640"/>
              <a:gd name="connsiteX3808" fmla="*/ 17957247 w 43671952"/>
              <a:gd name="connsiteY3808" fmla="*/ 10458570 h 23902640"/>
              <a:gd name="connsiteX3809" fmla="*/ 17940579 w 43671952"/>
              <a:gd name="connsiteY3809" fmla="*/ 10446665 h 23902640"/>
              <a:gd name="connsiteX3810" fmla="*/ 17935817 w 43671952"/>
              <a:gd name="connsiteY3810" fmla="*/ 10432378 h 23902640"/>
              <a:gd name="connsiteX3811" fmla="*/ 17931055 w 43671952"/>
              <a:gd name="connsiteY3811" fmla="*/ 10425233 h 23902640"/>
              <a:gd name="connsiteX3812" fmla="*/ 17923911 w 43671952"/>
              <a:gd name="connsiteY3812" fmla="*/ 10403802 h 23902640"/>
              <a:gd name="connsiteX3813" fmla="*/ 17921529 w 43671952"/>
              <a:gd name="connsiteY3813" fmla="*/ 10396659 h 23902640"/>
              <a:gd name="connsiteX3814" fmla="*/ 17919147 w 43671952"/>
              <a:gd name="connsiteY3814" fmla="*/ 10387133 h 23902640"/>
              <a:gd name="connsiteX3815" fmla="*/ 17921529 w 43671952"/>
              <a:gd name="connsiteY3815" fmla="*/ 10356177 h 23902640"/>
              <a:gd name="connsiteX3816" fmla="*/ 17921529 w 43671952"/>
              <a:gd name="connsiteY3816" fmla="*/ 10325220 h 23902640"/>
              <a:gd name="connsiteX3817" fmla="*/ 17916767 w 43671952"/>
              <a:gd name="connsiteY3817" fmla="*/ 10318079 h 23902640"/>
              <a:gd name="connsiteX3818" fmla="*/ 17909623 w 43671952"/>
              <a:gd name="connsiteY3818" fmla="*/ 10315696 h 23902640"/>
              <a:gd name="connsiteX3819" fmla="*/ 17902479 w 43671952"/>
              <a:gd name="connsiteY3819" fmla="*/ 10310935 h 23902640"/>
              <a:gd name="connsiteX3820" fmla="*/ 17895335 w 43671952"/>
              <a:gd name="connsiteY3820" fmla="*/ 10296645 h 23902640"/>
              <a:gd name="connsiteX3821" fmla="*/ 17890573 w 43671952"/>
              <a:gd name="connsiteY3821" fmla="*/ 10289502 h 23902640"/>
              <a:gd name="connsiteX3822" fmla="*/ 17888193 w 43671952"/>
              <a:gd name="connsiteY3822" fmla="*/ 10279977 h 23902640"/>
              <a:gd name="connsiteX3823" fmla="*/ 17890573 w 43671952"/>
              <a:gd name="connsiteY3823" fmla="*/ 10253783 h 23902640"/>
              <a:gd name="connsiteX3824" fmla="*/ 17900099 w 43671952"/>
              <a:gd name="connsiteY3824" fmla="*/ 10229970 h 23902640"/>
              <a:gd name="connsiteX3825" fmla="*/ 17909623 w 43671952"/>
              <a:gd name="connsiteY3825" fmla="*/ 10208539 h 23902640"/>
              <a:gd name="connsiteX3826" fmla="*/ 17916767 w 43671952"/>
              <a:gd name="connsiteY3826" fmla="*/ 10187108 h 23902640"/>
              <a:gd name="connsiteX3827" fmla="*/ 17919147 w 43671952"/>
              <a:gd name="connsiteY3827" fmla="*/ 10179965 h 23902640"/>
              <a:gd name="connsiteX3828" fmla="*/ 17928675 w 43671952"/>
              <a:gd name="connsiteY3828" fmla="*/ 10165678 h 23902640"/>
              <a:gd name="connsiteX3829" fmla="*/ 17933435 w 43671952"/>
              <a:gd name="connsiteY3829" fmla="*/ 10158534 h 23902640"/>
              <a:gd name="connsiteX3830" fmla="*/ 17940579 w 43671952"/>
              <a:gd name="connsiteY3830" fmla="*/ 10144245 h 23902640"/>
              <a:gd name="connsiteX3831" fmla="*/ 17945343 w 43671952"/>
              <a:gd name="connsiteY3831" fmla="*/ 10129958 h 23902640"/>
              <a:gd name="connsiteX3832" fmla="*/ 17959631 w 43671952"/>
              <a:gd name="connsiteY3832" fmla="*/ 10108529 h 23902640"/>
              <a:gd name="connsiteX3833" fmla="*/ 17964391 w 43671952"/>
              <a:gd name="connsiteY3833" fmla="*/ 10101384 h 23902640"/>
              <a:gd name="connsiteX3834" fmla="*/ 17971535 w 43671952"/>
              <a:gd name="connsiteY3834" fmla="*/ 10087095 h 23902640"/>
              <a:gd name="connsiteX3835" fmla="*/ 17973919 w 43671952"/>
              <a:gd name="connsiteY3835" fmla="*/ 10079953 h 23902640"/>
              <a:gd name="connsiteX3836" fmla="*/ 17983443 w 43671952"/>
              <a:gd name="connsiteY3836" fmla="*/ 10065664 h 23902640"/>
              <a:gd name="connsiteX3837" fmla="*/ 17988203 w 43671952"/>
              <a:gd name="connsiteY3837" fmla="*/ 10058521 h 23902640"/>
              <a:gd name="connsiteX3838" fmla="*/ 17995347 w 43671952"/>
              <a:gd name="connsiteY3838" fmla="*/ 10056142 h 23902640"/>
              <a:gd name="connsiteX3839" fmla="*/ 18002491 w 43671952"/>
              <a:gd name="connsiteY3839" fmla="*/ 10048997 h 23902640"/>
              <a:gd name="connsiteX3840" fmla="*/ 18016779 w 43671952"/>
              <a:gd name="connsiteY3840" fmla="*/ 10044233 h 23902640"/>
              <a:gd name="connsiteX3841" fmla="*/ 18023923 w 43671952"/>
              <a:gd name="connsiteY3841" fmla="*/ 10039471 h 23902640"/>
              <a:gd name="connsiteX3842" fmla="*/ 18038211 w 43671952"/>
              <a:gd name="connsiteY3842" fmla="*/ 10034708 h 23902640"/>
              <a:gd name="connsiteX3843" fmla="*/ 18059643 w 43671952"/>
              <a:gd name="connsiteY3843" fmla="*/ 10018039 h 23902640"/>
              <a:gd name="connsiteX3844" fmla="*/ 39733563 w 43671952"/>
              <a:gd name="connsiteY3844" fmla="*/ 10010914 h 23902640"/>
              <a:gd name="connsiteX3845" fmla="*/ 39754995 w 43671952"/>
              <a:gd name="connsiteY3845" fmla="*/ 10018059 h 23902640"/>
              <a:gd name="connsiteX3846" fmla="*/ 39762139 w 43671952"/>
              <a:gd name="connsiteY3846" fmla="*/ 10020440 h 23902640"/>
              <a:gd name="connsiteX3847" fmla="*/ 39778807 w 43671952"/>
              <a:gd name="connsiteY3847" fmla="*/ 10029964 h 23902640"/>
              <a:gd name="connsiteX3848" fmla="*/ 39783571 w 43671952"/>
              <a:gd name="connsiteY3848" fmla="*/ 10037109 h 23902640"/>
              <a:gd name="connsiteX3849" fmla="*/ 39788331 w 43671952"/>
              <a:gd name="connsiteY3849" fmla="*/ 10051396 h 23902640"/>
              <a:gd name="connsiteX3850" fmla="*/ 39793095 w 43671952"/>
              <a:gd name="connsiteY3850" fmla="*/ 10058539 h 23902640"/>
              <a:gd name="connsiteX3851" fmla="*/ 39790715 w 43671952"/>
              <a:gd name="connsiteY3851" fmla="*/ 10079972 h 23902640"/>
              <a:gd name="connsiteX3852" fmla="*/ 39788331 w 43671952"/>
              <a:gd name="connsiteY3852" fmla="*/ 10087114 h 23902640"/>
              <a:gd name="connsiteX3853" fmla="*/ 39781187 w 43671952"/>
              <a:gd name="connsiteY3853" fmla="*/ 10094258 h 23902640"/>
              <a:gd name="connsiteX3854" fmla="*/ 39771663 w 43671952"/>
              <a:gd name="connsiteY3854" fmla="*/ 10103783 h 23902640"/>
              <a:gd name="connsiteX3855" fmla="*/ 39750231 w 43671952"/>
              <a:gd name="connsiteY3855" fmla="*/ 10101402 h 23902640"/>
              <a:gd name="connsiteX3856" fmla="*/ 39743087 w 43671952"/>
              <a:gd name="connsiteY3856" fmla="*/ 10099021 h 23902640"/>
              <a:gd name="connsiteX3857" fmla="*/ 39721659 w 43671952"/>
              <a:gd name="connsiteY3857" fmla="*/ 10082352 h 23902640"/>
              <a:gd name="connsiteX3858" fmla="*/ 39719275 w 43671952"/>
              <a:gd name="connsiteY3858" fmla="*/ 10075209 h 23902640"/>
              <a:gd name="connsiteX3859" fmla="*/ 39714515 w 43671952"/>
              <a:gd name="connsiteY3859" fmla="*/ 10068066 h 23902640"/>
              <a:gd name="connsiteX3860" fmla="*/ 39709751 w 43671952"/>
              <a:gd name="connsiteY3860" fmla="*/ 10053777 h 23902640"/>
              <a:gd name="connsiteX3861" fmla="*/ 39707371 w 43671952"/>
              <a:gd name="connsiteY3861" fmla="*/ 10046633 h 23902640"/>
              <a:gd name="connsiteX3862" fmla="*/ 39709751 w 43671952"/>
              <a:gd name="connsiteY3862" fmla="*/ 10027583 h 23902640"/>
              <a:gd name="connsiteX3863" fmla="*/ 39712131 w 43671952"/>
              <a:gd name="connsiteY3863" fmla="*/ 10020440 h 23902640"/>
              <a:gd name="connsiteX3864" fmla="*/ 39719275 w 43671952"/>
              <a:gd name="connsiteY3864" fmla="*/ 10015678 h 23902640"/>
              <a:gd name="connsiteX3865" fmla="*/ 39733563 w 43671952"/>
              <a:gd name="connsiteY3865" fmla="*/ 10010914 h 23902640"/>
              <a:gd name="connsiteX3866" fmla="*/ 223891 w 43671952"/>
              <a:gd name="connsiteY3866" fmla="*/ 10010789 h 23902640"/>
              <a:gd name="connsiteX3867" fmla="*/ 247705 w 43671952"/>
              <a:gd name="connsiteY3867" fmla="*/ 10013171 h 23902640"/>
              <a:gd name="connsiteX3868" fmla="*/ 261988 w 43671952"/>
              <a:gd name="connsiteY3868" fmla="*/ 10017932 h 23902640"/>
              <a:gd name="connsiteX3869" fmla="*/ 269133 w 43671952"/>
              <a:gd name="connsiteY3869" fmla="*/ 10022696 h 23902640"/>
              <a:gd name="connsiteX3870" fmla="*/ 276280 w 43671952"/>
              <a:gd name="connsiteY3870" fmla="*/ 10025077 h 23902640"/>
              <a:gd name="connsiteX3871" fmla="*/ 278656 w 43671952"/>
              <a:gd name="connsiteY3871" fmla="*/ 10032222 h 23902640"/>
              <a:gd name="connsiteX3872" fmla="*/ 273894 w 43671952"/>
              <a:gd name="connsiteY3872" fmla="*/ 10053652 h 23902640"/>
              <a:gd name="connsiteX3873" fmla="*/ 266749 w 43671952"/>
              <a:gd name="connsiteY3873" fmla="*/ 10063177 h 23902640"/>
              <a:gd name="connsiteX3874" fmla="*/ 250081 w 43671952"/>
              <a:gd name="connsiteY3874" fmla="*/ 10067939 h 23902640"/>
              <a:gd name="connsiteX3875" fmla="*/ 231037 w 43671952"/>
              <a:gd name="connsiteY3875" fmla="*/ 10058415 h 23902640"/>
              <a:gd name="connsiteX3876" fmla="*/ 223891 w 43671952"/>
              <a:gd name="connsiteY3876" fmla="*/ 10056034 h 23902640"/>
              <a:gd name="connsiteX3877" fmla="*/ 207223 w 43671952"/>
              <a:gd name="connsiteY3877" fmla="*/ 10046509 h 23902640"/>
              <a:gd name="connsiteX3878" fmla="*/ 207223 w 43671952"/>
              <a:gd name="connsiteY3878" fmla="*/ 10025077 h 23902640"/>
              <a:gd name="connsiteX3879" fmla="*/ 209599 w 43671952"/>
              <a:gd name="connsiteY3879" fmla="*/ 10017932 h 23902640"/>
              <a:gd name="connsiteX3880" fmla="*/ 223891 w 43671952"/>
              <a:gd name="connsiteY3880" fmla="*/ 10010789 h 23902640"/>
              <a:gd name="connsiteX3881" fmla="*/ 38892983 w 43671952"/>
              <a:gd name="connsiteY3881" fmla="*/ 9951385 h 23902640"/>
              <a:gd name="connsiteX3882" fmla="*/ 38990615 w 43671952"/>
              <a:gd name="connsiteY3882" fmla="*/ 9953764 h 23902640"/>
              <a:gd name="connsiteX3883" fmla="*/ 38997759 w 43671952"/>
              <a:gd name="connsiteY3883" fmla="*/ 9956146 h 23902640"/>
              <a:gd name="connsiteX3884" fmla="*/ 39007283 w 43671952"/>
              <a:gd name="connsiteY3884" fmla="*/ 9958527 h 23902640"/>
              <a:gd name="connsiteX3885" fmla="*/ 39021571 w 43671952"/>
              <a:gd name="connsiteY3885" fmla="*/ 9963289 h 23902640"/>
              <a:gd name="connsiteX3886" fmla="*/ 39028715 w 43671952"/>
              <a:gd name="connsiteY3886" fmla="*/ 9965671 h 23902640"/>
              <a:gd name="connsiteX3887" fmla="*/ 39035859 w 43671952"/>
              <a:gd name="connsiteY3887" fmla="*/ 9970434 h 23902640"/>
              <a:gd name="connsiteX3888" fmla="*/ 39040619 w 43671952"/>
              <a:gd name="connsiteY3888" fmla="*/ 9977580 h 23902640"/>
              <a:gd name="connsiteX3889" fmla="*/ 39047763 w 43671952"/>
              <a:gd name="connsiteY3889" fmla="*/ 9982339 h 23902640"/>
              <a:gd name="connsiteX3890" fmla="*/ 39052527 w 43671952"/>
              <a:gd name="connsiteY3890" fmla="*/ 9996628 h 23902640"/>
              <a:gd name="connsiteX3891" fmla="*/ 39062051 w 43671952"/>
              <a:gd name="connsiteY3891" fmla="*/ 10010914 h 23902640"/>
              <a:gd name="connsiteX3892" fmla="*/ 39066815 w 43671952"/>
              <a:gd name="connsiteY3892" fmla="*/ 10018059 h 23902640"/>
              <a:gd name="connsiteX3893" fmla="*/ 39088243 w 43671952"/>
              <a:gd name="connsiteY3893" fmla="*/ 10032346 h 23902640"/>
              <a:gd name="connsiteX3894" fmla="*/ 39095387 w 43671952"/>
              <a:gd name="connsiteY3894" fmla="*/ 10037109 h 23902640"/>
              <a:gd name="connsiteX3895" fmla="*/ 39128727 w 43671952"/>
              <a:gd name="connsiteY3895" fmla="*/ 10034727 h 23902640"/>
              <a:gd name="connsiteX3896" fmla="*/ 39183495 w 43671952"/>
              <a:gd name="connsiteY3896" fmla="*/ 10039489 h 23902640"/>
              <a:gd name="connsiteX3897" fmla="*/ 39216831 w 43671952"/>
              <a:gd name="connsiteY3897" fmla="*/ 10046633 h 23902640"/>
              <a:gd name="connsiteX3898" fmla="*/ 39223975 w 43671952"/>
              <a:gd name="connsiteY3898" fmla="*/ 10049014 h 23902640"/>
              <a:gd name="connsiteX3899" fmla="*/ 39238263 w 43671952"/>
              <a:gd name="connsiteY3899" fmla="*/ 10060921 h 23902640"/>
              <a:gd name="connsiteX3900" fmla="*/ 39250171 w 43671952"/>
              <a:gd name="connsiteY3900" fmla="*/ 10075209 h 23902640"/>
              <a:gd name="connsiteX3901" fmla="*/ 39252551 w 43671952"/>
              <a:gd name="connsiteY3901" fmla="*/ 10082352 h 23902640"/>
              <a:gd name="connsiteX3902" fmla="*/ 39262075 w 43671952"/>
              <a:gd name="connsiteY3902" fmla="*/ 10096640 h 23902640"/>
              <a:gd name="connsiteX3903" fmla="*/ 39264459 w 43671952"/>
              <a:gd name="connsiteY3903" fmla="*/ 10103783 h 23902640"/>
              <a:gd name="connsiteX3904" fmla="*/ 39266839 w 43671952"/>
              <a:gd name="connsiteY3904" fmla="*/ 10113308 h 23902640"/>
              <a:gd name="connsiteX3905" fmla="*/ 39271603 w 43671952"/>
              <a:gd name="connsiteY3905" fmla="*/ 10120454 h 23902640"/>
              <a:gd name="connsiteX3906" fmla="*/ 39273983 w 43671952"/>
              <a:gd name="connsiteY3906" fmla="*/ 10129977 h 23902640"/>
              <a:gd name="connsiteX3907" fmla="*/ 39278743 w 43671952"/>
              <a:gd name="connsiteY3907" fmla="*/ 10144264 h 23902640"/>
              <a:gd name="connsiteX3908" fmla="*/ 39285887 w 43671952"/>
              <a:gd name="connsiteY3908" fmla="*/ 10168079 h 23902640"/>
              <a:gd name="connsiteX3909" fmla="*/ 39288271 w 43671952"/>
              <a:gd name="connsiteY3909" fmla="*/ 10175221 h 23902640"/>
              <a:gd name="connsiteX3910" fmla="*/ 39290651 w 43671952"/>
              <a:gd name="connsiteY3910" fmla="*/ 10182364 h 23902640"/>
              <a:gd name="connsiteX3911" fmla="*/ 39288271 w 43671952"/>
              <a:gd name="connsiteY3911" fmla="*/ 10210939 h 23902640"/>
              <a:gd name="connsiteX3912" fmla="*/ 39285887 w 43671952"/>
              <a:gd name="connsiteY3912" fmla="*/ 10218084 h 23902640"/>
              <a:gd name="connsiteX3913" fmla="*/ 39250171 w 43671952"/>
              <a:gd name="connsiteY3913" fmla="*/ 10215702 h 23902640"/>
              <a:gd name="connsiteX3914" fmla="*/ 39233503 w 43671952"/>
              <a:gd name="connsiteY3914" fmla="*/ 10208560 h 23902640"/>
              <a:gd name="connsiteX3915" fmla="*/ 39223975 w 43671952"/>
              <a:gd name="connsiteY3915" fmla="*/ 10194272 h 23902640"/>
              <a:gd name="connsiteX3916" fmla="*/ 39157303 w 43671952"/>
              <a:gd name="connsiteY3916" fmla="*/ 10196652 h 23902640"/>
              <a:gd name="connsiteX3917" fmla="*/ 39145395 w 43671952"/>
              <a:gd name="connsiteY3917" fmla="*/ 10210939 h 23902640"/>
              <a:gd name="connsiteX3918" fmla="*/ 39138251 w 43671952"/>
              <a:gd name="connsiteY3918" fmla="*/ 10215702 h 23902640"/>
              <a:gd name="connsiteX3919" fmla="*/ 39133487 w 43671952"/>
              <a:gd name="connsiteY3919" fmla="*/ 10225228 h 23902640"/>
              <a:gd name="connsiteX3920" fmla="*/ 39126343 w 43671952"/>
              <a:gd name="connsiteY3920" fmla="*/ 10229990 h 23902640"/>
              <a:gd name="connsiteX3921" fmla="*/ 39123963 w 43671952"/>
              <a:gd name="connsiteY3921" fmla="*/ 10237133 h 23902640"/>
              <a:gd name="connsiteX3922" fmla="*/ 39114439 w 43671952"/>
              <a:gd name="connsiteY3922" fmla="*/ 10251421 h 23902640"/>
              <a:gd name="connsiteX3923" fmla="*/ 39107295 w 43671952"/>
              <a:gd name="connsiteY3923" fmla="*/ 10265710 h 23902640"/>
              <a:gd name="connsiteX3924" fmla="*/ 39097771 w 43671952"/>
              <a:gd name="connsiteY3924" fmla="*/ 10279997 h 23902640"/>
              <a:gd name="connsiteX3925" fmla="*/ 39081103 w 43671952"/>
              <a:gd name="connsiteY3925" fmla="*/ 10284758 h 23902640"/>
              <a:gd name="connsiteX3926" fmla="*/ 39050143 w 43671952"/>
              <a:gd name="connsiteY3926" fmla="*/ 10282378 h 23902640"/>
              <a:gd name="connsiteX3927" fmla="*/ 39028715 w 43671952"/>
              <a:gd name="connsiteY3927" fmla="*/ 10272854 h 23902640"/>
              <a:gd name="connsiteX3928" fmla="*/ 39014427 w 43671952"/>
              <a:gd name="connsiteY3928" fmla="*/ 10268089 h 23902640"/>
              <a:gd name="connsiteX3929" fmla="*/ 39007283 w 43671952"/>
              <a:gd name="connsiteY3929" fmla="*/ 10265710 h 23902640"/>
              <a:gd name="connsiteX3930" fmla="*/ 38990615 w 43671952"/>
              <a:gd name="connsiteY3930" fmla="*/ 10263327 h 23902640"/>
              <a:gd name="connsiteX3931" fmla="*/ 38971563 w 43671952"/>
              <a:gd name="connsiteY3931" fmla="*/ 10265710 h 23902640"/>
              <a:gd name="connsiteX3932" fmla="*/ 38969183 w 43671952"/>
              <a:gd name="connsiteY3932" fmla="*/ 10272854 h 23902640"/>
              <a:gd name="connsiteX3933" fmla="*/ 38971563 w 43671952"/>
              <a:gd name="connsiteY3933" fmla="*/ 10337148 h 23902640"/>
              <a:gd name="connsiteX3934" fmla="*/ 38976327 w 43671952"/>
              <a:gd name="connsiteY3934" fmla="*/ 10368103 h 23902640"/>
              <a:gd name="connsiteX3935" fmla="*/ 38978707 w 43671952"/>
              <a:gd name="connsiteY3935" fmla="*/ 10396678 h 23902640"/>
              <a:gd name="connsiteX3936" fmla="*/ 38954895 w 43671952"/>
              <a:gd name="connsiteY3936" fmla="*/ 10391914 h 23902640"/>
              <a:gd name="connsiteX3937" fmla="*/ 38947751 w 43671952"/>
              <a:gd name="connsiteY3937" fmla="*/ 10387152 h 23902640"/>
              <a:gd name="connsiteX3938" fmla="*/ 38940607 w 43671952"/>
              <a:gd name="connsiteY3938" fmla="*/ 10384771 h 23902640"/>
              <a:gd name="connsiteX3939" fmla="*/ 38916795 w 43671952"/>
              <a:gd name="connsiteY3939" fmla="*/ 10365721 h 23902640"/>
              <a:gd name="connsiteX3940" fmla="*/ 38907271 w 43671952"/>
              <a:gd name="connsiteY3940" fmla="*/ 10351434 h 23902640"/>
              <a:gd name="connsiteX3941" fmla="*/ 38892983 w 43671952"/>
              <a:gd name="connsiteY3941" fmla="*/ 10341910 h 23902640"/>
              <a:gd name="connsiteX3942" fmla="*/ 38890603 w 43671952"/>
              <a:gd name="connsiteY3942" fmla="*/ 10334765 h 23902640"/>
              <a:gd name="connsiteX3943" fmla="*/ 38883459 w 43671952"/>
              <a:gd name="connsiteY3943" fmla="*/ 10330002 h 23902640"/>
              <a:gd name="connsiteX3944" fmla="*/ 38876315 w 43671952"/>
              <a:gd name="connsiteY3944" fmla="*/ 10322859 h 23902640"/>
              <a:gd name="connsiteX3945" fmla="*/ 38871551 w 43671952"/>
              <a:gd name="connsiteY3945" fmla="*/ 10315714 h 23902640"/>
              <a:gd name="connsiteX3946" fmla="*/ 38759631 w 43671952"/>
              <a:gd name="connsiteY3946" fmla="*/ 10303809 h 23902640"/>
              <a:gd name="connsiteX3947" fmla="*/ 38731059 w 43671952"/>
              <a:gd name="connsiteY3947" fmla="*/ 10306191 h 23902640"/>
              <a:gd name="connsiteX3948" fmla="*/ 38709627 w 43671952"/>
              <a:gd name="connsiteY3948" fmla="*/ 10322859 h 23902640"/>
              <a:gd name="connsiteX3949" fmla="*/ 38702483 w 43671952"/>
              <a:gd name="connsiteY3949" fmla="*/ 10325242 h 23902640"/>
              <a:gd name="connsiteX3950" fmla="*/ 38650095 w 43671952"/>
              <a:gd name="connsiteY3950" fmla="*/ 10322859 h 23902640"/>
              <a:gd name="connsiteX3951" fmla="*/ 38642951 w 43671952"/>
              <a:gd name="connsiteY3951" fmla="*/ 10320477 h 23902640"/>
              <a:gd name="connsiteX3952" fmla="*/ 38635807 w 43671952"/>
              <a:gd name="connsiteY3952" fmla="*/ 10315714 h 23902640"/>
              <a:gd name="connsiteX3953" fmla="*/ 38628663 w 43671952"/>
              <a:gd name="connsiteY3953" fmla="*/ 10308571 h 23902640"/>
              <a:gd name="connsiteX3954" fmla="*/ 38623903 w 43671952"/>
              <a:gd name="connsiteY3954" fmla="*/ 10301427 h 23902640"/>
              <a:gd name="connsiteX3955" fmla="*/ 38626283 w 43671952"/>
              <a:gd name="connsiteY3955" fmla="*/ 10287140 h 23902640"/>
              <a:gd name="connsiteX3956" fmla="*/ 38647715 w 43671952"/>
              <a:gd name="connsiteY3956" fmla="*/ 10277614 h 23902640"/>
              <a:gd name="connsiteX3957" fmla="*/ 38654859 w 43671952"/>
              <a:gd name="connsiteY3957" fmla="*/ 10275233 h 23902640"/>
              <a:gd name="connsiteX3958" fmla="*/ 38662003 w 43671952"/>
              <a:gd name="connsiteY3958" fmla="*/ 10272854 h 23902640"/>
              <a:gd name="connsiteX3959" fmla="*/ 38678671 w 43671952"/>
              <a:gd name="connsiteY3959" fmla="*/ 10265710 h 23902640"/>
              <a:gd name="connsiteX3960" fmla="*/ 38692959 w 43671952"/>
              <a:gd name="connsiteY3960" fmla="*/ 10260946 h 23902640"/>
              <a:gd name="connsiteX3961" fmla="*/ 38714387 w 43671952"/>
              <a:gd name="connsiteY3961" fmla="*/ 10246658 h 23902640"/>
              <a:gd name="connsiteX3962" fmla="*/ 38721531 w 43671952"/>
              <a:gd name="connsiteY3962" fmla="*/ 10241897 h 23902640"/>
              <a:gd name="connsiteX3963" fmla="*/ 38750107 w 43671952"/>
              <a:gd name="connsiteY3963" fmla="*/ 10232372 h 23902640"/>
              <a:gd name="connsiteX3964" fmla="*/ 38757251 w 43671952"/>
              <a:gd name="connsiteY3964" fmla="*/ 10229990 h 23902640"/>
              <a:gd name="connsiteX3965" fmla="*/ 38764395 w 43671952"/>
              <a:gd name="connsiteY3965" fmla="*/ 10225228 h 23902640"/>
              <a:gd name="connsiteX3966" fmla="*/ 38773919 w 43671952"/>
              <a:gd name="connsiteY3966" fmla="*/ 10210939 h 23902640"/>
              <a:gd name="connsiteX3967" fmla="*/ 38778683 w 43671952"/>
              <a:gd name="connsiteY3967" fmla="*/ 10184746 h 23902640"/>
              <a:gd name="connsiteX3968" fmla="*/ 38773919 w 43671952"/>
              <a:gd name="connsiteY3968" fmla="*/ 10106165 h 23902640"/>
              <a:gd name="connsiteX3969" fmla="*/ 38771539 w 43671952"/>
              <a:gd name="connsiteY3969" fmla="*/ 10099021 h 23902640"/>
              <a:gd name="connsiteX3970" fmla="*/ 38764395 w 43671952"/>
              <a:gd name="connsiteY3970" fmla="*/ 10096640 h 23902640"/>
              <a:gd name="connsiteX3971" fmla="*/ 38750107 w 43671952"/>
              <a:gd name="connsiteY3971" fmla="*/ 10089496 h 23902640"/>
              <a:gd name="connsiteX3972" fmla="*/ 38726295 w 43671952"/>
              <a:gd name="connsiteY3972" fmla="*/ 10072828 h 23902640"/>
              <a:gd name="connsiteX3973" fmla="*/ 38721531 w 43671952"/>
              <a:gd name="connsiteY3973" fmla="*/ 10065683 h 23902640"/>
              <a:gd name="connsiteX3974" fmla="*/ 38714387 w 43671952"/>
              <a:gd name="connsiteY3974" fmla="*/ 10063304 h 23902640"/>
              <a:gd name="connsiteX3975" fmla="*/ 38692959 w 43671952"/>
              <a:gd name="connsiteY3975" fmla="*/ 10060921 h 23902640"/>
              <a:gd name="connsiteX3976" fmla="*/ 38678671 w 43671952"/>
              <a:gd name="connsiteY3976" fmla="*/ 10056158 h 23902640"/>
              <a:gd name="connsiteX3977" fmla="*/ 38662003 w 43671952"/>
              <a:gd name="connsiteY3977" fmla="*/ 10041871 h 23902640"/>
              <a:gd name="connsiteX3978" fmla="*/ 38652475 w 43671952"/>
              <a:gd name="connsiteY3978" fmla="*/ 10027583 h 23902640"/>
              <a:gd name="connsiteX3979" fmla="*/ 38654859 w 43671952"/>
              <a:gd name="connsiteY3979" fmla="*/ 10001389 h 23902640"/>
              <a:gd name="connsiteX3980" fmla="*/ 38666763 w 43671952"/>
              <a:gd name="connsiteY3980" fmla="*/ 9979958 h 23902640"/>
              <a:gd name="connsiteX3981" fmla="*/ 38673907 w 43671952"/>
              <a:gd name="connsiteY3981" fmla="*/ 9975198 h 23902640"/>
              <a:gd name="connsiteX3982" fmla="*/ 38688195 w 43671952"/>
              <a:gd name="connsiteY3982" fmla="*/ 9965671 h 23902640"/>
              <a:gd name="connsiteX3983" fmla="*/ 38709627 w 43671952"/>
              <a:gd name="connsiteY3983" fmla="*/ 9956146 h 23902640"/>
              <a:gd name="connsiteX3984" fmla="*/ 38716771 w 43671952"/>
              <a:gd name="connsiteY3984" fmla="*/ 9953764 h 23902640"/>
              <a:gd name="connsiteX3985" fmla="*/ 38747727 w 43671952"/>
              <a:gd name="connsiteY3985" fmla="*/ 9956146 h 23902640"/>
              <a:gd name="connsiteX3986" fmla="*/ 38762015 w 43671952"/>
              <a:gd name="connsiteY3986" fmla="*/ 9960909 h 23902640"/>
              <a:gd name="connsiteX3987" fmla="*/ 38797731 w 43671952"/>
              <a:gd name="connsiteY3987" fmla="*/ 9965671 h 23902640"/>
              <a:gd name="connsiteX3988" fmla="*/ 38823927 w 43671952"/>
              <a:gd name="connsiteY3988" fmla="*/ 9963289 h 23902640"/>
              <a:gd name="connsiteX3989" fmla="*/ 38831071 w 43671952"/>
              <a:gd name="connsiteY3989" fmla="*/ 9960909 h 23902640"/>
              <a:gd name="connsiteX3990" fmla="*/ 38864407 w 43671952"/>
              <a:gd name="connsiteY3990" fmla="*/ 9953764 h 23902640"/>
              <a:gd name="connsiteX3991" fmla="*/ 18238191 w 43671952"/>
              <a:gd name="connsiteY3991" fmla="*/ 9939061 h 23902640"/>
              <a:gd name="connsiteX3992" fmla="*/ 18261051 w 43671952"/>
              <a:gd name="connsiteY3992" fmla="*/ 9961920 h 23902640"/>
              <a:gd name="connsiteX3993" fmla="*/ 18238191 w 43671952"/>
              <a:gd name="connsiteY3993" fmla="*/ 9984780 h 23902640"/>
              <a:gd name="connsiteX3994" fmla="*/ 18215331 w 43671952"/>
              <a:gd name="connsiteY3994" fmla="*/ 9961920 h 23902640"/>
              <a:gd name="connsiteX3995" fmla="*/ 18238191 w 43671952"/>
              <a:gd name="connsiteY3995" fmla="*/ 9939061 h 23902640"/>
              <a:gd name="connsiteX3996" fmla="*/ 18362019 w 43671952"/>
              <a:gd name="connsiteY3996" fmla="*/ 9889849 h 23902640"/>
              <a:gd name="connsiteX3997" fmla="*/ 18384879 w 43671952"/>
              <a:gd name="connsiteY3997" fmla="*/ 9912710 h 23902640"/>
              <a:gd name="connsiteX3998" fmla="*/ 18362019 w 43671952"/>
              <a:gd name="connsiteY3998" fmla="*/ 9935569 h 23902640"/>
              <a:gd name="connsiteX3999" fmla="*/ 18339159 w 43671952"/>
              <a:gd name="connsiteY3999" fmla="*/ 9912710 h 23902640"/>
              <a:gd name="connsiteX4000" fmla="*/ 18362019 w 43671952"/>
              <a:gd name="connsiteY4000" fmla="*/ 9889849 h 23902640"/>
              <a:gd name="connsiteX4001" fmla="*/ 26612187 w 43671952"/>
              <a:gd name="connsiteY4001" fmla="*/ 9851761 h 23902640"/>
              <a:gd name="connsiteX4002" fmla="*/ 26635047 w 43671952"/>
              <a:gd name="connsiteY4002" fmla="*/ 9874622 h 23902640"/>
              <a:gd name="connsiteX4003" fmla="*/ 26612187 w 43671952"/>
              <a:gd name="connsiteY4003" fmla="*/ 9897481 h 23902640"/>
              <a:gd name="connsiteX4004" fmla="*/ 26589327 w 43671952"/>
              <a:gd name="connsiteY4004" fmla="*/ 9874622 h 23902640"/>
              <a:gd name="connsiteX4005" fmla="*/ 26612187 w 43671952"/>
              <a:gd name="connsiteY4005" fmla="*/ 9851761 h 23902640"/>
              <a:gd name="connsiteX4006" fmla="*/ 26314527 w 43671952"/>
              <a:gd name="connsiteY4006" fmla="*/ 9823185 h 23902640"/>
              <a:gd name="connsiteX4007" fmla="*/ 26337387 w 43671952"/>
              <a:gd name="connsiteY4007" fmla="*/ 9846046 h 23902640"/>
              <a:gd name="connsiteX4008" fmla="*/ 26314527 w 43671952"/>
              <a:gd name="connsiteY4008" fmla="*/ 9868905 h 23902640"/>
              <a:gd name="connsiteX4009" fmla="*/ 26291667 w 43671952"/>
              <a:gd name="connsiteY4009" fmla="*/ 9846046 h 23902640"/>
              <a:gd name="connsiteX4010" fmla="*/ 26314527 w 43671952"/>
              <a:gd name="connsiteY4010" fmla="*/ 9823185 h 23902640"/>
              <a:gd name="connsiteX4011" fmla="*/ 18809695 w 43671952"/>
              <a:gd name="connsiteY4011" fmla="*/ 9800949 h 23902640"/>
              <a:gd name="connsiteX4012" fmla="*/ 18832555 w 43671952"/>
              <a:gd name="connsiteY4012" fmla="*/ 9823810 h 23902640"/>
              <a:gd name="connsiteX4013" fmla="*/ 18809695 w 43671952"/>
              <a:gd name="connsiteY4013" fmla="*/ 9846669 h 23902640"/>
              <a:gd name="connsiteX4014" fmla="*/ 18786835 w 43671952"/>
              <a:gd name="connsiteY4014" fmla="*/ 9823810 h 23902640"/>
              <a:gd name="connsiteX4015" fmla="*/ 18809695 w 43671952"/>
              <a:gd name="connsiteY4015" fmla="*/ 9800949 h 23902640"/>
              <a:gd name="connsiteX4016" fmla="*/ 37421371 w 43671952"/>
              <a:gd name="connsiteY4016" fmla="*/ 9720396 h 23902640"/>
              <a:gd name="connsiteX4017" fmla="*/ 37461851 w 43671952"/>
              <a:gd name="connsiteY4017" fmla="*/ 9725155 h 23902640"/>
              <a:gd name="connsiteX4018" fmla="*/ 37476139 w 43671952"/>
              <a:gd name="connsiteY4018" fmla="*/ 9727538 h 23902640"/>
              <a:gd name="connsiteX4019" fmla="*/ 37490427 w 43671952"/>
              <a:gd name="connsiteY4019" fmla="*/ 9732302 h 23902640"/>
              <a:gd name="connsiteX4020" fmla="*/ 37497571 w 43671952"/>
              <a:gd name="connsiteY4020" fmla="*/ 9737064 h 23902640"/>
              <a:gd name="connsiteX4021" fmla="*/ 37495187 w 43671952"/>
              <a:gd name="connsiteY4021" fmla="*/ 9770400 h 23902640"/>
              <a:gd name="connsiteX4022" fmla="*/ 37478519 w 43671952"/>
              <a:gd name="connsiteY4022" fmla="*/ 9789449 h 23902640"/>
              <a:gd name="connsiteX4023" fmla="*/ 37471375 w 43671952"/>
              <a:gd name="connsiteY4023" fmla="*/ 9791831 h 23902640"/>
              <a:gd name="connsiteX4024" fmla="*/ 37464231 w 43671952"/>
              <a:gd name="connsiteY4024" fmla="*/ 9798975 h 23902640"/>
              <a:gd name="connsiteX4025" fmla="*/ 37428515 w 43671952"/>
              <a:gd name="connsiteY4025" fmla="*/ 9791831 h 23902640"/>
              <a:gd name="connsiteX4026" fmla="*/ 37414227 w 43671952"/>
              <a:gd name="connsiteY4026" fmla="*/ 9782306 h 23902640"/>
              <a:gd name="connsiteX4027" fmla="*/ 37404703 w 43671952"/>
              <a:gd name="connsiteY4027" fmla="*/ 9768019 h 23902640"/>
              <a:gd name="connsiteX4028" fmla="*/ 37397559 w 43671952"/>
              <a:gd name="connsiteY4028" fmla="*/ 9753730 h 23902640"/>
              <a:gd name="connsiteX4029" fmla="*/ 37399939 w 43671952"/>
              <a:gd name="connsiteY4029" fmla="*/ 9729919 h 23902640"/>
              <a:gd name="connsiteX4030" fmla="*/ 37407083 w 43671952"/>
              <a:gd name="connsiteY4030" fmla="*/ 9725155 h 23902640"/>
              <a:gd name="connsiteX4031" fmla="*/ 37421371 w 43671952"/>
              <a:gd name="connsiteY4031" fmla="*/ 9720396 h 23902640"/>
              <a:gd name="connsiteX4032" fmla="*/ 38588183 w 43671952"/>
              <a:gd name="connsiteY4032" fmla="*/ 9710869 h 23902640"/>
              <a:gd name="connsiteX4033" fmla="*/ 38619139 w 43671952"/>
              <a:gd name="connsiteY4033" fmla="*/ 9720396 h 23902640"/>
              <a:gd name="connsiteX4034" fmla="*/ 38621519 w 43671952"/>
              <a:gd name="connsiteY4034" fmla="*/ 9727538 h 23902640"/>
              <a:gd name="connsiteX4035" fmla="*/ 38619139 w 43671952"/>
              <a:gd name="connsiteY4035" fmla="*/ 9753732 h 23902640"/>
              <a:gd name="connsiteX4036" fmla="*/ 38600087 w 43671952"/>
              <a:gd name="connsiteY4036" fmla="*/ 9770401 h 23902640"/>
              <a:gd name="connsiteX4037" fmla="*/ 38585803 w 43671952"/>
              <a:gd name="connsiteY4037" fmla="*/ 9775163 h 23902640"/>
              <a:gd name="connsiteX4038" fmla="*/ 38578659 w 43671952"/>
              <a:gd name="connsiteY4038" fmla="*/ 9779925 h 23902640"/>
              <a:gd name="connsiteX4039" fmla="*/ 38564371 w 43671952"/>
              <a:gd name="connsiteY4039" fmla="*/ 9784690 h 23902640"/>
              <a:gd name="connsiteX4040" fmla="*/ 38559607 w 43671952"/>
              <a:gd name="connsiteY4040" fmla="*/ 9791831 h 23902640"/>
              <a:gd name="connsiteX4041" fmla="*/ 38540559 w 43671952"/>
              <a:gd name="connsiteY4041" fmla="*/ 9796594 h 23902640"/>
              <a:gd name="connsiteX4042" fmla="*/ 38528651 w 43671952"/>
              <a:gd name="connsiteY4042" fmla="*/ 9777545 h 23902640"/>
              <a:gd name="connsiteX4043" fmla="*/ 38531031 w 43671952"/>
              <a:gd name="connsiteY4043" fmla="*/ 9751350 h 23902640"/>
              <a:gd name="connsiteX4044" fmla="*/ 38533415 w 43671952"/>
              <a:gd name="connsiteY4044" fmla="*/ 9744208 h 23902640"/>
              <a:gd name="connsiteX4045" fmla="*/ 38540559 w 43671952"/>
              <a:gd name="connsiteY4045" fmla="*/ 9739446 h 23902640"/>
              <a:gd name="connsiteX4046" fmla="*/ 38545319 w 43671952"/>
              <a:gd name="connsiteY4046" fmla="*/ 9732302 h 23902640"/>
              <a:gd name="connsiteX4047" fmla="*/ 38559607 w 43671952"/>
              <a:gd name="connsiteY4047" fmla="*/ 9727538 h 23902640"/>
              <a:gd name="connsiteX4048" fmla="*/ 38573895 w 43671952"/>
              <a:gd name="connsiteY4048" fmla="*/ 9718013 h 23902640"/>
              <a:gd name="connsiteX4049" fmla="*/ 38588183 w 43671952"/>
              <a:gd name="connsiteY4049" fmla="*/ 9710869 h 23902640"/>
              <a:gd name="connsiteX4050" fmla="*/ 18943047 w 43671952"/>
              <a:gd name="connsiteY4050" fmla="*/ 9673952 h 23902640"/>
              <a:gd name="connsiteX4051" fmla="*/ 18965907 w 43671952"/>
              <a:gd name="connsiteY4051" fmla="*/ 9696811 h 23902640"/>
              <a:gd name="connsiteX4052" fmla="*/ 18943047 w 43671952"/>
              <a:gd name="connsiteY4052" fmla="*/ 9719672 h 23902640"/>
              <a:gd name="connsiteX4053" fmla="*/ 18920187 w 43671952"/>
              <a:gd name="connsiteY4053" fmla="*/ 9696811 h 23902640"/>
              <a:gd name="connsiteX4054" fmla="*/ 18943047 w 43671952"/>
              <a:gd name="connsiteY4054" fmla="*/ 9673952 h 23902640"/>
              <a:gd name="connsiteX4055" fmla="*/ 20680571 w 43671952"/>
              <a:gd name="connsiteY4055" fmla="*/ 9604103 h 23902640"/>
              <a:gd name="connsiteX4056" fmla="*/ 20703431 w 43671952"/>
              <a:gd name="connsiteY4056" fmla="*/ 9626964 h 23902640"/>
              <a:gd name="connsiteX4057" fmla="*/ 20680571 w 43671952"/>
              <a:gd name="connsiteY4057" fmla="*/ 9649823 h 23902640"/>
              <a:gd name="connsiteX4058" fmla="*/ 20657711 w 43671952"/>
              <a:gd name="connsiteY4058" fmla="*/ 9626964 h 23902640"/>
              <a:gd name="connsiteX4059" fmla="*/ 20680571 w 43671952"/>
              <a:gd name="connsiteY4059" fmla="*/ 9604103 h 23902640"/>
              <a:gd name="connsiteX4060" fmla="*/ 26050211 w 43671952"/>
              <a:gd name="connsiteY4060" fmla="*/ 9539816 h 23902640"/>
              <a:gd name="connsiteX4061" fmla="*/ 26073071 w 43671952"/>
              <a:gd name="connsiteY4061" fmla="*/ 9562676 h 23902640"/>
              <a:gd name="connsiteX4062" fmla="*/ 26050211 w 43671952"/>
              <a:gd name="connsiteY4062" fmla="*/ 9585538 h 23902640"/>
              <a:gd name="connsiteX4063" fmla="*/ 26027351 w 43671952"/>
              <a:gd name="connsiteY4063" fmla="*/ 9562676 h 23902640"/>
              <a:gd name="connsiteX4064" fmla="*/ 26050211 w 43671952"/>
              <a:gd name="connsiteY4064" fmla="*/ 9539816 h 23902640"/>
              <a:gd name="connsiteX4065" fmla="*/ 38740583 w 43671952"/>
              <a:gd name="connsiteY4065" fmla="*/ 9525131 h 23902640"/>
              <a:gd name="connsiteX4066" fmla="*/ 38764395 w 43671952"/>
              <a:gd name="connsiteY4066" fmla="*/ 9534658 h 23902640"/>
              <a:gd name="connsiteX4067" fmla="*/ 38766775 w 43671952"/>
              <a:gd name="connsiteY4067" fmla="*/ 9541801 h 23902640"/>
              <a:gd name="connsiteX4068" fmla="*/ 38764395 w 43671952"/>
              <a:gd name="connsiteY4068" fmla="*/ 9560850 h 23902640"/>
              <a:gd name="connsiteX4069" fmla="*/ 38757251 w 43671952"/>
              <a:gd name="connsiteY4069" fmla="*/ 9563232 h 23902640"/>
              <a:gd name="connsiteX4070" fmla="*/ 38742963 w 43671952"/>
              <a:gd name="connsiteY4070" fmla="*/ 9570375 h 23902640"/>
              <a:gd name="connsiteX4071" fmla="*/ 38723915 w 43671952"/>
              <a:gd name="connsiteY4071" fmla="*/ 9560850 h 23902640"/>
              <a:gd name="connsiteX4072" fmla="*/ 38719151 w 43671952"/>
              <a:gd name="connsiteY4072" fmla="*/ 9546564 h 23902640"/>
              <a:gd name="connsiteX4073" fmla="*/ 38726295 w 43671952"/>
              <a:gd name="connsiteY4073" fmla="*/ 9529896 h 23902640"/>
              <a:gd name="connsiteX4074" fmla="*/ 38740583 w 43671952"/>
              <a:gd name="connsiteY4074" fmla="*/ 9525131 h 23902640"/>
              <a:gd name="connsiteX4075" fmla="*/ 20671047 w 43671952"/>
              <a:gd name="connsiteY4075" fmla="*/ 9518378 h 23902640"/>
              <a:gd name="connsiteX4076" fmla="*/ 20693907 w 43671952"/>
              <a:gd name="connsiteY4076" fmla="*/ 9541238 h 23902640"/>
              <a:gd name="connsiteX4077" fmla="*/ 20671047 w 43671952"/>
              <a:gd name="connsiteY4077" fmla="*/ 9564098 h 23902640"/>
              <a:gd name="connsiteX4078" fmla="*/ 20648187 w 43671952"/>
              <a:gd name="connsiteY4078" fmla="*/ 9541238 h 23902640"/>
              <a:gd name="connsiteX4079" fmla="*/ 20671047 w 43671952"/>
              <a:gd name="connsiteY4079" fmla="*/ 9518378 h 23902640"/>
              <a:gd name="connsiteX4080" fmla="*/ 37447563 w 43671952"/>
              <a:gd name="connsiteY4080" fmla="*/ 9470850 h 23902640"/>
              <a:gd name="connsiteX4081" fmla="*/ 37500903 w 43671952"/>
              <a:gd name="connsiteY4081" fmla="*/ 9478469 h 23902640"/>
              <a:gd name="connsiteX4082" fmla="*/ 37546623 w 43671952"/>
              <a:gd name="connsiteY4082" fmla="*/ 9493709 h 23902640"/>
              <a:gd name="connsiteX4083" fmla="*/ 37584723 w 43671952"/>
              <a:gd name="connsiteY4083" fmla="*/ 9486090 h 23902640"/>
              <a:gd name="connsiteX4084" fmla="*/ 37607583 w 43671952"/>
              <a:gd name="connsiteY4084" fmla="*/ 9478469 h 23902640"/>
              <a:gd name="connsiteX4085" fmla="*/ 37737123 w 43671952"/>
              <a:gd name="connsiteY4085" fmla="*/ 9486090 h 23902640"/>
              <a:gd name="connsiteX4086" fmla="*/ 37782843 w 43671952"/>
              <a:gd name="connsiteY4086" fmla="*/ 9508949 h 23902640"/>
              <a:gd name="connsiteX4087" fmla="*/ 37813323 w 43671952"/>
              <a:gd name="connsiteY4087" fmla="*/ 9554668 h 23902640"/>
              <a:gd name="connsiteX4088" fmla="*/ 37836183 w 43671952"/>
              <a:gd name="connsiteY4088" fmla="*/ 9562288 h 23902640"/>
              <a:gd name="connsiteX4089" fmla="*/ 37881903 w 43671952"/>
              <a:gd name="connsiteY4089" fmla="*/ 9585148 h 23902640"/>
              <a:gd name="connsiteX4090" fmla="*/ 38003823 w 43671952"/>
              <a:gd name="connsiteY4090" fmla="*/ 9592769 h 23902640"/>
              <a:gd name="connsiteX4091" fmla="*/ 38041923 w 43671952"/>
              <a:gd name="connsiteY4091" fmla="*/ 9661350 h 23902640"/>
              <a:gd name="connsiteX4092" fmla="*/ 38057163 w 43671952"/>
              <a:gd name="connsiteY4092" fmla="*/ 9684209 h 23902640"/>
              <a:gd name="connsiteX4093" fmla="*/ 38125743 w 43671952"/>
              <a:gd name="connsiteY4093" fmla="*/ 9714689 h 23902640"/>
              <a:gd name="connsiteX4094" fmla="*/ 38247663 w 43671952"/>
              <a:gd name="connsiteY4094" fmla="*/ 9722308 h 23902640"/>
              <a:gd name="connsiteX4095" fmla="*/ 38270523 w 43671952"/>
              <a:gd name="connsiteY4095" fmla="*/ 9729929 h 23902640"/>
              <a:gd name="connsiteX4096" fmla="*/ 38301003 w 43671952"/>
              <a:gd name="connsiteY4096" fmla="*/ 9775649 h 23902640"/>
              <a:gd name="connsiteX4097" fmla="*/ 38323863 w 43671952"/>
              <a:gd name="connsiteY4097" fmla="*/ 9821369 h 23902640"/>
              <a:gd name="connsiteX4098" fmla="*/ 38415303 w 43671952"/>
              <a:gd name="connsiteY4098" fmla="*/ 9867088 h 23902640"/>
              <a:gd name="connsiteX4099" fmla="*/ 38506743 w 43671952"/>
              <a:gd name="connsiteY4099" fmla="*/ 9874710 h 23902640"/>
              <a:gd name="connsiteX4100" fmla="*/ 38560083 w 43671952"/>
              <a:gd name="connsiteY4100" fmla="*/ 9928048 h 23902640"/>
              <a:gd name="connsiteX4101" fmla="*/ 38529603 w 43671952"/>
              <a:gd name="connsiteY4101" fmla="*/ 9950908 h 23902640"/>
              <a:gd name="connsiteX4102" fmla="*/ 38506743 w 43671952"/>
              <a:gd name="connsiteY4102" fmla="*/ 9966149 h 23902640"/>
              <a:gd name="connsiteX4103" fmla="*/ 38346723 w 43671952"/>
              <a:gd name="connsiteY4103" fmla="*/ 9981389 h 23902640"/>
              <a:gd name="connsiteX4104" fmla="*/ 38316243 w 43671952"/>
              <a:gd name="connsiteY4104" fmla="*/ 9996628 h 23902640"/>
              <a:gd name="connsiteX4105" fmla="*/ 38293383 w 43671952"/>
              <a:gd name="connsiteY4105" fmla="*/ 10004250 h 23902640"/>
              <a:gd name="connsiteX4106" fmla="*/ 38278143 w 43671952"/>
              <a:gd name="connsiteY4106" fmla="*/ 10027109 h 23902640"/>
              <a:gd name="connsiteX4107" fmla="*/ 38232423 w 43671952"/>
              <a:gd name="connsiteY4107" fmla="*/ 10042348 h 23902640"/>
              <a:gd name="connsiteX4108" fmla="*/ 38209563 w 43671952"/>
              <a:gd name="connsiteY4108" fmla="*/ 10049968 h 23902640"/>
              <a:gd name="connsiteX4109" fmla="*/ 38186703 w 43671952"/>
              <a:gd name="connsiteY4109" fmla="*/ 10042348 h 23902640"/>
              <a:gd name="connsiteX4110" fmla="*/ 38179083 w 43671952"/>
              <a:gd name="connsiteY4110" fmla="*/ 10019488 h 23902640"/>
              <a:gd name="connsiteX4111" fmla="*/ 38171463 w 43671952"/>
              <a:gd name="connsiteY4111" fmla="*/ 9905188 h 23902640"/>
              <a:gd name="connsiteX4112" fmla="*/ 38163843 w 43671952"/>
              <a:gd name="connsiteY4112" fmla="*/ 9882329 h 23902640"/>
              <a:gd name="connsiteX4113" fmla="*/ 38095263 w 43671952"/>
              <a:gd name="connsiteY4113" fmla="*/ 9844228 h 23902640"/>
              <a:gd name="connsiteX4114" fmla="*/ 38041923 w 43671952"/>
              <a:gd name="connsiteY4114" fmla="*/ 9836609 h 23902640"/>
              <a:gd name="connsiteX4115" fmla="*/ 38019063 w 43671952"/>
              <a:gd name="connsiteY4115" fmla="*/ 9828990 h 23902640"/>
              <a:gd name="connsiteX4116" fmla="*/ 38003823 w 43671952"/>
              <a:gd name="connsiteY4116" fmla="*/ 9783270 h 23902640"/>
              <a:gd name="connsiteX4117" fmla="*/ 37988583 w 43671952"/>
              <a:gd name="connsiteY4117" fmla="*/ 9760409 h 23902640"/>
              <a:gd name="connsiteX4118" fmla="*/ 37980963 w 43671952"/>
              <a:gd name="connsiteY4118" fmla="*/ 9737550 h 23902640"/>
              <a:gd name="connsiteX4119" fmla="*/ 37912383 w 43671952"/>
              <a:gd name="connsiteY4119" fmla="*/ 9699448 h 23902640"/>
              <a:gd name="connsiteX4120" fmla="*/ 37885875 w 43671952"/>
              <a:gd name="connsiteY4120" fmla="*/ 9706046 h 23902640"/>
              <a:gd name="connsiteX4121" fmla="*/ 37878775 w 43671952"/>
              <a:gd name="connsiteY4121" fmla="*/ 9707785 h 23902640"/>
              <a:gd name="connsiteX4122" fmla="*/ 37878679 w 43671952"/>
              <a:gd name="connsiteY4122" fmla="*/ 9707803 h 23902640"/>
              <a:gd name="connsiteX4123" fmla="*/ 37874611 w 43671952"/>
              <a:gd name="connsiteY4123" fmla="*/ 9708806 h 23902640"/>
              <a:gd name="connsiteX4124" fmla="*/ 37878775 w 43671952"/>
              <a:gd name="connsiteY4124" fmla="*/ 9707785 h 23902640"/>
              <a:gd name="connsiteX4125" fmla="*/ 37886263 w 43671952"/>
              <a:gd name="connsiteY4125" fmla="*/ 9706432 h 23902640"/>
              <a:gd name="connsiteX4126" fmla="*/ 37859043 w 43671952"/>
              <a:gd name="connsiteY4126" fmla="*/ 9714689 h 23902640"/>
              <a:gd name="connsiteX4127" fmla="*/ 37828563 w 43671952"/>
              <a:gd name="connsiteY4127" fmla="*/ 9722308 h 23902640"/>
              <a:gd name="connsiteX4128" fmla="*/ 37798083 w 43671952"/>
              <a:gd name="connsiteY4128" fmla="*/ 9714689 h 23902640"/>
              <a:gd name="connsiteX4129" fmla="*/ 37752363 w 43671952"/>
              <a:gd name="connsiteY4129" fmla="*/ 9684209 h 23902640"/>
              <a:gd name="connsiteX4130" fmla="*/ 37729503 w 43671952"/>
              <a:gd name="connsiteY4130" fmla="*/ 9638489 h 23902640"/>
              <a:gd name="connsiteX4131" fmla="*/ 37706643 w 43671952"/>
              <a:gd name="connsiteY4131" fmla="*/ 9630870 h 23902640"/>
              <a:gd name="connsiteX4132" fmla="*/ 37539003 w 43671952"/>
              <a:gd name="connsiteY4132" fmla="*/ 9623248 h 23902640"/>
              <a:gd name="connsiteX4133" fmla="*/ 37523763 w 43671952"/>
              <a:gd name="connsiteY4133" fmla="*/ 9600388 h 23902640"/>
              <a:gd name="connsiteX4134" fmla="*/ 37493283 w 43671952"/>
              <a:gd name="connsiteY4134" fmla="*/ 9531809 h 23902640"/>
              <a:gd name="connsiteX4135" fmla="*/ 37470423 w 43671952"/>
              <a:gd name="connsiteY4135" fmla="*/ 9516569 h 23902640"/>
              <a:gd name="connsiteX4136" fmla="*/ 37424703 w 43671952"/>
              <a:gd name="connsiteY4136" fmla="*/ 9539429 h 23902640"/>
              <a:gd name="connsiteX4137" fmla="*/ 37417083 w 43671952"/>
              <a:gd name="connsiteY4137" fmla="*/ 9562288 h 23902640"/>
              <a:gd name="connsiteX4138" fmla="*/ 37394223 w 43671952"/>
              <a:gd name="connsiteY4138" fmla="*/ 9585148 h 23902640"/>
              <a:gd name="connsiteX4139" fmla="*/ 37363743 w 43671952"/>
              <a:gd name="connsiteY4139" fmla="*/ 9661350 h 23902640"/>
              <a:gd name="connsiteX4140" fmla="*/ 37318023 w 43671952"/>
              <a:gd name="connsiteY4140" fmla="*/ 9691830 h 23902640"/>
              <a:gd name="connsiteX4141" fmla="*/ 37295163 w 43671952"/>
              <a:gd name="connsiteY4141" fmla="*/ 9707070 h 23902640"/>
              <a:gd name="connsiteX4142" fmla="*/ 37272303 w 43671952"/>
              <a:gd name="connsiteY4142" fmla="*/ 9722308 h 23902640"/>
              <a:gd name="connsiteX4143" fmla="*/ 37226583 w 43671952"/>
              <a:gd name="connsiteY4143" fmla="*/ 9737550 h 23902640"/>
              <a:gd name="connsiteX4144" fmla="*/ 37203723 w 43671952"/>
              <a:gd name="connsiteY4144" fmla="*/ 9745168 h 23902640"/>
              <a:gd name="connsiteX4145" fmla="*/ 37188483 w 43671952"/>
              <a:gd name="connsiteY4145" fmla="*/ 9737550 h 23902640"/>
              <a:gd name="connsiteX4146" fmla="*/ 37241823 w 43671952"/>
              <a:gd name="connsiteY4146" fmla="*/ 9661350 h 23902640"/>
              <a:gd name="connsiteX4147" fmla="*/ 37279923 w 43671952"/>
              <a:gd name="connsiteY4147" fmla="*/ 9615630 h 23902640"/>
              <a:gd name="connsiteX4148" fmla="*/ 37302783 w 43671952"/>
              <a:gd name="connsiteY4148" fmla="*/ 9600388 h 23902640"/>
              <a:gd name="connsiteX4149" fmla="*/ 37318023 w 43671952"/>
              <a:gd name="connsiteY4149" fmla="*/ 9577528 h 23902640"/>
              <a:gd name="connsiteX4150" fmla="*/ 37340883 w 43671952"/>
              <a:gd name="connsiteY4150" fmla="*/ 9562288 h 23902640"/>
              <a:gd name="connsiteX4151" fmla="*/ 37371363 w 43671952"/>
              <a:gd name="connsiteY4151" fmla="*/ 9524189 h 23902640"/>
              <a:gd name="connsiteX4152" fmla="*/ 37401843 w 43671952"/>
              <a:gd name="connsiteY4152" fmla="*/ 9486090 h 23902640"/>
              <a:gd name="connsiteX4153" fmla="*/ 37447563 w 43671952"/>
              <a:gd name="connsiteY4153" fmla="*/ 9470850 h 23902640"/>
              <a:gd name="connsiteX4154" fmla="*/ 25847803 w 43671952"/>
              <a:gd name="connsiteY4154" fmla="*/ 9470759 h 23902640"/>
              <a:gd name="connsiteX4155" fmla="*/ 25870663 w 43671952"/>
              <a:gd name="connsiteY4155" fmla="*/ 9493620 h 23902640"/>
              <a:gd name="connsiteX4156" fmla="*/ 25847803 w 43671952"/>
              <a:gd name="connsiteY4156" fmla="*/ 9516479 h 23902640"/>
              <a:gd name="connsiteX4157" fmla="*/ 25824943 w 43671952"/>
              <a:gd name="connsiteY4157" fmla="*/ 9493620 h 23902640"/>
              <a:gd name="connsiteX4158" fmla="*/ 25847803 w 43671952"/>
              <a:gd name="connsiteY4158" fmla="*/ 9470759 h 23902640"/>
              <a:gd name="connsiteX4159" fmla="*/ 19079571 w 43671952"/>
              <a:gd name="connsiteY4159" fmla="*/ 9470752 h 23902640"/>
              <a:gd name="connsiteX4160" fmla="*/ 19102431 w 43671952"/>
              <a:gd name="connsiteY4160" fmla="*/ 9493611 h 23902640"/>
              <a:gd name="connsiteX4161" fmla="*/ 19079571 w 43671952"/>
              <a:gd name="connsiteY4161" fmla="*/ 9516472 h 23902640"/>
              <a:gd name="connsiteX4162" fmla="*/ 19056711 w 43671952"/>
              <a:gd name="connsiteY4162" fmla="*/ 9493611 h 23902640"/>
              <a:gd name="connsiteX4163" fmla="*/ 19079571 w 43671952"/>
              <a:gd name="connsiteY4163" fmla="*/ 9470752 h 23902640"/>
              <a:gd name="connsiteX4164" fmla="*/ 25673975 w 43671952"/>
              <a:gd name="connsiteY4164" fmla="*/ 9444566 h 23902640"/>
              <a:gd name="connsiteX4165" fmla="*/ 25696835 w 43671952"/>
              <a:gd name="connsiteY4165" fmla="*/ 9467425 h 23902640"/>
              <a:gd name="connsiteX4166" fmla="*/ 25673975 w 43671952"/>
              <a:gd name="connsiteY4166" fmla="*/ 9490286 h 23902640"/>
              <a:gd name="connsiteX4167" fmla="*/ 25651115 w 43671952"/>
              <a:gd name="connsiteY4167" fmla="*/ 9467425 h 23902640"/>
              <a:gd name="connsiteX4168" fmla="*/ 25673975 w 43671952"/>
              <a:gd name="connsiteY4168" fmla="*/ 9444566 h 23902640"/>
              <a:gd name="connsiteX4169" fmla="*/ 19149423 w 43671952"/>
              <a:gd name="connsiteY4169" fmla="*/ 9350101 h 23902640"/>
              <a:gd name="connsiteX4170" fmla="*/ 19172283 w 43671952"/>
              <a:gd name="connsiteY4170" fmla="*/ 9372962 h 23902640"/>
              <a:gd name="connsiteX4171" fmla="*/ 19149423 w 43671952"/>
              <a:gd name="connsiteY4171" fmla="*/ 9395820 h 23902640"/>
              <a:gd name="connsiteX4172" fmla="*/ 19126563 w 43671952"/>
              <a:gd name="connsiteY4172" fmla="*/ 9372962 h 23902640"/>
              <a:gd name="connsiteX4173" fmla="*/ 19149423 w 43671952"/>
              <a:gd name="connsiteY4173" fmla="*/ 9350101 h 23902640"/>
              <a:gd name="connsiteX4174" fmla="*/ 37935719 w 43671952"/>
              <a:gd name="connsiteY4174" fmla="*/ 9220334 h 23902640"/>
              <a:gd name="connsiteX4175" fmla="*/ 37957151 w 43671952"/>
              <a:gd name="connsiteY4175" fmla="*/ 9222716 h 23902640"/>
              <a:gd name="connsiteX4176" fmla="*/ 37964295 w 43671952"/>
              <a:gd name="connsiteY4176" fmla="*/ 9225096 h 23902640"/>
              <a:gd name="connsiteX4177" fmla="*/ 37969059 w 43671952"/>
              <a:gd name="connsiteY4177" fmla="*/ 9239384 h 23902640"/>
              <a:gd name="connsiteX4178" fmla="*/ 37966675 w 43671952"/>
              <a:gd name="connsiteY4178" fmla="*/ 9277483 h 23902640"/>
              <a:gd name="connsiteX4179" fmla="*/ 37966675 w 43671952"/>
              <a:gd name="connsiteY4179" fmla="*/ 9296534 h 23902640"/>
              <a:gd name="connsiteX4180" fmla="*/ 37928575 w 43671952"/>
              <a:gd name="connsiteY4180" fmla="*/ 9294151 h 23902640"/>
              <a:gd name="connsiteX4181" fmla="*/ 37919051 w 43671952"/>
              <a:gd name="connsiteY4181" fmla="*/ 9291772 h 23902640"/>
              <a:gd name="connsiteX4182" fmla="*/ 37914287 w 43671952"/>
              <a:gd name="connsiteY4182" fmla="*/ 9284628 h 23902640"/>
              <a:gd name="connsiteX4183" fmla="*/ 37902383 w 43671952"/>
              <a:gd name="connsiteY4183" fmla="*/ 9270339 h 23902640"/>
              <a:gd name="connsiteX4184" fmla="*/ 37904763 w 43671952"/>
              <a:gd name="connsiteY4184" fmla="*/ 9241765 h 23902640"/>
              <a:gd name="connsiteX4185" fmla="*/ 37907143 w 43671952"/>
              <a:gd name="connsiteY4185" fmla="*/ 9234620 h 23902640"/>
              <a:gd name="connsiteX4186" fmla="*/ 37921431 w 43671952"/>
              <a:gd name="connsiteY4186" fmla="*/ 9225096 h 23902640"/>
              <a:gd name="connsiteX4187" fmla="*/ 20547219 w 43671952"/>
              <a:gd name="connsiteY4187" fmla="*/ 9196909 h 23902640"/>
              <a:gd name="connsiteX4188" fmla="*/ 20570079 w 43671952"/>
              <a:gd name="connsiteY4188" fmla="*/ 9219769 h 23902640"/>
              <a:gd name="connsiteX4189" fmla="*/ 20547219 w 43671952"/>
              <a:gd name="connsiteY4189" fmla="*/ 9242629 h 23902640"/>
              <a:gd name="connsiteX4190" fmla="*/ 20524359 w 43671952"/>
              <a:gd name="connsiteY4190" fmla="*/ 9219769 h 23902640"/>
              <a:gd name="connsiteX4191" fmla="*/ 20547219 w 43671952"/>
              <a:gd name="connsiteY4191" fmla="*/ 9196909 h 23902640"/>
              <a:gd name="connsiteX4192" fmla="*/ 38123839 w 43671952"/>
              <a:gd name="connsiteY4192" fmla="*/ 9134607 h 23902640"/>
              <a:gd name="connsiteX4193" fmla="*/ 38147651 w 43671952"/>
              <a:gd name="connsiteY4193" fmla="*/ 9136989 h 23902640"/>
              <a:gd name="connsiteX4194" fmla="*/ 38154795 w 43671952"/>
              <a:gd name="connsiteY4194" fmla="*/ 9139369 h 23902640"/>
              <a:gd name="connsiteX4195" fmla="*/ 38157175 w 43671952"/>
              <a:gd name="connsiteY4195" fmla="*/ 9146514 h 23902640"/>
              <a:gd name="connsiteX4196" fmla="*/ 38161939 w 43671952"/>
              <a:gd name="connsiteY4196" fmla="*/ 9153656 h 23902640"/>
              <a:gd name="connsiteX4197" fmla="*/ 38166703 w 43671952"/>
              <a:gd name="connsiteY4197" fmla="*/ 9167944 h 23902640"/>
              <a:gd name="connsiteX4198" fmla="*/ 38171463 w 43671952"/>
              <a:gd name="connsiteY4198" fmla="*/ 9201282 h 23902640"/>
              <a:gd name="connsiteX4199" fmla="*/ 38111931 w 43671952"/>
              <a:gd name="connsiteY4199" fmla="*/ 9191758 h 23902640"/>
              <a:gd name="connsiteX4200" fmla="*/ 38107171 w 43671952"/>
              <a:gd name="connsiteY4200" fmla="*/ 9182233 h 23902640"/>
              <a:gd name="connsiteX4201" fmla="*/ 38107171 w 43671952"/>
              <a:gd name="connsiteY4201" fmla="*/ 9148895 h 23902640"/>
              <a:gd name="connsiteX4202" fmla="*/ 38109551 w 43671952"/>
              <a:gd name="connsiteY4202" fmla="*/ 9141751 h 23902640"/>
              <a:gd name="connsiteX4203" fmla="*/ 38123839 w 43671952"/>
              <a:gd name="connsiteY4203" fmla="*/ 9134607 h 23902640"/>
              <a:gd name="connsiteX4204" fmla="*/ 20535315 w 43671952"/>
              <a:gd name="connsiteY4204" fmla="*/ 9115946 h 23902640"/>
              <a:gd name="connsiteX4205" fmla="*/ 20558171 w 43671952"/>
              <a:gd name="connsiteY4205" fmla="*/ 9138806 h 23902640"/>
              <a:gd name="connsiteX4206" fmla="*/ 20535315 w 43671952"/>
              <a:gd name="connsiteY4206" fmla="*/ 9161667 h 23902640"/>
              <a:gd name="connsiteX4207" fmla="*/ 20512455 w 43671952"/>
              <a:gd name="connsiteY4207" fmla="*/ 9138806 h 23902640"/>
              <a:gd name="connsiteX4208" fmla="*/ 20535315 w 43671952"/>
              <a:gd name="connsiteY4208" fmla="*/ 9115946 h 23902640"/>
              <a:gd name="connsiteX4209" fmla="*/ 37759507 w 43671952"/>
              <a:gd name="connsiteY4209" fmla="*/ 9094128 h 23902640"/>
              <a:gd name="connsiteX4210" fmla="*/ 37799987 w 43671952"/>
              <a:gd name="connsiteY4210" fmla="*/ 9096509 h 23902640"/>
              <a:gd name="connsiteX4211" fmla="*/ 37809515 w 43671952"/>
              <a:gd name="connsiteY4211" fmla="*/ 9098891 h 23902640"/>
              <a:gd name="connsiteX4212" fmla="*/ 37830943 w 43671952"/>
              <a:gd name="connsiteY4212" fmla="*/ 9103653 h 23902640"/>
              <a:gd name="connsiteX4213" fmla="*/ 37847615 w 43671952"/>
              <a:gd name="connsiteY4213" fmla="*/ 9122704 h 23902640"/>
              <a:gd name="connsiteX4214" fmla="*/ 37852375 w 43671952"/>
              <a:gd name="connsiteY4214" fmla="*/ 9129848 h 23902640"/>
              <a:gd name="connsiteX4215" fmla="*/ 37857139 w 43671952"/>
              <a:gd name="connsiteY4215" fmla="*/ 9144133 h 23902640"/>
              <a:gd name="connsiteX4216" fmla="*/ 37859519 w 43671952"/>
              <a:gd name="connsiteY4216" fmla="*/ 9151278 h 23902640"/>
              <a:gd name="connsiteX4217" fmla="*/ 37857139 w 43671952"/>
              <a:gd name="connsiteY4217" fmla="*/ 9177470 h 23902640"/>
              <a:gd name="connsiteX4218" fmla="*/ 37849995 w 43671952"/>
              <a:gd name="connsiteY4218" fmla="*/ 9182233 h 23902640"/>
              <a:gd name="connsiteX4219" fmla="*/ 37852375 w 43671952"/>
              <a:gd name="connsiteY4219" fmla="*/ 9194142 h 23902640"/>
              <a:gd name="connsiteX4220" fmla="*/ 37828563 w 43671952"/>
              <a:gd name="connsiteY4220" fmla="*/ 9189377 h 23902640"/>
              <a:gd name="connsiteX4221" fmla="*/ 37819039 w 43671952"/>
              <a:gd name="connsiteY4221" fmla="*/ 9184615 h 23902640"/>
              <a:gd name="connsiteX4222" fmla="*/ 37809515 w 43671952"/>
              <a:gd name="connsiteY4222" fmla="*/ 9182233 h 23902640"/>
              <a:gd name="connsiteX4223" fmla="*/ 37795227 w 43671952"/>
              <a:gd name="connsiteY4223" fmla="*/ 9177470 h 23902640"/>
              <a:gd name="connsiteX4224" fmla="*/ 37788083 w 43671952"/>
              <a:gd name="connsiteY4224" fmla="*/ 9175091 h 23902640"/>
              <a:gd name="connsiteX4225" fmla="*/ 37780939 w 43671952"/>
              <a:gd name="connsiteY4225" fmla="*/ 9170328 h 23902640"/>
              <a:gd name="connsiteX4226" fmla="*/ 37759507 w 43671952"/>
              <a:gd name="connsiteY4226" fmla="*/ 9158422 h 23902640"/>
              <a:gd name="connsiteX4227" fmla="*/ 37745219 w 43671952"/>
              <a:gd name="connsiteY4227" fmla="*/ 9148896 h 23902640"/>
              <a:gd name="connsiteX4228" fmla="*/ 37745219 w 43671952"/>
              <a:gd name="connsiteY4228" fmla="*/ 9098891 h 23902640"/>
              <a:gd name="connsiteX4229" fmla="*/ 37759507 w 43671952"/>
              <a:gd name="connsiteY4229" fmla="*/ 9094128 h 23902640"/>
              <a:gd name="connsiteX4230" fmla="*/ 37973819 w 43671952"/>
              <a:gd name="connsiteY4230" fmla="*/ 8982208 h 23902640"/>
              <a:gd name="connsiteX4231" fmla="*/ 37992871 w 43671952"/>
              <a:gd name="connsiteY4231" fmla="*/ 8991733 h 23902640"/>
              <a:gd name="connsiteX4232" fmla="*/ 37997631 w 43671952"/>
              <a:gd name="connsiteY4232" fmla="*/ 9006022 h 23902640"/>
              <a:gd name="connsiteX4233" fmla="*/ 37990487 w 43671952"/>
              <a:gd name="connsiteY4233" fmla="*/ 9034596 h 23902640"/>
              <a:gd name="connsiteX4234" fmla="*/ 37980963 w 43671952"/>
              <a:gd name="connsiteY4234" fmla="*/ 9041740 h 23902640"/>
              <a:gd name="connsiteX4235" fmla="*/ 37957151 w 43671952"/>
              <a:gd name="connsiteY4235" fmla="*/ 9022690 h 23902640"/>
              <a:gd name="connsiteX4236" fmla="*/ 37954771 w 43671952"/>
              <a:gd name="connsiteY4236" fmla="*/ 9015546 h 23902640"/>
              <a:gd name="connsiteX4237" fmla="*/ 37964295 w 43671952"/>
              <a:gd name="connsiteY4237" fmla="*/ 8984589 h 23902640"/>
              <a:gd name="connsiteX4238" fmla="*/ 37973819 w 43671952"/>
              <a:gd name="connsiteY4238" fmla="*/ 8982208 h 23902640"/>
              <a:gd name="connsiteX4239" fmla="*/ 18819223 w 43671952"/>
              <a:gd name="connsiteY4239" fmla="*/ 8753202 h 23902640"/>
              <a:gd name="connsiteX4240" fmla="*/ 18842083 w 43671952"/>
              <a:gd name="connsiteY4240" fmla="*/ 8776061 h 23902640"/>
              <a:gd name="connsiteX4241" fmla="*/ 18819223 w 43671952"/>
              <a:gd name="connsiteY4241" fmla="*/ 8798922 h 23902640"/>
              <a:gd name="connsiteX4242" fmla="*/ 18796363 w 43671952"/>
              <a:gd name="connsiteY4242" fmla="*/ 8776061 h 23902640"/>
              <a:gd name="connsiteX4243" fmla="*/ 18819223 w 43671952"/>
              <a:gd name="connsiteY4243" fmla="*/ 8753202 h 23902640"/>
              <a:gd name="connsiteX4244" fmla="*/ 37623775 w 43671952"/>
              <a:gd name="connsiteY4244" fmla="*/ 8746465 h 23902640"/>
              <a:gd name="connsiteX4245" fmla="*/ 37633303 w 43671952"/>
              <a:gd name="connsiteY4245" fmla="*/ 8748847 h 23902640"/>
              <a:gd name="connsiteX4246" fmla="*/ 37649971 w 43671952"/>
              <a:gd name="connsiteY4246" fmla="*/ 8767898 h 23902640"/>
              <a:gd name="connsiteX4247" fmla="*/ 37659495 w 43671952"/>
              <a:gd name="connsiteY4247" fmla="*/ 8782183 h 23902640"/>
              <a:gd name="connsiteX4248" fmla="*/ 37661875 w 43671952"/>
              <a:gd name="connsiteY4248" fmla="*/ 8789327 h 23902640"/>
              <a:gd name="connsiteX4249" fmla="*/ 37666639 w 43671952"/>
              <a:gd name="connsiteY4249" fmla="*/ 8798854 h 23902640"/>
              <a:gd name="connsiteX4250" fmla="*/ 37645207 w 43671952"/>
              <a:gd name="connsiteY4250" fmla="*/ 8801234 h 23902640"/>
              <a:gd name="connsiteX4251" fmla="*/ 37616631 w 43671952"/>
              <a:gd name="connsiteY4251" fmla="*/ 8798854 h 23902640"/>
              <a:gd name="connsiteX4252" fmla="*/ 37599963 w 43671952"/>
              <a:gd name="connsiteY4252" fmla="*/ 8794091 h 23902640"/>
              <a:gd name="connsiteX4253" fmla="*/ 37595203 w 43671952"/>
              <a:gd name="connsiteY4253" fmla="*/ 8786946 h 23902640"/>
              <a:gd name="connsiteX4254" fmla="*/ 37595203 w 43671952"/>
              <a:gd name="connsiteY4254" fmla="*/ 8760753 h 23902640"/>
              <a:gd name="connsiteX4255" fmla="*/ 37609487 w 43671952"/>
              <a:gd name="connsiteY4255" fmla="*/ 8751228 h 23902640"/>
              <a:gd name="connsiteX4256" fmla="*/ 19288365 w 43671952"/>
              <a:gd name="connsiteY4256" fmla="*/ 8729783 h 23902640"/>
              <a:gd name="connsiteX4257" fmla="*/ 19335991 w 43671952"/>
              <a:gd name="connsiteY4257" fmla="*/ 8734545 h 23902640"/>
              <a:gd name="connsiteX4258" fmla="*/ 19364565 w 43671952"/>
              <a:gd name="connsiteY4258" fmla="*/ 8744070 h 23902640"/>
              <a:gd name="connsiteX4259" fmla="*/ 19388377 w 43671952"/>
              <a:gd name="connsiteY4259" fmla="*/ 8763122 h 23902640"/>
              <a:gd name="connsiteX4260" fmla="*/ 19412191 w 43671952"/>
              <a:gd name="connsiteY4260" fmla="*/ 8791696 h 23902640"/>
              <a:gd name="connsiteX4261" fmla="*/ 19416951 w 43671952"/>
              <a:gd name="connsiteY4261" fmla="*/ 8805983 h 23902640"/>
              <a:gd name="connsiteX4262" fmla="*/ 19436003 w 43671952"/>
              <a:gd name="connsiteY4262" fmla="*/ 8834558 h 23902640"/>
              <a:gd name="connsiteX4263" fmla="*/ 19445527 w 43671952"/>
              <a:gd name="connsiteY4263" fmla="*/ 8863133 h 23902640"/>
              <a:gd name="connsiteX4264" fmla="*/ 19431239 w 43671952"/>
              <a:gd name="connsiteY4264" fmla="*/ 8901234 h 23902640"/>
              <a:gd name="connsiteX4265" fmla="*/ 19416951 w 43671952"/>
              <a:gd name="connsiteY4265" fmla="*/ 8910759 h 23902640"/>
              <a:gd name="connsiteX4266" fmla="*/ 19402667 w 43671952"/>
              <a:gd name="connsiteY4266" fmla="*/ 8939333 h 23902640"/>
              <a:gd name="connsiteX4267" fmla="*/ 19393139 w 43671952"/>
              <a:gd name="connsiteY4267" fmla="*/ 8972670 h 23902640"/>
              <a:gd name="connsiteX4268" fmla="*/ 19397903 w 43671952"/>
              <a:gd name="connsiteY4268" fmla="*/ 9020295 h 23902640"/>
              <a:gd name="connsiteX4269" fmla="*/ 19388377 w 43671952"/>
              <a:gd name="connsiteY4269" fmla="*/ 9053634 h 23902640"/>
              <a:gd name="connsiteX4270" fmla="*/ 19374091 w 43671952"/>
              <a:gd name="connsiteY4270" fmla="*/ 9086971 h 23902640"/>
              <a:gd name="connsiteX4271" fmla="*/ 19369327 w 43671952"/>
              <a:gd name="connsiteY4271" fmla="*/ 9101260 h 23902640"/>
              <a:gd name="connsiteX4272" fmla="*/ 19355039 w 43671952"/>
              <a:gd name="connsiteY4272" fmla="*/ 9110784 h 23902640"/>
              <a:gd name="connsiteX4273" fmla="*/ 19345515 w 43671952"/>
              <a:gd name="connsiteY4273" fmla="*/ 9125072 h 23902640"/>
              <a:gd name="connsiteX4274" fmla="*/ 19316939 w 43671952"/>
              <a:gd name="connsiteY4274" fmla="*/ 9134596 h 23902640"/>
              <a:gd name="connsiteX4275" fmla="*/ 19288365 w 43671952"/>
              <a:gd name="connsiteY4275" fmla="*/ 9120309 h 23902640"/>
              <a:gd name="connsiteX4276" fmla="*/ 19278839 w 43671952"/>
              <a:gd name="connsiteY4276" fmla="*/ 9106020 h 23902640"/>
              <a:gd name="connsiteX4277" fmla="*/ 19250267 w 43671952"/>
              <a:gd name="connsiteY4277" fmla="*/ 9086971 h 23902640"/>
              <a:gd name="connsiteX4278" fmla="*/ 19240739 w 43671952"/>
              <a:gd name="connsiteY4278" fmla="*/ 9058396 h 23902640"/>
              <a:gd name="connsiteX4279" fmla="*/ 19245503 w 43671952"/>
              <a:gd name="connsiteY4279" fmla="*/ 9010771 h 23902640"/>
              <a:gd name="connsiteX4280" fmla="*/ 19259791 w 43671952"/>
              <a:gd name="connsiteY4280" fmla="*/ 8967910 h 23902640"/>
              <a:gd name="connsiteX4281" fmla="*/ 19283603 w 43671952"/>
              <a:gd name="connsiteY4281" fmla="*/ 8896472 h 23902640"/>
              <a:gd name="connsiteX4282" fmla="*/ 19293127 w 43671952"/>
              <a:gd name="connsiteY4282" fmla="*/ 8867896 h 23902640"/>
              <a:gd name="connsiteX4283" fmla="*/ 19297891 w 43671952"/>
              <a:gd name="connsiteY4283" fmla="*/ 8844084 h 23902640"/>
              <a:gd name="connsiteX4284" fmla="*/ 19293127 w 43671952"/>
              <a:gd name="connsiteY4284" fmla="*/ 8829795 h 23902640"/>
              <a:gd name="connsiteX4285" fmla="*/ 19278839 w 43671952"/>
              <a:gd name="connsiteY4285" fmla="*/ 8834558 h 23902640"/>
              <a:gd name="connsiteX4286" fmla="*/ 19245503 w 43671952"/>
              <a:gd name="connsiteY4286" fmla="*/ 8853609 h 23902640"/>
              <a:gd name="connsiteX4287" fmla="*/ 19226451 w 43671952"/>
              <a:gd name="connsiteY4287" fmla="*/ 8882183 h 23902640"/>
              <a:gd name="connsiteX4288" fmla="*/ 19193115 w 43671952"/>
              <a:gd name="connsiteY4288" fmla="*/ 8915522 h 23902640"/>
              <a:gd name="connsiteX4289" fmla="*/ 19183591 w 43671952"/>
              <a:gd name="connsiteY4289" fmla="*/ 8905995 h 23902640"/>
              <a:gd name="connsiteX4290" fmla="*/ 19174067 w 43671952"/>
              <a:gd name="connsiteY4290" fmla="*/ 8863133 h 23902640"/>
              <a:gd name="connsiteX4291" fmla="*/ 19183591 w 43671952"/>
              <a:gd name="connsiteY4291" fmla="*/ 8834558 h 23902640"/>
              <a:gd name="connsiteX4292" fmla="*/ 19197879 w 43671952"/>
              <a:gd name="connsiteY4292" fmla="*/ 8805983 h 23902640"/>
              <a:gd name="connsiteX4293" fmla="*/ 19212167 w 43671952"/>
              <a:gd name="connsiteY4293" fmla="*/ 8796459 h 23902640"/>
              <a:gd name="connsiteX4294" fmla="*/ 19235977 w 43671952"/>
              <a:gd name="connsiteY4294" fmla="*/ 8767884 h 23902640"/>
              <a:gd name="connsiteX4295" fmla="*/ 19250267 w 43671952"/>
              <a:gd name="connsiteY4295" fmla="*/ 8758360 h 23902640"/>
              <a:gd name="connsiteX4296" fmla="*/ 19259791 w 43671952"/>
              <a:gd name="connsiteY4296" fmla="*/ 8744070 h 23902640"/>
              <a:gd name="connsiteX4297" fmla="*/ 19274077 w 43671952"/>
              <a:gd name="connsiteY4297" fmla="*/ 8739310 h 23902640"/>
              <a:gd name="connsiteX4298" fmla="*/ 19288365 w 43671952"/>
              <a:gd name="connsiteY4298" fmla="*/ 8729783 h 23902640"/>
              <a:gd name="connsiteX4299" fmla="*/ 37754743 w 43671952"/>
              <a:gd name="connsiteY4299" fmla="*/ 8727416 h 23902640"/>
              <a:gd name="connsiteX4300" fmla="*/ 37771415 w 43671952"/>
              <a:gd name="connsiteY4300" fmla="*/ 8729797 h 23902640"/>
              <a:gd name="connsiteX4301" fmla="*/ 37778559 w 43671952"/>
              <a:gd name="connsiteY4301" fmla="*/ 8732178 h 23902640"/>
              <a:gd name="connsiteX4302" fmla="*/ 37780939 w 43671952"/>
              <a:gd name="connsiteY4302" fmla="*/ 8739322 h 23902640"/>
              <a:gd name="connsiteX4303" fmla="*/ 37788083 w 43671952"/>
              <a:gd name="connsiteY4303" fmla="*/ 8744084 h 23902640"/>
              <a:gd name="connsiteX4304" fmla="*/ 37790463 w 43671952"/>
              <a:gd name="connsiteY4304" fmla="*/ 8751228 h 23902640"/>
              <a:gd name="connsiteX4305" fmla="*/ 37795227 w 43671952"/>
              <a:gd name="connsiteY4305" fmla="*/ 8770277 h 23902640"/>
              <a:gd name="connsiteX4306" fmla="*/ 37790463 w 43671952"/>
              <a:gd name="connsiteY4306" fmla="*/ 8805997 h 23902640"/>
              <a:gd name="connsiteX4307" fmla="*/ 37783319 w 43671952"/>
              <a:gd name="connsiteY4307" fmla="*/ 8829809 h 23902640"/>
              <a:gd name="connsiteX4308" fmla="*/ 37780939 w 43671952"/>
              <a:gd name="connsiteY4308" fmla="*/ 8827427 h 23902640"/>
              <a:gd name="connsiteX4309" fmla="*/ 37761887 w 43671952"/>
              <a:gd name="connsiteY4309" fmla="*/ 8820284 h 23902640"/>
              <a:gd name="connsiteX4310" fmla="*/ 37759507 w 43671952"/>
              <a:gd name="connsiteY4310" fmla="*/ 8813140 h 23902640"/>
              <a:gd name="connsiteX4311" fmla="*/ 37754743 w 43671952"/>
              <a:gd name="connsiteY4311" fmla="*/ 8805997 h 23902640"/>
              <a:gd name="connsiteX4312" fmla="*/ 37752363 w 43671952"/>
              <a:gd name="connsiteY4312" fmla="*/ 8798854 h 23902640"/>
              <a:gd name="connsiteX4313" fmla="*/ 37747603 w 43671952"/>
              <a:gd name="connsiteY4313" fmla="*/ 8772659 h 23902640"/>
              <a:gd name="connsiteX4314" fmla="*/ 37749983 w 43671952"/>
              <a:gd name="connsiteY4314" fmla="*/ 8741702 h 23902640"/>
              <a:gd name="connsiteX4315" fmla="*/ 37754743 w 43671952"/>
              <a:gd name="connsiteY4315" fmla="*/ 8727416 h 23902640"/>
              <a:gd name="connsiteX4316" fmla="*/ 19683655 w 43671952"/>
              <a:gd name="connsiteY4316" fmla="*/ 8658346 h 23902640"/>
              <a:gd name="connsiteX4317" fmla="*/ 19755091 w 43671952"/>
              <a:gd name="connsiteY4317" fmla="*/ 8663108 h 23902640"/>
              <a:gd name="connsiteX4318" fmla="*/ 19769379 w 43671952"/>
              <a:gd name="connsiteY4318" fmla="*/ 8667870 h 23902640"/>
              <a:gd name="connsiteX4319" fmla="*/ 19783663 w 43671952"/>
              <a:gd name="connsiteY4319" fmla="*/ 8696444 h 23902640"/>
              <a:gd name="connsiteX4320" fmla="*/ 19769379 w 43671952"/>
              <a:gd name="connsiteY4320" fmla="*/ 8758357 h 23902640"/>
              <a:gd name="connsiteX4321" fmla="*/ 19764615 w 43671952"/>
              <a:gd name="connsiteY4321" fmla="*/ 8772646 h 23902640"/>
              <a:gd name="connsiteX4322" fmla="*/ 19745567 w 43671952"/>
              <a:gd name="connsiteY4322" fmla="*/ 8801220 h 23902640"/>
              <a:gd name="connsiteX4323" fmla="*/ 19688415 w 43671952"/>
              <a:gd name="connsiteY4323" fmla="*/ 8786934 h 23902640"/>
              <a:gd name="connsiteX4324" fmla="*/ 19674127 w 43671952"/>
              <a:gd name="connsiteY4324" fmla="*/ 8782169 h 23902640"/>
              <a:gd name="connsiteX4325" fmla="*/ 19636027 w 43671952"/>
              <a:gd name="connsiteY4325" fmla="*/ 8791696 h 23902640"/>
              <a:gd name="connsiteX4326" fmla="*/ 19607451 w 43671952"/>
              <a:gd name="connsiteY4326" fmla="*/ 8810745 h 23902640"/>
              <a:gd name="connsiteX4327" fmla="*/ 19593163 w 43671952"/>
              <a:gd name="connsiteY4327" fmla="*/ 8839319 h 23902640"/>
              <a:gd name="connsiteX4328" fmla="*/ 19578875 w 43671952"/>
              <a:gd name="connsiteY4328" fmla="*/ 8867894 h 23902640"/>
              <a:gd name="connsiteX4329" fmla="*/ 19564587 w 43671952"/>
              <a:gd name="connsiteY4329" fmla="*/ 8877420 h 23902640"/>
              <a:gd name="connsiteX4330" fmla="*/ 19564587 w 43671952"/>
              <a:gd name="connsiteY4330" fmla="*/ 8867894 h 23902640"/>
              <a:gd name="connsiteX4331" fmla="*/ 19550303 w 43671952"/>
              <a:gd name="connsiteY4331" fmla="*/ 8829794 h 23902640"/>
              <a:gd name="connsiteX4332" fmla="*/ 19545539 w 43671952"/>
              <a:gd name="connsiteY4332" fmla="*/ 8815507 h 23902640"/>
              <a:gd name="connsiteX4333" fmla="*/ 19536015 w 43671952"/>
              <a:gd name="connsiteY4333" fmla="*/ 8801220 h 23902640"/>
              <a:gd name="connsiteX4334" fmla="*/ 19526491 w 43671952"/>
              <a:gd name="connsiteY4334" fmla="*/ 8772646 h 23902640"/>
              <a:gd name="connsiteX4335" fmla="*/ 19531251 w 43671952"/>
              <a:gd name="connsiteY4335" fmla="*/ 8725020 h 23902640"/>
              <a:gd name="connsiteX4336" fmla="*/ 19545539 w 43671952"/>
              <a:gd name="connsiteY4336" fmla="*/ 8720258 h 23902640"/>
              <a:gd name="connsiteX4337" fmla="*/ 19602691 w 43671952"/>
              <a:gd name="connsiteY4337" fmla="*/ 8715496 h 23902640"/>
              <a:gd name="connsiteX4338" fmla="*/ 19616979 w 43671952"/>
              <a:gd name="connsiteY4338" fmla="*/ 8710734 h 23902640"/>
              <a:gd name="connsiteX4339" fmla="*/ 19645551 w 43671952"/>
              <a:gd name="connsiteY4339" fmla="*/ 8691684 h 23902640"/>
              <a:gd name="connsiteX4340" fmla="*/ 19655079 w 43671952"/>
              <a:gd name="connsiteY4340" fmla="*/ 8677395 h 23902640"/>
              <a:gd name="connsiteX4341" fmla="*/ 19669367 w 43671952"/>
              <a:gd name="connsiteY4341" fmla="*/ 8672633 h 23902640"/>
              <a:gd name="connsiteX4342" fmla="*/ 19683655 w 43671952"/>
              <a:gd name="connsiteY4342" fmla="*/ 8658346 h 23902640"/>
              <a:gd name="connsiteX4343" fmla="*/ 19225623 w 43671952"/>
              <a:gd name="connsiteY4343" fmla="*/ 8623027 h 23902640"/>
              <a:gd name="connsiteX4344" fmla="*/ 19248483 w 43671952"/>
              <a:gd name="connsiteY4344" fmla="*/ 8645888 h 23902640"/>
              <a:gd name="connsiteX4345" fmla="*/ 19225623 w 43671952"/>
              <a:gd name="connsiteY4345" fmla="*/ 8668747 h 23902640"/>
              <a:gd name="connsiteX4346" fmla="*/ 19202763 w 43671952"/>
              <a:gd name="connsiteY4346" fmla="*/ 8645888 h 23902640"/>
              <a:gd name="connsiteX4347" fmla="*/ 19225623 w 43671952"/>
              <a:gd name="connsiteY4347" fmla="*/ 8623027 h 23902640"/>
              <a:gd name="connsiteX4348" fmla="*/ 1914089 w 43671952"/>
              <a:gd name="connsiteY4348" fmla="*/ 8354964 h 23902640"/>
              <a:gd name="connsiteX4349" fmla="*/ 1922505 w 43671952"/>
              <a:gd name="connsiteY4349" fmla="*/ 8358200 h 23902640"/>
              <a:gd name="connsiteX4350" fmla="*/ 1919340 w 43671952"/>
              <a:gd name="connsiteY4350" fmla="*/ 8380426 h 23902640"/>
              <a:gd name="connsiteX4351" fmla="*/ 1900286 w 43671952"/>
              <a:gd name="connsiteY4351" fmla="*/ 8393125 h 23902640"/>
              <a:gd name="connsiteX4352" fmla="*/ 1897108 w 43671952"/>
              <a:gd name="connsiteY4352" fmla="*/ 8396302 h 23902640"/>
              <a:gd name="connsiteX4353" fmla="*/ 1871711 w 43671952"/>
              <a:gd name="connsiteY4353" fmla="*/ 8386775 h 23902640"/>
              <a:gd name="connsiteX4354" fmla="*/ 1874889 w 43671952"/>
              <a:gd name="connsiteY4354" fmla="*/ 8367727 h 23902640"/>
              <a:gd name="connsiteX4355" fmla="*/ 1884409 w 43671952"/>
              <a:gd name="connsiteY4355" fmla="*/ 8364551 h 23902640"/>
              <a:gd name="connsiteX4356" fmla="*/ 1903464 w 43671952"/>
              <a:gd name="connsiteY4356" fmla="*/ 8355026 h 23902640"/>
              <a:gd name="connsiteX4357" fmla="*/ 1914089 w 43671952"/>
              <a:gd name="connsiteY4357" fmla="*/ 8354964 h 23902640"/>
              <a:gd name="connsiteX4358" fmla="*/ 1605017 w 43671952"/>
              <a:gd name="connsiteY4358" fmla="*/ 8294702 h 23902640"/>
              <a:gd name="connsiteX4359" fmla="*/ 1614537 w 43671952"/>
              <a:gd name="connsiteY4359" fmla="*/ 8301051 h 23902640"/>
              <a:gd name="connsiteX4360" fmla="*/ 1624060 w 43671952"/>
              <a:gd name="connsiteY4360" fmla="*/ 8320102 h 23902640"/>
              <a:gd name="connsiteX4361" fmla="*/ 1620893 w 43671952"/>
              <a:gd name="connsiteY4361" fmla="*/ 8339153 h 23902640"/>
              <a:gd name="connsiteX4362" fmla="*/ 1605017 w 43671952"/>
              <a:gd name="connsiteY4362" fmla="*/ 8351853 h 23902640"/>
              <a:gd name="connsiteX4363" fmla="*/ 1585963 w 43671952"/>
              <a:gd name="connsiteY4363" fmla="*/ 8304228 h 23902640"/>
              <a:gd name="connsiteX4364" fmla="*/ 1595485 w 43671952"/>
              <a:gd name="connsiteY4364" fmla="*/ 8301051 h 23902640"/>
              <a:gd name="connsiteX4365" fmla="*/ 1605017 w 43671952"/>
              <a:gd name="connsiteY4365" fmla="*/ 8294702 h 23902640"/>
              <a:gd name="connsiteX4366" fmla="*/ 19563763 w 43671952"/>
              <a:gd name="connsiteY4366" fmla="*/ 8230122 h 23902640"/>
              <a:gd name="connsiteX4367" fmla="*/ 19586623 w 43671952"/>
              <a:gd name="connsiteY4367" fmla="*/ 8252981 h 23902640"/>
              <a:gd name="connsiteX4368" fmla="*/ 19563763 w 43671952"/>
              <a:gd name="connsiteY4368" fmla="*/ 8275842 h 23902640"/>
              <a:gd name="connsiteX4369" fmla="*/ 19540903 w 43671952"/>
              <a:gd name="connsiteY4369" fmla="*/ 8252981 h 23902640"/>
              <a:gd name="connsiteX4370" fmla="*/ 19563763 w 43671952"/>
              <a:gd name="connsiteY4370" fmla="*/ 8230122 h 23902640"/>
              <a:gd name="connsiteX4371" fmla="*/ 1874889 w 43671952"/>
              <a:gd name="connsiteY4371" fmla="*/ 8091502 h 23902640"/>
              <a:gd name="connsiteX4372" fmla="*/ 1890765 w 43671952"/>
              <a:gd name="connsiteY4372" fmla="*/ 8094678 h 23902640"/>
              <a:gd name="connsiteX4373" fmla="*/ 1897108 w 43671952"/>
              <a:gd name="connsiteY4373" fmla="*/ 8113727 h 23902640"/>
              <a:gd name="connsiteX4374" fmla="*/ 1893932 w 43671952"/>
              <a:gd name="connsiteY4374" fmla="*/ 8142304 h 23902640"/>
              <a:gd name="connsiteX4375" fmla="*/ 1890765 w 43671952"/>
              <a:gd name="connsiteY4375" fmla="*/ 8151828 h 23902640"/>
              <a:gd name="connsiteX4376" fmla="*/ 1868533 w 43671952"/>
              <a:gd name="connsiteY4376" fmla="*/ 8158178 h 23902640"/>
              <a:gd name="connsiteX4377" fmla="*/ 1839958 w 43671952"/>
              <a:gd name="connsiteY4377" fmla="*/ 8151828 h 23902640"/>
              <a:gd name="connsiteX4378" fmla="*/ 1843136 w 43671952"/>
              <a:gd name="connsiteY4378" fmla="*/ 8116902 h 23902640"/>
              <a:gd name="connsiteX4379" fmla="*/ 1846314 w 43671952"/>
              <a:gd name="connsiteY4379" fmla="*/ 8107378 h 23902640"/>
              <a:gd name="connsiteX4380" fmla="*/ 1874889 w 43671952"/>
              <a:gd name="connsiteY4380" fmla="*/ 8091502 h 23902640"/>
              <a:gd name="connsiteX4381" fmla="*/ 2084433 w 43671952"/>
              <a:gd name="connsiteY4381" fmla="*/ 8091501 h 23902640"/>
              <a:gd name="connsiteX4382" fmla="*/ 2113008 w 43671952"/>
              <a:gd name="connsiteY4382" fmla="*/ 8094675 h 23902640"/>
              <a:gd name="connsiteX4383" fmla="*/ 2122530 w 43671952"/>
              <a:gd name="connsiteY4383" fmla="*/ 8097851 h 23902640"/>
              <a:gd name="connsiteX4384" fmla="*/ 2119355 w 43671952"/>
              <a:gd name="connsiteY4384" fmla="*/ 8110552 h 23902640"/>
              <a:gd name="connsiteX4385" fmla="*/ 2100309 w 43671952"/>
              <a:gd name="connsiteY4385" fmla="*/ 8120076 h 23902640"/>
              <a:gd name="connsiteX4386" fmla="*/ 2097132 w 43671952"/>
              <a:gd name="connsiteY4386" fmla="*/ 8120076 h 23902640"/>
              <a:gd name="connsiteX4387" fmla="*/ 2071734 w 43671952"/>
              <a:gd name="connsiteY4387" fmla="*/ 8110552 h 23902640"/>
              <a:gd name="connsiteX4388" fmla="*/ 2084433 w 43671952"/>
              <a:gd name="connsiteY4388" fmla="*/ 8091501 h 23902640"/>
              <a:gd name="connsiteX4389" fmla="*/ 1711956 w 43671952"/>
              <a:gd name="connsiteY4389" fmla="*/ 8033495 h 23902640"/>
              <a:gd name="connsiteX4390" fmla="*/ 1728837 w 43671952"/>
              <a:gd name="connsiteY4390" fmla="*/ 8047053 h 23902640"/>
              <a:gd name="connsiteX4391" fmla="*/ 1732015 w 43671952"/>
              <a:gd name="connsiteY4391" fmla="*/ 8056576 h 23902640"/>
              <a:gd name="connsiteX4392" fmla="*/ 1728837 w 43671952"/>
              <a:gd name="connsiteY4392" fmla="*/ 8085151 h 23902640"/>
              <a:gd name="connsiteX4393" fmla="*/ 1719316 w 43671952"/>
              <a:gd name="connsiteY4393" fmla="*/ 8094678 h 23902640"/>
              <a:gd name="connsiteX4394" fmla="*/ 1700262 w 43671952"/>
              <a:gd name="connsiteY4394" fmla="*/ 8110553 h 23902640"/>
              <a:gd name="connsiteX4395" fmla="*/ 1662167 w 43671952"/>
              <a:gd name="connsiteY4395" fmla="*/ 8094678 h 23902640"/>
              <a:gd name="connsiteX4396" fmla="*/ 1655811 w 43671952"/>
              <a:gd name="connsiteY4396" fmla="*/ 8075627 h 23902640"/>
              <a:gd name="connsiteX4397" fmla="*/ 1668509 w 43671952"/>
              <a:gd name="connsiteY4397" fmla="*/ 8037529 h 23902640"/>
              <a:gd name="connsiteX4398" fmla="*/ 1678033 w 43671952"/>
              <a:gd name="connsiteY4398" fmla="*/ 8034352 h 23902640"/>
              <a:gd name="connsiteX4399" fmla="*/ 1711956 w 43671952"/>
              <a:gd name="connsiteY4399" fmla="*/ 8033495 h 23902640"/>
              <a:gd name="connsiteX4400" fmla="*/ 1820906 w 43671952"/>
              <a:gd name="connsiteY4400" fmla="*/ 7948628 h 23902640"/>
              <a:gd name="connsiteX4401" fmla="*/ 1827260 w 43671952"/>
              <a:gd name="connsiteY4401" fmla="*/ 7986726 h 23902640"/>
              <a:gd name="connsiteX4402" fmla="*/ 1805032 w 43671952"/>
              <a:gd name="connsiteY4402" fmla="*/ 7986726 h 23902640"/>
              <a:gd name="connsiteX4403" fmla="*/ 1811383 w 43671952"/>
              <a:gd name="connsiteY4403" fmla="*/ 7951801 h 23902640"/>
              <a:gd name="connsiteX4404" fmla="*/ 1820906 w 43671952"/>
              <a:gd name="connsiteY4404" fmla="*/ 7948628 h 23902640"/>
              <a:gd name="connsiteX4405" fmla="*/ 20679015 w 43671952"/>
              <a:gd name="connsiteY4405" fmla="*/ 7510464 h 23902640"/>
              <a:gd name="connsiteX4406" fmla="*/ 20683777 w 43671952"/>
              <a:gd name="connsiteY4406" fmla="*/ 7524752 h 23902640"/>
              <a:gd name="connsiteX4407" fmla="*/ 20698063 w 43671952"/>
              <a:gd name="connsiteY4407" fmla="*/ 7553327 h 23902640"/>
              <a:gd name="connsiteX4408" fmla="*/ 20712351 w 43671952"/>
              <a:gd name="connsiteY4408" fmla="*/ 7658102 h 23902640"/>
              <a:gd name="connsiteX4409" fmla="*/ 20726639 w 43671952"/>
              <a:gd name="connsiteY4409" fmla="*/ 7667628 h 23902640"/>
              <a:gd name="connsiteX4410" fmla="*/ 20736167 w 43671952"/>
              <a:gd name="connsiteY4410" fmla="*/ 7681914 h 23902640"/>
              <a:gd name="connsiteX4411" fmla="*/ 20745691 w 43671952"/>
              <a:gd name="connsiteY4411" fmla="*/ 7710490 h 23902640"/>
              <a:gd name="connsiteX4412" fmla="*/ 20755215 w 43671952"/>
              <a:gd name="connsiteY4412" fmla="*/ 7724775 h 23902640"/>
              <a:gd name="connsiteX4413" fmla="*/ 20764739 w 43671952"/>
              <a:gd name="connsiteY4413" fmla="*/ 7753353 h 23902640"/>
              <a:gd name="connsiteX4414" fmla="*/ 20769503 w 43671952"/>
              <a:gd name="connsiteY4414" fmla="*/ 7767642 h 23902640"/>
              <a:gd name="connsiteX4415" fmla="*/ 20764739 w 43671952"/>
              <a:gd name="connsiteY4415" fmla="*/ 7805740 h 23902640"/>
              <a:gd name="connsiteX4416" fmla="*/ 20755215 w 43671952"/>
              <a:gd name="connsiteY4416" fmla="*/ 7843959 h 23902640"/>
              <a:gd name="connsiteX4417" fmla="*/ 20750451 w 43671952"/>
              <a:gd name="connsiteY4417" fmla="*/ 7863007 h 23902640"/>
              <a:gd name="connsiteX4418" fmla="*/ 20740927 w 43671952"/>
              <a:gd name="connsiteY4418" fmla="*/ 7891585 h 23902640"/>
              <a:gd name="connsiteX4419" fmla="*/ 20736167 w 43671952"/>
              <a:gd name="connsiteY4419" fmla="*/ 7905870 h 23902640"/>
              <a:gd name="connsiteX4420" fmla="*/ 20731403 w 43671952"/>
              <a:gd name="connsiteY4420" fmla="*/ 7939208 h 23902640"/>
              <a:gd name="connsiteX4421" fmla="*/ 20726639 w 43671952"/>
              <a:gd name="connsiteY4421" fmla="*/ 8020171 h 23902640"/>
              <a:gd name="connsiteX4422" fmla="*/ 20712351 w 43671952"/>
              <a:gd name="connsiteY4422" fmla="*/ 8029696 h 23902640"/>
              <a:gd name="connsiteX4423" fmla="*/ 20683777 w 43671952"/>
              <a:gd name="connsiteY4423" fmla="*/ 8039220 h 23902640"/>
              <a:gd name="connsiteX4424" fmla="*/ 20669491 w 43671952"/>
              <a:gd name="connsiteY4424" fmla="*/ 8043983 h 23902640"/>
              <a:gd name="connsiteX4425" fmla="*/ 20655203 w 43671952"/>
              <a:gd name="connsiteY4425" fmla="*/ 8048746 h 23902640"/>
              <a:gd name="connsiteX4426" fmla="*/ 20640915 w 43671952"/>
              <a:gd name="connsiteY4426" fmla="*/ 8053510 h 23902640"/>
              <a:gd name="connsiteX4427" fmla="*/ 20626627 w 43671952"/>
              <a:gd name="connsiteY4427" fmla="*/ 8067795 h 23902640"/>
              <a:gd name="connsiteX4428" fmla="*/ 20617103 w 43671952"/>
              <a:gd name="connsiteY4428" fmla="*/ 8096370 h 23902640"/>
              <a:gd name="connsiteX4429" fmla="*/ 20612339 w 43671952"/>
              <a:gd name="connsiteY4429" fmla="*/ 8158284 h 23902640"/>
              <a:gd name="connsiteX4430" fmla="*/ 20588527 w 43671952"/>
              <a:gd name="connsiteY4430" fmla="*/ 8182097 h 23902640"/>
              <a:gd name="connsiteX4431" fmla="*/ 20555191 w 43671952"/>
              <a:gd name="connsiteY4431" fmla="*/ 8224959 h 23902640"/>
              <a:gd name="connsiteX4432" fmla="*/ 20540903 w 43671952"/>
              <a:gd name="connsiteY4432" fmla="*/ 8267821 h 23902640"/>
              <a:gd name="connsiteX4433" fmla="*/ 20536139 w 43671952"/>
              <a:gd name="connsiteY4433" fmla="*/ 8282108 h 23902640"/>
              <a:gd name="connsiteX4434" fmla="*/ 20540903 w 43671952"/>
              <a:gd name="connsiteY4434" fmla="*/ 8329733 h 23902640"/>
              <a:gd name="connsiteX4435" fmla="*/ 20550427 w 43671952"/>
              <a:gd name="connsiteY4435" fmla="*/ 8344022 h 23902640"/>
              <a:gd name="connsiteX4436" fmla="*/ 20545667 w 43671952"/>
              <a:gd name="connsiteY4436" fmla="*/ 8501184 h 23902640"/>
              <a:gd name="connsiteX4437" fmla="*/ 20536139 w 43671952"/>
              <a:gd name="connsiteY4437" fmla="*/ 8515470 h 23902640"/>
              <a:gd name="connsiteX4438" fmla="*/ 20521851 w 43671952"/>
              <a:gd name="connsiteY4438" fmla="*/ 8520233 h 23902640"/>
              <a:gd name="connsiteX4439" fmla="*/ 20493279 w 43671952"/>
              <a:gd name="connsiteY4439" fmla="*/ 8515470 h 23902640"/>
              <a:gd name="connsiteX4440" fmla="*/ 20488515 w 43671952"/>
              <a:gd name="connsiteY4440" fmla="*/ 8501184 h 23902640"/>
              <a:gd name="connsiteX4441" fmla="*/ 20483755 w 43671952"/>
              <a:gd name="connsiteY4441" fmla="*/ 8482134 h 23902640"/>
              <a:gd name="connsiteX4442" fmla="*/ 20464703 w 43671952"/>
              <a:gd name="connsiteY4442" fmla="*/ 8486895 h 23902640"/>
              <a:gd name="connsiteX4443" fmla="*/ 20445651 w 43671952"/>
              <a:gd name="connsiteY4443" fmla="*/ 8515470 h 23902640"/>
              <a:gd name="connsiteX4444" fmla="*/ 20417079 w 43671952"/>
              <a:gd name="connsiteY4444" fmla="*/ 8572621 h 23902640"/>
              <a:gd name="connsiteX4445" fmla="*/ 20402791 w 43671952"/>
              <a:gd name="connsiteY4445" fmla="*/ 8577384 h 23902640"/>
              <a:gd name="connsiteX4446" fmla="*/ 20388503 w 43671952"/>
              <a:gd name="connsiteY4446" fmla="*/ 8605960 h 23902640"/>
              <a:gd name="connsiteX4447" fmla="*/ 20374215 w 43671952"/>
              <a:gd name="connsiteY4447" fmla="*/ 8610719 h 23902640"/>
              <a:gd name="connsiteX4448" fmla="*/ 20340879 w 43671952"/>
              <a:gd name="connsiteY4448" fmla="*/ 8596432 h 23902640"/>
              <a:gd name="connsiteX4449" fmla="*/ 20336115 w 43671952"/>
              <a:gd name="connsiteY4449" fmla="*/ 8582146 h 23902640"/>
              <a:gd name="connsiteX4450" fmla="*/ 20321827 w 43671952"/>
              <a:gd name="connsiteY4450" fmla="*/ 8577384 h 23902640"/>
              <a:gd name="connsiteX4451" fmla="*/ 20288491 w 43671952"/>
              <a:gd name="connsiteY4451" fmla="*/ 8572621 h 23902640"/>
              <a:gd name="connsiteX4452" fmla="*/ 20259915 w 43671952"/>
              <a:gd name="connsiteY4452" fmla="*/ 8577384 h 23902640"/>
              <a:gd name="connsiteX4453" fmla="*/ 20231343 w 43671952"/>
              <a:gd name="connsiteY4453" fmla="*/ 8586908 h 23902640"/>
              <a:gd name="connsiteX4454" fmla="*/ 20217051 w 43671952"/>
              <a:gd name="connsiteY4454" fmla="*/ 8577384 h 23902640"/>
              <a:gd name="connsiteX4455" fmla="*/ 20207527 w 43671952"/>
              <a:gd name="connsiteY4455" fmla="*/ 8563094 h 23902640"/>
              <a:gd name="connsiteX4456" fmla="*/ 20193239 w 43671952"/>
              <a:gd name="connsiteY4456" fmla="*/ 8558334 h 23902640"/>
              <a:gd name="connsiteX4457" fmla="*/ 20183715 w 43671952"/>
              <a:gd name="connsiteY4457" fmla="*/ 8544045 h 23902640"/>
              <a:gd name="connsiteX4458" fmla="*/ 20136091 w 43671952"/>
              <a:gd name="connsiteY4458" fmla="*/ 8520233 h 23902640"/>
              <a:gd name="connsiteX4459" fmla="*/ 20107515 w 43671952"/>
              <a:gd name="connsiteY4459" fmla="*/ 8524995 h 23902640"/>
              <a:gd name="connsiteX4460" fmla="*/ 20102751 w 43671952"/>
              <a:gd name="connsiteY4460" fmla="*/ 8539282 h 23902640"/>
              <a:gd name="connsiteX4461" fmla="*/ 20093227 w 43671952"/>
              <a:gd name="connsiteY4461" fmla="*/ 8553572 h 23902640"/>
              <a:gd name="connsiteX4462" fmla="*/ 20097991 w 43671952"/>
              <a:gd name="connsiteY4462" fmla="*/ 8577384 h 23902640"/>
              <a:gd name="connsiteX4463" fmla="*/ 20107515 w 43671952"/>
              <a:gd name="connsiteY4463" fmla="*/ 8605960 h 23902640"/>
              <a:gd name="connsiteX4464" fmla="*/ 20102751 w 43671952"/>
              <a:gd name="connsiteY4464" fmla="*/ 8625010 h 23902640"/>
              <a:gd name="connsiteX4465" fmla="*/ 20088467 w 43671952"/>
              <a:gd name="connsiteY4465" fmla="*/ 8629769 h 23902640"/>
              <a:gd name="connsiteX4466" fmla="*/ 20026551 w 43671952"/>
              <a:gd name="connsiteY4466" fmla="*/ 8634532 h 23902640"/>
              <a:gd name="connsiteX4467" fmla="*/ 20012267 w 43671952"/>
              <a:gd name="connsiteY4467" fmla="*/ 8644058 h 23902640"/>
              <a:gd name="connsiteX4468" fmla="*/ 19988451 w 43671952"/>
              <a:gd name="connsiteY4468" fmla="*/ 8686919 h 23902640"/>
              <a:gd name="connsiteX4469" fmla="*/ 19983691 w 43671952"/>
              <a:gd name="connsiteY4469" fmla="*/ 8725021 h 23902640"/>
              <a:gd name="connsiteX4470" fmla="*/ 19940827 w 43671952"/>
              <a:gd name="connsiteY4470" fmla="*/ 8748833 h 23902640"/>
              <a:gd name="connsiteX4471" fmla="*/ 19912251 w 43671952"/>
              <a:gd name="connsiteY4471" fmla="*/ 8763122 h 23902640"/>
              <a:gd name="connsiteX4472" fmla="*/ 19902727 w 43671952"/>
              <a:gd name="connsiteY4472" fmla="*/ 8748833 h 23902640"/>
              <a:gd name="connsiteX4473" fmla="*/ 19897963 w 43671952"/>
              <a:gd name="connsiteY4473" fmla="*/ 8734545 h 23902640"/>
              <a:gd name="connsiteX4474" fmla="*/ 19893203 w 43671952"/>
              <a:gd name="connsiteY4474" fmla="*/ 8586908 h 23902640"/>
              <a:gd name="connsiteX4475" fmla="*/ 19878915 w 43671952"/>
              <a:gd name="connsiteY4475" fmla="*/ 8572621 h 23902640"/>
              <a:gd name="connsiteX4476" fmla="*/ 19859867 w 43671952"/>
              <a:gd name="connsiteY4476" fmla="*/ 8567858 h 23902640"/>
              <a:gd name="connsiteX4477" fmla="*/ 19812239 w 43671952"/>
              <a:gd name="connsiteY4477" fmla="*/ 8558334 h 23902640"/>
              <a:gd name="connsiteX4478" fmla="*/ 19764615 w 43671952"/>
              <a:gd name="connsiteY4478" fmla="*/ 8563094 h 23902640"/>
              <a:gd name="connsiteX4479" fmla="*/ 19736039 w 43671952"/>
              <a:gd name="connsiteY4479" fmla="*/ 8572621 h 23902640"/>
              <a:gd name="connsiteX4480" fmla="*/ 19707463 w 43671952"/>
              <a:gd name="connsiteY4480" fmla="*/ 8582146 h 23902640"/>
              <a:gd name="connsiteX4481" fmla="*/ 19678891 w 43671952"/>
              <a:gd name="connsiteY4481" fmla="*/ 8591670 h 23902640"/>
              <a:gd name="connsiteX4482" fmla="*/ 19664603 w 43671952"/>
              <a:gd name="connsiteY4482" fmla="*/ 8596432 h 23902640"/>
              <a:gd name="connsiteX4483" fmla="*/ 19636027 w 43671952"/>
              <a:gd name="connsiteY4483" fmla="*/ 8610719 h 23902640"/>
              <a:gd name="connsiteX4484" fmla="*/ 19607451 w 43671952"/>
              <a:gd name="connsiteY4484" fmla="*/ 8625010 h 23902640"/>
              <a:gd name="connsiteX4485" fmla="*/ 19593163 w 43671952"/>
              <a:gd name="connsiteY4485" fmla="*/ 8634532 h 23902640"/>
              <a:gd name="connsiteX4486" fmla="*/ 19564591 w 43671952"/>
              <a:gd name="connsiteY4486" fmla="*/ 8644058 h 23902640"/>
              <a:gd name="connsiteX4487" fmla="*/ 19521727 w 43671952"/>
              <a:gd name="connsiteY4487" fmla="*/ 8672633 h 23902640"/>
              <a:gd name="connsiteX4488" fmla="*/ 19493151 w 43671952"/>
              <a:gd name="connsiteY4488" fmla="*/ 8691684 h 23902640"/>
              <a:gd name="connsiteX4489" fmla="*/ 19478865 w 43671952"/>
              <a:gd name="connsiteY4489" fmla="*/ 8696444 h 23902640"/>
              <a:gd name="connsiteX4490" fmla="*/ 19407427 w 43671952"/>
              <a:gd name="connsiteY4490" fmla="*/ 8691684 h 23902640"/>
              <a:gd name="connsiteX4491" fmla="*/ 19393139 w 43671952"/>
              <a:gd name="connsiteY4491" fmla="*/ 8686919 h 23902640"/>
              <a:gd name="connsiteX4492" fmla="*/ 19364565 w 43671952"/>
              <a:gd name="connsiteY4492" fmla="*/ 8677395 h 23902640"/>
              <a:gd name="connsiteX4493" fmla="*/ 19378851 w 43671952"/>
              <a:gd name="connsiteY4493" fmla="*/ 8634532 h 23902640"/>
              <a:gd name="connsiteX4494" fmla="*/ 19416951 w 43671952"/>
              <a:gd name="connsiteY4494" fmla="*/ 8601195 h 23902640"/>
              <a:gd name="connsiteX4495" fmla="*/ 19445527 w 43671952"/>
              <a:gd name="connsiteY4495" fmla="*/ 8586908 h 23902640"/>
              <a:gd name="connsiteX4496" fmla="*/ 19488391 w 43671952"/>
              <a:gd name="connsiteY4496" fmla="*/ 8563094 h 23902640"/>
              <a:gd name="connsiteX4497" fmla="*/ 19497915 w 43671952"/>
              <a:gd name="connsiteY4497" fmla="*/ 8548807 h 23902640"/>
              <a:gd name="connsiteX4498" fmla="*/ 19512203 w 43671952"/>
              <a:gd name="connsiteY4498" fmla="*/ 8544045 h 23902640"/>
              <a:gd name="connsiteX4499" fmla="*/ 19516967 w 43671952"/>
              <a:gd name="connsiteY4499" fmla="*/ 8529757 h 23902640"/>
              <a:gd name="connsiteX4500" fmla="*/ 19526491 w 43671952"/>
              <a:gd name="connsiteY4500" fmla="*/ 8515470 h 23902640"/>
              <a:gd name="connsiteX4501" fmla="*/ 19540779 w 43671952"/>
              <a:gd name="connsiteY4501" fmla="*/ 8501184 h 23902640"/>
              <a:gd name="connsiteX4502" fmla="*/ 19564591 w 43671952"/>
              <a:gd name="connsiteY4502" fmla="*/ 8472607 h 23902640"/>
              <a:gd name="connsiteX4503" fmla="*/ 19578875 w 43671952"/>
              <a:gd name="connsiteY4503" fmla="*/ 8444033 h 23902640"/>
              <a:gd name="connsiteX4504" fmla="*/ 19607451 w 43671952"/>
              <a:gd name="connsiteY4504" fmla="*/ 8424984 h 23902640"/>
              <a:gd name="connsiteX4505" fmla="*/ 19621739 w 43671952"/>
              <a:gd name="connsiteY4505" fmla="*/ 8410695 h 23902640"/>
              <a:gd name="connsiteX4506" fmla="*/ 19650315 w 43671952"/>
              <a:gd name="connsiteY4506" fmla="*/ 8401169 h 23902640"/>
              <a:gd name="connsiteX4507" fmla="*/ 19716991 w 43671952"/>
              <a:gd name="connsiteY4507" fmla="*/ 8405932 h 23902640"/>
              <a:gd name="connsiteX4508" fmla="*/ 19740803 w 43671952"/>
              <a:gd name="connsiteY4508" fmla="*/ 8410695 h 23902640"/>
              <a:gd name="connsiteX4509" fmla="*/ 19769379 w 43671952"/>
              <a:gd name="connsiteY4509" fmla="*/ 8415460 h 23902640"/>
              <a:gd name="connsiteX4510" fmla="*/ 19793191 w 43671952"/>
              <a:gd name="connsiteY4510" fmla="*/ 8420219 h 23902640"/>
              <a:gd name="connsiteX4511" fmla="*/ 19826527 w 43671952"/>
              <a:gd name="connsiteY4511" fmla="*/ 8424984 h 23902640"/>
              <a:gd name="connsiteX4512" fmla="*/ 19902727 w 43671952"/>
              <a:gd name="connsiteY4512" fmla="*/ 8415460 h 23902640"/>
              <a:gd name="connsiteX4513" fmla="*/ 19926539 w 43671952"/>
              <a:gd name="connsiteY4513" fmla="*/ 8410695 h 23902640"/>
              <a:gd name="connsiteX4514" fmla="*/ 19955115 w 43671952"/>
              <a:gd name="connsiteY4514" fmla="*/ 8401169 h 23902640"/>
              <a:gd name="connsiteX4515" fmla="*/ 19983691 w 43671952"/>
              <a:gd name="connsiteY4515" fmla="*/ 8372597 h 23902640"/>
              <a:gd name="connsiteX4516" fmla="*/ 20007503 w 43671952"/>
              <a:gd name="connsiteY4516" fmla="*/ 8348784 h 23902640"/>
              <a:gd name="connsiteX4517" fmla="*/ 20017027 w 43671952"/>
              <a:gd name="connsiteY4517" fmla="*/ 8334495 h 23902640"/>
              <a:gd name="connsiteX4518" fmla="*/ 20031315 w 43671952"/>
              <a:gd name="connsiteY4518" fmla="*/ 8324971 h 23902640"/>
              <a:gd name="connsiteX4519" fmla="*/ 20055127 w 43671952"/>
              <a:gd name="connsiteY4519" fmla="*/ 8282108 h 23902640"/>
              <a:gd name="connsiteX4520" fmla="*/ 20083703 w 43671952"/>
              <a:gd name="connsiteY4520" fmla="*/ 8263057 h 23902640"/>
              <a:gd name="connsiteX4521" fmla="*/ 20088467 w 43671952"/>
              <a:gd name="connsiteY4521" fmla="*/ 8248771 h 23902640"/>
              <a:gd name="connsiteX4522" fmla="*/ 20107515 w 43671952"/>
              <a:gd name="connsiteY4522" fmla="*/ 8220196 h 23902640"/>
              <a:gd name="connsiteX4523" fmla="*/ 20121803 w 43671952"/>
              <a:gd name="connsiteY4523" fmla="*/ 8191621 h 23902640"/>
              <a:gd name="connsiteX4524" fmla="*/ 20140851 w 43671952"/>
              <a:gd name="connsiteY4524" fmla="*/ 8196383 h 23902640"/>
              <a:gd name="connsiteX4525" fmla="*/ 20145615 w 43671952"/>
              <a:gd name="connsiteY4525" fmla="*/ 8210672 h 23902640"/>
              <a:gd name="connsiteX4526" fmla="*/ 20174191 w 43671952"/>
              <a:gd name="connsiteY4526" fmla="*/ 8224959 h 23902640"/>
              <a:gd name="connsiteX4527" fmla="*/ 20202765 w 43671952"/>
              <a:gd name="connsiteY4527" fmla="*/ 8239247 h 23902640"/>
              <a:gd name="connsiteX4528" fmla="*/ 20236103 w 43671952"/>
              <a:gd name="connsiteY4528" fmla="*/ 8234483 h 23902640"/>
              <a:gd name="connsiteX4529" fmla="*/ 20278967 w 43671952"/>
              <a:gd name="connsiteY4529" fmla="*/ 8210672 h 23902640"/>
              <a:gd name="connsiteX4530" fmla="*/ 20293253 w 43671952"/>
              <a:gd name="connsiteY4530" fmla="*/ 8196383 h 23902640"/>
              <a:gd name="connsiteX4531" fmla="*/ 20312303 w 43671952"/>
              <a:gd name="connsiteY4531" fmla="*/ 8167809 h 23902640"/>
              <a:gd name="connsiteX4532" fmla="*/ 20321827 w 43671952"/>
              <a:gd name="connsiteY4532" fmla="*/ 8153523 h 23902640"/>
              <a:gd name="connsiteX4533" fmla="*/ 20336115 w 43671952"/>
              <a:gd name="connsiteY4533" fmla="*/ 8143996 h 23902640"/>
              <a:gd name="connsiteX4534" fmla="*/ 20359927 w 43671952"/>
              <a:gd name="connsiteY4534" fmla="*/ 8120183 h 23902640"/>
              <a:gd name="connsiteX4535" fmla="*/ 20383739 w 43671952"/>
              <a:gd name="connsiteY4535" fmla="*/ 8101132 h 23902640"/>
              <a:gd name="connsiteX4536" fmla="*/ 20402791 w 43671952"/>
              <a:gd name="connsiteY4536" fmla="*/ 8077322 h 23902640"/>
              <a:gd name="connsiteX4537" fmla="*/ 20412315 w 43671952"/>
              <a:gd name="connsiteY4537" fmla="*/ 8063034 h 23902640"/>
              <a:gd name="connsiteX4538" fmla="*/ 20426603 w 43671952"/>
              <a:gd name="connsiteY4538" fmla="*/ 8058271 h 23902640"/>
              <a:gd name="connsiteX4539" fmla="*/ 20455179 w 43671952"/>
              <a:gd name="connsiteY4539" fmla="*/ 8043983 h 23902640"/>
              <a:gd name="connsiteX4540" fmla="*/ 20478991 w 43671952"/>
              <a:gd name="connsiteY4540" fmla="*/ 8024935 h 23902640"/>
              <a:gd name="connsiteX4541" fmla="*/ 20488515 w 43671952"/>
              <a:gd name="connsiteY4541" fmla="*/ 8010646 h 23902640"/>
              <a:gd name="connsiteX4542" fmla="*/ 20517091 w 43671952"/>
              <a:gd name="connsiteY4542" fmla="*/ 7991595 h 23902640"/>
              <a:gd name="connsiteX4543" fmla="*/ 20521851 w 43671952"/>
              <a:gd name="connsiteY4543" fmla="*/ 7977309 h 23902640"/>
              <a:gd name="connsiteX4544" fmla="*/ 20536139 w 43671952"/>
              <a:gd name="connsiteY4544" fmla="*/ 7948735 h 23902640"/>
              <a:gd name="connsiteX4545" fmla="*/ 20540903 w 43671952"/>
              <a:gd name="connsiteY4545" fmla="*/ 7848722 h 23902640"/>
              <a:gd name="connsiteX4546" fmla="*/ 20536139 w 43671952"/>
              <a:gd name="connsiteY4546" fmla="*/ 7781929 h 23902640"/>
              <a:gd name="connsiteX4547" fmla="*/ 20459939 w 43671952"/>
              <a:gd name="connsiteY4547" fmla="*/ 7777166 h 23902640"/>
              <a:gd name="connsiteX4548" fmla="*/ 20483755 w 43671952"/>
              <a:gd name="connsiteY4548" fmla="*/ 7743828 h 23902640"/>
              <a:gd name="connsiteX4549" fmla="*/ 20512327 w 43671952"/>
              <a:gd name="connsiteY4549" fmla="*/ 7724775 h 23902640"/>
              <a:gd name="connsiteX4550" fmla="*/ 20521851 w 43671952"/>
              <a:gd name="connsiteY4550" fmla="*/ 7710490 h 23902640"/>
              <a:gd name="connsiteX4551" fmla="*/ 20536139 w 43671952"/>
              <a:gd name="connsiteY4551" fmla="*/ 7705728 h 23902640"/>
              <a:gd name="connsiteX4552" fmla="*/ 20545667 w 43671952"/>
              <a:gd name="connsiteY4552" fmla="*/ 7677154 h 23902640"/>
              <a:gd name="connsiteX4553" fmla="*/ 20555191 w 43671952"/>
              <a:gd name="connsiteY4553" fmla="*/ 7662867 h 23902640"/>
              <a:gd name="connsiteX4554" fmla="*/ 20550427 w 43671952"/>
              <a:gd name="connsiteY4554" fmla="*/ 7581902 h 23902640"/>
              <a:gd name="connsiteX4555" fmla="*/ 20564715 w 43671952"/>
              <a:gd name="connsiteY4555" fmla="*/ 7577140 h 23902640"/>
              <a:gd name="connsiteX4556" fmla="*/ 20579003 w 43671952"/>
              <a:gd name="connsiteY4556" fmla="*/ 7586666 h 23902640"/>
              <a:gd name="connsiteX4557" fmla="*/ 20583767 w 43671952"/>
              <a:gd name="connsiteY4557" fmla="*/ 7600953 h 23902640"/>
              <a:gd name="connsiteX4558" fmla="*/ 20602815 w 43671952"/>
              <a:gd name="connsiteY4558" fmla="*/ 7629527 h 23902640"/>
              <a:gd name="connsiteX4559" fmla="*/ 20607575 w 43671952"/>
              <a:gd name="connsiteY4559" fmla="*/ 7643816 h 23902640"/>
              <a:gd name="connsiteX4560" fmla="*/ 20636151 w 43671952"/>
              <a:gd name="connsiteY4560" fmla="*/ 7643816 h 23902640"/>
              <a:gd name="connsiteX4561" fmla="*/ 20645679 w 43671952"/>
              <a:gd name="connsiteY4561" fmla="*/ 7615239 h 23902640"/>
              <a:gd name="connsiteX4562" fmla="*/ 20655203 w 43671952"/>
              <a:gd name="connsiteY4562" fmla="*/ 7534278 h 23902640"/>
              <a:gd name="connsiteX4563" fmla="*/ 20664727 w 43671952"/>
              <a:gd name="connsiteY4563" fmla="*/ 7519991 h 23902640"/>
              <a:gd name="connsiteX4564" fmla="*/ 20679015 w 43671952"/>
              <a:gd name="connsiteY4564" fmla="*/ 7510464 h 23902640"/>
              <a:gd name="connsiteX4565" fmla="*/ 7996271 w 43671952"/>
              <a:gd name="connsiteY4565" fmla="*/ 7481892 h 23902640"/>
              <a:gd name="connsiteX4566" fmla="*/ 8134383 w 43671952"/>
              <a:gd name="connsiteY4566" fmla="*/ 7486654 h 23902640"/>
              <a:gd name="connsiteX4567" fmla="*/ 8158196 w 43671952"/>
              <a:gd name="connsiteY4567" fmla="*/ 7510464 h 23902640"/>
              <a:gd name="connsiteX4568" fmla="*/ 8134383 w 43671952"/>
              <a:gd name="connsiteY4568" fmla="*/ 7543802 h 23902640"/>
              <a:gd name="connsiteX4569" fmla="*/ 8120096 w 43671952"/>
              <a:gd name="connsiteY4569" fmla="*/ 7548566 h 23902640"/>
              <a:gd name="connsiteX4570" fmla="*/ 8101046 w 43671952"/>
              <a:gd name="connsiteY4570" fmla="*/ 7558091 h 23902640"/>
              <a:gd name="connsiteX4571" fmla="*/ 8086758 w 43671952"/>
              <a:gd name="connsiteY4571" fmla="*/ 7567617 h 23902640"/>
              <a:gd name="connsiteX4572" fmla="*/ 8058183 w 43671952"/>
              <a:gd name="connsiteY4572" fmla="*/ 7577140 h 23902640"/>
              <a:gd name="connsiteX4573" fmla="*/ 8015321 w 43671952"/>
              <a:gd name="connsiteY4573" fmla="*/ 7591429 h 23902640"/>
              <a:gd name="connsiteX4574" fmla="*/ 8001033 w 43671952"/>
              <a:gd name="connsiteY4574" fmla="*/ 7591429 h 23902640"/>
              <a:gd name="connsiteX4575" fmla="*/ 7920071 w 43671952"/>
              <a:gd name="connsiteY4575" fmla="*/ 7591429 h 23902640"/>
              <a:gd name="connsiteX4576" fmla="*/ 7910546 w 43671952"/>
              <a:gd name="connsiteY4576" fmla="*/ 7577140 h 23902640"/>
              <a:gd name="connsiteX4577" fmla="*/ 7915308 w 43671952"/>
              <a:gd name="connsiteY4577" fmla="*/ 7529515 h 23902640"/>
              <a:gd name="connsiteX4578" fmla="*/ 7920071 w 43671952"/>
              <a:gd name="connsiteY4578" fmla="*/ 7515229 h 23902640"/>
              <a:gd name="connsiteX4579" fmla="*/ 7948646 w 43671952"/>
              <a:gd name="connsiteY4579" fmla="*/ 7500940 h 23902640"/>
              <a:gd name="connsiteX4580" fmla="*/ 7967696 w 43671952"/>
              <a:gd name="connsiteY4580" fmla="*/ 7491414 h 23902640"/>
              <a:gd name="connsiteX4581" fmla="*/ 7996271 w 43671952"/>
              <a:gd name="connsiteY4581" fmla="*/ 7481892 h 23902640"/>
              <a:gd name="connsiteX4582" fmla="*/ 6972334 w 43671952"/>
              <a:gd name="connsiteY4582" fmla="*/ 7315201 h 23902640"/>
              <a:gd name="connsiteX4583" fmla="*/ 6986622 w 43671952"/>
              <a:gd name="connsiteY4583" fmla="*/ 7319965 h 23902640"/>
              <a:gd name="connsiteX4584" fmla="*/ 7005672 w 43671952"/>
              <a:gd name="connsiteY4584" fmla="*/ 7324729 h 23902640"/>
              <a:gd name="connsiteX4585" fmla="*/ 7019958 w 43671952"/>
              <a:gd name="connsiteY4585" fmla="*/ 7334252 h 23902640"/>
              <a:gd name="connsiteX4586" fmla="*/ 7086634 w 43671952"/>
              <a:gd name="connsiteY4586" fmla="*/ 7353303 h 23902640"/>
              <a:gd name="connsiteX4587" fmla="*/ 7110447 w 43671952"/>
              <a:gd name="connsiteY4587" fmla="*/ 7358066 h 23902640"/>
              <a:gd name="connsiteX4588" fmla="*/ 7124734 w 43671952"/>
              <a:gd name="connsiteY4588" fmla="*/ 7362827 h 23902640"/>
              <a:gd name="connsiteX4589" fmla="*/ 7139022 w 43671952"/>
              <a:gd name="connsiteY4589" fmla="*/ 7372352 h 23902640"/>
              <a:gd name="connsiteX4590" fmla="*/ 7162834 w 43671952"/>
              <a:gd name="connsiteY4590" fmla="*/ 7396165 h 23902640"/>
              <a:gd name="connsiteX4591" fmla="*/ 7172359 w 43671952"/>
              <a:gd name="connsiteY4591" fmla="*/ 7424740 h 23902640"/>
              <a:gd name="connsiteX4592" fmla="*/ 7177122 w 43671952"/>
              <a:gd name="connsiteY4592" fmla="*/ 7439027 h 23902640"/>
              <a:gd name="connsiteX4593" fmla="*/ 7158072 w 43671952"/>
              <a:gd name="connsiteY4593" fmla="*/ 7472366 h 23902640"/>
              <a:gd name="connsiteX4594" fmla="*/ 7148547 w 43671952"/>
              <a:gd name="connsiteY4594" fmla="*/ 7467603 h 23902640"/>
              <a:gd name="connsiteX4595" fmla="*/ 7110447 w 43671952"/>
              <a:gd name="connsiteY4595" fmla="*/ 7448553 h 23902640"/>
              <a:gd name="connsiteX4596" fmla="*/ 7081872 w 43671952"/>
              <a:gd name="connsiteY4596" fmla="*/ 7434263 h 23902640"/>
              <a:gd name="connsiteX4597" fmla="*/ 7048533 w 43671952"/>
              <a:gd name="connsiteY4597" fmla="*/ 7415216 h 23902640"/>
              <a:gd name="connsiteX4598" fmla="*/ 7005672 w 43671952"/>
              <a:gd name="connsiteY4598" fmla="*/ 7386640 h 23902640"/>
              <a:gd name="connsiteX4599" fmla="*/ 6991383 w 43671952"/>
              <a:gd name="connsiteY4599" fmla="*/ 7377116 h 23902640"/>
              <a:gd name="connsiteX4600" fmla="*/ 6977097 w 43671952"/>
              <a:gd name="connsiteY4600" fmla="*/ 7367591 h 23902640"/>
              <a:gd name="connsiteX4601" fmla="*/ 6967572 w 43671952"/>
              <a:gd name="connsiteY4601" fmla="*/ 7353303 h 23902640"/>
              <a:gd name="connsiteX4602" fmla="*/ 6958047 w 43671952"/>
              <a:gd name="connsiteY4602" fmla="*/ 7324729 h 23902640"/>
              <a:gd name="connsiteX4603" fmla="*/ 6972334 w 43671952"/>
              <a:gd name="connsiteY4603" fmla="*/ 7315201 h 23902640"/>
              <a:gd name="connsiteX4604" fmla="*/ 2190794 w 43671952"/>
              <a:gd name="connsiteY4604" fmla="*/ 7291392 h 23902640"/>
              <a:gd name="connsiteX4605" fmla="*/ 2219369 w 43671952"/>
              <a:gd name="connsiteY4605" fmla="*/ 7296154 h 23902640"/>
              <a:gd name="connsiteX4606" fmla="*/ 2219369 w 43671952"/>
              <a:gd name="connsiteY4606" fmla="*/ 7339016 h 23902640"/>
              <a:gd name="connsiteX4607" fmla="*/ 2186034 w 43671952"/>
              <a:gd name="connsiteY4607" fmla="*/ 7348542 h 23902640"/>
              <a:gd name="connsiteX4608" fmla="*/ 2157459 w 43671952"/>
              <a:gd name="connsiteY4608" fmla="*/ 7315201 h 23902640"/>
              <a:gd name="connsiteX4609" fmla="*/ 2162220 w 43671952"/>
              <a:gd name="connsiteY4609" fmla="*/ 7300914 h 23902640"/>
              <a:gd name="connsiteX4610" fmla="*/ 2190794 w 43671952"/>
              <a:gd name="connsiteY4610" fmla="*/ 7291392 h 23902640"/>
              <a:gd name="connsiteX4611" fmla="*/ 1494919 w 43671952"/>
              <a:gd name="connsiteY4611" fmla="*/ 7243241 h 23902640"/>
              <a:gd name="connsiteX4612" fmla="*/ 1509759 w 43671952"/>
              <a:gd name="connsiteY4612" fmla="*/ 7248526 h 23902640"/>
              <a:gd name="connsiteX4613" fmla="*/ 1490705 w 43671952"/>
              <a:gd name="connsiteY4613" fmla="*/ 7296154 h 23902640"/>
              <a:gd name="connsiteX4614" fmla="*/ 1485944 w 43671952"/>
              <a:gd name="connsiteY4614" fmla="*/ 7305677 h 23902640"/>
              <a:gd name="connsiteX4615" fmla="*/ 1462130 w 43671952"/>
              <a:gd name="connsiteY4615" fmla="*/ 7248526 h 23902640"/>
              <a:gd name="connsiteX4616" fmla="*/ 1476423 w 43671952"/>
              <a:gd name="connsiteY4616" fmla="*/ 7243766 h 23902640"/>
              <a:gd name="connsiteX4617" fmla="*/ 1494919 w 43671952"/>
              <a:gd name="connsiteY4617" fmla="*/ 7243241 h 23902640"/>
              <a:gd name="connsiteX4618" fmla="*/ 2619841 w 43671952"/>
              <a:gd name="connsiteY4618" fmla="*/ 7119644 h 23902640"/>
              <a:gd name="connsiteX4619" fmla="*/ 2624177 w 43671952"/>
              <a:gd name="connsiteY4619" fmla="*/ 7124700 h 23902640"/>
              <a:gd name="connsiteX4620" fmla="*/ 2619416 w 43671952"/>
              <a:gd name="connsiteY4620" fmla="*/ 7119941 h 23902640"/>
              <a:gd name="connsiteX4621" fmla="*/ 21264799 w 43671952"/>
              <a:gd name="connsiteY4621" fmla="*/ 7086604 h 23902640"/>
              <a:gd name="connsiteX4622" fmla="*/ 21283847 w 43671952"/>
              <a:gd name="connsiteY4622" fmla="*/ 7091364 h 23902640"/>
              <a:gd name="connsiteX4623" fmla="*/ 21283847 w 43671952"/>
              <a:gd name="connsiteY4623" fmla="*/ 7129466 h 23902640"/>
              <a:gd name="connsiteX4624" fmla="*/ 21269563 w 43671952"/>
              <a:gd name="connsiteY4624" fmla="*/ 7138991 h 23902640"/>
              <a:gd name="connsiteX4625" fmla="*/ 21255273 w 43671952"/>
              <a:gd name="connsiteY4625" fmla="*/ 7143751 h 23902640"/>
              <a:gd name="connsiteX4626" fmla="*/ 21231463 w 43671952"/>
              <a:gd name="connsiteY4626" fmla="*/ 7110415 h 23902640"/>
              <a:gd name="connsiteX4627" fmla="*/ 21236223 w 43671952"/>
              <a:gd name="connsiteY4627" fmla="*/ 7096127 h 23902640"/>
              <a:gd name="connsiteX4628" fmla="*/ 21264799 w 43671952"/>
              <a:gd name="connsiteY4628" fmla="*/ 7086604 h 23902640"/>
              <a:gd name="connsiteX4629" fmla="*/ 5996017 w 43671952"/>
              <a:gd name="connsiteY4629" fmla="*/ 7072317 h 23902640"/>
              <a:gd name="connsiteX4630" fmla="*/ 6034121 w 43671952"/>
              <a:gd name="connsiteY4630" fmla="*/ 7081842 h 23902640"/>
              <a:gd name="connsiteX4631" fmla="*/ 6043641 w 43671952"/>
              <a:gd name="connsiteY4631" fmla="*/ 7096127 h 23902640"/>
              <a:gd name="connsiteX4632" fmla="*/ 6019827 w 43671952"/>
              <a:gd name="connsiteY4632" fmla="*/ 7124700 h 23902640"/>
              <a:gd name="connsiteX4633" fmla="*/ 5976971 w 43671952"/>
              <a:gd name="connsiteY4633" fmla="*/ 7119941 h 23902640"/>
              <a:gd name="connsiteX4634" fmla="*/ 5996017 w 43671952"/>
              <a:gd name="connsiteY4634" fmla="*/ 7072317 h 23902640"/>
              <a:gd name="connsiteX4635" fmla="*/ 2600363 w 43671952"/>
              <a:gd name="connsiteY4635" fmla="*/ 7072317 h 23902640"/>
              <a:gd name="connsiteX4636" fmla="*/ 2633701 w 43671952"/>
              <a:gd name="connsiteY4636" fmla="*/ 7077078 h 23902640"/>
              <a:gd name="connsiteX4637" fmla="*/ 2638471 w 43671952"/>
              <a:gd name="connsiteY4637" fmla="*/ 7091364 h 23902640"/>
              <a:gd name="connsiteX4638" fmla="*/ 2634325 w 43671952"/>
              <a:gd name="connsiteY4638" fmla="*/ 7109625 h 23902640"/>
              <a:gd name="connsiteX4639" fmla="*/ 2619841 w 43671952"/>
              <a:gd name="connsiteY4639" fmla="*/ 7119644 h 23902640"/>
              <a:gd name="connsiteX4640" fmla="*/ 2595602 w 43671952"/>
              <a:gd name="connsiteY4640" fmla="*/ 7091364 h 23902640"/>
              <a:gd name="connsiteX4641" fmla="*/ 2600363 w 43671952"/>
              <a:gd name="connsiteY4641" fmla="*/ 7072317 h 23902640"/>
              <a:gd name="connsiteX4642" fmla="*/ 2567027 w 43671952"/>
              <a:gd name="connsiteY4642" fmla="*/ 6986592 h 23902640"/>
              <a:gd name="connsiteX4643" fmla="*/ 2590843 w 43671952"/>
              <a:gd name="connsiteY4643" fmla="*/ 6991353 h 23902640"/>
              <a:gd name="connsiteX4644" fmla="*/ 2571788 w 43671952"/>
              <a:gd name="connsiteY4644" fmla="*/ 7034215 h 23902640"/>
              <a:gd name="connsiteX4645" fmla="*/ 2557507 w 43671952"/>
              <a:gd name="connsiteY4645" fmla="*/ 7034215 h 23902640"/>
              <a:gd name="connsiteX4646" fmla="*/ 2552739 w 43671952"/>
              <a:gd name="connsiteY4646" fmla="*/ 6991353 h 23902640"/>
              <a:gd name="connsiteX4647" fmla="*/ 2567027 w 43671952"/>
              <a:gd name="connsiteY4647" fmla="*/ 6986592 h 23902640"/>
              <a:gd name="connsiteX4648" fmla="*/ 20764739 w 43671952"/>
              <a:gd name="connsiteY4648" fmla="*/ 6953251 h 23902640"/>
              <a:gd name="connsiteX4649" fmla="*/ 20798075 w 43671952"/>
              <a:gd name="connsiteY4649" fmla="*/ 6958014 h 23902640"/>
              <a:gd name="connsiteX4650" fmla="*/ 20826651 w 43671952"/>
              <a:gd name="connsiteY4650" fmla="*/ 6967542 h 23902640"/>
              <a:gd name="connsiteX4651" fmla="*/ 20840939 w 43671952"/>
              <a:gd name="connsiteY4651" fmla="*/ 6972303 h 23902640"/>
              <a:gd name="connsiteX4652" fmla="*/ 20883799 w 43671952"/>
              <a:gd name="connsiteY4652" fmla="*/ 6991353 h 23902640"/>
              <a:gd name="connsiteX4653" fmla="*/ 20898087 w 43671952"/>
              <a:gd name="connsiteY4653" fmla="*/ 6996117 h 23902640"/>
              <a:gd name="connsiteX4654" fmla="*/ 20902851 w 43671952"/>
              <a:gd name="connsiteY4654" fmla="*/ 7010404 h 23902640"/>
              <a:gd name="connsiteX4655" fmla="*/ 20921899 w 43671952"/>
              <a:gd name="connsiteY4655" fmla="*/ 7038976 h 23902640"/>
              <a:gd name="connsiteX4656" fmla="*/ 20926663 w 43671952"/>
              <a:gd name="connsiteY4656" fmla="*/ 7053266 h 23902640"/>
              <a:gd name="connsiteX4657" fmla="*/ 20936187 w 43671952"/>
              <a:gd name="connsiteY4657" fmla="*/ 7100892 h 23902640"/>
              <a:gd name="connsiteX4658" fmla="*/ 20940951 w 43671952"/>
              <a:gd name="connsiteY4658" fmla="*/ 7115179 h 23902640"/>
              <a:gd name="connsiteX4659" fmla="*/ 20969525 w 43671952"/>
              <a:gd name="connsiteY4659" fmla="*/ 7129466 h 23902640"/>
              <a:gd name="connsiteX4660" fmla="*/ 20983815 w 43671952"/>
              <a:gd name="connsiteY4660" fmla="*/ 7138991 h 23902640"/>
              <a:gd name="connsiteX4661" fmla="*/ 21060013 w 43671952"/>
              <a:gd name="connsiteY4661" fmla="*/ 7143751 h 23902640"/>
              <a:gd name="connsiteX4662" fmla="*/ 21102875 w 43671952"/>
              <a:gd name="connsiteY4662" fmla="*/ 7158041 h 23902640"/>
              <a:gd name="connsiteX4663" fmla="*/ 21117163 w 43671952"/>
              <a:gd name="connsiteY4663" fmla="*/ 7162802 h 23902640"/>
              <a:gd name="connsiteX4664" fmla="*/ 21131451 w 43671952"/>
              <a:gd name="connsiteY4664" fmla="*/ 7158041 h 23902640"/>
              <a:gd name="connsiteX4665" fmla="*/ 21164787 w 43671952"/>
              <a:gd name="connsiteY4665" fmla="*/ 7143751 h 23902640"/>
              <a:gd name="connsiteX4666" fmla="*/ 21179075 w 43671952"/>
              <a:gd name="connsiteY4666" fmla="*/ 7153278 h 23902640"/>
              <a:gd name="connsiteX4667" fmla="*/ 21164787 w 43671952"/>
              <a:gd name="connsiteY4667" fmla="*/ 7210428 h 23902640"/>
              <a:gd name="connsiteX4668" fmla="*/ 21160023 w 43671952"/>
              <a:gd name="connsiteY4668" fmla="*/ 7224716 h 23902640"/>
              <a:gd name="connsiteX4669" fmla="*/ 21164787 w 43671952"/>
              <a:gd name="connsiteY4669" fmla="*/ 7239003 h 23902640"/>
              <a:gd name="connsiteX4670" fmla="*/ 21183839 w 43671952"/>
              <a:gd name="connsiteY4670" fmla="*/ 7267577 h 23902640"/>
              <a:gd name="connsiteX4671" fmla="*/ 21169551 w 43671952"/>
              <a:gd name="connsiteY4671" fmla="*/ 7300914 h 23902640"/>
              <a:gd name="connsiteX4672" fmla="*/ 21150499 w 43671952"/>
              <a:gd name="connsiteY4672" fmla="*/ 7305677 h 23902640"/>
              <a:gd name="connsiteX4673" fmla="*/ 21121927 w 43671952"/>
              <a:gd name="connsiteY4673" fmla="*/ 7315201 h 23902640"/>
              <a:gd name="connsiteX4674" fmla="*/ 21107639 w 43671952"/>
              <a:gd name="connsiteY4674" fmla="*/ 7319965 h 23902640"/>
              <a:gd name="connsiteX4675" fmla="*/ 21093351 w 43671952"/>
              <a:gd name="connsiteY4675" fmla="*/ 7324729 h 23902640"/>
              <a:gd name="connsiteX4676" fmla="*/ 21079063 w 43671952"/>
              <a:gd name="connsiteY4676" fmla="*/ 7334252 h 23902640"/>
              <a:gd name="connsiteX4677" fmla="*/ 21031439 w 43671952"/>
              <a:gd name="connsiteY4677" fmla="*/ 7348542 h 23902640"/>
              <a:gd name="connsiteX4678" fmla="*/ 21002863 w 43671952"/>
              <a:gd name="connsiteY4678" fmla="*/ 7358066 h 23902640"/>
              <a:gd name="connsiteX4679" fmla="*/ 20988575 w 43671952"/>
              <a:gd name="connsiteY4679" fmla="*/ 7362827 h 23902640"/>
              <a:gd name="connsiteX4680" fmla="*/ 20979051 w 43671952"/>
              <a:gd name="connsiteY4680" fmla="*/ 7377116 h 23902640"/>
              <a:gd name="connsiteX4681" fmla="*/ 20936187 w 43671952"/>
              <a:gd name="connsiteY4681" fmla="*/ 7415216 h 23902640"/>
              <a:gd name="connsiteX4682" fmla="*/ 20926663 w 43671952"/>
              <a:gd name="connsiteY4682" fmla="*/ 7429504 h 23902640"/>
              <a:gd name="connsiteX4683" fmla="*/ 20898087 w 43671952"/>
              <a:gd name="connsiteY4683" fmla="*/ 7439027 h 23902640"/>
              <a:gd name="connsiteX4684" fmla="*/ 20869515 w 43671952"/>
              <a:gd name="connsiteY4684" fmla="*/ 7424740 h 23902640"/>
              <a:gd name="connsiteX4685" fmla="*/ 20864751 w 43671952"/>
              <a:gd name="connsiteY4685" fmla="*/ 7410453 h 23902640"/>
              <a:gd name="connsiteX4686" fmla="*/ 20821891 w 43671952"/>
              <a:gd name="connsiteY4686" fmla="*/ 7386640 h 23902640"/>
              <a:gd name="connsiteX4687" fmla="*/ 20807601 w 43671952"/>
              <a:gd name="connsiteY4687" fmla="*/ 7377116 h 23902640"/>
              <a:gd name="connsiteX4688" fmla="*/ 20779023 w 43671952"/>
              <a:gd name="connsiteY4688" fmla="*/ 7367591 h 23902640"/>
              <a:gd name="connsiteX4689" fmla="*/ 20736163 w 43671952"/>
              <a:gd name="connsiteY4689" fmla="*/ 7372352 h 23902640"/>
              <a:gd name="connsiteX4690" fmla="*/ 20726639 w 43671952"/>
              <a:gd name="connsiteY4690" fmla="*/ 7386640 h 23902640"/>
              <a:gd name="connsiteX4691" fmla="*/ 20712351 w 43671952"/>
              <a:gd name="connsiteY4691" fmla="*/ 7391405 h 23902640"/>
              <a:gd name="connsiteX4692" fmla="*/ 20693301 w 43671952"/>
              <a:gd name="connsiteY4692" fmla="*/ 7386640 h 23902640"/>
              <a:gd name="connsiteX4693" fmla="*/ 20664727 w 43671952"/>
              <a:gd name="connsiteY4693" fmla="*/ 7377116 h 23902640"/>
              <a:gd name="connsiteX4694" fmla="*/ 20621863 w 43671952"/>
              <a:gd name="connsiteY4694" fmla="*/ 7381878 h 23902640"/>
              <a:gd name="connsiteX4695" fmla="*/ 20617103 w 43671952"/>
              <a:gd name="connsiteY4695" fmla="*/ 7396165 h 23902640"/>
              <a:gd name="connsiteX4696" fmla="*/ 20612339 w 43671952"/>
              <a:gd name="connsiteY4696" fmla="*/ 7419976 h 23902640"/>
              <a:gd name="connsiteX4697" fmla="*/ 20607575 w 43671952"/>
              <a:gd name="connsiteY4697" fmla="*/ 7486654 h 23902640"/>
              <a:gd name="connsiteX4698" fmla="*/ 20602815 w 43671952"/>
              <a:gd name="connsiteY4698" fmla="*/ 7500940 h 23902640"/>
              <a:gd name="connsiteX4699" fmla="*/ 20598051 w 43671952"/>
              <a:gd name="connsiteY4699" fmla="*/ 7524752 h 23902640"/>
              <a:gd name="connsiteX4700" fmla="*/ 20588527 w 43671952"/>
              <a:gd name="connsiteY4700" fmla="*/ 7524752 h 23902640"/>
              <a:gd name="connsiteX4701" fmla="*/ 20536139 w 43671952"/>
              <a:gd name="connsiteY4701" fmla="*/ 7500940 h 23902640"/>
              <a:gd name="connsiteX4702" fmla="*/ 20531375 w 43671952"/>
              <a:gd name="connsiteY4702" fmla="*/ 7486654 h 23902640"/>
              <a:gd name="connsiteX4703" fmla="*/ 20536139 w 43671952"/>
              <a:gd name="connsiteY4703" fmla="*/ 7424740 h 23902640"/>
              <a:gd name="connsiteX4704" fmla="*/ 20545663 w 43671952"/>
              <a:gd name="connsiteY4704" fmla="*/ 7396165 h 23902640"/>
              <a:gd name="connsiteX4705" fmla="*/ 20550427 w 43671952"/>
              <a:gd name="connsiteY4705" fmla="*/ 7381878 h 23902640"/>
              <a:gd name="connsiteX4706" fmla="*/ 20555187 w 43671952"/>
              <a:gd name="connsiteY4706" fmla="*/ 7367591 h 23902640"/>
              <a:gd name="connsiteX4707" fmla="*/ 20574239 w 43671952"/>
              <a:gd name="connsiteY4707" fmla="*/ 7339016 h 23902640"/>
              <a:gd name="connsiteX4708" fmla="*/ 20579001 w 43671952"/>
              <a:gd name="connsiteY4708" fmla="*/ 7324729 h 23902640"/>
              <a:gd name="connsiteX4709" fmla="*/ 20593291 w 43671952"/>
              <a:gd name="connsiteY4709" fmla="*/ 7296154 h 23902640"/>
              <a:gd name="connsiteX4710" fmla="*/ 20583763 w 43671952"/>
              <a:gd name="connsiteY4710" fmla="*/ 7267577 h 23902640"/>
              <a:gd name="connsiteX4711" fmla="*/ 20588527 w 43671952"/>
              <a:gd name="connsiteY4711" fmla="*/ 7234240 h 23902640"/>
              <a:gd name="connsiteX4712" fmla="*/ 20602815 w 43671952"/>
              <a:gd name="connsiteY4712" fmla="*/ 7229475 h 23902640"/>
              <a:gd name="connsiteX4713" fmla="*/ 20688539 w 43671952"/>
              <a:gd name="connsiteY4713" fmla="*/ 7224716 h 23902640"/>
              <a:gd name="connsiteX4714" fmla="*/ 20702827 w 43671952"/>
              <a:gd name="connsiteY4714" fmla="*/ 7196139 h 23902640"/>
              <a:gd name="connsiteX4715" fmla="*/ 20721875 w 43671952"/>
              <a:gd name="connsiteY4715" fmla="*/ 7167569 h 23902640"/>
              <a:gd name="connsiteX4716" fmla="*/ 20740927 w 43671952"/>
              <a:gd name="connsiteY4716" fmla="*/ 7143751 h 23902640"/>
              <a:gd name="connsiteX4717" fmla="*/ 20764739 w 43671952"/>
              <a:gd name="connsiteY4717" fmla="*/ 7119941 h 23902640"/>
              <a:gd name="connsiteX4718" fmla="*/ 20774263 w 43671952"/>
              <a:gd name="connsiteY4718" fmla="*/ 7091364 h 23902640"/>
              <a:gd name="connsiteX4719" fmla="*/ 20779023 w 43671952"/>
              <a:gd name="connsiteY4719" fmla="*/ 7077078 h 23902640"/>
              <a:gd name="connsiteX4720" fmla="*/ 20759975 w 43671952"/>
              <a:gd name="connsiteY4720" fmla="*/ 7010404 h 23902640"/>
              <a:gd name="connsiteX4721" fmla="*/ 20745687 w 43671952"/>
              <a:gd name="connsiteY4721" fmla="*/ 7000878 h 23902640"/>
              <a:gd name="connsiteX4722" fmla="*/ 20750451 w 43671952"/>
              <a:gd name="connsiteY4722" fmla="*/ 6958014 h 23902640"/>
              <a:gd name="connsiteX4723" fmla="*/ 20764739 w 43671952"/>
              <a:gd name="connsiteY4723" fmla="*/ 6953251 h 23902640"/>
              <a:gd name="connsiteX4724" fmla="*/ 21482157 w 43671952"/>
              <a:gd name="connsiteY4724" fmla="*/ 6922986 h 23902640"/>
              <a:gd name="connsiteX4725" fmla="*/ 21521971 w 43671952"/>
              <a:gd name="connsiteY4725" fmla="*/ 6929441 h 23902640"/>
              <a:gd name="connsiteX4726" fmla="*/ 21536259 w 43671952"/>
              <a:gd name="connsiteY4726" fmla="*/ 6934201 h 23902640"/>
              <a:gd name="connsiteX4727" fmla="*/ 21550547 w 43671952"/>
              <a:gd name="connsiteY4727" fmla="*/ 6962776 h 23902640"/>
              <a:gd name="connsiteX4728" fmla="*/ 21526735 w 43671952"/>
              <a:gd name="connsiteY4728" fmla="*/ 6991353 h 23902640"/>
              <a:gd name="connsiteX4729" fmla="*/ 21512447 w 43671952"/>
              <a:gd name="connsiteY4729" fmla="*/ 6996117 h 23902640"/>
              <a:gd name="connsiteX4730" fmla="*/ 21498159 w 43671952"/>
              <a:gd name="connsiteY4730" fmla="*/ 7005640 h 23902640"/>
              <a:gd name="connsiteX4731" fmla="*/ 21479111 w 43671952"/>
              <a:gd name="connsiteY4731" fmla="*/ 7015165 h 23902640"/>
              <a:gd name="connsiteX4732" fmla="*/ 21464823 w 43671952"/>
              <a:gd name="connsiteY4732" fmla="*/ 7024687 h 23902640"/>
              <a:gd name="connsiteX4733" fmla="*/ 21436247 w 43671952"/>
              <a:gd name="connsiteY4733" fmla="*/ 7024687 h 23902640"/>
              <a:gd name="connsiteX4734" fmla="*/ 21412435 w 43671952"/>
              <a:gd name="connsiteY4734" fmla="*/ 6991353 h 23902640"/>
              <a:gd name="connsiteX4735" fmla="*/ 21426723 w 43671952"/>
              <a:gd name="connsiteY4735" fmla="*/ 6953251 h 23902640"/>
              <a:gd name="connsiteX4736" fmla="*/ 21441011 w 43671952"/>
              <a:gd name="connsiteY4736" fmla="*/ 6948491 h 23902640"/>
              <a:gd name="connsiteX4737" fmla="*/ 21450535 w 43671952"/>
              <a:gd name="connsiteY4737" fmla="*/ 6934201 h 23902640"/>
              <a:gd name="connsiteX4738" fmla="*/ 21482157 w 43671952"/>
              <a:gd name="connsiteY4738" fmla="*/ 6922986 h 23902640"/>
              <a:gd name="connsiteX4739" fmla="*/ 21717235 w 43671952"/>
              <a:gd name="connsiteY4739" fmla="*/ 6762751 h 23902640"/>
              <a:gd name="connsiteX4740" fmla="*/ 21741047 w 43671952"/>
              <a:gd name="connsiteY4740" fmla="*/ 6767515 h 23902640"/>
              <a:gd name="connsiteX4741" fmla="*/ 21741047 w 43671952"/>
              <a:gd name="connsiteY4741" fmla="*/ 6810377 h 23902640"/>
              <a:gd name="connsiteX4742" fmla="*/ 21717235 w 43671952"/>
              <a:gd name="connsiteY4742" fmla="*/ 6810377 h 23902640"/>
              <a:gd name="connsiteX4743" fmla="*/ 21702947 w 43671952"/>
              <a:gd name="connsiteY4743" fmla="*/ 6772277 h 23902640"/>
              <a:gd name="connsiteX4744" fmla="*/ 21717235 w 43671952"/>
              <a:gd name="connsiteY4744" fmla="*/ 6762751 h 23902640"/>
              <a:gd name="connsiteX4745" fmla="*/ 6091269 w 43671952"/>
              <a:gd name="connsiteY4745" fmla="*/ 6672267 h 23902640"/>
              <a:gd name="connsiteX4746" fmla="*/ 6138891 w 43671952"/>
              <a:gd name="connsiteY4746" fmla="*/ 6677028 h 23902640"/>
              <a:gd name="connsiteX4747" fmla="*/ 6153180 w 43671952"/>
              <a:gd name="connsiteY4747" fmla="*/ 6686553 h 23902640"/>
              <a:gd name="connsiteX4748" fmla="*/ 6181755 w 43671952"/>
              <a:gd name="connsiteY4748" fmla="*/ 6696078 h 23902640"/>
              <a:gd name="connsiteX4749" fmla="*/ 6200810 w 43671952"/>
              <a:gd name="connsiteY4749" fmla="*/ 6705604 h 23902640"/>
              <a:gd name="connsiteX4750" fmla="*/ 6215091 w 43671952"/>
              <a:gd name="connsiteY4750" fmla="*/ 6710365 h 23902640"/>
              <a:gd name="connsiteX4751" fmla="*/ 6243666 w 43671952"/>
              <a:gd name="connsiteY4751" fmla="*/ 6724653 h 23902640"/>
              <a:gd name="connsiteX4752" fmla="*/ 6267480 w 43671952"/>
              <a:gd name="connsiteY4752" fmla="*/ 6748466 h 23902640"/>
              <a:gd name="connsiteX4753" fmla="*/ 6262719 w 43671952"/>
              <a:gd name="connsiteY4753" fmla="*/ 6796089 h 23902640"/>
              <a:gd name="connsiteX4754" fmla="*/ 6243666 w 43671952"/>
              <a:gd name="connsiteY4754" fmla="*/ 6838952 h 23902640"/>
              <a:gd name="connsiteX4755" fmla="*/ 6229385 w 43671952"/>
              <a:gd name="connsiteY4755" fmla="*/ 6853241 h 23902640"/>
              <a:gd name="connsiteX4756" fmla="*/ 6224616 w 43671952"/>
              <a:gd name="connsiteY4756" fmla="*/ 6867527 h 23902640"/>
              <a:gd name="connsiteX4757" fmla="*/ 6219852 w 43671952"/>
              <a:gd name="connsiteY4757" fmla="*/ 6943728 h 23902640"/>
              <a:gd name="connsiteX4758" fmla="*/ 6205569 w 43671952"/>
              <a:gd name="connsiteY4758" fmla="*/ 6958014 h 23902640"/>
              <a:gd name="connsiteX4759" fmla="*/ 6196041 w 43671952"/>
              <a:gd name="connsiteY4759" fmla="*/ 6972303 h 23902640"/>
              <a:gd name="connsiteX4760" fmla="*/ 6157941 w 43671952"/>
              <a:gd name="connsiteY4760" fmla="*/ 6948491 h 23902640"/>
              <a:gd name="connsiteX4761" fmla="*/ 6138891 w 43671952"/>
              <a:gd name="connsiteY4761" fmla="*/ 6938963 h 23902640"/>
              <a:gd name="connsiteX4762" fmla="*/ 6110316 w 43671952"/>
              <a:gd name="connsiteY4762" fmla="*/ 6919915 h 23902640"/>
              <a:gd name="connsiteX4763" fmla="*/ 6096030 w 43671952"/>
              <a:gd name="connsiteY4763" fmla="*/ 6910391 h 23902640"/>
              <a:gd name="connsiteX4764" fmla="*/ 6081741 w 43671952"/>
              <a:gd name="connsiteY4764" fmla="*/ 6900865 h 23902640"/>
              <a:gd name="connsiteX4765" fmla="*/ 6067455 w 43671952"/>
              <a:gd name="connsiteY4765" fmla="*/ 6896103 h 23902640"/>
              <a:gd name="connsiteX4766" fmla="*/ 6057935 w 43671952"/>
              <a:gd name="connsiteY4766" fmla="*/ 6881816 h 23902640"/>
              <a:gd name="connsiteX4767" fmla="*/ 6043641 w 43671952"/>
              <a:gd name="connsiteY4767" fmla="*/ 6877052 h 23902640"/>
              <a:gd name="connsiteX4768" fmla="*/ 6038880 w 43671952"/>
              <a:gd name="connsiteY4768" fmla="*/ 6862767 h 23902640"/>
              <a:gd name="connsiteX4769" fmla="*/ 6029360 w 43671952"/>
              <a:gd name="connsiteY4769" fmla="*/ 6848477 h 23902640"/>
              <a:gd name="connsiteX4770" fmla="*/ 6029360 w 43671952"/>
              <a:gd name="connsiteY4770" fmla="*/ 6743702 h 23902640"/>
              <a:gd name="connsiteX4771" fmla="*/ 6034121 w 43671952"/>
              <a:gd name="connsiteY4771" fmla="*/ 6729413 h 23902640"/>
              <a:gd name="connsiteX4772" fmla="*/ 6043641 w 43671952"/>
              <a:gd name="connsiteY4772" fmla="*/ 6715128 h 23902640"/>
              <a:gd name="connsiteX4773" fmla="*/ 6048402 w 43671952"/>
              <a:gd name="connsiteY4773" fmla="*/ 6700842 h 23902640"/>
              <a:gd name="connsiteX4774" fmla="*/ 6076977 w 43671952"/>
              <a:gd name="connsiteY4774" fmla="*/ 6677028 h 23902640"/>
              <a:gd name="connsiteX4775" fmla="*/ 6091269 w 43671952"/>
              <a:gd name="connsiteY4775" fmla="*/ 6672267 h 23902640"/>
              <a:gd name="connsiteX4776" fmla="*/ 21852295 w 43671952"/>
              <a:gd name="connsiteY4776" fmla="*/ 6648747 h 23902640"/>
              <a:gd name="connsiteX4777" fmla="*/ 21869619 w 43671952"/>
              <a:gd name="connsiteY4777" fmla="*/ 6657974 h 23902640"/>
              <a:gd name="connsiteX4778" fmla="*/ 21864857 w 43671952"/>
              <a:gd name="connsiteY4778" fmla="*/ 6686553 h 23902640"/>
              <a:gd name="connsiteX4779" fmla="*/ 21850571 w 43671952"/>
              <a:gd name="connsiteY4779" fmla="*/ 6691317 h 23902640"/>
              <a:gd name="connsiteX4780" fmla="*/ 21836283 w 43671952"/>
              <a:gd name="connsiteY4780" fmla="*/ 6653216 h 23902640"/>
              <a:gd name="connsiteX4781" fmla="*/ 21852295 w 43671952"/>
              <a:gd name="connsiteY4781" fmla="*/ 6648747 h 23902640"/>
              <a:gd name="connsiteX4782" fmla="*/ 21955343 w 43671952"/>
              <a:gd name="connsiteY4782" fmla="*/ 6515104 h 23902640"/>
              <a:gd name="connsiteX4783" fmla="*/ 21983919 w 43671952"/>
              <a:gd name="connsiteY4783" fmla="*/ 6519865 h 23902640"/>
              <a:gd name="connsiteX4784" fmla="*/ 21998205 w 43671952"/>
              <a:gd name="connsiteY4784" fmla="*/ 6548440 h 23902640"/>
              <a:gd name="connsiteX4785" fmla="*/ 21969631 w 43671952"/>
              <a:gd name="connsiteY4785" fmla="*/ 6577015 h 23902640"/>
              <a:gd name="connsiteX4786" fmla="*/ 21945815 w 43671952"/>
              <a:gd name="connsiteY4786" fmla="*/ 6529391 h 23902640"/>
              <a:gd name="connsiteX4787" fmla="*/ 21955343 w 43671952"/>
              <a:gd name="connsiteY4787" fmla="*/ 6515104 h 23902640"/>
              <a:gd name="connsiteX4788" fmla="*/ 22188695 w 43671952"/>
              <a:gd name="connsiteY4788" fmla="*/ 6334129 h 23902640"/>
              <a:gd name="connsiteX4789" fmla="*/ 22207751 w 43671952"/>
              <a:gd name="connsiteY4789" fmla="*/ 6338890 h 23902640"/>
              <a:gd name="connsiteX4790" fmla="*/ 22222039 w 43671952"/>
              <a:gd name="connsiteY4790" fmla="*/ 6348415 h 23902640"/>
              <a:gd name="connsiteX4791" fmla="*/ 22222039 w 43671952"/>
              <a:gd name="connsiteY4791" fmla="*/ 6376990 h 23902640"/>
              <a:gd name="connsiteX4792" fmla="*/ 22202991 w 43671952"/>
              <a:gd name="connsiteY4792" fmla="*/ 6386517 h 23902640"/>
              <a:gd name="connsiteX4793" fmla="*/ 22183935 w 43671952"/>
              <a:gd name="connsiteY4793" fmla="*/ 6348415 h 23902640"/>
              <a:gd name="connsiteX4794" fmla="*/ 22188695 w 43671952"/>
              <a:gd name="connsiteY4794" fmla="*/ 6334129 h 23902640"/>
              <a:gd name="connsiteX4795" fmla="*/ 22261519 w 43671952"/>
              <a:gd name="connsiteY4795" fmla="*/ 6218841 h 23902640"/>
              <a:gd name="connsiteX4796" fmla="*/ 22279003 w 43671952"/>
              <a:gd name="connsiteY4796" fmla="*/ 6224589 h 23902640"/>
              <a:gd name="connsiteX4797" fmla="*/ 22283771 w 43671952"/>
              <a:gd name="connsiteY4797" fmla="*/ 6276978 h 23902640"/>
              <a:gd name="connsiteX4798" fmla="*/ 22264899 w 43671952"/>
              <a:gd name="connsiteY4798" fmla="*/ 6291266 h 23902640"/>
              <a:gd name="connsiteX4799" fmla="*/ 22245845 w 43671952"/>
              <a:gd name="connsiteY4799" fmla="*/ 6219829 h 23902640"/>
              <a:gd name="connsiteX4800" fmla="*/ 22261519 w 43671952"/>
              <a:gd name="connsiteY4800" fmla="*/ 6218841 h 23902640"/>
              <a:gd name="connsiteX4801" fmla="*/ 5195915 w 43671952"/>
              <a:gd name="connsiteY4801" fmla="*/ 6172202 h 23902640"/>
              <a:gd name="connsiteX4802" fmla="*/ 5219729 w 43671952"/>
              <a:gd name="connsiteY4802" fmla="*/ 6176965 h 23902640"/>
              <a:gd name="connsiteX4803" fmla="*/ 5229253 w 43671952"/>
              <a:gd name="connsiteY4803" fmla="*/ 6191253 h 23902640"/>
              <a:gd name="connsiteX4804" fmla="*/ 5210209 w 43671952"/>
              <a:gd name="connsiteY4804" fmla="*/ 6281741 h 23902640"/>
              <a:gd name="connsiteX4805" fmla="*/ 5200678 w 43671952"/>
              <a:gd name="connsiteY4805" fmla="*/ 6291266 h 23902640"/>
              <a:gd name="connsiteX4806" fmla="*/ 5172103 w 43671952"/>
              <a:gd name="connsiteY4806" fmla="*/ 6257927 h 23902640"/>
              <a:gd name="connsiteX4807" fmla="*/ 5172103 w 43671952"/>
              <a:gd name="connsiteY4807" fmla="*/ 6215065 h 23902640"/>
              <a:gd name="connsiteX4808" fmla="*/ 5195915 w 43671952"/>
              <a:gd name="connsiteY4808" fmla="*/ 6172202 h 23902640"/>
              <a:gd name="connsiteX4809" fmla="*/ 5896007 w 43671952"/>
              <a:gd name="connsiteY4809" fmla="*/ 6134104 h 23902640"/>
              <a:gd name="connsiteX4810" fmla="*/ 5934102 w 43671952"/>
              <a:gd name="connsiteY4810" fmla="*/ 6138864 h 23902640"/>
              <a:gd name="connsiteX4811" fmla="*/ 5938867 w 43671952"/>
              <a:gd name="connsiteY4811" fmla="*/ 6153152 h 23902640"/>
              <a:gd name="connsiteX4812" fmla="*/ 5924580 w 43671952"/>
              <a:gd name="connsiteY4812" fmla="*/ 6243640 h 23902640"/>
              <a:gd name="connsiteX4813" fmla="*/ 5915054 w 43671952"/>
              <a:gd name="connsiteY4813" fmla="*/ 6257927 h 23902640"/>
              <a:gd name="connsiteX4814" fmla="*/ 5900766 w 43671952"/>
              <a:gd name="connsiteY4814" fmla="*/ 6300792 h 23902640"/>
              <a:gd name="connsiteX4815" fmla="*/ 5896007 w 43671952"/>
              <a:gd name="connsiteY4815" fmla="*/ 6315077 h 23902640"/>
              <a:gd name="connsiteX4816" fmla="*/ 5891246 w 43671952"/>
              <a:gd name="connsiteY4816" fmla="*/ 6334129 h 23902640"/>
              <a:gd name="connsiteX4817" fmla="*/ 5876952 w 43671952"/>
              <a:gd name="connsiteY4817" fmla="*/ 6348415 h 23902640"/>
              <a:gd name="connsiteX4818" fmla="*/ 5857904 w 43671952"/>
              <a:gd name="connsiteY4818" fmla="*/ 6376990 h 23902640"/>
              <a:gd name="connsiteX4819" fmla="*/ 5853142 w 43671952"/>
              <a:gd name="connsiteY4819" fmla="*/ 6391278 h 23902640"/>
              <a:gd name="connsiteX4820" fmla="*/ 5843616 w 43671952"/>
              <a:gd name="connsiteY4820" fmla="*/ 6405566 h 23902640"/>
              <a:gd name="connsiteX4821" fmla="*/ 5838857 w 43671952"/>
              <a:gd name="connsiteY4821" fmla="*/ 6419853 h 23902640"/>
              <a:gd name="connsiteX4822" fmla="*/ 5819802 w 43671952"/>
              <a:gd name="connsiteY4822" fmla="*/ 6448427 h 23902640"/>
              <a:gd name="connsiteX4823" fmla="*/ 5786466 w 43671952"/>
              <a:gd name="connsiteY4823" fmla="*/ 6453190 h 23902640"/>
              <a:gd name="connsiteX4824" fmla="*/ 5724557 w 43671952"/>
              <a:gd name="connsiteY4824" fmla="*/ 6448427 h 23902640"/>
              <a:gd name="connsiteX4825" fmla="*/ 5695982 w 43671952"/>
              <a:gd name="connsiteY4825" fmla="*/ 6453190 h 23902640"/>
              <a:gd name="connsiteX4826" fmla="*/ 5676927 w 43671952"/>
              <a:gd name="connsiteY4826" fmla="*/ 6415088 h 23902640"/>
              <a:gd name="connsiteX4827" fmla="*/ 5681690 w 43671952"/>
              <a:gd name="connsiteY4827" fmla="*/ 6400802 h 23902640"/>
              <a:gd name="connsiteX4828" fmla="*/ 5691221 w 43671952"/>
              <a:gd name="connsiteY4828" fmla="*/ 6381753 h 23902640"/>
              <a:gd name="connsiteX4829" fmla="*/ 5695982 w 43671952"/>
              <a:gd name="connsiteY4829" fmla="*/ 6367466 h 23902640"/>
              <a:gd name="connsiteX4830" fmla="*/ 5724557 w 43671952"/>
              <a:gd name="connsiteY4830" fmla="*/ 6343652 h 23902640"/>
              <a:gd name="connsiteX4831" fmla="*/ 5748371 w 43671952"/>
              <a:gd name="connsiteY4831" fmla="*/ 6324604 h 23902640"/>
              <a:gd name="connsiteX4832" fmla="*/ 5776946 w 43671952"/>
              <a:gd name="connsiteY4832" fmla="*/ 6305554 h 23902640"/>
              <a:gd name="connsiteX4833" fmla="*/ 5786466 w 43671952"/>
              <a:gd name="connsiteY4833" fmla="*/ 6291266 h 23902640"/>
              <a:gd name="connsiteX4834" fmla="*/ 5810282 w 43671952"/>
              <a:gd name="connsiteY4834" fmla="*/ 6262691 h 23902640"/>
              <a:gd name="connsiteX4835" fmla="*/ 5815041 w 43671952"/>
              <a:gd name="connsiteY4835" fmla="*/ 6243640 h 23902640"/>
              <a:gd name="connsiteX4836" fmla="*/ 5819802 w 43671952"/>
              <a:gd name="connsiteY4836" fmla="*/ 6219829 h 23902640"/>
              <a:gd name="connsiteX4837" fmla="*/ 5838857 w 43671952"/>
              <a:gd name="connsiteY4837" fmla="*/ 6191253 h 23902640"/>
              <a:gd name="connsiteX4838" fmla="*/ 5857904 w 43671952"/>
              <a:gd name="connsiteY4838" fmla="*/ 6162678 h 23902640"/>
              <a:gd name="connsiteX4839" fmla="*/ 5867432 w 43671952"/>
              <a:gd name="connsiteY4839" fmla="*/ 6148391 h 23902640"/>
              <a:gd name="connsiteX4840" fmla="*/ 5896007 w 43671952"/>
              <a:gd name="connsiteY4840" fmla="*/ 6134104 h 23902640"/>
              <a:gd name="connsiteX4841" fmla="*/ 22412351 w 43671952"/>
              <a:gd name="connsiteY4841" fmla="*/ 6096001 h 23902640"/>
              <a:gd name="connsiteX4842" fmla="*/ 22445687 w 43671952"/>
              <a:gd name="connsiteY4842" fmla="*/ 6138864 h 23902640"/>
              <a:gd name="connsiteX4843" fmla="*/ 22431399 w 43671952"/>
              <a:gd name="connsiteY4843" fmla="*/ 6153152 h 23902640"/>
              <a:gd name="connsiteX4844" fmla="*/ 22402831 w 43671952"/>
              <a:gd name="connsiteY4844" fmla="*/ 6162678 h 23902640"/>
              <a:gd name="connsiteX4845" fmla="*/ 22374255 w 43671952"/>
              <a:gd name="connsiteY4845" fmla="*/ 6181727 h 23902640"/>
              <a:gd name="connsiteX4846" fmla="*/ 22364727 w 43671952"/>
              <a:gd name="connsiteY4846" fmla="*/ 6196017 h 23902640"/>
              <a:gd name="connsiteX4847" fmla="*/ 22317107 w 43671952"/>
              <a:gd name="connsiteY4847" fmla="*/ 6176965 h 23902640"/>
              <a:gd name="connsiteX4848" fmla="*/ 22321867 w 43671952"/>
              <a:gd name="connsiteY4848" fmla="*/ 6162678 h 23902640"/>
              <a:gd name="connsiteX4849" fmla="*/ 22345679 w 43671952"/>
              <a:gd name="connsiteY4849" fmla="*/ 6134104 h 23902640"/>
              <a:gd name="connsiteX4850" fmla="*/ 22355199 w 43671952"/>
              <a:gd name="connsiteY4850" fmla="*/ 6119814 h 23902640"/>
              <a:gd name="connsiteX4851" fmla="*/ 22369487 w 43671952"/>
              <a:gd name="connsiteY4851" fmla="*/ 6115052 h 23902640"/>
              <a:gd name="connsiteX4852" fmla="*/ 22383775 w 43671952"/>
              <a:gd name="connsiteY4852" fmla="*/ 6105527 h 23902640"/>
              <a:gd name="connsiteX4853" fmla="*/ 22412351 w 43671952"/>
              <a:gd name="connsiteY4853" fmla="*/ 6096001 h 23902640"/>
              <a:gd name="connsiteX4854" fmla="*/ 24972991 w 43671952"/>
              <a:gd name="connsiteY4854" fmla="*/ 5856292 h 23902640"/>
              <a:gd name="connsiteX4855" fmla="*/ 25011091 w 43671952"/>
              <a:gd name="connsiteY4855" fmla="*/ 5865815 h 23902640"/>
              <a:gd name="connsiteX4856" fmla="*/ 25014263 w 43671952"/>
              <a:gd name="connsiteY4856" fmla="*/ 5875341 h 23902640"/>
              <a:gd name="connsiteX4857" fmla="*/ 25007915 w 43671952"/>
              <a:gd name="connsiteY4857" fmla="*/ 5888040 h 23902640"/>
              <a:gd name="connsiteX4858" fmla="*/ 24998391 w 43671952"/>
              <a:gd name="connsiteY4858" fmla="*/ 5891217 h 23902640"/>
              <a:gd name="connsiteX4859" fmla="*/ 24988863 w 43671952"/>
              <a:gd name="connsiteY4859" fmla="*/ 5897566 h 23902640"/>
              <a:gd name="connsiteX4860" fmla="*/ 24972991 w 43671952"/>
              <a:gd name="connsiteY4860" fmla="*/ 5900741 h 23902640"/>
              <a:gd name="connsiteX4861" fmla="*/ 24950763 w 43671952"/>
              <a:gd name="connsiteY4861" fmla="*/ 5884867 h 23902640"/>
              <a:gd name="connsiteX4862" fmla="*/ 24960291 w 43671952"/>
              <a:gd name="connsiteY4862" fmla="*/ 5859465 h 23902640"/>
              <a:gd name="connsiteX4863" fmla="*/ 24972991 w 43671952"/>
              <a:gd name="connsiteY4863" fmla="*/ 5856292 h 23902640"/>
              <a:gd name="connsiteX4864" fmla="*/ 2043555 w 43671952"/>
              <a:gd name="connsiteY4864" fmla="*/ 5847804 h 23902640"/>
              <a:gd name="connsiteX4865" fmla="*/ 2086015 w 43671952"/>
              <a:gd name="connsiteY4865" fmla="*/ 5867403 h 23902640"/>
              <a:gd name="connsiteX4866" fmla="*/ 2086015 w 43671952"/>
              <a:gd name="connsiteY4866" fmla="*/ 5895978 h 23902640"/>
              <a:gd name="connsiteX4867" fmla="*/ 2071725 w 43671952"/>
              <a:gd name="connsiteY4867" fmla="*/ 5900741 h 23902640"/>
              <a:gd name="connsiteX4868" fmla="*/ 2024105 w 43671952"/>
              <a:gd name="connsiteY4868" fmla="*/ 5895978 h 23902640"/>
              <a:gd name="connsiteX4869" fmla="*/ 2028865 w 43671952"/>
              <a:gd name="connsiteY4869" fmla="*/ 5853115 h 23902640"/>
              <a:gd name="connsiteX4870" fmla="*/ 2043555 w 43671952"/>
              <a:gd name="connsiteY4870" fmla="*/ 5847804 h 23902640"/>
              <a:gd name="connsiteX4871" fmla="*/ 25217463 w 43671952"/>
              <a:gd name="connsiteY4871" fmla="*/ 5846766 h 23902640"/>
              <a:gd name="connsiteX4872" fmla="*/ 25230163 w 43671952"/>
              <a:gd name="connsiteY4872" fmla="*/ 5849940 h 23902640"/>
              <a:gd name="connsiteX4873" fmla="*/ 25246039 w 43671952"/>
              <a:gd name="connsiteY4873" fmla="*/ 5878517 h 23902640"/>
              <a:gd name="connsiteX4874" fmla="*/ 25239691 w 43671952"/>
              <a:gd name="connsiteY4874" fmla="*/ 5897566 h 23902640"/>
              <a:gd name="connsiteX4875" fmla="*/ 25211115 w 43671952"/>
              <a:gd name="connsiteY4875" fmla="*/ 5894390 h 23902640"/>
              <a:gd name="connsiteX4876" fmla="*/ 25204763 w 43671952"/>
              <a:gd name="connsiteY4876" fmla="*/ 5884867 h 23902640"/>
              <a:gd name="connsiteX4877" fmla="*/ 25195239 w 43671952"/>
              <a:gd name="connsiteY4877" fmla="*/ 5878517 h 23902640"/>
              <a:gd name="connsiteX4878" fmla="*/ 25207939 w 43671952"/>
              <a:gd name="connsiteY4878" fmla="*/ 5849940 h 23902640"/>
              <a:gd name="connsiteX4879" fmla="*/ 25217463 w 43671952"/>
              <a:gd name="connsiteY4879" fmla="*/ 5846766 h 23902640"/>
              <a:gd name="connsiteX4880" fmla="*/ 25309539 w 43671952"/>
              <a:gd name="connsiteY4880" fmla="*/ 5821367 h 23902640"/>
              <a:gd name="connsiteX4881" fmla="*/ 25341291 w 43671952"/>
              <a:gd name="connsiteY4881" fmla="*/ 5830889 h 23902640"/>
              <a:gd name="connsiteX4882" fmla="*/ 25350815 w 43671952"/>
              <a:gd name="connsiteY4882" fmla="*/ 5837240 h 23902640"/>
              <a:gd name="connsiteX4883" fmla="*/ 25347639 w 43671952"/>
              <a:gd name="connsiteY4883" fmla="*/ 5856292 h 23902640"/>
              <a:gd name="connsiteX4884" fmla="*/ 25341291 w 43671952"/>
              <a:gd name="connsiteY4884" fmla="*/ 5862640 h 23902640"/>
              <a:gd name="connsiteX4885" fmla="*/ 25312715 w 43671952"/>
              <a:gd name="connsiteY4885" fmla="*/ 5859465 h 23902640"/>
              <a:gd name="connsiteX4886" fmla="*/ 25303191 w 43671952"/>
              <a:gd name="connsiteY4886" fmla="*/ 5853115 h 23902640"/>
              <a:gd name="connsiteX4887" fmla="*/ 25293663 w 43671952"/>
              <a:gd name="connsiteY4887" fmla="*/ 5849940 h 23902640"/>
              <a:gd name="connsiteX4888" fmla="*/ 25287315 w 43671952"/>
              <a:gd name="connsiteY4888" fmla="*/ 5840416 h 23902640"/>
              <a:gd name="connsiteX4889" fmla="*/ 25290491 w 43671952"/>
              <a:gd name="connsiteY4889" fmla="*/ 5830889 h 23902640"/>
              <a:gd name="connsiteX4890" fmla="*/ 25309539 w 43671952"/>
              <a:gd name="connsiteY4890" fmla="*/ 5821367 h 23902640"/>
              <a:gd name="connsiteX4891" fmla="*/ 24760263 w 43671952"/>
              <a:gd name="connsiteY4891" fmla="*/ 5815017 h 23902640"/>
              <a:gd name="connsiteX4892" fmla="*/ 24785663 w 43671952"/>
              <a:gd name="connsiteY4892" fmla="*/ 5824540 h 23902640"/>
              <a:gd name="connsiteX4893" fmla="*/ 24788839 w 43671952"/>
              <a:gd name="connsiteY4893" fmla="*/ 5834067 h 23902640"/>
              <a:gd name="connsiteX4894" fmla="*/ 24785663 w 43671952"/>
              <a:gd name="connsiteY4894" fmla="*/ 5868991 h 23902640"/>
              <a:gd name="connsiteX4895" fmla="*/ 24760263 w 43671952"/>
              <a:gd name="connsiteY4895" fmla="*/ 5859465 h 23902640"/>
              <a:gd name="connsiteX4896" fmla="*/ 24750739 w 43671952"/>
              <a:gd name="connsiteY4896" fmla="*/ 5856292 h 23902640"/>
              <a:gd name="connsiteX4897" fmla="*/ 24744391 w 43671952"/>
              <a:gd name="connsiteY4897" fmla="*/ 5846766 h 23902640"/>
              <a:gd name="connsiteX4898" fmla="*/ 24747563 w 43671952"/>
              <a:gd name="connsiteY4898" fmla="*/ 5827717 h 23902640"/>
              <a:gd name="connsiteX4899" fmla="*/ 24750739 w 43671952"/>
              <a:gd name="connsiteY4899" fmla="*/ 5818189 h 23902640"/>
              <a:gd name="connsiteX4900" fmla="*/ 24760263 w 43671952"/>
              <a:gd name="connsiteY4900" fmla="*/ 5815017 h 23902640"/>
              <a:gd name="connsiteX4901" fmla="*/ 24325291 w 43671952"/>
              <a:gd name="connsiteY4901" fmla="*/ 5815017 h 23902640"/>
              <a:gd name="connsiteX4902" fmla="*/ 24347515 w 43671952"/>
              <a:gd name="connsiteY4902" fmla="*/ 5824540 h 23902640"/>
              <a:gd name="connsiteX4903" fmla="*/ 24344339 w 43671952"/>
              <a:gd name="connsiteY4903" fmla="*/ 5840416 h 23902640"/>
              <a:gd name="connsiteX4904" fmla="*/ 24344339 w 43671952"/>
              <a:gd name="connsiteY4904" fmla="*/ 5846766 h 23902640"/>
              <a:gd name="connsiteX4905" fmla="*/ 24312591 w 43671952"/>
              <a:gd name="connsiteY4905" fmla="*/ 5827717 h 23902640"/>
              <a:gd name="connsiteX4906" fmla="*/ 24315763 w 43671952"/>
              <a:gd name="connsiteY4906" fmla="*/ 5818189 h 23902640"/>
              <a:gd name="connsiteX4907" fmla="*/ 24325291 w 43671952"/>
              <a:gd name="connsiteY4907" fmla="*/ 5815017 h 23902640"/>
              <a:gd name="connsiteX4908" fmla="*/ 6110316 w 43671952"/>
              <a:gd name="connsiteY4908" fmla="*/ 5805492 h 23902640"/>
              <a:gd name="connsiteX4909" fmla="*/ 6172235 w 43671952"/>
              <a:gd name="connsiteY4909" fmla="*/ 5810253 h 23902640"/>
              <a:gd name="connsiteX4910" fmla="*/ 6186516 w 43671952"/>
              <a:gd name="connsiteY4910" fmla="*/ 5815017 h 23902640"/>
              <a:gd name="connsiteX4911" fmla="*/ 6196041 w 43671952"/>
              <a:gd name="connsiteY4911" fmla="*/ 5843590 h 23902640"/>
              <a:gd name="connsiteX4912" fmla="*/ 6176994 w 43671952"/>
              <a:gd name="connsiteY4912" fmla="*/ 5862640 h 23902640"/>
              <a:gd name="connsiteX4913" fmla="*/ 6162702 w 43671952"/>
              <a:gd name="connsiteY4913" fmla="*/ 5876927 h 23902640"/>
              <a:gd name="connsiteX4914" fmla="*/ 6148419 w 43671952"/>
              <a:gd name="connsiteY4914" fmla="*/ 5886453 h 23902640"/>
              <a:gd name="connsiteX4915" fmla="*/ 6124605 w 43671952"/>
              <a:gd name="connsiteY4915" fmla="*/ 5929315 h 23902640"/>
              <a:gd name="connsiteX4916" fmla="*/ 6096030 w 43671952"/>
              <a:gd name="connsiteY4916" fmla="*/ 5948364 h 23902640"/>
              <a:gd name="connsiteX4917" fmla="*/ 6072216 w 43671952"/>
              <a:gd name="connsiteY4917" fmla="*/ 5967415 h 23902640"/>
              <a:gd name="connsiteX4918" fmla="*/ 6048402 w 43671952"/>
              <a:gd name="connsiteY4918" fmla="*/ 5981705 h 23902640"/>
              <a:gd name="connsiteX4919" fmla="*/ 6005546 w 43671952"/>
              <a:gd name="connsiteY4919" fmla="*/ 5976941 h 23902640"/>
              <a:gd name="connsiteX4920" fmla="*/ 5996017 w 43671952"/>
              <a:gd name="connsiteY4920" fmla="*/ 5962651 h 23902640"/>
              <a:gd name="connsiteX4921" fmla="*/ 5986491 w 43671952"/>
              <a:gd name="connsiteY4921" fmla="*/ 5934079 h 23902640"/>
              <a:gd name="connsiteX4922" fmla="*/ 6000785 w 43671952"/>
              <a:gd name="connsiteY4922" fmla="*/ 5900741 h 23902640"/>
              <a:gd name="connsiteX4923" fmla="*/ 6015066 w 43671952"/>
              <a:gd name="connsiteY4923" fmla="*/ 5895978 h 23902640"/>
              <a:gd name="connsiteX4924" fmla="*/ 6029360 w 43671952"/>
              <a:gd name="connsiteY4924" fmla="*/ 5853115 h 23902640"/>
              <a:gd name="connsiteX4925" fmla="*/ 6034121 w 43671952"/>
              <a:gd name="connsiteY4925" fmla="*/ 5838829 h 23902640"/>
              <a:gd name="connsiteX4926" fmla="*/ 6043641 w 43671952"/>
              <a:gd name="connsiteY4926" fmla="*/ 5824540 h 23902640"/>
              <a:gd name="connsiteX4927" fmla="*/ 6067455 w 43671952"/>
              <a:gd name="connsiteY4927" fmla="*/ 5819779 h 23902640"/>
              <a:gd name="connsiteX4928" fmla="*/ 6096030 w 43671952"/>
              <a:gd name="connsiteY4928" fmla="*/ 5810253 h 23902640"/>
              <a:gd name="connsiteX4929" fmla="*/ 24198291 w 43671952"/>
              <a:gd name="connsiteY4929" fmla="*/ 5783265 h 23902640"/>
              <a:gd name="connsiteX4930" fmla="*/ 24223691 w 43671952"/>
              <a:gd name="connsiteY4930" fmla="*/ 5792792 h 23902640"/>
              <a:gd name="connsiteX4931" fmla="*/ 24220515 w 43671952"/>
              <a:gd name="connsiteY4931" fmla="*/ 5815017 h 23902640"/>
              <a:gd name="connsiteX4932" fmla="*/ 24210991 w 43671952"/>
              <a:gd name="connsiteY4932" fmla="*/ 5821367 h 23902640"/>
              <a:gd name="connsiteX4933" fmla="*/ 24201463 w 43671952"/>
              <a:gd name="connsiteY4933" fmla="*/ 5824540 h 23902640"/>
              <a:gd name="connsiteX4934" fmla="*/ 24201463 w 43671952"/>
              <a:gd name="connsiteY4934" fmla="*/ 5827717 h 23902640"/>
              <a:gd name="connsiteX4935" fmla="*/ 24172891 w 43671952"/>
              <a:gd name="connsiteY4935" fmla="*/ 5824540 h 23902640"/>
              <a:gd name="connsiteX4936" fmla="*/ 24176063 w 43671952"/>
              <a:gd name="connsiteY4936" fmla="*/ 5805492 h 23902640"/>
              <a:gd name="connsiteX4937" fmla="*/ 24179239 w 43671952"/>
              <a:gd name="connsiteY4937" fmla="*/ 5795966 h 23902640"/>
              <a:gd name="connsiteX4938" fmla="*/ 24198291 w 43671952"/>
              <a:gd name="connsiteY4938" fmla="*/ 5783265 h 23902640"/>
              <a:gd name="connsiteX4939" fmla="*/ 25592115 w 43671952"/>
              <a:gd name="connsiteY4939" fmla="*/ 5761040 h 23902640"/>
              <a:gd name="connsiteX4940" fmla="*/ 25607991 w 43671952"/>
              <a:gd name="connsiteY4940" fmla="*/ 5764216 h 23902640"/>
              <a:gd name="connsiteX4941" fmla="*/ 25617515 w 43671952"/>
              <a:gd name="connsiteY4941" fmla="*/ 5783265 h 23902640"/>
              <a:gd name="connsiteX4942" fmla="*/ 25614339 w 43671952"/>
              <a:gd name="connsiteY4942" fmla="*/ 5802316 h 23902640"/>
              <a:gd name="connsiteX4943" fmla="*/ 25588939 w 43671952"/>
              <a:gd name="connsiteY4943" fmla="*/ 5792792 h 23902640"/>
              <a:gd name="connsiteX4944" fmla="*/ 25579415 w 43671952"/>
              <a:gd name="connsiteY4944" fmla="*/ 5786441 h 23902640"/>
              <a:gd name="connsiteX4945" fmla="*/ 25582591 w 43671952"/>
              <a:gd name="connsiteY4945" fmla="*/ 5767391 h 23902640"/>
              <a:gd name="connsiteX4946" fmla="*/ 25592115 w 43671952"/>
              <a:gd name="connsiteY4946" fmla="*/ 5761040 h 23902640"/>
              <a:gd name="connsiteX4947" fmla="*/ 2115872 w 43671952"/>
              <a:gd name="connsiteY4947" fmla="*/ 5741564 h 23902640"/>
              <a:gd name="connsiteX4948" fmla="*/ 2124110 w 43671952"/>
              <a:gd name="connsiteY4948" fmla="*/ 5753102 h 23902640"/>
              <a:gd name="connsiteX4949" fmla="*/ 2109830 w 43671952"/>
              <a:gd name="connsiteY4949" fmla="*/ 5743578 h 23902640"/>
              <a:gd name="connsiteX4950" fmla="*/ 1914566 w 43671952"/>
              <a:gd name="connsiteY4950" fmla="*/ 5738815 h 23902640"/>
              <a:gd name="connsiteX4951" fmla="*/ 1943141 w 43671952"/>
              <a:gd name="connsiteY4951" fmla="*/ 5753102 h 23902640"/>
              <a:gd name="connsiteX4952" fmla="*/ 1928850 w 43671952"/>
              <a:gd name="connsiteY4952" fmla="*/ 5795966 h 23902640"/>
              <a:gd name="connsiteX4953" fmla="*/ 1881231 w 43671952"/>
              <a:gd name="connsiteY4953" fmla="*/ 5772151 h 23902640"/>
              <a:gd name="connsiteX4954" fmla="*/ 1885992 w 43671952"/>
              <a:gd name="connsiteY4954" fmla="*/ 5748340 h 23902640"/>
              <a:gd name="connsiteX4955" fmla="*/ 1914566 w 43671952"/>
              <a:gd name="connsiteY4955" fmla="*/ 5738815 h 23902640"/>
              <a:gd name="connsiteX4956" fmla="*/ 2105059 w 43671952"/>
              <a:gd name="connsiteY4956" fmla="*/ 5705476 h 23902640"/>
              <a:gd name="connsiteX4957" fmla="*/ 2119350 w 43671952"/>
              <a:gd name="connsiteY4957" fmla="*/ 5710242 h 23902640"/>
              <a:gd name="connsiteX4958" fmla="*/ 2128873 w 43671952"/>
              <a:gd name="connsiteY4958" fmla="*/ 5724527 h 23902640"/>
              <a:gd name="connsiteX4959" fmla="*/ 2124110 w 43671952"/>
              <a:gd name="connsiteY4959" fmla="*/ 5738815 h 23902640"/>
              <a:gd name="connsiteX4960" fmla="*/ 2115872 w 43671952"/>
              <a:gd name="connsiteY4960" fmla="*/ 5741564 h 23902640"/>
              <a:gd name="connsiteX4961" fmla="*/ 2100298 w 43671952"/>
              <a:gd name="connsiteY4961" fmla="*/ 5719765 h 23902640"/>
              <a:gd name="connsiteX4962" fmla="*/ 2105059 w 43671952"/>
              <a:gd name="connsiteY4962" fmla="*/ 5705476 h 23902640"/>
              <a:gd name="connsiteX4963" fmla="*/ 2005051 w 43671952"/>
              <a:gd name="connsiteY4963" fmla="*/ 5681667 h 23902640"/>
              <a:gd name="connsiteX4964" fmla="*/ 2019336 w 43671952"/>
              <a:gd name="connsiteY4964" fmla="*/ 5686427 h 23902640"/>
              <a:gd name="connsiteX4965" fmla="*/ 2028865 w 43671952"/>
              <a:gd name="connsiteY4965" fmla="*/ 5715003 h 23902640"/>
              <a:gd name="connsiteX4966" fmla="*/ 1990761 w 43671952"/>
              <a:gd name="connsiteY4966" fmla="*/ 5734053 h 23902640"/>
              <a:gd name="connsiteX4967" fmla="*/ 1990761 w 43671952"/>
              <a:gd name="connsiteY4967" fmla="*/ 5686427 h 23902640"/>
              <a:gd name="connsiteX4968" fmla="*/ 2005051 w 43671952"/>
              <a:gd name="connsiteY4968" fmla="*/ 5681667 h 23902640"/>
              <a:gd name="connsiteX4969" fmla="*/ 25973115 w 43671952"/>
              <a:gd name="connsiteY4969" fmla="*/ 5665789 h 23902640"/>
              <a:gd name="connsiteX4970" fmla="*/ 25988991 w 43671952"/>
              <a:gd name="connsiteY4970" fmla="*/ 5678490 h 23902640"/>
              <a:gd name="connsiteX4971" fmla="*/ 25995339 w 43671952"/>
              <a:gd name="connsiteY4971" fmla="*/ 5697541 h 23902640"/>
              <a:gd name="connsiteX4972" fmla="*/ 25992163 w 43671952"/>
              <a:gd name="connsiteY4972" fmla="*/ 5716592 h 23902640"/>
              <a:gd name="connsiteX4973" fmla="*/ 25982639 w 43671952"/>
              <a:gd name="connsiteY4973" fmla="*/ 5722942 h 23902640"/>
              <a:gd name="connsiteX4974" fmla="*/ 25979463 w 43671952"/>
              <a:gd name="connsiteY4974" fmla="*/ 5726115 h 23902640"/>
              <a:gd name="connsiteX4975" fmla="*/ 25954063 w 43671952"/>
              <a:gd name="connsiteY4975" fmla="*/ 5716592 h 23902640"/>
              <a:gd name="connsiteX4976" fmla="*/ 25944539 w 43671952"/>
              <a:gd name="connsiteY4976" fmla="*/ 5697541 h 23902640"/>
              <a:gd name="connsiteX4977" fmla="*/ 25938191 w 43671952"/>
              <a:gd name="connsiteY4977" fmla="*/ 5688017 h 23902640"/>
              <a:gd name="connsiteX4978" fmla="*/ 25941363 w 43671952"/>
              <a:gd name="connsiteY4978" fmla="*/ 5675315 h 23902640"/>
              <a:gd name="connsiteX4979" fmla="*/ 25973115 w 43671952"/>
              <a:gd name="connsiteY4979" fmla="*/ 5665789 h 23902640"/>
              <a:gd name="connsiteX4980" fmla="*/ 20926663 w 43671952"/>
              <a:gd name="connsiteY4980" fmla="*/ 5591177 h 23902640"/>
              <a:gd name="connsiteX4981" fmla="*/ 20955235 w 43671952"/>
              <a:gd name="connsiteY4981" fmla="*/ 5600701 h 23902640"/>
              <a:gd name="connsiteX4982" fmla="*/ 20964763 w 43671952"/>
              <a:gd name="connsiteY4982" fmla="*/ 5629279 h 23902640"/>
              <a:gd name="connsiteX4983" fmla="*/ 20969523 w 43671952"/>
              <a:gd name="connsiteY4983" fmla="*/ 5643564 h 23902640"/>
              <a:gd name="connsiteX4984" fmla="*/ 20969523 w 43671952"/>
              <a:gd name="connsiteY4984" fmla="*/ 5895978 h 23902640"/>
              <a:gd name="connsiteX4985" fmla="*/ 20974287 w 43671952"/>
              <a:gd name="connsiteY4985" fmla="*/ 5919791 h 23902640"/>
              <a:gd name="connsiteX4986" fmla="*/ 20979051 w 43671952"/>
              <a:gd name="connsiteY4986" fmla="*/ 5981705 h 23902640"/>
              <a:gd name="connsiteX4987" fmla="*/ 20988575 w 43671952"/>
              <a:gd name="connsiteY4987" fmla="*/ 6048375 h 23902640"/>
              <a:gd name="connsiteX4988" fmla="*/ 20998099 w 43671952"/>
              <a:gd name="connsiteY4988" fmla="*/ 6096001 h 23902640"/>
              <a:gd name="connsiteX4989" fmla="*/ 21002863 w 43671952"/>
              <a:gd name="connsiteY4989" fmla="*/ 6115052 h 23902640"/>
              <a:gd name="connsiteX4990" fmla="*/ 21017151 w 43671952"/>
              <a:gd name="connsiteY4990" fmla="*/ 6157916 h 23902640"/>
              <a:gd name="connsiteX4991" fmla="*/ 21026675 w 43671952"/>
              <a:gd name="connsiteY4991" fmla="*/ 6186491 h 23902640"/>
              <a:gd name="connsiteX4992" fmla="*/ 21036199 w 43671952"/>
              <a:gd name="connsiteY4992" fmla="*/ 6243640 h 23902640"/>
              <a:gd name="connsiteX4993" fmla="*/ 21045723 w 43671952"/>
              <a:gd name="connsiteY4993" fmla="*/ 6286503 h 23902640"/>
              <a:gd name="connsiteX4994" fmla="*/ 21055251 w 43671952"/>
              <a:gd name="connsiteY4994" fmla="*/ 6315077 h 23902640"/>
              <a:gd name="connsiteX4995" fmla="*/ 21060011 w 43671952"/>
              <a:gd name="connsiteY4995" fmla="*/ 6329364 h 23902640"/>
              <a:gd name="connsiteX4996" fmla="*/ 21079063 w 43671952"/>
              <a:gd name="connsiteY4996" fmla="*/ 6357941 h 23902640"/>
              <a:gd name="connsiteX4997" fmla="*/ 21088587 w 43671952"/>
              <a:gd name="connsiteY4997" fmla="*/ 6372227 h 23902640"/>
              <a:gd name="connsiteX4998" fmla="*/ 21098111 w 43671952"/>
              <a:gd name="connsiteY4998" fmla="*/ 6400802 h 23902640"/>
              <a:gd name="connsiteX4999" fmla="*/ 21102875 w 43671952"/>
              <a:gd name="connsiteY4999" fmla="*/ 6415088 h 23902640"/>
              <a:gd name="connsiteX5000" fmla="*/ 21074299 w 43671952"/>
              <a:gd name="connsiteY5000" fmla="*/ 6424616 h 23902640"/>
              <a:gd name="connsiteX5001" fmla="*/ 21060011 w 43671952"/>
              <a:gd name="connsiteY5001" fmla="*/ 6429379 h 23902640"/>
              <a:gd name="connsiteX5002" fmla="*/ 21031439 w 43671952"/>
              <a:gd name="connsiteY5002" fmla="*/ 6424616 h 23902640"/>
              <a:gd name="connsiteX5003" fmla="*/ 21017151 w 43671952"/>
              <a:gd name="connsiteY5003" fmla="*/ 6419853 h 23902640"/>
              <a:gd name="connsiteX5004" fmla="*/ 20969523 w 43671952"/>
              <a:gd name="connsiteY5004" fmla="*/ 6405566 h 23902640"/>
              <a:gd name="connsiteX5005" fmla="*/ 20955235 w 43671952"/>
              <a:gd name="connsiteY5005" fmla="*/ 6400802 h 23902640"/>
              <a:gd name="connsiteX5006" fmla="*/ 20940951 w 43671952"/>
              <a:gd name="connsiteY5006" fmla="*/ 6396041 h 23902640"/>
              <a:gd name="connsiteX5007" fmla="*/ 20907615 w 43671952"/>
              <a:gd name="connsiteY5007" fmla="*/ 6400802 h 23902640"/>
              <a:gd name="connsiteX5008" fmla="*/ 20893323 w 43671952"/>
              <a:gd name="connsiteY5008" fmla="*/ 6405566 h 23902640"/>
              <a:gd name="connsiteX5009" fmla="*/ 20888563 w 43671952"/>
              <a:gd name="connsiteY5009" fmla="*/ 6419853 h 23902640"/>
              <a:gd name="connsiteX5010" fmla="*/ 20879039 w 43671952"/>
              <a:gd name="connsiteY5010" fmla="*/ 6434139 h 23902640"/>
              <a:gd name="connsiteX5011" fmla="*/ 20869511 w 43671952"/>
              <a:gd name="connsiteY5011" fmla="*/ 6462718 h 23902640"/>
              <a:gd name="connsiteX5012" fmla="*/ 20874275 w 43671952"/>
              <a:gd name="connsiteY5012" fmla="*/ 6524629 h 23902640"/>
              <a:gd name="connsiteX5013" fmla="*/ 20883799 w 43671952"/>
              <a:gd name="connsiteY5013" fmla="*/ 6581778 h 23902640"/>
              <a:gd name="connsiteX5014" fmla="*/ 20888563 w 43671952"/>
              <a:gd name="connsiteY5014" fmla="*/ 6667502 h 23902640"/>
              <a:gd name="connsiteX5015" fmla="*/ 20898087 w 43671952"/>
              <a:gd name="connsiteY5015" fmla="*/ 6696078 h 23902640"/>
              <a:gd name="connsiteX5016" fmla="*/ 20926663 w 43671952"/>
              <a:gd name="connsiteY5016" fmla="*/ 6705604 h 23902640"/>
              <a:gd name="connsiteX5017" fmla="*/ 20969523 w 43671952"/>
              <a:gd name="connsiteY5017" fmla="*/ 6743702 h 23902640"/>
              <a:gd name="connsiteX5018" fmla="*/ 20979051 w 43671952"/>
              <a:gd name="connsiteY5018" fmla="*/ 6757992 h 23902640"/>
              <a:gd name="connsiteX5019" fmla="*/ 20988575 w 43671952"/>
              <a:gd name="connsiteY5019" fmla="*/ 6786566 h 23902640"/>
              <a:gd name="connsiteX5020" fmla="*/ 20983811 w 43671952"/>
              <a:gd name="connsiteY5020" fmla="*/ 6819903 h 23902640"/>
              <a:gd name="connsiteX5021" fmla="*/ 20979051 w 43671952"/>
              <a:gd name="connsiteY5021" fmla="*/ 6834192 h 23902640"/>
              <a:gd name="connsiteX5022" fmla="*/ 20964763 w 43671952"/>
              <a:gd name="connsiteY5022" fmla="*/ 6843716 h 23902640"/>
              <a:gd name="connsiteX5023" fmla="*/ 20931423 w 43671952"/>
              <a:gd name="connsiteY5023" fmla="*/ 6834192 h 23902640"/>
              <a:gd name="connsiteX5024" fmla="*/ 20917139 w 43671952"/>
              <a:gd name="connsiteY5024" fmla="*/ 6824664 h 23902640"/>
              <a:gd name="connsiteX5025" fmla="*/ 20893323 w 43671952"/>
              <a:gd name="connsiteY5025" fmla="*/ 6791328 h 23902640"/>
              <a:gd name="connsiteX5026" fmla="*/ 20879039 w 43671952"/>
              <a:gd name="connsiteY5026" fmla="*/ 6781802 h 23902640"/>
              <a:gd name="connsiteX5027" fmla="*/ 20864751 w 43671952"/>
              <a:gd name="connsiteY5027" fmla="*/ 6791328 h 23902640"/>
              <a:gd name="connsiteX5028" fmla="*/ 20850463 w 43671952"/>
              <a:gd name="connsiteY5028" fmla="*/ 6796089 h 23902640"/>
              <a:gd name="connsiteX5029" fmla="*/ 20836175 w 43671952"/>
              <a:gd name="connsiteY5029" fmla="*/ 6810377 h 23902640"/>
              <a:gd name="connsiteX5030" fmla="*/ 20807599 w 43671952"/>
              <a:gd name="connsiteY5030" fmla="*/ 6829426 h 23902640"/>
              <a:gd name="connsiteX5031" fmla="*/ 20793311 w 43671952"/>
              <a:gd name="connsiteY5031" fmla="*/ 6838952 h 23902640"/>
              <a:gd name="connsiteX5032" fmla="*/ 20769499 w 43671952"/>
              <a:gd name="connsiteY5032" fmla="*/ 6819903 h 23902640"/>
              <a:gd name="connsiteX5033" fmla="*/ 20774263 w 43671952"/>
              <a:gd name="connsiteY5033" fmla="*/ 6819903 h 23902640"/>
              <a:gd name="connsiteX5034" fmla="*/ 20779023 w 43671952"/>
              <a:gd name="connsiteY5034" fmla="*/ 6696078 h 23902640"/>
              <a:gd name="connsiteX5035" fmla="*/ 20798075 w 43671952"/>
              <a:gd name="connsiteY5035" fmla="*/ 6653216 h 23902640"/>
              <a:gd name="connsiteX5036" fmla="*/ 20812363 w 43671952"/>
              <a:gd name="connsiteY5036" fmla="*/ 6624640 h 23902640"/>
              <a:gd name="connsiteX5037" fmla="*/ 20821887 w 43671952"/>
              <a:gd name="connsiteY5037" fmla="*/ 6596066 h 23902640"/>
              <a:gd name="connsiteX5038" fmla="*/ 20817127 w 43671952"/>
              <a:gd name="connsiteY5038" fmla="*/ 6519865 h 23902640"/>
              <a:gd name="connsiteX5039" fmla="*/ 20812363 w 43671952"/>
              <a:gd name="connsiteY5039" fmla="*/ 6505578 h 23902640"/>
              <a:gd name="connsiteX5040" fmla="*/ 20802839 w 43671952"/>
              <a:gd name="connsiteY5040" fmla="*/ 6467477 h 23902640"/>
              <a:gd name="connsiteX5041" fmla="*/ 20798075 w 43671952"/>
              <a:gd name="connsiteY5041" fmla="*/ 6448427 h 23902640"/>
              <a:gd name="connsiteX5042" fmla="*/ 20793311 w 43671952"/>
              <a:gd name="connsiteY5042" fmla="*/ 6434139 h 23902640"/>
              <a:gd name="connsiteX5043" fmla="*/ 20807599 w 43671952"/>
              <a:gd name="connsiteY5043" fmla="*/ 6372227 h 23902640"/>
              <a:gd name="connsiteX5044" fmla="*/ 20817127 w 43671952"/>
              <a:gd name="connsiteY5044" fmla="*/ 6357941 h 23902640"/>
              <a:gd name="connsiteX5045" fmla="*/ 20826651 w 43671952"/>
              <a:gd name="connsiteY5045" fmla="*/ 6329364 h 23902640"/>
              <a:gd name="connsiteX5046" fmla="*/ 20831413 w 43671952"/>
              <a:gd name="connsiteY5046" fmla="*/ 6315077 h 23902640"/>
              <a:gd name="connsiteX5047" fmla="*/ 20836175 w 43671952"/>
              <a:gd name="connsiteY5047" fmla="*/ 6276978 h 23902640"/>
              <a:gd name="connsiteX5048" fmla="*/ 20845699 w 43671952"/>
              <a:gd name="connsiteY5048" fmla="*/ 6248404 h 23902640"/>
              <a:gd name="connsiteX5049" fmla="*/ 20850463 w 43671952"/>
              <a:gd name="connsiteY5049" fmla="*/ 6234116 h 23902640"/>
              <a:gd name="connsiteX5050" fmla="*/ 20859987 w 43671952"/>
              <a:gd name="connsiteY5050" fmla="*/ 6219829 h 23902640"/>
              <a:gd name="connsiteX5051" fmla="*/ 20864751 w 43671952"/>
              <a:gd name="connsiteY5051" fmla="*/ 6143627 h 23902640"/>
              <a:gd name="connsiteX5052" fmla="*/ 20859987 w 43671952"/>
              <a:gd name="connsiteY5052" fmla="*/ 6129341 h 23902640"/>
              <a:gd name="connsiteX5053" fmla="*/ 20850463 w 43671952"/>
              <a:gd name="connsiteY5053" fmla="*/ 6115052 h 23902640"/>
              <a:gd name="connsiteX5054" fmla="*/ 20840939 w 43671952"/>
              <a:gd name="connsiteY5054" fmla="*/ 6086478 h 23902640"/>
              <a:gd name="connsiteX5055" fmla="*/ 20836175 w 43671952"/>
              <a:gd name="connsiteY5055" fmla="*/ 6072191 h 23902640"/>
              <a:gd name="connsiteX5056" fmla="*/ 20831413 w 43671952"/>
              <a:gd name="connsiteY5056" fmla="*/ 5900741 h 23902640"/>
              <a:gd name="connsiteX5057" fmla="*/ 20826651 w 43671952"/>
              <a:gd name="connsiteY5057" fmla="*/ 5867403 h 23902640"/>
              <a:gd name="connsiteX5058" fmla="*/ 20831413 w 43671952"/>
              <a:gd name="connsiteY5058" fmla="*/ 5743578 h 23902640"/>
              <a:gd name="connsiteX5059" fmla="*/ 20845699 w 43671952"/>
              <a:gd name="connsiteY5059" fmla="*/ 5715003 h 23902640"/>
              <a:gd name="connsiteX5060" fmla="*/ 20859987 w 43671952"/>
              <a:gd name="connsiteY5060" fmla="*/ 5705476 h 23902640"/>
              <a:gd name="connsiteX5061" fmla="*/ 20879039 w 43671952"/>
              <a:gd name="connsiteY5061" fmla="*/ 5676903 h 23902640"/>
              <a:gd name="connsiteX5062" fmla="*/ 20888563 w 43671952"/>
              <a:gd name="connsiteY5062" fmla="*/ 5662616 h 23902640"/>
              <a:gd name="connsiteX5063" fmla="*/ 20898087 w 43671952"/>
              <a:gd name="connsiteY5063" fmla="*/ 5634039 h 23902640"/>
              <a:gd name="connsiteX5064" fmla="*/ 20912375 w 43671952"/>
              <a:gd name="connsiteY5064" fmla="*/ 5605466 h 23902640"/>
              <a:gd name="connsiteX5065" fmla="*/ 20926663 w 43671952"/>
              <a:gd name="connsiteY5065" fmla="*/ 5591177 h 23902640"/>
              <a:gd name="connsiteX5066" fmla="*/ 26195363 w 43671952"/>
              <a:gd name="connsiteY5066" fmla="*/ 5548315 h 23902640"/>
              <a:gd name="connsiteX5067" fmla="*/ 26223939 w 43671952"/>
              <a:gd name="connsiteY5067" fmla="*/ 5551491 h 23902640"/>
              <a:gd name="connsiteX5068" fmla="*/ 26227115 w 43671952"/>
              <a:gd name="connsiteY5068" fmla="*/ 5561014 h 23902640"/>
              <a:gd name="connsiteX5069" fmla="*/ 26223939 w 43671952"/>
              <a:gd name="connsiteY5069" fmla="*/ 5586415 h 23902640"/>
              <a:gd name="connsiteX5070" fmla="*/ 26217591 w 43671952"/>
              <a:gd name="connsiteY5070" fmla="*/ 5605466 h 23902640"/>
              <a:gd name="connsiteX5071" fmla="*/ 26208063 w 43671952"/>
              <a:gd name="connsiteY5071" fmla="*/ 5624517 h 23902640"/>
              <a:gd name="connsiteX5072" fmla="*/ 26198539 w 43671952"/>
              <a:gd name="connsiteY5072" fmla="*/ 5630864 h 23902640"/>
              <a:gd name="connsiteX5073" fmla="*/ 26185839 w 43671952"/>
              <a:gd name="connsiteY5073" fmla="*/ 5634039 h 23902640"/>
              <a:gd name="connsiteX5074" fmla="*/ 26176315 w 43671952"/>
              <a:gd name="connsiteY5074" fmla="*/ 5640390 h 23902640"/>
              <a:gd name="connsiteX5075" fmla="*/ 26163615 w 43671952"/>
              <a:gd name="connsiteY5075" fmla="*/ 5643564 h 23902640"/>
              <a:gd name="connsiteX5076" fmla="*/ 26154091 w 43671952"/>
              <a:gd name="connsiteY5076" fmla="*/ 5646740 h 23902640"/>
              <a:gd name="connsiteX5077" fmla="*/ 26141391 w 43671952"/>
              <a:gd name="connsiteY5077" fmla="*/ 5643564 h 23902640"/>
              <a:gd name="connsiteX5078" fmla="*/ 26144563 w 43671952"/>
              <a:gd name="connsiteY5078" fmla="*/ 5634039 h 23902640"/>
              <a:gd name="connsiteX5079" fmla="*/ 26141391 w 43671952"/>
              <a:gd name="connsiteY5079" fmla="*/ 5605466 h 23902640"/>
              <a:gd name="connsiteX5080" fmla="*/ 26147739 w 43671952"/>
              <a:gd name="connsiteY5080" fmla="*/ 5595942 h 23902640"/>
              <a:gd name="connsiteX5081" fmla="*/ 26157263 w 43671952"/>
              <a:gd name="connsiteY5081" fmla="*/ 5586415 h 23902640"/>
              <a:gd name="connsiteX5082" fmla="*/ 26173139 w 43671952"/>
              <a:gd name="connsiteY5082" fmla="*/ 5570539 h 23902640"/>
              <a:gd name="connsiteX5083" fmla="*/ 26176315 w 43671952"/>
              <a:gd name="connsiteY5083" fmla="*/ 5561014 h 23902640"/>
              <a:gd name="connsiteX5084" fmla="*/ 26195363 w 43671952"/>
              <a:gd name="connsiteY5084" fmla="*/ 5548315 h 23902640"/>
              <a:gd name="connsiteX5085" fmla="*/ 30575279 w 43671952"/>
              <a:gd name="connsiteY5085" fmla="*/ 5531647 h 23902640"/>
              <a:gd name="connsiteX5086" fmla="*/ 30606235 w 43671952"/>
              <a:gd name="connsiteY5086" fmla="*/ 5536411 h 23902640"/>
              <a:gd name="connsiteX5087" fmla="*/ 30620519 w 43671952"/>
              <a:gd name="connsiteY5087" fmla="*/ 5541171 h 23902640"/>
              <a:gd name="connsiteX5088" fmla="*/ 30627663 w 43671952"/>
              <a:gd name="connsiteY5088" fmla="*/ 5543554 h 23902640"/>
              <a:gd name="connsiteX5089" fmla="*/ 30634807 w 43671952"/>
              <a:gd name="connsiteY5089" fmla="*/ 5548315 h 23902640"/>
              <a:gd name="connsiteX5090" fmla="*/ 30651479 w 43671952"/>
              <a:gd name="connsiteY5090" fmla="*/ 5553079 h 23902640"/>
              <a:gd name="connsiteX5091" fmla="*/ 30665763 w 43671952"/>
              <a:gd name="connsiteY5091" fmla="*/ 5557840 h 23902640"/>
              <a:gd name="connsiteX5092" fmla="*/ 30672907 w 43671952"/>
              <a:gd name="connsiteY5092" fmla="*/ 5560222 h 23902640"/>
              <a:gd name="connsiteX5093" fmla="*/ 30680051 w 43671952"/>
              <a:gd name="connsiteY5093" fmla="*/ 5564986 h 23902640"/>
              <a:gd name="connsiteX5094" fmla="*/ 30689579 w 43671952"/>
              <a:gd name="connsiteY5094" fmla="*/ 5567366 h 23902640"/>
              <a:gd name="connsiteX5095" fmla="*/ 30703863 w 43671952"/>
              <a:gd name="connsiteY5095" fmla="*/ 5572126 h 23902640"/>
              <a:gd name="connsiteX5096" fmla="*/ 30711007 w 43671952"/>
              <a:gd name="connsiteY5096" fmla="*/ 5574508 h 23902640"/>
              <a:gd name="connsiteX5097" fmla="*/ 30718151 w 43671952"/>
              <a:gd name="connsiteY5097" fmla="*/ 5579273 h 23902640"/>
              <a:gd name="connsiteX5098" fmla="*/ 30741963 w 43671952"/>
              <a:gd name="connsiteY5098" fmla="*/ 5586415 h 23902640"/>
              <a:gd name="connsiteX5099" fmla="*/ 30763395 w 43671952"/>
              <a:gd name="connsiteY5099" fmla="*/ 5595942 h 23902640"/>
              <a:gd name="connsiteX5100" fmla="*/ 30770539 w 43671952"/>
              <a:gd name="connsiteY5100" fmla="*/ 5598322 h 23902640"/>
              <a:gd name="connsiteX5101" fmla="*/ 30784827 w 43671952"/>
              <a:gd name="connsiteY5101" fmla="*/ 5605466 h 23902640"/>
              <a:gd name="connsiteX5102" fmla="*/ 30791971 w 43671952"/>
              <a:gd name="connsiteY5102" fmla="*/ 5610226 h 23902640"/>
              <a:gd name="connsiteX5103" fmla="*/ 30808639 w 43671952"/>
              <a:gd name="connsiteY5103" fmla="*/ 5614992 h 23902640"/>
              <a:gd name="connsiteX5104" fmla="*/ 30906271 w 43671952"/>
              <a:gd name="connsiteY5104" fmla="*/ 5617372 h 23902640"/>
              <a:gd name="connsiteX5105" fmla="*/ 30915795 w 43671952"/>
              <a:gd name="connsiteY5105" fmla="*/ 5631658 h 23902640"/>
              <a:gd name="connsiteX5106" fmla="*/ 30920559 w 43671952"/>
              <a:gd name="connsiteY5106" fmla="*/ 5645946 h 23902640"/>
              <a:gd name="connsiteX5107" fmla="*/ 30920559 w 43671952"/>
              <a:gd name="connsiteY5107" fmla="*/ 5691191 h 23902640"/>
              <a:gd name="connsiteX5108" fmla="*/ 30927703 w 43671952"/>
              <a:gd name="connsiteY5108" fmla="*/ 5695952 h 23902640"/>
              <a:gd name="connsiteX5109" fmla="*/ 30958659 w 43671952"/>
              <a:gd name="connsiteY5109" fmla="*/ 5703097 h 23902640"/>
              <a:gd name="connsiteX5110" fmla="*/ 30980091 w 43671952"/>
              <a:gd name="connsiteY5110" fmla="*/ 5710242 h 23902640"/>
              <a:gd name="connsiteX5111" fmla="*/ 30987235 w 43671952"/>
              <a:gd name="connsiteY5111" fmla="*/ 5712621 h 23902640"/>
              <a:gd name="connsiteX5112" fmla="*/ 31001519 w 43671952"/>
              <a:gd name="connsiteY5112" fmla="*/ 5719765 h 23902640"/>
              <a:gd name="connsiteX5113" fmla="*/ 31008663 w 43671952"/>
              <a:gd name="connsiteY5113" fmla="*/ 5724527 h 23902640"/>
              <a:gd name="connsiteX5114" fmla="*/ 31018191 w 43671952"/>
              <a:gd name="connsiteY5114" fmla="*/ 5726910 h 23902640"/>
              <a:gd name="connsiteX5115" fmla="*/ 31032479 w 43671952"/>
              <a:gd name="connsiteY5115" fmla="*/ 5731671 h 23902640"/>
              <a:gd name="connsiteX5116" fmla="*/ 31039619 w 43671952"/>
              <a:gd name="connsiteY5116" fmla="*/ 5734053 h 23902640"/>
              <a:gd name="connsiteX5117" fmla="*/ 31061051 w 43671952"/>
              <a:gd name="connsiteY5117" fmla="*/ 5743578 h 23902640"/>
              <a:gd name="connsiteX5118" fmla="*/ 31068195 w 43671952"/>
              <a:gd name="connsiteY5118" fmla="*/ 5745961 h 23902640"/>
              <a:gd name="connsiteX5119" fmla="*/ 31075339 w 43671952"/>
              <a:gd name="connsiteY5119" fmla="*/ 5748340 h 23902640"/>
              <a:gd name="connsiteX5120" fmla="*/ 31077719 w 43671952"/>
              <a:gd name="connsiteY5120" fmla="*/ 5755485 h 23902640"/>
              <a:gd name="connsiteX5121" fmla="*/ 31082483 w 43671952"/>
              <a:gd name="connsiteY5121" fmla="*/ 5762628 h 23902640"/>
              <a:gd name="connsiteX5122" fmla="*/ 31087247 w 43671952"/>
              <a:gd name="connsiteY5122" fmla="*/ 5776914 h 23902640"/>
              <a:gd name="connsiteX5123" fmla="*/ 31080103 w 43671952"/>
              <a:gd name="connsiteY5123" fmla="*/ 5793585 h 23902640"/>
              <a:gd name="connsiteX5124" fmla="*/ 31072959 w 43671952"/>
              <a:gd name="connsiteY5124" fmla="*/ 5795966 h 23902640"/>
              <a:gd name="connsiteX5125" fmla="*/ 31065815 w 43671952"/>
              <a:gd name="connsiteY5125" fmla="*/ 5800727 h 23902640"/>
              <a:gd name="connsiteX5126" fmla="*/ 31058671 w 43671952"/>
              <a:gd name="connsiteY5126" fmla="*/ 5803110 h 23902640"/>
              <a:gd name="connsiteX5127" fmla="*/ 31011047 w 43671952"/>
              <a:gd name="connsiteY5127" fmla="*/ 5807871 h 23902640"/>
              <a:gd name="connsiteX5128" fmla="*/ 30896747 w 43671952"/>
              <a:gd name="connsiteY5128" fmla="*/ 5803110 h 23902640"/>
              <a:gd name="connsiteX5129" fmla="*/ 30882459 w 43671952"/>
              <a:gd name="connsiteY5129" fmla="*/ 5800727 h 23902640"/>
              <a:gd name="connsiteX5130" fmla="*/ 30875315 w 43671952"/>
              <a:gd name="connsiteY5130" fmla="*/ 5798344 h 23902640"/>
              <a:gd name="connsiteX5131" fmla="*/ 30834835 w 43671952"/>
              <a:gd name="connsiteY5131" fmla="*/ 5795966 h 23902640"/>
              <a:gd name="connsiteX5132" fmla="*/ 30827691 w 43671952"/>
              <a:gd name="connsiteY5132" fmla="*/ 5793585 h 23902640"/>
              <a:gd name="connsiteX5133" fmla="*/ 30818163 w 43671952"/>
              <a:gd name="connsiteY5133" fmla="*/ 5779297 h 23902640"/>
              <a:gd name="connsiteX5134" fmla="*/ 30808639 w 43671952"/>
              <a:gd name="connsiteY5134" fmla="*/ 5757868 h 23902640"/>
              <a:gd name="connsiteX5135" fmla="*/ 30806259 w 43671952"/>
              <a:gd name="connsiteY5135" fmla="*/ 5750722 h 23902640"/>
              <a:gd name="connsiteX5136" fmla="*/ 30801495 w 43671952"/>
              <a:gd name="connsiteY5136" fmla="*/ 5695952 h 23902640"/>
              <a:gd name="connsiteX5137" fmla="*/ 30794351 w 43671952"/>
              <a:gd name="connsiteY5137" fmla="*/ 5679284 h 23902640"/>
              <a:gd name="connsiteX5138" fmla="*/ 30787207 w 43671952"/>
              <a:gd name="connsiteY5138" fmla="*/ 5676903 h 23902640"/>
              <a:gd name="connsiteX5139" fmla="*/ 30780063 w 43671952"/>
              <a:gd name="connsiteY5139" fmla="*/ 5669761 h 23902640"/>
              <a:gd name="connsiteX5140" fmla="*/ 30775303 w 43671952"/>
              <a:gd name="connsiteY5140" fmla="*/ 5662616 h 23902640"/>
              <a:gd name="connsiteX5141" fmla="*/ 30761015 w 43671952"/>
              <a:gd name="connsiteY5141" fmla="*/ 5657854 h 23902640"/>
              <a:gd name="connsiteX5142" fmla="*/ 30756251 w 43671952"/>
              <a:gd name="connsiteY5142" fmla="*/ 5650710 h 23902640"/>
              <a:gd name="connsiteX5143" fmla="*/ 30741963 w 43671952"/>
              <a:gd name="connsiteY5143" fmla="*/ 5643564 h 23902640"/>
              <a:gd name="connsiteX5144" fmla="*/ 30727679 w 43671952"/>
              <a:gd name="connsiteY5144" fmla="*/ 5636422 h 23902640"/>
              <a:gd name="connsiteX5145" fmla="*/ 30720535 w 43671952"/>
              <a:gd name="connsiteY5145" fmla="*/ 5631658 h 23902640"/>
              <a:gd name="connsiteX5146" fmla="*/ 30713391 w 43671952"/>
              <a:gd name="connsiteY5146" fmla="*/ 5629279 h 23902640"/>
              <a:gd name="connsiteX5147" fmla="*/ 30706247 w 43671952"/>
              <a:gd name="connsiteY5147" fmla="*/ 5624517 h 23902640"/>
              <a:gd name="connsiteX5148" fmla="*/ 30691959 w 43671952"/>
              <a:gd name="connsiteY5148" fmla="*/ 5619752 h 23902640"/>
              <a:gd name="connsiteX5149" fmla="*/ 30675291 w 43671952"/>
              <a:gd name="connsiteY5149" fmla="*/ 5614992 h 23902640"/>
              <a:gd name="connsiteX5150" fmla="*/ 30658619 w 43671952"/>
              <a:gd name="connsiteY5150" fmla="*/ 5610226 h 23902640"/>
              <a:gd name="connsiteX5151" fmla="*/ 30644335 w 43671952"/>
              <a:gd name="connsiteY5151" fmla="*/ 5607846 h 23902640"/>
              <a:gd name="connsiteX5152" fmla="*/ 30622903 w 43671952"/>
              <a:gd name="connsiteY5152" fmla="*/ 5600701 h 23902640"/>
              <a:gd name="connsiteX5153" fmla="*/ 30615759 w 43671952"/>
              <a:gd name="connsiteY5153" fmla="*/ 5598322 h 23902640"/>
              <a:gd name="connsiteX5154" fmla="*/ 30608615 w 43671952"/>
              <a:gd name="connsiteY5154" fmla="*/ 5593559 h 23902640"/>
              <a:gd name="connsiteX5155" fmla="*/ 30599091 w 43671952"/>
              <a:gd name="connsiteY5155" fmla="*/ 5591177 h 23902640"/>
              <a:gd name="connsiteX5156" fmla="*/ 30591947 w 43671952"/>
              <a:gd name="connsiteY5156" fmla="*/ 5588796 h 23902640"/>
              <a:gd name="connsiteX5157" fmla="*/ 30568135 w 43671952"/>
              <a:gd name="connsiteY5157" fmla="*/ 5564986 h 23902640"/>
              <a:gd name="connsiteX5158" fmla="*/ 30563371 w 43671952"/>
              <a:gd name="connsiteY5158" fmla="*/ 5555460 h 23902640"/>
              <a:gd name="connsiteX5159" fmla="*/ 30568135 w 43671952"/>
              <a:gd name="connsiteY5159" fmla="*/ 5550696 h 23902640"/>
              <a:gd name="connsiteX5160" fmla="*/ 30575279 w 43671952"/>
              <a:gd name="connsiteY5160" fmla="*/ 5531647 h 23902640"/>
              <a:gd name="connsiteX5161" fmla="*/ 23610919 w 43671952"/>
              <a:gd name="connsiteY5161" fmla="*/ 5503865 h 23902640"/>
              <a:gd name="connsiteX5162" fmla="*/ 23626791 w 43671952"/>
              <a:gd name="connsiteY5162" fmla="*/ 5507042 h 23902640"/>
              <a:gd name="connsiteX5163" fmla="*/ 23629971 w 43671952"/>
              <a:gd name="connsiteY5163" fmla="*/ 5532441 h 23902640"/>
              <a:gd name="connsiteX5164" fmla="*/ 23620443 w 43671952"/>
              <a:gd name="connsiteY5164" fmla="*/ 5538792 h 23902640"/>
              <a:gd name="connsiteX5165" fmla="*/ 23607743 w 43671952"/>
              <a:gd name="connsiteY5165" fmla="*/ 5541965 h 23902640"/>
              <a:gd name="connsiteX5166" fmla="*/ 23601395 w 43671952"/>
              <a:gd name="connsiteY5166" fmla="*/ 5507042 h 23902640"/>
              <a:gd name="connsiteX5167" fmla="*/ 23610919 w 43671952"/>
              <a:gd name="connsiteY5167" fmla="*/ 5503865 h 23902640"/>
              <a:gd name="connsiteX5168" fmla="*/ 23410891 w 43671952"/>
              <a:gd name="connsiteY5168" fmla="*/ 5497516 h 23902640"/>
              <a:gd name="connsiteX5169" fmla="*/ 23423591 w 43671952"/>
              <a:gd name="connsiteY5169" fmla="*/ 5500690 h 23902640"/>
              <a:gd name="connsiteX5170" fmla="*/ 23426767 w 43671952"/>
              <a:gd name="connsiteY5170" fmla="*/ 5510217 h 23902640"/>
              <a:gd name="connsiteX5171" fmla="*/ 23417239 w 43671952"/>
              <a:gd name="connsiteY5171" fmla="*/ 5541965 h 23902640"/>
              <a:gd name="connsiteX5172" fmla="*/ 23407715 w 43671952"/>
              <a:gd name="connsiteY5172" fmla="*/ 5545140 h 23902640"/>
              <a:gd name="connsiteX5173" fmla="*/ 23401367 w 43671952"/>
              <a:gd name="connsiteY5173" fmla="*/ 5551491 h 23902640"/>
              <a:gd name="connsiteX5174" fmla="*/ 23379139 w 43671952"/>
              <a:gd name="connsiteY5174" fmla="*/ 5535615 h 23902640"/>
              <a:gd name="connsiteX5175" fmla="*/ 23382315 w 43671952"/>
              <a:gd name="connsiteY5175" fmla="*/ 5513392 h 23902640"/>
              <a:gd name="connsiteX5176" fmla="*/ 23410891 w 43671952"/>
              <a:gd name="connsiteY5176" fmla="*/ 5497516 h 23902640"/>
              <a:gd name="connsiteX5177" fmla="*/ 26344591 w 43671952"/>
              <a:gd name="connsiteY5177" fmla="*/ 5421317 h 23902640"/>
              <a:gd name="connsiteX5178" fmla="*/ 26379515 w 43671952"/>
              <a:gd name="connsiteY5178" fmla="*/ 5434017 h 23902640"/>
              <a:gd name="connsiteX5179" fmla="*/ 26385863 w 43671952"/>
              <a:gd name="connsiteY5179" fmla="*/ 5453066 h 23902640"/>
              <a:gd name="connsiteX5180" fmla="*/ 26389039 w 43671952"/>
              <a:gd name="connsiteY5180" fmla="*/ 5462589 h 23902640"/>
              <a:gd name="connsiteX5181" fmla="*/ 26382691 w 43671952"/>
              <a:gd name="connsiteY5181" fmla="*/ 5516566 h 23902640"/>
              <a:gd name="connsiteX5182" fmla="*/ 26366815 w 43671952"/>
              <a:gd name="connsiteY5182" fmla="*/ 5541965 h 23902640"/>
              <a:gd name="connsiteX5183" fmla="*/ 26360463 w 43671952"/>
              <a:gd name="connsiteY5183" fmla="*/ 5548315 h 23902640"/>
              <a:gd name="connsiteX5184" fmla="*/ 26325539 w 43671952"/>
              <a:gd name="connsiteY5184" fmla="*/ 5507042 h 23902640"/>
              <a:gd name="connsiteX5185" fmla="*/ 26319191 w 43671952"/>
              <a:gd name="connsiteY5185" fmla="*/ 5497516 h 23902640"/>
              <a:gd name="connsiteX5186" fmla="*/ 26312839 w 43671952"/>
              <a:gd name="connsiteY5186" fmla="*/ 5487990 h 23902640"/>
              <a:gd name="connsiteX5187" fmla="*/ 26309663 w 43671952"/>
              <a:gd name="connsiteY5187" fmla="*/ 5478466 h 23902640"/>
              <a:gd name="connsiteX5188" fmla="*/ 26312839 w 43671952"/>
              <a:gd name="connsiteY5188" fmla="*/ 5449888 h 23902640"/>
              <a:gd name="connsiteX5189" fmla="*/ 26335063 w 43671952"/>
              <a:gd name="connsiteY5189" fmla="*/ 5424492 h 23902640"/>
              <a:gd name="connsiteX5190" fmla="*/ 26344591 w 43671952"/>
              <a:gd name="connsiteY5190" fmla="*/ 5421317 h 23902640"/>
              <a:gd name="connsiteX5191" fmla="*/ 26525563 w 43671952"/>
              <a:gd name="connsiteY5191" fmla="*/ 5278441 h 23902640"/>
              <a:gd name="connsiteX5192" fmla="*/ 26582715 w 43671952"/>
              <a:gd name="connsiteY5192" fmla="*/ 5281614 h 23902640"/>
              <a:gd name="connsiteX5193" fmla="*/ 26595415 w 43671952"/>
              <a:gd name="connsiteY5193" fmla="*/ 5284791 h 23902640"/>
              <a:gd name="connsiteX5194" fmla="*/ 26614463 w 43671952"/>
              <a:gd name="connsiteY5194" fmla="*/ 5291141 h 23902640"/>
              <a:gd name="connsiteX5195" fmla="*/ 26630339 w 43671952"/>
              <a:gd name="connsiteY5195" fmla="*/ 5319716 h 23902640"/>
              <a:gd name="connsiteX5196" fmla="*/ 26620815 w 43671952"/>
              <a:gd name="connsiteY5196" fmla="*/ 5341941 h 23902640"/>
              <a:gd name="connsiteX5197" fmla="*/ 26601763 w 43671952"/>
              <a:gd name="connsiteY5197" fmla="*/ 5348290 h 23902640"/>
              <a:gd name="connsiteX5198" fmla="*/ 26589063 w 43671952"/>
              <a:gd name="connsiteY5198" fmla="*/ 5345114 h 23902640"/>
              <a:gd name="connsiteX5199" fmla="*/ 26566839 w 43671952"/>
              <a:gd name="connsiteY5199" fmla="*/ 5329240 h 23902640"/>
              <a:gd name="connsiteX5200" fmla="*/ 26509691 w 43671952"/>
              <a:gd name="connsiteY5200" fmla="*/ 5319716 h 23902640"/>
              <a:gd name="connsiteX5201" fmla="*/ 26506515 w 43671952"/>
              <a:gd name="connsiteY5201" fmla="*/ 5287966 h 23902640"/>
              <a:gd name="connsiteX5202" fmla="*/ 26516039 w 43671952"/>
              <a:gd name="connsiteY5202" fmla="*/ 5284791 h 23902640"/>
              <a:gd name="connsiteX5203" fmla="*/ 26525563 w 43671952"/>
              <a:gd name="connsiteY5203" fmla="*/ 5278441 h 23902640"/>
              <a:gd name="connsiteX5204" fmla="*/ 29977583 w 43671952"/>
              <a:gd name="connsiteY5204" fmla="*/ 5241135 h 23902640"/>
              <a:gd name="connsiteX5205" fmla="*/ 30032351 w 43671952"/>
              <a:gd name="connsiteY5205" fmla="*/ 5243516 h 23902640"/>
              <a:gd name="connsiteX5206" fmla="*/ 30039495 w 43671952"/>
              <a:gd name="connsiteY5206" fmla="*/ 5245895 h 23902640"/>
              <a:gd name="connsiteX5207" fmla="*/ 30046639 w 43671952"/>
              <a:gd name="connsiteY5207" fmla="*/ 5250661 h 23902640"/>
              <a:gd name="connsiteX5208" fmla="*/ 30053783 w 43671952"/>
              <a:gd name="connsiteY5208" fmla="*/ 5253039 h 23902640"/>
              <a:gd name="connsiteX5209" fmla="*/ 30060927 w 43671952"/>
              <a:gd name="connsiteY5209" fmla="*/ 5257804 h 23902640"/>
              <a:gd name="connsiteX5210" fmla="*/ 30075215 w 43671952"/>
              <a:gd name="connsiteY5210" fmla="*/ 5262566 h 23902640"/>
              <a:gd name="connsiteX5211" fmla="*/ 30079979 w 43671952"/>
              <a:gd name="connsiteY5211" fmla="*/ 5269710 h 23902640"/>
              <a:gd name="connsiteX5212" fmla="*/ 30094263 w 43671952"/>
              <a:gd name="connsiteY5212" fmla="*/ 5279233 h 23902640"/>
              <a:gd name="connsiteX5213" fmla="*/ 30099027 w 43671952"/>
              <a:gd name="connsiteY5213" fmla="*/ 5293521 h 23902640"/>
              <a:gd name="connsiteX5214" fmla="*/ 30101407 w 43671952"/>
              <a:gd name="connsiteY5214" fmla="*/ 5300667 h 23902640"/>
              <a:gd name="connsiteX5215" fmla="*/ 30099027 w 43671952"/>
              <a:gd name="connsiteY5215" fmla="*/ 5307810 h 23902640"/>
              <a:gd name="connsiteX5216" fmla="*/ 30091883 w 43671952"/>
              <a:gd name="connsiteY5216" fmla="*/ 5310193 h 23902640"/>
              <a:gd name="connsiteX5217" fmla="*/ 30075215 w 43671952"/>
              <a:gd name="connsiteY5217" fmla="*/ 5314953 h 23902640"/>
              <a:gd name="connsiteX5218" fmla="*/ 30037115 w 43671952"/>
              <a:gd name="connsiteY5218" fmla="*/ 5307810 h 23902640"/>
              <a:gd name="connsiteX5219" fmla="*/ 30049019 w 43671952"/>
              <a:gd name="connsiteY5219" fmla="*/ 5312571 h 23902640"/>
              <a:gd name="connsiteX5220" fmla="*/ 30032351 w 43671952"/>
              <a:gd name="connsiteY5220" fmla="*/ 5300667 h 23902640"/>
              <a:gd name="connsiteX5221" fmla="*/ 30018063 w 43671952"/>
              <a:gd name="connsiteY5221" fmla="*/ 5295903 h 23902640"/>
              <a:gd name="connsiteX5222" fmla="*/ 30010919 w 43671952"/>
              <a:gd name="connsiteY5222" fmla="*/ 5291141 h 23902640"/>
              <a:gd name="connsiteX5223" fmla="*/ 30003779 w 43671952"/>
              <a:gd name="connsiteY5223" fmla="*/ 5283997 h 23902640"/>
              <a:gd name="connsiteX5224" fmla="*/ 29996635 w 43671952"/>
              <a:gd name="connsiteY5224" fmla="*/ 5281614 h 23902640"/>
              <a:gd name="connsiteX5225" fmla="*/ 29987107 w 43671952"/>
              <a:gd name="connsiteY5225" fmla="*/ 5276854 h 23902640"/>
              <a:gd name="connsiteX5226" fmla="*/ 29982347 w 43671952"/>
              <a:gd name="connsiteY5226" fmla="*/ 5269710 h 23902640"/>
              <a:gd name="connsiteX5227" fmla="*/ 29970439 w 43671952"/>
              <a:gd name="connsiteY5227" fmla="*/ 5260184 h 23902640"/>
              <a:gd name="connsiteX5228" fmla="*/ 29970439 w 43671952"/>
              <a:gd name="connsiteY5228" fmla="*/ 5243516 h 23902640"/>
              <a:gd name="connsiteX5229" fmla="*/ 29977583 w 43671952"/>
              <a:gd name="connsiteY5229" fmla="*/ 5241135 h 23902640"/>
              <a:gd name="connsiteX5230" fmla="*/ 23690295 w 43671952"/>
              <a:gd name="connsiteY5230" fmla="*/ 5138741 h 23902640"/>
              <a:gd name="connsiteX5231" fmla="*/ 23709339 w 43671952"/>
              <a:gd name="connsiteY5231" fmla="*/ 5141914 h 23902640"/>
              <a:gd name="connsiteX5232" fmla="*/ 23712515 w 43671952"/>
              <a:gd name="connsiteY5232" fmla="*/ 5189540 h 23902640"/>
              <a:gd name="connsiteX5233" fmla="*/ 23693467 w 43671952"/>
              <a:gd name="connsiteY5233" fmla="*/ 5167315 h 23902640"/>
              <a:gd name="connsiteX5234" fmla="*/ 23687119 w 43671952"/>
              <a:gd name="connsiteY5234" fmla="*/ 5157791 h 23902640"/>
              <a:gd name="connsiteX5235" fmla="*/ 23690295 w 43671952"/>
              <a:gd name="connsiteY5235" fmla="*/ 5138741 h 23902640"/>
              <a:gd name="connsiteX5236" fmla="*/ 29903763 w 43671952"/>
              <a:gd name="connsiteY5236" fmla="*/ 5095877 h 23902640"/>
              <a:gd name="connsiteX5237" fmla="*/ 29941863 w 43671952"/>
              <a:gd name="connsiteY5237" fmla="*/ 5100641 h 23902640"/>
              <a:gd name="connsiteX5238" fmla="*/ 29960915 w 43671952"/>
              <a:gd name="connsiteY5238" fmla="*/ 5105402 h 23902640"/>
              <a:gd name="connsiteX5239" fmla="*/ 29975203 w 43671952"/>
              <a:gd name="connsiteY5239" fmla="*/ 5114928 h 23902640"/>
              <a:gd name="connsiteX5240" fmla="*/ 29984727 w 43671952"/>
              <a:gd name="connsiteY5240" fmla="*/ 5129217 h 23902640"/>
              <a:gd name="connsiteX5241" fmla="*/ 29987107 w 43671952"/>
              <a:gd name="connsiteY5241" fmla="*/ 5136361 h 23902640"/>
              <a:gd name="connsiteX5242" fmla="*/ 29991871 w 43671952"/>
              <a:gd name="connsiteY5242" fmla="*/ 5143503 h 23902640"/>
              <a:gd name="connsiteX5243" fmla="*/ 29987107 w 43671952"/>
              <a:gd name="connsiteY5243" fmla="*/ 5169698 h 23902640"/>
              <a:gd name="connsiteX5244" fmla="*/ 29977583 w 43671952"/>
              <a:gd name="connsiteY5244" fmla="*/ 5183984 h 23902640"/>
              <a:gd name="connsiteX5245" fmla="*/ 29970439 w 43671952"/>
              <a:gd name="connsiteY5245" fmla="*/ 5188747 h 23902640"/>
              <a:gd name="connsiteX5246" fmla="*/ 29956151 w 43671952"/>
              <a:gd name="connsiteY5246" fmla="*/ 5193509 h 23902640"/>
              <a:gd name="connsiteX5247" fmla="*/ 29946627 w 43671952"/>
              <a:gd name="connsiteY5247" fmla="*/ 5203035 h 23902640"/>
              <a:gd name="connsiteX5248" fmla="*/ 29934719 w 43671952"/>
              <a:gd name="connsiteY5248" fmla="*/ 5186366 h 23902640"/>
              <a:gd name="connsiteX5249" fmla="*/ 29913291 w 43671952"/>
              <a:gd name="connsiteY5249" fmla="*/ 5176841 h 23902640"/>
              <a:gd name="connsiteX5250" fmla="*/ 29903763 w 43671952"/>
              <a:gd name="connsiteY5250" fmla="*/ 5172079 h 23902640"/>
              <a:gd name="connsiteX5251" fmla="*/ 29889479 w 43671952"/>
              <a:gd name="connsiteY5251" fmla="*/ 5162552 h 23902640"/>
              <a:gd name="connsiteX5252" fmla="*/ 29882335 w 43671952"/>
              <a:gd name="connsiteY5252" fmla="*/ 5157791 h 23902640"/>
              <a:gd name="connsiteX5253" fmla="*/ 29875191 w 43671952"/>
              <a:gd name="connsiteY5253" fmla="*/ 5155411 h 23902640"/>
              <a:gd name="connsiteX5254" fmla="*/ 29868047 w 43671952"/>
              <a:gd name="connsiteY5254" fmla="*/ 5150647 h 23902640"/>
              <a:gd name="connsiteX5255" fmla="*/ 29865663 w 43671952"/>
              <a:gd name="connsiteY5255" fmla="*/ 5143503 h 23902640"/>
              <a:gd name="connsiteX5256" fmla="*/ 29872807 w 43671952"/>
              <a:gd name="connsiteY5256" fmla="*/ 5110166 h 23902640"/>
              <a:gd name="connsiteX5257" fmla="*/ 29887095 w 43671952"/>
              <a:gd name="connsiteY5257" fmla="*/ 5100641 h 23902640"/>
              <a:gd name="connsiteX5258" fmla="*/ 29903763 w 43671952"/>
              <a:gd name="connsiteY5258" fmla="*/ 5095877 h 23902640"/>
              <a:gd name="connsiteX5259" fmla="*/ 37806251 w 43671952"/>
              <a:gd name="connsiteY5259" fmla="*/ 5049598 h 23902640"/>
              <a:gd name="connsiteX5260" fmla="*/ 37861903 w 43671952"/>
              <a:gd name="connsiteY5260" fmla="*/ 5057779 h 23902640"/>
              <a:gd name="connsiteX5261" fmla="*/ 37852375 w 43671952"/>
              <a:gd name="connsiteY5261" fmla="*/ 5105402 h 23902640"/>
              <a:gd name="connsiteX5262" fmla="*/ 37828563 w 43671952"/>
              <a:gd name="connsiteY5262" fmla="*/ 5124454 h 23902640"/>
              <a:gd name="connsiteX5263" fmla="*/ 37814275 w 43671952"/>
              <a:gd name="connsiteY5263" fmla="*/ 5133977 h 23902640"/>
              <a:gd name="connsiteX5264" fmla="*/ 37757127 w 43671952"/>
              <a:gd name="connsiteY5264" fmla="*/ 5138741 h 23902640"/>
              <a:gd name="connsiteX5265" fmla="*/ 37752363 w 43671952"/>
              <a:gd name="connsiteY5265" fmla="*/ 5124454 h 23902640"/>
              <a:gd name="connsiteX5266" fmla="*/ 37733315 w 43671952"/>
              <a:gd name="connsiteY5266" fmla="*/ 5095877 h 23902640"/>
              <a:gd name="connsiteX5267" fmla="*/ 37733315 w 43671952"/>
              <a:gd name="connsiteY5267" fmla="*/ 5057779 h 23902640"/>
              <a:gd name="connsiteX5268" fmla="*/ 37747603 w 43671952"/>
              <a:gd name="connsiteY5268" fmla="*/ 5053017 h 23902640"/>
              <a:gd name="connsiteX5269" fmla="*/ 37806251 w 43671952"/>
              <a:gd name="connsiteY5269" fmla="*/ 5049598 h 23902640"/>
              <a:gd name="connsiteX5270" fmla="*/ 37466615 w 43671952"/>
              <a:gd name="connsiteY5270" fmla="*/ 5024441 h 23902640"/>
              <a:gd name="connsiteX5271" fmla="*/ 37519003 w 43671952"/>
              <a:gd name="connsiteY5271" fmla="*/ 5029203 h 23902640"/>
              <a:gd name="connsiteX5272" fmla="*/ 37533287 w 43671952"/>
              <a:gd name="connsiteY5272" fmla="*/ 5038728 h 23902640"/>
              <a:gd name="connsiteX5273" fmla="*/ 37561863 w 43671952"/>
              <a:gd name="connsiteY5273" fmla="*/ 5053017 h 23902640"/>
              <a:gd name="connsiteX5274" fmla="*/ 37566627 w 43671952"/>
              <a:gd name="connsiteY5274" fmla="*/ 5067304 h 23902640"/>
              <a:gd name="connsiteX5275" fmla="*/ 37585675 w 43671952"/>
              <a:gd name="connsiteY5275" fmla="*/ 5091115 h 23902640"/>
              <a:gd name="connsiteX5276" fmla="*/ 37428515 w 43671952"/>
              <a:gd name="connsiteY5276" fmla="*/ 5086353 h 23902640"/>
              <a:gd name="connsiteX5277" fmla="*/ 37414227 w 43671952"/>
              <a:gd name="connsiteY5277" fmla="*/ 5081590 h 23902640"/>
              <a:gd name="connsiteX5278" fmla="*/ 37404703 w 43671952"/>
              <a:gd name="connsiteY5278" fmla="*/ 5053017 h 23902640"/>
              <a:gd name="connsiteX5279" fmla="*/ 37447563 w 43671952"/>
              <a:gd name="connsiteY5279" fmla="*/ 5029203 h 23902640"/>
              <a:gd name="connsiteX5280" fmla="*/ 37466615 w 43671952"/>
              <a:gd name="connsiteY5280" fmla="*/ 5024441 h 23902640"/>
              <a:gd name="connsiteX5281" fmla="*/ 29637063 w 43671952"/>
              <a:gd name="connsiteY5281" fmla="*/ 4781551 h 23902640"/>
              <a:gd name="connsiteX5282" fmla="*/ 29660879 w 43671952"/>
              <a:gd name="connsiteY5282" fmla="*/ 4783935 h 23902640"/>
              <a:gd name="connsiteX5283" fmla="*/ 29670403 w 43671952"/>
              <a:gd name="connsiteY5283" fmla="*/ 4786314 h 23902640"/>
              <a:gd name="connsiteX5284" fmla="*/ 29691835 w 43671952"/>
              <a:gd name="connsiteY5284" fmla="*/ 4793458 h 23902640"/>
              <a:gd name="connsiteX5285" fmla="*/ 29698979 w 43671952"/>
              <a:gd name="connsiteY5285" fmla="*/ 4795841 h 23902640"/>
              <a:gd name="connsiteX5286" fmla="*/ 29706119 w 43671952"/>
              <a:gd name="connsiteY5286" fmla="*/ 4798223 h 23902640"/>
              <a:gd name="connsiteX5287" fmla="*/ 29727551 w 43671952"/>
              <a:gd name="connsiteY5287" fmla="*/ 4810126 h 23902640"/>
              <a:gd name="connsiteX5288" fmla="*/ 29741839 w 43671952"/>
              <a:gd name="connsiteY5288" fmla="*/ 4822035 h 23902640"/>
              <a:gd name="connsiteX5289" fmla="*/ 29748983 w 43671952"/>
              <a:gd name="connsiteY5289" fmla="*/ 4826795 h 23902640"/>
              <a:gd name="connsiteX5290" fmla="*/ 29756127 w 43671952"/>
              <a:gd name="connsiteY5290" fmla="*/ 4833941 h 23902640"/>
              <a:gd name="connsiteX5291" fmla="*/ 29770415 w 43671952"/>
              <a:gd name="connsiteY5291" fmla="*/ 4843467 h 23902640"/>
              <a:gd name="connsiteX5292" fmla="*/ 29777559 w 43671952"/>
              <a:gd name="connsiteY5292" fmla="*/ 4848229 h 23902640"/>
              <a:gd name="connsiteX5293" fmla="*/ 29784703 w 43671952"/>
              <a:gd name="connsiteY5293" fmla="*/ 4852990 h 23902640"/>
              <a:gd name="connsiteX5294" fmla="*/ 29796607 w 43671952"/>
              <a:gd name="connsiteY5294" fmla="*/ 4867276 h 23902640"/>
              <a:gd name="connsiteX5295" fmla="*/ 29801371 w 43671952"/>
              <a:gd name="connsiteY5295" fmla="*/ 4874422 h 23902640"/>
              <a:gd name="connsiteX5296" fmla="*/ 29808515 w 43671952"/>
              <a:gd name="connsiteY5296" fmla="*/ 4876804 h 23902640"/>
              <a:gd name="connsiteX5297" fmla="*/ 29815659 w 43671952"/>
              <a:gd name="connsiteY5297" fmla="*/ 4883950 h 23902640"/>
              <a:gd name="connsiteX5298" fmla="*/ 29829947 w 43671952"/>
              <a:gd name="connsiteY5298" fmla="*/ 4893472 h 23902640"/>
              <a:gd name="connsiteX5299" fmla="*/ 29839471 w 43671952"/>
              <a:gd name="connsiteY5299" fmla="*/ 4905376 h 23902640"/>
              <a:gd name="connsiteX5300" fmla="*/ 29844235 w 43671952"/>
              <a:gd name="connsiteY5300" fmla="*/ 4912520 h 23902640"/>
              <a:gd name="connsiteX5301" fmla="*/ 29858519 w 43671952"/>
              <a:gd name="connsiteY5301" fmla="*/ 4922046 h 23902640"/>
              <a:gd name="connsiteX5302" fmla="*/ 29865663 w 43671952"/>
              <a:gd name="connsiteY5302" fmla="*/ 4929191 h 23902640"/>
              <a:gd name="connsiteX5303" fmla="*/ 29872807 w 43671952"/>
              <a:gd name="connsiteY5303" fmla="*/ 4950621 h 23902640"/>
              <a:gd name="connsiteX5304" fmla="*/ 29875191 w 43671952"/>
              <a:gd name="connsiteY5304" fmla="*/ 4957764 h 23902640"/>
              <a:gd name="connsiteX5305" fmla="*/ 29863283 w 43671952"/>
              <a:gd name="connsiteY5305" fmla="*/ 4969672 h 23902640"/>
              <a:gd name="connsiteX5306" fmla="*/ 29841851 w 43671952"/>
              <a:gd name="connsiteY5306" fmla="*/ 4948241 h 23902640"/>
              <a:gd name="connsiteX5307" fmla="*/ 29834707 w 43671952"/>
              <a:gd name="connsiteY5307" fmla="*/ 4945861 h 23902640"/>
              <a:gd name="connsiteX5308" fmla="*/ 29827563 w 43671952"/>
              <a:gd name="connsiteY5308" fmla="*/ 4941097 h 23902640"/>
              <a:gd name="connsiteX5309" fmla="*/ 29820419 w 43671952"/>
              <a:gd name="connsiteY5309" fmla="*/ 4938713 h 23902640"/>
              <a:gd name="connsiteX5310" fmla="*/ 29810895 w 43671952"/>
              <a:gd name="connsiteY5310" fmla="*/ 4931570 h 23902640"/>
              <a:gd name="connsiteX5311" fmla="*/ 29796607 w 43671952"/>
              <a:gd name="connsiteY5311" fmla="*/ 4926810 h 23902640"/>
              <a:gd name="connsiteX5312" fmla="*/ 29789463 w 43671952"/>
              <a:gd name="connsiteY5312" fmla="*/ 4922046 h 23902640"/>
              <a:gd name="connsiteX5313" fmla="*/ 29775179 w 43671952"/>
              <a:gd name="connsiteY5313" fmla="*/ 4917284 h 23902640"/>
              <a:gd name="connsiteX5314" fmla="*/ 29768035 w 43671952"/>
              <a:gd name="connsiteY5314" fmla="*/ 4912520 h 23902640"/>
              <a:gd name="connsiteX5315" fmla="*/ 29758507 w 43671952"/>
              <a:gd name="connsiteY5315" fmla="*/ 4910140 h 23902640"/>
              <a:gd name="connsiteX5316" fmla="*/ 29751363 w 43671952"/>
              <a:gd name="connsiteY5316" fmla="*/ 4907760 h 23902640"/>
              <a:gd name="connsiteX5317" fmla="*/ 29737079 w 43671952"/>
              <a:gd name="connsiteY5317" fmla="*/ 4900617 h 23902640"/>
              <a:gd name="connsiteX5318" fmla="*/ 29729935 w 43671952"/>
              <a:gd name="connsiteY5318" fmla="*/ 4895853 h 23902640"/>
              <a:gd name="connsiteX5319" fmla="*/ 29722791 w 43671952"/>
              <a:gd name="connsiteY5319" fmla="*/ 4893472 h 23902640"/>
              <a:gd name="connsiteX5320" fmla="*/ 29708503 w 43671952"/>
              <a:gd name="connsiteY5320" fmla="*/ 4886327 h 23902640"/>
              <a:gd name="connsiteX5321" fmla="*/ 29698979 w 43671952"/>
              <a:gd name="connsiteY5321" fmla="*/ 4879182 h 23902640"/>
              <a:gd name="connsiteX5322" fmla="*/ 29689451 w 43671952"/>
              <a:gd name="connsiteY5322" fmla="*/ 4876804 h 23902640"/>
              <a:gd name="connsiteX5323" fmla="*/ 29684691 w 43671952"/>
              <a:gd name="connsiteY5323" fmla="*/ 4869661 h 23902640"/>
              <a:gd name="connsiteX5324" fmla="*/ 29670403 w 43671952"/>
              <a:gd name="connsiteY5324" fmla="*/ 4860134 h 23902640"/>
              <a:gd name="connsiteX5325" fmla="*/ 29665639 w 43671952"/>
              <a:gd name="connsiteY5325" fmla="*/ 4852990 h 23902640"/>
              <a:gd name="connsiteX5326" fmla="*/ 29651351 w 43671952"/>
              <a:gd name="connsiteY5326" fmla="*/ 4843467 h 23902640"/>
              <a:gd name="connsiteX5327" fmla="*/ 29644207 w 43671952"/>
              <a:gd name="connsiteY5327" fmla="*/ 4836322 h 23902640"/>
              <a:gd name="connsiteX5328" fmla="*/ 29641827 w 43671952"/>
              <a:gd name="connsiteY5328" fmla="*/ 4829178 h 23902640"/>
              <a:gd name="connsiteX5329" fmla="*/ 29634683 w 43671952"/>
              <a:gd name="connsiteY5329" fmla="*/ 4824416 h 23902640"/>
              <a:gd name="connsiteX5330" fmla="*/ 29629919 w 43671952"/>
              <a:gd name="connsiteY5330" fmla="*/ 4810126 h 23902640"/>
              <a:gd name="connsiteX5331" fmla="*/ 29627539 w 43671952"/>
              <a:gd name="connsiteY5331" fmla="*/ 4802985 h 23902640"/>
              <a:gd name="connsiteX5332" fmla="*/ 29625159 w 43671952"/>
              <a:gd name="connsiteY5332" fmla="*/ 4795841 h 23902640"/>
              <a:gd name="connsiteX5333" fmla="*/ 29627539 w 43671952"/>
              <a:gd name="connsiteY5333" fmla="*/ 4783935 h 23902640"/>
              <a:gd name="connsiteX5334" fmla="*/ 29637063 w 43671952"/>
              <a:gd name="connsiteY5334" fmla="*/ 4781551 h 23902640"/>
              <a:gd name="connsiteX5335" fmla="*/ 23198167 w 43671952"/>
              <a:gd name="connsiteY5335" fmla="*/ 4754564 h 23902640"/>
              <a:gd name="connsiteX5336" fmla="*/ 23214039 w 43671952"/>
              <a:gd name="connsiteY5336" fmla="*/ 4757739 h 23902640"/>
              <a:gd name="connsiteX5337" fmla="*/ 23217215 w 43671952"/>
              <a:gd name="connsiteY5337" fmla="*/ 4767264 h 23902640"/>
              <a:gd name="connsiteX5338" fmla="*/ 23220391 w 43671952"/>
              <a:gd name="connsiteY5338" fmla="*/ 4779968 h 23902640"/>
              <a:gd name="connsiteX5339" fmla="*/ 23217215 w 43671952"/>
              <a:gd name="connsiteY5339" fmla="*/ 4824416 h 23902640"/>
              <a:gd name="connsiteX5340" fmla="*/ 23207691 w 43671952"/>
              <a:gd name="connsiteY5340" fmla="*/ 4859340 h 23902640"/>
              <a:gd name="connsiteX5341" fmla="*/ 23204515 w 43671952"/>
              <a:gd name="connsiteY5341" fmla="*/ 4868866 h 23902640"/>
              <a:gd name="connsiteX5342" fmla="*/ 23201343 w 43671952"/>
              <a:gd name="connsiteY5342" fmla="*/ 4878392 h 23902640"/>
              <a:gd name="connsiteX5343" fmla="*/ 23198167 w 43671952"/>
              <a:gd name="connsiteY5343" fmla="*/ 4887915 h 23902640"/>
              <a:gd name="connsiteX5344" fmla="*/ 23166415 w 43671952"/>
              <a:gd name="connsiteY5344" fmla="*/ 4897441 h 23902640"/>
              <a:gd name="connsiteX5345" fmla="*/ 23163243 w 43671952"/>
              <a:gd name="connsiteY5345" fmla="*/ 4891091 h 23902640"/>
              <a:gd name="connsiteX5346" fmla="*/ 23141015 w 43671952"/>
              <a:gd name="connsiteY5346" fmla="*/ 4872039 h 23902640"/>
              <a:gd name="connsiteX5347" fmla="*/ 23137843 w 43671952"/>
              <a:gd name="connsiteY5347" fmla="*/ 4862516 h 23902640"/>
              <a:gd name="connsiteX5348" fmla="*/ 23147367 w 43671952"/>
              <a:gd name="connsiteY5348" fmla="*/ 4786314 h 23902640"/>
              <a:gd name="connsiteX5349" fmla="*/ 23156891 w 43671952"/>
              <a:gd name="connsiteY5349" fmla="*/ 4767264 h 23902640"/>
              <a:gd name="connsiteX5350" fmla="*/ 23160067 w 43671952"/>
              <a:gd name="connsiteY5350" fmla="*/ 4757739 h 23902640"/>
              <a:gd name="connsiteX5351" fmla="*/ 23198167 w 43671952"/>
              <a:gd name="connsiteY5351" fmla="*/ 4754564 h 23902640"/>
              <a:gd name="connsiteX5352" fmla="*/ 29629519 w 43671952"/>
              <a:gd name="connsiteY5352" fmla="*/ 4697212 h 23902640"/>
              <a:gd name="connsiteX5353" fmla="*/ 29644207 w 43671952"/>
              <a:gd name="connsiteY5353" fmla="*/ 4705353 h 23902640"/>
              <a:gd name="connsiteX5354" fmla="*/ 29646591 w 43671952"/>
              <a:gd name="connsiteY5354" fmla="*/ 4712498 h 23902640"/>
              <a:gd name="connsiteX5355" fmla="*/ 29644207 w 43671952"/>
              <a:gd name="connsiteY5355" fmla="*/ 4731547 h 23902640"/>
              <a:gd name="connsiteX5356" fmla="*/ 29639447 w 43671952"/>
              <a:gd name="connsiteY5356" fmla="*/ 4738692 h 23902640"/>
              <a:gd name="connsiteX5357" fmla="*/ 29625159 w 43671952"/>
              <a:gd name="connsiteY5357" fmla="*/ 4745835 h 23902640"/>
              <a:gd name="connsiteX5358" fmla="*/ 29610871 w 43671952"/>
              <a:gd name="connsiteY5358" fmla="*/ 4748215 h 23902640"/>
              <a:gd name="connsiteX5359" fmla="*/ 29594203 w 43671952"/>
              <a:gd name="connsiteY5359" fmla="*/ 4736309 h 23902640"/>
              <a:gd name="connsiteX5360" fmla="*/ 29594203 w 43671952"/>
              <a:gd name="connsiteY5360" fmla="*/ 4710117 h 23902640"/>
              <a:gd name="connsiteX5361" fmla="*/ 29601347 w 43671952"/>
              <a:gd name="connsiteY5361" fmla="*/ 4705353 h 23902640"/>
              <a:gd name="connsiteX5362" fmla="*/ 29606107 w 43671952"/>
              <a:gd name="connsiteY5362" fmla="*/ 4698209 h 23902640"/>
              <a:gd name="connsiteX5363" fmla="*/ 29629519 w 43671952"/>
              <a:gd name="connsiteY5363" fmla="*/ 4697212 h 23902640"/>
              <a:gd name="connsiteX5364" fmla="*/ 29396559 w 43671952"/>
              <a:gd name="connsiteY5364" fmla="*/ 4648202 h 23902640"/>
              <a:gd name="connsiteX5365" fmla="*/ 29446563 w 43671952"/>
              <a:gd name="connsiteY5365" fmla="*/ 4652967 h 23902640"/>
              <a:gd name="connsiteX5366" fmla="*/ 29453707 w 43671952"/>
              <a:gd name="connsiteY5366" fmla="*/ 4655347 h 23902640"/>
              <a:gd name="connsiteX5367" fmla="*/ 29460851 w 43671952"/>
              <a:gd name="connsiteY5367" fmla="*/ 4660113 h 23902640"/>
              <a:gd name="connsiteX5368" fmla="*/ 29467995 w 43671952"/>
              <a:gd name="connsiteY5368" fmla="*/ 4662490 h 23902640"/>
              <a:gd name="connsiteX5369" fmla="*/ 29477519 w 43671952"/>
              <a:gd name="connsiteY5369" fmla="*/ 4674397 h 23902640"/>
              <a:gd name="connsiteX5370" fmla="*/ 29491807 w 43671952"/>
              <a:gd name="connsiteY5370" fmla="*/ 4695827 h 23902640"/>
              <a:gd name="connsiteX5371" fmla="*/ 29503715 w 43671952"/>
              <a:gd name="connsiteY5371" fmla="*/ 4712498 h 23902640"/>
              <a:gd name="connsiteX5372" fmla="*/ 29491807 w 43671952"/>
              <a:gd name="connsiteY5372" fmla="*/ 4726784 h 23902640"/>
              <a:gd name="connsiteX5373" fmla="*/ 29489427 w 43671952"/>
              <a:gd name="connsiteY5373" fmla="*/ 4731547 h 23902640"/>
              <a:gd name="connsiteX5374" fmla="*/ 29451327 w 43671952"/>
              <a:gd name="connsiteY5374" fmla="*/ 4729166 h 23902640"/>
              <a:gd name="connsiteX5375" fmla="*/ 29437039 w 43671952"/>
              <a:gd name="connsiteY5375" fmla="*/ 4719640 h 23902640"/>
              <a:gd name="connsiteX5376" fmla="*/ 29427515 w 43671952"/>
              <a:gd name="connsiteY5376" fmla="*/ 4705353 h 23902640"/>
              <a:gd name="connsiteX5377" fmla="*/ 29415607 w 43671952"/>
              <a:gd name="connsiteY5377" fmla="*/ 4693447 h 23902640"/>
              <a:gd name="connsiteX5378" fmla="*/ 29408463 w 43671952"/>
              <a:gd name="connsiteY5378" fmla="*/ 4691066 h 23902640"/>
              <a:gd name="connsiteX5379" fmla="*/ 29401319 w 43671952"/>
              <a:gd name="connsiteY5379" fmla="*/ 4686303 h 23902640"/>
              <a:gd name="connsiteX5380" fmla="*/ 29394179 w 43671952"/>
              <a:gd name="connsiteY5380" fmla="*/ 4683922 h 23902640"/>
              <a:gd name="connsiteX5381" fmla="*/ 29389415 w 43671952"/>
              <a:gd name="connsiteY5381" fmla="*/ 4676777 h 23902640"/>
              <a:gd name="connsiteX5382" fmla="*/ 29389415 w 43671952"/>
              <a:gd name="connsiteY5382" fmla="*/ 4652967 h 23902640"/>
              <a:gd name="connsiteX5383" fmla="*/ 29396559 w 43671952"/>
              <a:gd name="connsiteY5383" fmla="*/ 4648202 h 23902640"/>
              <a:gd name="connsiteX5384" fmla="*/ 29439419 w 43671952"/>
              <a:gd name="connsiteY5384" fmla="*/ 4531521 h 23902640"/>
              <a:gd name="connsiteX5385" fmla="*/ 29477519 w 43671952"/>
              <a:gd name="connsiteY5385" fmla="*/ 4533903 h 23902640"/>
              <a:gd name="connsiteX5386" fmla="*/ 29491807 w 43671952"/>
              <a:gd name="connsiteY5386" fmla="*/ 4541047 h 23902640"/>
              <a:gd name="connsiteX5387" fmla="*/ 29498951 w 43671952"/>
              <a:gd name="connsiteY5387" fmla="*/ 4543427 h 23902640"/>
              <a:gd name="connsiteX5388" fmla="*/ 29503715 w 43671952"/>
              <a:gd name="connsiteY5388" fmla="*/ 4557715 h 23902640"/>
              <a:gd name="connsiteX5389" fmla="*/ 29506095 w 43671952"/>
              <a:gd name="connsiteY5389" fmla="*/ 4564860 h 23902640"/>
              <a:gd name="connsiteX5390" fmla="*/ 29503715 w 43671952"/>
              <a:gd name="connsiteY5390" fmla="*/ 4579147 h 23902640"/>
              <a:gd name="connsiteX5391" fmla="*/ 29491807 w 43671952"/>
              <a:gd name="connsiteY5391" fmla="*/ 4598197 h 23902640"/>
              <a:gd name="connsiteX5392" fmla="*/ 29484663 w 43671952"/>
              <a:gd name="connsiteY5392" fmla="*/ 4602959 h 23902640"/>
              <a:gd name="connsiteX5393" fmla="*/ 29465615 w 43671952"/>
              <a:gd name="connsiteY5393" fmla="*/ 4591051 h 23902640"/>
              <a:gd name="connsiteX5394" fmla="*/ 29463235 w 43671952"/>
              <a:gd name="connsiteY5394" fmla="*/ 4583908 h 23902640"/>
              <a:gd name="connsiteX5395" fmla="*/ 29456091 w 43671952"/>
              <a:gd name="connsiteY5395" fmla="*/ 4579147 h 23902640"/>
              <a:gd name="connsiteX5396" fmla="*/ 29453707 w 43671952"/>
              <a:gd name="connsiteY5396" fmla="*/ 4572004 h 23902640"/>
              <a:gd name="connsiteX5397" fmla="*/ 29446563 w 43671952"/>
              <a:gd name="connsiteY5397" fmla="*/ 4569622 h 23902640"/>
              <a:gd name="connsiteX5398" fmla="*/ 29439419 w 43671952"/>
              <a:gd name="connsiteY5398" fmla="*/ 4564860 h 23902640"/>
              <a:gd name="connsiteX5399" fmla="*/ 29437039 w 43671952"/>
              <a:gd name="connsiteY5399" fmla="*/ 4557715 h 23902640"/>
              <a:gd name="connsiteX5400" fmla="*/ 29429895 w 43671952"/>
              <a:gd name="connsiteY5400" fmla="*/ 4543427 h 23902640"/>
              <a:gd name="connsiteX5401" fmla="*/ 29432279 w 43671952"/>
              <a:gd name="connsiteY5401" fmla="*/ 4533903 h 23902640"/>
              <a:gd name="connsiteX5402" fmla="*/ 29439419 w 43671952"/>
              <a:gd name="connsiteY5402" fmla="*/ 4531521 h 23902640"/>
              <a:gd name="connsiteX5403" fmla="*/ 37057039 w 43671952"/>
              <a:gd name="connsiteY5403" fmla="*/ 4529141 h 23902640"/>
              <a:gd name="connsiteX5404" fmla="*/ 37180863 w 43671952"/>
              <a:gd name="connsiteY5404" fmla="*/ 4533903 h 23902640"/>
              <a:gd name="connsiteX5405" fmla="*/ 37209439 w 43671952"/>
              <a:gd name="connsiteY5405" fmla="*/ 4543427 h 23902640"/>
              <a:gd name="connsiteX5406" fmla="*/ 37223727 w 43671952"/>
              <a:gd name="connsiteY5406" fmla="*/ 4552953 h 23902640"/>
              <a:gd name="connsiteX5407" fmla="*/ 37233251 w 43671952"/>
              <a:gd name="connsiteY5407" fmla="*/ 4567240 h 23902640"/>
              <a:gd name="connsiteX5408" fmla="*/ 37247539 w 43671952"/>
              <a:gd name="connsiteY5408" fmla="*/ 4572004 h 23902640"/>
              <a:gd name="connsiteX5409" fmla="*/ 37252303 w 43671952"/>
              <a:gd name="connsiteY5409" fmla="*/ 4586290 h 23902640"/>
              <a:gd name="connsiteX5410" fmla="*/ 37261827 w 43671952"/>
              <a:gd name="connsiteY5410" fmla="*/ 4600578 h 23902640"/>
              <a:gd name="connsiteX5411" fmla="*/ 37266587 w 43671952"/>
              <a:gd name="connsiteY5411" fmla="*/ 4629153 h 23902640"/>
              <a:gd name="connsiteX5412" fmla="*/ 37223727 w 43671952"/>
              <a:gd name="connsiteY5412" fmla="*/ 4633917 h 23902640"/>
              <a:gd name="connsiteX5413" fmla="*/ 37133239 w 43671952"/>
              <a:gd name="connsiteY5413" fmla="*/ 4629153 h 23902640"/>
              <a:gd name="connsiteX5414" fmla="*/ 37066563 w 43671952"/>
              <a:gd name="connsiteY5414" fmla="*/ 4614866 h 23902640"/>
              <a:gd name="connsiteX5415" fmla="*/ 37037987 w 43671952"/>
              <a:gd name="connsiteY5415" fmla="*/ 4600578 h 23902640"/>
              <a:gd name="connsiteX5416" fmla="*/ 37023703 w 43671952"/>
              <a:gd name="connsiteY5416" fmla="*/ 4595815 h 23902640"/>
              <a:gd name="connsiteX5417" fmla="*/ 37014175 w 43671952"/>
              <a:gd name="connsiteY5417" fmla="*/ 4581529 h 23902640"/>
              <a:gd name="connsiteX5418" fmla="*/ 37014175 w 43671952"/>
              <a:gd name="connsiteY5418" fmla="*/ 4548192 h 23902640"/>
              <a:gd name="connsiteX5419" fmla="*/ 37028463 w 43671952"/>
              <a:gd name="connsiteY5419" fmla="*/ 4538666 h 23902640"/>
              <a:gd name="connsiteX5420" fmla="*/ 37057039 w 43671952"/>
              <a:gd name="connsiteY5420" fmla="*/ 4529141 h 23902640"/>
              <a:gd name="connsiteX5421" fmla="*/ 29289403 w 43671952"/>
              <a:gd name="connsiteY5421" fmla="*/ 4474372 h 23902640"/>
              <a:gd name="connsiteX5422" fmla="*/ 29308451 w 43671952"/>
              <a:gd name="connsiteY5422" fmla="*/ 4479136 h 23902640"/>
              <a:gd name="connsiteX5423" fmla="*/ 29322739 w 43671952"/>
              <a:gd name="connsiteY5423" fmla="*/ 4486277 h 23902640"/>
              <a:gd name="connsiteX5424" fmla="*/ 29337027 w 43671952"/>
              <a:gd name="connsiteY5424" fmla="*/ 4495803 h 23902640"/>
              <a:gd name="connsiteX5425" fmla="*/ 29344171 w 43671952"/>
              <a:gd name="connsiteY5425" fmla="*/ 4498184 h 23902640"/>
              <a:gd name="connsiteX5426" fmla="*/ 29358459 w 43671952"/>
              <a:gd name="connsiteY5426" fmla="*/ 4507710 h 23902640"/>
              <a:gd name="connsiteX5427" fmla="*/ 29363219 w 43671952"/>
              <a:gd name="connsiteY5427" fmla="*/ 4521996 h 23902640"/>
              <a:gd name="connsiteX5428" fmla="*/ 29358459 w 43671952"/>
              <a:gd name="connsiteY5428" fmla="*/ 4550574 h 23902640"/>
              <a:gd name="connsiteX5429" fmla="*/ 29353695 w 43671952"/>
              <a:gd name="connsiteY5429" fmla="*/ 4557715 h 23902640"/>
              <a:gd name="connsiteX5430" fmla="*/ 29351315 w 43671952"/>
              <a:gd name="connsiteY5430" fmla="*/ 4564860 h 23902640"/>
              <a:gd name="connsiteX5431" fmla="*/ 29327503 w 43671952"/>
              <a:gd name="connsiteY5431" fmla="*/ 4572004 h 23902640"/>
              <a:gd name="connsiteX5432" fmla="*/ 29306071 w 43671952"/>
              <a:gd name="connsiteY5432" fmla="*/ 4567240 h 23902640"/>
              <a:gd name="connsiteX5433" fmla="*/ 29289403 w 43671952"/>
              <a:gd name="connsiteY5433" fmla="*/ 4557715 h 23902640"/>
              <a:gd name="connsiteX5434" fmla="*/ 29279879 w 43671952"/>
              <a:gd name="connsiteY5434" fmla="*/ 4536285 h 23902640"/>
              <a:gd name="connsiteX5435" fmla="*/ 29277495 w 43671952"/>
              <a:gd name="connsiteY5435" fmla="*/ 4529141 h 23902640"/>
              <a:gd name="connsiteX5436" fmla="*/ 29279879 w 43671952"/>
              <a:gd name="connsiteY5436" fmla="*/ 4486277 h 23902640"/>
              <a:gd name="connsiteX5437" fmla="*/ 29282259 w 43671952"/>
              <a:gd name="connsiteY5437" fmla="*/ 4479136 h 23902640"/>
              <a:gd name="connsiteX5438" fmla="*/ 29289403 w 43671952"/>
              <a:gd name="connsiteY5438" fmla="*/ 4474372 h 23902640"/>
              <a:gd name="connsiteX5439" fmla="*/ 35082983 w 43671952"/>
              <a:gd name="connsiteY5439" fmla="*/ 4443417 h 23902640"/>
              <a:gd name="connsiteX5440" fmla="*/ 35081879 w 43671952"/>
              <a:gd name="connsiteY5440" fmla="*/ 4444050 h 23902640"/>
              <a:gd name="connsiteX5441" fmla="*/ 35081899 w 43671952"/>
              <a:gd name="connsiteY5441" fmla="*/ 4443961 h 23902640"/>
              <a:gd name="connsiteX5442" fmla="*/ 26027091 w 43671952"/>
              <a:gd name="connsiteY5442" fmla="*/ 4408493 h 23902640"/>
              <a:gd name="connsiteX5443" fmla="*/ 26062015 w 43671952"/>
              <a:gd name="connsiteY5443" fmla="*/ 4414842 h 23902640"/>
              <a:gd name="connsiteX5444" fmla="*/ 26071539 w 43671952"/>
              <a:gd name="connsiteY5444" fmla="*/ 4421192 h 23902640"/>
              <a:gd name="connsiteX5445" fmla="*/ 26081063 w 43671952"/>
              <a:gd name="connsiteY5445" fmla="*/ 4424366 h 23902640"/>
              <a:gd name="connsiteX5446" fmla="*/ 26087415 w 43671952"/>
              <a:gd name="connsiteY5446" fmla="*/ 4433891 h 23902640"/>
              <a:gd name="connsiteX5447" fmla="*/ 26106463 w 43671952"/>
              <a:gd name="connsiteY5447" fmla="*/ 4446592 h 23902640"/>
              <a:gd name="connsiteX5448" fmla="*/ 26125515 w 43671952"/>
              <a:gd name="connsiteY5448" fmla="*/ 4459290 h 23902640"/>
              <a:gd name="connsiteX5449" fmla="*/ 26135039 w 43671952"/>
              <a:gd name="connsiteY5449" fmla="*/ 4465638 h 23902640"/>
              <a:gd name="connsiteX5450" fmla="*/ 26144563 w 43671952"/>
              <a:gd name="connsiteY5450" fmla="*/ 4471989 h 23902640"/>
              <a:gd name="connsiteX5451" fmla="*/ 26157263 w 43671952"/>
              <a:gd name="connsiteY5451" fmla="*/ 4491040 h 23902640"/>
              <a:gd name="connsiteX5452" fmla="*/ 26169963 w 43671952"/>
              <a:gd name="connsiteY5452" fmla="*/ 4519617 h 23902640"/>
              <a:gd name="connsiteX5453" fmla="*/ 26163615 w 43671952"/>
              <a:gd name="connsiteY5453" fmla="*/ 4529141 h 23902640"/>
              <a:gd name="connsiteX5454" fmla="*/ 26144563 w 43671952"/>
              <a:gd name="connsiteY5454" fmla="*/ 4535491 h 23902640"/>
              <a:gd name="connsiteX5455" fmla="*/ 26090591 w 43671952"/>
              <a:gd name="connsiteY5455" fmla="*/ 4532317 h 23902640"/>
              <a:gd name="connsiteX5456" fmla="*/ 26081063 w 43671952"/>
              <a:gd name="connsiteY5456" fmla="*/ 4525965 h 23902640"/>
              <a:gd name="connsiteX5457" fmla="*/ 26071539 w 43671952"/>
              <a:gd name="connsiteY5457" fmla="*/ 4522790 h 23902640"/>
              <a:gd name="connsiteX5458" fmla="*/ 26052491 w 43671952"/>
              <a:gd name="connsiteY5458" fmla="*/ 4510090 h 23902640"/>
              <a:gd name="connsiteX5459" fmla="*/ 26046139 w 43671952"/>
              <a:gd name="connsiteY5459" fmla="*/ 4500566 h 23902640"/>
              <a:gd name="connsiteX5460" fmla="*/ 26036615 w 43671952"/>
              <a:gd name="connsiteY5460" fmla="*/ 4497390 h 23902640"/>
              <a:gd name="connsiteX5461" fmla="*/ 26033439 w 43671952"/>
              <a:gd name="connsiteY5461" fmla="*/ 4487866 h 23902640"/>
              <a:gd name="connsiteX5462" fmla="*/ 26014391 w 43671952"/>
              <a:gd name="connsiteY5462" fmla="*/ 4459290 h 23902640"/>
              <a:gd name="connsiteX5463" fmla="*/ 26008039 w 43671952"/>
              <a:gd name="connsiteY5463" fmla="*/ 4449767 h 23902640"/>
              <a:gd name="connsiteX5464" fmla="*/ 26004863 w 43671952"/>
              <a:gd name="connsiteY5464" fmla="*/ 4440241 h 23902640"/>
              <a:gd name="connsiteX5465" fmla="*/ 26008039 w 43671952"/>
              <a:gd name="connsiteY5465" fmla="*/ 4421192 h 23902640"/>
              <a:gd name="connsiteX5466" fmla="*/ 26027091 w 43671952"/>
              <a:gd name="connsiteY5466" fmla="*/ 4408493 h 23902640"/>
              <a:gd name="connsiteX5467" fmla="*/ 35052027 w 43671952"/>
              <a:gd name="connsiteY5467" fmla="*/ 4388648 h 23902640"/>
              <a:gd name="connsiteX5468" fmla="*/ 35085363 w 43671952"/>
              <a:gd name="connsiteY5468" fmla="*/ 4391027 h 23902640"/>
              <a:gd name="connsiteX5469" fmla="*/ 35102031 w 43671952"/>
              <a:gd name="connsiteY5469" fmla="*/ 4395791 h 23902640"/>
              <a:gd name="connsiteX5470" fmla="*/ 35128227 w 43671952"/>
              <a:gd name="connsiteY5470" fmla="*/ 4398173 h 23902640"/>
              <a:gd name="connsiteX5471" fmla="*/ 35132987 w 43671952"/>
              <a:gd name="connsiteY5471" fmla="*/ 4405316 h 23902640"/>
              <a:gd name="connsiteX5472" fmla="*/ 35125843 w 43671952"/>
              <a:gd name="connsiteY5472" fmla="*/ 4429128 h 23902640"/>
              <a:gd name="connsiteX5473" fmla="*/ 35111559 w 43671952"/>
              <a:gd name="connsiteY5473" fmla="*/ 4433891 h 23902640"/>
              <a:gd name="connsiteX5474" fmla="*/ 35082983 w 43671952"/>
              <a:gd name="connsiteY5474" fmla="*/ 4438652 h 23902640"/>
              <a:gd name="connsiteX5475" fmla="*/ 35081899 w 43671952"/>
              <a:gd name="connsiteY5475" fmla="*/ 4443961 h 23902640"/>
              <a:gd name="connsiteX5476" fmla="*/ 35063931 w 43671952"/>
              <a:gd name="connsiteY5476" fmla="*/ 4452940 h 23902640"/>
              <a:gd name="connsiteX5477" fmla="*/ 35032975 w 43671952"/>
              <a:gd name="connsiteY5477" fmla="*/ 4445795 h 23902640"/>
              <a:gd name="connsiteX5478" fmla="*/ 35028215 w 43671952"/>
              <a:gd name="connsiteY5478" fmla="*/ 4438652 h 23902640"/>
              <a:gd name="connsiteX5479" fmla="*/ 35028215 w 43671952"/>
              <a:gd name="connsiteY5479" fmla="*/ 4402936 h 23902640"/>
              <a:gd name="connsiteX5480" fmla="*/ 35030595 w 43671952"/>
              <a:gd name="connsiteY5480" fmla="*/ 4395791 h 23902640"/>
              <a:gd name="connsiteX5481" fmla="*/ 35044883 w 43671952"/>
              <a:gd name="connsiteY5481" fmla="*/ 4391027 h 23902640"/>
              <a:gd name="connsiteX5482" fmla="*/ 37614251 w 43671952"/>
              <a:gd name="connsiteY5482" fmla="*/ 4086227 h 23902640"/>
              <a:gd name="connsiteX5483" fmla="*/ 37652351 w 43671952"/>
              <a:gd name="connsiteY5483" fmla="*/ 4110041 h 23902640"/>
              <a:gd name="connsiteX5484" fmla="*/ 37657115 w 43671952"/>
              <a:gd name="connsiteY5484" fmla="*/ 4200528 h 23902640"/>
              <a:gd name="connsiteX5485" fmla="*/ 37671403 w 43671952"/>
              <a:gd name="connsiteY5485" fmla="*/ 4243392 h 23902640"/>
              <a:gd name="connsiteX5486" fmla="*/ 37685687 w 43671952"/>
              <a:gd name="connsiteY5486" fmla="*/ 4248152 h 23902640"/>
              <a:gd name="connsiteX5487" fmla="*/ 37709503 w 43671952"/>
              <a:gd name="connsiteY5487" fmla="*/ 4276728 h 23902640"/>
              <a:gd name="connsiteX5488" fmla="*/ 37723787 w 43671952"/>
              <a:gd name="connsiteY5488" fmla="*/ 4395791 h 23902640"/>
              <a:gd name="connsiteX5489" fmla="*/ 37752363 w 43671952"/>
              <a:gd name="connsiteY5489" fmla="*/ 4386265 h 23902640"/>
              <a:gd name="connsiteX5490" fmla="*/ 37766651 w 43671952"/>
              <a:gd name="connsiteY5490" fmla="*/ 4376740 h 23902640"/>
              <a:gd name="connsiteX5491" fmla="*/ 37780939 w 43671952"/>
              <a:gd name="connsiteY5491" fmla="*/ 4371979 h 23902640"/>
              <a:gd name="connsiteX5492" fmla="*/ 37809515 w 43671952"/>
              <a:gd name="connsiteY5492" fmla="*/ 4352928 h 23902640"/>
              <a:gd name="connsiteX5493" fmla="*/ 37833327 w 43671952"/>
              <a:gd name="connsiteY5493" fmla="*/ 4357692 h 23902640"/>
              <a:gd name="connsiteX5494" fmla="*/ 37847615 w 43671952"/>
              <a:gd name="connsiteY5494" fmla="*/ 4386265 h 23902640"/>
              <a:gd name="connsiteX5495" fmla="*/ 37833327 w 43671952"/>
              <a:gd name="connsiteY5495" fmla="*/ 4414842 h 23902640"/>
              <a:gd name="connsiteX5496" fmla="*/ 37819039 w 43671952"/>
              <a:gd name="connsiteY5496" fmla="*/ 4443417 h 23902640"/>
              <a:gd name="connsiteX5497" fmla="*/ 37833327 w 43671952"/>
              <a:gd name="connsiteY5497" fmla="*/ 4448179 h 23902640"/>
              <a:gd name="connsiteX5498" fmla="*/ 37847615 w 43671952"/>
              <a:gd name="connsiteY5498" fmla="*/ 4438652 h 23902640"/>
              <a:gd name="connsiteX5499" fmla="*/ 37861903 w 43671952"/>
              <a:gd name="connsiteY5499" fmla="*/ 4433891 h 23902640"/>
              <a:gd name="connsiteX5500" fmla="*/ 37890475 w 43671952"/>
              <a:gd name="connsiteY5500" fmla="*/ 4414842 h 23902640"/>
              <a:gd name="connsiteX5501" fmla="*/ 37904763 w 43671952"/>
              <a:gd name="connsiteY5501" fmla="*/ 4405316 h 23902640"/>
              <a:gd name="connsiteX5502" fmla="*/ 37933339 w 43671952"/>
              <a:gd name="connsiteY5502" fmla="*/ 4395791 h 23902640"/>
              <a:gd name="connsiteX5503" fmla="*/ 38042875 w 43671952"/>
              <a:gd name="connsiteY5503" fmla="*/ 4400552 h 23902640"/>
              <a:gd name="connsiteX5504" fmla="*/ 38071451 w 43671952"/>
              <a:gd name="connsiteY5504" fmla="*/ 4410078 h 23902640"/>
              <a:gd name="connsiteX5505" fmla="*/ 38095263 w 43671952"/>
              <a:gd name="connsiteY5505" fmla="*/ 4452940 h 23902640"/>
              <a:gd name="connsiteX5506" fmla="*/ 38104787 w 43671952"/>
              <a:gd name="connsiteY5506" fmla="*/ 4467227 h 23902640"/>
              <a:gd name="connsiteX5507" fmla="*/ 38109551 w 43671952"/>
              <a:gd name="connsiteY5507" fmla="*/ 4491040 h 23902640"/>
              <a:gd name="connsiteX5508" fmla="*/ 38114315 w 43671952"/>
              <a:gd name="connsiteY5508" fmla="*/ 4505325 h 23902640"/>
              <a:gd name="connsiteX5509" fmla="*/ 38123839 w 43671952"/>
              <a:gd name="connsiteY5509" fmla="*/ 4562479 h 23902640"/>
              <a:gd name="connsiteX5510" fmla="*/ 38133363 w 43671952"/>
              <a:gd name="connsiteY5510" fmla="*/ 4591051 h 23902640"/>
              <a:gd name="connsiteX5511" fmla="*/ 38138127 w 43671952"/>
              <a:gd name="connsiteY5511" fmla="*/ 4605343 h 23902640"/>
              <a:gd name="connsiteX5512" fmla="*/ 38152415 w 43671952"/>
              <a:gd name="connsiteY5512" fmla="*/ 4610102 h 23902640"/>
              <a:gd name="connsiteX5513" fmla="*/ 38166703 w 43671952"/>
              <a:gd name="connsiteY5513" fmla="*/ 4600578 h 23902640"/>
              <a:gd name="connsiteX5514" fmla="*/ 38180987 w 43671952"/>
              <a:gd name="connsiteY5514" fmla="*/ 4595815 h 23902640"/>
              <a:gd name="connsiteX5515" fmla="*/ 38209563 w 43671952"/>
              <a:gd name="connsiteY5515" fmla="*/ 4576763 h 23902640"/>
              <a:gd name="connsiteX5516" fmla="*/ 38242903 w 43671952"/>
              <a:gd name="connsiteY5516" fmla="*/ 4538666 h 23902640"/>
              <a:gd name="connsiteX5517" fmla="*/ 38247663 w 43671952"/>
              <a:gd name="connsiteY5517" fmla="*/ 4552953 h 23902640"/>
              <a:gd name="connsiteX5518" fmla="*/ 38233375 w 43671952"/>
              <a:gd name="connsiteY5518" fmla="*/ 4610102 h 23902640"/>
              <a:gd name="connsiteX5519" fmla="*/ 38228615 w 43671952"/>
              <a:gd name="connsiteY5519" fmla="*/ 4624389 h 23902640"/>
              <a:gd name="connsiteX5520" fmla="*/ 38223851 w 43671952"/>
              <a:gd name="connsiteY5520" fmla="*/ 4638679 h 23902640"/>
              <a:gd name="connsiteX5521" fmla="*/ 38281003 w 43671952"/>
              <a:gd name="connsiteY5521" fmla="*/ 4638679 h 23902640"/>
              <a:gd name="connsiteX5522" fmla="*/ 38295287 w 43671952"/>
              <a:gd name="connsiteY5522" fmla="*/ 4624389 h 23902640"/>
              <a:gd name="connsiteX5523" fmla="*/ 38323863 w 43671952"/>
              <a:gd name="connsiteY5523" fmla="*/ 4614866 h 23902640"/>
              <a:gd name="connsiteX5524" fmla="*/ 38376251 w 43671952"/>
              <a:gd name="connsiteY5524" fmla="*/ 4648202 h 23902640"/>
              <a:gd name="connsiteX5525" fmla="*/ 38385775 w 43671952"/>
              <a:gd name="connsiteY5525" fmla="*/ 4662490 h 23902640"/>
              <a:gd name="connsiteX5526" fmla="*/ 38395303 w 43671952"/>
              <a:gd name="connsiteY5526" fmla="*/ 4676777 h 23902640"/>
              <a:gd name="connsiteX5527" fmla="*/ 38414351 w 43671952"/>
              <a:gd name="connsiteY5527" fmla="*/ 4719640 h 23902640"/>
              <a:gd name="connsiteX5528" fmla="*/ 38419115 w 43671952"/>
              <a:gd name="connsiteY5528" fmla="*/ 4733928 h 23902640"/>
              <a:gd name="connsiteX5529" fmla="*/ 38438163 w 43671952"/>
              <a:gd name="connsiteY5529" fmla="*/ 4762504 h 23902640"/>
              <a:gd name="connsiteX5530" fmla="*/ 38457215 w 43671952"/>
              <a:gd name="connsiteY5530" fmla="*/ 4805365 h 23902640"/>
              <a:gd name="connsiteX5531" fmla="*/ 38423875 w 43671952"/>
              <a:gd name="connsiteY5531" fmla="*/ 4857754 h 23902640"/>
              <a:gd name="connsiteX5532" fmla="*/ 38409587 w 43671952"/>
              <a:gd name="connsiteY5532" fmla="*/ 4848229 h 23902640"/>
              <a:gd name="connsiteX5533" fmla="*/ 38404827 w 43671952"/>
              <a:gd name="connsiteY5533" fmla="*/ 4833941 h 23902640"/>
              <a:gd name="connsiteX5534" fmla="*/ 38395303 w 43671952"/>
              <a:gd name="connsiteY5534" fmla="*/ 4819653 h 23902640"/>
              <a:gd name="connsiteX5535" fmla="*/ 38376251 w 43671952"/>
              <a:gd name="connsiteY5535" fmla="*/ 4776790 h 23902640"/>
              <a:gd name="connsiteX5536" fmla="*/ 38361963 w 43671952"/>
              <a:gd name="connsiteY5536" fmla="*/ 4781551 h 23902640"/>
              <a:gd name="connsiteX5537" fmla="*/ 38328627 w 43671952"/>
              <a:gd name="connsiteY5537" fmla="*/ 4800602 h 23902640"/>
              <a:gd name="connsiteX5538" fmla="*/ 38314339 w 43671952"/>
              <a:gd name="connsiteY5538" fmla="*/ 4795841 h 23902640"/>
              <a:gd name="connsiteX5539" fmla="*/ 38295287 w 43671952"/>
              <a:gd name="connsiteY5539" fmla="*/ 4752977 h 23902640"/>
              <a:gd name="connsiteX5540" fmla="*/ 38290527 w 43671952"/>
              <a:gd name="connsiteY5540" fmla="*/ 4738692 h 23902640"/>
              <a:gd name="connsiteX5541" fmla="*/ 38281003 w 43671952"/>
              <a:gd name="connsiteY5541" fmla="*/ 4724403 h 23902640"/>
              <a:gd name="connsiteX5542" fmla="*/ 38271475 w 43671952"/>
              <a:gd name="connsiteY5542" fmla="*/ 4695827 h 23902640"/>
              <a:gd name="connsiteX5543" fmla="*/ 38252427 w 43671952"/>
              <a:gd name="connsiteY5543" fmla="*/ 4691066 h 23902640"/>
              <a:gd name="connsiteX5544" fmla="*/ 38219087 w 43671952"/>
              <a:gd name="connsiteY5544" fmla="*/ 4724403 h 23902640"/>
              <a:gd name="connsiteX5545" fmla="*/ 38209563 w 43671952"/>
              <a:gd name="connsiteY5545" fmla="*/ 4738692 h 23902640"/>
              <a:gd name="connsiteX5546" fmla="*/ 38200039 w 43671952"/>
              <a:gd name="connsiteY5546" fmla="*/ 4767264 h 23902640"/>
              <a:gd name="connsiteX5547" fmla="*/ 38190515 w 43671952"/>
              <a:gd name="connsiteY5547" fmla="*/ 4857754 h 23902640"/>
              <a:gd name="connsiteX5548" fmla="*/ 38161939 w 43671952"/>
              <a:gd name="connsiteY5548" fmla="*/ 4852990 h 23902640"/>
              <a:gd name="connsiteX5549" fmla="*/ 38128603 w 43671952"/>
              <a:gd name="connsiteY5549" fmla="*/ 4810126 h 23902640"/>
              <a:gd name="connsiteX5550" fmla="*/ 38119075 w 43671952"/>
              <a:gd name="connsiteY5550" fmla="*/ 4795841 h 23902640"/>
              <a:gd name="connsiteX5551" fmla="*/ 38109551 w 43671952"/>
              <a:gd name="connsiteY5551" fmla="*/ 4781551 h 23902640"/>
              <a:gd name="connsiteX5552" fmla="*/ 38095263 w 43671952"/>
              <a:gd name="connsiteY5552" fmla="*/ 4772028 h 23902640"/>
              <a:gd name="connsiteX5553" fmla="*/ 38071451 w 43671952"/>
              <a:gd name="connsiteY5553" fmla="*/ 4752977 h 23902640"/>
              <a:gd name="connsiteX5554" fmla="*/ 38042875 w 43671952"/>
              <a:gd name="connsiteY5554" fmla="*/ 4733928 h 23902640"/>
              <a:gd name="connsiteX5555" fmla="*/ 38019063 w 43671952"/>
              <a:gd name="connsiteY5555" fmla="*/ 4738692 h 23902640"/>
              <a:gd name="connsiteX5556" fmla="*/ 38014303 w 43671952"/>
              <a:gd name="connsiteY5556" fmla="*/ 4752977 h 23902640"/>
              <a:gd name="connsiteX5557" fmla="*/ 37980963 w 43671952"/>
              <a:gd name="connsiteY5557" fmla="*/ 4791078 h 23902640"/>
              <a:gd name="connsiteX5558" fmla="*/ 37766651 w 43671952"/>
              <a:gd name="connsiteY5558" fmla="*/ 4795841 h 23902640"/>
              <a:gd name="connsiteX5559" fmla="*/ 37742839 w 43671952"/>
              <a:gd name="connsiteY5559" fmla="*/ 4791078 h 23902640"/>
              <a:gd name="connsiteX5560" fmla="*/ 37752363 w 43671952"/>
              <a:gd name="connsiteY5560" fmla="*/ 4714877 h 23902640"/>
              <a:gd name="connsiteX5561" fmla="*/ 37761887 w 43671952"/>
              <a:gd name="connsiteY5561" fmla="*/ 4710117 h 23902640"/>
              <a:gd name="connsiteX5562" fmla="*/ 37728551 w 43671952"/>
              <a:gd name="connsiteY5562" fmla="*/ 4681539 h 23902640"/>
              <a:gd name="connsiteX5563" fmla="*/ 37714263 w 43671952"/>
              <a:gd name="connsiteY5563" fmla="*/ 4672015 h 23902640"/>
              <a:gd name="connsiteX5564" fmla="*/ 37642827 w 43671952"/>
              <a:gd name="connsiteY5564" fmla="*/ 4667254 h 23902640"/>
              <a:gd name="connsiteX5565" fmla="*/ 37647587 w 43671952"/>
              <a:gd name="connsiteY5565" fmla="*/ 4605343 h 23902640"/>
              <a:gd name="connsiteX5566" fmla="*/ 37661875 w 43671952"/>
              <a:gd name="connsiteY5566" fmla="*/ 4595815 h 23902640"/>
              <a:gd name="connsiteX5567" fmla="*/ 37666639 w 43671952"/>
              <a:gd name="connsiteY5567" fmla="*/ 4581529 h 23902640"/>
              <a:gd name="connsiteX5568" fmla="*/ 37690451 w 43671952"/>
              <a:gd name="connsiteY5568" fmla="*/ 4538666 h 23902640"/>
              <a:gd name="connsiteX5569" fmla="*/ 37685687 w 43671952"/>
              <a:gd name="connsiteY5569" fmla="*/ 4514852 h 23902640"/>
              <a:gd name="connsiteX5570" fmla="*/ 37680927 w 43671952"/>
              <a:gd name="connsiteY5570" fmla="*/ 4500566 h 23902640"/>
              <a:gd name="connsiteX5571" fmla="*/ 37652351 w 43671952"/>
              <a:gd name="connsiteY5571" fmla="*/ 4481516 h 23902640"/>
              <a:gd name="connsiteX5572" fmla="*/ 37628539 w 43671952"/>
              <a:gd name="connsiteY5572" fmla="*/ 4462465 h 23902640"/>
              <a:gd name="connsiteX5573" fmla="*/ 37614251 w 43671952"/>
              <a:gd name="connsiteY5573" fmla="*/ 4448179 h 23902640"/>
              <a:gd name="connsiteX5574" fmla="*/ 37585675 w 43671952"/>
              <a:gd name="connsiteY5574" fmla="*/ 4429128 h 23902640"/>
              <a:gd name="connsiteX5575" fmla="*/ 37552339 w 43671952"/>
              <a:gd name="connsiteY5575" fmla="*/ 4391027 h 23902640"/>
              <a:gd name="connsiteX5576" fmla="*/ 37542815 w 43671952"/>
              <a:gd name="connsiteY5576" fmla="*/ 4362454 h 23902640"/>
              <a:gd name="connsiteX5577" fmla="*/ 37538051 w 43671952"/>
              <a:gd name="connsiteY5577" fmla="*/ 4348167 h 23902640"/>
              <a:gd name="connsiteX5578" fmla="*/ 37528527 w 43671952"/>
              <a:gd name="connsiteY5578" fmla="*/ 4333877 h 23902640"/>
              <a:gd name="connsiteX5579" fmla="*/ 37538051 w 43671952"/>
              <a:gd name="connsiteY5579" fmla="*/ 4205291 h 23902640"/>
              <a:gd name="connsiteX5580" fmla="*/ 37542815 w 43671952"/>
              <a:gd name="connsiteY5580" fmla="*/ 4191002 h 23902640"/>
              <a:gd name="connsiteX5581" fmla="*/ 37552339 w 43671952"/>
              <a:gd name="connsiteY5581" fmla="*/ 4157664 h 23902640"/>
              <a:gd name="connsiteX5582" fmla="*/ 37561863 w 43671952"/>
              <a:gd name="connsiteY5582" fmla="*/ 4143377 h 23902640"/>
              <a:gd name="connsiteX5583" fmla="*/ 37566627 w 43671952"/>
              <a:gd name="connsiteY5583" fmla="*/ 4129089 h 23902640"/>
              <a:gd name="connsiteX5584" fmla="*/ 37599963 w 43671952"/>
              <a:gd name="connsiteY5584" fmla="*/ 4090990 h 23902640"/>
              <a:gd name="connsiteX5585" fmla="*/ 37614251 w 43671952"/>
              <a:gd name="connsiteY5585" fmla="*/ 4086227 h 23902640"/>
              <a:gd name="connsiteX5586" fmla="*/ 25439715 w 43671952"/>
              <a:gd name="connsiteY5586" fmla="*/ 3948117 h 23902640"/>
              <a:gd name="connsiteX5587" fmla="*/ 25519091 w 43671952"/>
              <a:gd name="connsiteY5587" fmla="*/ 3951291 h 23902640"/>
              <a:gd name="connsiteX5588" fmla="*/ 25649263 w 43671952"/>
              <a:gd name="connsiteY5588" fmla="*/ 3954467 h 23902640"/>
              <a:gd name="connsiteX5589" fmla="*/ 25671491 w 43671952"/>
              <a:gd name="connsiteY5589" fmla="*/ 3960814 h 23902640"/>
              <a:gd name="connsiteX5590" fmla="*/ 25681015 w 43671952"/>
              <a:gd name="connsiteY5590" fmla="*/ 3967164 h 23902640"/>
              <a:gd name="connsiteX5591" fmla="*/ 25684191 w 43671952"/>
              <a:gd name="connsiteY5591" fmla="*/ 3976692 h 23902640"/>
              <a:gd name="connsiteX5592" fmla="*/ 25696891 w 43671952"/>
              <a:gd name="connsiteY5592" fmla="*/ 3995741 h 23902640"/>
              <a:gd name="connsiteX5593" fmla="*/ 25690539 w 43671952"/>
              <a:gd name="connsiteY5593" fmla="*/ 4033842 h 23902640"/>
              <a:gd name="connsiteX5594" fmla="*/ 25684191 w 43671952"/>
              <a:gd name="connsiteY5594" fmla="*/ 4043367 h 23902640"/>
              <a:gd name="connsiteX5595" fmla="*/ 25655615 w 43671952"/>
              <a:gd name="connsiteY5595" fmla="*/ 4052892 h 23902640"/>
              <a:gd name="connsiteX5596" fmla="*/ 25646091 w 43671952"/>
              <a:gd name="connsiteY5596" fmla="*/ 4056066 h 23902640"/>
              <a:gd name="connsiteX5597" fmla="*/ 25617515 w 43671952"/>
              <a:gd name="connsiteY5597" fmla="*/ 4052892 h 23902640"/>
              <a:gd name="connsiteX5598" fmla="*/ 25598463 w 43671952"/>
              <a:gd name="connsiteY5598" fmla="*/ 4046541 h 23902640"/>
              <a:gd name="connsiteX5599" fmla="*/ 25588939 w 43671952"/>
              <a:gd name="connsiteY5599" fmla="*/ 4043367 h 23902640"/>
              <a:gd name="connsiteX5600" fmla="*/ 25569891 w 43671952"/>
              <a:gd name="connsiteY5600" fmla="*/ 4033842 h 23902640"/>
              <a:gd name="connsiteX5601" fmla="*/ 25569891 w 43671952"/>
              <a:gd name="connsiteY5601" fmla="*/ 4043367 h 23902640"/>
              <a:gd name="connsiteX5602" fmla="*/ 25528615 w 43671952"/>
              <a:gd name="connsiteY5602" fmla="*/ 4027492 h 23902640"/>
              <a:gd name="connsiteX5603" fmla="*/ 25496863 w 43671952"/>
              <a:gd name="connsiteY5603" fmla="*/ 4017966 h 23902640"/>
              <a:gd name="connsiteX5604" fmla="*/ 25430191 w 43671952"/>
              <a:gd name="connsiteY5604" fmla="*/ 4011616 h 23902640"/>
              <a:gd name="connsiteX5605" fmla="*/ 25411139 w 43671952"/>
              <a:gd name="connsiteY5605" fmla="*/ 4005266 h 23902640"/>
              <a:gd name="connsiteX5606" fmla="*/ 25401615 w 43671952"/>
              <a:gd name="connsiteY5606" fmla="*/ 4002090 h 23902640"/>
              <a:gd name="connsiteX5607" fmla="*/ 25398439 w 43671952"/>
              <a:gd name="connsiteY5607" fmla="*/ 3992562 h 23902640"/>
              <a:gd name="connsiteX5608" fmla="*/ 25401615 w 43671952"/>
              <a:gd name="connsiteY5608" fmla="*/ 3973515 h 23902640"/>
              <a:gd name="connsiteX5609" fmla="*/ 25407963 w 43671952"/>
              <a:gd name="connsiteY5609" fmla="*/ 3963992 h 23902640"/>
              <a:gd name="connsiteX5610" fmla="*/ 25439715 w 43671952"/>
              <a:gd name="connsiteY5610" fmla="*/ 3948117 h 23902640"/>
              <a:gd name="connsiteX5611" fmla="*/ 4510121 w 43671952"/>
              <a:gd name="connsiteY5611" fmla="*/ 3938590 h 23902640"/>
              <a:gd name="connsiteX5612" fmla="*/ 4541871 w 43671952"/>
              <a:gd name="connsiteY5612" fmla="*/ 3944941 h 23902640"/>
              <a:gd name="connsiteX5613" fmla="*/ 4554570 w 43671952"/>
              <a:gd name="connsiteY5613" fmla="*/ 3963992 h 23902640"/>
              <a:gd name="connsiteX5614" fmla="*/ 4529172 w 43671952"/>
              <a:gd name="connsiteY5614" fmla="*/ 3989391 h 23902640"/>
              <a:gd name="connsiteX5615" fmla="*/ 4491077 w 43671952"/>
              <a:gd name="connsiteY5615" fmla="*/ 3944941 h 23902640"/>
              <a:gd name="connsiteX5616" fmla="*/ 4510121 w 43671952"/>
              <a:gd name="connsiteY5616" fmla="*/ 3938590 h 23902640"/>
              <a:gd name="connsiteX5617" fmla="*/ 8061456 w 43671952"/>
              <a:gd name="connsiteY5617" fmla="*/ 3910654 h 23902640"/>
              <a:gd name="connsiteX5618" fmla="*/ 8075651 w 43671952"/>
              <a:gd name="connsiteY5618" fmla="*/ 3913189 h 23902640"/>
              <a:gd name="connsiteX5619" fmla="*/ 8085176 w 43671952"/>
              <a:gd name="connsiteY5619" fmla="*/ 3919539 h 23902640"/>
              <a:gd name="connsiteX5620" fmla="*/ 8085176 w 43671952"/>
              <a:gd name="connsiteY5620" fmla="*/ 3941767 h 23902640"/>
              <a:gd name="connsiteX5621" fmla="*/ 8075651 w 43671952"/>
              <a:gd name="connsiteY5621" fmla="*/ 3948117 h 23902640"/>
              <a:gd name="connsiteX5622" fmla="*/ 8075651 w 43671952"/>
              <a:gd name="connsiteY5622" fmla="*/ 3954467 h 23902640"/>
              <a:gd name="connsiteX5623" fmla="*/ 8050251 w 43671952"/>
              <a:gd name="connsiteY5623" fmla="*/ 3944941 h 23902640"/>
              <a:gd name="connsiteX5624" fmla="*/ 8061456 w 43671952"/>
              <a:gd name="connsiteY5624" fmla="*/ 3910654 h 23902640"/>
              <a:gd name="connsiteX5625" fmla="*/ 7600648 w 43671952"/>
              <a:gd name="connsiteY5625" fmla="*/ 3833400 h 23902640"/>
              <a:gd name="connsiteX5626" fmla="*/ 7605753 w 43671952"/>
              <a:gd name="connsiteY5626" fmla="*/ 3836992 h 23902640"/>
              <a:gd name="connsiteX5627" fmla="*/ 7589878 w 43671952"/>
              <a:gd name="connsiteY5627" fmla="*/ 3836992 h 23902640"/>
              <a:gd name="connsiteX5628" fmla="*/ 7675604 w 43671952"/>
              <a:gd name="connsiteY5628" fmla="*/ 3795715 h 23902640"/>
              <a:gd name="connsiteX5629" fmla="*/ 7726404 w 43671952"/>
              <a:gd name="connsiteY5629" fmla="*/ 3798890 h 23902640"/>
              <a:gd name="connsiteX5630" fmla="*/ 7735929 w 43671952"/>
              <a:gd name="connsiteY5630" fmla="*/ 3802067 h 23902640"/>
              <a:gd name="connsiteX5631" fmla="*/ 7754979 w 43671952"/>
              <a:gd name="connsiteY5631" fmla="*/ 3817941 h 23902640"/>
              <a:gd name="connsiteX5632" fmla="*/ 7761329 w 43671952"/>
              <a:gd name="connsiteY5632" fmla="*/ 3827465 h 23902640"/>
              <a:gd name="connsiteX5633" fmla="*/ 7767679 w 43671952"/>
              <a:gd name="connsiteY5633" fmla="*/ 3846516 h 23902640"/>
              <a:gd name="connsiteX5634" fmla="*/ 7764504 w 43671952"/>
              <a:gd name="connsiteY5634" fmla="*/ 3868740 h 23902640"/>
              <a:gd name="connsiteX5635" fmla="*/ 7754979 w 43671952"/>
              <a:gd name="connsiteY5635" fmla="*/ 3875090 h 23902640"/>
              <a:gd name="connsiteX5636" fmla="*/ 7713704 w 43671952"/>
              <a:gd name="connsiteY5636" fmla="*/ 3884616 h 23902640"/>
              <a:gd name="connsiteX5637" fmla="*/ 7701004 w 43671952"/>
              <a:gd name="connsiteY5637" fmla="*/ 3884616 h 23902640"/>
              <a:gd name="connsiteX5638" fmla="*/ 7675604 w 43671952"/>
              <a:gd name="connsiteY5638" fmla="*/ 3875090 h 23902640"/>
              <a:gd name="connsiteX5639" fmla="*/ 7672429 w 43671952"/>
              <a:gd name="connsiteY5639" fmla="*/ 3862390 h 23902640"/>
              <a:gd name="connsiteX5640" fmla="*/ 7669254 w 43671952"/>
              <a:gd name="connsiteY5640" fmla="*/ 3843342 h 23902640"/>
              <a:gd name="connsiteX5641" fmla="*/ 7672429 w 43671952"/>
              <a:gd name="connsiteY5641" fmla="*/ 3805241 h 23902640"/>
              <a:gd name="connsiteX5642" fmla="*/ 7675604 w 43671952"/>
              <a:gd name="connsiteY5642" fmla="*/ 3795715 h 23902640"/>
              <a:gd name="connsiteX5643" fmla="*/ 7597150 w 43671952"/>
              <a:gd name="connsiteY5643" fmla="*/ 3795057 h 23902640"/>
              <a:gd name="connsiteX5644" fmla="*/ 7608928 w 43671952"/>
              <a:gd name="connsiteY5644" fmla="*/ 3798890 h 23902640"/>
              <a:gd name="connsiteX5645" fmla="*/ 7608928 w 43671952"/>
              <a:gd name="connsiteY5645" fmla="*/ 3824292 h 23902640"/>
              <a:gd name="connsiteX5646" fmla="*/ 7600674 w 43671952"/>
              <a:gd name="connsiteY5646" fmla="*/ 3833391 h 23902640"/>
              <a:gd name="connsiteX5647" fmla="*/ 7600648 w 43671952"/>
              <a:gd name="connsiteY5647" fmla="*/ 3833400 h 23902640"/>
              <a:gd name="connsiteX5648" fmla="*/ 7584161 w 43671952"/>
              <a:gd name="connsiteY5648" fmla="*/ 3821801 h 23902640"/>
              <a:gd name="connsiteX5649" fmla="*/ 7586703 w 43671952"/>
              <a:gd name="connsiteY5649" fmla="*/ 3795715 h 23902640"/>
              <a:gd name="connsiteX5650" fmla="*/ 7597150 w 43671952"/>
              <a:gd name="connsiteY5650" fmla="*/ 3795057 h 23902640"/>
              <a:gd name="connsiteX5651" fmla="*/ 34828187 w 43671952"/>
              <a:gd name="connsiteY5651" fmla="*/ 3783810 h 23902640"/>
              <a:gd name="connsiteX5652" fmla="*/ 34847239 w 43671952"/>
              <a:gd name="connsiteY5652" fmla="*/ 3788571 h 23902640"/>
              <a:gd name="connsiteX5653" fmla="*/ 34854383 w 43671952"/>
              <a:gd name="connsiteY5653" fmla="*/ 3793336 h 23902640"/>
              <a:gd name="connsiteX5654" fmla="*/ 34866287 w 43671952"/>
              <a:gd name="connsiteY5654" fmla="*/ 3807624 h 23902640"/>
              <a:gd name="connsiteX5655" fmla="*/ 34871051 w 43671952"/>
              <a:gd name="connsiteY5655" fmla="*/ 3814766 h 23902640"/>
              <a:gd name="connsiteX5656" fmla="*/ 34875815 w 43671952"/>
              <a:gd name="connsiteY5656" fmla="*/ 3829052 h 23902640"/>
              <a:gd name="connsiteX5657" fmla="*/ 34878195 w 43671952"/>
              <a:gd name="connsiteY5657" fmla="*/ 3836196 h 23902640"/>
              <a:gd name="connsiteX5658" fmla="*/ 34880575 w 43671952"/>
              <a:gd name="connsiteY5658" fmla="*/ 3845722 h 23902640"/>
              <a:gd name="connsiteX5659" fmla="*/ 34873431 w 43671952"/>
              <a:gd name="connsiteY5659" fmla="*/ 3900492 h 23902640"/>
              <a:gd name="connsiteX5660" fmla="*/ 34868671 w 43671952"/>
              <a:gd name="connsiteY5660" fmla="*/ 3907633 h 23902640"/>
              <a:gd name="connsiteX5661" fmla="*/ 34837715 w 43671952"/>
              <a:gd name="connsiteY5661" fmla="*/ 3893347 h 23902640"/>
              <a:gd name="connsiteX5662" fmla="*/ 34830571 w 43671952"/>
              <a:gd name="connsiteY5662" fmla="*/ 3888586 h 23902640"/>
              <a:gd name="connsiteX5663" fmla="*/ 34821043 w 43671952"/>
              <a:gd name="connsiteY5663" fmla="*/ 3874296 h 23902640"/>
              <a:gd name="connsiteX5664" fmla="*/ 34816283 w 43671952"/>
              <a:gd name="connsiteY5664" fmla="*/ 3867152 h 23902640"/>
              <a:gd name="connsiteX5665" fmla="*/ 34811519 w 43671952"/>
              <a:gd name="connsiteY5665" fmla="*/ 3850485 h 23902640"/>
              <a:gd name="connsiteX5666" fmla="*/ 34811519 w 43671952"/>
              <a:gd name="connsiteY5666" fmla="*/ 3807624 h 23902640"/>
              <a:gd name="connsiteX5667" fmla="*/ 34821043 w 43671952"/>
              <a:gd name="connsiteY5667" fmla="*/ 3786191 h 23902640"/>
              <a:gd name="connsiteX5668" fmla="*/ 34828187 w 43671952"/>
              <a:gd name="connsiteY5668" fmla="*/ 3783810 h 23902640"/>
              <a:gd name="connsiteX5669" fmla="*/ 8567809 w 43671952"/>
              <a:gd name="connsiteY5669" fmla="*/ 3715879 h 23902640"/>
              <a:gd name="connsiteX5670" fmla="*/ 8567776 w 43671952"/>
              <a:gd name="connsiteY5670" fmla="*/ 3716341 h 23902640"/>
              <a:gd name="connsiteX5671" fmla="*/ 8564603 w 43671952"/>
              <a:gd name="connsiteY5671" fmla="*/ 3716341 h 23902640"/>
              <a:gd name="connsiteX5672" fmla="*/ 8713827 w 43671952"/>
              <a:gd name="connsiteY5672" fmla="*/ 3573462 h 23902640"/>
              <a:gd name="connsiteX5673" fmla="*/ 8720177 w 43671952"/>
              <a:gd name="connsiteY5673" fmla="*/ 3602038 h 23902640"/>
              <a:gd name="connsiteX5674" fmla="*/ 8717001 w 43671952"/>
              <a:gd name="connsiteY5674" fmla="*/ 3621088 h 23902640"/>
              <a:gd name="connsiteX5675" fmla="*/ 8697950 w 43671952"/>
              <a:gd name="connsiteY5675" fmla="*/ 3633789 h 23902640"/>
              <a:gd name="connsiteX5676" fmla="*/ 8688428 w 43671952"/>
              <a:gd name="connsiteY5676" fmla="*/ 3643316 h 23902640"/>
              <a:gd name="connsiteX5677" fmla="*/ 8678903 w 43671952"/>
              <a:gd name="connsiteY5677" fmla="*/ 3646492 h 23902640"/>
              <a:gd name="connsiteX5678" fmla="*/ 8669375 w 43671952"/>
              <a:gd name="connsiteY5678" fmla="*/ 3652840 h 23902640"/>
              <a:gd name="connsiteX5679" fmla="*/ 8643975 w 43671952"/>
              <a:gd name="connsiteY5679" fmla="*/ 3665540 h 23902640"/>
              <a:gd name="connsiteX5680" fmla="*/ 8624926 w 43671952"/>
              <a:gd name="connsiteY5680" fmla="*/ 3678240 h 23902640"/>
              <a:gd name="connsiteX5681" fmla="*/ 8618575 w 43671952"/>
              <a:gd name="connsiteY5681" fmla="*/ 3687765 h 23902640"/>
              <a:gd name="connsiteX5682" fmla="*/ 8609050 w 43671952"/>
              <a:gd name="connsiteY5682" fmla="*/ 3690938 h 23902640"/>
              <a:gd name="connsiteX5683" fmla="*/ 8605877 w 43671952"/>
              <a:gd name="connsiteY5683" fmla="*/ 3700466 h 23902640"/>
              <a:gd name="connsiteX5684" fmla="*/ 8587003 w 43671952"/>
              <a:gd name="connsiteY5684" fmla="*/ 3713113 h 23902640"/>
              <a:gd name="connsiteX5685" fmla="*/ 8567809 w 43671952"/>
              <a:gd name="connsiteY5685" fmla="*/ 3715879 h 23902640"/>
              <a:gd name="connsiteX5686" fmla="*/ 8570951 w 43671952"/>
              <a:gd name="connsiteY5686" fmla="*/ 3671890 h 23902640"/>
              <a:gd name="connsiteX5687" fmla="*/ 8580475 w 43671952"/>
              <a:gd name="connsiteY5687" fmla="*/ 3652840 h 23902640"/>
              <a:gd name="connsiteX5688" fmla="*/ 8583651 w 43671952"/>
              <a:gd name="connsiteY5688" fmla="*/ 3643316 h 23902640"/>
              <a:gd name="connsiteX5689" fmla="*/ 8593176 w 43671952"/>
              <a:gd name="connsiteY5689" fmla="*/ 3636966 h 23902640"/>
              <a:gd name="connsiteX5690" fmla="*/ 8612225 w 43671952"/>
              <a:gd name="connsiteY5690" fmla="*/ 3617915 h 23902640"/>
              <a:gd name="connsiteX5691" fmla="*/ 8621753 w 43671952"/>
              <a:gd name="connsiteY5691" fmla="*/ 3614737 h 23902640"/>
              <a:gd name="connsiteX5692" fmla="*/ 8653501 w 43671952"/>
              <a:gd name="connsiteY5692" fmla="*/ 3598862 h 23902640"/>
              <a:gd name="connsiteX5693" fmla="*/ 8663027 w 43671952"/>
              <a:gd name="connsiteY5693" fmla="*/ 3589337 h 23902640"/>
              <a:gd name="connsiteX5694" fmla="*/ 8682076 w 43671952"/>
              <a:gd name="connsiteY5694" fmla="*/ 3582987 h 23902640"/>
              <a:gd name="connsiteX5695" fmla="*/ 8691601 w 43671952"/>
              <a:gd name="connsiteY5695" fmla="*/ 3579812 h 23902640"/>
              <a:gd name="connsiteX5696" fmla="*/ 8713827 w 43671952"/>
              <a:gd name="connsiteY5696" fmla="*/ 3573462 h 23902640"/>
              <a:gd name="connsiteX5697" fmla="*/ 9190075 w 43671952"/>
              <a:gd name="connsiteY5697" fmla="*/ 3548062 h 23902640"/>
              <a:gd name="connsiteX5698" fmla="*/ 9202777 w 43671952"/>
              <a:gd name="connsiteY5698" fmla="*/ 3551238 h 23902640"/>
              <a:gd name="connsiteX5699" fmla="*/ 9205949 w 43671952"/>
              <a:gd name="connsiteY5699" fmla="*/ 3560762 h 23902640"/>
              <a:gd name="connsiteX5700" fmla="*/ 9202777 w 43671952"/>
              <a:gd name="connsiteY5700" fmla="*/ 3589337 h 23902640"/>
              <a:gd name="connsiteX5701" fmla="*/ 9199599 w 43671952"/>
              <a:gd name="connsiteY5701" fmla="*/ 3598862 h 23902640"/>
              <a:gd name="connsiteX5702" fmla="*/ 9161502 w 43671952"/>
              <a:gd name="connsiteY5702" fmla="*/ 3630616 h 23902640"/>
              <a:gd name="connsiteX5703" fmla="*/ 9151977 w 43671952"/>
              <a:gd name="connsiteY5703" fmla="*/ 3636966 h 23902640"/>
              <a:gd name="connsiteX5704" fmla="*/ 9142449 w 43671952"/>
              <a:gd name="connsiteY5704" fmla="*/ 3640142 h 23902640"/>
              <a:gd name="connsiteX5705" fmla="*/ 9110701 w 43671952"/>
              <a:gd name="connsiteY5705" fmla="*/ 3656016 h 23902640"/>
              <a:gd name="connsiteX5706" fmla="*/ 9091649 w 43671952"/>
              <a:gd name="connsiteY5706" fmla="*/ 3662367 h 23902640"/>
              <a:gd name="connsiteX5707" fmla="*/ 9107525 w 43671952"/>
              <a:gd name="connsiteY5707" fmla="*/ 3652840 h 23902640"/>
              <a:gd name="connsiteX5708" fmla="*/ 9050375 w 43671952"/>
              <a:gd name="connsiteY5708" fmla="*/ 3649667 h 23902640"/>
              <a:gd name="connsiteX5709" fmla="*/ 9040850 w 43671952"/>
              <a:gd name="connsiteY5709" fmla="*/ 3646492 h 23902640"/>
              <a:gd name="connsiteX5710" fmla="*/ 9031327 w 43671952"/>
              <a:gd name="connsiteY5710" fmla="*/ 3636966 h 23902640"/>
              <a:gd name="connsiteX5711" fmla="*/ 9028149 w 43671952"/>
              <a:gd name="connsiteY5711" fmla="*/ 3627442 h 23902640"/>
              <a:gd name="connsiteX5712" fmla="*/ 9037677 w 43671952"/>
              <a:gd name="connsiteY5712" fmla="*/ 3608388 h 23902640"/>
              <a:gd name="connsiteX5713" fmla="*/ 9047202 w 43671952"/>
              <a:gd name="connsiteY5713" fmla="*/ 3605212 h 23902640"/>
              <a:gd name="connsiteX5714" fmla="*/ 9069425 w 43671952"/>
              <a:gd name="connsiteY5714" fmla="*/ 3595687 h 23902640"/>
              <a:gd name="connsiteX5715" fmla="*/ 9078951 w 43671952"/>
              <a:gd name="connsiteY5715" fmla="*/ 3589337 h 23902640"/>
              <a:gd name="connsiteX5716" fmla="*/ 9101175 w 43671952"/>
              <a:gd name="connsiteY5716" fmla="*/ 3582987 h 23902640"/>
              <a:gd name="connsiteX5717" fmla="*/ 9110701 w 43671952"/>
              <a:gd name="connsiteY5717" fmla="*/ 3579812 h 23902640"/>
              <a:gd name="connsiteX5718" fmla="*/ 9120227 w 43671952"/>
              <a:gd name="connsiteY5718" fmla="*/ 3573462 h 23902640"/>
              <a:gd name="connsiteX5719" fmla="*/ 9132925 w 43671952"/>
              <a:gd name="connsiteY5719" fmla="*/ 3570287 h 23902640"/>
              <a:gd name="connsiteX5720" fmla="*/ 9151977 w 43671952"/>
              <a:gd name="connsiteY5720" fmla="*/ 3563939 h 23902640"/>
              <a:gd name="connsiteX5721" fmla="*/ 9161502 w 43671952"/>
              <a:gd name="connsiteY5721" fmla="*/ 3560762 h 23902640"/>
              <a:gd name="connsiteX5722" fmla="*/ 9171026 w 43671952"/>
              <a:gd name="connsiteY5722" fmla="*/ 3557588 h 23902640"/>
              <a:gd name="connsiteX5723" fmla="*/ 9190075 w 43671952"/>
              <a:gd name="connsiteY5723" fmla="*/ 3548062 h 23902640"/>
              <a:gd name="connsiteX5724" fmla="*/ 5852933 w 43671952"/>
              <a:gd name="connsiteY5724" fmla="*/ 3449689 h 23902640"/>
              <a:gd name="connsiteX5725" fmla="*/ 5904142 w 43671952"/>
              <a:gd name="connsiteY5725" fmla="*/ 3471634 h 23902640"/>
              <a:gd name="connsiteX5726" fmla="*/ 6006554 w 43671952"/>
              <a:gd name="connsiteY5726" fmla="*/ 3464318 h 23902640"/>
              <a:gd name="connsiteX5727" fmla="*/ 6057758 w 43671952"/>
              <a:gd name="connsiteY5727" fmla="*/ 3491371 h 23902640"/>
              <a:gd name="connsiteX5728" fmla="*/ 6040918 w 43671952"/>
              <a:gd name="connsiteY5728" fmla="*/ 3635297 h 23902640"/>
              <a:gd name="connsiteX5729" fmla="*/ 5943437 w 43671952"/>
              <a:gd name="connsiteY5729" fmla="*/ 3661663 h 23902640"/>
              <a:gd name="connsiteX5730" fmla="*/ 5694551 w 43671952"/>
              <a:gd name="connsiteY5730" fmla="*/ 3930287 h 23902640"/>
              <a:gd name="connsiteX5731" fmla="*/ 5399389 w 43671952"/>
              <a:gd name="connsiteY5731" fmla="*/ 3983703 h 23902640"/>
              <a:gd name="connsiteX5732" fmla="*/ 5289660 w 43671952"/>
              <a:gd name="connsiteY5732" fmla="*/ 3976385 h 23902640"/>
              <a:gd name="connsiteX5733" fmla="*/ 5267721 w 43671952"/>
              <a:gd name="connsiteY5733" fmla="*/ 3859342 h 23902640"/>
              <a:gd name="connsiteX5734" fmla="*/ 5399389 w 43671952"/>
              <a:gd name="connsiteY5734" fmla="*/ 3859342 h 23902640"/>
              <a:gd name="connsiteX5735" fmla="*/ 5414026 w 43671952"/>
              <a:gd name="connsiteY5735" fmla="*/ 3778878 h 23902640"/>
              <a:gd name="connsiteX5736" fmla="*/ 5531067 w 43671952"/>
              <a:gd name="connsiteY5736" fmla="*/ 3669150 h 23902640"/>
              <a:gd name="connsiteX5737" fmla="*/ 5538379 w 43671952"/>
              <a:gd name="connsiteY5737" fmla="*/ 3588677 h 23902640"/>
              <a:gd name="connsiteX5738" fmla="*/ 5677365 w 43671952"/>
              <a:gd name="connsiteY5738" fmla="*/ 3544785 h 23902640"/>
              <a:gd name="connsiteX5739" fmla="*/ 5721257 w 43671952"/>
              <a:gd name="connsiteY5739" fmla="*/ 3588677 h 23902640"/>
              <a:gd name="connsiteX5740" fmla="*/ 5809041 w 43671952"/>
              <a:gd name="connsiteY5740" fmla="*/ 3530158 h 23902640"/>
              <a:gd name="connsiteX5741" fmla="*/ 5809041 w 43671952"/>
              <a:gd name="connsiteY5741" fmla="*/ 3486264 h 23902640"/>
              <a:gd name="connsiteX5742" fmla="*/ 5852933 w 43671952"/>
              <a:gd name="connsiteY5742" fmla="*/ 3449689 h 23902640"/>
              <a:gd name="connsiteX5743" fmla="*/ 9072601 w 43671952"/>
              <a:gd name="connsiteY5743" fmla="*/ 3205162 h 23902640"/>
              <a:gd name="connsiteX5744" fmla="*/ 9098000 w 43671952"/>
              <a:gd name="connsiteY5744" fmla="*/ 3208338 h 23902640"/>
              <a:gd name="connsiteX5745" fmla="*/ 9110701 w 43671952"/>
              <a:gd name="connsiteY5745" fmla="*/ 3224213 h 23902640"/>
              <a:gd name="connsiteX5746" fmla="*/ 9117049 w 43671952"/>
              <a:gd name="connsiteY5746" fmla="*/ 3233737 h 23902640"/>
              <a:gd name="connsiteX5747" fmla="*/ 9113874 w 43671952"/>
              <a:gd name="connsiteY5747" fmla="*/ 3243262 h 23902640"/>
              <a:gd name="connsiteX5748" fmla="*/ 9101173 w 43671952"/>
              <a:gd name="connsiteY5748" fmla="*/ 3249612 h 23902640"/>
              <a:gd name="connsiteX5749" fmla="*/ 9094825 w 43671952"/>
              <a:gd name="connsiteY5749" fmla="*/ 3249612 h 23902640"/>
              <a:gd name="connsiteX5750" fmla="*/ 9069423 w 43671952"/>
              <a:gd name="connsiteY5750" fmla="*/ 3224213 h 23902640"/>
              <a:gd name="connsiteX5751" fmla="*/ 9072601 w 43671952"/>
              <a:gd name="connsiteY5751" fmla="*/ 3205162 h 23902640"/>
              <a:gd name="connsiteX5752" fmla="*/ 6748220 w 43671952"/>
              <a:gd name="connsiteY5752" fmla="*/ 3001966 h 23902640"/>
              <a:gd name="connsiteX5753" fmla="*/ 6796591 w 43671952"/>
              <a:gd name="connsiteY5753" fmla="*/ 3013500 h 23902640"/>
              <a:gd name="connsiteX5754" fmla="*/ 6828576 w 43671952"/>
              <a:gd name="connsiteY5754" fmla="*/ 3071851 h 23902640"/>
              <a:gd name="connsiteX5755" fmla="*/ 6642976 w 43671952"/>
              <a:gd name="connsiteY5755" fmla="*/ 3179024 h 23902640"/>
              <a:gd name="connsiteX5756" fmla="*/ 6803909 w 43671952"/>
              <a:gd name="connsiteY5756" fmla="*/ 3208285 h 23902640"/>
              <a:gd name="connsiteX5757" fmla="*/ 6660326 w 43671952"/>
              <a:gd name="connsiteY5757" fmla="*/ 3325672 h 23902640"/>
              <a:gd name="connsiteX5758" fmla="*/ 6569827 w 43671952"/>
              <a:gd name="connsiteY5758" fmla="*/ 3318013 h 23902640"/>
              <a:gd name="connsiteX5759" fmla="*/ 6578659 w 43671952"/>
              <a:gd name="connsiteY5759" fmla="*/ 3386404 h 23902640"/>
              <a:gd name="connsiteX5760" fmla="*/ 6533247 w 43671952"/>
              <a:gd name="connsiteY5760" fmla="*/ 3457004 h 23902640"/>
              <a:gd name="connsiteX5761" fmla="*/ 6528486 w 43671952"/>
              <a:gd name="connsiteY5761" fmla="*/ 3556691 h 23902640"/>
              <a:gd name="connsiteX5762" fmla="*/ 6445640 w 43671952"/>
              <a:gd name="connsiteY5762" fmla="*/ 3664041 h 23902640"/>
              <a:gd name="connsiteX5763" fmla="*/ 6452778 w 43671952"/>
              <a:gd name="connsiteY5763" fmla="*/ 4056853 h 23902640"/>
              <a:gd name="connsiteX5764" fmla="*/ 6350367 w 43671952"/>
              <a:gd name="connsiteY5764" fmla="*/ 4195842 h 23902640"/>
              <a:gd name="connsiteX5765" fmla="*/ 6276700 w 43671952"/>
              <a:gd name="connsiteY5765" fmla="*/ 4237182 h 23902640"/>
              <a:gd name="connsiteX5766" fmla="*/ 6196580 w 43671952"/>
              <a:gd name="connsiteY5766" fmla="*/ 4352186 h 23902640"/>
              <a:gd name="connsiteX5767" fmla="*/ 6089743 w 43671952"/>
              <a:gd name="connsiteY5767" fmla="*/ 4364606 h 23902640"/>
              <a:gd name="connsiteX5768" fmla="*/ 5926087 w 43671952"/>
              <a:gd name="connsiteY5768" fmla="*/ 4290941 h 23902640"/>
              <a:gd name="connsiteX5769" fmla="*/ 5794419 w 43671952"/>
              <a:gd name="connsiteY5769" fmla="*/ 4283625 h 23902640"/>
              <a:gd name="connsiteX5770" fmla="*/ 5516432 w 43671952"/>
              <a:gd name="connsiteY5770" fmla="*/ 4312885 h 23902640"/>
              <a:gd name="connsiteX5771" fmla="*/ 5691828 w 43671952"/>
              <a:gd name="connsiteY5771" fmla="*/ 4185803 h 23902640"/>
              <a:gd name="connsiteX5772" fmla="*/ 5765149 w 43671952"/>
              <a:gd name="connsiteY5772" fmla="*/ 4195842 h 23902640"/>
              <a:gd name="connsiteX5773" fmla="*/ 5840853 w 43671952"/>
              <a:gd name="connsiteY5773" fmla="*/ 4205882 h 23902640"/>
              <a:gd name="connsiteX5774" fmla="*/ 5867568 w 43671952"/>
              <a:gd name="connsiteY5774" fmla="*/ 4144635 h 23902640"/>
              <a:gd name="connsiteX5775" fmla="*/ 5728580 w 43671952"/>
              <a:gd name="connsiteY5775" fmla="*/ 4064166 h 23902640"/>
              <a:gd name="connsiteX5776" fmla="*/ 5765149 w 43671952"/>
              <a:gd name="connsiteY5776" fmla="*/ 3998328 h 23902640"/>
              <a:gd name="connsiteX5777" fmla="*/ 5896825 w 43671952"/>
              <a:gd name="connsiteY5777" fmla="*/ 3961756 h 23902640"/>
              <a:gd name="connsiteX5778" fmla="*/ 5991919 w 43671952"/>
              <a:gd name="connsiteY5778" fmla="*/ 3844713 h 23902640"/>
              <a:gd name="connsiteX5779" fmla="*/ 6131084 w 43671952"/>
              <a:gd name="connsiteY5779" fmla="*/ 3823111 h 23902640"/>
              <a:gd name="connsiteX5780" fmla="*/ 6150989 w 43671952"/>
              <a:gd name="connsiteY5780" fmla="*/ 3713037 h 23902640"/>
              <a:gd name="connsiteX5781" fmla="*/ 6291840 w 43671952"/>
              <a:gd name="connsiteY5781" fmla="*/ 3603307 h 23902640"/>
              <a:gd name="connsiteX5782" fmla="*/ 6255271 w 43671952"/>
              <a:gd name="connsiteY5782" fmla="*/ 3566730 h 23902640"/>
              <a:gd name="connsiteX5783" fmla="*/ 6167487 w 43671952"/>
              <a:gd name="connsiteY5783" fmla="*/ 3603307 h 23902640"/>
              <a:gd name="connsiteX5784" fmla="*/ 6145542 w 43671952"/>
              <a:gd name="connsiteY5784" fmla="*/ 3552100 h 23902640"/>
              <a:gd name="connsiteX5785" fmla="*/ 6313800 w 43671952"/>
              <a:gd name="connsiteY5785" fmla="*/ 3408006 h 23902640"/>
              <a:gd name="connsiteX5786" fmla="*/ 6160177 w 43671952"/>
              <a:gd name="connsiteY5786" fmla="*/ 3420428 h 23902640"/>
              <a:gd name="connsiteX5787" fmla="*/ 6189434 w 43671952"/>
              <a:gd name="connsiteY5787" fmla="*/ 3376535 h 23902640"/>
              <a:gd name="connsiteX5788" fmla="*/ 6343398 w 43671952"/>
              <a:gd name="connsiteY5788" fmla="*/ 3320395 h 23902640"/>
              <a:gd name="connsiteX5789" fmla="*/ 6296778 w 43671952"/>
              <a:gd name="connsiteY5789" fmla="*/ 3245035 h 23902640"/>
              <a:gd name="connsiteX5790" fmla="*/ 6465028 w 43671952"/>
              <a:gd name="connsiteY5790" fmla="*/ 3230402 h 23902640"/>
              <a:gd name="connsiteX5791" fmla="*/ 6462816 w 43671952"/>
              <a:gd name="connsiteY5791" fmla="*/ 3127821 h 23902640"/>
              <a:gd name="connsiteX5792" fmla="*/ 6599084 w 43671952"/>
              <a:gd name="connsiteY5792" fmla="*/ 3025406 h 23902640"/>
              <a:gd name="connsiteX5793" fmla="*/ 6748220 w 43671952"/>
              <a:gd name="connsiteY5793" fmla="*/ 3001966 h 23902640"/>
              <a:gd name="connsiteX5794" fmla="*/ 23355331 w 43671952"/>
              <a:gd name="connsiteY5794" fmla="*/ 3000374 h 23902640"/>
              <a:gd name="connsiteX5795" fmla="*/ 23369619 w 43671952"/>
              <a:gd name="connsiteY5795" fmla="*/ 3005137 h 23902640"/>
              <a:gd name="connsiteX5796" fmla="*/ 23383907 w 43671952"/>
              <a:gd name="connsiteY5796" fmla="*/ 3014662 h 23902640"/>
              <a:gd name="connsiteX5797" fmla="*/ 23407715 w 43671952"/>
              <a:gd name="connsiteY5797" fmla="*/ 3043237 h 23902640"/>
              <a:gd name="connsiteX5798" fmla="*/ 23422003 w 43671952"/>
              <a:gd name="connsiteY5798" fmla="*/ 3071812 h 23902640"/>
              <a:gd name="connsiteX5799" fmla="*/ 23426767 w 43671952"/>
              <a:gd name="connsiteY5799" fmla="*/ 3086101 h 23902640"/>
              <a:gd name="connsiteX5800" fmla="*/ 23436291 w 43671952"/>
              <a:gd name="connsiteY5800" fmla="*/ 3100387 h 23902640"/>
              <a:gd name="connsiteX5801" fmla="*/ 23422003 w 43671952"/>
              <a:gd name="connsiteY5801" fmla="*/ 3109912 h 23902640"/>
              <a:gd name="connsiteX5802" fmla="*/ 23407715 w 43671952"/>
              <a:gd name="connsiteY5802" fmla="*/ 3114674 h 23902640"/>
              <a:gd name="connsiteX5803" fmla="*/ 23407715 w 43671952"/>
              <a:gd name="connsiteY5803" fmla="*/ 3119438 h 23902640"/>
              <a:gd name="connsiteX5804" fmla="*/ 23331515 w 43671952"/>
              <a:gd name="connsiteY5804" fmla="*/ 3052763 h 23902640"/>
              <a:gd name="connsiteX5805" fmla="*/ 23326755 w 43671952"/>
              <a:gd name="connsiteY5805" fmla="*/ 3009899 h 23902640"/>
              <a:gd name="connsiteX5806" fmla="*/ 23355331 w 43671952"/>
              <a:gd name="connsiteY5806" fmla="*/ 3000374 h 23902640"/>
              <a:gd name="connsiteX5807" fmla="*/ 34044759 w 43671952"/>
              <a:gd name="connsiteY5807" fmla="*/ 2983706 h 23902640"/>
              <a:gd name="connsiteX5808" fmla="*/ 34075715 w 43671952"/>
              <a:gd name="connsiteY5808" fmla="*/ 2988469 h 23902640"/>
              <a:gd name="connsiteX5809" fmla="*/ 34085239 w 43671952"/>
              <a:gd name="connsiteY5809" fmla="*/ 2993233 h 23902640"/>
              <a:gd name="connsiteX5810" fmla="*/ 34099527 w 43671952"/>
              <a:gd name="connsiteY5810" fmla="*/ 3002756 h 23902640"/>
              <a:gd name="connsiteX5811" fmla="*/ 34106671 w 43671952"/>
              <a:gd name="connsiteY5811" fmla="*/ 3005137 h 23902640"/>
              <a:gd name="connsiteX5812" fmla="*/ 34111431 w 43671952"/>
              <a:gd name="connsiteY5812" fmla="*/ 3012281 h 23902640"/>
              <a:gd name="connsiteX5813" fmla="*/ 34118575 w 43671952"/>
              <a:gd name="connsiteY5813" fmla="*/ 3014662 h 23902640"/>
              <a:gd name="connsiteX5814" fmla="*/ 34120959 w 43671952"/>
              <a:gd name="connsiteY5814" fmla="*/ 3021807 h 23902640"/>
              <a:gd name="connsiteX5815" fmla="*/ 34125719 w 43671952"/>
              <a:gd name="connsiteY5815" fmla="*/ 3028949 h 23902640"/>
              <a:gd name="connsiteX5816" fmla="*/ 34099527 w 43671952"/>
              <a:gd name="connsiteY5816" fmla="*/ 3050381 h 23902640"/>
              <a:gd name="connsiteX5817" fmla="*/ 34068571 w 43671952"/>
              <a:gd name="connsiteY5817" fmla="*/ 3045618 h 23902640"/>
              <a:gd name="connsiteX5818" fmla="*/ 34061427 w 43671952"/>
              <a:gd name="connsiteY5818" fmla="*/ 3040856 h 23902640"/>
              <a:gd name="connsiteX5819" fmla="*/ 34054283 w 43671952"/>
              <a:gd name="connsiteY5819" fmla="*/ 3038475 h 23902640"/>
              <a:gd name="connsiteX5820" fmla="*/ 34039995 w 43671952"/>
              <a:gd name="connsiteY5820" fmla="*/ 3028949 h 23902640"/>
              <a:gd name="connsiteX5821" fmla="*/ 34037615 w 43671952"/>
              <a:gd name="connsiteY5821" fmla="*/ 2988469 h 23902640"/>
              <a:gd name="connsiteX5822" fmla="*/ 34044759 w 43671952"/>
              <a:gd name="connsiteY5822" fmla="*/ 2983706 h 23902640"/>
              <a:gd name="connsiteX5823" fmla="*/ 33732815 w 43671952"/>
              <a:gd name="connsiteY5823" fmla="*/ 2959894 h 23902640"/>
              <a:gd name="connsiteX5824" fmla="*/ 33754243 w 43671952"/>
              <a:gd name="connsiteY5824" fmla="*/ 2962276 h 23902640"/>
              <a:gd name="connsiteX5825" fmla="*/ 33770915 w 43671952"/>
              <a:gd name="connsiteY5825" fmla="*/ 2981324 h 23902640"/>
              <a:gd name="connsiteX5826" fmla="*/ 33768531 w 43671952"/>
              <a:gd name="connsiteY5826" fmla="*/ 3036093 h 23902640"/>
              <a:gd name="connsiteX5827" fmla="*/ 33763771 w 43671952"/>
              <a:gd name="connsiteY5827" fmla="*/ 3043237 h 23902640"/>
              <a:gd name="connsiteX5828" fmla="*/ 33759007 w 43671952"/>
              <a:gd name="connsiteY5828" fmla="*/ 3048000 h 23902640"/>
              <a:gd name="connsiteX5829" fmla="*/ 33737575 w 43671952"/>
              <a:gd name="connsiteY5829" fmla="*/ 3045618 h 23902640"/>
              <a:gd name="connsiteX5830" fmla="*/ 33732815 w 43671952"/>
              <a:gd name="connsiteY5830" fmla="*/ 3038475 h 23902640"/>
              <a:gd name="connsiteX5831" fmla="*/ 33728051 w 43671952"/>
              <a:gd name="connsiteY5831" fmla="*/ 3024188 h 23902640"/>
              <a:gd name="connsiteX5832" fmla="*/ 33725671 w 43671952"/>
              <a:gd name="connsiteY5832" fmla="*/ 3017044 h 23902640"/>
              <a:gd name="connsiteX5833" fmla="*/ 33728051 w 43671952"/>
              <a:gd name="connsiteY5833" fmla="*/ 2967037 h 23902640"/>
              <a:gd name="connsiteX5834" fmla="*/ 33732815 w 43671952"/>
              <a:gd name="connsiteY5834" fmla="*/ 2959894 h 23902640"/>
              <a:gd name="connsiteX5835" fmla="*/ 24463195 w 43671952"/>
              <a:gd name="connsiteY5835" fmla="*/ 2789928 h 23902640"/>
              <a:gd name="connsiteX5836" fmla="*/ 24550715 w 43671952"/>
              <a:gd name="connsiteY5836" fmla="*/ 2800350 h 23902640"/>
              <a:gd name="connsiteX5837" fmla="*/ 24565003 w 43671952"/>
              <a:gd name="connsiteY5837" fmla="*/ 2809874 h 23902640"/>
              <a:gd name="connsiteX5838" fmla="*/ 24560239 w 43671952"/>
              <a:gd name="connsiteY5838" fmla="*/ 2862262 h 23902640"/>
              <a:gd name="connsiteX5839" fmla="*/ 24517379 w 43671952"/>
              <a:gd name="connsiteY5839" fmla="*/ 2857500 h 23902640"/>
              <a:gd name="connsiteX5840" fmla="*/ 24488803 w 43671952"/>
              <a:gd name="connsiteY5840" fmla="*/ 2847974 h 23902640"/>
              <a:gd name="connsiteX5841" fmla="*/ 24469751 w 43671952"/>
              <a:gd name="connsiteY5841" fmla="*/ 2852738 h 23902640"/>
              <a:gd name="connsiteX5842" fmla="*/ 24450703 w 43671952"/>
              <a:gd name="connsiteY5842" fmla="*/ 2881312 h 23902640"/>
              <a:gd name="connsiteX5843" fmla="*/ 24360215 w 43671952"/>
              <a:gd name="connsiteY5843" fmla="*/ 2886075 h 23902640"/>
              <a:gd name="connsiteX5844" fmla="*/ 24288779 w 43671952"/>
              <a:gd name="connsiteY5844" fmla="*/ 2881312 h 23902640"/>
              <a:gd name="connsiteX5845" fmla="*/ 24245915 w 43671952"/>
              <a:gd name="connsiteY5845" fmla="*/ 2876549 h 23902640"/>
              <a:gd name="connsiteX5846" fmla="*/ 24241151 w 43671952"/>
              <a:gd name="connsiteY5846" fmla="*/ 2847974 h 23902640"/>
              <a:gd name="connsiteX5847" fmla="*/ 24255439 w 43671952"/>
              <a:gd name="connsiteY5847" fmla="*/ 2843213 h 23902640"/>
              <a:gd name="connsiteX5848" fmla="*/ 24269727 w 43671952"/>
              <a:gd name="connsiteY5848" fmla="*/ 2833687 h 23902640"/>
              <a:gd name="connsiteX5849" fmla="*/ 24284015 w 43671952"/>
              <a:gd name="connsiteY5849" fmla="*/ 2828926 h 23902640"/>
              <a:gd name="connsiteX5850" fmla="*/ 24322115 w 43671952"/>
              <a:gd name="connsiteY5850" fmla="*/ 2819399 h 23902640"/>
              <a:gd name="connsiteX5851" fmla="*/ 24350691 w 43671952"/>
              <a:gd name="connsiteY5851" fmla="*/ 2809874 h 23902640"/>
              <a:gd name="connsiteX5852" fmla="*/ 24417363 w 43671952"/>
              <a:gd name="connsiteY5852" fmla="*/ 2800350 h 23902640"/>
              <a:gd name="connsiteX5853" fmla="*/ 24463195 w 43671952"/>
              <a:gd name="connsiteY5853" fmla="*/ 2789928 h 23902640"/>
              <a:gd name="connsiteX5854" fmla="*/ 34039995 w 43671952"/>
              <a:gd name="connsiteY5854" fmla="*/ 2717006 h 23902640"/>
              <a:gd name="connsiteX5855" fmla="*/ 34080475 w 43671952"/>
              <a:gd name="connsiteY5855" fmla="*/ 2724150 h 23902640"/>
              <a:gd name="connsiteX5856" fmla="*/ 34087619 w 43671952"/>
              <a:gd name="connsiteY5856" fmla="*/ 2726531 h 23902640"/>
              <a:gd name="connsiteX5857" fmla="*/ 34101907 w 43671952"/>
              <a:gd name="connsiteY5857" fmla="*/ 2733674 h 23902640"/>
              <a:gd name="connsiteX5858" fmla="*/ 34111431 w 43671952"/>
              <a:gd name="connsiteY5858" fmla="*/ 2755106 h 23902640"/>
              <a:gd name="connsiteX5859" fmla="*/ 34113815 w 43671952"/>
              <a:gd name="connsiteY5859" fmla="*/ 2762249 h 23902640"/>
              <a:gd name="connsiteX5860" fmla="*/ 34101907 w 43671952"/>
              <a:gd name="connsiteY5860" fmla="*/ 2771776 h 23902640"/>
              <a:gd name="connsiteX5861" fmla="*/ 34097143 w 43671952"/>
              <a:gd name="connsiteY5861" fmla="*/ 2778918 h 23902640"/>
              <a:gd name="connsiteX5862" fmla="*/ 34090003 w 43671952"/>
              <a:gd name="connsiteY5862" fmla="*/ 2781299 h 23902640"/>
              <a:gd name="connsiteX5863" fmla="*/ 34051903 w 43671952"/>
              <a:gd name="connsiteY5863" fmla="*/ 2781299 h 23902640"/>
              <a:gd name="connsiteX5864" fmla="*/ 34030471 w 43671952"/>
              <a:gd name="connsiteY5864" fmla="*/ 2783681 h 23902640"/>
              <a:gd name="connsiteX5865" fmla="*/ 34001895 w 43671952"/>
              <a:gd name="connsiteY5865" fmla="*/ 2778918 h 23902640"/>
              <a:gd name="connsiteX5866" fmla="*/ 33999515 w 43671952"/>
              <a:gd name="connsiteY5866" fmla="*/ 2771776 h 23902640"/>
              <a:gd name="connsiteX5867" fmla="*/ 33994751 w 43671952"/>
              <a:gd name="connsiteY5867" fmla="*/ 2764632 h 23902640"/>
              <a:gd name="connsiteX5868" fmla="*/ 33997131 w 43671952"/>
              <a:gd name="connsiteY5868" fmla="*/ 2747963 h 23902640"/>
              <a:gd name="connsiteX5869" fmla="*/ 34001895 w 43671952"/>
              <a:gd name="connsiteY5869" fmla="*/ 2733674 h 23902640"/>
              <a:gd name="connsiteX5870" fmla="*/ 34009039 w 43671952"/>
              <a:gd name="connsiteY5870" fmla="*/ 2731293 h 23902640"/>
              <a:gd name="connsiteX5871" fmla="*/ 34016183 w 43671952"/>
              <a:gd name="connsiteY5871" fmla="*/ 2726531 h 23902640"/>
              <a:gd name="connsiteX5872" fmla="*/ 34025707 w 43671952"/>
              <a:gd name="connsiteY5872" fmla="*/ 2724150 h 23902640"/>
              <a:gd name="connsiteX5873" fmla="*/ 34032851 w 43671952"/>
              <a:gd name="connsiteY5873" fmla="*/ 2721768 h 23902640"/>
              <a:gd name="connsiteX5874" fmla="*/ 34039995 w 43671952"/>
              <a:gd name="connsiteY5874" fmla="*/ 2717006 h 23902640"/>
              <a:gd name="connsiteX5875" fmla="*/ 7196182 w 43671952"/>
              <a:gd name="connsiteY5875" fmla="*/ 2700337 h 23902640"/>
              <a:gd name="connsiteX5876" fmla="*/ 7221582 w 43671952"/>
              <a:gd name="connsiteY5876" fmla="*/ 2703512 h 23902640"/>
              <a:gd name="connsiteX5877" fmla="*/ 7231107 w 43671952"/>
              <a:gd name="connsiteY5877" fmla="*/ 2709862 h 23902640"/>
              <a:gd name="connsiteX5878" fmla="*/ 7227931 w 43671952"/>
              <a:gd name="connsiteY5878" fmla="*/ 2732088 h 23902640"/>
              <a:gd name="connsiteX5879" fmla="*/ 7199356 w 43671952"/>
              <a:gd name="connsiteY5879" fmla="*/ 2738438 h 23902640"/>
              <a:gd name="connsiteX5880" fmla="*/ 7186657 w 43671952"/>
              <a:gd name="connsiteY5880" fmla="*/ 2706687 h 23902640"/>
              <a:gd name="connsiteX5881" fmla="*/ 7196182 w 43671952"/>
              <a:gd name="connsiteY5881" fmla="*/ 2700337 h 23902640"/>
              <a:gd name="connsiteX5882" fmla="*/ 6825774 w 43671952"/>
              <a:gd name="connsiteY5882" fmla="*/ 2635310 h 23902640"/>
              <a:gd name="connsiteX5883" fmla="*/ 6850093 w 43671952"/>
              <a:gd name="connsiteY5883" fmla="*/ 2640013 h 23902640"/>
              <a:gd name="connsiteX5884" fmla="*/ 6859618 w 43671952"/>
              <a:gd name="connsiteY5884" fmla="*/ 2662238 h 23902640"/>
              <a:gd name="connsiteX5885" fmla="*/ 6856449 w 43671952"/>
              <a:gd name="connsiteY5885" fmla="*/ 2674937 h 23902640"/>
              <a:gd name="connsiteX5886" fmla="*/ 6850093 w 43671952"/>
              <a:gd name="connsiteY5886" fmla="*/ 2671762 h 23902640"/>
              <a:gd name="connsiteX5887" fmla="*/ 6821518 w 43671952"/>
              <a:gd name="connsiteY5887" fmla="*/ 2674937 h 23902640"/>
              <a:gd name="connsiteX5888" fmla="*/ 6811998 w 43671952"/>
              <a:gd name="connsiteY5888" fmla="*/ 2671762 h 23902640"/>
              <a:gd name="connsiteX5889" fmla="*/ 6808819 w 43671952"/>
              <a:gd name="connsiteY5889" fmla="*/ 2662238 h 23902640"/>
              <a:gd name="connsiteX5890" fmla="*/ 6811998 w 43671952"/>
              <a:gd name="connsiteY5890" fmla="*/ 2646363 h 23902640"/>
              <a:gd name="connsiteX5891" fmla="*/ 6825774 w 43671952"/>
              <a:gd name="connsiteY5891" fmla="*/ 2635310 h 23902640"/>
              <a:gd name="connsiteX5892" fmla="*/ 33089875 w 43671952"/>
              <a:gd name="connsiteY5892" fmla="*/ 2569368 h 23902640"/>
              <a:gd name="connsiteX5893" fmla="*/ 33130359 w 43671952"/>
              <a:gd name="connsiteY5893" fmla="*/ 2576512 h 23902640"/>
              <a:gd name="connsiteX5894" fmla="*/ 33137503 w 43671952"/>
              <a:gd name="connsiteY5894" fmla="*/ 2578894 h 23902640"/>
              <a:gd name="connsiteX5895" fmla="*/ 33144643 w 43671952"/>
              <a:gd name="connsiteY5895" fmla="*/ 2581274 h 23902640"/>
              <a:gd name="connsiteX5896" fmla="*/ 33158931 w 43671952"/>
              <a:gd name="connsiteY5896" fmla="*/ 2590800 h 23902640"/>
              <a:gd name="connsiteX5897" fmla="*/ 33173219 w 43671952"/>
              <a:gd name="connsiteY5897" fmla="*/ 2597943 h 23902640"/>
              <a:gd name="connsiteX5898" fmla="*/ 33201795 w 43671952"/>
              <a:gd name="connsiteY5898" fmla="*/ 2602707 h 23902640"/>
              <a:gd name="connsiteX5899" fmla="*/ 33237515 w 43671952"/>
              <a:gd name="connsiteY5899" fmla="*/ 2600324 h 23902640"/>
              <a:gd name="connsiteX5900" fmla="*/ 33258943 w 43671952"/>
              <a:gd name="connsiteY5900" fmla="*/ 2593181 h 23902640"/>
              <a:gd name="connsiteX5901" fmla="*/ 33266087 w 43671952"/>
              <a:gd name="connsiteY5901" fmla="*/ 2590800 h 23902640"/>
              <a:gd name="connsiteX5902" fmla="*/ 33273231 w 43671952"/>
              <a:gd name="connsiteY5902" fmla="*/ 2586037 h 23902640"/>
              <a:gd name="connsiteX5903" fmla="*/ 33294663 w 43671952"/>
              <a:gd name="connsiteY5903" fmla="*/ 2578894 h 23902640"/>
              <a:gd name="connsiteX5904" fmla="*/ 33301807 w 43671952"/>
              <a:gd name="connsiteY5904" fmla="*/ 2576512 h 23902640"/>
              <a:gd name="connsiteX5905" fmla="*/ 33316095 w 43671952"/>
              <a:gd name="connsiteY5905" fmla="*/ 2569368 h 23902640"/>
              <a:gd name="connsiteX5906" fmla="*/ 33335143 w 43671952"/>
              <a:gd name="connsiteY5906" fmla="*/ 2574132 h 23902640"/>
              <a:gd name="connsiteX5907" fmla="*/ 33344671 w 43671952"/>
              <a:gd name="connsiteY5907" fmla="*/ 2588418 h 23902640"/>
              <a:gd name="connsiteX5908" fmla="*/ 33358959 w 43671952"/>
              <a:gd name="connsiteY5908" fmla="*/ 2597943 h 23902640"/>
              <a:gd name="connsiteX5909" fmla="*/ 33366103 w 43671952"/>
              <a:gd name="connsiteY5909" fmla="*/ 2602707 h 23902640"/>
              <a:gd name="connsiteX5910" fmla="*/ 33373243 w 43671952"/>
              <a:gd name="connsiteY5910" fmla="*/ 2609849 h 23902640"/>
              <a:gd name="connsiteX5911" fmla="*/ 33380387 w 43671952"/>
              <a:gd name="connsiteY5911" fmla="*/ 2612235 h 23902640"/>
              <a:gd name="connsiteX5912" fmla="*/ 33387531 w 43671952"/>
              <a:gd name="connsiteY5912" fmla="*/ 2616993 h 23902640"/>
              <a:gd name="connsiteX5913" fmla="*/ 33401819 w 43671952"/>
              <a:gd name="connsiteY5913" fmla="*/ 2621756 h 23902640"/>
              <a:gd name="connsiteX5914" fmla="*/ 33428015 w 43671952"/>
              <a:gd name="connsiteY5914" fmla="*/ 2619375 h 23902640"/>
              <a:gd name="connsiteX5915" fmla="*/ 33447063 w 43671952"/>
              <a:gd name="connsiteY5915" fmla="*/ 2616993 h 23902640"/>
              <a:gd name="connsiteX5916" fmla="*/ 33504215 w 43671952"/>
              <a:gd name="connsiteY5916" fmla="*/ 2619375 h 23902640"/>
              <a:gd name="connsiteX5917" fmla="*/ 33516119 w 43671952"/>
              <a:gd name="connsiteY5917" fmla="*/ 2621756 h 23902640"/>
              <a:gd name="connsiteX5918" fmla="*/ 33530407 w 43671952"/>
              <a:gd name="connsiteY5918" fmla="*/ 2626520 h 23902640"/>
              <a:gd name="connsiteX5919" fmla="*/ 33537551 w 43671952"/>
              <a:gd name="connsiteY5919" fmla="*/ 2631282 h 23902640"/>
              <a:gd name="connsiteX5920" fmla="*/ 33554219 w 43671952"/>
              <a:gd name="connsiteY5920" fmla="*/ 2650331 h 23902640"/>
              <a:gd name="connsiteX5921" fmla="*/ 33561363 w 43671952"/>
              <a:gd name="connsiteY5921" fmla="*/ 2664620 h 23902640"/>
              <a:gd name="connsiteX5922" fmla="*/ 33568507 w 43671952"/>
              <a:gd name="connsiteY5922" fmla="*/ 2669382 h 23902640"/>
              <a:gd name="connsiteX5923" fmla="*/ 33580415 w 43671952"/>
              <a:gd name="connsiteY5923" fmla="*/ 2681287 h 23902640"/>
              <a:gd name="connsiteX5924" fmla="*/ 33585175 w 43671952"/>
              <a:gd name="connsiteY5924" fmla="*/ 2688431 h 23902640"/>
              <a:gd name="connsiteX5925" fmla="*/ 33599463 w 43671952"/>
              <a:gd name="connsiteY5925" fmla="*/ 2693194 h 23902640"/>
              <a:gd name="connsiteX5926" fmla="*/ 33620895 w 43671952"/>
              <a:gd name="connsiteY5926" fmla="*/ 2702718 h 23902640"/>
              <a:gd name="connsiteX5927" fmla="*/ 33628039 w 43671952"/>
              <a:gd name="connsiteY5927" fmla="*/ 2705099 h 23902640"/>
              <a:gd name="connsiteX5928" fmla="*/ 33635183 w 43671952"/>
              <a:gd name="connsiteY5928" fmla="*/ 2707482 h 23902640"/>
              <a:gd name="connsiteX5929" fmla="*/ 33675663 w 43671952"/>
              <a:gd name="connsiteY5929" fmla="*/ 2712244 h 23902640"/>
              <a:gd name="connsiteX5930" fmla="*/ 33697095 w 43671952"/>
              <a:gd name="connsiteY5930" fmla="*/ 2719388 h 23902640"/>
              <a:gd name="connsiteX5931" fmla="*/ 33704239 w 43671952"/>
              <a:gd name="connsiteY5931" fmla="*/ 2721768 h 23902640"/>
              <a:gd name="connsiteX5932" fmla="*/ 33711383 w 43671952"/>
              <a:gd name="connsiteY5932" fmla="*/ 2724150 h 23902640"/>
              <a:gd name="connsiteX5933" fmla="*/ 33730431 w 43671952"/>
              <a:gd name="connsiteY5933" fmla="*/ 2731293 h 23902640"/>
              <a:gd name="connsiteX5934" fmla="*/ 33744719 w 43671952"/>
              <a:gd name="connsiteY5934" fmla="*/ 2740819 h 23902640"/>
              <a:gd name="connsiteX5935" fmla="*/ 33747103 w 43671952"/>
              <a:gd name="connsiteY5935" fmla="*/ 2747963 h 23902640"/>
              <a:gd name="connsiteX5936" fmla="*/ 33751863 w 43671952"/>
              <a:gd name="connsiteY5936" fmla="*/ 2755106 h 23902640"/>
              <a:gd name="connsiteX5937" fmla="*/ 33749483 w 43671952"/>
              <a:gd name="connsiteY5937" fmla="*/ 2771776 h 23902640"/>
              <a:gd name="connsiteX5938" fmla="*/ 33723287 w 43671952"/>
              <a:gd name="connsiteY5938" fmla="*/ 2783681 h 23902640"/>
              <a:gd name="connsiteX5939" fmla="*/ 33513739 w 43671952"/>
              <a:gd name="connsiteY5939" fmla="*/ 2783681 h 23902640"/>
              <a:gd name="connsiteX5940" fmla="*/ 33506595 w 43671952"/>
              <a:gd name="connsiteY5940" fmla="*/ 2786062 h 23902640"/>
              <a:gd name="connsiteX5941" fmla="*/ 33497071 w 43671952"/>
              <a:gd name="connsiteY5941" fmla="*/ 2800350 h 23902640"/>
              <a:gd name="connsiteX5942" fmla="*/ 33492307 w 43671952"/>
              <a:gd name="connsiteY5942" fmla="*/ 2807493 h 23902640"/>
              <a:gd name="connsiteX5943" fmla="*/ 33485163 w 43671952"/>
              <a:gd name="connsiteY5943" fmla="*/ 2821781 h 23902640"/>
              <a:gd name="connsiteX5944" fmla="*/ 33475639 w 43671952"/>
              <a:gd name="connsiteY5944" fmla="*/ 2843213 h 23902640"/>
              <a:gd name="connsiteX5945" fmla="*/ 33468495 w 43671952"/>
              <a:gd name="connsiteY5945" fmla="*/ 2864643 h 23902640"/>
              <a:gd name="connsiteX5946" fmla="*/ 33466115 w 43671952"/>
              <a:gd name="connsiteY5946" fmla="*/ 2871787 h 23902640"/>
              <a:gd name="connsiteX5947" fmla="*/ 33461351 w 43671952"/>
              <a:gd name="connsiteY5947" fmla="*/ 2900362 h 23902640"/>
              <a:gd name="connsiteX5948" fmla="*/ 33454207 w 43671952"/>
              <a:gd name="connsiteY5948" fmla="*/ 2914650 h 23902640"/>
              <a:gd name="connsiteX5949" fmla="*/ 33447063 w 43671952"/>
              <a:gd name="connsiteY5949" fmla="*/ 2919412 h 23902640"/>
              <a:gd name="connsiteX5950" fmla="*/ 33439919 w 43671952"/>
              <a:gd name="connsiteY5950" fmla="*/ 2926557 h 23902640"/>
              <a:gd name="connsiteX5951" fmla="*/ 33430395 w 43671952"/>
              <a:gd name="connsiteY5951" fmla="*/ 2928938 h 23902640"/>
              <a:gd name="connsiteX5952" fmla="*/ 33413727 w 43671952"/>
              <a:gd name="connsiteY5952" fmla="*/ 2933700 h 23902640"/>
              <a:gd name="connsiteX5953" fmla="*/ 33399439 w 43671952"/>
              <a:gd name="connsiteY5953" fmla="*/ 2931318 h 23902640"/>
              <a:gd name="connsiteX5954" fmla="*/ 33382771 w 43671952"/>
              <a:gd name="connsiteY5954" fmla="*/ 2921794 h 23902640"/>
              <a:gd name="connsiteX5955" fmla="*/ 33375627 w 43671952"/>
              <a:gd name="connsiteY5955" fmla="*/ 2919412 h 23902640"/>
              <a:gd name="connsiteX5956" fmla="*/ 33354195 w 43671952"/>
              <a:gd name="connsiteY5956" fmla="*/ 2902744 h 23902640"/>
              <a:gd name="connsiteX5957" fmla="*/ 33339907 w 43671952"/>
              <a:gd name="connsiteY5957" fmla="*/ 2897981 h 23902640"/>
              <a:gd name="connsiteX5958" fmla="*/ 33323239 w 43671952"/>
              <a:gd name="connsiteY5958" fmla="*/ 2902744 h 23902640"/>
              <a:gd name="connsiteX5959" fmla="*/ 33316095 w 43671952"/>
              <a:gd name="connsiteY5959" fmla="*/ 2907506 h 23902640"/>
              <a:gd name="connsiteX5960" fmla="*/ 33308951 w 43671952"/>
              <a:gd name="connsiteY5960" fmla="*/ 2912269 h 23902640"/>
              <a:gd name="connsiteX5961" fmla="*/ 33273231 w 43671952"/>
              <a:gd name="connsiteY5961" fmla="*/ 2902744 h 23902640"/>
              <a:gd name="connsiteX5962" fmla="*/ 33258943 w 43671952"/>
              <a:gd name="connsiteY5962" fmla="*/ 2893219 h 23902640"/>
              <a:gd name="connsiteX5963" fmla="*/ 33251803 w 43671952"/>
              <a:gd name="connsiteY5963" fmla="*/ 2871787 h 23902640"/>
              <a:gd name="connsiteX5964" fmla="*/ 33249419 w 43671952"/>
              <a:gd name="connsiteY5964" fmla="*/ 2864643 h 23902640"/>
              <a:gd name="connsiteX5965" fmla="*/ 33247039 w 43671952"/>
              <a:gd name="connsiteY5965" fmla="*/ 2833687 h 23902640"/>
              <a:gd name="connsiteX5966" fmla="*/ 33242275 w 43671952"/>
              <a:gd name="connsiteY5966" fmla="*/ 2819399 h 23902640"/>
              <a:gd name="connsiteX5967" fmla="*/ 33235131 w 43671952"/>
              <a:gd name="connsiteY5967" fmla="*/ 2817018 h 23902640"/>
              <a:gd name="connsiteX5968" fmla="*/ 33230371 w 43671952"/>
              <a:gd name="connsiteY5968" fmla="*/ 2809874 h 23902640"/>
              <a:gd name="connsiteX5969" fmla="*/ 33227987 w 43671952"/>
              <a:gd name="connsiteY5969" fmla="*/ 2802731 h 23902640"/>
              <a:gd name="connsiteX5970" fmla="*/ 33220843 w 43671952"/>
              <a:gd name="connsiteY5970" fmla="*/ 2800350 h 23902640"/>
              <a:gd name="connsiteX5971" fmla="*/ 33201795 w 43671952"/>
              <a:gd name="connsiteY5971" fmla="*/ 2783681 h 23902640"/>
              <a:gd name="connsiteX5972" fmla="*/ 33194651 w 43671952"/>
              <a:gd name="connsiteY5972" fmla="*/ 2778918 h 23902640"/>
              <a:gd name="connsiteX5973" fmla="*/ 33177983 w 43671952"/>
              <a:gd name="connsiteY5973" fmla="*/ 2757487 h 23902640"/>
              <a:gd name="connsiteX5974" fmla="*/ 33161315 w 43671952"/>
              <a:gd name="connsiteY5974" fmla="*/ 2733674 h 23902640"/>
              <a:gd name="connsiteX5975" fmla="*/ 33156551 w 43671952"/>
              <a:gd name="connsiteY5975" fmla="*/ 2726531 h 23902640"/>
              <a:gd name="connsiteX5976" fmla="*/ 33149407 w 43671952"/>
              <a:gd name="connsiteY5976" fmla="*/ 2719388 h 23902640"/>
              <a:gd name="connsiteX5977" fmla="*/ 33139883 w 43671952"/>
              <a:gd name="connsiteY5977" fmla="*/ 2705099 h 23902640"/>
              <a:gd name="connsiteX5978" fmla="*/ 33135119 w 43671952"/>
              <a:gd name="connsiteY5978" fmla="*/ 2697957 h 23902640"/>
              <a:gd name="connsiteX5979" fmla="*/ 33120831 w 43671952"/>
              <a:gd name="connsiteY5979" fmla="*/ 2676524 h 23902640"/>
              <a:gd name="connsiteX5980" fmla="*/ 33116071 w 43671952"/>
              <a:gd name="connsiteY5980" fmla="*/ 2669382 h 23902640"/>
              <a:gd name="connsiteX5981" fmla="*/ 33108927 w 43671952"/>
              <a:gd name="connsiteY5981" fmla="*/ 2662238 h 23902640"/>
              <a:gd name="connsiteX5982" fmla="*/ 33099403 w 43671952"/>
              <a:gd name="connsiteY5982" fmla="*/ 2647950 h 23902640"/>
              <a:gd name="connsiteX5983" fmla="*/ 33094639 w 43671952"/>
              <a:gd name="connsiteY5983" fmla="*/ 2640807 h 23902640"/>
              <a:gd name="connsiteX5984" fmla="*/ 33087495 w 43671952"/>
              <a:gd name="connsiteY5984" fmla="*/ 2636044 h 23902640"/>
              <a:gd name="connsiteX5985" fmla="*/ 33082731 w 43671952"/>
              <a:gd name="connsiteY5985" fmla="*/ 2628899 h 23902640"/>
              <a:gd name="connsiteX5986" fmla="*/ 33075587 w 43671952"/>
              <a:gd name="connsiteY5986" fmla="*/ 2624137 h 23902640"/>
              <a:gd name="connsiteX5987" fmla="*/ 33073207 w 43671952"/>
              <a:gd name="connsiteY5987" fmla="*/ 2616993 h 23902640"/>
              <a:gd name="connsiteX5988" fmla="*/ 33068443 w 43671952"/>
              <a:gd name="connsiteY5988" fmla="*/ 2609849 h 23902640"/>
              <a:gd name="connsiteX5989" fmla="*/ 33066063 w 43671952"/>
              <a:gd name="connsiteY5989" fmla="*/ 2588418 h 23902640"/>
              <a:gd name="connsiteX5990" fmla="*/ 33075587 w 43671952"/>
              <a:gd name="connsiteY5990" fmla="*/ 2574132 h 23902640"/>
              <a:gd name="connsiteX5991" fmla="*/ 6758017 w 43671952"/>
              <a:gd name="connsiteY5991" fmla="*/ 2516187 h 23902640"/>
              <a:gd name="connsiteX5992" fmla="*/ 6770718 w 43671952"/>
              <a:gd name="connsiteY5992" fmla="*/ 2528888 h 23902640"/>
              <a:gd name="connsiteX5993" fmla="*/ 6767547 w 43671952"/>
              <a:gd name="connsiteY5993" fmla="*/ 2551114 h 23902640"/>
              <a:gd name="connsiteX5994" fmla="*/ 6748492 w 43671952"/>
              <a:gd name="connsiteY5994" fmla="*/ 2519362 h 23902640"/>
              <a:gd name="connsiteX5995" fmla="*/ 6758017 w 43671952"/>
              <a:gd name="connsiteY5995" fmla="*/ 2516187 h 23902640"/>
              <a:gd name="connsiteX5996" fmla="*/ 7850232 w 43671952"/>
              <a:gd name="connsiteY5996" fmla="*/ 2443163 h 23902640"/>
              <a:gd name="connsiteX5997" fmla="*/ 7859757 w 43671952"/>
              <a:gd name="connsiteY5997" fmla="*/ 2449514 h 23902640"/>
              <a:gd name="connsiteX5998" fmla="*/ 7866106 w 43671952"/>
              <a:gd name="connsiteY5998" fmla="*/ 2478087 h 23902640"/>
              <a:gd name="connsiteX5999" fmla="*/ 7837531 w 43671952"/>
              <a:gd name="connsiteY5999" fmla="*/ 2481262 h 23902640"/>
              <a:gd name="connsiteX6000" fmla="*/ 7850232 w 43671952"/>
              <a:gd name="connsiteY6000" fmla="*/ 2443163 h 23902640"/>
              <a:gd name="connsiteX6001" fmla="*/ 6827874 w 43671952"/>
              <a:gd name="connsiteY6001" fmla="*/ 2354262 h 23902640"/>
              <a:gd name="connsiteX6002" fmla="*/ 6850093 w 43671952"/>
              <a:gd name="connsiteY6002" fmla="*/ 2357437 h 23902640"/>
              <a:gd name="connsiteX6003" fmla="*/ 6856449 w 43671952"/>
              <a:gd name="connsiteY6003" fmla="*/ 2366962 h 23902640"/>
              <a:gd name="connsiteX6004" fmla="*/ 6859618 w 43671952"/>
              <a:gd name="connsiteY6004" fmla="*/ 2376489 h 23902640"/>
              <a:gd name="connsiteX6005" fmla="*/ 6869148 w 43671952"/>
              <a:gd name="connsiteY6005" fmla="*/ 2392363 h 23902640"/>
              <a:gd name="connsiteX6006" fmla="*/ 6827874 w 43671952"/>
              <a:gd name="connsiteY6006" fmla="*/ 2392363 h 23902640"/>
              <a:gd name="connsiteX6007" fmla="*/ 6815169 w 43671952"/>
              <a:gd name="connsiteY6007" fmla="*/ 2373313 h 23902640"/>
              <a:gd name="connsiteX6008" fmla="*/ 6818341 w 43671952"/>
              <a:gd name="connsiteY6008" fmla="*/ 2357437 h 23902640"/>
              <a:gd name="connsiteX6009" fmla="*/ 6827874 w 43671952"/>
              <a:gd name="connsiteY6009" fmla="*/ 2354262 h 23902640"/>
              <a:gd name="connsiteX6010" fmla="*/ 7999459 w 43671952"/>
              <a:gd name="connsiteY6010" fmla="*/ 2297112 h 23902640"/>
              <a:gd name="connsiteX6011" fmla="*/ 8021684 w 43671952"/>
              <a:gd name="connsiteY6011" fmla="*/ 2300287 h 23902640"/>
              <a:gd name="connsiteX6012" fmla="*/ 8031207 w 43671952"/>
              <a:gd name="connsiteY6012" fmla="*/ 2319338 h 23902640"/>
              <a:gd name="connsiteX6013" fmla="*/ 8028034 w 43671952"/>
              <a:gd name="connsiteY6013" fmla="*/ 2338389 h 23902640"/>
              <a:gd name="connsiteX6014" fmla="*/ 8008983 w 43671952"/>
              <a:gd name="connsiteY6014" fmla="*/ 2332037 h 23902640"/>
              <a:gd name="connsiteX6015" fmla="*/ 7989933 w 43671952"/>
              <a:gd name="connsiteY6015" fmla="*/ 2303462 h 23902640"/>
              <a:gd name="connsiteX6016" fmla="*/ 7999459 w 43671952"/>
              <a:gd name="connsiteY6016" fmla="*/ 2297112 h 23902640"/>
              <a:gd name="connsiteX6017" fmla="*/ 21460123 w 43671952"/>
              <a:gd name="connsiteY6017" fmla="*/ 2238374 h 23902640"/>
              <a:gd name="connsiteX6018" fmla="*/ 21522035 w 43671952"/>
              <a:gd name="connsiteY6018" fmla="*/ 2243137 h 23902640"/>
              <a:gd name="connsiteX6019" fmla="*/ 21541083 w 43671952"/>
              <a:gd name="connsiteY6019" fmla="*/ 2247901 h 23902640"/>
              <a:gd name="connsiteX6020" fmla="*/ 21602995 w 43671952"/>
              <a:gd name="connsiteY6020" fmla="*/ 2252663 h 23902640"/>
              <a:gd name="connsiteX6021" fmla="*/ 21617283 w 43671952"/>
              <a:gd name="connsiteY6021" fmla="*/ 2257425 h 23902640"/>
              <a:gd name="connsiteX6022" fmla="*/ 21645859 w 43671952"/>
              <a:gd name="connsiteY6022" fmla="*/ 2271712 h 23902640"/>
              <a:gd name="connsiteX6023" fmla="*/ 21712535 w 43671952"/>
              <a:gd name="connsiteY6023" fmla="*/ 2276476 h 23902640"/>
              <a:gd name="connsiteX6024" fmla="*/ 21736347 w 43671952"/>
              <a:gd name="connsiteY6024" fmla="*/ 2319338 h 23902640"/>
              <a:gd name="connsiteX6025" fmla="*/ 21722059 w 43671952"/>
              <a:gd name="connsiteY6025" fmla="*/ 2333625 h 23902640"/>
              <a:gd name="connsiteX6026" fmla="*/ 21707771 w 43671952"/>
              <a:gd name="connsiteY6026" fmla="*/ 2338389 h 23902640"/>
              <a:gd name="connsiteX6027" fmla="*/ 21688719 w 43671952"/>
              <a:gd name="connsiteY6027" fmla="*/ 2347913 h 23902640"/>
              <a:gd name="connsiteX6028" fmla="*/ 21622047 w 43671952"/>
              <a:gd name="connsiteY6028" fmla="*/ 2343149 h 23902640"/>
              <a:gd name="connsiteX6029" fmla="*/ 21588709 w 43671952"/>
              <a:gd name="connsiteY6029" fmla="*/ 2314574 h 23902640"/>
              <a:gd name="connsiteX6030" fmla="*/ 21545847 w 43671952"/>
              <a:gd name="connsiteY6030" fmla="*/ 2319338 h 23902640"/>
              <a:gd name="connsiteX6031" fmla="*/ 21455359 w 43671952"/>
              <a:gd name="connsiteY6031" fmla="*/ 2309812 h 23902640"/>
              <a:gd name="connsiteX6032" fmla="*/ 21441071 w 43671952"/>
              <a:gd name="connsiteY6032" fmla="*/ 2295524 h 23902640"/>
              <a:gd name="connsiteX6033" fmla="*/ 21426783 w 43671952"/>
              <a:gd name="connsiteY6033" fmla="*/ 2290762 h 23902640"/>
              <a:gd name="connsiteX6034" fmla="*/ 21412495 w 43671952"/>
              <a:gd name="connsiteY6034" fmla="*/ 2281237 h 23902640"/>
              <a:gd name="connsiteX6035" fmla="*/ 21412495 w 43671952"/>
              <a:gd name="connsiteY6035" fmla="*/ 2252663 h 23902640"/>
              <a:gd name="connsiteX6036" fmla="*/ 21431547 w 43671952"/>
              <a:gd name="connsiteY6036" fmla="*/ 2247901 h 23902640"/>
              <a:gd name="connsiteX6037" fmla="*/ 21460123 w 43671952"/>
              <a:gd name="connsiteY6037" fmla="*/ 2238374 h 23902640"/>
              <a:gd name="connsiteX6038" fmla="*/ 31557303 w 43671952"/>
              <a:gd name="connsiteY6038" fmla="*/ 2185990 h 23902640"/>
              <a:gd name="connsiteX6039" fmla="*/ 31633503 w 43671952"/>
              <a:gd name="connsiteY6039" fmla="*/ 2193608 h 23902640"/>
              <a:gd name="connsiteX6040" fmla="*/ 31679223 w 43671952"/>
              <a:gd name="connsiteY6040" fmla="*/ 2216467 h 23902640"/>
              <a:gd name="connsiteX6041" fmla="*/ 31702083 w 43671952"/>
              <a:gd name="connsiteY6041" fmla="*/ 2224088 h 23902640"/>
              <a:gd name="connsiteX6042" fmla="*/ 31724943 w 43671952"/>
              <a:gd name="connsiteY6042" fmla="*/ 2239328 h 23902640"/>
              <a:gd name="connsiteX6043" fmla="*/ 31747803 w 43671952"/>
              <a:gd name="connsiteY6043" fmla="*/ 2246947 h 23902640"/>
              <a:gd name="connsiteX6044" fmla="*/ 31816383 w 43671952"/>
              <a:gd name="connsiteY6044" fmla="*/ 2277427 h 23902640"/>
              <a:gd name="connsiteX6045" fmla="*/ 31839243 w 43671952"/>
              <a:gd name="connsiteY6045" fmla="*/ 2285047 h 23902640"/>
              <a:gd name="connsiteX6046" fmla="*/ 31854483 w 43671952"/>
              <a:gd name="connsiteY6046" fmla="*/ 2307908 h 23902640"/>
              <a:gd name="connsiteX6047" fmla="*/ 31846863 w 43671952"/>
              <a:gd name="connsiteY6047" fmla="*/ 2330768 h 23902640"/>
              <a:gd name="connsiteX6048" fmla="*/ 31770663 w 43671952"/>
              <a:gd name="connsiteY6048" fmla="*/ 2353628 h 23902640"/>
              <a:gd name="connsiteX6049" fmla="*/ 31572543 w 43671952"/>
              <a:gd name="connsiteY6049" fmla="*/ 2361247 h 23902640"/>
              <a:gd name="connsiteX6050" fmla="*/ 31511583 w 43671952"/>
              <a:gd name="connsiteY6050" fmla="*/ 2285047 h 23902640"/>
              <a:gd name="connsiteX6051" fmla="*/ 31503963 w 43671952"/>
              <a:gd name="connsiteY6051" fmla="*/ 2262188 h 23902640"/>
              <a:gd name="connsiteX6052" fmla="*/ 31511583 w 43671952"/>
              <a:gd name="connsiteY6052" fmla="*/ 2201228 h 23902640"/>
              <a:gd name="connsiteX6053" fmla="*/ 31557303 w 43671952"/>
              <a:gd name="connsiteY6053" fmla="*/ 2185990 h 23902640"/>
              <a:gd name="connsiteX6054" fmla="*/ 21036259 w 43671952"/>
              <a:gd name="connsiteY6054" fmla="*/ 2124075 h 23902640"/>
              <a:gd name="connsiteX6055" fmla="*/ 21102935 w 43671952"/>
              <a:gd name="connsiteY6055" fmla="*/ 2128838 h 23902640"/>
              <a:gd name="connsiteX6056" fmla="*/ 21131511 w 43671952"/>
              <a:gd name="connsiteY6056" fmla="*/ 2138364 h 23902640"/>
              <a:gd name="connsiteX6057" fmla="*/ 21136271 w 43671952"/>
              <a:gd name="connsiteY6057" fmla="*/ 2152650 h 23902640"/>
              <a:gd name="connsiteX6058" fmla="*/ 21150559 w 43671952"/>
              <a:gd name="connsiteY6058" fmla="*/ 2157412 h 23902640"/>
              <a:gd name="connsiteX6059" fmla="*/ 21164847 w 43671952"/>
              <a:gd name="connsiteY6059" fmla="*/ 2166939 h 23902640"/>
              <a:gd name="connsiteX6060" fmla="*/ 21198183 w 43671952"/>
              <a:gd name="connsiteY6060" fmla="*/ 2176462 h 23902640"/>
              <a:gd name="connsiteX6061" fmla="*/ 21226759 w 43671952"/>
              <a:gd name="connsiteY6061" fmla="*/ 2190750 h 23902640"/>
              <a:gd name="connsiteX6062" fmla="*/ 21241047 w 43671952"/>
              <a:gd name="connsiteY6062" fmla="*/ 2200275 h 23902640"/>
              <a:gd name="connsiteX6063" fmla="*/ 21255335 w 43671952"/>
              <a:gd name="connsiteY6063" fmla="*/ 2228850 h 23902640"/>
              <a:gd name="connsiteX6064" fmla="*/ 21250571 w 43671952"/>
              <a:gd name="connsiteY6064" fmla="*/ 2247901 h 23902640"/>
              <a:gd name="connsiteX6065" fmla="*/ 21245811 w 43671952"/>
              <a:gd name="connsiteY6065" fmla="*/ 2262188 h 23902640"/>
              <a:gd name="connsiteX6066" fmla="*/ 21231523 w 43671952"/>
              <a:gd name="connsiteY6066" fmla="*/ 2266952 h 23902640"/>
              <a:gd name="connsiteX6067" fmla="*/ 21207711 w 43671952"/>
              <a:gd name="connsiteY6067" fmla="*/ 2285999 h 23902640"/>
              <a:gd name="connsiteX6068" fmla="*/ 21193423 w 43671952"/>
              <a:gd name="connsiteY6068" fmla="*/ 2300288 h 23902640"/>
              <a:gd name="connsiteX6069" fmla="*/ 21164847 w 43671952"/>
              <a:gd name="connsiteY6069" fmla="*/ 2309812 h 23902640"/>
              <a:gd name="connsiteX6070" fmla="*/ 21131511 w 43671952"/>
              <a:gd name="connsiteY6070" fmla="*/ 2300288 h 23902640"/>
              <a:gd name="connsiteX6071" fmla="*/ 21126751 w 43671952"/>
              <a:gd name="connsiteY6071" fmla="*/ 2285999 h 23902640"/>
              <a:gd name="connsiteX6072" fmla="*/ 21102935 w 43671952"/>
              <a:gd name="connsiteY6072" fmla="*/ 2266952 h 23902640"/>
              <a:gd name="connsiteX6073" fmla="*/ 21098171 w 43671952"/>
              <a:gd name="connsiteY6073" fmla="*/ 2252663 h 23902640"/>
              <a:gd name="connsiteX6074" fmla="*/ 21069599 w 43671952"/>
              <a:gd name="connsiteY6074" fmla="*/ 2238374 h 23902640"/>
              <a:gd name="connsiteX6075" fmla="*/ 21064835 w 43671952"/>
              <a:gd name="connsiteY6075" fmla="*/ 2319338 h 23902640"/>
              <a:gd name="connsiteX6076" fmla="*/ 21060071 w 43671952"/>
              <a:gd name="connsiteY6076" fmla="*/ 2333625 h 23902640"/>
              <a:gd name="connsiteX6077" fmla="*/ 21026735 w 43671952"/>
              <a:gd name="connsiteY6077" fmla="*/ 2347913 h 23902640"/>
              <a:gd name="connsiteX6078" fmla="*/ 21002923 w 43671952"/>
              <a:gd name="connsiteY6078" fmla="*/ 2352674 h 23902640"/>
              <a:gd name="connsiteX6079" fmla="*/ 20969583 w 43671952"/>
              <a:gd name="connsiteY6079" fmla="*/ 2357437 h 23902640"/>
              <a:gd name="connsiteX6080" fmla="*/ 20926723 w 43671952"/>
              <a:gd name="connsiteY6080" fmla="*/ 2347913 h 23902640"/>
              <a:gd name="connsiteX6081" fmla="*/ 20912435 w 43671952"/>
              <a:gd name="connsiteY6081" fmla="*/ 2343149 h 23902640"/>
              <a:gd name="connsiteX6082" fmla="*/ 20883859 w 43671952"/>
              <a:gd name="connsiteY6082" fmla="*/ 2324100 h 23902640"/>
              <a:gd name="connsiteX6083" fmla="*/ 20664787 w 43671952"/>
              <a:gd name="connsiteY6083" fmla="*/ 2324100 h 23902640"/>
              <a:gd name="connsiteX6084" fmla="*/ 20631447 w 43671952"/>
              <a:gd name="connsiteY6084" fmla="*/ 2290762 h 23902640"/>
              <a:gd name="connsiteX6085" fmla="*/ 20621923 w 43671952"/>
              <a:gd name="connsiteY6085" fmla="*/ 2247901 h 23902640"/>
              <a:gd name="connsiteX6086" fmla="*/ 20636211 w 43671952"/>
              <a:gd name="connsiteY6086" fmla="*/ 2209799 h 23902640"/>
              <a:gd name="connsiteX6087" fmla="*/ 20664787 w 43671952"/>
              <a:gd name="connsiteY6087" fmla="*/ 2190750 h 23902640"/>
              <a:gd name="connsiteX6088" fmla="*/ 20693359 w 43671952"/>
              <a:gd name="connsiteY6088" fmla="*/ 2176462 h 23902640"/>
              <a:gd name="connsiteX6089" fmla="*/ 20707649 w 43671952"/>
              <a:gd name="connsiteY6089" fmla="*/ 2166939 h 23902640"/>
              <a:gd name="connsiteX6090" fmla="*/ 20736223 w 43671952"/>
              <a:gd name="connsiteY6090" fmla="*/ 2157412 h 23902640"/>
              <a:gd name="connsiteX6091" fmla="*/ 20764799 w 43671952"/>
              <a:gd name="connsiteY6091" fmla="*/ 2147889 h 23902640"/>
              <a:gd name="connsiteX6092" fmla="*/ 20793375 w 43671952"/>
              <a:gd name="connsiteY6092" fmla="*/ 2138364 h 23902640"/>
              <a:gd name="connsiteX6093" fmla="*/ 20807659 w 43671952"/>
              <a:gd name="connsiteY6093" fmla="*/ 2133599 h 23902640"/>
              <a:gd name="connsiteX6094" fmla="*/ 20874335 w 43671952"/>
              <a:gd name="connsiteY6094" fmla="*/ 2138364 h 23902640"/>
              <a:gd name="connsiteX6095" fmla="*/ 20888623 w 43671952"/>
              <a:gd name="connsiteY6095" fmla="*/ 2147889 h 23902640"/>
              <a:gd name="connsiteX6096" fmla="*/ 20902911 w 43671952"/>
              <a:gd name="connsiteY6096" fmla="*/ 2152650 h 23902640"/>
              <a:gd name="connsiteX6097" fmla="*/ 20979111 w 43671952"/>
              <a:gd name="connsiteY6097" fmla="*/ 2147889 h 23902640"/>
              <a:gd name="connsiteX6098" fmla="*/ 20993399 w 43671952"/>
              <a:gd name="connsiteY6098" fmla="*/ 2138364 h 23902640"/>
              <a:gd name="connsiteX6099" fmla="*/ 21021975 w 43671952"/>
              <a:gd name="connsiteY6099" fmla="*/ 2128838 h 23902640"/>
              <a:gd name="connsiteX6100" fmla="*/ 14861412 w 43671952"/>
              <a:gd name="connsiteY6100" fmla="*/ 2050256 h 23902640"/>
              <a:gd name="connsiteX6101" fmla="*/ 14899514 w 43671952"/>
              <a:gd name="connsiteY6101" fmla="*/ 2055019 h 23902640"/>
              <a:gd name="connsiteX6102" fmla="*/ 14906655 w 43671952"/>
              <a:gd name="connsiteY6102" fmla="*/ 2057399 h 23902640"/>
              <a:gd name="connsiteX6103" fmla="*/ 14913799 w 43671952"/>
              <a:gd name="connsiteY6103" fmla="*/ 2062164 h 23902640"/>
              <a:gd name="connsiteX6104" fmla="*/ 14916182 w 43671952"/>
              <a:gd name="connsiteY6104" fmla="*/ 2071688 h 23902640"/>
              <a:gd name="connsiteX6105" fmla="*/ 14918562 w 43671952"/>
              <a:gd name="connsiteY6105" fmla="*/ 2078832 h 23902640"/>
              <a:gd name="connsiteX6106" fmla="*/ 14916182 w 43671952"/>
              <a:gd name="connsiteY6106" fmla="*/ 2105024 h 23902640"/>
              <a:gd name="connsiteX6107" fmla="*/ 14913799 w 43671952"/>
              <a:gd name="connsiteY6107" fmla="*/ 2112168 h 23902640"/>
              <a:gd name="connsiteX6108" fmla="*/ 14909038 w 43671952"/>
              <a:gd name="connsiteY6108" fmla="*/ 2119313 h 23902640"/>
              <a:gd name="connsiteX6109" fmla="*/ 14892371 w 43671952"/>
              <a:gd name="connsiteY6109" fmla="*/ 2138362 h 23902640"/>
              <a:gd name="connsiteX6110" fmla="*/ 14873317 w 43671952"/>
              <a:gd name="connsiteY6110" fmla="*/ 2131218 h 23902640"/>
              <a:gd name="connsiteX6111" fmla="*/ 14859032 w 43671952"/>
              <a:gd name="connsiteY6111" fmla="*/ 2126456 h 23902640"/>
              <a:gd name="connsiteX6112" fmla="*/ 14851889 w 43671952"/>
              <a:gd name="connsiteY6112" fmla="*/ 2124075 h 23902640"/>
              <a:gd name="connsiteX6113" fmla="*/ 14835221 w 43671952"/>
              <a:gd name="connsiteY6113" fmla="*/ 2114549 h 23902640"/>
              <a:gd name="connsiteX6114" fmla="*/ 14832837 w 43671952"/>
              <a:gd name="connsiteY6114" fmla="*/ 2078832 h 23902640"/>
              <a:gd name="connsiteX6115" fmla="*/ 14839981 w 43671952"/>
              <a:gd name="connsiteY6115" fmla="*/ 2064543 h 23902640"/>
              <a:gd name="connsiteX6116" fmla="*/ 14854270 w 43671952"/>
              <a:gd name="connsiteY6116" fmla="*/ 2055019 h 23902640"/>
              <a:gd name="connsiteX6117" fmla="*/ 33516119 w 43671952"/>
              <a:gd name="connsiteY6117" fmla="*/ 2031208 h 23902640"/>
              <a:gd name="connsiteX6118" fmla="*/ 33575651 w 43671952"/>
              <a:gd name="connsiteY6118" fmla="*/ 2033590 h 23902640"/>
              <a:gd name="connsiteX6119" fmla="*/ 33582795 w 43671952"/>
              <a:gd name="connsiteY6119" fmla="*/ 2035970 h 23902640"/>
              <a:gd name="connsiteX6120" fmla="*/ 33597083 w 43671952"/>
              <a:gd name="connsiteY6120" fmla="*/ 2045493 h 23902640"/>
              <a:gd name="connsiteX6121" fmla="*/ 33606607 w 43671952"/>
              <a:gd name="connsiteY6121" fmla="*/ 2059781 h 23902640"/>
              <a:gd name="connsiteX6122" fmla="*/ 33611371 w 43671952"/>
              <a:gd name="connsiteY6122" fmla="*/ 2066924 h 23902640"/>
              <a:gd name="connsiteX6123" fmla="*/ 33618515 w 43671952"/>
              <a:gd name="connsiteY6123" fmla="*/ 2081212 h 23902640"/>
              <a:gd name="connsiteX6124" fmla="*/ 33616131 w 43671952"/>
              <a:gd name="connsiteY6124" fmla="*/ 2116931 h 23902640"/>
              <a:gd name="connsiteX6125" fmla="*/ 33613751 w 43671952"/>
              <a:gd name="connsiteY6125" fmla="*/ 2126456 h 23902640"/>
              <a:gd name="connsiteX6126" fmla="*/ 33608987 w 43671952"/>
              <a:gd name="connsiteY6126" fmla="*/ 2140743 h 23902640"/>
              <a:gd name="connsiteX6127" fmla="*/ 33606607 w 43671952"/>
              <a:gd name="connsiteY6127" fmla="*/ 2147889 h 23902640"/>
              <a:gd name="connsiteX6128" fmla="*/ 33601843 w 43671952"/>
              <a:gd name="connsiteY6128" fmla="*/ 2155031 h 23902640"/>
              <a:gd name="connsiteX6129" fmla="*/ 33599463 w 43671952"/>
              <a:gd name="connsiteY6129" fmla="*/ 2162174 h 23902640"/>
              <a:gd name="connsiteX6130" fmla="*/ 33594703 w 43671952"/>
              <a:gd name="connsiteY6130" fmla="*/ 2171700 h 23902640"/>
              <a:gd name="connsiteX6131" fmla="*/ 33573271 w 43671952"/>
              <a:gd name="connsiteY6131" fmla="*/ 2176462 h 23902640"/>
              <a:gd name="connsiteX6132" fmla="*/ 33528027 w 43671952"/>
              <a:gd name="connsiteY6132" fmla="*/ 2171700 h 23902640"/>
              <a:gd name="connsiteX6133" fmla="*/ 33520883 w 43671952"/>
              <a:gd name="connsiteY6133" fmla="*/ 2166939 h 23902640"/>
              <a:gd name="connsiteX6134" fmla="*/ 33494687 w 43671952"/>
              <a:gd name="connsiteY6134" fmla="*/ 2159794 h 23902640"/>
              <a:gd name="connsiteX6135" fmla="*/ 33475639 w 43671952"/>
              <a:gd name="connsiteY6135" fmla="*/ 2152650 h 23902640"/>
              <a:gd name="connsiteX6136" fmla="*/ 33461351 w 43671952"/>
              <a:gd name="connsiteY6136" fmla="*/ 2145509 h 23902640"/>
              <a:gd name="connsiteX6137" fmla="*/ 33447063 w 43671952"/>
              <a:gd name="connsiteY6137" fmla="*/ 2138364 h 23902640"/>
              <a:gd name="connsiteX6138" fmla="*/ 33432775 w 43671952"/>
              <a:gd name="connsiteY6138" fmla="*/ 2128838 h 23902640"/>
              <a:gd name="connsiteX6139" fmla="*/ 33425631 w 43671952"/>
              <a:gd name="connsiteY6139" fmla="*/ 2124075 h 23902640"/>
              <a:gd name="connsiteX6140" fmla="*/ 33418487 w 43671952"/>
              <a:gd name="connsiteY6140" fmla="*/ 2121694 h 23902640"/>
              <a:gd name="connsiteX6141" fmla="*/ 33404203 w 43671952"/>
              <a:gd name="connsiteY6141" fmla="*/ 2112169 h 23902640"/>
              <a:gd name="connsiteX6142" fmla="*/ 33401819 w 43671952"/>
              <a:gd name="connsiteY6142" fmla="*/ 2105024 h 23902640"/>
              <a:gd name="connsiteX6143" fmla="*/ 33392295 w 43671952"/>
              <a:gd name="connsiteY6143" fmla="*/ 2090737 h 23902640"/>
              <a:gd name="connsiteX6144" fmla="*/ 33389915 w 43671952"/>
              <a:gd name="connsiteY6144" fmla="*/ 2083594 h 23902640"/>
              <a:gd name="connsiteX6145" fmla="*/ 33397059 w 43671952"/>
              <a:gd name="connsiteY6145" fmla="*/ 2059781 h 23902640"/>
              <a:gd name="connsiteX6146" fmla="*/ 33404203 w 43671952"/>
              <a:gd name="connsiteY6146" fmla="*/ 2055020 h 23902640"/>
              <a:gd name="connsiteX6147" fmla="*/ 33411343 w 43671952"/>
              <a:gd name="connsiteY6147" fmla="*/ 2052637 h 23902640"/>
              <a:gd name="connsiteX6148" fmla="*/ 33418487 w 43671952"/>
              <a:gd name="connsiteY6148" fmla="*/ 2047874 h 23902640"/>
              <a:gd name="connsiteX6149" fmla="*/ 33442303 w 43671952"/>
              <a:gd name="connsiteY6149" fmla="*/ 2040731 h 23902640"/>
              <a:gd name="connsiteX6150" fmla="*/ 33449443 w 43671952"/>
              <a:gd name="connsiteY6150" fmla="*/ 2038351 h 23902640"/>
              <a:gd name="connsiteX6151" fmla="*/ 33482783 w 43671952"/>
              <a:gd name="connsiteY6151" fmla="*/ 2035970 h 23902640"/>
              <a:gd name="connsiteX6152" fmla="*/ 33516119 w 43671952"/>
              <a:gd name="connsiteY6152" fmla="*/ 2031208 h 23902640"/>
              <a:gd name="connsiteX6153" fmla="*/ 34838903 w 43671952"/>
              <a:gd name="connsiteY6153" fmla="*/ 1927683 h 23902640"/>
              <a:gd name="connsiteX6154" fmla="*/ 34851251 w 43671952"/>
              <a:gd name="connsiteY6154" fmla="*/ 1931633 h 23902640"/>
              <a:gd name="connsiteX6155" fmla="*/ 34854283 w 43671952"/>
              <a:gd name="connsiteY6155" fmla="*/ 1933040 h 23902640"/>
              <a:gd name="connsiteX6156" fmla="*/ 34838039 w 43671952"/>
              <a:gd name="connsiteY6156" fmla="*/ 1928060 h 23902640"/>
              <a:gd name="connsiteX6157" fmla="*/ 34838903 w 43671952"/>
              <a:gd name="connsiteY6157" fmla="*/ 1927683 h 23902640"/>
              <a:gd name="connsiteX6158" fmla="*/ 13463900 w 43671952"/>
              <a:gd name="connsiteY6158" fmla="*/ 1906588 h 23902640"/>
              <a:gd name="connsiteX6159" fmla="*/ 13508349 w 43671952"/>
              <a:gd name="connsiteY6159" fmla="*/ 1912937 h 23902640"/>
              <a:gd name="connsiteX6160" fmla="*/ 13527397 w 43671952"/>
              <a:gd name="connsiteY6160" fmla="*/ 1925638 h 23902640"/>
              <a:gd name="connsiteX6161" fmla="*/ 13559147 w 43671952"/>
              <a:gd name="connsiteY6161" fmla="*/ 1931988 h 23902640"/>
              <a:gd name="connsiteX6162" fmla="*/ 13597250 w 43671952"/>
              <a:gd name="connsiteY6162" fmla="*/ 1944688 h 23902640"/>
              <a:gd name="connsiteX6163" fmla="*/ 13590898 w 43671952"/>
              <a:gd name="connsiteY6163" fmla="*/ 1982789 h 23902640"/>
              <a:gd name="connsiteX6164" fmla="*/ 13552799 w 43671952"/>
              <a:gd name="connsiteY6164" fmla="*/ 2008188 h 23902640"/>
              <a:gd name="connsiteX6165" fmla="*/ 13514699 w 43671952"/>
              <a:gd name="connsiteY6165" fmla="*/ 2065338 h 23902640"/>
              <a:gd name="connsiteX6166" fmla="*/ 13501997 w 43671952"/>
              <a:gd name="connsiteY6166" fmla="*/ 2084388 h 23902640"/>
              <a:gd name="connsiteX6167" fmla="*/ 13495649 w 43671952"/>
              <a:gd name="connsiteY6167" fmla="*/ 2103437 h 23902640"/>
              <a:gd name="connsiteX6168" fmla="*/ 13489299 w 43671952"/>
              <a:gd name="connsiteY6168" fmla="*/ 2147889 h 23902640"/>
              <a:gd name="connsiteX6169" fmla="*/ 13501997 w 43671952"/>
              <a:gd name="connsiteY6169" fmla="*/ 2249489 h 23902640"/>
              <a:gd name="connsiteX6170" fmla="*/ 13495649 w 43671952"/>
              <a:gd name="connsiteY6170" fmla="*/ 2281237 h 23902640"/>
              <a:gd name="connsiteX6171" fmla="*/ 13476598 w 43671952"/>
              <a:gd name="connsiteY6171" fmla="*/ 2293938 h 23902640"/>
              <a:gd name="connsiteX6172" fmla="*/ 13470247 w 43671952"/>
              <a:gd name="connsiteY6172" fmla="*/ 2312988 h 23902640"/>
              <a:gd name="connsiteX6173" fmla="*/ 13438497 w 43671952"/>
              <a:gd name="connsiteY6173" fmla="*/ 2306639 h 23902640"/>
              <a:gd name="connsiteX6174" fmla="*/ 13254347 w 43671952"/>
              <a:gd name="connsiteY6174" fmla="*/ 2287588 h 23902640"/>
              <a:gd name="connsiteX6175" fmla="*/ 13248000 w 43671952"/>
              <a:gd name="connsiteY6175" fmla="*/ 2211388 h 23902640"/>
              <a:gd name="connsiteX6176" fmla="*/ 13222596 w 43671952"/>
              <a:gd name="connsiteY6176" fmla="*/ 2173288 h 23902640"/>
              <a:gd name="connsiteX6177" fmla="*/ 13216247 w 43671952"/>
              <a:gd name="connsiteY6177" fmla="*/ 2154238 h 23902640"/>
              <a:gd name="connsiteX6178" fmla="*/ 13178150 w 43671952"/>
              <a:gd name="connsiteY6178" fmla="*/ 2122488 h 23902640"/>
              <a:gd name="connsiteX6179" fmla="*/ 13159097 w 43671952"/>
              <a:gd name="connsiteY6179" fmla="*/ 2058988 h 23902640"/>
              <a:gd name="connsiteX6180" fmla="*/ 13203549 w 43671952"/>
              <a:gd name="connsiteY6180" fmla="*/ 2020888 h 23902640"/>
              <a:gd name="connsiteX6181" fmla="*/ 13260700 w 43671952"/>
              <a:gd name="connsiteY6181" fmla="*/ 2033590 h 23902640"/>
              <a:gd name="connsiteX6182" fmla="*/ 13317849 w 43671952"/>
              <a:gd name="connsiteY6182" fmla="*/ 2020888 h 23902640"/>
              <a:gd name="connsiteX6183" fmla="*/ 13330547 w 43671952"/>
              <a:gd name="connsiteY6183" fmla="*/ 2001837 h 23902640"/>
              <a:gd name="connsiteX6184" fmla="*/ 13349599 w 43671952"/>
              <a:gd name="connsiteY6184" fmla="*/ 1995489 h 23902640"/>
              <a:gd name="connsiteX6185" fmla="*/ 13368648 w 43671952"/>
              <a:gd name="connsiteY6185" fmla="*/ 1982789 h 23902640"/>
              <a:gd name="connsiteX6186" fmla="*/ 13374999 w 43671952"/>
              <a:gd name="connsiteY6186" fmla="*/ 1963738 h 23902640"/>
              <a:gd name="connsiteX6187" fmla="*/ 13425796 w 43671952"/>
              <a:gd name="connsiteY6187" fmla="*/ 1919288 h 23902640"/>
              <a:gd name="connsiteX6188" fmla="*/ 30864211 w 43671952"/>
              <a:gd name="connsiteY6188" fmla="*/ 1864211 h 23902640"/>
              <a:gd name="connsiteX6189" fmla="*/ 30868375 w 43671952"/>
              <a:gd name="connsiteY6189" fmla="*/ 1865232 h 23902640"/>
              <a:gd name="connsiteX6190" fmla="*/ 30868279 w 43671952"/>
              <a:gd name="connsiteY6190" fmla="*/ 1865214 h 23902640"/>
              <a:gd name="connsiteX6191" fmla="*/ 30864211 w 43671952"/>
              <a:gd name="connsiteY6191" fmla="*/ 1864211 h 23902640"/>
              <a:gd name="connsiteX6192" fmla="*/ 31633503 w 43671952"/>
              <a:gd name="connsiteY6192" fmla="*/ 1850708 h 23902640"/>
              <a:gd name="connsiteX6193" fmla="*/ 31703515 w 43671952"/>
              <a:gd name="connsiteY6193" fmla="*/ 1906431 h 23902640"/>
              <a:gd name="connsiteX6194" fmla="*/ 31916875 w 43671952"/>
              <a:gd name="connsiteY6194" fmla="*/ 1908809 h 23902640"/>
              <a:gd name="connsiteX6195" fmla="*/ 31990691 w 43671952"/>
              <a:gd name="connsiteY6195" fmla="*/ 1985486 h 23902640"/>
              <a:gd name="connsiteX6196" fmla="*/ 31930683 w 43671952"/>
              <a:gd name="connsiteY6196" fmla="*/ 2064067 h 23902640"/>
              <a:gd name="connsiteX6197" fmla="*/ 32005931 w 43671952"/>
              <a:gd name="connsiteY6197" fmla="*/ 2082641 h 23902640"/>
              <a:gd name="connsiteX6198" fmla="*/ 32122135 w 43671952"/>
              <a:gd name="connsiteY6198" fmla="*/ 2079308 h 23902640"/>
              <a:gd name="connsiteX6199" fmla="*/ 32365023 w 43671952"/>
              <a:gd name="connsiteY6199" fmla="*/ 2246947 h 23902640"/>
              <a:gd name="connsiteX6200" fmla="*/ 32395503 w 43671952"/>
              <a:gd name="connsiteY6200" fmla="*/ 2109788 h 23902640"/>
              <a:gd name="connsiteX6201" fmla="*/ 32448843 w 43671952"/>
              <a:gd name="connsiteY6201" fmla="*/ 2102167 h 23902640"/>
              <a:gd name="connsiteX6202" fmla="*/ 32622199 w 43671952"/>
              <a:gd name="connsiteY6202" fmla="*/ 2294572 h 23902640"/>
              <a:gd name="connsiteX6203" fmla="*/ 32784123 w 43671952"/>
              <a:gd name="connsiteY6203" fmla="*/ 2372678 h 23902640"/>
              <a:gd name="connsiteX6204" fmla="*/ 32740307 w 43671952"/>
              <a:gd name="connsiteY6204" fmla="*/ 2250280 h 23902640"/>
              <a:gd name="connsiteX6205" fmla="*/ 32740783 w 43671952"/>
              <a:gd name="connsiteY6205" fmla="*/ 2144554 h 23902640"/>
              <a:gd name="connsiteX6206" fmla="*/ 32616959 w 43671952"/>
              <a:gd name="connsiteY6206" fmla="*/ 1994536 h 23902640"/>
              <a:gd name="connsiteX6207" fmla="*/ 32974623 w 43671952"/>
              <a:gd name="connsiteY6207" fmla="*/ 1987867 h 23902640"/>
              <a:gd name="connsiteX6208" fmla="*/ 33050823 w 43671952"/>
              <a:gd name="connsiteY6208" fmla="*/ 2163128 h 23902640"/>
              <a:gd name="connsiteX6209" fmla="*/ 33111783 w 43671952"/>
              <a:gd name="connsiteY6209" fmla="*/ 2231707 h 23902640"/>
              <a:gd name="connsiteX6210" fmla="*/ 33210843 w 43671952"/>
              <a:gd name="connsiteY6210" fmla="*/ 2231707 h 23902640"/>
              <a:gd name="connsiteX6211" fmla="*/ 33210843 w 43671952"/>
              <a:gd name="connsiteY6211" fmla="*/ 2384108 h 23902640"/>
              <a:gd name="connsiteX6212" fmla="*/ 33111783 w 43671952"/>
              <a:gd name="connsiteY6212" fmla="*/ 2384108 h 23902640"/>
              <a:gd name="connsiteX6213" fmla="*/ 33096543 w 43671952"/>
              <a:gd name="connsiteY6213" fmla="*/ 2429827 h 23902640"/>
              <a:gd name="connsiteX6214" fmla="*/ 32898423 w 43671952"/>
              <a:gd name="connsiteY6214" fmla="*/ 2452687 h 23902640"/>
              <a:gd name="connsiteX6215" fmla="*/ 32951763 w 43671952"/>
              <a:gd name="connsiteY6215" fmla="*/ 2574607 h 23902640"/>
              <a:gd name="connsiteX6216" fmla="*/ 32930807 w 43671952"/>
              <a:gd name="connsiteY6216" fmla="*/ 2628423 h 23902640"/>
              <a:gd name="connsiteX6217" fmla="*/ 32685063 w 43671952"/>
              <a:gd name="connsiteY6217" fmla="*/ 2612708 h 23902640"/>
              <a:gd name="connsiteX6218" fmla="*/ 32753643 w 43671952"/>
              <a:gd name="connsiteY6218" fmla="*/ 2669382 h 23902640"/>
              <a:gd name="connsiteX6219" fmla="*/ 33012723 w 43671952"/>
              <a:gd name="connsiteY6219" fmla="*/ 2696527 h 23902640"/>
              <a:gd name="connsiteX6220" fmla="*/ 33050823 w 43671952"/>
              <a:gd name="connsiteY6220" fmla="*/ 2856547 h 23902640"/>
              <a:gd name="connsiteX6221" fmla="*/ 32997483 w 43671952"/>
              <a:gd name="connsiteY6221" fmla="*/ 2917507 h 23902640"/>
              <a:gd name="connsiteX6222" fmla="*/ 32936523 w 43671952"/>
              <a:gd name="connsiteY6222" fmla="*/ 2947987 h 23902640"/>
              <a:gd name="connsiteX6223" fmla="*/ 32931955 w 43671952"/>
              <a:gd name="connsiteY6223" fmla="*/ 2955167 h 23902640"/>
              <a:gd name="connsiteX6224" fmla="*/ 32938967 w 43671952"/>
              <a:gd name="connsiteY6224" fmla="*/ 2986237 h 23902640"/>
              <a:gd name="connsiteX6225" fmla="*/ 32968435 w 43671952"/>
              <a:gd name="connsiteY6225" fmla="*/ 3095627 h 23902640"/>
              <a:gd name="connsiteX6226" fmla="*/ 32866039 w 43671952"/>
              <a:gd name="connsiteY6226" fmla="*/ 3240881 h 23902640"/>
              <a:gd name="connsiteX6227" fmla="*/ 32944623 w 43671952"/>
              <a:gd name="connsiteY6227" fmla="*/ 3405187 h 23902640"/>
              <a:gd name="connsiteX6228" fmla="*/ 32899379 w 43671952"/>
              <a:gd name="connsiteY6228" fmla="*/ 3533774 h 23902640"/>
              <a:gd name="connsiteX6229" fmla="*/ 33018439 w 43671952"/>
              <a:gd name="connsiteY6229" fmla="*/ 3567112 h 23902640"/>
              <a:gd name="connsiteX6230" fmla="*/ 33132739 w 43671952"/>
              <a:gd name="connsiteY6230" fmla="*/ 3729044 h 23902640"/>
              <a:gd name="connsiteX6231" fmla="*/ 33299427 w 43671952"/>
              <a:gd name="connsiteY6231" fmla="*/ 3748096 h 23902640"/>
              <a:gd name="connsiteX6232" fmla="*/ 33413727 w 43671952"/>
              <a:gd name="connsiteY6232" fmla="*/ 3838581 h 23902640"/>
              <a:gd name="connsiteX6233" fmla="*/ 33523267 w 43671952"/>
              <a:gd name="connsiteY6233" fmla="*/ 4005269 h 23902640"/>
              <a:gd name="connsiteX6234" fmla="*/ 33561367 w 43671952"/>
              <a:gd name="connsiteY6234" fmla="*/ 3948117 h 23902640"/>
              <a:gd name="connsiteX6235" fmla="*/ 33751867 w 43671952"/>
              <a:gd name="connsiteY6235" fmla="*/ 3948117 h 23902640"/>
              <a:gd name="connsiteX6236" fmla="*/ 33992371 w 43671952"/>
              <a:gd name="connsiteY6236" fmla="*/ 3950503 h 23902640"/>
              <a:gd name="connsiteX6237" fmla="*/ 34113815 w 43671952"/>
              <a:gd name="connsiteY6237" fmla="*/ 4043370 h 23902640"/>
              <a:gd name="connsiteX6238" fmla="*/ 34311459 w 43671952"/>
              <a:gd name="connsiteY6238" fmla="*/ 4048129 h 23902640"/>
              <a:gd name="connsiteX6239" fmla="*/ 34494815 w 43671952"/>
              <a:gd name="connsiteY6239" fmla="*/ 4100521 h 23902640"/>
              <a:gd name="connsiteX6240" fmla="*/ 34585303 w 43671952"/>
              <a:gd name="connsiteY6240" fmla="*/ 4088612 h 23902640"/>
              <a:gd name="connsiteX6241" fmla="*/ 34768659 w 43671952"/>
              <a:gd name="connsiteY6241" fmla="*/ 4155284 h 23902640"/>
              <a:gd name="connsiteX6242" fmla="*/ 34956779 w 43671952"/>
              <a:gd name="connsiteY6242" fmla="*/ 4433895 h 23902640"/>
              <a:gd name="connsiteX6243" fmla="*/ 35211571 w 43671952"/>
              <a:gd name="connsiteY6243" fmla="*/ 4591057 h 23902640"/>
              <a:gd name="connsiteX6244" fmla="*/ 35371115 w 43671952"/>
              <a:gd name="connsiteY6244" fmla="*/ 4643441 h 23902640"/>
              <a:gd name="connsiteX6245" fmla="*/ 35468747 w 43671952"/>
              <a:gd name="connsiteY6245" fmla="*/ 4626776 h 23902640"/>
              <a:gd name="connsiteX6246" fmla="*/ 35425883 w 43671952"/>
              <a:gd name="connsiteY6246" fmla="*/ 4500566 h 23902640"/>
              <a:gd name="connsiteX6247" fmla="*/ 35225859 w 43671952"/>
              <a:gd name="connsiteY6247" fmla="*/ 4336264 h 23902640"/>
              <a:gd name="connsiteX6248" fmla="*/ 35190139 w 43671952"/>
              <a:gd name="connsiteY6248" fmla="*/ 4252919 h 23902640"/>
              <a:gd name="connsiteX6249" fmla="*/ 35056791 w 43671952"/>
              <a:gd name="connsiteY6249" fmla="*/ 4119570 h 23902640"/>
              <a:gd name="connsiteX6250" fmla="*/ 35085367 w 43671952"/>
              <a:gd name="connsiteY6250" fmla="*/ 3831439 h 23902640"/>
              <a:gd name="connsiteX6251" fmla="*/ 34994879 w 43671952"/>
              <a:gd name="connsiteY6251" fmla="*/ 3700466 h 23902640"/>
              <a:gd name="connsiteX6252" fmla="*/ 34568635 w 43671952"/>
              <a:gd name="connsiteY6252" fmla="*/ 3421856 h 23902640"/>
              <a:gd name="connsiteX6253" fmla="*/ 34599591 w 43671952"/>
              <a:gd name="connsiteY6253" fmla="*/ 3252787 h 23902640"/>
              <a:gd name="connsiteX6254" fmla="*/ 34494815 w 43671952"/>
              <a:gd name="connsiteY6254" fmla="*/ 3231357 h 23902640"/>
              <a:gd name="connsiteX6255" fmla="*/ 34159059 w 43671952"/>
              <a:gd name="connsiteY6255" fmla="*/ 2888457 h 23902640"/>
              <a:gd name="connsiteX6256" fmla="*/ 34311459 w 43671952"/>
              <a:gd name="connsiteY6256" fmla="*/ 2859883 h 23902640"/>
              <a:gd name="connsiteX6257" fmla="*/ 34447191 w 43671952"/>
              <a:gd name="connsiteY6257" fmla="*/ 2900362 h 23902640"/>
              <a:gd name="connsiteX6258" fmla="*/ 34571015 w 43671952"/>
              <a:gd name="connsiteY6258" fmla="*/ 2852738 h 23902640"/>
              <a:gd name="connsiteX6259" fmla="*/ 34692459 w 43671952"/>
              <a:gd name="connsiteY6259" fmla="*/ 2871787 h 23902640"/>
              <a:gd name="connsiteX6260" fmla="*/ 34866291 w 43671952"/>
              <a:gd name="connsiteY6260" fmla="*/ 2967037 h 23902640"/>
              <a:gd name="connsiteX6261" fmla="*/ 35066315 w 43671952"/>
              <a:gd name="connsiteY6261" fmla="*/ 3005137 h 23902640"/>
              <a:gd name="connsiteX6262" fmla="*/ 35094891 w 43671952"/>
              <a:gd name="connsiteY6262" fmla="*/ 2907505 h 23902640"/>
              <a:gd name="connsiteX6263" fmla="*/ 35202047 w 43671952"/>
              <a:gd name="connsiteY6263" fmla="*/ 3040856 h 23902640"/>
              <a:gd name="connsiteX6264" fmla="*/ 35152039 w 43671952"/>
              <a:gd name="connsiteY6264" fmla="*/ 3148012 h 23902640"/>
              <a:gd name="connsiteX6265" fmla="*/ 35390167 w 43671952"/>
              <a:gd name="connsiteY6265" fmla="*/ 3224213 h 23902640"/>
              <a:gd name="connsiteX6266" fmla="*/ 35390167 w 43671952"/>
              <a:gd name="connsiteY6266" fmla="*/ 3309938 h 23902640"/>
              <a:gd name="connsiteX6267" fmla="*/ 35542567 w 43671952"/>
              <a:gd name="connsiteY6267" fmla="*/ 3312320 h 23902640"/>
              <a:gd name="connsiteX6268" fmla="*/ 35685439 w 43671952"/>
              <a:gd name="connsiteY6268" fmla="*/ 3395664 h 23902640"/>
              <a:gd name="connsiteX6269" fmla="*/ 35723539 w 43671952"/>
              <a:gd name="connsiteY6269" fmla="*/ 3338513 h 23902640"/>
              <a:gd name="connsiteX6270" fmla="*/ 35799739 w 43671952"/>
              <a:gd name="connsiteY6270" fmla="*/ 3309938 h 23902640"/>
              <a:gd name="connsiteX6271" fmla="*/ 35590191 w 43671952"/>
              <a:gd name="connsiteY6271" fmla="*/ 2995613 h 23902640"/>
              <a:gd name="connsiteX6272" fmla="*/ 35609239 w 43671952"/>
              <a:gd name="connsiteY6272" fmla="*/ 2947987 h 23902640"/>
              <a:gd name="connsiteX6273" fmla="*/ 35806883 w 43671952"/>
              <a:gd name="connsiteY6273" fmla="*/ 3005137 h 23902640"/>
              <a:gd name="connsiteX6274" fmla="*/ 35935471 w 43671952"/>
              <a:gd name="connsiteY6274" fmla="*/ 3124199 h 23902640"/>
              <a:gd name="connsiteX6275" fmla="*/ 36245035 w 43671952"/>
              <a:gd name="connsiteY6275" fmla="*/ 3276600 h 23902640"/>
              <a:gd name="connsiteX6276" fmla="*/ 36361715 w 43671952"/>
              <a:gd name="connsiteY6276" fmla="*/ 3386137 h 23902640"/>
              <a:gd name="connsiteX6277" fmla="*/ 36321235 w 43671952"/>
              <a:gd name="connsiteY6277" fmla="*/ 3424239 h 23902640"/>
              <a:gd name="connsiteX6278" fmla="*/ 36368859 w 43671952"/>
              <a:gd name="connsiteY6278" fmla="*/ 3467103 h 23902640"/>
              <a:gd name="connsiteX6279" fmla="*/ 36516495 w 43671952"/>
              <a:gd name="connsiteY6279" fmla="*/ 3483769 h 23902640"/>
              <a:gd name="connsiteX6280" fmla="*/ 36685567 w 43671952"/>
              <a:gd name="connsiteY6280" fmla="*/ 3664751 h 23902640"/>
              <a:gd name="connsiteX6281" fmla="*/ 36759383 w 43671952"/>
              <a:gd name="connsiteY6281" fmla="*/ 3598068 h 23902640"/>
              <a:gd name="connsiteX6282" fmla="*/ 36876067 w 43671952"/>
              <a:gd name="connsiteY6282" fmla="*/ 3629031 h 23902640"/>
              <a:gd name="connsiteX6283" fmla="*/ 37047515 w 43671952"/>
              <a:gd name="connsiteY6283" fmla="*/ 3700466 h 23902640"/>
              <a:gd name="connsiteX6284" fmla="*/ 36933215 w 43671952"/>
              <a:gd name="connsiteY6284" fmla="*/ 3805241 h 23902640"/>
              <a:gd name="connsiteX6285" fmla="*/ 36990367 w 43671952"/>
              <a:gd name="connsiteY6285" fmla="*/ 3957644 h 23902640"/>
              <a:gd name="connsiteX6286" fmla="*/ 37026083 w 43671952"/>
              <a:gd name="connsiteY6286" fmla="*/ 3857631 h 23902640"/>
              <a:gd name="connsiteX6287" fmla="*/ 37133239 w 43671952"/>
              <a:gd name="connsiteY6287" fmla="*/ 3729044 h 23902640"/>
              <a:gd name="connsiteX6288" fmla="*/ 37180867 w 43671952"/>
              <a:gd name="connsiteY6288" fmla="*/ 3869534 h 23902640"/>
              <a:gd name="connsiteX6289" fmla="*/ 37299927 w 43671952"/>
              <a:gd name="connsiteY6289" fmla="*/ 3779052 h 23902640"/>
              <a:gd name="connsiteX6290" fmla="*/ 37504715 w 43671952"/>
              <a:gd name="connsiteY6290" fmla="*/ 3960023 h 23902640"/>
              <a:gd name="connsiteX6291" fmla="*/ 37495191 w 43671952"/>
              <a:gd name="connsiteY6291" fmla="*/ 4081468 h 23902640"/>
              <a:gd name="connsiteX6292" fmla="*/ 37409467 w 43671952"/>
              <a:gd name="connsiteY6292" fmla="*/ 4176719 h 23902640"/>
              <a:gd name="connsiteX6293" fmla="*/ 37385655 w 43671952"/>
              <a:gd name="connsiteY6293" fmla="*/ 4410082 h 23902640"/>
              <a:gd name="connsiteX6294" fmla="*/ 37164195 w 43671952"/>
              <a:gd name="connsiteY6294" fmla="*/ 4417223 h 23902640"/>
              <a:gd name="connsiteX6295" fmla="*/ 37052279 w 43671952"/>
              <a:gd name="connsiteY6295" fmla="*/ 4457705 h 23902640"/>
              <a:gd name="connsiteX6296" fmla="*/ 36828439 w 43671952"/>
              <a:gd name="connsiteY6296" fmla="*/ 4502951 h 23902640"/>
              <a:gd name="connsiteX6297" fmla="*/ 36771291 w 43671952"/>
              <a:gd name="connsiteY6297" fmla="*/ 4567245 h 23902640"/>
              <a:gd name="connsiteX6298" fmla="*/ 36761767 w 43671952"/>
              <a:gd name="connsiteY6298" fmla="*/ 4672018 h 23902640"/>
              <a:gd name="connsiteX6299" fmla="*/ 36685567 w 43671952"/>
              <a:gd name="connsiteY6299" fmla="*/ 4795843 h 23902640"/>
              <a:gd name="connsiteX6300" fmla="*/ 36704615 w 43671952"/>
              <a:gd name="connsiteY6300" fmla="*/ 4955387 h 23902640"/>
              <a:gd name="connsiteX6301" fmla="*/ 36742715 w 43671952"/>
              <a:gd name="connsiteY6301" fmla="*/ 5157797 h 23902640"/>
              <a:gd name="connsiteX6302" fmla="*/ 36764147 w 43671952"/>
              <a:gd name="connsiteY6302" fmla="*/ 4817271 h 23902640"/>
              <a:gd name="connsiteX6303" fmla="*/ 37078471 w 43671952"/>
              <a:gd name="connsiteY6303" fmla="*/ 4700594 h 23902640"/>
              <a:gd name="connsiteX6304" fmla="*/ 37161815 w 43671952"/>
              <a:gd name="connsiteY6304" fmla="*/ 4791082 h 23902640"/>
              <a:gd name="connsiteX6305" fmla="*/ 37047515 w 43671952"/>
              <a:gd name="connsiteY6305" fmla="*/ 4898237 h 23902640"/>
              <a:gd name="connsiteX6306" fmla="*/ 37204679 w 43671952"/>
              <a:gd name="connsiteY6306" fmla="*/ 4926812 h 23902640"/>
              <a:gd name="connsiteX6307" fmla="*/ 37221347 w 43671952"/>
              <a:gd name="connsiteY6307" fmla="*/ 5038728 h 23902640"/>
              <a:gd name="connsiteX6308" fmla="*/ 37316599 w 43671952"/>
              <a:gd name="connsiteY6308" fmla="*/ 5026826 h 23902640"/>
              <a:gd name="connsiteX6309" fmla="*/ 37347555 w 43671952"/>
              <a:gd name="connsiteY6309" fmla="*/ 5153028 h 23902640"/>
              <a:gd name="connsiteX6310" fmla="*/ 37457091 w 43671952"/>
              <a:gd name="connsiteY6310" fmla="*/ 5110169 h 23902640"/>
              <a:gd name="connsiteX6311" fmla="*/ 37521383 w 43671952"/>
              <a:gd name="connsiteY6311" fmla="*/ 5179225 h 23902640"/>
              <a:gd name="connsiteX6312" fmla="*/ 37749983 w 43671952"/>
              <a:gd name="connsiteY6312" fmla="*/ 5169698 h 23902640"/>
              <a:gd name="connsiteX6313" fmla="*/ 37742839 w 43671952"/>
              <a:gd name="connsiteY6313" fmla="*/ 5310193 h 23902640"/>
              <a:gd name="connsiteX6314" fmla="*/ 37588059 w 43671952"/>
              <a:gd name="connsiteY6314" fmla="*/ 5576892 h 23902640"/>
              <a:gd name="connsiteX6315" fmla="*/ 37485667 w 43671952"/>
              <a:gd name="connsiteY6315" fmla="*/ 5595943 h 23902640"/>
              <a:gd name="connsiteX6316" fmla="*/ 37485667 w 43671952"/>
              <a:gd name="connsiteY6316" fmla="*/ 5424494 h 23902640"/>
              <a:gd name="connsiteX6317" fmla="*/ 37523767 w 43671952"/>
              <a:gd name="connsiteY6317" fmla="*/ 5310193 h 23902640"/>
              <a:gd name="connsiteX6318" fmla="*/ 37499951 w 43671952"/>
              <a:gd name="connsiteY6318" fmla="*/ 5260188 h 23902640"/>
              <a:gd name="connsiteX6319" fmla="*/ 37388035 w 43671952"/>
              <a:gd name="connsiteY6319" fmla="*/ 5300669 h 23902640"/>
              <a:gd name="connsiteX6320" fmla="*/ 37283259 w 43671952"/>
              <a:gd name="connsiteY6320" fmla="*/ 5426876 h 23902640"/>
              <a:gd name="connsiteX6321" fmla="*/ 37114191 w 43671952"/>
              <a:gd name="connsiteY6321" fmla="*/ 5593560 h 23902640"/>
              <a:gd name="connsiteX6322" fmla="*/ 37090379 w 43671952"/>
              <a:gd name="connsiteY6322" fmla="*/ 5686431 h 23902640"/>
              <a:gd name="connsiteX6323" fmla="*/ 37085615 w 43671952"/>
              <a:gd name="connsiteY6323" fmla="*/ 5886458 h 23902640"/>
              <a:gd name="connsiteX6324" fmla="*/ 37195151 w 43671952"/>
              <a:gd name="connsiteY6324" fmla="*/ 5912647 h 23902640"/>
              <a:gd name="connsiteX6325" fmla="*/ 37261827 w 43671952"/>
              <a:gd name="connsiteY6325" fmla="*/ 6019805 h 23902640"/>
              <a:gd name="connsiteX6326" fmla="*/ 37161815 w 43671952"/>
              <a:gd name="connsiteY6326" fmla="*/ 6048382 h 23902640"/>
              <a:gd name="connsiteX6327" fmla="*/ 37157051 w 43671952"/>
              <a:gd name="connsiteY6327" fmla="*/ 6134108 h 23902640"/>
              <a:gd name="connsiteX6328" fmla="*/ 37057039 w 43671952"/>
              <a:gd name="connsiteY6328" fmla="*/ 6148395 h 23902640"/>
              <a:gd name="connsiteX6329" fmla="*/ 36980839 w 43671952"/>
              <a:gd name="connsiteY6329" fmla="*/ 6176971 h 23902640"/>
              <a:gd name="connsiteX6330" fmla="*/ 37123715 w 43671952"/>
              <a:gd name="connsiteY6330" fmla="*/ 6224592 h 23902640"/>
              <a:gd name="connsiteX6331" fmla="*/ 37171339 w 43671952"/>
              <a:gd name="connsiteY6331" fmla="*/ 6300794 h 23902640"/>
              <a:gd name="connsiteX6332" fmla="*/ 37054659 w 43671952"/>
              <a:gd name="connsiteY6332" fmla="*/ 6305556 h 23902640"/>
              <a:gd name="connsiteX6333" fmla="*/ 37014179 w 43671952"/>
              <a:gd name="connsiteY6333" fmla="*/ 6338892 h 23902640"/>
              <a:gd name="connsiteX6334" fmla="*/ 37066567 w 43671952"/>
              <a:gd name="connsiteY6334" fmla="*/ 6512724 h 23902640"/>
              <a:gd name="connsiteX6335" fmla="*/ 36961791 w 43671952"/>
              <a:gd name="connsiteY6335" fmla="*/ 6462720 h 23902640"/>
              <a:gd name="connsiteX6336" fmla="*/ 36971315 w 43671952"/>
              <a:gd name="connsiteY6336" fmla="*/ 6500816 h 23902640"/>
              <a:gd name="connsiteX6337" fmla="*/ 37047515 w 43671952"/>
              <a:gd name="connsiteY6337" fmla="*/ 6629407 h 23902640"/>
              <a:gd name="connsiteX6338" fmla="*/ 37095139 w 43671952"/>
              <a:gd name="connsiteY6338" fmla="*/ 6757992 h 23902640"/>
              <a:gd name="connsiteX6339" fmla="*/ 37073711 w 43671952"/>
              <a:gd name="connsiteY6339" fmla="*/ 6846101 h 23902640"/>
              <a:gd name="connsiteX6340" fmla="*/ 36978459 w 43671952"/>
              <a:gd name="connsiteY6340" fmla="*/ 6753232 h 23902640"/>
              <a:gd name="connsiteX6341" fmla="*/ 36857015 w 43671952"/>
              <a:gd name="connsiteY6341" fmla="*/ 6510344 h 23902640"/>
              <a:gd name="connsiteX6342" fmla="*/ 36847491 w 43671952"/>
              <a:gd name="connsiteY6342" fmla="*/ 6577019 h 23902640"/>
              <a:gd name="connsiteX6343" fmla="*/ 36904639 w 43671952"/>
              <a:gd name="connsiteY6343" fmla="*/ 6681795 h 23902640"/>
              <a:gd name="connsiteX6344" fmla="*/ 36847491 w 43671952"/>
              <a:gd name="connsiteY6344" fmla="*/ 6738943 h 23902640"/>
              <a:gd name="connsiteX6345" fmla="*/ 36914167 w 43671952"/>
              <a:gd name="connsiteY6345" fmla="*/ 6777043 h 23902640"/>
              <a:gd name="connsiteX6346" fmla="*/ 36990367 w 43671952"/>
              <a:gd name="connsiteY6346" fmla="*/ 6843718 h 23902640"/>
              <a:gd name="connsiteX6347" fmla="*/ 37028467 w 43671952"/>
              <a:gd name="connsiteY6347" fmla="*/ 6948491 h 23902640"/>
              <a:gd name="connsiteX6348" fmla="*/ 37133239 w 43671952"/>
              <a:gd name="connsiteY6348" fmla="*/ 6984213 h 23902640"/>
              <a:gd name="connsiteX6349" fmla="*/ 37230871 w 43671952"/>
              <a:gd name="connsiteY6349" fmla="*/ 7165190 h 23902640"/>
              <a:gd name="connsiteX6350" fmla="*/ 37152291 w 43671952"/>
              <a:gd name="connsiteY6350" fmla="*/ 7260437 h 23902640"/>
              <a:gd name="connsiteX6351" fmla="*/ 37223727 w 43671952"/>
              <a:gd name="connsiteY6351" fmla="*/ 7289012 h 23902640"/>
              <a:gd name="connsiteX6352" fmla="*/ 37160327 w 43671952"/>
              <a:gd name="connsiteY6352" fmla="*/ 7447401 h 23902640"/>
              <a:gd name="connsiteX6353" fmla="*/ 37134599 w 43671952"/>
              <a:gd name="connsiteY6353" fmla="*/ 7498254 h 23902640"/>
              <a:gd name="connsiteX6354" fmla="*/ 37131751 w 43671952"/>
              <a:gd name="connsiteY6354" fmla="*/ 7557204 h 23902640"/>
              <a:gd name="connsiteX6355" fmla="*/ 37121331 w 43671952"/>
              <a:gd name="connsiteY6355" fmla="*/ 7650965 h 23902640"/>
              <a:gd name="connsiteX6356" fmla="*/ 36928451 w 43671952"/>
              <a:gd name="connsiteY6356" fmla="*/ 7948773 h 23902640"/>
              <a:gd name="connsiteX6357" fmla="*/ 37023703 w 43671952"/>
              <a:gd name="connsiteY6357" fmla="*/ 8024972 h 23902640"/>
              <a:gd name="connsiteX6358" fmla="*/ 37052275 w 43671952"/>
              <a:gd name="connsiteY6358" fmla="*/ 8163083 h 23902640"/>
              <a:gd name="connsiteX6359" fmla="*/ 37114187 w 43671952"/>
              <a:gd name="connsiteY6359" fmla="*/ 8291675 h 23902640"/>
              <a:gd name="connsiteX6360" fmla="*/ 37304687 w 43671952"/>
              <a:gd name="connsiteY6360" fmla="*/ 8558374 h 23902640"/>
              <a:gd name="connsiteX6361" fmla="*/ 37299927 w 43671952"/>
              <a:gd name="connsiteY6361" fmla="*/ 8648860 h 23902640"/>
              <a:gd name="connsiteX6362" fmla="*/ 37342787 w 43671952"/>
              <a:gd name="connsiteY6362" fmla="*/ 8741729 h 23902640"/>
              <a:gd name="connsiteX6363" fmla="*/ 37499951 w 43671952"/>
              <a:gd name="connsiteY6363" fmla="*/ 8953660 h 23902640"/>
              <a:gd name="connsiteX6364" fmla="*/ 37457087 w 43671952"/>
              <a:gd name="connsiteY6364" fmla="*/ 9087011 h 23902640"/>
              <a:gd name="connsiteX6365" fmla="*/ 37164195 w 43671952"/>
              <a:gd name="connsiteY6365" fmla="*/ 8708392 h 23902640"/>
              <a:gd name="connsiteX6366" fmla="*/ 37052275 w 43671952"/>
              <a:gd name="connsiteY6366" fmla="*/ 8625047 h 23902640"/>
              <a:gd name="connsiteX6367" fmla="*/ 37028463 w 43671952"/>
              <a:gd name="connsiteY6367" fmla="*/ 8498840 h 23902640"/>
              <a:gd name="connsiteX6368" fmla="*/ 36756999 w 43671952"/>
              <a:gd name="connsiteY6368" fmla="*/ 8229761 h 23902640"/>
              <a:gd name="connsiteX6369" fmla="*/ 36718899 w 43671952"/>
              <a:gd name="connsiteY6369" fmla="*/ 8315485 h 23902640"/>
              <a:gd name="connsiteX6370" fmla="*/ 36652227 w 43671952"/>
              <a:gd name="connsiteY6370" fmla="*/ 8325008 h 23902640"/>
              <a:gd name="connsiteX6371" fmla="*/ 36542687 w 43671952"/>
              <a:gd name="connsiteY6371" fmla="*/ 8224998 h 23902640"/>
              <a:gd name="connsiteX6372" fmla="*/ 36299803 w 43671952"/>
              <a:gd name="connsiteY6372" fmla="*/ 8224998 h 23902640"/>
              <a:gd name="connsiteX6373" fmla="*/ 36104539 w 43671952"/>
              <a:gd name="connsiteY6373" fmla="*/ 8344060 h 23902640"/>
              <a:gd name="connsiteX6374" fmla="*/ 36209315 w 43671952"/>
              <a:gd name="connsiteY6374" fmla="*/ 8427403 h 23902640"/>
              <a:gd name="connsiteX6375" fmla="*/ 36218839 w 43671952"/>
              <a:gd name="connsiteY6375" fmla="*/ 8482171 h 23902640"/>
              <a:gd name="connsiteX6376" fmla="*/ 36033103 w 43671952"/>
              <a:gd name="connsiteY6376" fmla="*/ 8510748 h 23902640"/>
              <a:gd name="connsiteX6377" fmla="*/ 35904515 w 43671952"/>
              <a:gd name="connsiteY6377" fmla="*/ 8429784 h 23902640"/>
              <a:gd name="connsiteX6378" fmla="*/ 35852127 w 43671952"/>
              <a:gd name="connsiteY6378" fmla="*/ 8510748 h 23902640"/>
              <a:gd name="connsiteX6379" fmla="*/ 35671151 w 43671952"/>
              <a:gd name="connsiteY6379" fmla="*/ 8544084 h 23902640"/>
              <a:gd name="connsiteX6380" fmla="*/ 35590187 w 43671952"/>
              <a:gd name="connsiteY6380" fmla="*/ 8505986 h 23902640"/>
              <a:gd name="connsiteX6381" fmla="*/ 35568759 w 43671952"/>
              <a:gd name="connsiteY6381" fmla="*/ 8682197 h 23902640"/>
              <a:gd name="connsiteX6382" fmla="*/ 35466363 w 43671952"/>
              <a:gd name="connsiteY6382" fmla="*/ 8698865 h 23902640"/>
              <a:gd name="connsiteX6383" fmla="*/ 35413975 w 43671952"/>
              <a:gd name="connsiteY6383" fmla="*/ 8882223 h 23902640"/>
              <a:gd name="connsiteX6384" fmla="*/ 35487795 w 43671952"/>
              <a:gd name="connsiteY6384" fmla="*/ 9025097 h 23902640"/>
              <a:gd name="connsiteX6385" fmla="*/ 35580663 w 43671952"/>
              <a:gd name="connsiteY6385" fmla="*/ 9287035 h 23902640"/>
              <a:gd name="connsiteX6386" fmla="*/ 35596855 w 43671952"/>
              <a:gd name="connsiteY6386" fmla="*/ 9469748 h 23902640"/>
              <a:gd name="connsiteX6387" fmla="*/ 35605011 w 43671952"/>
              <a:gd name="connsiteY6387" fmla="*/ 9487119 h 23902640"/>
              <a:gd name="connsiteX6388" fmla="*/ 35638767 w 43671952"/>
              <a:gd name="connsiteY6388" fmla="*/ 9572784 h 23902640"/>
              <a:gd name="connsiteX6389" fmla="*/ 35706395 w 43671952"/>
              <a:gd name="connsiteY6389" fmla="*/ 9825671 h 23902640"/>
              <a:gd name="connsiteX6390" fmla="*/ 35885463 w 43671952"/>
              <a:gd name="connsiteY6390" fmla="*/ 10049988 h 23902640"/>
              <a:gd name="connsiteX6391" fmla="*/ 35937375 w 43671952"/>
              <a:gd name="connsiteY6391" fmla="*/ 10158096 h 23902640"/>
              <a:gd name="connsiteX6392" fmla="*/ 36055487 w 43671952"/>
              <a:gd name="connsiteY6392" fmla="*/ 10359550 h 23902640"/>
              <a:gd name="connsiteX6393" fmla="*/ 36199787 w 43671952"/>
              <a:gd name="connsiteY6393" fmla="*/ 10428603 h 23902640"/>
              <a:gd name="connsiteX6394" fmla="*/ 36258843 w 43671952"/>
              <a:gd name="connsiteY6394" fmla="*/ 10491946 h 23902640"/>
              <a:gd name="connsiteX6395" fmla="*/ 36449343 w 43671952"/>
              <a:gd name="connsiteY6395" fmla="*/ 10385267 h 23902640"/>
              <a:gd name="connsiteX6396" fmla="*/ 36615079 w 43671952"/>
              <a:gd name="connsiteY6396" fmla="*/ 10433843 h 23902640"/>
              <a:gd name="connsiteX6397" fmla="*/ 36622223 w 43671952"/>
              <a:gd name="connsiteY6397" fmla="*/ 10315256 h 23902640"/>
              <a:gd name="connsiteX6398" fmla="*/ 36673183 w 43671952"/>
              <a:gd name="connsiteY6398" fmla="*/ 10176670 h 23902640"/>
              <a:gd name="connsiteX6399" fmla="*/ 36618887 w 43671952"/>
              <a:gd name="connsiteY6399" fmla="*/ 10072847 h 23902640"/>
              <a:gd name="connsiteX6400" fmla="*/ 36611267 w 43671952"/>
              <a:gd name="connsiteY6400" fmla="*/ 9943307 h 23902640"/>
              <a:gd name="connsiteX6401" fmla="*/ 36777003 w 43671952"/>
              <a:gd name="connsiteY6401" fmla="*/ 9859486 h 23902640"/>
              <a:gd name="connsiteX6402" fmla="*/ 36969887 w 43671952"/>
              <a:gd name="connsiteY6402" fmla="*/ 9816625 h 23902640"/>
              <a:gd name="connsiteX6403" fmla="*/ 37043703 w 43671952"/>
              <a:gd name="connsiteY6403" fmla="*/ 9897586 h 23902640"/>
              <a:gd name="connsiteX6404" fmla="*/ 37013223 w 43671952"/>
              <a:gd name="connsiteY6404" fmla="*/ 9973785 h 23902640"/>
              <a:gd name="connsiteX6405" fmla="*/ 37020843 w 43671952"/>
              <a:gd name="connsiteY6405" fmla="*/ 10126186 h 23902640"/>
              <a:gd name="connsiteX6406" fmla="*/ 37058943 w 43671952"/>
              <a:gd name="connsiteY6406" fmla="*/ 10270967 h 23902640"/>
              <a:gd name="connsiteX6407" fmla="*/ 37013223 w 43671952"/>
              <a:gd name="connsiteY6407" fmla="*/ 10339547 h 23902640"/>
              <a:gd name="connsiteX6408" fmla="*/ 37074183 w 43671952"/>
              <a:gd name="connsiteY6408" fmla="*/ 10408126 h 23902640"/>
              <a:gd name="connsiteX6409" fmla="*/ 37084659 w 43671952"/>
              <a:gd name="connsiteY6409" fmla="*/ 10636725 h 23902640"/>
              <a:gd name="connsiteX6410" fmla="*/ 37043703 w 43671952"/>
              <a:gd name="connsiteY6410" fmla="*/ 10834847 h 23902640"/>
              <a:gd name="connsiteX6411" fmla="*/ 37180863 w 43671952"/>
              <a:gd name="connsiteY6411" fmla="*/ 10895807 h 23902640"/>
              <a:gd name="connsiteX6412" fmla="*/ 37394223 w 43671952"/>
              <a:gd name="connsiteY6412" fmla="*/ 10796745 h 23902640"/>
              <a:gd name="connsiteX6413" fmla="*/ 37523763 w 43671952"/>
              <a:gd name="connsiteY6413" fmla="*/ 10819605 h 23902640"/>
              <a:gd name="connsiteX6414" fmla="*/ 37615203 w 43671952"/>
              <a:gd name="connsiteY6414" fmla="*/ 10789127 h 23902640"/>
              <a:gd name="connsiteX6415" fmla="*/ 37691403 w 43671952"/>
              <a:gd name="connsiteY6415" fmla="*/ 10880566 h 23902640"/>
              <a:gd name="connsiteX6416" fmla="*/ 37767127 w 43671952"/>
              <a:gd name="connsiteY6416" fmla="*/ 11067732 h 23902640"/>
              <a:gd name="connsiteX6417" fmla="*/ 37733791 w 43671952"/>
              <a:gd name="connsiteY6417" fmla="*/ 11313000 h 23902640"/>
              <a:gd name="connsiteX6418" fmla="*/ 37828563 w 43671952"/>
              <a:gd name="connsiteY6418" fmla="*/ 11421586 h 23902640"/>
              <a:gd name="connsiteX6419" fmla="*/ 37744743 w 43671952"/>
              <a:gd name="connsiteY6419" fmla="*/ 11474927 h 23902640"/>
              <a:gd name="connsiteX6420" fmla="*/ 37813323 w 43671952"/>
              <a:gd name="connsiteY6420" fmla="*/ 11642565 h 23902640"/>
              <a:gd name="connsiteX6421" fmla="*/ 37896667 w 43671952"/>
              <a:gd name="connsiteY6421" fmla="*/ 11784965 h 23902640"/>
              <a:gd name="connsiteX6422" fmla="*/ 38024779 w 43671952"/>
              <a:gd name="connsiteY6422" fmla="*/ 11933873 h 23902640"/>
              <a:gd name="connsiteX6423" fmla="*/ 38041923 w 43671952"/>
              <a:gd name="connsiteY6423" fmla="*/ 12015787 h 23902640"/>
              <a:gd name="connsiteX6424" fmla="*/ 38019063 w 43671952"/>
              <a:gd name="connsiteY6424" fmla="*/ 12076748 h 23902640"/>
              <a:gd name="connsiteX6425" fmla="*/ 38088595 w 43671952"/>
              <a:gd name="connsiteY6425" fmla="*/ 12117229 h 23902640"/>
              <a:gd name="connsiteX6426" fmla="*/ 38194323 w 43671952"/>
              <a:gd name="connsiteY6426" fmla="*/ 12099607 h 23902640"/>
              <a:gd name="connsiteX6427" fmla="*/ 38312911 w 43671952"/>
              <a:gd name="connsiteY6427" fmla="*/ 12019121 h 23902640"/>
              <a:gd name="connsiteX6428" fmla="*/ 38312911 w 43671952"/>
              <a:gd name="connsiteY6428" fmla="*/ 11967687 h 23902640"/>
              <a:gd name="connsiteX6429" fmla="*/ 38361963 w 43671952"/>
              <a:gd name="connsiteY6429" fmla="*/ 11916728 h 23902640"/>
              <a:gd name="connsiteX6430" fmla="*/ 38417207 w 43671952"/>
              <a:gd name="connsiteY6430" fmla="*/ 11947207 h 23902640"/>
              <a:gd name="connsiteX6431" fmla="*/ 38516267 w 43671952"/>
              <a:gd name="connsiteY6431" fmla="*/ 11956733 h 23902640"/>
              <a:gd name="connsiteX6432" fmla="*/ 38602947 w 43671952"/>
              <a:gd name="connsiteY6432" fmla="*/ 12021978 h 23902640"/>
              <a:gd name="connsiteX6433" fmla="*/ 38682003 w 43671952"/>
              <a:gd name="connsiteY6433" fmla="*/ 12163901 h 23902640"/>
              <a:gd name="connsiteX6434" fmla="*/ 38742963 w 43671952"/>
              <a:gd name="connsiteY6434" fmla="*/ 12197834 h 23902640"/>
              <a:gd name="connsiteX6435" fmla="*/ 38750999 w 43671952"/>
              <a:gd name="connsiteY6435" fmla="*/ 12199953 h 23902640"/>
              <a:gd name="connsiteX6436" fmla="*/ 38754091 w 43671952"/>
              <a:gd name="connsiteY6436" fmla="*/ 12198794 h 23902640"/>
              <a:gd name="connsiteX6437" fmla="*/ 38768375 w 43671952"/>
              <a:gd name="connsiteY6437" fmla="*/ 12093226 h 23902640"/>
              <a:gd name="connsiteX6438" fmla="*/ 38885851 w 43671952"/>
              <a:gd name="connsiteY6438" fmla="*/ 11913839 h 23902640"/>
              <a:gd name="connsiteX6439" fmla="*/ 38895375 w 43671952"/>
              <a:gd name="connsiteY6439" fmla="*/ 11686984 h 23902640"/>
              <a:gd name="connsiteX6440" fmla="*/ 39112863 w 43671952"/>
              <a:gd name="connsiteY6440" fmla="*/ 11594115 h 23902640"/>
              <a:gd name="connsiteX6441" fmla="*/ 39254079 w 43671952"/>
              <a:gd name="connsiteY6441" fmla="*/ 11404921 h 23902640"/>
              <a:gd name="connsiteX6442" fmla="*/ 39276375 w 43671952"/>
              <a:gd name="connsiteY6442" fmla="*/ 11407585 h 23902640"/>
              <a:gd name="connsiteX6443" fmla="*/ 39265263 w 43671952"/>
              <a:gd name="connsiteY6443" fmla="*/ 11534586 h 23902640"/>
              <a:gd name="connsiteX6444" fmla="*/ 39263675 w 43671952"/>
              <a:gd name="connsiteY6444" fmla="*/ 11725085 h 23902640"/>
              <a:gd name="connsiteX6445" fmla="*/ 39254943 w 43671952"/>
              <a:gd name="connsiteY6445" fmla="*/ 11884628 h 23902640"/>
              <a:gd name="connsiteX6446" fmla="*/ 39375595 w 43671952"/>
              <a:gd name="connsiteY6446" fmla="*/ 12038457 h 23902640"/>
              <a:gd name="connsiteX6447" fmla="*/ 39399407 w 43671952"/>
              <a:gd name="connsiteY6447" fmla="*/ 11866372 h 23902640"/>
              <a:gd name="connsiteX6448" fmla="*/ 39340671 w 43671952"/>
              <a:gd name="connsiteY6448" fmla="*/ 11743342 h 23902640"/>
              <a:gd name="connsiteX6449" fmla="*/ 39434331 w 43671952"/>
              <a:gd name="connsiteY6449" fmla="*/ 11560778 h 23902640"/>
              <a:gd name="connsiteX6450" fmla="*/ 39347811 w 43671952"/>
              <a:gd name="connsiteY6450" fmla="*/ 11463147 h 23902640"/>
              <a:gd name="connsiteX6451" fmla="*/ 39483547 w 43671952"/>
              <a:gd name="connsiteY6451" fmla="*/ 11462354 h 23902640"/>
              <a:gd name="connsiteX6452" fmla="*/ 39530375 w 43671952"/>
              <a:gd name="connsiteY6452" fmla="*/ 11572684 h 23902640"/>
              <a:gd name="connsiteX6453" fmla="*/ 39596259 w 43671952"/>
              <a:gd name="connsiteY6453" fmla="*/ 11579829 h 23902640"/>
              <a:gd name="connsiteX6454" fmla="*/ 39719291 w 43671952"/>
              <a:gd name="connsiteY6454" fmla="*/ 11740167 h 23902640"/>
              <a:gd name="connsiteX6455" fmla="*/ 39893919 w 43671952"/>
              <a:gd name="connsiteY6455" fmla="*/ 11713179 h 23902640"/>
              <a:gd name="connsiteX6456" fmla="*/ 40017743 w 43671952"/>
              <a:gd name="connsiteY6456" fmla="*/ 11771916 h 23902640"/>
              <a:gd name="connsiteX6457" fmla="*/ 40232847 w 43671952"/>
              <a:gd name="connsiteY6457" fmla="*/ 11744136 h 23902640"/>
              <a:gd name="connsiteX6458" fmla="*/ 40190775 w 43671952"/>
              <a:gd name="connsiteY6458" fmla="*/ 11674286 h 23902640"/>
              <a:gd name="connsiteX6459" fmla="*/ 40381279 w 43671952"/>
              <a:gd name="connsiteY6459" fmla="*/ 11610784 h 23902640"/>
              <a:gd name="connsiteX6460" fmla="*/ 40336831 w 43671952"/>
              <a:gd name="connsiteY6460" fmla="*/ 11744136 h 23902640"/>
              <a:gd name="connsiteX6461" fmla="*/ 40424935 w 43671952"/>
              <a:gd name="connsiteY6461" fmla="*/ 11830654 h 23902640"/>
              <a:gd name="connsiteX6462" fmla="*/ 40604319 w 43671952"/>
              <a:gd name="connsiteY6462" fmla="*/ 11877484 h 23902640"/>
              <a:gd name="connsiteX6463" fmla="*/ 40647183 w 43671952"/>
              <a:gd name="connsiteY6463" fmla="*/ 12085288 h 23902640"/>
              <a:gd name="connsiteX6464" fmla="*/ 40908327 w 43671952"/>
              <a:gd name="connsiteY6464" fmla="*/ 12145613 h 23902640"/>
              <a:gd name="connsiteX6465" fmla="*/ 40965479 w 43671952"/>
              <a:gd name="connsiteY6465" fmla="*/ 12436126 h 23902640"/>
              <a:gd name="connsiteX6466" fmla="*/ 41058351 w 43671952"/>
              <a:gd name="connsiteY6466" fmla="*/ 12477402 h 23902640"/>
              <a:gd name="connsiteX6467" fmla="*/ 41168679 w 43671952"/>
              <a:gd name="connsiteY6467" fmla="*/ 12575826 h 23902640"/>
              <a:gd name="connsiteX6468" fmla="*/ 41436175 w 43671952"/>
              <a:gd name="connsiteY6468" fmla="*/ 12541695 h 23902640"/>
              <a:gd name="connsiteX6469" fmla="*/ 41689375 w 43671952"/>
              <a:gd name="connsiteY6469" fmla="*/ 12715526 h 23902640"/>
              <a:gd name="connsiteX6470" fmla="*/ 41841775 w 43671952"/>
              <a:gd name="connsiteY6470" fmla="*/ 12956826 h 23902640"/>
              <a:gd name="connsiteX6471" fmla="*/ 41873527 w 43671952"/>
              <a:gd name="connsiteY6471" fmla="*/ 13152089 h 23902640"/>
              <a:gd name="connsiteX6472" fmla="*/ 41946551 w 43671952"/>
              <a:gd name="connsiteY6472" fmla="*/ 13446570 h 23902640"/>
              <a:gd name="connsiteX6473" fmla="*/ 42008463 w 43671952"/>
              <a:gd name="connsiteY6473" fmla="*/ 13458476 h 23902640"/>
              <a:gd name="connsiteX6474" fmla="*/ 42029895 w 43671952"/>
              <a:gd name="connsiteY6474" fmla="*/ 13625958 h 23902640"/>
              <a:gd name="connsiteX6475" fmla="*/ 41788599 w 43671952"/>
              <a:gd name="connsiteY6475" fmla="*/ 14009338 h 23902640"/>
              <a:gd name="connsiteX6476" fmla="*/ 42070375 w 43671952"/>
              <a:gd name="connsiteY6476" fmla="*/ 13845827 h 23902640"/>
              <a:gd name="connsiteX6477" fmla="*/ 42188647 w 43671952"/>
              <a:gd name="connsiteY6477" fmla="*/ 13860907 h 23902640"/>
              <a:gd name="connsiteX6478" fmla="*/ 41983063 w 43671952"/>
              <a:gd name="connsiteY6478" fmla="*/ 14253019 h 23902640"/>
              <a:gd name="connsiteX6479" fmla="*/ 42306119 w 43671952"/>
              <a:gd name="connsiteY6479" fmla="*/ 13950601 h 23902640"/>
              <a:gd name="connsiteX6480" fmla="*/ 42545831 w 43671952"/>
              <a:gd name="connsiteY6480" fmla="*/ 14114114 h 23902640"/>
              <a:gd name="connsiteX6481" fmla="*/ 42649815 w 43671952"/>
              <a:gd name="connsiteY6481" fmla="*/ 14153008 h 23902640"/>
              <a:gd name="connsiteX6482" fmla="*/ 42629175 w 43671952"/>
              <a:gd name="connsiteY6482" fmla="*/ 14493526 h 23902640"/>
              <a:gd name="connsiteX6483" fmla="*/ 42681567 w 43671952"/>
              <a:gd name="connsiteY6483" fmla="*/ 14404626 h 23902640"/>
              <a:gd name="connsiteX6484" fmla="*/ 43179247 w 43671952"/>
              <a:gd name="connsiteY6484" fmla="*/ 14472094 h 23902640"/>
              <a:gd name="connsiteX6485" fmla="*/ 43464207 w 43671952"/>
              <a:gd name="connsiteY6485" fmla="*/ 14888020 h 23902640"/>
              <a:gd name="connsiteX6486" fmla="*/ 43618983 w 43671952"/>
              <a:gd name="connsiteY6486" fmla="*/ 14925326 h 23902640"/>
              <a:gd name="connsiteX6487" fmla="*/ 43514207 w 43671952"/>
              <a:gd name="connsiteY6487" fmla="*/ 15852426 h 23902640"/>
              <a:gd name="connsiteX6488" fmla="*/ 43187975 w 43671952"/>
              <a:gd name="connsiteY6488" fmla="*/ 16284226 h 23902640"/>
              <a:gd name="connsiteX6489" fmla="*/ 43177663 w 43671952"/>
              <a:gd name="connsiteY6489" fmla="*/ 16499332 h 23902640"/>
              <a:gd name="connsiteX6490" fmla="*/ 42951439 w 43671952"/>
              <a:gd name="connsiteY6490" fmla="*/ 16688245 h 23902640"/>
              <a:gd name="connsiteX6491" fmla="*/ 42800631 w 43671952"/>
              <a:gd name="connsiteY6491" fmla="*/ 17319276 h 23902640"/>
              <a:gd name="connsiteX6492" fmla="*/ 42708551 w 43671952"/>
              <a:gd name="connsiteY6492" fmla="*/ 17431196 h 23902640"/>
              <a:gd name="connsiteX6493" fmla="*/ 42708551 w 43671952"/>
              <a:gd name="connsiteY6493" fmla="*/ 17560576 h 23902640"/>
              <a:gd name="connsiteX6494" fmla="*/ 42553775 w 43671952"/>
              <a:gd name="connsiteY6494" fmla="*/ 17685196 h 23902640"/>
              <a:gd name="connsiteX6495" fmla="*/ 42544247 w 43671952"/>
              <a:gd name="connsiteY6495" fmla="*/ 17812988 h 23902640"/>
              <a:gd name="connsiteX6496" fmla="*/ 42248975 w 43671952"/>
              <a:gd name="connsiteY6496" fmla="*/ 18288448 h 23902640"/>
              <a:gd name="connsiteX6497" fmla="*/ 42227879 w 43671952"/>
              <a:gd name="connsiteY6497" fmla="*/ 18288076 h 23902640"/>
              <a:gd name="connsiteX6498" fmla="*/ 42168007 w 43671952"/>
              <a:gd name="connsiteY6498" fmla="*/ 18354328 h 23902640"/>
              <a:gd name="connsiteX6499" fmla="*/ 42160631 w 43671952"/>
              <a:gd name="connsiteY6499" fmla="*/ 18404860 h 23902640"/>
              <a:gd name="connsiteX6500" fmla="*/ 41837135 w 43671952"/>
              <a:gd name="connsiteY6500" fmla="*/ 18635896 h 23902640"/>
              <a:gd name="connsiteX6501" fmla="*/ 41713711 w 43671952"/>
              <a:gd name="connsiteY6501" fmla="*/ 18613596 h 23902640"/>
              <a:gd name="connsiteX6502" fmla="*/ 41208655 w 43671952"/>
              <a:gd name="connsiteY6502" fmla="*/ 18945636 h 23902640"/>
              <a:gd name="connsiteX6503" fmla="*/ 40981623 w 43671952"/>
              <a:gd name="connsiteY6503" fmla="*/ 19150364 h 23902640"/>
              <a:gd name="connsiteX6504" fmla="*/ 40879639 w 43671952"/>
              <a:gd name="connsiteY6504" fmla="*/ 19341792 h 23902640"/>
              <a:gd name="connsiteX6505" fmla="*/ 40772015 w 43671952"/>
              <a:gd name="connsiteY6505" fmla="*/ 19628588 h 23902640"/>
              <a:gd name="connsiteX6506" fmla="*/ 40577799 w 43671952"/>
              <a:gd name="connsiteY6506" fmla="*/ 19754156 h 23902640"/>
              <a:gd name="connsiteX6507" fmla="*/ 40432079 w 43671952"/>
              <a:gd name="connsiteY6507" fmla="*/ 19929440 h 23902640"/>
              <a:gd name="connsiteX6508" fmla="*/ 40424175 w 43671952"/>
              <a:gd name="connsiteY6508" fmla="*/ 20027420 h 23902640"/>
              <a:gd name="connsiteX6509" fmla="*/ 40376319 w 43671952"/>
              <a:gd name="connsiteY6509" fmla="*/ 20063252 h 23902640"/>
              <a:gd name="connsiteX6510" fmla="*/ 40267191 w 43671952"/>
              <a:gd name="connsiteY6510" fmla="*/ 20205084 h 23902640"/>
              <a:gd name="connsiteX6511" fmla="*/ 40101551 w 43671952"/>
              <a:gd name="connsiteY6511" fmla="*/ 20259212 h 23902640"/>
              <a:gd name="connsiteX6512" fmla="*/ 40342111 w 43671952"/>
              <a:gd name="connsiteY6512" fmla="*/ 19998728 h 23902640"/>
              <a:gd name="connsiteX6513" fmla="*/ 40253655 w 43671952"/>
              <a:gd name="connsiteY6513" fmla="*/ 20007496 h 23902640"/>
              <a:gd name="connsiteX6514" fmla="*/ 40026623 w 43671952"/>
              <a:gd name="connsiteY6514" fmla="*/ 20251200 h 23902640"/>
              <a:gd name="connsiteX6515" fmla="*/ 39680935 w 43671952"/>
              <a:gd name="connsiteY6515" fmla="*/ 20640852 h 23902640"/>
              <a:gd name="connsiteX6516" fmla="*/ 39361559 w 43671952"/>
              <a:gd name="connsiteY6516" fmla="*/ 20754628 h 23902640"/>
              <a:gd name="connsiteX6517" fmla="*/ 39211075 w 43671952"/>
              <a:gd name="connsiteY6517" fmla="*/ 20587360 h 23902640"/>
              <a:gd name="connsiteX6518" fmla="*/ 39211075 w 43671952"/>
              <a:gd name="connsiteY6518" fmla="*/ 20748240 h 23902640"/>
              <a:gd name="connsiteX6519" fmla="*/ 39115475 w 43671952"/>
              <a:gd name="connsiteY6519" fmla="*/ 20854992 h 23902640"/>
              <a:gd name="connsiteX6520" fmla="*/ 39152939 w 43671952"/>
              <a:gd name="connsiteY6520" fmla="*/ 21003092 h 23902640"/>
              <a:gd name="connsiteX6521" fmla="*/ 39046943 w 43671952"/>
              <a:gd name="connsiteY6521" fmla="*/ 21103336 h 23902640"/>
              <a:gd name="connsiteX6522" fmla="*/ 38943327 w 43671952"/>
              <a:gd name="connsiteY6522" fmla="*/ 21212584 h 23902640"/>
              <a:gd name="connsiteX6523" fmla="*/ 38673319 w 43671952"/>
              <a:gd name="connsiteY6523" fmla="*/ 21317068 h 23902640"/>
              <a:gd name="connsiteX6524" fmla="*/ 38346795 w 43671952"/>
              <a:gd name="connsiteY6524" fmla="*/ 21345644 h 23902640"/>
              <a:gd name="connsiteX6525" fmla="*/ 38109891 w 43671952"/>
              <a:gd name="connsiteY6525" fmla="*/ 21628432 h 23902640"/>
              <a:gd name="connsiteX6526" fmla="*/ 37837847 w 43671952"/>
              <a:gd name="connsiteY6526" fmla="*/ 21556008 h 23902640"/>
              <a:gd name="connsiteX6527" fmla="*/ 37809155 w 43671952"/>
              <a:gd name="connsiteY6527" fmla="*/ 21686568 h 23902640"/>
              <a:gd name="connsiteX6528" fmla="*/ 37800387 w 43671952"/>
              <a:gd name="connsiteY6528" fmla="*/ 21825148 h 23902640"/>
              <a:gd name="connsiteX6529" fmla="*/ 37900747 w 43671952"/>
              <a:gd name="connsiteY6529" fmla="*/ 21780540 h 23902640"/>
              <a:gd name="connsiteX6530" fmla="*/ 37839359 w 43671952"/>
              <a:gd name="connsiteY6530" fmla="*/ 21901580 h 23902640"/>
              <a:gd name="connsiteX6531" fmla="*/ 37755783 w 43671952"/>
              <a:gd name="connsiteY6531" fmla="*/ 21880904 h 23902640"/>
              <a:gd name="connsiteX6532" fmla="*/ 37719831 w 43671952"/>
              <a:gd name="connsiteY6532" fmla="*/ 21947636 h 23902640"/>
              <a:gd name="connsiteX6533" fmla="*/ 37655419 w 43671952"/>
              <a:gd name="connsiteY6533" fmla="*/ 22003568 h 23902640"/>
              <a:gd name="connsiteX6534" fmla="*/ 37488155 w 43671952"/>
              <a:gd name="connsiteY6534" fmla="*/ 22181984 h 23902640"/>
              <a:gd name="connsiteX6535" fmla="*/ 37150363 w 43671952"/>
              <a:gd name="connsiteY6535" fmla="*/ 22328464 h 23902640"/>
              <a:gd name="connsiteX6536" fmla="*/ 37086707 w 43671952"/>
              <a:gd name="connsiteY6536" fmla="*/ 22427312 h 23902640"/>
              <a:gd name="connsiteX6537" fmla="*/ 37167147 w 43671952"/>
              <a:gd name="connsiteY6537" fmla="*/ 22591328 h 23902640"/>
              <a:gd name="connsiteX6538" fmla="*/ 37066903 w 43671952"/>
              <a:gd name="connsiteY6538" fmla="*/ 22737164 h 23902640"/>
              <a:gd name="connsiteX6539" fmla="*/ 36839755 w 43671952"/>
              <a:gd name="connsiteY6539" fmla="*/ 22796172 h 23902640"/>
              <a:gd name="connsiteX6540" fmla="*/ 36692643 w 43671952"/>
              <a:gd name="connsiteY6540" fmla="*/ 22972852 h 23902640"/>
              <a:gd name="connsiteX6541" fmla="*/ 36562603 w 43671952"/>
              <a:gd name="connsiteY6541" fmla="*/ 22984872 h 23902640"/>
              <a:gd name="connsiteX6542" fmla="*/ 36460151 w 43671952"/>
              <a:gd name="connsiteY6542" fmla="*/ 23135880 h 23902640"/>
              <a:gd name="connsiteX6543" fmla="*/ 36348347 w 43671952"/>
              <a:gd name="connsiteY6543" fmla="*/ 23234092 h 23902640"/>
              <a:gd name="connsiteX6544" fmla="*/ 36364147 w 43671952"/>
              <a:gd name="connsiteY6544" fmla="*/ 23374412 h 23902640"/>
              <a:gd name="connsiteX6545" fmla="*/ 36205879 w 43671952"/>
              <a:gd name="connsiteY6545" fmla="*/ 23348856 h 23902640"/>
              <a:gd name="connsiteX6546" fmla="*/ 35904679 w 43671952"/>
              <a:gd name="connsiteY6546" fmla="*/ 23531284 h 23902640"/>
              <a:gd name="connsiteX6547" fmla="*/ 35815471 w 43671952"/>
              <a:gd name="connsiteY6547" fmla="*/ 23520132 h 23902640"/>
              <a:gd name="connsiteX6548" fmla="*/ 35826619 w 43671952"/>
              <a:gd name="connsiteY6548" fmla="*/ 23475528 h 23902640"/>
              <a:gd name="connsiteX6549" fmla="*/ 35959679 w 43671952"/>
              <a:gd name="connsiteY6549" fmla="*/ 23445324 h 23902640"/>
              <a:gd name="connsiteX6550" fmla="*/ 35993891 w 43671952"/>
              <a:gd name="connsiteY6550" fmla="*/ 23341712 h 23902640"/>
              <a:gd name="connsiteX6551" fmla="*/ 35826619 w 43671952"/>
              <a:gd name="connsiteY6551" fmla="*/ 23297108 h 23902640"/>
              <a:gd name="connsiteX6552" fmla="*/ 35992263 w 43671952"/>
              <a:gd name="connsiteY6552" fmla="*/ 23168928 h 23902640"/>
              <a:gd name="connsiteX6553" fmla="*/ 35917339 w 43671952"/>
              <a:gd name="connsiteY6553" fmla="*/ 23120316 h 23902640"/>
              <a:gd name="connsiteX6554" fmla="*/ 36049647 w 43671952"/>
              <a:gd name="connsiteY6554" fmla="*/ 22917968 h 23902640"/>
              <a:gd name="connsiteX6555" fmla="*/ 36137227 w 43671952"/>
              <a:gd name="connsiteY6555" fmla="*/ 22866332 h 23902640"/>
              <a:gd name="connsiteX6556" fmla="*/ 36132467 w 43671952"/>
              <a:gd name="connsiteY6556" fmla="*/ 22753952 h 23902640"/>
              <a:gd name="connsiteX6557" fmla="*/ 36196995 w 43671952"/>
              <a:gd name="connsiteY6557" fmla="*/ 22686056 h 23902640"/>
              <a:gd name="connsiteX6558" fmla="*/ 36216915 w 43671952"/>
              <a:gd name="connsiteY6558" fmla="*/ 22572280 h 23902640"/>
              <a:gd name="connsiteX6559" fmla="*/ 36373031 w 43671952"/>
              <a:gd name="connsiteY6559" fmla="*/ 22538824 h 23902640"/>
              <a:gd name="connsiteX6560" fmla="*/ 36328427 w 43671952"/>
              <a:gd name="connsiteY6560" fmla="*/ 22471916 h 23902640"/>
              <a:gd name="connsiteX6561" fmla="*/ 36395335 w 43671952"/>
              <a:gd name="connsiteY6561" fmla="*/ 22349252 h 23902640"/>
              <a:gd name="connsiteX6562" fmla="*/ 36268779 w 43671952"/>
              <a:gd name="connsiteY6562" fmla="*/ 22305520 h 23902640"/>
              <a:gd name="connsiteX6563" fmla="*/ 36361879 w 43671952"/>
              <a:gd name="connsiteY6563" fmla="*/ 22215440 h 23902640"/>
              <a:gd name="connsiteX6564" fmla="*/ 36462243 w 43671952"/>
              <a:gd name="connsiteY6564" fmla="*/ 22193136 h 23902640"/>
              <a:gd name="connsiteX6565" fmla="*/ 36495695 w 43671952"/>
              <a:gd name="connsiteY6565" fmla="*/ 22304648 h 23902640"/>
              <a:gd name="connsiteX6566" fmla="*/ 36562603 w 43671952"/>
              <a:gd name="connsiteY6566" fmla="*/ 22193136 h 23902640"/>
              <a:gd name="connsiteX6567" fmla="*/ 36643043 w 43671952"/>
              <a:gd name="connsiteY6567" fmla="*/ 22131864 h 23902640"/>
              <a:gd name="connsiteX6568" fmla="*/ 36813447 w 43671952"/>
              <a:gd name="connsiteY6568" fmla="*/ 22019596 h 23902640"/>
              <a:gd name="connsiteX6569" fmla="*/ 36755307 w 43671952"/>
              <a:gd name="connsiteY6569" fmla="*/ 21908840 h 23902640"/>
              <a:gd name="connsiteX6570" fmla="*/ 37053255 w 43671952"/>
              <a:gd name="connsiteY6570" fmla="*/ 21557516 h 23902640"/>
              <a:gd name="connsiteX6571" fmla="*/ 36923447 w 43671952"/>
              <a:gd name="connsiteY6571" fmla="*/ 21476208 h 23902640"/>
              <a:gd name="connsiteX6572" fmla="*/ 37175919 w 43671952"/>
              <a:gd name="connsiteY6572" fmla="*/ 21111468 h 23902640"/>
              <a:gd name="connsiteX6573" fmla="*/ 37309735 w 43671952"/>
              <a:gd name="connsiteY6573" fmla="*/ 20810384 h 23902640"/>
              <a:gd name="connsiteX6574" fmla="*/ 37443547 w 43671952"/>
              <a:gd name="connsiteY6574" fmla="*/ 20698872 h 23902640"/>
              <a:gd name="connsiteX6575" fmla="*/ 38001107 w 43671952"/>
              <a:gd name="connsiteY6575" fmla="*/ 19873684 h 23902640"/>
              <a:gd name="connsiteX6576" fmla="*/ 38045715 w 43671952"/>
              <a:gd name="connsiteY6576" fmla="*/ 19661808 h 23902640"/>
              <a:gd name="connsiteX6577" fmla="*/ 38168379 w 43671952"/>
              <a:gd name="connsiteY6577" fmla="*/ 19527996 h 23902640"/>
              <a:gd name="connsiteX6578" fmla="*/ 38190679 w 43671952"/>
              <a:gd name="connsiteY6578" fmla="*/ 19338424 h 23902640"/>
              <a:gd name="connsiteX6579" fmla="*/ 38346795 w 43671952"/>
              <a:gd name="connsiteY6579" fmla="*/ 19193460 h 23902640"/>
              <a:gd name="connsiteX6580" fmla="*/ 38391403 w 43671952"/>
              <a:gd name="connsiteY6580" fmla="*/ 19048492 h 23902640"/>
              <a:gd name="connsiteX6581" fmla="*/ 38536367 w 43671952"/>
              <a:gd name="connsiteY6581" fmla="*/ 18914680 h 23902640"/>
              <a:gd name="connsiteX6582" fmla="*/ 38558671 w 43671952"/>
              <a:gd name="connsiteY6582" fmla="*/ 18747408 h 23902640"/>
              <a:gd name="connsiteX6583" fmla="*/ 38677443 w 43671952"/>
              <a:gd name="connsiteY6583" fmla="*/ 18614352 h 23902640"/>
              <a:gd name="connsiteX6584" fmla="*/ 38702763 w 43671952"/>
              <a:gd name="connsiteY6584" fmla="*/ 18401724 h 23902640"/>
              <a:gd name="connsiteX6585" fmla="*/ 38799991 w 43671952"/>
              <a:gd name="connsiteY6585" fmla="*/ 18257868 h 23902640"/>
              <a:gd name="connsiteX6586" fmla="*/ 38823039 w 43671952"/>
              <a:gd name="connsiteY6586" fmla="*/ 18228068 h 23902640"/>
              <a:gd name="connsiteX6587" fmla="*/ 38908075 w 43671952"/>
              <a:gd name="connsiteY6587" fmla="*/ 18083660 h 23902640"/>
              <a:gd name="connsiteX6588" fmla="*/ 38908075 w 43671952"/>
              <a:gd name="connsiteY6588" fmla="*/ 17960628 h 23902640"/>
              <a:gd name="connsiteX6589" fmla="*/ 39078731 w 43671952"/>
              <a:gd name="connsiteY6589" fmla="*/ 17366108 h 23902640"/>
              <a:gd name="connsiteX6590" fmla="*/ 38932683 w 43671952"/>
              <a:gd name="connsiteY6590" fmla="*/ 17072420 h 23902640"/>
              <a:gd name="connsiteX6591" fmla="*/ 38739803 w 43671952"/>
              <a:gd name="connsiteY6591" fmla="*/ 16857316 h 23902640"/>
              <a:gd name="connsiteX6592" fmla="*/ 38730275 w 43671952"/>
              <a:gd name="connsiteY6592" fmla="*/ 16703327 h 23902640"/>
              <a:gd name="connsiteX6593" fmla="*/ 38631059 w 43671952"/>
              <a:gd name="connsiteY6593" fmla="*/ 16539815 h 23902640"/>
              <a:gd name="connsiteX6594" fmla="*/ 38652491 w 43671952"/>
              <a:gd name="connsiteY6594" fmla="*/ 16119126 h 23902640"/>
              <a:gd name="connsiteX6595" fmla="*/ 38550095 w 43671952"/>
              <a:gd name="connsiteY6595" fmla="*/ 15857189 h 23902640"/>
              <a:gd name="connsiteX6596" fmla="*/ 38558035 w 43671952"/>
              <a:gd name="connsiteY6596" fmla="*/ 15522226 h 23902640"/>
              <a:gd name="connsiteX6597" fmla="*/ 38449291 w 43671952"/>
              <a:gd name="connsiteY6597" fmla="*/ 15320614 h 23902640"/>
              <a:gd name="connsiteX6598" fmla="*/ 38425475 w 43671952"/>
              <a:gd name="connsiteY6598" fmla="*/ 15141226 h 23902640"/>
              <a:gd name="connsiteX6599" fmla="*/ 38286571 w 43671952"/>
              <a:gd name="connsiteY6599" fmla="*/ 14960251 h 23902640"/>
              <a:gd name="connsiteX6600" fmla="*/ 38341339 w 43671952"/>
              <a:gd name="connsiteY6600" fmla="*/ 14888020 h 23902640"/>
              <a:gd name="connsiteX6601" fmla="*/ 38288951 w 43671952"/>
              <a:gd name="connsiteY6601" fmla="*/ 14738795 h 23902640"/>
              <a:gd name="connsiteX6602" fmla="*/ 38325463 w 43671952"/>
              <a:gd name="connsiteY6602" fmla="*/ 14582426 h 23902640"/>
              <a:gd name="connsiteX6603" fmla="*/ 38520727 w 43671952"/>
              <a:gd name="connsiteY6603" fmla="*/ 14295088 h 23902640"/>
              <a:gd name="connsiteX6604" fmla="*/ 38374675 w 43671952"/>
              <a:gd name="connsiteY6604" fmla="*/ 14277626 h 23902640"/>
              <a:gd name="connsiteX6605" fmla="*/ 38388963 w 43671952"/>
              <a:gd name="connsiteY6605" fmla="*/ 14077601 h 23902640"/>
              <a:gd name="connsiteX6606" fmla="*/ 38438175 w 43671952"/>
              <a:gd name="connsiteY6606" fmla="*/ 13948219 h 23902640"/>
              <a:gd name="connsiteX6607" fmla="*/ 38478659 w 43671952"/>
              <a:gd name="connsiteY6607" fmla="*/ 13664058 h 23902640"/>
              <a:gd name="connsiteX6608" fmla="*/ 38633439 w 43671952"/>
              <a:gd name="connsiteY6608" fmla="*/ 13544995 h 23902640"/>
              <a:gd name="connsiteX6609" fmla="*/ 38641375 w 43671952"/>
              <a:gd name="connsiteY6609" fmla="*/ 13337827 h 23902640"/>
              <a:gd name="connsiteX6610" fmla="*/ 38793775 w 43671952"/>
              <a:gd name="connsiteY6610" fmla="*/ 13185427 h 23902640"/>
              <a:gd name="connsiteX6611" fmla="*/ 38729483 w 43671952"/>
              <a:gd name="connsiteY6611" fmla="*/ 12906026 h 23902640"/>
              <a:gd name="connsiteX6612" fmla="*/ 38723131 w 43671952"/>
              <a:gd name="connsiteY6612" fmla="*/ 12593288 h 23902640"/>
              <a:gd name="connsiteX6613" fmla="*/ 38615975 w 43671952"/>
              <a:gd name="connsiteY6613" fmla="*/ 12423426 h 23902640"/>
              <a:gd name="connsiteX6614" fmla="*/ 38619287 w 43671952"/>
              <a:gd name="connsiteY6614" fmla="*/ 12416647 h 23902640"/>
              <a:gd name="connsiteX6615" fmla="*/ 38612455 w 43671952"/>
              <a:gd name="connsiteY6615" fmla="*/ 12354855 h 23902640"/>
              <a:gd name="connsiteX6616" fmla="*/ 38558655 w 43671952"/>
              <a:gd name="connsiteY6616" fmla="*/ 12161996 h 23902640"/>
              <a:gd name="connsiteX6617" fmla="*/ 38471499 w 43671952"/>
              <a:gd name="connsiteY6617" fmla="*/ 12187237 h 23902640"/>
              <a:gd name="connsiteX6618" fmla="*/ 38377203 w 43671952"/>
              <a:gd name="connsiteY6618" fmla="*/ 12152947 h 23902640"/>
              <a:gd name="connsiteX6619" fmla="*/ 38361963 w 43671952"/>
              <a:gd name="connsiteY6619" fmla="*/ 12320587 h 23902640"/>
              <a:gd name="connsiteX6620" fmla="*/ 38361963 w 43671952"/>
              <a:gd name="connsiteY6620" fmla="*/ 12420124 h 23902640"/>
              <a:gd name="connsiteX6621" fmla="*/ 38217183 w 43671952"/>
              <a:gd name="connsiteY6621" fmla="*/ 12366307 h 23902640"/>
              <a:gd name="connsiteX6622" fmla="*/ 38141459 w 43671952"/>
              <a:gd name="connsiteY6622" fmla="*/ 12273916 h 23902640"/>
              <a:gd name="connsiteX6623" fmla="*/ 37910479 w 43671952"/>
              <a:gd name="connsiteY6623" fmla="*/ 12220099 h 23902640"/>
              <a:gd name="connsiteX6624" fmla="*/ 37889523 w 43671952"/>
              <a:gd name="connsiteY6624" fmla="*/ 12031028 h 23902640"/>
              <a:gd name="connsiteX6625" fmla="*/ 37737123 w 43671952"/>
              <a:gd name="connsiteY6625" fmla="*/ 11924347 h 23902640"/>
              <a:gd name="connsiteX6626" fmla="*/ 37727123 w 43671952"/>
              <a:gd name="connsiteY6626" fmla="*/ 12026740 h 23902640"/>
              <a:gd name="connsiteX6627" fmla="*/ 37615203 w 43671952"/>
              <a:gd name="connsiteY6627" fmla="*/ 11817825 h 23902640"/>
              <a:gd name="connsiteX6628" fmla="*/ 37492807 w 43671952"/>
              <a:gd name="connsiteY6628" fmla="*/ 11591130 h 23902640"/>
              <a:gd name="connsiteX6629" fmla="*/ 37370411 w 43671952"/>
              <a:gd name="connsiteY6629" fmla="*/ 11471592 h 23902640"/>
              <a:gd name="connsiteX6630" fmla="*/ 37343743 w 43671952"/>
              <a:gd name="connsiteY6630" fmla="*/ 11365388 h 23902640"/>
              <a:gd name="connsiteX6631" fmla="*/ 37285163 w 43671952"/>
              <a:gd name="connsiteY6631" fmla="*/ 11324907 h 23902640"/>
              <a:gd name="connsiteX6632" fmla="*/ 37153239 w 43671952"/>
              <a:gd name="connsiteY6632" fmla="*/ 11361579 h 23902640"/>
              <a:gd name="connsiteX6633" fmla="*/ 37028463 w 43671952"/>
              <a:gd name="connsiteY6633" fmla="*/ 11265852 h 23902640"/>
              <a:gd name="connsiteX6634" fmla="*/ 36990363 w 43671952"/>
              <a:gd name="connsiteY6634" fmla="*/ 11246325 h 23902640"/>
              <a:gd name="connsiteX6635" fmla="*/ 36921307 w 43671952"/>
              <a:gd name="connsiteY6635" fmla="*/ 11282045 h 23902640"/>
              <a:gd name="connsiteX6636" fmla="*/ 36452679 w 43671952"/>
              <a:gd name="connsiteY6636" fmla="*/ 10974864 h 23902640"/>
              <a:gd name="connsiteX6637" fmla="*/ 36459343 w 43671952"/>
              <a:gd name="connsiteY6637" fmla="*/ 10853420 h 23902640"/>
              <a:gd name="connsiteX6638" fmla="*/ 36365523 w 43671952"/>
              <a:gd name="connsiteY6638" fmla="*/ 10872946 h 23902640"/>
              <a:gd name="connsiteX6639" fmla="*/ 36281703 w 43671952"/>
              <a:gd name="connsiteY6639" fmla="*/ 10811987 h 23902640"/>
              <a:gd name="connsiteX6640" fmla="*/ 36243603 w 43671952"/>
              <a:gd name="connsiteY6640" fmla="*/ 10918668 h 23902640"/>
              <a:gd name="connsiteX6641" fmla="*/ 36159783 w 43671952"/>
              <a:gd name="connsiteY6641" fmla="*/ 10987722 h 23902640"/>
              <a:gd name="connsiteX6642" fmla="*/ 36006907 w 43671952"/>
              <a:gd name="connsiteY6642" fmla="*/ 10960101 h 23902640"/>
              <a:gd name="connsiteX6643" fmla="*/ 35845459 w 43671952"/>
              <a:gd name="connsiteY6643" fmla="*/ 10842943 h 23902640"/>
              <a:gd name="connsiteX6644" fmla="*/ 35703059 w 43671952"/>
              <a:gd name="connsiteY6644" fmla="*/ 10828179 h 23902640"/>
              <a:gd name="connsiteX6645" fmla="*/ 35624479 w 43671952"/>
              <a:gd name="connsiteY6645" fmla="*/ 10746262 h 23902640"/>
              <a:gd name="connsiteX6646" fmla="*/ 35507323 w 43671952"/>
              <a:gd name="connsiteY6646" fmla="*/ 10731501 h 23902640"/>
              <a:gd name="connsiteX6647" fmla="*/ 35429691 w 43671952"/>
              <a:gd name="connsiteY6647" fmla="*/ 10629106 h 23902640"/>
              <a:gd name="connsiteX6648" fmla="*/ 35312535 w 43671952"/>
              <a:gd name="connsiteY6648" fmla="*/ 10589580 h 23902640"/>
              <a:gd name="connsiteX6649" fmla="*/ 35100603 w 43671952"/>
              <a:gd name="connsiteY6649" fmla="*/ 10461467 h 23902640"/>
              <a:gd name="connsiteX6650" fmla="*/ 34872003 w 43671952"/>
              <a:gd name="connsiteY6650" fmla="*/ 10301447 h 23902640"/>
              <a:gd name="connsiteX6651" fmla="*/ 34834379 w 43671952"/>
              <a:gd name="connsiteY6651" fmla="*/ 10190482 h 23902640"/>
              <a:gd name="connsiteX6652" fmla="*/ 34852475 w 43671952"/>
              <a:gd name="connsiteY6652" fmla="*/ 10027126 h 23902640"/>
              <a:gd name="connsiteX6653" fmla="*/ 34620067 w 43671952"/>
              <a:gd name="connsiteY6653" fmla="*/ 9742805 h 23902640"/>
              <a:gd name="connsiteX6654" fmla="*/ 34493683 w 43671952"/>
              <a:gd name="connsiteY6654" fmla="*/ 9632853 h 23902640"/>
              <a:gd name="connsiteX6655" fmla="*/ 34418287 w 43671952"/>
              <a:gd name="connsiteY6655" fmla="*/ 9557306 h 23902640"/>
              <a:gd name="connsiteX6656" fmla="*/ 34361939 w 43671952"/>
              <a:gd name="connsiteY6656" fmla="*/ 9512776 h 23902640"/>
              <a:gd name="connsiteX6657" fmla="*/ 34361463 w 43671952"/>
              <a:gd name="connsiteY6657" fmla="*/ 9468009 h 23902640"/>
              <a:gd name="connsiteX6658" fmla="*/ 34270975 w 43671952"/>
              <a:gd name="connsiteY6658" fmla="*/ 9377522 h 23902640"/>
              <a:gd name="connsiteX6659" fmla="*/ 34099527 w 43671952"/>
              <a:gd name="connsiteY6659" fmla="*/ 9325136 h 23902640"/>
              <a:gd name="connsiteX6660" fmla="*/ 34094763 w 43671952"/>
              <a:gd name="connsiteY6660" fmla="*/ 9225122 h 23902640"/>
              <a:gd name="connsiteX6661" fmla="*/ 34070951 w 43671952"/>
              <a:gd name="connsiteY6661" fmla="*/ 9129871 h 23902640"/>
              <a:gd name="connsiteX6662" fmla="*/ 33956651 w 43671952"/>
              <a:gd name="connsiteY6662" fmla="*/ 9101297 h 23902640"/>
              <a:gd name="connsiteX6663" fmla="*/ 33904263 w 43671952"/>
              <a:gd name="connsiteY6663" fmla="*/ 8982236 h 23902640"/>
              <a:gd name="connsiteX6664" fmla="*/ 33778059 w 43671952"/>
              <a:gd name="connsiteY6664" fmla="*/ 8960803 h 23902640"/>
              <a:gd name="connsiteX6665" fmla="*/ 33401819 w 43671952"/>
              <a:gd name="connsiteY6665" fmla="*/ 8510748 h 23902640"/>
              <a:gd name="connsiteX6666" fmla="*/ 33266087 w 43671952"/>
              <a:gd name="connsiteY6666" fmla="*/ 8425021 h 23902640"/>
              <a:gd name="connsiteX6667" fmla="*/ 33237515 w 43671952"/>
              <a:gd name="connsiteY6667" fmla="*/ 8448835 h 23902640"/>
              <a:gd name="connsiteX6668" fmla="*/ 33247039 w 43671952"/>
              <a:gd name="connsiteY6668" fmla="*/ 8567898 h 23902640"/>
              <a:gd name="connsiteX6669" fmla="*/ 33480403 w 43671952"/>
              <a:gd name="connsiteY6669" fmla="*/ 8815547 h 23902640"/>
              <a:gd name="connsiteX6670" fmla="*/ 33639947 w 43671952"/>
              <a:gd name="connsiteY6670" fmla="*/ 8975091 h 23902640"/>
              <a:gd name="connsiteX6671" fmla="*/ 33728051 w 43671952"/>
              <a:gd name="connsiteY6671" fmla="*/ 9129871 h 23902640"/>
              <a:gd name="connsiteX6672" fmla="*/ 33851875 w 43671952"/>
              <a:gd name="connsiteY6672" fmla="*/ 9210836 h 23902640"/>
              <a:gd name="connsiteX6673" fmla="*/ 33899499 w 43671952"/>
              <a:gd name="connsiteY6673" fmla="*/ 9341804 h 23902640"/>
              <a:gd name="connsiteX6674" fmla="*/ 34013799 w 43671952"/>
              <a:gd name="connsiteY6674" fmla="*/ 9425148 h 23902640"/>
              <a:gd name="connsiteX6675" fmla="*/ 34044759 w 43671952"/>
              <a:gd name="connsiteY6675" fmla="*/ 9463247 h 23902640"/>
              <a:gd name="connsiteX6676" fmla="*/ 34061427 w 43671952"/>
              <a:gd name="connsiteY6676" fmla="*/ 9582310 h 23902640"/>
              <a:gd name="connsiteX6677" fmla="*/ 34170963 w 43671952"/>
              <a:gd name="connsiteY6677" fmla="*/ 9625171 h 23902640"/>
              <a:gd name="connsiteX6678" fmla="*/ 34218587 w 43671952"/>
              <a:gd name="connsiteY6678" fmla="*/ 9696610 h 23902640"/>
              <a:gd name="connsiteX6679" fmla="*/ 34294787 w 43671952"/>
              <a:gd name="connsiteY6679" fmla="*/ 9796622 h 23902640"/>
              <a:gd name="connsiteX6680" fmla="*/ 34209063 w 43671952"/>
              <a:gd name="connsiteY6680" fmla="*/ 9887112 h 23902640"/>
              <a:gd name="connsiteX6681" fmla="*/ 34190015 w 43671952"/>
              <a:gd name="connsiteY6681" fmla="*/ 9834723 h 23902640"/>
              <a:gd name="connsiteX6682" fmla="*/ 34168583 w 43671952"/>
              <a:gd name="connsiteY6682" fmla="*/ 9718041 h 23902640"/>
              <a:gd name="connsiteX6683" fmla="*/ 34004275 w 43671952"/>
              <a:gd name="connsiteY6683" fmla="*/ 9594215 h 23902640"/>
              <a:gd name="connsiteX6684" fmla="*/ 33818539 w 43671952"/>
              <a:gd name="connsiteY6684" fmla="*/ 9484680 h 23902640"/>
              <a:gd name="connsiteX6685" fmla="*/ 33797107 w 43671952"/>
              <a:gd name="connsiteY6685" fmla="*/ 9317991 h 23902640"/>
              <a:gd name="connsiteX6686" fmla="*/ 33728051 w 43671952"/>
              <a:gd name="connsiteY6686" fmla="*/ 9241791 h 23902640"/>
              <a:gd name="connsiteX6687" fmla="*/ 33585175 w 43671952"/>
              <a:gd name="connsiteY6687" fmla="*/ 9217979 h 23902640"/>
              <a:gd name="connsiteX6688" fmla="*/ 33430395 w 43671952"/>
              <a:gd name="connsiteY6688" fmla="*/ 9096534 h 23902640"/>
              <a:gd name="connsiteX6689" fmla="*/ 33418487 w 43671952"/>
              <a:gd name="connsiteY6689" fmla="*/ 9039384 h 23902640"/>
              <a:gd name="connsiteX6690" fmla="*/ 33461351 w 43671952"/>
              <a:gd name="connsiteY6690" fmla="*/ 8960803 h 23902640"/>
              <a:gd name="connsiteX6691" fmla="*/ 33356575 w 43671952"/>
              <a:gd name="connsiteY6691" fmla="*/ 8844121 h 23902640"/>
              <a:gd name="connsiteX6692" fmla="*/ 33137503 w 43671952"/>
              <a:gd name="connsiteY6692" fmla="*/ 8665528 h 23902640"/>
              <a:gd name="connsiteX6693" fmla="*/ 33039871 w 43671952"/>
              <a:gd name="connsiteY6693" fmla="*/ 8465502 h 23902640"/>
              <a:gd name="connsiteX6694" fmla="*/ 32889851 w 43671952"/>
              <a:gd name="connsiteY6694" fmla="*/ 8279765 h 23902640"/>
              <a:gd name="connsiteX6695" fmla="*/ 32680303 w 43671952"/>
              <a:gd name="connsiteY6695" fmla="*/ 8103552 h 23902640"/>
              <a:gd name="connsiteX6696" fmla="*/ 32430271 w 43671952"/>
              <a:gd name="connsiteY6696" fmla="*/ 8032118 h 23902640"/>
              <a:gd name="connsiteX6697" fmla="*/ 32362703 w 43671952"/>
              <a:gd name="connsiteY6697" fmla="*/ 7986279 h 23902640"/>
              <a:gd name="connsiteX6698" fmla="*/ 32354719 w 43671952"/>
              <a:gd name="connsiteY6698" fmla="*/ 7976097 h 23902640"/>
              <a:gd name="connsiteX6699" fmla="*/ 32342167 w 43671952"/>
              <a:gd name="connsiteY6699" fmla="*/ 7977346 h 23902640"/>
              <a:gd name="connsiteX6700" fmla="*/ 32180239 w 43671952"/>
              <a:gd name="connsiteY6700" fmla="*/ 7777171 h 23902640"/>
              <a:gd name="connsiteX6701" fmla="*/ 31970691 w 43671952"/>
              <a:gd name="connsiteY6701" fmla="*/ 7519996 h 23902640"/>
              <a:gd name="connsiteX6702" fmla="*/ 31837343 w 43671952"/>
              <a:gd name="connsiteY6702" fmla="*/ 7329493 h 23902640"/>
              <a:gd name="connsiteX6703" fmla="*/ 31637315 w 43671952"/>
              <a:gd name="connsiteY6703" fmla="*/ 7167569 h 23902640"/>
              <a:gd name="connsiteX6704" fmla="*/ 31608743 w 43671952"/>
              <a:gd name="connsiteY6704" fmla="*/ 6986593 h 23902640"/>
              <a:gd name="connsiteX6705" fmla="*/ 31499203 w 43671952"/>
              <a:gd name="connsiteY6705" fmla="*/ 6822286 h 23902640"/>
              <a:gd name="connsiteX6706" fmla="*/ 31399191 w 43671952"/>
              <a:gd name="connsiteY6706" fmla="*/ 6453194 h 23902640"/>
              <a:gd name="connsiteX6707" fmla="*/ 31327755 w 43671952"/>
              <a:gd name="connsiteY6707" fmla="*/ 6160300 h 23902640"/>
              <a:gd name="connsiteX6708" fmla="*/ 31275367 w 43671952"/>
              <a:gd name="connsiteY6708" fmla="*/ 6119820 h 23902640"/>
              <a:gd name="connsiteX6709" fmla="*/ 31101535 w 43671952"/>
              <a:gd name="connsiteY6709" fmla="*/ 5915032 h 23902640"/>
              <a:gd name="connsiteX6710" fmla="*/ 31218215 w 43671952"/>
              <a:gd name="connsiteY6710" fmla="*/ 5881694 h 23902640"/>
              <a:gd name="connsiteX6711" fmla="*/ 31294415 w 43671952"/>
              <a:gd name="connsiteY6711" fmla="*/ 5910272 h 23902640"/>
              <a:gd name="connsiteX6712" fmla="*/ 31361091 w 43671952"/>
              <a:gd name="connsiteY6712" fmla="*/ 6015044 h 23902640"/>
              <a:gd name="connsiteX6713" fmla="*/ 31427767 w 43671952"/>
              <a:gd name="connsiteY6713" fmla="*/ 5929317 h 23902640"/>
              <a:gd name="connsiteX6714" fmla="*/ 31342043 w 43671952"/>
              <a:gd name="connsiteY6714" fmla="*/ 5853118 h 23902640"/>
              <a:gd name="connsiteX6715" fmla="*/ 31313467 w 43671952"/>
              <a:gd name="connsiteY6715" fmla="*/ 5719769 h 23902640"/>
              <a:gd name="connsiteX6716" fmla="*/ 31127727 w 43671952"/>
              <a:gd name="connsiteY6716" fmla="*/ 5703101 h 23902640"/>
              <a:gd name="connsiteX6717" fmla="*/ 31094391 w 43671952"/>
              <a:gd name="connsiteY6717" fmla="*/ 5595943 h 23902640"/>
              <a:gd name="connsiteX6718" fmla="*/ 31027715 w 43671952"/>
              <a:gd name="connsiteY6718" fmla="*/ 5634045 h 23902640"/>
              <a:gd name="connsiteX6719" fmla="*/ 30980091 w 43671952"/>
              <a:gd name="connsiteY6719" fmla="*/ 5576892 h 23902640"/>
              <a:gd name="connsiteX6720" fmla="*/ 30884843 w 43671952"/>
              <a:gd name="connsiteY6720" fmla="*/ 5567368 h 23902640"/>
              <a:gd name="connsiteX6721" fmla="*/ 30827691 w 43671952"/>
              <a:gd name="connsiteY6721" fmla="*/ 5453069 h 23902640"/>
              <a:gd name="connsiteX6722" fmla="*/ 30768159 w 43671952"/>
              <a:gd name="connsiteY6722" fmla="*/ 5517362 h 23902640"/>
              <a:gd name="connsiteX6723" fmla="*/ 30599091 w 43671952"/>
              <a:gd name="connsiteY6723" fmla="*/ 5481645 h 23902640"/>
              <a:gd name="connsiteX6724" fmla="*/ 30522891 w 43671952"/>
              <a:gd name="connsiteY6724" fmla="*/ 5233993 h 23902640"/>
              <a:gd name="connsiteX6725" fmla="*/ 30456215 w 43671952"/>
              <a:gd name="connsiteY6725" fmla="*/ 5262571 h 23902640"/>
              <a:gd name="connsiteX6726" fmla="*/ 30375255 w 43671952"/>
              <a:gd name="connsiteY6726" fmla="*/ 5212563 h 23902640"/>
              <a:gd name="connsiteX6727" fmla="*/ 30282387 w 43671952"/>
              <a:gd name="connsiteY6727" fmla="*/ 5057781 h 23902640"/>
              <a:gd name="connsiteX6728" fmla="*/ 30170467 w 43671952"/>
              <a:gd name="connsiteY6728" fmla="*/ 5043494 h 23902640"/>
              <a:gd name="connsiteX6729" fmla="*/ 30113315 w 43671952"/>
              <a:gd name="connsiteY6729" fmla="*/ 4948244 h 23902640"/>
              <a:gd name="connsiteX6730" fmla="*/ 29989491 w 43671952"/>
              <a:gd name="connsiteY6730" fmla="*/ 4948244 h 23902640"/>
              <a:gd name="connsiteX6731" fmla="*/ 29818043 w 43671952"/>
              <a:gd name="connsiteY6731" fmla="*/ 4795843 h 23902640"/>
              <a:gd name="connsiteX6732" fmla="*/ 29703743 w 43671952"/>
              <a:gd name="connsiteY6732" fmla="*/ 4643441 h 23902640"/>
              <a:gd name="connsiteX6733" fmla="*/ 29598967 w 43671952"/>
              <a:gd name="connsiteY6733" fmla="*/ 4614869 h 23902640"/>
              <a:gd name="connsiteX6734" fmla="*/ 29589443 w 43671952"/>
              <a:gd name="connsiteY6734" fmla="*/ 4538669 h 23902640"/>
              <a:gd name="connsiteX6735" fmla="*/ 29532291 w 43671952"/>
              <a:gd name="connsiteY6735" fmla="*/ 4538669 h 23902640"/>
              <a:gd name="connsiteX6736" fmla="*/ 29513243 w 43671952"/>
              <a:gd name="connsiteY6736" fmla="*/ 4481520 h 23902640"/>
              <a:gd name="connsiteX6737" fmla="*/ 29344171 w 43671952"/>
              <a:gd name="connsiteY6737" fmla="*/ 4345787 h 23902640"/>
              <a:gd name="connsiteX6738" fmla="*/ 29208443 w 43671952"/>
              <a:gd name="connsiteY6738" fmla="*/ 4291020 h 23902640"/>
              <a:gd name="connsiteX6739" fmla="*/ 29270355 w 43671952"/>
              <a:gd name="connsiteY6739" fmla="*/ 4412464 h 23902640"/>
              <a:gd name="connsiteX6740" fmla="*/ 29141767 w 43671952"/>
              <a:gd name="connsiteY6740" fmla="*/ 4376746 h 23902640"/>
              <a:gd name="connsiteX6741" fmla="*/ 29182247 w 43671952"/>
              <a:gd name="connsiteY6741" fmla="*/ 4488661 h 23902640"/>
              <a:gd name="connsiteX6742" fmla="*/ 29151291 w 43671952"/>
              <a:gd name="connsiteY6742" fmla="*/ 4471992 h 23902640"/>
              <a:gd name="connsiteX6743" fmla="*/ 29027467 w 43671952"/>
              <a:gd name="connsiteY6743" fmla="*/ 4395795 h 23902640"/>
              <a:gd name="connsiteX6744" fmla="*/ 28846491 w 43671952"/>
              <a:gd name="connsiteY6744" fmla="*/ 4348167 h 23902640"/>
              <a:gd name="connsiteX6745" fmla="*/ 28827443 w 43671952"/>
              <a:gd name="connsiteY6745" fmla="*/ 4157668 h 23902640"/>
              <a:gd name="connsiteX6746" fmla="*/ 28751243 w 43671952"/>
              <a:gd name="connsiteY6746" fmla="*/ 4291020 h 23902640"/>
              <a:gd name="connsiteX6747" fmla="*/ 28675043 w 43671952"/>
              <a:gd name="connsiteY6747" fmla="*/ 4345784 h 23902640"/>
              <a:gd name="connsiteX6748" fmla="*/ 28541691 w 43671952"/>
              <a:gd name="connsiteY6748" fmla="*/ 4281494 h 23902640"/>
              <a:gd name="connsiteX6749" fmla="*/ 28341667 w 43671952"/>
              <a:gd name="connsiteY6749" fmla="*/ 4295782 h 23902640"/>
              <a:gd name="connsiteX6750" fmla="*/ 28184503 w 43671952"/>
              <a:gd name="connsiteY6750" fmla="*/ 4300543 h 23902640"/>
              <a:gd name="connsiteX6751" fmla="*/ 28053535 w 43671952"/>
              <a:gd name="connsiteY6751" fmla="*/ 4155284 h 23902640"/>
              <a:gd name="connsiteX6752" fmla="*/ 27932091 w 43671952"/>
              <a:gd name="connsiteY6752" fmla="*/ 4167192 h 23902640"/>
              <a:gd name="connsiteX6753" fmla="*/ 27865415 w 43671952"/>
              <a:gd name="connsiteY6753" fmla="*/ 4181479 h 23902640"/>
              <a:gd name="connsiteX6754" fmla="*/ 27901135 w 43671952"/>
              <a:gd name="connsiteY6754" fmla="*/ 4333881 h 23902640"/>
              <a:gd name="connsiteX6755" fmla="*/ 27808267 w 43671952"/>
              <a:gd name="connsiteY6755" fmla="*/ 4348167 h 23902640"/>
              <a:gd name="connsiteX6756" fmla="*/ 27689203 w 43671952"/>
              <a:gd name="connsiteY6756" fmla="*/ 4557717 h 23902640"/>
              <a:gd name="connsiteX6757" fmla="*/ 27684443 w 43671952"/>
              <a:gd name="connsiteY6757" fmla="*/ 4452942 h 23902640"/>
              <a:gd name="connsiteX6758" fmla="*/ 27617767 w 43671952"/>
              <a:gd name="connsiteY6758" fmla="*/ 4431514 h 23902640"/>
              <a:gd name="connsiteX6759" fmla="*/ 27615411 w 43671952"/>
              <a:gd name="connsiteY6759" fmla="*/ 4141574 h 23902640"/>
              <a:gd name="connsiteX6760" fmla="*/ 27602523 w 43671952"/>
              <a:gd name="connsiteY6760" fmla="*/ 4144333 h 23902640"/>
              <a:gd name="connsiteX6761" fmla="*/ 27503463 w 43671952"/>
              <a:gd name="connsiteY6761" fmla="*/ 4449135 h 23902640"/>
              <a:gd name="connsiteX6762" fmla="*/ 27412023 w 43671952"/>
              <a:gd name="connsiteY6762" fmla="*/ 4479611 h 23902640"/>
              <a:gd name="connsiteX6763" fmla="*/ 27497751 w 43671952"/>
              <a:gd name="connsiteY6763" fmla="*/ 4606769 h 23902640"/>
              <a:gd name="connsiteX6764" fmla="*/ 27424883 w 43671952"/>
              <a:gd name="connsiteY6764" fmla="*/ 4754407 h 23902640"/>
              <a:gd name="connsiteX6765" fmla="*/ 27328203 w 43671952"/>
              <a:gd name="connsiteY6765" fmla="*/ 4776792 h 23902640"/>
              <a:gd name="connsiteX6766" fmla="*/ 27175803 w 43671952"/>
              <a:gd name="connsiteY6766" fmla="*/ 4990154 h 23902640"/>
              <a:gd name="connsiteX6767" fmla="*/ 26970063 w 43671952"/>
              <a:gd name="connsiteY6767" fmla="*/ 5173031 h 23902640"/>
              <a:gd name="connsiteX6768" fmla="*/ 26680027 w 43671952"/>
              <a:gd name="connsiteY6768" fmla="*/ 5249706 h 23902640"/>
              <a:gd name="connsiteX6769" fmla="*/ 26794803 w 43671952"/>
              <a:gd name="connsiteY6769" fmla="*/ 5104450 h 23902640"/>
              <a:gd name="connsiteX6770" fmla="*/ 26893863 w 43671952"/>
              <a:gd name="connsiteY6770" fmla="*/ 5096832 h 23902640"/>
              <a:gd name="connsiteX6771" fmla="*/ 27037215 w 43671952"/>
              <a:gd name="connsiteY6771" fmla="*/ 4963959 h 23902640"/>
              <a:gd name="connsiteX6772" fmla="*/ 27065315 w 43671952"/>
              <a:gd name="connsiteY6772" fmla="*/ 4870138 h 23902640"/>
              <a:gd name="connsiteX6773" fmla="*/ 27168183 w 43671952"/>
              <a:gd name="connsiteY6773" fmla="*/ 4852993 h 23902640"/>
              <a:gd name="connsiteX6774" fmla="*/ 27099603 w 43671952"/>
              <a:gd name="connsiteY6774" fmla="*/ 4761552 h 23902640"/>
              <a:gd name="connsiteX6775" fmla="*/ 27145323 w 43671952"/>
              <a:gd name="connsiteY6775" fmla="*/ 4647250 h 23902640"/>
              <a:gd name="connsiteX6776" fmla="*/ 27076743 w 43671952"/>
              <a:gd name="connsiteY6776" fmla="*/ 4605822 h 23902640"/>
              <a:gd name="connsiteX6777" fmla="*/ 26985303 w 43671952"/>
              <a:gd name="connsiteY6777" fmla="*/ 4593913 h 23902640"/>
              <a:gd name="connsiteX6778" fmla="*/ 26939583 w 43671952"/>
              <a:gd name="connsiteY6778" fmla="*/ 4609156 h 23902640"/>
              <a:gd name="connsiteX6779" fmla="*/ 26953395 w 43671952"/>
              <a:gd name="connsiteY6779" fmla="*/ 4687733 h 23902640"/>
              <a:gd name="connsiteX6780" fmla="*/ 26810043 w 43671952"/>
              <a:gd name="connsiteY6780" fmla="*/ 4593913 h 23902640"/>
              <a:gd name="connsiteX6781" fmla="*/ 26710983 w 43671952"/>
              <a:gd name="connsiteY6781" fmla="*/ 4692974 h 23902640"/>
              <a:gd name="connsiteX6782" fmla="*/ 26619543 w 43671952"/>
              <a:gd name="connsiteY6782" fmla="*/ 4578674 h 23902640"/>
              <a:gd name="connsiteX6783" fmla="*/ 26535723 w 43671952"/>
              <a:gd name="connsiteY6783" fmla="*/ 4331024 h 23902640"/>
              <a:gd name="connsiteX6784" fmla="*/ 26451903 w 43671952"/>
              <a:gd name="connsiteY6784" fmla="*/ 4517712 h 23902640"/>
              <a:gd name="connsiteX6785" fmla="*/ 26300935 w 43671952"/>
              <a:gd name="connsiteY6785" fmla="*/ 4440084 h 23902640"/>
              <a:gd name="connsiteX6786" fmla="*/ 26383323 w 43671952"/>
              <a:gd name="connsiteY6786" fmla="*/ 4403413 h 23902640"/>
              <a:gd name="connsiteX6787" fmla="*/ 26284263 w 43671952"/>
              <a:gd name="connsiteY6787" fmla="*/ 4350071 h 23902640"/>
              <a:gd name="connsiteX6788" fmla="*/ 26154723 w 43671952"/>
              <a:gd name="connsiteY6788" fmla="*/ 4334832 h 23902640"/>
              <a:gd name="connsiteX6789" fmla="*/ 26101383 w 43671952"/>
              <a:gd name="connsiteY6789" fmla="*/ 4233393 h 23902640"/>
              <a:gd name="connsiteX6790" fmla="*/ 26100907 w 43671952"/>
              <a:gd name="connsiteY6790" fmla="*/ 4144807 h 23902640"/>
              <a:gd name="connsiteX6791" fmla="*/ 26246163 w 43671952"/>
              <a:gd name="connsiteY6791" fmla="*/ 4083372 h 23902640"/>
              <a:gd name="connsiteX6792" fmla="*/ 26192823 w 43671952"/>
              <a:gd name="connsiteY6792" fmla="*/ 4037655 h 23902640"/>
              <a:gd name="connsiteX6793" fmla="*/ 26278551 w 43671952"/>
              <a:gd name="connsiteY6793" fmla="*/ 4002410 h 23902640"/>
              <a:gd name="connsiteX6794" fmla="*/ 26358559 w 43671952"/>
              <a:gd name="connsiteY6794" fmla="*/ 3997174 h 23902640"/>
              <a:gd name="connsiteX6795" fmla="*/ 26436663 w 43671952"/>
              <a:gd name="connsiteY6795" fmla="*/ 3961451 h 23902640"/>
              <a:gd name="connsiteX6796" fmla="*/ 26497623 w 43671952"/>
              <a:gd name="connsiteY6796" fmla="*/ 3961451 h 23902640"/>
              <a:gd name="connsiteX6797" fmla="*/ 26497623 w 43671952"/>
              <a:gd name="connsiteY6797" fmla="*/ 3877634 h 23902640"/>
              <a:gd name="connsiteX6798" fmla="*/ 26383323 w 43671952"/>
              <a:gd name="connsiteY6798" fmla="*/ 3725233 h 23902640"/>
              <a:gd name="connsiteX6799" fmla="*/ 26276167 w 43671952"/>
              <a:gd name="connsiteY6799" fmla="*/ 3824765 h 23902640"/>
              <a:gd name="connsiteX6800" fmla="*/ 26200443 w 43671952"/>
              <a:gd name="connsiteY6800" fmla="*/ 3820008 h 23902640"/>
              <a:gd name="connsiteX6801" fmla="*/ 26162343 w 43671952"/>
              <a:gd name="connsiteY6801" fmla="*/ 3780479 h 23902640"/>
              <a:gd name="connsiteX6802" fmla="*/ 26040423 w 43671952"/>
              <a:gd name="connsiteY6802" fmla="*/ 3824292 h 23902640"/>
              <a:gd name="connsiteX6803" fmla="*/ 25880403 w 43671952"/>
              <a:gd name="connsiteY6803" fmla="*/ 3740474 h 23902640"/>
              <a:gd name="connsiteX6804" fmla="*/ 26014231 w 43671952"/>
              <a:gd name="connsiteY6804" fmla="*/ 3670942 h 23902640"/>
              <a:gd name="connsiteX6805" fmla="*/ 25849923 w 43671952"/>
              <a:gd name="connsiteY6805" fmla="*/ 3641414 h 23902640"/>
              <a:gd name="connsiteX6806" fmla="*/ 25766103 w 43671952"/>
              <a:gd name="connsiteY6806" fmla="*/ 3595687 h 23902640"/>
              <a:gd name="connsiteX6807" fmla="*/ 25935175 w 43671952"/>
              <a:gd name="connsiteY6807" fmla="*/ 3486626 h 23902640"/>
              <a:gd name="connsiteX6808" fmla="*/ 26223303 w 43671952"/>
              <a:gd name="connsiteY6808" fmla="*/ 3549967 h 23902640"/>
              <a:gd name="connsiteX6809" fmla="*/ 26284263 w 43671952"/>
              <a:gd name="connsiteY6809" fmla="*/ 3458527 h 23902640"/>
              <a:gd name="connsiteX6810" fmla="*/ 26426187 w 43671952"/>
              <a:gd name="connsiteY6810" fmla="*/ 3461387 h 23902640"/>
              <a:gd name="connsiteX6811" fmla="*/ 26274739 w 43671952"/>
              <a:gd name="connsiteY6811" fmla="*/ 3354230 h 23902640"/>
              <a:gd name="connsiteX6812" fmla="*/ 26040423 w 43671952"/>
              <a:gd name="connsiteY6812" fmla="*/ 3351848 h 23902640"/>
              <a:gd name="connsiteX6813" fmla="*/ 25942315 w 43671952"/>
              <a:gd name="connsiteY6813" fmla="*/ 3256599 h 23902640"/>
              <a:gd name="connsiteX6814" fmla="*/ 25798967 w 43671952"/>
              <a:gd name="connsiteY6814" fmla="*/ 3224213 h 23902640"/>
              <a:gd name="connsiteX6815" fmla="*/ 25767535 w 43671952"/>
              <a:gd name="connsiteY6815" fmla="*/ 3148488 h 23902640"/>
              <a:gd name="connsiteX6816" fmla="*/ 25880403 w 43671952"/>
              <a:gd name="connsiteY6816" fmla="*/ 3085148 h 23902640"/>
              <a:gd name="connsiteX6817" fmla="*/ 25999943 w 43671952"/>
              <a:gd name="connsiteY6817" fmla="*/ 2986563 h 23902640"/>
              <a:gd name="connsiteX6818" fmla="*/ 26068047 w 43671952"/>
              <a:gd name="connsiteY6818" fmla="*/ 2830829 h 23902640"/>
              <a:gd name="connsiteX6819" fmla="*/ 26284263 w 43671952"/>
              <a:gd name="connsiteY6819" fmla="*/ 2719388 h 23902640"/>
              <a:gd name="connsiteX6820" fmla="*/ 26352843 w 43671952"/>
              <a:gd name="connsiteY6820" fmla="*/ 2719388 h 23902640"/>
              <a:gd name="connsiteX6821" fmla="*/ 26474763 w 43671952"/>
              <a:gd name="connsiteY6821" fmla="*/ 2643188 h 23902640"/>
              <a:gd name="connsiteX6822" fmla="*/ 26512863 w 43671952"/>
              <a:gd name="connsiteY6822" fmla="*/ 2643188 h 23902640"/>
              <a:gd name="connsiteX6823" fmla="*/ 26512387 w 43671952"/>
              <a:gd name="connsiteY6823" fmla="*/ 2726054 h 23902640"/>
              <a:gd name="connsiteX6824" fmla="*/ 26611923 w 43671952"/>
              <a:gd name="connsiteY6824" fmla="*/ 2650808 h 23902640"/>
              <a:gd name="connsiteX6825" fmla="*/ 26650975 w 43671952"/>
              <a:gd name="connsiteY6825" fmla="*/ 2707480 h 23902640"/>
              <a:gd name="connsiteX6826" fmla="*/ 26924343 w 43671952"/>
              <a:gd name="connsiteY6826" fmla="*/ 2704148 h 23902640"/>
              <a:gd name="connsiteX6827" fmla="*/ 26998639 w 43671952"/>
              <a:gd name="connsiteY6827" fmla="*/ 2745581 h 23902640"/>
              <a:gd name="connsiteX6828" fmla="*/ 27523943 w 43671952"/>
              <a:gd name="connsiteY6828" fmla="*/ 2723197 h 23902640"/>
              <a:gd name="connsiteX6829" fmla="*/ 27602523 w 43671952"/>
              <a:gd name="connsiteY6829" fmla="*/ 2757487 h 23902640"/>
              <a:gd name="connsiteX6830" fmla="*/ 27754923 w 43671952"/>
              <a:gd name="connsiteY6830" fmla="*/ 2719388 h 23902640"/>
              <a:gd name="connsiteX6831" fmla="*/ 28204503 w 43671952"/>
              <a:gd name="connsiteY6831" fmla="*/ 2742247 h 23902640"/>
              <a:gd name="connsiteX6832" fmla="*/ 28539783 w 43671952"/>
              <a:gd name="connsiteY6832" fmla="*/ 2917507 h 23902640"/>
              <a:gd name="connsiteX6833" fmla="*/ 28402623 w 43671952"/>
              <a:gd name="connsiteY6833" fmla="*/ 2749867 h 23902640"/>
              <a:gd name="connsiteX6834" fmla="*/ 28499303 w 43671952"/>
              <a:gd name="connsiteY6834" fmla="*/ 2671287 h 23902640"/>
              <a:gd name="connsiteX6835" fmla="*/ 28626939 w 43671952"/>
              <a:gd name="connsiteY6835" fmla="*/ 2692242 h 23902640"/>
              <a:gd name="connsiteX6836" fmla="*/ 28856967 w 43671952"/>
              <a:gd name="connsiteY6836" fmla="*/ 2514601 h 23902640"/>
              <a:gd name="connsiteX6837" fmla="*/ 28814103 w 43671952"/>
              <a:gd name="connsiteY6837" fmla="*/ 2688907 h 23902640"/>
              <a:gd name="connsiteX6838" fmla="*/ 28897923 w 43671952"/>
              <a:gd name="connsiteY6838" fmla="*/ 2635567 h 23902640"/>
              <a:gd name="connsiteX6839" fmla="*/ 28958883 w 43671952"/>
              <a:gd name="connsiteY6839" fmla="*/ 2635567 h 23902640"/>
              <a:gd name="connsiteX6840" fmla="*/ 28943643 w 43671952"/>
              <a:gd name="connsiteY6840" fmla="*/ 2574607 h 23902640"/>
              <a:gd name="connsiteX6841" fmla="*/ 28920307 w 43671952"/>
              <a:gd name="connsiteY6841" fmla="*/ 2481739 h 23902640"/>
              <a:gd name="connsiteX6842" fmla="*/ 28989363 w 43671952"/>
              <a:gd name="connsiteY6842" fmla="*/ 2475547 h 23902640"/>
              <a:gd name="connsiteX6843" fmla="*/ 29210343 w 43671952"/>
              <a:gd name="connsiteY6843" fmla="*/ 2635567 h 23902640"/>
              <a:gd name="connsiteX6844" fmla="*/ 29317023 w 43671952"/>
              <a:gd name="connsiteY6844" fmla="*/ 2612708 h 23902640"/>
              <a:gd name="connsiteX6845" fmla="*/ 29339883 w 43671952"/>
              <a:gd name="connsiteY6845" fmla="*/ 2521267 h 23902640"/>
              <a:gd name="connsiteX6846" fmla="*/ 29390843 w 43671952"/>
              <a:gd name="connsiteY6846" fmla="*/ 2566511 h 23902640"/>
              <a:gd name="connsiteX6847" fmla="*/ 29393223 w 43671952"/>
              <a:gd name="connsiteY6847" fmla="*/ 2650808 h 23902640"/>
              <a:gd name="connsiteX6848" fmla="*/ 29484663 w 43671952"/>
              <a:gd name="connsiteY6848" fmla="*/ 2612708 h 23902640"/>
              <a:gd name="connsiteX6849" fmla="*/ 29553243 w 43671952"/>
              <a:gd name="connsiteY6849" fmla="*/ 2536507 h 23902640"/>
              <a:gd name="connsiteX6850" fmla="*/ 29797083 w 43671952"/>
              <a:gd name="connsiteY6850" fmla="*/ 2513647 h 23902640"/>
              <a:gd name="connsiteX6851" fmla="*/ 30142367 w 43671952"/>
              <a:gd name="connsiteY6851" fmla="*/ 2595563 h 23902640"/>
              <a:gd name="connsiteX6852" fmla="*/ 30231423 w 43671952"/>
              <a:gd name="connsiteY6852" fmla="*/ 2559368 h 23902640"/>
              <a:gd name="connsiteX6853" fmla="*/ 30411923 w 43671952"/>
              <a:gd name="connsiteY6853" fmla="*/ 2629377 h 23902640"/>
              <a:gd name="connsiteX6854" fmla="*/ 30277143 w 43671952"/>
              <a:gd name="connsiteY6854" fmla="*/ 2658428 h 23902640"/>
              <a:gd name="connsiteX6855" fmla="*/ 30322863 w 43671952"/>
              <a:gd name="connsiteY6855" fmla="*/ 2704148 h 23902640"/>
              <a:gd name="connsiteX6856" fmla="*/ 30498123 w 43671952"/>
              <a:gd name="connsiteY6856" fmla="*/ 2696527 h 23902640"/>
              <a:gd name="connsiteX6857" fmla="*/ 30703863 w 43671952"/>
              <a:gd name="connsiteY6857" fmla="*/ 2627948 h 23902640"/>
              <a:gd name="connsiteX6858" fmla="*/ 30833403 w 43671952"/>
              <a:gd name="connsiteY6858" fmla="*/ 2696527 h 23902640"/>
              <a:gd name="connsiteX6859" fmla="*/ 30970563 w 43671952"/>
              <a:gd name="connsiteY6859" fmla="*/ 2704148 h 23902640"/>
              <a:gd name="connsiteX6860" fmla="*/ 31046763 w 43671952"/>
              <a:gd name="connsiteY6860" fmla="*/ 2841307 h 23902640"/>
              <a:gd name="connsiteX6861" fmla="*/ 31084863 w 43671952"/>
              <a:gd name="connsiteY6861" fmla="*/ 2742247 h 23902640"/>
              <a:gd name="connsiteX6862" fmla="*/ 30993423 w 43671952"/>
              <a:gd name="connsiteY6862" fmla="*/ 2597468 h 23902640"/>
              <a:gd name="connsiteX6863" fmla="*/ 31112487 w 43671952"/>
              <a:gd name="connsiteY6863" fmla="*/ 2506503 h 23902640"/>
              <a:gd name="connsiteX6864" fmla="*/ 30818163 w 43671952"/>
              <a:gd name="connsiteY6864" fmla="*/ 2513647 h 23902640"/>
              <a:gd name="connsiteX6865" fmla="*/ 30970563 w 43671952"/>
              <a:gd name="connsiteY6865" fmla="*/ 2445067 h 23902640"/>
              <a:gd name="connsiteX6866" fmla="*/ 31145823 w 43671952"/>
              <a:gd name="connsiteY6866" fmla="*/ 2452687 h 23902640"/>
              <a:gd name="connsiteX6867" fmla="*/ 31587783 w 43671952"/>
              <a:gd name="connsiteY6867" fmla="*/ 2566988 h 23902640"/>
              <a:gd name="connsiteX6868" fmla="*/ 31705895 w 43671952"/>
              <a:gd name="connsiteY6868" fmla="*/ 2502695 h 23902640"/>
              <a:gd name="connsiteX6869" fmla="*/ 31800667 w 43671952"/>
              <a:gd name="connsiteY6869" fmla="*/ 2486978 h 23902640"/>
              <a:gd name="connsiteX6870" fmla="*/ 31740183 w 43671952"/>
              <a:gd name="connsiteY6870" fmla="*/ 2429827 h 23902640"/>
              <a:gd name="connsiteX6871" fmla="*/ 31808763 w 43671952"/>
              <a:gd name="connsiteY6871" fmla="*/ 2414587 h 23902640"/>
              <a:gd name="connsiteX6872" fmla="*/ 32060223 w 43671952"/>
              <a:gd name="connsiteY6872" fmla="*/ 2589848 h 23902640"/>
              <a:gd name="connsiteX6873" fmla="*/ 32100703 w 43671952"/>
              <a:gd name="connsiteY6873" fmla="*/ 2576989 h 23902640"/>
              <a:gd name="connsiteX6874" fmla="*/ 31976403 w 43671952"/>
              <a:gd name="connsiteY6874" fmla="*/ 2445067 h 23902640"/>
              <a:gd name="connsiteX6875" fmla="*/ 31996883 w 43671952"/>
              <a:gd name="connsiteY6875" fmla="*/ 2372201 h 23902640"/>
              <a:gd name="connsiteX6876" fmla="*/ 32067843 w 43671952"/>
              <a:gd name="connsiteY6876" fmla="*/ 2300288 h 23902640"/>
              <a:gd name="connsiteX6877" fmla="*/ 31999263 w 43671952"/>
              <a:gd name="connsiteY6877" fmla="*/ 2224088 h 23902640"/>
              <a:gd name="connsiteX6878" fmla="*/ 31923063 w 43671952"/>
              <a:gd name="connsiteY6878" fmla="*/ 2224088 h 23902640"/>
              <a:gd name="connsiteX6879" fmla="*/ 31976403 w 43671952"/>
              <a:gd name="connsiteY6879" fmla="*/ 2155507 h 23902640"/>
              <a:gd name="connsiteX6880" fmla="*/ 31732563 w 43671952"/>
              <a:gd name="connsiteY6880" fmla="*/ 2140267 h 23902640"/>
              <a:gd name="connsiteX6881" fmla="*/ 31618263 w 43671952"/>
              <a:gd name="connsiteY6881" fmla="*/ 2132647 h 23902640"/>
              <a:gd name="connsiteX6882" fmla="*/ 31511583 w 43671952"/>
              <a:gd name="connsiteY6882" fmla="*/ 1987867 h 23902640"/>
              <a:gd name="connsiteX6883" fmla="*/ 31519203 w 43671952"/>
              <a:gd name="connsiteY6883" fmla="*/ 1896427 h 23902640"/>
              <a:gd name="connsiteX6884" fmla="*/ 31633503 w 43671952"/>
              <a:gd name="connsiteY6884" fmla="*/ 1850708 h 23902640"/>
              <a:gd name="connsiteX6885" fmla="*/ 30446083 w 43671952"/>
              <a:gd name="connsiteY6885" fmla="*/ 1808154 h 23902640"/>
              <a:gd name="connsiteX6886" fmla="*/ 30513363 w 43671952"/>
              <a:gd name="connsiteY6886" fmla="*/ 1835468 h 23902640"/>
              <a:gd name="connsiteX6887" fmla="*/ 30536223 w 43671952"/>
              <a:gd name="connsiteY6887" fmla="*/ 1858328 h 23902640"/>
              <a:gd name="connsiteX6888" fmla="*/ 30604803 w 43671952"/>
              <a:gd name="connsiteY6888" fmla="*/ 1904047 h 23902640"/>
              <a:gd name="connsiteX6889" fmla="*/ 30650523 w 43671952"/>
              <a:gd name="connsiteY6889" fmla="*/ 1934529 h 23902640"/>
              <a:gd name="connsiteX6890" fmla="*/ 30673383 w 43671952"/>
              <a:gd name="connsiteY6890" fmla="*/ 1949767 h 23902640"/>
              <a:gd name="connsiteX6891" fmla="*/ 30688623 w 43671952"/>
              <a:gd name="connsiteY6891" fmla="*/ 1972629 h 23902640"/>
              <a:gd name="connsiteX6892" fmla="*/ 30734343 w 43671952"/>
              <a:gd name="connsiteY6892" fmla="*/ 2003107 h 23902640"/>
              <a:gd name="connsiteX6893" fmla="*/ 30780063 w 43671952"/>
              <a:gd name="connsiteY6893" fmla="*/ 2033590 h 23902640"/>
              <a:gd name="connsiteX6894" fmla="*/ 30825783 w 43671952"/>
              <a:gd name="connsiteY6894" fmla="*/ 2064067 h 23902640"/>
              <a:gd name="connsiteX6895" fmla="*/ 30848643 w 43671952"/>
              <a:gd name="connsiteY6895" fmla="*/ 2079308 h 23902640"/>
              <a:gd name="connsiteX6896" fmla="*/ 30863883 w 43671952"/>
              <a:gd name="connsiteY6896" fmla="*/ 2102167 h 23902640"/>
              <a:gd name="connsiteX6897" fmla="*/ 30962943 w 43671952"/>
              <a:gd name="connsiteY6897" fmla="*/ 2140267 h 23902640"/>
              <a:gd name="connsiteX6898" fmla="*/ 31168683 w 43671952"/>
              <a:gd name="connsiteY6898" fmla="*/ 2155507 h 23902640"/>
              <a:gd name="connsiteX6899" fmla="*/ 31212719 w 43671952"/>
              <a:gd name="connsiteY6899" fmla="*/ 2162800 h 23902640"/>
              <a:gd name="connsiteX6900" fmla="*/ 31200991 w 43671952"/>
              <a:gd name="connsiteY6900" fmla="*/ 2163268 h 23902640"/>
              <a:gd name="connsiteX6901" fmla="*/ 31179407 w 43671952"/>
              <a:gd name="connsiteY6901" fmla="*/ 2163500 h 23902640"/>
              <a:gd name="connsiteX6902" fmla="*/ 31195619 w 43671952"/>
              <a:gd name="connsiteY6902" fmla="*/ 2163483 h 23902640"/>
              <a:gd name="connsiteX6903" fmla="*/ 31200991 w 43671952"/>
              <a:gd name="connsiteY6903" fmla="*/ 2163268 h 23902640"/>
              <a:gd name="connsiteX6904" fmla="*/ 31202179 w 43671952"/>
              <a:gd name="connsiteY6904" fmla="*/ 2163255 h 23902640"/>
              <a:gd name="connsiteX6905" fmla="*/ 31260123 w 43671952"/>
              <a:gd name="connsiteY6905" fmla="*/ 2163128 h 23902640"/>
              <a:gd name="connsiteX6906" fmla="*/ 31290603 w 43671952"/>
              <a:gd name="connsiteY6906" fmla="*/ 2163128 h 23902640"/>
              <a:gd name="connsiteX6907" fmla="*/ 31252503 w 43671952"/>
              <a:gd name="connsiteY6907" fmla="*/ 2246947 h 23902640"/>
              <a:gd name="connsiteX6908" fmla="*/ 31229643 w 43671952"/>
              <a:gd name="connsiteY6908" fmla="*/ 2254568 h 23902640"/>
              <a:gd name="connsiteX6909" fmla="*/ 31206783 w 43671952"/>
              <a:gd name="connsiteY6909" fmla="*/ 2269808 h 23902640"/>
              <a:gd name="connsiteX6910" fmla="*/ 31191543 w 43671952"/>
              <a:gd name="connsiteY6910" fmla="*/ 2292667 h 23902640"/>
              <a:gd name="connsiteX6911" fmla="*/ 31214403 w 43671952"/>
              <a:gd name="connsiteY6911" fmla="*/ 2307908 h 23902640"/>
              <a:gd name="connsiteX6912" fmla="*/ 31252503 w 43671952"/>
              <a:gd name="connsiteY6912" fmla="*/ 2315527 h 23902640"/>
              <a:gd name="connsiteX6913" fmla="*/ 31275363 w 43671952"/>
              <a:gd name="connsiteY6913" fmla="*/ 2323148 h 23902640"/>
              <a:gd name="connsiteX6914" fmla="*/ 31290603 w 43671952"/>
              <a:gd name="connsiteY6914" fmla="*/ 2346007 h 23902640"/>
              <a:gd name="connsiteX6915" fmla="*/ 31260123 w 43671952"/>
              <a:gd name="connsiteY6915" fmla="*/ 2376489 h 23902640"/>
              <a:gd name="connsiteX6916" fmla="*/ 31153443 w 43671952"/>
              <a:gd name="connsiteY6916" fmla="*/ 2391729 h 23902640"/>
              <a:gd name="connsiteX6917" fmla="*/ 31054383 w 43671952"/>
              <a:gd name="connsiteY6917" fmla="*/ 2391729 h 23902640"/>
              <a:gd name="connsiteX6918" fmla="*/ 31046763 w 43671952"/>
              <a:gd name="connsiteY6918" fmla="*/ 2368867 h 23902640"/>
              <a:gd name="connsiteX6919" fmla="*/ 31016283 w 43671952"/>
              <a:gd name="connsiteY6919" fmla="*/ 2361247 h 23902640"/>
              <a:gd name="connsiteX6920" fmla="*/ 30970563 w 43671952"/>
              <a:gd name="connsiteY6920" fmla="*/ 2346007 h 23902640"/>
              <a:gd name="connsiteX6921" fmla="*/ 30947703 w 43671952"/>
              <a:gd name="connsiteY6921" fmla="*/ 2338389 h 23902640"/>
              <a:gd name="connsiteX6922" fmla="*/ 30901983 w 43671952"/>
              <a:gd name="connsiteY6922" fmla="*/ 2353628 h 23902640"/>
              <a:gd name="connsiteX6923" fmla="*/ 30833403 w 43671952"/>
              <a:gd name="connsiteY6923" fmla="*/ 2414587 h 23902640"/>
              <a:gd name="connsiteX6924" fmla="*/ 30795303 w 43671952"/>
              <a:gd name="connsiteY6924" fmla="*/ 2445067 h 23902640"/>
              <a:gd name="connsiteX6925" fmla="*/ 30780063 w 43671952"/>
              <a:gd name="connsiteY6925" fmla="*/ 2467928 h 23902640"/>
              <a:gd name="connsiteX6926" fmla="*/ 30734343 w 43671952"/>
              <a:gd name="connsiteY6926" fmla="*/ 2483167 h 23902640"/>
              <a:gd name="connsiteX6927" fmla="*/ 30711483 w 43671952"/>
              <a:gd name="connsiteY6927" fmla="*/ 2490787 h 23902640"/>
              <a:gd name="connsiteX6928" fmla="*/ 30688623 w 43671952"/>
              <a:gd name="connsiteY6928" fmla="*/ 2498407 h 23902640"/>
              <a:gd name="connsiteX6929" fmla="*/ 30551463 w 43671952"/>
              <a:gd name="connsiteY6929" fmla="*/ 2513647 h 23902640"/>
              <a:gd name="connsiteX6930" fmla="*/ 30284763 w 43671952"/>
              <a:gd name="connsiteY6930" fmla="*/ 2498407 h 23902640"/>
              <a:gd name="connsiteX6931" fmla="*/ 30239043 w 43671952"/>
              <a:gd name="connsiteY6931" fmla="*/ 2475547 h 23902640"/>
              <a:gd name="connsiteX6932" fmla="*/ 30208563 w 43671952"/>
              <a:gd name="connsiteY6932" fmla="*/ 2467928 h 23902640"/>
              <a:gd name="connsiteX6933" fmla="*/ 30132363 w 43671952"/>
              <a:gd name="connsiteY6933" fmla="*/ 2475547 h 23902640"/>
              <a:gd name="connsiteX6934" fmla="*/ 30071403 w 43671952"/>
              <a:gd name="connsiteY6934" fmla="*/ 2452687 h 23902640"/>
              <a:gd name="connsiteX6935" fmla="*/ 30025683 w 43671952"/>
              <a:gd name="connsiteY6935" fmla="*/ 2437447 h 23902640"/>
              <a:gd name="connsiteX6936" fmla="*/ 30018063 w 43671952"/>
              <a:gd name="connsiteY6936" fmla="*/ 2376489 h 23902640"/>
              <a:gd name="connsiteX6937" fmla="*/ 30063783 w 43671952"/>
              <a:gd name="connsiteY6937" fmla="*/ 2361247 h 23902640"/>
              <a:gd name="connsiteX6938" fmla="*/ 30109503 w 43671952"/>
              <a:gd name="connsiteY6938" fmla="*/ 2346007 h 23902640"/>
              <a:gd name="connsiteX6939" fmla="*/ 30132363 w 43671952"/>
              <a:gd name="connsiteY6939" fmla="*/ 2338389 h 23902640"/>
              <a:gd name="connsiteX6940" fmla="*/ 30216183 w 43671952"/>
              <a:gd name="connsiteY6940" fmla="*/ 2315527 h 23902640"/>
              <a:gd name="connsiteX6941" fmla="*/ 30284763 w 43671952"/>
              <a:gd name="connsiteY6941" fmla="*/ 2292667 h 23902640"/>
              <a:gd name="connsiteX6942" fmla="*/ 30307623 w 43671952"/>
              <a:gd name="connsiteY6942" fmla="*/ 2285047 h 23902640"/>
              <a:gd name="connsiteX6943" fmla="*/ 30307623 w 43671952"/>
              <a:gd name="connsiteY6943" fmla="*/ 2224088 h 23902640"/>
              <a:gd name="connsiteX6944" fmla="*/ 30284763 w 43671952"/>
              <a:gd name="connsiteY6944" fmla="*/ 2216467 h 23902640"/>
              <a:gd name="connsiteX6945" fmla="*/ 30170463 w 43671952"/>
              <a:gd name="connsiteY6945" fmla="*/ 2224088 h 23902640"/>
              <a:gd name="connsiteX6946" fmla="*/ 30124743 w 43671952"/>
              <a:gd name="connsiteY6946" fmla="*/ 2239328 h 23902640"/>
              <a:gd name="connsiteX6947" fmla="*/ 30094263 w 43671952"/>
              <a:gd name="connsiteY6947" fmla="*/ 2246947 h 23902640"/>
              <a:gd name="connsiteX6948" fmla="*/ 30033303 w 43671952"/>
              <a:gd name="connsiteY6948" fmla="*/ 2254568 h 23902640"/>
              <a:gd name="connsiteX6949" fmla="*/ 29979963 w 43671952"/>
              <a:gd name="connsiteY6949" fmla="*/ 2269808 h 23902640"/>
              <a:gd name="connsiteX6950" fmla="*/ 29896143 w 43671952"/>
              <a:gd name="connsiteY6950" fmla="*/ 2285047 h 23902640"/>
              <a:gd name="connsiteX6951" fmla="*/ 29812323 w 43671952"/>
              <a:gd name="connsiteY6951" fmla="*/ 2292667 h 23902640"/>
              <a:gd name="connsiteX6952" fmla="*/ 29789463 w 43671952"/>
              <a:gd name="connsiteY6952" fmla="*/ 2285047 h 23902640"/>
              <a:gd name="connsiteX6953" fmla="*/ 29789463 w 43671952"/>
              <a:gd name="connsiteY6953" fmla="*/ 2231707 h 23902640"/>
              <a:gd name="connsiteX6954" fmla="*/ 29835183 w 43671952"/>
              <a:gd name="connsiteY6954" fmla="*/ 2216467 h 23902640"/>
              <a:gd name="connsiteX6955" fmla="*/ 29880903 w 43671952"/>
              <a:gd name="connsiteY6955" fmla="*/ 2193608 h 23902640"/>
              <a:gd name="connsiteX6956" fmla="*/ 29896143 w 43671952"/>
              <a:gd name="connsiteY6956" fmla="*/ 2170747 h 23902640"/>
              <a:gd name="connsiteX6957" fmla="*/ 29873283 w 43671952"/>
              <a:gd name="connsiteY6957" fmla="*/ 2155507 h 23902640"/>
              <a:gd name="connsiteX6958" fmla="*/ 29789463 w 43671952"/>
              <a:gd name="connsiteY6958" fmla="*/ 2163128 h 23902640"/>
              <a:gd name="connsiteX6959" fmla="*/ 29705643 w 43671952"/>
              <a:gd name="connsiteY6959" fmla="*/ 2185990 h 23902640"/>
              <a:gd name="connsiteX6960" fmla="*/ 29614203 w 43671952"/>
              <a:gd name="connsiteY6960" fmla="*/ 2155507 h 23902640"/>
              <a:gd name="connsiteX6961" fmla="*/ 29690403 w 43671952"/>
              <a:gd name="connsiteY6961" fmla="*/ 2041207 h 23902640"/>
              <a:gd name="connsiteX6962" fmla="*/ 29736123 w 43671952"/>
              <a:gd name="connsiteY6962" fmla="*/ 1987867 h 23902640"/>
              <a:gd name="connsiteX6963" fmla="*/ 29743743 w 43671952"/>
              <a:gd name="connsiteY6963" fmla="*/ 1965007 h 23902640"/>
              <a:gd name="connsiteX6964" fmla="*/ 29797083 w 43671952"/>
              <a:gd name="connsiteY6964" fmla="*/ 1911669 h 23902640"/>
              <a:gd name="connsiteX6965" fmla="*/ 29842803 w 43671952"/>
              <a:gd name="connsiteY6965" fmla="*/ 1919288 h 23902640"/>
              <a:gd name="connsiteX6966" fmla="*/ 29850423 w 43671952"/>
              <a:gd name="connsiteY6966" fmla="*/ 1942147 h 23902640"/>
              <a:gd name="connsiteX6967" fmla="*/ 29873283 w 43671952"/>
              <a:gd name="connsiteY6967" fmla="*/ 1965007 h 23902640"/>
              <a:gd name="connsiteX6968" fmla="*/ 29911383 w 43671952"/>
              <a:gd name="connsiteY6968" fmla="*/ 1995489 h 23902640"/>
              <a:gd name="connsiteX6969" fmla="*/ 29987583 w 43671952"/>
              <a:gd name="connsiteY6969" fmla="*/ 1987867 h 23902640"/>
              <a:gd name="connsiteX6970" fmla="*/ 30010443 w 43671952"/>
              <a:gd name="connsiteY6970" fmla="*/ 1980247 h 23902640"/>
              <a:gd name="connsiteX6971" fmla="*/ 30018063 w 43671952"/>
              <a:gd name="connsiteY6971" fmla="*/ 1957389 h 23902640"/>
              <a:gd name="connsiteX6972" fmla="*/ 30063783 w 43671952"/>
              <a:gd name="connsiteY6972" fmla="*/ 1934529 h 23902640"/>
              <a:gd name="connsiteX6973" fmla="*/ 30086643 w 43671952"/>
              <a:gd name="connsiteY6973" fmla="*/ 1949767 h 23902640"/>
              <a:gd name="connsiteX6974" fmla="*/ 30117123 w 43671952"/>
              <a:gd name="connsiteY6974" fmla="*/ 1987867 h 23902640"/>
              <a:gd name="connsiteX6975" fmla="*/ 30124743 w 43671952"/>
              <a:gd name="connsiteY6975" fmla="*/ 2010727 h 23902640"/>
              <a:gd name="connsiteX6976" fmla="*/ 30269523 w 43671952"/>
              <a:gd name="connsiteY6976" fmla="*/ 2025968 h 23902640"/>
              <a:gd name="connsiteX6977" fmla="*/ 30277143 w 43671952"/>
              <a:gd name="connsiteY6977" fmla="*/ 2003107 h 23902640"/>
              <a:gd name="connsiteX6978" fmla="*/ 30246663 w 43671952"/>
              <a:gd name="connsiteY6978" fmla="*/ 1965007 h 23902640"/>
              <a:gd name="connsiteX6979" fmla="*/ 30254283 w 43671952"/>
              <a:gd name="connsiteY6979" fmla="*/ 1926907 h 23902640"/>
              <a:gd name="connsiteX6980" fmla="*/ 30353343 w 43671952"/>
              <a:gd name="connsiteY6980" fmla="*/ 1942147 h 23902640"/>
              <a:gd name="connsiteX6981" fmla="*/ 30421923 w 43671952"/>
              <a:gd name="connsiteY6981" fmla="*/ 1995489 h 23902640"/>
              <a:gd name="connsiteX6982" fmla="*/ 30467643 w 43671952"/>
              <a:gd name="connsiteY6982" fmla="*/ 2010727 h 23902640"/>
              <a:gd name="connsiteX6983" fmla="*/ 30513363 w 43671952"/>
              <a:gd name="connsiteY6983" fmla="*/ 2033590 h 23902640"/>
              <a:gd name="connsiteX6984" fmla="*/ 30520983 w 43671952"/>
              <a:gd name="connsiteY6984" fmla="*/ 2010727 h 23902640"/>
              <a:gd name="connsiteX6985" fmla="*/ 30505743 w 43671952"/>
              <a:gd name="connsiteY6985" fmla="*/ 1987867 h 23902640"/>
              <a:gd name="connsiteX6986" fmla="*/ 30460023 w 43671952"/>
              <a:gd name="connsiteY6986" fmla="*/ 1965007 h 23902640"/>
              <a:gd name="connsiteX6987" fmla="*/ 30444783 w 43671952"/>
              <a:gd name="connsiteY6987" fmla="*/ 1919288 h 23902640"/>
              <a:gd name="connsiteX6988" fmla="*/ 30429543 w 43671952"/>
              <a:gd name="connsiteY6988" fmla="*/ 1896427 h 23902640"/>
              <a:gd name="connsiteX6989" fmla="*/ 30414303 w 43671952"/>
              <a:gd name="connsiteY6989" fmla="*/ 1850708 h 23902640"/>
              <a:gd name="connsiteX6990" fmla="*/ 30421923 w 43671952"/>
              <a:gd name="connsiteY6990" fmla="*/ 1812608 h 23902640"/>
              <a:gd name="connsiteX6991" fmla="*/ 30446083 w 43671952"/>
              <a:gd name="connsiteY6991" fmla="*/ 1808154 h 23902640"/>
              <a:gd name="connsiteX6992" fmla="*/ 29507523 w 43671952"/>
              <a:gd name="connsiteY6992" fmla="*/ 1804989 h 23902640"/>
              <a:gd name="connsiteX6993" fmla="*/ 29591343 w 43671952"/>
              <a:gd name="connsiteY6993" fmla="*/ 1812608 h 23902640"/>
              <a:gd name="connsiteX6994" fmla="*/ 29614203 w 43671952"/>
              <a:gd name="connsiteY6994" fmla="*/ 1820228 h 23902640"/>
              <a:gd name="connsiteX6995" fmla="*/ 29682783 w 43671952"/>
              <a:gd name="connsiteY6995" fmla="*/ 1827847 h 23902640"/>
              <a:gd name="connsiteX6996" fmla="*/ 29698023 w 43671952"/>
              <a:gd name="connsiteY6996" fmla="*/ 1850708 h 23902640"/>
              <a:gd name="connsiteX6997" fmla="*/ 29675163 w 43671952"/>
              <a:gd name="connsiteY6997" fmla="*/ 1904047 h 23902640"/>
              <a:gd name="connsiteX6998" fmla="*/ 29652303 w 43671952"/>
              <a:gd name="connsiteY6998" fmla="*/ 1919288 h 23902640"/>
              <a:gd name="connsiteX6999" fmla="*/ 29598963 w 43671952"/>
              <a:gd name="connsiteY6999" fmla="*/ 1980247 h 23902640"/>
              <a:gd name="connsiteX7000" fmla="*/ 29568483 w 43671952"/>
              <a:gd name="connsiteY7000" fmla="*/ 2025968 h 23902640"/>
              <a:gd name="connsiteX7001" fmla="*/ 29560863 w 43671952"/>
              <a:gd name="connsiteY7001" fmla="*/ 2048827 h 23902640"/>
              <a:gd name="connsiteX7002" fmla="*/ 29545623 w 43671952"/>
              <a:gd name="connsiteY7002" fmla="*/ 2102167 h 23902640"/>
              <a:gd name="connsiteX7003" fmla="*/ 29538003 w 43671952"/>
              <a:gd name="connsiteY7003" fmla="*/ 2185990 h 23902640"/>
              <a:gd name="connsiteX7004" fmla="*/ 29522763 w 43671952"/>
              <a:gd name="connsiteY7004" fmla="*/ 2208848 h 23902640"/>
              <a:gd name="connsiteX7005" fmla="*/ 29507523 w 43671952"/>
              <a:gd name="connsiteY7005" fmla="*/ 2254568 h 23902640"/>
              <a:gd name="connsiteX7006" fmla="*/ 29499903 w 43671952"/>
              <a:gd name="connsiteY7006" fmla="*/ 2277427 h 23902640"/>
              <a:gd name="connsiteX7007" fmla="*/ 29400843 w 43671952"/>
              <a:gd name="connsiteY7007" fmla="*/ 2292667 h 23902640"/>
              <a:gd name="connsiteX7008" fmla="*/ 29377983 w 43671952"/>
              <a:gd name="connsiteY7008" fmla="*/ 2300288 h 23902640"/>
              <a:gd name="connsiteX7009" fmla="*/ 29202723 w 43671952"/>
              <a:gd name="connsiteY7009" fmla="*/ 2285047 h 23902640"/>
              <a:gd name="connsiteX7010" fmla="*/ 29134143 w 43671952"/>
              <a:gd name="connsiteY7010" fmla="*/ 2269808 h 23902640"/>
              <a:gd name="connsiteX7011" fmla="*/ 29111283 w 43671952"/>
              <a:gd name="connsiteY7011" fmla="*/ 2246947 h 23902640"/>
              <a:gd name="connsiteX7012" fmla="*/ 29088423 w 43671952"/>
              <a:gd name="connsiteY7012" fmla="*/ 2239328 h 23902640"/>
              <a:gd name="connsiteX7013" fmla="*/ 29073183 w 43671952"/>
              <a:gd name="connsiteY7013" fmla="*/ 2193608 h 23902640"/>
              <a:gd name="connsiteX7014" fmla="*/ 29080803 w 43671952"/>
              <a:gd name="connsiteY7014" fmla="*/ 2170747 h 23902640"/>
              <a:gd name="connsiteX7015" fmla="*/ 29096043 w 43671952"/>
              <a:gd name="connsiteY7015" fmla="*/ 2147889 h 23902640"/>
              <a:gd name="connsiteX7016" fmla="*/ 29080803 w 43671952"/>
              <a:gd name="connsiteY7016" fmla="*/ 2125027 h 23902640"/>
              <a:gd name="connsiteX7017" fmla="*/ 29080803 w 43671952"/>
              <a:gd name="connsiteY7017" fmla="*/ 2018347 h 23902640"/>
              <a:gd name="connsiteX7018" fmla="*/ 29035083 w 43671952"/>
              <a:gd name="connsiteY7018" fmla="*/ 1965007 h 23902640"/>
              <a:gd name="connsiteX7019" fmla="*/ 29012223 w 43671952"/>
              <a:gd name="connsiteY7019" fmla="*/ 1957389 h 23902640"/>
              <a:gd name="connsiteX7020" fmla="*/ 29019843 w 43671952"/>
              <a:gd name="connsiteY7020" fmla="*/ 1904047 h 23902640"/>
              <a:gd name="connsiteX7021" fmla="*/ 29027463 w 43671952"/>
              <a:gd name="connsiteY7021" fmla="*/ 1881188 h 23902640"/>
              <a:gd name="connsiteX7022" fmla="*/ 29050323 w 43671952"/>
              <a:gd name="connsiteY7022" fmla="*/ 1865947 h 23902640"/>
              <a:gd name="connsiteX7023" fmla="*/ 29057943 w 43671952"/>
              <a:gd name="connsiteY7023" fmla="*/ 1843088 h 23902640"/>
              <a:gd name="connsiteX7024" fmla="*/ 29103663 w 43671952"/>
              <a:gd name="connsiteY7024" fmla="*/ 1827847 h 23902640"/>
              <a:gd name="connsiteX7025" fmla="*/ 29164623 w 43671952"/>
              <a:gd name="connsiteY7025" fmla="*/ 1812608 h 23902640"/>
              <a:gd name="connsiteX7026" fmla="*/ 29362743 w 43671952"/>
              <a:gd name="connsiteY7026" fmla="*/ 1820228 h 23902640"/>
              <a:gd name="connsiteX7027" fmla="*/ 29416083 w 43671952"/>
              <a:gd name="connsiteY7027" fmla="*/ 1827847 h 23902640"/>
              <a:gd name="connsiteX7028" fmla="*/ 29461803 w 43671952"/>
              <a:gd name="connsiteY7028" fmla="*/ 1820228 h 23902640"/>
              <a:gd name="connsiteX7029" fmla="*/ 29507523 w 43671952"/>
              <a:gd name="connsiteY7029" fmla="*/ 1804989 h 23902640"/>
              <a:gd name="connsiteX7030" fmla="*/ 17841583 w 43671952"/>
              <a:gd name="connsiteY7030" fmla="*/ 1690687 h 23902640"/>
              <a:gd name="connsiteX7031" fmla="*/ 18047323 w 43671952"/>
              <a:gd name="connsiteY7031" fmla="*/ 1774508 h 23902640"/>
              <a:gd name="connsiteX7032" fmla="*/ 17963503 w 43671952"/>
              <a:gd name="connsiteY7032" fmla="*/ 1820228 h 23902640"/>
              <a:gd name="connsiteX7033" fmla="*/ 18085423 w 43671952"/>
              <a:gd name="connsiteY7033" fmla="*/ 1873567 h 23902640"/>
              <a:gd name="connsiteX7034" fmla="*/ 18359743 w 43671952"/>
              <a:gd name="connsiteY7034" fmla="*/ 1881188 h 23902640"/>
              <a:gd name="connsiteX7035" fmla="*/ 18519763 w 43671952"/>
              <a:gd name="connsiteY7035" fmla="*/ 2025968 h 23902640"/>
              <a:gd name="connsiteX7036" fmla="*/ 18527383 w 43671952"/>
              <a:gd name="connsiteY7036" fmla="*/ 2193608 h 23902640"/>
              <a:gd name="connsiteX7037" fmla="*/ 18298783 w 43671952"/>
              <a:gd name="connsiteY7037" fmla="*/ 2239328 h 23902640"/>
              <a:gd name="connsiteX7038" fmla="*/ 18184483 w 43671952"/>
              <a:gd name="connsiteY7038" fmla="*/ 2262188 h 23902640"/>
              <a:gd name="connsiteX7039" fmla="*/ 18100663 w 43671952"/>
              <a:gd name="connsiteY7039" fmla="*/ 2338389 h 23902640"/>
              <a:gd name="connsiteX7040" fmla="*/ 17955883 w 43671952"/>
              <a:gd name="connsiteY7040" fmla="*/ 2338389 h 23902640"/>
              <a:gd name="connsiteX7041" fmla="*/ 17742523 w 43671952"/>
              <a:gd name="connsiteY7041" fmla="*/ 2498407 h 23902640"/>
              <a:gd name="connsiteX7042" fmla="*/ 17536783 w 43671952"/>
              <a:gd name="connsiteY7042" fmla="*/ 2589848 h 23902640"/>
              <a:gd name="connsiteX7043" fmla="*/ 17559643 w 43671952"/>
              <a:gd name="connsiteY7043" fmla="*/ 2620327 h 23902640"/>
              <a:gd name="connsiteX7044" fmla="*/ 17780623 w 43671952"/>
              <a:gd name="connsiteY7044" fmla="*/ 2589848 h 23902640"/>
              <a:gd name="connsiteX7045" fmla="*/ 17917783 w 43671952"/>
              <a:gd name="connsiteY7045" fmla="*/ 2452687 h 23902640"/>
              <a:gd name="connsiteX7046" fmla="*/ 18093043 w 43671952"/>
              <a:gd name="connsiteY7046" fmla="*/ 2460308 h 23902640"/>
              <a:gd name="connsiteX7047" fmla="*/ 18184483 w 43671952"/>
              <a:gd name="connsiteY7047" fmla="*/ 2414587 h 23902640"/>
              <a:gd name="connsiteX7048" fmla="*/ 18214963 w 43671952"/>
              <a:gd name="connsiteY7048" fmla="*/ 2346007 h 23902640"/>
              <a:gd name="connsiteX7049" fmla="*/ 18405463 w 43671952"/>
              <a:gd name="connsiteY7049" fmla="*/ 2391729 h 23902640"/>
              <a:gd name="connsiteX7050" fmla="*/ 18458803 w 43671952"/>
              <a:gd name="connsiteY7050" fmla="*/ 2285047 h 23902640"/>
              <a:gd name="connsiteX7051" fmla="*/ 18527383 w 43671952"/>
              <a:gd name="connsiteY7051" fmla="*/ 2429827 h 23902640"/>
              <a:gd name="connsiteX7052" fmla="*/ 18656923 w 43671952"/>
              <a:gd name="connsiteY7052" fmla="*/ 2368867 h 23902640"/>
              <a:gd name="connsiteX7053" fmla="*/ 18763603 w 43671952"/>
              <a:gd name="connsiteY7053" fmla="*/ 2437447 h 23902640"/>
              <a:gd name="connsiteX7054" fmla="*/ 18954103 w 43671952"/>
              <a:gd name="connsiteY7054" fmla="*/ 2429827 h 23902640"/>
              <a:gd name="connsiteX7055" fmla="*/ 19114123 w 43671952"/>
              <a:gd name="connsiteY7055" fmla="*/ 2498407 h 23902640"/>
              <a:gd name="connsiteX7056" fmla="*/ 19274143 w 43671952"/>
              <a:gd name="connsiteY7056" fmla="*/ 2536507 h 23902640"/>
              <a:gd name="connsiteX7057" fmla="*/ 19457023 w 43671952"/>
              <a:gd name="connsiteY7057" fmla="*/ 2399348 h 23902640"/>
              <a:gd name="connsiteX7058" fmla="*/ 19617043 w 43671952"/>
              <a:gd name="connsiteY7058" fmla="*/ 2452687 h 23902640"/>
              <a:gd name="connsiteX7059" fmla="*/ 19807543 w 43671952"/>
              <a:gd name="connsiteY7059" fmla="*/ 2513647 h 23902640"/>
              <a:gd name="connsiteX7060" fmla="*/ 19853263 w 43671952"/>
              <a:gd name="connsiteY7060" fmla="*/ 2574607 h 23902640"/>
              <a:gd name="connsiteX7061" fmla="*/ 19865863 w 43671952"/>
              <a:gd name="connsiteY7061" fmla="*/ 2669108 h 23902640"/>
              <a:gd name="connsiteX7062" fmla="*/ 19868503 w 43671952"/>
              <a:gd name="connsiteY7062" fmla="*/ 2666047 h 23902640"/>
              <a:gd name="connsiteX7063" fmla="*/ 19883743 w 43671952"/>
              <a:gd name="connsiteY7063" fmla="*/ 2887027 h 23902640"/>
              <a:gd name="connsiteX7064" fmla="*/ 20112343 w 43671952"/>
              <a:gd name="connsiteY7064" fmla="*/ 2887027 h 23902640"/>
              <a:gd name="connsiteX7065" fmla="*/ 20150443 w 43671952"/>
              <a:gd name="connsiteY7065" fmla="*/ 2772729 h 23902640"/>
              <a:gd name="connsiteX7066" fmla="*/ 20249503 w 43671952"/>
              <a:gd name="connsiteY7066" fmla="*/ 2864169 h 23902640"/>
              <a:gd name="connsiteX7067" fmla="*/ 20523823 w 43671952"/>
              <a:gd name="connsiteY7067" fmla="*/ 2864169 h 23902640"/>
              <a:gd name="connsiteX7068" fmla="*/ 20676223 w 43671952"/>
              <a:gd name="connsiteY7068" fmla="*/ 2902267 h 23902640"/>
              <a:gd name="connsiteX7069" fmla="*/ 20630503 w 43671952"/>
              <a:gd name="connsiteY7069" fmla="*/ 2787967 h 23902640"/>
              <a:gd name="connsiteX7070" fmla="*/ 20836243 w 43671952"/>
              <a:gd name="connsiteY7070" fmla="*/ 2894649 h 23902640"/>
              <a:gd name="connsiteX7071" fmla="*/ 20836243 w 43671952"/>
              <a:gd name="connsiteY7071" fmla="*/ 2757487 h 23902640"/>
              <a:gd name="connsiteX7072" fmla="*/ 20767663 w 43671952"/>
              <a:gd name="connsiteY7072" fmla="*/ 2666047 h 23902640"/>
              <a:gd name="connsiteX7073" fmla="*/ 20965783 w 43671952"/>
              <a:gd name="connsiteY7073" fmla="*/ 2658428 h 23902640"/>
              <a:gd name="connsiteX7074" fmla="*/ 21240103 w 43671952"/>
              <a:gd name="connsiteY7074" fmla="*/ 2688907 h 23902640"/>
              <a:gd name="connsiteX7075" fmla="*/ 21255343 w 43671952"/>
              <a:gd name="connsiteY7075" fmla="*/ 2711767 h 23902640"/>
              <a:gd name="connsiteX7076" fmla="*/ 21255343 w 43671952"/>
              <a:gd name="connsiteY7076" fmla="*/ 2795587 h 23902640"/>
              <a:gd name="connsiteX7077" fmla="*/ 21331543 w 43671952"/>
              <a:gd name="connsiteY7077" fmla="*/ 2780347 h 23902640"/>
              <a:gd name="connsiteX7078" fmla="*/ 21438223 w 43671952"/>
              <a:gd name="connsiteY7078" fmla="*/ 2711767 h 23902640"/>
              <a:gd name="connsiteX7079" fmla="*/ 21621103 w 43671952"/>
              <a:gd name="connsiteY7079" fmla="*/ 2711767 h 23902640"/>
              <a:gd name="connsiteX7080" fmla="*/ 21735403 w 43671952"/>
              <a:gd name="connsiteY7080" fmla="*/ 2803208 h 23902640"/>
              <a:gd name="connsiteX7081" fmla="*/ 21910647 w 43671952"/>
              <a:gd name="connsiteY7081" fmla="*/ 2955607 h 23902640"/>
              <a:gd name="connsiteX7082" fmla="*/ 22268527 w 43671952"/>
              <a:gd name="connsiteY7082" fmla="*/ 2917507 h 23902640"/>
              <a:gd name="connsiteX7083" fmla="*/ 22481879 w 43671952"/>
              <a:gd name="connsiteY7083" fmla="*/ 2917507 h 23902640"/>
              <a:gd name="connsiteX7084" fmla="*/ 22573319 w 43671952"/>
              <a:gd name="connsiteY7084" fmla="*/ 2993707 h 23902640"/>
              <a:gd name="connsiteX7085" fmla="*/ 22580943 w 43671952"/>
              <a:gd name="connsiteY7085" fmla="*/ 3138487 h 23902640"/>
              <a:gd name="connsiteX7086" fmla="*/ 22695241 w 43671952"/>
              <a:gd name="connsiteY7086" fmla="*/ 3168968 h 23902640"/>
              <a:gd name="connsiteX7087" fmla="*/ 22733339 w 43671952"/>
              <a:gd name="connsiteY7087" fmla="*/ 3229929 h 23902640"/>
              <a:gd name="connsiteX7088" fmla="*/ 22855263 w 43671952"/>
              <a:gd name="connsiteY7088" fmla="*/ 3138487 h 23902640"/>
              <a:gd name="connsiteX7089" fmla="*/ 23281983 w 43671952"/>
              <a:gd name="connsiteY7089" fmla="*/ 3146107 h 23902640"/>
              <a:gd name="connsiteX7090" fmla="*/ 23327707 w 43671952"/>
              <a:gd name="connsiteY7090" fmla="*/ 3115627 h 23902640"/>
              <a:gd name="connsiteX7091" fmla="*/ 23571547 w 43671952"/>
              <a:gd name="connsiteY7091" fmla="*/ 3252787 h 23902640"/>
              <a:gd name="connsiteX7092" fmla="*/ 23571547 w 43671952"/>
              <a:gd name="connsiteY7092" fmla="*/ 3115627 h 23902640"/>
              <a:gd name="connsiteX7093" fmla="*/ 23586787 w 43671952"/>
              <a:gd name="connsiteY7093" fmla="*/ 3024188 h 23902640"/>
              <a:gd name="connsiteX7094" fmla="*/ 23708703 w 43671952"/>
              <a:gd name="connsiteY7094" fmla="*/ 3085148 h 23902640"/>
              <a:gd name="connsiteX7095" fmla="*/ 24036363 w 43671952"/>
              <a:gd name="connsiteY7095" fmla="*/ 3054667 h 23902640"/>
              <a:gd name="connsiteX7096" fmla="*/ 24234483 w 43671952"/>
              <a:gd name="connsiteY7096" fmla="*/ 3146107 h 23902640"/>
              <a:gd name="connsiteX7097" fmla="*/ 24356403 w 43671952"/>
              <a:gd name="connsiteY7097" fmla="*/ 3130867 h 23902640"/>
              <a:gd name="connsiteX7098" fmla="*/ 24569763 w 43671952"/>
              <a:gd name="connsiteY7098" fmla="*/ 3275649 h 23902640"/>
              <a:gd name="connsiteX7099" fmla="*/ 24821223 w 43671952"/>
              <a:gd name="connsiteY7099" fmla="*/ 3275649 h 23902640"/>
              <a:gd name="connsiteX7100" fmla="*/ 24996483 w 43671952"/>
              <a:gd name="connsiteY7100" fmla="*/ 3435668 h 23902640"/>
              <a:gd name="connsiteX7101" fmla="*/ 25293663 w 43671952"/>
              <a:gd name="connsiteY7101" fmla="*/ 3458527 h 23902640"/>
              <a:gd name="connsiteX7102" fmla="*/ 25446063 w 43671952"/>
              <a:gd name="connsiteY7102" fmla="*/ 3527107 h 23902640"/>
              <a:gd name="connsiteX7103" fmla="*/ 25606083 w 43671952"/>
              <a:gd name="connsiteY7103" fmla="*/ 3519488 h 23902640"/>
              <a:gd name="connsiteX7104" fmla="*/ 25461303 w 43671952"/>
              <a:gd name="connsiteY7104" fmla="*/ 3656653 h 23902640"/>
              <a:gd name="connsiteX7105" fmla="*/ 25369863 w 43671952"/>
              <a:gd name="connsiteY7105" fmla="*/ 3664275 h 23902640"/>
              <a:gd name="connsiteX7106" fmla="*/ 25324143 w 43671952"/>
              <a:gd name="connsiteY7106" fmla="*/ 3740474 h 23902640"/>
              <a:gd name="connsiteX7107" fmla="*/ 25347003 w 43671952"/>
              <a:gd name="connsiteY7107" fmla="*/ 3778572 h 23902640"/>
              <a:gd name="connsiteX7108" fmla="*/ 25347003 w 43671952"/>
              <a:gd name="connsiteY7108" fmla="*/ 3892873 h 23902640"/>
              <a:gd name="connsiteX7109" fmla="*/ 25080303 w 43671952"/>
              <a:gd name="connsiteY7109" fmla="*/ 3847154 h 23902640"/>
              <a:gd name="connsiteX7110" fmla="*/ 24973623 w 43671952"/>
              <a:gd name="connsiteY7110" fmla="*/ 3786194 h 23902640"/>
              <a:gd name="connsiteX7111" fmla="*/ 24927903 w 43671952"/>
              <a:gd name="connsiteY7111" fmla="*/ 3694751 h 23902640"/>
              <a:gd name="connsiteX7112" fmla="*/ 24745023 w 43671952"/>
              <a:gd name="connsiteY7112" fmla="*/ 3694751 h 23902640"/>
              <a:gd name="connsiteX7113" fmla="*/ 24722163 w 43671952"/>
              <a:gd name="connsiteY7113" fmla="*/ 3572827 h 23902640"/>
              <a:gd name="connsiteX7114" fmla="*/ 24577383 w 43671952"/>
              <a:gd name="connsiteY7114" fmla="*/ 3679512 h 23902640"/>
              <a:gd name="connsiteX7115" fmla="*/ 24585003 w 43671952"/>
              <a:gd name="connsiteY7115" fmla="*/ 3763330 h 23902640"/>
              <a:gd name="connsiteX7116" fmla="*/ 24524043 w 43671952"/>
              <a:gd name="connsiteY7116" fmla="*/ 3847154 h 23902640"/>
              <a:gd name="connsiteX7117" fmla="*/ 24242103 w 43671952"/>
              <a:gd name="connsiteY7117" fmla="*/ 3847154 h 23902640"/>
              <a:gd name="connsiteX7118" fmla="*/ 24371643 w 43671952"/>
              <a:gd name="connsiteY7118" fmla="*/ 3915732 h 23902640"/>
              <a:gd name="connsiteX7119" fmla="*/ 24493563 w 43671952"/>
              <a:gd name="connsiteY7119" fmla="*/ 4022413 h 23902640"/>
              <a:gd name="connsiteX7120" fmla="*/ 24623103 w 43671952"/>
              <a:gd name="connsiteY7120" fmla="*/ 4167192 h 23902640"/>
              <a:gd name="connsiteX7121" fmla="*/ 24287823 w 43671952"/>
              <a:gd name="connsiteY7121" fmla="*/ 4243392 h 23902640"/>
              <a:gd name="connsiteX7122" fmla="*/ 23914443 w 43671952"/>
              <a:gd name="connsiteY7122" fmla="*/ 4479611 h 23902640"/>
              <a:gd name="connsiteX7123" fmla="*/ 23754423 w 43671952"/>
              <a:gd name="connsiteY7123" fmla="*/ 4624394 h 23902640"/>
              <a:gd name="connsiteX7124" fmla="*/ 23609647 w 43671952"/>
              <a:gd name="connsiteY7124" fmla="*/ 4510093 h 23902640"/>
              <a:gd name="connsiteX7125" fmla="*/ 23358187 w 43671952"/>
              <a:gd name="connsiteY7125" fmla="*/ 4662492 h 23902640"/>
              <a:gd name="connsiteX7126" fmla="*/ 23312467 w 43671952"/>
              <a:gd name="connsiteY7126" fmla="*/ 4555811 h 23902640"/>
              <a:gd name="connsiteX7127" fmla="*/ 23205783 w 43671952"/>
              <a:gd name="connsiteY7127" fmla="*/ 4677731 h 23902640"/>
              <a:gd name="connsiteX7128" fmla="*/ 22946703 w 43671952"/>
              <a:gd name="connsiteY7128" fmla="*/ 4921572 h 23902640"/>
              <a:gd name="connsiteX7129" fmla="*/ 22939083 w 43671952"/>
              <a:gd name="connsiteY7129" fmla="*/ 5043493 h 23902640"/>
              <a:gd name="connsiteX7130" fmla="*/ 23053387 w 43671952"/>
              <a:gd name="connsiteY7130" fmla="*/ 5051112 h 23902640"/>
              <a:gd name="connsiteX7131" fmla="*/ 23045767 w 43671952"/>
              <a:gd name="connsiteY7131" fmla="*/ 5195890 h 23902640"/>
              <a:gd name="connsiteX7132" fmla="*/ 23099107 w 43671952"/>
              <a:gd name="connsiteY7132" fmla="*/ 5279711 h 23902640"/>
              <a:gd name="connsiteX7133" fmla="*/ 22969563 w 43671952"/>
              <a:gd name="connsiteY7133" fmla="*/ 5279711 h 23902640"/>
              <a:gd name="connsiteX7134" fmla="*/ 22939083 w 43671952"/>
              <a:gd name="connsiteY7134" fmla="*/ 5508310 h 23902640"/>
              <a:gd name="connsiteX7135" fmla="*/ 22885743 w 43671952"/>
              <a:gd name="connsiteY7135" fmla="*/ 5561652 h 23902640"/>
              <a:gd name="connsiteX7136" fmla="*/ 22756203 w 43671952"/>
              <a:gd name="connsiteY7136" fmla="*/ 5561652 h 23902640"/>
              <a:gd name="connsiteX7137" fmla="*/ 22763823 w 43671952"/>
              <a:gd name="connsiteY7137" fmla="*/ 5675952 h 23902640"/>
              <a:gd name="connsiteX7138" fmla="*/ 22771443 w 43671952"/>
              <a:gd name="connsiteY7138" fmla="*/ 5752153 h 23902640"/>
              <a:gd name="connsiteX7139" fmla="*/ 22657143 w 43671952"/>
              <a:gd name="connsiteY7139" fmla="*/ 5797871 h 23902640"/>
              <a:gd name="connsiteX7140" fmla="*/ 22497121 w 43671952"/>
              <a:gd name="connsiteY7140" fmla="*/ 6026472 h 23902640"/>
              <a:gd name="connsiteX7141" fmla="*/ 22436167 w 43671952"/>
              <a:gd name="connsiteY7141" fmla="*/ 6049334 h 23902640"/>
              <a:gd name="connsiteX7142" fmla="*/ 22367587 w 43671952"/>
              <a:gd name="connsiteY7142" fmla="*/ 5881691 h 23902640"/>
              <a:gd name="connsiteX7143" fmla="*/ 22329483 w 43671952"/>
              <a:gd name="connsiteY7143" fmla="*/ 5150173 h 23902640"/>
              <a:gd name="connsiteX7144" fmla="*/ 22542839 w 43671952"/>
              <a:gd name="connsiteY7144" fmla="*/ 4974913 h 23902640"/>
              <a:gd name="connsiteX7145" fmla="*/ 22817163 w 43671952"/>
              <a:gd name="connsiteY7145" fmla="*/ 4723451 h 23902640"/>
              <a:gd name="connsiteX7146" fmla="*/ 22977183 w 43671952"/>
              <a:gd name="connsiteY7146" fmla="*/ 4571051 h 23902640"/>
              <a:gd name="connsiteX7147" fmla="*/ 23083863 w 43671952"/>
              <a:gd name="connsiteY7147" fmla="*/ 4548192 h 23902640"/>
              <a:gd name="connsiteX7148" fmla="*/ 23121967 w 43671952"/>
              <a:gd name="connsiteY7148" fmla="*/ 4487232 h 23902640"/>
              <a:gd name="connsiteX7149" fmla="*/ 23121967 w 43671952"/>
              <a:gd name="connsiteY7149" fmla="*/ 4327212 h 23902640"/>
              <a:gd name="connsiteX7150" fmla="*/ 23137207 w 43671952"/>
              <a:gd name="connsiteY7150" fmla="*/ 4190051 h 23902640"/>
              <a:gd name="connsiteX7151" fmla="*/ 23045767 w 43671952"/>
              <a:gd name="connsiteY7151" fmla="*/ 4220533 h 23902640"/>
              <a:gd name="connsiteX7152" fmla="*/ 22984803 w 43671952"/>
              <a:gd name="connsiteY7152" fmla="*/ 4304352 h 23902640"/>
              <a:gd name="connsiteX7153" fmla="*/ 22977183 w 43671952"/>
              <a:gd name="connsiteY7153" fmla="*/ 4411033 h 23902640"/>
              <a:gd name="connsiteX7154" fmla="*/ 22847643 w 43671952"/>
              <a:gd name="connsiteY7154" fmla="*/ 4456751 h 23902640"/>
              <a:gd name="connsiteX7155" fmla="*/ 22733339 w 43671952"/>
              <a:gd name="connsiteY7155" fmla="*/ 4540571 h 23902640"/>
              <a:gd name="connsiteX7156" fmla="*/ 22687619 w 43671952"/>
              <a:gd name="connsiteY7156" fmla="*/ 4479611 h 23902640"/>
              <a:gd name="connsiteX7157" fmla="*/ 22718101 w 43671952"/>
              <a:gd name="connsiteY7157" fmla="*/ 4380552 h 23902640"/>
              <a:gd name="connsiteX7158" fmla="*/ 22680003 w 43671952"/>
              <a:gd name="connsiteY7158" fmla="*/ 4334831 h 23902640"/>
              <a:gd name="connsiteX7159" fmla="*/ 22596179 w 43671952"/>
              <a:gd name="connsiteY7159" fmla="*/ 4365312 h 23902640"/>
              <a:gd name="connsiteX7160" fmla="*/ 22489503 w 43671952"/>
              <a:gd name="connsiteY7160" fmla="*/ 4365312 h 23902640"/>
              <a:gd name="connsiteX7161" fmla="*/ 22329483 w 43671952"/>
              <a:gd name="connsiteY7161" fmla="*/ 4471992 h 23902640"/>
              <a:gd name="connsiteX7162" fmla="*/ 22230679 w 43671952"/>
              <a:gd name="connsiteY7162" fmla="*/ 4609153 h 23902640"/>
              <a:gd name="connsiteX7163" fmla="*/ 22139239 w 43671952"/>
              <a:gd name="connsiteY7163" fmla="*/ 4632012 h 23902640"/>
              <a:gd name="connsiteX7164" fmla="*/ 22070667 w 43671952"/>
              <a:gd name="connsiteY7164" fmla="*/ 4670112 h 23902640"/>
              <a:gd name="connsiteX7165" fmla="*/ 22101143 w 43671952"/>
              <a:gd name="connsiteY7165" fmla="*/ 4738692 h 23902640"/>
              <a:gd name="connsiteX7166" fmla="*/ 22192583 w 43671952"/>
              <a:gd name="connsiteY7166" fmla="*/ 4799648 h 23902640"/>
              <a:gd name="connsiteX7167" fmla="*/ 22116387 w 43671952"/>
              <a:gd name="connsiteY7167" fmla="*/ 4830133 h 23902640"/>
              <a:gd name="connsiteX7168" fmla="*/ 21971607 w 43671952"/>
              <a:gd name="connsiteY7168" fmla="*/ 4807270 h 23902640"/>
              <a:gd name="connsiteX7169" fmla="*/ 21903027 w 43671952"/>
              <a:gd name="connsiteY7169" fmla="*/ 4875853 h 23902640"/>
              <a:gd name="connsiteX7170" fmla="*/ 21811603 w 43671952"/>
              <a:gd name="connsiteY7170" fmla="*/ 4738692 h 23902640"/>
              <a:gd name="connsiteX7171" fmla="*/ 21720163 w 43671952"/>
              <a:gd name="connsiteY7171" fmla="*/ 4738692 h 23902640"/>
              <a:gd name="connsiteX7172" fmla="*/ 21590619 w 43671952"/>
              <a:gd name="connsiteY7172" fmla="*/ 4746310 h 23902640"/>
              <a:gd name="connsiteX7173" fmla="*/ 21560143 w 43671952"/>
              <a:gd name="connsiteY7173" fmla="*/ 4807270 h 23902640"/>
              <a:gd name="connsiteX7174" fmla="*/ 21346783 w 43671952"/>
              <a:gd name="connsiteY7174" fmla="*/ 4784412 h 23902640"/>
              <a:gd name="connsiteX7175" fmla="*/ 21316303 w 43671952"/>
              <a:gd name="connsiteY7175" fmla="*/ 4830133 h 23902640"/>
              <a:gd name="connsiteX7176" fmla="*/ 21232483 w 43671952"/>
              <a:gd name="connsiteY7176" fmla="*/ 4761552 h 23902640"/>
              <a:gd name="connsiteX7177" fmla="*/ 20904823 w 43671952"/>
              <a:gd name="connsiteY7177" fmla="*/ 4814893 h 23902640"/>
              <a:gd name="connsiteX7178" fmla="*/ 20859103 w 43671952"/>
              <a:gd name="connsiteY7178" fmla="*/ 4875853 h 23902640"/>
              <a:gd name="connsiteX7179" fmla="*/ 20782903 w 43671952"/>
              <a:gd name="connsiteY7179" fmla="*/ 4875853 h 23902640"/>
              <a:gd name="connsiteX7180" fmla="*/ 20660983 w 43671952"/>
              <a:gd name="connsiteY7180" fmla="*/ 5066352 h 23902640"/>
              <a:gd name="connsiteX7181" fmla="*/ 20531443 w 43671952"/>
              <a:gd name="connsiteY7181" fmla="*/ 5104450 h 23902640"/>
              <a:gd name="connsiteX7182" fmla="*/ 20394283 w 43671952"/>
              <a:gd name="connsiteY7182" fmla="*/ 5287333 h 23902640"/>
              <a:gd name="connsiteX7183" fmla="*/ 20219023 w 43671952"/>
              <a:gd name="connsiteY7183" fmla="*/ 5401632 h 23902640"/>
              <a:gd name="connsiteX7184" fmla="*/ 20158063 w 43671952"/>
              <a:gd name="connsiteY7184" fmla="*/ 5447354 h 23902640"/>
              <a:gd name="connsiteX7185" fmla="*/ 20158063 w 43671952"/>
              <a:gd name="connsiteY7185" fmla="*/ 5538792 h 23902640"/>
              <a:gd name="connsiteX7186" fmla="*/ 20249503 w 43671952"/>
              <a:gd name="connsiteY7186" fmla="*/ 5485452 h 23902640"/>
              <a:gd name="connsiteX7187" fmla="*/ 20386663 w 43671952"/>
              <a:gd name="connsiteY7187" fmla="*/ 5546412 h 23902640"/>
              <a:gd name="connsiteX7188" fmla="*/ 20348563 w 43671952"/>
              <a:gd name="connsiteY7188" fmla="*/ 5622613 h 23902640"/>
              <a:gd name="connsiteX7189" fmla="*/ 20333323 w 43671952"/>
              <a:gd name="connsiteY7189" fmla="*/ 5645473 h 23902640"/>
              <a:gd name="connsiteX7190" fmla="*/ 20356183 w 43671952"/>
              <a:gd name="connsiteY7190" fmla="*/ 5698812 h 23902640"/>
              <a:gd name="connsiteX7191" fmla="*/ 20523823 w 43671952"/>
              <a:gd name="connsiteY7191" fmla="*/ 5554034 h 23902640"/>
              <a:gd name="connsiteX7192" fmla="*/ 20569543 w 43671952"/>
              <a:gd name="connsiteY7192" fmla="*/ 5500690 h 23902640"/>
              <a:gd name="connsiteX7193" fmla="*/ 20737183 w 43671952"/>
              <a:gd name="connsiteY7193" fmla="*/ 5714053 h 23902640"/>
              <a:gd name="connsiteX7194" fmla="*/ 20622883 w 43671952"/>
              <a:gd name="connsiteY7194" fmla="*/ 5721671 h 23902640"/>
              <a:gd name="connsiteX7195" fmla="*/ 20744803 w 43671952"/>
              <a:gd name="connsiteY7195" fmla="*/ 5843593 h 23902640"/>
              <a:gd name="connsiteX7196" fmla="*/ 20744803 w 43671952"/>
              <a:gd name="connsiteY7196" fmla="*/ 5965512 h 23902640"/>
              <a:gd name="connsiteX7197" fmla="*/ 20630503 w 43671952"/>
              <a:gd name="connsiteY7197" fmla="*/ 6171254 h 23902640"/>
              <a:gd name="connsiteX7198" fmla="*/ 20615263 w 43671952"/>
              <a:gd name="connsiteY7198" fmla="*/ 6399852 h 23902640"/>
              <a:gd name="connsiteX7199" fmla="*/ 20478103 w 43671952"/>
              <a:gd name="connsiteY7199" fmla="*/ 6575113 h 23902640"/>
              <a:gd name="connsiteX7200" fmla="*/ 20325703 w 43671952"/>
              <a:gd name="connsiteY7200" fmla="*/ 6864672 h 23902640"/>
              <a:gd name="connsiteX7201" fmla="*/ 20036143 w 43671952"/>
              <a:gd name="connsiteY7201" fmla="*/ 7093273 h 23902640"/>
              <a:gd name="connsiteX7202" fmla="*/ 19830403 w 43671952"/>
              <a:gd name="connsiteY7202" fmla="*/ 7306632 h 23902640"/>
              <a:gd name="connsiteX7203" fmla="*/ 19525603 w 43671952"/>
              <a:gd name="connsiteY7203" fmla="*/ 7314252 h 23902640"/>
              <a:gd name="connsiteX7204" fmla="*/ 19515223 w 43671952"/>
              <a:gd name="connsiteY7204" fmla="*/ 7301909 h 23902640"/>
              <a:gd name="connsiteX7205" fmla="*/ 19512267 w 43671952"/>
              <a:gd name="connsiteY7205" fmla="*/ 7310443 h 23902640"/>
              <a:gd name="connsiteX7206" fmla="*/ 19455119 w 43671952"/>
              <a:gd name="connsiteY7206" fmla="*/ 7348544 h 23902640"/>
              <a:gd name="connsiteX7207" fmla="*/ 19331291 w 43671952"/>
              <a:gd name="connsiteY7207" fmla="*/ 7453317 h 23902640"/>
              <a:gd name="connsiteX7208" fmla="*/ 19312243 w 43671952"/>
              <a:gd name="connsiteY7208" fmla="*/ 7577143 h 23902640"/>
              <a:gd name="connsiteX7209" fmla="*/ 19064591 w 43671952"/>
              <a:gd name="connsiteY7209" fmla="*/ 7834472 h 23902640"/>
              <a:gd name="connsiteX7210" fmla="*/ 19169367 w 43671952"/>
              <a:gd name="connsiteY7210" fmla="*/ 8015447 h 23902640"/>
              <a:gd name="connsiteX7211" fmla="*/ 19216991 w 43671952"/>
              <a:gd name="connsiteY7211" fmla="*/ 8377395 h 23902640"/>
              <a:gd name="connsiteX7212" fmla="*/ 19159843 w 43671952"/>
              <a:gd name="connsiteY7212" fmla="*/ 8482170 h 23902640"/>
              <a:gd name="connsiteX7213" fmla="*/ 18978867 w 43671952"/>
              <a:gd name="connsiteY7213" fmla="*/ 8520272 h 23902640"/>
              <a:gd name="connsiteX7214" fmla="*/ 18845519 w 43671952"/>
              <a:gd name="connsiteY7214" fmla="*/ 8596470 h 23902640"/>
              <a:gd name="connsiteX7215" fmla="*/ 18816943 w 43671952"/>
              <a:gd name="connsiteY7215" fmla="*/ 8491696 h 23902640"/>
              <a:gd name="connsiteX7216" fmla="*/ 18883619 w 43671952"/>
              <a:gd name="connsiteY7216" fmla="*/ 8386922 h 23902640"/>
              <a:gd name="connsiteX7217" fmla="*/ 18816943 w 43671952"/>
              <a:gd name="connsiteY7217" fmla="*/ 8244048 h 23902640"/>
              <a:gd name="connsiteX7218" fmla="*/ 18912193 w 43671952"/>
              <a:gd name="connsiteY7218" fmla="*/ 8234522 h 23902640"/>
              <a:gd name="connsiteX7219" fmla="*/ 18893143 w 43671952"/>
              <a:gd name="connsiteY7219" fmla="*/ 8072597 h 23902640"/>
              <a:gd name="connsiteX7220" fmla="*/ 18693119 w 43671952"/>
              <a:gd name="connsiteY7220" fmla="*/ 8034496 h 23902640"/>
              <a:gd name="connsiteX7221" fmla="*/ 18769319 w 43671952"/>
              <a:gd name="connsiteY7221" fmla="*/ 7805742 h 23902640"/>
              <a:gd name="connsiteX7222" fmla="*/ 18626443 w 43671952"/>
              <a:gd name="connsiteY7222" fmla="*/ 7748592 h 23902640"/>
              <a:gd name="connsiteX7223" fmla="*/ 18540719 w 43671952"/>
              <a:gd name="connsiteY7223" fmla="*/ 7739065 h 23902640"/>
              <a:gd name="connsiteX7224" fmla="*/ 18283543 w 43671952"/>
              <a:gd name="connsiteY7224" fmla="*/ 7863047 h 23902640"/>
              <a:gd name="connsiteX7225" fmla="*/ 18245443 w 43671952"/>
              <a:gd name="connsiteY7225" fmla="*/ 7872571 h 23902640"/>
              <a:gd name="connsiteX7226" fmla="*/ 18321643 w 43671952"/>
              <a:gd name="connsiteY7226" fmla="*/ 7729543 h 23902640"/>
              <a:gd name="connsiteX7227" fmla="*/ 18397843 w 43671952"/>
              <a:gd name="connsiteY7227" fmla="*/ 7605715 h 23902640"/>
              <a:gd name="connsiteX7228" fmla="*/ 18293067 w 43671952"/>
              <a:gd name="connsiteY7228" fmla="*/ 7577143 h 23902640"/>
              <a:gd name="connsiteX7229" fmla="*/ 18264495 w 43671952"/>
              <a:gd name="connsiteY7229" fmla="*/ 7634294 h 23902640"/>
              <a:gd name="connsiteX7230" fmla="*/ 18121619 w 43671952"/>
              <a:gd name="connsiteY7230" fmla="*/ 7653344 h 23902640"/>
              <a:gd name="connsiteX7231" fmla="*/ 17959693 w 43671952"/>
              <a:gd name="connsiteY7231" fmla="*/ 7815265 h 23902640"/>
              <a:gd name="connsiteX7232" fmla="*/ 17769195 w 43671952"/>
              <a:gd name="connsiteY7232" fmla="*/ 7843996 h 23902640"/>
              <a:gd name="connsiteX7233" fmla="*/ 17902543 w 43671952"/>
              <a:gd name="connsiteY7233" fmla="*/ 8034496 h 23902640"/>
              <a:gd name="connsiteX7234" fmla="*/ 17969219 w 43671952"/>
              <a:gd name="connsiteY7234" fmla="*/ 8158321 h 23902640"/>
              <a:gd name="connsiteX7235" fmla="*/ 18178769 w 43671952"/>
              <a:gd name="connsiteY7235" fmla="*/ 8063071 h 23902640"/>
              <a:gd name="connsiteX7236" fmla="*/ 18274019 w 43671952"/>
              <a:gd name="connsiteY7236" fmla="*/ 8101171 h 23902640"/>
              <a:gd name="connsiteX7237" fmla="*/ 18416893 w 43671952"/>
              <a:gd name="connsiteY7237" fmla="*/ 8082122 h 23902640"/>
              <a:gd name="connsiteX7238" fmla="*/ 18312119 w 43671952"/>
              <a:gd name="connsiteY7238" fmla="*/ 8205947 h 23902640"/>
              <a:gd name="connsiteX7239" fmla="*/ 18169243 w 43671952"/>
              <a:gd name="connsiteY7239" fmla="*/ 8215472 h 23902640"/>
              <a:gd name="connsiteX7240" fmla="*/ 18083519 w 43671952"/>
              <a:gd name="connsiteY7240" fmla="*/ 8320245 h 23902640"/>
              <a:gd name="connsiteX7241" fmla="*/ 17940643 w 43671952"/>
              <a:gd name="connsiteY7241" fmla="*/ 8415496 h 23902640"/>
              <a:gd name="connsiteX7242" fmla="*/ 17940643 w 43671952"/>
              <a:gd name="connsiteY7242" fmla="*/ 8482170 h 23902640"/>
              <a:gd name="connsiteX7243" fmla="*/ 18064469 w 43671952"/>
              <a:gd name="connsiteY7243" fmla="*/ 8577421 h 23902640"/>
              <a:gd name="connsiteX7244" fmla="*/ 18083519 w 43671952"/>
              <a:gd name="connsiteY7244" fmla="*/ 8806022 h 23902640"/>
              <a:gd name="connsiteX7245" fmla="*/ 18197819 w 43671952"/>
              <a:gd name="connsiteY7245" fmla="*/ 8948895 h 23902640"/>
              <a:gd name="connsiteX7246" fmla="*/ 18016843 w 43671952"/>
              <a:gd name="connsiteY7246" fmla="*/ 8920320 h 23902640"/>
              <a:gd name="connsiteX7247" fmla="*/ 18178769 w 43671952"/>
              <a:gd name="connsiteY7247" fmla="*/ 9063195 h 23902640"/>
              <a:gd name="connsiteX7248" fmla="*/ 18026367 w 43671952"/>
              <a:gd name="connsiteY7248" fmla="*/ 9129871 h 23902640"/>
              <a:gd name="connsiteX7249" fmla="*/ 17988267 w 43671952"/>
              <a:gd name="connsiteY7249" fmla="*/ 9244171 h 23902640"/>
              <a:gd name="connsiteX7250" fmla="*/ 18083519 w 43671952"/>
              <a:gd name="connsiteY7250" fmla="*/ 9196545 h 23902640"/>
              <a:gd name="connsiteX7251" fmla="*/ 18197819 w 43671952"/>
              <a:gd name="connsiteY7251" fmla="*/ 9282270 h 23902640"/>
              <a:gd name="connsiteX7252" fmla="*/ 18093043 w 43671952"/>
              <a:gd name="connsiteY7252" fmla="*/ 9329896 h 23902640"/>
              <a:gd name="connsiteX7253" fmla="*/ 18140667 w 43671952"/>
              <a:gd name="connsiteY7253" fmla="*/ 9415620 h 23902640"/>
              <a:gd name="connsiteX7254" fmla="*/ 18045419 w 43671952"/>
              <a:gd name="connsiteY7254" fmla="*/ 9491822 h 23902640"/>
              <a:gd name="connsiteX7255" fmla="*/ 18035895 w 43671952"/>
              <a:gd name="connsiteY7255" fmla="*/ 9625171 h 23902640"/>
              <a:gd name="connsiteX7256" fmla="*/ 17864443 w 43671952"/>
              <a:gd name="connsiteY7256" fmla="*/ 9739471 h 23902640"/>
              <a:gd name="connsiteX7257" fmla="*/ 17864443 w 43671952"/>
              <a:gd name="connsiteY7257" fmla="*/ 9872821 h 23902640"/>
              <a:gd name="connsiteX7258" fmla="*/ 17616795 w 43671952"/>
              <a:gd name="connsiteY7258" fmla="*/ 10149046 h 23902640"/>
              <a:gd name="connsiteX7259" fmla="*/ 17473919 w 43671952"/>
              <a:gd name="connsiteY7259" fmla="*/ 10206195 h 23902640"/>
              <a:gd name="connsiteX7260" fmla="*/ 17378671 w 43671952"/>
              <a:gd name="connsiteY7260" fmla="*/ 10349070 h 23902640"/>
              <a:gd name="connsiteX7261" fmla="*/ 17083395 w 43671952"/>
              <a:gd name="connsiteY7261" fmla="*/ 10368121 h 23902640"/>
              <a:gd name="connsiteX7262" fmla="*/ 17045295 w 43671952"/>
              <a:gd name="connsiteY7262" fmla="*/ 10272870 h 23902640"/>
              <a:gd name="connsiteX7263" fmla="*/ 16988145 w 43671952"/>
              <a:gd name="connsiteY7263" fmla="*/ 10406219 h 23902640"/>
              <a:gd name="connsiteX7264" fmla="*/ 16692872 w 43671952"/>
              <a:gd name="connsiteY7264" fmla="*/ 10491946 h 23902640"/>
              <a:gd name="connsiteX7265" fmla="*/ 16578573 w 43671952"/>
              <a:gd name="connsiteY7265" fmla="*/ 10653871 h 23902640"/>
              <a:gd name="connsiteX7266" fmla="*/ 16435695 w 43671952"/>
              <a:gd name="connsiteY7266" fmla="*/ 10653871 h 23902640"/>
              <a:gd name="connsiteX7267" fmla="*/ 16521423 w 43671952"/>
              <a:gd name="connsiteY7267" fmla="*/ 10472895 h 23902640"/>
              <a:gd name="connsiteX7268" fmla="*/ 16359496 w 43671952"/>
              <a:gd name="connsiteY7268" fmla="*/ 10463371 h 23902640"/>
              <a:gd name="connsiteX7269" fmla="*/ 16178523 w 43671952"/>
              <a:gd name="connsiteY7269" fmla="*/ 10539570 h 23902640"/>
              <a:gd name="connsiteX7270" fmla="*/ 15978499 w 43671952"/>
              <a:gd name="connsiteY7270" fmla="*/ 10749120 h 23902640"/>
              <a:gd name="connsiteX7271" fmla="*/ 15930873 w 43671952"/>
              <a:gd name="connsiteY7271" fmla="*/ 10958672 h 23902640"/>
              <a:gd name="connsiteX7272" fmla="*/ 16273771 w 43671952"/>
              <a:gd name="connsiteY7272" fmla="*/ 11396820 h 23902640"/>
              <a:gd name="connsiteX7273" fmla="*/ 16292824 w 43671952"/>
              <a:gd name="connsiteY7273" fmla="*/ 11577795 h 23902640"/>
              <a:gd name="connsiteX7274" fmla="*/ 16369021 w 43671952"/>
              <a:gd name="connsiteY7274" fmla="*/ 11739720 h 23902640"/>
              <a:gd name="connsiteX7275" fmla="*/ 16245196 w 43671952"/>
              <a:gd name="connsiteY7275" fmla="*/ 11939587 h 23902640"/>
              <a:gd name="connsiteX7276" fmla="*/ 16235673 w 43671952"/>
              <a:gd name="connsiteY7276" fmla="*/ 12091987 h 23902640"/>
              <a:gd name="connsiteX7277" fmla="*/ 15968970 w 43671952"/>
              <a:gd name="connsiteY7277" fmla="*/ 12206287 h 23902640"/>
              <a:gd name="connsiteX7278" fmla="*/ 15692749 w 43671952"/>
              <a:gd name="connsiteY7278" fmla="*/ 12482512 h 23902640"/>
              <a:gd name="connsiteX7279" fmla="*/ 15683222 w 43671952"/>
              <a:gd name="connsiteY7279" fmla="*/ 12282487 h 23902640"/>
              <a:gd name="connsiteX7280" fmla="*/ 15721325 w 43671952"/>
              <a:gd name="connsiteY7280" fmla="*/ 12149137 h 23902640"/>
              <a:gd name="connsiteX7281" fmla="*/ 15492725 w 43671952"/>
              <a:gd name="connsiteY7281" fmla="*/ 12149137 h 23902640"/>
              <a:gd name="connsiteX7282" fmla="*/ 15454622 w 43671952"/>
              <a:gd name="connsiteY7282" fmla="*/ 12063412 h 23902640"/>
              <a:gd name="connsiteX7283" fmla="*/ 15464148 w 43671952"/>
              <a:gd name="connsiteY7283" fmla="*/ 11891976 h 23902640"/>
              <a:gd name="connsiteX7284" fmla="*/ 15387949 w 43671952"/>
              <a:gd name="connsiteY7284" fmla="*/ 11930062 h 23902640"/>
              <a:gd name="connsiteX7285" fmla="*/ 15321271 w 43671952"/>
              <a:gd name="connsiteY7285" fmla="*/ 11882595 h 23902640"/>
              <a:gd name="connsiteX7286" fmla="*/ 15216500 w 43671952"/>
              <a:gd name="connsiteY7286" fmla="*/ 11873070 h 23902640"/>
              <a:gd name="connsiteX7287" fmla="*/ 15187924 w 43671952"/>
              <a:gd name="connsiteY7287" fmla="*/ 11701620 h 23902640"/>
              <a:gd name="connsiteX7288" fmla="*/ 15092671 w 43671952"/>
              <a:gd name="connsiteY7288" fmla="*/ 11796870 h 23902640"/>
              <a:gd name="connsiteX7289" fmla="*/ 15054572 w 43671952"/>
              <a:gd name="connsiteY7289" fmla="*/ 12044362 h 23902640"/>
              <a:gd name="connsiteX7290" fmla="*/ 14921223 w 43671952"/>
              <a:gd name="connsiteY7290" fmla="*/ 12339637 h 23902640"/>
              <a:gd name="connsiteX7291" fmla="*/ 15025997 w 43671952"/>
              <a:gd name="connsiteY7291" fmla="*/ 12358687 h 23902640"/>
              <a:gd name="connsiteX7292" fmla="*/ 15016476 w 43671952"/>
              <a:gd name="connsiteY7292" fmla="*/ 12482512 h 23902640"/>
              <a:gd name="connsiteX7293" fmla="*/ 15092671 w 43671952"/>
              <a:gd name="connsiteY7293" fmla="*/ 12596812 h 23902640"/>
              <a:gd name="connsiteX7294" fmla="*/ 15102198 w 43671952"/>
              <a:gd name="connsiteY7294" fmla="*/ 12707937 h 23902640"/>
              <a:gd name="connsiteX7295" fmla="*/ 15410171 w 43671952"/>
              <a:gd name="connsiteY7295" fmla="*/ 12930187 h 23902640"/>
              <a:gd name="connsiteX7296" fmla="*/ 15435571 w 43671952"/>
              <a:gd name="connsiteY7296" fmla="*/ 13396912 h 23902640"/>
              <a:gd name="connsiteX7297" fmla="*/ 15559398 w 43671952"/>
              <a:gd name="connsiteY7297" fmla="*/ 13517562 h 23902640"/>
              <a:gd name="connsiteX7298" fmla="*/ 15276820 w 43671952"/>
              <a:gd name="connsiteY7298" fmla="*/ 13450887 h 23902640"/>
              <a:gd name="connsiteX7299" fmla="*/ 15105370 w 43671952"/>
              <a:gd name="connsiteY7299" fmla="*/ 13222287 h 23902640"/>
              <a:gd name="connsiteX7300" fmla="*/ 15111722 w 43671952"/>
              <a:gd name="connsiteY7300" fmla="*/ 12987337 h 23902640"/>
              <a:gd name="connsiteX7301" fmla="*/ 14930748 w 43671952"/>
              <a:gd name="connsiteY7301" fmla="*/ 12752387 h 23902640"/>
              <a:gd name="connsiteX7302" fmla="*/ 14959324 w 43671952"/>
              <a:gd name="connsiteY7302" fmla="*/ 12653962 h 23902640"/>
              <a:gd name="connsiteX7303" fmla="*/ 14816449 w 43671952"/>
              <a:gd name="connsiteY7303" fmla="*/ 12444412 h 23902640"/>
              <a:gd name="connsiteX7304" fmla="*/ 14825974 w 43671952"/>
              <a:gd name="connsiteY7304" fmla="*/ 12311062 h 23902640"/>
              <a:gd name="connsiteX7305" fmla="*/ 14816449 w 43671952"/>
              <a:gd name="connsiteY7305" fmla="*/ 12244387 h 23902640"/>
              <a:gd name="connsiteX7306" fmla="*/ 14911697 w 43671952"/>
              <a:gd name="connsiteY7306" fmla="*/ 12101512 h 23902640"/>
              <a:gd name="connsiteX7307" fmla="*/ 14921223 w 43671952"/>
              <a:gd name="connsiteY7307" fmla="*/ 11901501 h 23902640"/>
              <a:gd name="connsiteX7308" fmla="*/ 14940273 w 43671952"/>
              <a:gd name="connsiteY7308" fmla="*/ 11768295 h 23902640"/>
              <a:gd name="connsiteX7309" fmla="*/ 14835498 w 43671952"/>
              <a:gd name="connsiteY7309" fmla="*/ 11615896 h 23902640"/>
              <a:gd name="connsiteX7310" fmla="*/ 14835498 w 43671952"/>
              <a:gd name="connsiteY7310" fmla="*/ 11292045 h 23902640"/>
              <a:gd name="connsiteX7311" fmla="*/ 14883124 w 43671952"/>
              <a:gd name="connsiteY7311" fmla="*/ 11215847 h 23902640"/>
              <a:gd name="connsiteX7312" fmla="*/ 14797397 w 43671952"/>
              <a:gd name="connsiteY7312" fmla="*/ 11101545 h 23902640"/>
              <a:gd name="connsiteX7313" fmla="*/ 14683098 w 43671952"/>
              <a:gd name="connsiteY7313" fmla="*/ 11234895 h 23902640"/>
              <a:gd name="connsiteX7314" fmla="*/ 14425925 w 43671952"/>
              <a:gd name="connsiteY7314" fmla="*/ 11311095 h 23902640"/>
              <a:gd name="connsiteX7315" fmla="*/ 14502125 w 43671952"/>
              <a:gd name="connsiteY7315" fmla="*/ 10768170 h 23902640"/>
              <a:gd name="connsiteX7316" fmla="*/ 14378298 w 43671952"/>
              <a:gd name="connsiteY7316" fmla="*/ 10596720 h 23902640"/>
              <a:gd name="connsiteX7317" fmla="*/ 14273522 w 43671952"/>
              <a:gd name="connsiteY7317" fmla="*/ 10549095 h 23902640"/>
              <a:gd name="connsiteX7318" fmla="*/ 14254476 w 43671952"/>
              <a:gd name="connsiteY7318" fmla="*/ 10291921 h 23902640"/>
              <a:gd name="connsiteX7319" fmla="*/ 14149699 w 43671952"/>
              <a:gd name="connsiteY7319" fmla="*/ 10168095 h 23902640"/>
              <a:gd name="connsiteX7320" fmla="*/ 14063973 w 43671952"/>
              <a:gd name="connsiteY7320" fmla="*/ 10310971 h 23902640"/>
              <a:gd name="connsiteX7321" fmla="*/ 13949673 w 43671952"/>
              <a:gd name="connsiteY7321" fmla="*/ 10330022 h 23902640"/>
              <a:gd name="connsiteX7322" fmla="*/ 13713933 w 43671952"/>
              <a:gd name="connsiteY7322" fmla="*/ 10322877 h 23902640"/>
              <a:gd name="connsiteX7323" fmla="*/ 13621062 w 43671952"/>
              <a:gd name="connsiteY7323" fmla="*/ 10420507 h 23902640"/>
              <a:gd name="connsiteX7324" fmla="*/ 13606774 w 43671952"/>
              <a:gd name="connsiteY7324" fmla="*/ 10587195 h 23902640"/>
              <a:gd name="connsiteX7325" fmla="*/ 13397229 w 43671952"/>
              <a:gd name="connsiteY7325" fmla="*/ 10634819 h 23902640"/>
              <a:gd name="connsiteX7326" fmla="*/ 13187679 w 43671952"/>
              <a:gd name="connsiteY7326" fmla="*/ 10863421 h 23902640"/>
              <a:gd name="connsiteX7327" fmla="*/ 12968601 w 43671952"/>
              <a:gd name="connsiteY7327" fmla="*/ 10987246 h 23902640"/>
              <a:gd name="connsiteX7328" fmla="*/ 12961458 w 43671952"/>
              <a:gd name="connsiteY7328" fmla="*/ 11120596 h 23902640"/>
              <a:gd name="connsiteX7329" fmla="*/ 12816199 w 43671952"/>
              <a:gd name="connsiteY7329" fmla="*/ 11206320 h 23902640"/>
              <a:gd name="connsiteX7330" fmla="*/ 12749526 w 43671952"/>
              <a:gd name="connsiteY7330" fmla="*/ 11196796 h 23902640"/>
              <a:gd name="connsiteX7331" fmla="*/ 12759051 w 43671952"/>
              <a:gd name="connsiteY7331" fmla="*/ 11272995 h 23902640"/>
              <a:gd name="connsiteX7332" fmla="*/ 12616179 w 43671952"/>
              <a:gd name="connsiteY7332" fmla="*/ 11311095 h 23902640"/>
              <a:gd name="connsiteX7333" fmla="*/ 12597127 w 43671952"/>
              <a:gd name="connsiteY7333" fmla="*/ 11634945 h 23902640"/>
              <a:gd name="connsiteX7334" fmla="*/ 12495530 w 43671952"/>
              <a:gd name="connsiteY7334" fmla="*/ 11879420 h 23902640"/>
              <a:gd name="connsiteX7335" fmla="*/ 12501879 w 43671952"/>
              <a:gd name="connsiteY7335" fmla="*/ 12063412 h 23902640"/>
              <a:gd name="connsiteX7336" fmla="*/ 12397103 w 43671952"/>
              <a:gd name="connsiteY7336" fmla="*/ 12139612 h 23902640"/>
              <a:gd name="connsiteX7337" fmla="*/ 12378053 w 43671952"/>
              <a:gd name="connsiteY7337" fmla="*/ 12314237 h 23902640"/>
              <a:gd name="connsiteX7338" fmla="*/ 12289153 w 43671952"/>
              <a:gd name="connsiteY7338" fmla="*/ 12288837 h 23902640"/>
              <a:gd name="connsiteX7339" fmla="*/ 12149455 w 43671952"/>
              <a:gd name="connsiteY7339" fmla="*/ 12444412 h 23902640"/>
              <a:gd name="connsiteX7340" fmla="*/ 12025627 w 43671952"/>
              <a:gd name="connsiteY7340" fmla="*/ 12377737 h 23902640"/>
              <a:gd name="connsiteX7341" fmla="*/ 11987529 w 43671952"/>
              <a:gd name="connsiteY7341" fmla="*/ 12053887 h 23902640"/>
              <a:gd name="connsiteX7342" fmla="*/ 11901802 w 43671952"/>
              <a:gd name="connsiteY7342" fmla="*/ 11920537 h 23902640"/>
              <a:gd name="connsiteX7343" fmla="*/ 11873229 w 43671952"/>
              <a:gd name="connsiteY7343" fmla="*/ 11415871 h 23902640"/>
              <a:gd name="connsiteX7344" fmla="*/ 11797025 w 43671952"/>
              <a:gd name="connsiteY7344" fmla="*/ 11231721 h 23902640"/>
              <a:gd name="connsiteX7345" fmla="*/ 11784329 w 43671952"/>
              <a:gd name="connsiteY7345" fmla="*/ 10879295 h 23902640"/>
              <a:gd name="connsiteX7346" fmla="*/ 11797025 w 43671952"/>
              <a:gd name="connsiteY7346" fmla="*/ 10587195 h 23902640"/>
              <a:gd name="connsiteX7347" fmla="*/ 11866878 w 43671952"/>
              <a:gd name="connsiteY7347" fmla="*/ 10333195 h 23902640"/>
              <a:gd name="connsiteX7348" fmla="*/ 11873229 w 43671952"/>
              <a:gd name="connsiteY7348" fmla="*/ 10101420 h 23902640"/>
              <a:gd name="connsiteX7349" fmla="*/ 11730352 w 43671952"/>
              <a:gd name="connsiteY7349" fmla="*/ 10368121 h 23902640"/>
              <a:gd name="connsiteX7350" fmla="*/ 11568426 w 43671952"/>
              <a:gd name="connsiteY7350" fmla="*/ 10377645 h 23902640"/>
              <a:gd name="connsiteX7351" fmla="*/ 11447775 w 43671952"/>
              <a:gd name="connsiteY7351" fmla="*/ 10126820 h 23902640"/>
              <a:gd name="connsiteX7352" fmla="*/ 11682725 w 43671952"/>
              <a:gd name="connsiteY7352" fmla="*/ 10006170 h 23902640"/>
              <a:gd name="connsiteX7353" fmla="*/ 11435078 w 43671952"/>
              <a:gd name="connsiteY7353" fmla="*/ 10025221 h 23902640"/>
              <a:gd name="connsiteX7354" fmla="*/ 11444601 w 43671952"/>
              <a:gd name="connsiteY7354" fmla="*/ 9882346 h 23902640"/>
              <a:gd name="connsiteX7355" fmla="*/ 11330301 w 43671952"/>
              <a:gd name="connsiteY7355" fmla="*/ 9844244 h 23902640"/>
              <a:gd name="connsiteX7356" fmla="*/ 11349349 w 43671952"/>
              <a:gd name="connsiteY7356" fmla="*/ 9587070 h 23902640"/>
              <a:gd name="connsiteX7357" fmla="*/ 11120751 w 43671952"/>
              <a:gd name="connsiteY7357" fmla="*/ 9520396 h 23902640"/>
              <a:gd name="connsiteX7358" fmla="*/ 11015981 w 43671952"/>
              <a:gd name="connsiteY7358" fmla="*/ 9587070 h 23902640"/>
              <a:gd name="connsiteX7359" fmla="*/ 10739753 w 43671952"/>
              <a:gd name="connsiteY7359" fmla="*/ 9596596 h 23902640"/>
              <a:gd name="connsiteX7360" fmla="*/ 10663555 w 43671952"/>
              <a:gd name="connsiteY7360" fmla="*/ 9520396 h 23902640"/>
              <a:gd name="connsiteX7361" fmla="*/ 10292079 w 43671952"/>
              <a:gd name="connsiteY7361" fmla="*/ 9472771 h 23902640"/>
              <a:gd name="connsiteX7362" fmla="*/ 10293959 w 43671952"/>
              <a:gd name="connsiteY7362" fmla="*/ 9468296 h 23902640"/>
              <a:gd name="connsiteX7363" fmla="*/ 10267311 w 43671952"/>
              <a:gd name="connsiteY7363" fmla="*/ 9478484 h 23902640"/>
              <a:gd name="connsiteX7364" fmla="*/ 10145391 w 43671952"/>
              <a:gd name="connsiteY7364" fmla="*/ 9204166 h 23902640"/>
              <a:gd name="connsiteX7365" fmla="*/ 9977750 w 43671952"/>
              <a:gd name="connsiteY7365" fmla="*/ 9219406 h 23902640"/>
              <a:gd name="connsiteX7366" fmla="*/ 9893929 w 43671952"/>
              <a:gd name="connsiteY7366" fmla="*/ 9181305 h 23902640"/>
              <a:gd name="connsiteX7367" fmla="*/ 9741535 w 43671952"/>
              <a:gd name="connsiteY7367" fmla="*/ 9188925 h 23902640"/>
              <a:gd name="connsiteX7368" fmla="*/ 9711049 w 43671952"/>
              <a:gd name="connsiteY7368" fmla="*/ 9051765 h 23902640"/>
              <a:gd name="connsiteX7369" fmla="*/ 9627233 w 43671952"/>
              <a:gd name="connsiteY7369" fmla="*/ 8975565 h 23902640"/>
              <a:gd name="connsiteX7370" fmla="*/ 9604373 w 43671952"/>
              <a:gd name="connsiteY7370" fmla="*/ 8632665 h 23902640"/>
              <a:gd name="connsiteX7371" fmla="*/ 9459591 w 43671952"/>
              <a:gd name="connsiteY7371" fmla="*/ 8594564 h 23902640"/>
              <a:gd name="connsiteX7372" fmla="*/ 9322429 w 43671952"/>
              <a:gd name="connsiteY7372" fmla="*/ 8663145 h 23902640"/>
              <a:gd name="connsiteX7373" fmla="*/ 9314810 w 43671952"/>
              <a:gd name="connsiteY7373" fmla="*/ 8823165 h 23902640"/>
              <a:gd name="connsiteX7374" fmla="*/ 9299568 w 43671952"/>
              <a:gd name="connsiteY7374" fmla="*/ 8998426 h 23902640"/>
              <a:gd name="connsiteX7375" fmla="*/ 9406250 w 43671952"/>
              <a:gd name="connsiteY7375" fmla="*/ 9112725 h 23902640"/>
              <a:gd name="connsiteX7376" fmla="*/ 9352907 w 43671952"/>
              <a:gd name="connsiteY7376" fmla="*/ 9196545 h 23902640"/>
              <a:gd name="connsiteX7377" fmla="*/ 9352907 w 43671952"/>
              <a:gd name="connsiteY7377" fmla="*/ 9348945 h 23902640"/>
              <a:gd name="connsiteX7378" fmla="*/ 9291950 w 43671952"/>
              <a:gd name="connsiteY7378" fmla="*/ 9425145 h 23902640"/>
              <a:gd name="connsiteX7379" fmla="*/ 9413867 w 43671952"/>
              <a:gd name="connsiteY7379" fmla="*/ 9547065 h 23902640"/>
              <a:gd name="connsiteX7380" fmla="*/ 9543411 w 43671952"/>
              <a:gd name="connsiteY7380" fmla="*/ 9409905 h 23902640"/>
              <a:gd name="connsiteX7381" fmla="*/ 9520551 w 43671952"/>
              <a:gd name="connsiteY7381" fmla="*/ 9600405 h 23902640"/>
              <a:gd name="connsiteX7382" fmla="*/ 9741535 w 43671952"/>
              <a:gd name="connsiteY7382" fmla="*/ 9638506 h 23902640"/>
              <a:gd name="connsiteX7383" fmla="*/ 9878693 w 43671952"/>
              <a:gd name="connsiteY7383" fmla="*/ 9478484 h 23902640"/>
              <a:gd name="connsiteX7384" fmla="*/ 9970133 w 43671952"/>
              <a:gd name="connsiteY7384" fmla="*/ 9463246 h 23902640"/>
              <a:gd name="connsiteX7385" fmla="*/ 10053951 w 43671952"/>
              <a:gd name="connsiteY7385" fmla="*/ 9333705 h 23902640"/>
              <a:gd name="connsiteX7386" fmla="*/ 10145391 w 43671952"/>
              <a:gd name="connsiteY7386" fmla="*/ 9364185 h 23902640"/>
              <a:gd name="connsiteX7387" fmla="*/ 10107295 w 43671952"/>
              <a:gd name="connsiteY7387" fmla="*/ 9577545 h 23902640"/>
              <a:gd name="connsiteX7388" fmla="*/ 10328269 w 43671952"/>
              <a:gd name="connsiteY7388" fmla="*/ 9973785 h 23902640"/>
              <a:gd name="connsiteX7389" fmla="*/ 10198734 w 43671952"/>
              <a:gd name="connsiteY7389" fmla="*/ 10210006 h 23902640"/>
              <a:gd name="connsiteX7390" fmla="*/ 10206351 w 43671952"/>
              <a:gd name="connsiteY7390" fmla="*/ 10278584 h 23902640"/>
              <a:gd name="connsiteX7391" fmla="*/ 10053951 w 43671952"/>
              <a:gd name="connsiteY7391" fmla="*/ 10339545 h 23902640"/>
              <a:gd name="connsiteX7392" fmla="*/ 9977750 w 43671952"/>
              <a:gd name="connsiteY7392" fmla="*/ 10613866 h 23902640"/>
              <a:gd name="connsiteX7393" fmla="*/ 9810111 w 43671952"/>
              <a:gd name="connsiteY7393" fmla="*/ 10644346 h 23902640"/>
              <a:gd name="connsiteX7394" fmla="*/ 9756769 w 43671952"/>
              <a:gd name="connsiteY7394" fmla="*/ 10751025 h 23902640"/>
              <a:gd name="connsiteX7395" fmla="*/ 9680570 w 43671952"/>
              <a:gd name="connsiteY7395" fmla="*/ 10728165 h 23902640"/>
              <a:gd name="connsiteX7396" fmla="*/ 9589132 w 43671952"/>
              <a:gd name="connsiteY7396" fmla="*/ 10903425 h 23902640"/>
              <a:gd name="connsiteX7397" fmla="*/ 9299568 w 43671952"/>
              <a:gd name="connsiteY7397" fmla="*/ 10911046 h 23902640"/>
              <a:gd name="connsiteX7398" fmla="*/ 9170033 w 43671952"/>
              <a:gd name="connsiteY7398" fmla="*/ 11116785 h 23902640"/>
              <a:gd name="connsiteX7399" fmla="*/ 8857611 w 43671952"/>
              <a:gd name="connsiteY7399" fmla="*/ 11192985 h 23902640"/>
              <a:gd name="connsiteX7400" fmla="*/ 8659490 w 43671952"/>
              <a:gd name="connsiteY7400" fmla="*/ 11337765 h 23902640"/>
              <a:gd name="connsiteX7401" fmla="*/ 8499472 w 43671952"/>
              <a:gd name="connsiteY7401" fmla="*/ 11337765 h 23902640"/>
              <a:gd name="connsiteX7402" fmla="*/ 8400413 w 43671952"/>
              <a:gd name="connsiteY7402" fmla="*/ 11459685 h 23902640"/>
              <a:gd name="connsiteX7403" fmla="*/ 8095611 w 43671952"/>
              <a:gd name="connsiteY7403" fmla="*/ 11573985 h 23902640"/>
              <a:gd name="connsiteX7404" fmla="*/ 7981309 w 43671952"/>
              <a:gd name="connsiteY7404" fmla="*/ 11490165 h 23902640"/>
              <a:gd name="connsiteX7405" fmla="*/ 8049888 w 43671952"/>
              <a:gd name="connsiteY7405" fmla="*/ 10880566 h 23902640"/>
              <a:gd name="connsiteX7406" fmla="*/ 7981309 w 43671952"/>
              <a:gd name="connsiteY7406" fmla="*/ 10697685 h 23902640"/>
              <a:gd name="connsiteX7407" fmla="*/ 7981309 w 43671952"/>
              <a:gd name="connsiteY7407" fmla="*/ 10331925 h 23902640"/>
              <a:gd name="connsiteX7408" fmla="*/ 7867008 w 43671952"/>
              <a:gd name="connsiteY7408" fmla="*/ 10149046 h 23902640"/>
              <a:gd name="connsiteX7409" fmla="*/ 7882249 w 43671952"/>
              <a:gd name="connsiteY7409" fmla="*/ 9539446 h 23902640"/>
              <a:gd name="connsiteX7410" fmla="*/ 7775568 w 43671952"/>
              <a:gd name="connsiteY7410" fmla="*/ 9402286 h 23902640"/>
              <a:gd name="connsiteX7411" fmla="*/ 7798428 w 43671952"/>
              <a:gd name="connsiteY7411" fmla="*/ 9196545 h 23902640"/>
              <a:gd name="connsiteX7412" fmla="*/ 7775568 w 43671952"/>
              <a:gd name="connsiteY7412" fmla="*/ 9021285 h 23902640"/>
              <a:gd name="connsiteX7413" fmla="*/ 7790809 w 43671952"/>
              <a:gd name="connsiteY7413" fmla="*/ 8884125 h 23902640"/>
              <a:gd name="connsiteX7414" fmla="*/ 7745085 w 43671952"/>
              <a:gd name="connsiteY7414" fmla="*/ 8792685 h 23902640"/>
              <a:gd name="connsiteX7415" fmla="*/ 7745085 w 43671952"/>
              <a:gd name="connsiteY7415" fmla="*/ 8655526 h 23902640"/>
              <a:gd name="connsiteX7416" fmla="*/ 7813669 w 43671952"/>
              <a:gd name="connsiteY7416" fmla="*/ 8602185 h 23902640"/>
              <a:gd name="connsiteX7417" fmla="*/ 7745085 w 43671952"/>
              <a:gd name="connsiteY7417" fmla="*/ 8586945 h 23902640"/>
              <a:gd name="connsiteX7418" fmla="*/ 7738515 w 43671952"/>
              <a:gd name="connsiteY7418" fmla="*/ 8567237 h 23902640"/>
              <a:gd name="connsiteX7419" fmla="*/ 7738296 w 43671952"/>
              <a:gd name="connsiteY7419" fmla="*/ 8570309 h 23902640"/>
              <a:gd name="connsiteX7420" fmla="*/ 7699594 w 43671952"/>
              <a:gd name="connsiteY7420" fmla="*/ 8644044 h 23902640"/>
              <a:gd name="connsiteX7421" fmla="*/ 7660277 w 43671952"/>
              <a:gd name="connsiteY7421" fmla="*/ 8793248 h 23902640"/>
              <a:gd name="connsiteX7422" fmla="*/ 7572807 w 43671952"/>
              <a:gd name="connsiteY7422" fmla="*/ 8481014 h 23902640"/>
              <a:gd name="connsiteX7423" fmla="*/ 7539356 w 43671952"/>
              <a:gd name="connsiteY7423" fmla="*/ 8837854 h 23902640"/>
              <a:gd name="connsiteX7424" fmla="*/ 7550506 w 43671952"/>
              <a:gd name="connsiteY7424" fmla="*/ 9440018 h 23902640"/>
              <a:gd name="connsiteX7425" fmla="*/ 7541579 w 43671952"/>
              <a:gd name="connsiteY7425" fmla="*/ 9443465 h 23902640"/>
              <a:gd name="connsiteX7426" fmla="*/ 7540023 w 43671952"/>
              <a:gd name="connsiteY7426" fmla="*/ 9455436 h 23902640"/>
              <a:gd name="connsiteX7427" fmla="*/ 7510781 w 43671952"/>
              <a:gd name="connsiteY7427" fmla="*/ 9663275 h 23902640"/>
              <a:gd name="connsiteX7428" fmla="*/ 7606028 w 43671952"/>
              <a:gd name="connsiteY7428" fmla="*/ 9810913 h 23902640"/>
              <a:gd name="connsiteX7429" fmla="*/ 7515540 w 43671952"/>
              <a:gd name="connsiteY7429" fmla="*/ 10310974 h 23902640"/>
              <a:gd name="connsiteX7430" fmla="*/ 7634607 w 43671952"/>
              <a:gd name="connsiteY7430" fmla="*/ 10568150 h 23902640"/>
              <a:gd name="connsiteX7431" fmla="*/ 7620320 w 43671952"/>
              <a:gd name="connsiteY7431" fmla="*/ 10972962 h 23902640"/>
              <a:gd name="connsiteX7432" fmla="*/ 7748903 w 43671952"/>
              <a:gd name="connsiteY7432" fmla="*/ 11101550 h 23902640"/>
              <a:gd name="connsiteX7433" fmla="*/ 7787004 w 43671952"/>
              <a:gd name="connsiteY7433" fmla="*/ 11330150 h 23902640"/>
              <a:gd name="connsiteX7434" fmla="*/ 7963220 w 43671952"/>
              <a:gd name="connsiteY7434" fmla="*/ 11592088 h 23902640"/>
              <a:gd name="connsiteX7435" fmla="*/ 7887019 w 43671952"/>
              <a:gd name="connsiteY7435" fmla="*/ 11734963 h 23902640"/>
              <a:gd name="connsiteX7436" fmla="*/ 8034655 w 43671952"/>
              <a:gd name="connsiteY7436" fmla="*/ 11958638 h 23902640"/>
              <a:gd name="connsiteX7437" fmla="*/ 8315645 w 43671952"/>
              <a:gd name="connsiteY7437" fmla="*/ 11944349 h 23902640"/>
              <a:gd name="connsiteX7438" fmla="*/ 8487093 w 43671952"/>
              <a:gd name="connsiteY7438" fmla="*/ 11844499 h 23902640"/>
              <a:gd name="connsiteX7439" fmla="*/ 8644255 w 43671952"/>
              <a:gd name="connsiteY7439" fmla="*/ 11858788 h 23902640"/>
              <a:gd name="connsiteX7440" fmla="*/ 8949058 w 43671952"/>
              <a:gd name="connsiteY7440" fmla="*/ 11711150 h 23902640"/>
              <a:gd name="connsiteX7441" fmla="*/ 8877617 w 43671952"/>
              <a:gd name="connsiteY7441" fmla="*/ 11911012 h 23902640"/>
              <a:gd name="connsiteX7442" fmla="*/ 8930007 w 43671952"/>
              <a:gd name="connsiteY7442" fmla="*/ 11977687 h 23902640"/>
              <a:gd name="connsiteX7443" fmla="*/ 8825234 w 43671952"/>
              <a:gd name="connsiteY7443" fmla="*/ 11996737 h 23902640"/>
              <a:gd name="connsiteX7444" fmla="*/ 8796657 w 43671952"/>
              <a:gd name="connsiteY7444" fmla="*/ 12230099 h 23902640"/>
              <a:gd name="connsiteX7445" fmla="*/ 8644255 w 43671952"/>
              <a:gd name="connsiteY7445" fmla="*/ 12558712 h 23902640"/>
              <a:gd name="connsiteX7446" fmla="*/ 8458521 w 43671952"/>
              <a:gd name="connsiteY7446" fmla="*/ 12911137 h 23902640"/>
              <a:gd name="connsiteX7447" fmla="*/ 8234681 w 43671952"/>
              <a:gd name="connsiteY7447" fmla="*/ 13320712 h 23902640"/>
              <a:gd name="connsiteX7448" fmla="*/ 7891779 w 43671952"/>
              <a:gd name="connsiteY7448" fmla="*/ 13520737 h 23902640"/>
              <a:gd name="connsiteX7449" fmla="*/ 7634607 w 43671952"/>
              <a:gd name="connsiteY7449" fmla="*/ 13901737 h 23902640"/>
              <a:gd name="connsiteX7450" fmla="*/ 7577458 w 43671952"/>
              <a:gd name="connsiteY7450" fmla="*/ 14092237 h 23902640"/>
              <a:gd name="connsiteX7451" fmla="*/ 7334571 w 43671952"/>
              <a:gd name="connsiteY7451" fmla="*/ 14325600 h 23902640"/>
              <a:gd name="connsiteX7452" fmla="*/ 7325043 w 43671952"/>
              <a:gd name="connsiteY7452" fmla="*/ 14620875 h 23902640"/>
              <a:gd name="connsiteX7453" fmla="*/ 7272659 w 43671952"/>
              <a:gd name="connsiteY7453" fmla="*/ 14939962 h 23902640"/>
              <a:gd name="connsiteX7454" fmla="*/ 7372673 w 43671952"/>
              <a:gd name="connsiteY7454" fmla="*/ 15078075 h 23902640"/>
              <a:gd name="connsiteX7455" fmla="*/ 7425056 w 43671952"/>
              <a:gd name="connsiteY7455" fmla="*/ 15578137 h 23902640"/>
              <a:gd name="connsiteX7456" fmla="*/ 7625081 w 43671952"/>
              <a:gd name="connsiteY7456" fmla="*/ 15644812 h 23902640"/>
              <a:gd name="connsiteX7457" fmla="*/ 7615553 w 43671952"/>
              <a:gd name="connsiteY7457" fmla="*/ 15930562 h 23902640"/>
              <a:gd name="connsiteX7458" fmla="*/ 7634603 w 43671952"/>
              <a:gd name="connsiteY7458" fmla="*/ 16116299 h 23902640"/>
              <a:gd name="connsiteX7459" fmla="*/ 7744142 w 43671952"/>
              <a:gd name="connsiteY7459" fmla="*/ 16406812 h 23902640"/>
              <a:gd name="connsiteX7460" fmla="*/ 7639368 w 43671952"/>
              <a:gd name="connsiteY7460" fmla="*/ 16816388 h 23902640"/>
              <a:gd name="connsiteX7461" fmla="*/ 7406008 w 43671952"/>
              <a:gd name="connsiteY7461" fmla="*/ 17011652 h 23902640"/>
              <a:gd name="connsiteX7462" fmla="*/ 7339336 w 43671952"/>
              <a:gd name="connsiteY7462" fmla="*/ 17259300 h 23902640"/>
              <a:gd name="connsiteX7463" fmla="*/ 7253610 w 43671952"/>
              <a:gd name="connsiteY7463" fmla="*/ 17392652 h 23902640"/>
              <a:gd name="connsiteX7464" fmla="*/ 7286948 w 43671952"/>
              <a:gd name="connsiteY7464" fmla="*/ 17583152 h 23902640"/>
              <a:gd name="connsiteX7465" fmla="*/ 7472679 w 43671952"/>
              <a:gd name="connsiteY7465" fmla="*/ 17830800 h 23902640"/>
              <a:gd name="connsiteX7466" fmla="*/ 7539356 w 43671952"/>
              <a:gd name="connsiteY7466" fmla="*/ 18216564 h 23902640"/>
              <a:gd name="connsiteX7467" fmla="*/ 7363145 w 43671952"/>
              <a:gd name="connsiteY7467" fmla="*/ 18449928 h 23902640"/>
              <a:gd name="connsiteX7468" fmla="*/ 7463158 w 43671952"/>
              <a:gd name="connsiteY7468" fmla="*/ 18988088 h 23902640"/>
              <a:gd name="connsiteX7469" fmla="*/ 7382193 w 43671952"/>
              <a:gd name="connsiteY7469" fmla="*/ 19297652 h 23902640"/>
              <a:gd name="connsiteX7470" fmla="*/ 7363145 w 43671952"/>
              <a:gd name="connsiteY7470" fmla="*/ 19483388 h 23902640"/>
              <a:gd name="connsiteX7471" fmla="*/ 7291708 w 43671952"/>
              <a:gd name="connsiteY7471" fmla="*/ 19716752 h 23902640"/>
              <a:gd name="connsiteX7472" fmla="*/ 7258372 w 43671952"/>
              <a:gd name="connsiteY7472" fmla="*/ 19940588 h 23902640"/>
              <a:gd name="connsiteX7473" fmla="*/ 7101205 w 43671952"/>
              <a:gd name="connsiteY7473" fmla="*/ 19959640 h 23902640"/>
              <a:gd name="connsiteX7474" fmla="*/ 7072630 w 43671952"/>
              <a:gd name="connsiteY7474" fmla="*/ 20012024 h 23902640"/>
              <a:gd name="connsiteX7475" fmla="*/ 6972617 w 43671952"/>
              <a:gd name="connsiteY7475" fmla="*/ 19992976 h 23902640"/>
              <a:gd name="connsiteX7476" fmla="*/ 6929758 w 43671952"/>
              <a:gd name="connsiteY7476" fmla="*/ 20064412 h 23902640"/>
              <a:gd name="connsiteX7477" fmla="*/ 6781854 w 43671952"/>
              <a:gd name="connsiteY7477" fmla="*/ 20026312 h 23902640"/>
              <a:gd name="connsiteX7478" fmla="*/ 6734224 w 43671952"/>
              <a:gd name="connsiteY7478" fmla="*/ 20121564 h 23902640"/>
              <a:gd name="connsiteX7479" fmla="*/ 6629451 w 43671952"/>
              <a:gd name="connsiteY7479" fmla="*/ 20102512 h 23902640"/>
              <a:gd name="connsiteX7480" fmla="*/ 6529440 w 43671952"/>
              <a:gd name="connsiteY7480" fmla="*/ 20250152 h 23902640"/>
              <a:gd name="connsiteX7481" fmla="*/ 6377037 w 43671952"/>
              <a:gd name="connsiteY7481" fmla="*/ 20116800 h 23902640"/>
              <a:gd name="connsiteX7482" fmla="*/ 6296073 w 43671952"/>
              <a:gd name="connsiteY7482" fmla="*/ 20226340 h 23902640"/>
              <a:gd name="connsiteX7483" fmla="*/ 6234163 w 43671952"/>
              <a:gd name="connsiteY7483" fmla="*/ 20031076 h 23902640"/>
              <a:gd name="connsiteX7484" fmla="*/ 6124633 w 43671952"/>
              <a:gd name="connsiteY7484" fmla="*/ 19959640 h 23902640"/>
              <a:gd name="connsiteX7485" fmla="*/ 6186542 w 43671952"/>
              <a:gd name="connsiteY7485" fmla="*/ 19873912 h 23902640"/>
              <a:gd name="connsiteX7486" fmla="*/ 5881739 w 43671952"/>
              <a:gd name="connsiteY7486" fmla="*/ 19483388 h 23902640"/>
              <a:gd name="connsiteX7487" fmla="*/ 5834109 w 43671952"/>
              <a:gd name="connsiteY7487" fmla="*/ 19354800 h 23902640"/>
              <a:gd name="connsiteX7488" fmla="*/ 5691238 w 43671952"/>
              <a:gd name="connsiteY7488" fmla="*/ 19216688 h 23902640"/>
              <a:gd name="connsiteX7489" fmla="*/ 5319765 w 43671952"/>
              <a:gd name="connsiteY7489" fmla="*/ 18821400 h 23902640"/>
              <a:gd name="connsiteX7490" fmla="*/ 5281666 w 43671952"/>
              <a:gd name="connsiteY7490" fmla="*/ 18630900 h 23902640"/>
              <a:gd name="connsiteX7491" fmla="*/ 5134032 w 43671952"/>
              <a:gd name="connsiteY7491" fmla="*/ 18435640 h 23902640"/>
              <a:gd name="connsiteX7492" fmla="*/ 5086404 w 43671952"/>
              <a:gd name="connsiteY7492" fmla="*/ 18178464 h 23902640"/>
              <a:gd name="connsiteX7493" fmla="*/ 4972104 w 43671952"/>
              <a:gd name="connsiteY7493" fmla="*/ 18049876 h 23902640"/>
              <a:gd name="connsiteX7494" fmla="*/ 4853043 w 43671952"/>
              <a:gd name="connsiteY7494" fmla="*/ 17783176 h 23902640"/>
              <a:gd name="connsiteX7495" fmla="*/ 4643489 w 43671952"/>
              <a:gd name="connsiteY7495" fmla="*/ 17578388 h 23902640"/>
              <a:gd name="connsiteX7496" fmla="*/ 4595863 w 43671952"/>
              <a:gd name="connsiteY7496" fmla="*/ 17440276 h 23902640"/>
              <a:gd name="connsiteX7497" fmla="*/ 4486331 w 43671952"/>
              <a:gd name="connsiteY7497" fmla="*/ 17359312 h 23902640"/>
              <a:gd name="connsiteX7498" fmla="*/ 4348217 w 43671952"/>
              <a:gd name="connsiteY7498" fmla="*/ 17178340 h 23902640"/>
              <a:gd name="connsiteX7499" fmla="*/ 4314881 w 43671952"/>
              <a:gd name="connsiteY7499" fmla="*/ 16430624 h 23902640"/>
              <a:gd name="connsiteX7500" fmla="*/ 4376792 w 43671952"/>
              <a:gd name="connsiteY7500" fmla="*/ 15997237 h 23902640"/>
              <a:gd name="connsiteX7501" fmla="*/ 4272016 w 43671952"/>
              <a:gd name="connsiteY7501" fmla="*/ 15763874 h 23902640"/>
              <a:gd name="connsiteX7502" fmla="*/ 4243437 w 43671952"/>
              <a:gd name="connsiteY7502" fmla="*/ 15425737 h 23902640"/>
              <a:gd name="connsiteX7503" fmla="*/ 4071989 w 43671952"/>
              <a:gd name="connsiteY7503" fmla="*/ 15025688 h 23902640"/>
              <a:gd name="connsiteX7504" fmla="*/ 4157714 w 43671952"/>
              <a:gd name="connsiteY7504" fmla="*/ 14973299 h 23902640"/>
              <a:gd name="connsiteX7505" fmla="*/ 4033894 w 43671952"/>
              <a:gd name="connsiteY7505" fmla="*/ 14892337 h 23902640"/>
              <a:gd name="connsiteX7506" fmla="*/ 3991025 w 43671952"/>
              <a:gd name="connsiteY7506" fmla="*/ 14720888 h 23902640"/>
              <a:gd name="connsiteX7507" fmla="*/ 3667180 w 43671952"/>
              <a:gd name="connsiteY7507" fmla="*/ 14277975 h 23902640"/>
              <a:gd name="connsiteX7508" fmla="*/ 3657660 w 43671952"/>
              <a:gd name="connsiteY7508" fmla="*/ 14097000 h 23902640"/>
              <a:gd name="connsiteX7509" fmla="*/ 3552880 w 43671952"/>
              <a:gd name="connsiteY7509" fmla="*/ 13949362 h 23902640"/>
              <a:gd name="connsiteX7510" fmla="*/ 3667180 w 43671952"/>
              <a:gd name="connsiteY7510" fmla="*/ 13820774 h 23902640"/>
              <a:gd name="connsiteX7511" fmla="*/ 3667180 w 43671952"/>
              <a:gd name="connsiteY7511" fmla="*/ 13482637 h 23902640"/>
              <a:gd name="connsiteX7512" fmla="*/ 3690994 w 43671952"/>
              <a:gd name="connsiteY7512" fmla="*/ 13063537 h 23902640"/>
              <a:gd name="connsiteX7513" fmla="*/ 3576696 w 43671952"/>
              <a:gd name="connsiteY7513" fmla="*/ 12873037 h 23902640"/>
              <a:gd name="connsiteX7514" fmla="*/ 3424288 w 43671952"/>
              <a:gd name="connsiteY7514" fmla="*/ 12954000 h 23902640"/>
              <a:gd name="connsiteX7515" fmla="*/ 3219502 w 43671952"/>
              <a:gd name="connsiteY7515" fmla="*/ 12839700 h 23902640"/>
              <a:gd name="connsiteX7516" fmla="*/ 3233796 w 43671952"/>
              <a:gd name="connsiteY7516" fmla="*/ 12701587 h 23902640"/>
              <a:gd name="connsiteX7517" fmla="*/ 3057578 w 43671952"/>
              <a:gd name="connsiteY7517" fmla="*/ 12515849 h 23902640"/>
              <a:gd name="connsiteX7518" fmla="*/ 2776591 w 43671952"/>
              <a:gd name="connsiteY7518" fmla="*/ 12549187 h 23902640"/>
              <a:gd name="connsiteX7519" fmla="*/ 2338442 w 43671952"/>
              <a:gd name="connsiteY7519" fmla="*/ 12796837 h 23902640"/>
              <a:gd name="connsiteX7520" fmla="*/ 2086030 w 43671952"/>
              <a:gd name="connsiteY7520" fmla="*/ 12687299 h 23902640"/>
              <a:gd name="connsiteX7521" fmla="*/ 1747893 w 43671952"/>
              <a:gd name="connsiteY7521" fmla="*/ 12815887 h 23902640"/>
              <a:gd name="connsiteX7522" fmla="*/ 1500252 w 43671952"/>
              <a:gd name="connsiteY7522" fmla="*/ 12725400 h 23902640"/>
              <a:gd name="connsiteX7523" fmla="*/ 1290695 w 43671952"/>
              <a:gd name="connsiteY7523" fmla="*/ 12392024 h 23902640"/>
              <a:gd name="connsiteX7524" fmla="*/ 1181168 w 43671952"/>
              <a:gd name="connsiteY7524" fmla="*/ 12134850 h 23902640"/>
              <a:gd name="connsiteX7525" fmla="*/ 1138299 w 43671952"/>
              <a:gd name="connsiteY7525" fmla="*/ 11825451 h 23902640"/>
              <a:gd name="connsiteX7526" fmla="*/ 1043054 w 43671952"/>
              <a:gd name="connsiteY7526" fmla="*/ 11677813 h 23902640"/>
              <a:gd name="connsiteX7527" fmla="*/ 1119247 w 43671952"/>
              <a:gd name="connsiteY7527" fmla="*/ 11425402 h 23902640"/>
              <a:gd name="connsiteX7528" fmla="*/ 1125205 w 43671952"/>
              <a:gd name="connsiteY7528" fmla="*/ 11423511 h 23902640"/>
              <a:gd name="connsiteX7529" fmla="*/ 1121509 w 43671952"/>
              <a:gd name="connsiteY7529" fmla="*/ 11419927 h 23902640"/>
              <a:gd name="connsiteX7530" fmla="*/ 1133539 w 43671952"/>
              <a:gd name="connsiteY7530" fmla="*/ 11398414 h 23902640"/>
              <a:gd name="connsiteX7531" fmla="*/ 959881 w 43671952"/>
              <a:gd name="connsiteY7531" fmla="*/ 11424938 h 23902640"/>
              <a:gd name="connsiteX7532" fmla="*/ 1093698 w 43671952"/>
              <a:gd name="connsiteY7532" fmla="*/ 11257667 h 23902640"/>
              <a:gd name="connsiteX7533" fmla="*/ 858238 w 43671952"/>
              <a:gd name="connsiteY7533" fmla="*/ 11318828 h 23902640"/>
              <a:gd name="connsiteX7534" fmla="*/ 974162 w 43671952"/>
              <a:gd name="connsiteY7534" fmla="*/ 11162188 h 23902640"/>
              <a:gd name="connsiteX7535" fmla="*/ 883501 w 43671952"/>
              <a:gd name="connsiteY7535" fmla="*/ 11165845 h 23902640"/>
              <a:gd name="connsiteX7536" fmla="*/ 879557 w 43671952"/>
              <a:gd name="connsiteY7536" fmla="*/ 11091910 h 23902640"/>
              <a:gd name="connsiteX7537" fmla="*/ 1019526 w 43671952"/>
              <a:gd name="connsiteY7537" fmla="*/ 10923886 h 23902640"/>
              <a:gd name="connsiteX7538" fmla="*/ 997812 w 43671952"/>
              <a:gd name="connsiteY7538" fmla="*/ 10839612 h 23902640"/>
              <a:gd name="connsiteX7539" fmla="*/ 1003611 w 43671952"/>
              <a:gd name="connsiteY7539" fmla="*/ 10753482 h 23902640"/>
              <a:gd name="connsiteX7540" fmla="*/ 927936 w 43671952"/>
              <a:gd name="connsiteY7540" fmla="*/ 10682567 h 23902640"/>
              <a:gd name="connsiteX7541" fmla="*/ 1071397 w 43671952"/>
              <a:gd name="connsiteY7541" fmla="*/ 10555142 h 23902640"/>
              <a:gd name="connsiteX7542" fmla="*/ 1082541 w 43671952"/>
              <a:gd name="connsiteY7542" fmla="*/ 10454780 h 23902640"/>
              <a:gd name="connsiteX7543" fmla="*/ 1028409 w 43671952"/>
              <a:gd name="connsiteY7543" fmla="*/ 10375850 h 23902640"/>
              <a:gd name="connsiteX7544" fmla="*/ 1249816 w 43671952"/>
              <a:gd name="connsiteY7544" fmla="*/ 10086789 h 23902640"/>
              <a:gd name="connsiteX7545" fmla="*/ 1394777 w 43671952"/>
              <a:gd name="connsiteY7545" fmla="*/ 9651892 h 23902640"/>
              <a:gd name="connsiteX7546" fmla="*/ 1461681 w 43671952"/>
              <a:gd name="connsiteY7546" fmla="*/ 9406567 h 23902640"/>
              <a:gd name="connsiteX7547" fmla="*/ 1461681 w 43671952"/>
              <a:gd name="connsiteY7547" fmla="*/ 9328508 h 23902640"/>
              <a:gd name="connsiteX7548" fmla="*/ 1305565 w 43671952"/>
              <a:gd name="connsiteY7548" fmla="*/ 9350811 h 23902640"/>
              <a:gd name="connsiteX7549" fmla="*/ 1539738 w 43671952"/>
              <a:gd name="connsiteY7549" fmla="*/ 9150090 h 23902640"/>
              <a:gd name="connsiteX7550" fmla="*/ 1589223 w 43671952"/>
              <a:gd name="connsiteY7550" fmla="*/ 8935079 h 23902640"/>
              <a:gd name="connsiteX7551" fmla="*/ 1784313 w 43671952"/>
              <a:gd name="connsiteY7551" fmla="*/ 8786107 h 23902640"/>
              <a:gd name="connsiteX7552" fmla="*/ 1952334 w 43671952"/>
              <a:gd name="connsiteY7552" fmla="*/ 8503318 h 23902640"/>
              <a:gd name="connsiteX7553" fmla="*/ 2074995 w 43671952"/>
              <a:gd name="connsiteY7553" fmla="*/ 8402956 h 23902640"/>
              <a:gd name="connsiteX7554" fmla="*/ 2309174 w 43671952"/>
              <a:gd name="connsiteY7554" fmla="*/ 8213386 h 23902640"/>
              <a:gd name="connsiteX7555" fmla="*/ 2409536 w 43671952"/>
              <a:gd name="connsiteY7555" fmla="*/ 8023815 h 23902640"/>
              <a:gd name="connsiteX7556" fmla="*/ 2666010 w 43671952"/>
              <a:gd name="connsiteY7556" fmla="*/ 7979211 h 23902640"/>
              <a:gd name="connsiteX7557" fmla="*/ 2795817 w 43671952"/>
              <a:gd name="connsiteY7557" fmla="*/ 7834245 h 23902640"/>
              <a:gd name="connsiteX7558" fmla="*/ 2912968 w 43671952"/>
              <a:gd name="connsiteY7558" fmla="*/ 7802258 h 23902640"/>
              <a:gd name="connsiteX7559" fmla="*/ 2978246 w 43671952"/>
              <a:gd name="connsiteY7559" fmla="*/ 7700271 h 23902640"/>
              <a:gd name="connsiteX7560" fmla="*/ 3067450 w 43671952"/>
              <a:gd name="connsiteY7560" fmla="*/ 7432646 h 23902640"/>
              <a:gd name="connsiteX7561" fmla="*/ 3279326 w 43671952"/>
              <a:gd name="connsiteY7561" fmla="*/ 7187316 h 23902640"/>
              <a:gd name="connsiteX7562" fmla="*/ 3667883 w 43671952"/>
              <a:gd name="connsiteY7562" fmla="*/ 7011392 h 23902640"/>
              <a:gd name="connsiteX7563" fmla="*/ 3914077 w 43671952"/>
              <a:gd name="connsiteY7563" fmla="*/ 6716582 h 23902640"/>
              <a:gd name="connsiteX7564" fmla="*/ 4048242 w 43671952"/>
              <a:gd name="connsiteY7564" fmla="*/ 6864802 h 23902640"/>
              <a:gd name="connsiteX7565" fmla="*/ 4294082 w 43671952"/>
              <a:gd name="connsiteY7565" fmla="*/ 6886232 h 23902640"/>
              <a:gd name="connsiteX7566" fmla="*/ 4620722 w 43671952"/>
              <a:gd name="connsiteY7566" fmla="*/ 6722100 h 23902640"/>
              <a:gd name="connsiteX7567" fmla="*/ 4747119 w 43671952"/>
              <a:gd name="connsiteY7567" fmla="*/ 6704242 h 23902640"/>
              <a:gd name="connsiteX7568" fmla="*/ 4862796 w 43671952"/>
              <a:gd name="connsiteY7568" fmla="*/ 6707813 h 23902640"/>
              <a:gd name="connsiteX7569" fmla="*/ 5062765 w 43671952"/>
              <a:gd name="connsiteY7569" fmla="*/ 6726981 h 23902640"/>
              <a:gd name="connsiteX7570" fmla="*/ 5184560 w 43671952"/>
              <a:gd name="connsiteY7570" fmla="*/ 6785116 h 23902640"/>
              <a:gd name="connsiteX7571" fmla="*/ 5274520 w 43671952"/>
              <a:gd name="connsiteY7571" fmla="*/ 6730117 h 23902640"/>
              <a:gd name="connsiteX7572" fmla="*/ 5333416 w 43671952"/>
              <a:gd name="connsiteY7572" fmla="*/ 6793014 h 23902640"/>
              <a:gd name="connsiteX7573" fmla="*/ 5409966 w 43671952"/>
              <a:gd name="connsiteY7573" fmla="*/ 6743648 h 23902640"/>
              <a:gd name="connsiteX7574" fmla="*/ 5468856 w 43671952"/>
              <a:gd name="connsiteY7574" fmla="*/ 6792261 h 23902640"/>
              <a:gd name="connsiteX7575" fmla="*/ 5633745 w 43671952"/>
              <a:gd name="connsiteY7575" fmla="*/ 6746030 h 23902640"/>
              <a:gd name="connsiteX7576" fmla="*/ 5654531 w 43671952"/>
              <a:gd name="connsiteY7576" fmla="*/ 6852779 h 23902640"/>
              <a:gd name="connsiteX7577" fmla="*/ 5839347 w 43671952"/>
              <a:gd name="connsiteY7577" fmla="*/ 6804924 h 23902640"/>
              <a:gd name="connsiteX7578" fmla="*/ 5810649 w 43671952"/>
              <a:gd name="connsiteY7578" fmla="*/ 6886232 h 23902640"/>
              <a:gd name="connsiteX7579" fmla="*/ 5654531 w 43671952"/>
              <a:gd name="connsiteY7579" fmla="*/ 7008898 h 23902640"/>
              <a:gd name="connsiteX7580" fmla="*/ 5665689 w 43671952"/>
              <a:gd name="connsiteY7580" fmla="*/ 7142711 h 23902640"/>
              <a:gd name="connsiteX7581" fmla="*/ 5559804 w 43671952"/>
              <a:gd name="connsiteY7581" fmla="*/ 7211129 h 23902640"/>
              <a:gd name="connsiteX7582" fmla="*/ 5549412 w 43671952"/>
              <a:gd name="connsiteY7582" fmla="*/ 7306728 h 23902640"/>
              <a:gd name="connsiteX7583" fmla="*/ 5487270 w 43671952"/>
              <a:gd name="connsiteY7583" fmla="*/ 7298829 h 23902640"/>
              <a:gd name="connsiteX7584" fmla="*/ 5411590 w 43671952"/>
              <a:gd name="connsiteY7584" fmla="*/ 7337914 h 23902640"/>
              <a:gd name="connsiteX7585" fmla="*/ 5523852 w 43671952"/>
              <a:gd name="connsiteY7585" fmla="*/ 7440544 h 23902640"/>
              <a:gd name="connsiteX7586" fmla="*/ 5475363 w 43671952"/>
              <a:gd name="connsiteY7586" fmla="*/ 7538637 h 23902640"/>
              <a:gd name="connsiteX7587" fmla="*/ 5554171 w 43671952"/>
              <a:gd name="connsiteY7587" fmla="*/ 7533005 h 23902640"/>
              <a:gd name="connsiteX7588" fmla="*/ 5821799 w 43671952"/>
              <a:gd name="connsiteY7588" fmla="*/ 7732099 h 23902640"/>
              <a:gd name="connsiteX7589" fmla="*/ 5820175 w 43671952"/>
              <a:gd name="connsiteY7589" fmla="*/ 7935477 h 23902640"/>
              <a:gd name="connsiteX7590" fmla="*/ 5926169 w 43671952"/>
              <a:gd name="connsiteY7590" fmla="*/ 7918577 h 23902640"/>
              <a:gd name="connsiteX7591" fmla="*/ 5977917 w 43671952"/>
              <a:gd name="connsiteY7591" fmla="*/ 8023815 h 23902640"/>
              <a:gd name="connsiteX7592" fmla="*/ 6100586 w 43671952"/>
              <a:gd name="connsiteY7592" fmla="*/ 8146478 h 23902640"/>
              <a:gd name="connsiteX7593" fmla="*/ 6286261 w 43671952"/>
              <a:gd name="connsiteY7593" fmla="*/ 8030960 h 23902640"/>
              <a:gd name="connsiteX7594" fmla="*/ 6312454 w 43671952"/>
              <a:gd name="connsiteY7594" fmla="*/ 7890002 h 23902640"/>
              <a:gd name="connsiteX7595" fmla="*/ 6423965 w 43671952"/>
              <a:gd name="connsiteY7595" fmla="*/ 7767177 h 23902640"/>
              <a:gd name="connsiteX7596" fmla="*/ 6689093 w 43671952"/>
              <a:gd name="connsiteY7596" fmla="*/ 7736864 h 23902640"/>
              <a:gd name="connsiteX7597" fmla="*/ 6726560 w 43671952"/>
              <a:gd name="connsiteY7597" fmla="*/ 7874088 h 23902640"/>
              <a:gd name="connsiteX7598" fmla="*/ 6957867 w 43671952"/>
              <a:gd name="connsiteY7598" fmla="*/ 8049369 h 23902640"/>
              <a:gd name="connsiteX7599" fmla="*/ 7182520 w 43671952"/>
              <a:gd name="connsiteY7599" fmla="*/ 8168779 h 23902640"/>
              <a:gd name="connsiteX7600" fmla="*/ 7484470 w 43671952"/>
              <a:gd name="connsiteY7600" fmla="*/ 8096357 h 23902640"/>
              <a:gd name="connsiteX7601" fmla="*/ 7598885 w 43671952"/>
              <a:gd name="connsiteY7601" fmla="*/ 8127368 h 23902640"/>
              <a:gd name="connsiteX7602" fmla="*/ 7709442 w 43671952"/>
              <a:gd name="connsiteY7602" fmla="*/ 8195490 h 23902640"/>
              <a:gd name="connsiteX7603" fmla="*/ 7714624 w 43671952"/>
              <a:gd name="connsiteY7603" fmla="*/ 8213561 h 23902640"/>
              <a:gd name="connsiteX7604" fmla="*/ 7897488 w 43671952"/>
              <a:gd name="connsiteY7604" fmla="*/ 8144987 h 23902640"/>
              <a:gd name="connsiteX7605" fmla="*/ 8118469 w 43671952"/>
              <a:gd name="connsiteY7605" fmla="*/ 7779073 h 23902640"/>
              <a:gd name="connsiteX7606" fmla="*/ 8347073 w 43671952"/>
              <a:gd name="connsiteY7606" fmla="*/ 7443794 h 23902640"/>
              <a:gd name="connsiteX7607" fmla="*/ 8423273 w 43671952"/>
              <a:gd name="connsiteY7607" fmla="*/ 7306632 h 23902640"/>
              <a:gd name="connsiteX7608" fmla="*/ 8324213 w 43671952"/>
              <a:gd name="connsiteY7608" fmla="*/ 7314252 h 23902640"/>
              <a:gd name="connsiteX7609" fmla="*/ 8263249 w 43671952"/>
              <a:gd name="connsiteY7609" fmla="*/ 7283773 h 23902640"/>
              <a:gd name="connsiteX7610" fmla="*/ 8110847 w 43671952"/>
              <a:gd name="connsiteY7610" fmla="*/ 7359972 h 23902640"/>
              <a:gd name="connsiteX7611" fmla="*/ 7950828 w 43671952"/>
              <a:gd name="connsiteY7611" fmla="*/ 7321870 h 23902640"/>
              <a:gd name="connsiteX7612" fmla="*/ 7905233 w 43671952"/>
              <a:gd name="connsiteY7612" fmla="*/ 7237195 h 23902640"/>
              <a:gd name="connsiteX7613" fmla="*/ 7858436 w 43671952"/>
              <a:gd name="connsiteY7613" fmla="*/ 7219956 h 23902640"/>
              <a:gd name="connsiteX7614" fmla="*/ 7720322 w 43671952"/>
              <a:gd name="connsiteY7614" fmla="*/ 7315203 h 23902640"/>
              <a:gd name="connsiteX7615" fmla="*/ 7696510 w 43671952"/>
              <a:gd name="connsiteY7615" fmla="*/ 7272342 h 23902640"/>
              <a:gd name="connsiteX7616" fmla="*/ 7663176 w 43671952"/>
              <a:gd name="connsiteY7616" fmla="*/ 7177094 h 23902640"/>
              <a:gd name="connsiteX7617" fmla="*/ 7534588 w 43671952"/>
              <a:gd name="connsiteY7617" fmla="*/ 7215193 h 23902640"/>
              <a:gd name="connsiteX7618" fmla="*/ 7477439 w 43671952"/>
              <a:gd name="connsiteY7618" fmla="*/ 7181856 h 23902640"/>
              <a:gd name="connsiteX7619" fmla="*/ 7544109 w 43671952"/>
              <a:gd name="connsiteY7619" fmla="*/ 7053266 h 23902640"/>
              <a:gd name="connsiteX7620" fmla="*/ 7548876 w 43671952"/>
              <a:gd name="connsiteY7620" fmla="*/ 6981829 h 23902640"/>
              <a:gd name="connsiteX7621" fmla="*/ 7510774 w 43671952"/>
              <a:gd name="connsiteY7621" fmla="*/ 6886580 h 23902640"/>
              <a:gd name="connsiteX7622" fmla="*/ 7558396 w 43671952"/>
              <a:gd name="connsiteY7622" fmla="*/ 6877055 h 23902640"/>
              <a:gd name="connsiteX7623" fmla="*/ 7610786 w 43671952"/>
              <a:gd name="connsiteY7623" fmla="*/ 6791328 h 23902640"/>
              <a:gd name="connsiteX7624" fmla="*/ 7644121 w 43671952"/>
              <a:gd name="connsiteY7624" fmla="*/ 6629404 h 23902640"/>
              <a:gd name="connsiteX7625" fmla="*/ 7696510 w 43671952"/>
              <a:gd name="connsiteY7625" fmla="*/ 6581778 h 23902640"/>
              <a:gd name="connsiteX7626" fmla="*/ 7796524 w 43671952"/>
              <a:gd name="connsiteY7626" fmla="*/ 6596066 h 23902640"/>
              <a:gd name="connsiteX7627" fmla="*/ 7882249 w 43671952"/>
              <a:gd name="connsiteY7627" fmla="*/ 6610356 h 23902640"/>
              <a:gd name="connsiteX7628" fmla="*/ 8072748 w 43671952"/>
              <a:gd name="connsiteY7628" fmla="*/ 6486528 h 23902640"/>
              <a:gd name="connsiteX7629" fmla="*/ 8215623 w 43671952"/>
              <a:gd name="connsiteY7629" fmla="*/ 6500816 h 23902640"/>
              <a:gd name="connsiteX7630" fmla="*/ 8387075 w 43671952"/>
              <a:gd name="connsiteY7630" fmla="*/ 6391279 h 23902640"/>
              <a:gd name="connsiteX7631" fmla="*/ 8725209 w 43671952"/>
              <a:gd name="connsiteY7631" fmla="*/ 6381755 h 23902640"/>
              <a:gd name="connsiteX7632" fmla="*/ 8734735 w 43671952"/>
              <a:gd name="connsiteY7632" fmla="*/ 6443667 h 23902640"/>
              <a:gd name="connsiteX7633" fmla="*/ 8787123 w 43671952"/>
              <a:gd name="connsiteY7633" fmla="*/ 6543678 h 23902640"/>
              <a:gd name="connsiteX7634" fmla="*/ 8987147 w 43671952"/>
              <a:gd name="connsiteY7634" fmla="*/ 6657980 h 23902640"/>
              <a:gd name="connsiteX7635" fmla="*/ 9282425 w 43671952"/>
              <a:gd name="connsiteY7635" fmla="*/ 6672268 h 23902640"/>
              <a:gd name="connsiteX7636" fmla="*/ 9425297 w 43671952"/>
              <a:gd name="connsiteY7636" fmla="*/ 6510342 h 23902640"/>
              <a:gd name="connsiteX7637" fmla="*/ 9391962 w 43671952"/>
              <a:gd name="connsiteY7637" fmla="*/ 6296030 h 23902640"/>
              <a:gd name="connsiteX7638" fmla="*/ 9249085 w 43671952"/>
              <a:gd name="connsiteY7638" fmla="*/ 6115056 h 23902640"/>
              <a:gd name="connsiteX7639" fmla="*/ 9187174 w 43671952"/>
              <a:gd name="connsiteY7639" fmla="*/ 5943602 h 23902640"/>
              <a:gd name="connsiteX7640" fmla="*/ 9244324 w 43671952"/>
              <a:gd name="connsiteY7640" fmla="*/ 5881691 h 23902640"/>
              <a:gd name="connsiteX7641" fmla="*/ 9310998 w 43671952"/>
              <a:gd name="connsiteY7641" fmla="*/ 5938841 h 23902640"/>
              <a:gd name="connsiteX7642" fmla="*/ 9387197 w 43671952"/>
              <a:gd name="connsiteY7642" fmla="*/ 5810253 h 23902640"/>
              <a:gd name="connsiteX7643" fmla="*/ 9430063 w 43671952"/>
              <a:gd name="connsiteY7643" fmla="*/ 5781679 h 23902640"/>
              <a:gd name="connsiteX7644" fmla="*/ 9391962 w 43671952"/>
              <a:gd name="connsiteY7644" fmla="*/ 5729292 h 23902640"/>
              <a:gd name="connsiteX7645" fmla="*/ 9591987 w 43671952"/>
              <a:gd name="connsiteY7645" fmla="*/ 5710242 h 23902640"/>
              <a:gd name="connsiteX7646" fmla="*/ 9477689 w 43671952"/>
              <a:gd name="connsiteY7646" fmla="*/ 5681667 h 23902640"/>
              <a:gd name="connsiteX7647" fmla="*/ 9339575 w 43671952"/>
              <a:gd name="connsiteY7647" fmla="*/ 5672141 h 23902640"/>
              <a:gd name="connsiteX7648" fmla="*/ 9282425 w 43671952"/>
              <a:gd name="connsiteY7648" fmla="*/ 5729292 h 23902640"/>
              <a:gd name="connsiteX7649" fmla="*/ 9234801 w 43671952"/>
              <a:gd name="connsiteY7649" fmla="*/ 5691191 h 23902640"/>
              <a:gd name="connsiteX7650" fmla="*/ 9139548 w 43671952"/>
              <a:gd name="connsiteY7650" fmla="*/ 5743578 h 23902640"/>
              <a:gd name="connsiteX7651" fmla="*/ 8963335 w 43671952"/>
              <a:gd name="connsiteY7651" fmla="*/ 5729292 h 23902640"/>
              <a:gd name="connsiteX7652" fmla="*/ 8982385 w 43671952"/>
              <a:gd name="connsiteY7652" fmla="*/ 5776919 h 23902640"/>
              <a:gd name="connsiteX7653" fmla="*/ 8958575 w 43671952"/>
              <a:gd name="connsiteY7653" fmla="*/ 5838830 h 23902640"/>
              <a:gd name="connsiteX7654" fmla="*/ 9196698 w 43671952"/>
              <a:gd name="connsiteY7654" fmla="*/ 5848352 h 23902640"/>
              <a:gd name="connsiteX7655" fmla="*/ 9191935 w 43671952"/>
              <a:gd name="connsiteY7655" fmla="*/ 5857879 h 23902640"/>
              <a:gd name="connsiteX7656" fmla="*/ 8944287 w 43671952"/>
              <a:gd name="connsiteY7656" fmla="*/ 5972179 h 23902640"/>
              <a:gd name="connsiteX7657" fmla="*/ 8777603 w 43671952"/>
              <a:gd name="connsiteY7657" fmla="*/ 6005516 h 23902640"/>
              <a:gd name="connsiteX7658" fmla="*/ 8749023 w 43671952"/>
              <a:gd name="connsiteY7658" fmla="*/ 5957892 h 23902640"/>
              <a:gd name="connsiteX7659" fmla="*/ 8768073 w 43671952"/>
              <a:gd name="connsiteY7659" fmla="*/ 5853118 h 23902640"/>
              <a:gd name="connsiteX7660" fmla="*/ 8753785 w 43671952"/>
              <a:gd name="connsiteY7660" fmla="*/ 5819779 h 23902640"/>
              <a:gd name="connsiteX7661" fmla="*/ 8806173 w 43671952"/>
              <a:gd name="connsiteY7661" fmla="*/ 5795969 h 23902640"/>
              <a:gd name="connsiteX7662" fmla="*/ 8887134 w 43671952"/>
              <a:gd name="connsiteY7662" fmla="*/ 5729292 h 23902640"/>
              <a:gd name="connsiteX7663" fmla="*/ 8820461 w 43671952"/>
              <a:gd name="connsiteY7663" fmla="*/ 5700718 h 23902640"/>
              <a:gd name="connsiteX7664" fmla="*/ 8753785 w 43671952"/>
              <a:gd name="connsiteY7664" fmla="*/ 5619752 h 23902640"/>
              <a:gd name="connsiteX7665" fmla="*/ 8606149 w 43671952"/>
              <a:gd name="connsiteY7665" fmla="*/ 5610230 h 23902640"/>
              <a:gd name="connsiteX7666" fmla="*/ 8477561 w 43671952"/>
              <a:gd name="connsiteY7666" fmla="*/ 5724531 h 23902640"/>
              <a:gd name="connsiteX7667" fmla="*/ 8382310 w 43671952"/>
              <a:gd name="connsiteY7667" fmla="*/ 5872168 h 23902640"/>
              <a:gd name="connsiteX7668" fmla="*/ 8291824 w 43671952"/>
              <a:gd name="connsiteY7668" fmla="*/ 5862640 h 23902640"/>
              <a:gd name="connsiteX7669" fmla="*/ 8220386 w 43671952"/>
              <a:gd name="connsiteY7669" fmla="*/ 6000753 h 23902640"/>
              <a:gd name="connsiteX7670" fmla="*/ 8077509 w 43671952"/>
              <a:gd name="connsiteY7670" fmla="*/ 6076954 h 23902640"/>
              <a:gd name="connsiteX7671" fmla="*/ 7982260 w 43671952"/>
              <a:gd name="connsiteY7671" fmla="*/ 6143627 h 23902640"/>
              <a:gd name="connsiteX7672" fmla="*/ 7977499 w 43671952"/>
              <a:gd name="connsiteY7672" fmla="*/ 6453194 h 23902640"/>
              <a:gd name="connsiteX7673" fmla="*/ 7887009 w 43671952"/>
              <a:gd name="connsiteY7673" fmla="*/ 6477003 h 23902640"/>
              <a:gd name="connsiteX7674" fmla="*/ 7815573 w 43671952"/>
              <a:gd name="connsiteY7674" fmla="*/ 6457955 h 23902640"/>
              <a:gd name="connsiteX7675" fmla="*/ 7658409 w 43671952"/>
              <a:gd name="connsiteY7675" fmla="*/ 6553202 h 23902640"/>
              <a:gd name="connsiteX7676" fmla="*/ 7653648 w 43671952"/>
              <a:gd name="connsiteY7676" fmla="*/ 6462718 h 23902640"/>
              <a:gd name="connsiteX7677" fmla="*/ 7591738 w 43671952"/>
              <a:gd name="connsiteY7677" fmla="*/ 6419857 h 23902640"/>
              <a:gd name="connsiteX7678" fmla="*/ 7425049 w 43671952"/>
              <a:gd name="connsiteY7678" fmla="*/ 6410328 h 23902640"/>
              <a:gd name="connsiteX7679" fmla="*/ 7415529 w 43671952"/>
              <a:gd name="connsiteY7679" fmla="*/ 6567493 h 23902640"/>
              <a:gd name="connsiteX7680" fmla="*/ 7353617 w 43671952"/>
              <a:gd name="connsiteY7680" fmla="*/ 6543678 h 23902640"/>
              <a:gd name="connsiteX7681" fmla="*/ 7348851 w 43671952"/>
              <a:gd name="connsiteY7681" fmla="*/ 6457955 h 23902640"/>
              <a:gd name="connsiteX7682" fmla="*/ 7286940 w 43671952"/>
              <a:gd name="connsiteY7682" fmla="*/ 6457955 h 23902640"/>
              <a:gd name="connsiteX7683" fmla="*/ 7277413 w 43671952"/>
              <a:gd name="connsiteY7683" fmla="*/ 6529393 h 23902640"/>
              <a:gd name="connsiteX7684" fmla="*/ 7244078 w 43671952"/>
              <a:gd name="connsiteY7684" fmla="*/ 6557965 h 23902640"/>
              <a:gd name="connsiteX7685" fmla="*/ 7248838 w 43671952"/>
              <a:gd name="connsiteY7685" fmla="*/ 6677028 h 23902640"/>
              <a:gd name="connsiteX7686" fmla="*/ 7182164 w 43671952"/>
              <a:gd name="connsiteY7686" fmla="*/ 6686553 h 23902640"/>
              <a:gd name="connsiteX7687" fmla="*/ 7163113 w 43671952"/>
              <a:gd name="connsiteY7687" fmla="*/ 6738940 h 23902640"/>
              <a:gd name="connsiteX7688" fmla="*/ 7215502 w 43671952"/>
              <a:gd name="connsiteY7688" fmla="*/ 6800856 h 23902640"/>
              <a:gd name="connsiteX7689" fmla="*/ 7234551 w 43671952"/>
              <a:gd name="connsiteY7689" fmla="*/ 6896106 h 23902640"/>
              <a:gd name="connsiteX7690" fmla="*/ 7186925 w 43671952"/>
              <a:gd name="connsiteY7690" fmla="*/ 6943732 h 23902640"/>
              <a:gd name="connsiteX7691" fmla="*/ 7053574 w 43671952"/>
              <a:gd name="connsiteY7691" fmla="*/ 6953255 h 23902640"/>
              <a:gd name="connsiteX7692" fmla="*/ 7005949 w 43671952"/>
              <a:gd name="connsiteY7692" fmla="*/ 7153278 h 23902640"/>
              <a:gd name="connsiteX7693" fmla="*/ 6915194 w 43671952"/>
              <a:gd name="connsiteY7693" fmla="*/ 7110418 h 23902640"/>
              <a:gd name="connsiteX7694" fmla="*/ 6877091 w 43671952"/>
              <a:gd name="connsiteY7694" fmla="*/ 6991354 h 23902640"/>
              <a:gd name="connsiteX7695" fmla="*/ 6924986 w 43671952"/>
              <a:gd name="connsiteY7695" fmla="*/ 6958019 h 23902640"/>
              <a:gd name="connsiteX7696" fmla="*/ 6939274 w 43671952"/>
              <a:gd name="connsiteY7696" fmla="*/ 6881816 h 23902640"/>
              <a:gd name="connsiteX7697" fmla="*/ 6977374 w 43671952"/>
              <a:gd name="connsiteY7697" fmla="*/ 6891342 h 23902640"/>
              <a:gd name="connsiteX7698" fmla="*/ 7010710 w 43671952"/>
              <a:gd name="connsiteY7698" fmla="*/ 6853241 h 23902640"/>
              <a:gd name="connsiteX7699" fmla="*/ 7091676 w 43671952"/>
              <a:gd name="connsiteY7699" fmla="*/ 6896106 h 23902640"/>
              <a:gd name="connsiteX7700" fmla="*/ 7139300 w 43671952"/>
              <a:gd name="connsiteY7700" fmla="*/ 6872294 h 23902640"/>
              <a:gd name="connsiteX7701" fmla="*/ 6986898 w 43671952"/>
              <a:gd name="connsiteY7701" fmla="*/ 6805617 h 23902640"/>
              <a:gd name="connsiteX7702" fmla="*/ 6963086 w 43671952"/>
              <a:gd name="connsiteY7702" fmla="*/ 6743704 h 23902640"/>
              <a:gd name="connsiteX7703" fmla="*/ 6982136 w 43671952"/>
              <a:gd name="connsiteY7703" fmla="*/ 6657980 h 23902640"/>
              <a:gd name="connsiteX7704" fmla="*/ 6924986 w 43671952"/>
              <a:gd name="connsiteY7704" fmla="*/ 6586542 h 23902640"/>
              <a:gd name="connsiteX7705" fmla="*/ 6982136 w 43671952"/>
              <a:gd name="connsiteY7705" fmla="*/ 6515104 h 23902640"/>
              <a:gd name="connsiteX7706" fmla="*/ 6963086 w 43671952"/>
              <a:gd name="connsiteY7706" fmla="*/ 6448430 h 23902640"/>
              <a:gd name="connsiteX7707" fmla="*/ 6939274 w 43671952"/>
              <a:gd name="connsiteY7707" fmla="*/ 6348420 h 23902640"/>
              <a:gd name="connsiteX7708" fmla="*/ 7029760 w 43671952"/>
              <a:gd name="connsiteY7708" fmla="*/ 6281741 h 23902640"/>
              <a:gd name="connsiteX7709" fmla="*/ 7047317 w 43671952"/>
              <a:gd name="connsiteY7709" fmla="*/ 6197480 h 23902640"/>
              <a:gd name="connsiteX7710" fmla="*/ 7044050 w 43671952"/>
              <a:gd name="connsiteY7710" fmla="*/ 6034093 h 23902640"/>
              <a:gd name="connsiteX7711" fmla="*/ 6986898 w 43671952"/>
              <a:gd name="connsiteY7711" fmla="*/ 5981705 h 23902640"/>
              <a:gd name="connsiteX7712" fmla="*/ 7010710 w 43671952"/>
              <a:gd name="connsiteY7712" fmla="*/ 5929317 h 23902640"/>
              <a:gd name="connsiteX7713" fmla="*/ 6896146 w 43671952"/>
              <a:gd name="connsiteY7713" fmla="*/ 5819779 h 23902640"/>
              <a:gd name="connsiteX7714" fmla="*/ 6867566 w 43671952"/>
              <a:gd name="connsiteY7714" fmla="*/ 5600701 h 23902640"/>
              <a:gd name="connsiteX7715" fmla="*/ 6915194 w 43671952"/>
              <a:gd name="connsiteY7715" fmla="*/ 5500690 h 23902640"/>
              <a:gd name="connsiteX7716" fmla="*/ 6824710 w 43671952"/>
              <a:gd name="connsiteY7716" fmla="*/ 5557843 h 23902640"/>
              <a:gd name="connsiteX7717" fmla="*/ 6767560 w 43671952"/>
              <a:gd name="connsiteY7717" fmla="*/ 5553081 h 23902640"/>
              <a:gd name="connsiteX7718" fmla="*/ 6853285 w 43671952"/>
              <a:gd name="connsiteY7718" fmla="*/ 5414966 h 23902640"/>
              <a:gd name="connsiteX7719" fmla="*/ 6786615 w 43671952"/>
              <a:gd name="connsiteY7719" fmla="*/ 5410206 h 23902640"/>
              <a:gd name="connsiteX7720" fmla="*/ 6734218 w 43671952"/>
              <a:gd name="connsiteY7720" fmla="*/ 5443543 h 23902640"/>
              <a:gd name="connsiteX7721" fmla="*/ 6691355 w 43671952"/>
              <a:gd name="connsiteY7721" fmla="*/ 5519741 h 23902640"/>
              <a:gd name="connsiteX7722" fmla="*/ 6619918 w 43671952"/>
              <a:gd name="connsiteY7722" fmla="*/ 5586419 h 23902640"/>
              <a:gd name="connsiteX7723" fmla="*/ 6610396 w 43671952"/>
              <a:gd name="connsiteY7723" fmla="*/ 5938841 h 23902640"/>
              <a:gd name="connsiteX7724" fmla="*/ 6638966 w 43671952"/>
              <a:gd name="connsiteY7724" fmla="*/ 6010277 h 23902640"/>
              <a:gd name="connsiteX7725" fmla="*/ 6738985 w 43671952"/>
              <a:gd name="connsiteY7725" fmla="*/ 6067430 h 23902640"/>
              <a:gd name="connsiteX7726" fmla="*/ 6724691 w 43671952"/>
              <a:gd name="connsiteY7726" fmla="*/ 6229357 h 23902640"/>
              <a:gd name="connsiteX7727" fmla="*/ 6838994 w 43671952"/>
              <a:gd name="connsiteY7727" fmla="*/ 6396041 h 23902640"/>
              <a:gd name="connsiteX7728" fmla="*/ 6800896 w 43671952"/>
              <a:gd name="connsiteY7728" fmla="*/ 6419857 h 23902640"/>
              <a:gd name="connsiteX7729" fmla="*/ 6691355 w 43671952"/>
              <a:gd name="connsiteY7729" fmla="*/ 6376994 h 23902640"/>
              <a:gd name="connsiteX7730" fmla="*/ 6629446 w 43671952"/>
              <a:gd name="connsiteY7730" fmla="*/ 6424616 h 23902640"/>
              <a:gd name="connsiteX7731" fmla="*/ 6643740 w 43671952"/>
              <a:gd name="connsiteY7731" fmla="*/ 6496054 h 23902640"/>
              <a:gd name="connsiteX7732" fmla="*/ 6572296 w 43671952"/>
              <a:gd name="connsiteY7732" fmla="*/ 6629404 h 23902640"/>
              <a:gd name="connsiteX7733" fmla="*/ 6372273 w 43671952"/>
              <a:gd name="connsiteY7733" fmla="*/ 6719894 h 23902640"/>
              <a:gd name="connsiteX7734" fmla="*/ 6500857 w 43671952"/>
              <a:gd name="connsiteY7734" fmla="*/ 6553202 h 23902640"/>
              <a:gd name="connsiteX7735" fmla="*/ 6505618 w 43671952"/>
              <a:gd name="connsiteY7735" fmla="*/ 6391279 h 23902640"/>
              <a:gd name="connsiteX7736" fmla="*/ 6481812 w 43671952"/>
              <a:gd name="connsiteY7736" fmla="*/ 6376994 h 23902640"/>
              <a:gd name="connsiteX7737" fmla="*/ 6457996 w 43671952"/>
              <a:gd name="connsiteY7737" fmla="*/ 6215065 h 23902640"/>
              <a:gd name="connsiteX7738" fmla="*/ 6338937 w 43671952"/>
              <a:gd name="connsiteY7738" fmla="*/ 6110294 h 23902640"/>
              <a:gd name="connsiteX7739" fmla="*/ 6338937 w 43671952"/>
              <a:gd name="connsiteY7739" fmla="*/ 5938841 h 23902640"/>
              <a:gd name="connsiteX7740" fmla="*/ 6281787 w 43671952"/>
              <a:gd name="connsiteY7740" fmla="*/ 5872168 h 23902640"/>
              <a:gd name="connsiteX7741" fmla="*/ 6343698 w 43671952"/>
              <a:gd name="connsiteY7741" fmla="*/ 5662616 h 23902640"/>
              <a:gd name="connsiteX7742" fmla="*/ 6210348 w 43671952"/>
              <a:gd name="connsiteY7742" fmla="*/ 5553081 h 23902640"/>
              <a:gd name="connsiteX7743" fmla="*/ 6105569 w 43671952"/>
              <a:gd name="connsiteY7743" fmla="*/ 5595943 h 23902640"/>
              <a:gd name="connsiteX7744" fmla="*/ 5919834 w 43671952"/>
              <a:gd name="connsiteY7744" fmla="*/ 5686429 h 23902640"/>
              <a:gd name="connsiteX7745" fmla="*/ 5729337 w 43671952"/>
              <a:gd name="connsiteY7745" fmla="*/ 5629280 h 23902640"/>
              <a:gd name="connsiteX7746" fmla="*/ 5619798 w 43671952"/>
              <a:gd name="connsiteY7746" fmla="*/ 5634043 h 23902640"/>
              <a:gd name="connsiteX7747" fmla="*/ 5519786 w 43671952"/>
              <a:gd name="connsiteY7747" fmla="*/ 5662616 h 23902640"/>
              <a:gd name="connsiteX7748" fmla="*/ 5462636 w 43671952"/>
              <a:gd name="connsiteY7748" fmla="*/ 5810253 h 23902640"/>
              <a:gd name="connsiteX7749" fmla="*/ 5300708 w 43671952"/>
              <a:gd name="connsiteY7749" fmla="*/ 5900745 h 23902640"/>
              <a:gd name="connsiteX7750" fmla="*/ 5195943 w 43671952"/>
              <a:gd name="connsiteY7750" fmla="*/ 5886454 h 23902640"/>
              <a:gd name="connsiteX7751" fmla="*/ 5091163 w 43671952"/>
              <a:gd name="connsiteY7751" fmla="*/ 5943602 h 23902640"/>
              <a:gd name="connsiteX7752" fmla="*/ 5038774 w 43671952"/>
              <a:gd name="connsiteY7752" fmla="*/ 6072191 h 23902640"/>
              <a:gd name="connsiteX7753" fmla="*/ 4829222 w 43671952"/>
              <a:gd name="connsiteY7753" fmla="*/ 6091243 h 23902640"/>
              <a:gd name="connsiteX7754" fmla="*/ 4795882 w 43671952"/>
              <a:gd name="connsiteY7754" fmla="*/ 6119818 h 23902640"/>
              <a:gd name="connsiteX7755" fmla="*/ 4800654 w 43671952"/>
              <a:gd name="connsiteY7755" fmla="*/ 6305556 h 23902640"/>
              <a:gd name="connsiteX7756" fmla="*/ 4738734 w 43671952"/>
              <a:gd name="connsiteY7756" fmla="*/ 6386517 h 23902640"/>
              <a:gd name="connsiteX7757" fmla="*/ 4533946 w 43671952"/>
              <a:gd name="connsiteY7757" fmla="*/ 6500816 h 23902640"/>
              <a:gd name="connsiteX7758" fmla="*/ 4414887 w 43671952"/>
              <a:gd name="connsiteY7758" fmla="*/ 6624641 h 23902640"/>
              <a:gd name="connsiteX7759" fmla="*/ 4272012 w 43671952"/>
              <a:gd name="connsiteY7759" fmla="*/ 6629404 h 23902640"/>
              <a:gd name="connsiteX7760" fmla="*/ 4167236 w 43671952"/>
              <a:gd name="connsiteY7760" fmla="*/ 6581778 h 23902640"/>
              <a:gd name="connsiteX7761" fmla="*/ 3914824 w 43671952"/>
              <a:gd name="connsiteY7761" fmla="*/ 6681795 h 23902640"/>
              <a:gd name="connsiteX7762" fmla="*/ 3910059 w 43671952"/>
              <a:gd name="connsiteY7762" fmla="*/ 6462718 h 23902640"/>
              <a:gd name="connsiteX7763" fmla="*/ 3710038 w 43671952"/>
              <a:gd name="connsiteY7763" fmla="*/ 6400802 h 23902640"/>
              <a:gd name="connsiteX7764" fmla="*/ 3824336 w 43671952"/>
              <a:gd name="connsiteY7764" fmla="*/ 6262694 h 23902640"/>
              <a:gd name="connsiteX7765" fmla="*/ 3919583 w 43671952"/>
              <a:gd name="connsiteY7765" fmla="*/ 6124579 h 23902640"/>
              <a:gd name="connsiteX7766" fmla="*/ 3895773 w 43671952"/>
              <a:gd name="connsiteY7766" fmla="*/ 6067430 h 23902640"/>
              <a:gd name="connsiteX7767" fmla="*/ 4014839 w 43671952"/>
              <a:gd name="connsiteY7767" fmla="*/ 5976941 h 23902640"/>
              <a:gd name="connsiteX7768" fmla="*/ 4162473 w 43671952"/>
              <a:gd name="connsiteY7768" fmla="*/ 5786441 h 23902640"/>
              <a:gd name="connsiteX7769" fmla="*/ 4210103 w 43671952"/>
              <a:gd name="connsiteY7769" fmla="*/ 5629280 h 23902640"/>
              <a:gd name="connsiteX7770" fmla="*/ 4272012 w 43671952"/>
              <a:gd name="connsiteY7770" fmla="*/ 5405442 h 23902640"/>
              <a:gd name="connsiteX7771" fmla="*/ 4329162 w 43671952"/>
              <a:gd name="connsiteY7771" fmla="*/ 5362581 h 23902640"/>
              <a:gd name="connsiteX7772" fmla="*/ 4462517 w 43671952"/>
              <a:gd name="connsiteY7772" fmla="*/ 5319718 h 23902640"/>
              <a:gd name="connsiteX7773" fmla="*/ 4986385 w 43671952"/>
              <a:gd name="connsiteY7773" fmla="*/ 5453068 h 23902640"/>
              <a:gd name="connsiteX7774" fmla="*/ 5129262 w 43671952"/>
              <a:gd name="connsiteY7774" fmla="*/ 5429253 h 23902640"/>
              <a:gd name="connsiteX7775" fmla="*/ 5415008 w 43671952"/>
              <a:gd name="connsiteY7775" fmla="*/ 5053020 h 23902640"/>
              <a:gd name="connsiteX7776" fmla="*/ 5467397 w 43671952"/>
              <a:gd name="connsiteY7776" fmla="*/ 4833941 h 23902640"/>
              <a:gd name="connsiteX7777" fmla="*/ 5324522 w 43671952"/>
              <a:gd name="connsiteY7777" fmla="*/ 4748216 h 23902640"/>
              <a:gd name="connsiteX7778" fmla="*/ 5295947 w 43671952"/>
              <a:gd name="connsiteY7778" fmla="*/ 4686303 h 23902640"/>
              <a:gd name="connsiteX7779" fmla="*/ 5400727 w 43671952"/>
              <a:gd name="connsiteY7779" fmla="*/ 4576768 h 23902640"/>
              <a:gd name="connsiteX7780" fmla="*/ 5515019 w 43671952"/>
              <a:gd name="connsiteY7780" fmla="*/ 4567245 h 23902640"/>
              <a:gd name="connsiteX7781" fmla="*/ 5567407 w 43671952"/>
              <a:gd name="connsiteY7781" fmla="*/ 4572004 h 23902640"/>
              <a:gd name="connsiteX7782" fmla="*/ 5615031 w 43671952"/>
              <a:gd name="connsiteY7782" fmla="*/ 4686303 h 23902640"/>
              <a:gd name="connsiteX7783" fmla="*/ 5686475 w 43671952"/>
              <a:gd name="connsiteY7783" fmla="*/ 4643441 h 23902640"/>
              <a:gd name="connsiteX7784" fmla="*/ 5691236 w 43671952"/>
              <a:gd name="connsiteY7784" fmla="*/ 4557717 h 23902640"/>
              <a:gd name="connsiteX7785" fmla="*/ 5786481 w 43671952"/>
              <a:gd name="connsiteY7785" fmla="*/ 4452942 h 23902640"/>
              <a:gd name="connsiteX7786" fmla="*/ 5938889 w 43671952"/>
              <a:gd name="connsiteY7786" fmla="*/ 4510093 h 23902640"/>
              <a:gd name="connsiteX7787" fmla="*/ 6219878 w 43671952"/>
              <a:gd name="connsiteY7787" fmla="*/ 4414842 h 23902640"/>
              <a:gd name="connsiteX7788" fmla="*/ 6467518 w 43671952"/>
              <a:gd name="connsiteY7788" fmla="*/ 4291018 h 23902640"/>
              <a:gd name="connsiteX7789" fmla="*/ 6624685 w 43671952"/>
              <a:gd name="connsiteY7789" fmla="*/ 4219578 h 23902640"/>
              <a:gd name="connsiteX7790" fmla="*/ 6738985 w 43671952"/>
              <a:gd name="connsiteY7790" fmla="*/ 4090993 h 23902640"/>
              <a:gd name="connsiteX7791" fmla="*/ 6810429 w 43671952"/>
              <a:gd name="connsiteY7791" fmla="*/ 4071942 h 23902640"/>
              <a:gd name="connsiteX7792" fmla="*/ 6786615 w 43671952"/>
              <a:gd name="connsiteY7792" fmla="*/ 4219578 h 23902640"/>
              <a:gd name="connsiteX7793" fmla="*/ 6929748 w 43671952"/>
              <a:gd name="connsiteY7793" fmla="*/ 3976692 h 23902640"/>
              <a:gd name="connsiteX7794" fmla="*/ 7213551 w 43671952"/>
              <a:gd name="connsiteY7794" fmla="*/ 3999577 h 23902640"/>
              <a:gd name="connsiteX7795" fmla="*/ 7333614 w 43671952"/>
              <a:gd name="connsiteY7795" fmla="*/ 3930974 h 23902640"/>
              <a:gd name="connsiteX7796" fmla="*/ 7440291 w 43671952"/>
              <a:gd name="connsiteY7796" fmla="*/ 3770951 h 23902640"/>
              <a:gd name="connsiteX7797" fmla="*/ 7493629 w 43671952"/>
              <a:gd name="connsiteY7797" fmla="*/ 3671891 h 23902640"/>
              <a:gd name="connsiteX7798" fmla="*/ 7531731 w 43671952"/>
              <a:gd name="connsiteY7798" fmla="*/ 3595687 h 23902640"/>
              <a:gd name="connsiteX7799" fmla="*/ 7592686 w 43671952"/>
              <a:gd name="connsiteY7799" fmla="*/ 3633789 h 23902640"/>
              <a:gd name="connsiteX7800" fmla="*/ 7646026 w 43671952"/>
              <a:gd name="connsiteY7800" fmla="*/ 3534728 h 23902640"/>
              <a:gd name="connsiteX7801" fmla="*/ 7806046 w 43671952"/>
              <a:gd name="connsiteY7801" fmla="*/ 3458527 h 23902640"/>
              <a:gd name="connsiteX7802" fmla="*/ 7874628 w 43671952"/>
              <a:gd name="connsiteY7802" fmla="*/ 3511867 h 23902640"/>
              <a:gd name="connsiteX7803" fmla="*/ 7760326 w 43671952"/>
              <a:gd name="connsiteY7803" fmla="*/ 3549967 h 23902640"/>
              <a:gd name="connsiteX7804" fmla="*/ 7790809 w 43671952"/>
              <a:gd name="connsiteY7804" fmla="*/ 3656653 h 23902640"/>
              <a:gd name="connsiteX7805" fmla="*/ 7600311 w 43671952"/>
              <a:gd name="connsiteY7805" fmla="*/ 3770951 h 23902640"/>
              <a:gd name="connsiteX7806" fmla="*/ 7470769 w 43671952"/>
              <a:gd name="connsiteY7806" fmla="*/ 3831914 h 23902640"/>
              <a:gd name="connsiteX7807" fmla="*/ 7463151 w 43671952"/>
              <a:gd name="connsiteY7807" fmla="*/ 3938594 h 23902640"/>
              <a:gd name="connsiteX7808" fmla="*/ 7508871 w 43671952"/>
              <a:gd name="connsiteY7808" fmla="*/ 3976692 h 23902640"/>
              <a:gd name="connsiteX7809" fmla="*/ 7676508 w 43671952"/>
              <a:gd name="connsiteY7809" fmla="*/ 3991931 h 23902640"/>
              <a:gd name="connsiteX7810" fmla="*/ 7775568 w 43671952"/>
              <a:gd name="connsiteY7810" fmla="*/ 3984313 h 23902640"/>
              <a:gd name="connsiteX7811" fmla="*/ 7775568 w 43671952"/>
              <a:gd name="connsiteY7811" fmla="*/ 4121473 h 23902640"/>
              <a:gd name="connsiteX7812" fmla="*/ 7958449 w 43671952"/>
              <a:gd name="connsiteY7812" fmla="*/ 4098615 h 23902640"/>
              <a:gd name="connsiteX7813" fmla="*/ 8164188 w 43671952"/>
              <a:gd name="connsiteY7813" fmla="*/ 4014793 h 23902640"/>
              <a:gd name="connsiteX7814" fmla="*/ 8255631 w 43671952"/>
              <a:gd name="connsiteY7814" fmla="*/ 4037653 h 23902640"/>
              <a:gd name="connsiteX7815" fmla="*/ 8369932 w 43671952"/>
              <a:gd name="connsiteY7815" fmla="*/ 4182431 h 23902640"/>
              <a:gd name="connsiteX7816" fmla="*/ 8430890 w 43671952"/>
              <a:gd name="connsiteY7816" fmla="*/ 4075751 h 23902640"/>
              <a:gd name="connsiteX7817" fmla="*/ 8499472 w 43671952"/>
              <a:gd name="connsiteY7817" fmla="*/ 4098615 h 23902640"/>
              <a:gd name="connsiteX7818" fmla="*/ 8781407 w 43671952"/>
              <a:gd name="connsiteY7818" fmla="*/ 3885250 h 23902640"/>
              <a:gd name="connsiteX7819" fmla="*/ 8964291 w 43671952"/>
              <a:gd name="connsiteY7819" fmla="*/ 3679512 h 23902640"/>
              <a:gd name="connsiteX7820" fmla="*/ 9040493 w 43671952"/>
              <a:gd name="connsiteY7820" fmla="*/ 3877630 h 23902640"/>
              <a:gd name="connsiteX7821" fmla="*/ 9185269 w 43671952"/>
              <a:gd name="connsiteY7821" fmla="*/ 3732851 h 23902640"/>
              <a:gd name="connsiteX7822" fmla="*/ 9093829 w 43671952"/>
              <a:gd name="connsiteY7822" fmla="*/ 3694751 h 23902640"/>
              <a:gd name="connsiteX7823" fmla="*/ 9238607 w 43671952"/>
              <a:gd name="connsiteY7823" fmla="*/ 3626167 h 23902640"/>
              <a:gd name="connsiteX7824" fmla="*/ 9276706 w 43671952"/>
              <a:gd name="connsiteY7824" fmla="*/ 3504248 h 23902640"/>
              <a:gd name="connsiteX7825" fmla="*/ 9589132 w 43671952"/>
              <a:gd name="connsiteY7825" fmla="*/ 3519488 h 23902640"/>
              <a:gd name="connsiteX7826" fmla="*/ 9726290 w 43671952"/>
              <a:gd name="connsiteY7826" fmla="*/ 3549967 h 23902640"/>
              <a:gd name="connsiteX7827" fmla="*/ 9863450 w 43671952"/>
              <a:gd name="connsiteY7827" fmla="*/ 3511867 h 23902640"/>
              <a:gd name="connsiteX7828" fmla="*/ 9947273 w 43671952"/>
              <a:gd name="connsiteY7828" fmla="*/ 3534728 h 23902640"/>
              <a:gd name="connsiteX7829" fmla="*/ 9962507 w 43671952"/>
              <a:gd name="connsiteY7829" fmla="*/ 3466148 h 23902640"/>
              <a:gd name="connsiteX7830" fmla="*/ 9787251 w 43671952"/>
              <a:gd name="connsiteY7830" fmla="*/ 3359467 h 23902640"/>
              <a:gd name="connsiteX7831" fmla="*/ 9718673 w 43671952"/>
              <a:gd name="connsiteY7831" fmla="*/ 3336607 h 23902640"/>
              <a:gd name="connsiteX7832" fmla="*/ 9444347 w 43671952"/>
              <a:gd name="connsiteY7832" fmla="*/ 3405187 h 23902640"/>
              <a:gd name="connsiteX7833" fmla="*/ 9299568 w 43671952"/>
              <a:gd name="connsiteY7833" fmla="*/ 3290888 h 23902640"/>
              <a:gd name="connsiteX7834" fmla="*/ 9345289 w 43671952"/>
              <a:gd name="connsiteY7834" fmla="*/ 3108008 h 23902640"/>
              <a:gd name="connsiteX7835" fmla="*/ 9558653 w 43671952"/>
              <a:gd name="connsiteY7835" fmla="*/ 2879409 h 23902640"/>
              <a:gd name="connsiteX7836" fmla="*/ 9970133 w 43671952"/>
              <a:gd name="connsiteY7836" fmla="*/ 2696527 h 23902640"/>
              <a:gd name="connsiteX7837" fmla="*/ 10213969 w 43671952"/>
              <a:gd name="connsiteY7837" fmla="*/ 2605087 h 23902640"/>
              <a:gd name="connsiteX7838" fmla="*/ 10008229 w 43671952"/>
              <a:gd name="connsiteY7838" fmla="*/ 2460308 h 23902640"/>
              <a:gd name="connsiteX7839" fmla="*/ 9825349 w 43671952"/>
              <a:gd name="connsiteY7839" fmla="*/ 2574607 h 23902640"/>
              <a:gd name="connsiteX7840" fmla="*/ 9688189 w 43671952"/>
              <a:gd name="connsiteY7840" fmla="*/ 2711767 h 23902640"/>
              <a:gd name="connsiteX7841" fmla="*/ 9413867 w 43671952"/>
              <a:gd name="connsiteY7841" fmla="*/ 2719388 h 23902640"/>
              <a:gd name="connsiteX7842" fmla="*/ 9429109 w 43671952"/>
              <a:gd name="connsiteY7842" fmla="*/ 2795587 h 23902640"/>
              <a:gd name="connsiteX7843" fmla="*/ 9253848 w 43671952"/>
              <a:gd name="connsiteY7843" fmla="*/ 2780347 h 23902640"/>
              <a:gd name="connsiteX7844" fmla="*/ 9131932 w 43671952"/>
              <a:gd name="connsiteY7844" fmla="*/ 2902267 h 23902640"/>
              <a:gd name="connsiteX7845" fmla="*/ 8941429 w 43671952"/>
              <a:gd name="connsiteY7845" fmla="*/ 3024188 h 23902640"/>
              <a:gd name="connsiteX7846" fmla="*/ 8926191 w 43671952"/>
              <a:gd name="connsiteY7846" fmla="*/ 3298508 h 23902640"/>
              <a:gd name="connsiteX7847" fmla="*/ 8728070 w 43671952"/>
              <a:gd name="connsiteY7847" fmla="*/ 3428050 h 23902640"/>
              <a:gd name="connsiteX7848" fmla="*/ 8529945 w 43671952"/>
              <a:gd name="connsiteY7848" fmla="*/ 3458527 h 23902640"/>
              <a:gd name="connsiteX7849" fmla="*/ 8286111 w 43671952"/>
              <a:gd name="connsiteY7849" fmla="*/ 3755712 h 23902640"/>
              <a:gd name="connsiteX7850" fmla="*/ 8087987 w 43671952"/>
              <a:gd name="connsiteY7850" fmla="*/ 3770951 h 23902640"/>
              <a:gd name="connsiteX7851" fmla="*/ 7958449 w 43671952"/>
              <a:gd name="connsiteY7851" fmla="*/ 3877630 h 23902640"/>
              <a:gd name="connsiteX7852" fmla="*/ 7813669 w 43671952"/>
              <a:gd name="connsiteY7852" fmla="*/ 3854775 h 23902640"/>
              <a:gd name="connsiteX7853" fmla="*/ 7981309 w 43671952"/>
              <a:gd name="connsiteY7853" fmla="*/ 3717611 h 23902640"/>
              <a:gd name="connsiteX7854" fmla="*/ 7973688 w 43671952"/>
              <a:gd name="connsiteY7854" fmla="*/ 3534728 h 23902640"/>
              <a:gd name="connsiteX7855" fmla="*/ 8080369 w 43671952"/>
              <a:gd name="connsiteY7855" fmla="*/ 3435668 h 23902640"/>
              <a:gd name="connsiteX7856" fmla="*/ 8095609 w 43671952"/>
              <a:gd name="connsiteY7856" fmla="*/ 3313748 h 23902640"/>
              <a:gd name="connsiteX7857" fmla="*/ 8179430 w 43671952"/>
              <a:gd name="connsiteY7857" fmla="*/ 3184209 h 23902640"/>
              <a:gd name="connsiteX7858" fmla="*/ 7943211 w 43671952"/>
              <a:gd name="connsiteY7858" fmla="*/ 3290888 h 23902640"/>
              <a:gd name="connsiteX7859" fmla="*/ 7851768 w 43671952"/>
              <a:gd name="connsiteY7859" fmla="*/ 3313748 h 23902640"/>
              <a:gd name="connsiteX7860" fmla="*/ 7729846 w 43671952"/>
              <a:gd name="connsiteY7860" fmla="*/ 3367087 h 23902640"/>
              <a:gd name="connsiteX7861" fmla="*/ 7623166 w 43671952"/>
              <a:gd name="connsiteY7861" fmla="*/ 3252787 h 23902640"/>
              <a:gd name="connsiteX7862" fmla="*/ 7668884 w 43671952"/>
              <a:gd name="connsiteY7862" fmla="*/ 3191827 h 23902640"/>
              <a:gd name="connsiteX7863" fmla="*/ 7767949 w 43671952"/>
              <a:gd name="connsiteY7863" fmla="*/ 3176587 h 23902640"/>
              <a:gd name="connsiteX7864" fmla="*/ 7767949 w 43671952"/>
              <a:gd name="connsiteY7864" fmla="*/ 3100387 h 23902640"/>
              <a:gd name="connsiteX7865" fmla="*/ 7958449 w 43671952"/>
              <a:gd name="connsiteY7865" fmla="*/ 2970847 h 23902640"/>
              <a:gd name="connsiteX7866" fmla="*/ 7806046 w 43671952"/>
              <a:gd name="connsiteY7866" fmla="*/ 2932747 h 23902640"/>
              <a:gd name="connsiteX7867" fmla="*/ 7927968 w 43671952"/>
              <a:gd name="connsiteY7867" fmla="*/ 2871787 h 23902640"/>
              <a:gd name="connsiteX7868" fmla="*/ 8080369 w 43671952"/>
              <a:gd name="connsiteY7868" fmla="*/ 2909887 h 23902640"/>
              <a:gd name="connsiteX7869" fmla="*/ 8148948 w 43671952"/>
              <a:gd name="connsiteY7869" fmla="*/ 2841307 h 23902640"/>
              <a:gd name="connsiteX7870" fmla="*/ 8011786 w 43671952"/>
              <a:gd name="connsiteY7870" fmla="*/ 2864169 h 23902640"/>
              <a:gd name="connsiteX7871" fmla="*/ 7973688 w 43671952"/>
              <a:gd name="connsiteY7871" fmla="*/ 2711767 h 23902640"/>
              <a:gd name="connsiteX7872" fmla="*/ 8072748 w 43671952"/>
              <a:gd name="connsiteY7872" fmla="*/ 2787967 h 23902640"/>
              <a:gd name="connsiteX7873" fmla="*/ 8065129 w 43671952"/>
              <a:gd name="connsiteY7873" fmla="*/ 2681287 h 23902640"/>
              <a:gd name="connsiteX7874" fmla="*/ 8217531 w 43671952"/>
              <a:gd name="connsiteY7874" fmla="*/ 2742247 h 23902640"/>
              <a:gd name="connsiteX7875" fmla="*/ 8324212 w 43671952"/>
              <a:gd name="connsiteY7875" fmla="*/ 2597468 h 23902640"/>
              <a:gd name="connsiteX7876" fmla="*/ 8408030 w 43671952"/>
              <a:gd name="connsiteY7876" fmla="*/ 2643188 h 23902640"/>
              <a:gd name="connsiteX7877" fmla="*/ 8522330 w 43671952"/>
              <a:gd name="connsiteY7877" fmla="*/ 2544130 h 23902640"/>
              <a:gd name="connsiteX7878" fmla="*/ 9116691 w 43671952"/>
              <a:gd name="connsiteY7878" fmla="*/ 2376489 h 23902640"/>
              <a:gd name="connsiteX7879" fmla="*/ 9139548 w 43671952"/>
              <a:gd name="connsiteY7879" fmla="*/ 2300288 h 23902640"/>
              <a:gd name="connsiteX7880" fmla="*/ 9330047 w 43671952"/>
              <a:gd name="connsiteY7880" fmla="*/ 2315527 h 23902640"/>
              <a:gd name="connsiteX7881" fmla="*/ 9391007 w 43671952"/>
              <a:gd name="connsiteY7881" fmla="*/ 2216467 h 23902640"/>
              <a:gd name="connsiteX7882" fmla="*/ 9482449 w 43671952"/>
              <a:gd name="connsiteY7882" fmla="*/ 2216467 h 23902640"/>
              <a:gd name="connsiteX7883" fmla="*/ 9398629 w 43671952"/>
              <a:gd name="connsiteY7883" fmla="*/ 2170747 h 23902640"/>
              <a:gd name="connsiteX7884" fmla="*/ 9604371 w 43671952"/>
              <a:gd name="connsiteY7884" fmla="*/ 2147889 h 23902640"/>
              <a:gd name="connsiteX7885" fmla="*/ 9817730 w 43671952"/>
              <a:gd name="connsiteY7885" fmla="*/ 2025968 h 23902640"/>
              <a:gd name="connsiteX7886" fmla="*/ 9942825 w 43671952"/>
              <a:gd name="connsiteY7886" fmla="*/ 2011362 h 23902640"/>
              <a:gd name="connsiteX7887" fmla="*/ 10092048 w 43671952"/>
              <a:gd name="connsiteY7887" fmla="*/ 1912937 h 23902640"/>
              <a:gd name="connsiteX7888" fmla="*/ 10415901 w 43671952"/>
              <a:gd name="connsiteY7888" fmla="*/ 1935162 h 23902640"/>
              <a:gd name="connsiteX7889" fmla="*/ 10606399 w 43671952"/>
              <a:gd name="connsiteY7889" fmla="*/ 1843088 h 23902640"/>
              <a:gd name="connsiteX7890" fmla="*/ 10660375 w 43671952"/>
              <a:gd name="connsiteY7890" fmla="*/ 1935162 h 23902640"/>
              <a:gd name="connsiteX7891" fmla="*/ 10885799 w 43671952"/>
              <a:gd name="connsiteY7891" fmla="*/ 1824038 h 23902640"/>
              <a:gd name="connsiteX7892" fmla="*/ 10892149 w 43671952"/>
              <a:gd name="connsiteY7892" fmla="*/ 1922464 h 23902640"/>
              <a:gd name="connsiteX7893" fmla="*/ 11168376 w 43671952"/>
              <a:gd name="connsiteY7893" fmla="*/ 1811339 h 23902640"/>
              <a:gd name="connsiteX7894" fmla="*/ 11104873 w 43671952"/>
              <a:gd name="connsiteY7894" fmla="*/ 1947862 h 23902640"/>
              <a:gd name="connsiteX7895" fmla="*/ 11352526 w 43671952"/>
              <a:gd name="connsiteY7895" fmla="*/ 1954213 h 23902640"/>
              <a:gd name="connsiteX7896" fmla="*/ 11318871 w 43671952"/>
              <a:gd name="connsiteY7896" fmla="*/ 2048827 h 23902640"/>
              <a:gd name="connsiteX7897" fmla="*/ 11387451 w 43671952"/>
              <a:gd name="connsiteY7897" fmla="*/ 2117408 h 23902640"/>
              <a:gd name="connsiteX7898" fmla="*/ 11356971 w 43671952"/>
              <a:gd name="connsiteY7898" fmla="*/ 2170747 h 23902640"/>
              <a:gd name="connsiteX7899" fmla="*/ 11570330 w 43671952"/>
              <a:gd name="connsiteY7899" fmla="*/ 2208848 h 23902640"/>
              <a:gd name="connsiteX7900" fmla="*/ 11760829 w 43671952"/>
              <a:gd name="connsiteY7900" fmla="*/ 2429827 h 23902640"/>
              <a:gd name="connsiteX7901" fmla="*/ 11791311 w 43671952"/>
              <a:gd name="connsiteY7901" fmla="*/ 2566988 h 23902640"/>
              <a:gd name="connsiteX7902" fmla="*/ 11623669 w 43671952"/>
              <a:gd name="connsiteY7902" fmla="*/ 2734628 h 23902640"/>
              <a:gd name="connsiteX7903" fmla="*/ 11303629 w 43671952"/>
              <a:gd name="connsiteY7903" fmla="*/ 2742247 h 23902640"/>
              <a:gd name="connsiteX7904" fmla="*/ 11120751 w 43671952"/>
              <a:gd name="connsiteY7904" fmla="*/ 2544130 h 23902640"/>
              <a:gd name="connsiteX7905" fmla="*/ 11067412 w 43671952"/>
              <a:gd name="connsiteY7905" fmla="*/ 2551747 h 23902640"/>
              <a:gd name="connsiteX7906" fmla="*/ 11052169 w 43671952"/>
              <a:gd name="connsiteY7906" fmla="*/ 2780347 h 23902640"/>
              <a:gd name="connsiteX7907" fmla="*/ 10922633 w 43671952"/>
              <a:gd name="connsiteY7907" fmla="*/ 2932747 h 23902640"/>
              <a:gd name="connsiteX7908" fmla="*/ 11135993 w 43671952"/>
              <a:gd name="connsiteY7908" fmla="*/ 3077528 h 23902640"/>
              <a:gd name="connsiteX7909" fmla="*/ 11128371 w 43671952"/>
              <a:gd name="connsiteY7909" fmla="*/ 2856547 h 23902640"/>
              <a:gd name="connsiteX7910" fmla="*/ 11433171 w 43671952"/>
              <a:gd name="connsiteY7910" fmla="*/ 3008948 h 23902640"/>
              <a:gd name="connsiteX7911" fmla="*/ 11532227 w 43671952"/>
              <a:gd name="connsiteY7911" fmla="*/ 2803208 h 23902640"/>
              <a:gd name="connsiteX7912" fmla="*/ 11806551 w 43671952"/>
              <a:gd name="connsiteY7912" fmla="*/ 2772729 h 23902640"/>
              <a:gd name="connsiteX7913" fmla="*/ 11890370 w 43671952"/>
              <a:gd name="connsiteY7913" fmla="*/ 2826069 h 23902640"/>
              <a:gd name="connsiteX7914" fmla="*/ 12012287 w 43671952"/>
              <a:gd name="connsiteY7914" fmla="*/ 2627948 h 23902640"/>
              <a:gd name="connsiteX7915" fmla="*/ 12157070 w 43671952"/>
              <a:gd name="connsiteY7915" fmla="*/ 2566988 h 23902640"/>
              <a:gd name="connsiteX7916" fmla="*/ 12233270 w 43671952"/>
              <a:gd name="connsiteY7916" fmla="*/ 2422207 h 23902640"/>
              <a:gd name="connsiteX7917" fmla="*/ 12339952 w 43671952"/>
              <a:gd name="connsiteY7917" fmla="*/ 2536507 h 23902640"/>
              <a:gd name="connsiteX7918" fmla="*/ 12179931 w 43671952"/>
              <a:gd name="connsiteY7918" fmla="*/ 2643188 h 23902640"/>
              <a:gd name="connsiteX7919" fmla="*/ 12179931 w 43671952"/>
              <a:gd name="connsiteY7919" fmla="*/ 2749867 h 23902640"/>
              <a:gd name="connsiteX7920" fmla="*/ 12408531 w 43671952"/>
              <a:gd name="connsiteY7920" fmla="*/ 2696527 h 23902640"/>
              <a:gd name="connsiteX7921" fmla="*/ 12669484 w 43671952"/>
              <a:gd name="connsiteY7921" fmla="*/ 2611717 h 23902640"/>
              <a:gd name="connsiteX7922" fmla="*/ 12667609 w 43671952"/>
              <a:gd name="connsiteY7922" fmla="*/ 2589848 h 23902640"/>
              <a:gd name="connsiteX7923" fmla="*/ 13033369 w 43671952"/>
              <a:gd name="connsiteY7923" fmla="*/ 2551747 h 23902640"/>
              <a:gd name="connsiteX7924" fmla="*/ 13094330 w 43671952"/>
              <a:gd name="connsiteY7924" fmla="*/ 2620327 h 23902640"/>
              <a:gd name="connsiteX7925" fmla="*/ 13475332 w 43671952"/>
              <a:gd name="connsiteY7925" fmla="*/ 2605087 h 23902640"/>
              <a:gd name="connsiteX7926" fmla="*/ 13521051 w 43671952"/>
              <a:gd name="connsiteY7926" fmla="*/ 2681287 h 23902640"/>
              <a:gd name="connsiteX7927" fmla="*/ 13597250 w 43671952"/>
              <a:gd name="connsiteY7927" fmla="*/ 2635567 h 23902640"/>
              <a:gd name="connsiteX7928" fmla="*/ 13688686 w 43671952"/>
              <a:gd name="connsiteY7928" fmla="*/ 2650808 h 23902640"/>
              <a:gd name="connsiteX7929" fmla="*/ 13703932 w 43671952"/>
              <a:gd name="connsiteY7929" fmla="*/ 2612708 h 23902640"/>
              <a:gd name="connsiteX7930" fmla="*/ 13650587 w 43671952"/>
              <a:gd name="connsiteY7930" fmla="*/ 2490787 h 23902640"/>
              <a:gd name="connsiteX7931" fmla="*/ 14183990 w 43671952"/>
              <a:gd name="connsiteY7931" fmla="*/ 2704148 h 23902640"/>
              <a:gd name="connsiteX7932" fmla="*/ 14229712 w 43671952"/>
              <a:gd name="connsiteY7932" fmla="*/ 2879409 h 23902640"/>
              <a:gd name="connsiteX7933" fmla="*/ 14366872 w 43671952"/>
              <a:gd name="connsiteY7933" fmla="*/ 2711767 h 23902640"/>
              <a:gd name="connsiteX7934" fmla="*/ 14313533 w 43671952"/>
              <a:gd name="connsiteY7934" fmla="*/ 2620327 h 23902640"/>
              <a:gd name="connsiteX7935" fmla="*/ 14222091 w 43671952"/>
              <a:gd name="connsiteY7935" fmla="*/ 2589848 h 23902640"/>
              <a:gd name="connsiteX7936" fmla="*/ 14351630 w 43671952"/>
              <a:gd name="connsiteY7936" fmla="*/ 2414587 h 23902640"/>
              <a:gd name="connsiteX7937" fmla="*/ 14344012 w 43671952"/>
              <a:gd name="connsiteY7937" fmla="*/ 2384108 h 23902640"/>
              <a:gd name="connsiteX7938" fmla="*/ 14404973 w 43671952"/>
              <a:gd name="connsiteY7938" fmla="*/ 2323148 h 23902640"/>
              <a:gd name="connsiteX7939" fmla="*/ 14572608 w 43671952"/>
              <a:gd name="connsiteY7939" fmla="*/ 2315527 h 23902640"/>
              <a:gd name="connsiteX7940" fmla="*/ 14641194 w 43671952"/>
              <a:gd name="connsiteY7940" fmla="*/ 2246947 h 23902640"/>
              <a:gd name="connsiteX7941" fmla="*/ 14641194 w 43671952"/>
              <a:gd name="connsiteY7941" fmla="*/ 2208848 h 23902640"/>
              <a:gd name="connsiteX7942" fmla="*/ 14679285 w 43671952"/>
              <a:gd name="connsiteY7942" fmla="*/ 2185990 h 23902640"/>
              <a:gd name="connsiteX7943" fmla="*/ 14953609 w 43671952"/>
              <a:gd name="connsiteY7943" fmla="*/ 2178368 h 23902640"/>
              <a:gd name="connsiteX7944" fmla="*/ 15014567 w 43671952"/>
              <a:gd name="connsiteY7944" fmla="*/ 2208848 h 23902640"/>
              <a:gd name="connsiteX7945" fmla="*/ 14854547 w 43671952"/>
              <a:gd name="connsiteY7945" fmla="*/ 2399348 h 23902640"/>
              <a:gd name="connsiteX7946" fmla="*/ 14846926 w 43671952"/>
              <a:gd name="connsiteY7946" fmla="*/ 2521267 h 23902640"/>
              <a:gd name="connsiteX7947" fmla="*/ 14679285 w 43671952"/>
              <a:gd name="connsiteY7947" fmla="*/ 2749867 h 23902640"/>
              <a:gd name="connsiteX7948" fmla="*/ 14763107 w 43671952"/>
              <a:gd name="connsiteY7948" fmla="*/ 2841307 h 23902640"/>
              <a:gd name="connsiteX7949" fmla="*/ 14679285 w 43671952"/>
              <a:gd name="connsiteY7949" fmla="*/ 2932747 h 23902640"/>
              <a:gd name="connsiteX7950" fmla="*/ 14359247 w 43671952"/>
              <a:gd name="connsiteY7950" fmla="*/ 3100387 h 23902640"/>
              <a:gd name="connsiteX7951" fmla="*/ 14153514 w 43671952"/>
              <a:gd name="connsiteY7951" fmla="*/ 3092767 h 23902640"/>
              <a:gd name="connsiteX7952" fmla="*/ 14275430 w 43671952"/>
              <a:gd name="connsiteY7952" fmla="*/ 3191827 h 23902640"/>
              <a:gd name="connsiteX7953" fmla="*/ 14458314 w 43671952"/>
              <a:gd name="connsiteY7953" fmla="*/ 3184209 h 23902640"/>
              <a:gd name="connsiteX7954" fmla="*/ 14610709 w 43671952"/>
              <a:gd name="connsiteY7954" fmla="*/ 3069907 h 23902640"/>
              <a:gd name="connsiteX7955" fmla="*/ 14770729 w 43671952"/>
              <a:gd name="connsiteY7955" fmla="*/ 3031808 h 23902640"/>
              <a:gd name="connsiteX7956" fmla="*/ 14831687 w 43671952"/>
              <a:gd name="connsiteY7956" fmla="*/ 2902267 h 23902640"/>
              <a:gd name="connsiteX7957" fmla="*/ 14877407 w 43671952"/>
              <a:gd name="connsiteY7957" fmla="*/ 2841307 h 23902640"/>
              <a:gd name="connsiteX7958" fmla="*/ 14984086 w 43671952"/>
              <a:gd name="connsiteY7958" fmla="*/ 2856547 h 23902640"/>
              <a:gd name="connsiteX7959" fmla="*/ 15060287 w 43671952"/>
              <a:gd name="connsiteY7959" fmla="*/ 2970847 h 23902640"/>
              <a:gd name="connsiteX7960" fmla="*/ 15060287 w 43671952"/>
              <a:gd name="connsiteY7960" fmla="*/ 2803208 h 23902640"/>
              <a:gd name="connsiteX7961" fmla="*/ 14953609 w 43671952"/>
              <a:gd name="connsiteY7961" fmla="*/ 2734628 h 23902640"/>
              <a:gd name="connsiteX7962" fmla="*/ 14801208 w 43671952"/>
              <a:gd name="connsiteY7962" fmla="*/ 2711767 h 23902640"/>
              <a:gd name="connsiteX7963" fmla="*/ 14945987 w 43671952"/>
              <a:gd name="connsiteY7963" fmla="*/ 2582228 h 23902640"/>
              <a:gd name="connsiteX7964" fmla="*/ 14938368 w 43671952"/>
              <a:gd name="connsiteY7964" fmla="*/ 2483167 h 23902640"/>
              <a:gd name="connsiteX7965" fmla="*/ 14930749 w 43671952"/>
              <a:gd name="connsiteY7965" fmla="*/ 2399348 h 23902640"/>
              <a:gd name="connsiteX7966" fmla="*/ 15052666 w 43671952"/>
              <a:gd name="connsiteY7966" fmla="*/ 2353628 h 23902640"/>
              <a:gd name="connsiteX7967" fmla="*/ 15189826 w 43671952"/>
              <a:gd name="connsiteY7967" fmla="*/ 2208848 h 23902640"/>
              <a:gd name="connsiteX7968" fmla="*/ 15121246 w 43671952"/>
              <a:gd name="connsiteY7968" fmla="*/ 2368867 h 23902640"/>
              <a:gd name="connsiteX7969" fmla="*/ 15197447 w 43671952"/>
              <a:gd name="connsiteY7969" fmla="*/ 2506027 h 23902640"/>
              <a:gd name="connsiteX7970" fmla="*/ 15304126 w 43671952"/>
              <a:gd name="connsiteY7970" fmla="*/ 2490787 h 23902640"/>
              <a:gd name="connsiteX7971" fmla="*/ 15235546 w 43671952"/>
              <a:gd name="connsiteY7971" fmla="*/ 2399348 h 23902640"/>
              <a:gd name="connsiteX7972" fmla="*/ 15349846 w 43671952"/>
              <a:gd name="connsiteY7972" fmla="*/ 2315527 h 23902640"/>
              <a:gd name="connsiteX7973" fmla="*/ 15426047 w 43671952"/>
              <a:gd name="connsiteY7973" fmla="*/ 2285047 h 23902640"/>
              <a:gd name="connsiteX7974" fmla="*/ 15555589 w 43671952"/>
              <a:gd name="connsiteY7974" fmla="*/ 2338389 h 23902640"/>
              <a:gd name="connsiteX7975" fmla="*/ 15639408 w 43671952"/>
              <a:gd name="connsiteY7975" fmla="*/ 2429827 h 23902640"/>
              <a:gd name="connsiteX7976" fmla="*/ 15700367 w 43671952"/>
              <a:gd name="connsiteY7976" fmla="*/ 2452687 h 23902640"/>
              <a:gd name="connsiteX7977" fmla="*/ 15586067 w 43671952"/>
              <a:gd name="connsiteY7977" fmla="*/ 2536507 h 23902640"/>
              <a:gd name="connsiteX7978" fmla="*/ 15707988 w 43671952"/>
              <a:gd name="connsiteY7978" fmla="*/ 2688907 h 23902640"/>
              <a:gd name="connsiteX7979" fmla="*/ 15723227 w 43671952"/>
              <a:gd name="connsiteY7979" fmla="*/ 2566988 h 23902640"/>
              <a:gd name="connsiteX7980" fmla="*/ 15799428 w 43671952"/>
              <a:gd name="connsiteY7980" fmla="*/ 2460308 h 23902640"/>
              <a:gd name="connsiteX7981" fmla="*/ 15685128 w 43671952"/>
              <a:gd name="connsiteY7981" fmla="*/ 2330768 h 23902640"/>
              <a:gd name="connsiteX7982" fmla="*/ 15677507 w 43671952"/>
              <a:gd name="connsiteY7982" fmla="*/ 2239328 h 23902640"/>
              <a:gd name="connsiteX7983" fmla="*/ 15822288 w 43671952"/>
              <a:gd name="connsiteY7983" fmla="*/ 2155507 h 23902640"/>
              <a:gd name="connsiteX7984" fmla="*/ 16256626 w 43671952"/>
              <a:gd name="connsiteY7984" fmla="*/ 2163128 h 23902640"/>
              <a:gd name="connsiteX7985" fmla="*/ 16271866 w 43671952"/>
              <a:gd name="connsiteY7985" fmla="*/ 2048827 h 23902640"/>
              <a:gd name="connsiteX7986" fmla="*/ 16393786 w 43671952"/>
              <a:gd name="connsiteY7986" fmla="*/ 1957389 h 23902640"/>
              <a:gd name="connsiteX7987" fmla="*/ 16927183 w 43671952"/>
              <a:gd name="connsiteY7987" fmla="*/ 1949767 h 23902640"/>
              <a:gd name="connsiteX7988" fmla="*/ 16911943 w 43671952"/>
              <a:gd name="connsiteY7988" fmla="*/ 1881188 h 23902640"/>
              <a:gd name="connsiteX7989" fmla="*/ 17369143 w 43671952"/>
              <a:gd name="connsiteY7989" fmla="*/ 1873567 h 23902640"/>
              <a:gd name="connsiteX7990" fmla="*/ 17468203 w 43671952"/>
              <a:gd name="connsiteY7990" fmla="*/ 1942147 h 23902640"/>
              <a:gd name="connsiteX7991" fmla="*/ 17475823 w 43671952"/>
              <a:gd name="connsiteY7991" fmla="*/ 1835468 h 23902640"/>
              <a:gd name="connsiteX7992" fmla="*/ 17605363 w 43671952"/>
              <a:gd name="connsiteY7992" fmla="*/ 1881188 h 23902640"/>
              <a:gd name="connsiteX7993" fmla="*/ 17635843 w 43671952"/>
              <a:gd name="connsiteY7993" fmla="*/ 1766888 h 23902640"/>
              <a:gd name="connsiteX7994" fmla="*/ 30825783 w 43671952"/>
              <a:gd name="connsiteY7994" fmla="*/ 1622108 h 23902640"/>
              <a:gd name="connsiteX7995" fmla="*/ 31062003 w 43671952"/>
              <a:gd name="connsiteY7995" fmla="*/ 1629727 h 23902640"/>
              <a:gd name="connsiteX7996" fmla="*/ 31084863 w 43671952"/>
              <a:gd name="connsiteY7996" fmla="*/ 1644968 h 23902640"/>
              <a:gd name="connsiteX7997" fmla="*/ 31100103 w 43671952"/>
              <a:gd name="connsiteY7997" fmla="*/ 1667827 h 23902640"/>
              <a:gd name="connsiteX7998" fmla="*/ 31122963 w 43671952"/>
              <a:gd name="connsiteY7998" fmla="*/ 1690687 h 23902640"/>
              <a:gd name="connsiteX7999" fmla="*/ 31115343 w 43671952"/>
              <a:gd name="connsiteY7999" fmla="*/ 1713548 h 23902640"/>
              <a:gd name="connsiteX8000" fmla="*/ 31199163 w 43671952"/>
              <a:gd name="connsiteY8000" fmla="*/ 1751647 h 23902640"/>
              <a:gd name="connsiteX8001" fmla="*/ 31244883 w 43671952"/>
              <a:gd name="connsiteY8001" fmla="*/ 1766888 h 23902640"/>
              <a:gd name="connsiteX8002" fmla="*/ 31282983 w 43671952"/>
              <a:gd name="connsiteY8002" fmla="*/ 1774508 h 23902640"/>
              <a:gd name="connsiteX8003" fmla="*/ 31328703 w 43671952"/>
              <a:gd name="connsiteY8003" fmla="*/ 1789748 h 23902640"/>
              <a:gd name="connsiteX8004" fmla="*/ 31351563 w 43671952"/>
              <a:gd name="connsiteY8004" fmla="*/ 1797367 h 23902640"/>
              <a:gd name="connsiteX8005" fmla="*/ 31382043 w 43671952"/>
              <a:gd name="connsiteY8005" fmla="*/ 1843088 h 23902640"/>
              <a:gd name="connsiteX8006" fmla="*/ 31374423 w 43671952"/>
              <a:gd name="connsiteY8006" fmla="*/ 1881188 h 23902640"/>
              <a:gd name="connsiteX8007" fmla="*/ 31298223 w 43671952"/>
              <a:gd name="connsiteY8007" fmla="*/ 1957389 h 23902640"/>
              <a:gd name="connsiteX8008" fmla="*/ 31275363 w 43671952"/>
              <a:gd name="connsiteY8008" fmla="*/ 1965007 h 23902640"/>
              <a:gd name="connsiteX8009" fmla="*/ 31191543 w 43671952"/>
              <a:gd name="connsiteY8009" fmla="*/ 1934529 h 23902640"/>
              <a:gd name="connsiteX8010" fmla="*/ 31183923 w 43671952"/>
              <a:gd name="connsiteY8010" fmla="*/ 1911669 h 23902640"/>
              <a:gd name="connsiteX8011" fmla="*/ 31138203 w 43671952"/>
              <a:gd name="connsiteY8011" fmla="*/ 1896427 h 23902640"/>
              <a:gd name="connsiteX8012" fmla="*/ 31115343 w 43671952"/>
              <a:gd name="connsiteY8012" fmla="*/ 1888807 h 23902640"/>
              <a:gd name="connsiteX8013" fmla="*/ 30901983 w 43671952"/>
              <a:gd name="connsiteY8013" fmla="*/ 1873567 h 23902640"/>
              <a:gd name="connsiteX8014" fmla="*/ 30875475 w 43671952"/>
              <a:gd name="connsiteY8014" fmla="*/ 1866971 h 23902640"/>
              <a:gd name="connsiteX8015" fmla="*/ 30868375 w 43671952"/>
              <a:gd name="connsiteY8015" fmla="*/ 1865232 h 23902640"/>
              <a:gd name="connsiteX8016" fmla="*/ 30875863 w 43671952"/>
              <a:gd name="connsiteY8016" fmla="*/ 1866583 h 23902640"/>
              <a:gd name="connsiteX8017" fmla="*/ 30848643 w 43671952"/>
              <a:gd name="connsiteY8017" fmla="*/ 1858328 h 23902640"/>
              <a:gd name="connsiteX8018" fmla="*/ 30795303 w 43671952"/>
              <a:gd name="connsiteY8018" fmla="*/ 1843088 h 23902640"/>
              <a:gd name="connsiteX8019" fmla="*/ 30795303 w 43671952"/>
              <a:gd name="connsiteY8019" fmla="*/ 1789748 h 23902640"/>
              <a:gd name="connsiteX8020" fmla="*/ 30848643 w 43671952"/>
              <a:gd name="connsiteY8020" fmla="*/ 1782127 h 23902640"/>
              <a:gd name="connsiteX8021" fmla="*/ 30909603 w 43671952"/>
              <a:gd name="connsiteY8021" fmla="*/ 1774508 h 23902640"/>
              <a:gd name="connsiteX8022" fmla="*/ 30962943 w 43671952"/>
              <a:gd name="connsiteY8022" fmla="*/ 1736407 h 23902640"/>
              <a:gd name="connsiteX8023" fmla="*/ 30940083 w 43671952"/>
              <a:gd name="connsiteY8023" fmla="*/ 1728788 h 23902640"/>
              <a:gd name="connsiteX8024" fmla="*/ 30924843 w 43671952"/>
              <a:gd name="connsiteY8024" fmla="*/ 1705928 h 23902640"/>
              <a:gd name="connsiteX8025" fmla="*/ 30894363 w 43671952"/>
              <a:gd name="connsiteY8025" fmla="*/ 1698307 h 23902640"/>
              <a:gd name="connsiteX8026" fmla="*/ 30818163 w 43671952"/>
              <a:gd name="connsiteY8026" fmla="*/ 1652587 h 23902640"/>
              <a:gd name="connsiteX8027" fmla="*/ 30825783 w 43671952"/>
              <a:gd name="connsiteY8027" fmla="*/ 1622108 h 23902640"/>
              <a:gd name="connsiteX8028" fmla="*/ 31580467 w 43671952"/>
              <a:gd name="connsiteY8028" fmla="*/ 1489453 h 23902640"/>
              <a:gd name="connsiteX8029" fmla="*/ 31595615 w 43671952"/>
              <a:gd name="connsiteY8029" fmla="*/ 1490217 h 23902640"/>
              <a:gd name="connsiteX8030" fmla="*/ 31627791 w 43671952"/>
              <a:gd name="connsiteY8030" fmla="*/ 1509712 h 23902640"/>
              <a:gd name="connsiteX8031" fmla="*/ 31634935 w 43671952"/>
              <a:gd name="connsiteY8031" fmla="*/ 1523999 h 23902640"/>
              <a:gd name="connsiteX8032" fmla="*/ 31642079 w 43671952"/>
              <a:gd name="connsiteY8032" fmla="*/ 1538287 h 23902640"/>
              <a:gd name="connsiteX8033" fmla="*/ 31653983 w 43671952"/>
              <a:gd name="connsiteY8033" fmla="*/ 1559719 h 23902640"/>
              <a:gd name="connsiteX8034" fmla="*/ 31656363 w 43671952"/>
              <a:gd name="connsiteY8034" fmla="*/ 1566863 h 23902640"/>
              <a:gd name="connsiteX8035" fmla="*/ 31658747 w 43671952"/>
              <a:gd name="connsiteY8035" fmla="*/ 1576388 h 23902640"/>
              <a:gd name="connsiteX8036" fmla="*/ 31663507 w 43671952"/>
              <a:gd name="connsiteY8036" fmla="*/ 1590675 h 23902640"/>
              <a:gd name="connsiteX8037" fmla="*/ 31658747 w 43671952"/>
              <a:gd name="connsiteY8037" fmla="*/ 1640681 h 23902640"/>
              <a:gd name="connsiteX8038" fmla="*/ 31653983 w 43671952"/>
              <a:gd name="connsiteY8038" fmla="*/ 1654969 h 23902640"/>
              <a:gd name="connsiteX8039" fmla="*/ 31646839 w 43671952"/>
              <a:gd name="connsiteY8039" fmla="*/ 1659732 h 23902640"/>
              <a:gd name="connsiteX8040" fmla="*/ 31637315 w 43671952"/>
              <a:gd name="connsiteY8040" fmla="*/ 1669257 h 23902640"/>
              <a:gd name="connsiteX8041" fmla="*/ 31630171 w 43671952"/>
              <a:gd name="connsiteY8041" fmla="*/ 1676400 h 23902640"/>
              <a:gd name="connsiteX8042" fmla="*/ 31623027 w 43671952"/>
              <a:gd name="connsiteY8042" fmla="*/ 1678782 h 23902640"/>
              <a:gd name="connsiteX8043" fmla="*/ 31553971 w 43671952"/>
              <a:gd name="connsiteY8043" fmla="*/ 1685924 h 23902640"/>
              <a:gd name="connsiteX8044" fmla="*/ 31539683 w 43671952"/>
              <a:gd name="connsiteY8044" fmla="*/ 1688307 h 23902640"/>
              <a:gd name="connsiteX8045" fmla="*/ 31532539 w 43671952"/>
              <a:gd name="connsiteY8045" fmla="*/ 1690687 h 23902640"/>
              <a:gd name="connsiteX8046" fmla="*/ 31523015 w 43671952"/>
              <a:gd name="connsiteY8046" fmla="*/ 1704975 h 23902640"/>
              <a:gd name="connsiteX8047" fmla="*/ 31525395 w 43671952"/>
              <a:gd name="connsiteY8047" fmla="*/ 1719262 h 23902640"/>
              <a:gd name="connsiteX8048" fmla="*/ 31527779 w 43671952"/>
              <a:gd name="connsiteY8048" fmla="*/ 1738312 h 23902640"/>
              <a:gd name="connsiteX8049" fmla="*/ 31532539 w 43671952"/>
              <a:gd name="connsiteY8049" fmla="*/ 1745456 h 23902640"/>
              <a:gd name="connsiteX8050" fmla="*/ 31537303 w 43671952"/>
              <a:gd name="connsiteY8050" fmla="*/ 1759743 h 23902640"/>
              <a:gd name="connsiteX8051" fmla="*/ 31542063 w 43671952"/>
              <a:gd name="connsiteY8051" fmla="*/ 1778794 h 23902640"/>
              <a:gd name="connsiteX8052" fmla="*/ 31539683 w 43671952"/>
              <a:gd name="connsiteY8052" fmla="*/ 1826420 h 23902640"/>
              <a:gd name="connsiteX8053" fmla="*/ 31537303 w 43671952"/>
              <a:gd name="connsiteY8053" fmla="*/ 1833563 h 23902640"/>
              <a:gd name="connsiteX8054" fmla="*/ 31530159 w 43671952"/>
              <a:gd name="connsiteY8054" fmla="*/ 1838324 h 23902640"/>
              <a:gd name="connsiteX8055" fmla="*/ 31523015 w 43671952"/>
              <a:gd name="connsiteY8055" fmla="*/ 1831181 h 23902640"/>
              <a:gd name="connsiteX8056" fmla="*/ 31501583 w 43671952"/>
              <a:gd name="connsiteY8056" fmla="*/ 1826420 h 23902640"/>
              <a:gd name="connsiteX8057" fmla="*/ 31489679 w 43671952"/>
              <a:gd name="connsiteY8057" fmla="*/ 1814512 h 23902640"/>
              <a:gd name="connsiteX8058" fmla="*/ 31475391 w 43671952"/>
              <a:gd name="connsiteY8058" fmla="*/ 1802607 h 23902640"/>
              <a:gd name="connsiteX8059" fmla="*/ 31465863 w 43671952"/>
              <a:gd name="connsiteY8059" fmla="*/ 1788318 h 23902640"/>
              <a:gd name="connsiteX8060" fmla="*/ 31461103 w 43671952"/>
              <a:gd name="connsiteY8060" fmla="*/ 1781176 h 23902640"/>
              <a:gd name="connsiteX8061" fmla="*/ 31458719 w 43671952"/>
              <a:gd name="connsiteY8061" fmla="*/ 1774031 h 23902640"/>
              <a:gd name="connsiteX8062" fmla="*/ 31451579 w 43671952"/>
              <a:gd name="connsiteY8062" fmla="*/ 1766888 h 23902640"/>
              <a:gd name="connsiteX8063" fmla="*/ 31442051 w 43671952"/>
              <a:gd name="connsiteY8063" fmla="*/ 1754983 h 23902640"/>
              <a:gd name="connsiteX8064" fmla="*/ 31425383 w 43671952"/>
              <a:gd name="connsiteY8064" fmla="*/ 1738312 h 23902640"/>
              <a:gd name="connsiteX8065" fmla="*/ 31413479 w 43671952"/>
              <a:gd name="connsiteY8065" fmla="*/ 1726409 h 23902640"/>
              <a:gd name="connsiteX8066" fmla="*/ 31396807 w 43671952"/>
              <a:gd name="connsiteY8066" fmla="*/ 1716881 h 23902640"/>
              <a:gd name="connsiteX8067" fmla="*/ 31382519 w 43671952"/>
              <a:gd name="connsiteY8067" fmla="*/ 1707358 h 23902640"/>
              <a:gd name="connsiteX8068" fmla="*/ 31375379 w 43671952"/>
              <a:gd name="connsiteY8068" fmla="*/ 1702593 h 23902640"/>
              <a:gd name="connsiteX8069" fmla="*/ 31365851 w 43671952"/>
              <a:gd name="connsiteY8069" fmla="*/ 1700213 h 23902640"/>
              <a:gd name="connsiteX8070" fmla="*/ 31363471 w 43671952"/>
              <a:gd name="connsiteY8070" fmla="*/ 1693069 h 23902640"/>
              <a:gd name="connsiteX8071" fmla="*/ 31349183 w 43671952"/>
              <a:gd name="connsiteY8071" fmla="*/ 1688307 h 23902640"/>
              <a:gd name="connsiteX8072" fmla="*/ 31342039 w 43671952"/>
              <a:gd name="connsiteY8072" fmla="*/ 1681162 h 23902640"/>
              <a:gd name="connsiteX8073" fmla="*/ 31334895 w 43671952"/>
              <a:gd name="connsiteY8073" fmla="*/ 1678782 h 23902640"/>
              <a:gd name="connsiteX8074" fmla="*/ 31322991 w 43671952"/>
              <a:gd name="connsiteY8074" fmla="*/ 1669257 h 23902640"/>
              <a:gd name="connsiteX8075" fmla="*/ 31306319 w 43671952"/>
              <a:gd name="connsiteY8075" fmla="*/ 1657350 h 23902640"/>
              <a:gd name="connsiteX8076" fmla="*/ 31299179 w 43671952"/>
              <a:gd name="connsiteY8076" fmla="*/ 1654969 h 23902640"/>
              <a:gd name="connsiteX8077" fmla="*/ 31292035 w 43671952"/>
              <a:gd name="connsiteY8077" fmla="*/ 1647825 h 23902640"/>
              <a:gd name="connsiteX8078" fmla="*/ 31270603 w 43671952"/>
              <a:gd name="connsiteY8078" fmla="*/ 1631156 h 23902640"/>
              <a:gd name="connsiteX8079" fmla="*/ 31261079 w 43671952"/>
              <a:gd name="connsiteY8079" fmla="*/ 1616869 h 23902640"/>
              <a:gd name="connsiteX8080" fmla="*/ 31256315 w 43671952"/>
              <a:gd name="connsiteY8080" fmla="*/ 1609724 h 23902640"/>
              <a:gd name="connsiteX8081" fmla="*/ 31251551 w 43671952"/>
              <a:gd name="connsiteY8081" fmla="*/ 1595438 h 23902640"/>
              <a:gd name="connsiteX8082" fmla="*/ 31249171 w 43671952"/>
              <a:gd name="connsiteY8082" fmla="*/ 1588293 h 23902640"/>
              <a:gd name="connsiteX8083" fmla="*/ 31256315 w 43671952"/>
              <a:gd name="connsiteY8083" fmla="*/ 1552574 h 23902640"/>
              <a:gd name="connsiteX8084" fmla="*/ 31270603 w 43671952"/>
              <a:gd name="connsiteY8084" fmla="*/ 1543049 h 23902640"/>
              <a:gd name="connsiteX8085" fmla="*/ 31284891 w 43671952"/>
              <a:gd name="connsiteY8085" fmla="*/ 1538287 h 23902640"/>
              <a:gd name="connsiteX8086" fmla="*/ 31306319 w 43671952"/>
              <a:gd name="connsiteY8086" fmla="*/ 1528762 h 23902640"/>
              <a:gd name="connsiteX8087" fmla="*/ 31320607 w 43671952"/>
              <a:gd name="connsiteY8087" fmla="*/ 1523999 h 23902640"/>
              <a:gd name="connsiteX8088" fmla="*/ 31334895 w 43671952"/>
              <a:gd name="connsiteY8088" fmla="*/ 1514474 h 23902640"/>
              <a:gd name="connsiteX8089" fmla="*/ 31349183 w 43671952"/>
              <a:gd name="connsiteY8089" fmla="*/ 1504949 h 23902640"/>
              <a:gd name="connsiteX8090" fmla="*/ 31356327 w 43671952"/>
              <a:gd name="connsiteY8090" fmla="*/ 1500188 h 23902640"/>
              <a:gd name="connsiteX8091" fmla="*/ 31403951 w 43671952"/>
              <a:gd name="connsiteY8091" fmla="*/ 1502569 h 23902640"/>
              <a:gd name="connsiteX8092" fmla="*/ 31580467 w 43671952"/>
              <a:gd name="connsiteY8092" fmla="*/ 1489453 h 23902640"/>
              <a:gd name="connsiteX8093" fmla="*/ 6474725 w 43671952"/>
              <a:gd name="connsiteY8093" fmla="*/ 1445323 h 23902640"/>
              <a:gd name="connsiteX8094" fmla="*/ 6482043 w 43671952"/>
              <a:gd name="connsiteY8094" fmla="*/ 1518475 h 23902640"/>
              <a:gd name="connsiteX8095" fmla="*/ 6445461 w 43671952"/>
              <a:gd name="connsiteY8095" fmla="*/ 1620889 h 23902640"/>
              <a:gd name="connsiteX8096" fmla="*/ 6569827 w 43671952"/>
              <a:gd name="connsiteY8096" fmla="*/ 1635518 h 23902640"/>
              <a:gd name="connsiteX8097" fmla="*/ 6621031 w 43671952"/>
              <a:gd name="connsiteY8097" fmla="*/ 1584313 h 23902640"/>
              <a:gd name="connsiteX8098" fmla="*/ 6745382 w 43671952"/>
              <a:gd name="connsiteY8098" fmla="*/ 1657465 h 23902640"/>
              <a:gd name="connsiteX8099" fmla="*/ 6877058 w 43671952"/>
              <a:gd name="connsiteY8099" fmla="*/ 1620889 h 23902640"/>
              <a:gd name="connsiteX8100" fmla="*/ 7045575 w 43671952"/>
              <a:gd name="connsiteY8100" fmla="*/ 1657465 h 23902640"/>
              <a:gd name="connsiteX8101" fmla="*/ 7060204 w 43671952"/>
              <a:gd name="connsiteY8101" fmla="*/ 1679410 h 23902640"/>
              <a:gd name="connsiteX8102" fmla="*/ 6987053 w 43671952"/>
              <a:gd name="connsiteY8102" fmla="*/ 1759877 h 23902640"/>
              <a:gd name="connsiteX8103" fmla="*/ 7009000 w 43671952"/>
              <a:gd name="connsiteY8103" fmla="*/ 1781823 h 23902640"/>
              <a:gd name="connsiteX8104" fmla="*/ 6899005 w 43671952"/>
              <a:gd name="connsiteY8104" fmla="*/ 1935441 h 23902640"/>
              <a:gd name="connsiteX8105" fmla="*/ 6745382 w 43671952"/>
              <a:gd name="connsiteY8105" fmla="*/ 1942758 h 23902640"/>
              <a:gd name="connsiteX8106" fmla="*/ 6430831 w 43671952"/>
              <a:gd name="connsiteY8106" fmla="*/ 1942758 h 23902640"/>
              <a:gd name="connsiteX8107" fmla="*/ 6269895 w 43671952"/>
              <a:gd name="connsiteY8107" fmla="*/ 1993965 h 23902640"/>
              <a:gd name="connsiteX8108" fmla="*/ 6167487 w 43671952"/>
              <a:gd name="connsiteY8108" fmla="*/ 1920811 h 23902640"/>
              <a:gd name="connsiteX8109" fmla="*/ 6028501 w 43671952"/>
              <a:gd name="connsiteY8109" fmla="*/ 1803768 h 23902640"/>
              <a:gd name="connsiteX8110" fmla="*/ 6123595 w 43671952"/>
              <a:gd name="connsiteY8110" fmla="*/ 1737931 h 23902640"/>
              <a:gd name="connsiteX8111" fmla="*/ 6130907 w 43671952"/>
              <a:gd name="connsiteY8111" fmla="*/ 1657465 h 23902640"/>
              <a:gd name="connsiteX8112" fmla="*/ 6306477 w 43671952"/>
              <a:gd name="connsiteY8112" fmla="*/ 1672098 h 23902640"/>
              <a:gd name="connsiteX8113" fmla="*/ 6328420 w 43671952"/>
              <a:gd name="connsiteY8113" fmla="*/ 1635518 h 23902640"/>
              <a:gd name="connsiteX8114" fmla="*/ 6174799 w 43671952"/>
              <a:gd name="connsiteY8114" fmla="*/ 1555051 h 23902640"/>
              <a:gd name="connsiteX8115" fmla="*/ 6291840 w 43671952"/>
              <a:gd name="connsiteY8115" fmla="*/ 1518475 h 23902640"/>
              <a:gd name="connsiteX8116" fmla="*/ 6394259 w 43671952"/>
              <a:gd name="connsiteY8116" fmla="*/ 1533106 h 23902640"/>
              <a:gd name="connsiteX8117" fmla="*/ 17852531 w 43671952"/>
              <a:gd name="connsiteY8117" fmla="*/ 1426369 h 23902640"/>
              <a:gd name="connsiteX8118" fmla="*/ 17873963 w 43671952"/>
              <a:gd name="connsiteY8118" fmla="*/ 1431132 h 23902640"/>
              <a:gd name="connsiteX8119" fmla="*/ 17885867 w 43671952"/>
              <a:gd name="connsiteY8119" fmla="*/ 1440656 h 23902640"/>
              <a:gd name="connsiteX8120" fmla="*/ 17907299 w 43671952"/>
              <a:gd name="connsiteY8120" fmla="*/ 1457325 h 23902640"/>
              <a:gd name="connsiteX8121" fmla="*/ 17914443 w 43671952"/>
              <a:gd name="connsiteY8121" fmla="*/ 1464469 h 23902640"/>
              <a:gd name="connsiteX8122" fmla="*/ 17973975 w 43671952"/>
              <a:gd name="connsiteY8122" fmla="*/ 1466850 h 23902640"/>
              <a:gd name="connsiteX8123" fmla="*/ 17983499 w 43671952"/>
              <a:gd name="connsiteY8123" fmla="*/ 1469232 h 23902640"/>
              <a:gd name="connsiteX8124" fmla="*/ 17988263 w 43671952"/>
              <a:gd name="connsiteY8124" fmla="*/ 1476374 h 23902640"/>
              <a:gd name="connsiteX8125" fmla="*/ 17995407 w 43671952"/>
              <a:gd name="connsiteY8125" fmla="*/ 1478758 h 23902640"/>
              <a:gd name="connsiteX8126" fmla="*/ 18002551 w 43671952"/>
              <a:gd name="connsiteY8126" fmla="*/ 1483518 h 23902640"/>
              <a:gd name="connsiteX8127" fmla="*/ 18009693 w 43671952"/>
              <a:gd name="connsiteY8127" fmla="*/ 1497808 h 23902640"/>
              <a:gd name="connsiteX8128" fmla="*/ 18014455 w 43671952"/>
              <a:gd name="connsiteY8128" fmla="*/ 1504949 h 23902640"/>
              <a:gd name="connsiteX8129" fmla="*/ 18021599 w 43671952"/>
              <a:gd name="connsiteY8129" fmla="*/ 1557338 h 23902640"/>
              <a:gd name="connsiteX8130" fmla="*/ 18016837 w 43671952"/>
              <a:gd name="connsiteY8130" fmla="*/ 1614488 h 23902640"/>
              <a:gd name="connsiteX8131" fmla="*/ 18012075 w 43671952"/>
              <a:gd name="connsiteY8131" fmla="*/ 1631156 h 23902640"/>
              <a:gd name="connsiteX8132" fmla="*/ 18004931 w 43671952"/>
              <a:gd name="connsiteY8132" fmla="*/ 1635919 h 23902640"/>
              <a:gd name="connsiteX8133" fmla="*/ 18000167 w 43671952"/>
              <a:gd name="connsiteY8133" fmla="*/ 1643064 h 23902640"/>
              <a:gd name="connsiteX8134" fmla="*/ 17993025 w 43671952"/>
              <a:gd name="connsiteY8134" fmla="*/ 1645443 h 23902640"/>
              <a:gd name="connsiteX8135" fmla="*/ 17940639 w 43671952"/>
              <a:gd name="connsiteY8135" fmla="*/ 1643064 h 23902640"/>
              <a:gd name="connsiteX8136" fmla="*/ 17926351 w 43671952"/>
              <a:gd name="connsiteY8136" fmla="*/ 1638302 h 23902640"/>
              <a:gd name="connsiteX8137" fmla="*/ 17919207 w 43671952"/>
              <a:gd name="connsiteY8137" fmla="*/ 1635919 h 23902640"/>
              <a:gd name="connsiteX8138" fmla="*/ 17900155 w 43671952"/>
              <a:gd name="connsiteY8138" fmla="*/ 1624012 h 23902640"/>
              <a:gd name="connsiteX8139" fmla="*/ 17885867 w 43671952"/>
              <a:gd name="connsiteY8139" fmla="*/ 1619251 h 23902640"/>
              <a:gd name="connsiteX8140" fmla="*/ 17878725 w 43671952"/>
              <a:gd name="connsiteY8140" fmla="*/ 1616869 h 23902640"/>
              <a:gd name="connsiteX8141" fmla="*/ 17871581 w 43671952"/>
              <a:gd name="connsiteY8141" fmla="*/ 1612106 h 23902640"/>
              <a:gd name="connsiteX8142" fmla="*/ 17859675 w 43671952"/>
              <a:gd name="connsiteY8142" fmla="*/ 1609724 h 23902640"/>
              <a:gd name="connsiteX8143" fmla="*/ 17850151 w 43671952"/>
              <a:gd name="connsiteY8143" fmla="*/ 1607343 h 23902640"/>
              <a:gd name="connsiteX8144" fmla="*/ 17828719 w 43671952"/>
              <a:gd name="connsiteY8144" fmla="*/ 1600200 h 23902640"/>
              <a:gd name="connsiteX8145" fmla="*/ 17821575 w 43671952"/>
              <a:gd name="connsiteY8145" fmla="*/ 1597819 h 23902640"/>
              <a:gd name="connsiteX8146" fmla="*/ 17814431 w 43671952"/>
              <a:gd name="connsiteY8146" fmla="*/ 1595438 h 23902640"/>
              <a:gd name="connsiteX8147" fmla="*/ 17757281 w 43671952"/>
              <a:gd name="connsiteY8147" fmla="*/ 1602583 h 23902640"/>
              <a:gd name="connsiteX8148" fmla="*/ 17750135 w 43671952"/>
              <a:gd name="connsiteY8148" fmla="*/ 1604963 h 23902640"/>
              <a:gd name="connsiteX8149" fmla="*/ 17742991 w 43671952"/>
              <a:gd name="connsiteY8149" fmla="*/ 1609724 h 23902640"/>
              <a:gd name="connsiteX8150" fmla="*/ 17728707 w 43671952"/>
              <a:gd name="connsiteY8150" fmla="*/ 1614488 h 23902640"/>
              <a:gd name="connsiteX8151" fmla="*/ 17721563 w 43671952"/>
              <a:gd name="connsiteY8151" fmla="*/ 1619251 h 23902640"/>
              <a:gd name="connsiteX8152" fmla="*/ 17704895 w 43671952"/>
              <a:gd name="connsiteY8152" fmla="*/ 1624012 h 23902640"/>
              <a:gd name="connsiteX8153" fmla="*/ 17650125 w 43671952"/>
              <a:gd name="connsiteY8153" fmla="*/ 1631156 h 23902640"/>
              <a:gd name="connsiteX8154" fmla="*/ 17631075 w 43671952"/>
              <a:gd name="connsiteY8154" fmla="*/ 1621631 h 23902640"/>
              <a:gd name="connsiteX8155" fmla="*/ 17623931 w 43671952"/>
              <a:gd name="connsiteY8155" fmla="*/ 1616869 h 23902640"/>
              <a:gd name="connsiteX8156" fmla="*/ 17621551 w 43671952"/>
              <a:gd name="connsiteY8156" fmla="*/ 1609724 h 23902640"/>
              <a:gd name="connsiteX8157" fmla="*/ 17616787 w 43671952"/>
              <a:gd name="connsiteY8157" fmla="*/ 1602583 h 23902640"/>
              <a:gd name="connsiteX8158" fmla="*/ 17614407 w 43671952"/>
              <a:gd name="connsiteY8158" fmla="*/ 1593056 h 23902640"/>
              <a:gd name="connsiteX8159" fmla="*/ 17616787 w 43671952"/>
              <a:gd name="connsiteY8159" fmla="*/ 1557338 h 23902640"/>
              <a:gd name="connsiteX8160" fmla="*/ 17619167 w 43671952"/>
              <a:gd name="connsiteY8160" fmla="*/ 1550193 h 23902640"/>
              <a:gd name="connsiteX8161" fmla="*/ 17635837 w 43671952"/>
              <a:gd name="connsiteY8161" fmla="*/ 1528762 h 23902640"/>
              <a:gd name="connsiteX8162" fmla="*/ 17642981 w 43671952"/>
              <a:gd name="connsiteY8162" fmla="*/ 1523999 h 23902640"/>
              <a:gd name="connsiteX8163" fmla="*/ 17652507 w 43671952"/>
              <a:gd name="connsiteY8163" fmla="*/ 1509712 h 23902640"/>
              <a:gd name="connsiteX8164" fmla="*/ 17657267 w 43671952"/>
              <a:gd name="connsiteY8164" fmla="*/ 1502569 h 23902640"/>
              <a:gd name="connsiteX8165" fmla="*/ 17664411 w 43671952"/>
              <a:gd name="connsiteY8165" fmla="*/ 1500188 h 23902640"/>
              <a:gd name="connsiteX8166" fmla="*/ 17671555 w 43671952"/>
              <a:gd name="connsiteY8166" fmla="*/ 1495425 h 23902640"/>
              <a:gd name="connsiteX8167" fmla="*/ 17695367 w 43671952"/>
              <a:gd name="connsiteY8167" fmla="*/ 1488281 h 23902640"/>
              <a:gd name="connsiteX8168" fmla="*/ 17702511 w 43671952"/>
              <a:gd name="connsiteY8168" fmla="*/ 1485900 h 23902640"/>
              <a:gd name="connsiteX8169" fmla="*/ 17726325 w 43671952"/>
              <a:gd name="connsiteY8169" fmla="*/ 1481137 h 23902640"/>
              <a:gd name="connsiteX8170" fmla="*/ 17738231 w 43671952"/>
              <a:gd name="connsiteY8170" fmla="*/ 1478758 h 23902640"/>
              <a:gd name="connsiteX8171" fmla="*/ 17766807 w 43671952"/>
              <a:gd name="connsiteY8171" fmla="*/ 1469232 h 23902640"/>
              <a:gd name="connsiteX8172" fmla="*/ 17773951 w 43671952"/>
              <a:gd name="connsiteY8172" fmla="*/ 1466850 h 23902640"/>
              <a:gd name="connsiteX8173" fmla="*/ 17788239 w 43671952"/>
              <a:gd name="connsiteY8173" fmla="*/ 1459707 h 23902640"/>
              <a:gd name="connsiteX8174" fmla="*/ 17802523 w 43671952"/>
              <a:gd name="connsiteY8174" fmla="*/ 1450183 h 23902640"/>
              <a:gd name="connsiteX8175" fmla="*/ 17809667 w 43671952"/>
              <a:gd name="connsiteY8175" fmla="*/ 1447799 h 23902640"/>
              <a:gd name="connsiteX8176" fmla="*/ 17831099 w 43671952"/>
              <a:gd name="connsiteY8176" fmla="*/ 1435893 h 23902640"/>
              <a:gd name="connsiteX8177" fmla="*/ 17838243 w 43671952"/>
              <a:gd name="connsiteY8177" fmla="*/ 1431132 h 23902640"/>
              <a:gd name="connsiteX8178" fmla="*/ 17852531 w 43671952"/>
              <a:gd name="connsiteY8178" fmla="*/ 1426369 h 23902640"/>
              <a:gd name="connsiteX8179" fmla="*/ 32328223 w 43671952"/>
              <a:gd name="connsiteY8179" fmla="*/ 1388676 h 23902640"/>
              <a:gd name="connsiteX8180" fmla="*/ 32395131 w 43671952"/>
              <a:gd name="connsiteY8180" fmla="*/ 1399827 h 23902640"/>
              <a:gd name="connsiteX8181" fmla="*/ 32428587 w 43671952"/>
              <a:gd name="connsiteY8181" fmla="*/ 1410978 h 23902640"/>
              <a:gd name="connsiteX8182" fmla="*/ 32439735 w 43671952"/>
              <a:gd name="connsiteY8182" fmla="*/ 1444431 h 23902640"/>
              <a:gd name="connsiteX8183" fmla="*/ 32517795 w 43671952"/>
              <a:gd name="connsiteY8183" fmla="*/ 1522489 h 23902640"/>
              <a:gd name="connsiteX8184" fmla="*/ 32595855 w 43671952"/>
              <a:gd name="connsiteY8184" fmla="*/ 1578246 h 23902640"/>
              <a:gd name="connsiteX8185" fmla="*/ 32651611 w 43671952"/>
              <a:gd name="connsiteY8185" fmla="*/ 1567094 h 23902640"/>
              <a:gd name="connsiteX8186" fmla="*/ 32673911 w 43671952"/>
              <a:gd name="connsiteY8186" fmla="*/ 1544792 h 23902640"/>
              <a:gd name="connsiteX8187" fmla="*/ 32740819 w 43671952"/>
              <a:gd name="connsiteY8187" fmla="*/ 1522489 h 23902640"/>
              <a:gd name="connsiteX8188" fmla="*/ 32774275 w 43671952"/>
              <a:gd name="connsiteY8188" fmla="*/ 1544792 h 23902640"/>
              <a:gd name="connsiteX8189" fmla="*/ 32830031 w 43671952"/>
              <a:gd name="connsiteY8189" fmla="*/ 1466734 h 23902640"/>
              <a:gd name="connsiteX8190" fmla="*/ 32841179 w 43671952"/>
              <a:gd name="connsiteY8190" fmla="*/ 1433280 h 23902640"/>
              <a:gd name="connsiteX8191" fmla="*/ 32863483 w 43671952"/>
              <a:gd name="connsiteY8191" fmla="*/ 1422128 h 23902640"/>
              <a:gd name="connsiteX8192" fmla="*/ 32863483 w 43671952"/>
              <a:gd name="connsiteY8192" fmla="*/ 1388676 h 23902640"/>
              <a:gd name="connsiteX8193" fmla="*/ 32963843 w 43671952"/>
              <a:gd name="connsiteY8193" fmla="*/ 1399827 h 23902640"/>
              <a:gd name="connsiteX8194" fmla="*/ 32997299 w 43671952"/>
              <a:gd name="connsiteY8194" fmla="*/ 1410978 h 23902640"/>
              <a:gd name="connsiteX8195" fmla="*/ 33041903 w 43671952"/>
              <a:gd name="connsiteY8195" fmla="*/ 1422128 h 23902640"/>
              <a:gd name="connsiteX8196" fmla="*/ 33108811 w 43671952"/>
              <a:gd name="connsiteY8196" fmla="*/ 1444431 h 23902640"/>
              <a:gd name="connsiteX8197" fmla="*/ 33142263 w 43671952"/>
              <a:gd name="connsiteY8197" fmla="*/ 1455583 h 23902640"/>
              <a:gd name="connsiteX8198" fmla="*/ 33153415 w 43671952"/>
              <a:gd name="connsiteY8198" fmla="*/ 1489036 h 23902640"/>
              <a:gd name="connsiteX8199" fmla="*/ 33164567 w 43671952"/>
              <a:gd name="connsiteY8199" fmla="*/ 1600550 h 23902640"/>
              <a:gd name="connsiteX8200" fmla="*/ 33198019 w 43671952"/>
              <a:gd name="connsiteY8200" fmla="*/ 1611700 h 23902640"/>
              <a:gd name="connsiteX8201" fmla="*/ 33220323 w 43671952"/>
              <a:gd name="connsiteY8201" fmla="*/ 1544792 h 23902640"/>
              <a:gd name="connsiteX8202" fmla="*/ 33231475 w 43671952"/>
              <a:gd name="connsiteY8202" fmla="*/ 1511340 h 23902640"/>
              <a:gd name="connsiteX8203" fmla="*/ 33287231 w 43671952"/>
              <a:gd name="connsiteY8203" fmla="*/ 1522489 h 23902640"/>
              <a:gd name="connsiteX8204" fmla="*/ 33354135 w 43671952"/>
              <a:gd name="connsiteY8204" fmla="*/ 1567094 h 23902640"/>
              <a:gd name="connsiteX8205" fmla="*/ 33387591 w 43671952"/>
              <a:gd name="connsiteY8205" fmla="*/ 1555943 h 23902640"/>
              <a:gd name="connsiteX8206" fmla="*/ 33398743 w 43671952"/>
              <a:gd name="connsiteY8206" fmla="*/ 1522489 h 23902640"/>
              <a:gd name="connsiteX8207" fmla="*/ 33443347 w 43671952"/>
              <a:gd name="connsiteY8207" fmla="*/ 1466734 h 23902640"/>
              <a:gd name="connsiteX8208" fmla="*/ 33499103 w 43671952"/>
              <a:gd name="connsiteY8208" fmla="*/ 1477886 h 23902640"/>
              <a:gd name="connsiteX8209" fmla="*/ 33532555 w 43671952"/>
              <a:gd name="connsiteY8209" fmla="*/ 1578246 h 23902640"/>
              <a:gd name="connsiteX8210" fmla="*/ 33510255 w 43671952"/>
              <a:gd name="connsiteY8210" fmla="*/ 1600550 h 23902640"/>
              <a:gd name="connsiteX8211" fmla="*/ 33588311 w 43671952"/>
              <a:gd name="connsiteY8211" fmla="*/ 1589398 h 23902640"/>
              <a:gd name="connsiteX8212" fmla="*/ 33655219 w 43671952"/>
              <a:gd name="connsiteY8212" fmla="*/ 1567094 h 23902640"/>
              <a:gd name="connsiteX8213" fmla="*/ 33822487 w 43671952"/>
              <a:gd name="connsiteY8213" fmla="*/ 1589398 h 23902640"/>
              <a:gd name="connsiteX8214" fmla="*/ 33889395 w 43671952"/>
              <a:gd name="connsiteY8214" fmla="*/ 1611700 h 23902640"/>
              <a:gd name="connsiteX8215" fmla="*/ 33889395 w 43671952"/>
              <a:gd name="connsiteY8215" fmla="*/ 1678607 h 23902640"/>
              <a:gd name="connsiteX8216" fmla="*/ 33855943 w 43671952"/>
              <a:gd name="connsiteY8216" fmla="*/ 1689758 h 23902640"/>
              <a:gd name="connsiteX8217" fmla="*/ 33844791 w 43671952"/>
              <a:gd name="connsiteY8217" fmla="*/ 1723211 h 23902640"/>
              <a:gd name="connsiteX8218" fmla="*/ 33922847 w 43671952"/>
              <a:gd name="connsiteY8218" fmla="*/ 1756666 h 23902640"/>
              <a:gd name="connsiteX8219" fmla="*/ 34012059 w 43671952"/>
              <a:gd name="connsiteY8219" fmla="*/ 1734364 h 23902640"/>
              <a:gd name="connsiteX8220" fmla="*/ 34034363 w 43671952"/>
              <a:gd name="connsiteY8220" fmla="*/ 1712061 h 23902640"/>
              <a:gd name="connsiteX8221" fmla="*/ 34078967 w 43671952"/>
              <a:gd name="connsiteY8221" fmla="*/ 1723211 h 23902640"/>
              <a:gd name="connsiteX8222" fmla="*/ 34078967 w 43671952"/>
              <a:gd name="connsiteY8222" fmla="*/ 1790120 h 23902640"/>
              <a:gd name="connsiteX8223" fmla="*/ 34223931 w 43671952"/>
              <a:gd name="connsiteY8223" fmla="*/ 1845876 h 23902640"/>
              <a:gd name="connsiteX8224" fmla="*/ 34257387 w 43671952"/>
              <a:gd name="connsiteY8224" fmla="*/ 1868177 h 23902640"/>
              <a:gd name="connsiteX8225" fmla="*/ 34324291 w 43671952"/>
              <a:gd name="connsiteY8225" fmla="*/ 1890481 h 23902640"/>
              <a:gd name="connsiteX8226" fmla="*/ 34424655 w 43671952"/>
              <a:gd name="connsiteY8226" fmla="*/ 1901632 h 23902640"/>
              <a:gd name="connsiteX8227" fmla="*/ 34491563 w 43671952"/>
              <a:gd name="connsiteY8227" fmla="*/ 1879329 h 23902640"/>
              <a:gd name="connsiteX8228" fmla="*/ 34580771 w 43671952"/>
              <a:gd name="connsiteY8228" fmla="*/ 1901632 h 23902640"/>
              <a:gd name="connsiteX8229" fmla="*/ 34625375 w 43671952"/>
              <a:gd name="connsiteY8229" fmla="*/ 1946236 h 23902640"/>
              <a:gd name="connsiteX8230" fmla="*/ 34647679 w 43671952"/>
              <a:gd name="connsiteY8230" fmla="*/ 1968539 h 23902640"/>
              <a:gd name="connsiteX8231" fmla="*/ 34681131 w 43671952"/>
              <a:gd name="connsiteY8231" fmla="*/ 1979690 h 23902640"/>
              <a:gd name="connsiteX8232" fmla="*/ 34848399 w 43671952"/>
              <a:gd name="connsiteY8232" fmla="*/ 1968539 h 23902640"/>
              <a:gd name="connsiteX8233" fmla="*/ 34866723 w 43671952"/>
              <a:gd name="connsiteY8233" fmla="*/ 1938805 h 23902640"/>
              <a:gd name="connsiteX8234" fmla="*/ 34854283 w 43671952"/>
              <a:gd name="connsiteY8234" fmla="*/ 1933040 h 23902640"/>
              <a:gd name="connsiteX8235" fmla="*/ 34857007 w 43671952"/>
              <a:gd name="connsiteY8235" fmla="*/ 1933875 h 23902640"/>
              <a:gd name="connsiteX8236" fmla="*/ 34904155 w 43671952"/>
              <a:gd name="connsiteY8236" fmla="*/ 1946236 h 23902640"/>
              <a:gd name="connsiteX8237" fmla="*/ 34948763 w 43671952"/>
              <a:gd name="connsiteY8237" fmla="*/ 2001992 h 23902640"/>
              <a:gd name="connsiteX8238" fmla="*/ 34982215 w 43671952"/>
              <a:gd name="connsiteY8238" fmla="*/ 2013143 h 23902640"/>
              <a:gd name="connsiteX8239" fmla="*/ 34971063 w 43671952"/>
              <a:gd name="connsiteY8239" fmla="*/ 2080051 h 23902640"/>
              <a:gd name="connsiteX8240" fmla="*/ 34937611 w 43671952"/>
              <a:gd name="connsiteY8240" fmla="*/ 2102355 h 23902640"/>
              <a:gd name="connsiteX8241" fmla="*/ 34915307 w 43671952"/>
              <a:gd name="connsiteY8241" fmla="*/ 2135807 h 23902640"/>
              <a:gd name="connsiteX8242" fmla="*/ 34971063 w 43671952"/>
              <a:gd name="connsiteY8242" fmla="*/ 2191564 h 23902640"/>
              <a:gd name="connsiteX8243" fmla="*/ 34948763 w 43671952"/>
              <a:gd name="connsiteY8243" fmla="*/ 2225016 h 23902640"/>
              <a:gd name="connsiteX8244" fmla="*/ 34803795 w 43671952"/>
              <a:gd name="connsiteY8244" fmla="*/ 2202714 h 23902640"/>
              <a:gd name="connsiteX8245" fmla="*/ 34781491 w 43671952"/>
              <a:gd name="connsiteY8245" fmla="*/ 2180412 h 23902640"/>
              <a:gd name="connsiteX8246" fmla="*/ 34759191 w 43671952"/>
              <a:gd name="connsiteY8246" fmla="*/ 2146959 h 23902640"/>
              <a:gd name="connsiteX8247" fmla="*/ 34748039 w 43671952"/>
              <a:gd name="connsiteY8247" fmla="*/ 2113504 h 23902640"/>
              <a:gd name="connsiteX8248" fmla="*/ 34714587 w 43671952"/>
              <a:gd name="connsiteY8248" fmla="*/ 2091202 h 23902640"/>
              <a:gd name="connsiteX8249" fmla="*/ 34681131 w 43671952"/>
              <a:gd name="connsiteY8249" fmla="*/ 2113504 h 23902640"/>
              <a:gd name="connsiteX8250" fmla="*/ 34636527 w 43671952"/>
              <a:gd name="connsiteY8250" fmla="*/ 2158110 h 23902640"/>
              <a:gd name="connsiteX8251" fmla="*/ 34614223 w 43671952"/>
              <a:gd name="connsiteY8251" fmla="*/ 2124655 h 23902640"/>
              <a:gd name="connsiteX8252" fmla="*/ 34547319 w 43671952"/>
              <a:gd name="connsiteY8252" fmla="*/ 2102355 h 23902640"/>
              <a:gd name="connsiteX8253" fmla="*/ 34491563 w 43671952"/>
              <a:gd name="connsiteY8253" fmla="*/ 2113504 h 23902640"/>
              <a:gd name="connsiteX8254" fmla="*/ 34480411 w 43671952"/>
              <a:gd name="connsiteY8254" fmla="*/ 2146959 h 23902640"/>
              <a:gd name="connsiteX8255" fmla="*/ 34513863 w 43671952"/>
              <a:gd name="connsiteY8255" fmla="*/ 2202714 h 23902640"/>
              <a:gd name="connsiteX8256" fmla="*/ 34547319 w 43671952"/>
              <a:gd name="connsiteY8256" fmla="*/ 2225016 h 23902640"/>
              <a:gd name="connsiteX8257" fmla="*/ 34580771 w 43671952"/>
              <a:gd name="connsiteY8257" fmla="*/ 2236167 h 23902640"/>
              <a:gd name="connsiteX8258" fmla="*/ 34614223 w 43671952"/>
              <a:gd name="connsiteY8258" fmla="*/ 2258470 h 23902640"/>
              <a:gd name="connsiteX8259" fmla="*/ 34647679 w 43671952"/>
              <a:gd name="connsiteY8259" fmla="*/ 2269622 h 23902640"/>
              <a:gd name="connsiteX8260" fmla="*/ 34703435 w 43671952"/>
              <a:gd name="connsiteY8260" fmla="*/ 2347680 h 23902640"/>
              <a:gd name="connsiteX8261" fmla="*/ 34759191 w 43671952"/>
              <a:gd name="connsiteY8261" fmla="*/ 2336530 h 23902640"/>
              <a:gd name="connsiteX8262" fmla="*/ 34803795 w 43671952"/>
              <a:gd name="connsiteY8262" fmla="*/ 2325378 h 23902640"/>
              <a:gd name="connsiteX8263" fmla="*/ 34915307 w 43671952"/>
              <a:gd name="connsiteY8263" fmla="*/ 2347680 h 23902640"/>
              <a:gd name="connsiteX8264" fmla="*/ 35004519 w 43671952"/>
              <a:gd name="connsiteY8264" fmla="*/ 2369982 h 23902640"/>
              <a:gd name="connsiteX8265" fmla="*/ 35060275 w 43671952"/>
              <a:gd name="connsiteY8265" fmla="*/ 2403437 h 23902640"/>
              <a:gd name="connsiteX8266" fmla="*/ 35093727 w 43671952"/>
              <a:gd name="connsiteY8266" fmla="*/ 2425739 h 23902640"/>
              <a:gd name="connsiteX8267" fmla="*/ 35116031 w 43671952"/>
              <a:gd name="connsiteY8267" fmla="*/ 2448041 h 23902640"/>
              <a:gd name="connsiteX8268" fmla="*/ 35149483 w 43671952"/>
              <a:gd name="connsiteY8268" fmla="*/ 2459193 h 23902640"/>
              <a:gd name="connsiteX8269" fmla="*/ 35182935 w 43671952"/>
              <a:gd name="connsiteY8269" fmla="*/ 2481494 h 23902640"/>
              <a:gd name="connsiteX8270" fmla="*/ 35216391 w 43671952"/>
              <a:gd name="connsiteY8270" fmla="*/ 2548403 h 23902640"/>
              <a:gd name="connsiteX8271" fmla="*/ 35082575 w 43671952"/>
              <a:gd name="connsiteY8271" fmla="*/ 2559553 h 23902640"/>
              <a:gd name="connsiteX8272" fmla="*/ 34926459 w 43671952"/>
              <a:gd name="connsiteY8272" fmla="*/ 2537251 h 23902640"/>
              <a:gd name="connsiteX8273" fmla="*/ 34803795 w 43671952"/>
              <a:gd name="connsiteY8273" fmla="*/ 2548403 h 23902640"/>
              <a:gd name="connsiteX8274" fmla="*/ 34814947 w 43671952"/>
              <a:gd name="connsiteY8274" fmla="*/ 2581857 h 23902640"/>
              <a:gd name="connsiteX8275" fmla="*/ 34926459 w 43671952"/>
              <a:gd name="connsiteY8275" fmla="*/ 2593007 h 23902640"/>
              <a:gd name="connsiteX8276" fmla="*/ 35026819 w 43671952"/>
              <a:gd name="connsiteY8276" fmla="*/ 2626460 h 23902640"/>
              <a:gd name="connsiteX8277" fmla="*/ 35060275 w 43671952"/>
              <a:gd name="connsiteY8277" fmla="*/ 2637612 h 23902640"/>
              <a:gd name="connsiteX8278" fmla="*/ 35093727 w 43671952"/>
              <a:gd name="connsiteY8278" fmla="*/ 2648764 h 23902640"/>
              <a:gd name="connsiteX8279" fmla="*/ 35160635 w 43671952"/>
              <a:gd name="connsiteY8279" fmla="*/ 2659915 h 23902640"/>
              <a:gd name="connsiteX8280" fmla="*/ 35194087 w 43671952"/>
              <a:gd name="connsiteY8280" fmla="*/ 2682216 h 23902640"/>
              <a:gd name="connsiteX8281" fmla="*/ 35149483 w 43671952"/>
              <a:gd name="connsiteY8281" fmla="*/ 2726821 h 23902640"/>
              <a:gd name="connsiteX8282" fmla="*/ 34759191 w 43671952"/>
              <a:gd name="connsiteY8282" fmla="*/ 2704519 h 23902640"/>
              <a:gd name="connsiteX8283" fmla="*/ 34681131 w 43671952"/>
              <a:gd name="connsiteY8283" fmla="*/ 2671065 h 23902640"/>
              <a:gd name="connsiteX8284" fmla="*/ 34614223 w 43671952"/>
              <a:gd name="connsiteY8284" fmla="*/ 2648764 h 23902640"/>
              <a:gd name="connsiteX8285" fmla="*/ 34580771 w 43671952"/>
              <a:gd name="connsiteY8285" fmla="*/ 2637612 h 23902640"/>
              <a:gd name="connsiteX8286" fmla="*/ 34547319 w 43671952"/>
              <a:gd name="connsiteY8286" fmla="*/ 2615309 h 23902640"/>
              <a:gd name="connsiteX8287" fmla="*/ 34480411 w 43671952"/>
              <a:gd name="connsiteY8287" fmla="*/ 2593007 h 23902640"/>
              <a:gd name="connsiteX8288" fmla="*/ 34446955 w 43671952"/>
              <a:gd name="connsiteY8288" fmla="*/ 2581857 h 23902640"/>
              <a:gd name="connsiteX8289" fmla="*/ 34346595 w 43671952"/>
              <a:gd name="connsiteY8289" fmla="*/ 2548403 h 23902640"/>
              <a:gd name="connsiteX8290" fmla="*/ 34313143 w 43671952"/>
              <a:gd name="connsiteY8290" fmla="*/ 2537251 h 23902640"/>
              <a:gd name="connsiteX8291" fmla="*/ 34257387 w 43671952"/>
              <a:gd name="connsiteY8291" fmla="*/ 2526099 h 23902640"/>
              <a:gd name="connsiteX8292" fmla="*/ 34190479 w 43671952"/>
              <a:gd name="connsiteY8292" fmla="*/ 2503797 h 23902640"/>
              <a:gd name="connsiteX8293" fmla="*/ 34145875 w 43671952"/>
              <a:gd name="connsiteY8293" fmla="*/ 2492646 h 23902640"/>
              <a:gd name="connsiteX8294" fmla="*/ 34123571 w 43671952"/>
              <a:gd name="connsiteY8294" fmla="*/ 2514948 h 23902640"/>
              <a:gd name="connsiteX8295" fmla="*/ 34134723 w 43671952"/>
              <a:gd name="connsiteY8295" fmla="*/ 2548403 h 23902640"/>
              <a:gd name="connsiteX8296" fmla="*/ 34000907 w 43671952"/>
              <a:gd name="connsiteY8296" fmla="*/ 2559553 h 23902640"/>
              <a:gd name="connsiteX8297" fmla="*/ 33922847 w 43671952"/>
              <a:gd name="connsiteY8297" fmla="*/ 2615309 h 23902640"/>
              <a:gd name="connsiteX8298" fmla="*/ 33889395 w 43671952"/>
              <a:gd name="connsiteY8298" fmla="*/ 2626460 h 23902640"/>
              <a:gd name="connsiteX8299" fmla="*/ 33844791 w 43671952"/>
              <a:gd name="connsiteY8299" fmla="*/ 2615309 h 23902640"/>
              <a:gd name="connsiteX8300" fmla="*/ 33800187 w 43671952"/>
              <a:gd name="connsiteY8300" fmla="*/ 2526099 h 23902640"/>
              <a:gd name="connsiteX8301" fmla="*/ 33777883 w 43671952"/>
              <a:gd name="connsiteY8301" fmla="*/ 2492646 h 23902640"/>
              <a:gd name="connsiteX8302" fmla="*/ 33789035 w 43671952"/>
              <a:gd name="connsiteY8302" fmla="*/ 2436890 h 23902640"/>
              <a:gd name="connsiteX8303" fmla="*/ 34000907 w 43671952"/>
              <a:gd name="connsiteY8303" fmla="*/ 2425739 h 23902640"/>
              <a:gd name="connsiteX8304" fmla="*/ 34034363 w 43671952"/>
              <a:gd name="connsiteY8304" fmla="*/ 2414587 h 23902640"/>
              <a:gd name="connsiteX8305" fmla="*/ 34045511 w 43671952"/>
              <a:gd name="connsiteY8305" fmla="*/ 2369982 h 23902640"/>
              <a:gd name="connsiteX8306" fmla="*/ 34012059 w 43671952"/>
              <a:gd name="connsiteY8306" fmla="*/ 2303075 h 23902640"/>
              <a:gd name="connsiteX8307" fmla="*/ 34012059 w 43671952"/>
              <a:gd name="connsiteY8307" fmla="*/ 2213866 h 23902640"/>
              <a:gd name="connsiteX8308" fmla="*/ 34056663 w 43671952"/>
              <a:gd name="connsiteY8308" fmla="*/ 2225016 h 23902640"/>
              <a:gd name="connsiteX8309" fmla="*/ 34123571 w 43671952"/>
              <a:gd name="connsiteY8309" fmla="*/ 2247319 h 23902640"/>
              <a:gd name="connsiteX8310" fmla="*/ 34157023 w 43671952"/>
              <a:gd name="connsiteY8310" fmla="*/ 2258470 h 23902640"/>
              <a:gd name="connsiteX8311" fmla="*/ 34195815 w 43671952"/>
              <a:gd name="connsiteY8311" fmla="*/ 2248819 h 23902640"/>
              <a:gd name="connsiteX8312" fmla="*/ 34206211 w 43671952"/>
              <a:gd name="connsiteY8312" fmla="*/ 2246270 h 23902640"/>
              <a:gd name="connsiteX8313" fmla="*/ 34206351 w 43671952"/>
              <a:gd name="connsiteY8313" fmla="*/ 2246246 h 23902640"/>
              <a:gd name="connsiteX8314" fmla="*/ 34212295 w 43671952"/>
              <a:gd name="connsiteY8314" fmla="*/ 2244781 h 23902640"/>
              <a:gd name="connsiteX8315" fmla="*/ 34206211 w 43671952"/>
              <a:gd name="connsiteY8315" fmla="*/ 2246270 h 23902640"/>
              <a:gd name="connsiteX8316" fmla="*/ 34195255 w 43671952"/>
              <a:gd name="connsiteY8316" fmla="*/ 2248249 h 23902640"/>
              <a:gd name="connsiteX8317" fmla="*/ 34235083 w 43671952"/>
              <a:gd name="connsiteY8317" fmla="*/ 2236167 h 23902640"/>
              <a:gd name="connsiteX8318" fmla="*/ 34313143 w 43671952"/>
              <a:gd name="connsiteY8318" fmla="*/ 2213866 h 23902640"/>
              <a:gd name="connsiteX8319" fmla="*/ 34290839 w 43671952"/>
              <a:gd name="connsiteY8319" fmla="*/ 2180412 h 23902640"/>
              <a:gd name="connsiteX8320" fmla="*/ 34223931 w 43671952"/>
              <a:gd name="connsiteY8320" fmla="*/ 2146959 h 23902640"/>
              <a:gd name="connsiteX8321" fmla="*/ 34145875 w 43671952"/>
              <a:gd name="connsiteY8321" fmla="*/ 2113504 h 23902640"/>
              <a:gd name="connsiteX8322" fmla="*/ 34045511 w 43671952"/>
              <a:gd name="connsiteY8322" fmla="*/ 2124655 h 23902640"/>
              <a:gd name="connsiteX8323" fmla="*/ 33978603 w 43671952"/>
              <a:gd name="connsiteY8323" fmla="*/ 2124655 h 23902640"/>
              <a:gd name="connsiteX8324" fmla="*/ 33945151 w 43671952"/>
              <a:gd name="connsiteY8324" fmla="*/ 2102355 h 23902640"/>
              <a:gd name="connsiteX8325" fmla="*/ 33922847 w 43671952"/>
              <a:gd name="connsiteY8325" fmla="*/ 2080051 h 23902640"/>
              <a:gd name="connsiteX8326" fmla="*/ 33855943 w 43671952"/>
              <a:gd name="connsiteY8326" fmla="*/ 2057748 h 23902640"/>
              <a:gd name="connsiteX8327" fmla="*/ 33822487 w 43671952"/>
              <a:gd name="connsiteY8327" fmla="*/ 2046598 h 23902640"/>
              <a:gd name="connsiteX8328" fmla="*/ 33800187 w 43671952"/>
              <a:gd name="connsiteY8328" fmla="*/ 2024294 h 23902640"/>
              <a:gd name="connsiteX8329" fmla="*/ 33766731 w 43671952"/>
              <a:gd name="connsiteY8329" fmla="*/ 2001992 h 23902640"/>
              <a:gd name="connsiteX8330" fmla="*/ 33722127 w 43671952"/>
              <a:gd name="connsiteY8330" fmla="*/ 1935085 h 23902640"/>
              <a:gd name="connsiteX8331" fmla="*/ 33699823 w 43671952"/>
              <a:gd name="connsiteY8331" fmla="*/ 1912783 h 23902640"/>
              <a:gd name="connsiteX8332" fmla="*/ 33655219 w 43671952"/>
              <a:gd name="connsiteY8332" fmla="*/ 1901632 h 23902640"/>
              <a:gd name="connsiteX8333" fmla="*/ 33566011 w 43671952"/>
              <a:gd name="connsiteY8333" fmla="*/ 1879329 h 23902640"/>
              <a:gd name="connsiteX8334" fmla="*/ 33510255 w 43671952"/>
              <a:gd name="connsiteY8334" fmla="*/ 1890481 h 23902640"/>
              <a:gd name="connsiteX8335" fmla="*/ 33487951 w 43671952"/>
              <a:gd name="connsiteY8335" fmla="*/ 1923933 h 23902640"/>
              <a:gd name="connsiteX8336" fmla="*/ 33454499 w 43671952"/>
              <a:gd name="connsiteY8336" fmla="*/ 1935085 h 23902640"/>
              <a:gd name="connsiteX8337" fmla="*/ 33409891 w 43671952"/>
              <a:gd name="connsiteY8337" fmla="*/ 1890481 h 23902640"/>
              <a:gd name="connsiteX8338" fmla="*/ 33365287 w 43671952"/>
              <a:gd name="connsiteY8338" fmla="*/ 1845876 h 23902640"/>
              <a:gd name="connsiteX8339" fmla="*/ 33342987 w 43671952"/>
              <a:gd name="connsiteY8339" fmla="*/ 1812421 h 23902640"/>
              <a:gd name="connsiteX8340" fmla="*/ 33309531 w 43671952"/>
              <a:gd name="connsiteY8340" fmla="*/ 1801270 h 23902640"/>
              <a:gd name="connsiteX8341" fmla="*/ 33175719 w 43671952"/>
              <a:gd name="connsiteY8341" fmla="*/ 1812421 h 23902640"/>
              <a:gd name="connsiteX8342" fmla="*/ 33119963 w 43671952"/>
              <a:gd name="connsiteY8342" fmla="*/ 1778968 h 23902640"/>
              <a:gd name="connsiteX8343" fmla="*/ 33086507 w 43671952"/>
              <a:gd name="connsiteY8343" fmla="*/ 1756666 h 23902640"/>
              <a:gd name="connsiteX8344" fmla="*/ 32974995 w 43671952"/>
              <a:gd name="connsiteY8344" fmla="*/ 1734364 h 23902640"/>
              <a:gd name="connsiteX8345" fmla="*/ 32919239 w 43671952"/>
              <a:gd name="connsiteY8345" fmla="*/ 1723211 h 23902640"/>
              <a:gd name="connsiteX8346" fmla="*/ 32830031 w 43671952"/>
              <a:gd name="connsiteY8346" fmla="*/ 1734364 h 23902640"/>
              <a:gd name="connsiteX8347" fmla="*/ 32863483 w 43671952"/>
              <a:gd name="connsiteY8347" fmla="*/ 1745515 h 23902640"/>
              <a:gd name="connsiteX8348" fmla="*/ 32908087 w 43671952"/>
              <a:gd name="connsiteY8348" fmla="*/ 1801270 h 23902640"/>
              <a:gd name="connsiteX8349" fmla="*/ 32997299 w 43671952"/>
              <a:gd name="connsiteY8349" fmla="*/ 1823572 h 23902640"/>
              <a:gd name="connsiteX8350" fmla="*/ 32796575 w 43671952"/>
              <a:gd name="connsiteY8350" fmla="*/ 1834725 h 23902640"/>
              <a:gd name="connsiteX8351" fmla="*/ 32707367 w 43671952"/>
              <a:gd name="connsiteY8351" fmla="*/ 1845876 h 23902640"/>
              <a:gd name="connsiteX8352" fmla="*/ 32707367 w 43671952"/>
              <a:gd name="connsiteY8352" fmla="*/ 1890481 h 23902640"/>
              <a:gd name="connsiteX8353" fmla="*/ 32696215 w 43671952"/>
              <a:gd name="connsiteY8353" fmla="*/ 1923933 h 23902640"/>
              <a:gd name="connsiteX8354" fmla="*/ 32573551 w 43671952"/>
              <a:gd name="connsiteY8354" fmla="*/ 1912783 h 23902640"/>
              <a:gd name="connsiteX8355" fmla="*/ 32283619 w 43671952"/>
              <a:gd name="connsiteY8355" fmla="*/ 1890481 h 23902640"/>
              <a:gd name="connsiteX8356" fmla="*/ 32227863 w 43671952"/>
              <a:gd name="connsiteY8356" fmla="*/ 1901632 h 23902640"/>
              <a:gd name="connsiteX8357" fmla="*/ 32160955 w 43671952"/>
              <a:gd name="connsiteY8357" fmla="*/ 1923933 h 23902640"/>
              <a:gd name="connsiteX8358" fmla="*/ 32116351 w 43671952"/>
              <a:gd name="connsiteY8358" fmla="*/ 1912783 h 23902640"/>
              <a:gd name="connsiteX8359" fmla="*/ 32127503 w 43671952"/>
              <a:gd name="connsiteY8359" fmla="*/ 1879329 h 23902640"/>
              <a:gd name="connsiteX8360" fmla="*/ 32194411 w 43671952"/>
              <a:gd name="connsiteY8360" fmla="*/ 1834725 h 23902640"/>
              <a:gd name="connsiteX8361" fmla="*/ 32205563 w 43671952"/>
              <a:gd name="connsiteY8361" fmla="*/ 1801270 h 23902640"/>
              <a:gd name="connsiteX8362" fmla="*/ 32149803 w 43671952"/>
              <a:gd name="connsiteY8362" fmla="*/ 1756666 h 23902640"/>
              <a:gd name="connsiteX8363" fmla="*/ 32116351 w 43671952"/>
              <a:gd name="connsiteY8363" fmla="*/ 1767817 h 23902640"/>
              <a:gd name="connsiteX8364" fmla="*/ 32094047 w 43671952"/>
              <a:gd name="connsiteY8364" fmla="*/ 1790120 h 23902640"/>
              <a:gd name="connsiteX8365" fmla="*/ 32027143 w 43671952"/>
              <a:gd name="connsiteY8365" fmla="*/ 1812421 h 23902640"/>
              <a:gd name="connsiteX8366" fmla="*/ 31993687 w 43671952"/>
              <a:gd name="connsiteY8366" fmla="*/ 1823572 h 23902640"/>
              <a:gd name="connsiteX8367" fmla="*/ 31937931 w 43671952"/>
              <a:gd name="connsiteY8367" fmla="*/ 1812421 h 23902640"/>
              <a:gd name="connsiteX8368" fmla="*/ 31875035 w 43671952"/>
              <a:gd name="connsiteY8368" fmla="*/ 1772580 h 23902640"/>
              <a:gd name="connsiteX8369" fmla="*/ 31859875 w 43671952"/>
              <a:gd name="connsiteY8369" fmla="*/ 1700909 h 23902640"/>
              <a:gd name="connsiteX8370" fmla="*/ 31848723 w 43671952"/>
              <a:gd name="connsiteY8370" fmla="*/ 1667455 h 23902640"/>
              <a:gd name="connsiteX8371" fmla="*/ 31871027 w 43671952"/>
              <a:gd name="connsiteY8371" fmla="*/ 1544792 h 23902640"/>
              <a:gd name="connsiteX8372" fmla="*/ 31882175 w 43671952"/>
              <a:gd name="connsiteY8372" fmla="*/ 1511340 h 23902640"/>
              <a:gd name="connsiteX8373" fmla="*/ 31906107 w 43671952"/>
              <a:gd name="connsiteY8373" fmla="*/ 1485900 h 23902640"/>
              <a:gd name="connsiteX8374" fmla="*/ 31926783 w 43671952"/>
              <a:gd name="connsiteY8374" fmla="*/ 1466734 h 23902640"/>
              <a:gd name="connsiteX8375" fmla="*/ 31993687 w 43671952"/>
              <a:gd name="connsiteY8375" fmla="*/ 1433280 h 23902640"/>
              <a:gd name="connsiteX8376" fmla="*/ 32082899 w 43671952"/>
              <a:gd name="connsiteY8376" fmla="*/ 1444431 h 23902640"/>
              <a:gd name="connsiteX8377" fmla="*/ 32094047 w 43671952"/>
              <a:gd name="connsiteY8377" fmla="*/ 1611700 h 23902640"/>
              <a:gd name="connsiteX8378" fmla="*/ 32105199 w 43671952"/>
              <a:gd name="connsiteY8378" fmla="*/ 1645154 h 23902640"/>
              <a:gd name="connsiteX8379" fmla="*/ 32160955 w 43671952"/>
              <a:gd name="connsiteY8379" fmla="*/ 1700909 h 23902640"/>
              <a:gd name="connsiteX8380" fmla="*/ 32227863 w 43671952"/>
              <a:gd name="connsiteY8380" fmla="*/ 1723211 h 23902640"/>
              <a:gd name="connsiteX8381" fmla="*/ 32317075 w 43671952"/>
              <a:gd name="connsiteY8381" fmla="*/ 1767817 h 23902640"/>
              <a:gd name="connsiteX8382" fmla="*/ 32350527 w 43671952"/>
              <a:gd name="connsiteY8382" fmla="*/ 1778968 h 23902640"/>
              <a:gd name="connsiteX8383" fmla="*/ 32383979 w 43671952"/>
              <a:gd name="connsiteY8383" fmla="*/ 1790120 h 23902640"/>
              <a:gd name="connsiteX8384" fmla="*/ 32428587 w 43671952"/>
              <a:gd name="connsiteY8384" fmla="*/ 1734364 h 23902640"/>
              <a:gd name="connsiteX8385" fmla="*/ 32361679 w 43671952"/>
              <a:gd name="connsiteY8385" fmla="*/ 1712061 h 23902640"/>
              <a:gd name="connsiteX8386" fmla="*/ 32328223 w 43671952"/>
              <a:gd name="connsiteY8386" fmla="*/ 1656305 h 23902640"/>
              <a:gd name="connsiteX8387" fmla="*/ 32294771 w 43671952"/>
              <a:gd name="connsiteY8387" fmla="*/ 1645154 h 23902640"/>
              <a:gd name="connsiteX8388" fmla="*/ 32239015 w 43671952"/>
              <a:gd name="connsiteY8388" fmla="*/ 1600550 h 23902640"/>
              <a:gd name="connsiteX8389" fmla="*/ 32205563 w 43671952"/>
              <a:gd name="connsiteY8389" fmla="*/ 1589398 h 23902640"/>
              <a:gd name="connsiteX8390" fmla="*/ 32194411 w 43671952"/>
              <a:gd name="connsiteY8390" fmla="*/ 1477886 h 23902640"/>
              <a:gd name="connsiteX8391" fmla="*/ 32216711 w 43671952"/>
              <a:gd name="connsiteY8391" fmla="*/ 1455583 h 23902640"/>
              <a:gd name="connsiteX8392" fmla="*/ 32294771 w 43671952"/>
              <a:gd name="connsiteY8392" fmla="*/ 1399827 h 23902640"/>
              <a:gd name="connsiteX8393" fmla="*/ 15051395 w 43671952"/>
              <a:gd name="connsiteY8393" fmla="*/ 1341437 h 23902640"/>
              <a:gd name="connsiteX8394" fmla="*/ 15083147 w 43671952"/>
              <a:gd name="connsiteY8394" fmla="*/ 1385888 h 23902640"/>
              <a:gd name="connsiteX8395" fmla="*/ 15089498 w 43671952"/>
              <a:gd name="connsiteY8395" fmla="*/ 1404937 h 23902640"/>
              <a:gd name="connsiteX8396" fmla="*/ 15070448 w 43671952"/>
              <a:gd name="connsiteY8396" fmla="*/ 1487487 h 23902640"/>
              <a:gd name="connsiteX8397" fmla="*/ 15064096 w 43671952"/>
              <a:gd name="connsiteY8397" fmla="*/ 1506537 h 23902640"/>
              <a:gd name="connsiteX8398" fmla="*/ 15025997 w 43671952"/>
              <a:gd name="connsiteY8398" fmla="*/ 1563689 h 23902640"/>
              <a:gd name="connsiteX8399" fmla="*/ 15013298 w 43671952"/>
              <a:gd name="connsiteY8399" fmla="*/ 1582737 h 23902640"/>
              <a:gd name="connsiteX8400" fmla="*/ 14975198 w 43671952"/>
              <a:gd name="connsiteY8400" fmla="*/ 1608137 h 23902640"/>
              <a:gd name="connsiteX8401" fmla="*/ 14949796 w 43671952"/>
              <a:gd name="connsiteY8401" fmla="*/ 1633538 h 23902640"/>
              <a:gd name="connsiteX8402" fmla="*/ 14930747 w 43671952"/>
              <a:gd name="connsiteY8402" fmla="*/ 1652587 h 23902640"/>
              <a:gd name="connsiteX8403" fmla="*/ 14911697 w 43671952"/>
              <a:gd name="connsiteY8403" fmla="*/ 1658937 h 23902640"/>
              <a:gd name="connsiteX8404" fmla="*/ 14816445 w 43671952"/>
              <a:gd name="connsiteY8404" fmla="*/ 1677989 h 23902640"/>
              <a:gd name="connsiteX8405" fmla="*/ 14416395 w 43671952"/>
              <a:gd name="connsiteY8405" fmla="*/ 1684337 h 23902640"/>
              <a:gd name="connsiteX8406" fmla="*/ 14378298 w 43671952"/>
              <a:gd name="connsiteY8406" fmla="*/ 1697037 h 23902640"/>
              <a:gd name="connsiteX8407" fmla="*/ 14314796 w 43671952"/>
              <a:gd name="connsiteY8407" fmla="*/ 1709737 h 23902640"/>
              <a:gd name="connsiteX8408" fmla="*/ 14295749 w 43671952"/>
              <a:gd name="connsiteY8408" fmla="*/ 1722438 h 23902640"/>
              <a:gd name="connsiteX8409" fmla="*/ 14232247 w 43671952"/>
              <a:gd name="connsiteY8409" fmla="*/ 1741489 h 23902640"/>
              <a:gd name="connsiteX8410" fmla="*/ 14194146 w 43671952"/>
              <a:gd name="connsiteY8410" fmla="*/ 1754189 h 23902640"/>
              <a:gd name="connsiteX8411" fmla="*/ 14175097 w 43671952"/>
              <a:gd name="connsiteY8411" fmla="*/ 1760538 h 23902640"/>
              <a:gd name="connsiteX8412" fmla="*/ 14156049 w 43671952"/>
              <a:gd name="connsiteY8412" fmla="*/ 1773237 h 23902640"/>
              <a:gd name="connsiteX8413" fmla="*/ 14041749 w 43671952"/>
              <a:gd name="connsiteY8413" fmla="*/ 1779588 h 23902640"/>
              <a:gd name="connsiteX8414" fmla="*/ 14009999 w 43671952"/>
              <a:gd name="connsiteY8414" fmla="*/ 1804989 h 23902640"/>
              <a:gd name="connsiteX8415" fmla="*/ 13971896 w 43671952"/>
              <a:gd name="connsiteY8415" fmla="*/ 1824038 h 23902640"/>
              <a:gd name="connsiteX8416" fmla="*/ 13933795 w 43671952"/>
              <a:gd name="connsiteY8416" fmla="*/ 1849437 h 23902640"/>
              <a:gd name="connsiteX8417" fmla="*/ 13889349 w 43671952"/>
              <a:gd name="connsiteY8417" fmla="*/ 1862138 h 23902640"/>
              <a:gd name="connsiteX8418" fmla="*/ 13857596 w 43671952"/>
              <a:gd name="connsiteY8418" fmla="*/ 1868488 h 23902640"/>
              <a:gd name="connsiteX8419" fmla="*/ 13705197 w 43671952"/>
              <a:gd name="connsiteY8419" fmla="*/ 1874838 h 23902640"/>
              <a:gd name="connsiteX8420" fmla="*/ 13603599 w 43671952"/>
              <a:gd name="connsiteY8420" fmla="*/ 1874838 h 23902640"/>
              <a:gd name="connsiteX8421" fmla="*/ 13590898 w 43671952"/>
              <a:gd name="connsiteY8421" fmla="*/ 1836737 h 23902640"/>
              <a:gd name="connsiteX8422" fmla="*/ 13641697 w 43671952"/>
              <a:gd name="connsiteY8422" fmla="*/ 1804989 h 23902640"/>
              <a:gd name="connsiteX8423" fmla="*/ 13660749 w 43671952"/>
              <a:gd name="connsiteY8423" fmla="*/ 1798637 h 23902640"/>
              <a:gd name="connsiteX8424" fmla="*/ 13692499 w 43671952"/>
              <a:gd name="connsiteY8424" fmla="*/ 1766888 h 23902640"/>
              <a:gd name="connsiteX8425" fmla="*/ 13711546 w 43671952"/>
              <a:gd name="connsiteY8425" fmla="*/ 1760538 h 23902640"/>
              <a:gd name="connsiteX8426" fmla="*/ 13730595 w 43671952"/>
              <a:gd name="connsiteY8426" fmla="*/ 1747837 h 23902640"/>
              <a:gd name="connsiteX8427" fmla="*/ 13768696 w 43671952"/>
              <a:gd name="connsiteY8427" fmla="*/ 1735138 h 23902640"/>
              <a:gd name="connsiteX8428" fmla="*/ 13787747 w 43671952"/>
              <a:gd name="connsiteY8428" fmla="*/ 1722438 h 23902640"/>
              <a:gd name="connsiteX8429" fmla="*/ 13806799 w 43671952"/>
              <a:gd name="connsiteY8429" fmla="*/ 1716088 h 23902640"/>
              <a:gd name="connsiteX8430" fmla="*/ 13844895 w 43671952"/>
              <a:gd name="connsiteY8430" fmla="*/ 1690687 h 23902640"/>
              <a:gd name="connsiteX8431" fmla="*/ 13863949 w 43671952"/>
              <a:gd name="connsiteY8431" fmla="*/ 1677989 h 23902640"/>
              <a:gd name="connsiteX8432" fmla="*/ 13882996 w 43671952"/>
              <a:gd name="connsiteY8432" fmla="*/ 1665288 h 23902640"/>
              <a:gd name="connsiteX8433" fmla="*/ 13997298 w 43671952"/>
              <a:gd name="connsiteY8433" fmla="*/ 1671637 h 23902640"/>
              <a:gd name="connsiteX8434" fmla="*/ 14022698 w 43671952"/>
              <a:gd name="connsiteY8434" fmla="*/ 1677989 h 23902640"/>
              <a:gd name="connsiteX8435" fmla="*/ 14067148 w 43671952"/>
              <a:gd name="connsiteY8435" fmla="*/ 1671637 h 23902640"/>
              <a:gd name="connsiteX8436" fmla="*/ 14162395 w 43671952"/>
              <a:gd name="connsiteY8436" fmla="*/ 1639887 h 23902640"/>
              <a:gd name="connsiteX8437" fmla="*/ 14181448 w 43671952"/>
              <a:gd name="connsiteY8437" fmla="*/ 1633538 h 23902640"/>
              <a:gd name="connsiteX8438" fmla="*/ 14200496 w 43671952"/>
              <a:gd name="connsiteY8438" fmla="*/ 1627187 h 23902640"/>
              <a:gd name="connsiteX8439" fmla="*/ 14244947 w 43671952"/>
              <a:gd name="connsiteY8439" fmla="*/ 1614488 h 23902640"/>
              <a:gd name="connsiteX8440" fmla="*/ 14263998 w 43671952"/>
              <a:gd name="connsiteY8440" fmla="*/ 1601787 h 23902640"/>
              <a:gd name="connsiteX8441" fmla="*/ 14302095 w 43671952"/>
              <a:gd name="connsiteY8441" fmla="*/ 1589088 h 23902640"/>
              <a:gd name="connsiteX8442" fmla="*/ 14321148 w 43671952"/>
              <a:gd name="connsiteY8442" fmla="*/ 1582737 h 23902640"/>
              <a:gd name="connsiteX8443" fmla="*/ 14365597 w 43671952"/>
              <a:gd name="connsiteY8443" fmla="*/ 1570038 h 23902640"/>
              <a:gd name="connsiteX8444" fmla="*/ 14390997 w 43671952"/>
              <a:gd name="connsiteY8444" fmla="*/ 1576388 h 23902640"/>
              <a:gd name="connsiteX8445" fmla="*/ 14410049 w 43671952"/>
              <a:gd name="connsiteY8445" fmla="*/ 1589088 h 23902640"/>
              <a:gd name="connsiteX8446" fmla="*/ 14575146 w 43671952"/>
              <a:gd name="connsiteY8446" fmla="*/ 1582737 h 23902640"/>
              <a:gd name="connsiteX8447" fmla="*/ 14606896 w 43671952"/>
              <a:gd name="connsiteY8447" fmla="*/ 1576388 h 23902640"/>
              <a:gd name="connsiteX8448" fmla="*/ 14651345 w 43671952"/>
              <a:gd name="connsiteY8448" fmla="*/ 1570038 h 23902640"/>
              <a:gd name="connsiteX8449" fmla="*/ 14708495 w 43671952"/>
              <a:gd name="connsiteY8449" fmla="*/ 1550987 h 23902640"/>
              <a:gd name="connsiteX8450" fmla="*/ 14727548 w 43671952"/>
              <a:gd name="connsiteY8450" fmla="*/ 1544638 h 23902640"/>
              <a:gd name="connsiteX8451" fmla="*/ 14746596 w 43671952"/>
              <a:gd name="connsiteY8451" fmla="*/ 1531938 h 23902640"/>
              <a:gd name="connsiteX8452" fmla="*/ 14765645 w 43671952"/>
              <a:gd name="connsiteY8452" fmla="*/ 1525588 h 23902640"/>
              <a:gd name="connsiteX8453" fmla="*/ 14803746 w 43671952"/>
              <a:gd name="connsiteY8453" fmla="*/ 1500188 h 23902640"/>
              <a:gd name="connsiteX8454" fmla="*/ 14841848 w 43671952"/>
              <a:gd name="connsiteY8454" fmla="*/ 1474787 h 23902640"/>
              <a:gd name="connsiteX8455" fmla="*/ 14860896 w 43671952"/>
              <a:gd name="connsiteY8455" fmla="*/ 1462087 h 23902640"/>
              <a:gd name="connsiteX8456" fmla="*/ 14879945 w 43671952"/>
              <a:gd name="connsiteY8456" fmla="*/ 1449387 h 23902640"/>
              <a:gd name="connsiteX8457" fmla="*/ 14911697 w 43671952"/>
              <a:gd name="connsiteY8457" fmla="*/ 1423987 h 23902640"/>
              <a:gd name="connsiteX8458" fmla="*/ 14943448 w 43671952"/>
              <a:gd name="connsiteY8458" fmla="*/ 1398587 h 23902640"/>
              <a:gd name="connsiteX8459" fmla="*/ 14994245 w 43671952"/>
              <a:gd name="connsiteY8459" fmla="*/ 1366838 h 23902640"/>
              <a:gd name="connsiteX8460" fmla="*/ 15013298 w 43671952"/>
              <a:gd name="connsiteY8460" fmla="*/ 1354137 h 23902640"/>
              <a:gd name="connsiteX8461" fmla="*/ 15051395 w 43671952"/>
              <a:gd name="connsiteY8461" fmla="*/ 1341437 h 23902640"/>
              <a:gd name="connsiteX8462" fmla="*/ 29851379 w 43671952"/>
              <a:gd name="connsiteY8462" fmla="*/ 1338263 h 23902640"/>
              <a:gd name="connsiteX8463" fmla="*/ 29879951 w 43671952"/>
              <a:gd name="connsiteY8463" fmla="*/ 1343024 h 23902640"/>
              <a:gd name="connsiteX8464" fmla="*/ 29894239 w 43671952"/>
              <a:gd name="connsiteY8464" fmla="*/ 1347787 h 23902640"/>
              <a:gd name="connsiteX8465" fmla="*/ 29901383 w 43671952"/>
              <a:gd name="connsiteY8465" fmla="*/ 1350168 h 23902640"/>
              <a:gd name="connsiteX8466" fmla="*/ 29908527 w 43671952"/>
              <a:gd name="connsiteY8466" fmla="*/ 1352549 h 23902640"/>
              <a:gd name="connsiteX8467" fmla="*/ 29922815 w 43671952"/>
              <a:gd name="connsiteY8467" fmla="*/ 1362075 h 23902640"/>
              <a:gd name="connsiteX8468" fmla="*/ 29937103 w 43671952"/>
              <a:gd name="connsiteY8468" fmla="*/ 1371599 h 23902640"/>
              <a:gd name="connsiteX8469" fmla="*/ 29941863 w 43671952"/>
              <a:gd name="connsiteY8469" fmla="*/ 1378743 h 23902640"/>
              <a:gd name="connsiteX8470" fmla="*/ 29958535 w 43671952"/>
              <a:gd name="connsiteY8470" fmla="*/ 1385888 h 23902640"/>
              <a:gd name="connsiteX8471" fmla="*/ 29963295 w 43671952"/>
              <a:gd name="connsiteY8471" fmla="*/ 1393033 h 23902640"/>
              <a:gd name="connsiteX8472" fmla="*/ 29970439 w 43671952"/>
              <a:gd name="connsiteY8472" fmla="*/ 1397794 h 23902640"/>
              <a:gd name="connsiteX8473" fmla="*/ 29987107 w 43671952"/>
              <a:gd name="connsiteY8473" fmla="*/ 1416843 h 23902640"/>
              <a:gd name="connsiteX8474" fmla="*/ 30003779 w 43671952"/>
              <a:gd name="connsiteY8474" fmla="*/ 1433514 h 23902640"/>
              <a:gd name="connsiteX8475" fmla="*/ 30010919 w 43671952"/>
              <a:gd name="connsiteY8475" fmla="*/ 1438274 h 23902640"/>
              <a:gd name="connsiteX8476" fmla="*/ 30075215 w 43671952"/>
              <a:gd name="connsiteY8476" fmla="*/ 1438274 h 23902640"/>
              <a:gd name="connsiteX8477" fmla="*/ 30082359 w 43671952"/>
              <a:gd name="connsiteY8477" fmla="*/ 1435893 h 23902640"/>
              <a:gd name="connsiteX8478" fmla="*/ 30120459 w 43671952"/>
              <a:gd name="connsiteY8478" fmla="*/ 1433514 h 23902640"/>
              <a:gd name="connsiteX8479" fmla="*/ 30146651 w 43671952"/>
              <a:gd name="connsiteY8479" fmla="*/ 1438274 h 23902640"/>
              <a:gd name="connsiteX8480" fmla="*/ 30170463 w 43671952"/>
              <a:gd name="connsiteY8480" fmla="*/ 1452562 h 23902640"/>
              <a:gd name="connsiteX8481" fmla="*/ 30177607 w 43671952"/>
              <a:gd name="connsiteY8481" fmla="*/ 1454943 h 23902640"/>
              <a:gd name="connsiteX8482" fmla="*/ 30191895 w 43671952"/>
              <a:gd name="connsiteY8482" fmla="*/ 1464469 h 23902640"/>
              <a:gd name="connsiteX8483" fmla="*/ 30199039 w 43671952"/>
              <a:gd name="connsiteY8483" fmla="*/ 1469232 h 23902640"/>
              <a:gd name="connsiteX8484" fmla="*/ 30206183 w 43671952"/>
              <a:gd name="connsiteY8484" fmla="*/ 1471613 h 23902640"/>
              <a:gd name="connsiteX8485" fmla="*/ 30213327 w 43671952"/>
              <a:gd name="connsiteY8485" fmla="*/ 1476374 h 23902640"/>
              <a:gd name="connsiteX8486" fmla="*/ 30227615 w 43671952"/>
              <a:gd name="connsiteY8486" fmla="*/ 1481137 h 23902640"/>
              <a:gd name="connsiteX8487" fmla="*/ 30234759 w 43671952"/>
              <a:gd name="connsiteY8487" fmla="*/ 1483518 h 23902640"/>
              <a:gd name="connsiteX8488" fmla="*/ 30249047 w 43671952"/>
              <a:gd name="connsiteY8488" fmla="*/ 1493043 h 23902640"/>
              <a:gd name="connsiteX8489" fmla="*/ 30256191 w 43671952"/>
              <a:gd name="connsiteY8489" fmla="*/ 1497808 h 23902640"/>
              <a:gd name="connsiteX8490" fmla="*/ 30258571 w 43671952"/>
              <a:gd name="connsiteY8490" fmla="*/ 1504949 h 23902640"/>
              <a:gd name="connsiteX8491" fmla="*/ 30265715 w 43671952"/>
              <a:gd name="connsiteY8491" fmla="*/ 1507331 h 23902640"/>
              <a:gd name="connsiteX8492" fmla="*/ 30268095 w 43671952"/>
              <a:gd name="connsiteY8492" fmla="*/ 1538287 h 23902640"/>
              <a:gd name="connsiteX8493" fmla="*/ 30260951 w 43671952"/>
              <a:gd name="connsiteY8493" fmla="*/ 1557338 h 23902640"/>
              <a:gd name="connsiteX8494" fmla="*/ 30251427 w 43671952"/>
              <a:gd name="connsiteY8494" fmla="*/ 1559719 h 23902640"/>
              <a:gd name="connsiteX8495" fmla="*/ 30244283 w 43671952"/>
              <a:gd name="connsiteY8495" fmla="*/ 1564481 h 23902640"/>
              <a:gd name="connsiteX8496" fmla="*/ 30201419 w 43671952"/>
              <a:gd name="connsiteY8496" fmla="*/ 1562102 h 23902640"/>
              <a:gd name="connsiteX8497" fmla="*/ 30182371 w 43671952"/>
              <a:gd name="connsiteY8497" fmla="*/ 1557338 h 23902640"/>
              <a:gd name="connsiteX8498" fmla="*/ 30170463 w 43671952"/>
              <a:gd name="connsiteY8498" fmla="*/ 1554957 h 23902640"/>
              <a:gd name="connsiteX8499" fmla="*/ 30127603 w 43671952"/>
              <a:gd name="connsiteY8499" fmla="*/ 1557338 h 23902640"/>
              <a:gd name="connsiteX8500" fmla="*/ 30113315 w 43671952"/>
              <a:gd name="connsiteY8500" fmla="*/ 1562102 h 23902640"/>
              <a:gd name="connsiteX8501" fmla="*/ 30106171 w 43671952"/>
              <a:gd name="connsiteY8501" fmla="*/ 1564481 h 23902640"/>
              <a:gd name="connsiteX8502" fmla="*/ 30091883 w 43671952"/>
              <a:gd name="connsiteY8502" fmla="*/ 1571625 h 23902640"/>
              <a:gd name="connsiteX8503" fmla="*/ 30077595 w 43671952"/>
              <a:gd name="connsiteY8503" fmla="*/ 1581150 h 23902640"/>
              <a:gd name="connsiteX8504" fmla="*/ 30070451 w 43671952"/>
              <a:gd name="connsiteY8504" fmla="*/ 1585913 h 23902640"/>
              <a:gd name="connsiteX8505" fmla="*/ 30063307 w 43671952"/>
              <a:gd name="connsiteY8505" fmla="*/ 1588293 h 23902640"/>
              <a:gd name="connsiteX8506" fmla="*/ 30056163 w 43671952"/>
              <a:gd name="connsiteY8506" fmla="*/ 1593056 h 23902640"/>
              <a:gd name="connsiteX8507" fmla="*/ 30051403 w 43671952"/>
              <a:gd name="connsiteY8507" fmla="*/ 1600200 h 23902640"/>
              <a:gd name="connsiteX8508" fmla="*/ 30044259 w 43671952"/>
              <a:gd name="connsiteY8508" fmla="*/ 1602583 h 23902640"/>
              <a:gd name="connsiteX8509" fmla="*/ 30029971 w 43671952"/>
              <a:gd name="connsiteY8509" fmla="*/ 1616869 h 23902640"/>
              <a:gd name="connsiteX8510" fmla="*/ 30022827 w 43671952"/>
              <a:gd name="connsiteY8510" fmla="*/ 1624012 h 23902640"/>
              <a:gd name="connsiteX8511" fmla="*/ 30003779 w 43671952"/>
              <a:gd name="connsiteY8511" fmla="*/ 1652587 h 23902640"/>
              <a:gd name="connsiteX8512" fmla="*/ 29999015 w 43671952"/>
              <a:gd name="connsiteY8512" fmla="*/ 1659732 h 23902640"/>
              <a:gd name="connsiteX8513" fmla="*/ 29984727 w 43671952"/>
              <a:gd name="connsiteY8513" fmla="*/ 1669257 h 23902640"/>
              <a:gd name="connsiteX8514" fmla="*/ 29979963 w 43671952"/>
              <a:gd name="connsiteY8514" fmla="*/ 1676400 h 23902640"/>
              <a:gd name="connsiteX8515" fmla="*/ 29965679 w 43671952"/>
              <a:gd name="connsiteY8515" fmla="*/ 1683543 h 23902640"/>
              <a:gd name="connsiteX8516" fmla="*/ 29944247 w 43671952"/>
              <a:gd name="connsiteY8516" fmla="*/ 1697832 h 23902640"/>
              <a:gd name="connsiteX8517" fmla="*/ 29937103 w 43671952"/>
              <a:gd name="connsiteY8517" fmla="*/ 1702593 h 23902640"/>
              <a:gd name="connsiteX8518" fmla="*/ 29915671 w 43671952"/>
              <a:gd name="connsiteY8518" fmla="*/ 1709737 h 23902640"/>
              <a:gd name="connsiteX8519" fmla="*/ 29901383 w 43671952"/>
              <a:gd name="connsiteY8519" fmla="*/ 1714499 h 23902640"/>
              <a:gd name="connsiteX8520" fmla="*/ 29891859 w 43671952"/>
              <a:gd name="connsiteY8520" fmla="*/ 1716881 h 23902640"/>
              <a:gd name="connsiteX8521" fmla="*/ 29848995 w 43671952"/>
              <a:gd name="connsiteY8521" fmla="*/ 1719262 h 23902640"/>
              <a:gd name="connsiteX8522" fmla="*/ 29798991 w 43671952"/>
              <a:gd name="connsiteY8522" fmla="*/ 1719262 h 23902640"/>
              <a:gd name="connsiteX8523" fmla="*/ 29791847 w 43671952"/>
              <a:gd name="connsiteY8523" fmla="*/ 1714499 h 23902640"/>
              <a:gd name="connsiteX8524" fmla="*/ 29784703 w 43671952"/>
              <a:gd name="connsiteY8524" fmla="*/ 1712118 h 23902640"/>
              <a:gd name="connsiteX8525" fmla="*/ 29791847 w 43671952"/>
              <a:gd name="connsiteY8525" fmla="*/ 1688307 h 23902640"/>
              <a:gd name="connsiteX8526" fmla="*/ 29801371 w 43671952"/>
              <a:gd name="connsiteY8526" fmla="*/ 1671637 h 23902640"/>
              <a:gd name="connsiteX8527" fmla="*/ 29808515 w 43671952"/>
              <a:gd name="connsiteY8527" fmla="*/ 1666875 h 23902640"/>
              <a:gd name="connsiteX8528" fmla="*/ 29813279 w 43671952"/>
              <a:gd name="connsiteY8528" fmla="*/ 1659732 h 23902640"/>
              <a:gd name="connsiteX8529" fmla="*/ 29818039 w 43671952"/>
              <a:gd name="connsiteY8529" fmla="*/ 1650207 h 23902640"/>
              <a:gd name="connsiteX8530" fmla="*/ 29825183 w 43671952"/>
              <a:gd name="connsiteY8530" fmla="*/ 1645443 h 23902640"/>
              <a:gd name="connsiteX8531" fmla="*/ 29829947 w 43671952"/>
              <a:gd name="connsiteY8531" fmla="*/ 1638302 h 23902640"/>
              <a:gd name="connsiteX8532" fmla="*/ 29829947 w 43671952"/>
              <a:gd name="connsiteY8532" fmla="*/ 1604963 h 23902640"/>
              <a:gd name="connsiteX8533" fmla="*/ 29827563 w 43671952"/>
              <a:gd name="connsiteY8533" fmla="*/ 1597819 h 23902640"/>
              <a:gd name="connsiteX8534" fmla="*/ 29820419 w 43671952"/>
              <a:gd name="connsiteY8534" fmla="*/ 1593056 h 23902640"/>
              <a:gd name="connsiteX8535" fmla="*/ 29806135 w 43671952"/>
              <a:gd name="connsiteY8535" fmla="*/ 1588293 h 23902640"/>
              <a:gd name="connsiteX8536" fmla="*/ 29787083 w 43671952"/>
              <a:gd name="connsiteY8536" fmla="*/ 1590675 h 23902640"/>
              <a:gd name="connsiteX8537" fmla="*/ 29779939 w 43671952"/>
              <a:gd name="connsiteY8537" fmla="*/ 1593056 h 23902640"/>
              <a:gd name="connsiteX8538" fmla="*/ 29768035 w 43671952"/>
              <a:gd name="connsiteY8538" fmla="*/ 1595438 h 23902640"/>
              <a:gd name="connsiteX8539" fmla="*/ 29613251 w 43671952"/>
              <a:gd name="connsiteY8539" fmla="*/ 1593056 h 23902640"/>
              <a:gd name="connsiteX8540" fmla="*/ 29546579 w 43671952"/>
              <a:gd name="connsiteY8540" fmla="*/ 1597819 h 23902640"/>
              <a:gd name="connsiteX8541" fmla="*/ 29532291 w 43671952"/>
              <a:gd name="connsiteY8541" fmla="*/ 1609724 h 23902640"/>
              <a:gd name="connsiteX8542" fmla="*/ 29527527 w 43671952"/>
              <a:gd name="connsiteY8542" fmla="*/ 1616869 h 23902640"/>
              <a:gd name="connsiteX8543" fmla="*/ 29520383 w 43671952"/>
              <a:gd name="connsiteY8543" fmla="*/ 1619251 h 23902640"/>
              <a:gd name="connsiteX8544" fmla="*/ 29515619 w 43671952"/>
              <a:gd name="connsiteY8544" fmla="*/ 1626393 h 23902640"/>
              <a:gd name="connsiteX8545" fmla="*/ 29501335 w 43671952"/>
              <a:gd name="connsiteY8545" fmla="*/ 1631156 h 23902640"/>
              <a:gd name="connsiteX8546" fmla="*/ 29487047 w 43671952"/>
              <a:gd name="connsiteY8546" fmla="*/ 1635919 h 23902640"/>
              <a:gd name="connsiteX8547" fmla="*/ 29479903 w 43671952"/>
              <a:gd name="connsiteY8547" fmla="*/ 1638302 h 23902640"/>
              <a:gd name="connsiteX8548" fmla="*/ 29472759 w 43671952"/>
              <a:gd name="connsiteY8548" fmla="*/ 1640681 h 23902640"/>
              <a:gd name="connsiteX8549" fmla="*/ 29451327 w 43671952"/>
              <a:gd name="connsiteY8549" fmla="*/ 1635919 h 23902640"/>
              <a:gd name="connsiteX8550" fmla="*/ 29446563 w 43671952"/>
              <a:gd name="connsiteY8550" fmla="*/ 1628775 h 23902640"/>
              <a:gd name="connsiteX8551" fmla="*/ 29441803 w 43671952"/>
              <a:gd name="connsiteY8551" fmla="*/ 1614488 h 23902640"/>
              <a:gd name="connsiteX8552" fmla="*/ 29446563 w 43671952"/>
              <a:gd name="connsiteY8552" fmla="*/ 1566863 h 23902640"/>
              <a:gd name="connsiteX8553" fmla="*/ 29427515 w 43671952"/>
              <a:gd name="connsiteY8553" fmla="*/ 1559719 h 23902640"/>
              <a:gd name="connsiteX8554" fmla="*/ 29420371 w 43671952"/>
              <a:gd name="connsiteY8554" fmla="*/ 1557338 h 23902640"/>
              <a:gd name="connsiteX8555" fmla="*/ 29406083 w 43671952"/>
              <a:gd name="connsiteY8555" fmla="*/ 1547812 h 23902640"/>
              <a:gd name="connsiteX8556" fmla="*/ 29394179 w 43671952"/>
              <a:gd name="connsiteY8556" fmla="*/ 1533524 h 23902640"/>
              <a:gd name="connsiteX8557" fmla="*/ 29391795 w 43671952"/>
              <a:gd name="connsiteY8557" fmla="*/ 1526381 h 23902640"/>
              <a:gd name="connsiteX8558" fmla="*/ 29394179 w 43671952"/>
              <a:gd name="connsiteY8558" fmla="*/ 1509712 h 23902640"/>
              <a:gd name="connsiteX8559" fmla="*/ 29408463 w 43671952"/>
              <a:gd name="connsiteY8559" fmla="*/ 1502569 h 23902640"/>
              <a:gd name="connsiteX8560" fmla="*/ 29415607 w 43671952"/>
              <a:gd name="connsiteY8560" fmla="*/ 1497808 h 23902640"/>
              <a:gd name="connsiteX8561" fmla="*/ 29429895 w 43671952"/>
              <a:gd name="connsiteY8561" fmla="*/ 1493043 h 23902640"/>
              <a:gd name="connsiteX8562" fmla="*/ 29437039 w 43671952"/>
              <a:gd name="connsiteY8562" fmla="*/ 1490663 h 23902640"/>
              <a:gd name="connsiteX8563" fmla="*/ 29487047 w 43671952"/>
              <a:gd name="connsiteY8563" fmla="*/ 1485900 h 23902640"/>
              <a:gd name="connsiteX8564" fmla="*/ 29565627 w 43671952"/>
              <a:gd name="connsiteY8564" fmla="*/ 1483518 h 23902640"/>
              <a:gd name="connsiteX8565" fmla="*/ 29582295 w 43671952"/>
              <a:gd name="connsiteY8565" fmla="*/ 1481137 h 23902640"/>
              <a:gd name="connsiteX8566" fmla="*/ 29637063 w 43671952"/>
              <a:gd name="connsiteY8566" fmla="*/ 1485900 h 23902640"/>
              <a:gd name="connsiteX8567" fmla="*/ 29651351 w 43671952"/>
              <a:gd name="connsiteY8567" fmla="*/ 1490663 h 23902640"/>
              <a:gd name="connsiteX8568" fmla="*/ 29665639 w 43671952"/>
              <a:gd name="connsiteY8568" fmla="*/ 1495425 h 23902640"/>
              <a:gd name="connsiteX8569" fmla="*/ 29672783 w 43671952"/>
              <a:gd name="connsiteY8569" fmla="*/ 1497808 h 23902640"/>
              <a:gd name="connsiteX8570" fmla="*/ 29679927 w 43671952"/>
              <a:gd name="connsiteY8570" fmla="*/ 1500188 h 23902640"/>
              <a:gd name="connsiteX8571" fmla="*/ 29687071 w 43671952"/>
              <a:gd name="connsiteY8571" fmla="*/ 1504949 h 23902640"/>
              <a:gd name="connsiteX8572" fmla="*/ 29701359 w 43671952"/>
              <a:gd name="connsiteY8572" fmla="*/ 1509712 h 23902640"/>
              <a:gd name="connsiteX8573" fmla="*/ 29722791 w 43671952"/>
              <a:gd name="connsiteY8573" fmla="*/ 1516856 h 23902640"/>
              <a:gd name="connsiteX8574" fmla="*/ 29737079 w 43671952"/>
              <a:gd name="connsiteY8574" fmla="*/ 1523999 h 23902640"/>
              <a:gd name="connsiteX8575" fmla="*/ 29751363 w 43671952"/>
              <a:gd name="connsiteY8575" fmla="*/ 1528762 h 23902640"/>
              <a:gd name="connsiteX8576" fmla="*/ 29758507 w 43671952"/>
              <a:gd name="connsiteY8576" fmla="*/ 1531144 h 23902640"/>
              <a:gd name="connsiteX8577" fmla="*/ 29768035 w 43671952"/>
              <a:gd name="connsiteY8577" fmla="*/ 1533524 h 23902640"/>
              <a:gd name="connsiteX8578" fmla="*/ 29794227 w 43671952"/>
              <a:gd name="connsiteY8578" fmla="*/ 1538287 h 23902640"/>
              <a:gd name="connsiteX8579" fmla="*/ 29858519 w 43671952"/>
              <a:gd name="connsiteY8579" fmla="*/ 1535908 h 23902640"/>
              <a:gd name="connsiteX8580" fmla="*/ 29868047 w 43671952"/>
              <a:gd name="connsiteY8580" fmla="*/ 1533524 h 23902640"/>
              <a:gd name="connsiteX8581" fmla="*/ 29882335 w 43671952"/>
              <a:gd name="connsiteY8581" fmla="*/ 1528762 h 23902640"/>
              <a:gd name="connsiteX8582" fmla="*/ 29889479 w 43671952"/>
              <a:gd name="connsiteY8582" fmla="*/ 1523999 h 23902640"/>
              <a:gd name="connsiteX8583" fmla="*/ 29894239 w 43671952"/>
              <a:gd name="connsiteY8583" fmla="*/ 1509712 h 23902640"/>
              <a:gd name="connsiteX8584" fmla="*/ 29899003 w 43671952"/>
              <a:gd name="connsiteY8584" fmla="*/ 1502569 h 23902640"/>
              <a:gd name="connsiteX8585" fmla="*/ 29901383 w 43671952"/>
              <a:gd name="connsiteY8585" fmla="*/ 1473995 h 23902640"/>
              <a:gd name="connsiteX8586" fmla="*/ 29894239 w 43671952"/>
              <a:gd name="connsiteY8586" fmla="*/ 1469232 h 23902640"/>
              <a:gd name="connsiteX8587" fmla="*/ 29879951 w 43671952"/>
              <a:gd name="connsiteY8587" fmla="*/ 1464469 h 23902640"/>
              <a:gd name="connsiteX8588" fmla="*/ 29872807 w 43671952"/>
              <a:gd name="connsiteY8588" fmla="*/ 1459707 h 23902640"/>
              <a:gd name="connsiteX8589" fmla="*/ 29865663 w 43671952"/>
              <a:gd name="connsiteY8589" fmla="*/ 1457325 h 23902640"/>
              <a:gd name="connsiteX8590" fmla="*/ 29851379 w 43671952"/>
              <a:gd name="connsiteY8590" fmla="*/ 1447799 h 23902640"/>
              <a:gd name="connsiteX8591" fmla="*/ 29837091 w 43671952"/>
              <a:gd name="connsiteY8591" fmla="*/ 1440656 h 23902640"/>
              <a:gd name="connsiteX8592" fmla="*/ 29822803 w 43671952"/>
              <a:gd name="connsiteY8592" fmla="*/ 1435893 h 23902640"/>
              <a:gd name="connsiteX8593" fmla="*/ 29815659 w 43671952"/>
              <a:gd name="connsiteY8593" fmla="*/ 1433514 h 23902640"/>
              <a:gd name="connsiteX8594" fmla="*/ 29794227 w 43671952"/>
              <a:gd name="connsiteY8594" fmla="*/ 1419225 h 23902640"/>
              <a:gd name="connsiteX8595" fmla="*/ 29787083 w 43671952"/>
              <a:gd name="connsiteY8595" fmla="*/ 1414462 h 23902640"/>
              <a:gd name="connsiteX8596" fmla="*/ 29782319 w 43671952"/>
              <a:gd name="connsiteY8596" fmla="*/ 1407318 h 23902640"/>
              <a:gd name="connsiteX8597" fmla="*/ 29775179 w 43671952"/>
              <a:gd name="connsiteY8597" fmla="*/ 1402557 h 23902640"/>
              <a:gd name="connsiteX8598" fmla="*/ 29772795 w 43671952"/>
              <a:gd name="connsiteY8598" fmla="*/ 1390650 h 23902640"/>
              <a:gd name="connsiteX8599" fmla="*/ 29775179 w 43671952"/>
              <a:gd name="connsiteY8599" fmla="*/ 1369218 h 23902640"/>
              <a:gd name="connsiteX8600" fmla="*/ 29794227 w 43671952"/>
              <a:gd name="connsiteY8600" fmla="*/ 1352549 h 23902640"/>
              <a:gd name="connsiteX8601" fmla="*/ 29803751 w 43671952"/>
              <a:gd name="connsiteY8601" fmla="*/ 1347787 h 23902640"/>
              <a:gd name="connsiteX8602" fmla="*/ 29844235 w 43671952"/>
              <a:gd name="connsiteY8602" fmla="*/ 1340645 h 23902640"/>
              <a:gd name="connsiteX8603" fmla="*/ 29851379 w 43671952"/>
              <a:gd name="connsiteY8603" fmla="*/ 1338263 h 23902640"/>
              <a:gd name="connsiteX8604" fmla="*/ 35004403 w 43671952"/>
              <a:gd name="connsiteY8604" fmla="*/ 1333499 h 23902640"/>
              <a:gd name="connsiteX8605" fmla="*/ 35109175 w 43671952"/>
              <a:gd name="connsiteY8605" fmla="*/ 1343024 h 23902640"/>
              <a:gd name="connsiteX8606" fmla="*/ 35123463 w 43671952"/>
              <a:gd name="connsiteY8606" fmla="*/ 1347787 h 23902640"/>
              <a:gd name="connsiteX8607" fmla="*/ 35156803 w 43671952"/>
              <a:gd name="connsiteY8607" fmla="*/ 1357313 h 23902640"/>
              <a:gd name="connsiteX8608" fmla="*/ 35161563 w 43671952"/>
              <a:gd name="connsiteY8608" fmla="*/ 1371599 h 23902640"/>
              <a:gd name="connsiteX8609" fmla="*/ 35171087 w 43671952"/>
              <a:gd name="connsiteY8609" fmla="*/ 1385888 h 23902640"/>
              <a:gd name="connsiteX8610" fmla="*/ 35152039 w 43671952"/>
              <a:gd name="connsiteY8610" fmla="*/ 1414462 h 23902640"/>
              <a:gd name="connsiteX8611" fmla="*/ 35132987 w 43671952"/>
              <a:gd name="connsiteY8611" fmla="*/ 1419224 h 23902640"/>
              <a:gd name="connsiteX8612" fmla="*/ 35004403 w 43671952"/>
              <a:gd name="connsiteY8612" fmla="*/ 1409699 h 23902640"/>
              <a:gd name="connsiteX8613" fmla="*/ 34932963 w 43671952"/>
              <a:gd name="connsiteY8613" fmla="*/ 1409699 h 23902640"/>
              <a:gd name="connsiteX8614" fmla="*/ 34904387 w 43671952"/>
              <a:gd name="connsiteY8614" fmla="*/ 1390650 h 23902640"/>
              <a:gd name="connsiteX8615" fmla="*/ 34890103 w 43671952"/>
              <a:gd name="connsiteY8615" fmla="*/ 1385888 h 23902640"/>
              <a:gd name="connsiteX8616" fmla="*/ 34880575 w 43671952"/>
              <a:gd name="connsiteY8616" fmla="*/ 1357313 h 23902640"/>
              <a:gd name="connsiteX8617" fmla="*/ 34885339 w 43671952"/>
              <a:gd name="connsiteY8617" fmla="*/ 1343024 h 23902640"/>
              <a:gd name="connsiteX8618" fmla="*/ 34985351 w 43671952"/>
              <a:gd name="connsiteY8618" fmla="*/ 1338262 h 23902640"/>
              <a:gd name="connsiteX8619" fmla="*/ 35004403 w 43671952"/>
              <a:gd name="connsiteY8619" fmla="*/ 1333499 h 23902640"/>
              <a:gd name="connsiteX8620" fmla="*/ 31094391 w 43671952"/>
              <a:gd name="connsiteY8620" fmla="*/ 1331118 h 23902640"/>
              <a:gd name="connsiteX8621" fmla="*/ 31189639 w 43671952"/>
              <a:gd name="connsiteY8621" fmla="*/ 1333499 h 23902640"/>
              <a:gd name="connsiteX8622" fmla="*/ 31215835 w 43671952"/>
              <a:gd name="connsiteY8622" fmla="*/ 1338263 h 23902640"/>
              <a:gd name="connsiteX8623" fmla="*/ 31230119 w 43671952"/>
              <a:gd name="connsiteY8623" fmla="*/ 1343024 h 23902640"/>
              <a:gd name="connsiteX8624" fmla="*/ 31237263 w 43671952"/>
              <a:gd name="connsiteY8624" fmla="*/ 1345407 h 23902640"/>
              <a:gd name="connsiteX8625" fmla="*/ 31244407 w 43671952"/>
              <a:gd name="connsiteY8625" fmla="*/ 1366838 h 23902640"/>
              <a:gd name="connsiteX8626" fmla="*/ 31246791 w 43671952"/>
              <a:gd name="connsiteY8626" fmla="*/ 1373981 h 23902640"/>
              <a:gd name="connsiteX8627" fmla="*/ 31249171 w 43671952"/>
              <a:gd name="connsiteY8627" fmla="*/ 1381124 h 23902640"/>
              <a:gd name="connsiteX8628" fmla="*/ 31244407 w 43671952"/>
              <a:gd name="connsiteY8628" fmla="*/ 1421607 h 23902640"/>
              <a:gd name="connsiteX8629" fmla="*/ 31239647 w 43671952"/>
              <a:gd name="connsiteY8629" fmla="*/ 1428750 h 23902640"/>
              <a:gd name="connsiteX8630" fmla="*/ 31232503 w 43671952"/>
              <a:gd name="connsiteY8630" fmla="*/ 1431132 h 23902640"/>
              <a:gd name="connsiteX8631" fmla="*/ 31227739 w 43671952"/>
              <a:gd name="connsiteY8631" fmla="*/ 1431132 h 23902640"/>
              <a:gd name="connsiteX8632" fmla="*/ 31146779 w 43671952"/>
              <a:gd name="connsiteY8632" fmla="*/ 1428750 h 23902640"/>
              <a:gd name="connsiteX8633" fmla="*/ 31137251 w 43671952"/>
              <a:gd name="connsiteY8633" fmla="*/ 1426369 h 23902640"/>
              <a:gd name="connsiteX8634" fmla="*/ 31111059 w 43671952"/>
              <a:gd name="connsiteY8634" fmla="*/ 1423987 h 23902640"/>
              <a:gd name="connsiteX8635" fmla="*/ 31101535 w 43671952"/>
              <a:gd name="connsiteY8635" fmla="*/ 1421607 h 23902640"/>
              <a:gd name="connsiteX8636" fmla="*/ 31072959 w 43671952"/>
              <a:gd name="connsiteY8636" fmla="*/ 1416843 h 23902640"/>
              <a:gd name="connsiteX8637" fmla="*/ 31058671 w 43671952"/>
              <a:gd name="connsiteY8637" fmla="*/ 1412081 h 23902640"/>
              <a:gd name="connsiteX8638" fmla="*/ 31037239 w 43671952"/>
              <a:gd name="connsiteY8638" fmla="*/ 1404937 h 23902640"/>
              <a:gd name="connsiteX8639" fmla="*/ 31030095 w 43671952"/>
              <a:gd name="connsiteY8639" fmla="*/ 1402557 h 23902640"/>
              <a:gd name="connsiteX8640" fmla="*/ 31025335 w 43671952"/>
              <a:gd name="connsiteY8640" fmla="*/ 1395412 h 23902640"/>
              <a:gd name="connsiteX8641" fmla="*/ 31018191 w 43671952"/>
              <a:gd name="connsiteY8641" fmla="*/ 1388268 h 23902640"/>
              <a:gd name="connsiteX8642" fmla="*/ 31015807 w 43671952"/>
              <a:gd name="connsiteY8642" fmla="*/ 1381124 h 23902640"/>
              <a:gd name="connsiteX8643" fmla="*/ 31018191 w 43671952"/>
              <a:gd name="connsiteY8643" fmla="*/ 1359693 h 23902640"/>
              <a:gd name="connsiteX8644" fmla="*/ 31025335 w 43671952"/>
              <a:gd name="connsiteY8644" fmla="*/ 1354931 h 23902640"/>
              <a:gd name="connsiteX8645" fmla="*/ 31039619 w 43671952"/>
              <a:gd name="connsiteY8645" fmla="*/ 1350168 h 23902640"/>
              <a:gd name="connsiteX8646" fmla="*/ 31061051 w 43671952"/>
              <a:gd name="connsiteY8646" fmla="*/ 1340645 h 23902640"/>
              <a:gd name="connsiteX8647" fmla="*/ 31075339 w 43671952"/>
              <a:gd name="connsiteY8647" fmla="*/ 1335882 h 23902640"/>
              <a:gd name="connsiteX8648" fmla="*/ 31082483 w 43671952"/>
              <a:gd name="connsiteY8648" fmla="*/ 1333499 h 23902640"/>
              <a:gd name="connsiteX8649" fmla="*/ 17433431 w 43671952"/>
              <a:gd name="connsiteY8649" fmla="*/ 1295400 h 23902640"/>
              <a:gd name="connsiteX8650" fmla="*/ 17500107 w 43671952"/>
              <a:gd name="connsiteY8650" fmla="*/ 1297781 h 23902640"/>
              <a:gd name="connsiteX8651" fmla="*/ 17507251 w 43671952"/>
              <a:gd name="connsiteY8651" fmla="*/ 1300162 h 23902640"/>
              <a:gd name="connsiteX8652" fmla="*/ 17523919 w 43671952"/>
              <a:gd name="connsiteY8652" fmla="*/ 1304924 h 23902640"/>
              <a:gd name="connsiteX8653" fmla="*/ 17531063 w 43671952"/>
              <a:gd name="connsiteY8653" fmla="*/ 1312069 h 23902640"/>
              <a:gd name="connsiteX8654" fmla="*/ 17538207 w 43671952"/>
              <a:gd name="connsiteY8654" fmla="*/ 1314449 h 23902640"/>
              <a:gd name="connsiteX8655" fmla="*/ 17547731 w 43671952"/>
              <a:gd name="connsiteY8655" fmla="*/ 1328739 h 23902640"/>
              <a:gd name="connsiteX8656" fmla="*/ 17550111 w 43671952"/>
              <a:gd name="connsiteY8656" fmla="*/ 1335882 h 23902640"/>
              <a:gd name="connsiteX8657" fmla="*/ 17559639 w 43671952"/>
              <a:gd name="connsiteY8657" fmla="*/ 1357313 h 23902640"/>
              <a:gd name="connsiteX8658" fmla="*/ 17562019 w 43671952"/>
              <a:gd name="connsiteY8658" fmla="*/ 1369218 h 23902640"/>
              <a:gd name="connsiteX8659" fmla="*/ 17578687 w 43671952"/>
              <a:gd name="connsiteY8659" fmla="*/ 1376362 h 23902640"/>
              <a:gd name="connsiteX8660" fmla="*/ 17600119 w 43671952"/>
              <a:gd name="connsiteY8660" fmla="*/ 1373981 h 23902640"/>
              <a:gd name="connsiteX8661" fmla="*/ 17607263 w 43671952"/>
              <a:gd name="connsiteY8661" fmla="*/ 1371599 h 23902640"/>
              <a:gd name="connsiteX8662" fmla="*/ 17614407 w 43671952"/>
              <a:gd name="connsiteY8662" fmla="*/ 1364456 h 23902640"/>
              <a:gd name="connsiteX8663" fmla="*/ 17628695 w 43671952"/>
              <a:gd name="connsiteY8663" fmla="*/ 1354931 h 23902640"/>
              <a:gd name="connsiteX8664" fmla="*/ 17633455 w 43671952"/>
              <a:gd name="connsiteY8664" fmla="*/ 1347787 h 23902640"/>
              <a:gd name="connsiteX8665" fmla="*/ 17647743 w 43671952"/>
              <a:gd name="connsiteY8665" fmla="*/ 1335882 h 23902640"/>
              <a:gd name="connsiteX8666" fmla="*/ 17654887 w 43671952"/>
              <a:gd name="connsiteY8666" fmla="*/ 1333499 h 23902640"/>
              <a:gd name="connsiteX8667" fmla="*/ 17676319 w 43671952"/>
              <a:gd name="connsiteY8667" fmla="*/ 1338263 h 23902640"/>
              <a:gd name="connsiteX8668" fmla="*/ 17683463 w 43671952"/>
              <a:gd name="connsiteY8668" fmla="*/ 1343024 h 23902640"/>
              <a:gd name="connsiteX8669" fmla="*/ 17690607 w 43671952"/>
              <a:gd name="connsiteY8669" fmla="*/ 1359693 h 23902640"/>
              <a:gd name="connsiteX8670" fmla="*/ 17695367 w 43671952"/>
              <a:gd name="connsiteY8670" fmla="*/ 1373981 h 23902640"/>
              <a:gd name="connsiteX8671" fmla="*/ 17692987 w 43671952"/>
              <a:gd name="connsiteY8671" fmla="*/ 1414462 h 23902640"/>
              <a:gd name="connsiteX8672" fmla="*/ 17690607 w 43671952"/>
              <a:gd name="connsiteY8672" fmla="*/ 1431132 h 23902640"/>
              <a:gd name="connsiteX8673" fmla="*/ 17685843 w 43671952"/>
              <a:gd name="connsiteY8673" fmla="*/ 1438274 h 23902640"/>
              <a:gd name="connsiteX8674" fmla="*/ 17676319 w 43671952"/>
              <a:gd name="connsiteY8674" fmla="*/ 1450183 h 23902640"/>
              <a:gd name="connsiteX8675" fmla="*/ 17664413 w 43671952"/>
              <a:gd name="connsiteY8675" fmla="*/ 1471613 h 23902640"/>
              <a:gd name="connsiteX8676" fmla="*/ 17650127 w 43671952"/>
              <a:gd name="connsiteY8676" fmla="*/ 1481137 h 23902640"/>
              <a:gd name="connsiteX8677" fmla="*/ 17642981 w 43671952"/>
              <a:gd name="connsiteY8677" fmla="*/ 1488281 h 23902640"/>
              <a:gd name="connsiteX8678" fmla="*/ 17628695 w 43671952"/>
              <a:gd name="connsiteY8678" fmla="*/ 1497808 h 23902640"/>
              <a:gd name="connsiteX8679" fmla="*/ 17621551 w 43671952"/>
              <a:gd name="connsiteY8679" fmla="*/ 1502569 h 23902640"/>
              <a:gd name="connsiteX8680" fmla="*/ 17614407 w 43671952"/>
              <a:gd name="connsiteY8680" fmla="*/ 1507331 h 23902640"/>
              <a:gd name="connsiteX8681" fmla="*/ 17581067 w 43671952"/>
              <a:gd name="connsiteY8681" fmla="*/ 1504949 h 23902640"/>
              <a:gd name="connsiteX8682" fmla="*/ 17569163 w 43671952"/>
              <a:gd name="connsiteY8682" fmla="*/ 1502569 h 23902640"/>
              <a:gd name="connsiteX8683" fmla="*/ 17554875 w 43671952"/>
              <a:gd name="connsiteY8683" fmla="*/ 1497808 h 23902640"/>
              <a:gd name="connsiteX8684" fmla="*/ 17535827 w 43671952"/>
              <a:gd name="connsiteY8684" fmla="*/ 1495425 h 23902640"/>
              <a:gd name="connsiteX8685" fmla="*/ 17521539 w 43671952"/>
              <a:gd name="connsiteY8685" fmla="*/ 1485900 h 23902640"/>
              <a:gd name="connsiteX8686" fmla="*/ 17514395 w 43671952"/>
              <a:gd name="connsiteY8686" fmla="*/ 1481137 h 23902640"/>
              <a:gd name="connsiteX8687" fmla="*/ 17507251 w 43671952"/>
              <a:gd name="connsiteY8687" fmla="*/ 1473995 h 23902640"/>
              <a:gd name="connsiteX8688" fmla="*/ 17500107 w 43671952"/>
              <a:gd name="connsiteY8688" fmla="*/ 1471613 h 23902640"/>
              <a:gd name="connsiteX8689" fmla="*/ 17488201 w 43671952"/>
              <a:gd name="connsiteY8689" fmla="*/ 1462087 h 23902640"/>
              <a:gd name="connsiteX8690" fmla="*/ 17466767 w 43671952"/>
              <a:gd name="connsiteY8690" fmla="*/ 1450183 h 23902640"/>
              <a:gd name="connsiteX8691" fmla="*/ 17459627 w 43671952"/>
              <a:gd name="connsiteY8691" fmla="*/ 1445418 h 23902640"/>
              <a:gd name="connsiteX8692" fmla="*/ 17445339 w 43671952"/>
              <a:gd name="connsiteY8692" fmla="*/ 1440656 h 23902640"/>
              <a:gd name="connsiteX8693" fmla="*/ 17338183 w 43671952"/>
              <a:gd name="connsiteY8693" fmla="*/ 1443037 h 23902640"/>
              <a:gd name="connsiteX8694" fmla="*/ 17321511 w 43671952"/>
              <a:gd name="connsiteY8694" fmla="*/ 1445418 h 23902640"/>
              <a:gd name="connsiteX8695" fmla="*/ 17292937 w 43671952"/>
              <a:gd name="connsiteY8695" fmla="*/ 1450183 h 23902640"/>
              <a:gd name="connsiteX8696" fmla="*/ 17259601 w 43671952"/>
              <a:gd name="connsiteY8696" fmla="*/ 1447799 h 23902640"/>
              <a:gd name="connsiteX8697" fmla="*/ 17252457 w 43671952"/>
              <a:gd name="connsiteY8697" fmla="*/ 1445418 h 23902640"/>
              <a:gd name="connsiteX8698" fmla="*/ 17261983 w 43671952"/>
              <a:gd name="connsiteY8698" fmla="*/ 1447799 h 23902640"/>
              <a:gd name="connsiteX8699" fmla="*/ 17254839 w 43671952"/>
              <a:gd name="connsiteY8699" fmla="*/ 1428750 h 23902640"/>
              <a:gd name="connsiteX8700" fmla="*/ 17250075 w 43671952"/>
              <a:gd name="connsiteY8700" fmla="*/ 1421607 h 23902640"/>
              <a:gd name="connsiteX8701" fmla="*/ 17247695 w 43671952"/>
              <a:gd name="connsiteY8701" fmla="*/ 1414462 h 23902640"/>
              <a:gd name="connsiteX8702" fmla="*/ 17233407 w 43671952"/>
              <a:gd name="connsiteY8702" fmla="*/ 1390650 h 23902640"/>
              <a:gd name="connsiteX8703" fmla="*/ 17228643 w 43671952"/>
              <a:gd name="connsiteY8703" fmla="*/ 1383506 h 23902640"/>
              <a:gd name="connsiteX8704" fmla="*/ 17223883 w 43671952"/>
              <a:gd name="connsiteY8704" fmla="*/ 1376362 h 23902640"/>
              <a:gd name="connsiteX8705" fmla="*/ 17216739 w 43671952"/>
              <a:gd name="connsiteY8705" fmla="*/ 1371599 h 23902640"/>
              <a:gd name="connsiteX8706" fmla="*/ 17207213 w 43671952"/>
              <a:gd name="connsiteY8706" fmla="*/ 1357313 h 23902640"/>
              <a:gd name="connsiteX8707" fmla="*/ 17204831 w 43671952"/>
              <a:gd name="connsiteY8707" fmla="*/ 1350168 h 23902640"/>
              <a:gd name="connsiteX8708" fmla="*/ 17207213 w 43671952"/>
              <a:gd name="connsiteY8708" fmla="*/ 1333499 h 23902640"/>
              <a:gd name="connsiteX8709" fmla="*/ 17226263 w 43671952"/>
              <a:gd name="connsiteY8709" fmla="*/ 1316831 h 23902640"/>
              <a:gd name="connsiteX8710" fmla="*/ 17240551 w 43671952"/>
              <a:gd name="connsiteY8710" fmla="*/ 1312069 h 23902640"/>
              <a:gd name="connsiteX8711" fmla="*/ 17297701 w 43671952"/>
              <a:gd name="connsiteY8711" fmla="*/ 1314449 h 23902640"/>
              <a:gd name="connsiteX8712" fmla="*/ 17373901 w 43671952"/>
              <a:gd name="connsiteY8712" fmla="*/ 1309689 h 23902640"/>
              <a:gd name="connsiteX8713" fmla="*/ 17395331 w 43671952"/>
              <a:gd name="connsiteY8713" fmla="*/ 1302543 h 23902640"/>
              <a:gd name="connsiteX8714" fmla="*/ 17402475 w 43671952"/>
              <a:gd name="connsiteY8714" fmla="*/ 1300162 h 23902640"/>
              <a:gd name="connsiteX8715" fmla="*/ 17409619 w 43671952"/>
              <a:gd name="connsiteY8715" fmla="*/ 1297781 h 23902640"/>
              <a:gd name="connsiteX8716" fmla="*/ 32617931 w 43671952"/>
              <a:gd name="connsiteY8716" fmla="*/ 1285129 h 23902640"/>
              <a:gd name="connsiteX8717" fmla="*/ 32682683 w 43671952"/>
              <a:gd name="connsiteY8717" fmla="*/ 1290637 h 23902640"/>
              <a:gd name="connsiteX8718" fmla="*/ 32696971 w 43671952"/>
              <a:gd name="connsiteY8718" fmla="*/ 1295400 h 23902640"/>
              <a:gd name="connsiteX8719" fmla="*/ 32711259 w 43671952"/>
              <a:gd name="connsiteY8719" fmla="*/ 1302543 h 23902640"/>
              <a:gd name="connsiteX8720" fmla="*/ 32718403 w 43671952"/>
              <a:gd name="connsiteY8720" fmla="*/ 1307307 h 23902640"/>
              <a:gd name="connsiteX8721" fmla="*/ 32737451 w 43671952"/>
              <a:gd name="connsiteY8721" fmla="*/ 1312069 h 23902640"/>
              <a:gd name="connsiteX8722" fmla="*/ 32751739 w 43671952"/>
              <a:gd name="connsiteY8722" fmla="*/ 1321594 h 23902640"/>
              <a:gd name="connsiteX8723" fmla="*/ 32758883 w 43671952"/>
              <a:gd name="connsiteY8723" fmla="*/ 1326356 h 23902640"/>
              <a:gd name="connsiteX8724" fmla="*/ 32763643 w 43671952"/>
              <a:gd name="connsiteY8724" fmla="*/ 1333499 h 23902640"/>
              <a:gd name="connsiteX8725" fmla="*/ 32770787 w 43671952"/>
              <a:gd name="connsiteY8725" fmla="*/ 1338263 h 23902640"/>
              <a:gd name="connsiteX8726" fmla="*/ 32773171 w 43671952"/>
              <a:gd name="connsiteY8726" fmla="*/ 1345407 h 23902640"/>
              <a:gd name="connsiteX8727" fmla="*/ 32770787 w 43671952"/>
              <a:gd name="connsiteY8727" fmla="*/ 1378743 h 23902640"/>
              <a:gd name="connsiteX8728" fmla="*/ 32766027 w 43671952"/>
              <a:gd name="connsiteY8728" fmla="*/ 1393033 h 23902640"/>
              <a:gd name="connsiteX8729" fmla="*/ 32751739 w 43671952"/>
              <a:gd name="connsiteY8729" fmla="*/ 1404937 h 23902640"/>
              <a:gd name="connsiteX8730" fmla="*/ 32737451 w 43671952"/>
              <a:gd name="connsiteY8730" fmla="*/ 1414462 h 23902640"/>
              <a:gd name="connsiteX8731" fmla="*/ 32730307 w 43671952"/>
              <a:gd name="connsiteY8731" fmla="*/ 1419225 h 23902640"/>
              <a:gd name="connsiteX8732" fmla="*/ 32723163 w 43671952"/>
              <a:gd name="connsiteY8732" fmla="*/ 1426369 h 23902640"/>
              <a:gd name="connsiteX8733" fmla="*/ 32718403 w 43671952"/>
              <a:gd name="connsiteY8733" fmla="*/ 1433514 h 23902640"/>
              <a:gd name="connsiteX8734" fmla="*/ 32711259 w 43671952"/>
              <a:gd name="connsiteY8734" fmla="*/ 1435893 h 23902640"/>
              <a:gd name="connsiteX8735" fmla="*/ 32699351 w 43671952"/>
              <a:gd name="connsiteY8735" fmla="*/ 1445418 h 23902640"/>
              <a:gd name="connsiteX8736" fmla="*/ 32692207 w 43671952"/>
              <a:gd name="connsiteY8736" fmla="*/ 1450183 h 23902640"/>
              <a:gd name="connsiteX8737" fmla="*/ 32677919 w 43671952"/>
              <a:gd name="connsiteY8737" fmla="*/ 1454943 h 23902640"/>
              <a:gd name="connsiteX8738" fmla="*/ 32663631 w 43671952"/>
              <a:gd name="connsiteY8738" fmla="*/ 1462087 h 23902640"/>
              <a:gd name="connsiteX8739" fmla="*/ 32656487 w 43671952"/>
              <a:gd name="connsiteY8739" fmla="*/ 1466850 h 23902640"/>
              <a:gd name="connsiteX8740" fmla="*/ 32639819 w 43671952"/>
              <a:gd name="connsiteY8740" fmla="*/ 1471613 h 23902640"/>
              <a:gd name="connsiteX8741" fmla="*/ 32604103 w 43671952"/>
              <a:gd name="connsiteY8741" fmla="*/ 1471613 h 23902640"/>
              <a:gd name="connsiteX8742" fmla="*/ 32580287 w 43671952"/>
              <a:gd name="connsiteY8742" fmla="*/ 1464469 h 23902640"/>
              <a:gd name="connsiteX8743" fmla="*/ 32566003 w 43671952"/>
              <a:gd name="connsiteY8743" fmla="*/ 1459707 h 23902640"/>
              <a:gd name="connsiteX8744" fmla="*/ 32558859 w 43671952"/>
              <a:gd name="connsiteY8744" fmla="*/ 1454943 h 23902640"/>
              <a:gd name="connsiteX8745" fmla="*/ 32551715 w 43671952"/>
              <a:gd name="connsiteY8745" fmla="*/ 1452562 h 23902640"/>
              <a:gd name="connsiteX8746" fmla="*/ 32539807 w 43671952"/>
              <a:gd name="connsiteY8746" fmla="*/ 1443037 h 23902640"/>
              <a:gd name="connsiteX8747" fmla="*/ 32525519 w 43671952"/>
              <a:gd name="connsiteY8747" fmla="*/ 1433514 h 23902640"/>
              <a:gd name="connsiteX8748" fmla="*/ 32515995 w 43671952"/>
              <a:gd name="connsiteY8748" fmla="*/ 1423987 h 23902640"/>
              <a:gd name="connsiteX8749" fmla="*/ 32501707 w 43671952"/>
              <a:gd name="connsiteY8749" fmla="*/ 1412081 h 23902640"/>
              <a:gd name="connsiteX8750" fmla="*/ 32485039 w 43671952"/>
              <a:gd name="connsiteY8750" fmla="*/ 1402557 h 23902640"/>
              <a:gd name="connsiteX8751" fmla="*/ 32480275 w 43671952"/>
              <a:gd name="connsiteY8751" fmla="*/ 1395412 h 23902640"/>
              <a:gd name="connsiteX8752" fmla="*/ 32477895 w 43671952"/>
              <a:gd name="connsiteY8752" fmla="*/ 1388268 h 23902640"/>
              <a:gd name="connsiteX8753" fmla="*/ 32470751 w 43671952"/>
              <a:gd name="connsiteY8753" fmla="*/ 1381124 h 23902640"/>
              <a:gd name="connsiteX8754" fmla="*/ 32463607 w 43671952"/>
              <a:gd name="connsiteY8754" fmla="*/ 1352549 h 23902640"/>
              <a:gd name="connsiteX8755" fmla="*/ 32465987 w 43671952"/>
              <a:gd name="connsiteY8755" fmla="*/ 1331118 h 23902640"/>
              <a:gd name="connsiteX8756" fmla="*/ 32468371 w 43671952"/>
              <a:gd name="connsiteY8756" fmla="*/ 1323974 h 23902640"/>
              <a:gd name="connsiteX8757" fmla="*/ 32475515 w 43671952"/>
              <a:gd name="connsiteY8757" fmla="*/ 1319212 h 23902640"/>
              <a:gd name="connsiteX8758" fmla="*/ 32485039 w 43671952"/>
              <a:gd name="connsiteY8758" fmla="*/ 1304924 h 23902640"/>
              <a:gd name="connsiteX8759" fmla="*/ 32506471 w 43671952"/>
              <a:gd name="connsiteY8759" fmla="*/ 1297781 h 23902640"/>
              <a:gd name="connsiteX8760" fmla="*/ 32513615 w 43671952"/>
              <a:gd name="connsiteY8760" fmla="*/ 1295400 h 23902640"/>
              <a:gd name="connsiteX8761" fmla="*/ 32585051 w 43671952"/>
              <a:gd name="connsiteY8761" fmla="*/ 1290637 h 23902640"/>
              <a:gd name="connsiteX8762" fmla="*/ 32617931 w 43671952"/>
              <a:gd name="connsiteY8762" fmla="*/ 1285129 h 23902640"/>
              <a:gd name="connsiteX8763" fmla="*/ 29233203 w 43671952"/>
              <a:gd name="connsiteY8763" fmla="*/ 1279208 h 23902640"/>
              <a:gd name="connsiteX8764" fmla="*/ 29278923 w 43671952"/>
              <a:gd name="connsiteY8764" fmla="*/ 1302067 h 23902640"/>
              <a:gd name="connsiteX8765" fmla="*/ 29309403 w 43671952"/>
              <a:gd name="connsiteY8765" fmla="*/ 1347787 h 23902640"/>
              <a:gd name="connsiteX8766" fmla="*/ 29324643 w 43671952"/>
              <a:gd name="connsiteY8766" fmla="*/ 1370648 h 23902640"/>
              <a:gd name="connsiteX8767" fmla="*/ 29332263 w 43671952"/>
              <a:gd name="connsiteY8767" fmla="*/ 1393507 h 23902640"/>
              <a:gd name="connsiteX8768" fmla="*/ 29355123 w 43671952"/>
              <a:gd name="connsiteY8768" fmla="*/ 1439229 h 23902640"/>
              <a:gd name="connsiteX8769" fmla="*/ 29332263 w 43671952"/>
              <a:gd name="connsiteY8769" fmla="*/ 1454469 h 23902640"/>
              <a:gd name="connsiteX8770" fmla="*/ 29317023 w 43671952"/>
              <a:gd name="connsiteY8770" fmla="*/ 1477327 h 23902640"/>
              <a:gd name="connsiteX8771" fmla="*/ 29271303 w 43671952"/>
              <a:gd name="connsiteY8771" fmla="*/ 1492567 h 23902640"/>
              <a:gd name="connsiteX8772" fmla="*/ 29248443 w 43671952"/>
              <a:gd name="connsiteY8772" fmla="*/ 1500188 h 23902640"/>
              <a:gd name="connsiteX8773" fmla="*/ 29195103 w 43671952"/>
              <a:gd name="connsiteY8773" fmla="*/ 1515427 h 23902640"/>
              <a:gd name="connsiteX8774" fmla="*/ 29172243 w 43671952"/>
              <a:gd name="connsiteY8774" fmla="*/ 1530667 h 23902640"/>
              <a:gd name="connsiteX8775" fmla="*/ 29134143 w 43671952"/>
              <a:gd name="connsiteY8775" fmla="*/ 1591628 h 23902640"/>
              <a:gd name="connsiteX8776" fmla="*/ 29088423 w 43671952"/>
              <a:gd name="connsiteY8776" fmla="*/ 1606867 h 23902640"/>
              <a:gd name="connsiteX8777" fmla="*/ 28958883 w 43671952"/>
              <a:gd name="connsiteY8777" fmla="*/ 1599249 h 23902640"/>
              <a:gd name="connsiteX8778" fmla="*/ 28875063 w 43671952"/>
              <a:gd name="connsiteY8778" fmla="*/ 1584007 h 23902640"/>
              <a:gd name="connsiteX8779" fmla="*/ 28829343 w 43671952"/>
              <a:gd name="connsiteY8779" fmla="*/ 1530667 h 23902640"/>
              <a:gd name="connsiteX8780" fmla="*/ 28852203 w 43671952"/>
              <a:gd name="connsiteY8780" fmla="*/ 1507807 h 23902640"/>
              <a:gd name="connsiteX8781" fmla="*/ 28897923 w 43671952"/>
              <a:gd name="connsiteY8781" fmla="*/ 1477327 h 23902640"/>
              <a:gd name="connsiteX8782" fmla="*/ 28920783 w 43671952"/>
              <a:gd name="connsiteY8782" fmla="*/ 1462087 h 23902640"/>
              <a:gd name="connsiteX8783" fmla="*/ 28958883 w 43671952"/>
              <a:gd name="connsiteY8783" fmla="*/ 1431607 h 23902640"/>
              <a:gd name="connsiteX8784" fmla="*/ 29004603 w 43671952"/>
              <a:gd name="connsiteY8784" fmla="*/ 1401128 h 23902640"/>
              <a:gd name="connsiteX8785" fmla="*/ 29103663 w 43671952"/>
              <a:gd name="connsiteY8785" fmla="*/ 1378267 h 23902640"/>
              <a:gd name="connsiteX8786" fmla="*/ 29141763 w 43671952"/>
              <a:gd name="connsiteY8786" fmla="*/ 1347787 h 23902640"/>
              <a:gd name="connsiteX8787" fmla="*/ 29149383 w 43671952"/>
              <a:gd name="connsiteY8787" fmla="*/ 1324928 h 23902640"/>
              <a:gd name="connsiteX8788" fmla="*/ 29172243 w 43671952"/>
              <a:gd name="connsiteY8788" fmla="*/ 1317307 h 23902640"/>
              <a:gd name="connsiteX8789" fmla="*/ 29187483 w 43671952"/>
              <a:gd name="connsiteY8789" fmla="*/ 1294448 h 23902640"/>
              <a:gd name="connsiteX8790" fmla="*/ 29233203 w 43671952"/>
              <a:gd name="connsiteY8790" fmla="*/ 1279208 h 23902640"/>
              <a:gd name="connsiteX8791" fmla="*/ 17035055 w 43671952"/>
              <a:gd name="connsiteY8791" fmla="*/ 1251476 h 23902640"/>
              <a:gd name="connsiteX8792" fmla="*/ 17057989 w 43671952"/>
              <a:gd name="connsiteY8792" fmla="*/ 1258887 h 23902640"/>
              <a:gd name="connsiteX8793" fmla="*/ 17096089 w 43671952"/>
              <a:gd name="connsiteY8793" fmla="*/ 1271587 h 23902640"/>
              <a:gd name="connsiteX8794" fmla="*/ 17089739 w 43671952"/>
              <a:gd name="connsiteY8794" fmla="*/ 1322388 h 23902640"/>
              <a:gd name="connsiteX8795" fmla="*/ 17077039 w 43671952"/>
              <a:gd name="connsiteY8795" fmla="*/ 1347787 h 23902640"/>
              <a:gd name="connsiteX8796" fmla="*/ 17019889 w 43671952"/>
              <a:gd name="connsiteY8796" fmla="*/ 1328739 h 23902640"/>
              <a:gd name="connsiteX8797" fmla="*/ 17007189 w 43671952"/>
              <a:gd name="connsiteY8797" fmla="*/ 1290637 h 23902640"/>
              <a:gd name="connsiteX8798" fmla="*/ 17013539 w 43671952"/>
              <a:gd name="connsiteY8798" fmla="*/ 1252537 h 23902640"/>
              <a:gd name="connsiteX8799" fmla="*/ 17035055 w 43671952"/>
              <a:gd name="connsiteY8799" fmla="*/ 1251476 h 23902640"/>
              <a:gd name="connsiteX8800" fmla="*/ 29544195 w 43671952"/>
              <a:gd name="connsiteY8800" fmla="*/ 1235869 h 23902640"/>
              <a:gd name="connsiteX8801" fmla="*/ 29653735 w 43671952"/>
              <a:gd name="connsiteY8801" fmla="*/ 1238249 h 23902640"/>
              <a:gd name="connsiteX8802" fmla="*/ 29684691 w 43671952"/>
              <a:gd name="connsiteY8802" fmla="*/ 1245393 h 23902640"/>
              <a:gd name="connsiteX8803" fmla="*/ 29687071 w 43671952"/>
              <a:gd name="connsiteY8803" fmla="*/ 1252537 h 23902640"/>
              <a:gd name="connsiteX8804" fmla="*/ 29694215 w 43671952"/>
              <a:gd name="connsiteY8804" fmla="*/ 1266825 h 23902640"/>
              <a:gd name="connsiteX8805" fmla="*/ 29689451 w 43671952"/>
              <a:gd name="connsiteY8805" fmla="*/ 1273968 h 23902640"/>
              <a:gd name="connsiteX8806" fmla="*/ 29665639 w 43671952"/>
              <a:gd name="connsiteY8806" fmla="*/ 1283494 h 23902640"/>
              <a:gd name="connsiteX8807" fmla="*/ 29641827 w 43671952"/>
              <a:gd name="connsiteY8807" fmla="*/ 1290637 h 23902640"/>
              <a:gd name="connsiteX8808" fmla="*/ 29582295 w 43671952"/>
              <a:gd name="connsiteY8808" fmla="*/ 1293018 h 23902640"/>
              <a:gd name="connsiteX8809" fmla="*/ 29556103 w 43671952"/>
              <a:gd name="connsiteY8809" fmla="*/ 1297781 h 23902640"/>
              <a:gd name="connsiteX8810" fmla="*/ 29520383 w 43671952"/>
              <a:gd name="connsiteY8810" fmla="*/ 1295400 h 23902640"/>
              <a:gd name="connsiteX8811" fmla="*/ 29494191 w 43671952"/>
              <a:gd name="connsiteY8811" fmla="*/ 1295400 h 23902640"/>
              <a:gd name="connsiteX8812" fmla="*/ 29437039 w 43671952"/>
              <a:gd name="connsiteY8812" fmla="*/ 1288256 h 23902640"/>
              <a:gd name="connsiteX8813" fmla="*/ 29429895 w 43671952"/>
              <a:gd name="connsiteY8813" fmla="*/ 1285875 h 23902640"/>
              <a:gd name="connsiteX8814" fmla="*/ 29422751 w 43671952"/>
              <a:gd name="connsiteY8814" fmla="*/ 1281113 h 23902640"/>
              <a:gd name="connsiteX8815" fmla="*/ 29425135 w 43671952"/>
              <a:gd name="connsiteY8815" fmla="*/ 1269207 h 23902640"/>
              <a:gd name="connsiteX8816" fmla="*/ 29446563 w 43671952"/>
              <a:gd name="connsiteY8816" fmla="*/ 1262063 h 23902640"/>
              <a:gd name="connsiteX8817" fmla="*/ 29463235 w 43671952"/>
              <a:gd name="connsiteY8817" fmla="*/ 1257300 h 23902640"/>
              <a:gd name="connsiteX8818" fmla="*/ 29470379 w 43671952"/>
              <a:gd name="connsiteY8818" fmla="*/ 1254919 h 23902640"/>
              <a:gd name="connsiteX8819" fmla="*/ 29482283 w 43671952"/>
              <a:gd name="connsiteY8819" fmla="*/ 1252537 h 23902640"/>
              <a:gd name="connsiteX8820" fmla="*/ 29496571 w 43671952"/>
              <a:gd name="connsiteY8820" fmla="*/ 1247774 h 23902640"/>
              <a:gd name="connsiteX8821" fmla="*/ 29508479 w 43671952"/>
              <a:gd name="connsiteY8821" fmla="*/ 1245393 h 23902640"/>
              <a:gd name="connsiteX8822" fmla="*/ 29525147 w 43671952"/>
              <a:gd name="connsiteY8822" fmla="*/ 1240632 h 23902640"/>
              <a:gd name="connsiteX8823" fmla="*/ 29544195 w 43671952"/>
              <a:gd name="connsiteY8823" fmla="*/ 1235869 h 23902640"/>
              <a:gd name="connsiteX8824" fmla="*/ 30582419 w 43671952"/>
              <a:gd name="connsiteY8824" fmla="*/ 1216819 h 23902640"/>
              <a:gd name="connsiteX8825" fmla="*/ 30651479 w 43671952"/>
              <a:gd name="connsiteY8825" fmla="*/ 1221581 h 23902640"/>
              <a:gd name="connsiteX8826" fmla="*/ 30682435 w 43671952"/>
              <a:gd name="connsiteY8826" fmla="*/ 1223962 h 23902640"/>
              <a:gd name="connsiteX8827" fmla="*/ 30701483 w 43671952"/>
              <a:gd name="connsiteY8827" fmla="*/ 1226344 h 23902640"/>
              <a:gd name="connsiteX8828" fmla="*/ 30722915 w 43671952"/>
              <a:gd name="connsiteY8828" fmla="*/ 1228724 h 23902640"/>
              <a:gd name="connsiteX8829" fmla="*/ 30734819 w 43671952"/>
              <a:gd name="connsiteY8829" fmla="*/ 1231106 h 23902640"/>
              <a:gd name="connsiteX8830" fmla="*/ 30758635 w 43671952"/>
              <a:gd name="connsiteY8830" fmla="*/ 1235869 h 23902640"/>
              <a:gd name="connsiteX8831" fmla="*/ 30846739 w 43671952"/>
              <a:gd name="connsiteY8831" fmla="*/ 1343024 h 23902640"/>
              <a:gd name="connsiteX8832" fmla="*/ 30851503 w 43671952"/>
              <a:gd name="connsiteY8832" fmla="*/ 1357313 h 23902640"/>
              <a:gd name="connsiteX8833" fmla="*/ 30868171 w 43671952"/>
              <a:gd name="connsiteY8833" fmla="*/ 1376362 h 23902640"/>
              <a:gd name="connsiteX8834" fmla="*/ 30880079 w 43671952"/>
              <a:gd name="connsiteY8834" fmla="*/ 1390650 h 23902640"/>
              <a:gd name="connsiteX8835" fmla="*/ 30891983 w 43671952"/>
              <a:gd name="connsiteY8835" fmla="*/ 1402557 h 23902640"/>
              <a:gd name="connsiteX8836" fmla="*/ 30906271 w 43671952"/>
              <a:gd name="connsiteY8836" fmla="*/ 1423987 h 23902640"/>
              <a:gd name="connsiteX8837" fmla="*/ 30911035 w 43671952"/>
              <a:gd name="connsiteY8837" fmla="*/ 1431132 h 23902640"/>
              <a:gd name="connsiteX8838" fmla="*/ 30913415 w 43671952"/>
              <a:gd name="connsiteY8838" fmla="*/ 1438274 h 23902640"/>
              <a:gd name="connsiteX8839" fmla="*/ 30911035 w 43671952"/>
              <a:gd name="connsiteY8839" fmla="*/ 1476374 h 23902640"/>
              <a:gd name="connsiteX8840" fmla="*/ 30896747 w 43671952"/>
              <a:gd name="connsiteY8840" fmla="*/ 1483518 h 23902640"/>
              <a:gd name="connsiteX8841" fmla="*/ 30870551 w 43671952"/>
              <a:gd name="connsiteY8841" fmla="*/ 1485900 h 23902640"/>
              <a:gd name="connsiteX8842" fmla="*/ 30846739 w 43671952"/>
              <a:gd name="connsiteY8842" fmla="*/ 1488281 h 23902640"/>
              <a:gd name="connsiteX8843" fmla="*/ 30834835 w 43671952"/>
              <a:gd name="connsiteY8843" fmla="*/ 1490663 h 23902640"/>
              <a:gd name="connsiteX8844" fmla="*/ 30801495 w 43671952"/>
              <a:gd name="connsiteY8844" fmla="*/ 1485900 h 23902640"/>
              <a:gd name="connsiteX8845" fmla="*/ 30794351 w 43671952"/>
              <a:gd name="connsiteY8845" fmla="*/ 1481137 h 23902640"/>
              <a:gd name="connsiteX8846" fmla="*/ 30780063 w 43671952"/>
              <a:gd name="connsiteY8846" fmla="*/ 1476374 h 23902640"/>
              <a:gd name="connsiteX8847" fmla="*/ 30772919 w 43671952"/>
              <a:gd name="connsiteY8847" fmla="*/ 1473995 h 23902640"/>
              <a:gd name="connsiteX8848" fmla="*/ 30765779 w 43671952"/>
              <a:gd name="connsiteY8848" fmla="*/ 1471613 h 23902640"/>
              <a:gd name="connsiteX8849" fmla="*/ 30730059 w 43671952"/>
              <a:gd name="connsiteY8849" fmla="*/ 1466850 h 23902640"/>
              <a:gd name="connsiteX8850" fmla="*/ 30722915 w 43671952"/>
              <a:gd name="connsiteY8850" fmla="*/ 1459707 h 23902640"/>
              <a:gd name="connsiteX8851" fmla="*/ 30718151 w 43671952"/>
              <a:gd name="connsiteY8851" fmla="*/ 1445418 h 23902640"/>
              <a:gd name="connsiteX8852" fmla="*/ 30706247 w 43671952"/>
              <a:gd name="connsiteY8852" fmla="*/ 1407318 h 23902640"/>
              <a:gd name="connsiteX8853" fmla="*/ 30677671 w 43671952"/>
              <a:gd name="connsiteY8853" fmla="*/ 1393033 h 23902640"/>
              <a:gd name="connsiteX8854" fmla="*/ 30670527 w 43671952"/>
              <a:gd name="connsiteY8854" fmla="*/ 1390650 h 23902640"/>
              <a:gd name="connsiteX8855" fmla="*/ 30639571 w 43671952"/>
              <a:gd name="connsiteY8855" fmla="*/ 1393033 h 23902640"/>
              <a:gd name="connsiteX8856" fmla="*/ 30625283 w 43671952"/>
              <a:gd name="connsiteY8856" fmla="*/ 1402557 h 23902640"/>
              <a:gd name="connsiteX8857" fmla="*/ 30615759 w 43671952"/>
              <a:gd name="connsiteY8857" fmla="*/ 1407318 h 23902640"/>
              <a:gd name="connsiteX8858" fmla="*/ 30599091 w 43671952"/>
              <a:gd name="connsiteY8858" fmla="*/ 1416843 h 23902640"/>
              <a:gd name="connsiteX8859" fmla="*/ 30591947 w 43671952"/>
              <a:gd name="connsiteY8859" fmla="*/ 1419225 h 23902640"/>
              <a:gd name="connsiteX8860" fmla="*/ 30544319 w 43671952"/>
              <a:gd name="connsiteY8860" fmla="*/ 1414462 h 23902640"/>
              <a:gd name="connsiteX8861" fmla="*/ 30537179 w 43671952"/>
              <a:gd name="connsiteY8861" fmla="*/ 1412081 h 23902640"/>
              <a:gd name="connsiteX8862" fmla="*/ 30494315 w 43671952"/>
              <a:gd name="connsiteY8862" fmla="*/ 1409699 h 23902640"/>
              <a:gd name="connsiteX8863" fmla="*/ 30453835 w 43671952"/>
              <a:gd name="connsiteY8863" fmla="*/ 1407318 h 23902640"/>
              <a:gd name="connsiteX8864" fmla="*/ 30434783 w 43671952"/>
              <a:gd name="connsiteY8864" fmla="*/ 1402557 h 23902640"/>
              <a:gd name="connsiteX8865" fmla="*/ 30425259 w 43671952"/>
              <a:gd name="connsiteY8865" fmla="*/ 1400175 h 23902640"/>
              <a:gd name="connsiteX8866" fmla="*/ 30410971 w 43671952"/>
              <a:gd name="connsiteY8866" fmla="*/ 1390650 h 23902640"/>
              <a:gd name="connsiteX8867" fmla="*/ 30403827 w 43671952"/>
              <a:gd name="connsiteY8867" fmla="*/ 1385888 h 23902640"/>
              <a:gd name="connsiteX8868" fmla="*/ 30401447 w 43671952"/>
              <a:gd name="connsiteY8868" fmla="*/ 1378743 h 23902640"/>
              <a:gd name="connsiteX8869" fmla="*/ 30396683 w 43671952"/>
              <a:gd name="connsiteY8869" fmla="*/ 1371599 h 23902640"/>
              <a:gd name="connsiteX8870" fmla="*/ 30399063 w 43671952"/>
              <a:gd name="connsiteY8870" fmla="*/ 1340645 h 23902640"/>
              <a:gd name="connsiteX8871" fmla="*/ 30401447 w 43671952"/>
              <a:gd name="connsiteY8871" fmla="*/ 1333499 h 23902640"/>
              <a:gd name="connsiteX8872" fmla="*/ 30408591 w 43671952"/>
              <a:gd name="connsiteY8872" fmla="*/ 1331118 h 23902640"/>
              <a:gd name="connsiteX8873" fmla="*/ 30425259 w 43671952"/>
              <a:gd name="connsiteY8873" fmla="*/ 1326356 h 23902640"/>
              <a:gd name="connsiteX8874" fmla="*/ 30458595 w 43671952"/>
              <a:gd name="connsiteY8874" fmla="*/ 1328739 h 23902640"/>
              <a:gd name="connsiteX8875" fmla="*/ 30470503 w 43671952"/>
              <a:gd name="connsiteY8875" fmla="*/ 1331118 h 23902640"/>
              <a:gd name="connsiteX8876" fmla="*/ 30532415 w 43671952"/>
              <a:gd name="connsiteY8876" fmla="*/ 1335882 h 23902640"/>
              <a:gd name="connsiteX8877" fmla="*/ 30615759 w 43671952"/>
              <a:gd name="connsiteY8877" fmla="*/ 1333499 h 23902640"/>
              <a:gd name="connsiteX8878" fmla="*/ 30613379 w 43671952"/>
              <a:gd name="connsiteY8878" fmla="*/ 1321594 h 23902640"/>
              <a:gd name="connsiteX8879" fmla="*/ 30601471 w 43671952"/>
              <a:gd name="connsiteY8879" fmla="*/ 1312069 h 23902640"/>
              <a:gd name="connsiteX8880" fmla="*/ 30580039 w 43671952"/>
              <a:gd name="connsiteY8880" fmla="*/ 1300162 h 23902640"/>
              <a:gd name="connsiteX8881" fmla="*/ 30558607 w 43671952"/>
              <a:gd name="connsiteY8881" fmla="*/ 1288256 h 23902640"/>
              <a:gd name="connsiteX8882" fmla="*/ 30546703 w 43671952"/>
              <a:gd name="connsiteY8882" fmla="*/ 1273968 h 23902640"/>
              <a:gd name="connsiteX8883" fmla="*/ 30541939 w 43671952"/>
              <a:gd name="connsiteY8883" fmla="*/ 1259681 h 23902640"/>
              <a:gd name="connsiteX8884" fmla="*/ 30553847 w 43671952"/>
              <a:gd name="connsiteY8884" fmla="*/ 1226344 h 23902640"/>
              <a:gd name="connsiteX8885" fmla="*/ 30575279 w 43671952"/>
              <a:gd name="connsiteY8885" fmla="*/ 1219199 h 23902640"/>
              <a:gd name="connsiteX8886" fmla="*/ 29532291 w 43671952"/>
              <a:gd name="connsiteY8886" fmla="*/ 1100137 h 23902640"/>
              <a:gd name="connsiteX8887" fmla="*/ 29620395 w 43671952"/>
              <a:gd name="connsiteY8887" fmla="*/ 1104900 h 23902640"/>
              <a:gd name="connsiteX8888" fmla="*/ 29627539 w 43671952"/>
              <a:gd name="connsiteY8888" fmla="*/ 1107282 h 23902640"/>
              <a:gd name="connsiteX8889" fmla="*/ 29641827 w 43671952"/>
              <a:gd name="connsiteY8889" fmla="*/ 1114425 h 23902640"/>
              <a:gd name="connsiteX8890" fmla="*/ 29648971 w 43671952"/>
              <a:gd name="connsiteY8890" fmla="*/ 1121568 h 23902640"/>
              <a:gd name="connsiteX8891" fmla="*/ 29637063 w 43671952"/>
              <a:gd name="connsiteY8891" fmla="*/ 1154906 h 23902640"/>
              <a:gd name="connsiteX8892" fmla="*/ 29629919 w 43671952"/>
              <a:gd name="connsiteY8892" fmla="*/ 1157287 h 23902640"/>
              <a:gd name="connsiteX8893" fmla="*/ 29615635 w 43671952"/>
              <a:gd name="connsiteY8893" fmla="*/ 1166812 h 23902640"/>
              <a:gd name="connsiteX8894" fmla="*/ 29572771 w 43671952"/>
              <a:gd name="connsiteY8894" fmla="*/ 1181100 h 23902640"/>
              <a:gd name="connsiteX8895" fmla="*/ 29551339 w 43671952"/>
              <a:gd name="connsiteY8895" fmla="*/ 1188243 h 23902640"/>
              <a:gd name="connsiteX8896" fmla="*/ 29544195 w 43671952"/>
              <a:gd name="connsiteY8896" fmla="*/ 1190625 h 23902640"/>
              <a:gd name="connsiteX8897" fmla="*/ 29503715 w 43671952"/>
              <a:gd name="connsiteY8897" fmla="*/ 1193006 h 23902640"/>
              <a:gd name="connsiteX8898" fmla="*/ 29487047 w 43671952"/>
              <a:gd name="connsiteY8898" fmla="*/ 1197769 h 23902640"/>
              <a:gd name="connsiteX8899" fmla="*/ 29470379 w 43671952"/>
              <a:gd name="connsiteY8899" fmla="*/ 1212057 h 23902640"/>
              <a:gd name="connsiteX8900" fmla="*/ 29427515 w 43671952"/>
              <a:gd name="connsiteY8900" fmla="*/ 1212057 h 23902640"/>
              <a:gd name="connsiteX8901" fmla="*/ 29417991 w 43671952"/>
              <a:gd name="connsiteY8901" fmla="*/ 1197769 h 23902640"/>
              <a:gd name="connsiteX8902" fmla="*/ 29425135 w 43671952"/>
              <a:gd name="connsiteY8902" fmla="*/ 1171574 h 23902640"/>
              <a:gd name="connsiteX8903" fmla="*/ 29429895 w 43671952"/>
              <a:gd name="connsiteY8903" fmla="*/ 1164431 h 23902640"/>
              <a:gd name="connsiteX8904" fmla="*/ 29437039 w 43671952"/>
              <a:gd name="connsiteY8904" fmla="*/ 1159668 h 23902640"/>
              <a:gd name="connsiteX8905" fmla="*/ 29448947 w 43671952"/>
              <a:gd name="connsiteY8905" fmla="*/ 1147762 h 23902640"/>
              <a:gd name="connsiteX8906" fmla="*/ 29453707 w 43671952"/>
              <a:gd name="connsiteY8906" fmla="*/ 1140618 h 23902640"/>
              <a:gd name="connsiteX8907" fmla="*/ 29467995 w 43671952"/>
              <a:gd name="connsiteY8907" fmla="*/ 1131094 h 23902640"/>
              <a:gd name="connsiteX8908" fmla="*/ 29489427 w 43671952"/>
              <a:gd name="connsiteY8908" fmla="*/ 1114425 h 23902640"/>
              <a:gd name="connsiteX8909" fmla="*/ 29510859 w 43671952"/>
              <a:gd name="connsiteY8909" fmla="*/ 1102519 h 23902640"/>
              <a:gd name="connsiteX8910" fmla="*/ 29532291 w 43671952"/>
              <a:gd name="connsiteY8910" fmla="*/ 1100137 h 23902640"/>
              <a:gd name="connsiteX8911" fmla="*/ 17423907 w 43671952"/>
              <a:gd name="connsiteY8911" fmla="*/ 1071563 h 23902640"/>
              <a:gd name="connsiteX8912" fmla="*/ 17433431 w 43671952"/>
              <a:gd name="connsiteY8912" fmla="*/ 1073943 h 23902640"/>
              <a:gd name="connsiteX8913" fmla="*/ 17447719 w 43671952"/>
              <a:gd name="connsiteY8913" fmla="*/ 1083468 h 23902640"/>
              <a:gd name="connsiteX8914" fmla="*/ 17454863 w 43671952"/>
              <a:gd name="connsiteY8914" fmla="*/ 1088231 h 23902640"/>
              <a:gd name="connsiteX8915" fmla="*/ 17476295 w 43671952"/>
              <a:gd name="connsiteY8915" fmla="*/ 1100137 h 23902640"/>
              <a:gd name="connsiteX8916" fmla="*/ 17483439 w 43671952"/>
              <a:gd name="connsiteY8916" fmla="*/ 1104900 h 23902640"/>
              <a:gd name="connsiteX8917" fmla="*/ 17490583 w 43671952"/>
              <a:gd name="connsiteY8917" fmla="*/ 1112044 h 23902640"/>
              <a:gd name="connsiteX8918" fmla="*/ 17497727 w 43671952"/>
              <a:gd name="connsiteY8918" fmla="*/ 1116807 h 23902640"/>
              <a:gd name="connsiteX8919" fmla="*/ 17504869 w 43671952"/>
              <a:gd name="connsiteY8919" fmla="*/ 1123949 h 23902640"/>
              <a:gd name="connsiteX8920" fmla="*/ 17512015 w 43671952"/>
              <a:gd name="connsiteY8920" fmla="*/ 1126331 h 23902640"/>
              <a:gd name="connsiteX8921" fmla="*/ 17519159 w 43671952"/>
              <a:gd name="connsiteY8921" fmla="*/ 1131094 h 23902640"/>
              <a:gd name="connsiteX8922" fmla="*/ 17526303 w 43671952"/>
              <a:gd name="connsiteY8922" fmla="*/ 1145385 h 23902640"/>
              <a:gd name="connsiteX8923" fmla="*/ 17533443 w 43671952"/>
              <a:gd name="connsiteY8923" fmla="*/ 1152525 h 23902640"/>
              <a:gd name="connsiteX8924" fmla="*/ 17545351 w 43671952"/>
              <a:gd name="connsiteY8924" fmla="*/ 1164431 h 23902640"/>
              <a:gd name="connsiteX8925" fmla="*/ 17557259 w 43671952"/>
              <a:gd name="connsiteY8925" fmla="*/ 1173957 h 23902640"/>
              <a:gd name="connsiteX8926" fmla="*/ 17562019 w 43671952"/>
              <a:gd name="connsiteY8926" fmla="*/ 1181100 h 23902640"/>
              <a:gd name="connsiteX8927" fmla="*/ 17573927 w 43671952"/>
              <a:gd name="connsiteY8927" fmla="*/ 1195387 h 23902640"/>
              <a:gd name="connsiteX8928" fmla="*/ 17576307 w 43671952"/>
              <a:gd name="connsiteY8928" fmla="*/ 1202532 h 23902640"/>
              <a:gd name="connsiteX8929" fmla="*/ 17581071 w 43671952"/>
              <a:gd name="connsiteY8929" fmla="*/ 1209675 h 23902640"/>
              <a:gd name="connsiteX8930" fmla="*/ 17578687 w 43671952"/>
              <a:gd name="connsiteY8930" fmla="*/ 1233487 h 23902640"/>
              <a:gd name="connsiteX8931" fmla="*/ 17573927 w 43671952"/>
              <a:gd name="connsiteY8931" fmla="*/ 1240632 h 23902640"/>
              <a:gd name="connsiteX8932" fmla="*/ 17559639 w 43671952"/>
              <a:gd name="connsiteY8932" fmla="*/ 1245393 h 23902640"/>
              <a:gd name="connsiteX8933" fmla="*/ 17535827 w 43671952"/>
              <a:gd name="connsiteY8933" fmla="*/ 1252537 h 23902640"/>
              <a:gd name="connsiteX8934" fmla="*/ 17350089 w 43671952"/>
              <a:gd name="connsiteY8934" fmla="*/ 1254919 h 23902640"/>
              <a:gd name="connsiteX8935" fmla="*/ 17314369 w 43671952"/>
              <a:gd name="connsiteY8935" fmla="*/ 1266825 h 23902640"/>
              <a:gd name="connsiteX8936" fmla="*/ 17307227 w 43671952"/>
              <a:gd name="connsiteY8936" fmla="*/ 1269207 h 23902640"/>
              <a:gd name="connsiteX8937" fmla="*/ 17300083 w 43671952"/>
              <a:gd name="connsiteY8937" fmla="*/ 1271587 h 23902640"/>
              <a:gd name="connsiteX8938" fmla="*/ 17233407 w 43671952"/>
              <a:gd name="connsiteY8938" fmla="*/ 1269207 h 23902640"/>
              <a:gd name="connsiteX8939" fmla="*/ 17188163 w 43671952"/>
              <a:gd name="connsiteY8939" fmla="*/ 1273968 h 23902640"/>
              <a:gd name="connsiteX8940" fmla="*/ 17154827 w 43671952"/>
              <a:gd name="connsiteY8940" fmla="*/ 1273968 h 23902640"/>
              <a:gd name="connsiteX8941" fmla="*/ 17138157 w 43671952"/>
              <a:gd name="connsiteY8941" fmla="*/ 1262063 h 23902640"/>
              <a:gd name="connsiteX8942" fmla="*/ 17131013 w 43671952"/>
              <a:gd name="connsiteY8942" fmla="*/ 1254919 h 23902640"/>
              <a:gd name="connsiteX8943" fmla="*/ 17116727 w 43671952"/>
              <a:gd name="connsiteY8943" fmla="*/ 1243012 h 23902640"/>
              <a:gd name="connsiteX8944" fmla="*/ 17107203 w 43671952"/>
              <a:gd name="connsiteY8944" fmla="*/ 1228724 h 23902640"/>
              <a:gd name="connsiteX8945" fmla="*/ 17102439 w 43671952"/>
              <a:gd name="connsiteY8945" fmla="*/ 1214437 h 23902640"/>
              <a:gd name="connsiteX8946" fmla="*/ 17104819 w 43671952"/>
              <a:gd name="connsiteY8946" fmla="*/ 1173957 h 23902640"/>
              <a:gd name="connsiteX8947" fmla="*/ 17107203 w 43671952"/>
              <a:gd name="connsiteY8947" fmla="*/ 1166812 h 23902640"/>
              <a:gd name="connsiteX8948" fmla="*/ 17114343 w 43671952"/>
              <a:gd name="connsiteY8948" fmla="*/ 1164431 h 23902640"/>
              <a:gd name="connsiteX8949" fmla="*/ 17135775 w 43671952"/>
              <a:gd name="connsiteY8949" fmla="*/ 1152525 h 23902640"/>
              <a:gd name="connsiteX8950" fmla="*/ 17142919 w 43671952"/>
              <a:gd name="connsiteY8950" fmla="*/ 1150143 h 23902640"/>
              <a:gd name="connsiteX8951" fmla="*/ 17150063 w 43671952"/>
              <a:gd name="connsiteY8951" fmla="*/ 1147762 h 23902640"/>
              <a:gd name="connsiteX8952" fmla="*/ 17157207 w 43671952"/>
              <a:gd name="connsiteY8952" fmla="*/ 1143002 h 23902640"/>
              <a:gd name="connsiteX8953" fmla="*/ 17178639 w 43671952"/>
              <a:gd name="connsiteY8953" fmla="*/ 1140618 h 23902640"/>
              <a:gd name="connsiteX8954" fmla="*/ 17228643 w 43671952"/>
              <a:gd name="connsiteY8954" fmla="*/ 1138238 h 23902640"/>
              <a:gd name="connsiteX8955" fmla="*/ 17247695 w 43671952"/>
              <a:gd name="connsiteY8955" fmla="*/ 1133475 h 23902640"/>
              <a:gd name="connsiteX8956" fmla="*/ 17266743 w 43671952"/>
              <a:gd name="connsiteY8956" fmla="*/ 1128712 h 23902640"/>
              <a:gd name="connsiteX8957" fmla="*/ 17281031 w 43671952"/>
              <a:gd name="connsiteY8957" fmla="*/ 1123949 h 23902640"/>
              <a:gd name="connsiteX8958" fmla="*/ 17288175 w 43671952"/>
              <a:gd name="connsiteY8958" fmla="*/ 1119187 h 23902640"/>
              <a:gd name="connsiteX8959" fmla="*/ 17302463 w 43671952"/>
              <a:gd name="connsiteY8959" fmla="*/ 1114425 h 23902640"/>
              <a:gd name="connsiteX8960" fmla="*/ 17309607 w 43671952"/>
              <a:gd name="connsiteY8960" fmla="*/ 1112044 h 23902640"/>
              <a:gd name="connsiteX8961" fmla="*/ 17326275 w 43671952"/>
              <a:gd name="connsiteY8961" fmla="*/ 1104900 h 23902640"/>
              <a:gd name="connsiteX8962" fmla="*/ 17359615 w 43671952"/>
              <a:gd name="connsiteY8962" fmla="*/ 1097756 h 23902640"/>
              <a:gd name="connsiteX8963" fmla="*/ 17373903 w 43671952"/>
              <a:gd name="connsiteY8963" fmla="*/ 1092993 h 23902640"/>
              <a:gd name="connsiteX8964" fmla="*/ 17388187 w 43671952"/>
              <a:gd name="connsiteY8964" fmla="*/ 1085850 h 23902640"/>
              <a:gd name="connsiteX8965" fmla="*/ 17395331 w 43671952"/>
              <a:gd name="connsiteY8965" fmla="*/ 1081088 h 23902640"/>
              <a:gd name="connsiteX8966" fmla="*/ 17409619 w 43671952"/>
              <a:gd name="connsiteY8966" fmla="*/ 1076325 h 23902640"/>
              <a:gd name="connsiteX8967" fmla="*/ 17416763 w 43671952"/>
              <a:gd name="connsiteY8967" fmla="*/ 1073943 h 23902640"/>
              <a:gd name="connsiteX8968" fmla="*/ 8472533 w 43671952"/>
              <a:gd name="connsiteY8968" fmla="*/ 925512 h 23902640"/>
              <a:gd name="connsiteX8969" fmla="*/ 8494755 w 43671952"/>
              <a:gd name="connsiteY8969" fmla="*/ 941387 h 23902640"/>
              <a:gd name="connsiteX8970" fmla="*/ 8488407 w 43671952"/>
              <a:gd name="connsiteY8970" fmla="*/ 963613 h 23902640"/>
              <a:gd name="connsiteX8971" fmla="*/ 8466183 w 43671952"/>
              <a:gd name="connsiteY8971" fmla="*/ 976312 h 23902640"/>
              <a:gd name="connsiteX8972" fmla="*/ 8450309 w 43671952"/>
              <a:gd name="connsiteY8972" fmla="*/ 954087 h 23902640"/>
              <a:gd name="connsiteX8973" fmla="*/ 8463007 w 43671952"/>
              <a:gd name="connsiteY8973" fmla="*/ 928687 h 23902640"/>
              <a:gd name="connsiteX8974" fmla="*/ 8472533 w 43671952"/>
              <a:gd name="connsiteY8974" fmla="*/ 925512 h 23902640"/>
              <a:gd name="connsiteX8975" fmla="*/ 30191895 w 43671952"/>
              <a:gd name="connsiteY8975" fmla="*/ 923924 h 23902640"/>
              <a:gd name="connsiteX8976" fmla="*/ 30208563 w 43671952"/>
              <a:gd name="connsiteY8976" fmla="*/ 928687 h 23902640"/>
              <a:gd name="connsiteX8977" fmla="*/ 30215707 w 43671952"/>
              <a:gd name="connsiteY8977" fmla="*/ 935832 h 23902640"/>
              <a:gd name="connsiteX8978" fmla="*/ 30222851 w 43671952"/>
              <a:gd name="connsiteY8978" fmla="*/ 940594 h 23902640"/>
              <a:gd name="connsiteX8979" fmla="*/ 30232379 w 43671952"/>
              <a:gd name="connsiteY8979" fmla="*/ 950120 h 23902640"/>
              <a:gd name="connsiteX8980" fmla="*/ 30239519 w 43671952"/>
              <a:gd name="connsiteY8980" fmla="*/ 957262 h 23902640"/>
              <a:gd name="connsiteX8981" fmla="*/ 30253807 w 43671952"/>
              <a:gd name="connsiteY8981" fmla="*/ 962025 h 23902640"/>
              <a:gd name="connsiteX8982" fmla="*/ 30287147 w 43671952"/>
              <a:gd name="connsiteY8982" fmla="*/ 966789 h 23902640"/>
              <a:gd name="connsiteX8983" fmla="*/ 30306195 w 43671952"/>
              <a:gd name="connsiteY8983" fmla="*/ 971550 h 23902640"/>
              <a:gd name="connsiteX8984" fmla="*/ 30320483 w 43671952"/>
              <a:gd name="connsiteY8984" fmla="*/ 973933 h 23902640"/>
              <a:gd name="connsiteX8985" fmla="*/ 30334771 w 43671952"/>
              <a:gd name="connsiteY8985" fmla="*/ 978695 h 23902640"/>
              <a:gd name="connsiteX8986" fmla="*/ 30356203 w 43671952"/>
              <a:gd name="connsiteY8986" fmla="*/ 985837 h 23902640"/>
              <a:gd name="connsiteX8987" fmla="*/ 30363347 w 43671952"/>
              <a:gd name="connsiteY8987" fmla="*/ 988218 h 23902640"/>
              <a:gd name="connsiteX8988" fmla="*/ 30377635 w 43671952"/>
              <a:gd name="connsiteY8988" fmla="*/ 997743 h 23902640"/>
              <a:gd name="connsiteX8989" fmla="*/ 30391919 w 43671952"/>
              <a:gd name="connsiteY8989" fmla="*/ 1012033 h 23902640"/>
              <a:gd name="connsiteX8990" fmla="*/ 30420495 w 43671952"/>
              <a:gd name="connsiteY8990" fmla="*/ 1031082 h 23902640"/>
              <a:gd name="connsiteX8991" fmla="*/ 30434783 w 43671952"/>
              <a:gd name="connsiteY8991" fmla="*/ 1040608 h 23902640"/>
              <a:gd name="connsiteX8992" fmla="*/ 30444307 w 43671952"/>
              <a:gd name="connsiteY8992" fmla="*/ 1047750 h 23902640"/>
              <a:gd name="connsiteX8993" fmla="*/ 30449071 w 43671952"/>
              <a:gd name="connsiteY8993" fmla="*/ 1054893 h 23902640"/>
              <a:gd name="connsiteX8994" fmla="*/ 30456215 w 43671952"/>
              <a:gd name="connsiteY8994" fmla="*/ 1062038 h 23902640"/>
              <a:gd name="connsiteX8995" fmla="*/ 30465739 w 43671952"/>
              <a:gd name="connsiteY8995" fmla="*/ 1071563 h 23902640"/>
              <a:gd name="connsiteX8996" fmla="*/ 30470503 w 43671952"/>
              <a:gd name="connsiteY8996" fmla="*/ 1090613 h 23902640"/>
              <a:gd name="connsiteX8997" fmla="*/ 30468119 w 43671952"/>
              <a:gd name="connsiteY8997" fmla="*/ 1107282 h 23902640"/>
              <a:gd name="connsiteX8998" fmla="*/ 30441927 w 43671952"/>
              <a:gd name="connsiteY8998" fmla="*/ 1119187 h 23902640"/>
              <a:gd name="connsiteX8999" fmla="*/ 30410971 w 43671952"/>
              <a:gd name="connsiteY8999" fmla="*/ 1116807 h 23902640"/>
              <a:gd name="connsiteX9000" fmla="*/ 30396683 w 43671952"/>
              <a:gd name="connsiteY9000" fmla="*/ 1112044 h 23902640"/>
              <a:gd name="connsiteX9001" fmla="*/ 30389539 w 43671952"/>
              <a:gd name="connsiteY9001" fmla="*/ 1109663 h 23902640"/>
              <a:gd name="connsiteX9002" fmla="*/ 30382395 w 43671952"/>
              <a:gd name="connsiteY9002" fmla="*/ 1102519 h 23902640"/>
              <a:gd name="connsiteX9003" fmla="*/ 30377635 w 43671952"/>
              <a:gd name="connsiteY9003" fmla="*/ 1095374 h 23902640"/>
              <a:gd name="connsiteX9004" fmla="*/ 30370491 w 43671952"/>
              <a:gd name="connsiteY9004" fmla="*/ 1092993 h 23902640"/>
              <a:gd name="connsiteX9005" fmla="*/ 30360963 w 43671952"/>
              <a:gd name="connsiteY9005" fmla="*/ 1081088 h 23902640"/>
              <a:gd name="connsiteX9006" fmla="*/ 30353819 w 43671952"/>
              <a:gd name="connsiteY9006" fmla="*/ 1073943 h 23902640"/>
              <a:gd name="connsiteX9007" fmla="*/ 30346679 w 43671952"/>
              <a:gd name="connsiteY9007" fmla="*/ 1069181 h 23902640"/>
              <a:gd name="connsiteX9008" fmla="*/ 30315719 w 43671952"/>
              <a:gd name="connsiteY9008" fmla="*/ 1064419 h 23902640"/>
              <a:gd name="connsiteX9009" fmla="*/ 30215707 w 43671952"/>
              <a:gd name="connsiteY9009" fmla="*/ 1066801 h 23902640"/>
              <a:gd name="connsiteX9010" fmla="*/ 30177607 w 43671952"/>
              <a:gd name="connsiteY9010" fmla="*/ 1071563 h 23902640"/>
              <a:gd name="connsiteX9011" fmla="*/ 30056163 w 43671952"/>
              <a:gd name="connsiteY9011" fmla="*/ 1069181 h 23902640"/>
              <a:gd name="connsiteX9012" fmla="*/ 30049019 w 43671952"/>
              <a:gd name="connsiteY9012" fmla="*/ 1062038 h 23902640"/>
              <a:gd name="connsiteX9013" fmla="*/ 30039495 w 43671952"/>
              <a:gd name="connsiteY9013" fmla="*/ 1047750 h 23902640"/>
              <a:gd name="connsiteX9014" fmla="*/ 30037115 w 43671952"/>
              <a:gd name="connsiteY9014" fmla="*/ 1040608 h 23902640"/>
              <a:gd name="connsiteX9015" fmla="*/ 30034735 w 43671952"/>
              <a:gd name="connsiteY9015" fmla="*/ 1009649 h 23902640"/>
              <a:gd name="connsiteX9016" fmla="*/ 30020447 w 43671952"/>
              <a:gd name="connsiteY9016" fmla="*/ 997743 h 23902640"/>
              <a:gd name="connsiteX9017" fmla="*/ 30006159 w 43671952"/>
              <a:gd name="connsiteY9017" fmla="*/ 1000125 h 23902640"/>
              <a:gd name="connsiteX9018" fmla="*/ 29987107 w 43671952"/>
              <a:gd name="connsiteY9018" fmla="*/ 1004888 h 23902640"/>
              <a:gd name="connsiteX9019" fmla="*/ 29920435 w 43671952"/>
              <a:gd name="connsiteY9019" fmla="*/ 1007269 h 23902640"/>
              <a:gd name="connsiteX9020" fmla="*/ 29903763 w 43671952"/>
              <a:gd name="connsiteY9020" fmla="*/ 1012033 h 23902640"/>
              <a:gd name="connsiteX9021" fmla="*/ 29891859 w 43671952"/>
              <a:gd name="connsiteY9021" fmla="*/ 1014412 h 23902640"/>
              <a:gd name="connsiteX9022" fmla="*/ 29884715 w 43671952"/>
              <a:gd name="connsiteY9022" fmla="*/ 1016793 h 23902640"/>
              <a:gd name="connsiteX9023" fmla="*/ 29860903 w 43671952"/>
              <a:gd name="connsiteY9023" fmla="*/ 1014412 h 23902640"/>
              <a:gd name="connsiteX9024" fmla="*/ 29813279 w 43671952"/>
              <a:gd name="connsiteY9024" fmla="*/ 1014412 h 23902640"/>
              <a:gd name="connsiteX9025" fmla="*/ 29798991 w 43671952"/>
              <a:gd name="connsiteY9025" fmla="*/ 1002506 h 23902640"/>
              <a:gd name="connsiteX9026" fmla="*/ 29791847 w 43671952"/>
              <a:gd name="connsiteY9026" fmla="*/ 997743 h 23902640"/>
              <a:gd name="connsiteX9027" fmla="*/ 29794227 w 43671952"/>
              <a:gd name="connsiteY9027" fmla="*/ 962025 h 23902640"/>
              <a:gd name="connsiteX9028" fmla="*/ 29808515 w 43671952"/>
              <a:gd name="connsiteY9028" fmla="*/ 952499 h 23902640"/>
              <a:gd name="connsiteX9029" fmla="*/ 29906147 w 43671952"/>
              <a:gd name="connsiteY9029" fmla="*/ 957262 h 23902640"/>
              <a:gd name="connsiteX9030" fmla="*/ 29922815 w 43671952"/>
              <a:gd name="connsiteY9030" fmla="*/ 959643 h 23902640"/>
              <a:gd name="connsiteX9031" fmla="*/ 29991871 w 43671952"/>
              <a:gd name="connsiteY9031" fmla="*/ 957262 h 23902640"/>
              <a:gd name="connsiteX9032" fmla="*/ 30006159 w 43671952"/>
              <a:gd name="connsiteY9032" fmla="*/ 954881 h 23902640"/>
              <a:gd name="connsiteX9033" fmla="*/ 30025207 w 43671952"/>
              <a:gd name="connsiteY9033" fmla="*/ 952499 h 23902640"/>
              <a:gd name="connsiteX9034" fmla="*/ 30110935 w 43671952"/>
              <a:gd name="connsiteY9034" fmla="*/ 950120 h 23902640"/>
              <a:gd name="connsiteX9035" fmla="*/ 30139507 w 43671952"/>
              <a:gd name="connsiteY9035" fmla="*/ 945356 h 23902640"/>
              <a:gd name="connsiteX9036" fmla="*/ 30146651 w 43671952"/>
              <a:gd name="connsiteY9036" fmla="*/ 942975 h 23902640"/>
              <a:gd name="connsiteX9037" fmla="*/ 30163319 w 43671952"/>
              <a:gd name="connsiteY9037" fmla="*/ 938214 h 23902640"/>
              <a:gd name="connsiteX9038" fmla="*/ 30177607 w 43671952"/>
              <a:gd name="connsiteY9038" fmla="*/ 928687 h 23902640"/>
              <a:gd name="connsiteX9039" fmla="*/ 30494315 w 43671952"/>
              <a:gd name="connsiteY9039" fmla="*/ 909637 h 23902640"/>
              <a:gd name="connsiteX9040" fmla="*/ 30560991 w 43671952"/>
              <a:gd name="connsiteY9040" fmla="*/ 912018 h 23902640"/>
              <a:gd name="connsiteX9041" fmla="*/ 30575279 w 43671952"/>
              <a:gd name="connsiteY9041" fmla="*/ 916781 h 23902640"/>
              <a:gd name="connsiteX9042" fmla="*/ 30584803 w 43671952"/>
              <a:gd name="connsiteY9042" fmla="*/ 919162 h 23902640"/>
              <a:gd name="connsiteX9043" fmla="*/ 30599091 w 43671952"/>
              <a:gd name="connsiteY9043" fmla="*/ 926307 h 23902640"/>
              <a:gd name="connsiteX9044" fmla="*/ 30606235 w 43671952"/>
              <a:gd name="connsiteY9044" fmla="*/ 931068 h 23902640"/>
              <a:gd name="connsiteX9045" fmla="*/ 30620519 w 43671952"/>
              <a:gd name="connsiteY9045" fmla="*/ 935832 h 23902640"/>
              <a:gd name="connsiteX9046" fmla="*/ 30634807 w 43671952"/>
              <a:gd name="connsiteY9046" fmla="*/ 945356 h 23902640"/>
              <a:gd name="connsiteX9047" fmla="*/ 30649095 w 43671952"/>
              <a:gd name="connsiteY9047" fmla="*/ 950120 h 23902640"/>
              <a:gd name="connsiteX9048" fmla="*/ 30663383 w 43671952"/>
              <a:gd name="connsiteY9048" fmla="*/ 957262 h 23902640"/>
              <a:gd name="connsiteX9049" fmla="*/ 30677671 w 43671952"/>
              <a:gd name="connsiteY9049" fmla="*/ 964407 h 23902640"/>
              <a:gd name="connsiteX9050" fmla="*/ 30713391 w 43671952"/>
              <a:gd name="connsiteY9050" fmla="*/ 962025 h 23902640"/>
              <a:gd name="connsiteX9051" fmla="*/ 30730059 w 43671952"/>
              <a:gd name="connsiteY9051" fmla="*/ 959643 h 23902640"/>
              <a:gd name="connsiteX9052" fmla="*/ 30741963 w 43671952"/>
              <a:gd name="connsiteY9052" fmla="*/ 978695 h 23902640"/>
              <a:gd name="connsiteX9053" fmla="*/ 30744347 w 43671952"/>
              <a:gd name="connsiteY9053" fmla="*/ 985837 h 23902640"/>
              <a:gd name="connsiteX9054" fmla="*/ 30741963 w 43671952"/>
              <a:gd name="connsiteY9054" fmla="*/ 1021556 h 23902640"/>
              <a:gd name="connsiteX9055" fmla="*/ 30730059 w 43671952"/>
              <a:gd name="connsiteY9055" fmla="*/ 1045370 h 23902640"/>
              <a:gd name="connsiteX9056" fmla="*/ 30722915 w 43671952"/>
              <a:gd name="connsiteY9056" fmla="*/ 1050131 h 23902640"/>
              <a:gd name="connsiteX9057" fmla="*/ 30715771 w 43671952"/>
              <a:gd name="connsiteY9057" fmla="*/ 1057274 h 23902640"/>
              <a:gd name="connsiteX9058" fmla="*/ 30708627 w 43671952"/>
              <a:gd name="connsiteY9058" fmla="*/ 1059656 h 23902640"/>
              <a:gd name="connsiteX9059" fmla="*/ 30691959 w 43671952"/>
              <a:gd name="connsiteY9059" fmla="*/ 1066801 h 23902640"/>
              <a:gd name="connsiteX9060" fmla="*/ 30663383 w 43671952"/>
              <a:gd name="connsiteY9060" fmla="*/ 1064419 h 23902640"/>
              <a:gd name="connsiteX9061" fmla="*/ 30641951 w 43671952"/>
              <a:gd name="connsiteY9061" fmla="*/ 1059656 h 23902640"/>
              <a:gd name="connsiteX9062" fmla="*/ 30627663 w 43671952"/>
              <a:gd name="connsiteY9062" fmla="*/ 1050131 h 23902640"/>
              <a:gd name="connsiteX9063" fmla="*/ 30613379 w 43671952"/>
              <a:gd name="connsiteY9063" fmla="*/ 1038224 h 23902640"/>
              <a:gd name="connsiteX9064" fmla="*/ 30601471 w 43671952"/>
              <a:gd name="connsiteY9064" fmla="*/ 1026318 h 23902640"/>
              <a:gd name="connsiteX9065" fmla="*/ 30594327 w 43671952"/>
              <a:gd name="connsiteY9065" fmla="*/ 1019174 h 23902640"/>
              <a:gd name="connsiteX9066" fmla="*/ 30570515 w 43671952"/>
              <a:gd name="connsiteY9066" fmla="*/ 1012033 h 23902640"/>
              <a:gd name="connsiteX9067" fmla="*/ 30558607 w 43671952"/>
              <a:gd name="connsiteY9067" fmla="*/ 1000125 h 23902640"/>
              <a:gd name="connsiteX9068" fmla="*/ 30539559 w 43671952"/>
              <a:gd name="connsiteY9068" fmla="*/ 990601 h 23902640"/>
              <a:gd name="connsiteX9069" fmla="*/ 30491935 w 43671952"/>
              <a:gd name="connsiteY9069" fmla="*/ 985837 h 23902640"/>
              <a:gd name="connsiteX9070" fmla="*/ 30484791 w 43671952"/>
              <a:gd name="connsiteY9070" fmla="*/ 971550 h 23902640"/>
              <a:gd name="connsiteX9071" fmla="*/ 30480027 w 43671952"/>
              <a:gd name="connsiteY9071" fmla="*/ 964407 h 23902640"/>
              <a:gd name="connsiteX9072" fmla="*/ 30475263 w 43671952"/>
              <a:gd name="connsiteY9072" fmla="*/ 950120 h 23902640"/>
              <a:gd name="connsiteX9073" fmla="*/ 30477647 w 43671952"/>
              <a:gd name="connsiteY9073" fmla="*/ 919162 h 23902640"/>
              <a:gd name="connsiteX9074" fmla="*/ 30482407 w 43671952"/>
              <a:gd name="connsiteY9074" fmla="*/ 912018 h 23902640"/>
              <a:gd name="connsiteX9075" fmla="*/ 30494315 w 43671952"/>
              <a:gd name="connsiteY9075" fmla="*/ 909637 h 23902640"/>
              <a:gd name="connsiteX9076" fmla="*/ 15064092 w 43671952"/>
              <a:gd name="connsiteY9076" fmla="*/ 877887 h 23902640"/>
              <a:gd name="connsiteX9077" fmla="*/ 15070444 w 43671952"/>
              <a:gd name="connsiteY9077" fmla="*/ 979489 h 23902640"/>
              <a:gd name="connsiteX9078" fmla="*/ 15000592 w 43671952"/>
              <a:gd name="connsiteY9078" fmla="*/ 960438 h 23902640"/>
              <a:gd name="connsiteX9079" fmla="*/ 14981544 w 43671952"/>
              <a:gd name="connsiteY9079" fmla="*/ 954087 h 23902640"/>
              <a:gd name="connsiteX9080" fmla="*/ 14898995 w 43671952"/>
              <a:gd name="connsiteY9080" fmla="*/ 935038 h 23902640"/>
              <a:gd name="connsiteX9081" fmla="*/ 14949794 w 43671952"/>
              <a:gd name="connsiteY9081" fmla="*/ 915988 h 23902640"/>
              <a:gd name="connsiteX9082" fmla="*/ 14968844 w 43671952"/>
              <a:gd name="connsiteY9082" fmla="*/ 909637 h 23902640"/>
              <a:gd name="connsiteX9083" fmla="*/ 14987891 w 43671952"/>
              <a:gd name="connsiteY9083" fmla="*/ 915988 h 23902640"/>
              <a:gd name="connsiteX9084" fmla="*/ 15006944 w 43671952"/>
              <a:gd name="connsiteY9084" fmla="*/ 909637 h 23902640"/>
              <a:gd name="connsiteX9085" fmla="*/ 15064092 w 43671952"/>
              <a:gd name="connsiteY9085" fmla="*/ 877887 h 23902640"/>
              <a:gd name="connsiteX9086" fmla="*/ 13841759 w 43671952"/>
              <a:gd name="connsiteY9086" fmla="*/ 831323 h 23902640"/>
              <a:gd name="connsiteX9087" fmla="*/ 13856653 w 43671952"/>
              <a:gd name="connsiteY9087" fmla="*/ 831652 h 23902640"/>
              <a:gd name="connsiteX9088" fmla="*/ 13860436 w 43671952"/>
              <a:gd name="connsiteY9088" fmla="*/ 831908 h 23902640"/>
              <a:gd name="connsiteX9089" fmla="*/ 13851246 w 43671952"/>
              <a:gd name="connsiteY9089" fmla="*/ 839787 h 23902640"/>
              <a:gd name="connsiteX9090" fmla="*/ 13841759 w 43671952"/>
              <a:gd name="connsiteY9090" fmla="*/ 831323 h 23902640"/>
              <a:gd name="connsiteX9091" fmla="*/ 11704949 w 43671952"/>
              <a:gd name="connsiteY9091" fmla="*/ 782638 h 23902640"/>
              <a:gd name="connsiteX9092" fmla="*/ 11755748 w 43671952"/>
              <a:gd name="connsiteY9092" fmla="*/ 801687 h 23902640"/>
              <a:gd name="connsiteX9093" fmla="*/ 11743047 w 43671952"/>
              <a:gd name="connsiteY9093" fmla="*/ 808037 h 23902640"/>
              <a:gd name="connsiteX9094" fmla="*/ 11736699 w 43671952"/>
              <a:gd name="connsiteY9094" fmla="*/ 846137 h 23902640"/>
              <a:gd name="connsiteX9095" fmla="*/ 11717645 w 43671952"/>
              <a:gd name="connsiteY9095" fmla="*/ 852487 h 23902640"/>
              <a:gd name="connsiteX9096" fmla="*/ 11698597 w 43671952"/>
              <a:gd name="connsiteY9096" fmla="*/ 858840 h 23902640"/>
              <a:gd name="connsiteX9097" fmla="*/ 11635096 w 43671952"/>
              <a:gd name="connsiteY9097" fmla="*/ 877887 h 23902640"/>
              <a:gd name="connsiteX9098" fmla="*/ 11596999 w 43671952"/>
              <a:gd name="connsiteY9098" fmla="*/ 884237 h 23902640"/>
              <a:gd name="connsiteX9099" fmla="*/ 11558898 w 43671952"/>
              <a:gd name="connsiteY9099" fmla="*/ 871538 h 23902640"/>
              <a:gd name="connsiteX9100" fmla="*/ 11539849 w 43671952"/>
              <a:gd name="connsiteY9100" fmla="*/ 858840 h 23902640"/>
              <a:gd name="connsiteX9101" fmla="*/ 11552548 w 43671952"/>
              <a:gd name="connsiteY9101" fmla="*/ 820737 h 23902640"/>
              <a:gd name="connsiteX9102" fmla="*/ 11571597 w 43671952"/>
              <a:gd name="connsiteY9102" fmla="*/ 814389 h 23902640"/>
              <a:gd name="connsiteX9103" fmla="*/ 11609698 w 43671952"/>
              <a:gd name="connsiteY9103" fmla="*/ 801687 h 23902640"/>
              <a:gd name="connsiteX9104" fmla="*/ 11647799 w 43671952"/>
              <a:gd name="connsiteY9104" fmla="*/ 795337 h 23902640"/>
              <a:gd name="connsiteX9105" fmla="*/ 11679549 w 43671952"/>
              <a:gd name="connsiteY9105" fmla="*/ 788988 h 23902640"/>
              <a:gd name="connsiteX9106" fmla="*/ 11704949 w 43671952"/>
              <a:gd name="connsiteY9106" fmla="*/ 782638 h 23902640"/>
              <a:gd name="connsiteX9107" fmla="*/ 14022696 w 43671952"/>
              <a:gd name="connsiteY9107" fmla="*/ 750887 h 23902640"/>
              <a:gd name="connsiteX9108" fmla="*/ 14060795 w 43671952"/>
              <a:gd name="connsiteY9108" fmla="*/ 763587 h 23902640"/>
              <a:gd name="connsiteX9109" fmla="*/ 14079845 w 43671952"/>
              <a:gd name="connsiteY9109" fmla="*/ 769937 h 23902640"/>
              <a:gd name="connsiteX9110" fmla="*/ 14098893 w 43671952"/>
              <a:gd name="connsiteY9110" fmla="*/ 808037 h 23902640"/>
              <a:gd name="connsiteX9111" fmla="*/ 14079845 w 43671952"/>
              <a:gd name="connsiteY9111" fmla="*/ 814389 h 23902640"/>
              <a:gd name="connsiteX9112" fmla="*/ 14060795 w 43671952"/>
              <a:gd name="connsiteY9112" fmla="*/ 827088 h 23902640"/>
              <a:gd name="connsiteX9113" fmla="*/ 14022696 w 43671952"/>
              <a:gd name="connsiteY9113" fmla="*/ 839787 h 23902640"/>
              <a:gd name="connsiteX9114" fmla="*/ 13882993 w 43671952"/>
              <a:gd name="connsiteY9114" fmla="*/ 833437 h 23902640"/>
              <a:gd name="connsiteX9115" fmla="*/ 13860436 w 43671952"/>
              <a:gd name="connsiteY9115" fmla="*/ 831908 h 23902640"/>
              <a:gd name="connsiteX9116" fmla="*/ 13895693 w 43671952"/>
              <a:gd name="connsiteY9116" fmla="*/ 801687 h 23902640"/>
              <a:gd name="connsiteX9117" fmla="*/ 13908396 w 43671952"/>
              <a:gd name="connsiteY9117" fmla="*/ 782638 h 23902640"/>
              <a:gd name="connsiteX9118" fmla="*/ 13978245 w 43671952"/>
              <a:gd name="connsiteY9118" fmla="*/ 763587 h 23902640"/>
              <a:gd name="connsiteX9119" fmla="*/ 14022696 w 43671952"/>
              <a:gd name="connsiteY9119" fmla="*/ 750887 h 23902640"/>
              <a:gd name="connsiteX9120" fmla="*/ 13802392 w 43671952"/>
              <a:gd name="connsiteY9120" fmla="*/ 717839 h 23902640"/>
              <a:gd name="connsiteX9121" fmla="*/ 13870293 w 43671952"/>
              <a:gd name="connsiteY9121" fmla="*/ 750887 h 23902640"/>
              <a:gd name="connsiteX9122" fmla="*/ 13844893 w 43671952"/>
              <a:gd name="connsiteY9122" fmla="*/ 776288 h 23902640"/>
              <a:gd name="connsiteX9123" fmla="*/ 13628996 w 43671952"/>
              <a:gd name="connsiteY9123" fmla="*/ 769937 h 23902640"/>
              <a:gd name="connsiteX9124" fmla="*/ 13673444 w 43671952"/>
              <a:gd name="connsiteY9124" fmla="*/ 731837 h 23902640"/>
              <a:gd name="connsiteX9125" fmla="*/ 13802392 w 43671952"/>
              <a:gd name="connsiteY9125" fmla="*/ 717839 h 23902640"/>
              <a:gd name="connsiteX9126" fmla="*/ 30408591 w 43671952"/>
              <a:gd name="connsiteY9126" fmla="*/ 509588 h 23902640"/>
              <a:gd name="connsiteX9127" fmla="*/ 30458595 w 43671952"/>
              <a:gd name="connsiteY9127" fmla="*/ 511969 h 23902640"/>
              <a:gd name="connsiteX9128" fmla="*/ 30480027 w 43671952"/>
              <a:gd name="connsiteY9128" fmla="*/ 514352 h 23902640"/>
              <a:gd name="connsiteX9129" fmla="*/ 30494315 w 43671952"/>
              <a:gd name="connsiteY9129" fmla="*/ 516733 h 23902640"/>
              <a:gd name="connsiteX9130" fmla="*/ 30718151 w 43671952"/>
              <a:gd name="connsiteY9130" fmla="*/ 519115 h 23902640"/>
              <a:gd name="connsiteX9131" fmla="*/ 30722915 w 43671952"/>
              <a:gd name="connsiteY9131" fmla="*/ 526258 h 23902640"/>
              <a:gd name="connsiteX9132" fmla="*/ 30725295 w 43671952"/>
              <a:gd name="connsiteY9132" fmla="*/ 533400 h 23902640"/>
              <a:gd name="connsiteX9133" fmla="*/ 30727679 w 43671952"/>
              <a:gd name="connsiteY9133" fmla="*/ 578643 h 23902640"/>
              <a:gd name="connsiteX9134" fmla="*/ 30751491 w 43671952"/>
              <a:gd name="connsiteY9134" fmla="*/ 602456 h 23902640"/>
              <a:gd name="connsiteX9135" fmla="*/ 30758635 w 43671952"/>
              <a:gd name="connsiteY9135" fmla="*/ 607218 h 23902640"/>
              <a:gd name="connsiteX9136" fmla="*/ 30765779 w 43671952"/>
              <a:gd name="connsiteY9136" fmla="*/ 611982 h 23902640"/>
              <a:gd name="connsiteX9137" fmla="*/ 30789591 w 43671952"/>
              <a:gd name="connsiteY9137" fmla="*/ 619125 h 23902640"/>
              <a:gd name="connsiteX9138" fmla="*/ 30796735 w 43671952"/>
              <a:gd name="connsiteY9138" fmla="*/ 621507 h 23902640"/>
              <a:gd name="connsiteX9139" fmla="*/ 30818163 w 43671952"/>
              <a:gd name="connsiteY9139" fmla="*/ 626268 h 23902640"/>
              <a:gd name="connsiteX9140" fmla="*/ 30877695 w 43671952"/>
              <a:gd name="connsiteY9140" fmla="*/ 623887 h 23902640"/>
              <a:gd name="connsiteX9141" fmla="*/ 30896747 w 43671952"/>
              <a:gd name="connsiteY9141" fmla="*/ 619125 h 23902640"/>
              <a:gd name="connsiteX9142" fmla="*/ 30911035 w 43671952"/>
              <a:gd name="connsiteY9142" fmla="*/ 616743 h 23902640"/>
              <a:gd name="connsiteX9143" fmla="*/ 30918179 w 43671952"/>
              <a:gd name="connsiteY9143" fmla="*/ 614363 h 23902640"/>
              <a:gd name="connsiteX9144" fmla="*/ 30927703 w 43671952"/>
              <a:gd name="connsiteY9144" fmla="*/ 611982 h 23902640"/>
              <a:gd name="connsiteX9145" fmla="*/ 30941991 w 43671952"/>
              <a:gd name="connsiteY9145" fmla="*/ 607218 h 23902640"/>
              <a:gd name="connsiteX9146" fmla="*/ 30999139 w 43671952"/>
              <a:gd name="connsiteY9146" fmla="*/ 604838 h 23902640"/>
              <a:gd name="connsiteX9147" fmla="*/ 31013427 w 43671952"/>
              <a:gd name="connsiteY9147" fmla="*/ 602456 h 23902640"/>
              <a:gd name="connsiteX9148" fmla="*/ 31025335 w 43671952"/>
              <a:gd name="connsiteY9148" fmla="*/ 600074 h 23902640"/>
              <a:gd name="connsiteX9149" fmla="*/ 31080103 w 43671952"/>
              <a:gd name="connsiteY9149" fmla="*/ 602456 h 23902640"/>
              <a:gd name="connsiteX9150" fmla="*/ 31094391 w 43671952"/>
              <a:gd name="connsiteY9150" fmla="*/ 607218 h 23902640"/>
              <a:gd name="connsiteX9151" fmla="*/ 31101535 w 43671952"/>
              <a:gd name="connsiteY9151" fmla="*/ 609599 h 23902640"/>
              <a:gd name="connsiteX9152" fmla="*/ 31108679 w 43671952"/>
              <a:gd name="connsiteY9152" fmla="*/ 614363 h 23902640"/>
              <a:gd name="connsiteX9153" fmla="*/ 31113439 w 43671952"/>
              <a:gd name="connsiteY9153" fmla="*/ 621507 h 23902640"/>
              <a:gd name="connsiteX9154" fmla="*/ 31120583 w 43671952"/>
              <a:gd name="connsiteY9154" fmla="*/ 623887 h 23902640"/>
              <a:gd name="connsiteX9155" fmla="*/ 31142015 w 43671952"/>
              <a:gd name="connsiteY9155" fmla="*/ 640557 h 23902640"/>
              <a:gd name="connsiteX9156" fmla="*/ 31146779 w 43671952"/>
              <a:gd name="connsiteY9156" fmla="*/ 647699 h 23902640"/>
              <a:gd name="connsiteX9157" fmla="*/ 31156303 w 43671952"/>
              <a:gd name="connsiteY9157" fmla="*/ 661987 h 23902640"/>
              <a:gd name="connsiteX9158" fmla="*/ 31158683 w 43671952"/>
              <a:gd name="connsiteY9158" fmla="*/ 669133 h 23902640"/>
              <a:gd name="connsiteX9159" fmla="*/ 31180115 w 43671952"/>
              <a:gd name="connsiteY9159" fmla="*/ 685800 h 23902640"/>
              <a:gd name="connsiteX9160" fmla="*/ 31225359 w 43671952"/>
              <a:gd name="connsiteY9160" fmla="*/ 683418 h 23902640"/>
              <a:gd name="connsiteX9161" fmla="*/ 31242027 w 43671952"/>
              <a:gd name="connsiteY9161" fmla="*/ 676274 h 23902640"/>
              <a:gd name="connsiteX9162" fmla="*/ 31272983 w 43671952"/>
              <a:gd name="connsiteY9162" fmla="*/ 669133 h 23902640"/>
              <a:gd name="connsiteX9163" fmla="*/ 31287271 w 43671952"/>
              <a:gd name="connsiteY9163" fmla="*/ 671513 h 23902640"/>
              <a:gd name="connsiteX9164" fmla="*/ 31294415 w 43671952"/>
              <a:gd name="connsiteY9164" fmla="*/ 678656 h 23902640"/>
              <a:gd name="connsiteX9165" fmla="*/ 31301559 w 43671952"/>
              <a:gd name="connsiteY9165" fmla="*/ 683418 h 23902640"/>
              <a:gd name="connsiteX9166" fmla="*/ 31306319 w 43671952"/>
              <a:gd name="connsiteY9166" fmla="*/ 690564 h 23902640"/>
              <a:gd name="connsiteX9167" fmla="*/ 31308703 w 43671952"/>
              <a:gd name="connsiteY9167" fmla="*/ 697706 h 23902640"/>
              <a:gd name="connsiteX9168" fmla="*/ 31315847 w 43671952"/>
              <a:gd name="connsiteY9168" fmla="*/ 704850 h 23902640"/>
              <a:gd name="connsiteX9169" fmla="*/ 31318227 w 43671952"/>
              <a:gd name="connsiteY9169" fmla="*/ 711993 h 23902640"/>
              <a:gd name="connsiteX9170" fmla="*/ 31322991 w 43671952"/>
              <a:gd name="connsiteY9170" fmla="*/ 719137 h 23902640"/>
              <a:gd name="connsiteX9171" fmla="*/ 31325371 w 43671952"/>
              <a:gd name="connsiteY9171" fmla="*/ 731043 h 23902640"/>
              <a:gd name="connsiteX9172" fmla="*/ 31318227 w 43671952"/>
              <a:gd name="connsiteY9172" fmla="*/ 766762 h 23902640"/>
              <a:gd name="connsiteX9173" fmla="*/ 31303939 w 43671952"/>
              <a:gd name="connsiteY9173" fmla="*/ 781049 h 23902640"/>
              <a:gd name="connsiteX9174" fmla="*/ 31292035 w 43671952"/>
              <a:gd name="connsiteY9174" fmla="*/ 790574 h 23902640"/>
              <a:gd name="connsiteX9175" fmla="*/ 31277747 w 43671952"/>
              <a:gd name="connsiteY9175" fmla="*/ 800100 h 23902640"/>
              <a:gd name="connsiteX9176" fmla="*/ 31263459 w 43671952"/>
              <a:gd name="connsiteY9176" fmla="*/ 809626 h 23902640"/>
              <a:gd name="connsiteX9177" fmla="*/ 31249171 w 43671952"/>
              <a:gd name="connsiteY9177" fmla="*/ 819149 h 23902640"/>
              <a:gd name="connsiteX9178" fmla="*/ 31242027 w 43671952"/>
              <a:gd name="connsiteY9178" fmla="*/ 823912 h 23902640"/>
              <a:gd name="connsiteX9179" fmla="*/ 31234883 w 43671952"/>
              <a:gd name="connsiteY9179" fmla="*/ 826293 h 23902640"/>
              <a:gd name="connsiteX9180" fmla="*/ 31211071 w 43671952"/>
              <a:gd name="connsiteY9180" fmla="*/ 842962 h 23902640"/>
              <a:gd name="connsiteX9181" fmla="*/ 31203927 w 43671952"/>
              <a:gd name="connsiteY9181" fmla="*/ 850106 h 23902640"/>
              <a:gd name="connsiteX9182" fmla="*/ 31199163 w 43671952"/>
              <a:gd name="connsiteY9182" fmla="*/ 857249 h 23902640"/>
              <a:gd name="connsiteX9183" fmla="*/ 31184879 w 43671952"/>
              <a:gd name="connsiteY9183" fmla="*/ 866775 h 23902640"/>
              <a:gd name="connsiteX9184" fmla="*/ 31177735 w 43671952"/>
              <a:gd name="connsiteY9184" fmla="*/ 871538 h 23902640"/>
              <a:gd name="connsiteX9185" fmla="*/ 31170591 w 43671952"/>
              <a:gd name="connsiteY9185" fmla="*/ 878681 h 23902640"/>
              <a:gd name="connsiteX9186" fmla="*/ 31163447 w 43671952"/>
              <a:gd name="connsiteY9186" fmla="*/ 881064 h 23902640"/>
              <a:gd name="connsiteX9187" fmla="*/ 31156303 w 43671952"/>
              <a:gd name="connsiteY9187" fmla="*/ 888206 h 23902640"/>
              <a:gd name="connsiteX9188" fmla="*/ 31149159 w 43671952"/>
              <a:gd name="connsiteY9188" fmla="*/ 892968 h 23902640"/>
              <a:gd name="connsiteX9189" fmla="*/ 31137251 w 43671952"/>
              <a:gd name="connsiteY9189" fmla="*/ 904874 h 23902640"/>
              <a:gd name="connsiteX9190" fmla="*/ 31134871 w 43671952"/>
              <a:gd name="connsiteY9190" fmla="*/ 912018 h 23902640"/>
              <a:gd name="connsiteX9191" fmla="*/ 31120583 w 43671952"/>
              <a:gd name="connsiteY9191" fmla="*/ 933450 h 23902640"/>
              <a:gd name="connsiteX9192" fmla="*/ 31108679 w 43671952"/>
              <a:gd name="connsiteY9192" fmla="*/ 947737 h 23902640"/>
              <a:gd name="connsiteX9193" fmla="*/ 31094391 w 43671952"/>
              <a:gd name="connsiteY9193" fmla="*/ 952499 h 23902640"/>
              <a:gd name="connsiteX9194" fmla="*/ 31087247 w 43671952"/>
              <a:gd name="connsiteY9194" fmla="*/ 954881 h 23902640"/>
              <a:gd name="connsiteX9195" fmla="*/ 31080103 w 43671952"/>
              <a:gd name="connsiteY9195" fmla="*/ 957262 h 23902640"/>
              <a:gd name="connsiteX9196" fmla="*/ 31051527 w 43671952"/>
              <a:gd name="connsiteY9196" fmla="*/ 954881 h 23902640"/>
              <a:gd name="connsiteX9197" fmla="*/ 31037239 w 43671952"/>
              <a:gd name="connsiteY9197" fmla="*/ 950120 h 23902640"/>
              <a:gd name="connsiteX9198" fmla="*/ 31030095 w 43671952"/>
              <a:gd name="connsiteY9198" fmla="*/ 947737 h 23902640"/>
              <a:gd name="connsiteX9199" fmla="*/ 31008663 w 43671952"/>
              <a:gd name="connsiteY9199" fmla="*/ 938214 h 23902640"/>
              <a:gd name="connsiteX9200" fmla="*/ 30982471 w 43671952"/>
              <a:gd name="connsiteY9200" fmla="*/ 931068 h 23902640"/>
              <a:gd name="connsiteX9201" fmla="*/ 30968183 w 43671952"/>
              <a:gd name="connsiteY9201" fmla="*/ 928687 h 23902640"/>
              <a:gd name="connsiteX9202" fmla="*/ 30958659 w 43671952"/>
              <a:gd name="connsiteY9202" fmla="*/ 926307 h 23902640"/>
              <a:gd name="connsiteX9203" fmla="*/ 30930083 w 43671952"/>
              <a:gd name="connsiteY9203" fmla="*/ 923924 h 23902640"/>
              <a:gd name="connsiteX9204" fmla="*/ 30920559 w 43671952"/>
              <a:gd name="connsiteY9204" fmla="*/ 921544 h 23902640"/>
              <a:gd name="connsiteX9205" fmla="*/ 30913415 w 43671952"/>
              <a:gd name="connsiteY9205" fmla="*/ 919162 h 23902640"/>
              <a:gd name="connsiteX9206" fmla="*/ 30894363 w 43671952"/>
              <a:gd name="connsiteY9206" fmla="*/ 914400 h 23902640"/>
              <a:gd name="connsiteX9207" fmla="*/ 30877695 w 43671952"/>
              <a:gd name="connsiteY9207" fmla="*/ 909637 h 23902640"/>
              <a:gd name="connsiteX9208" fmla="*/ 30870551 w 43671952"/>
              <a:gd name="connsiteY9208" fmla="*/ 907257 h 23902640"/>
              <a:gd name="connsiteX9209" fmla="*/ 30851503 w 43671952"/>
              <a:gd name="connsiteY9209" fmla="*/ 902494 h 23902640"/>
              <a:gd name="connsiteX9210" fmla="*/ 30837215 w 43671952"/>
              <a:gd name="connsiteY9210" fmla="*/ 897732 h 23902640"/>
              <a:gd name="connsiteX9211" fmla="*/ 30830071 w 43671952"/>
              <a:gd name="connsiteY9211" fmla="*/ 892968 h 23902640"/>
              <a:gd name="connsiteX9212" fmla="*/ 30827691 w 43671952"/>
              <a:gd name="connsiteY9212" fmla="*/ 885824 h 23902640"/>
              <a:gd name="connsiteX9213" fmla="*/ 30820547 w 43671952"/>
              <a:gd name="connsiteY9213" fmla="*/ 871538 h 23902640"/>
              <a:gd name="connsiteX9214" fmla="*/ 30820547 w 43671952"/>
              <a:gd name="connsiteY9214" fmla="*/ 842962 h 23902640"/>
              <a:gd name="connsiteX9215" fmla="*/ 30834835 w 43671952"/>
              <a:gd name="connsiteY9215" fmla="*/ 835819 h 23902640"/>
              <a:gd name="connsiteX9216" fmla="*/ 30844359 w 43671952"/>
              <a:gd name="connsiteY9216" fmla="*/ 833437 h 23902640"/>
              <a:gd name="connsiteX9217" fmla="*/ 30858647 w 43671952"/>
              <a:gd name="connsiteY9217" fmla="*/ 828674 h 23902640"/>
              <a:gd name="connsiteX9218" fmla="*/ 30868171 w 43671952"/>
              <a:gd name="connsiteY9218" fmla="*/ 826293 h 23902640"/>
              <a:gd name="connsiteX9219" fmla="*/ 30882459 w 43671952"/>
              <a:gd name="connsiteY9219" fmla="*/ 821533 h 23902640"/>
              <a:gd name="connsiteX9220" fmla="*/ 30925319 w 43671952"/>
              <a:gd name="connsiteY9220" fmla="*/ 816769 h 23902640"/>
              <a:gd name="connsiteX9221" fmla="*/ 30941991 w 43671952"/>
              <a:gd name="connsiteY9221" fmla="*/ 812006 h 23902640"/>
              <a:gd name="connsiteX9222" fmla="*/ 30949135 w 43671952"/>
              <a:gd name="connsiteY9222" fmla="*/ 807243 h 23902640"/>
              <a:gd name="connsiteX9223" fmla="*/ 30956279 w 43671952"/>
              <a:gd name="connsiteY9223" fmla="*/ 792956 h 23902640"/>
              <a:gd name="connsiteX9224" fmla="*/ 30949135 w 43671952"/>
              <a:gd name="connsiteY9224" fmla="*/ 771524 h 23902640"/>
              <a:gd name="connsiteX9225" fmla="*/ 30941991 w 43671952"/>
              <a:gd name="connsiteY9225" fmla="*/ 764381 h 23902640"/>
              <a:gd name="connsiteX9226" fmla="*/ 30934847 w 43671952"/>
              <a:gd name="connsiteY9226" fmla="*/ 762000 h 23902640"/>
              <a:gd name="connsiteX9227" fmla="*/ 30918179 w 43671952"/>
              <a:gd name="connsiteY9227" fmla="*/ 754856 h 23902640"/>
              <a:gd name="connsiteX9228" fmla="*/ 30887219 w 43671952"/>
              <a:gd name="connsiteY9228" fmla="*/ 757238 h 23902640"/>
              <a:gd name="connsiteX9229" fmla="*/ 30880079 w 43671952"/>
              <a:gd name="connsiteY9229" fmla="*/ 759619 h 23902640"/>
              <a:gd name="connsiteX9230" fmla="*/ 30870551 w 43671952"/>
              <a:gd name="connsiteY9230" fmla="*/ 762000 h 23902640"/>
              <a:gd name="connsiteX9231" fmla="*/ 30861027 w 43671952"/>
              <a:gd name="connsiteY9231" fmla="*/ 766762 h 23902640"/>
              <a:gd name="connsiteX9232" fmla="*/ 30853883 w 43671952"/>
              <a:gd name="connsiteY9232" fmla="*/ 769144 h 23902640"/>
              <a:gd name="connsiteX9233" fmla="*/ 30846739 w 43671952"/>
              <a:gd name="connsiteY9233" fmla="*/ 773907 h 23902640"/>
              <a:gd name="connsiteX9234" fmla="*/ 30832451 w 43671952"/>
              <a:gd name="connsiteY9234" fmla="*/ 778668 h 23902640"/>
              <a:gd name="connsiteX9235" fmla="*/ 30813403 w 43671952"/>
              <a:gd name="connsiteY9235" fmla="*/ 783434 h 23902640"/>
              <a:gd name="connsiteX9236" fmla="*/ 30777683 w 43671952"/>
              <a:gd name="connsiteY9236" fmla="*/ 785813 h 23902640"/>
              <a:gd name="connsiteX9237" fmla="*/ 30675291 w 43671952"/>
              <a:gd name="connsiteY9237" fmla="*/ 783434 h 23902640"/>
              <a:gd name="connsiteX9238" fmla="*/ 30656239 w 43671952"/>
              <a:gd name="connsiteY9238" fmla="*/ 778668 h 23902640"/>
              <a:gd name="connsiteX9239" fmla="*/ 30632427 w 43671952"/>
              <a:gd name="connsiteY9239" fmla="*/ 771524 h 23902640"/>
              <a:gd name="connsiteX9240" fmla="*/ 30618139 w 43671952"/>
              <a:gd name="connsiteY9240" fmla="*/ 766762 h 23902640"/>
              <a:gd name="connsiteX9241" fmla="*/ 30610995 w 43671952"/>
              <a:gd name="connsiteY9241" fmla="*/ 764381 h 23902640"/>
              <a:gd name="connsiteX9242" fmla="*/ 30601471 w 43671952"/>
              <a:gd name="connsiteY9242" fmla="*/ 757238 h 23902640"/>
              <a:gd name="connsiteX9243" fmla="*/ 30594327 w 43671952"/>
              <a:gd name="connsiteY9243" fmla="*/ 750094 h 23902640"/>
              <a:gd name="connsiteX9244" fmla="*/ 30587183 w 43671952"/>
              <a:gd name="connsiteY9244" fmla="*/ 745332 h 23902640"/>
              <a:gd name="connsiteX9245" fmla="*/ 30580039 w 43671952"/>
              <a:gd name="connsiteY9245" fmla="*/ 738188 h 23902640"/>
              <a:gd name="connsiteX9246" fmla="*/ 30570515 w 43671952"/>
              <a:gd name="connsiteY9246" fmla="*/ 733425 h 23902640"/>
              <a:gd name="connsiteX9247" fmla="*/ 30556227 w 43671952"/>
              <a:gd name="connsiteY9247" fmla="*/ 723899 h 23902640"/>
              <a:gd name="connsiteX9248" fmla="*/ 30549083 w 43671952"/>
              <a:gd name="connsiteY9248" fmla="*/ 709614 h 23902640"/>
              <a:gd name="connsiteX9249" fmla="*/ 30541939 w 43671952"/>
              <a:gd name="connsiteY9249" fmla="*/ 683418 h 23902640"/>
              <a:gd name="connsiteX9250" fmla="*/ 30544319 w 43671952"/>
              <a:gd name="connsiteY9250" fmla="*/ 654843 h 23902640"/>
              <a:gd name="connsiteX9251" fmla="*/ 30553847 w 43671952"/>
              <a:gd name="connsiteY9251" fmla="*/ 642938 h 23902640"/>
              <a:gd name="connsiteX9252" fmla="*/ 30560991 w 43671952"/>
              <a:gd name="connsiteY9252" fmla="*/ 640557 h 23902640"/>
              <a:gd name="connsiteX9253" fmla="*/ 30658619 w 43671952"/>
              <a:gd name="connsiteY9253" fmla="*/ 638174 h 23902640"/>
              <a:gd name="connsiteX9254" fmla="*/ 30661003 w 43671952"/>
              <a:gd name="connsiteY9254" fmla="*/ 631033 h 23902640"/>
              <a:gd name="connsiteX9255" fmla="*/ 30663383 w 43671952"/>
              <a:gd name="connsiteY9255" fmla="*/ 609599 h 23902640"/>
              <a:gd name="connsiteX9256" fmla="*/ 30510983 w 43671952"/>
              <a:gd name="connsiteY9256" fmla="*/ 607218 h 23902640"/>
              <a:gd name="connsiteX9257" fmla="*/ 30427639 w 43671952"/>
              <a:gd name="connsiteY9257" fmla="*/ 604838 h 23902640"/>
              <a:gd name="connsiteX9258" fmla="*/ 30403827 w 43671952"/>
              <a:gd name="connsiteY9258" fmla="*/ 597695 h 23902640"/>
              <a:gd name="connsiteX9259" fmla="*/ 30396683 w 43671952"/>
              <a:gd name="connsiteY9259" fmla="*/ 592932 h 23902640"/>
              <a:gd name="connsiteX9260" fmla="*/ 30391919 w 43671952"/>
              <a:gd name="connsiteY9260" fmla="*/ 585788 h 23902640"/>
              <a:gd name="connsiteX9261" fmla="*/ 30377635 w 43671952"/>
              <a:gd name="connsiteY9261" fmla="*/ 581024 h 23902640"/>
              <a:gd name="connsiteX9262" fmla="*/ 30370491 w 43671952"/>
              <a:gd name="connsiteY9262" fmla="*/ 576262 h 23902640"/>
              <a:gd name="connsiteX9263" fmla="*/ 30365727 w 43671952"/>
              <a:gd name="connsiteY9263" fmla="*/ 569119 h 23902640"/>
              <a:gd name="connsiteX9264" fmla="*/ 30372871 w 43671952"/>
              <a:gd name="connsiteY9264" fmla="*/ 523875 h 23902640"/>
              <a:gd name="connsiteX9265" fmla="*/ 30394303 w 43671952"/>
              <a:gd name="connsiteY9265" fmla="*/ 514352 h 23902640"/>
              <a:gd name="connsiteX9266" fmla="*/ 30401447 w 43671952"/>
              <a:gd name="connsiteY9266" fmla="*/ 511969 h 23902640"/>
              <a:gd name="connsiteX9267" fmla="*/ 11743045 w 43671952"/>
              <a:gd name="connsiteY9267" fmla="*/ 484187 h 23902640"/>
              <a:gd name="connsiteX9268" fmla="*/ 11812897 w 43671952"/>
              <a:gd name="connsiteY9268" fmla="*/ 496888 h 23902640"/>
              <a:gd name="connsiteX9269" fmla="*/ 11977995 w 43671952"/>
              <a:gd name="connsiteY9269" fmla="*/ 509588 h 23902640"/>
              <a:gd name="connsiteX9270" fmla="*/ 12149445 w 43671952"/>
              <a:gd name="connsiteY9270" fmla="*/ 522287 h 23902640"/>
              <a:gd name="connsiteX9271" fmla="*/ 12187547 w 43671952"/>
              <a:gd name="connsiteY9271" fmla="*/ 534987 h 23902640"/>
              <a:gd name="connsiteX9272" fmla="*/ 12225647 w 43671952"/>
              <a:gd name="connsiteY9272" fmla="*/ 560387 h 23902640"/>
              <a:gd name="connsiteX9273" fmla="*/ 12244697 w 43671952"/>
              <a:gd name="connsiteY9273" fmla="*/ 573087 h 23902640"/>
              <a:gd name="connsiteX9274" fmla="*/ 12263745 w 43671952"/>
              <a:gd name="connsiteY9274" fmla="*/ 592139 h 23902640"/>
              <a:gd name="connsiteX9275" fmla="*/ 12251048 w 43671952"/>
              <a:gd name="connsiteY9275" fmla="*/ 617538 h 23902640"/>
              <a:gd name="connsiteX9276" fmla="*/ 11768447 w 43671952"/>
              <a:gd name="connsiteY9276" fmla="*/ 611188 h 23902640"/>
              <a:gd name="connsiteX9277" fmla="*/ 11806545 w 43671952"/>
              <a:gd name="connsiteY9277" fmla="*/ 585788 h 23902640"/>
              <a:gd name="connsiteX9278" fmla="*/ 11844648 w 43671952"/>
              <a:gd name="connsiteY9278" fmla="*/ 560387 h 23902640"/>
              <a:gd name="connsiteX9279" fmla="*/ 11850998 w 43671952"/>
              <a:gd name="connsiteY9279" fmla="*/ 541338 h 23902640"/>
              <a:gd name="connsiteX9280" fmla="*/ 11781146 w 43671952"/>
              <a:gd name="connsiteY9280" fmla="*/ 528637 h 23902640"/>
              <a:gd name="connsiteX9281" fmla="*/ 11666846 w 43671952"/>
              <a:gd name="connsiteY9281" fmla="*/ 515937 h 23902640"/>
              <a:gd name="connsiteX9282" fmla="*/ 11743045 w 43671952"/>
              <a:gd name="connsiteY9282" fmla="*/ 484187 h 23902640"/>
              <a:gd name="connsiteX9283" fmla="*/ 11101699 w 43671952"/>
              <a:gd name="connsiteY9283" fmla="*/ 427037 h 23902640"/>
              <a:gd name="connsiteX9284" fmla="*/ 11146147 w 43671952"/>
              <a:gd name="connsiteY9284" fmla="*/ 433387 h 23902640"/>
              <a:gd name="connsiteX9285" fmla="*/ 11184249 w 43671952"/>
              <a:gd name="connsiteY9285" fmla="*/ 446087 h 23902640"/>
              <a:gd name="connsiteX9286" fmla="*/ 11222349 w 43671952"/>
              <a:gd name="connsiteY9286" fmla="*/ 452437 h 23902640"/>
              <a:gd name="connsiteX9287" fmla="*/ 11216000 w 43671952"/>
              <a:gd name="connsiteY9287" fmla="*/ 484187 h 23902640"/>
              <a:gd name="connsiteX9288" fmla="*/ 11203297 w 43671952"/>
              <a:gd name="connsiteY9288" fmla="*/ 503237 h 23902640"/>
              <a:gd name="connsiteX9289" fmla="*/ 11241399 w 43671952"/>
              <a:gd name="connsiteY9289" fmla="*/ 515937 h 23902640"/>
              <a:gd name="connsiteX9290" fmla="*/ 11336649 w 43671952"/>
              <a:gd name="connsiteY9290" fmla="*/ 515937 h 23902640"/>
              <a:gd name="connsiteX9291" fmla="*/ 11355699 w 43671952"/>
              <a:gd name="connsiteY9291" fmla="*/ 528637 h 23902640"/>
              <a:gd name="connsiteX9292" fmla="*/ 11374747 w 43671952"/>
              <a:gd name="connsiteY9292" fmla="*/ 566737 h 23902640"/>
              <a:gd name="connsiteX9293" fmla="*/ 11419199 w 43671952"/>
              <a:gd name="connsiteY9293" fmla="*/ 560387 h 23902640"/>
              <a:gd name="connsiteX9294" fmla="*/ 11425549 w 43671952"/>
              <a:gd name="connsiteY9294" fmla="*/ 541338 h 23902640"/>
              <a:gd name="connsiteX9295" fmla="*/ 11444599 w 43671952"/>
              <a:gd name="connsiteY9295" fmla="*/ 534987 h 23902640"/>
              <a:gd name="connsiteX9296" fmla="*/ 11463647 w 43671952"/>
              <a:gd name="connsiteY9296" fmla="*/ 522287 h 23902640"/>
              <a:gd name="connsiteX9297" fmla="*/ 11533499 w 43671952"/>
              <a:gd name="connsiteY9297" fmla="*/ 528637 h 23902640"/>
              <a:gd name="connsiteX9298" fmla="*/ 11565249 w 43671952"/>
              <a:gd name="connsiteY9298" fmla="*/ 560387 h 23902640"/>
              <a:gd name="connsiteX9299" fmla="*/ 11584297 w 43671952"/>
              <a:gd name="connsiteY9299" fmla="*/ 566737 h 23902640"/>
              <a:gd name="connsiteX9300" fmla="*/ 11603347 w 43671952"/>
              <a:gd name="connsiteY9300" fmla="*/ 579438 h 23902640"/>
              <a:gd name="connsiteX9301" fmla="*/ 11628747 w 43671952"/>
              <a:gd name="connsiteY9301" fmla="*/ 611188 h 23902640"/>
              <a:gd name="connsiteX9302" fmla="*/ 11635097 w 43671952"/>
              <a:gd name="connsiteY9302" fmla="*/ 630237 h 23902640"/>
              <a:gd name="connsiteX9303" fmla="*/ 11647799 w 43671952"/>
              <a:gd name="connsiteY9303" fmla="*/ 649288 h 23902640"/>
              <a:gd name="connsiteX9304" fmla="*/ 11660497 w 43671952"/>
              <a:gd name="connsiteY9304" fmla="*/ 687388 h 23902640"/>
              <a:gd name="connsiteX9305" fmla="*/ 11654149 w 43671952"/>
              <a:gd name="connsiteY9305" fmla="*/ 706437 h 23902640"/>
              <a:gd name="connsiteX9306" fmla="*/ 11596999 w 43671952"/>
              <a:gd name="connsiteY9306" fmla="*/ 738188 h 23902640"/>
              <a:gd name="connsiteX9307" fmla="*/ 11520797 w 43671952"/>
              <a:gd name="connsiteY9307" fmla="*/ 731837 h 23902640"/>
              <a:gd name="connsiteX9308" fmla="*/ 11501750 w 43671952"/>
              <a:gd name="connsiteY9308" fmla="*/ 744538 h 23902640"/>
              <a:gd name="connsiteX9309" fmla="*/ 11463647 w 43671952"/>
              <a:gd name="connsiteY9309" fmla="*/ 757238 h 23902640"/>
              <a:gd name="connsiteX9310" fmla="*/ 11444599 w 43671952"/>
              <a:gd name="connsiteY9310" fmla="*/ 769937 h 23902640"/>
              <a:gd name="connsiteX9311" fmla="*/ 11406498 w 43671952"/>
              <a:gd name="connsiteY9311" fmla="*/ 801687 h 23902640"/>
              <a:gd name="connsiteX9312" fmla="*/ 11362049 w 43671952"/>
              <a:gd name="connsiteY9312" fmla="*/ 814389 h 23902640"/>
              <a:gd name="connsiteX9313" fmla="*/ 11342997 w 43671952"/>
              <a:gd name="connsiteY9313" fmla="*/ 808037 h 23902640"/>
              <a:gd name="connsiteX9314" fmla="*/ 11317597 w 43671952"/>
              <a:gd name="connsiteY9314" fmla="*/ 782638 h 23902640"/>
              <a:gd name="connsiteX9315" fmla="*/ 11298549 w 43671952"/>
              <a:gd name="connsiteY9315" fmla="*/ 795337 h 23902640"/>
              <a:gd name="connsiteX9316" fmla="*/ 11254097 w 43671952"/>
              <a:gd name="connsiteY9316" fmla="*/ 846137 h 23902640"/>
              <a:gd name="connsiteX9317" fmla="*/ 11241399 w 43671952"/>
              <a:gd name="connsiteY9317" fmla="*/ 865187 h 23902640"/>
              <a:gd name="connsiteX9318" fmla="*/ 11196947 w 43671952"/>
              <a:gd name="connsiteY9318" fmla="*/ 884237 h 23902640"/>
              <a:gd name="connsiteX9319" fmla="*/ 11152500 w 43671952"/>
              <a:gd name="connsiteY9319" fmla="*/ 903287 h 23902640"/>
              <a:gd name="connsiteX9320" fmla="*/ 11133450 w 43671952"/>
              <a:gd name="connsiteY9320" fmla="*/ 915988 h 23902640"/>
              <a:gd name="connsiteX9321" fmla="*/ 11114397 w 43671952"/>
              <a:gd name="connsiteY9321" fmla="*/ 922337 h 23902640"/>
              <a:gd name="connsiteX9322" fmla="*/ 11076299 w 43671952"/>
              <a:gd name="connsiteY9322" fmla="*/ 909637 h 23902640"/>
              <a:gd name="connsiteX9323" fmla="*/ 11057247 w 43671952"/>
              <a:gd name="connsiteY9323" fmla="*/ 871538 h 23902640"/>
              <a:gd name="connsiteX9324" fmla="*/ 11000097 w 43671952"/>
              <a:gd name="connsiteY9324" fmla="*/ 839787 h 23902640"/>
              <a:gd name="connsiteX9325" fmla="*/ 10993749 w 43671952"/>
              <a:gd name="connsiteY9325" fmla="*/ 763587 h 23902640"/>
              <a:gd name="connsiteX9326" fmla="*/ 11012798 w 43671952"/>
              <a:gd name="connsiteY9326" fmla="*/ 757238 h 23902640"/>
              <a:gd name="connsiteX9327" fmla="*/ 11057247 w 43671952"/>
              <a:gd name="connsiteY9327" fmla="*/ 763587 h 23902640"/>
              <a:gd name="connsiteX9328" fmla="*/ 11095348 w 43671952"/>
              <a:gd name="connsiteY9328" fmla="*/ 776288 h 23902640"/>
              <a:gd name="connsiteX9329" fmla="*/ 11152500 w 43671952"/>
              <a:gd name="connsiteY9329" fmla="*/ 757238 h 23902640"/>
              <a:gd name="connsiteX9330" fmla="*/ 11146147 w 43671952"/>
              <a:gd name="connsiteY9330" fmla="*/ 731837 h 23902640"/>
              <a:gd name="connsiteX9331" fmla="*/ 11127099 w 43671952"/>
              <a:gd name="connsiteY9331" fmla="*/ 725487 h 23902640"/>
              <a:gd name="connsiteX9332" fmla="*/ 11146147 w 43671952"/>
              <a:gd name="connsiteY9332" fmla="*/ 712788 h 23902640"/>
              <a:gd name="connsiteX9333" fmla="*/ 11165199 w 43671952"/>
              <a:gd name="connsiteY9333" fmla="*/ 706437 h 23902640"/>
              <a:gd name="connsiteX9334" fmla="*/ 11298549 w 43671952"/>
              <a:gd name="connsiteY9334" fmla="*/ 700087 h 23902640"/>
              <a:gd name="connsiteX9335" fmla="*/ 11336649 w 43671952"/>
              <a:gd name="connsiteY9335" fmla="*/ 668337 h 23902640"/>
              <a:gd name="connsiteX9336" fmla="*/ 11330299 w 43671952"/>
              <a:gd name="connsiteY9336" fmla="*/ 649288 h 23902640"/>
              <a:gd name="connsiteX9337" fmla="*/ 11279499 w 43671952"/>
              <a:gd name="connsiteY9337" fmla="*/ 642938 h 23902640"/>
              <a:gd name="connsiteX9338" fmla="*/ 11260447 w 43671952"/>
              <a:gd name="connsiteY9338" fmla="*/ 636587 h 23902640"/>
              <a:gd name="connsiteX9339" fmla="*/ 11095348 w 43671952"/>
              <a:gd name="connsiteY9339" fmla="*/ 636587 h 23902640"/>
              <a:gd name="connsiteX9340" fmla="*/ 10993749 w 43671952"/>
              <a:gd name="connsiteY9340" fmla="*/ 636587 h 23902640"/>
              <a:gd name="connsiteX9341" fmla="*/ 10955648 w 43671952"/>
              <a:gd name="connsiteY9341" fmla="*/ 611188 h 23902640"/>
              <a:gd name="connsiteX9342" fmla="*/ 10955648 w 43671952"/>
              <a:gd name="connsiteY9342" fmla="*/ 573087 h 23902640"/>
              <a:gd name="connsiteX9343" fmla="*/ 10993749 w 43671952"/>
              <a:gd name="connsiteY9343" fmla="*/ 579438 h 23902640"/>
              <a:gd name="connsiteX9344" fmla="*/ 11031847 w 43671952"/>
              <a:gd name="connsiteY9344" fmla="*/ 592139 h 23902640"/>
              <a:gd name="connsiteX9345" fmla="*/ 11063597 w 43671952"/>
              <a:gd name="connsiteY9345" fmla="*/ 528637 h 23902640"/>
              <a:gd name="connsiteX9346" fmla="*/ 11044549 w 43671952"/>
              <a:gd name="connsiteY9346" fmla="*/ 452437 h 23902640"/>
              <a:gd name="connsiteX9347" fmla="*/ 11063597 w 43671952"/>
              <a:gd name="connsiteY9347" fmla="*/ 439738 h 23902640"/>
              <a:gd name="connsiteX9348" fmla="*/ 11101699 w 43671952"/>
              <a:gd name="connsiteY9348" fmla="*/ 427037 h 23902640"/>
              <a:gd name="connsiteX9349" fmla="*/ 32675423 w 43671952"/>
              <a:gd name="connsiteY9349" fmla="*/ 0 h 23902640"/>
              <a:gd name="connsiteX9350" fmla="*/ 35413911 w 43671952"/>
              <a:gd name="connsiteY9350" fmla="*/ 0 h 23902640"/>
              <a:gd name="connsiteX9351" fmla="*/ 35476111 w 43671952"/>
              <a:gd name="connsiteY9351" fmla="*/ 36445 h 23902640"/>
              <a:gd name="connsiteX9352" fmla="*/ 36131135 w 43671952"/>
              <a:gd name="connsiteY9352" fmla="*/ 425779 h 23902640"/>
              <a:gd name="connsiteX9353" fmla="*/ 37069727 w 43671952"/>
              <a:gd name="connsiteY9353" fmla="*/ 1068725 h 23902640"/>
              <a:gd name="connsiteX9354" fmla="*/ 37066563 w 43671952"/>
              <a:gd name="connsiteY9354" fmla="*/ 1073467 h 23902640"/>
              <a:gd name="connsiteX9355" fmla="*/ 37058943 w 43671952"/>
              <a:gd name="connsiteY9355" fmla="*/ 1096327 h 23902640"/>
              <a:gd name="connsiteX9356" fmla="*/ 37028463 w 43671952"/>
              <a:gd name="connsiteY9356" fmla="*/ 1103949 h 23902640"/>
              <a:gd name="connsiteX9357" fmla="*/ 37005603 w 43671952"/>
              <a:gd name="connsiteY9357" fmla="*/ 1096327 h 23902640"/>
              <a:gd name="connsiteX9358" fmla="*/ 36898923 w 43671952"/>
              <a:gd name="connsiteY9358" fmla="*/ 1073467 h 23902640"/>
              <a:gd name="connsiteX9359" fmla="*/ 36853203 w 43671952"/>
              <a:gd name="connsiteY9359" fmla="*/ 1088708 h 23902640"/>
              <a:gd name="connsiteX9360" fmla="*/ 36845583 w 43671952"/>
              <a:gd name="connsiteY9360" fmla="*/ 1119187 h 23902640"/>
              <a:gd name="connsiteX9361" fmla="*/ 36860823 w 43671952"/>
              <a:gd name="connsiteY9361" fmla="*/ 1142048 h 23902640"/>
              <a:gd name="connsiteX9362" fmla="*/ 36914163 w 43671952"/>
              <a:gd name="connsiteY9362" fmla="*/ 1210628 h 23902640"/>
              <a:gd name="connsiteX9363" fmla="*/ 36959883 w 43671952"/>
              <a:gd name="connsiteY9363" fmla="*/ 1248727 h 23902640"/>
              <a:gd name="connsiteX9364" fmla="*/ 36975123 w 43671952"/>
              <a:gd name="connsiteY9364" fmla="*/ 1271587 h 23902640"/>
              <a:gd name="connsiteX9365" fmla="*/ 37005603 w 43671952"/>
              <a:gd name="connsiteY9365" fmla="*/ 1317307 h 23902640"/>
              <a:gd name="connsiteX9366" fmla="*/ 37028463 w 43671952"/>
              <a:gd name="connsiteY9366" fmla="*/ 1378267 h 23902640"/>
              <a:gd name="connsiteX9367" fmla="*/ 37051323 w 43671952"/>
              <a:gd name="connsiteY9367" fmla="*/ 1462087 h 23902640"/>
              <a:gd name="connsiteX9368" fmla="*/ 37020843 w 43671952"/>
              <a:gd name="connsiteY9368" fmla="*/ 1507807 h 23902640"/>
              <a:gd name="connsiteX9369" fmla="*/ 36997983 w 43671952"/>
              <a:gd name="connsiteY9369" fmla="*/ 1515427 h 23902640"/>
              <a:gd name="connsiteX9370" fmla="*/ 36868443 w 43671952"/>
              <a:gd name="connsiteY9370" fmla="*/ 1523049 h 23902640"/>
              <a:gd name="connsiteX9371" fmla="*/ 36845583 w 43671952"/>
              <a:gd name="connsiteY9371" fmla="*/ 1538287 h 23902640"/>
              <a:gd name="connsiteX9372" fmla="*/ 36845583 w 43671952"/>
              <a:gd name="connsiteY9372" fmla="*/ 1622108 h 23902640"/>
              <a:gd name="connsiteX9373" fmla="*/ 36853203 w 43671952"/>
              <a:gd name="connsiteY9373" fmla="*/ 1728787 h 23902640"/>
              <a:gd name="connsiteX9374" fmla="*/ 36876063 w 43671952"/>
              <a:gd name="connsiteY9374" fmla="*/ 1774508 h 23902640"/>
              <a:gd name="connsiteX9375" fmla="*/ 36883683 w 43671952"/>
              <a:gd name="connsiteY9375" fmla="*/ 1797367 h 23902640"/>
              <a:gd name="connsiteX9376" fmla="*/ 36929403 w 43671952"/>
              <a:gd name="connsiteY9376" fmla="*/ 1820228 h 23902640"/>
              <a:gd name="connsiteX9377" fmla="*/ 36952263 w 43671952"/>
              <a:gd name="connsiteY9377" fmla="*/ 1827847 h 23902640"/>
              <a:gd name="connsiteX9378" fmla="*/ 37028463 w 43671952"/>
              <a:gd name="connsiteY9378" fmla="*/ 1850708 h 23902640"/>
              <a:gd name="connsiteX9379" fmla="*/ 37043703 w 43671952"/>
              <a:gd name="connsiteY9379" fmla="*/ 1873567 h 23902640"/>
              <a:gd name="connsiteX9380" fmla="*/ 37066563 w 43671952"/>
              <a:gd name="connsiteY9380" fmla="*/ 1888807 h 23902640"/>
              <a:gd name="connsiteX9381" fmla="*/ 37089423 w 43671952"/>
              <a:gd name="connsiteY9381" fmla="*/ 1934527 h 23902640"/>
              <a:gd name="connsiteX9382" fmla="*/ 37097043 w 43671952"/>
              <a:gd name="connsiteY9382" fmla="*/ 1957389 h 23902640"/>
              <a:gd name="connsiteX9383" fmla="*/ 37119903 w 43671952"/>
              <a:gd name="connsiteY9383" fmla="*/ 2033587 h 23902640"/>
              <a:gd name="connsiteX9384" fmla="*/ 37127523 w 43671952"/>
              <a:gd name="connsiteY9384" fmla="*/ 2086927 h 23902640"/>
              <a:gd name="connsiteX9385" fmla="*/ 37142763 w 43671952"/>
              <a:gd name="connsiteY9385" fmla="*/ 2132647 h 23902640"/>
              <a:gd name="connsiteX9386" fmla="*/ 37165623 w 43671952"/>
              <a:gd name="connsiteY9386" fmla="*/ 2155507 h 23902640"/>
              <a:gd name="connsiteX9387" fmla="*/ 37211343 w 43671952"/>
              <a:gd name="connsiteY9387" fmla="*/ 2170747 h 23902640"/>
              <a:gd name="connsiteX9388" fmla="*/ 37226583 w 43671952"/>
              <a:gd name="connsiteY9388" fmla="*/ 2193608 h 23902640"/>
              <a:gd name="connsiteX9389" fmla="*/ 37264683 w 43671952"/>
              <a:gd name="connsiteY9389" fmla="*/ 2231707 h 23902640"/>
              <a:gd name="connsiteX9390" fmla="*/ 37287543 w 43671952"/>
              <a:gd name="connsiteY9390" fmla="*/ 2246947 h 23902640"/>
              <a:gd name="connsiteX9391" fmla="*/ 37295163 w 43671952"/>
              <a:gd name="connsiteY9391" fmla="*/ 2269808 h 23902640"/>
              <a:gd name="connsiteX9392" fmla="*/ 37325643 w 43671952"/>
              <a:gd name="connsiteY9392" fmla="*/ 2315527 h 23902640"/>
              <a:gd name="connsiteX9393" fmla="*/ 37409463 w 43671952"/>
              <a:gd name="connsiteY9393" fmla="*/ 2338389 h 23902640"/>
              <a:gd name="connsiteX9394" fmla="*/ 37417083 w 43671952"/>
              <a:gd name="connsiteY9394" fmla="*/ 2361247 h 23902640"/>
              <a:gd name="connsiteX9395" fmla="*/ 37409463 w 43671952"/>
              <a:gd name="connsiteY9395" fmla="*/ 2384108 h 23902640"/>
              <a:gd name="connsiteX9396" fmla="*/ 37386603 w 43671952"/>
              <a:gd name="connsiteY9396" fmla="*/ 2452687 h 23902640"/>
              <a:gd name="connsiteX9397" fmla="*/ 37401843 w 43671952"/>
              <a:gd name="connsiteY9397" fmla="*/ 2475547 h 23902640"/>
              <a:gd name="connsiteX9398" fmla="*/ 37424703 w 43671952"/>
              <a:gd name="connsiteY9398" fmla="*/ 2490787 h 23902640"/>
              <a:gd name="connsiteX9399" fmla="*/ 37470423 w 43671952"/>
              <a:gd name="connsiteY9399" fmla="*/ 2528888 h 23902640"/>
              <a:gd name="connsiteX9400" fmla="*/ 37386603 w 43671952"/>
              <a:gd name="connsiteY9400" fmla="*/ 2536507 h 23902640"/>
              <a:gd name="connsiteX9401" fmla="*/ 37325643 w 43671952"/>
              <a:gd name="connsiteY9401" fmla="*/ 2521267 h 23902640"/>
              <a:gd name="connsiteX9402" fmla="*/ 37188483 w 43671952"/>
              <a:gd name="connsiteY9402" fmla="*/ 2513647 h 23902640"/>
              <a:gd name="connsiteX9403" fmla="*/ 37165623 w 43671952"/>
              <a:gd name="connsiteY9403" fmla="*/ 2506027 h 23902640"/>
              <a:gd name="connsiteX9404" fmla="*/ 37158003 w 43671952"/>
              <a:gd name="connsiteY9404" fmla="*/ 2452687 h 23902640"/>
              <a:gd name="connsiteX9405" fmla="*/ 37135143 w 43671952"/>
              <a:gd name="connsiteY9405" fmla="*/ 2406969 h 23902640"/>
              <a:gd name="connsiteX9406" fmla="*/ 37066563 w 43671952"/>
              <a:gd name="connsiteY9406" fmla="*/ 2445067 h 23902640"/>
              <a:gd name="connsiteX9407" fmla="*/ 37028463 w 43671952"/>
              <a:gd name="connsiteY9407" fmla="*/ 2483167 h 23902640"/>
              <a:gd name="connsiteX9408" fmla="*/ 36959883 w 43671952"/>
              <a:gd name="connsiteY9408" fmla="*/ 2490787 h 23902640"/>
              <a:gd name="connsiteX9409" fmla="*/ 36906543 w 43671952"/>
              <a:gd name="connsiteY9409" fmla="*/ 2467928 h 23902640"/>
              <a:gd name="connsiteX9410" fmla="*/ 36845583 w 43671952"/>
              <a:gd name="connsiteY9410" fmla="*/ 2452687 h 23902640"/>
              <a:gd name="connsiteX9411" fmla="*/ 36799863 w 43671952"/>
              <a:gd name="connsiteY9411" fmla="*/ 2422207 h 23902640"/>
              <a:gd name="connsiteX9412" fmla="*/ 36769383 w 43671952"/>
              <a:gd name="connsiteY9412" fmla="*/ 2391729 h 23902640"/>
              <a:gd name="connsiteX9413" fmla="*/ 36746523 w 43671952"/>
              <a:gd name="connsiteY9413" fmla="*/ 2376489 h 23902640"/>
              <a:gd name="connsiteX9414" fmla="*/ 36647463 w 43671952"/>
              <a:gd name="connsiteY9414" fmla="*/ 2376489 h 23902640"/>
              <a:gd name="connsiteX9415" fmla="*/ 36601743 w 43671952"/>
              <a:gd name="connsiteY9415" fmla="*/ 2353628 h 23902640"/>
              <a:gd name="connsiteX9416" fmla="*/ 36571263 w 43671952"/>
              <a:gd name="connsiteY9416" fmla="*/ 2315527 h 23902640"/>
              <a:gd name="connsiteX9417" fmla="*/ 36510303 w 43671952"/>
              <a:gd name="connsiteY9417" fmla="*/ 2300287 h 23902640"/>
              <a:gd name="connsiteX9418" fmla="*/ 36487443 w 43671952"/>
              <a:gd name="connsiteY9418" fmla="*/ 2285047 h 23902640"/>
              <a:gd name="connsiteX9419" fmla="*/ 36418863 w 43671952"/>
              <a:gd name="connsiteY9419" fmla="*/ 2246947 h 23902640"/>
              <a:gd name="connsiteX9420" fmla="*/ 36396003 w 43671952"/>
              <a:gd name="connsiteY9420" fmla="*/ 2231707 h 23902640"/>
              <a:gd name="connsiteX9421" fmla="*/ 36350283 w 43671952"/>
              <a:gd name="connsiteY9421" fmla="*/ 2201228 h 23902640"/>
              <a:gd name="connsiteX9422" fmla="*/ 36304563 w 43671952"/>
              <a:gd name="connsiteY9422" fmla="*/ 2185987 h 23902640"/>
              <a:gd name="connsiteX9423" fmla="*/ 36243603 w 43671952"/>
              <a:gd name="connsiteY9423" fmla="*/ 2170747 h 23902640"/>
              <a:gd name="connsiteX9424" fmla="*/ 36197883 w 43671952"/>
              <a:gd name="connsiteY9424" fmla="*/ 2155507 h 23902640"/>
              <a:gd name="connsiteX9425" fmla="*/ 36190263 w 43671952"/>
              <a:gd name="connsiteY9425" fmla="*/ 2094548 h 23902640"/>
              <a:gd name="connsiteX9426" fmla="*/ 36182643 w 43671952"/>
              <a:gd name="connsiteY9426" fmla="*/ 2025968 h 23902640"/>
              <a:gd name="connsiteX9427" fmla="*/ 36144543 w 43671952"/>
              <a:gd name="connsiteY9427" fmla="*/ 1957389 h 23902640"/>
              <a:gd name="connsiteX9428" fmla="*/ 36121683 w 43671952"/>
              <a:gd name="connsiteY9428" fmla="*/ 1949767 h 23902640"/>
              <a:gd name="connsiteX9429" fmla="*/ 36068343 w 43671952"/>
              <a:gd name="connsiteY9429" fmla="*/ 1942147 h 23902640"/>
              <a:gd name="connsiteX9430" fmla="*/ 36068343 w 43671952"/>
              <a:gd name="connsiteY9430" fmla="*/ 2025968 h 23902640"/>
              <a:gd name="connsiteX9431" fmla="*/ 36091203 w 43671952"/>
              <a:gd name="connsiteY9431" fmla="*/ 2033587 h 23902640"/>
              <a:gd name="connsiteX9432" fmla="*/ 36121683 w 43671952"/>
              <a:gd name="connsiteY9432" fmla="*/ 2117408 h 23902640"/>
              <a:gd name="connsiteX9433" fmla="*/ 36114063 w 43671952"/>
              <a:gd name="connsiteY9433" fmla="*/ 2140267 h 23902640"/>
              <a:gd name="connsiteX9434" fmla="*/ 36091203 w 43671952"/>
              <a:gd name="connsiteY9434" fmla="*/ 2132647 h 23902640"/>
              <a:gd name="connsiteX9435" fmla="*/ 36068343 w 43671952"/>
              <a:gd name="connsiteY9435" fmla="*/ 2086927 h 23902640"/>
              <a:gd name="connsiteX9436" fmla="*/ 36022623 w 43671952"/>
              <a:gd name="connsiteY9436" fmla="*/ 2064067 h 23902640"/>
              <a:gd name="connsiteX9437" fmla="*/ 35976903 w 43671952"/>
              <a:gd name="connsiteY9437" fmla="*/ 2033587 h 23902640"/>
              <a:gd name="connsiteX9438" fmla="*/ 35954043 w 43671952"/>
              <a:gd name="connsiteY9438" fmla="*/ 2025968 h 23902640"/>
              <a:gd name="connsiteX9439" fmla="*/ 35908323 w 43671952"/>
              <a:gd name="connsiteY9439" fmla="*/ 2010727 h 23902640"/>
              <a:gd name="connsiteX9440" fmla="*/ 35900703 w 43671952"/>
              <a:gd name="connsiteY9440" fmla="*/ 1934527 h 23902640"/>
              <a:gd name="connsiteX9441" fmla="*/ 35893083 w 43671952"/>
              <a:gd name="connsiteY9441" fmla="*/ 1911669 h 23902640"/>
              <a:gd name="connsiteX9442" fmla="*/ 35854983 w 43671952"/>
              <a:gd name="connsiteY9442" fmla="*/ 1904047 h 23902640"/>
              <a:gd name="connsiteX9443" fmla="*/ 35832123 w 43671952"/>
              <a:gd name="connsiteY9443" fmla="*/ 1911669 h 23902640"/>
              <a:gd name="connsiteX9444" fmla="*/ 35740683 w 43671952"/>
              <a:gd name="connsiteY9444" fmla="*/ 1789748 h 23902640"/>
              <a:gd name="connsiteX9445" fmla="*/ 35725443 w 43671952"/>
              <a:gd name="connsiteY9445" fmla="*/ 1744028 h 23902640"/>
              <a:gd name="connsiteX9446" fmla="*/ 35679723 w 43671952"/>
              <a:gd name="connsiteY9446" fmla="*/ 1736407 h 23902640"/>
              <a:gd name="connsiteX9447" fmla="*/ 35641623 w 43671952"/>
              <a:gd name="connsiteY9447" fmla="*/ 1774508 h 23902640"/>
              <a:gd name="connsiteX9448" fmla="*/ 35634003 w 43671952"/>
              <a:gd name="connsiteY9448" fmla="*/ 1812608 h 23902640"/>
              <a:gd name="connsiteX9449" fmla="*/ 35611143 w 43671952"/>
              <a:gd name="connsiteY9449" fmla="*/ 1835468 h 23902640"/>
              <a:gd name="connsiteX9450" fmla="*/ 35588283 w 43671952"/>
              <a:gd name="connsiteY9450" fmla="*/ 1827847 h 23902640"/>
              <a:gd name="connsiteX9451" fmla="*/ 35534943 w 43671952"/>
              <a:gd name="connsiteY9451" fmla="*/ 1766888 h 23902640"/>
              <a:gd name="connsiteX9452" fmla="*/ 35458743 w 43671952"/>
              <a:gd name="connsiteY9452" fmla="*/ 1705928 h 23902640"/>
              <a:gd name="connsiteX9453" fmla="*/ 35451123 w 43671952"/>
              <a:gd name="connsiteY9453" fmla="*/ 1728787 h 23902640"/>
              <a:gd name="connsiteX9454" fmla="*/ 35374923 w 43671952"/>
              <a:gd name="connsiteY9454" fmla="*/ 1690687 h 23902640"/>
              <a:gd name="connsiteX9455" fmla="*/ 35382543 w 43671952"/>
              <a:gd name="connsiteY9455" fmla="*/ 1652587 h 23902640"/>
              <a:gd name="connsiteX9456" fmla="*/ 35405403 w 43671952"/>
              <a:gd name="connsiteY9456" fmla="*/ 1644968 h 23902640"/>
              <a:gd name="connsiteX9457" fmla="*/ 35481603 w 43671952"/>
              <a:gd name="connsiteY9457" fmla="*/ 1622108 h 23902640"/>
              <a:gd name="connsiteX9458" fmla="*/ 35504463 w 43671952"/>
              <a:gd name="connsiteY9458" fmla="*/ 1614487 h 23902640"/>
              <a:gd name="connsiteX9459" fmla="*/ 35504463 w 43671952"/>
              <a:gd name="connsiteY9459" fmla="*/ 1568767 h 23902640"/>
              <a:gd name="connsiteX9460" fmla="*/ 35481603 w 43671952"/>
              <a:gd name="connsiteY9460" fmla="*/ 1561148 h 23902640"/>
              <a:gd name="connsiteX9461" fmla="*/ 35352063 w 43671952"/>
              <a:gd name="connsiteY9461" fmla="*/ 1545907 h 23902640"/>
              <a:gd name="connsiteX9462" fmla="*/ 35321583 w 43671952"/>
              <a:gd name="connsiteY9462" fmla="*/ 1500188 h 23902640"/>
              <a:gd name="connsiteX9463" fmla="*/ 35313963 w 43671952"/>
              <a:gd name="connsiteY9463" fmla="*/ 1477327 h 23902640"/>
              <a:gd name="connsiteX9464" fmla="*/ 35306343 w 43671952"/>
              <a:gd name="connsiteY9464" fmla="*/ 1416369 h 23902640"/>
              <a:gd name="connsiteX9465" fmla="*/ 35291103 w 43671952"/>
              <a:gd name="connsiteY9465" fmla="*/ 1370648 h 23902640"/>
              <a:gd name="connsiteX9466" fmla="*/ 35275863 w 43671952"/>
              <a:gd name="connsiteY9466" fmla="*/ 1347787 h 23902640"/>
              <a:gd name="connsiteX9467" fmla="*/ 35245383 w 43671952"/>
              <a:gd name="connsiteY9467" fmla="*/ 1302067 h 23902640"/>
              <a:gd name="connsiteX9468" fmla="*/ 34955823 w 43671952"/>
              <a:gd name="connsiteY9468" fmla="*/ 1294448 h 23902640"/>
              <a:gd name="connsiteX9469" fmla="*/ 34925343 w 43671952"/>
              <a:gd name="connsiteY9469" fmla="*/ 1286827 h 23902640"/>
              <a:gd name="connsiteX9470" fmla="*/ 34917723 w 43671952"/>
              <a:gd name="connsiteY9470" fmla="*/ 1256347 h 23902640"/>
              <a:gd name="connsiteX9471" fmla="*/ 35062503 w 43671952"/>
              <a:gd name="connsiteY9471" fmla="*/ 1248727 h 23902640"/>
              <a:gd name="connsiteX9472" fmla="*/ 35085363 w 43671952"/>
              <a:gd name="connsiteY9472" fmla="*/ 1233487 h 23902640"/>
              <a:gd name="connsiteX9473" fmla="*/ 35077743 w 43671952"/>
              <a:gd name="connsiteY9473" fmla="*/ 1210628 h 23902640"/>
              <a:gd name="connsiteX9474" fmla="*/ 35032023 w 43671952"/>
              <a:gd name="connsiteY9474" fmla="*/ 1180147 h 23902640"/>
              <a:gd name="connsiteX9475" fmla="*/ 34971063 w 43671952"/>
              <a:gd name="connsiteY9475" fmla="*/ 1164907 h 23902640"/>
              <a:gd name="connsiteX9476" fmla="*/ 34948203 w 43671952"/>
              <a:gd name="connsiteY9476" fmla="*/ 1149669 h 23902640"/>
              <a:gd name="connsiteX9477" fmla="*/ 34925343 w 43671952"/>
              <a:gd name="connsiteY9477" fmla="*/ 1142048 h 23902640"/>
              <a:gd name="connsiteX9478" fmla="*/ 34902483 w 43671952"/>
              <a:gd name="connsiteY9478" fmla="*/ 1134427 h 23902640"/>
              <a:gd name="connsiteX9479" fmla="*/ 34734843 w 43671952"/>
              <a:gd name="connsiteY9479" fmla="*/ 1111567 h 23902640"/>
              <a:gd name="connsiteX9480" fmla="*/ 34711983 w 43671952"/>
              <a:gd name="connsiteY9480" fmla="*/ 1119187 h 23902640"/>
              <a:gd name="connsiteX9481" fmla="*/ 34727223 w 43671952"/>
              <a:gd name="connsiteY9481" fmla="*/ 1164907 h 23902640"/>
              <a:gd name="connsiteX9482" fmla="*/ 34750083 w 43671952"/>
              <a:gd name="connsiteY9482" fmla="*/ 1210628 h 23902640"/>
              <a:gd name="connsiteX9483" fmla="*/ 34711983 w 43671952"/>
              <a:gd name="connsiteY9483" fmla="*/ 1218247 h 23902640"/>
              <a:gd name="connsiteX9484" fmla="*/ 34666263 w 43671952"/>
              <a:gd name="connsiteY9484" fmla="*/ 1195387 h 23902640"/>
              <a:gd name="connsiteX9485" fmla="*/ 34643403 w 43671952"/>
              <a:gd name="connsiteY9485" fmla="*/ 1187767 h 23902640"/>
              <a:gd name="connsiteX9486" fmla="*/ 34628163 w 43671952"/>
              <a:gd name="connsiteY9486" fmla="*/ 1164907 h 23902640"/>
              <a:gd name="connsiteX9487" fmla="*/ 34605303 w 43671952"/>
              <a:gd name="connsiteY9487" fmla="*/ 1149669 h 23902640"/>
              <a:gd name="connsiteX9488" fmla="*/ 34582443 w 43671952"/>
              <a:gd name="connsiteY9488" fmla="*/ 1103949 h 23902640"/>
              <a:gd name="connsiteX9489" fmla="*/ 34559583 w 43671952"/>
              <a:gd name="connsiteY9489" fmla="*/ 1081088 h 23902640"/>
              <a:gd name="connsiteX9490" fmla="*/ 34544343 w 43671952"/>
              <a:gd name="connsiteY9490" fmla="*/ 1058227 h 23902640"/>
              <a:gd name="connsiteX9491" fmla="*/ 34513863 w 43671952"/>
              <a:gd name="connsiteY9491" fmla="*/ 1012507 h 23902640"/>
              <a:gd name="connsiteX9492" fmla="*/ 34506243 w 43671952"/>
              <a:gd name="connsiteY9492" fmla="*/ 989647 h 23902640"/>
              <a:gd name="connsiteX9493" fmla="*/ 34483383 w 43671952"/>
              <a:gd name="connsiteY9493" fmla="*/ 974407 h 23902640"/>
              <a:gd name="connsiteX9494" fmla="*/ 34460523 w 43671952"/>
              <a:gd name="connsiteY9494" fmla="*/ 951548 h 23902640"/>
              <a:gd name="connsiteX9495" fmla="*/ 34437663 w 43671952"/>
              <a:gd name="connsiteY9495" fmla="*/ 943930 h 23902640"/>
              <a:gd name="connsiteX9496" fmla="*/ 34231923 w 43671952"/>
              <a:gd name="connsiteY9496" fmla="*/ 928687 h 23902640"/>
              <a:gd name="connsiteX9497" fmla="*/ 34186203 w 43671952"/>
              <a:gd name="connsiteY9497" fmla="*/ 905828 h 23902640"/>
              <a:gd name="connsiteX9498" fmla="*/ 34163343 w 43671952"/>
              <a:gd name="connsiteY9498" fmla="*/ 898210 h 23902640"/>
              <a:gd name="connsiteX9499" fmla="*/ 34148103 w 43671952"/>
              <a:gd name="connsiteY9499" fmla="*/ 875347 h 23902640"/>
              <a:gd name="connsiteX9500" fmla="*/ 34125243 w 43671952"/>
              <a:gd name="connsiteY9500" fmla="*/ 867728 h 23902640"/>
              <a:gd name="connsiteX9501" fmla="*/ 34102383 w 43671952"/>
              <a:gd name="connsiteY9501" fmla="*/ 844868 h 23902640"/>
              <a:gd name="connsiteX9502" fmla="*/ 34056663 w 43671952"/>
              <a:gd name="connsiteY9502" fmla="*/ 829627 h 23902640"/>
              <a:gd name="connsiteX9503" fmla="*/ 34041423 w 43671952"/>
              <a:gd name="connsiteY9503" fmla="*/ 806767 h 23902640"/>
              <a:gd name="connsiteX9504" fmla="*/ 33873783 w 43671952"/>
              <a:gd name="connsiteY9504" fmla="*/ 791527 h 23902640"/>
              <a:gd name="connsiteX9505" fmla="*/ 33828063 w 43671952"/>
              <a:gd name="connsiteY9505" fmla="*/ 776288 h 23902640"/>
              <a:gd name="connsiteX9506" fmla="*/ 33782343 w 43671952"/>
              <a:gd name="connsiteY9506" fmla="*/ 745807 h 23902640"/>
              <a:gd name="connsiteX9507" fmla="*/ 33721383 w 43671952"/>
              <a:gd name="connsiteY9507" fmla="*/ 730567 h 23902640"/>
              <a:gd name="connsiteX9508" fmla="*/ 33675663 w 43671952"/>
              <a:gd name="connsiteY9508" fmla="*/ 715327 h 23902640"/>
              <a:gd name="connsiteX9509" fmla="*/ 33477543 w 43671952"/>
              <a:gd name="connsiteY9509" fmla="*/ 700087 h 23902640"/>
              <a:gd name="connsiteX9510" fmla="*/ 33454683 w 43671952"/>
              <a:gd name="connsiteY9510" fmla="*/ 707709 h 23902640"/>
              <a:gd name="connsiteX9511" fmla="*/ 33408963 w 43671952"/>
              <a:gd name="connsiteY9511" fmla="*/ 722947 h 23902640"/>
              <a:gd name="connsiteX9512" fmla="*/ 33363243 w 43671952"/>
              <a:gd name="connsiteY9512" fmla="*/ 753427 h 23902640"/>
              <a:gd name="connsiteX9513" fmla="*/ 33340383 w 43671952"/>
              <a:gd name="connsiteY9513" fmla="*/ 761047 h 23902640"/>
              <a:gd name="connsiteX9514" fmla="*/ 33332763 w 43671952"/>
              <a:gd name="connsiteY9514" fmla="*/ 783907 h 23902640"/>
              <a:gd name="connsiteX9515" fmla="*/ 33287043 w 43671952"/>
              <a:gd name="connsiteY9515" fmla="*/ 799148 h 23902640"/>
              <a:gd name="connsiteX9516" fmla="*/ 33226083 w 43671952"/>
              <a:gd name="connsiteY9516" fmla="*/ 806767 h 23902640"/>
              <a:gd name="connsiteX9517" fmla="*/ 33203223 w 43671952"/>
              <a:gd name="connsiteY9517" fmla="*/ 799148 h 23902640"/>
              <a:gd name="connsiteX9518" fmla="*/ 33180363 w 43671952"/>
              <a:gd name="connsiteY9518" fmla="*/ 783907 h 23902640"/>
              <a:gd name="connsiteX9519" fmla="*/ 33134643 w 43671952"/>
              <a:gd name="connsiteY9519" fmla="*/ 776288 h 23902640"/>
              <a:gd name="connsiteX9520" fmla="*/ 33096543 w 43671952"/>
              <a:gd name="connsiteY9520" fmla="*/ 783907 h 23902640"/>
              <a:gd name="connsiteX9521" fmla="*/ 33088923 w 43671952"/>
              <a:gd name="connsiteY9521" fmla="*/ 844868 h 23902640"/>
              <a:gd name="connsiteX9522" fmla="*/ 33073683 w 43671952"/>
              <a:gd name="connsiteY9522" fmla="*/ 890588 h 23902640"/>
              <a:gd name="connsiteX9523" fmla="*/ 33050823 w 43671952"/>
              <a:gd name="connsiteY9523" fmla="*/ 882968 h 23902640"/>
              <a:gd name="connsiteX9524" fmla="*/ 32982243 w 43671952"/>
              <a:gd name="connsiteY9524" fmla="*/ 860108 h 23902640"/>
              <a:gd name="connsiteX9525" fmla="*/ 32928903 w 43671952"/>
              <a:gd name="connsiteY9525" fmla="*/ 852487 h 23902640"/>
              <a:gd name="connsiteX9526" fmla="*/ 32875563 w 43671952"/>
              <a:gd name="connsiteY9526" fmla="*/ 837247 h 23902640"/>
              <a:gd name="connsiteX9527" fmla="*/ 32829843 w 43671952"/>
              <a:gd name="connsiteY9527" fmla="*/ 822007 h 23902640"/>
              <a:gd name="connsiteX9528" fmla="*/ 32761263 w 43671952"/>
              <a:gd name="connsiteY9528" fmla="*/ 791527 h 23902640"/>
              <a:gd name="connsiteX9529" fmla="*/ 32746023 w 43671952"/>
              <a:gd name="connsiteY9529" fmla="*/ 768667 h 23902640"/>
              <a:gd name="connsiteX9530" fmla="*/ 32753643 w 43671952"/>
              <a:gd name="connsiteY9530" fmla="*/ 745807 h 23902640"/>
              <a:gd name="connsiteX9531" fmla="*/ 32806983 w 43671952"/>
              <a:gd name="connsiteY9531" fmla="*/ 730567 h 23902640"/>
              <a:gd name="connsiteX9532" fmla="*/ 32906043 w 43671952"/>
              <a:gd name="connsiteY9532" fmla="*/ 722947 h 23902640"/>
              <a:gd name="connsiteX9533" fmla="*/ 32944143 w 43671952"/>
              <a:gd name="connsiteY9533" fmla="*/ 715327 h 23902640"/>
              <a:gd name="connsiteX9534" fmla="*/ 32951763 w 43671952"/>
              <a:gd name="connsiteY9534" fmla="*/ 684847 h 23902640"/>
              <a:gd name="connsiteX9535" fmla="*/ 32913663 w 43671952"/>
              <a:gd name="connsiteY9535" fmla="*/ 677227 h 23902640"/>
              <a:gd name="connsiteX9536" fmla="*/ 32471703 w 43671952"/>
              <a:gd name="connsiteY9536" fmla="*/ 677227 h 23902640"/>
              <a:gd name="connsiteX9537" fmla="*/ 32387883 w 43671952"/>
              <a:gd name="connsiteY9537" fmla="*/ 661987 h 23902640"/>
              <a:gd name="connsiteX9538" fmla="*/ 32365023 w 43671952"/>
              <a:gd name="connsiteY9538" fmla="*/ 646747 h 23902640"/>
              <a:gd name="connsiteX9539" fmla="*/ 32357403 w 43671952"/>
              <a:gd name="connsiteY9539" fmla="*/ 601027 h 23902640"/>
              <a:gd name="connsiteX9540" fmla="*/ 32380263 w 43671952"/>
              <a:gd name="connsiteY9540" fmla="*/ 593408 h 23902640"/>
              <a:gd name="connsiteX9541" fmla="*/ 32433603 w 43671952"/>
              <a:gd name="connsiteY9541" fmla="*/ 555307 h 23902640"/>
              <a:gd name="connsiteX9542" fmla="*/ 32479323 w 43671952"/>
              <a:gd name="connsiteY9542" fmla="*/ 540067 h 23902640"/>
              <a:gd name="connsiteX9543" fmla="*/ 32540283 w 43671952"/>
              <a:gd name="connsiteY9543" fmla="*/ 524827 h 23902640"/>
              <a:gd name="connsiteX9544" fmla="*/ 32563143 w 43671952"/>
              <a:gd name="connsiteY9544" fmla="*/ 517208 h 23902640"/>
              <a:gd name="connsiteX9545" fmla="*/ 32608863 w 43671952"/>
              <a:gd name="connsiteY9545" fmla="*/ 501968 h 23902640"/>
              <a:gd name="connsiteX9546" fmla="*/ 32631723 w 43671952"/>
              <a:gd name="connsiteY9546" fmla="*/ 387668 h 23902640"/>
              <a:gd name="connsiteX9547" fmla="*/ 32486943 w 43671952"/>
              <a:gd name="connsiteY9547" fmla="*/ 372428 h 23902640"/>
              <a:gd name="connsiteX9548" fmla="*/ 32464083 w 43671952"/>
              <a:gd name="connsiteY9548" fmla="*/ 364807 h 23902640"/>
              <a:gd name="connsiteX9549" fmla="*/ 32456463 w 43671952"/>
              <a:gd name="connsiteY9549" fmla="*/ 341949 h 23902640"/>
              <a:gd name="connsiteX9550" fmla="*/ 32448843 w 43671952"/>
              <a:gd name="connsiteY9550" fmla="*/ 303848 h 23902640"/>
              <a:gd name="connsiteX9551" fmla="*/ 32464083 w 43671952"/>
              <a:gd name="connsiteY9551" fmla="*/ 258127 h 23902640"/>
              <a:gd name="connsiteX9552" fmla="*/ 32479323 w 43671952"/>
              <a:gd name="connsiteY9552" fmla="*/ 235267 h 23902640"/>
              <a:gd name="connsiteX9553" fmla="*/ 32525043 w 43671952"/>
              <a:gd name="connsiteY9553" fmla="*/ 212407 h 23902640"/>
              <a:gd name="connsiteX9554" fmla="*/ 32547903 w 43671952"/>
              <a:gd name="connsiteY9554" fmla="*/ 197167 h 23902640"/>
              <a:gd name="connsiteX9555" fmla="*/ 32593623 w 43671952"/>
              <a:gd name="connsiteY9555" fmla="*/ 181928 h 23902640"/>
              <a:gd name="connsiteX9556" fmla="*/ 32692683 w 43671952"/>
              <a:gd name="connsiteY9556" fmla="*/ 159068 h 23902640"/>
              <a:gd name="connsiteX9557" fmla="*/ 32707923 w 43671952"/>
              <a:gd name="connsiteY9557" fmla="*/ 136208 h 23902640"/>
              <a:gd name="connsiteX9558" fmla="*/ 32692683 w 43671952"/>
              <a:gd name="connsiteY9558" fmla="*/ 113348 h 23902640"/>
              <a:gd name="connsiteX9559" fmla="*/ 32669823 w 43671952"/>
              <a:gd name="connsiteY9559" fmla="*/ 98108 h 23902640"/>
              <a:gd name="connsiteX9560" fmla="*/ 32664541 w 43671952"/>
              <a:gd name="connsiteY9560" fmla="*/ 16235 h 23902640"/>
              <a:gd name="connsiteX9561" fmla="*/ 31779779 w 43671952"/>
              <a:gd name="connsiteY9561" fmla="*/ 0 h 23902640"/>
              <a:gd name="connsiteX9562" fmla="*/ 31967975 w 43671952"/>
              <a:gd name="connsiteY9562" fmla="*/ 0 h 23902640"/>
              <a:gd name="connsiteX9563" fmla="*/ 31968783 w 43671952"/>
              <a:gd name="connsiteY9563" fmla="*/ 21907 h 23902640"/>
              <a:gd name="connsiteX9564" fmla="*/ 31999263 w 43671952"/>
              <a:gd name="connsiteY9564" fmla="*/ 67627 h 23902640"/>
              <a:gd name="connsiteX9565" fmla="*/ 32022123 w 43671952"/>
              <a:gd name="connsiteY9565" fmla="*/ 52387 h 23902640"/>
              <a:gd name="connsiteX9566" fmla="*/ 32090703 w 43671952"/>
              <a:gd name="connsiteY9566" fmla="*/ 21907 h 23902640"/>
              <a:gd name="connsiteX9567" fmla="*/ 32098005 w 43671952"/>
              <a:gd name="connsiteY9567" fmla="*/ 0 h 23902640"/>
              <a:gd name="connsiteX9568" fmla="*/ 32506031 w 43671952"/>
              <a:gd name="connsiteY9568" fmla="*/ 0 h 23902640"/>
              <a:gd name="connsiteX9569" fmla="*/ 32525043 w 43671952"/>
              <a:gd name="connsiteY9569" fmla="*/ 14287 h 23902640"/>
              <a:gd name="connsiteX9570" fmla="*/ 32502183 w 43671952"/>
              <a:gd name="connsiteY9570" fmla="*/ 60007 h 23902640"/>
              <a:gd name="connsiteX9571" fmla="*/ 32349783 w 43671952"/>
              <a:gd name="connsiteY9571" fmla="*/ 75247 h 23902640"/>
              <a:gd name="connsiteX9572" fmla="*/ 32304063 w 43671952"/>
              <a:gd name="connsiteY9572" fmla="*/ 90487 h 23902640"/>
              <a:gd name="connsiteX9573" fmla="*/ 32258343 w 43671952"/>
              <a:gd name="connsiteY9573" fmla="*/ 120968 h 23902640"/>
              <a:gd name="connsiteX9574" fmla="*/ 32189763 w 43671952"/>
              <a:gd name="connsiteY9574" fmla="*/ 159068 h 23902640"/>
              <a:gd name="connsiteX9575" fmla="*/ 32182143 w 43671952"/>
              <a:gd name="connsiteY9575" fmla="*/ 189549 h 23902640"/>
              <a:gd name="connsiteX9576" fmla="*/ 32205003 w 43671952"/>
              <a:gd name="connsiteY9576" fmla="*/ 197167 h 23902640"/>
              <a:gd name="connsiteX9577" fmla="*/ 32227863 w 43671952"/>
              <a:gd name="connsiteY9577" fmla="*/ 181928 h 23902640"/>
              <a:gd name="connsiteX9578" fmla="*/ 32265963 w 43671952"/>
              <a:gd name="connsiteY9578" fmla="*/ 174307 h 23902640"/>
              <a:gd name="connsiteX9579" fmla="*/ 32311683 w 43671952"/>
              <a:gd name="connsiteY9579" fmla="*/ 181928 h 23902640"/>
              <a:gd name="connsiteX9580" fmla="*/ 32365023 w 43671952"/>
              <a:gd name="connsiteY9580" fmla="*/ 189549 h 23902640"/>
              <a:gd name="connsiteX9581" fmla="*/ 32372643 w 43671952"/>
              <a:gd name="connsiteY9581" fmla="*/ 250507 h 23902640"/>
              <a:gd name="connsiteX9582" fmla="*/ 32357403 w 43671952"/>
              <a:gd name="connsiteY9582" fmla="*/ 273368 h 23902640"/>
              <a:gd name="connsiteX9583" fmla="*/ 32334543 w 43671952"/>
              <a:gd name="connsiteY9583" fmla="*/ 288607 h 23902640"/>
              <a:gd name="connsiteX9584" fmla="*/ 32288823 w 43671952"/>
              <a:gd name="connsiteY9584" fmla="*/ 319087 h 23902640"/>
              <a:gd name="connsiteX9585" fmla="*/ 32273583 w 43671952"/>
              <a:gd name="connsiteY9585" fmla="*/ 341949 h 23902640"/>
              <a:gd name="connsiteX9586" fmla="*/ 32250723 w 43671952"/>
              <a:gd name="connsiteY9586" fmla="*/ 364808 h 23902640"/>
              <a:gd name="connsiteX9587" fmla="*/ 32205003 w 43671952"/>
              <a:gd name="connsiteY9587" fmla="*/ 380047 h 23902640"/>
              <a:gd name="connsiteX9588" fmla="*/ 32220243 w 43671952"/>
              <a:gd name="connsiteY9588" fmla="*/ 433387 h 23902640"/>
              <a:gd name="connsiteX9589" fmla="*/ 32227863 w 43671952"/>
              <a:gd name="connsiteY9589" fmla="*/ 479107 h 23902640"/>
              <a:gd name="connsiteX9590" fmla="*/ 32220243 w 43671952"/>
              <a:gd name="connsiteY9590" fmla="*/ 501968 h 23902640"/>
              <a:gd name="connsiteX9591" fmla="*/ 32113563 w 43671952"/>
              <a:gd name="connsiteY9591" fmla="*/ 501968 h 23902640"/>
              <a:gd name="connsiteX9592" fmla="*/ 32060223 w 43671952"/>
              <a:gd name="connsiteY9592" fmla="*/ 509588 h 23902640"/>
              <a:gd name="connsiteX9593" fmla="*/ 32037363 w 43671952"/>
              <a:gd name="connsiteY9593" fmla="*/ 517208 h 23902640"/>
              <a:gd name="connsiteX9594" fmla="*/ 31968783 w 43671952"/>
              <a:gd name="connsiteY9594" fmla="*/ 540067 h 23902640"/>
              <a:gd name="connsiteX9595" fmla="*/ 31900203 w 43671952"/>
              <a:gd name="connsiteY9595" fmla="*/ 562928 h 23902640"/>
              <a:gd name="connsiteX9596" fmla="*/ 31900203 w 43671952"/>
              <a:gd name="connsiteY9596" fmla="*/ 616267 h 23902640"/>
              <a:gd name="connsiteX9597" fmla="*/ 31923063 w 43671952"/>
              <a:gd name="connsiteY9597" fmla="*/ 623887 h 23902640"/>
              <a:gd name="connsiteX9598" fmla="*/ 31991643 w 43671952"/>
              <a:gd name="connsiteY9598" fmla="*/ 646747 h 23902640"/>
              <a:gd name="connsiteX9599" fmla="*/ 32014503 w 43671952"/>
              <a:gd name="connsiteY9599" fmla="*/ 654368 h 23902640"/>
              <a:gd name="connsiteX9600" fmla="*/ 32105943 w 43671952"/>
              <a:gd name="connsiteY9600" fmla="*/ 715327 h 23902640"/>
              <a:gd name="connsiteX9601" fmla="*/ 32121183 w 43671952"/>
              <a:gd name="connsiteY9601" fmla="*/ 745807 h 23902640"/>
              <a:gd name="connsiteX9602" fmla="*/ 32113563 w 43671952"/>
              <a:gd name="connsiteY9602" fmla="*/ 776288 h 23902640"/>
              <a:gd name="connsiteX9603" fmla="*/ 32090431 w 43671952"/>
              <a:gd name="connsiteY9603" fmla="*/ 793163 h 23902640"/>
              <a:gd name="connsiteX9604" fmla="*/ 32091515 w 43671952"/>
              <a:gd name="connsiteY9604" fmla="*/ 787872 h 23902640"/>
              <a:gd name="connsiteX9605" fmla="*/ 32091895 w 43671952"/>
              <a:gd name="connsiteY9605" fmla="*/ 786600 h 23902640"/>
              <a:gd name="connsiteX9606" fmla="*/ 32091559 w 43671952"/>
              <a:gd name="connsiteY9606" fmla="*/ 787669 h 23902640"/>
              <a:gd name="connsiteX9607" fmla="*/ 32091515 w 43671952"/>
              <a:gd name="connsiteY9607" fmla="*/ 787872 h 23902640"/>
              <a:gd name="connsiteX9608" fmla="*/ 32089659 w 43671952"/>
              <a:gd name="connsiteY9608" fmla="*/ 794122 h 23902640"/>
              <a:gd name="connsiteX9609" fmla="*/ 32083083 w 43671952"/>
              <a:gd name="connsiteY9609" fmla="*/ 814389 h 23902640"/>
              <a:gd name="connsiteX9610" fmla="*/ 32037363 w 43671952"/>
              <a:gd name="connsiteY9610" fmla="*/ 829628 h 23902640"/>
              <a:gd name="connsiteX9611" fmla="*/ 31991643 w 43671952"/>
              <a:gd name="connsiteY9611" fmla="*/ 837247 h 23902640"/>
              <a:gd name="connsiteX9612" fmla="*/ 31869723 w 43671952"/>
              <a:gd name="connsiteY9612" fmla="*/ 860108 h 23902640"/>
              <a:gd name="connsiteX9613" fmla="*/ 31862103 w 43671952"/>
              <a:gd name="connsiteY9613" fmla="*/ 882968 h 23902640"/>
              <a:gd name="connsiteX9614" fmla="*/ 31907823 w 43671952"/>
              <a:gd name="connsiteY9614" fmla="*/ 898210 h 23902640"/>
              <a:gd name="connsiteX9615" fmla="*/ 31945923 w 43671952"/>
              <a:gd name="connsiteY9615" fmla="*/ 905828 h 23902640"/>
              <a:gd name="connsiteX9616" fmla="*/ 32144043 w 43671952"/>
              <a:gd name="connsiteY9616" fmla="*/ 913448 h 23902640"/>
              <a:gd name="connsiteX9617" fmla="*/ 32166903 w 43671952"/>
              <a:gd name="connsiteY9617" fmla="*/ 921068 h 23902640"/>
              <a:gd name="connsiteX9618" fmla="*/ 32197383 w 43671952"/>
              <a:gd name="connsiteY9618" fmla="*/ 974408 h 23902640"/>
              <a:gd name="connsiteX9619" fmla="*/ 32182143 w 43671952"/>
              <a:gd name="connsiteY9619" fmla="*/ 997268 h 23902640"/>
              <a:gd name="connsiteX9620" fmla="*/ 32159283 w 43671952"/>
              <a:gd name="connsiteY9620" fmla="*/ 1004888 h 23902640"/>
              <a:gd name="connsiteX9621" fmla="*/ 32052603 w 43671952"/>
              <a:gd name="connsiteY9621" fmla="*/ 1012507 h 23902640"/>
              <a:gd name="connsiteX9622" fmla="*/ 32029743 w 43671952"/>
              <a:gd name="connsiteY9622" fmla="*/ 1004888 h 23902640"/>
              <a:gd name="connsiteX9623" fmla="*/ 31930683 w 43671952"/>
              <a:gd name="connsiteY9623" fmla="*/ 997268 h 23902640"/>
              <a:gd name="connsiteX9624" fmla="*/ 31907823 w 43671952"/>
              <a:gd name="connsiteY9624" fmla="*/ 1004888 h 23902640"/>
              <a:gd name="connsiteX9625" fmla="*/ 31839243 w 43671952"/>
              <a:gd name="connsiteY9625" fmla="*/ 1035367 h 23902640"/>
              <a:gd name="connsiteX9626" fmla="*/ 31763043 w 43671952"/>
              <a:gd name="connsiteY9626" fmla="*/ 1050607 h 23902640"/>
              <a:gd name="connsiteX9627" fmla="*/ 31717323 w 43671952"/>
              <a:gd name="connsiteY9627" fmla="*/ 1065848 h 23902640"/>
              <a:gd name="connsiteX9628" fmla="*/ 31686843 w 43671952"/>
              <a:gd name="connsiteY9628" fmla="*/ 1073467 h 23902640"/>
              <a:gd name="connsiteX9629" fmla="*/ 31663983 w 43671952"/>
              <a:gd name="connsiteY9629" fmla="*/ 1081088 h 23902640"/>
              <a:gd name="connsiteX9630" fmla="*/ 31534443 w 43671952"/>
              <a:gd name="connsiteY9630" fmla="*/ 1096327 h 23902640"/>
              <a:gd name="connsiteX9631" fmla="*/ 31458243 w 43671952"/>
              <a:gd name="connsiteY9631" fmla="*/ 1103949 h 23902640"/>
              <a:gd name="connsiteX9632" fmla="*/ 31389663 w 43671952"/>
              <a:gd name="connsiteY9632" fmla="*/ 1142048 h 23902640"/>
              <a:gd name="connsiteX9633" fmla="*/ 31343943 w 43671952"/>
              <a:gd name="connsiteY9633" fmla="*/ 1164907 h 23902640"/>
              <a:gd name="connsiteX9634" fmla="*/ 31351563 w 43671952"/>
              <a:gd name="connsiteY9634" fmla="*/ 1187767 h 23902640"/>
              <a:gd name="connsiteX9635" fmla="*/ 31580163 w 43671952"/>
              <a:gd name="connsiteY9635" fmla="*/ 1195387 h 23902640"/>
              <a:gd name="connsiteX9636" fmla="*/ 31740183 w 43671952"/>
              <a:gd name="connsiteY9636" fmla="*/ 1210628 h 23902640"/>
              <a:gd name="connsiteX9637" fmla="*/ 31763043 w 43671952"/>
              <a:gd name="connsiteY9637" fmla="*/ 1203007 h 23902640"/>
              <a:gd name="connsiteX9638" fmla="*/ 31801143 w 43671952"/>
              <a:gd name="connsiteY9638" fmla="*/ 1142048 h 23902640"/>
              <a:gd name="connsiteX9639" fmla="*/ 31846863 w 43671952"/>
              <a:gd name="connsiteY9639" fmla="*/ 1111567 h 23902640"/>
              <a:gd name="connsiteX9640" fmla="*/ 31869723 w 43671952"/>
              <a:gd name="connsiteY9640" fmla="*/ 1103949 h 23902640"/>
              <a:gd name="connsiteX9641" fmla="*/ 31999263 w 43671952"/>
              <a:gd name="connsiteY9641" fmla="*/ 1081088 h 23902640"/>
              <a:gd name="connsiteX9642" fmla="*/ 32022123 w 43671952"/>
              <a:gd name="connsiteY9642" fmla="*/ 1088708 h 23902640"/>
              <a:gd name="connsiteX9643" fmla="*/ 32197383 w 43671952"/>
              <a:gd name="connsiteY9643" fmla="*/ 1103949 h 23902640"/>
              <a:gd name="connsiteX9644" fmla="*/ 32243103 w 43671952"/>
              <a:gd name="connsiteY9644" fmla="*/ 1119187 h 23902640"/>
              <a:gd name="connsiteX9645" fmla="*/ 32288823 w 43671952"/>
              <a:gd name="connsiteY9645" fmla="*/ 1157287 h 23902640"/>
              <a:gd name="connsiteX9646" fmla="*/ 32304063 w 43671952"/>
              <a:gd name="connsiteY9646" fmla="*/ 1203007 h 23902640"/>
              <a:gd name="connsiteX9647" fmla="*/ 32311683 w 43671952"/>
              <a:gd name="connsiteY9647" fmla="*/ 1241107 h 23902640"/>
              <a:gd name="connsiteX9648" fmla="*/ 32288823 w 43671952"/>
              <a:gd name="connsiteY9648" fmla="*/ 1286827 h 23902640"/>
              <a:gd name="connsiteX9649" fmla="*/ 32265963 w 43671952"/>
              <a:gd name="connsiteY9649" fmla="*/ 1294448 h 23902640"/>
              <a:gd name="connsiteX9650" fmla="*/ 31831623 w 43671952"/>
              <a:gd name="connsiteY9650" fmla="*/ 1294448 h 23902640"/>
              <a:gd name="connsiteX9651" fmla="*/ 31785903 w 43671952"/>
              <a:gd name="connsiteY9651" fmla="*/ 1309689 h 23902640"/>
              <a:gd name="connsiteX9652" fmla="*/ 31671603 w 43671952"/>
              <a:gd name="connsiteY9652" fmla="*/ 1324928 h 23902640"/>
              <a:gd name="connsiteX9653" fmla="*/ 31648743 w 43671952"/>
              <a:gd name="connsiteY9653" fmla="*/ 1332548 h 23902640"/>
              <a:gd name="connsiteX9654" fmla="*/ 31625883 w 43671952"/>
              <a:gd name="connsiteY9654" fmla="*/ 1340168 h 23902640"/>
              <a:gd name="connsiteX9655" fmla="*/ 31557303 w 43671952"/>
              <a:gd name="connsiteY9655" fmla="*/ 1363028 h 23902640"/>
              <a:gd name="connsiteX9656" fmla="*/ 31511583 w 43671952"/>
              <a:gd name="connsiteY9656" fmla="*/ 1393507 h 23902640"/>
              <a:gd name="connsiteX9657" fmla="*/ 31420143 w 43671952"/>
              <a:gd name="connsiteY9657" fmla="*/ 1401128 h 23902640"/>
              <a:gd name="connsiteX9658" fmla="*/ 31351563 w 43671952"/>
              <a:gd name="connsiteY9658" fmla="*/ 1363028 h 23902640"/>
              <a:gd name="connsiteX9659" fmla="*/ 31343943 w 43671952"/>
              <a:gd name="connsiteY9659" fmla="*/ 1340168 h 23902640"/>
              <a:gd name="connsiteX9660" fmla="*/ 31313463 w 43671952"/>
              <a:gd name="connsiteY9660" fmla="*/ 1294448 h 23902640"/>
              <a:gd name="connsiteX9661" fmla="*/ 31290603 w 43671952"/>
              <a:gd name="connsiteY9661" fmla="*/ 1279208 h 23902640"/>
              <a:gd name="connsiteX9662" fmla="*/ 31267743 w 43671952"/>
              <a:gd name="connsiteY9662" fmla="*/ 1271587 h 23902640"/>
              <a:gd name="connsiteX9663" fmla="*/ 31252503 w 43671952"/>
              <a:gd name="connsiteY9663" fmla="*/ 1248727 h 23902640"/>
              <a:gd name="connsiteX9664" fmla="*/ 31206783 w 43671952"/>
              <a:gd name="connsiteY9664" fmla="*/ 1233487 h 23902640"/>
              <a:gd name="connsiteX9665" fmla="*/ 31130583 w 43671952"/>
              <a:gd name="connsiteY9665" fmla="*/ 1218247 h 23902640"/>
              <a:gd name="connsiteX9666" fmla="*/ 31100103 w 43671952"/>
              <a:gd name="connsiteY9666" fmla="*/ 1210628 h 23902640"/>
              <a:gd name="connsiteX9667" fmla="*/ 31001043 w 43671952"/>
              <a:gd name="connsiteY9667" fmla="*/ 1203007 h 23902640"/>
              <a:gd name="connsiteX9668" fmla="*/ 30955323 w 43671952"/>
              <a:gd name="connsiteY9668" fmla="*/ 1210628 h 23902640"/>
              <a:gd name="connsiteX9669" fmla="*/ 30879123 w 43671952"/>
              <a:gd name="connsiteY9669" fmla="*/ 1218247 h 23902640"/>
              <a:gd name="connsiteX9670" fmla="*/ 30825783 w 43671952"/>
              <a:gd name="connsiteY9670" fmla="*/ 1164907 h 23902640"/>
              <a:gd name="connsiteX9671" fmla="*/ 30818163 w 43671952"/>
              <a:gd name="connsiteY9671" fmla="*/ 1142048 h 23902640"/>
              <a:gd name="connsiteX9672" fmla="*/ 30886743 w 43671952"/>
              <a:gd name="connsiteY9672" fmla="*/ 1134429 h 23902640"/>
              <a:gd name="connsiteX9673" fmla="*/ 30955323 w 43671952"/>
              <a:gd name="connsiteY9673" fmla="*/ 1149669 h 23902640"/>
              <a:gd name="connsiteX9674" fmla="*/ 30993423 w 43671952"/>
              <a:gd name="connsiteY9674" fmla="*/ 1157287 h 23902640"/>
              <a:gd name="connsiteX9675" fmla="*/ 31054383 w 43671952"/>
              <a:gd name="connsiteY9675" fmla="*/ 1180147 h 23902640"/>
              <a:gd name="connsiteX9676" fmla="*/ 31115343 w 43671952"/>
              <a:gd name="connsiteY9676" fmla="*/ 1157287 h 23902640"/>
              <a:gd name="connsiteX9677" fmla="*/ 31161063 w 43671952"/>
              <a:gd name="connsiteY9677" fmla="*/ 1126808 h 23902640"/>
              <a:gd name="connsiteX9678" fmla="*/ 31222023 w 43671952"/>
              <a:gd name="connsiteY9678" fmla="*/ 1119187 h 23902640"/>
              <a:gd name="connsiteX9679" fmla="*/ 31282983 w 43671952"/>
              <a:gd name="connsiteY9679" fmla="*/ 1134429 h 23902640"/>
              <a:gd name="connsiteX9680" fmla="*/ 31336323 w 43671952"/>
              <a:gd name="connsiteY9680" fmla="*/ 1119187 h 23902640"/>
              <a:gd name="connsiteX9681" fmla="*/ 31359183 w 43671952"/>
              <a:gd name="connsiteY9681" fmla="*/ 1103949 h 23902640"/>
              <a:gd name="connsiteX9682" fmla="*/ 31382043 w 43671952"/>
              <a:gd name="connsiteY9682" fmla="*/ 1096327 h 23902640"/>
              <a:gd name="connsiteX9683" fmla="*/ 31389663 w 43671952"/>
              <a:gd name="connsiteY9683" fmla="*/ 1073467 h 23902640"/>
              <a:gd name="connsiteX9684" fmla="*/ 31412523 w 43671952"/>
              <a:gd name="connsiteY9684" fmla="*/ 959167 h 23902640"/>
              <a:gd name="connsiteX9685" fmla="*/ 31481103 w 43671952"/>
              <a:gd name="connsiteY9685" fmla="*/ 966789 h 23902640"/>
              <a:gd name="connsiteX9686" fmla="*/ 31557303 w 43671952"/>
              <a:gd name="connsiteY9686" fmla="*/ 974408 h 23902640"/>
              <a:gd name="connsiteX9687" fmla="*/ 31595403 w 43671952"/>
              <a:gd name="connsiteY9687" fmla="*/ 982028 h 23902640"/>
              <a:gd name="connsiteX9688" fmla="*/ 31641123 w 43671952"/>
              <a:gd name="connsiteY9688" fmla="*/ 989649 h 23902640"/>
              <a:gd name="connsiteX9689" fmla="*/ 31686843 w 43671952"/>
              <a:gd name="connsiteY9689" fmla="*/ 974408 h 23902640"/>
              <a:gd name="connsiteX9690" fmla="*/ 31702083 w 43671952"/>
              <a:gd name="connsiteY9690" fmla="*/ 951548 h 23902640"/>
              <a:gd name="connsiteX9691" fmla="*/ 31724943 w 43671952"/>
              <a:gd name="connsiteY9691" fmla="*/ 928687 h 23902640"/>
              <a:gd name="connsiteX9692" fmla="*/ 31747803 w 43671952"/>
              <a:gd name="connsiteY9692" fmla="*/ 806767 h 23902640"/>
              <a:gd name="connsiteX9693" fmla="*/ 31724943 w 43671952"/>
              <a:gd name="connsiteY9693" fmla="*/ 799148 h 23902640"/>
              <a:gd name="connsiteX9694" fmla="*/ 31679223 w 43671952"/>
              <a:gd name="connsiteY9694" fmla="*/ 822007 h 23902640"/>
              <a:gd name="connsiteX9695" fmla="*/ 31671603 w 43671952"/>
              <a:gd name="connsiteY9695" fmla="*/ 844868 h 23902640"/>
              <a:gd name="connsiteX9696" fmla="*/ 31663983 w 43671952"/>
              <a:gd name="connsiteY9696" fmla="*/ 867728 h 23902640"/>
              <a:gd name="connsiteX9697" fmla="*/ 31648743 w 43671952"/>
              <a:gd name="connsiteY9697" fmla="*/ 913448 h 23902640"/>
              <a:gd name="connsiteX9698" fmla="*/ 31587783 w 43671952"/>
              <a:gd name="connsiteY9698" fmla="*/ 921068 h 23902640"/>
              <a:gd name="connsiteX9699" fmla="*/ 31542063 w 43671952"/>
              <a:gd name="connsiteY9699" fmla="*/ 905828 h 23902640"/>
              <a:gd name="connsiteX9700" fmla="*/ 31519203 w 43671952"/>
              <a:gd name="connsiteY9700" fmla="*/ 890588 h 23902640"/>
              <a:gd name="connsiteX9701" fmla="*/ 31412523 w 43671952"/>
              <a:gd name="connsiteY9701" fmla="*/ 890588 h 23902640"/>
              <a:gd name="connsiteX9702" fmla="*/ 31366803 w 43671952"/>
              <a:gd name="connsiteY9702" fmla="*/ 875347 h 23902640"/>
              <a:gd name="connsiteX9703" fmla="*/ 31351563 w 43671952"/>
              <a:gd name="connsiteY9703" fmla="*/ 837247 h 23902640"/>
              <a:gd name="connsiteX9704" fmla="*/ 31382043 w 43671952"/>
              <a:gd name="connsiteY9704" fmla="*/ 829628 h 23902640"/>
              <a:gd name="connsiteX9705" fmla="*/ 31404903 w 43671952"/>
              <a:gd name="connsiteY9705" fmla="*/ 822007 h 23902640"/>
              <a:gd name="connsiteX9706" fmla="*/ 31450623 w 43671952"/>
              <a:gd name="connsiteY9706" fmla="*/ 814389 h 23902640"/>
              <a:gd name="connsiteX9707" fmla="*/ 31496343 w 43671952"/>
              <a:gd name="connsiteY9707" fmla="*/ 799148 h 23902640"/>
              <a:gd name="connsiteX9708" fmla="*/ 31549683 w 43671952"/>
              <a:gd name="connsiteY9708" fmla="*/ 768667 h 23902640"/>
              <a:gd name="connsiteX9709" fmla="*/ 31603023 w 43671952"/>
              <a:gd name="connsiteY9709" fmla="*/ 715327 h 23902640"/>
              <a:gd name="connsiteX9710" fmla="*/ 31473483 w 43671952"/>
              <a:gd name="connsiteY9710" fmla="*/ 700087 h 23902640"/>
              <a:gd name="connsiteX9711" fmla="*/ 31450623 w 43671952"/>
              <a:gd name="connsiteY9711" fmla="*/ 692467 h 23902640"/>
              <a:gd name="connsiteX9712" fmla="*/ 31427763 w 43671952"/>
              <a:gd name="connsiteY9712" fmla="*/ 684847 h 23902640"/>
              <a:gd name="connsiteX9713" fmla="*/ 31336323 w 43671952"/>
              <a:gd name="connsiteY9713" fmla="*/ 654368 h 23902640"/>
              <a:gd name="connsiteX9714" fmla="*/ 31290603 w 43671952"/>
              <a:gd name="connsiteY9714" fmla="*/ 623887 h 23902640"/>
              <a:gd name="connsiteX9715" fmla="*/ 31267743 w 43671952"/>
              <a:gd name="connsiteY9715" fmla="*/ 616267 h 23902640"/>
              <a:gd name="connsiteX9716" fmla="*/ 31244883 w 43671952"/>
              <a:gd name="connsiteY9716" fmla="*/ 601027 h 23902640"/>
              <a:gd name="connsiteX9717" fmla="*/ 31176303 w 43671952"/>
              <a:gd name="connsiteY9717" fmla="*/ 562928 h 23902640"/>
              <a:gd name="connsiteX9718" fmla="*/ 31168683 w 43671952"/>
              <a:gd name="connsiteY9718" fmla="*/ 540067 h 23902640"/>
              <a:gd name="connsiteX9719" fmla="*/ 31282983 w 43671952"/>
              <a:gd name="connsiteY9719" fmla="*/ 532448 h 23902640"/>
              <a:gd name="connsiteX9720" fmla="*/ 31351563 w 43671952"/>
              <a:gd name="connsiteY9720" fmla="*/ 540067 h 23902640"/>
              <a:gd name="connsiteX9721" fmla="*/ 31374423 w 43671952"/>
              <a:gd name="connsiteY9721" fmla="*/ 547688 h 23902640"/>
              <a:gd name="connsiteX9722" fmla="*/ 31435383 w 43671952"/>
              <a:gd name="connsiteY9722" fmla="*/ 562928 h 23902640"/>
              <a:gd name="connsiteX9723" fmla="*/ 31458243 w 43671952"/>
              <a:gd name="connsiteY9723" fmla="*/ 578168 h 23902640"/>
              <a:gd name="connsiteX9724" fmla="*/ 31488723 w 43671952"/>
              <a:gd name="connsiteY9724" fmla="*/ 623887 h 23902640"/>
              <a:gd name="connsiteX9725" fmla="*/ 31511583 w 43671952"/>
              <a:gd name="connsiteY9725" fmla="*/ 639127 h 23902640"/>
              <a:gd name="connsiteX9726" fmla="*/ 31557303 w 43671952"/>
              <a:gd name="connsiteY9726" fmla="*/ 646747 h 23902640"/>
              <a:gd name="connsiteX9727" fmla="*/ 31557303 w 43671952"/>
              <a:gd name="connsiteY9727" fmla="*/ 555307 h 23902640"/>
              <a:gd name="connsiteX9728" fmla="*/ 31534443 w 43671952"/>
              <a:gd name="connsiteY9728" fmla="*/ 540067 h 23902640"/>
              <a:gd name="connsiteX9729" fmla="*/ 31511583 w 43671952"/>
              <a:gd name="connsiteY9729" fmla="*/ 479107 h 23902640"/>
              <a:gd name="connsiteX9730" fmla="*/ 31534443 w 43671952"/>
              <a:gd name="connsiteY9730" fmla="*/ 471487 h 23902640"/>
              <a:gd name="connsiteX9731" fmla="*/ 31580163 w 43671952"/>
              <a:gd name="connsiteY9731" fmla="*/ 463870 h 23902640"/>
              <a:gd name="connsiteX9732" fmla="*/ 31702083 w 43671952"/>
              <a:gd name="connsiteY9732" fmla="*/ 387668 h 23902640"/>
              <a:gd name="connsiteX9733" fmla="*/ 31671603 w 43671952"/>
              <a:gd name="connsiteY9733" fmla="*/ 326709 h 23902640"/>
              <a:gd name="connsiteX9734" fmla="*/ 31793523 w 43671952"/>
              <a:gd name="connsiteY9734" fmla="*/ 319087 h 23902640"/>
              <a:gd name="connsiteX9735" fmla="*/ 31824003 w 43671952"/>
              <a:gd name="connsiteY9735" fmla="*/ 303848 h 23902640"/>
              <a:gd name="connsiteX9736" fmla="*/ 31801143 w 43671952"/>
              <a:gd name="connsiteY9736" fmla="*/ 288607 h 23902640"/>
              <a:gd name="connsiteX9737" fmla="*/ 31778283 w 43671952"/>
              <a:gd name="connsiteY9737" fmla="*/ 280987 h 23902640"/>
              <a:gd name="connsiteX9738" fmla="*/ 31648743 w 43671952"/>
              <a:gd name="connsiteY9738" fmla="*/ 258127 h 23902640"/>
              <a:gd name="connsiteX9739" fmla="*/ 31618263 w 43671952"/>
              <a:gd name="connsiteY9739" fmla="*/ 265747 h 23902640"/>
              <a:gd name="connsiteX9740" fmla="*/ 31595403 w 43671952"/>
              <a:gd name="connsiteY9740" fmla="*/ 273368 h 23902640"/>
              <a:gd name="connsiteX9741" fmla="*/ 31549683 w 43671952"/>
              <a:gd name="connsiteY9741" fmla="*/ 288607 h 23902640"/>
              <a:gd name="connsiteX9742" fmla="*/ 31526823 w 43671952"/>
              <a:gd name="connsiteY9742" fmla="*/ 303848 h 23902640"/>
              <a:gd name="connsiteX9743" fmla="*/ 31481103 w 43671952"/>
              <a:gd name="connsiteY9743" fmla="*/ 334327 h 23902640"/>
              <a:gd name="connsiteX9744" fmla="*/ 31435383 w 43671952"/>
              <a:gd name="connsiteY9744" fmla="*/ 364808 h 23902640"/>
              <a:gd name="connsiteX9745" fmla="*/ 31366803 w 43671952"/>
              <a:gd name="connsiteY9745" fmla="*/ 380047 h 23902640"/>
              <a:gd name="connsiteX9746" fmla="*/ 31321083 w 43671952"/>
              <a:gd name="connsiteY9746" fmla="*/ 410527 h 23902640"/>
              <a:gd name="connsiteX9747" fmla="*/ 31282983 w 43671952"/>
              <a:gd name="connsiteY9747" fmla="*/ 456247 h 23902640"/>
              <a:gd name="connsiteX9748" fmla="*/ 31260123 w 43671952"/>
              <a:gd name="connsiteY9748" fmla="*/ 463870 h 23902640"/>
              <a:gd name="connsiteX9749" fmla="*/ 31214403 w 43671952"/>
              <a:gd name="connsiteY9749" fmla="*/ 479107 h 23902640"/>
              <a:gd name="connsiteX9750" fmla="*/ 31145823 w 43671952"/>
              <a:gd name="connsiteY9750" fmla="*/ 486727 h 23902640"/>
              <a:gd name="connsiteX9751" fmla="*/ 31122963 w 43671952"/>
              <a:gd name="connsiteY9751" fmla="*/ 471487 h 23902640"/>
              <a:gd name="connsiteX9752" fmla="*/ 31031523 w 43671952"/>
              <a:gd name="connsiteY9752" fmla="*/ 456247 h 23902640"/>
              <a:gd name="connsiteX9753" fmla="*/ 31001043 w 43671952"/>
              <a:gd name="connsiteY9753" fmla="*/ 486727 h 23902640"/>
              <a:gd name="connsiteX9754" fmla="*/ 30978183 w 43671952"/>
              <a:gd name="connsiteY9754" fmla="*/ 494350 h 23902640"/>
              <a:gd name="connsiteX9755" fmla="*/ 30962943 w 43671952"/>
              <a:gd name="connsiteY9755" fmla="*/ 517208 h 23902640"/>
              <a:gd name="connsiteX9756" fmla="*/ 30940083 w 43671952"/>
              <a:gd name="connsiteY9756" fmla="*/ 524828 h 23902640"/>
              <a:gd name="connsiteX9757" fmla="*/ 30894363 w 43671952"/>
              <a:gd name="connsiteY9757" fmla="*/ 501968 h 23902640"/>
              <a:gd name="connsiteX9758" fmla="*/ 30719103 w 43671952"/>
              <a:gd name="connsiteY9758" fmla="*/ 494350 h 23902640"/>
              <a:gd name="connsiteX9759" fmla="*/ 30688623 w 43671952"/>
              <a:gd name="connsiteY9759" fmla="*/ 456247 h 23902640"/>
              <a:gd name="connsiteX9760" fmla="*/ 30696243 w 43671952"/>
              <a:gd name="connsiteY9760" fmla="*/ 433387 h 23902640"/>
              <a:gd name="connsiteX9761" fmla="*/ 30726723 w 43671952"/>
              <a:gd name="connsiteY9761" fmla="*/ 395288 h 23902640"/>
              <a:gd name="connsiteX9762" fmla="*/ 30787683 w 43671952"/>
              <a:gd name="connsiteY9762" fmla="*/ 372428 h 23902640"/>
              <a:gd name="connsiteX9763" fmla="*/ 30947703 w 43671952"/>
              <a:gd name="connsiteY9763" fmla="*/ 387668 h 23902640"/>
              <a:gd name="connsiteX9764" fmla="*/ 30932463 w 43671952"/>
              <a:gd name="connsiteY9764" fmla="*/ 341949 h 23902640"/>
              <a:gd name="connsiteX9765" fmla="*/ 30909603 w 43671952"/>
              <a:gd name="connsiteY9765" fmla="*/ 326709 h 23902640"/>
              <a:gd name="connsiteX9766" fmla="*/ 30901983 w 43671952"/>
              <a:gd name="connsiteY9766" fmla="*/ 303848 h 23902640"/>
              <a:gd name="connsiteX9767" fmla="*/ 30894363 w 43671952"/>
              <a:gd name="connsiteY9767" fmla="*/ 250507 h 23902640"/>
              <a:gd name="connsiteX9768" fmla="*/ 30947703 w 43671952"/>
              <a:gd name="connsiteY9768" fmla="*/ 242888 h 23902640"/>
              <a:gd name="connsiteX9769" fmla="*/ 30993423 w 43671952"/>
              <a:gd name="connsiteY9769" fmla="*/ 265747 h 23902640"/>
              <a:gd name="connsiteX9770" fmla="*/ 31016283 w 43671952"/>
              <a:gd name="connsiteY9770" fmla="*/ 273368 h 23902640"/>
              <a:gd name="connsiteX9771" fmla="*/ 31107723 w 43671952"/>
              <a:gd name="connsiteY9771" fmla="*/ 280987 h 23902640"/>
              <a:gd name="connsiteX9772" fmla="*/ 31130583 w 43671952"/>
              <a:gd name="connsiteY9772" fmla="*/ 288607 h 23902640"/>
              <a:gd name="connsiteX9773" fmla="*/ 31206783 w 43671952"/>
              <a:gd name="connsiteY9773" fmla="*/ 303848 h 23902640"/>
              <a:gd name="connsiteX9774" fmla="*/ 31237263 w 43671952"/>
              <a:gd name="connsiteY9774" fmla="*/ 288607 h 23902640"/>
              <a:gd name="connsiteX9775" fmla="*/ 31244883 w 43671952"/>
              <a:gd name="connsiteY9775" fmla="*/ 227647 h 23902640"/>
              <a:gd name="connsiteX9776" fmla="*/ 31237263 w 43671952"/>
              <a:gd name="connsiteY9776" fmla="*/ 204788 h 23902640"/>
              <a:gd name="connsiteX9777" fmla="*/ 31336323 w 43671952"/>
              <a:gd name="connsiteY9777" fmla="*/ 159068 h 23902640"/>
              <a:gd name="connsiteX9778" fmla="*/ 31382043 w 43671952"/>
              <a:gd name="connsiteY9778" fmla="*/ 174307 h 23902640"/>
              <a:gd name="connsiteX9779" fmla="*/ 31397283 w 43671952"/>
              <a:gd name="connsiteY9779" fmla="*/ 197167 h 23902640"/>
              <a:gd name="connsiteX9780" fmla="*/ 31481103 w 43671952"/>
              <a:gd name="connsiteY9780" fmla="*/ 204788 h 23902640"/>
              <a:gd name="connsiteX9781" fmla="*/ 31511583 w 43671952"/>
              <a:gd name="connsiteY9781" fmla="*/ 136208 h 23902640"/>
              <a:gd name="connsiteX9782" fmla="*/ 31542063 w 43671952"/>
              <a:gd name="connsiteY9782" fmla="*/ 90487 h 23902640"/>
              <a:gd name="connsiteX9783" fmla="*/ 31587783 w 43671952"/>
              <a:gd name="connsiteY9783" fmla="*/ 75247 h 23902640"/>
              <a:gd name="connsiteX9784" fmla="*/ 31618263 w 43671952"/>
              <a:gd name="connsiteY9784" fmla="*/ 67627 h 23902640"/>
              <a:gd name="connsiteX9785" fmla="*/ 31702083 w 43671952"/>
              <a:gd name="connsiteY9785" fmla="*/ 60007 h 23902640"/>
              <a:gd name="connsiteX9786" fmla="*/ 31732563 w 43671952"/>
              <a:gd name="connsiteY9786" fmla="*/ 52387 h 23902640"/>
              <a:gd name="connsiteX9787" fmla="*/ 31785903 w 43671952"/>
              <a:gd name="connsiteY9787" fmla="*/ 14287 h 23902640"/>
              <a:gd name="connsiteX9788" fmla="*/ 7930556 w 43671952"/>
              <a:gd name="connsiteY9788" fmla="*/ 0 h 23902640"/>
              <a:gd name="connsiteX9789" fmla="*/ 8940335 w 43671952"/>
              <a:gd name="connsiteY9789" fmla="*/ 0 h 23902640"/>
              <a:gd name="connsiteX9790" fmla="*/ 8938470 w 43671952"/>
              <a:gd name="connsiteY9790" fmla="*/ 658 h 23902640"/>
              <a:gd name="connsiteX9791" fmla="*/ 8925244 w 43671952"/>
              <a:gd name="connsiteY9791" fmla="*/ 14288 h 23902640"/>
              <a:gd name="connsiteX9792" fmla="*/ 8896673 w 43671952"/>
              <a:gd name="connsiteY9792" fmla="*/ 33337 h 23902640"/>
              <a:gd name="connsiteX9793" fmla="*/ 8882384 w 43671952"/>
              <a:gd name="connsiteY9793" fmla="*/ 47626 h 23902640"/>
              <a:gd name="connsiteX9794" fmla="*/ 8853809 w 43671952"/>
              <a:gd name="connsiteY9794" fmla="*/ 66677 h 23902640"/>
              <a:gd name="connsiteX9795" fmla="*/ 8834760 w 43671952"/>
              <a:gd name="connsiteY9795" fmla="*/ 80963 h 23902640"/>
              <a:gd name="connsiteX9796" fmla="*/ 8815714 w 43671952"/>
              <a:gd name="connsiteY9796" fmla="*/ 90487 h 23902640"/>
              <a:gd name="connsiteX9797" fmla="*/ 8801424 w 43671952"/>
              <a:gd name="connsiteY9797" fmla="*/ 100014 h 23902640"/>
              <a:gd name="connsiteX9798" fmla="*/ 8791896 w 43671952"/>
              <a:gd name="connsiteY9798" fmla="*/ 114301 h 23902640"/>
              <a:gd name="connsiteX9799" fmla="*/ 8753797 w 43671952"/>
              <a:gd name="connsiteY9799" fmla="*/ 171450 h 23902640"/>
              <a:gd name="connsiteX9800" fmla="*/ 8739515 w 43671952"/>
              <a:gd name="connsiteY9800" fmla="*/ 180977 h 23902640"/>
              <a:gd name="connsiteX9801" fmla="*/ 8725227 w 43671952"/>
              <a:gd name="connsiteY9801" fmla="*/ 185739 h 23902640"/>
              <a:gd name="connsiteX9802" fmla="*/ 8715697 w 43671952"/>
              <a:gd name="connsiteY9802" fmla="*/ 200025 h 23902640"/>
              <a:gd name="connsiteX9803" fmla="*/ 8701413 w 43671952"/>
              <a:gd name="connsiteY9803" fmla="*/ 214313 h 23902640"/>
              <a:gd name="connsiteX9804" fmla="*/ 8682357 w 43671952"/>
              <a:gd name="connsiteY9804" fmla="*/ 233363 h 23902640"/>
              <a:gd name="connsiteX9805" fmla="*/ 8663310 w 43671952"/>
              <a:gd name="connsiteY9805" fmla="*/ 252414 h 23902640"/>
              <a:gd name="connsiteX9806" fmla="*/ 8649021 w 43671952"/>
              <a:gd name="connsiteY9806" fmla="*/ 261938 h 23902640"/>
              <a:gd name="connsiteX9807" fmla="*/ 8639497 w 43671952"/>
              <a:gd name="connsiteY9807" fmla="*/ 276224 h 23902640"/>
              <a:gd name="connsiteX9808" fmla="*/ 8610925 w 43671952"/>
              <a:gd name="connsiteY9808" fmla="*/ 285750 h 23902640"/>
              <a:gd name="connsiteX9809" fmla="*/ 8534723 w 43671952"/>
              <a:gd name="connsiteY9809" fmla="*/ 290513 h 23902640"/>
              <a:gd name="connsiteX9810" fmla="*/ 8520437 w 43671952"/>
              <a:gd name="connsiteY9810" fmla="*/ 285750 h 23902640"/>
              <a:gd name="connsiteX9811" fmla="*/ 8477573 w 43671952"/>
              <a:gd name="connsiteY9811" fmla="*/ 271462 h 23902640"/>
              <a:gd name="connsiteX9812" fmla="*/ 8377564 w 43671952"/>
              <a:gd name="connsiteY9812" fmla="*/ 271462 h 23902640"/>
              <a:gd name="connsiteX9813" fmla="*/ 8358511 w 43671952"/>
              <a:gd name="connsiteY9813" fmla="*/ 280989 h 23902640"/>
              <a:gd name="connsiteX9814" fmla="*/ 8306124 w 43671952"/>
              <a:gd name="connsiteY9814" fmla="*/ 295276 h 23902640"/>
              <a:gd name="connsiteX9815" fmla="*/ 8268023 w 43671952"/>
              <a:gd name="connsiteY9815" fmla="*/ 309563 h 23902640"/>
              <a:gd name="connsiteX9816" fmla="*/ 8239448 w 43671952"/>
              <a:gd name="connsiteY9816" fmla="*/ 323853 h 23902640"/>
              <a:gd name="connsiteX9817" fmla="*/ 8234687 w 43671952"/>
              <a:gd name="connsiteY9817" fmla="*/ 347662 h 23902640"/>
              <a:gd name="connsiteX9818" fmla="*/ 8244211 w 43671952"/>
              <a:gd name="connsiteY9818" fmla="*/ 361949 h 23902640"/>
              <a:gd name="connsiteX9819" fmla="*/ 8248975 w 43671952"/>
              <a:gd name="connsiteY9819" fmla="*/ 428628 h 23902640"/>
              <a:gd name="connsiteX9820" fmla="*/ 8244211 w 43671952"/>
              <a:gd name="connsiteY9820" fmla="*/ 442914 h 23902640"/>
              <a:gd name="connsiteX9821" fmla="*/ 8182298 w 43671952"/>
              <a:gd name="connsiteY9821" fmla="*/ 447675 h 23902640"/>
              <a:gd name="connsiteX9822" fmla="*/ 8139436 w 43671952"/>
              <a:gd name="connsiteY9822" fmla="*/ 423863 h 23902640"/>
              <a:gd name="connsiteX9823" fmla="*/ 8096573 w 43671952"/>
              <a:gd name="connsiteY9823" fmla="*/ 414337 h 23902640"/>
              <a:gd name="connsiteX9824" fmla="*/ 8077522 w 43671952"/>
              <a:gd name="connsiteY9824" fmla="*/ 438150 h 23902640"/>
              <a:gd name="connsiteX9825" fmla="*/ 8087048 w 43671952"/>
              <a:gd name="connsiteY9825" fmla="*/ 452437 h 23902640"/>
              <a:gd name="connsiteX9826" fmla="*/ 8101336 w 43671952"/>
              <a:gd name="connsiteY9826" fmla="*/ 457199 h 23902640"/>
              <a:gd name="connsiteX9827" fmla="*/ 8106097 w 43671952"/>
              <a:gd name="connsiteY9827" fmla="*/ 471487 h 23902640"/>
              <a:gd name="connsiteX9828" fmla="*/ 8106097 w 43671952"/>
              <a:gd name="connsiteY9828" fmla="*/ 519115 h 23902640"/>
              <a:gd name="connsiteX9829" fmla="*/ 8044184 w 43671952"/>
              <a:gd name="connsiteY9829" fmla="*/ 509588 h 23902640"/>
              <a:gd name="connsiteX9830" fmla="*/ 8029898 w 43671952"/>
              <a:gd name="connsiteY9830" fmla="*/ 504825 h 23902640"/>
              <a:gd name="connsiteX9831" fmla="*/ 8015611 w 43671952"/>
              <a:gd name="connsiteY9831" fmla="*/ 500064 h 23902640"/>
              <a:gd name="connsiteX9832" fmla="*/ 7987034 w 43671952"/>
              <a:gd name="connsiteY9832" fmla="*/ 490539 h 23902640"/>
              <a:gd name="connsiteX9833" fmla="*/ 7972747 w 43671952"/>
              <a:gd name="connsiteY9833" fmla="*/ 481014 h 23902640"/>
              <a:gd name="connsiteX9834" fmla="*/ 7944171 w 43671952"/>
              <a:gd name="connsiteY9834" fmla="*/ 466726 h 23902640"/>
              <a:gd name="connsiteX9835" fmla="*/ 7929886 w 43671952"/>
              <a:gd name="connsiteY9835" fmla="*/ 461962 h 23902640"/>
              <a:gd name="connsiteX9836" fmla="*/ 7901311 w 43671952"/>
              <a:gd name="connsiteY9836" fmla="*/ 447675 h 23902640"/>
              <a:gd name="connsiteX9837" fmla="*/ 7887024 w 43671952"/>
              <a:gd name="connsiteY9837" fmla="*/ 452437 h 23902640"/>
              <a:gd name="connsiteX9838" fmla="*/ 7887024 w 43671952"/>
              <a:gd name="connsiteY9838" fmla="*/ 509588 h 23902640"/>
              <a:gd name="connsiteX9839" fmla="*/ 7896550 w 43671952"/>
              <a:gd name="connsiteY9839" fmla="*/ 576262 h 23902640"/>
              <a:gd name="connsiteX9840" fmla="*/ 7848922 w 43671952"/>
              <a:gd name="connsiteY9840" fmla="*/ 600074 h 23902640"/>
              <a:gd name="connsiteX9841" fmla="*/ 7758436 w 43671952"/>
              <a:gd name="connsiteY9841" fmla="*/ 604838 h 23902640"/>
              <a:gd name="connsiteX9842" fmla="*/ 7744148 w 43671952"/>
              <a:gd name="connsiteY9842" fmla="*/ 595314 h 23902640"/>
              <a:gd name="connsiteX9843" fmla="*/ 7715573 w 43671952"/>
              <a:gd name="connsiteY9843" fmla="*/ 581024 h 23902640"/>
              <a:gd name="connsiteX9844" fmla="*/ 7701284 w 43671952"/>
              <a:gd name="connsiteY9844" fmla="*/ 576262 h 23902640"/>
              <a:gd name="connsiteX9845" fmla="*/ 7677470 w 43671952"/>
              <a:gd name="connsiteY9845" fmla="*/ 547688 h 23902640"/>
              <a:gd name="connsiteX9846" fmla="*/ 7667945 w 43671952"/>
              <a:gd name="connsiteY9846" fmla="*/ 519115 h 23902640"/>
              <a:gd name="connsiteX9847" fmla="*/ 7639370 w 43671952"/>
              <a:gd name="connsiteY9847" fmla="*/ 514352 h 23902640"/>
              <a:gd name="connsiteX9848" fmla="*/ 7429823 w 43671952"/>
              <a:gd name="connsiteY9848" fmla="*/ 509588 h 23902640"/>
              <a:gd name="connsiteX9849" fmla="*/ 7382200 w 43671952"/>
              <a:gd name="connsiteY9849" fmla="*/ 523875 h 23902640"/>
              <a:gd name="connsiteX9850" fmla="*/ 7396488 w 43671952"/>
              <a:gd name="connsiteY9850" fmla="*/ 552450 h 23902640"/>
              <a:gd name="connsiteX9851" fmla="*/ 7425063 w 43671952"/>
              <a:gd name="connsiteY9851" fmla="*/ 571499 h 23902640"/>
              <a:gd name="connsiteX9852" fmla="*/ 7425063 w 43671952"/>
              <a:gd name="connsiteY9852" fmla="*/ 600074 h 23902640"/>
              <a:gd name="connsiteX9853" fmla="*/ 7410775 w 43671952"/>
              <a:gd name="connsiteY9853" fmla="*/ 604838 h 23902640"/>
              <a:gd name="connsiteX9854" fmla="*/ 7382200 w 43671952"/>
              <a:gd name="connsiteY9854" fmla="*/ 614363 h 23902640"/>
              <a:gd name="connsiteX9855" fmla="*/ 7386961 w 43671952"/>
              <a:gd name="connsiteY9855" fmla="*/ 657225 h 23902640"/>
              <a:gd name="connsiteX9856" fmla="*/ 7410775 w 43671952"/>
              <a:gd name="connsiteY9856" fmla="*/ 681037 h 23902640"/>
              <a:gd name="connsiteX9857" fmla="*/ 7429823 w 43671952"/>
              <a:gd name="connsiteY9857" fmla="*/ 704851 h 23902640"/>
              <a:gd name="connsiteX9858" fmla="*/ 7444110 w 43671952"/>
              <a:gd name="connsiteY9858" fmla="*/ 709614 h 23902640"/>
              <a:gd name="connsiteX9859" fmla="*/ 7453637 w 43671952"/>
              <a:gd name="connsiteY9859" fmla="*/ 723899 h 23902640"/>
              <a:gd name="connsiteX9860" fmla="*/ 7458398 w 43671952"/>
              <a:gd name="connsiteY9860" fmla="*/ 738188 h 23902640"/>
              <a:gd name="connsiteX9861" fmla="*/ 7467925 w 43671952"/>
              <a:gd name="connsiteY9861" fmla="*/ 776288 h 23902640"/>
              <a:gd name="connsiteX9862" fmla="*/ 7458398 w 43671952"/>
              <a:gd name="connsiteY9862" fmla="*/ 804864 h 23902640"/>
              <a:gd name="connsiteX9863" fmla="*/ 7448877 w 43671952"/>
              <a:gd name="connsiteY9863" fmla="*/ 819152 h 23902640"/>
              <a:gd name="connsiteX9864" fmla="*/ 7420303 w 43671952"/>
              <a:gd name="connsiteY9864" fmla="*/ 862013 h 23902640"/>
              <a:gd name="connsiteX9865" fmla="*/ 7406015 w 43671952"/>
              <a:gd name="connsiteY9865" fmla="*/ 871538 h 23902640"/>
              <a:gd name="connsiteX9866" fmla="*/ 7377440 w 43671952"/>
              <a:gd name="connsiteY9866" fmla="*/ 890588 h 23902640"/>
              <a:gd name="connsiteX9867" fmla="*/ 7363151 w 43671952"/>
              <a:gd name="connsiteY9867" fmla="*/ 895350 h 23902640"/>
              <a:gd name="connsiteX9868" fmla="*/ 7334578 w 43671952"/>
              <a:gd name="connsiteY9868" fmla="*/ 904874 h 23902640"/>
              <a:gd name="connsiteX9869" fmla="*/ 7320290 w 43671952"/>
              <a:gd name="connsiteY9869" fmla="*/ 914400 h 23902640"/>
              <a:gd name="connsiteX9870" fmla="*/ 7306002 w 43671952"/>
              <a:gd name="connsiteY9870" fmla="*/ 919162 h 23902640"/>
              <a:gd name="connsiteX9871" fmla="*/ 7248851 w 43671952"/>
              <a:gd name="connsiteY9871" fmla="*/ 928687 h 23902640"/>
              <a:gd name="connsiteX9872" fmla="*/ 7234564 w 43671952"/>
              <a:gd name="connsiteY9872" fmla="*/ 919162 h 23902640"/>
              <a:gd name="connsiteX9873" fmla="*/ 7220276 w 43671952"/>
              <a:gd name="connsiteY9873" fmla="*/ 914400 h 23902640"/>
              <a:gd name="connsiteX9874" fmla="*/ 7215513 w 43671952"/>
              <a:gd name="connsiteY9874" fmla="*/ 900114 h 23902640"/>
              <a:gd name="connsiteX9875" fmla="*/ 7201226 w 43671952"/>
              <a:gd name="connsiteY9875" fmla="*/ 890588 h 23902640"/>
              <a:gd name="connsiteX9876" fmla="*/ 7196462 w 43671952"/>
              <a:gd name="connsiteY9876" fmla="*/ 876299 h 23902640"/>
              <a:gd name="connsiteX9877" fmla="*/ 7196462 w 43671952"/>
              <a:gd name="connsiteY9877" fmla="*/ 785813 h 23902640"/>
              <a:gd name="connsiteX9878" fmla="*/ 7191699 w 43671952"/>
              <a:gd name="connsiteY9878" fmla="*/ 762000 h 23902640"/>
              <a:gd name="connsiteX9879" fmla="*/ 7186938 w 43671952"/>
              <a:gd name="connsiteY9879" fmla="*/ 747712 h 23902640"/>
              <a:gd name="connsiteX9880" fmla="*/ 7172649 w 43671952"/>
              <a:gd name="connsiteY9880" fmla="*/ 704851 h 23902640"/>
              <a:gd name="connsiteX9881" fmla="*/ 7144073 w 43671952"/>
              <a:gd name="connsiteY9881" fmla="*/ 685800 h 23902640"/>
              <a:gd name="connsiteX9882" fmla="*/ 7134552 w 43671952"/>
              <a:gd name="connsiteY9882" fmla="*/ 671513 h 23902640"/>
              <a:gd name="connsiteX9883" fmla="*/ 7091689 w 43671952"/>
              <a:gd name="connsiteY9883" fmla="*/ 652463 h 23902640"/>
              <a:gd name="connsiteX9884" fmla="*/ 7053587 w 43671952"/>
              <a:gd name="connsiteY9884" fmla="*/ 642938 h 23902640"/>
              <a:gd name="connsiteX9885" fmla="*/ 7048826 w 43671952"/>
              <a:gd name="connsiteY9885" fmla="*/ 681037 h 23902640"/>
              <a:gd name="connsiteX9886" fmla="*/ 7058348 w 43671952"/>
              <a:gd name="connsiteY9886" fmla="*/ 695324 h 23902640"/>
              <a:gd name="connsiteX9887" fmla="*/ 7082163 w 43671952"/>
              <a:gd name="connsiteY9887" fmla="*/ 742950 h 23902640"/>
              <a:gd name="connsiteX9888" fmla="*/ 7077397 w 43671952"/>
              <a:gd name="connsiteY9888" fmla="*/ 757238 h 23902640"/>
              <a:gd name="connsiteX9889" fmla="*/ 7063112 w 43671952"/>
              <a:gd name="connsiteY9889" fmla="*/ 762000 h 23902640"/>
              <a:gd name="connsiteX9890" fmla="*/ 7020249 w 43671952"/>
              <a:gd name="connsiteY9890" fmla="*/ 766762 h 23902640"/>
              <a:gd name="connsiteX9891" fmla="*/ 7001198 w 43671952"/>
              <a:gd name="connsiteY9891" fmla="*/ 762000 h 23902640"/>
              <a:gd name="connsiteX9892" fmla="*/ 6934522 w 43671952"/>
              <a:gd name="connsiteY9892" fmla="*/ 742950 h 23902640"/>
              <a:gd name="connsiteX9893" fmla="*/ 6867579 w 43671952"/>
              <a:gd name="connsiteY9893" fmla="*/ 738188 h 23902640"/>
              <a:gd name="connsiteX9894" fmla="*/ 6819951 w 43671952"/>
              <a:gd name="connsiteY9894" fmla="*/ 742950 h 23902640"/>
              <a:gd name="connsiteX9895" fmla="*/ 6762801 w 43671952"/>
              <a:gd name="connsiteY9895" fmla="*/ 757238 h 23902640"/>
              <a:gd name="connsiteX9896" fmla="*/ 6743749 w 43671952"/>
              <a:gd name="connsiteY9896" fmla="*/ 781049 h 23902640"/>
              <a:gd name="connsiteX9897" fmla="*/ 6758040 w 43671952"/>
              <a:gd name="connsiteY9897" fmla="*/ 809626 h 23902640"/>
              <a:gd name="connsiteX9898" fmla="*/ 6791374 w 43671952"/>
              <a:gd name="connsiteY9898" fmla="*/ 823912 h 23902640"/>
              <a:gd name="connsiteX9899" fmla="*/ 6819951 w 43671952"/>
              <a:gd name="connsiteY9899" fmla="*/ 833437 h 23902640"/>
              <a:gd name="connsiteX9900" fmla="*/ 6862810 w 43671952"/>
              <a:gd name="connsiteY9900" fmla="*/ 842962 h 23902640"/>
              <a:gd name="connsiteX9901" fmla="*/ 6881863 w 43671952"/>
              <a:gd name="connsiteY9901" fmla="*/ 847724 h 23902640"/>
              <a:gd name="connsiteX9902" fmla="*/ 6896146 w 43671952"/>
              <a:gd name="connsiteY9902" fmla="*/ 852487 h 23902640"/>
              <a:gd name="connsiteX9903" fmla="*/ 6910438 w 43671952"/>
              <a:gd name="connsiteY9903" fmla="*/ 857249 h 23902640"/>
              <a:gd name="connsiteX9904" fmla="*/ 6967860 w 43671952"/>
              <a:gd name="connsiteY9904" fmla="*/ 876299 h 23902640"/>
              <a:gd name="connsiteX9905" fmla="*/ 6996437 w 43671952"/>
              <a:gd name="connsiteY9905" fmla="*/ 885824 h 23902640"/>
              <a:gd name="connsiteX9906" fmla="*/ 7010725 w 43671952"/>
              <a:gd name="connsiteY9906" fmla="*/ 895350 h 23902640"/>
              <a:gd name="connsiteX9907" fmla="*/ 7039300 w 43671952"/>
              <a:gd name="connsiteY9907" fmla="*/ 904874 h 23902640"/>
              <a:gd name="connsiteX9908" fmla="*/ 7058348 w 43671952"/>
              <a:gd name="connsiteY9908" fmla="*/ 909639 h 23902640"/>
              <a:gd name="connsiteX9909" fmla="*/ 7072636 w 43671952"/>
              <a:gd name="connsiteY9909" fmla="*/ 914400 h 23902640"/>
              <a:gd name="connsiteX9910" fmla="*/ 7096445 w 43671952"/>
              <a:gd name="connsiteY9910" fmla="*/ 919162 h 23902640"/>
              <a:gd name="connsiteX9911" fmla="*/ 7115500 w 43671952"/>
              <a:gd name="connsiteY9911" fmla="*/ 923924 h 23902640"/>
              <a:gd name="connsiteX9912" fmla="*/ 7167889 w 43671952"/>
              <a:gd name="connsiteY9912" fmla="*/ 938214 h 23902640"/>
              <a:gd name="connsiteX9913" fmla="*/ 7177412 w 43671952"/>
              <a:gd name="connsiteY9913" fmla="*/ 952499 h 23902640"/>
              <a:gd name="connsiteX9914" fmla="*/ 7158361 w 43671952"/>
              <a:gd name="connsiteY9914" fmla="*/ 971550 h 23902640"/>
              <a:gd name="connsiteX9915" fmla="*/ 7148835 w 43671952"/>
              <a:gd name="connsiteY9915" fmla="*/ 985837 h 23902640"/>
              <a:gd name="connsiteX9916" fmla="*/ 7134552 w 43671952"/>
              <a:gd name="connsiteY9916" fmla="*/ 990601 h 23902640"/>
              <a:gd name="connsiteX9917" fmla="*/ 7105971 w 43671952"/>
              <a:gd name="connsiteY9917" fmla="*/ 1000125 h 23902640"/>
              <a:gd name="connsiteX9918" fmla="*/ 7091689 w 43671952"/>
              <a:gd name="connsiteY9918" fmla="*/ 1009649 h 23902640"/>
              <a:gd name="connsiteX9919" fmla="*/ 7063112 w 43671952"/>
              <a:gd name="connsiteY9919" fmla="*/ 1019176 h 23902640"/>
              <a:gd name="connsiteX9920" fmla="*/ 7029773 w 43671952"/>
              <a:gd name="connsiteY9920" fmla="*/ 1028700 h 23902640"/>
              <a:gd name="connsiteX9921" fmla="*/ 6939288 w 43671952"/>
              <a:gd name="connsiteY9921" fmla="*/ 1033463 h 23902640"/>
              <a:gd name="connsiteX9922" fmla="*/ 6910438 w 43671952"/>
              <a:gd name="connsiteY9922" fmla="*/ 1028700 h 23902640"/>
              <a:gd name="connsiteX9923" fmla="*/ 6829471 w 43671952"/>
              <a:gd name="connsiteY9923" fmla="*/ 1023937 h 23902640"/>
              <a:gd name="connsiteX9924" fmla="*/ 6777095 w 43671952"/>
              <a:gd name="connsiteY9924" fmla="*/ 1033463 h 23902640"/>
              <a:gd name="connsiteX9925" fmla="*/ 6753279 w 43671952"/>
              <a:gd name="connsiteY9925" fmla="*/ 1038224 h 23902640"/>
              <a:gd name="connsiteX9926" fmla="*/ 6719945 w 43671952"/>
              <a:gd name="connsiteY9926" fmla="*/ 1042987 h 23902640"/>
              <a:gd name="connsiteX9927" fmla="*/ 6705651 w 43671952"/>
              <a:gd name="connsiteY9927" fmla="*/ 1047750 h 23902640"/>
              <a:gd name="connsiteX9928" fmla="*/ 6677076 w 43671952"/>
              <a:gd name="connsiteY9928" fmla="*/ 1052513 h 23902640"/>
              <a:gd name="connsiteX9929" fmla="*/ 6610406 w 43671952"/>
              <a:gd name="connsiteY9929" fmla="*/ 1071563 h 23902640"/>
              <a:gd name="connsiteX9930" fmla="*/ 6581823 w 43671952"/>
              <a:gd name="connsiteY9930" fmla="*/ 1081088 h 23902640"/>
              <a:gd name="connsiteX9931" fmla="*/ 6472292 w 43671952"/>
              <a:gd name="connsiteY9931" fmla="*/ 1085850 h 23902640"/>
              <a:gd name="connsiteX9932" fmla="*/ 6457996 w 43671952"/>
              <a:gd name="connsiteY9932" fmla="*/ 1081088 h 23902640"/>
              <a:gd name="connsiteX9933" fmla="*/ 6391326 w 43671952"/>
              <a:gd name="connsiteY9933" fmla="*/ 1066801 h 23902640"/>
              <a:gd name="connsiteX9934" fmla="*/ 6328152 w 43671952"/>
              <a:gd name="connsiteY9934" fmla="*/ 1003623 h 23902640"/>
              <a:gd name="connsiteX9935" fmla="*/ 7113617 w 43671952"/>
              <a:gd name="connsiteY9935" fmla="*/ 490537 h 23902640"/>
              <a:gd name="connsiteX9936" fmla="*/ 7759233 w 43671952"/>
              <a:gd name="connsiteY9936" fmla="*/ 101203 h 239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Lst>
            <a:rect l="l" t="t" r="r" b="b"/>
            <a:pathLst>
              <a:path w="43671952" h="23902640">
                <a:moveTo>
                  <a:pt x="35914551" y="23775244"/>
                </a:moveTo>
                <a:cubicBezTo>
                  <a:pt x="35934691" y="23775640"/>
                  <a:pt x="35956915" y="23779608"/>
                  <a:pt x="35976759" y="23783576"/>
                </a:cubicBezTo>
                <a:cubicBezTo>
                  <a:pt x="35993427" y="23795484"/>
                  <a:pt x="35995807" y="23807392"/>
                  <a:pt x="36005335" y="23819296"/>
                </a:cubicBezTo>
                <a:cubicBezTo>
                  <a:pt x="36003747" y="23834376"/>
                  <a:pt x="36009303" y="23849460"/>
                  <a:pt x="36000571" y="23864540"/>
                </a:cubicBezTo>
                <a:cubicBezTo>
                  <a:pt x="35985491" y="23891528"/>
                  <a:pt x="35968027" y="23901848"/>
                  <a:pt x="35948183" y="23902640"/>
                </a:cubicBezTo>
                <a:cubicBezTo>
                  <a:pt x="35931515" y="23882796"/>
                  <a:pt x="35938659" y="23862952"/>
                  <a:pt x="35933895" y="23843108"/>
                </a:cubicBezTo>
                <a:cubicBezTo>
                  <a:pt x="35915639" y="23817708"/>
                  <a:pt x="35866427" y="23818504"/>
                  <a:pt x="35864839" y="23788340"/>
                </a:cubicBezTo>
                <a:cubicBezTo>
                  <a:pt x="35876351" y="23778020"/>
                  <a:pt x="35894407" y="23774848"/>
                  <a:pt x="35914551" y="23775244"/>
                </a:cubicBezTo>
                <a:close/>
                <a:moveTo>
                  <a:pt x="35705295" y="23452584"/>
                </a:moveTo>
                <a:lnTo>
                  <a:pt x="35733871" y="23469252"/>
                </a:lnTo>
                <a:cubicBezTo>
                  <a:pt x="35741015" y="23496240"/>
                  <a:pt x="35745779" y="23532752"/>
                  <a:pt x="35733871" y="23562124"/>
                </a:cubicBezTo>
                <a:cubicBezTo>
                  <a:pt x="35708471" y="23576412"/>
                  <a:pt x="35683071" y="23569264"/>
                  <a:pt x="35657671" y="23554980"/>
                </a:cubicBezTo>
                <a:cubicBezTo>
                  <a:pt x="35643383" y="23536724"/>
                  <a:pt x="35636239" y="23523228"/>
                  <a:pt x="35643383" y="23500208"/>
                </a:cubicBezTo>
                <a:cubicBezTo>
                  <a:pt x="35661639" y="23470048"/>
                  <a:pt x="35677515" y="23456552"/>
                  <a:pt x="35705295" y="23452584"/>
                </a:cubicBezTo>
                <a:close/>
                <a:moveTo>
                  <a:pt x="37335819" y="23431004"/>
                </a:moveTo>
                <a:cubicBezTo>
                  <a:pt x="37340123" y="23431452"/>
                  <a:pt x="37344987" y="23432940"/>
                  <a:pt x="37350739" y="23435916"/>
                </a:cubicBezTo>
                <a:cubicBezTo>
                  <a:pt x="37360263" y="23452584"/>
                  <a:pt x="37362647" y="23462112"/>
                  <a:pt x="37357883" y="23478780"/>
                </a:cubicBezTo>
                <a:cubicBezTo>
                  <a:pt x="37344387" y="23504972"/>
                  <a:pt x="37342803" y="23516880"/>
                  <a:pt x="37317403" y="23521640"/>
                </a:cubicBezTo>
                <a:cubicBezTo>
                  <a:pt x="37292795" y="23531960"/>
                  <a:pt x="37265807" y="23535136"/>
                  <a:pt x="37250727" y="23516880"/>
                </a:cubicBezTo>
                <a:cubicBezTo>
                  <a:pt x="37251519" y="23480368"/>
                  <a:pt x="37268983" y="23465284"/>
                  <a:pt x="37303115" y="23443060"/>
                </a:cubicBezTo>
                <a:cubicBezTo>
                  <a:pt x="37315023" y="23437700"/>
                  <a:pt x="37322907" y="23429664"/>
                  <a:pt x="37335819" y="23431004"/>
                </a:cubicBezTo>
                <a:close/>
                <a:moveTo>
                  <a:pt x="36191071" y="23426392"/>
                </a:moveTo>
                <a:cubicBezTo>
                  <a:pt x="36246631" y="23437504"/>
                  <a:pt x="36247427" y="23453380"/>
                  <a:pt x="36252983" y="23493068"/>
                </a:cubicBezTo>
                <a:cubicBezTo>
                  <a:pt x="36244251" y="23556568"/>
                  <a:pt x="36245043" y="23608164"/>
                  <a:pt x="36248219" y="23666900"/>
                </a:cubicBezTo>
                <a:cubicBezTo>
                  <a:pt x="36248219" y="23717700"/>
                  <a:pt x="36298227" y="23723256"/>
                  <a:pt x="36312515" y="23797868"/>
                </a:cubicBezTo>
                <a:cubicBezTo>
                  <a:pt x="36304579" y="23825648"/>
                  <a:pt x="36301403" y="23836760"/>
                  <a:pt x="36274415" y="23845492"/>
                </a:cubicBezTo>
                <a:cubicBezTo>
                  <a:pt x="36242663" y="23855016"/>
                  <a:pt x="36215675" y="23852636"/>
                  <a:pt x="36186307" y="23838348"/>
                </a:cubicBezTo>
                <a:cubicBezTo>
                  <a:pt x="36052959" y="23789136"/>
                  <a:pt x="35755303" y="23685152"/>
                  <a:pt x="35750539" y="23640704"/>
                </a:cubicBezTo>
                <a:cubicBezTo>
                  <a:pt x="35792607" y="23614512"/>
                  <a:pt x="35944215" y="23683568"/>
                  <a:pt x="36041051" y="23705000"/>
                </a:cubicBezTo>
                <a:cubicBezTo>
                  <a:pt x="36052959" y="23689916"/>
                  <a:pt x="36060103" y="23674836"/>
                  <a:pt x="36048195" y="23657372"/>
                </a:cubicBezTo>
                <a:cubicBezTo>
                  <a:pt x="36037875" y="23643880"/>
                  <a:pt x="36022795" y="23632768"/>
                  <a:pt x="36017239" y="23616892"/>
                </a:cubicBezTo>
                <a:cubicBezTo>
                  <a:pt x="36014063" y="23599428"/>
                  <a:pt x="36015651" y="23586728"/>
                  <a:pt x="36029147" y="23571648"/>
                </a:cubicBezTo>
                <a:cubicBezTo>
                  <a:pt x="36048195" y="23557360"/>
                  <a:pt x="36107727" y="23574032"/>
                  <a:pt x="36138683" y="23550216"/>
                </a:cubicBezTo>
                <a:cubicBezTo>
                  <a:pt x="36129159" y="23535928"/>
                  <a:pt x="36093439" y="23516880"/>
                  <a:pt x="36100583" y="23497828"/>
                </a:cubicBezTo>
                <a:cubicBezTo>
                  <a:pt x="36109315" y="23465288"/>
                  <a:pt x="36141855" y="23430360"/>
                  <a:pt x="36191071" y="23426392"/>
                </a:cubicBezTo>
                <a:close/>
                <a:moveTo>
                  <a:pt x="37186655" y="23391716"/>
                </a:moveTo>
                <a:cubicBezTo>
                  <a:pt x="37196207" y="23391616"/>
                  <a:pt x="37205679" y="23393452"/>
                  <a:pt x="37215007" y="23397816"/>
                </a:cubicBezTo>
                <a:cubicBezTo>
                  <a:pt x="37233263" y="23419248"/>
                  <a:pt x="37230087" y="23450204"/>
                  <a:pt x="37212627" y="23476400"/>
                </a:cubicBezTo>
                <a:cubicBezTo>
                  <a:pt x="37195955" y="23516880"/>
                  <a:pt x="37157859" y="23516880"/>
                  <a:pt x="37131663" y="23521644"/>
                </a:cubicBezTo>
                <a:cubicBezTo>
                  <a:pt x="37099119" y="23538312"/>
                  <a:pt x="37071339" y="23550216"/>
                  <a:pt x="37043555" y="23533548"/>
                </a:cubicBezTo>
                <a:cubicBezTo>
                  <a:pt x="37032443" y="23470844"/>
                  <a:pt x="37066575" y="23453380"/>
                  <a:pt x="37100707" y="23428772"/>
                </a:cubicBezTo>
                <a:cubicBezTo>
                  <a:pt x="37128687" y="23409724"/>
                  <a:pt x="37158007" y="23392012"/>
                  <a:pt x="37186655" y="23391716"/>
                </a:cubicBezTo>
                <a:close/>
                <a:moveTo>
                  <a:pt x="35876747" y="23376384"/>
                </a:moveTo>
                <a:cubicBezTo>
                  <a:pt x="35906115" y="23387496"/>
                  <a:pt x="35921195" y="23398612"/>
                  <a:pt x="35929131" y="23431152"/>
                </a:cubicBezTo>
                <a:cubicBezTo>
                  <a:pt x="35914051" y="23443060"/>
                  <a:pt x="35879919" y="23447824"/>
                  <a:pt x="35855315" y="23445440"/>
                </a:cubicBezTo>
                <a:cubicBezTo>
                  <a:pt x="35827531" y="23431152"/>
                  <a:pt x="35802135" y="23433536"/>
                  <a:pt x="35807691" y="23395436"/>
                </a:cubicBezTo>
                <a:cubicBezTo>
                  <a:pt x="35825947" y="23374796"/>
                  <a:pt x="35851343" y="23373208"/>
                  <a:pt x="35876747" y="23376384"/>
                </a:cubicBezTo>
                <a:close/>
                <a:moveTo>
                  <a:pt x="22687623" y="22135148"/>
                </a:moveTo>
                <a:cubicBezTo>
                  <a:pt x="22695243" y="22140228"/>
                  <a:pt x="22704763" y="22143236"/>
                  <a:pt x="22710483" y="22150388"/>
                </a:cubicBezTo>
                <a:cubicBezTo>
                  <a:pt x="22724079" y="22167380"/>
                  <a:pt x="22719047" y="22183160"/>
                  <a:pt x="22702863" y="22196108"/>
                </a:cubicBezTo>
                <a:cubicBezTo>
                  <a:pt x="22677595" y="22216324"/>
                  <a:pt x="22690163" y="22208808"/>
                  <a:pt x="22687623" y="22211348"/>
                </a:cubicBezTo>
                <a:cubicBezTo>
                  <a:pt x="22646771" y="22163688"/>
                  <a:pt x="22618185" y="22166060"/>
                  <a:pt x="22664763" y="22142768"/>
                </a:cubicBezTo>
                <a:cubicBezTo>
                  <a:pt x="22671947" y="22139176"/>
                  <a:pt x="22680003" y="22137688"/>
                  <a:pt x="22687623" y="22135148"/>
                </a:cubicBezTo>
                <a:close/>
                <a:moveTo>
                  <a:pt x="36722091" y="21976208"/>
                </a:moveTo>
                <a:lnTo>
                  <a:pt x="36724471" y="22026216"/>
                </a:lnTo>
                <a:lnTo>
                  <a:pt x="36676847" y="22007168"/>
                </a:lnTo>
                <a:close/>
                <a:moveTo>
                  <a:pt x="23850547" y="21828368"/>
                </a:moveTo>
                <a:cubicBezTo>
                  <a:pt x="23856275" y="21829860"/>
                  <a:pt x="23864435" y="21840224"/>
                  <a:pt x="23868723" y="21845588"/>
                </a:cubicBezTo>
                <a:cubicBezTo>
                  <a:pt x="23873743" y="21851860"/>
                  <a:pt x="23873803" y="21860828"/>
                  <a:pt x="23876343" y="21868448"/>
                </a:cubicBezTo>
                <a:cubicBezTo>
                  <a:pt x="23866315" y="21898536"/>
                  <a:pt x="23844595" y="21893848"/>
                  <a:pt x="23838243" y="21898928"/>
                </a:cubicBezTo>
                <a:cubicBezTo>
                  <a:pt x="23840783" y="21876068"/>
                  <a:pt x="23834451" y="21850320"/>
                  <a:pt x="23845863" y="21830348"/>
                </a:cubicBezTo>
                <a:cubicBezTo>
                  <a:pt x="23846999" y="21828360"/>
                  <a:pt x="23848639" y="21827872"/>
                  <a:pt x="23850547" y="21828368"/>
                </a:cubicBezTo>
                <a:close/>
                <a:moveTo>
                  <a:pt x="12789754" y="21747956"/>
                </a:moveTo>
                <a:cubicBezTo>
                  <a:pt x="12796146" y="21749236"/>
                  <a:pt x="12810765" y="21751648"/>
                  <a:pt x="12815947" y="21755100"/>
                </a:cubicBezTo>
                <a:cubicBezTo>
                  <a:pt x="12825177" y="21761256"/>
                  <a:pt x="12820375" y="21758960"/>
                  <a:pt x="12830235" y="21762244"/>
                </a:cubicBezTo>
                <a:cubicBezTo>
                  <a:pt x="12837243" y="21767500"/>
                  <a:pt x="12841374" y="21769900"/>
                  <a:pt x="12846904" y="21776532"/>
                </a:cubicBezTo>
                <a:cubicBezTo>
                  <a:pt x="12851246" y="21781744"/>
                  <a:pt x="12852335" y="21787224"/>
                  <a:pt x="12858807" y="21790820"/>
                </a:cubicBezTo>
                <a:cubicBezTo>
                  <a:pt x="12863198" y="21793256"/>
                  <a:pt x="12868333" y="21793996"/>
                  <a:pt x="12873097" y="21795584"/>
                </a:cubicBezTo>
                <a:cubicBezTo>
                  <a:pt x="12897571" y="21803740"/>
                  <a:pt x="12877762" y="21797856"/>
                  <a:pt x="12935007" y="21800344"/>
                </a:cubicBezTo>
                <a:cubicBezTo>
                  <a:pt x="12955435" y="21807156"/>
                  <a:pt x="12922937" y="21796732"/>
                  <a:pt x="12956439" y="21805108"/>
                </a:cubicBezTo>
                <a:cubicBezTo>
                  <a:pt x="12961312" y="21806324"/>
                  <a:pt x="12970728" y="21809868"/>
                  <a:pt x="12970728" y="21809868"/>
                </a:cubicBezTo>
                <a:cubicBezTo>
                  <a:pt x="12972315" y="21812252"/>
                  <a:pt x="12974330" y="21814400"/>
                  <a:pt x="12975489" y="21817012"/>
                </a:cubicBezTo>
                <a:cubicBezTo>
                  <a:pt x="12977529" y="21821600"/>
                  <a:pt x="12980252" y="21831300"/>
                  <a:pt x="12980252" y="21831300"/>
                </a:cubicBezTo>
                <a:cubicBezTo>
                  <a:pt x="12979459" y="21844796"/>
                  <a:pt x="12980744" y="21858576"/>
                  <a:pt x="12977873" y="21871784"/>
                </a:cubicBezTo>
                <a:cubicBezTo>
                  <a:pt x="12976655" y="21877376"/>
                  <a:pt x="12970905" y="21880952"/>
                  <a:pt x="12968347" y="21886068"/>
                </a:cubicBezTo>
                <a:cubicBezTo>
                  <a:pt x="12966757" y="21889244"/>
                  <a:pt x="12965801" y="21892824"/>
                  <a:pt x="12963584" y="21895596"/>
                </a:cubicBezTo>
                <a:cubicBezTo>
                  <a:pt x="12960608" y="21899316"/>
                  <a:pt x="12949236" y="21911496"/>
                  <a:pt x="12942151" y="21914644"/>
                </a:cubicBezTo>
                <a:cubicBezTo>
                  <a:pt x="12937565" y="21916684"/>
                  <a:pt x="12932044" y="21916624"/>
                  <a:pt x="12927867" y="21919408"/>
                </a:cubicBezTo>
                <a:cubicBezTo>
                  <a:pt x="12918486" y="21925660"/>
                  <a:pt x="12920035" y="21925532"/>
                  <a:pt x="12906433" y="21928932"/>
                </a:cubicBezTo>
                <a:cubicBezTo>
                  <a:pt x="12903259" y="21929728"/>
                  <a:pt x="12900163" y="21930988"/>
                  <a:pt x="12896910" y="21931312"/>
                </a:cubicBezTo>
                <a:cubicBezTo>
                  <a:pt x="12892169" y="21931788"/>
                  <a:pt x="12894924" y="21931312"/>
                  <a:pt x="12894529" y="21931312"/>
                </a:cubicBezTo>
                <a:cubicBezTo>
                  <a:pt x="12888179" y="21928140"/>
                  <a:pt x="12881940" y="21924728"/>
                  <a:pt x="12875477" y="21921788"/>
                </a:cubicBezTo>
                <a:cubicBezTo>
                  <a:pt x="12863587" y="21916384"/>
                  <a:pt x="12872525" y="21923216"/>
                  <a:pt x="12858807" y="21914644"/>
                </a:cubicBezTo>
                <a:cubicBezTo>
                  <a:pt x="12855445" y="21912540"/>
                  <a:pt x="12852729" y="21909472"/>
                  <a:pt x="12849283" y="21907500"/>
                </a:cubicBezTo>
                <a:cubicBezTo>
                  <a:pt x="12847104" y="21906256"/>
                  <a:pt x="12844449" y="21906108"/>
                  <a:pt x="12842140" y="21905120"/>
                </a:cubicBezTo>
                <a:cubicBezTo>
                  <a:pt x="12838879" y="21903720"/>
                  <a:pt x="12835697" y="21902120"/>
                  <a:pt x="12832615" y="21900356"/>
                </a:cubicBezTo>
                <a:cubicBezTo>
                  <a:pt x="12827013" y="21897156"/>
                  <a:pt x="12821049" y="21892096"/>
                  <a:pt x="12815947" y="21888452"/>
                </a:cubicBezTo>
                <a:cubicBezTo>
                  <a:pt x="12813619" y="21886788"/>
                  <a:pt x="12811183" y="21885276"/>
                  <a:pt x="12808804" y="21883688"/>
                </a:cubicBezTo>
                <a:cubicBezTo>
                  <a:pt x="12805629" y="21878928"/>
                  <a:pt x="12801085" y="21874832"/>
                  <a:pt x="12799278" y="21869400"/>
                </a:cubicBezTo>
                <a:cubicBezTo>
                  <a:pt x="12793610" y="21852400"/>
                  <a:pt x="12797299" y="21859292"/>
                  <a:pt x="12789754" y="21847968"/>
                </a:cubicBezTo>
                <a:cubicBezTo>
                  <a:pt x="12787099" y="21840012"/>
                  <a:pt x="12786983" y="21840276"/>
                  <a:pt x="12784990" y="21831300"/>
                </a:cubicBezTo>
                <a:cubicBezTo>
                  <a:pt x="12781161" y="21814064"/>
                  <a:pt x="12784481" y="21825012"/>
                  <a:pt x="12780229" y="21812252"/>
                </a:cubicBezTo>
                <a:cubicBezTo>
                  <a:pt x="12776042" y="21787128"/>
                  <a:pt x="12776397" y="21795788"/>
                  <a:pt x="12780229" y="21757484"/>
                </a:cubicBezTo>
                <a:cubicBezTo>
                  <a:pt x="12780479" y="21754984"/>
                  <a:pt x="12780835" y="21752112"/>
                  <a:pt x="12782610" y="21750340"/>
                </a:cubicBezTo>
                <a:cubicBezTo>
                  <a:pt x="12784385" y="21748564"/>
                  <a:pt x="12787371" y="21748752"/>
                  <a:pt x="12789754" y="21747956"/>
                </a:cubicBezTo>
                <a:close/>
                <a:moveTo>
                  <a:pt x="23502963" y="21578888"/>
                </a:moveTo>
                <a:cubicBezTo>
                  <a:pt x="23518867" y="21576616"/>
                  <a:pt x="23548683" y="21594128"/>
                  <a:pt x="23548683" y="21594128"/>
                </a:cubicBezTo>
                <a:cubicBezTo>
                  <a:pt x="23538791" y="21623804"/>
                  <a:pt x="23542335" y="21644928"/>
                  <a:pt x="23541063" y="21655088"/>
                </a:cubicBezTo>
                <a:cubicBezTo>
                  <a:pt x="23525823" y="21637308"/>
                  <a:pt x="23505819" y="21622692"/>
                  <a:pt x="23495343" y="21601748"/>
                </a:cubicBezTo>
                <a:cubicBezTo>
                  <a:pt x="23491751" y="21594564"/>
                  <a:pt x="23495015" y="21580024"/>
                  <a:pt x="23502963" y="21578888"/>
                </a:cubicBezTo>
                <a:close/>
                <a:moveTo>
                  <a:pt x="36876871" y="21571396"/>
                </a:moveTo>
                <a:lnTo>
                  <a:pt x="36826863" y="21719036"/>
                </a:lnTo>
                <a:lnTo>
                  <a:pt x="36745903" y="21783328"/>
                </a:lnTo>
                <a:lnTo>
                  <a:pt x="36757807" y="21692840"/>
                </a:lnTo>
                <a:close/>
                <a:moveTo>
                  <a:pt x="23777283" y="20946428"/>
                </a:moveTo>
                <a:cubicBezTo>
                  <a:pt x="23784991" y="20957988"/>
                  <a:pt x="23800143" y="20976376"/>
                  <a:pt x="23800143" y="20992148"/>
                </a:cubicBezTo>
                <a:cubicBezTo>
                  <a:pt x="23800143" y="21000180"/>
                  <a:pt x="23799059" y="21010340"/>
                  <a:pt x="23792523" y="21015008"/>
                </a:cubicBezTo>
                <a:cubicBezTo>
                  <a:pt x="23754315" y="21042300"/>
                  <a:pt x="23760775" y="21053108"/>
                  <a:pt x="23754423" y="21060728"/>
                </a:cubicBezTo>
                <a:cubicBezTo>
                  <a:pt x="23711879" y="21030340"/>
                  <a:pt x="23680971" y="21032380"/>
                  <a:pt x="23708703" y="20976908"/>
                </a:cubicBezTo>
                <a:cubicBezTo>
                  <a:pt x="23712799" y="20968716"/>
                  <a:pt x="23723195" y="20965388"/>
                  <a:pt x="23731563" y="20961668"/>
                </a:cubicBezTo>
                <a:cubicBezTo>
                  <a:pt x="23746243" y="20955144"/>
                  <a:pt x="23777283" y="20946428"/>
                  <a:pt x="23777283" y="20946428"/>
                </a:cubicBezTo>
                <a:close/>
                <a:moveTo>
                  <a:pt x="25998611" y="20467320"/>
                </a:moveTo>
                <a:cubicBezTo>
                  <a:pt x="26011235" y="20467320"/>
                  <a:pt x="26021471" y="20477556"/>
                  <a:pt x="26021471" y="20490180"/>
                </a:cubicBezTo>
                <a:cubicBezTo>
                  <a:pt x="26021471" y="20502808"/>
                  <a:pt x="26011235" y="20513040"/>
                  <a:pt x="25998611" y="20513040"/>
                </a:cubicBezTo>
                <a:cubicBezTo>
                  <a:pt x="25985987" y="20513040"/>
                  <a:pt x="25975751" y="20502808"/>
                  <a:pt x="25975751" y="20490180"/>
                </a:cubicBezTo>
                <a:cubicBezTo>
                  <a:pt x="25975751" y="20477556"/>
                  <a:pt x="25985987" y="20467320"/>
                  <a:pt x="25998611" y="20467320"/>
                </a:cubicBezTo>
                <a:close/>
                <a:moveTo>
                  <a:pt x="24425315" y="20014852"/>
                </a:moveTo>
                <a:cubicBezTo>
                  <a:pt x="24463947" y="20023584"/>
                  <a:pt x="24440659" y="20113280"/>
                  <a:pt x="24455479" y="20157728"/>
                </a:cubicBezTo>
                <a:cubicBezTo>
                  <a:pt x="24493579" y="20145028"/>
                  <a:pt x="24531679" y="20106136"/>
                  <a:pt x="24569779" y="20119628"/>
                </a:cubicBezTo>
                <a:cubicBezTo>
                  <a:pt x="24590679" y="20156140"/>
                  <a:pt x="24528239" y="20183128"/>
                  <a:pt x="24525327" y="20214880"/>
                </a:cubicBezTo>
                <a:cubicBezTo>
                  <a:pt x="24518183" y="20249008"/>
                  <a:pt x="24534851" y="20280760"/>
                  <a:pt x="24525327" y="20310128"/>
                </a:cubicBezTo>
                <a:cubicBezTo>
                  <a:pt x="24499135" y="20347436"/>
                  <a:pt x="24453891" y="20365692"/>
                  <a:pt x="24432459" y="20400616"/>
                </a:cubicBezTo>
                <a:cubicBezTo>
                  <a:pt x="24415259" y="20441628"/>
                  <a:pt x="24414731" y="20511212"/>
                  <a:pt x="24378483" y="20545080"/>
                </a:cubicBezTo>
                <a:cubicBezTo>
                  <a:pt x="24307575" y="20581060"/>
                  <a:pt x="24203331" y="20550372"/>
                  <a:pt x="24163379" y="20576828"/>
                </a:cubicBezTo>
                <a:cubicBezTo>
                  <a:pt x="24124747" y="20668108"/>
                  <a:pt x="24164703" y="20780824"/>
                  <a:pt x="24118927" y="20843528"/>
                </a:cubicBezTo>
                <a:cubicBezTo>
                  <a:pt x="24051195" y="20905968"/>
                  <a:pt x="23964411" y="20954124"/>
                  <a:pt x="23880011" y="20952272"/>
                </a:cubicBezTo>
                <a:cubicBezTo>
                  <a:pt x="23822859" y="20937456"/>
                  <a:pt x="23810951" y="20882156"/>
                  <a:pt x="23763327" y="20862580"/>
                </a:cubicBezTo>
                <a:cubicBezTo>
                  <a:pt x="23712527" y="20844588"/>
                  <a:pt x="23623631" y="20867076"/>
                  <a:pt x="23610931" y="20837180"/>
                </a:cubicBezTo>
                <a:cubicBezTo>
                  <a:pt x="23598231" y="20813632"/>
                  <a:pt x="23654191" y="20777648"/>
                  <a:pt x="23699039" y="20728436"/>
                </a:cubicBezTo>
                <a:cubicBezTo>
                  <a:pt x="23743879" y="20679224"/>
                  <a:pt x="23828151" y="20577624"/>
                  <a:pt x="23880007" y="20541904"/>
                </a:cubicBezTo>
                <a:cubicBezTo>
                  <a:pt x="23926575" y="20515180"/>
                  <a:pt x="23946947" y="20528940"/>
                  <a:pt x="23998279" y="20506980"/>
                </a:cubicBezTo>
                <a:cubicBezTo>
                  <a:pt x="24056487" y="20477080"/>
                  <a:pt x="24117075" y="20442420"/>
                  <a:pt x="24158615" y="20360136"/>
                </a:cubicBezTo>
                <a:cubicBezTo>
                  <a:pt x="24176607" y="20330768"/>
                  <a:pt x="24170787" y="20284728"/>
                  <a:pt x="24188779" y="20252980"/>
                </a:cubicBezTo>
                <a:cubicBezTo>
                  <a:pt x="24210207" y="20218320"/>
                  <a:pt x="24264447" y="20199004"/>
                  <a:pt x="24303871" y="20159316"/>
                </a:cubicBezTo>
                <a:cubicBezTo>
                  <a:pt x="24345675" y="20124392"/>
                  <a:pt x="24376631" y="20007180"/>
                  <a:pt x="24425315" y="20014852"/>
                </a:cubicBezTo>
                <a:close/>
                <a:moveTo>
                  <a:pt x="21073579" y="19990916"/>
                </a:moveTo>
                <a:cubicBezTo>
                  <a:pt x="21115511" y="19997392"/>
                  <a:pt x="21159119" y="20047396"/>
                  <a:pt x="21201387" y="20054540"/>
                </a:cubicBezTo>
                <a:cubicBezTo>
                  <a:pt x="21250599" y="20049780"/>
                  <a:pt x="21285523" y="20028348"/>
                  <a:pt x="21341879" y="20016440"/>
                </a:cubicBezTo>
                <a:cubicBezTo>
                  <a:pt x="21399027" y="20006916"/>
                  <a:pt x="21432367" y="20009296"/>
                  <a:pt x="21470467" y="20030728"/>
                </a:cubicBezTo>
                <a:cubicBezTo>
                  <a:pt x="21485551" y="20056128"/>
                  <a:pt x="21481579" y="20079148"/>
                  <a:pt x="21477611" y="20106928"/>
                </a:cubicBezTo>
                <a:cubicBezTo>
                  <a:pt x="21460943" y="20137884"/>
                  <a:pt x="21427603" y="20161696"/>
                  <a:pt x="21427603" y="20199796"/>
                </a:cubicBezTo>
                <a:cubicBezTo>
                  <a:pt x="21416491" y="20243452"/>
                  <a:pt x="21436335" y="20299016"/>
                  <a:pt x="21418077" y="20337912"/>
                </a:cubicBezTo>
                <a:cubicBezTo>
                  <a:pt x="21391091" y="20348228"/>
                  <a:pt x="21364103" y="20329972"/>
                  <a:pt x="21337115" y="20340292"/>
                </a:cubicBezTo>
                <a:cubicBezTo>
                  <a:pt x="21303779" y="20361724"/>
                  <a:pt x="21277583" y="20423636"/>
                  <a:pt x="21213291" y="20416492"/>
                </a:cubicBezTo>
                <a:cubicBezTo>
                  <a:pt x="21154555" y="20402204"/>
                  <a:pt x="21191067" y="20359340"/>
                  <a:pt x="21156143" y="20330768"/>
                </a:cubicBezTo>
                <a:cubicBezTo>
                  <a:pt x="21132331" y="20305368"/>
                  <a:pt x="21087087" y="20299016"/>
                  <a:pt x="21072799" y="20259328"/>
                </a:cubicBezTo>
                <a:cubicBezTo>
                  <a:pt x="21056131" y="20208528"/>
                  <a:pt x="21082323" y="20195828"/>
                  <a:pt x="21087087" y="20164080"/>
                </a:cubicBezTo>
                <a:cubicBezTo>
                  <a:pt x="21092643" y="20117248"/>
                  <a:pt x="21000567" y="20068036"/>
                  <a:pt x="21032315" y="20002152"/>
                </a:cubicBezTo>
                <a:cubicBezTo>
                  <a:pt x="21045811" y="19991436"/>
                  <a:pt x="21059601" y="19988760"/>
                  <a:pt x="21073579" y="19990916"/>
                </a:cubicBezTo>
                <a:close/>
                <a:moveTo>
                  <a:pt x="28818011" y="19695796"/>
                </a:moveTo>
                <a:cubicBezTo>
                  <a:pt x="28830635" y="19695796"/>
                  <a:pt x="28840871" y="19706032"/>
                  <a:pt x="28840871" y="19718656"/>
                </a:cubicBezTo>
                <a:cubicBezTo>
                  <a:pt x="28840871" y="19731280"/>
                  <a:pt x="28830635" y="19741516"/>
                  <a:pt x="28818011" y="19741516"/>
                </a:cubicBezTo>
                <a:cubicBezTo>
                  <a:pt x="28805387" y="19741516"/>
                  <a:pt x="28795151" y="19731280"/>
                  <a:pt x="28795151" y="19718656"/>
                </a:cubicBezTo>
                <a:cubicBezTo>
                  <a:pt x="28795151" y="19706032"/>
                  <a:pt x="28805387" y="19695796"/>
                  <a:pt x="28818011" y="19695796"/>
                </a:cubicBezTo>
                <a:close/>
                <a:moveTo>
                  <a:pt x="16059208" y="19464340"/>
                </a:moveTo>
                <a:cubicBezTo>
                  <a:pt x="16061590" y="19465132"/>
                  <a:pt x="16064155" y="19465500"/>
                  <a:pt x="16066353" y="19466720"/>
                </a:cubicBezTo>
                <a:cubicBezTo>
                  <a:pt x="16071357" y="19469500"/>
                  <a:pt x="16080640" y="19476244"/>
                  <a:pt x="16080640" y="19476244"/>
                </a:cubicBezTo>
                <a:cubicBezTo>
                  <a:pt x="16081763" y="19479612"/>
                  <a:pt x="16085402" y="19489924"/>
                  <a:pt x="16085402" y="19492912"/>
                </a:cubicBezTo>
                <a:cubicBezTo>
                  <a:pt x="16085402" y="19496960"/>
                  <a:pt x="16084002" y="19500892"/>
                  <a:pt x="16083020" y="19504820"/>
                </a:cubicBezTo>
                <a:cubicBezTo>
                  <a:pt x="16082411" y="19507256"/>
                  <a:pt x="16082415" y="19510188"/>
                  <a:pt x="16080640" y="19511964"/>
                </a:cubicBezTo>
                <a:cubicBezTo>
                  <a:pt x="16078129" y="19514472"/>
                  <a:pt x="16074195" y="19514964"/>
                  <a:pt x="16071113" y="19516728"/>
                </a:cubicBezTo>
                <a:cubicBezTo>
                  <a:pt x="16060470" y="19522808"/>
                  <a:pt x="16063175" y="19524664"/>
                  <a:pt x="16061590" y="19526252"/>
                </a:cubicBezTo>
                <a:cubicBezTo>
                  <a:pt x="16055239" y="19523076"/>
                  <a:pt x="16049003" y="19519664"/>
                  <a:pt x="16042540" y="19516728"/>
                </a:cubicBezTo>
                <a:cubicBezTo>
                  <a:pt x="16040256" y="19515688"/>
                  <a:pt x="16037171" y="19516120"/>
                  <a:pt x="16035394" y="19514344"/>
                </a:cubicBezTo>
                <a:cubicBezTo>
                  <a:pt x="16033620" y="19512568"/>
                  <a:pt x="16034136" y="19509448"/>
                  <a:pt x="16033016" y="19507200"/>
                </a:cubicBezTo>
                <a:cubicBezTo>
                  <a:pt x="16031735" y="19504640"/>
                  <a:pt x="16029839" y="19502440"/>
                  <a:pt x="16028251" y="19500056"/>
                </a:cubicBezTo>
                <a:cubicBezTo>
                  <a:pt x="16029167" y="19494572"/>
                  <a:pt x="16030083" y="19484488"/>
                  <a:pt x="16033016" y="19478628"/>
                </a:cubicBezTo>
                <a:cubicBezTo>
                  <a:pt x="16034295" y="19476068"/>
                  <a:pt x="16035349" y="19473000"/>
                  <a:pt x="16037777" y="19471484"/>
                </a:cubicBezTo>
                <a:cubicBezTo>
                  <a:pt x="16042033" y="19468820"/>
                  <a:pt x="16047301" y="19468308"/>
                  <a:pt x="16052065" y="19466720"/>
                </a:cubicBezTo>
                <a:close/>
                <a:moveTo>
                  <a:pt x="27155899" y="19443384"/>
                </a:moveTo>
                <a:cubicBezTo>
                  <a:pt x="27168523" y="19443384"/>
                  <a:pt x="27178759" y="19453620"/>
                  <a:pt x="27178759" y="19466244"/>
                </a:cubicBezTo>
                <a:cubicBezTo>
                  <a:pt x="27178759" y="19478868"/>
                  <a:pt x="27168523" y="19489104"/>
                  <a:pt x="27155899" y="19489104"/>
                </a:cubicBezTo>
                <a:cubicBezTo>
                  <a:pt x="27143275" y="19489104"/>
                  <a:pt x="27133039" y="19478868"/>
                  <a:pt x="27133039" y="19466244"/>
                </a:cubicBezTo>
                <a:cubicBezTo>
                  <a:pt x="27133039" y="19453620"/>
                  <a:pt x="27143275" y="19443384"/>
                  <a:pt x="27155899" y="19443384"/>
                </a:cubicBezTo>
                <a:close/>
                <a:moveTo>
                  <a:pt x="28898975" y="19438620"/>
                </a:moveTo>
                <a:cubicBezTo>
                  <a:pt x="28911599" y="19438620"/>
                  <a:pt x="28921835" y="19448856"/>
                  <a:pt x="28921835" y="19461480"/>
                </a:cubicBezTo>
                <a:cubicBezTo>
                  <a:pt x="28921835" y="19474108"/>
                  <a:pt x="28911599" y="19484340"/>
                  <a:pt x="28898975" y="19484340"/>
                </a:cubicBezTo>
                <a:cubicBezTo>
                  <a:pt x="28886351" y="19484340"/>
                  <a:pt x="28876115" y="19474108"/>
                  <a:pt x="28876115" y="19461480"/>
                </a:cubicBezTo>
                <a:cubicBezTo>
                  <a:pt x="28876115" y="19448856"/>
                  <a:pt x="28886351" y="19438620"/>
                  <a:pt x="28898975" y="19438620"/>
                </a:cubicBezTo>
                <a:close/>
                <a:moveTo>
                  <a:pt x="31830851" y="19407532"/>
                </a:moveTo>
                <a:cubicBezTo>
                  <a:pt x="31837995" y="19408328"/>
                  <a:pt x="31845231" y="19408504"/>
                  <a:pt x="31852279" y="19409916"/>
                </a:cubicBezTo>
                <a:cubicBezTo>
                  <a:pt x="31857203" y="19410900"/>
                  <a:pt x="31861807" y="19413088"/>
                  <a:pt x="31866567" y="19414676"/>
                </a:cubicBezTo>
                <a:lnTo>
                  <a:pt x="31873711" y="19417056"/>
                </a:lnTo>
                <a:cubicBezTo>
                  <a:pt x="31876091" y="19418644"/>
                  <a:pt x="31879067" y="19419584"/>
                  <a:pt x="31880855" y="19421820"/>
                </a:cubicBezTo>
                <a:cubicBezTo>
                  <a:pt x="31882423" y="19423780"/>
                  <a:pt x="31883235" y="19426456"/>
                  <a:pt x="31883235" y="19428964"/>
                </a:cubicBezTo>
                <a:cubicBezTo>
                  <a:pt x="31883235" y="19435568"/>
                  <a:pt x="31884323" y="19453336"/>
                  <a:pt x="31876091" y="19459920"/>
                </a:cubicBezTo>
                <a:cubicBezTo>
                  <a:pt x="31874131" y="19461488"/>
                  <a:pt x="31871331" y="19461508"/>
                  <a:pt x="31868951" y="19462300"/>
                </a:cubicBezTo>
                <a:cubicBezTo>
                  <a:pt x="31863463" y="19465960"/>
                  <a:pt x="31861235" y="19468352"/>
                  <a:pt x="31854663" y="19469444"/>
                </a:cubicBezTo>
                <a:cubicBezTo>
                  <a:pt x="31852311" y="19469836"/>
                  <a:pt x="31844739" y="19469444"/>
                  <a:pt x="31842755" y="19469444"/>
                </a:cubicBezTo>
                <a:cubicBezTo>
                  <a:pt x="31836407" y="19467064"/>
                  <a:pt x="31829519" y="19465792"/>
                  <a:pt x="31823707" y="19462300"/>
                </a:cubicBezTo>
                <a:cubicBezTo>
                  <a:pt x="31821251" y="19460828"/>
                  <a:pt x="31820223" y="19457716"/>
                  <a:pt x="31818943" y="19455156"/>
                </a:cubicBezTo>
                <a:cubicBezTo>
                  <a:pt x="31816503" y="19450276"/>
                  <a:pt x="31815087" y="19440636"/>
                  <a:pt x="31814179" y="19436108"/>
                </a:cubicBezTo>
                <a:cubicBezTo>
                  <a:pt x="31814975" y="19428172"/>
                  <a:pt x="31812543" y="19419184"/>
                  <a:pt x="31816563" y="19412296"/>
                </a:cubicBezTo>
                <a:cubicBezTo>
                  <a:pt x="31819091" y="19407960"/>
                  <a:pt x="31830851" y="19407532"/>
                  <a:pt x="31830851" y="19407532"/>
                </a:cubicBezTo>
                <a:close/>
                <a:moveTo>
                  <a:pt x="20113451" y="19230404"/>
                </a:moveTo>
                <a:cubicBezTo>
                  <a:pt x="20124863" y="19230776"/>
                  <a:pt x="20135379" y="19231224"/>
                  <a:pt x="20144111" y="19230628"/>
                </a:cubicBezTo>
                <a:cubicBezTo>
                  <a:pt x="20182739" y="19228512"/>
                  <a:pt x="20216607" y="19226396"/>
                  <a:pt x="20245711" y="19252852"/>
                </a:cubicBezTo>
                <a:cubicBezTo>
                  <a:pt x="20235655" y="19289368"/>
                  <a:pt x="20177975" y="19306828"/>
                  <a:pt x="20129823" y="19312384"/>
                </a:cubicBezTo>
                <a:cubicBezTo>
                  <a:pt x="20086167" y="19308944"/>
                  <a:pt x="20009175" y="19300744"/>
                  <a:pt x="20010759" y="19259204"/>
                </a:cubicBezTo>
                <a:cubicBezTo>
                  <a:pt x="20036955" y="19228840"/>
                  <a:pt x="20079221" y="19229288"/>
                  <a:pt x="20113451" y="19230404"/>
                </a:cubicBezTo>
                <a:close/>
                <a:moveTo>
                  <a:pt x="24551523" y="19054416"/>
                </a:moveTo>
                <a:cubicBezTo>
                  <a:pt x="24572951" y="19054416"/>
                  <a:pt x="24584859" y="19068704"/>
                  <a:pt x="24594383" y="19090136"/>
                </a:cubicBezTo>
                <a:cubicBezTo>
                  <a:pt x="24599943" y="19116328"/>
                  <a:pt x="24584067" y="19137760"/>
                  <a:pt x="24589623" y="19161572"/>
                </a:cubicBezTo>
                <a:cubicBezTo>
                  <a:pt x="24606291" y="19187764"/>
                  <a:pt x="24672967" y="19187768"/>
                  <a:pt x="24711067" y="19225868"/>
                </a:cubicBezTo>
                <a:cubicBezTo>
                  <a:pt x="24715827" y="19253648"/>
                  <a:pt x="24682491" y="19274284"/>
                  <a:pt x="24682491" y="19302068"/>
                </a:cubicBezTo>
                <a:cubicBezTo>
                  <a:pt x="24688843" y="19329848"/>
                  <a:pt x="24702335" y="19352868"/>
                  <a:pt x="24730115" y="19371124"/>
                </a:cubicBezTo>
                <a:cubicBezTo>
                  <a:pt x="24753135" y="19382236"/>
                  <a:pt x="24771391" y="19369536"/>
                  <a:pt x="24792027" y="19368740"/>
                </a:cubicBezTo>
                <a:cubicBezTo>
                  <a:pt x="24825367" y="19372708"/>
                  <a:pt x="24842035" y="19393348"/>
                  <a:pt x="24863467" y="19430652"/>
                </a:cubicBezTo>
                <a:cubicBezTo>
                  <a:pt x="24865055" y="19455260"/>
                  <a:pt x="24849971" y="19475104"/>
                  <a:pt x="24853943" y="19497328"/>
                </a:cubicBezTo>
                <a:cubicBezTo>
                  <a:pt x="24865055" y="19544952"/>
                  <a:pt x="24919027" y="19606868"/>
                  <a:pt x="24958715" y="19647348"/>
                </a:cubicBezTo>
                <a:cubicBezTo>
                  <a:pt x="24976179" y="19656872"/>
                  <a:pt x="24986499" y="19656872"/>
                  <a:pt x="25011103" y="19654492"/>
                </a:cubicBezTo>
                <a:cubicBezTo>
                  <a:pt x="25049999" y="19637028"/>
                  <a:pt x="25081747" y="19569560"/>
                  <a:pt x="25134927" y="19537808"/>
                </a:cubicBezTo>
                <a:cubicBezTo>
                  <a:pt x="25150803" y="19544160"/>
                  <a:pt x="25166679" y="19529080"/>
                  <a:pt x="25182555" y="19556860"/>
                </a:cubicBezTo>
                <a:cubicBezTo>
                  <a:pt x="25196839" y="19609248"/>
                  <a:pt x="25192079" y="19656872"/>
                  <a:pt x="25182555" y="19706880"/>
                </a:cubicBezTo>
                <a:cubicBezTo>
                  <a:pt x="25145247" y="19738628"/>
                  <a:pt x="25103179" y="19741804"/>
                  <a:pt x="25077779" y="19773552"/>
                </a:cubicBezTo>
                <a:cubicBezTo>
                  <a:pt x="25054759" y="19800540"/>
                  <a:pt x="25081747" y="19825148"/>
                  <a:pt x="25061111" y="19852136"/>
                </a:cubicBezTo>
                <a:cubicBezTo>
                  <a:pt x="25014279" y="19873568"/>
                  <a:pt x="24974591" y="19816416"/>
                  <a:pt x="24942047" y="19837848"/>
                </a:cubicBezTo>
                <a:cubicBezTo>
                  <a:pt x="24920615" y="19890236"/>
                  <a:pt x="24968243" y="19923572"/>
                  <a:pt x="24949191" y="19966436"/>
                </a:cubicBezTo>
                <a:cubicBezTo>
                  <a:pt x="24911887" y="20007708"/>
                  <a:pt x="24762659" y="20132328"/>
                  <a:pt x="24708683" y="20125980"/>
                </a:cubicBezTo>
                <a:cubicBezTo>
                  <a:pt x="24683287" y="20083908"/>
                  <a:pt x="24703127" y="20041840"/>
                  <a:pt x="24703923" y="19999772"/>
                </a:cubicBezTo>
                <a:cubicBezTo>
                  <a:pt x="24711067" y="19970404"/>
                  <a:pt x="24730115" y="19948180"/>
                  <a:pt x="24725355" y="19911668"/>
                </a:cubicBezTo>
                <a:cubicBezTo>
                  <a:pt x="24661059" y="19867216"/>
                  <a:pt x="24546759" y="19901348"/>
                  <a:pt x="24539615" y="19849752"/>
                </a:cubicBezTo>
                <a:cubicBezTo>
                  <a:pt x="24539615" y="19798160"/>
                  <a:pt x="24615815" y="19756092"/>
                  <a:pt x="24653915" y="19709260"/>
                </a:cubicBezTo>
                <a:cubicBezTo>
                  <a:pt x="24676143" y="19679892"/>
                  <a:pt x="24710271" y="19662428"/>
                  <a:pt x="24720591" y="19621152"/>
                </a:cubicBezTo>
                <a:cubicBezTo>
                  <a:pt x="24715827" y="19596548"/>
                  <a:pt x="24687255" y="19571940"/>
                  <a:pt x="24677727" y="19540192"/>
                </a:cubicBezTo>
                <a:cubicBezTo>
                  <a:pt x="24665031" y="19508440"/>
                  <a:pt x="24690427" y="19479072"/>
                  <a:pt x="24682491" y="19437796"/>
                </a:cubicBezTo>
                <a:cubicBezTo>
                  <a:pt x="24665823" y="19376680"/>
                  <a:pt x="24592003" y="19315560"/>
                  <a:pt x="24568191" y="19247296"/>
                </a:cubicBezTo>
                <a:cubicBezTo>
                  <a:pt x="24554699" y="19219516"/>
                  <a:pt x="24555491" y="19191736"/>
                  <a:pt x="24549139" y="19163952"/>
                </a:cubicBezTo>
                <a:cubicBezTo>
                  <a:pt x="24547555" y="19127440"/>
                  <a:pt x="24507867" y="19095692"/>
                  <a:pt x="24551523" y="19054416"/>
                </a:cubicBezTo>
                <a:close/>
                <a:moveTo>
                  <a:pt x="24473023" y="18986184"/>
                </a:moveTo>
                <a:cubicBezTo>
                  <a:pt x="24485647" y="18986184"/>
                  <a:pt x="24495883" y="18996420"/>
                  <a:pt x="24495883" y="19009044"/>
                </a:cubicBezTo>
                <a:cubicBezTo>
                  <a:pt x="24495883" y="19021668"/>
                  <a:pt x="24485647" y="19031904"/>
                  <a:pt x="24473023" y="19031904"/>
                </a:cubicBezTo>
                <a:cubicBezTo>
                  <a:pt x="24460399" y="19031904"/>
                  <a:pt x="24450163" y="19021668"/>
                  <a:pt x="24450163" y="19009044"/>
                </a:cubicBezTo>
                <a:cubicBezTo>
                  <a:pt x="24450163" y="18996420"/>
                  <a:pt x="24460399" y="18986184"/>
                  <a:pt x="24473023" y="18986184"/>
                </a:cubicBezTo>
                <a:close/>
                <a:moveTo>
                  <a:pt x="26171647" y="18833784"/>
                </a:moveTo>
                <a:cubicBezTo>
                  <a:pt x="26184275" y="18833784"/>
                  <a:pt x="26194507" y="18844020"/>
                  <a:pt x="26194507" y="18856644"/>
                </a:cubicBezTo>
                <a:cubicBezTo>
                  <a:pt x="26194507" y="18869268"/>
                  <a:pt x="26184275" y="18879504"/>
                  <a:pt x="26171647" y="18879504"/>
                </a:cubicBezTo>
                <a:cubicBezTo>
                  <a:pt x="26159023" y="18879504"/>
                  <a:pt x="26148787" y="18869268"/>
                  <a:pt x="26148787" y="18856644"/>
                </a:cubicBezTo>
                <a:cubicBezTo>
                  <a:pt x="26148787" y="18844020"/>
                  <a:pt x="26159023" y="18833784"/>
                  <a:pt x="26171647" y="18833784"/>
                </a:cubicBezTo>
                <a:close/>
                <a:moveTo>
                  <a:pt x="25609675" y="18652808"/>
                </a:moveTo>
                <a:cubicBezTo>
                  <a:pt x="25622299" y="18652808"/>
                  <a:pt x="25632535" y="18663044"/>
                  <a:pt x="25632535" y="18675668"/>
                </a:cubicBezTo>
                <a:cubicBezTo>
                  <a:pt x="25632535" y="18688296"/>
                  <a:pt x="25622299" y="18698528"/>
                  <a:pt x="25609675" y="18698528"/>
                </a:cubicBezTo>
                <a:cubicBezTo>
                  <a:pt x="25597047" y="18698528"/>
                  <a:pt x="25586815" y="18688296"/>
                  <a:pt x="25586815" y="18675668"/>
                </a:cubicBezTo>
                <a:cubicBezTo>
                  <a:pt x="25586815" y="18663044"/>
                  <a:pt x="25597047" y="18652808"/>
                  <a:pt x="25609675" y="18652808"/>
                </a:cubicBezTo>
                <a:close/>
                <a:moveTo>
                  <a:pt x="24876247" y="18624236"/>
                </a:moveTo>
                <a:cubicBezTo>
                  <a:pt x="24888875" y="18624236"/>
                  <a:pt x="24899107" y="18634468"/>
                  <a:pt x="24899107" y="18647096"/>
                </a:cubicBezTo>
                <a:cubicBezTo>
                  <a:pt x="24899107" y="18659720"/>
                  <a:pt x="24888875" y="18669956"/>
                  <a:pt x="24876247" y="18669956"/>
                </a:cubicBezTo>
                <a:cubicBezTo>
                  <a:pt x="24863623" y="18669956"/>
                  <a:pt x="24853387" y="18659720"/>
                  <a:pt x="24853387" y="18647096"/>
                </a:cubicBezTo>
                <a:cubicBezTo>
                  <a:pt x="24853387" y="18634468"/>
                  <a:pt x="24863623" y="18624236"/>
                  <a:pt x="24876247" y="18624236"/>
                </a:cubicBezTo>
                <a:close/>
                <a:moveTo>
                  <a:pt x="25673175" y="18500408"/>
                </a:moveTo>
                <a:cubicBezTo>
                  <a:pt x="25685799" y="18500408"/>
                  <a:pt x="25696035" y="18510644"/>
                  <a:pt x="25696035" y="18523268"/>
                </a:cubicBezTo>
                <a:cubicBezTo>
                  <a:pt x="25696035" y="18535896"/>
                  <a:pt x="25685799" y="18546128"/>
                  <a:pt x="25673175" y="18546128"/>
                </a:cubicBezTo>
                <a:cubicBezTo>
                  <a:pt x="25660547" y="18546128"/>
                  <a:pt x="25650315" y="18535896"/>
                  <a:pt x="25650315" y="18523268"/>
                </a:cubicBezTo>
                <a:cubicBezTo>
                  <a:pt x="25650315" y="18510644"/>
                  <a:pt x="25660547" y="18500408"/>
                  <a:pt x="25673175" y="18500408"/>
                </a:cubicBezTo>
                <a:close/>
                <a:moveTo>
                  <a:pt x="29336079" y="18495920"/>
                </a:moveTo>
                <a:cubicBezTo>
                  <a:pt x="29343223" y="18496716"/>
                  <a:pt x="29350459" y="18496892"/>
                  <a:pt x="29357507" y="18498304"/>
                </a:cubicBezTo>
                <a:cubicBezTo>
                  <a:pt x="29362431" y="18499288"/>
                  <a:pt x="29367035" y="18501476"/>
                  <a:pt x="29371795" y="18503064"/>
                </a:cubicBezTo>
                <a:lnTo>
                  <a:pt x="29378939" y="18505444"/>
                </a:lnTo>
                <a:cubicBezTo>
                  <a:pt x="29381319" y="18507032"/>
                  <a:pt x="29384295" y="18507972"/>
                  <a:pt x="29386083" y="18510208"/>
                </a:cubicBezTo>
                <a:cubicBezTo>
                  <a:pt x="29387651" y="18512168"/>
                  <a:pt x="29388463" y="18514844"/>
                  <a:pt x="29388463" y="18517352"/>
                </a:cubicBezTo>
                <a:cubicBezTo>
                  <a:pt x="29388463" y="18523956"/>
                  <a:pt x="29389551" y="18541724"/>
                  <a:pt x="29381319" y="18548308"/>
                </a:cubicBezTo>
                <a:cubicBezTo>
                  <a:pt x="29379359" y="18549876"/>
                  <a:pt x="29376559" y="18549896"/>
                  <a:pt x="29374179" y="18550688"/>
                </a:cubicBezTo>
                <a:cubicBezTo>
                  <a:pt x="29368691" y="18554348"/>
                  <a:pt x="29366463" y="18556740"/>
                  <a:pt x="29359891" y="18557832"/>
                </a:cubicBezTo>
                <a:cubicBezTo>
                  <a:pt x="29357539" y="18558224"/>
                  <a:pt x="29349967" y="18557832"/>
                  <a:pt x="29347983" y="18557832"/>
                </a:cubicBezTo>
                <a:cubicBezTo>
                  <a:pt x="29341635" y="18555452"/>
                  <a:pt x="29334747" y="18554180"/>
                  <a:pt x="29328935" y="18550688"/>
                </a:cubicBezTo>
                <a:cubicBezTo>
                  <a:pt x="29326479" y="18549216"/>
                  <a:pt x="29325451" y="18546104"/>
                  <a:pt x="29324171" y="18543544"/>
                </a:cubicBezTo>
                <a:cubicBezTo>
                  <a:pt x="29321731" y="18538664"/>
                  <a:pt x="29320315" y="18529024"/>
                  <a:pt x="29319407" y="18524496"/>
                </a:cubicBezTo>
                <a:cubicBezTo>
                  <a:pt x="29320203" y="18516560"/>
                  <a:pt x="29317771" y="18507572"/>
                  <a:pt x="29321791" y="18500684"/>
                </a:cubicBezTo>
                <a:cubicBezTo>
                  <a:pt x="29324319" y="18496348"/>
                  <a:pt x="29336079" y="18495920"/>
                  <a:pt x="29336079" y="18495920"/>
                </a:cubicBezTo>
                <a:close/>
                <a:moveTo>
                  <a:pt x="33883835" y="18404808"/>
                </a:moveTo>
                <a:cubicBezTo>
                  <a:pt x="33890979" y="18405600"/>
                  <a:pt x="33898219" y="18405780"/>
                  <a:pt x="33905267" y="18407188"/>
                </a:cubicBezTo>
                <a:cubicBezTo>
                  <a:pt x="33910191" y="18408176"/>
                  <a:pt x="33914791" y="18410364"/>
                  <a:pt x="33919555" y="18411952"/>
                </a:cubicBezTo>
                <a:lnTo>
                  <a:pt x="33926699" y="18414332"/>
                </a:lnTo>
                <a:cubicBezTo>
                  <a:pt x="33929079" y="18415920"/>
                  <a:pt x="33932055" y="18416860"/>
                  <a:pt x="33933843" y="18419096"/>
                </a:cubicBezTo>
                <a:cubicBezTo>
                  <a:pt x="33935411" y="18421056"/>
                  <a:pt x="33936223" y="18423728"/>
                  <a:pt x="33936223" y="18426240"/>
                </a:cubicBezTo>
                <a:cubicBezTo>
                  <a:pt x="33936223" y="18432844"/>
                  <a:pt x="33937311" y="18450612"/>
                  <a:pt x="33929079" y="18457196"/>
                </a:cubicBezTo>
                <a:cubicBezTo>
                  <a:pt x="33927119" y="18458764"/>
                  <a:pt x="33924319" y="18458784"/>
                  <a:pt x="33921935" y="18459576"/>
                </a:cubicBezTo>
                <a:cubicBezTo>
                  <a:pt x="33916451" y="18463236"/>
                  <a:pt x="33914223" y="18465624"/>
                  <a:pt x="33907647" y="18466720"/>
                </a:cubicBezTo>
                <a:cubicBezTo>
                  <a:pt x="33905299" y="18467112"/>
                  <a:pt x="33897727" y="18466720"/>
                  <a:pt x="33895743" y="18466720"/>
                </a:cubicBezTo>
                <a:cubicBezTo>
                  <a:pt x="33889391" y="18464340"/>
                  <a:pt x="33882507" y="18463064"/>
                  <a:pt x="33876691" y="18459576"/>
                </a:cubicBezTo>
                <a:cubicBezTo>
                  <a:pt x="33874239" y="18458104"/>
                  <a:pt x="33873211" y="18454992"/>
                  <a:pt x="33871931" y="18452432"/>
                </a:cubicBezTo>
                <a:cubicBezTo>
                  <a:pt x="33869487" y="18447552"/>
                  <a:pt x="33868071" y="18437912"/>
                  <a:pt x="33867167" y="18433384"/>
                </a:cubicBezTo>
                <a:cubicBezTo>
                  <a:pt x="33867963" y="18425444"/>
                  <a:pt x="33865531" y="18416460"/>
                  <a:pt x="33869547" y="18409572"/>
                </a:cubicBezTo>
                <a:cubicBezTo>
                  <a:pt x="33872079" y="18405236"/>
                  <a:pt x="33883835" y="18404808"/>
                  <a:pt x="33883835" y="18404808"/>
                </a:cubicBezTo>
                <a:close/>
                <a:moveTo>
                  <a:pt x="30120939" y="18297800"/>
                </a:moveTo>
                <a:cubicBezTo>
                  <a:pt x="30128083" y="18298596"/>
                  <a:pt x="30135319" y="18298772"/>
                  <a:pt x="30142367" y="18300184"/>
                </a:cubicBezTo>
                <a:cubicBezTo>
                  <a:pt x="30147291" y="18301168"/>
                  <a:pt x="30151895" y="18303356"/>
                  <a:pt x="30156655" y="18304944"/>
                </a:cubicBezTo>
                <a:lnTo>
                  <a:pt x="30163799" y="18307324"/>
                </a:lnTo>
                <a:cubicBezTo>
                  <a:pt x="30166179" y="18308912"/>
                  <a:pt x="30169155" y="18309852"/>
                  <a:pt x="30170943" y="18312088"/>
                </a:cubicBezTo>
                <a:cubicBezTo>
                  <a:pt x="30172511" y="18314048"/>
                  <a:pt x="30173323" y="18316724"/>
                  <a:pt x="30173323" y="18319232"/>
                </a:cubicBezTo>
                <a:cubicBezTo>
                  <a:pt x="30173323" y="18325836"/>
                  <a:pt x="30174411" y="18343604"/>
                  <a:pt x="30166179" y="18350188"/>
                </a:cubicBezTo>
                <a:cubicBezTo>
                  <a:pt x="30164219" y="18351756"/>
                  <a:pt x="30161419" y="18351776"/>
                  <a:pt x="30159039" y="18352568"/>
                </a:cubicBezTo>
                <a:cubicBezTo>
                  <a:pt x="30153551" y="18356228"/>
                  <a:pt x="30151323" y="18358620"/>
                  <a:pt x="30144751" y="18359712"/>
                </a:cubicBezTo>
                <a:cubicBezTo>
                  <a:pt x="30142399" y="18360104"/>
                  <a:pt x="30134827" y="18359712"/>
                  <a:pt x="30132843" y="18359712"/>
                </a:cubicBezTo>
                <a:cubicBezTo>
                  <a:pt x="30126495" y="18357332"/>
                  <a:pt x="30119607" y="18356060"/>
                  <a:pt x="30113795" y="18352568"/>
                </a:cubicBezTo>
                <a:cubicBezTo>
                  <a:pt x="30111339" y="18351096"/>
                  <a:pt x="30110311" y="18347984"/>
                  <a:pt x="30109031" y="18345424"/>
                </a:cubicBezTo>
                <a:cubicBezTo>
                  <a:pt x="30106591" y="18340544"/>
                  <a:pt x="30105175" y="18330904"/>
                  <a:pt x="30104267" y="18326376"/>
                </a:cubicBezTo>
                <a:cubicBezTo>
                  <a:pt x="30105063" y="18318440"/>
                  <a:pt x="30102631" y="18309452"/>
                  <a:pt x="30106651" y="18302564"/>
                </a:cubicBezTo>
                <a:cubicBezTo>
                  <a:pt x="30109179" y="18298228"/>
                  <a:pt x="30120939" y="18297800"/>
                  <a:pt x="30120939" y="18297800"/>
                </a:cubicBezTo>
                <a:close/>
                <a:moveTo>
                  <a:pt x="25755723" y="18297208"/>
                </a:moveTo>
                <a:cubicBezTo>
                  <a:pt x="25768347" y="18297208"/>
                  <a:pt x="25778583" y="18307444"/>
                  <a:pt x="25778583" y="18320068"/>
                </a:cubicBezTo>
                <a:cubicBezTo>
                  <a:pt x="25778583" y="18332696"/>
                  <a:pt x="25768347" y="18342928"/>
                  <a:pt x="25755723" y="18342928"/>
                </a:cubicBezTo>
                <a:cubicBezTo>
                  <a:pt x="25743099" y="18342928"/>
                  <a:pt x="25732863" y="18332696"/>
                  <a:pt x="25732863" y="18320068"/>
                </a:cubicBezTo>
                <a:cubicBezTo>
                  <a:pt x="25732863" y="18307444"/>
                  <a:pt x="25743099" y="18297208"/>
                  <a:pt x="25755723" y="18297208"/>
                </a:cubicBezTo>
                <a:close/>
                <a:moveTo>
                  <a:pt x="23971375" y="18271808"/>
                </a:moveTo>
                <a:cubicBezTo>
                  <a:pt x="23983999" y="18271808"/>
                  <a:pt x="23994235" y="18282044"/>
                  <a:pt x="23994235" y="18294668"/>
                </a:cubicBezTo>
                <a:cubicBezTo>
                  <a:pt x="23994235" y="18307296"/>
                  <a:pt x="23983999" y="18317528"/>
                  <a:pt x="23971375" y="18317528"/>
                </a:cubicBezTo>
                <a:cubicBezTo>
                  <a:pt x="23958747" y="18317528"/>
                  <a:pt x="23948515" y="18307296"/>
                  <a:pt x="23948515" y="18294668"/>
                </a:cubicBezTo>
                <a:cubicBezTo>
                  <a:pt x="23948515" y="18282044"/>
                  <a:pt x="23958747" y="18271808"/>
                  <a:pt x="23971375" y="18271808"/>
                </a:cubicBezTo>
                <a:close/>
                <a:moveTo>
                  <a:pt x="31725439" y="17959732"/>
                </a:moveTo>
                <a:cubicBezTo>
                  <a:pt x="31732583" y="17960528"/>
                  <a:pt x="31739823" y="17960704"/>
                  <a:pt x="31746871" y="17962116"/>
                </a:cubicBezTo>
                <a:cubicBezTo>
                  <a:pt x="31751791" y="17963100"/>
                  <a:pt x="31756395" y="17965288"/>
                  <a:pt x="31761155" y="17966876"/>
                </a:cubicBezTo>
                <a:lnTo>
                  <a:pt x="31768299" y="17969256"/>
                </a:lnTo>
                <a:cubicBezTo>
                  <a:pt x="31770683" y="17970844"/>
                  <a:pt x="31773655" y="17971784"/>
                  <a:pt x="31775443" y="17974020"/>
                </a:cubicBezTo>
                <a:cubicBezTo>
                  <a:pt x="31777011" y="17975980"/>
                  <a:pt x="31777827" y="17978656"/>
                  <a:pt x="31777827" y="17981164"/>
                </a:cubicBezTo>
                <a:cubicBezTo>
                  <a:pt x="31777827" y="17987768"/>
                  <a:pt x="31778915" y="18005536"/>
                  <a:pt x="31770683" y="18012120"/>
                </a:cubicBezTo>
                <a:cubicBezTo>
                  <a:pt x="31768723" y="18013688"/>
                  <a:pt x="31765919" y="18013708"/>
                  <a:pt x="31763539" y="18014500"/>
                </a:cubicBezTo>
                <a:cubicBezTo>
                  <a:pt x="31758051" y="18018160"/>
                  <a:pt x="31755823" y="18020552"/>
                  <a:pt x="31749251" y="18021644"/>
                </a:cubicBezTo>
                <a:cubicBezTo>
                  <a:pt x="31746903" y="18022036"/>
                  <a:pt x="31739327" y="18021644"/>
                  <a:pt x="31737343" y="18021644"/>
                </a:cubicBezTo>
                <a:cubicBezTo>
                  <a:pt x="31730995" y="18019264"/>
                  <a:pt x="31724111" y="18017992"/>
                  <a:pt x="31718295" y="18014500"/>
                </a:cubicBezTo>
                <a:cubicBezTo>
                  <a:pt x="31715839" y="18013028"/>
                  <a:pt x="31714811" y="18009916"/>
                  <a:pt x="31713531" y="18007356"/>
                </a:cubicBezTo>
                <a:cubicBezTo>
                  <a:pt x="31711091" y="18002476"/>
                  <a:pt x="31709675" y="17992836"/>
                  <a:pt x="31708771" y="17988308"/>
                </a:cubicBezTo>
                <a:cubicBezTo>
                  <a:pt x="31709563" y="17980372"/>
                  <a:pt x="31707131" y="17971384"/>
                  <a:pt x="31711151" y="17964496"/>
                </a:cubicBezTo>
                <a:cubicBezTo>
                  <a:pt x="31713679" y="17960160"/>
                  <a:pt x="31725439" y="17959732"/>
                  <a:pt x="31725439" y="17959732"/>
                </a:cubicBezTo>
                <a:close/>
                <a:moveTo>
                  <a:pt x="32390587" y="17907084"/>
                </a:moveTo>
                <a:cubicBezTo>
                  <a:pt x="32397731" y="17907876"/>
                  <a:pt x="32404971" y="17908056"/>
                  <a:pt x="32412019" y="17909464"/>
                </a:cubicBezTo>
                <a:cubicBezTo>
                  <a:pt x="32416939" y="17910452"/>
                  <a:pt x="32421543" y="17912640"/>
                  <a:pt x="32426303" y="17914228"/>
                </a:cubicBezTo>
                <a:lnTo>
                  <a:pt x="32433447" y="17916608"/>
                </a:lnTo>
                <a:cubicBezTo>
                  <a:pt x="32435831" y="17918196"/>
                  <a:pt x="32438803" y="17919136"/>
                  <a:pt x="32440591" y="17921372"/>
                </a:cubicBezTo>
                <a:cubicBezTo>
                  <a:pt x="32442159" y="17923332"/>
                  <a:pt x="32442975" y="17926004"/>
                  <a:pt x="32442975" y="17928516"/>
                </a:cubicBezTo>
                <a:cubicBezTo>
                  <a:pt x="32442975" y="17935120"/>
                  <a:pt x="32444063" y="17952888"/>
                  <a:pt x="32435831" y="17959472"/>
                </a:cubicBezTo>
                <a:cubicBezTo>
                  <a:pt x="32433871" y="17961040"/>
                  <a:pt x="32431067" y="17961060"/>
                  <a:pt x="32428687" y="17961852"/>
                </a:cubicBezTo>
                <a:cubicBezTo>
                  <a:pt x="32423199" y="17965512"/>
                  <a:pt x="32420971" y="17967900"/>
                  <a:pt x="32414399" y="17968996"/>
                </a:cubicBezTo>
                <a:cubicBezTo>
                  <a:pt x="32412051" y="17969388"/>
                  <a:pt x="32404475" y="17968996"/>
                  <a:pt x="32402491" y="17968996"/>
                </a:cubicBezTo>
                <a:cubicBezTo>
                  <a:pt x="32396143" y="17966616"/>
                  <a:pt x="32389259" y="17965340"/>
                  <a:pt x="32383443" y="17961852"/>
                </a:cubicBezTo>
                <a:cubicBezTo>
                  <a:pt x="32380987" y="17960380"/>
                  <a:pt x="32379959" y="17957268"/>
                  <a:pt x="32378679" y="17954708"/>
                </a:cubicBezTo>
                <a:cubicBezTo>
                  <a:pt x="32376239" y="17949828"/>
                  <a:pt x="32374823" y="17940188"/>
                  <a:pt x="32373919" y="17935660"/>
                </a:cubicBezTo>
                <a:cubicBezTo>
                  <a:pt x="32374711" y="17927720"/>
                  <a:pt x="32372279" y="17918736"/>
                  <a:pt x="32376299" y="17911848"/>
                </a:cubicBezTo>
                <a:cubicBezTo>
                  <a:pt x="32378827" y="17907512"/>
                  <a:pt x="32390587" y="17907084"/>
                  <a:pt x="32390587" y="17907084"/>
                </a:cubicBezTo>
                <a:close/>
                <a:moveTo>
                  <a:pt x="29762799" y="17688200"/>
                </a:moveTo>
                <a:cubicBezTo>
                  <a:pt x="29769943" y="17688996"/>
                  <a:pt x="29777179" y="17689172"/>
                  <a:pt x="29784227" y="17690584"/>
                </a:cubicBezTo>
                <a:cubicBezTo>
                  <a:pt x="29789151" y="17691568"/>
                  <a:pt x="29793755" y="17693756"/>
                  <a:pt x="29798515" y="17695344"/>
                </a:cubicBezTo>
                <a:lnTo>
                  <a:pt x="29805659" y="17697724"/>
                </a:lnTo>
                <a:cubicBezTo>
                  <a:pt x="29808039" y="17699312"/>
                  <a:pt x="29811015" y="17700252"/>
                  <a:pt x="29812803" y="17702488"/>
                </a:cubicBezTo>
                <a:cubicBezTo>
                  <a:pt x="29814371" y="17704448"/>
                  <a:pt x="29815183" y="17707124"/>
                  <a:pt x="29815183" y="17709632"/>
                </a:cubicBezTo>
                <a:cubicBezTo>
                  <a:pt x="29815183" y="17716236"/>
                  <a:pt x="29816271" y="17734004"/>
                  <a:pt x="29808039" y="17740588"/>
                </a:cubicBezTo>
                <a:cubicBezTo>
                  <a:pt x="29806079" y="17742156"/>
                  <a:pt x="29803279" y="17742176"/>
                  <a:pt x="29800899" y="17742968"/>
                </a:cubicBezTo>
                <a:cubicBezTo>
                  <a:pt x="29795411" y="17746628"/>
                  <a:pt x="29793183" y="17749020"/>
                  <a:pt x="29786611" y="17750112"/>
                </a:cubicBezTo>
                <a:cubicBezTo>
                  <a:pt x="29784259" y="17750504"/>
                  <a:pt x="29776687" y="17750112"/>
                  <a:pt x="29774703" y="17750112"/>
                </a:cubicBezTo>
                <a:cubicBezTo>
                  <a:pt x="29768355" y="17747732"/>
                  <a:pt x="29761467" y="17746460"/>
                  <a:pt x="29755655" y="17742968"/>
                </a:cubicBezTo>
                <a:cubicBezTo>
                  <a:pt x="29753199" y="17741496"/>
                  <a:pt x="29752171" y="17738384"/>
                  <a:pt x="29750891" y="17735824"/>
                </a:cubicBezTo>
                <a:cubicBezTo>
                  <a:pt x="29748451" y="17730944"/>
                  <a:pt x="29747035" y="17721304"/>
                  <a:pt x="29746127" y="17716776"/>
                </a:cubicBezTo>
                <a:cubicBezTo>
                  <a:pt x="29746923" y="17708840"/>
                  <a:pt x="29744491" y="17699852"/>
                  <a:pt x="29748511" y="17692964"/>
                </a:cubicBezTo>
                <a:cubicBezTo>
                  <a:pt x="29751039" y="17688628"/>
                  <a:pt x="29762799" y="17688200"/>
                  <a:pt x="29762799" y="17688200"/>
                </a:cubicBezTo>
                <a:close/>
                <a:moveTo>
                  <a:pt x="30940867" y="17562820"/>
                </a:moveTo>
                <a:cubicBezTo>
                  <a:pt x="30948011" y="17563612"/>
                  <a:pt x="30955247" y="17563792"/>
                  <a:pt x="30962295" y="17565200"/>
                </a:cubicBezTo>
                <a:cubicBezTo>
                  <a:pt x="30967219" y="17566188"/>
                  <a:pt x="30971823" y="17568376"/>
                  <a:pt x="30976583" y="17569964"/>
                </a:cubicBezTo>
                <a:lnTo>
                  <a:pt x="30983727" y="17572344"/>
                </a:lnTo>
                <a:cubicBezTo>
                  <a:pt x="30986107" y="17573932"/>
                  <a:pt x="30989083" y="17574872"/>
                  <a:pt x="30990871" y="17577108"/>
                </a:cubicBezTo>
                <a:cubicBezTo>
                  <a:pt x="30992439" y="17579068"/>
                  <a:pt x="30993251" y="17581740"/>
                  <a:pt x="30993251" y="17584252"/>
                </a:cubicBezTo>
                <a:cubicBezTo>
                  <a:pt x="30993251" y="17590856"/>
                  <a:pt x="30994339" y="17608624"/>
                  <a:pt x="30986107" y="17615208"/>
                </a:cubicBezTo>
                <a:cubicBezTo>
                  <a:pt x="30984147" y="17616776"/>
                  <a:pt x="30981347" y="17616796"/>
                  <a:pt x="30978967" y="17617588"/>
                </a:cubicBezTo>
                <a:cubicBezTo>
                  <a:pt x="30973479" y="17621248"/>
                  <a:pt x="30971251" y="17623636"/>
                  <a:pt x="30964679" y="17624732"/>
                </a:cubicBezTo>
                <a:cubicBezTo>
                  <a:pt x="30962327" y="17625124"/>
                  <a:pt x="30954755" y="17624732"/>
                  <a:pt x="30952771" y="17624732"/>
                </a:cubicBezTo>
                <a:cubicBezTo>
                  <a:pt x="30946423" y="17622352"/>
                  <a:pt x="30939535" y="17621076"/>
                  <a:pt x="30933723" y="17617588"/>
                </a:cubicBezTo>
                <a:cubicBezTo>
                  <a:pt x="30931267" y="17616116"/>
                  <a:pt x="30930239" y="17613004"/>
                  <a:pt x="30928959" y="17610444"/>
                </a:cubicBezTo>
                <a:cubicBezTo>
                  <a:pt x="30926519" y="17605564"/>
                  <a:pt x="30925103" y="17595924"/>
                  <a:pt x="30924195" y="17591396"/>
                </a:cubicBezTo>
                <a:cubicBezTo>
                  <a:pt x="30924991" y="17583456"/>
                  <a:pt x="30922559" y="17574472"/>
                  <a:pt x="30926579" y="17567584"/>
                </a:cubicBezTo>
                <a:cubicBezTo>
                  <a:pt x="30929107" y="17563248"/>
                  <a:pt x="30940867" y="17562820"/>
                  <a:pt x="30940867" y="17562820"/>
                </a:cubicBezTo>
                <a:close/>
                <a:moveTo>
                  <a:pt x="29549439" y="17528180"/>
                </a:moveTo>
                <a:cubicBezTo>
                  <a:pt x="29556583" y="17528976"/>
                  <a:pt x="29563819" y="17529152"/>
                  <a:pt x="29570867" y="17530564"/>
                </a:cubicBezTo>
                <a:cubicBezTo>
                  <a:pt x="29575791" y="17531548"/>
                  <a:pt x="29580395" y="17533736"/>
                  <a:pt x="29585155" y="17535324"/>
                </a:cubicBezTo>
                <a:lnTo>
                  <a:pt x="29592299" y="17537704"/>
                </a:lnTo>
                <a:cubicBezTo>
                  <a:pt x="29594679" y="17539292"/>
                  <a:pt x="29597655" y="17540232"/>
                  <a:pt x="29599443" y="17542468"/>
                </a:cubicBezTo>
                <a:cubicBezTo>
                  <a:pt x="29601011" y="17544428"/>
                  <a:pt x="29601823" y="17547104"/>
                  <a:pt x="29601823" y="17549612"/>
                </a:cubicBezTo>
                <a:cubicBezTo>
                  <a:pt x="29601823" y="17552916"/>
                  <a:pt x="29602095" y="17559008"/>
                  <a:pt x="29601339" y="17565096"/>
                </a:cubicBezTo>
                <a:lnTo>
                  <a:pt x="29599503" y="17569364"/>
                </a:lnTo>
                <a:lnTo>
                  <a:pt x="29604203" y="17567036"/>
                </a:lnTo>
                <a:cubicBezTo>
                  <a:pt x="29607459" y="17566388"/>
                  <a:pt x="29610399" y="17566280"/>
                  <a:pt x="29610399" y="17566280"/>
                </a:cubicBezTo>
                <a:cubicBezTo>
                  <a:pt x="29617543" y="17567076"/>
                  <a:pt x="29624779" y="17567252"/>
                  <a:pt x="29631827" y="17568664"/>
                </a:cubicBezTo>
                <a:cubicBezTo>
                  <a:pt x="29636751" y="17569648"/>
                  <a:pt x="29641355" y="17571836"/>
                  <a:pt x="29646115" y="17573424"/>
                </a:cubicBezTo>
                <a:lnTo>
                  <a:pt x="29653259" y="17575804"/>
                </a:lnTo>
                <a:cubicBezTo>
                  <a:pt x="29655639" y="17577392"/>
                  <a:pt x="29658615" y="17578332"/>
                  <a:pt x="29660403" y="17580568"/>
                </a:cubicBezTo>
                <a:cubicBezTo>
                  <a:pt x="29661971" y="17582528"/>
                  <a:pt x="29662783" y="17585204"/>
                  <a:pt x="29662783" y="17587712"/>
                </a:cubicBezTo>
                <a:cubicBezTo>
                  <a:pt x="29662783" y="17594316"/>
                  <a:pt x="29663871" y="17612084"/>
                  <a:pt x="29655639" y="17618668"/>
                </a:cubicBezTo>
                <a:cubicBezTo>
                  <a:pt x="29653679" y="17620236"/>
                  <a:pt x="29650879" y="17620256"/>
                  <a:pt x="29648499" y="17621048"/>
                </a:cubicBezTo>
                <a:cubicBezTo>
                  <a:pt x="29643011" y="17624708"/>
                  <a:pt x="29640783" y="17627100"/>
                  <a:pt x="29634211" y="17628192"/>
                </a:cubicBezTo>
                <a:cubicBezTo>
                  <a:pt x="29631859" y="17628584"/>
                  <a:pt x="29624287" y="17628192"/>
                  <a:pt x="29622303" y="17628192"/>
                </a:cubicBezTo>
                <a:cubicBezTo>
                  <a:pt x="29615955" y="17625812"/>
                  <a:pt x="29609067" y="17624540"/>
                  <a:pt x="29603255" y="17621048"/>
                </a:cubicBezTo>
                <a:cubicBezTo>
                  <a:pt x="29600799" y="17619576"/>
                  <a:pt x="29599771" y="17616464"/>
                  <a:pt x="29598491" y="17613904"/>
                </a:cubicBezTo>
                <a:cubicBezTo>
                  <a:pt x="29596051" y="17609024"/>
                  <a:pt x="29594635" y="17599384"/>
                  <a:pt x="29593727" y="17594856"/>
                </a:cubicBezTo>
                <a:lnTo>
                  <a:pt x="29595303" y="17579124"/>
                </a:lnTo>
                <a:lnTo>
                  <a:pt x="29594679" y="17580568"/>
                </a:lnTo>
                <a:cubicBezTo>
                  <a:pt x="29592719" y="17582136"/>
                  <a:pt x="29589919" y="17582156"/>
                  <a:pt x="29587539" y="17582948"/>
                </a:cubicBezTo>
                <a:cubicBezTo>
                  <a:pt x="29582051" y="17586608"/>
                  <a:pt x="29579823" y="17589000"/>
                  <a:pt x="29573251" y="17590092"/>
                </a:cubicBezTo>
                <a:cubicBezTo>
                  <a:pt x="29570899" y="17590484"/>
                  <a:pt x="29563327" y="17590092"/>
                  <a:pt x="29561343" y="17590092"/>
                </a:cubicBezTo>
                <a:cubicBezTo>
                  <a:pt x="29554995" y="17587712"/>
                  <a:pt x="29548107" y="17586440"/>
                  <a:pt x="29542295" y="17582948"/>
                </a:cubicBezTo>
                <a:cubicBezTo>
                  <a:pt x="29539839" y="17581476"/>
                  <a:pt x="29538811" y="17578364"/>
                  <a:pt x="29537531" y="17575804"/>
                </a:cubicBezTo>
                <a:cubicBezTo>
                  <a:pt x="29535091" y="17570924"/>
                  <a:pt x="29533675" y="17561284"/>
                  <a:pt x="29532767" y="17556756"/>
                </a:cubicBezTo>
                <a:cubicBezTo>
                  <a:pt x="29533563" y="17548820"/>
                  <a:pt x="29531131" y="17539832"/>
                  <a:pt x="29535151" y="17532944"/>
                </a:cubicBezTo>
                <a:cubicBezTo>
                  <a:pt x="29537679" y="17528608"/>
                  <a:pt x="29549439" y="17528180"/>
                  <a:pt x="29549439" y="17528180"/>
                </a:cubicBezTo>
                <a:close/>
                <a:moveTo>
                  <a:pt x="29686599" y="17429120"/>
                </a:moveTo>
                <a:cubicBezTo>
                  <a:pt x="29693743" y="17429916"/>
                  <a:pt x="29700979" y="17430092"/>
                  <a:pt x="29708027" y="17431504"/>
                </a:cubicBezTo>
                <a:cubicBezTo>
                  <a:pt x="29712951" y="17432488"/>
                  <a:pt x="29717555" y="17434676"/>
                  <a:pt x="29722315" y="17436264"/>
                </a:cubicBezTo>
                <a:lnTo>
                  <a:pt x="29729459" y="17438644"/>
                </a:lnTo>
                <a:cubicBezTo>
                  <a:pt x="29731839" y="17440232"/>
                  <a:pt x="29734815" y="17441172"/>
                  <a:pt x="29736603" y="17443408"/>
                </a:cubicBezTo>
                <a:cubicBezTo>
                  <a:pt x="29738171" y="17445368"/>
                  <a:pt x="29738983" y="17448044"/>
                  <a:pt x="29738983" y="17450552"/>
                </a:cubicBezTo>
                <a:cubicBezTo>
                  <a:pt x="29738983" y="17457156"/>
                  <a:pt x="29740071" y="17474924"/>
                  <a:pt x="29731839" y="17481508"/>
                </a:cubicBezTo>
                <a:cubicBezTo>
                  <a:pt x="29729879" y="17483076"/>
                  <a:pt x="29727079" y="17483096"/>
                  <a:pt x="29724699" y="17483888"/>
                </a:cubicBezTo>
                <a:cubicBezTo>
                  <a:pt x="29719211" y="17487548"/>
                  <a:pt x="29716983" y="17489940"/>
                  <a:pt x="29710411" y="17491032"/>
                </a:cubicBezTo>
                <a:cubicBezTo>
                  <a:pt x="29708059" y="17491424"/>
                  <a:pt x="29700487" y="17491032"/>
                  <a:pt x="29698503" y="17491032"/>
                </a:cubicBezTo>
                <a:cubicBezTo>
                  <a:pt x="29692155" y="17488652"/>
                  <a:pt x="29685267" y="17487380"/>
                  <a:pt x="29679455" y="17483888"/>
                </a:cubicBezTo>
                <a:cubicBezTo>
                  <a:pt x="29676999" y="17482416"/>
                  <a:pt x="29675971" y="17479304"/>
                  <a:pt x="29674691" y="17476744"/>
                </a:cubicBezTo>
                <a:cubicBezTo>
                  <a:pt x="29672251" y="17471864"/>
                  <a:pt x="29670835" y="17462224"/>
                  <a:pt x="29669927" y="17457696"/>
                </a:cubicBezTo>
                <a:cubicBezTo>
                  <a:pt x="29670723" y="17449760"/>
                  <a:pt x="29668291" y="17440772"/>
                  <a:pt x="29672311" y="17433884"/>
                </a:cubicBezTo>
                <a:cubicBezTo>
                  <a:pt x="29674839" y="17429548"/>
                  <a:pt x="29686599" y="17429120"/>
                  <a:pt x="29686599" y="17429120"/>
                </a:cubicBezTo>
                <a:close/>
                <a:moveTo>
                  <a:pt x="29473239" y="17413880"/>
                </a:moveTo>
                <a:cubicBezTo>
                  <a:pt x="29480383" y="17414676"/>
                  <a:pt x="29487619" y="17414852"/>
                  <a:pt x="29494667" y="17416264"/>
                </a:cubicBezTo>
                <a:cubicBezTo>
                  <a:pt x="29499591" y="17417248"/>
                  <a:pt x="29504195" y="17419436"/>
                  <a:pt x="29508955" y="17421024"/>
                </a:cubicBezTo>
                <a:lnTo>
                  <a:pt x="29516099" y="17423404"/>
                </a:lnTo>
                <a:cubicBezTo>
                  <a:pt x="29518479" y="17424992"/>
                  <a:pt x="29521455" y="17425932"/>
                  <a:pt x="29523243" y="17428168"/>
                </a:cubicBezTo>
                <a:cubicBezTo>
                  <a:pt x="29524811" y="17430128"/>
                  <a:pt x="29525623" y="17432804"/>
                  <a:pt x="29525623" y="17435312"/>
                </a:cubicBezTo>
                <a:cubicBezTo>
                  <a:pt x="29525623" y="17441916"/>
                  <a:pt x="29526711" y="17459684"/>
                  <a:pt x="29518479" y="17466268"/>
                </a:cubicBezTo>
                <a:cubicBezTo>
                  <a:pt x="29516519" y="17467836"/>
                  <a:pt x="29513719" y="17467856"/>
                  <a:pt x="29511339" y="17468648"/>
                </a:cubicBezTo>
                <a:cubicBezTo>
                  <a:pt x="29505851" y="17472308"/>
                  <a:pt x="29503623" y="17474700"/>
                  <a:pt x="29497051" y="17475792"/>
                </a:cubicBezTo>
                <a:cubicBezTo>
                  <a:pt x="29494699" y="17476184"/>
                  <a:pt x="29487127" y="17475792"/>
                  <a:pt x="29485143" y="17475792"/>
                </a:cubicBezTo>
                <a:cubicBezTo>
                  <a:pt x="29478795" y="17473412"/>
                  <a:pt x="29471907" y="17472140"/>
                  <a:pt x="29466095" y="17468648"/>
                </a:cubicBezTo>
                <a:cubicBezTo>
                  <a:pt x="29463639" y="17467176"/>
                  <a:pt x="29462611" y="17464064"/>
                  <a:pt x="29461331" y="17461504"/>
                </a:cubicBezTo>
                <a:cubicBezTo>
                  <a:pt x="29458891" y="17456624"/>
                  <a:pt x="29457475" y="17446984"/>
                  <a:pt x="29456567" y="17442456"/>
                </a:cubicBezTo>
                <a:cubicBezTo>
                  <a:pt x="29457363" y="17434520"/>
                  <a:pt x="29454931" y="17425532"/>
                  <a:pt x="29458951" y="17418644"/>
                </a:cubicBezTo>
                <a:cubicBezTo>
                  <a:pt x="29461479" y="17414308"/>
                  <a:pt x="29473239" y="17413880"/>
                  <a:pt x="29473239" y="17413880"/>
                </a:cubicBezTo>
                <a:close/>
                <a:moveTo>
                  <a:pt x="9746527" y="17383128"/>
                </a:moveTo>
                <a:cubicBezTo>
                  <a:pt x="9751285" y="17383920"/>
                  <a:pt x="9756099" y="17384460"/>
                  <a:pt x="9760811" y="17385508"/>
                </a:cubicBezTo>
                <a:cubicBezTo>
                  <a:pt x="9763259" y="17386052"/>
                  <a:pt x="9765520" y="17387280"/>
                  <a:pt x="9767955" y="17387888"/>
                </a:cubicBezTo>
                <a:cubicBezTo>
                  <a:pt x="9794875" y="17394616"/>
                  <a:pt x="9763502" y="17384816"/>
                  <a:pt x="9794147" y="17395032"/>
                </a:cubicBezTo>
                <a:lnTo>
                  <a:pt x="9808435" y="17399796"/>
                </a:lnTo>
                <a:lnTo>
                  <a:pt x="9815578" y="17402176"/>
                </a:lnTo>
                <a:cubicBezTo>
                  <a:pt x="9823127" y="17413496"/>
                  <a:pt x="9819439" y="17406604"/>
                  <a:pt x="9825105" y="17423608"/>
                </a:cubicBezTo>
                <a:lnTo>
                  <a:pt x="9827487" y="17430752"/>
                </a:lnTo>
                <a:lnTo>
                  <a:pt x="9829868" y="17437896"/>
                </a:lnTo>
                <a:cubicBezTo>
                  <a:pt x="9830445" y="17446576"/>
                  <a:pt x="9834942" y="17482360"/>
                  <a:pt x="9829868" y="17495044"/>
                </a:cubicBezTo>
                <a:cubicBezTo>
                  <a:pt x="9828935" y="17497376"/>
                  <a:pt x="9824967" y="17496304"/>
                  <a:pt x="9822724" y="17497428"/>
                </a:cubicBezTo>
                <a:cubicBezTo>
                  <a:pt x="9820163" y="17498708"/>
                  <a:pt x="9818140" y="17500908"/>
                  <a:pt x="9815578" y="17502188"/>
                </a:cubicBezTo>
                <a:cubicBezTo>
                  <a:pt x="9809229" y="17499808"/>
                  <a:pt x="9802965" y="17497188"/>
                  <a:pt x="9796532" y="17495044"/>
                </a:cubicBezTo>
                <a:cubicBezTo>
                  <a:pt x="9793424" y="17494008"/>
                  <a:pt x="9790152" y="17493564"/>
                  <a:pt x="9787005" y="17492664"/>
                </a:cubicBezTo>
                <a:cubicBezTo>
                  <a:pt x="9784589" y="17491972"/>
                  <a:pt x="9782242" y="17491076"/>
                  <a:pt x="9779862" y="17490284"/>
                </a:cubicBezTo>
                <a:cubicBezTo>
                  <a:pt x="9777479" y="17487900"/>
                  <a:pt x="9775519" y="17485008"/>
                  <a:pt x="9772718" y="17483140"/>
                </a:cubicBezTo>
                <a:cubicBezTo>
                  <a:pt x="9770627" y="17481748"/>
                  <a:pt x="9767535" y="17482324"/>
                  <a:pt x="9765574" y="17480756"/>
                </a:cubicBezTo>
                <a:cubicBezTo>
                  <a:pt x="9763338" y="17478968"/>
                  <a:pt x="9762399" y="17475996"/>
                  <a:pt x="9760811" y="17473612"/>
                </a:cubicBezTo>
                <a:cubicBezTo>
                  <a:pt x="9756621" y="17461040"/>
                  <a:pt x="9759821" y="17468556"/>
                  <a:pt x="9748904" y="17452184"/>
                </a:cubicBezTo>
                <a:lnTo>
                  <a:pt x="9744141" y="17445040"/>
                </a:lnTo>
                <a:cubicBezTo>
                  <a:pt x="9743349" y="17442656"/>
                  <a:pt x="9742881" y="17440140"/>
                  <a:pt x="9741760" y="17437896"/>
                </a:cubicBezTo>
                <a:cubicBezTo>
                  <a:pt x="9740481" y="17435336"/>
                  <a:pt x="9738160" y="17433368"/>
                  <a:pt x="9736997" y="17430752"/>
                </a:cubicBezTo>
                <a:cubicBezTo>
                  <a:pt x="9734961" y="17426164"/>
                  <a:pt x="9732236" y="17416464"/>
                  <a:pt x="9732236" y="17416464"/>
                </a:cubicBezTo>
                <a:cubicBezTo>
                  <a:pt x="9732951" y="17409288"/>
                  <a:pt x="9730893" y="17392300"/>
                  <a:pt x="9739381" y="17385508"/>
                </a:cubicBezTo>
                <a:cubicBezTo>
                  <a:pt x="9741341" y="17383940"/>
                  <a:pt x="9744141" y="17383920"/>
                  <a:pt x="9746527" y="17383128"/>
                </a:cubicBezTo>
                <a:close/>
                <a:moveTo>
                  <a:pt x="29221779" y="17352920"/>
                </a:moveTo>
                <a:cubicBezTo>
                  <a:pt x="29228923" y="17353716"/>
                  <a:pt x="29236159" y="17353892"/>
                  <a:pt x="29243207" y="17355304"/>
                </a:cubicBezTo>
                <a:cubicBezTo>
                  <a:pt x="29248131" y="17356288"/>
                  <a:pt x="29252735" y="17358476"/>
                  <a:pt x="29257495" y="17360064"/>
                </a:cubicBezTo>
                <a:lnTo>
                  <a:pt x="29264639" y="17362444"/>
                </a:lnTo>
                <a:cubicBezTo>
                  <a:pt x="29267019" y="17364032"/>
                  <a:pt x="29269995" y="17364972"/>
                  <a:pt x="29271783" y="17367208"/>
                </a:cubicBezTo>
                <a:cubicBezTo>
                  <a:pt x="29273351" y="17369168"/>
                  <a:pt x="29274163" y="17371844"/>
                  <a:pt x="29274163" y="17374352"/>
                </a:cubicBezTo>
                <a:cubicBezTo>
                  <a:pt x="29274163" y="17380956"/>
                  <a:pt x="29275251" y="17398724"/>
                  <a:pt x="29267019" y="17405308"/>
                </a:cubicBezTo>
                <a:cubicBezTo>
                  <a:pt x="29265059" y="17406876"/>
                  <a:pt x="29262259" y="17406896"/>
                  <a:pt x="29259879" y="17407688"/>
                </a:cubicBezTo>
                <a:cubicBezTo>
                  <a:pt x="29254391" y="17411348"/>
                  <a:pt x="29252163" y="17413740"/>
                  <a:pt x="29245591" y="17414832"/>
                </a:cubicBezTo>
                <a:cubicBezTo>
                  <a:pt x="29243239" y="17415224"/>
                  <a:pt x="29235667" y="17414832"/>
                  <a:pt x="29233683" y="17414832"/>
                </a:cubicBezTo>
                <a:cubicBezTo>
                  <a:pt x="29227335" y="17412452"/>
                  <a:pt x="29220447" y="17411180"/>
                  <a:pt x="29214635" y="17407688"/>
                </a:cubicBezTo>
                <a:cubicBezTo>
                  <a:pt x="29212179" y="17406216"/>
                  <a:pt x="29211151" y="17403104"/>
                  <a:pt x="29209871" y="17400544"/>
                </a:cubicBezTo>
                <a:cubicBezTo>
                  <a:pt x="29207431" y="17395664"/>
                  <a:pt x="29206015" y="17386024"/>
                  <a:pt x="29205107" y="17381496"/>
                </a:cubicBezTo>
                <a:cubicBezTo>
                  <a:pt x="29205903" y="17373560"/>
                  <a:pt x="29203471" y="17364572"/>
                  <a:pt x="29207491" y="17357684"/>
                </a:cubicBezTo>
                <a:cubicBezTo>
                  <a:pt x="29210019" y="17353348"/>
                  <a:pt x="29221779" y="17352920"/>
                  <a:pt x="29221779" y="17352920"/>
                </a:cubicBezTo>
                <a:close/>
                <a:moveTo>
                  <a:pt x="31192531" y="17326600"/>
                </a:moveTo>
                <a:cubicBezTo>
                  <a:pt x="31199675" y="17327392"/>
                  <a:pt x="31206915" y="17327572"/>
                  <a:pt x="31213963" y="17328980"/>
                </a:cubicBezTo>
                <a:cubicBezTo>
                  <a:pt x="31218883" y="17329968"/>
                  <a:pt x="31223487" y="17332156"/>
                  <a:pt x="31228247" y="17333744"/>
                </a:cubicBezTo>
                <a:lnTo>
                  <a:pt x="31235391" y="17336124"/>
                </a:lnTo>
                <a:cubicBezTo>
                  <a:pt x="31237775" y="17337712"/>
                  <a:pt x="31240747" y="17338652"/>
                  <a:pt x="31242535" y="17340888"/>
                </a:cubicBezTo>
                <a:cubicBezTo>
                  <a:pt x="31244103" y="17342848"/>
                  <a:pt x="31244919" y="17345520"/>
                  <a:pt x="31244919" y="17348032"/>
                </a:cubicBezTo>
                <a:cubicBezTo>
                  <a:pt x="31244919" y="17354636"/>
                  <a:pt x="31246007" y="17372404"/>
                  <a:pt x="31237775" y="17378988"/>
                </a:cubicBezTo>
                <a:cubicBezTo>
                  <a:pt x="31235815" y="17380556"/>
                  <a:pt x="31233011" y="17380576"/>
                  <a:pt x="31230631" y="17381368"/>
                </a:cubicBezTo>
                <a:cubicBezTo>
                  <a:pt x="31225143" y="17385028"/>
                  <a:pt x="31222915" y="17387416"/>
                  <a:pt x="31216343" y="17388512"/>
                </a:cubicBezTo>
                <a:cubicBezTo>
                  <a:pt x="31213995" y="17388904"/>
                  <a:pt x="31206419" y="17388512"/>
                  <a:pt x="31204435" y="17388512"/>
                </a:cubicBezTo>
                <a:cubicBezTo>
                  <a:pt x="31198087" y="17386132"/>
                  <a:pt x="31191203" y="17384856"/>
                  <a:pt x="31185387" y="17381368"/>
                </a:cubicBezTo>
                <a:cubicBezTo>
                  <a:pt x="31182931" y="17379896"/>
                  <a:pt x="31181903" y="17376784"/>
                  <a:pt x="31180623" y="17374224"/>
                </a:cubicBezTo>
                <a:cubicBezTo>
                  <a:pt x="31178183" y="17369344"/>
                  <a:pt x="31176767" y="17359704"/>
                  <a:pt x="31175863" y="17355176"/>
                </a:cubicBezTo>
                <a:cubicBezTo>
                  <a:pt x="31176655" y="17347236"/>
                  <a:pt x="31174223" y="17338252"/>
                  <a:pt x="31178243" y="17331364"/>
                </a:cubicBezTo>
                <a:cubicBezTo>
                  <a:pt x="31180771" y="17327028"/>
                  <a:pt x="31192531" y="17326600"/>
                  <a:pt x="31192531" y="17326600"/>
                </a:cubicBezTo>
                <a:close/>
                <a:moveTo>
                  <a:pt x="30413231" y="17219684"/>
                </a:moveTo>
                <a:cubicBezTo>
                  <a:pt x="30420375" y="17220480"/>
                  <a:pt x="30427615" y="17220656"/>
                  <a:pt x="30434663" y="17222068"/>
                </a:cubicBezTo>
                <a:cubicBezTo>
                  <a:pt x="30439587" y="17223052"/>
                  <a:pt x="30444187" y="17225244"/>
                  <a:pt x="30448951" y="17226828"/>
                </a:cubicBezTo>
                <a:lnTo>
                  <a:pt x="30456095" y="17229212"/>
                </a:lnTo>
                <a:cubicBezTo>
                  <a:pt x="30458475" y="17230800"/>
                  <a:pt x="30461451" y="17231740"/>
                  <a:pt x="30463239" y="17233972"/>
                </a:cubicBezTo>
                <a:cubicBezTo>
                  <a:pt x="30464807" y="17235932"/>
                  <a:pt x="30465619" y="17238608"/>
                  <a:pt x="30465619" y="17241116"/>
                </a:cubicBezTo>
                <a:cubicBezTo>
                  <a:pt x="30465619" y="17247724"/>
                  <a:pt x="30466707" y="17265488"/>
                  <a:pt x="30458475" y="17272072"/>
                </a:cubicBezTo>
                <a:cubicBezTo>
                  <a:pt x="30456515" y="17273640"/>
                  <a:pt x="30453715" y="17273660"/>
                  <a:pt x="30451331" y="17274456"/>
                </a:cubicBezTo>
                <a:cubicBezTo>
                  <a:pt x="30445847" y="17278112"/>
                  <a:pt x="30443619" y="17280504"/>
                  <a:pt x="30437043" y="17281600"/>
                </a:cubicBezTo>
                <a:cubicBezTo>
                  <a:pt x="30434695" y="17281988"/>
                  <a:pt x="30427123" y="17281600"/>
                  <a:pt x="30425139" y="17281600"/>
                </a:cubicBezTo>
                <a:cubicBezTo>
                  <a:pt x="30418787" y="17279216"/>
                  <a:pt x="30411903" y="17277944"/>
                  <a:pt x="30406087" y="17274456"/>
                </a:cubicBezTo>
                <a:cubicBezTo>
                  <a:pt x="30403635" y="17272980"/>
                  <a:pt x="30402607" y="17269872"/>
                  <a:pt x="30401327" y="17267312"/>
                </a:cubicBezTo>
                <a:cubicBezTo>
                  <a:pt x="30398883" y="17262428"/>
                  <a:pt x="30397467" y="17252788"/>
                  <a:pt x="30396563" y="17248260"/>
                </a:cubicBezTo>
                <a:cubicBezTo>
                  <a:pt x="30397359" y="17240324"/>
                  <a:pt x="30394927" y="17231340"/>
                  <a:pt x="30398943" y="17224448"/>
                </a:cubicBezTo>
                <a:cubicBezTo>
                  <a:pt x="30401475" y="17220112"/>
                  <a:pt x="30413231" y="17219684"/>
                  <a:pt x="30413231" y="17219684"/>
                </a:cubicBezTo>
                <a:close/>
                <a:moveTo>
                  <a:pt x="9979885" y="17218820"/>
                </a:moveTo>
                <a:cubicBezTo>
                  <a:pt x="9983856" y="17219612"/>
                  <a:pt x="9988003" y="17219780"/>
                  <a:pt x="9991793" y="17221200"/>
                </a:cubicBezTo>
                <a:cubicBezTo>
                  <a:pt x="10001674" y="17224908"/>
                  <a:pt x="9997459" y="17225396"/>
                  <a:pt x="10001317" y="17233108"/>
                </a:cubicBezTo>
                <a:cubicBezTo>
                  <a:pt x="10002598" y="17235668"/>
                  <a:pt x="10004489" y="17237872"/>
                  <a:pt x="10006077" y="17240252"/>
                </a:cubicBezTo>
                <a:lnTo>
                  <a:pt x="10010840" y="17254540"/>
                </a:lnTo>
                <a:cubicBezTo>
                  <a:pt x="10011633" y="17256920"/>
                  <a:pt x="10012614" y="17259248"/>
                  <a:pt x="10013223" y="17261684"/>
                </a:cubicBezTo>
                <a:lnTo>
                  <a:pt x="10015605" y="17271208"/>
                </a:lnTo>
                <a:cubicBezTo>
                  <a:pt x="10017194" y="17285500"/>
                  <a:pt x="10020058" y="17293568"/>
                  <a:pt x="10015605" y="17306928"/>
                </a:cubicBezTo>
                <a:cubicBezTo>
                  <a:pt x="10014697" y="17309640"/>
                  <a:pt x="10013076" y="17312280"/>
                  <a:pt x="10010840" y="17314068"/>
                </a:cubicBezTo>
                <a:cubicBezTo>
                  <a:pt x="10005183" y="17318596"/>
                  <a:pt x="10008857" y="17318040"/>
                  <a:pt x="10008462" y="17318832"/>
                </a:cubicBezTo>
                <a:cubicBezTo>
                  <a:pt x="10002110" y="17316452"/>
                  <a:pt x="9995227" y="17315176"/>
                  <a:pt x="9989409" y="17311688"/>
                </a:cubicBezTo>
                <a:cubicBezTo>
                  <a:pt x="9986955" y="17310216"/>
                  <a:pt x="9986672" y="17306568"/>
                  <a:pt x="9984649" y="17304544"/>
                </a:cubicBezTo>
                <a:cubicBezTo>
                  <a:pt x="9982625" y="17302520"/>
                  <a:pt x="9979885" y="17301368"/>
                  <a:pt x="9977504" y="17299784"/>
                </a:cubicBezTo>
                <a:cubicBezTo>
                  <a:pt x="9976711" y="17297400"/>
                  <a:pt x="9976248" y="17294884"/>
                  <a:pt x="9975125" y="17292640"/>
                </a:cubicBezTo>
                <a:cubicBezTo>
                  <a:pt x="9973845" y="17290080"/>
                  <a:pt x="9971523" y="17288108"/>
                  <a:pt x="9970360" y="17285496"/>
                </a:cubicBezTo>
                <a:cubicBezTo>
                  <a:pt x="9968319" y="17280908"/>
                  <a:pt x="9965597" y="17271208"/>
                  <a:pt x="9965597" y="17271208"/>
                </a:cubicBezTo>
                <a:cubicBezTo>
                  <a:pt x="9966393" y="17256920"/>
                  <a:pt x="9965957" y="17242512"/>
                  <a:pt x="9967980" y="17228344"/>
                </a:cubicBezTo>
                <a:cubicBezTo>
                  <a:pt x="9968385" y="17225512"/>
                  <a:pt x="9970505" y="17222988"/>
                  <a:pt x="9972741" y="17221200"/>
                </a:cubicBezTo>
                <a:cubicBezTo>
                  <a:pt x="9974701" y="17219632"/>
                  <a:pt x="9977504" y="17219612"/>
                  <a:pt x="9979885" y="17218820"/>
                </a:cubicBezTo>
                <a:close/>
                <a:moveTo>
                  <a:pt x="28909359" y="17192900"/>
                </a:moveTo>
                <a:cubicBezTo>
                  <a:pt x="28916503" y="17193696"/>
                  <a:pt x="28923739" y="17193872"/>
                  <a:pt x="28930787" y="17195284"/>
                </a:cubicBezTo>
                <a:cubicBezTo>
                  <a:pt x="28935711" y="17196268"/>
                  <a:pt x="28940315" y="17198456"/>
                  <a:pt x="28945075" y="17200044"/>
                </a:cubicBezTo>
                <a:lnTo>
                  <a:pt x="28952219" y="17202424"/>
                </a:lnTo>
                <a:cubicBezTo>
                  <a:pt x="28954599" y="17204012"/>
                  <a:pt x="28957575" y="17204952"/>
                  <a:pt x="28959363" y="17207188"/>
                </a:cubicBezTo>
                <a:cubicBezTo>
                  <a:pt x="28960931" y="17209148"/>
                  <a:pt x="28961743" y="17211824"/>
                  <a:pt x="28961743" y="17214332"/>
                </a:cubicBezTo>
                <a:cubicBezTo>
                  <a:pt x="28961743" y="17220936"/>
                  <a:pt x="28962831" y="17238704"/>
                  <a:pt x="28954599" y="17245288"/>
                </a:cubicBezTo>
                <a:cubicBezTo>
                  <a:pt x="28952639" y="17246856"/>
                  <a:pt x="28949839" y="17246876"/>
                  <a:pt x="28947459" y="17247668"/>
                </a:cubicBezTo>
                <a:cubicBezTo>
                  <a:pt x="28941971" y="17251328"/>
                  <a:pt x="28939743" y="17253720"/>
                  <a:pt x="28933171" y="17254812"/>
                </a:cubicBezTo>
                <a:cubicBezTo>
                  <a:pt x="28930819" y="17255204"/>
                  <a:pt x="28923247" y="17254812"/>
                  <a:pt x="28921263" y="17254812"/>
                </a:cubicBezTo>
                <a:cubicBezTo>
                  <a:pt x="28914915" y="17252432"/>
                  <a:pt x="28908027" y="17251160"/>
                  <a:pt x="28902215" y="17247668"/>
                </a:cubicBezTo>
                <a:cubicBezTo>
                  <a:pt x="28899759" y="17246196"/>
                  <a:pt x="28898731" y="17243084"/>
                  <a:pt x="28897451" y="17240524"/>
                </a:cubicBezTo>
                <a:cubicBezTo>
                  <a:pt x="28895011" y="17235644"/>
                  <a:pt x="28893595" y="17226004"/>
                  <a:pt x="28892687" y="17221476"/>
                </a:cubicBezTo>
                <a:cubicBezTo>
                  <a:pt x="28893483" y="17213540"/>
                  <a:pt x="28891051" y="17204552"/>
                  <a:pt x="28895071" y="17197664"/>
                </a:cubicBezTo>
                <a:cubicBezTo>
                  <a:pt x="28897599" y="17193328"/>
                  <a:pt x="28909359" y="17192900"/>
                  <a:pt x="28909359" y="17192900"/>
                </a:cubicBezTo>
                <a:close/>
                <a:moveTo>
                  <a:pt x="24523823" y="17128808"/>
                </a:moveTo>
                <a:cubicBezTo>
                  <a:pt x="24536447" y="17128808"/>
                  <a:pt x="24546683" y="17139044"/>
                  <a:pt x="24546683" y="17151668"/>
                </a:cubicBezTo>
                <a:cubicBezTo>
                  <a:pt x="24546683" y="17164296"/>
                  <a:pt x="24536447" y="17174528"/>
                  <a:pt x="24523823" y="17174528"/>
                </a:cubicBezTo>
                <a:cubicBezTo>
                  <a:pt x="24511199" y="17174528"/>
                  <a:pt x="24500963" y="17164296"/>
                  <a:pt x="24500963" y="17151668"/>
                </a:cubicBezTo>
                <a:cubicBezTo>
                  <a:pt x="24500963" y="17139044"/>
                  <a:pt x="24511199" y="17128808"/>
                  <a:pt x="24523823" y="17128808"/>
                </a:cubicBezTo>
                <a:close/>
                <a:moveTo>
                  <a:pt x="24059479" y="17090708"/>
                </a:moveTo>
                <a:cubicBezTo>
                  <a:pt x="24072103" y="17090708"/>
                  <a:pt x="24082339" y="17100944"/>
                  <a:pt x="24082339" y="17113568"/>
                </a:cubicBezTo>
                <a:cubicBezTo>
                  <a:pt x="24082339" y="17126192"/>
                  <a:pt x="24072103" y="17136428"/>
                  <a:pt x="24059479" y="17136428"/>
                </a:cubicBezTo>
                <a:cubicBezTo>
                  <a:pt x="24046855" y="17136428"/>
                  <a:pt x="24036619" y="17126192"/>
                  <a:pt x="24036619" y="17113568"/>
                </a:cubicBezTo>
                <a:cubicBezTo>
                  <a:pt x="24036619" y="17100944"/>
                  <a:pt x="24046855" y="17090708"/>
                  <a:pt x="24059479" y="17090708"/>
                </a:cubicBezTo>
                <a:close/>
                <a:moveTo>
                  <a:pt x="2751974" y="17085436"/>
                </a:moveTo>
                <a:cubicBezTo>
                  <a:pt x="2764596" y="17085436"/>
                  <a:pt x="2774828" y="17095668"/>
                  <a:pt x="2774828" y="17108296"/>
                </a:cubicBezTo>
                <a:cubicBezTo>
                  <a:pt x="2774828" y="17120920"/>
                  <a:pt x="2764596" y="17131156"/>
                  <a:pt x="2751974" y="17131156"/>
                </a:cubicBezTo>
                <a:cubicBezTo>
                  <a:pt x="2739349" y="17131156"/>
                  <a:pt x="2729108" y="17120920"/>
                  <a:pt x="2729108" y="17108296"/>
                </a:cubicBezTo>
                <a:cubicBezTo>
                  <a:pt x="2729108" y="17095668"/>
                  <a:pt x="2739349" y="17085436"/>
                  <a:pt x="2751974" y="17085436"/>
                </a:cubicBezTo>
                <a:close/>
                <a:moveTo>
                  <a:pt x="26231975" y="17066896"/>
                </a:moveTo>
                <a:cubicBezTo>
                  <a:pt x="26244599" y="17066896"/>
                  <a:pt x="26254835" y="17077132"/>
                  <a:pt x="26254835" y="17089756"/>
                </a:cubicBezTo>
                <a:cubicBezTo>
                  <a:pt x="26254835" y="17102380"/>
                  <a:pt x="26244599" y="17112616"/>
                  <a:pt x="26231975" y="17112616"/>
                </a:cubicBezTo>
                <a:cubicBezTo>
                  <a:pt x="26219351" y="17112616"/>
                  <a:pt x="26209115" y="17102380"/>
                  <a:pt x="26209115" y="17089756"/>
                </a:cubicBezTo>
                <a:cubicBezTo>
                  <a:pt x="26209115" y="17077132"/>
                  <a:pt x="26219351" y="17066896"/>
                  <a:pt x="26231975" y="17066896"/>
                </a:cubicBezTo>
                <a:close/>
                <a:moveTo>
                  <a:pt x="28284519" y="17032880"/>
                </a:moveTo>
                <a:cubicBezTo>
                  <a:pt x="28291663" y="17033676"/>
                  <a:pt x="28298899" y="17033852"/>
                  <a:pt x="28305947" y="17035264"/>
                </a:cubicBezTo>
                <a:cubicBezTo>
                  <a:pt x="28310871" y="17036248"/>
                  <a:pt x="28315475" y="17038436"/>
                  <a:pt x="28320235" y="17040024"/>
                </a:cubicBezTo>
                <a:lnTo>
                  <a:pt x="28327379" y="17042404"/>
                </a:lnTo>
                <a:cubicBezTo>
                  <a:pt x="28329759" y="17043992"/>
                  <a:pt x="28332735" y="17044932"/>
                  <a:pt x="28334523" y="17047168"/>
                </a:cubicBezTo>
                <a:cubicBezTo>
                  <a:pt x="28336091" y="17049128"/>
                  <a:pt x="28336903" y="17051804"/>
                  <a:pt x="28336903" y="17054312"/>
                </a:cubicBezTo>
                <a:cubicBezTo>
                  <a:pt x="28336903" y="17060916"/>
                  <a:pt x="28337991" y="17078684"/>
                  <a:pt x="28329759" y="17085268"/>
                </a:cubicBezTo>
                <a:cubicBezTo>
                  <a:pt x="28327799" y="17086836"/>
                  <a:pt x="28324999" y="17086856"/>
                  <a:pt x="28322619" y="17087648"/>
                </a:cubicBezTo>
                <a:cubicBezTo>
                  <a:pt x="28317131" y="17091308"/>
                  <a:pt x="28314903" y="17093700"/>
                  <a:pt x="28308331" y="17094792"/>
                </a:cubicBezTo>
                <a:cubicBezTo>
                  <a:pt x="28305979" y="17095184"/>
                  <a:pt x="28298407" y="17094792"/>
                  <a:pt x="28296423" y="17094792"/>
                </a:cubicBezTo>
                <a:cubicBezTo>
                  <a:pt x="28290075" y="17092412"/>
                  <a:pt x="28283187" y="17091140"/>
                  <a:pt x="28277375" y="17087648"/>
                </a:cubicBezTo>
                <a:cubicBezTo>
                  <a:pt x="28274919" y="17086176"/>
                  <a:pt x="28273891" y="17083064"/>
                  <a:pt x="28272611" y="17080504"/>
                </a:cubicBezTo>
                <a:cubicBezTo>
                  <a:pt x="28270171" y="17075624"/>
                  <a:pt x="28268755" y="17065984"/>
                  <a:pt x="28267847" y="17061456"/>
                </a:cubicBezTo>
                <a:cubicBezTo>
                  <a:pt x="28268643" y="17053520"/>
                  <a:pt x="28266211" y="17044532"/>
                  <a:pt x="28270231" y="17037644"/>
                </a:cubicBezTo>
                <a:cubicBezTo>
                  <a:pt x="28272759" y="17033308"/>
                  <a:pt x="28284519" y="17032880"/>
                  <a:pt x="28284519" y="17032880"/>
                </a:cubicBezTo>
                <a:close/>
                <a:moveTo>
                  <a:pt x="34823427" y="17018796"/>
                </a:moveTo>
                <a:cubicBezTo>
                  <a:pt x="34830571" y="17019588"/>
                  <a:pt x="34837811" y="17019768"/>
                  <a:pt x="34844859" y="17021176"/>
                </a:cubicBezTo>
                <a:cubicBezTo>
                  <a:pt x="34849779" y="17022160"/>
                  <a:pt x="34854383" y="17024352"/>
                  <a:pt x="34859143" y="17025940"/>
                </a:cubicBezTo>
                <a:lnTo>
                  <a:pt x="34866287" y="17028320"/>
                </a:lnTo>
                <a:cubicBezTo>
                  <a:pt x="34868671" y="17029908"/>
                  <a:pt x="34871643" y="17030848"/>
                  <a:pt x="34873431" y="17033084"/>
                </a:cubicBezTo>
                <a:cubicBezTo>
                  <a:pt x="34874999" y="17035044"/>
                  <a:pt x="34875815" y="17037716"/>
                  <a:pt x="34875815" y="17040228"/>
                </a:cubicBezTo>
                <a:cubicBezTo>
                  <a:pt x="34875815" y="17046832"/>
                  <a:pt x="34876903" y="17064596"/>
                  <a:pt x="34868671" y="17071184"/>
                </a:cubicBezTo>
                <a:cubicBezTo>
                  <a:pt x="34866711" y="17072752"/>
                  <a:pt x="34863907" y="17072768"/>
                  <a:pt x="34861527" y="17073564"/>
                </a:cubicBezTo>
                <a:cubicBezTo>
                  <a:pt x="34856039" y="17077220"/>
                  <a:pt x="34853811" y="17079612"/>
                  <a:pt x="34847239" y="17080708"/>
                </a:cubicBezTo>
                <a:cubicBezTo>
                  <a:pt x="34844891" y="17081100"/>
                  <a:pt x="34837315" y="17080708"/>
                  <a:pt x="34835331" y="17080708"/>
                </a:cubicBezTo>
                <a:cubicBezTo>
                  <a:pt x="34828983" y="17078328"/>
                  <a:pt x="34822099" y="17077052"/>
                  <a:pt x="34816283" y="17073564"/>
                </a:cubicBezTo>
                <a:cubicBezTo>
                  <a:pt x="34813827" y="17072092"/>
                  <a:pt x="34812799" y="17068980"/>
                  <a:pt x="34811519" y="17066420"/>
                </a:cubicBezTo>
                <a:cubicBezTo>
                  <a:pt x="34809079" y="17061540"/>
                  <a:pt x="34807663" y="17051896"/>
                  <a:pt x="34806759" y="17047368"/>
                </a:cubicBezTo>
                <a:cubicBezTo>
                  <a:pt x="34807551" y="17039432"/>
                  <a:pt x="34805119" y="17030448"/>
                  <a:pt x="34809139" y="17023556"/>
                </a:cubicBezTo>
                <a:cubicBezTo>
                  <a:pt x="34811667" y="17019220"/>
                  <a:pt x="34823427" y="17018796"/>
                  <a:pt x="34823427" y="17018796"/>
                </a:cubicBezTo>
                <a:close/>
                <a:moveTo>
                  <a:pt x="23995187" y="16957360"/>
                </a:moveTo>
                <a:cubicBezTo>
                  <a:pt x="24007811" y="16957360"/>
                  <a:pt x="24018047" y="16967592"/>
                  <a:pt x="24018047" y="16980220"/>
                </a:cubicBezTo>
                <a:cubicBezTo>
                  <a:pt x="24018047" y="16992844"/>
                  <a:pt x="24007811" y="17003080"/>
                  <a:pt x="23995187" y="17003080"/>
                </a:cubicBezTo>
                <a:cubicBezTo>
                  <a:pt x="23982559" y="17003080"/>
                  <a:pt x="23972327" y="16992844"/>
                  <a:pt x="23972327" y="16980220"/>
                </a:cubicBezTo>
                <a:cubicBezTo>
                  <a:pt x="23972327" y="16967592"/>
                  <a:pt x="23982559" y="16957360"/>
                  <a:pt x="23995187" y="16957360"/>
                </a:cubicBezTo>
                <a:close/>
                <a:moveTo>
                  <a:pt x="26298651" y="16952596"/>
                </a:moveTo>
                <a:cubicBezTo>
                  <a:pt x="26311275" y="16952596"/>
                  <a:pt x="26321511" y="16962832"/>
                  <a:pt x="26321511" y="16975456"/>
                </a:cubicBezTo>
                <a:cubicBezTo>
                  <a:pt x="26321511" y="16988080"/>
                  <a:pt x="26311275" y="16998316"/>
                  <a:pt x="26298651" y="16998316"/>
                </a:cubicBezTo>
                <a:cubicBezTo>
                  <a:pt x="26286027" y="16998316"/>
                  <a:pt x="26275791" y="16988080"/>
                  <a:pt x="26275791" y="16975456"/>
                </a:cubicBezTo>
                <a:cubicBezTo>
                  <a:pt x="26275791" y="16962832"/>
                  <a:pt x="26286027" y="16952596"/>
                  <a:pt x="26298651" y="16952596"/>
                </a:cubicBezTo>
                <a:close/>
                <a:moveTo>
                  <a:pt x="23606263" y="16926224"/>
                </a:moveTo>
                <a:cubicBezTo>
                  <a:pt x="23610855" y="16927568"/>
                  <a:pt x="23616863" y="16931288"/>
                  <a:pt x="23624887" y="16938308"/>
                </a:cubicBezTo>
                <a:cubicBezTo>
                  <a:pt x="23638671" y="16950368"/>
                  <a:pt x="23640127" y="16973868"/>
                  <a:pt x="23655367" y="16984028"/>
                </a:cubicBezTo>
                <a:cubicBezTo>
                  <a:pt x="23670607" y="16994188"/>
                  <a:pt x="23683711" y="17008716"/>
                  <a:pt x="23701083" y="17014508"/>
                </a:cubicBezTo>
                <a:cubicBezTo>
                  <a:pt x="23708703" y="17017048"/>
                  <a:pt x="23716759" y="17018536"/>
                  <a:pt x="23723943" y="17022128"/>
                </a:cubicBezTo>
                <a:cubicBezTo>
                  <a:pt x="23783031" y="17051672"/>
                  <a:pt x="23712207" y="17025836"/>
                  <a:pt x="23769663" y="17044988"/>
                </a:cubicBezTo>
                <a:cubicBezTo>
                  <a:pt x="23798583" y="17088368"/>
                  <a:pt x="23768127" y="17052820"/>
                  <a:pt x="23807763" y="17075468"/>
                </a:cubicBezTo>
                <a:cubicBezTo>
                  <a:pt x="23818791" y="17081768"/>
                  <a:pt x="23827911" y="17090948"/>
                  <a:pt x="23838243" y="17098328"/>
                </a:cubicBezTo>
                <a:cubicBezTo>
                  <a:pt x="23845695" y="17103652"/>
                  <a:pt x="23853483" y="17108488"/>
                  <a:pt x="23861103" y="17113568"/>
                </a:cubicBezTo>
                <a:cubicBezTo>
                  <a:pt x="23866183" y="17121188"/>
                  <a:pt x="23872247" y="17128236"/>
                  <a:pt x="23876343" y="17136428"/>
                </a:cubicBezTo>
                <a:cubicBezTo>
                  <a:pt x="23879935" y="17143612"/>
                  <a:pt x="23878947" y="17153016"/>
                  <a:pt x="23883963" y="17159288"/>
                </a:cubicBezTo>
                <a:cubicBezTo>
                  <a:pt x="23889687" y="17166440"/>
                  <a:pt x="23899203" y="17169448"/>
                  <a:pt x="23906823" y="17174528"/>
                </a:cubicBezTo>
                <a:cubicBezTo>
                  <a:pt x="23911903" y="17189768"/>
                  <a:pt x="23913155" y="17206884"/>
                  <a:pt x="23922063" y="17220248"/>
                </a:cubicBezTo>
                <a:cubicBezTo>
                  <a:pt x="23927143" y="17227868"/>
                  <a:pt x="23935083" y="17234224"/>
                  <a:pt x="23937303" y="17243108"/>
                </a:cubicBezTo>
                <a:cubicBezTo>
                  <a:pt x="23938175" y="17246592"/>
                  <a:pt x="23930955" y="17249460"/>
                  <a:pt x="23929683" y="17250728"/>
                </a:cubicBezTo>
                <a:cubicBezTo>
                  <a:pt x="23906823" y="17245648"/>
                  <a:pt x="23883731" y="17241524"/>
                  <a:pt x="23861103" y="17235488"/>
                </a:cubicBezTo>
                <a:cubicBezTo>
                  <a:pt x="23845583" y="17231348"/>
                  <a:pt x="23815383" y="17220248"/>
                  <a:pt x="23815383" y="17220248"/>
                </a:cubicBezTo>
                <a:cubicBezTo>
                  <a:pt x="23774743" y="17159288"/>
                  <a:pt x="23828083" y="17232948"/>
                  <a:pt x="23777283" y="17182148"/>
                </a:cubicBezTo>
                <a:cubicBezTo>
                  <a:pt x="23726483" y="17131348"/>
                  <a:pt x="23800143" y="17184688"/>
                  <a:pt x="23739183" y="17144048"/>
                </a:cubicBezTo>
                <a:cubicBezTo>
                  <a:pt x="23734103" y="17136428"/>
                  <a:pt x="23730419" y="17127664"/>
                  <a:pt x="23723943" y="17121188"/>
                </a:cubicBezTo>
                <a:cubicBezTo>
                  <a:pt x="23717467" y="17114712"/>
                  <a:pt x="23706807" y="17113100"/>
                  <a:pt x="23701083" y="17105948"/>
                </a:cubicBezTo>
                <a:cubicBezTo>
                  <a:pt x="23671531" y="17069004"/>
                  <a:pt x="23720479" y="17092092"/>
                  <a:pt x="23670607" y="17075468"/>
                </a:cubicBezTo>
                <a:cubicBezTo>
                  <a:pt x="23668067" y="17067848"/>
                  <a:pt x="23668667" y="17058288"/>
                  <a:pt x="23662987" y="17052608"/>
                </a:cubicBezTo>
                <a:cubicBezTo>
                  <a:pt x="23650035" y="17039656"/>
                  <a:pt x="23617267" y="17022128"/>
                  <a:pt x="23617267" y="17022128"/>
                </a:cubicBezTo>
                <a:cubicBezTo>
                  <a:pt x="23614727" y="17014508"/>
                  <a:pt x="23613239" y="17006452"/>
                  <a:pt x="23609647" y="16999268"/>
                </a:cubicBezTo>
                <a:cubicBezTo>
                  <a:pt x="23580103" y="16940184"/>
                  <a:pt x="23605943" y="17011008"/>
                  <a:pt x="23586787" y="16953548"/>
                </a:cubicBezTo>
                <a:cubicBezTo>
                  <a:pt x="23591435" y="16939604"/>
                  <a:pt x="23592487" y="16922204"/>
                  <a:pt x="23606263" y="16926224"/>
                </a:cubicBezTo>
                <a:close/>
                <a:moveTo>
                  <a:pt x="23930891" y="16914496"/>
                </a:moveTo>
                <a:cubicBezTo>
                  <a:pt x="23943519" y="16914496"/>
                  <a:pt x="23953751" y="16924732"/>
                  <a:pt x="23953751" y="16937356"/>
                </a:cubicBezTo>
                <a:cubicBezTo>
                  <a:pt x="23953751" y="16949980"/>
                  <a:pt x="23943519" y="16960216"/>
                  <a:pt x="23930891" y="16960216"/>
                </a:cubicBezTo>
                <a:cubicBezTo>
                  <a:pt x="23918267" y="16960216"/>
                  <a:pt x="23908031" y="16949980"/>
                  <a:pt x="23908031" y="16937356"/>
                </a:cubicBezTo>
                <a:cubicBezTo>
                  <a:pt x="23908031" y="16924732"/>
                  <a:pt x="23918267" y="16914496"/>
                  <a:pt x="23930891" y="16914496"/>
                </a:cubicBezTo>
                <a:close/>
                <a:moveTo>
                  <a:pt x="30862679" y="16894596"/>
                </a:moveTo>
                <a:cubicBezTo>
                  <a:pt x="30869823" y="16895388"/>
                  <a:pt x="30877063" y="16895568"/>
                  <a:pt x="30884111" y="16896976"/>
                </a:cubicBezTo>
                <a:cubicBezTo>
                  <a:pt x="30889031" y="16897960"/>
                  <a:pt x="30893635" y="16900152"/>
                  <a:pt x="30898395" y="16901740"/>
                </a:cubicBezTo>
                <a:lnTo>
                  <a:pt x="30905539" y="16904120"/>
                </a:lnTo>
                <a:cubicBezTo>
                  <a:pt x="30907923" y="16905708"/>
                  <a:pt x="30910895" y="16906648"/>
                  <a:pt x="30912683" y="16908884"/>
                </a:cubicBezTo>
                <a:cubicBezTo>
                  <a:pt x="30914251" y="16910844"/>
                  <a:pt x="30915067" y="16913516"/>
                  <a:pt x="30915067" y="16916028"/>
                </a:cubicBezTo>
                <a:cubicBezTo>
                  <a:pt x="30915067" y="16922632"/>
                  <a:pt x="30916155" y="16940396"/>
                  <a:pt x="30907923" y="16946984"/>
                </a:cubicBezTo>
                <a:cubicBezTo>
                  <a:pt x="30905963" y="16948552"/>
                  <a:pt x="30903159" y="16948568"/>
                  <a:pt x="30900779" y="16949364"/>
                </a:cubicBezTo>
                <a:cubicBezTo>
                  <a:pt x="30895291" y="16953020"/>
                  <a:pt x="30893063" y="16955412"/>
                  <a:pt x="30886491" y="16956508"/>
                </a:cubicBezTo>
                <a:cubicBezTo>
                  <a:pt x="30884143" y="16956900"/>
                  <a:pt x="30876567" y="16956508"/>
                  <a:pt x="30874583" y="16956508"/>
                </a:cubicBezTo>
                <a:cubicBezTo>
                  <a:pt x="30868235" y="16954128"/>
                  <a:pt x="30861351" y="16952852"/>
                  <a:pt x="30855535" y="16949364"/>
                </a:cubicBezTo>
                <a:cubicBezTo>
                  <a:pt x="30853079" y="16947892"/>
                  <a:pt x="30852051" y="16944780"/>
                  <a:pt x="30850771" y="16942220"/>
                </a:cubicBezTo>
                <a:cubicBezTo>
                  <a:pt x="30848331" y="16937340"/>
                  <a:pt x="30846915" y="16927696"/>
                  <a:pt x="30846011" y="16923168"/>
                </a:cubicBezTo>
                <a:cubicBezTo>
                  <a:pt x="30846803" y="16915232"/>
                  <a:pt x="30844371" y="16906248"/>
                  <a:pt x="30848391" y="16899356"/>
                </a:cubicBezTo>
                <a:cubicBezTo>
                  <a:pt x="30850919" y="16895020"/>
                  <a:pt x="30862679" y="16894596"/>
                  <a:pt x="30862679" y="16894596"/>
                </a:cubicBezTo>
                <a:close/>
                <a:moveTo>
                  <a:pt x="24323799" y="16854964"/>
                </a:moveTo>
                <a:cubicBezTo>
                  <a:pt x="24336423" y="16854964"/>
                  <a:pt x="24346659" y="16865200"/>
                  <a:pt x="24346659" y="16877824"/>
                </a:cubicBezTo>
                <a:cubicBezTo>
                  <a:pt x="24346659" y="16890452"/>
                  <a:pt x="24336423" y="16900684"/>
                  <a:pt x="24323799" y="16900684"/>
                </a:cubicBezTo>
                <a:cubicBezTo>
                  <a:pt x="24311175" y="16900684"/>
                  <a:pt x="24300939" y="16890452"/>
                  <a:pt x="24300939" y="16877824"/>
                </a:cubicBezTo>
                <a:cubicBezTo>
                  <a:pt x="24300939" y="16865200"/>
                  <a:pt x="24311175" y="16854964"/>
                  <a:pt x="24323799" y="16854964"/>
                </a:cubicBezTo>
                <a:close/>
                <a:moveTo>
                  <a:pt x="28505499" y="16834760"/>
                </a:moveTo>
                <a:cubicBezTo>
                  <a:pt x="28512643" y="16835556"/>
                  <a:pt x="28519879" y="16835732"/>
                  <a:pt x="28526927" y="16837144"/>
                </a:cubicBezTo>
                <a:cubicBezTo>
                  <a:pt x="28531851" y="16838128"/>
                  <a:pt x="28536455" y="16840316"/>
                  <a:pt x="28541215" y="16841904"/>
                </a:cubicBezTo>
                <a:lnTo>
                  <a:pt x="28548359" y="16844284"/>
                </a:lnTo>
                <a:cubicBezTo>
                  <a:pt x="28550739" y="16845872"/>
                  <a:pt x="28553715" y="16846812"/>
                  <a:pt x="28555503" y="16849048"/>
                </a:cubicBezTo>
                <a:cubicBezTo>
                  <a:pt x="28557071" y="16851008"/>
                  <a:pt x="28557883" y="16853684"/>
                  <a:pt x="28557883" y="16856192"/>
                </a:cubicBezTo>
                <a:cubicBezTo>
                  <a:pt x="28557883" y="16862796"/>
                  <a:pt x="28558971" y="16880564"/>
                  <a:pt x="28550739" y="16887148"/>
                </a:cubicBezTo>
                <a:cubicBezTo>
                  <a:pt x="28548779" y="16888716"/>
                  <a:pt x="28545979" y="16888736"/>
                  <a:pt x="28543599" y="16889528"/>
                </a:cubicBezTo>
                <a:cubicBezTo>
                  <a:pt x="28538111" y="16893188"/>
                  <a:pt x="28535883" y="16895580"/>
                  <a:pt x="28529311" y="16896672"/>
                </a:cubicBezTo>
                <a:cubicBezTo>
                  <a:pt x="28526959" y="16897064"/>
                  <a:pt x="28519387" y="16896672"/>
                  <a:pt x="28517403" y="16896672"/>
                </a:cubicBezTo>
                <a:cubicBezTo>
                  <a:pt x="28511055" y="16894292"/>
                  <a:pt x="28504167" y="16893020"/>
                  <a:pt x="28498355" y="16889528"/>
                </a:cubicBezTo>
                <a:cubicBezTo>
                  <a:pt x="28495899" y="16888056"/>
                  <a:pt x="28494871" y="16884944"/>
                  <a:pt x="28493591" y="16882384"/>
                </a:cubicBezTo>
                <a:cubicBezTo>
                  <a:pt x="28491151" y="16877504"/>
                  <a:pt x="28489735" y="16867864"/>
                  <a:pt x="28488827" y="16863336"/>
                </a:cubicBezTo>
                <a:cubicBezTo>
                  <a:pt x="28489623" y="16855400"/>
                  <a:pt x="28487191" y="16846412"/>
                  <a:pt x="28491211" y="16839524"/>
                </a:cubicBezTo>
                <a:cubicBezTo>
                  <a:pt x="28493739" y="16835188"/>
                  <a:pt x="28505499" y="16834760"/>
                  <a:pt x="28505499" y="16834760"/>
                </a:cubicBezTo>
                <a:close/>
                <a:moveTo>
                  <a:pt x="30479079" y="16827140"/>
                </a:moveTo>
                <a:cubicBezTo>
                  <a:pt x="30486223" y="16827936"/>
                  <a:pt x="30493459" y="16828112"/>
                  <a:pt x="30500507" y="16829524"/>
                </a:cubicBezTo>
                <a:cubicBezTo>
                  <a:pt x="30505431" y="16830508"/>
                  <a:pt x="30510035" y="16832696"/>
                  <a:pt x="30514795" y="16834284"/>
                </a:cubicBezTo>
                <a:lnTo>
                  <a:pt x="30521939" y="16836664"/>
                </a:lnTo>
                <a:cubicBezTo>
                  <a:pt x="30524319" y="16838252"/>
                  <a:pt x="30527295" y="16839192"/>
                  <a:pt x="30529083" y="16841428"/>
                </a:cubicBezTo>
                <a:cubicBezTo>
                  <a:pt x="30530651" y="16843388"/>
                  <a:pt x="30531463" y="16846064"/>
                  <a:pt x="30531463" y="16848572"/>
                </a:cubicBezTo>
                <a:cubicBezTo>
                  <a:pt x="30531463" y="16855176"/>
                  <a:pt x="30532551" y="16872944"/>
                  <a:pt x="30524319" y="16879528"/>
                </a:cubicBezTo>
                <a:cubicBezTo>
                  <a:pt x="30522359" y="16881096"/>
                  <a:pt x="30519559" y="16881116"/>
                  <a:pt x="30517179" y="16881908"/>
                </a:cubicBezTo>
                <a:cubicBezTo>
                  <a:pt x="30511691" y="16885568"/>
                  <a:pt x="30509463" y="16887960"/>
                  <a:pt x="30502891" y="16889052"/>
                </a:cubicBezTo>
                <a:cubicBezTo>
                  <a:pt x="30500539" y="16889444"/>
                  <a:pt x="30492967" y="16889052"/>
                  <a:pt x="30490983" y="16889052"/>
                </a:cubicBezTo>
                <a:cubicBezTo>
                  <a:pt x="30484635" y="16886672"/>
                  <a:pt x="30477747" y="16885400"/>
                  <a:pt x="30471935" y="16881908"/>
                </a:cubicBezTo>
                <a:cubicBezTo>
                  <a:pt x="30469479" y="16880436"/>
                  <a:pt x="30468451" y="16877324"/>
                  <a:pt x="30467171" y="16874764"/>
                </a:cubicBezTo>
                <a:cubicBezTo>
                  <a:pt x="30464731" y="16869884"/>
                  <a:pt x="30463315" y="16860244"/>
                  <a:pt x="30462407" y="16855716"/>
                </a:cubicBezTo>
                <a:cubicBezTo>
                  <a:pt x="30463203" y="16847780"/>
                  <a:pt x="30460771" y="16838792"/>
                  <a:pt x="30464791" y="16831904"/>
                </a:cubicBezTo>
                <a:cubicBezTo>
                  <a:pt x="30467319" y="16827568"/>
                  <a:pt x="30479079" y="16827140"/>
                  <a:pt x="30479079" y="16827140"/>
                </a:cubicBezTo>
                <a:close/>
                <a:moveTo>
                  <a:pt x="31191327" y="16800196"/>
                </a:moveTo>
                <a:cubicBezTo>
                  <a:pt x="31203951" y="16800196"/>
                  <a:pt x="31214187" y="16810432"/>
                  <a:pt x="31214187" y="16823056"/>
                </a:cubicBezTo>
                <a:cubicBezTo>
                  <a:pt x="31214187" y="16835680"/>
                  <a:pt x="31203951" y="16845916"/>
                  <a:pt x="31191327" y="16845916"/>
                </a:cubicBezTo>
                <a:cubicBezTo>
                  <a:pt x="31178699" y="16845916"/>
                  <a:pt x="31168467" y="16835680"/>
                  <a:pt x="31168467" y="16823056"/>
                </a:cubicBezTo>
                <a:cubicBezTo>
                  <a:pt x="31168467" y="16810432"/>
                  <a:pt x="31178699" y="16800196"/>
                  <a:pt x="31191327" y="16800196"/>
                </a:cubicBezTo>
                <a:close/>
                <a:moveTo>
                  <a:pt x="23547511" y="16788288"/>
                </a:moveTo>
                <a:cubicBezTo>
                  <a:pt x="23560139" y="16788288"/>
                  <a:pt x="23570375" y="16798524"/>
                  <a:pt x="23570375" y="16811148"/>
                </a:cubicBezTo>
                <a:cubicBezTo>
                  <a:pt x="23570375" y="16823776"/>
                  <a:pt x="23560139" y="16834008"/>
                  <a:pt x="23547511" y="16834008"/>
                </a:cubicBezTo>
                <a:cubicBezTo>
                  <a:pt x="23534887" y="16834008"/>
                  <a:pt x="23524651" y="16823776"/>
                  <a:pt x="23524651" y="16811148"/>
                </a:cubicBezTo>
                <a:cubicBezTo>
                  <a:pt x="23524651" y="16798524"/>
                  <a:pt x="23534887" y="16788288"/>
                  <a:pt x="23547511" y="16788288"/>
                </a:cubicBezTo>
                <a:close/>
                <a:moveTo>
                  <a:pt x="24285699" y="16774003"/>
                </a:moveTo>
                <a:cubicBezTo>
                  <a:pt x="24298323" y="16774003"/>
                  <a:pt x="24308559" y="16784236"/>
                  <a:pt x="24308559" y="16796864"/>
                </a:cubicBezTo>
                <a:cubicBezTo>
                  <a:pt x="24308559" y="16809488"/>
                  <a:pt x="24298323" y="16819724"/>
                  <a:pt x="24285699" y="16819724"/>
                </a:cubicBezTo>
                <a:cubicBezTo>
                  <a:pt x="24273075" y="16819724"/>
                  <a:pt x="24262839" y="16809488"/>
                  <a:pt x="24262839" y="16796864"/>
                </a:cubicBezTo>
                <a:cubicBezTo>
                  <a:pt x="24262839" y="16784236"/>
                  <a:pt x="24273075" y="16774003"/>
                  <a:pt x="24285699" y="16774003"/>
                </a:cubicBezTo>
                <a:close/>
                <a:moveTo>
                  <a:pt x="30700959" y="16765055"/>
                </a:moveTo>
                <a:cubicBezTo>
                  <a:pt x="30708103" y="16765847"/>
                  <a:pt x="30715343" y="16766027"/>
                  <a:pt x="30722391" y="16767435"/>
                </a:cubicBezTo>
                <a:cubicBezTo>
                  <a:pt x="30727311" y="16768419"/>
                  <a:pt x="30731915" y="16770611"/>
                  <a:pt x="30736675" y="16772199"/>
                </a:cubicBezTo>
                <a:lnTo>
                  <a:pt x="30743819" y="16774579"/>
                </a:lnTo>
                <a:cubicBezTo>
                  <a:pt x="30746203" y="16776167"/>
                  <a:pt x="30749175" y="16777107"/>
                  <a:pt x="30750963" y="16779344"/>
                </a:cubicBezTo>
                <a:cubicBezTo>
                  <a:pt x="30752531" y="16781304"/>
                  <a:pt x="30753347" y="16783976"/>
                  <a:pt x="30753347" y="16786488"/>
                </a:cubicBezTo>
                <a:cubicBezTo>
                  <a:pt x="30753347" y="16793092"/>
                  <a:pt x="30754435" y="16810856"/>
                  <a:pt x="30746203" y="16817444"/>
                </a:cubicBezTo>
                <a:cubicBezTo>
                  <a:pt x="30744243" y="16819012"/>
                  <a:pt x="30741439" y="16819028"/>
                  <a:pt x="30739059" y="16819824"/>
                </a:cubicBezTo>
                <a:cubicBezTo>
                  <a:pt x="30733571" y="16823480"/>
                  <a:pt x="30731343" y="16825872"/>
                  <a:pt x="30724771" y="16826968"/>
                </a:cubicBezTo>
                <a:cubicBezTo>
                  <a:pt x="30722423" y="16827360"/>
                  <a:pt x="30714847" y="16826968"/>
                  <a:pt x="30712863" y="16826968"/>
                </a:cubicBezTo>
                <a:cubicBezTo>
                  <a:pt x="30706515" y="16824588"/>
                  <a:pt x="30699631" y="16823312"/>
                  <a:pt x="30693815" y="16819824"/>
                </a:cubicBezTo>
                <a:cubicBezTo>
                  <a:pt x="30691359" y="16818352"/>
                  <a:pt x="30690331" y="16815240"/>
                  <a:pt x="30689051" y="16812680"/>
                </a:cubicBezTo>
                <a:cubicBezTo>
                  <a:pt x="30686611" y="16807800"/>
                  <a:pt x="30685195" y="16798156"/>
                  <a:pt x="30684291" y="16793628"/>
                </a:cubicBezTo>
                <a:cubicBezTo>
                  <a:pt x="30685083" y="16785692"/>
                  <a:pt x="30682651" y="16776707"/>
                  <a:pt x="30686671" y="16769815"/>
                </a:cubicBezTo>
                <a:cubicBezTo>
                  <a:pt x="30689199" y="16765479"/>
                  <a:pt x="30700959" y="16765055"/>
                  <a:pt x="30700959" y="16765055"/>
                </a:cubicBezTo>
                <a:close/>
                <a:moveTo>
                  <a:pt x="27035251" y="16755747"/>
                </a:moveTo>
                <a:cubicBezTo>
                  <a:pt x="27047875" y="16755747"/>
                  <a:pt x="27058111" y="16765979"/>
                  <a:pt x="27058111" y="16778608"/>
                </a:cubicBezTo>
                <a:cubicBezTo>
                  <a:pt x="27058111" y="16791232"/>
                  <a:pt x="27047875" y="16801468"/>
                  <a:pt x="27035251" y="16801468"/>
                </a:cubicBezTo>
                <a:cubicBezTo>
                  <a:pt x="27022627" y="16801468"/>
                  <a:pt x="27012391" y="16791232"/>
                  <a:pt x="27012391" y="16778608"/>
                </a:cubicBezTo>
                <a:cubicBezTo>
                  <a:pt x="27012391" y="16765979"/>
                  <a:pt x="27022627" y="16755747"/>
                  <a:pt x="27035251" y="16755747"/>
                </a:cubicBezTo>
                <a:close/>
                <a:moveTo>
                  <a:pt x="28269279" y="16697599"/>
                </a:moveTo>
                <a:cubicBezTo>
                  <a:pt x="28276423" y="16698395"/>
                  <a:pt x="28283659" y="16698571"/>
                  <a:pt x="28290707" y="16699983"/>
                </a:cubicBezTo>
                <a:cubicBezTo>
                  <a:pt x="28295631" y="16700967"/>
                  <a:pt x="28300235" y="16703155"/>
                  <a:pt x="28304995" y="16704743"/>
                </a:cubicBezTo>
                <a:lnTo>
                  <a:pt x="28312139" y="16707123"/>
                </a:lnTo>
                <a:cubicBezTo>
                  <a:pt x="28314519" y="16708711"/>
                  <a:pt x="28317495" y="16709651"/>
                  <a:pt x="28319283" y="16711887"/>
                </a:cubicBezTo>
                <a:cubicBezTo>
                  <a:pt x="28320851" y="16713847"/>
                  <a:pt x="28321663" y="16716523"/>
                  <a:pt x="28321663" y="16719031"/>
                </a:cubicBezTo>
                <a:cubicBezTo>
                  <a:pt x="28321663" y="16725635"/>
                  <a:pt x="28322751" y="16743403"/>
                  <a:pt x="28314519" y="16749987"/>
                </a:cubicBezTo>
                <a:cubicBezTo>
                  <a:pt x="28312559" y="16751555"/>
                  <a:pt x="28309759" y="16751575"/>
                  <a:pt x="28307379" y="16752367"/>
                </a:cubicBezTo>
                <a:cubicBezTo>
                  <a:pt x="28301891" y="16756027"/>
                  <a:pt x="28299663" y="16758419"/>
                  <a:pt x="28293091" y="16759511"/>
                </a:cubicBezTo>
                <a:cubicBezTo>
                  <a:pt x="28290739" y="16759903"/>
                  <a:pt x="28283167" y="16759511"/>
                  <a:pt x="28281183" y="16759511"/>
                </a:cubicBezTo>
                <a:cubicBezTo>
                  <a:pt x="28274835" y="16757131"/>
                  <a:pt x="28267947" y="16755859"/>
                  <a:pt x="28262135" y="16752367"/>
                </a:cubicBezTo>
                <a:cubicBezTo>
                  <a:pt x="28259679" y="16750895"/>
                  <a:pt x="28258651" y="16747783"/>
                  <a:pt x="28257371" y="16745223"/>
                </a:cubicBezTo>
                <a:cubicBezTo>
                  <a:pt x="28254931" y="16740343"/>
                  <a:pt x="28253515" y="16730703"/>
                  <a:pt x="28252607" y="16726175"/>
                </a:cubicBezTo>
                <a:cubicBezTo>
                  <a:pt x="28253403" y="16718239"/>
                  <a:pt x="28250971" y="16709251"/>
                  <a:pt x="28254991" y="16702363"/>
                </a:cubicBezTo>
                <a:cubicBezTo>
                  <a:pt x="28257519" y="16698027"/>
                  <a:pt x="28269279" y="16697599"/>
                  <a:pt x="28269279" y="16697599"/>
                </a:cubicBezTo>
                <a:close/>
                <a:moveTo>
                  <a:pt x="22887905" y="16690657"/>
                </a:moveTo>
                <a:cubicBezTo>
                  <a:pt x="22900531" y="16690657"/>
                  <a:pt x="22910765" y="16700891"/>
                  <a:pt x="22910765" y="16713519"/>
                </a:cubicBezTo>
                <a:cubicBezTo>
                  <a:pt x="22910765" y="16726143"/>
                  <a:pt x="22900531" y="16736379"/>
                  <a:pt x="22887905" y="16736379"/>
                </a:cubicBezTo>
                <a:cubicBezTo>
                  <a:pt x="22875279" y="16736379"/>
                  <a:pt x="22865043" y="16726143"/>
                  <a:pt x="22865043" y="16713519"/>
                </a:cubicBezTo>
                <a:cubicBezTo>
                  <a:pt x="22865043" y="16700891"/>
                  <a:pt x="22875279" y="16690657"/>
                  <a:pt x="22887905" y="16690657"/>
                </a:cubicBezTo>
                <a:close/>
                <a:moveTo>
                  <a:pt x="26451051" y="16603345"/>
                </a:moveTo>
                <a:cubicBezTo>
                  <a:pt x="26463675" y="16603345"/>
                  <a:pt x="26473911" y="16613580"/>
                  <a:pt x="26473911" y="16626205"/>
                </a:cubicBezTo>
                <a:cubicBezTo>
                  <a:pt x="26473911" y="16638830"/>
                  <a:pt x="26463675" y="16649065"/>
                  <a:pt x="26451051" y="16649065"/>
                </a:cubicBezTo>
                <a:cubicBezTo>
                  <a:pt x="26438427" y="16649065"/>
                  <a:pt x="26428191" y="16638830"/>
                  <a:pt x="26428191" y="16626205"/>
                </a:cubicBezTo>
                <a:cubicBezTo>
                  <a:pt x="26428191" y="16613580"/>
                  <a:pt x="26438427" y="16603345"/>
                  <a:pt x="26451051" y="16603345"/>
                </a:cubicBezTo>
                <a:close/>
                <a:moveTo>
                  <a:pt x="23445119" y="16495394"/>
                </a:moveTo>
                <a:cubicBezTo>
                  <a:pt x="23457743" y="16495394"/>
                  <a:pt x="23467979" y="16505629"/>
                  <a:pt x="23467979" y="16518254"/>
                </a:cubicBezTo>
                <a:cubicBezTo>
                  <a:pt x="23467979" y="16530879"/>
                  <a:pt x="23457743" y="16541114"/>
                  <a:pt x="23445119" y="16541114"/>
                </a:cubicBezTo>
                <a:cubicBezTo>
                  <a:pt x="23432491" y="16541114"/>
                  <a:pt x="23422259" y="16530879"/>
                  <a:pt x="23422259" y="16518254"/>
                </a:cubicBezTo>
                <a:cubicBezTo>
                  <a:pt x="23422259" y="16505629"/>
                  <a:pt x="23432491" y="16495394"/>
                  <a:pt x="23445119" y="16495394"/>
                </a:cubicBezTo>
                <a:close/>
                <a:moveTo>
                  <a:pt x="30562899" y="16491859"/>
                </a:moveTo>
                <a:cubicBezTo>
                  <a:pt x="30570043" y="16492653"/>
                  <a:pt x="30577279" y="16492831"/>
                  <a:pt x="30584327" y="16494241"/>
                </a:cubicBezTo>
                <a:cubicBezTo>
                  <a:pt x="30589251" y="16495226"/>
                  <a:pt x="30593855" y="16497416"/>
                  <a:pt x="30598615" y="16499003"/>
                </a:cubicBezTo>
                <a:lnTo>
                  <a:pt x="30605759" y="16501384"/>
                </a:lnTo>
                <a:cubicBezTo>
                  <a:pt x="30608139" y="16502972"/>
                  <a:pt x="30611115" y="16503912"/>
                  <a:pt x="30612903" y="16506147"/>
                </a:cubicBezTo>
                <a:cubicBezTo>
                  <a:pt x="30614471" y="16508107"/>
                  <a:pt x="30615283" y="16510781"/>
                  <a:pt x="30615283" y="16513291"/>
                </a:cubicBezTo>
                <a:cubicBezTo>
                  <a:pt x="30615283" y="16519896"/>
                  <a:pt x="30616371" y="16537662"/>
                  <a:pt x="30608139" y="16544247"/>
                </a:cubicBezTo>
                <a:cubicBezTo>
                  <a:pt x="30606179" y="16545815"/>
                  <a:pt x="30603379" y="16545834"/>
                  <a:pt x="30600999" y="16546628"/>
                </a:cubicBezTo>
                <a:cubicBezTo>
                  <a:pt x="30595511" y="16550286"/>
                  <a:pt x="30593283" y="16552677"/>
                  <a:pt x="30586711" y="16553772"/>
                </a:cubicBezTo>
                <a:cubicBezTo>
                  <a:pt x="30584359" y="16554163"/>
                  <a:pt x="30576787" y="16553772"/>
                  <a:pt x="30574803" y="16553772"/>
                </a:cubicBezTo>
                <a:cubicBezTo>
                  <a:pt x="30568455" y="16551391"/>
                  <a:pt x="30561567" y="16550117"/>
                  <a:pt x="30555755" y="16546628"/>
                </a:cubicBezTo>
                <a:cubicBezTo>
                  <a:pt x="30553299" y="16545155"/>
                  <a:pt x="30552271" y="16542044"/>
                  <a:pt x="30550991" y="16539484"/>
                </a:cubicBezTo>
                <a:cubicBezTo>
                  <a:pt x="30548551" y="16534603"/>
                  <a:pt x="30547135" y="16524962"/>
                  <a:pt x="30546227" y="16520434"/>
                </a:cubicBezTo>
                <a:cubicBezTo>
                  <a:pt x="30547023" y="16512497"/>
                  <a:pt x="30544591" y="16503512"/>
                  <a:pt x="30548611" y="16496622"/>
                </a:cubicBezTo>
                <a:cubicBezTo>
                  <a:pt x="30551139" y="16492286"/>
                  <a:pt x="30562899" y="16491859"/>
                  <a:pt x="30562899" y="16491859"/>
                </a:cubicBezTo>
                <a:close/>
                <a:moveTo>
                  <a:pt x="24145203" y="16481106"/>
                </a:moveTo>
                <a:cubicBezTo>
                  <a:pt x="24157831" y="16481106"/>
                  <a:pt x="24168063" y="16491341"/>
                  <a:pt x="24168063" y="16503966"/>
                </a:cubicBezTo>
                <a:cubicBezTo>
                  <a:pt x="24168063" y="16516591"/>
                  <a:pt x="24157831" y="16526826"/>
                  <a:pt x="24145203" y="16526826"/>
                </a:cubicBezTo>
                <a:cubicBezTo>
                  <a:pt x="24132579" y="16526826"/>
                  <a:pt x="24122343" y="16516591"/>
                  <a:pt x="24122343" y="16503966"/>
                </a:cubicBezTo>
                <a:cubicBezTo>
                  <a:pt x="24122343" y="16491341"/>
                  <a:pt x="24132579" y="16481106"/>
                  <a:pt x="24145203" y="16481106"/>
                </a:cubicBezTo>
                <a:close/>
                <a:moveTo>
                  <a:pt x="30212379" y="16468999"/>
                </a:moveTo>
                <a:cubicBezTo>
                  <a:pt x="30219523" y="16469793"/>
                  <a:pt x="30226759" y="16469971"/>
                  <a:pt x="30233807" y="16471381"/>
                </a:cubicBezTo>
                <a:cubicBezTo>
                  <a:pt x="30238731" y="16472366"/>
                  <a:pt x="30243335" y="16474556"/>
                  <a:pt x="30248095" y="16476143"/>
                </a:cubicBezTo>
                <a:lnTo>
                  <a:pt x="30255239" y="16478524"/>
                </a:lnTo>
                <a:cubicBezTo>
                  <a:pt x="30257619" y="16480112"/>
                  <a:pt x="30260595" y="16481052"/>
                  <a:pt x="30262383" y="16483287"/>
                </a:cubicBezTo>
                <a:cubicBezTo>
                  <a:pt x="30263951" y="16485247"/>
                  <a:pt x="30264763" y="16487921"/>
                  <a:pt x="30264763" y="16490431"/>
                </a:cubicBezTo>
                <a:cubicBezTo>
                  <a:pt x="30264763" y="16497036"/>
                  <a:pt x="30265851" y="16514802"/>
                  <a:pt x="30257619" y="16521387"/>
                </a:cubicBezTo>
                <a:cubicBezTo>
                  <a:pt x="30255659" y="16522955"/>
                  <a:pt x="30252859" y="16522974"/>
                  <a:pt x="30250479" y="16523768"/>
                </a:cubicBezTo>
                <a:cubicBezTo>
                  <a:pt x="30244991" y="16527426"/>
                  <a:pt x="30242763" y="16529817"/>
                  <a:pt x="30236191" y="16530912"/>
                </a:cubicBezTo>
                <a:cubicBezTo>
                  <a:pt x="30233839" y="16531303"/>
                  <a:pt x="30226267" y="16530912"/>
                  <a:pt x="30224283" y="16530912"/>
                </a:cubicBezTo>
                <a:cubicBezTo>
                  <a:pt x="30217935" y="16528531"/>
                  <a:pt x="30211047" y="16527257"/>
                  <a:pt x="30205235" y="16523768"/>
                </a:cubicBezTo>
                <a:cubicBezTo>
                  <a:pt x="30202779" y="16522295"/>
                  <a:pt x="30201751" y="16519184"/>
                  <a:pt x="30200471" y="16516624"/>
                </a:cubicBezTo>
                <a:cubicBezTo>
                  <a:pt x="30198031" y="16511743"/>
                  <a:pt x="30196615" y="16502102"/>
                  <a:pt x="30195707" y="16497574"/>
                </a:cubicBezTo>
                <a:cubicBezTo>
                  <a:pt x="30196503" y="16489637"/>
                  <a:pt x="30194071" y="16480652"/>
                  <a:pt x="30198091" y="16473762"/>
                </a:cubicBezTo>
                <a:cubicBezTo>
                  <a:pt x="30200619" y="16469426"/>
                  <a:pt x="30212379" y="16468999"/>
                  <a:pt x="30212379" y="16468999"/>
                </a:cubicBezTo>
                <a:close/>
                <a:moveTo>
                  <a:pt x="30341919" y="16438519"/>
                </a:moveTo>
                <a:cubicBezTo>
                  <a:pt x="30349063" y="16439313"/>
                  <a:pt x="30356299" y="16439491"/>
                  <a:pt x="30363347" y="16440901"/>
                </a:cubicBezTo>
                <a:cubicBezTo>
                  <a:pt x="30368271" y="16441886"/>
                  <a:pt x="30372875" y="16444076"/>
                  <a:pt x="30377635" y="16445663"/>
                </a:cubicBezTo>
                <a:lnTo>
                  <a:pt x="30384779" y="16448044"/>
                </a:lnTo>
                <a:cubicBezTo>
                  <a:pt x="30387159" y="16449632"/>
                  <a:pt x="30390135" y="16450572"/>
                  <a:pt x="30391923" y="16452807"/>
                </a:cubicBezTo>
                <a:cubicBezTo>
                  <a:pt x="30393491" y="16454767"/>
                  <a:pt x="30394303" y="16457441"/>
                  <a:pt x="30394303" y="16459951"/>
                </a:cubicBezTo>
                <a:cubicBezTo>
                  <a:pt x="30394303" y="16466556"/>
                  <a:pt x="30395391" y="16484322"/>
                  <a:pt x="30387159" y="16490907"/>
                </a:cubicBezTo>
                <a:cubicBezTo>
                  <a:pt x="30385199" y="16492475"/>
                  <a:pt x="30382399" y="16492494"/>
                  <a:pt x="30380019" y="16493288"/>
                </a:cubicBezTo>
                <a:cubicBezTo>
                  <a:pt x="30374531" y="16496946"/>
                  <a:pt x="30372303" y="16499337"/>
                  <a:pt x="30365731" y="16500432"/>
                </a:cubicBezTo>
                <a:cubicBezTo>
                  <a:pt x="30363379" y="16500823"/>
                  <a:pt x="30355807" y="16500432"/>
                  <a:pt x="30353823" y="16500432"/>
                </a:cubicBezTo>
                <a:cubicBezTo>
                  <a:pt x="30347475" y="16498051"/>
                  <a:pt x="30340587" y="16496777"/>
                  <a:pt x="30334775" y="16493288"/>
                </a:cubicBezTo>
                <a:cubicBezTo>
                  <a:pt x="30332319" y="16491815"/>
                  <a:pt x="30331291" y="16488704"/>
                  <a:pt x="30330011" y="16486144"/>
                </a:cubicBezTo>
                <a:cubicBezTo>
                  <a:pt x="30327571" y="16481263"/>
                  <a:pt x="30326155" y="16471622"/>
                  <a:pt x="30325247" y="16467094"/>
                </a:cubicBezTo>
                <a:cubicBezTo>
                  <a:pt x="30326043" y="16459157"/>
                  <a:pt x="30323611" y="16450172"/>
                  <a:pt x="30327631" y="16443282"/>
                </a:cubicBezTo>
                <a:cubicBezTo>
                  <a:pt x="30330159" y="16438946"/>
                  <a:pt x="30341919" y="16438519"/>
                  <a:pt x="30341919" y="16438519"/>
                </a:cubicBezTo>
                <a:close/>
                <a:moveTo>
                  <a:pt x="25386535" y="16375856"/>
                </a:moveTo>
                <a:cubicBezTo>
                  <a:pt x="25411583" y="16377645"/>
                  <a:pt x="25412455" y="16375778"/>
                  <a:pt x="25429395" y="16380618"/>
                </a:cubicBezTo>
                <a:cubicBezTo>
                  <a:pt x="25431811" y="16381308"/>
                  <a:pt x="25434347" y="16381781"/>
                  <a:pt x="25436539" y="16383000"/>
                </a:cubicBezTo>
                <a:cubicBezTo>
                  <a:pt x="25441543" y="16385780"/>
                  <a:pt x="25446063" y="16389350"/>
                  <a:pt x="25450827" y="16392525"/>
                </a:cubicBezTo>
                <a:lnTo>
                  <a:pt x="25457971" y="16397287"/>
                </a:lnTo>
                <a:lnTo>
                  <a:pt x="25462735" y="16411575"/>
                </a:lnTo>
                <a:lnTo>
                  <a:pt x="25465115" y="16418718"/>
                </a:lnTo>
                <a:cubicBezTo>
                  <a:pt x="25463063" y="16437178"/>
                  <a:pt x="25468459" y="16438479"/>
                  <a:pt x="25455591" y="16444912"/>
                </a:cubicBezTo>
                <a:cubicBezTo>
                  <a:pt x="25453343" y="16446034"/>
                  <a:pt x="25450827" y="16446499"/>
                  <a:pt x="25448447" y="16447293"/>
                </a:cubicBezTo>
                <a:cubicBezTo>
                  <a:pt x="25441971" y="16451611"/>
                  <a:pt x="25435519" y="16456818"/>
                  <a:pt x="25427015" y="16456818"/>
                </a:cubicBezTo>
                <a:lnTo>
                  <a:pt x="25422251" y="16459200"/>
                </a:lnTo>
                <a:cubicBezTo>
                  <a:pt x="25395931" y="16453350"/>
                  <a:pt x="25407755" y="16456749"/>
                  <a:pt x="25386535" y="16449675"/>
                </a:cubicBezTo>
                <a:lnTo>
                  <a:pt x="25372247" y="16444912"/>
                </a:lnTo>
                <a:lnTo>
                  <a:pt x="25365103" y="16442531"/>
                </a:lnTo>
                <a:cubicBezTo>
                  <a:pt x="25363515" y="16440150"/>
                  <a:pt x="25362575" y="16437175"/>
                  <a:pt x="25360339" y="16435387"/>
                </a:cubicBezTo>
                <a:cubicBezTo>
                  <a:pt x="25358379" y="16433819"/>
                  <a:pt x="25355439" y="16434129"/>
                  <a:pt x="25353195" y="16433006"/>
                </a:cubicBezTo>
                <a:cubicBezTo>
                  <a:pt x="25350635" y="16431726"/>
                  <a:pt x="25348435" y="16429831"/>
                  <a:pt x="25346051" y="16428243"/>
                </a:cubicBezTo>
                <a:cubicBezTo>
                  <a:pt x="25340383" y="16411241"/>
                  <a:pt x="25344075" y="16418133"/>
                  <a:pt x="25336527" y="16406812"/>
                </a:cubicBezTo>
                <a:cubicBezTo>
                  <a:pt x="25338095" y="16402106"/>
                  <a:pt x="25339475" y="16395882"/>
                  <a:pt x="25343671" y="16392525"/>
                </a:cubicBezTo>
                <a:cubicBezTo>
                  <a:pt x="25345631" y="16390957"/>
                  <a:pt x="25348571" y="16391266"/>
                  <a:pt x="25350815" y="16390143"/>
                </a:cubicBezTo>
                <a:cubicBezTo>
                  <a:pt x="25353375" y="16388863"/>
                  <a:pt x="25355343" y="16386543"/>
                  <a:pt x="25357959" y="16385381"/>
                </a:cubicBezTo>
                <a:cubicBezTo>
                  <a:pt x="25362547" y="16383342"/>
                  <a:pt x="25367483" y="16382206"/>
                  <a:pt x="25372247" y="16380618"/>
                </a:cubicBezTo>
                <a:lnTo>
                  <a:pt x="25379391" y="16378237"/>
                </a:lnTo>
                <a:close/>
                <a:moveTo>
                  <a:pt x="30600775" y="16323945"/>
                </a:moveTo>
                <a:cubicBezTo>
                  <a:pt x="30613399" y="16323945"/>
                  <a:pt x="30623635" y="16334180"/>
                  <a:pt x="30623635" y="16346805"/>
                </a:cubicBezTo>
                <a:cubicBezTo>
                  <a:pt x="30623635" y="16359430"/>
                  <a:pt x="30613399" y="16369665"/>
                  <a:pt x="30600775" y="16369665"/>
                </a:cubicBezTo>
                <a:cubicBezTo>
                  <a:pt x="30588151" y="16369665"/>
                  <a:pt x="30577915" y="16359430"/>
                  <a:pt x="30577915" y="16346805"/>
                </a:cubicBezTo>
                <a:cubicBezTo>
                  <a:pt x="30577915" y="16334180"/>
                  <a:pt x="30588151" y="16323945"/>
                  <a:pt x="30600775" y="16323945"/>
                </a:cubicBezTo>
                <a:close/>
                <a:moveTo>
                  <a:pt x="24169019" y="16314419"/>
                </a:moveTo>
                <a:cubicBezTo>
                  <a:pt x="24181643" y="16314419"/>
                  <a:pt x="24191879" y="16324654"/>
                  <a:pt x="24191879" y="16337279"/>
                </a:cubicBezTo>
                <a:cubicBezTo>
                  <a:pt x="24191879" y="16349904"/>
                  <a:pt x="24181643" y="16360139"/>
                  <a:pt x="24169019" y="16360139"/>
                </a:cubicBezTo>
                <a:cubicBezTo>
                  <a:pt x="24156391" y="16360139"/>
                  <a:pt x="24146159" y="16349904"/>
                  <a:pt x="24146159" y="16337279"/>
                </a:cubicBezTo>
                <a:cubicBezTo>
                  <a:pt x="24146159" y="16324654"/>
                  <a:pt x="24156391" y="16314419"/>
                  <a:pt x="24169019" y="16314419"/>
                </a:cubicBezTo>
                <a:close/>
                <a:moveTo>
                  <a:pt x="30918275" y="16311245"/>
                </a:moveTo>
                <a:cubicBezTo>
                  <a:pt x="30930899" y="16311245"/>
                  <a:pt x="30941135" y="16321480"/>
                  <a:pt x="30941135" y="16334105"/>
                </a:cubicBezTo>
                <a:cubicBezTo>
                  <a:pt x="30941135" y="16346730"/>
                  <a:pt x="30930899" y="16356965"/>
                  <a:pt x="30918275" y="16356965"/>
                </a:cubicBezTo>
                <a:cubicBezTo>
                  <a:pt x="30905651" y="16356965"/>
                  <a:pt x="30895415" y="16346730"/>
                  <a:pt x="30895415" y="16334105"/>
                </a:cubicBezTo>
                <a:cubicBezTo>
                  <a:pt x="30895415" y="16321480"/>
                  <a:pt x="30905651" y="16311245"/>
                  <a:pt x="30918275" y="16311245"/>
                </a:cubicBezTo>
                <a:close/>
                <a:moveTo>
                  <a:pt x="30098079" y="16278499"/>
                </a:moveTo>
                <a:cubicBezTo>
                  <a:pt x="30105223" y="16279293"/>
                  <a:pt x="30112459" y="16279471"/>
                  <a:pt x="30119507" y="16280881"/>
                </a:cubicBezTo>
                <a:cubicBezTo>
                  <a:pt x="30124431" y="16281866"/>
                  <a:pt x="30129035" y="16284056"/>
                  <a:pt x="30133795" y="16285643"/>
                </a:cubicBezTo>
                <a:lnTo>
                  <a:pt x="30140939" y="16288024"/>
                </a:lnTo>
                <a:cubicBezTo>
                  <a:pt x="30143319" y="16289612"/>
                  <a:pt x="30146295" y="16290552"/>
                  <a:pt x="30148083" y="16292787"/>
                </a:cubicBezTo>
                <a:cubicBezTo>
                  <a:pt x="30149651" y="16294747"/>
                  <a:pt x="30150463" y="16297421"/>
                  <a:pt x="30150463" y="16299931"/>
                </a:cubicBezTo>
                <a:cubicBezTo>
                  <a:pt x="30150463" y="16306536"/>
                  <a:pt x="30151551" y="16324302"/>
                  <a:pt x="30143319" y="16330887"/>
                </a:cubicBezTo>
                <a:cubicBezTo>
                  <a:pt x="30141359" y="16332455"/>
                  <a:pt x="30138559" y="16332474"/>
                  <a:pt x="30136179" y="16333268"/>
                </a:cubicBezTo>
                <a:cubicBezTo>
                  <a:pt x="30130691" y="16336926"/>
                  <a:pt x="30128463" y="16339317"/>
                  <a:pt x="30121891" y="16340412"/>
                </a:cubicBezTo>
                <a:cubicBezTo>
                  <a:pt x="30119539" y="16340803"/>
                  <a:pt x="30111967" y="16340412"/>
                  <a:pt x="30109983" y="16340412"/>
                </a:cubicBezTo>
                <a:cubicBezTo>
                  <a:pt x="30103635" y="16338031"/>
                  <a:pt x="30096747" y="16336757"/>
                  <a:pt x="30090935" y="16333268"/>
                </a:cubicBezTo>
                <a:cubicBezTo>
                  <a:pt x="30088479" y="16331795"/>
                  <a:pt x="30087451" y="16328684"/>
                  <a:pt x="30086171" y="16326124"/>
                </a:cubicBezTo>
                <a:cubicBezTo>
                  <a:pt x="30083731" y="16321243"/>
                  <a:pt x="30082315" y="16311602"/>
                  <a:pt x="30081407" y="16307074"/>
                </a:cubicBezTo>
                <a:cubicBezTo>
                  <a:pt x="30082203" y="16299137"/>
                  <a:pt x="30079771" y="16290152"/>
                  <a:pt x="30083791" y="16283262"/>
                </a:cubicBezTo>
                <a:cubicBezTo>
                  <a:pt x="30086319" y="16278926"/>
                  <a:pt x="30098079" y="16278499"/>
                  <a:pt x="30098079" y="16278499"/>
                </a:cubicBezTo>
                <a:close/>
                <a:moveTo>
                  <a:pt x="29960919" y="16278499"/>
                </a:moveTo>
                <a:cubicBezTo>
                  <a:pt x="29968063" y="16279293"/>
                  <a:pt x="29975299" y="16279471"/>
                  <a:pt x="29982347" y="16280881"/>
                </a:cubicBezTo>
                <a:cubicBezTo>
                  <a:pt x="29987271" y="16281866"/>
                  <a:pt x="29991875" y="16284056"/>
                  <a:pt x="29996635" y="16285643"/>
                </a:cubicBezTo>
                <a:lnTo>
                  <a:pt x="30003779" y="16288024"/>
                </a:lnTo>
                <a:cubicBezTo>
                  <a:pt x="30006159" y="16289612"/>
                  <a:pt x="30009135" y="16290552"/>
                  <a:pt x="30010923" y="16292787"/>
                </a:cubicBezTo>
                <a:cubicBezTo>
                  <a:pt x="30012491" y="16294747"/>
                  <a:pt x="30013303" y="16297421"/>
                  <a:pt x="30013303" y="16299931"/>
                </a:cubicBezTo>
                <a:cubicBezTo>
                  <a:pt x="30013303" y="16306536"/>
                  <a:pt x="30014391" y="16324302"/>
                  <a:pt x="30006159" y="16330887"/>
                </a:cubicBezTo>
                <a:cubicBezTo>
                  <a:pt x="30004199" y="16332455"/>
                  <a:pt x="30001399" y="16332474"/>
                  <a:pt x="29999019" y="16333268"/>
                </a:cubicBezTo>
                <a:cubicBezTo>
                  <a:pt x="29993531" y="16336926"/>
                  <a:pt x="29991303" y="16339317"/>
                  <a:pt x="29984731" y="16340412"/>
                </a:cubicBezTo>
                <a:cubicBezTo>
                  <a:pt x="29982379" y="16340803"/>
                  <a:pt x="29974807" y="16340412"/>
                  <a:pt x="29972823" y="16340412"/>
                </a:cubicBezTo>
                <a:cubicBezTo>
                  <a:pt x="29966475" y="16338031"/>
                  <a:pt x="29959587" y="16336757"/>
                  <a:pt x="29953775" y="16333268"/>
                </a:cubicBezTo>
                <a:cubicBezTo>
                  <a:pt x="29951319" y="16331795"/>
                  <a:pt x="29950291" y="16328684"/>
                  <a:pt x="29949011" y="16326124"/>
                </a:cubicBezTo>
                <a:cubicBezTo>
                  <a:pt x="29946571" y="16321243"/>
                  <a:pt x="29945155" y="16311602"/>
                  <a:pt x="29944247" y="16307074"/>
                </a:cubicBezTo>
                <a:cubicBezTo>
                  <a:pt x="29945043" y="16299137"/>
                  <a:pt x="29942611" y="16290152"/>
                  <a:pt x="29946631" y="16283262"/>
                </a:cubicBezTo>
                <a:cubicBezTo>
                  <a:pt x="29949159" y="16278926"/>
                  <a:pt x="29960919" y="16278499"/>
                  <a:pt x="29960919" y="16278499"/>
                </a:cubicBezTo>
                <a:close/>
                <a:moveTo>
                  <a:pt x="24073767" y="16266794"/>
                </a:moveTo>
                <a:cubicBezTo>
                  <a:pt x="24086391" y="16266794"/>
                  <a:pt x="24096627" y="16277029"/>
                  <a:pt x="24096627" y="16289654"/>
                </a:cubicBezTo>
                <a:cubicBezTo>
                  <a:pt x="24096627" y="16302279"/>
                  <a:pt x="24086391" y="16312514"/>
                  <a:pt x="24073767" y="16312514"/>
                </a:cubicBezTo>
                <a:cubicBezTo>
                  <a:pt x="24061143" y="16312514"/>
                  <a:pt x="24050907" y="16302279"/>
                  <a:pt x="24050907" y="16289654"/>
                </a:cubicBezTo>
                <a:cubicBezTo>
                  <a:pt x="24050907" y="16277029"/>
                  <a:pt x="24061143" y="16266794"/>
                  <a:pt x="24073767" y="16266794"/>
                </a:cubicBezTo>
                <a:close/>
                <a:moveTo>
                  <a:pt x="25588939" y="16256793"/>
                </a:moveTo>
                <a:cubicBezTo>
                  <a:pt x="25603227" y="16257587"/>
                  <a:pt x="25617559" y="16257818"/>
                  <a:pt x="25631803" y="16259175"/>
                </a:cubicBezTo>
                <a:cubicBezTo>
                  <a:pt x="25634299" y="16259413"/>
                  <a:pt x="25636987" y="16259988"/>
                  <a:pt x="25638947" y="16261556"/>
                </a:cubicBezTo>
                <a:cubicBezTo>
                  <a:pt x="25641179" y="16263344"/>
                  <a:pt x="25641683" y="16266676"/>
                  <a:pt x="25643707" y="16268700"/>
                </a:cubicBezTo>
                <a:cubicBezTo>
                  <a:pt x="25645731" y="16270724"/>
                  <a:pt x="25648471" y="16271875"/>
                  <a:pt x="25650851" y="16273462"/>
                </a:cubicBezTo>
                <a:cubicBezTo>
                  <a:pt x="25651647" y="16275843"/>
                  <a:pt x="25652111" y="16278361"/>
                  <a:pt x="25653235" y="16280606"/>
                </a:cubicBezTo>
                <a:cubicBezTo>
                  <a:pt x="25654515" y="16283166"/>
                  <a:pt x="25657791" y="16284895"/>
                  <a:pt x="25657995" y="16287750"/>
                </a:cubicBezTo>
                <a:cubicBezTo>
                  <a:pt x="25658619" y="16296495"/>
                  <a:pt x="25658087" y="16305532"/>
                  <a:pt x="25655615" y="16313943"/>
                </a:cubicBezTo>
                <a:cubicBezTo>
                  <a:pt x="25653435" y="16321352"/>
                  <a:pt x="25646387" y="16329686"/>
                  <a:pt x="25638947" y="16332993"/>
                </a:cubicBezTo>
                <a:cubicBezTo>
                  <a:pt x="25634359" y="16335032"/>
                  <a:pt x="25629419" y="16336168"/>
                  <a:pt x="25624659" y="16337756"/>
                </a:cubicBezTo>
                <a:cubicBezTo>
                  <a:pt x="25613679" y="16341416"/>
                  <a:pt x="25619967" y="16339646"/>
                  <a:pt x="25605607" y="16342518"/>
                </a:cubicBezTo>
                <a:cubicBezTo>
                  <a:pt x="25583407" y="16339743"/>
                  <a:pt x="25577827" y="16340534"/>
                  <a:pt x="25572271" y="16340137"/>
                </a:cubicBezTo>
                <a:cubicBezTo>
                  <a:pt x="25562747" y="16339343"/>
                  <a:pt x="25553171" y="16339019"/>
                  <a:pt x="25543695" y="16337756"/>
                </a:cubicBezTo>
                <a:cubicBezTo>
                  <a:pt x="25535535" y="16336668"/>
                  <a:pt x="25536707" y="16334261"/>
                  <a:pt x="25529407" y="16330612"/>
                </a:cubicBezTo>
                <a:cubicBezTo>
                  <a:pt x="25527163" y="16329489"/>
                  <a:pt x="25524647" y="16329025"/>
                  <a:pt x="25522263" y="16328231"/>
                </a:cubicBezTo>
                <a:cubicBezTo>
                  <a:pt x="25509955" y="16309764"/>
                  <a:pt x="25514551" y="16319376"/>
                  <a:pt x="25507979" y="16299656"/>
                </a:cubicBezTo>
                <a:lnTo>
                  <a:pt x="25505595" y="16292512"/>
                </a:lnTo>
                <a:cubicBezTo>
                  <a:pt x="25506555" y="16287712"/>
                  <a:pt x="25507135" y="16276965"/>
                  <a:pt x="25512739" y="16273462"/>
                </a:cubicBezTo>
                <a:cubicBezTo>
                  <a:pt x="25516995" y="16270801"/>
                  <a:pt x="25522263" y="16270288"/>
                  <a:pt x="25527027" y="16268700"/>
                </a:cubicBezTo>
                <a:cubicBezTo>
                  <a:pt x="25544171" y="16262985"/>
                  <a:pt x="25522743" y="16269923"/>
                  <a:pt x="25543695" y="16263937"/>
                </a:cubicBezTo>
                <a:cubicBezTo>
                  <a:pt x="25546111" y="16263247"/>
                  <a:pt x="25548359" y="16261938"/>
                  <a:pt x="25550839" y="16261556"/>
                </a:cubicBezTo>
                <a:cubicBezTo>
                  <a:pt x="25558723" y="16260343"/>
                  <a:pt x="25566735" y="16260165"/>
                  <a:pt x="25574651" y="16259175"/>
                </a:cubicBezTo>
                <a:cubicBezTo>
                  <a:pt x="25579443" y="16258576"/>
                  <a:pt x="25584179" y="16257587"/>
                  <a:pt x="25588939" y="16256793"/>
                </a:cubicBezTo>
                <a:close/>
                <a:moveTo>
                  <a:pt x="29709459" y="16164199"/>
                </a:moveTo>
                <a:cubicBezTo>
                  <a:pt x="29716603" y="16164993"/>
                  <a:pt x="29723839" y="16165171"/>
                  <a:pt x="29730887" y="16166581"/>
                </a:cubicBezTo>
                <a:cubicBezTo>
                  <a:pt x="29735811" y="16167566"/>
                  <a:pt x="29740415" y="16169756"/>
                  <a:pt x="29745175" y="16171343"/>
                </a:cubicBezTo>
                <a:lnTo>
                  <a:pt x="29752319" y="16173724"/>
                </a:lnTo>
                <a:cubicBezTo>
                  <a:pt x="29754699" y="16175312"/>
                  <a:pt x="29757675" y="16176252"/>
                  <a:pt x="29759463" y="16178487"/>
                </a:cubicBezTo>
                <a:cubicBezTo>
                  <a:pt x="29761031" y="16180447"/>
                  <a:pt x="29761843" y="16183121"/>
                  <a:pt x="29761843" y="16185631"/>
                </a:cubicBezTo>
                <a:cubicBezTo>
                  <a:pt x="29761843" y="16192236"/>
                  <a:pt x="29762931" y="16210002"/>
                  <a:pt x="29754699" y="16216587"/>
                </a:cubicBezTo>
                <a:cubicBezTo>
                  <a:pt x="29752739" y="16218155"/>
                  <a:pt x="29749939" y="16218174"/>
                  <a:pt x="29747559" y="16218968"/>
                </a:cubicBezTo>
                <a:cubicBezTo>
                  <a:pt x="29742071" y="16222626"/>
                  <a:pt x="29739843" y="16225017"/>
                  <a:pt x="29733271" y="16226112"/>
                </a:cubicBezTo>
                <a:cubicBezTo>
                  <a:pt x="29730919" y="16226503"/>
                  <a:pt x="29723347" y="16226112"/>
                  <a:pt x="29721363" y="16226112"/>
                </a:cubicBezTo>
                <a:cubicBezTo>
                  <a:pt x="29715015" y="16223731"/>
                  <a:pt x="29708127" y="16222457"/>
                  <a:pt x="29702315" y="16218968"/>
                </a:cubicBezTo>
                <a:cubicBezTo>
                  <a:pt x="29699859" y="16217495"/>
                  <a:pt x="29698831" y="16214384"/>
                  <a:pt x="29697551" y="16211824"/>
                </a:cubicBezTo>
                <a:cubicBezTo>
                  <a:pt x="29695111" y="16206943"/>
                  <a:pt x="29693695" y="16197302"/>
                  <a:pt x="29692787" y="16192774"/>
                </a:cubicBezTo>
                <a:cubicBezTo>
                  <a:pt x="29693583" y="16184837"/>
                  <a:pt x="29691151" y="16175852"/>
                  <a:pt x="29695171" y="16168962"/>
                </a:cubicBezTo>
                <a:cubicBezTo>
                  <a:pt x="29697699" y="16164626"/>
                  <a:pt x="29709459" y="16164199"/>
                  <a:pt x="29709459" y="16164199"/>
                </a:cubicBezTo>
                <a:close/>
                <a:moveTo>
                  <a:pt x="24140443" y="16142969"/>
                </a:moveTo>
                <a:cubicBezTo>
                  <a:pt x="24153067" y="16142969"/>
                  <a:pt x="24163303" y="16153204"/>
                  <a:pt x="24163303" y="16165829"/>
                </a:cubicBezTo>
                <a:cubicBezTo>
                  <a:pt x="24163303" y="16178454"/>
                  <a:pt x="24153067" y="16188689"/>
                  <a:pt x="24140443" y="16188689"/>
                </a:cubicBezTo>
                <a:cubicBezTo>
                  <a:pt x="24127819" y="16188689"/>
                  <a:pt x="24117583" y="16178454"/>
                  <a:pt x="24117583" y="16165829"/>
                </a:cubicBezTo>
                <a:cubicBezTo>
                  <a:pt x="24117583" y="16153204"/>
                  <a:pt x="24127819" y="16142969"/>
                  <a:pt x="24140443" y="16142969"/>
                </a:cubicBezTo>
                <a:close/>
                <a:moveTo>
                  <a:pt x="30302327" y="16123920"/>
                </a:moveTo>
                <a:cubicBezTo>
                  <a:pt x="30314951" y="16123920"/>
                  <a:pt x="30325187" y="16134155"/>
                  <a:pt x="30325187" y="16146780"/>
                </a:cubicBezTo>
                <a:cubicBezTo>
                  <a:pt x="30325187" y="16159405"/>
                  <a:pt x="30314951" y="16169640"/>
                  <a:pt x="30302327" y="16169640"/>
                </a:cubicBezTo>
                <a:cubicBezTo>
                  <a:pt x="30289699" y="16169640"/>
                  <a:pt x="30279467" y="16159405"/>
                  <a:pt x="30279467" y="16146780"/>
                </a:cubicBezTo>
                <a:cubicBezTo>
                  <a:pt x="30279467" y="16134155"/>
                  <a:pt x="30289699" y="16123920"/>
                  <a:pt x="30302327" y="16123920"/>
                </a:cubicBezTo>
                <a:close/>
                <a:moveTo>
                  <a:pt x="24159491" y="16071532"/>
                </a:moveTo>
                <a:cubicBezTo>
                  <a:pt x="24172119" y="16071532"/>
                  <a:pt x="24182351" y="16081767"/>
                  <a:pt x="24182351" y="16094392"/>
                </a:cubicBezTo>
                <a:cubicBezTo>
                  <a:pt x="24182351" y="16107017"/>
                  <a:pt x="24172119" y="16117252"/>
                  <a:pt x="24159491" y="16117252"/>
                </a:cubicBezTo>
                <a:cubicBezTo>
                  <a:pt x="24146867" y="16117252"/>
                  <a:pt x="24136631" y="16107017"/>
                  <a:pt x="24136631" y="16094392"/>
                </a:cubicBezTo>
                <a:cubicBezTo>
                  <a:pt x="24136631" y="16081767"/>
                  <a:pt x="24146867" y="16071532"/>
                  <a:pt x="24159491" y="16071532"/>
                </a:cubicBezTo>
                <a:close/>
                <a:moveTo>
                  <a:pt x="26927299" y="16044545"/>
                </a:moveTo>
                <a:cubicBezTo>
                  <a:pt x="26939927" y="16044545"/>
                  <a:pt x="26950159" y="16054780"/>
                  <a:pt x="26950159" y="16067405"/>
                </a:cubicBezTo>
                <a:cubicBezTo>
                  <a:pt x="26950159" y="16080030"/>
                  <a:pt x="26939927" y="16090265"/>
                  <a:pt x="26927299" y="16090265"/>
                </a:cubicBezTo>
                <a:cubicBezTo>
                  <a:pt x="26914675" y="16090265"/>
                  <a:pt x="26904439" y="16080030"/>
                  <a:pt x="26904439" y="16067405"/>
                </a:cubicBezTo>
                <a:cubicBezTo>
                  <a:pt x="26904439" y="16054780"/>
                  <a:pt x="26914675" y="16044545"/>
                  <a:pt x="26927299" y="16044545"/>
                </a:cubicBezTo>
                <a:close/>
                <a:moveTo>
                  <a:pt x="26765159" y="15945564"/>
                </a:moveTo>
                <a:cubicBezTo>
                  <a:pt x="26777787" y="15945564"/>
                  <a:pt x="26788019" y="15955799"/>
                  <a:pt x="26788019" y="15968424"/>
                </a:cubicBezTo>
                <a:cubicBezTo>
                  <a:pt x="26788019" y="15981049"/>
                  <a:pt x="26777787" y="15991284"/>
                  <a:pt x="26765159" y="15991284"/>
                </a:cubicBezTo>
                <a:cubicBezTo>
                  <a:pt x="26752535" y="15991284"/>
                  <a:pt x="26742299" y="15981049"/>
                  <a:pt x="26742299" y="15968424"/>
                </a:cubicBezTo>
                <a:cubicBezTo>
                  <a:pt x="26742299" y="15955799"/>
                  <a:pt x="26752535" y="15945564"/>
                  <a:pt x="26765159" y="15945564"/>
                </a:cubicBezTo>
                <a:close/>
                <a:moveTo>
                  <a:pt x="8660925" y="15914490"/>
                </a:moveTo>
                <a:cubicBezTo>
                  <a:pt x="8668067" y="15916672"/>
                  <a:pt x="8675211" y="15921831"/>
                  <a:pt x="8682357" y="15930562"/>
                </a:cubicBezTo>
                <a:cubicBezTo>
                  <a:pt x="8742681" y="16043275"/>
                  <a:pt x="8812529" y="16153606"/>
                  <a:pt x="8863329" y="16268700"/>
                </a:cubicBezTo>
                <a:cubicBezTo>
                  <a:pt x="8895873" y="16359187"/>
                  <a:pt x="8949850" y="16533019"/>
                  <a:pt x="8910953" y="16568737"/>
                </a:cubicBezTo>
                <a:cubicBezTo>
                  <a:pt x="8893492" y="16572706"/>
                  <a:pt x="8885555" y="16562386"/>
                  <a:pt x="8872857" y="16559211"/>
                </a:cubicBezTo>
                <a:cubicBezTo>
                  <a:pt x="8860948" y="16515555"/>
                  <a:pt x="8846661" y="16479043"/>
                  <a:pt x="8822849" y="16475869"/>
                </a:cubicBezTo>
                <a:cubicBezTo>
                  <a:pt x="8816499" y="16486981"/>
                  <a:pt x="8810148" y="16495713"/>
                  <a:pt x="8810944" y="16511587"/>
                </a:cubicBezTo>
                <a:cubicBezTo>
                  <a:pt x="8806177" y="16586993"/>
                  <a:pt x="8820464" y="16657637"/>
                  <a:pt x="8825233" y="16730663"/>
                </a:cubicBezTo>
                <a:cubicBezTo>
                  <a:pt x="8837135" y="16815596"/>
                  <a:pt x="8872857" y="16886240"/>
                  <a:pt x="8891906" y="16964028"/>
                </a:cubicBezTo>
                <a:cubicBezTo>
                  <a:pt x="8903017" y="17013240"/>
                  <a:pt x="8906987" y="17055308"/>
                  <a:pt x="8896667" y="17097376"/>
                </a:cubicBezTo>
                <a:cubicBezTo>
                  <a:pt x="8887933" y="17127540"/>
                  <a:pt x="8864921" y="17152940"/>
                  <a:pt x="8856189" y="17180720"/>
                </a:cubicBezTo>
                <a:cubicBezTo>
                  <a:pt x="8849041" y="17218820"/>
                  <a:pt x="8837135" y="17259300"/>
                  <a:pt x="8844281" y="17297400"/>
                </a:cubicBezTo>
                <a:cubicBezTo>
                  <a:pt x="8854597" y="17344232"/>
                  <a:pt x="8893492" y="17350584"/>
                  <a:pt x="8910953" y="17423608"/>
                </a:cubicBezTo>
                <a:cubicBezTo>
                  <a:pt x="8918891" y="17581564"/>
                  <a:pt x="8907781" y="17749044"/>
                  <a:pt x="8906193" y="17911764"/>
                </a:cubicBezTo>
                <a:lnTo>
                  <a:pt x="8915717" y="18064164"/>
                </a:lnTo>
                <a:cubicBezTo>
                  <a:pt x="8926036" y="18107024"/>
                  <a:pt x="8964930" y="18109408"/>
                  <a:pt x="8953819" y="18149888"/>
                </a:cubicBezTo>
                <a:cubicBezTo>
                  <a:pt x="8912541" y="18207832"/>
                  <a:pt x="8837929" y="18265776"/>
                  <a:pt x="8787128" y="18302288"/>
                </a:cubicBezTo>
                <a:cubicBezTo>
                  <a:pt x="8750615" y="18311020"/>
                  <a:pt x="8718869" y="18319752"/>
                  <a:pt x="8677593" y="18307052"/>
                </a:cubicBezTo>
                <a:cubicBezTo>
                  <a:pt x="8598218" y="18237996"/>
                  <a:pt x="8533130" y="18159416"/>
                  <a:pt x="8482331" y="18078452"/>
                </a:cubicBezTo>
                <a:cubicBezTo>
                  <a:pt x="8452960" y="18022096"/>
                  <a:pt x="8442644" y="17960976"/>
                  <a:pt x="8422797" y="17902240"/>
                </a:cubicBezTo>
                <a:cubicBezTo>
                  <a:pt x="8397399" y="17853024"/>
                  <a:pt x="8376764" y="17820484"/>
                  <a:pt x="8358506" y="17773652"/>
                </a:cubicBezTo>
                <a:cubicBezTo>
                  <a:pt x="8343423" y="17729996"/>
                  <a:pt x="8345012" y="17683956"/>
                  <a:pt x="8348982" y="17635540"/>
                </a:cubicBezTo>
                <a:cubicBezTo>
                  <a:pt x="8353744" y="17553784"/>
                  <a:pt x="8394224" y="17474408"/>
                  <a:pt x="8406129" y="17390272"/>
                </a:cubicBezTo>
                <a:cubicBezTo>
                  <a:pt x="8410100" y="17335500"/>
                  <a:pt x="8416451" y="17271208"/>
                  <a:pt x="8387082" y="17211676"/>
                </a:cubicBezTo>
                <a:cubicBezTo>
                  <a:pt x="8347395" y="17147384"/>
                  <a:pt x="8283894" y="17128332"/>
                  <a:pt x="8253731" y="17083088"/>
                </a:cubicBezTo>
                <a:cubicBezTo>
                  <a:pt x="8243411" y="17070388"/>
                  <a:pt x="8247381" y="17057688"/>
                  <a:pt x="8244207" y="17044988"/>
                </a:cubicBezTo>
                <a:cubicBezTo>
                  <a:pt x="8238651" y="16982284"/>
                  <a:pt x="8221187" y="16824328"/>
                  <a:pt x="8234681" y="16735427"/>
                </a:cubicBezTo>
                <a:cubicBezTo>
                  <a:pt x="8239443" y="16710819"/>
                  <a:pt x="8246588" y="16707643"/>
                  <a:pt x="8263257" y="16697327"/>
                </a:cubicBezTo>
                <a:cubicBezTo>
                  <a:pt x="8279132" y="16687799"/>
                  <a:pt x="8295006" y="16697327"/>
                  <a:pt x="8310881" y="16697327"/>
                </a:cubicBezTo>
                <a:cubicBezTo>
                  <a:pt x="8344219" y="16678275"/>
                  <a:pt x="8358506" y="16630650"/>
                  <a:pt x="8396605" y="16611600"/>
                </a:cubicBezTo>
                <a:cubicBezTo>
                  <a:pt x="8425976" y="16613981"/>
                  <a:pt x="8460106" y="16668751"/>
                  <a:pt x="8491857" y="16668751"/>
                </a:cubicBezTo>
                <a:cubicBezTo>
                  <a:pt x="8502965" y="16635412"/>
                  <a:pt x="8475980" y="16590169"/>
                  <a:pt x="8482331" y="16554450"/>
                </a:cubicBezTo>
                <a:cubicBezTo>
                  <a:pt x="8498997" y="16522700"/>
                  <a:pt x="8520427" y="16529050"/>
                  <a:pt x="8539481" y="16516350"/>
                </a:cubicBezTo>
                <a:lnTo>
                  <a:pt x="8529957" y="16502062"/>
                </a:lnTo>
                <a:cubicBezTo>
                  <a:pt x="8528367" y="16463962"/>
                  <a:pt x="8514875" y="16430625"/>
                  <a:pt x="8525192" y="16387762"/>
                </a:cubicBezTo>
                <a:cubicBezTo>
                  <a:pt x="8535511" y="16356013"/>
                  <a:pt x="8557735" y="16338550"/>
                  <a:pt x="8563295" y="16306800"/>
                </a:cubicBezTo>
                <a:cubicBezTo>
                  <a:pt x="8571231" y="16275843"/>
                  <a:pt x="8552973" y="16252032"/>
                  <a:pt x="8558530" y="16221075"/>
                </a:cubicBezTo>
                <a:cubicBezTo>
                  <a:pt x="8569641" y="16196468"/>
                  <a:pt x="8597426" y="16193294"/>
                  <a:pt x="8606156" y="16168687"/>
                </a:cubicBezTo>
                <a:cubicBezTo>
                  <a:pt x="8622032" y="16134556"/>
                  <a:pt x="8597427" y="16069468"/>
                  <a:pt x="8596634" y="16018668"/>
                </a:cubicBezTo>
                <a:cubicBezTo>
                  <a:pt x="8597427" y="15983744"/>
                  <a:pt x="8617267" y="15944056"/>
                  <a:pt x="8639492" y="15916275"/>
                </a:cubicBezTo>
                <a:cubicBezTo>
                  <a:pt x="8646638" y="15913100"/>
                  <a:pt x="8653783" y="15912306"/>
                  <a:pt x="8660925" y="15914490"/>
                </a:cubicBezTo>
                <a:close/>
                <a:moveTo>
                  <a:pt x="26688959" y="15888414"/>
                </a:moveTo>
                <a:cubicBezTo>
                  <a:pt x="26701587" y="15888414"/>
                  <a:pt x="26711819" y="15898649"/>
                  <a:pt x="26711819" y="15911274"/>
                </a:cubicBezTo>
                <a:cubicBezTo>
                  <a:pt x="26711819" y="15923899"/>
                  <a:pt x="26701587" y="15934134"/>
                  <a:pt x="26688959" y="15934134"/>
                </a:cubicBezTo>
                <a:cubicBezTo>
                  <a:pt x="26676335" y="15934134"/>
                  <a:pt x="26666099" y="15923899"/>
                  <a:pt x="26666099" y="15911274"/>
                </a:cubicBezTo>
                <a:cubicBezTo>
                  <a:pt x="26666099" y="15898649"/>
                  <a:pt x="26676335" y="15888414"/>
                  <a:pt x="26688959" y="15888414"/>
                </a:cubicBezTo>
                <a:close/>
                <a:moveTo>
                  <a:pt x="24126155" y="15790545"/>
                </a:moveTo>
                <a:cubicBezTo>
                  <a:pt x="24138779" y="15790545"/>
                  <a:pt x="24149015" y="15800780"/>
                  <a:pt x="24149015" y="15813405"/>
                </a:cubicBezTo>
                <a:cubicBezTo>
                  <a:pt x="24149015" y="15826030"/>
                  <a:pt x="24138779" y="15836265"/>
                  <a:pt x="24126155" y="15836265"/>
                </a:cubicBezTo>
                <a:cubicBezTo>
                  <a:pt x="24113531" y="15836265"/>
                  <a:pt x="24103295" y="15826030"/>
                  <a:pt x="24103295" y="15813405"/>
                </a:cubicBezTo>
                <a:cubicBezTo>
                  <a:pt x="24103295" y="15800780"/>
                  <a:pt x="24113531" y="15790545"/>
                  <a:pt x="24126155" y="15790545"/>
                </a:cubicBezTo>
                <a:close/>
                <a:moveTo>
                  <a:pt x="8355974" y="15773875"/>
                </a:moveTo>
                <a:cubicBezTo>
                  <a:pt x="8368599" y="15773875"/>
                  <a:pt x="8378834" y="15784110"/>
                  <a:pt x="8378834" y="15796735"/>
                </a:cubicBezTo>
                <a:cubicBezTo>
                  <a:pt x="8378834" y="15809360"/>
                  <a:pt x="8368599" y="15819595"/>
                  <a:pt x="8355974" y="15819595"/>
                </a:cubicBezTo>
                <a:cubicBezTo>
                  <a:pt x="8343349" y="15819595"/>
                  <a:pt x="8333114" y="15809360"/>
                  <a:pt x="8333114" y="15796735"/>
                </a:cubicBezTo>
                <a:cubicBezTo>
                  <a:pt x="8333114" y="15784110"/>
                  <a:pt x="8343349" y="15773875"/>
                  <a:pt x="8355974" y="15773875"/>
                </a:cubicBezTo>
                <a:close/>
                <a:moveTo>
                  <a:pt x="25288787" y="15745539"/>
                </a:moveTo>
                <a:cubicBezTo>
                  <a:pt x="25301411" y="15745539"/>
                  <a:pt x="25311647" y="15755774"/>
                  <a:pt x="25311647" y="15768399"/>
                </a:cubicBezTo>
                <a:cubicBezTo>
                  <a:pt x="25311647" y="15781024"/>
                  <a:pt x="25301411" y="15791259"/>
                  <a:pt x="25288787" y="15791259"/>
                </a:cubicBezTo>
                <a:cubicBezTo>
                  <a:pt x="25276163" y="15791259"/>
                  <a:pt x="25265927" y="15781024"/>
                  <a:pt x="25265927" y="15768399"/>
                </a:cubicBezTo>
                <a:cubicBezTo>
                  <a:pt x="25265927" y="15755774"/>
                  <a:pt x="25276163" y="15745539"/>
                  <a:pt x="25288787" y="15745539"/>
                </a:cubicBezTo>
                <a:close/>
                <a:moveTo>
                  <a:pt x="8174997" y="15704818"/>
                </a:moveTo>
                <a:cubicBezTo>
                  <a:pt x="8187622" y="15704818"/>
                  <a:pt x="8197857" y="15715053"/>
                  <a:pt x="8197857" y="15727678"/>
                </a:cubicBezTo>
                <a:cubicBezTo>
                  <a:pt x="8197857" y="15740303"/>
                  <a:pt x="8187622" y="15750538"/>
                  <a:pt x="8174997" y="15750538"/>
                </a:cubicBezTo>
                <a:cubicBezTo>
                  <a:pt x="8162371" y="15750538"/>
                  <a:pt x="8152136" y="15740303"/>
                  <a:pt x="8152136" y="15727678"/>
                </a:cubicBezTo>
                <a:cubicBezTo>
                  <a:pt x="8152136" y="15715053"/>
                  <a:pt x="8162371" y="15704818"/>
                  <a:pt x="8174997" y="15704818"/>
                </a:cubicBezTo>
                <a:close/>
                <a:moveTo>
                  <a:pt x="8022595" y="15638143"/>
                </a:moveTo>
                <a:cubicBezTo>
                  <a:pt x="8035221" y="15638143"/>
                  <a:pt x="8045455" y="15648378"/>
                  <a:pt x="8045455" y="15661003"/>
                </a:cubicBezTo>
                <a:cubicBezTo>
                  <a:pt x="8045455" y="15673628"/>
                  <a:pt x="8035221" y="15683863"/>
                  <a:pt x="8022595" y="15683863"/>
                </a:cubicBezTo>
                <a:cubicBezTo>
                  <a:pt x="8009970" y="15683863"/>
                  <a:pt x="7999735" y="15673628"/>
                  <a:pt x="7999735" y="15661003"/>
                </a:cubicBezTo>
                <a:cubicBezTo>
                  <a:pt x="7999735" y="15648378"/>
                  <a:pt x="8009970" y="15638143"/>
                  <a:pt x="8022595" y="15638143"/>
                </a:cubicBezTo>
                <a:close/>
                <a:moveTo>
                  <a:pt x="25662643" y="15569326"/>
                </a:moveTo>
                <a:cubicBezTo>
                  <a:pt x="25675267" y="15569326"/>
                  <a:pt x="25685503" y="15579561"/>
                  <a:pt x="25685503" y="15592186"/>
                </a:cubicBezTo>
                <a:cubicBezTo>
                  <a:pt x="25685503" y="15604811"/>
                  <a:pt x="25675267" y="15615046"/>
                  <a:pt x="25662643" y="15615046"/>
                </a:cubicBezTo>
                <a:cubicBezTo>
                  <a:pt x="25650019" y="15615046"/>
                  <a:pt x="25639783" y="15604811"/>
                  <a:pt x="25639783" y="15592186"/>
                </a:cubicBezTo>
                <a:cubicBezTo>
                  <a:pt x="25639783" y="15579561"/>
                  <a:pt x="25650019" y="15569326"/>
                  <a:pt x="25662643" y="15569326"/>
                </a:cubicBezTo>
                <a:close/>
                <a:moveTo>
                  <a:pt x="29381799" y="15539359"/>
                </a:moveTo>
                <a:cubicBezTo>
                  <a:pt x="29388943" y="15540153"/>
                  <a:pt x="29396179" y="15540331"/>
                  <a:pt x="29403227" y="15541741"/>
                </a:cubicBezTo>
                <a:cubicBezTo>
                  <a:pt x="29408151" y="15542726"/>
                  <a:pt x="29412755" y="15544916"/>
                  <a:pt x="29417515" y="15546503"/>
                </a:cubicBezTo>
                <a:lnTo>
                  <a:pt x="29424659" y="15548884"/>
                </a:lnTo>
                <a:cubicBezTo>
                  <a:pt x="29427039" y="15550472"/>
                  <a:pt x="29430015" y="15551412"/>
                  <a:pt x="29431803" y="15553647"/>
                </a:cubicBezTo>
                <a:cubicBezTo>
                  <a:pt x="29433371" y="15555607"/>
                  <a:pt x="29434183" y="15558281"/>
                  <a:pt x="29434183" y="15560791"/>
                </a:cubicBezTo>
                <a:cubicBezTo>
                  <a:pt x="29434183" y="15567396"/>
                  <a:pt x="29435271" y="15585162"/>
                  <a:pt x="29427039" y="15591747"/>
                </a:cubicBezTo>
                <a:cubicBezTo>
                  <a:pt x="29425079" y="15593315"/>
                  <a:pt x="29422279" y="15593334"/>
                  <a:pt x="29419899" y="15594128"/>
                </a:cubicBezTo>
                <a:cubicBezTo>
                  <a:pt x="29414411" y="15597786"/>
                  <a:pt x="29412183" y="15600177"/>
                  <a:pt x="29405611" y="15601272"/>
                </a:cubicBezTo>
                <a:cubicBezTo>
                  <a:pt x="29403259" y="15601663"/>
                  <a:pt x="29395687" y="15601272"/>
                  <a:pt x="29393703" y="15601272"/>
                </a:cubicBezTo>
                <a:cubicBezTo>
                  <a:pt x="29387355" y="15598891"/>
                  <a:pt x="29380467" y="15597617"/>
                  <a:pt x="29374655" y="15594128"/>
                </a:cubicBezTo>
                <a:cubicBezTo>
                  <a:pt x="29372199" y="15592655"/>
                  <a:pt x="29371171" y="15589544"/>
                  <a:pt x="29369891" y="15586984"/>
                </a:cubicBezTo>
                <a:cubicBezTo>
                  <a:pt x="29367451" y="15582103"/>
                  <a:pt x="29366035" y="15572462"/>
                  <a:pt x="29365127" y="15567934"/>
                </a:cubicBezTo>
                <a:cubicBezTo>
                  <a:pt x="29365923" y="15559997"/>
                  <a:pt x="29363491" y="15551012"/>
                  <a:pt x="29367511" y="15544122"/>
                </a:cubicBezTo>
                <a:cubicBezTo>
                  <a:pt x="29370039" y="15539786"/>
                  <a:pt x="29381799" y="15539359"/>
                  <a:pt x="29381799" y="15539359"/>
                </a:cubicBezTo>
                <a:close/>
                <a:moveTo>
                  <a:pt x="26955659" y="15519320"/>
                </a:moveTo>
                <a:cubicBezTo>
                  <a:pt x="26968287" y="15519320"/>
                  <a:pt x="26978519" y="15529555"/>
                  <a:pt x="26978519" y="15542180"/>
                </a:cubicBezTo>
                <a:cubicBezTo>
                  <a:pt x="26978519" y="15554805"/>
                  <a:pt x="26968287" y="15565040"/>
                  <a:pt x="26955659" y="15565040"/>
                </a:cubicBezTo>
                <a:cubicBezTo>
                  <a:pt x="26943035" y="15565040"/>
                  <a:pt x="26932799" y="15554805"/>
                  <a:pt x="26932799" y="15542180"/>
                </a:cubicBezTo>
                <a:cubicBezTo>
                  <a:pt x="26932799" y="15529555"/>
                  <a:pt x="26943035" y="15519320"/>
                  <a:pt x="26955659" y="15519320"/>
                </a:cubicBezTo>
                <a:close/>
                <a:moveTo>
                  <a:pt x="8844131" y="15492887"/>
                </a:moveTo>
                <a:cubicBezTo>
                  <a:pt x="8856753" y="15492887"/>
                  <a:pt x="8866991" y="15503122"/>
                  <a:pt x="8866991" y="15515747"/>
                </a:cubicBezTo>
                <a:cubicBezTo>
                  <a:pt x="8866991" y="15528372"/>
                  <a:pt x="8856753" y="15538607"/>
                  <a:pt x="8844131" y="15538607"/>
                </a:cubicBezTo>
                <a:cubicBezTo>
                  <a:pt x="8831507" y="15538607"/>
                  <a:pt x="8821271" y="15528372"/>
                  <a:pt x="8821271" y="15515747"/>
                </a:cubicBezTo>
                <a:cubicBezTo>
                  <a:pt x="8821271" y="15503122"/>
                  <a:pt x="8831507" y="15492887"/>
                  <a:pt x="8844131" y="15492887"/>
                </a:cubicBezTo>
                <a:close/>
                <a:moveTo>
                  <a:pt x="27549599" y="15485745"/>
                </a:moveTo>
                <a:cubicBezTo>
                  <a:pt x="27562227" y="15485745"/>
                  <a:pt x="27572459" y="15495980"/>
                  <a:pt x="27572459" y="15508605"/>
                </a:cubicBezTo>
                <a:cubicBezTo>
                  <a:pt x="27572459" y="15521230"/>
                  <a:pt x="27562227" y="15531465"/>
                  <a:pt x="27549599" y="15531465"/>
                </a:cubicBezTo>
                <a:cubicBezTo>
                  <a:pt x="27536975" y="15531465"/>
                  <a:pt x="27526739" y="15521230"/>
                  <a:pt x="27526739" y="15508605"/>
                </a:cubicBezTo>
                <a:cubicBezTo>
                  <a:pt x="27526739" y="15495980"/>
                  <a:pt x="27536975" y="15485745"/>
                  <a:pt x="27549599" y="15485745"/>
                </a:cubicBezTo>
                <a:close/>
                <a:moveTo>
                  <a:pt x="23860035" y="15471696"/>
                </a:moveTo>
                <a:cubicBezTo>
                  <a:pt x="23872663" y="15471696"/>
                  <a:pt x="23882895" y="15481931"/>
                  <a:pt x="23882895" y="15494556"/>
                </a:cubicBezTo>
                <a:cubicBezTo>
                  <a:pt x="23882895" y="15507181"/>
                  <a:pt x="23872663" y="15517416"/>
                  <a:pt x="23860035" y="15517416"/>
                </a:cubicBezTo>
                <a:cubicBezTo>
                  <a:pt x="23847411" y="15517416"/>
                  <a:pt x="23837175" y="15507181"/>
                  <a:pt x="23837175" y="15494556"/>
                </a:cubicBezTo>
                <a:cubicBezTo>
                  <a:pt x="23837175" y="15481931"/>
                  <a:pt x="23847411" y="15471696"/>
                  <a:pt x="23860035" y="15471696"/>
                </a:cubicBezTo>
                <a:close/>
                <a:moveTo>
                  <a:pt x="28231179" y="15440299"/>
                </a:moveTo>
                <a:cubicBezTo>
                  <a:pt x="28238323" y="15441093"/>
                  <a:pt x="28245559" y="15441271"/>
                  <a:pt x="28252607" y="15442681"/>
                </a:cubicBezTo>
                <a:cubicBezTo>
                  <a:pt x="28257531" y="15443666"/>
                  <a:pt x="28262135" y="15445856"/>
                  <a:pt x="28266895" y="15447443"/>
                </a:cubicBezTo>
                <a:lnTo>
                  <a:pt x="28274039" y="15449824"/>
                </a:lnTo>
                <a:cubicBezTo>
                  <a:pt x="28276419" y="15451412"/>
                  <a:pt x="28279395" y="15452352"/>
                  <a:pt x="28281183" y="15454587"/>
                </a:cubicBezTo>
                <a:cubicBezTo>
                  <a:pt x="28282751" y="15456547"/>
                  <a:pt x="28283563" y="15459221"/>
                  <a:pt x="28283563" y="15461731"/>
                </a:cubicBezTo>
                <a:cubicBezTo>
                  <a:pt x="28283563" y="15468336"/>
                  <a:pt x="28284651" y="15486102"/>
                  <a:pt x="28276419" y="15492687"/>
                </a:cubicBezTo>
                <a:cubicBezTo>
                  <a:pt x="28274459" y="15494255"/>
                  <a:pt x="28271659" y="15494274"/>
                  <a:pt x="28269279" y="15495068"/>
                </a:cubicBezTo>
                <a:cubicBezTo>
                  <a:pt x="28263791" y="15498726"/>
                  <a:pt x="28261563" y="15501117"/>
                  <a:pt x="28254991" y="15502212"/>
                </a:cubicBezTo>
                <a:cubicBezTo>
                  <a:pt x="28252639" y="15502603"/>
                  <a:pt x="28245067" y="15502212"/>
                  <a:pt x="28243083" y="15502212"/>
                </a:cubicBezTo>
                <a:cubicBezTo>
                  <a:pt x="28236735" y="15499831"/>
                  <a:pt x="28229847" y="15498557"/>
                  <a:pt x="28224035" y="15495068"/>
                </a:cubicBezTo>
                <a:cubicBezTo>
                  <a:pt x="28221579" y="15493595"/>
                  <a:pt x="28220551" y="15490484"/>
                  <a:pt x="28219271" y="15487924"/>
                </a:cubicBezTo>
                <a:cubicBezTo>
                  <a:pt x="28216831" y="15483043"/>
                  <a:pt x="28215415" y="15473402"/>
                  <a:pt x="28214507" y="15468874"/>
                </a:cubicBezTo>
                <a:cubicBezTo>
                  <a:pt x="28215303" y="15460937"/>
                  <a:pt x="28212871" y="15451952"/>
                  <a:pt x="28216891" y="15445062"/>
                </a:cubicBezTo>
                <a:cubicBezTo>
                  <a:pt x="28219419" y="15440726"/>
                  <a:pt x="28231179" y="15440299"/>
                  <a:pt x="28231179" y="15440299"/>
                </a:cubicBezTo>
                <a:close/>
                <a:moveTo>
                  <a:pt x="20708465" y="15420627"/>
                </a:moveTo>
                <a:cubicBezTo>
                  <a:pt x="20741803" y="15426183"/>
                  <a:pt x="20758475" y="15534133"/>
                  <a:pt x="20763235" y="15577788"/>
                </a:cubicBezTo>
                <a:cubicBezTo>
                  <a:pt x="20766411" y="15630177"/>
                  <a:pt x="20760059" y="15689708"/>
                  <a:pt x="20772761" y="15734952"/>
                </a:cubicBezTo>
                <a:cubicBezTo>
                  <a:pt x="20789429" y="15776227"/>
                  <a:pt x="20837055" y="15774640"/>
                  <a:pt x="20858487" y="15830202"/>
                </a:cubicBezTo>
                <a:cubicBezTo>
                  <a:pt x="20877535" y="15884971"/>
                  <a:pt x="20846575" y="15954026"/>
                  <a:pt x="20875155" y="15984983"/>
                </a:cubicBezTo>
                <a:cubicBezTo>
                  <a:pt x="20900555" y="15997683"/>
                  <a:pt x="20937859" y="15960378"/>
                  <a:pt x="20972787" y="15973077"/>
                </a:cubicBezTo>
                <a:cubicBezTo>
                  <a:pt x="21026761" y="16003240"/>
                  <a:pt x="21085499" y="16092933"/>
                  <a:pt x="21106135" y="16163577"/>
                </a:cubicBezTo>
                <a:cubicBezTo>
                  <a:pt x="21106135" y="16215965"/>
                  <a:pt x="21058511" y="16206440"/>
                  <a:pt x="21070415" y="16275496"/>
                </a:cubicBezTo>
                <a:cubicBezTo>
                  <a:pt x="21077559" y="16301690"/>
                  <a:pt x="21098991" y="16325502"/>
                  <a:pt x="21110895" y="16354077"/>
                </a:cubicBezTo>
                <a:cubicBezTo>
                  <a:pt x="21132327" y="16417577"/>
                  <a:pt x="21098991" y="16500127"/>
                  <a:pt x="21115659" y="16563627"/>
                </a:cubicBezTo>
                <a:cubicBezTo>
                  <a:pt x="21133915" y="16611252"/>
                  <a:pt x="21190271" y="16606490"/>
                  <a:pt x="21210907" y="16649352"/>
                </a:cubicBezTo>
                <a:cubicBezTo>
                  <a:pt x="21223611" y="16668403"/>
                  <a:pt x="21207735" y="16680307"/>
                  <a:pt x="21227575" y="16699359"/>
                </a:cubicBezTo>
                <a:cubicBezTo>
                  <a:pt x="21265679" y="16723963"/>
                  <a:pt x="21299015" y="16686659"/>
                  <a:pt x="21356163" y="16708883"/>
                </a:cubicBezTo>
                <a:cubicBezTo>
                  <a:pt x="21417283" y="16739839"/>
                  <a:pt x="21485547" y="16813660"/>
                  <a:pt x="21513327" y="16889860"/>
                </a:cubicBezTo>
                <a:cubicBezTo>
                  <a:pt x="21549843" y="16984316"/>
                  <a:pt x="21519679" y="16990668"/>
                  <a:pt x="21549047" y="17085124"/>
                </a:cubicBezTo>
                <a:cubicBezTo>
                  <a:pt x="21576035" y="17143068"/>
                  <a:pt x="21603019" y="17189104"/>
                  <a:pt x="21646675" y="17218472"/>
                </a:cubicBezTo>
                <a:cubicBezTo>
                  <a:pt x="21686363" y="17227204"/>
                  <a:pt x="21726051" y="17176404"/>
                  <a:pt x="21772883" y="17201804"/>
                </a:cubicBezTo>
                <a:cubicBezTo>
                  <a:pt x="21834791" y="17240696"/>
                  <a:pt x="21799075" y="17341504"/>
                  <a:pt x="21830031" y="17411352"/>
                </a:cubicBezTo>
                <a:cubicBezTo>
                  <a:pt x="21865731" y="17462152"/>
                  <a:pt x="21960983" y="17465328"/>
                  <a:pt x="22006225" y="17568516"/>
                </a:cubicBezTo>
                <a:cubicBezTo>
                  <a:pt x="22066547" y="17678052"/>
                  <a:pt x="22072105" y="17801880"/>
                  <a:pt x="22060995" y="17861408"/>
                </a:cubicBezTo>
                <a:cubicBezTo>
                  <a:pt x="22056227" y="17886016"/>
                  <a:pt x="22037179" y="17910624"/>
                  <a:pt x="22046707" y="17935228"/>
                </a:cubicBezTo>
                <a:cubicBezTo>
                  <a:pt x="22052259" y="17978092"/>
                  <a:pt x="22110207" y="18009048"/>
                  <a:pt x="22127663" y="18078104"/>
                </a:cubicBezTo>
                <a:cubicBezTo>
                  <a:pt x="22139571" y="18145572"/>
                  <a:pt x="22046707" y="18277336"/>
                  <a:pt x="22037179" y="18375760"/>
                </a:cubicBezTo>
                <a:cubicBezTo>
                  <a:pt x="22031623" y="18444020"/>
                  <a:pt x="22076075" y="18488472"/>
                  <a:pt x="22065755" y="18590072"/>
                </a:cubicBezTo>
                <a:cubicBezTo>
                  <a:pt x="22036387" y="18753584"/>
                  <a:pt x="21830823" y="18898048"/>
                  <a:pt x="21706211" y="19230628"/>
                </a:cubicBezTo>
                <a:cubicBezTo>
                  <a:pt x="21691919" y="19299684"/>
                  <a:pt x="21710971" y="19352072"/>
                  <a:pt x="21691919" y="19418748"/>
                </a:cubicBezTo>
                <a:cubicBezTo>
                  <a:pt x="21670487" y="19480660"/>
                  <a:pt x="21627627" y="19542572"/>
                  <a:pt x="21577623" y="19571148"/>
                </a:cubicBezTo>
                <a:cubicBezTo>
                  <a:pt x="21529995" y="19573528"/>
                  <a:pt x="21491897" y="19504472"/>
                  <a:pt x="21449035" y="19506852"/>
                </a:cubicBezTo>
                <a:cubicBezTo>
                  <a:pt x="21367279" y="19527492"/>
                  <a:pt x="21299811" y="19688620"/>
                  <a:pt x="21199003" y="19709260"/>
                </a:cubicBezTo>
                <a:cubicBezTo>
                  <a:pt x="21146615" y="19714816"/>
                  <a:pt x="21120423" y="19696560"/>
                  <a:pt x="21096611" y="19652108"/>
                </a:cubicBezTo>
                <a:cubicBezTo>
                  <a:pt x="21080735" y="19617976"/>
                  <a:pt x="21102959" y="19586228"/>
                  <a:pt x="21077559" y="19564004"/>
                </a:cubicBezTo>
                <a:cubicBezTo>
                  <a:pt x="21055335" y="19545748"/>
                  <a:pt x="20995007" y="19689416"/>
                  <a:pt x="20898967" y="19697352"/>
                </a:cubicBezTo>
                <a:cubicBezTo>
                  <a:pt x="20729899" y="19701324"/>
                  <a:pt x="20532255" y="19595756"/>
                  <a:pt x="20451295" y="19511616"/>
                </a:cubicBezTo>
                <a:cubicBezTo>
                  <a:pt x="20392555" y="19413984"/>
                  <a:pt x="20429067" y="19316356"/>
                  <a:pt x="20401287" y="19271112"/>
                </a:cubicBezTo>
                <a:cubicBezTo>
                  <a:pt x="20386207" y="19252852"/>
                  <a:pt x="20352075" y="19256028"/>
                  <a:pt x="20334611" y="19230628"/>
                </a:cubicBezTo>
                <a:cubicBezTo>
                  <a:pt x="20322703" y="19204436"/>
                  <a:pt x="20345723" y="19179432"/>
                  <a:pt x="20334611" y="19173480"/>
                </a:cubicBezTo>
                <a:cubicBezTo>
                  <a:pt x="20323499" y="19167524"/>
                  <a:pt x="20298099" y="19225864"/>
                  <a:pt x="20267937" y="19194908"/>
                </a:cubicBezTo>
                <a:cubicBezTo>
                  <a:pt x="20245711" y="19151252"/>
                  <a:pt x="20273491" y="19062352"/>
                  <a:pt x="20248883" y="19049652"/>
                </a:cubicBezTo>
                <a:cubicBezTo>
                  <a:pt x="20198087" y="19040924"/>
                  <a:pt x="20159191" y="19167924"/>
                  <a:pt x="20096483" y="19173480"/>
                </a:cubicBezTo>
                <a:cubicBezTo>
                  <a:pt x="20075847" y="19155224"/>
                  <a:pt x="20095691" y="19134584"/>
                  <a:pt x="20115535" y="19106804"/>
                </a:cubicBezTo>
                <a:lnTo>
                  <a:pt x="20160779" y="19047272"/>
                </a:lnTo>
                <a:cubicBezTo>
                  <a:pt x="20172683" y="19023856"/>
                  <a:pt x="20157209" y="19013536"/>
                  <a:pt x="20160783" y="18973452"/>
                </a:cubicBezTo>
                <a:cubicBezTo>
                  <a:pt x="20164355" y="18933368"/>
                  <a:pt x="20221107" y="18876220"/>
                  <a:pt x="20184591" y="18804384"/>
                </a:cubicBezTo>
                <a:cubicBezTo>
                  <a:pt x="20151255" y="18787716"/>
                  <a:pt x="20170305" y="18868676"/>
                  <a:pt x="20153637" y="18899636"/>
                </a:cubicBezTo>
                <a:cubicBezTo>
                  <a:pt x="20102039" y="18955196"/>
                  <a:pt x="20017111" y="18982184"/>
                  <a:pt x="19984567" y="19025840"/>
                </a:cubicBezTo>
                <a:cubicBezTo>
                  <a:pt x="19946467" y="19071880"/>
                  <a:pt x="19948847" y="19132204"/>
                  <a:pt x="19905987" y="19163952"/>
                </a:cubicBezTo>
                <a:cubicBezTo>
                  <a:pt x="19870267" y="19156016"/>
                  <a:pt x="19863123" y="19131408"/>
                  <a:pt x="19865503" y="19099660"/>
                </a:cubicBezTo>
                <a:cubicBezTo>
                  <a:pt x="19863123" y="19060764"/>
                  <a:pt x="19863123" y="19009968"/>
                  <a:pt x="19846455" y="18975836"/>
                </a:cubicBezTo>
                <a:cubicBezTo>
                  <a:pt x="19825023" y="18948848"/>
                  <a:pt x="19810735" y="18981392"/>
                  <a:pt x="19789303" y="18956784"/>
                </a:cubicBezTo>
                <a:cubicBezTo>
                  <a:pt x="19734535" y="18905984"/>
                  <a:pt x="19758347" y="18836136"/>
                  <a:pt x="19698819" y="18747236"/>
                </a:cubicBezTo>
                <a:cubicBezTo>
                  <a:pt x="19660715" y="18712308"/>
                  <a:pt x="19579755" y="18729772"/>
                  <a:pt x="19529747" y="18709136"/>
                </a:cubicBezTo>
                <a:cubicBezTo>
                  <a:pt x="19470217" y="18682940"/>
                  <a:pt x="19439259" y="18632936"/>
                  <a:pt x="19372583" y="18601980"/>
                </a:cubicBezTo>
                <a:cubicBezTo>
                  <a:pt x="19289241" y="18594836"/>
                  <a:pt x="19201135" y="18609124"/>
                  <a:pt x="19132079" y="18644840"/>
                </a:cubicBezTo>
                <a:cubicBezTo>
                  <a:pt x="19063031" y="18680560"/>
                  <a:pt x="19034455" y="18706752"/>
                  <a:pt x="18963015" y="18723420"/>
                </a:cubicBezTo>
                <a:cubicBezTo>
                  <a:pt x="18860623" y="18755964"/>
                  <a:pt x="18720131" y="18750412"/>
                  <a:pt x="18622497" y="18799624"/>
                </a:cubicBezTo>
                <a:cubicBezTo>
                  <a:pt x="18535979" y="18857568"/>
                  <a:pt x="18547091" y="18936940"/>
                  <a:pt x="18486767" y="18987740"/>
                </a:cubicBezTo>
                <a:cubicBezTo>
                  <a:pt x="18346275" y="19036160"/>
                  <a:pt x="18186727" y="18953608"/>
                  <a:pt x="18084335" y="18971072"/>
                </a:cubicBezTo>
                <a:cubicBezTo>
                  <a:pt x="17977975" y="18984564"/>
                  <a:pt x="17826367" y="19159984"/>
                  <a:pt x="17715243" y="19211580"/>
                </a:cubicBezTo>
                <a:cubicBezTo>
                  <a:pt x="17623961" y="19228248"/>
                  <a:pt x="17587447" y="19161572"/>
                  <a:pt x="17517599" y="19132996"/>
                </a:cubicBezTo>
                <a:cubicBezTo>
                  <a:pt x="17478703" y="19119504"/>
                  <a:pt x="17413619" y="19125060"/>
                  <a:pt x="17393775" y="19078228"/>
                </a:cubicBezTo>
                <a:cubicBezTo>
                  <a:pt x="17371551" y="19021872"/>
                  <a:pt x="17435047" y="19010760"/>
                  <a:pt x="17453303" y="18909160"/>
                </a:cubicBezTo>
                <a:cubicBezTo>
                  <a:pt x="17460449" y="18722628"/>
                  <a:pt x="17222323" y="18369412"/>
                  <a:pt x="17210417" y="18278128"/>
                </a:cubicBezTo>
                <a:cubicBezTo>
                  <a:pt x="17201685" y="18250348"/>
                  <a:pt x="17212003" y="18189228"/>
                  <a:pt x="17203273" y="18159064"/>
                </a:cubicBezTo>
                <a:cubicBezTo>
                  <a:pt x="17181047" y="18082864"/>
                  <a:pt x="16954035" y="17768540"/>
                  <a:pt x="16958005" y="17723296"/>
                </a:cubicBezTo>
                <a:cubicBezTo>
                  <a:pt x="16957213" y="17693928"/>
                  <a:pt x="17011187" y="17716948"/>
                  <a:pt x="17027059" y="17739968"/>
                </a:cubicBezTo>
                <a:cubicBezTo>
                  <a:pt x="17071511" y="17771716"/>
                  <a:pt x="17075479" y="17836804"/>
                  <a:pt x="17124691" y="17820928"/>
                </a:cubicBezTo>
                <a:cubicBezTo>
                  <a:pt x="17157235" y="17757428"/>
                  <a:pt x="17037379" y="17689168"/>
                  <a:pt x="17029443" y="17625668"/>
                </a:cubicBezTo>
                <a:cubicBezTo>
                  <a:pt x="17005631" y="17526448"/>
                  <a:pt x="17041347" y="17365316"/>
                  <a:pt x="17029443" y="17306580"/>
                </a:cubicBezTo>
                <a:cubicBezTo>
                  <a:pt x="17016743" y="17271652"/>
                  <a:pt x="16987375" y="17239112"/>
                  <a:pt x="16991343" y="17201804"/>
                </a:cubicBezTo>
                <a:cubicBezTo>
                  <a:pt x="17023093" y="17161324"/>
                  <a:pt x="17054843" y="17256572"/>
                  <a:pt x="17086593" y="17258952"/>
                </a:cubicBezTo>
                <a:cubicBezTo>
                  <a:pt x="17110407" y="17255780"/>
                  <a:pt x="17105643" y="17214504"/>
                  <a:pt x="17115167" y="17192280"/>
                </a:cubicBezTo>
                <a:cubicBezTo>
                  <a:pt x="17146123" y="17093852"/>
                  <a:pt x="17286617" y="17021624"/>
                  <a:pt x="17372343" y="16982728"/>
                </a:cubicBezTo>
                <a:cubicBezTo>
                  <a:pt x="17467591" y="16954152"/>
                  <a:pt x="17584275" y="16977964"/>
                  <a:pt x="17667617" y="16956536"/>
                </a:cubicBezTo>
                <a:cubicBezTo>
                  <a:pt x="17718417" y="16923992"/>
                  <a:pt x="17731117" y="16862872"/>
                  <a:pt x="17791443" y="16830328"/>
                </a:cubicBezTo>
                <a:cubicBezTo>
                  <a:pt x="17831127" y="16821596"/>
                  <a:pt x="17851767" y="16848584"/>
                  <a:pt x="17896215" y="16839852"/>
                </a:cubicBezTo>
                <a:cubicBezTo>
                  <a:pt x="17949399" y="16785880"/>
                  <a:pt x="17969241" y="16727139"/>
                  <a:pt x="18010515" y="16654114"/>
                </a:cubicBezTo>
                <a:cubicBezTo>
                  <a:pt x="18026391" y="16637446"/>
                  <a:pt x="18042267" y="16644589"/>
                  <a:pt x="18058141" y="16639827"/>
                </a:cubicBezTo>
                <a:cubicBezTo>
                  <a:pt x="18081955" y="16629508"/>
                  <a:pt x="18027185" y="16407258"/>
                  <a:pt x="18086719" y="16373127"/>
                </a:cubicBezTo>
                <a:cubicBezTo>
                  <a:pt x="18133547" y="16329471"/>
                  <a:pt x="18185143" y="16438214"/>
                  <a:pt x="18241499" y="16442183"/>
                </a:cubicBezTo>
                <a:cubicBezTo>
                  <a:pt x="18254199" y="16394558"/>
                  <a:pt x="18193079" y="16311215"/>
                  <a:pt x="18224831" y="16275496"/>
                </a:cubicBezTo>
                <a:cubicBezTo>
                  <a:pt x="18266103" y="16261209"/>
                  <a:pt x="18309763" y="16351696"/>
                  <a:pt x="18346271" y="16346934"/>
                </a:cubicBezTo>
                <a:cubicBezTo>
                  <a:pt x="18380403" y="16312009"/>
                  <a:pt x="18345479" y="16255652"/>
                  <a:pt x="18362943" y="16192151"/>
                </a:cubicBezTo>
                <a:cubicBezTo>
                  <a:pt x="18374055" y="16157227"/>
                  <a:pt x="18406599" y="16148496"/>
                  <a:pt x="18429615" y="16142146"/>
                </a:cubicBezTo>
                <a:cubicBezTo>
                  <a:pt x="18456605" y="16115159"/>
                  <a:pt x="18414535" y="16061977"/>
                  <a:pt x="18439143" y="16011178"/>
                </a:cubicBezTo>
                <a:cubicBezTo>
                  <a:pt x="18512167" y="15955615"/>
                  <a:pt x="18644723" y="15957202"/>
                  <a:pt x="18734415" y="15994508"/>
                </a:cubicBezTo>
                <a:cubicBezTo>
                  <a:pt x="18784423" y="16013557"/>
                  <a:pt x="18791567" y="16123096"/>
                  <a:pt x="18829667" y="16135002"/>
                </a:cubicBezTo>
                <a:cubicBezTo>
                  <a:pt x="18866179" y="16127065"/>
                  <a:pt x="18869355" y="16059595"/>
                  <a:pt x="18924915" y="16039752"/>
                </a:cubicBezTo>
                <a:cubicBezTo>
                  <a:pt x="18956667" y="16038958"/>
                  <a:pt x="18969367" y="16085789"/>
                  <a:pt x="18998735" y="16087377"/>
                </a:cubicBezTo>
                <a:cubicBezTo>
                  <a:pt x="19015403" y="16055627"/>
                  <a:pt x="18991591" y="16023878"/>
                  <a:pt x="19005879" y="15987365"/>
                </a:cubicBezTo>
                <a:cubicBezTo>
                  <a:pt x="19026515" y="15884177"/>
                  <a:pt x="19087635" y="15742889"/>
                  <a:pt x="19155891" y="15701615"/>
                </a:cubicBezTo>
                <a:cubicBezTo>
                  <a:pt x="19241615" y="15661927"/>
                  <a:pt x="19286859" y="15703202"/>
                  <a:pt x="19353535" y="15715902"/>
                </a:cubicBezTo>
                <a:cubicBezTo>
                  <a:pt x="19397191" y="15704789"/>
                  <a:pt x="19421797" y="15684152"/>
                  <a:pt x="19420209" y="15639702"/>
                </a:cubicBezTo>
                <a:cubicBezTo>
                  <a:pt x="19401159" y="15601602"/>
                  <a:pt x="19351151" y="15558740"/>
                  <a:pt x="19363059" y="15525402"/>
                </a:cubicBezTo>
                <a:cubicBezTo>
                  <a:pt x="19424179" y="15482540"/>
                  <a:pt x="19575787" y="15663515"/>
                  <a:pt x="19667861" y="15696851"/>
                </a:cubicBezTo>
                <a:cubicBezTo>
                  <a:pt x="19859951" y="15736539"/>
                  <a:pt x="19892491" y="15595250"/>
                  <a:pt x="19944087" y="15673039"/>
                </a:cubicBezTo>
                <a:cubicBezTo>
                  <a:pt x="19983775" y="15757177"/>
                  <a:pt x="19847251" y="15812739"/>
                  <a:pt x="19829787" y="15865922"/>
                </a:cubicBezTo>
                <a:cubicBezTo>
                  <a:pt x="19818671" y="15908782"/>
                  <a:pt x="19855187" y="15923072"/>
                  <a:pt x="19839311" y="15973077"/>
                </a:cubicBezTo>
                <a:cubicBezTo>
                  <a:pt x="19823435" y="16015940"/>
                  <a:pt x="19771839" y="16025464"/>
                  <a:pt x="19772635" y="16077851"/>
                </a:cubicBezTo>
                <a:cubicBezTo>
                  <a:pt x="19924239" y="16274702"/>
                  <a:pt x="20037747" y="16207234"/>
                  <a:pt x="20144111" y="16268352"/>
                </a:cubicBezTo>
                <a:cubicBezTo>
                  <a:pt x="20240155" y="16329471"/>
                  <a:pt x="20252855" y="16440596"/>
                  <a:pt x="20422719" y="16473140"/>
                </a:cubicBezTo>
                <a:cubicBezTo>
                  <a:pt x="20484627" y="16470758"/>
                  <a:pt x="20503679" y="16437421"/>
                  <a:pt x="20515583" y="16401702"/>
                </a:cubicBezTo>
                <a:cubicBezTo>
                  <a:pt x="20557655" y="16297721"/>
                  <a:pt x="20549715" y="15943708"/>
                  <a:pt x="20563207" y="15839727"/>
                </a:cubicBezTo>
                <a:cubicBezTo>
                  <a:pt x="20560035" y="15820677"/>
                  <a:pt x="20575911" y="15801627"/>
                  <a:pt x="20582259" y="15782577"/>
                </a:cubicBezTo>
                <a:cubicBezTo>
                  <a:pt x="20591787" y="15753209"/>
                  <a:pt x="20575119" y="15726221"/>
                  <a:pt x="20582259" y="15687327"/>
                </a:cubicBezTo>
                <a:cubicBezTo>
                  <a:pt x="20606867" y="15599220"/>
                  <a:pt x="20636235" y="15413482"/>
                  <a:pt x="20708465" y="15420627"/>
                </a:cubicBezTo>
                <a:close/>
                <a:moveTo>
                  <a:pt x="23219411" y="15396300"/>
                </a:moveTo>
                <a:cubicBezTo>
                  <a:pt x="23226515" y="15396560"/>
                  <a:pt x="23236363" y="15404430"/>
                  <a:pt x="23243887" y="15406687"/>
                </a:cubicBezTo>
                <a:cubicBezTo>
                  <a:pt x="23259271" y="15411303"/>
                  <a:pt x="23274367" y="15416847"/>
                  <a:pt x="23289607" y="15421927"/>
                </a:cubicBezTo>
                <a:lnTo>
                  <a:pt x="23312467" y="15429547"/>
                </a:lnTo>
                <a:cubicBezTo>
                  <a:pt x="23309927" y="15439707"/>
                  <a:pt x="23310655" y="15451313"/>
                  <a:pt x="23304843" y="15460027"/>
                </a:cubicBezTo>
                <a:cubicBezTo>
                  <a:pt x="23299767" y="15467647"/>
                  <a:pt x="23289139" y="15469546"/>
                  <a:pt x="23281987" y="15475267"/>
                </a:cubicBezTo>
                <a:cubicBezTo>
                  <a:pt x="23276375" y="15479755"/>
                  <a:pt x="23294683" y="15487967"/>
                  <a:pt x="23297227" y="15490507"/>
                </a:cubicBezTo>
                <a:cubicBezTo>
                  <a:pt x="23265267" y="15474526"/>
                  <a:pt x="23233875" y="15471434"/>
                  <a:pt x="23221027" y="15437167"/>
                </a:cubicBezTo>
                <a:cubicBezTo>
                  <a:pt x="23216479" y="15425040"/>
                  <a:pt x="23205635" y="15409428"/>
                  <a:pt x="23213407" y="15399067"/>
                </a:cubicBezTo>
                <a:cubicBezTo>
                  <a:pt x="23214975" y="15396972"/>
                  <a:pt x="23217039" y="15396213"/>
                  <a:pt x="23219411" y="15396300"/>
                </a:cubicBezTo>
                <a:close/>
                <a:moveTo>
                  <a:pt x="22073619" y="15390495"/>
                </a:moveTo>
                <a:cubicBezTo>
                  <a:pt x="22086243" y="15390495"/>
                  <a:pt x="22096479" y="15400730"/>
                  <a:pt x="22096479" y="15413355"/>
                </a:cubicBezTo>
                <a:cubicBezTo>
                  <a:pt x="22096479" y="15425980"/>
                  <a:pt x="22086243" y="15436215"/>
                  <a:pt x="22073619" y="15436215"/>
                </a:cubicBezTo>
                <a:cubicBezTo>
                  <a:pt x="22060995" y="15436215"/>
                  <a:pt x="22050763" y="15425980"/>
                  <a:pt x="22050763" y="15413355"/>
                </a:cubicBezTo>
                <a:cubicBezTo>
                  <a:pt x="22050763" y="15400730"/>
                  <a:pt x="22060995" y="15390495"/>
                  <a:pt x="22073619" y="15390495"/>
                </a:cubicBezTo>
                <a:close/>
                <a:moveTo>
                  <a:pt x="29252259" y="15348859"/>
                </a:moveTo>
                <a:cubicBezTo>
                  <a:pt x="29259403" y="15349653"/>
                  <a:pt x="29266639" y="15349831"/>
                  <a:pt x="29273687" y="15351241"/>
                </a:cubicBezTo>
                <a:cubicBezTo>
                  <a:pt x="29278611" y="15352226"/>
                  <a:pt x="29283215" y="15354416"/>
                  <a:pt x="29287975" y="15356003"/>
                </a:cubicBezTo>
                <a:lnTo>
                  <a:pt x="29295119" y="15358384"/>
                </a:lnTo>
                <a:cubicBezTo>
                  <a:pt x="29297499" y="15359972"/>
                  <a:pt x="29300475" y="15360912"/>
                  <a:pt x="29302263" y="15363147"/>
                </a:cubicBezTo>
                <a:cubicBezTo>
                  <a:pt x="29303831" y="15365107"/>
                  <a:pt x="29304643" y="15367781"/>
                  <a:pt x="29304643" y="15370291"/>
                </a:cubicBezTo>
                <a:cubicBezTo>
                  <a:pt x="29304643" y="15376896"/>
                  <a:pt x="29305731" y="15394662"/>
                  <a:pt x="29297499" y="15401247"/>
                </a:cubicBezTo>
                <a:cubicBezTo>
                  <a:pt x="29295539" y="15402815"/>
                  <a:pt x="29292739" y="15402834"/>
                  <a:pt x="29290359" y="15403628"/>
                </a:cubicBezTo>
                <a:cubicBezTo>
                  <a:pt x="29284871" y="15407286"/>
                  <a:pt x="29282643" y="15409677"/>
                  <a:pt x="29276071" y="15410772"/>
                </a:cubicBezTo>
                <a:cubicBezTo>
                  <a:pt x="29273719" y="15411163"/>
                  <a:pt x="29266147" y="15410772"/>
                  <a:pt x="29264163" y="15410772"/>
                </a:cubicBezTo>
                <a:cubicBezTo>
                  <a:pt x="29257815" y="15408391"/>
                  <a:pt x="29250927" y="15407117"/>
                  <a:pt x="29245115" y="15403628"/>
                </a:cubicBezTo>
                <a:cubicBezTo>
                  <a:pt x="29242659" y="15402155"/>
                  <a:pt x="29241631" y="15399044"/>
                  <a:pt x="29240351" y="15396484"/>
                </a:cubicBezTo>
                <a:cubicBezTo>
                  <a:pt x="29237911" y="15391603"/>
                  <a:pt x="29236495" y="15381962"/>
                  <a:pt x="29235587" y="15377434"/>
                </a:cubicBezTo>
                <a:cubicBezTo>
                  <a:pt x="29236383" y="15369497"/>
                  <a:pt x="29233951" y="15360512"/>
                  <a:pt x="29237971" y="15353622"/>
                </a:cubicBezTo>
                <a:cubicBezTo>
                  <a:pt x="29240499" y="15349286"/>
                  <a:pt x="29252259" y="15348859"/>
                  <a:pt x="29252259" y="15348859"/>
                </a:cubicBezTo>
                <a:close/>
                <a:moveTo>
                  <a:pt x="21878359" y="15338107"/>
                </a:moveTo>
                <a:cubicBezTo>
                  <a:pt x="21890983" y="15338107"/>
                  <a:pt x="21901219" y="15348342"/>
                  <a:pt x="21901219" y="15360967"/>
                </a:cubicBezTo>
                <a:cubicBezTo>
                  <a:pt x="21901219" y="15373592"/>
                  <a:pt x="21890983" y="15383827"/>
                  <a:pt x="21878359" y="15383827"/>
                </a:cubicBezTo>
                <a:cubicBezTo>
                  <a:pt x="21865737" y="15383827"/>
                  <a:pt x="21855499" y="15373592"/>
                  <a:pt x="21855499" y="15360967"/>
                </a:cubicBezTo>
                <a:cubicBezTo>
                  <a:pt x="21855499" y="15348342"/>
                  <a:pt x="21865737" y="15338107"/>
                  <a:pt x="21878359" y="15338107"/>
                </a:cubicBezTo>
                <a:close/>
                <a:moveTo>
                  <a:pt x="29648499" y="15333619"/>
                </a:moveTo>
                <a:cubicBezTo>
                  <a:pt x="29655643" y="15334413"/>
                  <a:pt x="29662879" y="15334591"/>
                  <a:pt x="29669927" y="15336001"/>
                </a:cubicBezTo>
                <a:cubicBezTo>
                  <a:pt x="29674851" y="15336986"/>
                  <a:pt x="29679455" y="15339176"/>
                  <a:pt x="29684215" y="15340763"/>
                </a:cubicBezTo>
                <a:lnTo>
                  <a:pt x="29691359" y="15343144"/>
                </a:lnTo>
                <a:cubicBezTo>
                  <a:pt x="29693739" y="15344732"/>
                  <a:pt x="29696715" y="15345672"/>
                  <a:pt x="29698503" y="15347907"/>
                </a:cubicBezTo>
                <a:cubicBezTo>
                  <a:pt x="29700071" y="15349867"/>
                  <a:pt x="29700883" y="15352541"/>
                  <a:pt x="29700883" y="15355051"/>
                </a:cubicBezTo>
                <a:cubicBezTo>
                  <a:pt x="29700883" y="15361656"/>
                  <a:pt x="29701971" y="15379422"/>
                  <a:pt x="29693739" y="15386007"/>
                </a:cubicBezTo>
                <a:cubicBezTo>
                  <a:pt x="29691779" y="15387575"/>
                  <a:pt x="29688979" y="15387594"/>
                  <a:pt x="29686599" y="15388388"/>
                </a:cubicBezTo>
                <a:cubicBezTo>
                  <a:pt x="29681111" y="15392046"/>
                  <a:pt x="29678883" y="15394437"/>
                  <a:pt x="29672311" y="15395532"/>
                </a:cubicBezTo>
                <a:cubicBezTo>
                  <a:pt x="29669959" y="15395923"/>
                  <a:pt x="29662387" y="15395532"/>
                  <a:pt x="29660403" y="15395532"/>
                </a:cubicBezTo>
                <a:cubicBezTo>
                  <a:pt x="29654055" y="15393151"/>
                  <a:pt x="29647167" y="15391877"/>
                  <a:pt x="29641355" y="15388388"/>
                </a:cubicBezTo>
                <a:cubicBezTo>
                  <a:pt x="29638899" y="15386915"/>
                  <a:pt x="29637871" y="15383804"/>
                  <a:pt x="29636591" y="15381244"/>
                </a:cubicBezTo>
                <a:cubicBezTo>
                  <a:pt x="29634151" y="15376363"/>
                  <a:pt x="29632735" y="15366722"/>
                  <a:pt x="29631827" y="15362194"/>
                </a:cubicBezTo>
                <a:cubicBezTo>
                  <a:pt x="29632623" y="15354257"/>
                  <a:pt x="29630191" y="15345272"/>
                  <a:pt x="29634211" y="15338382"/>
                </a:cubicBezTo>
                <a:cubicBezTo>
                  <a:pt x="29636739" y="15334046"/>
                  <a:pt x="29648499" y="15333619"/>
                  <a:pt x="29648499" y="15333619"/>
                </a:cubicBezTo>
                <a:close/>
                <a:moveTo>
                  <a:pt x="25672167" y="15293101"/>
                </a:moveTo>
                <a:cubicBezTo>
                  <a:pt x="25684791" y="15293101"/>
                  <a:pt x="25695027" y="15303336"/>
                  <a:pt x="25695027" y="15315961"/>
                </a:cubicBezTo>
                <a:cubicBezTo>
                  <a:pt x="25695027" y="15328586"/>
                  <a:pt x="25684791" y="15338821"/>
                  <a:pt x="25672167" y="15338821"/>
                </a:cubicBezTo>
                <a:cubicBezTo>
                  <a:pt x="25659543" y="15338821"/>
                  <a:pt x="25649307" y="15328586"/>
                  <a:pt x="25649307" y="15315961"/>
                </a:cubicBezTo>
                <a:cubicBezTo>
                  <a:pt x="25649307" y="15303336"/>
                  <a:pt x="25659543" y="15293101"/>
                  <a:pt x="25672167" y="15293101"/>
                </a:cubicBezTo>
                <a:close/>
                <a:moveTo>
                  <a:pt x="26922323" y="15271670"/>
                </a:moveTo>
                <a:cubicBezTo>
                  <a:pt x="26934947" y="15271670"/>
                  <a:pt x="26945183" y="15281905"/>
                  <a:pt x="26945183" y="15294530"/>
                </a:cubicBezTo>
                <a:cubicBezTo>
                  <a:pt x="26945183" y="15307155"/>
                  <a:pt x="26934947" y="15317390"/>
                  <a:pt x="26922323" y="15317390"/>
                </a:cubicBezTo>
                <a:cubicBezTo>
                  <a:pt x="26909699" y="15317390"/>
                  <a:pt x="26899463" y="15307155"/>
                  <a:pt x="26899463" y="15294530"/>
                </a:cubicBezTo>
                <a:cubicBezTo>
                  <a:pt x="26899463" y="15281905"/>
                  <a:pt x="26909699" y="15271670"/>
                  <a:pt x="26922323" y="15271670"/>
                </a:cubicBezTo>
                <a:close/>
                <a:moveTo>
                  <a:pt x="21840259" y="15252382"/>
                </a:moveTo>
                <a:cubicBezTo>
                  <a:pt x="21852887" y="15252382"/>
                  <a:pt x="21863119" y="15262617"/>
                  <a:pt x="21863119" y="15275242"/>
                </a:cubicBezTo>
                <a:cubicBezTo>
                  <a:pt x="21863119" y="15287867"/>
                  <a:pt x="21852887" y="15298102"/>
                  <a:pt x="21840259" y="15298102"/>
                </a:cubicBezTo>
                <a:cubicBezTo>
                  <a:pt x="21827651" y="15298102"/>
                  <a:pt x="21817415" y="15287867"/>
                  <a:pt x="21817415" y="15275242"/>
                </a:cubicBezTo>
                <a:cubicBezTo>
                  <a:pt x="21817415" y="15262617"/>
                  <a:pt x="21827651" y="15252382"/>
                  <a:pt x="21840259" y="15252382"/>
                </a:cubicBezTo>
                <a:close/>
                <a:moveTo>
                  <a:pt x="23045767" y="15246667"/>
                </a:moveTo>
                <a:cubicBezTo>
                  <a:pt x="23061003" y="15251747"/>
                  <a:pt x="23086407" y="15246667"/>
                  <a:pt x="23091487" y="15261907"/>
                </a:cubicBezTo>
                <a:lnTo>
                  <a:pt x="23106727" y="15307627"/>
                </a:lnTo>
                <a:cubicBezTo>
                  <a:pt x="23104187" y="15315247"/>
                  <a:pt x="23106291" y="15326895"/>
                  <a:pt x="23099107" y="15330487"/>
                </a:cubicBezTo>
                <a:lnTo>
                  <a:pt x="23053387" y="15307627"/>
                </a:lnTo>
                <a:cubicBezTo>
                  <a:pt x="22977235" y="15253233"/>
                  <a:pt x="22985299" y="15280710"/>
                  <a:pt x="23022907" y="15261907"/>
                </a:cubicBezTo>
                <a:cubicBezTo>
                  <a:pt x="23031099" y="15257811"/>
                  <a:pt x="23038147" y="15251747"/>
                  <a:pt x="23045767" y="15246667"/>
                </a:cubicBezTo>
                <a:close/>
                <a:moveTo>
                  <a:pt x="17682571" y="15243276"/>
                </a:moveTo>
                <a:cubicBezTo>
                  <a:pt x="17687127" y="15243418"/>
                  <a:pt x="17693549" y="15244849"/>
                  <a:pt x="17709603" y="15247143"/>
                </a:cubicBezTo>
                <a:cubicBezTo>
                  <a:pt x="17714571" y="15247853"/>
                  <a:pt x="17719127" y="15250318"/>
                  <a:pt x="17723889" y="15251906"/>
                </a:cubicBezTo>
                <a:lnTo>
                  <a:pt x="17731031" y="15254287"/>
                </a:lnTo>
                <a:cubicBezTo>
                  <a:pt x="17735795" y="15257462"/>
                  <a:pt x="17742145" y="15259049"/>
                  <a:pt x="17745323" y="15263812"/>
                </a:cubicBezTo>
                <a:lnTo>
                  <a:pt x="17754847" y="15278100"/>
                </a:lnTo>
                <a:cubicBezTo>
                  <a:pt x="17759035" y="15290674"/>
                  <a:pt x="17755835" y="15283154"/>
                  <a:pt x="17766751" y="15299531"/>
                </a:cubicBezTo>
                <a:cubicBezTo>
                  <a:pt x="17768339" y="15301912"/>
                  <a:pt x="17770611" y="15303960"/>
                  <a:pt x="17771515" y="15306675"/>
                </a:cubicBezTo>
                <a:cubicBezTo>
                  <a:pt x="17772307" y="15309056"/>
                  <a:pt x="17772327" y="15311858"/>
                  <a:pt x="17773895" y="15313818"/>
                </a:cubicBezTo>
                <a:cubicBezTo>
                  <a:pt x="17775683" y="15316053"/>
                  <a:pt x="17778659" y="15316993"/>
                  <a:pt x="17781039" y="15318581"/>
                </a:cubicBezTo>
                <a:cubicBezTo>
                  <a:pt x="17780521" y="15324794"/>
                  <a:pt x="17783331" y="15346752"/>
                  <a:pt x="17773895" y="15354300"/>
                </a:cubicBezTo>
                <a:cubicBezTo>
                  <a:pt x="17771935" y="15355868"/>
                  <a:pt x="17769131" y="15355887"/>
                  <a:pt x="17766751" y="15356681"/>
                </a:cubicBezTo>
                <a:cubicBezTo>
                  <a:pt x="17754051" y="15355887"/>
                  <a:pt x="17741259" y="15356019"/>
                  <a:pt x="17728651" y="15354300"/>
                </a:cubicBezTo>
                <a:cubicBezTo>
                  <a:pt x="17723677" y="15353622"/>
                  <a:pt x="17719235" y="15350754"/>
                  <a:pt x="17714363" y="15349537"/>
                </a:cubicBezTo>
                <a:cubicBezTo>
                  <a:pt x="17684639" y="15342106"/>
                  <a:pt x="17721569" y="15351597"/>
                  <a:pt x="17697695" y="15344775"/>
                </a:cubicBezTo>
                <a:cubicBezTo>
                  <a:pt x="17694547" y="15343876"/>
                  <a:pt x="17690979" y="15344077"/>
                  <a:pt x="17688171" y="15342393"/>
                </a:cubicBezTo>
                <a:lnTo>
                  <a:pt x="17700077" y="15335250"/>
                </a:lnTo>
                <a:cubicBezTo>
                  <a:pt x="17692931" y="15333662"/>
                  <a:pt x="17685747" y="15332262"/>
                  <a:pt x="17678647" y="15330487"/>
                </a:cubicBezTo>
                <a:cubicBezTo>
                  <a:pt x="17676211" y="15329878"/>
                  <a:pt x="17673923" y="15328766"/>
                  <a:pt x="17671503" y="15328106"/>
                </a:cubicBezTo>
                <a:cubicBezTo>
                  <a:pt x="17665187" y="15326384"/>
                  <a:pt x="17658803" y="15324931"/>
                  <a:pt x="17652451" y="15323343"/>
                </a:cubicBezTo>
                <a:cubicBezTo>
                  <a:pt x="17649277" y="15322549"/>
                  <a:pt x="17646031" y="15321997"/>
                  <a:pt x="17642927" y="15320962"/>
                </a:cubicBezTo>
                <a:lnTo>
                  <a:pt x="17628639" y="15316200"/>
                </a:lnTo>
                <a:lnTo>
                  <a:pt x="17614351" y="15306675"/>
                </a:lnTo>
                <a:lnTo>
                  <a:pt x="17607207" y="15301912"/>
                </a:lnTo>
                <a:cubicBezTo>
                  <a:pt x="17605623" y="15298737"/>
                  <a:pt x="17604207" y="15295469"/>
                  <a:pt x="17602445" y="15292387"/>
                </a:cubicBezTo>
                <a:cubicBezTo>
                  <a:pt x="17601025" y="15289902"/>
                  <a:pt x="17597903" y="15288097"/>
                  <a:pt x="17597683" y="15285243"/>
                </a:cubicBezTo>
                <a:cubicBezTo>
                  <a:pt x="17597071" y="15277290"/>
                  <a:pt x="17597539" y="15268999"/>
                  <a:pt x="17600063" y="15261431"/>
                </a:cubicBezTo>
                <a:cubicBezTo>
                  <a:pt x="17600969" y="15258716"/>
                  <a:pt x="17604593" y="15257830"/>
                  <a:pt x="17607207" y="15256668"/>
                </a:cubicBezTo>
                <a:cubicBezTo>
                  <a:pt x="17613567" y="15253842"/>
                  <a:pt x="17626063" y="15250298"/>
                  <a:pt x="17633403" y="15249525"/>
                </a:cubicBezTo>
                <a:cubicBezTo>
                  <a:pt x="17644481" y="15248359"/>
                  <a:pt x="17655627" y="15247937"/>
                  <a:pt x="17666739" y="15247143"/>
                </a:cubicBezTo>
                <a:cubicBezTo>
                  <a:pt x="17675327" y="15244280"/>
                  <a:pt x="17678015" y="15243134"/>
                  <a:pt x="17682571" y="15243276"/>
                </a:cubicBezTo>
                <a:close/>
                <a:moveTo>
                  <a:pt x="18259667" y="15180468"/>
                </a:moveTo>
                <a:cubicBezTo>
                  <a:pt x="18263639" y="15181262"/>
                  <a:pt x="18268207" y="15180605"/>
                  <a:pt x="18271575" y="15182850"/>
                </a:cubicBezTo>
                <a:cubicBezTo>
                  <a:pt x="18273663" y="15184242"/>
                  <a:pt x="18272833" y="15187748"/>
                  <a:pt x="18273955" y="15189993"/>
                </a:cubicBezTo>
                <a:cubicBezTo>
                  <a:pt x="18275235" y="15192553"/>
                  <a:pt x="18277131" y="15194756"/>
                  <a:pt x="18278719" y="15197137"/>
                </a:cubicBezTo>
                <a:cubicBezTo>
                  <a:pt x="18279513" y="15199518"/>
                  <a:pt x="18279977" y="15202036"/>
                  <a:pt x="18281099" y="15204281"/>
                </a:cubicBezTo>
                <a:cubicBezTo>
                  <a:pt x="18282379" y="15206841"/>
                  <a:pt x="18285507" y="15208585"/>
                  <a:pt x="18285863" y="15211425"/>
                </a:cubicBezTo>
                <a:cubicBezTo>
                  <a:pt x="18286479" y="15216353"/>
                  <a:pt x="18283211" y="15226882"/>
                  <a:pt x="18278719" y="15230475"/>
                </a:cubicBezTo>
                <a:cubicBezTo>
                  <a:pt x="18275427" y="15233107"/>
                  <a:pt x="18260859" y="15234443"/>
                  <a:pt x="18257287" y="15235237"/>
                </a:cubicBezTo>
                <a:cubicBezTo>
                  <a:pt x="18230759" y="15221973"/>
                  <a:pt x="18233831" y="15230843"/>
                  <a:pt x="18240619" y="15192375"/>
                </a:cubicBezTo>
                <a:cubicBezTo>
                  <a:pt x="18241115" y="15189557"/>
                  <a:pt x="18242955" y="15186748"/>
                  <a:pt x="18245381" y="15185231"/>
                </a:cubicBezTo>
                <a:cubicBezTo>
                  <a:pt x="18249639" y="15182570"/>
                  <a:pt x="18259667" y="15180468"/>
                  <a:pt x="18259667" y="15180468"/>
                </a:cubicBezTo>
                <a:close/>
                <a:moveTo>
                  <a:pt x="22073619" y="15171420"/>
                </a:moveTo>
                <a:cubicBezTo>
                  <a:pt x="22086247" y="15171420"/>
                  <a:pt x="22096479" y="15181655"/>
                  <a:pt x="22096479" y="15194280"/>
                </a:cubicBezTo>
                <a:cubicBezTo>
                  <a:pt x="22096479" y="15206905"/>
                  <a:pt x="22086247" y="15217140"/>
                  <a:pt x="22073619" y="15217140"/>
                </a:cubicBezTo>
                <a:cubicBezTo>
                  <a:pt x="22060995" y="15217140"/>
                  <a:pt x="22050763" y="15206905"/>
                  <a:pt x="22050763" y="15194280"/>
                </a:cubicBezTo>
                <a:cubicBezTo>
                  <a:pt x="22050763" y="15181655"/>
                  <a:pt x="22060995" y="15171420"/>
                  <a:pt x="22073619" y="15171420"/>
                </a:cubicBezTo>
                <a:close/>
                <a:moveTo>
                  <a:pt x="24064823" y="15147846"/>
                </a:moveTo>
                <a:cubicBezTo>
                  <a:pt x="24077447" y="15147846"/>
                  <a:pt x="24087683" y="15158081"/>
                  <a:pt x="24087683" y="15170706"/>
                </a:cubicBezTo>
                <a:cubicBezTo>
                  <a:pt x="24087683" y="15183331"/>
                  <a:pt x="24077447" y="15193566"/>
                  <a:pt x="24064823" y="15193566"/>
                </a:cubicBezTo>
                <a:cubicBezTo>
                  <a:pt x="24052199" y="15193566"/>
                  <a:pt x="24041963" y="15183331"/>
                  <a:pt x="24041963" y="15170706"/>
                </a:cubicBezTo>
                <a:cubicBezTo>
                  <a:pt x="24041963" y="15158081"/>
                  <a:pt x="24052199" y="15147846"/>
                  <a:pt x="24064823" y="15147846"/>
                </a:cubicBezTo>
                <a:close/>
                <a:moveTo>
                  <a:pt x="17678691" y="15132089"/>
                </a:moveTo>
                <a:cubicBezTo>
                  <a:pt x="17686707" y="15132875"/>
                  <a:pt x="17700263" y="15135500"/>
                  <a:pt x="17738175" y="15137606"/>
                </a:cubicBezTo>
                <a:cubicBezTo>
                  <a:pt x="17740683" y="15137745"/>
                  <a:pt x="17742839" y="15139605"/>
                  <a:pt x="17745319" y="15139987"/>
                </a:cubicBezTo>
                <a:cubicBezTo>
                  <a:pt x="17753203" y="15141200"/>
                  <a:pt x="17761195" y="15141574"/>
                  <a:pt x="17769131" y="15142368"/>
                </a:cubicBezTo>
                <a:cubicBezTo>
                  <a:pt x="17777863" y="15141574"/>
                  <a:pt x="17786691" y="15141510"/>
                  <a:pt x="17795327" y="15139987"/>
                </a:cubicBezTo>
                <a:cubicBezTo>
                  <a:pt x="17800271" y="15139115"/>
                  <a:pt x="17809615" y="15135225"/>
                  <a:pt x="17809615" y="15135225"/>
                </a:cubicBezTo>
                <a:cubicBezTo>
                  <a:pt x="17813583" y="15136019"/>
                  <a:pt x="17817899" y="15135796"/>
                  <a:pt x="17821519" y="15137606"/>
                </a:cubicBezTo>
                <a:cubicBezTo>
                  <a:pt x="17827479" y="15140585"/>
                  <a:pt x="17829521" y="15147207"/>
                  <a:pt x="17833427" y="15151893"/>
                </a:cubicBezTo>
                <a:cubicBezTo>
                  <a:pt x="17835583" y="15154480"/>
                  <a:pt x="17838415" y="15156450"/>
                  <a:pt x="17840571" y="15159037"/>
                </a:cubicBezTo>
                <a:cubicBezTo>
                  <a:pt x="17842403" y="15161236"/>
                  <a:pt x="17843499" y="15163982"/>
                  <a:pt x="17845331" y="15166181"/>
                </a:cubicBezTo>
                <a:cubicBezTo>
                  <a:pt x="17850075" y="15171870"/>
                  <a:pt x="17860637" y="15180808"/>
                  <a:pt x="17866763" y="15182850"/>
                </a:cubicBezTo>
                <a:lnTo>
                  <a:pt x="17902483" y="15194756"/>
                </a:lnTo>
                <a:lnTo>
                  <a:pt x="17909627" y="15197137"/>
                </a:lnTo>
                <a:lnTo>
                  <a:pt x="17916771" y="15199518"/>
                </a:lnTo>
                <a:cubicBezTo>
                  <a:pt x="17924707" y="15198724"/>
                  <a:pt x="17932967" y="15199516"/>
                  <a:pt x="17940583" y="15197137"/>
                </a:cubicBezTo>
                <a:cubicBezTo>
                  <a:pt x="17946045" y="15195430"/>
                  <a:pt x="17950107" y="15190787"/>
                  <a:pt x="17954871" y="15187612"/>
                </a:cubicBezTo>
                <a:cubicBezTo>
                  <a:pt x="17957251" y="15186025"/>
                  <a:pt x="17959299" y="15183755"/>
                  <a:pt x="17962013" y="15182850"/>
                </a:cubicBezTo>
                <a:cubicBezTo>
                  <a:pt x="17992145" y="15172803"/>
                  <a:pt x="17943955" y="15189567"/>
                  <a:pt x="17976301" y="15175706"/>
                </a:cubicBezTo>
                <a:cubicBezTo>
                  <a:pt x="17979309" y="15174417"/>
                  <a:pt x="17982651" y="15174119"/>
                  <a:pt x="17985827" y="15173325"/>
                </a:cubicBezTo>
                <a:cubicBezTo>
                  <a:pt x="17988207" y="15171737"/>
                  <a:pt x="17990411" y="15169842"/>
                  <a:pt x="17992971" y="15168562"/>
                </a:cubicBezTo>
                <a:cubicBezTo>
                  <a:pt x="17995215" y="15167440"/>
                  <a:pt x="17997919" y="15167400"/>
                  <a:pt x="18000113" y="15166181"/>
                </a:cubicBezTo>
                <a:cubicBezTo>
                  <a:pt x="18012931" y="15159060"/>
                  <a:pt x="18012867" y="15158190"/>
                  <a:pt x="18021547" y="15149512"/>
                </a:cubicBezTo>
                <a:cubicBezTo>
                  <a:pt x="18031071" y="15150306"/>
                  <a:pt x="18040647" y="15150630"/>
                  <a:pt x="18050119" y="15151893"/>
                </a:cubicBezTo>
                <a:cubicBezTo>
                  <a:pt x="18052607" y="15152225"/>
                  <a:pt x="18055303" y="15152707"/>
                  <a:pt x="18057263" y="15154275"/>
                </a:cubicBezTo>
                <a:cubicBezTo>
                  <a:pt x="18059499" y="15156063"/>
                  <a:pt x="18060439" y="15159037"/>
                  <a:pt x="18062027" y="15161418"/>
                </a:cubicBezTo>
                <a:cubicBezTo>
                  <a:pt x="18062819" y="15163799"/>
                  <a:pt x="18064407" y="15166052"/>
                  <a:pt x="18064407" y="15168562"/>
                </a:cubicBezTo>
                <a:cubicBezTo>
                  <a:pt x="18064407" y="15177703"/>
                  <a:pt x="18060767" y="15191626"/>
                  <a:pt x="18052499" y="15197137"/>
                </a:cubicBezTo>
                <a:cubicBezTo>
                  <a:pt x="18050119" y="15198725"/>
                  <a:pt x="18047495" y="15199999"/>
                  <a:pt x="18045355" y="15201900"/>
                </a:cubicBezTo>
                <a:cubicBezTo>
                  <a:pt x="18040323" y="15206374"/>
                  <a:pt x="18034807" y="15210583"/>
                  <a:pt x="18031071" y="15216187"/>
                </a:cubicBezTo>
                <a:cubicBezTo>
                  <a:pt x="18029483" y="15218568"/>
                  <a:pt x="18028331" y="15221307"/>
                  <a:pt x="18026307" y="15223331"/>
                </a:cubicBezTo>
                <a:cubicBezTo>
                  <a:pt x="18024283" y="15225355"/>
                  <a:pt x="18021363" y="15226261"/>
                  <a:pt x="18019163" y="15228093"/>
                </a:cubicBezTo>
                <a:cubicBezTo>
                  <a:pt x="18016575" y="15230249"/>
                  <a:pt x="18014823" y="15233369"/>
                  <a:pt x="18012019" y="15235237"/>
                </a:cubicBezTo>
                <a:cubicBezTo>
                  <a:pt x="18009931" y="15236629"/>
                  <a:pt x="18007183" y="15236629"/>
                  <a:pt x="18004875" y="15237618"/>
                </a:cubicBezTo>
                <a:cubicBezTo>
                  <a:pt x="18001613" y="15239016"/>
                  <a:pt x="17998527" y="15240793"/>
                  <a:pt x="17995351" y="15242381"/>
                </a:cubicBezTo>
                <a:cubicBezTo>
                  <a:pt x="17949335" y="15239314"/>
                  <a:pt x="17923915" y="15232459"/>
                  <a:pt x="17909627" y="15230475"/>
                </a:cubicBezTo>
                <a:cubicBezTo>
                  <a:pt x="17895295" y="15229041"/>
                  <a:pt x="17884271" y="15229704"/>
                  <a:pt x="17871527" y="15223331"/>
                </a:cubicBezTo>
                <a:cubicBezTo>
                  <a:pt x="17868351" y="15221743"/>
                  <a:pt x="17865325" y="15219814"/>
                  <a:pt x="17862001" y="15218568"/>
                </a:cubicBezTo>
                <a:cubicBezTo>
                  <a:pt x="17858935" y="15217419"/>
                  <a:pt x="17855611" y="15217127"/>
                  <a:pt x="17852475" y="15216187"/>
                </a:cubicBezTo>
                <a:cubicBezTo>
                  <a:pt x="17847667" y="15214745"/>
                  <a:pt x="17842951" y="15213013"/>
                  <a:pt x="17838187" y="15211425"/>
                </a:cubicBezTo>
                <a:cubicBezTo>
                  <a:pt x="17838179" y="15211422"/>
                  <a:pt x="17823911" y="15206663"/>
                  <a:pt x="17823901" y="15206662"/>
                </a:cubicBezTo>
                <a:lnTo>
                  <a:pt x="17802471" y="15204281"/>
                </a:lnTo>
                <a:cubicBezTo>
                  <a:pt x="17780371" y="15202071"/>
                  <a:pt x="17768019" y="15201265"/>
                  <a:pt x="17745319" y="15199518"/>
                </a:cubicBezTo>
                <a:lnTo>
                  <a:pt x="17733413" y="15197137"/>
                </a:lnTo>
                <a:cubicBezTo>
                  <a:pt x="17728663" y="15196273"/>
                  <a:pt x="17723839" y="15195803"/>
                  <a:pt x="17719127" y="15194756"/>
                </a:cubicBezTo>
                <a:cubicBezTo>
                  <a:pt x="17716675" y="15194212"/>
                  <a:pt x="17714395" y="15193065"/>
                  <a:pt x="17711983" y="15192375"/>
                </a:cubicBezTo>
                <a:cubicBezTo>
                  <a:pt x="17708835" y="15191476"/>
                  <a:pt x="17705603" y="15190892"/>
                  <a:pt x="17702457" y="15189993"/>
                </a:cubicBezTo>
                <a:cubicBezTo>
                  <a:pt x="17700043" y="15189303"/>
                  <a:pt x="17697747" y="15188221"/>
                  <a:pt x="17695313" y="15187612"/>
                </a:cubicBezTo>
                <a:cubicBezTo>
                  <a:pt x="17691387" y="15186630"/>
                  <a:pt x="17687311" y="15186296"/>
                  <a:pt x="17683407" y="15185231"/>
                </a:cubicBezTo>
                <a:cubicBezTo>
                  <a:pt x="17678563" y="15183910"/>
                  <a:pt x="17669119" y="15180468"/>
                  <a:pt x="17669119" y="15180468"/>
                </a:cubicBezTo>
                <a:cubicBezTo>
                  <a:pt x="17667531" y="15178087"/>
                  <a:pt x="17665519" y="15175940"/>
                  <a:pt x="17664359" y="15173325"/>
                </a:cubicBezTo>
                <a:cubicBezTo>
                  <a:pt x="17662319" y="15168737"/>
                  <a:pt x="17661183" y="15163800"/>
                  <a:pt x="17659595" y="15159037"/>
                </a:cubicBezTo>
                <a:lnTo>
                  <a:pt x="17657215" y="15151893"/>
                </a:lnTo>
                <a:lnTo>
                  <a:pt x="17654831" y="15144750"/>
                </a:lnTo>
                <a:lnTo>
                  <a:pt x="17652451" y="15137606"/>
                </a:lnTo>
                <a:cubicBezTo>
                  <a:pt x="17668203" y="15132356"/>
                  <a:pt x="17670677" y="15131304"/>
                  <a:pt x="17678691" y="15132089"/>
                </a:cubicBezTo>
                <a:close/>
                <a:moveTo>
                  <a:pt x="25643591" y="15124032"/>
                </a:moveTo>
                <a:cubicBezTo>
                  <a:pt x="25656219" y="15124032"/>
                  <a:pt x="25666451" y="15134267"/>
                  <a:pt x="25666451" y="15146892"/>
                </a:cubicBezTo>
                <a:cubicBezTo>
                  <a:pt x="25666451" y="15159517"/>
                  <a:pt x="25656219" y="15169752"/>
                  <a:pt x="25643591" y="15169752"/>
                </a:cubicBezTo>
                <a:cubicBezTo>
                  <a:pt x="25630967" y="15169752"/>
                  <a:pt x="25620731" y="15159517"/>
                  <a:pt x="25620731" y="15146892"/>
                </a:cubicBezTo>
                <a:cubicBezTo>
                  <a:pt x="25620731" y="15134267"/>
                  <a:pt x="25630967" y="15124032"/>
                  <a:pt x="25643591" y="15124032"/>
                </a:cubicBezTo>
                <a:close/>
                <a:moveTo>
                  <a:pt x="18604951" y="15120937"/>
                </a:moveTo>
                <a:cubicBezTo>
                  <a:pt x="18620825" y="15121731"/>
                  <a:pt x="18636739" y="15121941"/>
                  <a:pt x="18652575" y="15123318"/>
                </a:cubicBezTo>
                <a:cubicBezTo>
                  <a:pt x="18655075" y="15123535"/>
                  <a:pt x="18657475" y="15124577"/>
                  <a:pt x="18659719" y="15125700"/>
                </a:cubicBezTo>
                <a:cubicBezTo>
                  <a:pt x="18662279" y="15126980"/>
                  <a:pt x="18664479" y="15128875"/>
                  <a:pt x="18666863" y="15130462"/>
                </a:cubicBezTo>
                <a:cubicBezTo>
                  <a:pt x="18667655" y="15133637"/>
                  <a:pt x="18667955" y="15136979"/>
                  <a:pt x="18669243" y="15139987"/>
                </a:cubicBezTo>
                <a:cubicBezTo>
                  <a:pt x="18670371" y="15142617"/>
                  <a:pt x="18672727" y="15144571"/>
                  <a:pt x="18674007" y="15147131"/>
                </a:cubicBezTo>
                <a:cubicBezTo>
                  <a:pt x="18675127" y="15149376"/>
                  <a:pt x="18675595" y="15151894"/>
                  <a:pt x="18676387" y="15154275"/>
                </a:cubicBezTo>
                <a:cubicBezTo>
                  <a:pt x="18675595" y="15158244"/>
                  <a:pt x="18675427" y="15162391"/>
                  <a:pt x="18674007" y="15166181"/>
                </a:cubicBezTo>
                <a:cubicBezTo>
                  <a:pt x="18672579" y="15169983"/>
                  <a:pt x="18665143" y="15178531"/>
                  <a:pt x="18662099" y="15180468"/>
                </a:cubicBezTo>
                <a:cubicBezTo>
                  <a:pt x="18656111" y="15184279"/>
                  <a:pt x="18648955" y="15186055"/>
                  <a:pt x="18643051" y="15189993"/>
                </a:cubicBezTo>
                <a:cubicBezTo>
                  <a:pt x="18631715" y="15197550"/>
                  <a:pt x="18640361" y="15192943"/>
                  <a:pt x="18626383" y="15197137"/>
                </a:cubicBezTo>
                <a:cubicBezTo>
                  <a:pt x="18619167" y="15199301"/>
                  <a:pt x="18612095" y="15201900"/>
                  <a:pt x="18604951" y="15204281"/>
                </a:cubicBezTo>
                <a:lnTo>
                  <a:pt x="18597807" y="15206662"/>
                </a:lnTo>
                <a:cubicBezTo>
                  <a:pt x="18579873" y="15218618"/>
                  <a:pt x="18602663" y="15204582"/>
                  <a:pt x="18581137" y="15213806"/>
                </a:cubicBezTo>
                <a:cubicBezTo>
                  <a:pt x="18578507" y="15214933"/>
                  <a:pt x="18576609" y="15217406"/>
                  <a:pt x="18573995" y="15218568"/>
                </a:cubicBezTo>
                <a:cubicBezTo>
                  <a:pt x="18569407" y="15220607"/>
                  <a:pt x="18564535" y="15221952"/>
                  <a:pt x="18559707" y="15223331"/>
                </a:cubicBezTo>
                <a:cubicBezTo>
                  <a:pt x="18553411" y="15225129"/>
                  <a:pt x="18547007" y="15226505"/>
                  <a:pt x="18540655" y="15228093"/>
                </a:cubicBezTo>
                <a:lnTo>
                  <a:pt x="18531131" y="15230475"/>
                </a:lnTo>
                <a:cubicBezTo>
                  <a:pt x="18528751" y="15232062"/>
                  <a:pt x="18526679" y="15234259"/>
                  <a:pt x="18523987" y="15235237"/>
                </a:cubicBezTo>
                <a:cubicBezTo>
                  <a:pt x="18512095" y="15239561"/>
                  <a:pt x="18500609" y="15240618"/>
                  <a:pt x="18488269" y="15242381"/>
                </a:cubicBezTo>
                <a:cubicBezTo>
                  <a:pt x="18473595" y="15247272"/>
                  <a:pt x="18488543" y="15242763"/>
                  <a:pt x="18464455" y="15247143"/>
                </a:cubicBezTo>
                <a:cubicBezTo>
                  <a:pt x="18461235" y="15247729"/>
                  <a:pt x="18458107" y="15248731"/>
                  <a:pt x="18454931" y="15249525"/>
                </a:cubicBezTo>
                <a:cubicBezTo>
                  <a:pt x="18452551" y="15251112"/>
                  <a:pt x="18450403" y="15253125"/>
                  <a:pt x="18447787" y="15254287"/>
                </a:cubicBezTo>
                <a:cubicBezTo>
                  <a:pt x="18440327" y="15257602"/>
                  <a:pt x="18431895" y="15259451"/>
                  <a:pt x="18423975" y="15261431"/>
                </a:cubicBezTo>
                <a:lnTo>
                  <a:pt x="18409687" y="15270956"/>
                </a:lnTo>
                <a:cubicBezTo>
                  <a:pt x="18407307" y="15272543"/>
                  <a:pt x="18404567" y="15273695"/>
                  <a:pt x="18402543" y="15275718"/>
                </a:cubicBezTo>
                <a:cubicBezTo>
                  <a:pt x="18393623" y="15284637"/>
                  <a:pt x="18398595" y="15281797"/>
                  <a:pt x="18388255" y="15285243"/>
                </a:cubicBezTo>
                <a:cubicBezTo>
                  <a:pt x="18385875" y="15286831"/>
                  <a:pt x="18383311" y="15288174"/>
                  <a:pt x="18381111" y="15290006"/>
                </a:cubicBezTo>
                <a:cubicBezTo>
                  <a:pt x="18374239" y="15295734"/>
                  <a:pt x="18373887" y="15297272"/>
                  <a:pt x="18369205" y="15304293"/>
                </a:cubicBezTo>
                <a:cubicBezTo>
                  <a:pt x="18377415" y="15307030"/>
                  <a:pt x="18371191" y="15320168"/>
                  <a:pt x="18371587" y="15323343"/>
                </a:cubicBezTo>
                <a:cubicBezTo>
                  <a:pt x="18364443" y="15325724"/>
                  <a:pt x="18356615" y="15326613"/>
                  <a:pt x="18350155" y="15330487"/>
                </a:cubicBezTo>
                <a:cubicBezTo>
                  <a:pt x="18348003" y="15331778"/>
                  <a:pt x="18349167" y="15335542"/>
                  <a:pt x="18347775" y="15337631"/>
                </a:cubicBezTo>
                <a:cubicBezTo>
                  <a:pt x="18345907" y="15340433"/>
                  <a:pt x="18342787" y="15342188"/>
                  <a:pt x="18340631" y="15344775"/>
                </a:cubicBezTo>
                <a:cubicBezTo>
                  <a:pt x="18338799" y="15346973"/>
                  <a:pt x="18337891" y="15349895"/>
                  <a:pt x="18335871" y="15351918"/>
                </a:cubicBezTo>
                <a:cubicBezTo>
                  <a:pt x="18333845" y="15353942"/>
                  <a:pt x="18330923" y="15354849"/>
                  <a:pt x="18328725" y="15356681"/>
                </a:cubicBezTo>
                <a:cubicBezTo>
                  <a:pt x="18326139" y="15358837"/>
                  <a:pt x="18323737" y="15361238"/>
                  <a:pt x="18321579" y="15363825"/>
                </a:cubicBezTo>
                <a:cubicBezTo>
                  <a:pt x="18319749" y="15366023"/>
                  <a:pt x="18318975" y="15369084"/>
                  <a:pt x="18316819" y="15370968"/>
                </a:cubicBezTo>
                <a:cubicBezTo>
                  <a:pt x="18312511" y="15374737"/>
                  <a:pt x="18307295" y="15377318"/>
                  <a:pt x="18302531" y="15380493"/>
                </a:cubicBezTo>
                <a:lnTo>
                  <a:pt x="18288243" y="15390018"/>
                </a:lnTo>
                <a:cubicBezTo>
                  <a:pt x="18285863" y="15390812"/>
                  <a:pt x="18283551" y="15391855"/>
                  <a:pt x="18281099" y="15392400"/>
                </a:cubicBezTo>
                <a:cubicBezTo>
                  <a:pt x="18260807" y="15396910"/>
                  <a:pt x="18239793" y="15396132"/>
                  <a:pt x="18219187" y="15397162"/>
                </a:cubicBezTo>
                <a:lnTo>
                  <a:pt x="18195375" y="15394781"/>
                </a:lnTo>
                <a:cubicBezTo>
                  <a:pt x="18193679" y="15393791"/>
                  <a:pt x="18189159" y="15374671"/>
                  <a:pt x="18188231" y="15370968"/>
                </a:cubicBezTo>
                <a:cubicBezTo>
                  <a:pt x="18188611" y="15366400"/>
                  <a:pt x="18186793" y="15332554"/>
                  <a:pt x="18200137" y="15328106"/>
                </a:cubicBezTo>
                <a:lnTo>
                  <a:pt x="18207281" y="15325725"/>
                </a:lnTo>
                <a:cubicBezTo>
                  <a:pt x="18213595" y="15319413"/>
                  <a:pt x="18220213" y="15310925"/>
                  <a:pt x="18228711" y="15306675"/>
                </a:cubicBezTo>
                <a:cubicBezTo>
                  <a:pt x="18232131" y="15304965"/>
                  <a:pt x="18242323" y="15302676"/>
                  <a:pt x="18245383" y="15301912"/>
                </a:cubicBezTo>
                <a:cubicBezTo>
                  <a:pt x="18261237" y="15286056"/>
                  <a:pt x="18244159" y="15301003"/>
                  <a:pt x="18259671" y="15292387"/>
                </a:cubicBezTo>
                <a:cubicBezTo>
                  <a:pt x="18284233" y="15278741"/>
                  <a:pt x="18264935" y="15285869"/>
                  <a:pt x="18281099" y="15280481"/>
                </a:cubicBezTo>
                <a:cubicBezTo>
                  <a:pt x="18283483" y="15278893"/>
                  <a:pt x="18285683" y="15276998"/>
                  <a:pt x="18288243" y="15275718"/>
                </a:cubicBezTo>
                <a:cubicBezTo>
                  <a:pt x="18290491" y="15274596"/>
                  <a:pt x="18293195" y="15274556"/>
                  <a:pt x="18295387" y="15273337"/>
                </a:cubicBezTo>
                <a:cubicBezTo>
                  <a:pt x="18300391" y="15270557"/>
                  <a:pt x="18304555" y="15266372"/>
                  <a:pt x="18309675" y="15263812"/>
                </a:cubicBezTo>
                <a:cubicBezTo>
                  <a:pt x="18316027" y="15260637"/>
                  <a:pt x="18322819" y="15258225"/>
                  <a:pt x="18328725" y="15254287"/>
                </a:cubicBezTo>
                <a:cubicBezTo>
                  <a:pt x="18331107" y="15252700"/>
                  <a:pt x="18333309" y="15250805"/>
                  <a:pt x="18335871" y="15249525"/>
                </a:cubicBezTo>
                <a:cubicBezTo>
                  <a:pt x="18338115" y="15248402"/>
                  <a:pt x="18340767" y="15248266"/>
                  <a:pt x="18343011" y="15247143"/>
                </a:cubicBezTo>
                <a:cubicBezTo>
                  <a:pt x="18345571" y="15245863"/>
                  <a:pt x="18347595" y="15243661"/>
                  <a:pt x="18350155" y="15242381"/>
                </a:cubicBezTo>
                <a:cubicBezTo>
                  <a:pt x="18352401" y="15241259"/>
                  <a:pt x="18355015" y="15241039"/>
                  <a:pt x="18357299" y="15240000"/>
                </a:cubicBezTo>
                <a:cubicBezTo>
                  <a:pt x="18376289" y="15231369"/>
                  <a:pt x="18374619" y="15231629"/>
                  <a:pt x="18390637" y="15220950"/>
                </a:cubicBezTo>
                <a:lnTo>
                  <a:pt x="18397783" y="15216187"/>
                </a:lnTo>
                <a:cubicBezTo>
                  <a:pt x="18406643" y="15202893"/>
                  <a:pt x="18398313" y="15213405"/>
                  <a:pt x="18416831" y="15199518"/>
                </a:cubicBezTo>
                <a:cubicBezTo>
                  <a:pt x="18418983" y="15197904"/>
                  <a:pt x="18430023" y="15189351"/>
                  <a:pt x="18433499" y="15187612"/>
                </a:cubicBezTo>
                <a:cubicBezTo>
                  <a:pt x="18435745" y="15186489"/>
                  <a:pt x="18438263" y="15186025"/>
                  <a:pt x="18440643" y="15185231"/>
                </a:cubicBezTo>
                <a:cubicBezTo>
                  <a:pt x="18457195" y="15174196"/>
                  <a:pt x="18436393" y="15187357"/>
                  <a:pt x="18459695" y="15175706"/>
                </a:cubicBezTo>
                <a:cubicBezTo>
                  <a:pt x="18462255" y="15174426"/>
                  <a:pt x="18464275" y="15172223"/>
                  <a:pt x="18466837" y="15170943"/>
                </a:cubicBezTo>
                <a:cubicBezTo>
                  <a:pt x="18469083" y="15169820"/>
                  <a:pt x="18471735" y="15169684"/>
                  <a:pt x="18473981" y="15168562"/>
                </a:cubicBezTo>
                <a:cubicBezTo>
                  <a:pt x="18476541" y="15167282"/>
                  <a:pt x="18478565" y="15165080"/>
                  <a:pt x="18481125" y="15163800"/>
                </a:cubicBezTo>
                <a:cubicBezTo>
                  <a:pt x="18483371" y="15162677"/>
                  <a:pt x="18486023" y="15162541"/>
                  <a:pt x="18488269" y="15161418"/>
                </a:cubicBezTo>
                <a:cubicBezTo>
                  <a:pt x="18490827" y="15160138"/>
                  <a:pt x="18492795" y="15157818"/>
                  <a:pt x="18495411" y="15156656"/>
                </a:cubicBezTo>
                <a:cubicBezTo>
                  <a:pt x="18499999" y="15154617"/>
                  <a:pt x="18505523" y="15154678"/>
                  <a:pt x="18509699" y="15151893"/>
                </a:cubicBezTo>
                <a:cubicBezTo>
                  <a:pt x="18518931" y="15145739"/>
                  <a:pt x="18514131" y="15148036"/>
                  <a:pt x="18523987" y="15144750"/>
                </a:cubicBezTo>
                <a:cubicBezTo>
                  <a:pt x="18528751" y="15141575"/>
                  <a:pt x="18532845" y="15137035"/>
                  <a:pt x="18538275" y="15135225"/>
                </a:cubicBezTo>
                <a:cubicBezTo>
                  <a:pt x="18543039" y="15133637"/>
                  <a:pt x="18548383" y="15133246"/>
                  <a:pt x="18552563" y="15130462"/>
                </a:cubicBezTo>
                <a:cubicBezTo>
                  <a:pt x="18554943" y="15128875"/>
                  <a:pt x="18556899" y="15126261"/>
                  <a:pt x="18559707" y="15125700"/>
                </a:cubicBezTo>
                <a:cubicBezTo>
                  <a:pt x="18569079" y="15123825"/>
                  <a:pt x="18578775" y="15124319"/>
                  <a:pt x="18588281" y="15123318"/>
                </a:cubicBezTo>
                <a:cubicBezTo>
                  <a:pt x="18593863" y="15122730"/>
                  <a:pt x="18599395" y="15121731"/>
                  <a:pt x="18604951" y="15120937"/>
                </a:cubicBezTo>
                <a:close/>
                <a:moveTo>
                  <a:pt x="26743731" y="15119270"/>
                </a:moveTo>
                <a:cubicBezTo>
                  <a:pt x="26756355" y="15119270"/>
                  <a:pt x="26766591" y="15129505"/>
                  <a:pt x="26766591" y="15142130"/>
                </a:cubicBezTo>
                <a:cubicBezTo>
                  <a:pt x="26766591" y="15154755"/>
                  <a:pt x="26756355" y="15164990"/>
                  <a:pt x="26743731" y="15164990"/>
                </a:cubicBezTo>
                <a:cubicBezTo>
                  <a:pt x="26731103" y="15164990"/>
                  <a:pt x="26720871" y="15154755"/>
                  <a:pt x="26720871" y="15142130"/>
                </a:cubicBezTo>
                <a:cubicBezTo>
                  <a:pt x="26720871" y="15129505"/>
                  <a:pt x="26731103" y="15119270"/>
                  <a:pt x="26743731" y="15119270"/>
                </a:cubicBezTo>
                <a:close/>
                <a:moveTo>
                  <a:pt x="17221447" y="15082837"/>
                </a:moveTo>
                <a:cubicBezTo>
                  <a:pt x="17235931" y="15085251"/>
                  <a:pt x="17239515" y="15082277"/>
                  <a:pt x="17245259" y="15099506"/>
                </a:cubicBezTo>
                <a:lnTo>
                  <a:pt x="17250023" y="15113793"/>
                </a:lnTo>
                <a:cubicBezTo>
                  <a:pt x="17249227" y="15124112"/>
                  <a:pt x="17249255" y="15134527"/>
                  <a:pt x="17247639" y="15144750"/>
                </a:cubicBezTo>
                <a:cubicBezTo>
                  <a:pt x="17246859" y="15149708"/>
                  <a:pt x="17244465" y="15154275"/>
                  <a:pt x="17242879" y="15159037"/>
                </a:cubicBezTo>
                <a:cubicBezTo>
                  <a:pt x="17242083" y="15161418"/>
                  <a:pt x="17240911" y="15163705"/>
                  <a:pt x="17240499" y="15166181"/>
                </a:cubicBezTo>
                <a:cubicBezTo>
                  <a:pt x="17239703" y="15170943"/>
                  <a:pt x="17239643" y="15175888"/>
                  <a:pt x="17238115" y="15180468"/>
                </a:cubicBezTo>
                <a:cubicBezTo>
                  <a:pt x="17237211" y="15183183"/>
                  <a:pt x="17234633" y="15185052"/>
                  <a:pt x="17233355" y="15187612"/>
                </a:cubicBezTo>
                <a:cubicBezTo>
                  <a:pt x="17232231" y="15189857"/>
                  <a:pt x="17232539" y="15192796"/>
                  <a:pt x="17230971" y="15194756"/>
                </a:cubicBezTo>
                <a:cubicBezTo>
                  <a:pt x="17229183" y="15196991"/>
                  <a:pt x="17223035" y="15202694"/>
                  <a:pt x="17221447" y="15204281"/>
                </a:cubicBezTo>
                <a:cubicBezTo>
                  <a:pt x="17215097" y="15201900"/>
                  <a:pt x="17208211" y="15200626"/>
                  <a:pt x="17202397" y="15197137"/>
                </a:cubicBezTo>
                <a:cubicBezTo>
                  <a:pt x="17199943" y="15195664"/>
                  <a:pt x="17199659" y="15192017"/>
                  <a:pt x="17197635" y="15189993"/>
                </a:cubicBezTo>
                <a:cubicBezTo>
                  <a:pt x="17195611" y="15187969"/>
                  <a:pt x="17192871" y="15186818"/>
                  <a:pt x="17190491" y="15185231"/>
                </a:cubicBezTo>
                <a:cubicBezTo>
                  <a:pt x="17189695" y="15182850"/>
                  <a:pt x="17189231" y="15180332"/>
                  <a:pt x="17188111" y="15178087"/>
                </a:cubicBezTo>
                <a:cubicBezTo>
                  <a:pt x="17186829" y="15175527"/>
                  <a:pt x="17183507" y="15173800"/>
                  <a:pt x="17183347" y="15170943"/>
                </a:cubicBezTo>
                <a:cubicBezTo>
                  <a:pt x="17182687" y="15159029"/>
                  <a:pt x="17184041" y="15147038"/>
                  <a:pt x="17185727" y="15135225"/>
                </a:cubicBezTo>
                <a:cubicBezTo>
                  <a:pt x="17186439" y="15130255"/>
                  <a:pt x="17186939" y="15124487"/>
                  <a:pt x="17190491" y="15120937"/>
                </a:cubicBezTo>
                <a:lnTo>
                  <a:pt x="17197635" y="15113793"/>
                </a:lnTo>
                <a:cubicBezTo>
                  <a:pt x="17203619" y="15095838"/>
                  <a:pt x="17194849" y="15117275"/>
                  <a:pt x="17207159" y="15101887"/>
                </a:cubicBezTo>
                <a:cubicBezTo>
                  <a:pt x="17208727" y="15099927"/>
                  <a:pt x="17208419" y="15096988"/>
                  <a:pt x="17209539" y="15094743"/>
                </a:cubicBezTo>
                <a:cubicBezTo>
                  <a:pt x="17213507" y="15086807"/>
                  <a:pt x="17214307" y="15087599"/>
                  <a:pt x="17221447" y="15082837"/>
                </a:cubicBezTo>
                <a:close/>
                <a:moveTo>
                  <a:pt x="18443023" y="15073312"/>
                </a:moveTo>
                <a:cubicBezTo>
                  <a:pt x="18451755" y="15074106"/>
                  <a:pt x="18460899" y="15072921"/>
                  <a:pt x="18469219" y="15075693"/>
                </a:cubicBezTo>
                <a:cubicBezTo>
                  <a:pt x="18471599" y="15076487"/>
                  <a:pt x="18471599" y="15080327"/>
                  <a:pt x="18471599" y="15082837"/>
                </a:cubicBezTo>
                <a:cubicBezTo>
                  <a:pt x="18471599" y="15088450"/>
                  <a:pt x="18472231" y="15094771"/>
                  <a:pt x="18469219" y="15099506"/>
                </a:cubicBezTo>
                <a:cubicBezTo>
                  <a:pt x="18466143" y="15104335"/>
                  <a:pt x="18459693" y="15105856"/>
                  <a:pt x="18454931" y="15109031"/>
                </a:cubicBezTo>
                <a:cubicBezTo>
                  <a:pt x="18452547" y="15110618"/>
                  <a:pt x="18450591" y="15113232"/>
                  <a:pt x="18447787" y="15113793"/>
                </a:cubicBezTo>
                <a:cubicBezTo>
                  <a:pt x="18433419" y="15116667"/>
                  <a:pt x="18439719" y="15114895"/>
                  <a:pt x="18428735" y="15118556"/>
                </a:cubicBezTo>
                <a:cubicBezTo>
                  <a:pt x="18412359" y="15129473"/>
                  <a:pt x="18419879" y="15126271"/>
                  <a:pt x="18407305" y="15130462"/>
                </a:cubicBezTo>
                <a:cubicBezTo>
                  <a:pt x="18402543" y="15133637"/>
                  <a:pt x="18396191" y="15135225"/>
                  <a:pt x="18393019" y="15139987"/>
                </a:cubicBezTo>
                <a:cubicBezTo>
                  <a:pt x="18386667" y="15149512"/>
                  <a:pt x="18390635" y="15145544"/>
                  <a:pt x="18381111" y="15151893"/>
                </a:cubicBezTo>
                <a:cubicBezTo>
                  <a:pt x="18379523" y="15154274"/>
                  <a:pt x="18378775" y="15157520"/>
                  <a:pt x="18376349" y="15159037"/>
                </a:cubicBezTo>
                <a:cubicBezTo>
                  <a:pt x="18361307" y="15168438"/>
                  <a:pt x="18364443" y="15166975"/>
                  <a:pt x="18362061" y="15168562"/>
                </a:cubicBezTo>
                <a:cubicBezTo>
                  <a:pt x="18359679" y="15162212"/>
                  <a:pt x="18355711" y="15156247"/>
                  <a:pt x="18354919" y="15149512"/>
                </a:cubicBezTo>
                <a:cubicBezTo>
                  <a:pt x="18354079" y="15142374"/>
                  <a:pt x="18356115" y="15135171"/>
                  <a:pt x="18357299" y="15128081"/>
                </a:cubicBezTo>
                <a:cubicBezTo>
                  <a:pt x="18358195" y="15122710"/>
                  <a:pt x="18361015" y="15117908"/>
                  <a:pt x="18364443" y="15113793"/>
                </a:cubicBezTo>
                <a:cubicBezTo>
                  <a:pt x="18371439" y="15105399"/>
                  <a:pt x="18375917" y="15103763"/>
                  <a:pt x="18385873" y="15097125"/>
                </a:cubicBezTo>
                <a:cubicBezTo>
                  <a:pt x="18388255" y="15095537"/>
                  <a:pt x="18390303" y="15093267"/>
                  <a:pt x="18393019" y="15092362"/>
                </a:cubicBezTo>
                <a:lnTo>
                  <a:pt x="18407305" y="15087600"/>
                </a:lnTo>
                <a:cubicBezTo>
                  <a:pt x="18418627" y="15080052"/>
                  <a:pt x="18411731" y="15083743"/>
                  <a:pt x="18428735" y="15078075"/>
                </a:cubicBezTo>
                <a:lnTo>
                  <a:pt x="18435879" y="15075693"/>
                </a:lnTo>
                <a:close/>
                <a:moveTo>
                  <a:pt x="17488147" y="15068550"/>
                </a:moveTo>
                <a:cubicBezTo>
                  <a:pt x="17496879" y="15069344"/>
                  <a:pt x="17505661" y="15069691"/>
                  <a:pt x="17514339" y="15070931"/>
                </a:cubicBezTo>
                <a:cubicBezTo>
                  <a:pt x="17516823" y="15071286"/>
                  <a:pt x="17519707" y="15071537"/>
                  <a:pt x="17521483" y="15073312"/>
                </a:cubicBezTo>
                <a:cubicBezTo>
                  <a:pt x="17523259" y="15075087"/>
                  <a:pt x="17522295" y="15078496"/>
                  <a:pt x="17523863" y="15080456"/>
                </a:cubicBezTo>
                <a:cubicBezTo>
                  <a:pt x="17525651" y="15082691"/>
                  <a:pt x="17528627" y="15083631"/>
                  <a:pt x="17531007" y="15085218"/>
                </a:cubicBezTo>
                <a:cubicBezTo>
                  <a:pt x="17536677" y="15102221"/>
                  <a:pt x="17531595" y="15096721"/>
                  <a:pt x="17542915" y="15104268"/>
                </a:cubicBezTo>
                <a:cubicBezTo>
                  <a:pt x="17543709" y="15106649"/>
                  <a:pt x="17543905" y="15109323"/>
                  <a:pt x="17545297" y="15111412"/>
                </a:cubicBezTo>
                <a:cubicBezTo>
                  <a:pt x="17547163" y="15114214"/>
                  <a:pt x="17550283" y="15115969"/>
                  <a:pt x="17552439" y="15118556"/>
                </a:cubicBezTo>
                <a:cubicBezTo>
                  <a:pt x="17554271" y="15120755"/>
                  <a:pt x="17555615" y="15123319"/>
                  <a:pt x="17557203" y="15125700"/>
                </a:cubicBezTo>
                <a:cubicBezTo>
                  <a:pt x="17557995" y="15129669"/>
                  <a:pt x="17558603" y="15133680"/>
                  <a:pt x="17559583" y="15137606"/>
                </a:cubicBezTo>
                <a:cubicBezTo>
                  <a:pt x="17560191" y="15140041"/>
                  <a:pt x="17561965" y="15142240"/>
                  <a:pt x="17561965" y="15144750"/>
                </a:cubicBezTo>
                <a:cubicBezTo>
                  <a:pt x="17561965" y="15150407"/>
                  <a:pt x="17562543" y="15185554"/>
                  <a:pt x="17554823" y="15197137"/>
                </a:cubicBezTo>
                <a:lnTo>
                  <a:pt x="17550059" y="15204281"/>
                </a:lnTo>
                <a:cubicBezTo>
                  <a:pt x="17547963" y="15210571"/>
                  <a:pt x="17544295" y="15223665"/>
                  <a:pt x="17538151" y="15225712"/>
                </a:cubicBezTo>
                <a:lnTo>
                  <a:pt x="17531007" y="15228093"/>
                </a:lnTo>
                <a:cubicBezTo>
                  <a:pt x="17529421" y="15230474"/>
                  <a:pt x="17528675" y="15233720"/>
                  <a:pt x="17526247" y="15235237"/>
                </a:cubicBezTo>
                <a:cubicBezTo>
                  <a:pt x="17521991" y="15237898"/>
                  <a:pt x="17511959" y="15240000"/>
                  <a:pt x="17511959" y="15240000"/>
                </a:cubicBezTo>
                <a:cubicBezTo>
                  <a:pt x="17488147" y="15239206"/>
                  <a:pt x="17464305" y="15239017"/>
                  <a:pt x="17440521" y="15237618"/>
                </a:cubicBezTo>
                <a:cubicBezTo>
                  <a:pt x="17436151" y="15237361"/>
                  <a:pt x="17418723" y="15231146"/>
                  <a:pt x="17416707" y="15230475"/>
                </a:cubicBezTo>
                <a:lnTo>
                  <a:pt x="17380989" y="15218568"/>
                </a:lnTo>
                <a:lnTo>
                  <a:pt x="17338127" y="15204281"/>
                </a:lnTo>
                <a:lnTo>
                  <a:pt x="17323839" y="15199518"/>
                </a:lnTo>
                <a:lnTo>
                  <a:pt x="17316697" y="15197137"/>
                </a:lnTo>
                <a:cubicBezTo>
                  <a:pt x="17313521" y="15192375"/>
                  <a:pt x="17311933" y="15186025"/>
                  <a:pt x="17307171" y="15182850"/>
                </a:cubicBezTo>
                <a:cubicBezTo>
                  <a:pt x="17304791" y="15181262"/>
                  <a:pt x="17301499" y="15180541"/>
                  <a:pt x="17300027" y="15178087"/>
                </a:cubicBezTo>
                <a:cubicBezTo>
                  <a:pt x="17298803" y="15176045"/>
                  <a:pt x="17305979" y="15180071"/>
                  <a:pt x="17307171" y="15180468"/>
                </a:cubicBezTo>
                <a:cubicBezTo>
                  <a:pt x="17298079" y="15162286"/>
                  <a:pt x="17294315" y="15163792"/>
                  <a:pt x="17300027" y="15144750"/>
                </a:cubicBezTo>
                <a:cubicBezTo>
                  <a:pt x="17300851" y="15142009"/>
                  <a:pt x="17302363" y="15139123"/>
                  <a:pt x="17304791" y="15137606"/>
                </a:cubicBezTo>
                <a:cubicBezTo>
                  <a:pt x="17309047" y="15134945"/>
                  <a:pt x="17319077" y="15132843"/>
                  <a:pt x="17319077" y="15132843"/>
                </a:cubicBezTo>
                <a:cubicBezTo>
                  <a:pt x="17333365" y="15133637"/>
                  <a:pt x="17347679" y="15134037"/>
                  <a:pt x="17361939" y="15135225"/>
                </a:cubicBezTo>
                <a:cubicBezTo>
                  <a:pt x="17366751" y="15135626"/>
                  <a:pt x="17371443" y="15136968"/>
                  <a:pt x="17376227" y="15137606"/>
                </a:cubicBezTo>
                <a:cubicBezTo>
                  <a:pt x="17395451" y="15140169"/>
                  <a:pt x="17408483" y="15140819"/>
                  <a:pt x="17428615" y="15142368"/>
                </a:cubicBezTo>
                <a:cubicBezTo>
                  <a:pt x="17439727" y="15141574"/>
                  <a:pt x="17451747" y="15144452"/>
                  <a:pt x="17461951" y="15139987"/>
                </a:cubicBezTo>
                <a:cubicBezTo>
                  <a:pt x="17466551" y="15137975"/>
                  <a:pt x="17465127" y="15130462"/>
                  <a:pt x="17466715" y="15125700"/>
                </a:cubicBezTo>
                <a:lnTo>
                  <a:pt x="17469095" y="15118556"/>
                </a:lnTo>
                <a:cubicBezTo>
                  <a:pt x="17469891" y="15107443"/>
                  <a:pt x="17470175" y="15096283"/>
                  <a:pt x="17471477" y="15085218"/>
                </a:cubicBezTo>
                <a:cubicBezTo>
                  <a:pt x="17471771" y="15082725"/>
                  <a:pt x="17472083" y="15079850"/>
                  <a:pt x="17473859" y="15078075"/>
                </a:cubicBezTo>
                <a:cubicBezTo>
                  <a:pt x="17477907" y="15074028"/>
                  <a:pt x="17488147" y="15068550"/>
                  <a:pt x="17488147" y="15068550"/>
                </a:cubicBezTo>
                <a:close/>
                <a:moveTo>
                  <a:pt x="17064285" y="15063787"/>
                </a:moveTo>
                <a:cubicBezTo>
                  <a:pt x="17064437" y="15063812"/>
                  <a:pt x="17082627" y="15066080"/>
                  <a:pt x="17085715" y="15068550"/>
                </a:cubicBezTo>
                <a:cubicBezTo>
                  <a:pt x="17087951" y="15070338"/>
                  <a:pt x="17088891" y="15073312"/>
                  <a:pt x="17090479" y="15075693"/>
                </a:cubicBezTo>
                <a:cubicBezTo>
                  <a:pt x="17091271" y="15078074"/>
                  <a:pt x="17091739" y="15080592"/>
                  <a:pt x="17092859" y="15082837"/>
                </a:cubicBezTo>
                <a:cubicBezTo>
                  <a:pt x="17094139" y="15085397"/>
                  <a:pt x="17096461" y="15087366"/>
                  <a:pt x="17097623" y="15089981"/>
                </a:cubicBezTo>
                <a:cubicBezTo>
                  <a:pt x="17099663" y="15094568"/>
                  <a:pt x="17100799" y="15099506"/>
                  <a:pt x="17102385" y="15104268"/>
                </a:cubicBezTo>
                <a:lnTo>
                  <a:pt x="17104767" y="15111412"/>
                </a:lnTo>
                <a:cubicBezTo>
                  <a:pt x="17103971" y="15121731"/>
                  <a:pt x="17103671" y="15132099"/>
                  <a:pt x="17102385" y="15142368"/>
                </a:cubicBezTo>
                <a:cubicBezTo>
                  <a:pt x="17102075" y="15144859"/>
                  <a:pt x="17101779" y="15147737"/>
                  <a:pt x="17100003" y="15149512"/>
                </a:cubicBezTo>
                <a:cubicBezTo>
                  <a:pt x="17095957" y="15153559"/>
                  <a:pt x="17091147" y="15157227"/>
                  <a:pt x="17085715" y="15159037"/>
                </a:cubicBezTo>
                <a:cubicBezTo>
                  <a:pt x="17077819" y="15161669"/>
                  <a:pt x="17071827" y="15163006"/>
                  <a:pt x="17069047" y="15163800"/>
                </a:cubicBezTo>
                <a:cubicBezTo>
                  <a:pt x="17039035" y="15148793"/>
                  <a:pt x="17055327" y="15162551"/>
                  <a:pt x="17047615" y="15147131"/>
                </a:cubicBezTo>
                <a:cubicBezTo>
                  <a:pt x="17046335" y="15144571"/>
                  <a:pt x="17044015" y="15142602"/>
                  <a:pt x="17042855" y="15139987"/>
                </a:cubicBezTo>
                <a:cubicBezTo>
                  <a:pt x="17042847" y="15139973"/>
                  <a:pt x="17036903" y="15122135"/>
                  <a:pt x="17035711" y="15118556"/>
                </a:cubicBezTo>
                <a:lnTo>
                  <a:pt x="17033327" y="15111412"/>
                </a:lnTo>
                <a:cubicBezTo>
                  <a:pt x="17034123" y="15104268"/>
                  <a:pt x="17033967" y="15096954"/>
                  <a:pt x="17035711" y="15089981"/>
                </a:cubicBezTo>
                <a:cubicBezTo>
                  <a:pt x="17036403" y="15087204"/>
                  <a:pt x="17039193" y="15085397"/>
                  <a:pt x="17040473" y="15082837"/>
                </a:cubicBezTo>
                <a:cubicBezTo>
                  <a:pt x="17041595" y="15080592"/>
                  <a:pt x="17041079" y="15077468"/>
                  <a:pt x="17042855" y="15075693"/>
                </a:cubicBezTo>
                <a:cubicBezTo>
                  <a:pt x="17051043" y="15067504"/>
                  <a:pt x="17055303" y="15066781"/>
                  <a:pt x="17064285" y="15063787"/>
                </a:cubicBezTo>
                <a:close/>
                <a:moveTo>
                  <a:pt x="8844133" y="15026162"/>
                </a:moveTo>
                <a:cubicBezTo>
                  <a:pt x="8856753" y="15026162"/>
                  <a:pt x="8866991" y="15036397"/>
                  <a:pt x="8866991" y="15049022"/>
                </a:cubicBezTo>
                <a:cubicBezTo>
                  <a:pt x="8866991" y="15061647"/>
                  <a:pt x="8856753" y="15071882"/>
                  <a:pt x="8844133" y="15071882"/>
                </a:cubicBezTo>
                <a:cubicBezTo>
                  <a:pt x="8831507" y="15071882"/>
                  <a:pt x="8821273" y="15061647"/>
                  <a:pt x="8821273" y="15049022"/>
                </a:cubicBezTo>
                <a:cubicBezTo>
                  <a:pt x="8821273" y="15036397"/>
                  <a:pt x="8831507" y="15026162"/>
                  <a:pt x="8844133" y="15026162"/>
                </a:cubicBezTo>
                <a:close/>
                <a:moveTo>
                  <a:pt x="20157975" y="15002827"/>
                </a:moveTo>
                <a:lnTo>
                  <a:pt x="20165595" y="15025687"/>
                </a:lnTo>
                <a:cubicBezTo>
                  <a:pt x="20165595" y="15025687"/>
                  <a:pt x="20144011" y="15055396"/>
                  <a:pt x="20135115" y="15071407"/>
                </a:cubicBezTo>
                <a:cubicBezTo>
                  <a:pt x="20131213" y="15078428"/>
                  <a:pt x="20130035" y="15086647"/>
                  <a:pt x="20127495" y="15094267"/>
                </a:cubicBezTo>
                <a:cubicBezTo>
                  <a:pt x="20109559" y="15100246"/>
                  <a:pt x="20063475" y="15117121"/>
                  <a:pt x="20051295" y="15109507"/>
                </a:cubicBezTo>
                <a:cubicBezTo>
                  <a:pt x="20038193" y="15101318"/>
                  <a:pt x="20046215" y="15079027"/>
                  <a:pt x="20043675" y="15063787"/>
                </a:cubicBezTo>
                <a:cubicBezTo>
                  <a:pt x="20046215" y="15056167"/>
                  <a:pt x="20047703" y="15048111"/>
                  <a:pt x="20051295" y="15040927"/>
                </a:cubicBezTo>
                <a:cubicBezTo>
                  <a:pt x="20055391" y="15032736"/>
                  <a:pt x="20059383" y="15023788"/>
                  <a:pt x="20066535" y="15018067"/>
                </a:cubicBezTo>
                <a:cubicBezTo>
                  <a:pt x="20072807" y="15013049"/>
                  <a:pt x="20081471" y="15011767"/>
                  <a:pt x="20089395" y="15010447"/>
                </a:cubicBezTo>
                <a:cubicBezTo>
                  <a:pt x="20112083" y="15006666"/>
                  <a:pt x="20135115" y="15005367"/>
                  <a:pt x="20157975" y="15002827"/>
                </a:cubicBezTo>
                <a:close/>
                <a:moveTo>
                  <a:pt x="22877045" y="15000528"/>
                </a:moveTo>
                <a:cubicBezTo>
                  <a:pt x="22900131" y="15001546"/>
                  <a:pt x="22926211" y="15011236"/>
                  <a:pt x="22946707" y="15018067"/>
                </a:cubicBezTo>
                <a:cubicBezTo>
                  <a:pt x="22951785" y="15033307"/>
                  <a:pt x="22975311" y="15054876"/>
                  <a:pt x="22961943" y="15063787"/>
                </a:cubicBezTo>
                <a:lnTo>
                  <a:pt x="22946707" y="15094267"/>
                </a:lnTo>
                <a:cubicBezTo>
                  <a:pt x="22928883" y="15087583"/>
                  <a:pt x="22881979" y="15075262"/>
                  <a:pt x="22862883" y="15056167"/>
                </a:cubicBezTo>
                <a:cubicBezTo>
                  <a:pt x="22856407" y="15049691"/>
                  <a:pt x="22852725" y="15040927"/>
                  <a:pt x="22847647" y="15033307"/>
                </a:cubicBezTo>
                <a:cubicBezTo>
                  <a:pt x="22850183" y="15023147"/>
                  <a:pt x="22845231" y="15005836"/>
                  <a:pt x="22855263" y="15002827"/>
                </a:cubicBezTo>
                <a:cubicBezTo>
                  <a:pt x="22861979" y="15000812"/>
                  <a:pt x="22869347" y="15000188"/>
                  <a:pt x="22877045" y="15000528"/>
                </a:cubicBezTo>
                <a:close/>
                <a:moveTo>
                  <a:pt x="31597727" y="14990445"/>
                </a:moveTo>
                <a:cubicBezTo>
                  <a:pt x="31610351" y="14990445"/>
                  <a:pt x="31620587" y="15000680"/>
                  <a:pt x="31620587" y="15013305"/>
                </a:cubicBezTo>
                <a:cubicBezTo>
                  <a:pt x="31620587" y="15025930"/>
                  <a:pt x="31610351" y="15036165"/>
                  <a:pt x="31597727" y="15036165"/>
                </a:cubicBezTo>
                <a:cubicBezTo>
                  <a:pt x="31585099" y="15036165"/>
                  <a:pt x="31574867" y="15025930"/>
                  <a:pt x="31574867" y="15013305"/>
                </a:cubicBezTo>
                <a:cubicBezTo>
                  <a:pt x="31574867" y="15000680"/>
                  <a:pt x="31585099" y="14990445"/>
                  <a:pt x="31597727" y="14990445"/>
                </a:cubicBezTo>
                <a:close/>
                <a:moveTo>
                  <a:pt x="31394527" y="14958695"/>
                </a:moveTo>
                <a:cubicBezTo>
                  <a:pt x="31407151" y="14958695"/>
                  <a:pt x="31417387" y="14968930"/>
                  <a:pt x="31417387" y="14981555"/>
                </a:cubicBezTo>
                <a:cubicBezTo>
                  <a:pt x="31417387" y="14994180"/>
                  <a:pt x="31407151" y="15004415"/>
                  <a:pt x="31394527" y="15004415"/>
                </a:cubicBezTo>
                <a:cubicBezTo>
                  <a:pt x="31381899" y="15004415"/>
                  <a:pt x="31371667" y="14994180"/>
                  <a:pt x="31371667" y="14981555"/>
                </a:cubicBezTo>
                <a:cubicBezTo>
                  <a:pt x="31371667" y="14968930"/>
                  <a:pt x="31381899" y="14958695"/>
                  <a:pt x="31394527" y="14958695"/>
                </a:cubicBezTo>
                <a:close/>
                <a:moveTo>
                  <a:pt x="25405467" y="14921627"/>
                </a:moveTo>
                <a:cubicBezTo>
                  <a:pt x="25418091" y="14921627"/>
                  <a:pt x="25428327" y="14931862"/>
                  <a:pt x="25428327" y="14944487"/>
                </a:cubicBezTo>
                <a:cubicBezTo>
                  <a:pt x="25428327" y="14957112"/>
                  <a:pt x="25418091" y="14967347"/>
                  <a:pt x="25405467" y="14967347"/>
                </a:cubicBezTo>
                <a:cubicBezTo>
                  <a:pt x="25392843" y="14967347"/>
                  <a:pt x="25382607" y="14957112"/>
                  <a:pt x="25382607" y="14944487"/>
                </a:cubicBezTo>
                <a:cubicBezTo>
                  <a:pt x="25382607" y="14931862"/>
                  <a:pt x="25392843" y="14921627"/>
                  <a:pt x="25405467" y="14921627"/>
                </a:cubicBezTo>
                <a:close/>
                <a:moveTo>
                  <a:pt x="1364511" y="14911387"/>
                </a:moveTo>
                <a:cubicBezTo>
                  <a:pt x="1364811" y="14910494"/>
                  <a:pt x="1361906" y="14917182"/>
                  <a:pt x="1363502" y="14912887"/>
                </a:cubicBezTo>
                <a:lnTo>
                  <a:pt x="1364021" y="14911550"/>
                </a:lnTo>
                <a:close/>
                <a:moveTo>
                  <a:pt x="19608839" y="14902339"/>
                </a:moveTo>
                <a:cubicBezTo>
                  <a:pt x="19621467" y="14902339"/>
                  <a:pt x="19631703" y="14912574"/>
                  <a:pt x="19631703" y="14925199"/>
                </a:cubicBezTo>
                <a:cubicBezTo>
                  <a:pt x="19631703" y="14937824"/>
                  <a:pt x="19621467" y="14948059"/>
                  <a:pt x="19608839" y="14948059"/>
                </a:cubicBezTo>
                <a:cubicBezTo>
                  <a:pt x="19596215" y="14948059"/>
                  <a:pt x="19585979" y="14937824"/>
                  <a:pt x="19585979" y="14925199"/>
                </a:cubicBezTo>
                <a:cubicBezTo>
                  <a:pt x="19585979" y="14912574"/>
                  <a:pt x="19596215" y="14902339"/>
                  <a:pt x="19608839" y="14902339"/>
                </a:cubicBezTo>
                <a:close/>
                <a:moveTo>
                  <a:pt x="19423103" y="14869001"/>
                </a:moveTo>
                <a:cubicBezTo>
                  <a:pt x="19435727" y="14869001"/>
                  <a:pt x="19445963" y="14879236"/>
                  <a:pt x="19445963" y="14891861"/>
                </a:cubicBezTo>
                <a:cubicBezTo>
                  <a:pt x="19445963" y="14904486"/>
                  <a:pt x="19435727" y="14914721"/>
                  <a:pt x="19423103" y="14914721"/>
                </a:cubicBezTo>
                <a:cubicBezTo>
                  <a:pt x="19410477" y="14914721"/>
                  <a:pt x="19400243" y="14904486"/>
                  <a:pt x="19400243" y="14891861"/>
                </a:cubicBezTo>
                <a:cubicBezTo>
                  <a:pt x="19400243" y="14879236"/>
                  <a:pt x="19410477" y="14869001"/>
                  <a:pt x="19423103" y="14869001"/>
                </a:cubicBezTo>
                <a:close/>
                <a:moveTo>
                  <a:pt x="19763623" y="14852333"/>
                </a:moveTo>
                <a:cubicBezTo>
                  <a:pt x="19776247" y="14852333"/>
                  <a:pt x="19786483" y="14862568"/>
                  <a:pt x="19786483" y="14875193"/>
                </a:cubicBezTo>
                <a:cubicBezTo>
                  <a:pt x="19786483" y="14887818"/>
                  <a:pt x="19776247" y="14898053"/>
                  <a:pt x="19763623" y="14898053"/>
                </a:cubicBezTo>
                <a:cubicBezTo>
                  <a:pt x="19750997" y="14898053"/>
                  <a:pt x="19740763" y="14887818"/>
                  <a:pt x="19740763" y="14875193"/>
                </a:cubicBezTo>
                <a:cubicBezTo>
                  <a:pt x="19740763" y="14862568"/>
                  <a:pt x="19750997" y="14852333"/>
                  <a:pt x="19763623" y="14852333"/>
                </a:cubicBezTo>
                <a:close/>
                <a:moveTo>
                  <a:pt x="16838067" y="14847093"/>
                </a:moveTo>
                <a:cubicBezTo>
                  <a:pt x="16846005" y="14847887"/>
                  <a:pt x="16854039" y="14848005"/>
                  <a:pt x="16861879" y="14849475"/>
                </a:cubicBezTo>
                <a:cubicBezTo>
                  <a:pt x="16866815" y="14850400"/>
                  <a:pt x="16871403" y="14852650"/>
                  <a:pt x="16876167" y="14854237"/>
                </a:cubicBezTo>
                <a:lnTo>
                  <a:pt x="16883311" y="14856618"/>
                </a:lnTo>
                <a:cubicBezTo>
                  <a:pt x="16884899" y="14858999"/>
                  <a:pt x="16885839" y="14861974"/>
                  <a:pt x="16888075" y="14863762"/>
                </a:cubicBezTo>
                <a:cubicBezTo>
                  <a:pt x="16890035" y="14865330"/>
                  <a:pt x="16893441" y="14864368"/>
                  <a:pt x="16895217" y="14866143"/>
                </a:cubicBezTo>
                <a:cubicBezTo>
                  <a:pt x="16899263" y="14870191"/>
                  <a:pt x="16901567" y="14875668"/>
                  <a:pt x="16904743" y="14880431"/>
                </a:cubicBezTo>
                <a:lnTo>
                  <a:pt x="16909505" y="14887575"/>
                </a:lnTo>
                <a:cubicBezTo>
                  <a:pt x="16911227" y="14896187"/>
                  <a:pt x="16914899" y="14907675"/>
                  <a:pt x="16909505" y="14916150"/>
                </a:cubicBezTo>
                <a:cubicBezTo>
                  <a:pt x="16904535" y="14923962"/>
                  <a:pt x="16888813" y="14927809"/>
                  <a:pt x="16880931" y="14930437"/>
                </a:cubicBezTo>
                <a:cubicBezTo>
                  <a:pt x="16878547" y="14931231"/>
                  <a:pt x="16876247" y="14932326"/>
                  <a:pt x="16873787" y="14932818"/>
                </a:cubicBezTo>
                <a:cubicBezTo>
                  <a:pt x="16869815" y="14933612"/>
                  <a:pt x="16865783" y="14934135"/>
                  <a:pt x="16861879" y="14935200"/>
                </a:cubicBezTo>
                <a:cubicBezTo>
                  <a:pt x="16846839" y="14939302"/>
                  <a:pt x="16855927" y="14935200"/>
                  <a:pt x="16854735" y="14935200"/>
                </a:cubicBezTo>
                <a:cubicBezTo>
                  <a:pt x="16838469" y="14936679"/>
                  <a:pt x="16830695" y="14936447"/>
                  <a:pt x="16816635" y="14939962"/>
                </a:cubicBezTo>
                <a:cubicBezTo>
                  <a:pt x="16814199" y="14940571"/>
                  <a:pt x="16811873" y="14941549"/>
                  <a:pt x="16809491" y="14942343"/>
                </a:cubicBezTo>
                <a:cubicBezTo>
                  <a:pt x="16802347" y="14941549"/>
                  <a:pt x="16795151" y="14941144"/>
                  <a:pt x="16788059" y="14939962"/>
                </a:cubicBezTo>
                <a:cubicBezTo>
                  <a:pt x="16785587" y="14939549"/>
                  <a:pt x="16782375" y="14939624"/>
                  <a:pt x="16780917" y="14937581"/>
                </a:cubicBezTo>
                <a:cubicBezTo>
                  <a:pt x="16777999" y="14933496"/>
                  <a:pt x="16777741" y="14928056"/>
                  <a:pt x="16776156" y="14923293"/>
                </a:cubicBezTo>
                <a:lnTo>
                  <a:pt x="16773777" y="14916150"/>
                </a:lnTo>
                <a:cubicBezTo>
                  <a:pt x="16774571" y="14909006"/>
                  <a:pt x="16774747" y="14901766"/>
                  <a:pt x="16776156" y="14894718"/>
                </a:cubicBezTo>
                <a:cubicBezTo>
                  <a:pt x="16777140" y="14889796"/>
                  <a:pt x="16776156" y="14882018"/>
                  <a:pt x="16780917" y="14880431"/>
                </a:cubicBezTo>
                <a:lnTo>
                  <a:pt x="16788059" y="14878050"/>
                </a:lnTo>
                <a:lnTo>
                  <a:pt x="16816635" y="14859000"/>
                </a:lnTo>
                <a:lnTo>
                  <a:pt x="16830923" y="14849475"/>
                </a:lnTo>
                <a:close/>
                <a:moveTo>
                  <a:pt x="11727722" y="14847093"/>
                </a:moveTo>
                <a:cubicBezTo>
                  <a:pt x="11730103" y="14847887"/>
                  <a:pt x="11732905" y="14847907"/>
                  <a:pt x="11734863" y="14849475"/>
                </a:cubicBezTo>
                <a:cubicBezTo>
                  <a:pt x="11739061" y="14852834"/>
                  <a:pt x="11740440" y="14859054"/>
                  <a:pt x="11742007" y="14863762"/>
                </a:cubicBezTo>
                <a:cubicBezTo>
                  <a:pt x="11741213" y="14870906"/>
                  <a:pt x="11741899" y="14878374"/>
                  <a:pt x="11739626" y="14885193"/>
                </a:cubicBezTo>
                <a:cubicBezTo>
                  <a:pt x="11735914" y="14896332"/>
                  <a:pt x="11729124" y="14900520"/>
                  <a:pt x="11720578" y="14906625"/>
                </a:cubicBezTo>
                <a:cubicBezTo>
                  <a:pt x="11713295" y="14911827"/>
                  <a:pt x="11712641" y="14910593"/>
                  <a:pt x="11711053" y="14911387"/>
                </a:cubicBezTo>
                <a:cubicBezTo>
                  <a:pt x="11688295" y="14913915"/>
                  <a:pt x="11691749" y="14920318"/>
                  <a:pt x="11684857" y="14904243"/>
                </a:cubicBezTo>
                <a:cubicBezTo>
                  <a:pt x="11683868" y="14901936"/>
                  <a:pt x="11683270" y="14899481"/>
                  <a:pt x="11682478" y="14897100"/>
                </a:cubicBezTo>
                <a:cubicBezTo>
                  <a:pt x="11683353" y="14890960"/>
                  <a:pt x="11683916" y="14879936"/>
                  <a:pt x="11687240" y="14873287"/>
                </a:cubicBezTo>
                <a:cubicBezTo>
                  <a:pt x="11688517" y="14870727"/>
                  <a:pt x="11689765" y="14867931"/>
                  <a:pt x="11692001" y="14866143"/>
                </a:cubicBezTo>
                <a:cubicBezTo>
                  <a:pt x="11693962" y="14864575"/>
                  <a:pt x="11696766" y="14864556"/>
                  <a:pt x="11699146" y="14863762"/>
                </a:cubicBezTo>
                <a:cubicBezTo>
                  <a:pt x="11703635" y="14859273"/>
                  <a:pt x="11707463" y="14854509"/>
                  <a:pt x="11713434" y="14851856"/>
                </a:cubicBezTo>
                <a:cubicBezTo>
                  <a:pt x="11718022" y="14849817"/>
                  <a:pt x="11727722" y="14847093"/>
                  <a:pt x="11727722" y="14847093"/>
                </a:cubicBezTo>
                <a:close/>
                <a:moveTo>
                  <a:pt x="1300217" y="14847093"/>
                </a:moveTo>
                <a:cubicBezTo>
                  <a:pt x="1302956" y="14844605"/>
                  <a:pt x="1326279" y="14849672"/>
                  <a:pt x="1333563" y="14851856"/>
                </a:cubicBezTo>
                <a:cubicBezTo>
                  <a:pt x="1338364" y="14853298"/>
                  <a:pt x="1347844" y="14856618"/>
                  <a:pt x="1347844" y="14856618"/>
                </a:cubicBezTo>
                <a:cubicBezTo>
                  <a:pt x="1366312" y="14868927"/>
                  <a:pt x="1360324" y="14860713"/>
                  <a:pt x="1366898" y="14880431"/>
                </a:cubicBezTo>
                <a:lnTo>
                  <a:pt x="1369272" y="14887575"/>
                </a:lnTo>
                <a:lnTo>
                  <a:pt x="1371658" y="14894718"/>
                </a:lnTo>
                <a:cubicBezTo>
                  <a:pt x="1370064" y="14897893"/>
                  <a:pt x="1368208" y="14900947"/>
                  <a:pt x="1366898" y="14904243"/>
                </a:cubicBezTo>
                <a:lnTo>
                  <a:pt x="1364021" y="14911550"/>
                </a:lnTo>
                <a:lnTo>
                  <a:pt x="1343083" y="14918531"/>
                </a:lnTo>
                <a:cubicBezTo>
                  <a:pt x="1335145" y="14919366"/>
                  <a:pt x="1326402" y="14919717"/>
                  <a:pt x="1319269" y="14916150"/>
                </a:cubicBezTo>
                <a:cubicBezTo>
                  <a:pt x="1314144" y="14913590"/>
                  <a:pt x="1311550" y="14907292"/>
                  <a:pt x="1309748" y="14901862"/>
                </a:cubicBezTo>
                <a:lnTo>
                  <a:pt x="1304976" y="14887575"/>
                </a:lnTo>
                <a:cubicBezTo>
                  <a:pt x="1304184" y="14885194"/>
                  <a:pt x="1303992" y="14882520"/>
                  <a:pt x="1302601" y="14880431"/>
                </a:cubicBezTo>
                <a:lnTo>
                  <a:pt x="1297841" y="14873287"/>
                </a:lnTo>
                <a:cubicBezTo>
                  <a:pt x="1298632" y="14864556"/>
                  <a:pt x="1293735" y="14852991"/>
                  <a:pt x="1300217" y="14847093"/>
                </a:cubicBezTo>
                <a:close/>
                <a:moveTo>
                  <a:pt x="31347759" y="14823079"/>
                </a:moveTo>
                <a:cubicBezTo>
                  <a:pt x="31354903" y="14823873"/>
                  <a:pt x="31362139" y="14824051"/>
                  <a:pt x="31369187" y="14825461"/>
                </a:cubicBezTo>
                <a:cubicBezTo>
                  <a:pt x="31374111" y="14826446"/>
                  <a:pt x="31378715" y="14828636"/>
                  <a:pt x="31383475" y="14830223"/>
                </a:cubicBezTo>
                <a:lnTo>
                  <a:pt x="31390619" y="14832604"/>
                </a:lnTo>
                <a:cubicBezTo>
                  <a:pt x="31392999" y="14834192"/>
                  <a:pt x="31395975" y="14835132"/>
                  <a:pt x="31397763" y="14837367"/>
                </a:cubicBezTo>
                <a:cubicBezTo>
                  <a:pt x="31399331" y="14839327"/>
                  <a:pt x="31400143" y="14842001"/>
                  <a:pt x="31400143" y="14844511"/>
                </a:cubicBezTo>
                <a:cubicBezTo>
                  <a:pt x="31400143" y="14851116"/>
                  <a:pt x="31401231" y="14868882"/>
                  <a:pt x="31392999" y="14875467"/>
                </a:cubicBezTo>
                <a:cubicBezTo>
                  <a:pt x="31391039" y="14877035"/>
                  <a:pt x="31388239" y="14877054"/>
                  <a:pt x="31385859" y="14877848"/>
                </a:cubicBezTo>
                <a:cubicBezTo>
                  <a:pt x="31380371" y="14881506"/>
                  <a:pt x="31378143" y="14883897"/>
                  <a:pt x="31371571" y="14884992"/>
                </a:cubicBezTo>
                <a:cubicBezTo>
                  <a:pt x="31369219" y="14885383"/>
                  <a:pt x="31361647" y="14884992"/>
                  <a:pt x="31359663" y="14884992"/>
                </a:cubicBezTo>
                <a:cubicBezTo>
                  <a:pt x="31353315" y="14882611"/>
                  <a:pt x="31346427" y="14881337"/>
                  <a:pt x="31340615" y="14877848"/>
                </a:cubicBezTo>
                <a:cubicBezTo>
                  <a:pt x="31338159" y="14876375"/>
                  <a:pt x="31337131" y="14873264"/>
                  <a:pt x="31335851" y="14870704"/>
                </a:cubicBezTo>
                <a:cubicBezTo>
                  <a:pt x="31333411" y="14865823"/>
                  <a:pt x="31331995" y="14856182"/>
                  <a:pt x="31331087" y="14851654"/>
                </a:cubicBezTo>
                <a:cubicBezTo>
                  <a:pt x="31331883" y="14843717"/>
                  <a:pt x="31329451" y="14834732"/>
                  <a:pt x="31333471" y="14827842"/>
                </a:cubicBezTo>
                <a:cubicBezTo>
                  <a:pt x="31335999" y="14823506"/>
                  <a:pt x="31347759" y="14823079"/>
                  <a:pt x="31347759" y="14823079"/>
                </a:cubicBezTo>
                <a:close/>
                <a:moveTo>
                  <a:pt x="25384035" y="14793039"/>
                </a:moveTo>
                <a:cubicBezTo>
                  <a:pt x="25396663" y="14793039"/>
                  <a:pt x="25406895" y="14803274"/>
                  <a:pt x="25406895" y="14815899"/>
                </a:cubicBezTo>
                <a:cubicBezTo>
                  <a:pt x="25406895" y="14828524"/>
                  <a:pt x="25396663" y="14838759"/>
                  <a:pt x="25384035" y="14838759"/>
                </a:cubicBezTo>
                <a:cubicBezTo>
                  <a:pt x="25371411" y="14838759"/>
                  <a:pt x="25361175" y="14828524"/>
                  <a:pt x="25361175" y="14815899"/>
                </a:cubicBezTo>
                <a:cubicBezTo>
                  <a:pt x="25361175" y="14803274"/>
                  <a:pt x="25371411" y="14793039"/>
                  <a:pt x="25384035" y="14793039"/>
                </a:cubicBezTo>
                <a:close/>
                <a:moveTo>
                  <a:pt x="19668371" y="14790420"/>
                </a:moveTo>
                <a:cubicBezTo>
                  <a:pt x="19680999" y="14790420"/>
                  <a:pt x="19691235" y="14800655"/>
                  <a:pt x="19691235" y="14813280"/>
                </a:cubicBezTo>
                <a:cubicBezTo>
                  <a:pt x="19691235" y="14825905"/>
                  <a:pt x="19680999" y="14836140"/>
                  <a:pt x="19668371" y="14836140"/>
                </a:cubicBezTo>
                <a:cubicBezTo>
                  <a:pt x="19655747" y="14836140"/>
                  <a:pt x="19645511" y="14825905"/>
                  <a:pt x="19645511" y="14813280"/>
                </a:cubicBezTo>
                <a:cubicBezTo>
                  <a:pt x="19645511" y="14800655"/>
                  <a:pt x="19655747" y="14790420"/>
                  <a:pt x="19668371" y="14790420"/>
                </a:cubicBezTo>
                <a:close/>
                <a:moveTo>
                  <a:pt x="9277519" y="14754700"/>
                </a:moveTo>
                <a:cubicBezTo>
                  <a:pt x="9290145" y="14754700"/>
                  <a:pt x="9300379" y="14764935"/>
                  <a:pt x="9300379" y="14777560"/>
                </a:cubicBezTo>
                <a:cubicBezTo>
                  <a:pt x="9300379" y="14790185"/>
                  <a:pt x="9290145" y="14800420"/>
                  <a:pt x="9277519" y="14800420"/>
                </a:cubicBezTo>
                <a:cubicBezTo>
                  <a:pt x="9264892" y="14800420"/>
                  <a:pt x="9254659" y="14790185"/>
                  <a:pt x="9254659" y="14777560"/>
                </a:cubicBezTo>
                <a:cubicBezTo>
                  <a:pt x="9254659" y="14764935"/>
                  <a:pt x="9264892" y="14754700"/>
                  <a:pt x="9277519" y="14754700"/>
                </a:cubicBezTo>
                <a:close/>
                <a:moveTo>
                  <a:pt x="15838447" y="14722411"/>
                </a:moveTo>
                <a:lnTo>
                  <a:pt x="15933543" y="14773617"/>
                </a:lnTo>
                <a:lnTo>
                  <a:pt x="16087165" y="14751672"/>
                </a:lnTo>
                <a:lnTo>
                  <a:pt x="16138370" y="14846769"/>
                </a:lnTo>
                <a:lnTo>
                  <a:pt x="16379771" y="14868716"/>
                </a:lnTo>
                <a:lnTo>
                  <a:pt x="16467553" y="14788248"/>
                </a:lnTo>
                <a:lnTo>
                  <a:pt x="16584598" y="14810193"/>
                </a:lnTo>
                <a:lnTo>
                  <a:pt x="16752843" y="14956497"/>
                </a:lnTo>
                <a:lnTo>
                  <a:pt x="16825995" y="15022334"/>
                </a:lnTo>
                <a:lnTo>
                  <a:pt x="16884517" y="15029648"/>
                </a:lnTo>
                <a:lnTo>
                  <a:pt x="16972299" y="15088171"/>
                </a:lnTo>
                <a:lnTo>
                  <a:pt x="16957671" y="15161323"/>
                </a:lnTo>
                <a:lnTo>
                  <a:pt x="16738215" y="15095486"/>
                </a:lnTo>
                <a:lnTo>
                  <a:pt x="16643116" y="15132062"/>
                </a:lnTo>
                <a:lnTo>
                  <a:pt x="16540707" y="15066225"/>
                </a:lnTo>
                <a:lnTo>
                  <a:pt x="16409033" y="15088171"/>
                </a:lnTo>
                <a:lnTo>
                  <a:pt x="16277358" y="15000389"/>
                </a:lnTo>
                <a:lnTo>
                  <a:pt x="16057900" y="15029648"/>
                </a:lnTo>
                <a:lnTo>
                  <a:pt x="15896967" y="14956497"/>
                </a:lnTo>
                <a:lnTo>
                  <a:pt x="15860393" y="14876030"/>
                </a:lnTo>
                <a:lnTo>
                  <a:pt x="15787238" y="14883345"/>
                </a:lnTo>
                <a:lnTo>
                  <a:pt x="15728719" y="14846769"/>
                </a:lnTo>
                <a:close/>
                <a:moveTo>
                  <a:pt x="9396581" y="14707075"/>
                </a:moveTo>
                <a:cubicBezTo>
                  <a:pt x="9409205" y="14707075"/>
                  <a:pt x="9419441" y="14717310"/>
                  <a:pt x="9419441" y="14729935"/>
                </a:cubicBezTo>
                <a:cubicBezTo>
                  <a:pt x="9419441" y="14742560"/>
                  <a:pt x="9409205" y="14752795"/>
                  <a:pt x="9396581" y="14752795"/>
                </a:cubicBezTo>
                <a:cubicBezTo>
                  <a:pt x="9383959" y="14752795"/>
                  <a:pt x="9373721" y="14742560"/>
                  <a:pt x="9373721" y="14729935"/>
                </a:cubicBezTo>
                <a:cubicBezTo>
                  <a:pt x="9373721" y="14717310"/>
                  <a:pt x="9383959" y="14707075"/>
                  <a:pt x="9396581" y="14707075"/>
                </a:cubicBezTo>
                <a:close/>
                <a:moveTo>
                  <a:pt x="22334215" y="14651281"/>
                </a:moveTo>
                <a:cubicBezTo>
                  <a:pt x="22346499" y="14648602"/>
                  <a:pt x="22358331" y="14661377"/>
                  <a:pt x="22367587" y="14667547"/>
                </a:cubicBezTo>
                <a:cubicBezTo>
                  <a:pt x="22372667" y="14675167"/>
                  <a:pt x="22376349" y="14683931"/>
                  <a:pt x="22382827" y="14690407"/>
                </a:cubicBezTo>
                <a:cubicBezTo>
                  <a:pt x="22413907" y="14721491"/>
                  <a:pt x="22401439" y="14686970"/>
                  <a:pt x="22413307" y="14728507"/>
                </a:cubicBezTo>
                <a:cubicBezTo>
                  <a:pt x="22422715" y="14761451"/>
                  <a:pt x="22419655" y="14760257"/>
                  <a:pt x="22420923" y="14766607"/>
                </a:cubicBezTo>
                <a:cubicBezTo>
                  <a:pt x="22416755" y="14765680"/>
                  <a:pt x="22343143" y="14757982"/>
                  <a:pt x="22329483" y="14736127"/>
                </a:cubicBezTo>
                <a:cubicBezTo>
                  <a:pt x="22320971" y="14722504"/>
                  <a:pt x="22314247" y="14690407"/>
                  <a:pt x="22314247" y="14690407"/>
                </a:cubicBezTo>
                <a:cubicBezTo>
                  <a:pt x="22316785" y="14680247"/>
                  <a:pt x="22315325" y="14668105"/>
                  <a:pt x="22321867" y="14659927"/>
                </a:cubicBezTo>
                <a:cubicBezTo>
                  <a:pt x="22325979" y="14654784"/>
                  <a:pt x="22330123" y="14652174"/>
                  <a:pt x="22334215" y="14651281"/>
                </a:cubicBezTo>
                <a:close/>
                <a:moveTo>
                  <a:pt x="23686211" y="14609684"/>
                </a:moveTo>
                <a:cubicBezTo>
                  <a:pt x="23698835" y="14609684"/>
                  <a:pt x="23709067" y="14619919"/>
                  <a:pt x="23709067" y="14632544"/>
                </a:cubicBezTo>
                <a:cubicBezTo>
                  <a:pt x="23709067" y="14645169"/>
                  <a:pt x="23698835" y="14655404"/>
                  <a:pt x="23686211" y="14655404"/>
                </a:cubicBezTo>
                <a:cubicBezTo>
                  <a:pt x="23673587" y="14655404"/>
                  <a:pt x="23663347" y="14645169"/>
                  <a:pt x="23663347" y="14632544"/>
                </a:cubicBezTo>
                <a:cubicBezTo>
                  <a:pt x="23663347" y="14619919"/>
                  <a:pt x="23673587" y="14609684"/>
                  <a:pt x="23686211" y="14609684"/>
                </a:cubicBezTo>
                <a:close/>
                <a:moveTo>
                  <a:pt x="11489595" y="14604206"/>
                </a:moveTo>
                <a:cubicBezTo>
                  <a:pt x="11503992" y="14607805"/>
                  <a:pt x="11498088" y="14603482"/>
                  <a:pt x="11503884" y="14620875"/>
                </a:cubicBezTo>
                <a:lnTo>
                  <a:pt x="11506263" y="14628018"/>
                </a:lnTo>
                <a:cubicBezTo>
                  <a:pt x="11503615" y="14641257"/>
                  <a:pt x="11507510" y="14654374"/>
                  <a:pt x="11491979" y="14656593"/>
                </a:cubicBezTo>
                <a:cubicBezTo>
                  <a:pt x="11489493" y="14656948"/>
                  <a:pt x="11487268" y="14654821"/>
                  <a:pt x="11484835" y="14654212"/>
                </a:cubicBezTo>
                <a:cubicBezTo>
                  <a:pt x="11484065" y="14654020"/>
                  <a:pt x="11482850" y="14656196"/>
                  <a:pt x="11482451" y="14656593"/>
                </a:cubicBezTo>
                <a:cubicBezTo>
                  <a:pt x="11480069" y="14650243"/>
                  <a:pt x="11477628" y="14643917"/>
                  <a:pt x="11475310" y="14637543"/>
                </a:cubicBezTo>
                <a:cubicBezTo>
                  <a:pt x="11474450" y="14635184"/>
                  <a:pt x="11472649" y="14632894"/>
                  <a:pt x="11472927" y="14630400"/>
                </a:cubicBezTo>
                <a:cubicBezTo>
                  <a:pt x="11473517" y="14625093"/>
                  <a:pt x="11477799" y="14613621"/>
                  <a:pt x="11482451" y="14608968"/>
                </a:cubicBezTo>
                <a:cubicBezTo>
                  <a:pt x="11484478" y="14606944"/>
                  <a:pt x="11487214" y="14605793"/>
                  <a:pt x="11489595" y="14604206"/>
                </a:cubicBezTo>
                <a:close/>
                <a:moveTo>
                  <a:pt x="9415633" y="14573725"/>
                </a:moveTo>
                <a:cubicBezTo>
                  <a:pt x="9428259" y="14573725"/>
                  <a:pt x="9438493" y="14583960"/>
                  <a:pt x="9438493" y="14596585"/>
                </a:cubicBezTo>
                <a:cubicBezTo>
                  <a:pt x="9438493" y="14609210"/>
                  <a:pt x="9428259" y="14619445"/>
                  <a:pt x="9415633" y="14619445"/>
                </a:cubicBezTo>
                <a:cubicBezTo>
                  <a:pt x="9403008" y="14619445"/>
                  <a:pt x="9392773" y="14609210"/>
                  <a:pt x="9392773" y="14596585"/>
                </a:cubicBezTo>
                <a:cubicBezTo>
                  <a:pt x="9392773" y="14583960"/>
                  <a:pt x="9403008" y="14573725"/>
                  <a:pt x="9415633" y="14573725"/>
                </a:cubicBezTo>
                <a:close/>
                <a:moveTo>
                  <a:pt x="11632472" y="14528006"/>
                </a:moveTo>
                <a:cubicBezTo>
                  <a:pt x="11641996" y="14528800"/>
                  <a:pt x="11651572" y="14529124"/>
                  <a:pt x="11661047" y="14530387"/>
                </a:cubicBezTo>
                <a:cubicBezTo>
                  <a:pt x="11663536" y="14530719"/>
                  <a:pt x="11666229" y="14531200"/>
                  <a:pt x="11668189" y="14532768"/>
                </a:cubicBezTo>
                <a:cubicBezTo>
                  <a:pt x="11670423" y="14534556"/>
                  <a:pt x="11671367" y="14537531"/>
                  <a:pt x="11672954" y="14539912"/>
                </a:cubicBezTo>
                <a:cubicBezTo>
                  <a:pt x="11672160" y="14554993"/>
                  <a:pt x="11673275" y="14570297"/>
                  <a:pt x="11670574" y="14585156"/>
                </a:cubicBezTo>
                <a:cubicBezTo>
                  <a:pt x="11669971" y="14588469"/>
                  <a:pt x="11666678" y="14591414"/>
                  <a:pt x="11663429" y="14592300"/>
                </a:cubicBezTo>
                <a:cubicBezTo>
                  <a:pt x="11657301" y="14593971"/>
                  <a:pt x="11650727" y="14592300"/>
                  <a:pt x="11646761" y="14587537"/>
                </a:cubicBezTo>
                <a:lnTo>
                  <a:pt x="11627709" y="14580393"/>
                </a:lnTo>
                <a:cubicBezTo>
                  <a:pt x="11625351" y="14579535"/>
                  <a:pt x="11622523" y="14579580"/>
                  <a:pt x="11620567" y="14578012"/>
                </a:cubicBezTo>
                <a:cubicBezTo>
                  <a:pt x="11616371" y="14574656"/>
                  <a:pt x="11614990" y="14568430"/>
                  <a:pt x="11613423" y="14563725"/>
                </a:cubicBezTo>
                <a:cubicBezTo>
                  <a:pt x="11614217" y="14557375"/>
                  <a:pt x="11614659" y="14550971"/>
                  <a:pt x="11615804" y="14544675"/>
                </a:cubicBezTo>
                <a:cubicBezTo>
                  <a:pt x="11616251" y="14542205"/>
                  <a:pt x="11616408" y="14539306"/>
                  <a:pt x="11618183" y="14537531"/>
                </a:cubicBezTo>
                <a:cubicBezTo>
                  <a:pt x="11622233" y="14533484"/>
                  <a:pt x="11632472" y="14528006"/>
                  <a:pt x="11632472" y="14528006"/>
                </a:cubicBezTo>
                <a:close/>
                <a:moveTo>
                  <a:pt x="21986763" y="14484667"/>
                </a:moveTo>
                <a:cubicBezTo>
                  <a:pt x="21989299" y="14492287"/>
                  <a:pt x="21995267" y="14499544"/>
                  <a:pt x="21994379" y="14507527"/>
                </a:cubicBezTo>
                <a:cubicBezTo>
                  <a:pt x="21992607" y="14523493"/>
                  <a:pt x="21984219" y="14538007"/>
                  <a:pt x="21979143" y="14553247"/>
                </a:cubicBezTo>
                <a:lnTo>
                  <a:pt x="21971519" y="14576107"/>
                </a:lnTo>
                <a:lnTo>
                  <a:pt x="21963903" y="14598967"/>
                </a:lnTo>
                <a:cubicBezTo>
                  <a:pt x="21961363" y="14606587"/>
                  <a:pt x="21957859" y="14613951"/>
                  <a:pt x="21956283" y="14621827"/>
                </a:cubicBezTo>
                <a:cubicBezTo>
                  <a:pt x="21953739" y="14634527"/>
                  <a:pt x="21951803" y="14647362"/>
                  <a:pt x="21948659" y="14659927"/>
                </a:cubicBezTo>
                <a:cubicBezTo>
                  <a:pt x="21946715" y="14667719"/>
                  <a:pt x="21946723" y="14677107"/>
                  <a:pt x="21941043" y="14682787"/>
                </a:cubicBezTo>
                <a:cubicBezTo>
                  <a:pt x="21928091" y="14695739"/>
                  <a:pt x="21910563" y="14703107"/>
                  <a:pt x="21895323" y="14713267"/>
                </a:cubicBezTo>
                <a:cubicBezTo>
                  <a:pt x="21859095" y="14737418"/>
                  <a:pt x="21881151" y="14725611"/>
                  <a:pt x="21826755" y="14743747"/>
                </a:cubicBezTo>
                <a:cubicBezTo>
                  <a:pt x="21819135" y="14746287"/>
                  <a:pt x="21811927" y="14751367"/>
                  <a:pt x="21803895" y="14751367"/>
                </a:cubicBezTo>
                <a:lnTo>
                  <a:pt x="21781039" y="14751367"/>
                </a:lnTo>
                <a:cubicBezTo>
                  <a:pt x="21755635" y="14748827"/>
                  <a:pt x="21729927" y="14748451"/>
                  <a:pt x="21704837" y="14743747"/>
                </a:cubicBezTo>
                <a:lnTo>
                  <a:pt x="21636257" y="14720887"/>
                </a:lnTo>
                <a:cubicBezTo>
                  <a:pt x="21628635" y="14718347"/>
                  <a:pt x="21621319" y="14714587"/>
                  <a:pt x="21613397" y="14713267"/>
                </a:cubicBezTo>
                <a:lnTo>
                  <a:pt x="21567677" y="14705647"/>
                </a:lnTo>
                <a:cubicBezTo>
                  <a:pt x="21560059" y="14700567"/>
                  <a:pt x="21549671" y="14698173"/>
                  <a:pt x="21544817" y="14690407"/>
                </a:cubicBezTo>
                <a:cubicBezTo>
                  <a:pt x="21536303" y="14676784"/>
                  <a:pt x="21529579" y="14644687"/>
                  <a:pt x="21529579" y="14644687"/>
                </a:cubicBezTo>
                <a:cubicBezTo>
                  <a:pt x="21537199" y="14639607"/>
                  <a:pt x="21544067" y="14633166"/>
                  <a:pt x="21552439" y="14629447"/>
                </a:cubicBezTo>
                <a:cubicBezTo>
                  <a:pt x="21567119" y="14622923"/>
                  <a:pt x="21598159" y="14614207"/>
                  <a:pt x="21598159" y="14614207"/>
                </a:cubicBezTo>
                <a:cubicBezTo>
                  <a:pt x="21608315" y="14616747"/>
                  <a:pt x="21618607" y="14618818"/>
                  <a:pt x="21628635" y="14621827"/>
                </a:cubicBezTo>
                <a:lnTo>
                  <a:pt x="21697219" y="14644687"/>
                </a:lnTo>
                <a:lnTo>
                  <a:pt x="21720079" y="14652307"/>
                </a:lnTo>
                <a:lnTo>
                  <a:pt x="21742939" y="14659927"/>
                </a:lnTo>
                <a:cubicBezTo>
                  <a:pt x="21773415" y="14657387"/>
                  <a:pt x="21804967" y="14660710"/>
                  <a:pt x="21834379" y="14652307"/>
                </a:cubicBezTo>
                <a:cubicBezTo>
                  <a:pt x="21843171" y="14649791"/>
                  <a:pt x="21843735" y="14636482"/>
                  <a:pt x="21849599" y="14629447"/>
                </a:cubicBezTo>
                <a:cubicBezTo>
                  <a:pt x="21856503" y="14621168"/>
                  <a:pt x="21864843" y="14614207"/>
                  <a:pt x="21872463" y="14606587"/>
                </a:cubicBezTo>
                <a:cubicBezTo>
                  <a:pt x="21891617" y="14549128"/>
                  <a:pt x="21863555" y="14617726"/>
                  <a:pt x="21902939" y="14568487"/>
                </a:cubicBezTo>
                <a:cubicBezTo>
                  <a:pt x="21932495" y="14531542"/>
                  <a:pt x="21883543" y="14554632"/>
                  <a:pt x="21933423" y="14538007"/>
                </a:cubicBezTo>
                <a:cubicBezTo>
                  <a:pt x="21935963" y="14530387"/>
                  <a:pt x="21935363" y="14520827"/>
                  <a:pt x="21941043" y="14515147"/>
                </a:cubicBezTo>
                <a:cubicBezTo>
                  <a:pt x="21953991" y="14502195"/>
                  <a:pt x="21986763" y="14484667"/>
                  <a:pt x="21986763" y="14484667"/>
                </a:cubicBezTo>
                <a:close/>
                <a:moveTo>
                  <a:pt x="26514551" y="14461807"/>
                </a:moveTo>
                <a:cubicBezTo>
                  <a:pt x="26527175" y="14461807"/>
                  <a:pt x="26537411" y="14472042"/>
                  <a:pt x="26537411" y="14484667"/>
                </a:cubicBezTo>
                <a:cubicBezTo>
                  <a:pt x="26537411" y="14497292"/>
                  <a:pt x="26527175" y="14507527"/>
                  <a:pt x="26514551" y="14507527"/>
                </a:cubicBezTo>
                <a:cubicBezTo>
                  <a:pt x="26501927" y="14507527"/>
                  <a:pt x="26491691" y="14497292"/>
                  <a:pt x="26491691" y="14484667"/>
                </a:cubicBezTo>
                <a:cubicBezTo>
                  <a:pt x="26491691" y="14472042"/>
                  <a:pt x="26501927" y="14461807"/>
                  <a:pt x="26514551" y="14461807"/>
                </a:cubicBezTo>
                <a:close/>
                <a:moveTo>
                  <a:pt x="24335327" y="14406562"/>
                </a:moveTo>
                <a:cubicBezTo>
                  <a:pt x="24347955" y="14406562"/>
                  <a:pt x="24358187" y="14416797"/>
                  <a:pt x="24358187" y="14429422"/>
                </a:cubicBezTo>
                <a:cubicBezTo>
                  <a:pt x="24358187" y="14442047"/>
                  <a:pt x="24347955" y="14452282"/>
                  <a:pt x="24335327" y="14452282"/>
                </a:cubicBezTo>
                <a:cubicBezTo>
                  <a:pt x="24322703" y="14452282"/>
                  <a:pt x="24312467" y="14442047"/>
                  <a:pt x="24312467" y="14429422"/>
                </a:cubicBezTo>
                <a:cubicBezTo>
                  <a:pt x="24312467" y="14416797"/>
                  <a:pt x="24322703" y="14406562"/>
                  <a:pt x="24335327" y="14406562"/>
                </a:cubicBezTo>
                <a:close/>
                <a:moveTo>
                  <a:pt x="18598763" y="14403704"/>
                </a:moveTo>
                <a:lnTo>
                  <a:pt x="18607335" y="14406562"/>
                </a:lnTo>
                <a:cubicBezTo>
                  <a:pt x="18605749" y="14406165"/>
                  <a:pt x="18596689" y="14404181"/>
                  <a:pt x="18597811" y="14404181"/>
                </a:cubicBezTo>
                <a:close/>
                <a:moveTo>
                  <a:pt x="26124027" y="14311788"/>
                </a:moveTo>
                <a:cubicBezTo>
                  <a:pt x="26136651" y="14311788"/>
                  <a:pt x="26146887" y="14322023"/>
                  <a:pt x="26146887" y="14334648"/>
                </a:cubicBezTo>
                <a:cubicBezTo>
                  <a:pt x="26146887" y="14347273"/>
                  <a:pt x="26136651" y="14357508"/>
                  <a:pt x="26124027" y="14357508"/>
                </a:cubicBezTo>
                <a:cubicBezTo>
                  <a:pt x="26111403" y="14357508"/>
                  <a:pt x="26101167" y="14347273"/>
                  <a:pt x="26101167" y="14334648"/>
                </a:cubicBezTo>
                <a:cubicBezTo>
                  <a:pt x="26101167" y="14322023"/>
                  <a:pt x="26111403" y="14311788"/>
                  <a:pt x="26124027" y="14311788"/>
                </a:cubicBezTo>
                <a:close/>
                <a:moveTo>
                  <a:pt x="18554949" y="14306550"/>
                </a:moveTo>
                <a:cubicBezTo>
                  <a:pt x="18563681" y="14307344"/>
                  <a:pt x="18572507" y="14307408"/>
                  <a:pt x="18581143" y="14308931"/>
                </a:cubicBezTo>
                <a:cubicBezTo>
                  <a:pt x="18586087" y="14309803"/>
                  <a:pt x="18590667" y="14312105"/>
                  <a:pt x="18595431" y="14313693"/>
                </a:cubicBezTo>
                <a:cubicBezTo>
                  <a:pt x="18597811" y="14314487"/>
                  <a:pt x="18600485" y="14314683"/>
                  <a:pt x="18602575" y="14316075"/>
                </a:cubicBezTo>
                <a:cubicBezTo>
                  <a:pt x="18611807" y="14322229"/>
                  <a:pt x="18607003" y="14319932"/>
                  <a:pt x="18616863" y="14323218"/>
                </a:cubicBezTo>
                <a:cubicBezTo>
                  <a:pt x="18619243" y="14325599"/>
                  <a:pt x="18621203" y="14328494"/>
                  <a:pt x="18624007" y="14330362"/>
                </a:cubicBezTo>
                <a:cubicBezTo>
                  <a:pt x="18626095" y="14331754"/>
                  <a:pt x="18629691" y="14330700"/>
                  <a:pt x="18631151" y="14332743"/>
                </a:cubicBezTo>
                <a:cubicBezTo>
                  <a:pt x="18634067" y="14336828"/>
                  <a:pt x="18634325" y="14342268"/>
                  <a:pt x="18635911" y="14347031"/>
                </a:cubicBezTo>
                <a:lnTo>
                  <a:pt x="18638291" y="14354175"/>
                </a:lnTo>
                <a:cubicBezTo>
                  <a:pt x="18636971" y="14366086"/>
                  <a:pt x="18639351" y="14374548"/>
                  <a:pt x="18631151" y="14382750"/>
                </a:cubicBezTo>
                <a:cubicBezTo>
                  <a:pt x="18629125" y="14384774"/>
                  <a:pt x="18626387" y="14385925"/>
                  <a:pt x="18624007" y="14387512"/>
                </a:cubicBezTo>
                <a:cubicBezTo>
                  <a:pt x="18622419" y="14389893"/>
                  <a:pt x="18621479" y="14392868"/>
                  <a:pt x="18619243" y="14394656"/>
                </a:cubicBezTo>
                <a:cubicBezTo>
                  <a:pt x="18617283" y="14396224"/>
                  <a:pt x="18614343" y="14395915"/>
                  <a:pt x="18612099" y="14397037"/>
                </a:cubicBezTo>
                <a:lnTo>
                  <a:pt x="18598763" y="14403704"/>
                </a:lnTo>
                <a:lnTo>
                  <a:pt x="18585907" y="14399418"/>
                </a:lnTo>
                <a:cubicBezTo>
                  <a:pt x="18570959" y="14395432"/>
                  <a:pt x="18536559" y="14395089"/>
                  <a:pt x="18528755" y="14394656"/>
                </a:cubicBezTo>
                <a:cubicBezTo>
                  <a:pt x="18526375" y="14393068"/>
                  <a:pt x="18523127" y="14392320"/>
                  <a:pt x="18521611" y="14389893"/>
                </a:cubicBezTo>
                <a:cubicBezTo>
                  <a:pt x="18518951" y="14385636"/>
                  <a:pt x="18516851" y="14375606"/>
                  <a:pt x="18516851" y="14375606"/>
                </a:cubicBezTo>
                <a:cubicBezTo>
                  <a:pt x="18517643" y="14361318"/>
                  <a:pt x="18517207" y="14346909"/>
                  <a:pt x="18519231" y="14332743"/>
                </a:cubicBezTo>
                <a:cubicBezTo>
                  <a:pt x="18519635" y="14329910"/>
                  <a:pt x="18522711" y="14328159"/>
                  <a:pt x="18523993" y="14325600"/>
                </a:cubicBezTo>
                <a:cubicBezTo>
                  <a:pt x="18525115" y="14323355"/>
                  <a:pt x="18524599" y="14320231"/>
                  <a:pt x="18526375" y="14318456"/>
                </a:cubicBezTo>
                <a:cubicBezTo>
                  <a:pt x="18528151" y="14316681"/>
                  <a:pt x="18531135" y="14316869"/>
                  <a:pt x="18533519" y="14316075"/>
                </a:cubicBezTo>
                <a:cubicBezTo>
                  <a:pt x="18535899" y="14314487"/>
                  <a:pt x="18538047" y="14312474"/>
                  <a:pt x="18540663" y="14311312"/>
                </a:cubicBezTo>
                <a:cubicBezTo>
                  <a:pt x="18545251" y="14309273"/>
                  <a:pt x="18554949" y="14306550"/>
                  <a:pt x="18554949" y="14306550"/>
                </a:cubicBezTo>
                <a:close/>
                <a:moveTo>
                  <a:pt x="14111456" y="14292737"/>
                </a:moveTo>
                <a:cubicBezTo>
                  <a:pt x="14124084" y="14292737"/>
                  <a:pt x="14134316" y="14302972"/>
                  <a:pt x="14134316" y="14315597"/>
                </a:cubicBezTo>
                <a:cubicBezTo>
                  <a:pt x="14134316" y="14328222"/>
                  <a:pt x="14124084" y="14338457"/>
                  <a:pt x="14111456" y="14338457"/>
                </a:cubicBezTo>
                <a:cubicBezTo>
                  <a:pt x="14098834" y="14338457"/>
                  <a:pt x="14088598" y="14328222"/>
                  <a:pt x="14088598" y="14315597"/>
                </a:cubicBezTo>
                <a:cubicBezTo>
                  <a:pt x="14088598" y="14302972"/>
                  <a:pt x="14098834" y="14292737"/>
                  <a:pt x="14111456" y="14292737"/>
                </a:cubicBezTo>
                <a:close/>
                <a:moveTo>
                  <a:pt x="26552651" y="14283213"/>
                </a:moveTo>
                <a:cubicBezTo>
                  <a:pt x="26565275" y="14283213"/>
                  <a:pt x="26575511" y="14293448"/>
                  <a:pt x="26575511" y="14306073"/>
                </a:cubicBezTo>
                <a:cubicBezTo>
                  <a:pt x="26575511" y="14318698"/>
                  <a:pt x="26565275" y="14328933"/>
                  <a:pt x="26552651" y="14328933"/>
                </a:cubicBezTo>
                <a:cubicBezTo>
                  <a:pt x="26540027" y="14328933"/>
                  <a:pt x="26529791" y="14318698"/>
                  <a:pt x="26529791" y="14306073"/>
                </a:cubicBezTo>
                <a:cubicBezTo>
                  <a:pt x="26529791" y="14293448"/>
                  <a:pt x="26540027" y="14283213"/>
                  <a:pt x="26552651" y="14283213"/>
                </a:cubicBezTo>
                <a:close/>
                <a:moveTo>
                  <a:pt x="18845459" y="14249400"/>
                </a:moveTo>
                <a:cubicBezTo>
                  <a:pt x="18862923" y="14250194"/>
                  <a:pt x="18880407" y="14250618"/>
                  <a:pt x="18897847" y="14251781"/>
                </a:cubicBezTo>
                <a:cubicBezTo>
                  <a:pt x="18904233" y="14252207"/>
                  <a:pt x="18910503" y="14253906"/>
                  <a:pt x="18916899" y="14254162"/>
                </a:cubicBezTo>
                <a:cubicBezTo>
                  <a:pt x="18950219" y="14255495"/>
                  <a:pt x="18983575" y="14255749"/>
                  <a:pt x="19016911" y="14256543"/>
                </a:cubicBezTo>
                <a:cubicBezTo>
                  <a:pt x="19036631" y="14263117"/>
                  <a:pt x="19027019" y="14258520"/>
                  <a:pt x="19045485" y="14270831"/>
                </a:cubicBezTo>
                <a:lnTo>
                  <a:pt x="19052629" y="14275593"/>
                </a:lnTo>
                <a:cubicBezTo>
                  <a:pt x="19061779" y="14289320"/>
                  <a:pt x="19053859" y="14276080"/>
                  <a:pt x="19059775" y="14289881"/>
                </a:cubicBezTo>
                <a:cubicBezTo>
                  <a:pt x="19063399" y="14298344"/>
                  <a:pt x="19064513" y="14299373"/>
                  <a:pt x="19069299" y="14306550"/>
                </a:cubicBezTo>
                <a:lnTo>
                  <a:pt x="19076441" y="14327981"/>
                </a:lnTo>
                <a:lnTo>
                  <a:pt x="19078823" y="14335125"/>
                </a:lnTo>
                <a:cubicBezTo>
                  <a:pt x="19078029" y="14346237"/>
                  <a:pt x="19080479" y="14358079"/>
                  <a:pt x="19076441" y="14368462"/>
                </a:cubicBezTo>
                <a:cubicBezTo>
                  <a:pt x="19074307" y="14373946"/>
                  <a:pt x="19061339" y="14378560"/>
                  <a:pt x="19055011" y="14380368"/>
                </a:cubicBezTo>
                <a:cubicBezTo>
                  <a:pt x="19051863" y="14381267"/>
                  <a:pt x="19048659" y="14381956"/>
                  <a:pt x="19045485" y="14382750"/>
                </a:cubicBezTo>
                <a:cubicBezTo>
                  <a:pt x="19042439" y="14381988"/>
                  <a:pt x="19032229" y="14379693"/>
                  <a:pt x="19028815" y="14377987"/>
                </a:cubicBezTo>
                <a:cubicBezTo>
                  <a:pt x="19019951" y="14373554"/>
                  <a:pt x="19022427" y="14372662"/>
                  <a:pt x="19014531" y="14366081"/>
                </a:cubicBezTo>
                <a:cubicBezTo>
                  <a:pt x="19008373" y="14360951"/>
                  <a:pt x="19007403" y="14361324"/>
                  <a:pt x="19000243" y="14358937"/>
                </a:cubicBezTo>
                <a:cubicBezTo>
                  <a:pt x="18983865" y="14348020"/>
                  <a:pt x="18991383" y="14351222"/>
                  <a:pt x="18978811" y="14347031"/>
                </a:cubicBezTo>
                <a:cubicBezTo>
                  <a:pt x="18974047" y="14343856"/>
                  <a:pt x="18967699" y="14342268"/>
                  <a:pt x="18964523" y="14337506"/>
                </a:cubicBezTo>
                <a:cubicBezTo>
                  <a:pt x="18962935" y="14335125"/>
                  <a:pt x="18961995" y="14332150"/>
                  <a:pt x="18959759" y="14330362"/>
                </a:cubicBezTo>
                <a:cubicBezTo>
                  <a:pt x="18951863" y="14324045"/>
                  <a:pt x="18943887" y="14314487"/>
                  <a:pt x="18940711" y="14311312"/>
                </a:cubicBezTo>
                <a:cubicBezTo>
                  <a:pt x="18933567" y="14312900"/>
                  <a:pt x="18926379" y="14314300"/>
                  <a:pt x="18919279" y="14316075"/>
                </a:cubicBezTo>
                <a:cubicBezTo>
                  <a:pt x="18916843" y="14316684"/>
                  <a:pt x="18914623" y="14318131"/>
                  <a:pt x="18912135" y="14318456"/>
                </a:cubicBezTo>
                <a:cubicBezTo>
                  <a:pt x="18896315" y="14320519"/>
                  <a:pt x="18880367" y="14321456"/>
                  <a:pt x="18864511" y="14323218"/>
                </a:cubicBezTo>
                <a:lnTo>
                  <a:pt x="18843079" y="14325600"/>
                </a:lnTo>
                <a:lnTo>
                  <a:pt x="18816885" y="14323218"/>
                </a:lnTo>
                <a:cubicBezTo>
                  <a:pt x="18812465" y="14320838"/>
                  <a:pt x="18813711" y="14313693"/>
                  <a:pt x="18812123" y="14308931"/>
                </a:cubicBezTo>
                <a:lnTo>
                  <a:pt x="18809739" y="14301787"/>
                </a:lnTo>
                <a:cubicBezTo>
                  <a:pt x="18810535" y="14292262"/>
                  <a:pt x="18809567" y="14282421"/>
                  <a:pt x="18812123" y="14273212"/>
                </a:cubicBezTo>
                <a:cubicBezTo>
                  <a:pt x="18814427" y="14264920"/>
                  <a:pt x="18821291" y="14257913"/>
                  <a:pt x="18828791" y="14254162"/>
                </a:cubicBezTo>
                <a:cubicBezTo>
                  <a:pt x="18832207" y="14252455"/>
                  <a:pt x="18842411" y="14250162"/>
                  <a:pt x="18845459" y="14249400"/>
                </a:cubicBezTo>
                <a:close/>
                <a:moveTo>
                  <a:pt x="16044922" y="14247018"/>
                </a:moveTo>
                <a:cubicBezTo>
                  <a:pt x="16057623" y="14247812"/>
                  <a:pt x="16070364" y="14248068"/>
                  <a:pt x="16083022" y="14249400"/>
                </a:cubicBezTo>
                <a:cubicBezTo>
                  <a:pt x="16085515" y="14249663"/>
                  <a:pt x="16088204" y="14250213"/>
                  <a:pt x="16090166" y="14251781"/>
                </a:cubicBezTo>
                <a:cubicBezTo>
                  <a:pt x="16094027" y="14254871"/>
                  <a:pt x="16096032" y="14261597"/>
                  <a:pt x="16097308" y="14266068"/>
                </a:cubicBezTo>
                <a:cubicBezTo>
                  <a:pt x="16098208" y="14269215"/>
                  <a:pt x="16098897" y="14272418"/>
                  <a:pt x="16099690" y="14275593"/>
                </a:cubicBezTo>
                <a:cubicBezTo>
                  <a:pt x="16098897" y="14279562"/>
                  <a:pt x="16099118" y="14283880"/>
                  <a:pt x="16097308" y="14287500"/>
                </a:cubicBezTo>
                <a:cubicBezTo>
                  <a:pt x="16095801" y="14290512"/>
                  <a:pt x="16092752" y="14292487"/>
                  <a:pt x="16090166" y="14294643"/>
                </a:cubicBezTo>
                <a:cubicBezTo>
                  <a:pt x="16084716" y="14299182"/>
                  <a:pt x="16082417" y="14299919"/>
                  <a:pt x="16075876" y="14301787"/>
                </a:cubicBezTo>
                <a:cubicBezTo>
                  <a:pt x="16066194" y="14304553"/>
                  <a:pt x="16065955" y="14299803"/>
                  <a:pt x="16063969" y="14299406"/>
                </a:cubicBezTo>
                <a:cubicBezTo>
                  <a:pt x="16056033" y="14298612"/>
                  <a:pt x="16047655" y="14299751"/>
                  <a:pt x="16040161" y="14297025"/>
                </a:cubicBezTo>
                <a:cubicBezTo>
                  <a:pt x="16037801" y="14296167"/>
                  <a:pt x="16038899" y="14292126"/>
                  <a:pt x="16037777" y="14289881"/>
                </a:cubicBezTo>
                <a:cubicBezTo>
                  <a:pt x="16036495" y="14287321"/>
                  <a:pt x="16034296" y="14285297"/>
                  <a:pt x="16033017" y="14282737"/>
                </a:cubicBezTo>
                <a:cubicBezTo>
                  <a:pt x="16031310" y="14279324"/>
                  <a:pt x="16029012" y="14269115"/>
                  <a:pt x="16028251" y="14266068"/>
                </a:cubicBezTo>
                <a:cubicBezTo>
                  <a:pt x="16029047" y="14262099"/>
                  <a:pt x="16028626" y="14257676"/>
                  <a:pt x="16030633" y="14254162"/>
                </a:cubicBezTo>
                <a:cubicBezTo>
                  <a:pt x="16032804" y="14250362"/>
                  <a:pt x="16041256" y="14248240"/>
                  <a:pt x="16044922" y="14247018"/>
                </a:cubicBezTo>
                <a:close/>
                <a:moveTo>
                  <a:pt x="21864843" y="14240827"/>
                </a:moveTo>
                <a:cubicBezTo>
                  <a:pt x="21880079" y="14245907"/>
                  <a:pt x="21897199" y="14247156"/>
                  <a:pt x="21910563" y="14256067"/>
                </a:cubicBezTo>
                <a:cubicBezTo>
                  <a:pt x="21925799" y="14266227"/>
                  <a:pt x="21938907" y="14280755"/>
                  <a:pt x="21956283" y="14286547"/>
                </a:cubicBezTo>
                <a:cubicBezTo>
                  <a:pt x="21963903" y="14289087"/>
                  <a:pt x="21971955" y="14290575"/>
                  <a:pt x="21979143" y="14294167"/>
                </a:cubicBezTo>
                <a:cubicBezTo>
                  <a:pt x="22038223" y="14323710"/>
                  <a:pt x="21967399" y="14297874"/>
                  <a:pt x="22024857" y="14317027"/>
                </a:cubicBezTo>
                <a:cubicBezTo>
                  <a:pt x="22029939" y="14324647"/>
                  <a:pt x="22032331" y="14335033"/>
                  <a:pt x="22040099" y="14339887"/>
                </a:cubicBezTo>
                <a:cubicBezTo>
                  <a:pt x="22053719" y="14348401"/>
                  <a:pt x="22085819" y="14355127"/>
                  <a:pt x="22085819" y="14355127"/>
                </a:cubicBezTo>
                <a:cubicBezTo>
                  <a:pt x="22104967" y="14412586"/>
                  <a:pt x="22079135" y="14341761"/>
                  <a:pt x="22108679" y="14400847"/>
                </a:cubicBezTo>
                <a:cubicBezTo>
                  <a:pt x="22112273" y="14408031"/>
                  <a:pt x="22113759" y="14416087"/>
                  <a:pt x="22116297" y="14423707"/>
                </a:cubicBezTo>
                <a:cubicBezTo>
                  <a:pt x="22110043" y="14461245"/>
                  <a:pt x="22119831" y="14471061"/>
                  <a:pt x="22085819" y="14484667"/>
                </a:cubicBezTo>
                <a:cubicBezTo>
                  <a:pt x="22073119" y="14466887"/>
                  <a:pt x="22058963" y="14450063"/>
                  <a:pt x="22047717" y="14431327"/>
                </a:cubicBezTo>
                <a:cubicBezTo>
                  <a:pt x="22043583" y="14424439"/>
                  <a:pt x="22045119" y="14414739"/>
                  <a:pt x="22040099" y="14408467"/>
                </a:cubicBezTo>
                <a:cubicBezTo>
                  <a:pt x="22023863" y="14388170"/>
                  <a:pt x="22014259" y="14396650"/>
                  <a:pt x="21994379" y="14385607"/>
                </a:cubicBezTo>
                <a:cubicBezTo>
                  <a:pt x="21978367" y="14376712"/>
                  <a:pt x="21966035" y="14360919"/>
                  <a:pt x="21948659" y="14355127"/>
                </a:cubicBezTo>
                <a:lnTo>
                  <a:pt x="21902939" y="14339887"/>
                </a:lnTo>
                <a:cubicBezTo>
                  <a:pt x="21895323" y="14332267"/>
                  <a:pt x="21889047" y="14323005"/>
                  <a:pt x="21880079" y="14317027"/>
                </a:cubicBezTo>
                <a:cubicBezTo>
                  <a:pt x="21873395" y="14312572"/>
                  <a:pt x="21864407" y="14312999"/>
                  <a:pt x="21857219" y="14309407"/>
                </a:cubicBezTo>
                <a:cubicBezTo>
                  <a:pt x="21849027" y="14305311"/>
                  <a:pt x="21841983" y="14299247"/>
                  <a:pt x="21834375" y="14294167"/>
                </a:cubicBezTo>
                <a:cubicBezTo>
                  <a:pt x="21831835" y="14286547"/>
                  <a:pt x="21825435" y="14279230"/>
                  <a:pt x="21826755" y="14271307"/>
                </a:cubicBezTo>
                <a:cubicBezTo>
                  <a:pt x="21830811" y="14246977"/>
                  <a:pt x="21847011" y="14246771"/>
                  <a:pt x="21864843" y="14240827"/>
                </a:cubicBezTo>
                <a:close/>
                <a:moveTo>
                  <a:pt x="25336411" y="14226301"/>
                </a:moveTo>
                <a:cubicBezTo>
                  <a:pt x="25349035" y="14226301"/>
                  <a:pt x="25359271" y="14236536"/>
                  <a:pt x="25359271" y="14249161"/>
                </a:cubicBezTo>
                <a:cubicBezTo>
                  <a:pt x="25359271" y="14261786"/>
                  <a:pt x="25349035" y="14272021"/>
                  <a:pt x="25336411" y="14272021"/>
                </a:cubicBezTo>
                <a:cubicBezTo>
                  <a:pt x="25323787" y="14272021"/>
                  <a:pt x="25313551" y="14261786"/>
                  <a:pt x="25313551" y="14249161"/>
                </a:cubicBezTo>
                <a:cubicBezTo>
                  <a:pt x="25313551" y="14236536"/>
                  <a:pt x="25323787" y="14226301"/>
                  <a:pt x="25336411" y="14226301"/>
                </a:cubicBezTo>
                <a:close/>
                <a:moveTo>
                  <a:pt x="21240207" y="14157007"/>
                </a:moveTo>
                <a:cubicBezTo>
                  <a:pt x="21252831" y="14157007"/>
                  <a:pt x="21263067" y="14167242"/>
                  <a:pt x="21263067" y="14179867"/>
                </a:cubicBezTo>
                <a:cubicBezTo>
                  <a:pt x="21263067" y="14192492"/>
                  <a:pt x="21252831" y="14202727"/>
                  <a:pt x="21240207" y="14202727"/>
                </a:cubicBezTo>
                <a:cubicBezTo>
                  <a:pt x="21227583" y="14202727"/>
                  <a:pt x="21217347" y="14192492"/>
                  <a:pt x="21217347" y="14179867"/>
                </a:cubicBezTo>
                <a:cubicBezTo>
                  <a:pt x="21217347" y="14167242"/>
                  <a:pt x="21227583" y="14157007"/>
                  <a:pt x="21240207" y="14157007"/>
                </a:cubicBezTo>
                <a:close/>
                <a:moveTo>
                  <a:pt x="21411655" y="14152244"/>
                </a:moveTo>
                <a:cubicBezTo>
                  <a:pt x="21424279" y="14152244"/>
                  <a:pt x="21434515" y="14162479"/>
                  <a:pt x="21434515" y="14175104"/>
                </a:cubicBezTo>
                <a:cubicBezTo>
                  <a:pt x="21434515" y="14187729"/>
                  <a:pt x="21424279" y="14197964"/>
                  <a:pt x="21411655" y="14197964"/>
                </a:cubicBezTo>
                <a:cubicBezTo>
                  <a:pt x="21399031" y="14197964"/>
                  <a:pt x="21388795" y="14187729"/>
                  <a:pt x="21388795" y="14175104"/>
                </a:cubicBezTo>
                <a:cubicBezTo>
                  <a:pt x="21388795" y="14162479"/>
                  <a:pt x="21399031" y="14152244"/>
                  <a:pt x="21411655" y="14152244"/>
                </a:cubicBezTo>
                <a:close/>
                <a:moveTo>
                  <a:pt x="14989357" y="14110174"/>
                </a:moveTo>
                <a:cubicBezTo>
                  <a:pt x="15001980" y="14110174"/>
                  <a:pt x="15012217" y="14120409"/>
                  <a:pt x="15012217" y="14133034"/>
                </a:cubicBezTo>
                <a:cubicBezTo>
                  <a:pt x="15012217" y="14145659"/>
                  <a:pt x="15001980" y="14155894"/>
                  <a:pt x="14989357" y="14155894"/>
                </a:cubicBezTo>
                <a:cubicBezTo>
                  <a:pt x="14976731" y="14155894"/>
                  <a:pt x="14966497" y="14145659"/>
                  <a:pt x="14966497" y="14133034"/>
                </a:cubicBezTo>
                <a:cubicBezTo>
                  <a:pt x="14966497" y="14120409"/>
                  <a:pt x="14976731" y="14110174"/>
                  <a:pt x="14989357" y="14110174"/>
                </a:cubicBezTo>
                <a:close/>
                <a:moveTo>
                  <a:pt x="25181631" y="14097715"/>
                </a:moveTo>
                <a:cubicBezTo>
                  <a:pt x="25194255" y="14097715"/>
                  <a:pt x="25204491" y="14107950"/>
                  <a:pt x="25204491" y="14120575"/>
                </a:cubicBezTo>
                <a:cubicBezTo>
                  <a:pt x="25204491" y="14133200"/>
                  <a:pt x="25194255" y="14143435"/>
                  <a:pt x="25181631" y="14143435"/>
                </a:cubicBezTo>
                <a:cubicBezTo>
                  <a:pt x="25169007" y="14143435"/>
                  <a:pt x="25158771" y="14133200"/>
                  <a:pt x="25158771" y="14120575"/>
                </a:cubicBezTo>
                <a:cubicBezTo>
                  <a:pt x="25158771" y="14107950"/>
                  <a:pt x="25169007" y="14097715"/>
                  <a:pt x="25181631" y="14097715"/>
                </a:cubicBezTo>
                <a:close/>
                <a:moveTo>
                  <a:pt x="15749646" y="14094618"/>
                </a:moveTo>
                <a:cubicBezTo>
                  <a:pt x="15751435" y="14094916"/>
                  <a:pt x="15769911" y="14097606"/>
                  <a:pt x="15773458" y="14099381"/>
                </a:cubicBezTo>
                <a:cubicBezTo>
                  <a:pt x="15806207" y="14115755"/>
                  <a:pt x="15775135" y="14104703"/>
                  <a:pt x="15794889" y="14111287"/>
                </a:cubicBezTo>
                <a:cubicBezTo>
                  <a:pt x="15797272" y="14112875"/>
                  <a:pt x="15799473" y="14114770"/>
                  <a:pt x="15802033" y="14116050"/>
                </a:cubicBezTo>
                <a:cubicBezTo>
                  <a:pt x="15804281" y="14117172"/>
                  <a:pt x="15806984" y="14117212"/>
                  <a:pt x="15809179" y="14118431"/>
                </a:cubicBezTo>
                <a:cubicBezTo>
                  <a:pt x="15814183" y="14121211"/>
                  <a:pt x="15818701" y="14124781"/>
                  <a:pt x="15823464" y="14127956"/>
                </a:cubicBezTo>
                <a:cubicBezTo>
                  <a:pt x="15826419" y="14129925"/>
                  <a:pt x="15829816" y="14131131"/>
                  <a:pt x="15832992" y="14132718"/>
                </a:cubicBezTo>
                <a:cubicBezTo>
                  <a:pt x="15838449" y="14149098"/>
                  <a:pt x="15830982" y="14129204"/>
                  <a:pt x="15842515" y="14149387"/>
                </a:cubicBezTo>
                <a:cubicBezTo>
                  <a:pt x="15849594" y="14161774"/>
                  <a:pt x="15838484" y="14152257"/>
                  <a:pt x="15852039" y="14161293"/>
                </a:cubicBezTo>
                <a:cubicBezTo>
                  <a:pt x="15853629" y="14163674"/>
                  <a:pt x="15855524" y="14165877"/>
                  <a:pt x="15856804" y="14168437"/>
                </a:cubicBezTo>
                <a:cubicBezTo>
                  <a:pt x="15857925" y="14170682"/>
                  <a:pt x="15857642" y="14173600"/>
                  <a:pt x="15859183" y="14175581"/>
                </a:cubicBezTo>
                <a:cubicBezTo>
                  <a:pt x="15866920" y="14185528"/>
                  <a:pt x="15878741" y="14191393"/>
                  <a:pt x="15882995" y="14204156"/>
                </a:cubicBezTo>
                <a:cubicBezTo>
                  <a:pt x="15886284" y="14214015"/>
                  <a:pt x="15883983" y="14209212"/>
                  <a:pt x="15890141" y="14218443"/>
                </a:cubicBezTo>
                <a:lnTo>
                  <a:pt x="15894904" y="14232731"/>
                </a:lnTo>
                <a:lnTo>
                  <a:pt x="15897286" y="14239875"/>
                </a:lnTo>
                <a:cubicBezTo>
                  <a:pt x="15895808" y="14251675"/>
                  <a:pt x="15898732" y="14259973"/>
                  <a:pt x="15887758" y="14266068"/>
                </a:cubicBezTo>
                <a:cubicBezTo>
                  <a:pt x="15883370" y="14268506"/>
                  <a:pt x="15873473" y="14270831"/>
                  <a:pt x="15873473" y="14270831"/>
                </a:cubicBezTo>
                <a:cubicBezTo>
                  <a:pt x="15867915" y="14270037"/>
                  <a:pt x="15862273" y="14269712"/>
                  <a:pt x="15856804" y="14268450"/>
                </a:cubicBezTo>
                <a:cubicBezTo>
                  <a:pt x="15851912" y="14267321"/>
                  <a:pt x="15842515" y="14263687"/>
                  <a:pt x="15842515" y="14263687"/>
                </a:cubicBezTo>
                <a:cubicBezTo>
                  <a:pt x="15840929" y="14261306"/>
                  <a:pt x="15839989" y="14258331"/>
                  <a:pt x="15837754" y="14256543"/>
                </a:cubicBezTo>
                <a:cubicBezTo>
                  <a:pt x="15835792" y="14254975"/>
                  <a:pt x="15832384" y="14255937"/>
                  <a:pt x="15830608" y="14254162"/>
                </a:cubicBezTo>
                <a:cubicBezTo>
                  <a:pt x="15828098" y="14251652"/>
                  <a:pt x="15827606" y="14247719"/>
                  <a:pt x="15825847" y="14244637"/>
                </a:cubicBezTo>
                <a:cubicBezTo>
                  <a:pt x="15819396" y="14233346"/>
                  <a:pt x="15822899" y="14241099"/>
                  <a:pt x="15813940" y="14230350"/>
                </a:cubicBezTo>
                <a:cubicBezTo>
                  <a:pt x="15812110" y="14228151"/>
                  <a:pt x="15810765" y="14225587"/>
                  <a:pt x="15809179" y="14223206"/>
                </a:cubicBezTo>
                <a:cubicBezTo>
                  <a:pt x="15808385" y="14220825"/>
                  <a:pt x="15807920" y="14218307"/>
                  <a:pt x="15806796" y="14216062"/>
                </a:cubicBezTo>
                <a:cubicBezTo>
                  <a:pt x="15804599" y="14211667"/>
                  <a:pt x="15798841" y="14204410"/>
                  <a:pt x="15794889" y="14201775"/>
                </a:cubicBezTo>
                <a:cubicBezTo>
                  <a:pt x="15792800" y="14200383"/>
                  <a:pt x="15789990" y="14200516"/>
                  <a:pt x="15787748" y="14199393"/>
                </a:cubicBezTo>
                <a:cubicBezTo>
                  <a:pt x="15769286" y="14190163"/>
                  <a:pt x="15791408" y="14198233"/>
                  <a:pt x="15773458" y="14192250"/>
                </a:cubicBezTo>
                <a:cubicBezTo>
                  <a:pt x="15768697" y="14189075"/>
                  <a:pt x="15764603" y="14184535"/>
                  <a:pt x="15759173" y="14182725"/>
                </a:cubicBezTo>
                <a:cubicBezTo>
                  <a:pt x="15742168" y="14177057"/>
                  <a:pt x="15749061" y="14180746"/>
                  <a:pt x="15737739" y="14173200"/>
                </a:cubicBezTo>
                <a:lnTo>
                  <a:pt x="15728215" y="14151768"/>
                </a:lnTo>
                <a:cubicBezTo>
                  <a:pt x="15725835" y="14144624"/>
                  <a:pt x="15723288" y="14137534"/>
                  <a:pt x="15721071" y="14130337"/>
                </a:cubicBezTo>
                <a:cubicBezTo>
                  <a:pt x="15718518" y="14122044"/>
                  <a:pt x="15716677" y="14115313"/>
                  <a:pt x="15721071" y="14106525"/>
                </a:cubicBezTo>
                <a:cubicBezTo>
                  <a:pt x="15723335" y="14101996"/>
                  <a:pt x="15741386" y="14097373"/>
                  <a:pt x="15742504" y="14097000"/>
                </a:cubicBezTo>
                <a:close/>
                <a:moveTo>
                  <a:pt x="18731163" y="14049375"/>
                </a:moveTo>
                <a:cubicBezTo>
                  <a:pt x="18741479" y="14050169"/>
                  <a:pt x="18751847" y="14050472"/>
                  <a:pt x="18762119" y="14051756"/>
                </a:cubicBezTo>
                <a:cubicBezTo>
                  <a:pt x="18771283" y="14052902"/>
                  <a:pt x="18775643" y="14058993"/>
                  <a:pt x="18778787" y="14068425"/>
                </a:cubicBezTo>
                <a:cubicBezTo>
                  <a:pt x="18779579" y="14070806"/>
                  <a:pt x="18780047" y="14073323"/>
                  <a:pt x="18781167" y="14075568"/>
                </a:cubicBezTo>
                <a:cubicBezTo>
                  <a:pt x="18782447" y="14078128"/>
                  <a:pt x="18784343" y="14080331"/>
                  <a:pt x="18785931" y="14082712"/>
                </a:cubicBezTo>
                <a:cubicBezTo>
                  <a:pt x="18785001" y="14090147"/>
                  <a:pt x="18786291" y="14102902"/>
                  <a:pt x="18778787" y="14108906"/>
                </a:cubicBezTo>
                <a:cubicBezTo>
                  <a:pt x="18776827" y="14110474"/>
                  <a:pt x="18774127" y="14110932"/>
                  <a:pt x="18771643" y="14111287"/>
                </a:cubicBezTo>
                <a:cubicBezTo>
                  <a:pt x="18768499" y="14111736"/>
                  <a:pt x="18759735" y="14111287"/>
                  <a:pt x="18757355" y="14111287"/>
                </a:cubicBezTo>
                <a:cubicBezTo>
                  <a:pt x="18750211" y="14112081"/>
                  <a:pt x="18743087" y="14114265"/>
                  <a:pt x="18735923" y="14113668"/>
                </a:cubicBezTo>
                <a:cubicBezTo>
                  <a:pt x="18733071" y="14113430"/>
                  <a:pt x="18730663" y="14111060"/>
                  <a:pt x="18728779" y="14108906"/>
                </a:cubicBezTo>
                <a:cubicBezTo>
                  <a:pt x="18711259" y="14088882"/>
                  <a:pt x="18723961" y="14101648"/>
                  <a:pt x="18716875" y="14087475"/>
                </a:cubicBezTo>
                <a:cubicBezTo>
                  <a:pt x="18715595" y="14084915"/>
                  <a:pt x="18713699" y="14082712"/>
                  <a:pt x="18712111" y="14080331"/>
                </a:cubicBezTo>
                <a:cubicBezTo>
                  <a:pt x="18712903" y="14074775"/>
                  <a:pt x="18713391" y="14069166"/>
                  <a:pt x="18714491" y="14063662"/>
                </a:cubicBezTo>
                <a:cubicBezTo>
                  <a:pt x="18714983" y="14061201"/>
                  <a:pt x="18715307" y="14058478"/>
                  <a:pt x="18716875" y="14056518"/>
                </a:cubicBezTo>
                <a:cubicBezTo>
                  <a:pt x="18718663" y="14054283"/>
                  <a:pt x="18721457" y="14053036"/>
                  <a:pt x="18724017" y="14051756"/>
                </a:cubicBezTo>
                <a:cubicBezTo>
                  <a:pt x="18726263" y="14050634"/>
                  <a:pt x="18728779" y="14050169"/>
                  <a:pt x="18731163" y="14049375"/>
                </a:cubicBezTo>
                <a:close/>
                <a:moveTo>
                  <a:pt x="21473567" y="14009369"/>
                </a:moveTo>
                <a:cubicBezTo>
                  <a:pt x="21486193" y="14009369"/>
                  <a:pt x="21496427" y="14019604"/>
                  <a:pt x="21496427" y="14032229"/>
                </a:cubicBezTo>
                <a:cubicBezTo>
                  <a:pt x="21496427" y="14044854"/>
                  <a:pt x="21486193" y="14055089"/>
                  <a:pt x="21473567" y="14055089"/>
                </a:cubicBezTo>
                <a:cubicBezTo>
                  <a:pt x="21460943" y="14055089"/>
                  <a:pt x="21450707" y="14044854"/>
                  <a:pt x="21450707" y="14032229"/>
                </a:cubicBezTo>
                <a:cubicBezTo>
                  <a:pt x="21450707" y="14019604"/>
                  <a:pt x="21460943" y="14009369"/>
                  <a:pt x="21473567" y="14009369"/>
                </a:cubicBezTo>
                <a:close/>
                <a:moveTo>
                  <a:pt x="25312019" y="14004607"/>
                </a:moveTo>
                <a:cubicBezTo>
                  <a:pt x="25324647" y="14004607"/>
                  <a:pt x="25334879" y="14014842"/>
                  <a:pt x="25334879" y="14027467"/>
                </a:cubicBezTo>
                <a:cubicBezTo>
                  <a:pt x="25334879" y="14040092"/>
                  <a:pt x="25324647" y="14050327"/>
                  <a:pt x="25312019" y="14050327"/>
                </a:cubicBezTo>
                <a:cubicBezTo>
                  <a:pt x="25299395" y="14050327"/>
                  <a:pt x="25289159" y="14040092"/>
                  <a:pt x="25289159" y="14027467"/>
                </a:cubicBezTo>
                <a:cubicBezTo>
                  <a:pt x="25289159" y="14014842"/>
                  <a:pt x="25299395" y="14004607"/>
                  <a:pt x="25312019" y="14004607"/>
                </a:cubicBezTo>
                <a:close/>
                <a:moveTo>
                  <a:pt x="25124479" y="13997703"/>
                </a:moveTo>
                <a:cubicBezTo>
                  <a:pt x="25137107" y="13997703"/>
                  <a:pt x="25147339" y="14007938"/>
                  <a:pt x="25147339" y="14020563"/>
                </a:cubicBezTo>
                <a:cubicBezTo>
                  <a:pt x="25147339" y="14033188"/>
                  <a:pt x="25137107" y="14043423"/>
                  <a:pt x="25124479" y="14043423"/>
                </a:cubicBezTo>
                <a:cubicBezTo>
                  <a:pt x="25111855" y="14043423"/>
                  <a:pt x="25101619" y="14033188"/>
                  <a:pt x="25101619" y="14020563"/>
                </a:cubicBezTo>
                <a:cubicBezTo>
                  <a:pt x="25101619" y="14007938"/>
                  <a:pt x="25111855" y="13997703"/>
                  <a:pt x="25124479" y="13997703"/>
                </a:cubicBezTo>
                <a:close/>
                <a:moveTo>
                  <a:pt x="21364035" y="13956982"/>
                </a:moveTo>
                <a:cubicBezTo>
                  <a:pt x="21376659" y="13956982"/>
                  <a:pt x="21386895" y="13967217"/>
                  <a:pt x="21386895" y="13979842"/>
                </a:cubicBezTo>
                <a:cubicBezTo>
                  <a:pt x="21386895" y="13992467"/>
                  <a:pt x="21376659" y="14002702"/>
                  <a:pt x="21364035" y="14002702"/>
                </a:cubicBezTo>
                <a:cubicBezTo>
                  <a:pt x="21351407" y="14002702"/>
                  <a:pt x="21341175" y="13992467"/>
                  <a:pt x="21341175" y="13979842"/>
                </a:cubicBezTo>
                <a:cubicBezTo>
                  <a:pt x="21341175" y="13967217"/>
                  <a:pt x="21351407" y="13956982"/>
                  <a:pt x="21364035" y="13956982"/>
                </a:cubicBezTo>
                <a:close/>
                <a:moveTo>
                  <a:pt x="21187819" y="13956982"/>
                </a:moveTo>
                <a:cubicBezTo>
                  <a:pt x="21200443" y="13956982"/>
                  <a:pt x="21210679" y="13967217"/>
                  <a:pt x="21210679" y="13979842"/>
                </a:cubicBezTo>
                <a:cubicBezTo>
                  <a:pt x="21210679" y="13992467"/>
                  <a:pt x="21200443" y="14002702"/>
                  <a:pt x="21187819" y="14002702"/>
                </a:cubicBezTo>
                <a:cubicBezTo>
                  <a:pt x="21175195" y="14002702"/>
                  <a:pt x="21164959" y="13992467"/>
                  <a:pt x="21164959" y="13979842"/>
                </a:cubicBezTo>
                <a:cubicBezTo>
                  <a:pt x="21164959" y="13967217"/>
                  <a:pt x="21175195" y="13956982"/>
                  <a:pt x="21187819" y="13956982"/>
                </a:cubicBezTo>
                <a:close/>
                <a:moveTo>
                  <a:pt x="14820958" y="13956506"/>
                </a:moveTo>
                <a:cubicBezTo>
                  <a:pt x="14829481" y="13958210"/>
                  <a:pt x="14833875" y="13957517"/>
                  <a:pt x="14840009" y="13963650"/>
                </a:cubicBezTo>
                <a:cubicBezTo>
                  <a:pt x="14842033" y="13965674"/>
                  <a:pt x="14842618" y="13968909"/>
                  <a:pt x="14844772" y="13970793"/>
                </a:cubicBezTo>
                <a:cubicBezTo>
                  <a:pt x="14849080" y="13974562"/>
                  <a:pt x="14859061" y="13980318"/>
                  <a:pt x="14859061" y="13980318"/>
                </a:cubicBezTo>
                <a:cubicBezTo>
                  <a:pt x="14872713" y="14000795"/>
                  <a:pt x="14854534" y="13976695"/>
                  <a:pt x="14870968" y="13989843"/>
                </a:cubicBezTo>
                <a:cubicBezTo>
                  <a:pt x="14873203" y="13991631"/>
                  <a:pt x="14873576" y="13995102"/>
                  <a:pt x="14875730" y="13996987"/>
                </a:cubicBezTo>
                <a:cubicBezTo>
                  <a:pt x="14880038" y="14000756"/>
                  <a:pt x="14890015" y="14006512"/>
                  <a:pt x="14890015" y="14006512"/>
                </a:cubicBezTo>
                <a:cubicBezTo>
                  <a:pt x="14903674" y="14027000"/>
                  <a:pt x="14887295" y="14001069"/>
                  <a:pt x="14897159" y="14020800"/>
                </a:cubicBezTo>
                <a:cubicBezTo>
                  <a:pt x="14898439" y="14023360"/>
                  <a:pt x="14900336" y="14025562"/>
                  <a:pt x="14901922" y="14027943"/>
                </a:cubicBezTo>
                <a:cubicBezTo>
                  <a:pt x="14902718" y="14031118"/>
                  <a:pt x="14903404" y="14034321"/>
                  <a:pt x="14904305" y="14037468"/>
                </a:cubicBezTo>
                <a:cubicBezTo>
                  <a:pt x="14904993" y="14039882"/>
                  <a:pt x="14906687" y="14042102"/>
                  <a:pt x="14906687" y="14044612"/>
                </a:cubicBezTo>
                <a:cubicBezTo>
                  <a:pt x="14906687" y="14045908"/>
                  <a:pt x="14904378" y="14062359"/>
                  <a:pt x="14901922" y="14066043"/>
                </a:cubicBezTo>
                <a:cubicBezTo>
                  <a:pt x="14900053" y="14068845"/>
                  <a:pt x="14897582" y="14071319"/>
                  <a:pt x="14894780" y="14073187"/>
                </a:cubicBezTo>
                <a:cubicBezTo>
                  <a:pt x="14892689" y="14074579"/>
                  <a:pt x="14890015" y="14074774"/>
                  <a:pt x="14887636" y="14075568"/>
                </a:cubicBezTo>
                <a:cubicBezTo>
                  <a:pt x="14877124" y="14086080"/>
                  <a:pt x="14877711" y="14087475"/>
                  <a:pt x="14875730" y="14089856"/>
                </a:cubicBezTo>
                <a:cubicBezTo>
                  <a:pt x="14870174" y="14084300"/>
                  <a:pt x="14863970" y="14079323"/>
                  <a:pt x="14859061" y="14073187"/>
                </a:cubicBezTo>
                <a:cubicBezTo>
                  <a:pt x="14856582" y="14070091"/>
                  <a:pt x="14854341" y="14051923"/>
                  <a:pt x="14854299" y="14051756"/>
                </a:cubicBezTo>
                <a:cubicBezTo>
                  <a:pt x="14850414" y="14036216"/>
                  <a:pt x="14851780" y="14039715"/>
                  <a:pt x="14842393" y="14030325"/>
                </a:cubicBezTo>
                <a:cubicBezTo>
                  <a:pt x="14833704" y="14004264"/>
                  <a:pt x="14847562" y="14043742"/>
                  <a:pt x="14835248" y="14016037"/>
                </a:cubicBezTo>
                <a:cubicBezTo>
                  <a:pt x="14833208" y="14011450"/>
                  <a:pt x="14832071" y="14006512"/>
                  <a:pt x="14830486" y="14001750"/>
                </a:cubicBezTo>
                <a:cubicBezTo>
                  <a:pt x="14829692" y="13999369"/>
                  <a:pt x="14829494" y="13996695"/>
                  <a:pt x="14828102" y="13994606"/>
                </a:cubicBezTo>
                <a:lnTo>
                  <a:pt x="14823341" y="13987462"/>
                </a:lnTo>
                <a:cubicBezTo>
                  <a:pt x="14822549" y="13984287"/>
                  <a:pt x="14821858" y="13981084"/>
                  <a:pt x="14820958" y="13977937"/>
                </a:cubicBezTo>
                <a:cubicBezTo>
                  <a:pt x="14820271" y="13975523"/>
                  <a:pt x="14818581" y="13973303"/>
                  <a:pt x="14818581" y="13970793"/>
                </a:cubicBezTo>
                <a:cubicBezTo>
                  <a:pt x="14818581" y="13965965"/>
                  <a:pt x="14820164" y="13961268"/>
                  <a:pt x="14820958" y="13956506"/>
                </a:cubicBezTo>
                <a:close/>
                <a:moveTo>
                  <a:pt x="24067207" y="13931028"/>
                </a:moveTo>
                <a:cubicBezTo>
                  <a:pt x="24079831" y="13931028"/>
                  <a:pt x="24090067" y="13941263"/>
                  <a:pt x="24090067" y="13953888"/>
                </a:cubicBezTo>
                <a:cubicBezTo>
                  <a:pt x="24090067" y="13966513"/>
                  <a:pt x="24079831" y="13976748"/>
                  <a:pt x="24067207" y="13976748"/>
                </a:cubicBezTo>
                <a:cubicBezTo>
                  <a:pt x="24054579" y="13976748"/>
                  <a:pt x="24044347" y="13966513"/>
                  <a:pt x="24044347" y="13953888"/>
                </a:cubicBezTo>
                <a:cubicBezTo>
                  <a:pt x="24044347" y="13941263"/>
                  <a:pt x="24054579" y="13931028"/>
                  <a:pt x="24067207" y="13931028"/>
                </a:cubicBezTo>
                <a:close/>
                <a:moveTo>
                  <a:pt x="37388031" y="13925550"/>
                </a:moveTo>
                <a:cubicBezTo>
                  <a:pt x="37392739" y="13927118"/>
                  <a:pt x="37398963" y="13928496"/>
                  <a:pt x="37402319" y="13932693"/>
                </a:cubicBezTo>
                <a:cubicBezTo>
                  <a:pt x="37403887" y="13934653"/>
                  <a:pt x="37403907" y="13937456"/>
                  <a:pt x="37404703" y="13939837"/>
                </a:cubicBezTo>
                <a:cubicBezTo>
                  <a:pt x="37402423" y="13960333"/>
                  <a:pt x="37409003" y="13960192"/>
                  <a:pt x="37395175" y="13963650"/>
                </a:cubicBezTo>
                <a:cubicBezTo>
                  <a:pt x="37394407" y="13963843"/>
                  <a:pt x="37393191" y="13967618"/>
                  <a:pt x="37392795" y="13968412"/>
                </a:cubicBezTo>
                <a:cubicBezTo>
                  <a:pt x="37378595" y="13951847"/>
                  <a:pt x="37372023" y="13952309"/>
                  <a:pt x="37380887" y="13927931"/>
                </a:cubicBezTo>
                <a:cubicBezTo>
                  <a:pt x="37381747" y="13925572"/>
                  <a:pt x="37385651" y="13926344"/>
                  <a:pt x="37388031" y="13925550"/>
                </a:cubicBezTo>
                <a:close/>
                <a:moveTo>
                  <a:pt x="24498211" y="13916740"/>
                </a:moveTo>
                <a:cubicBezTo>
                  <a:pt x="24510839" y="13916740"/>
                  <a:pt x="24521071" y="13926975"/>
                  <a:pt x="24521071" y="13939600"/>
                </a:cubicBezTo>
                <a:cubicBezTo>
                  <a:pt x="24521071" y="13952225"/>
                  <a:pt x="24510839" y="13962460"/>
                  <a:pt x="24498211" y="13962460"/>
                </a:cubicBezTo>
                <a:cubicBezTo>
                  <a:pt x="24485587" y="13962460"/>
                  <a:pt x="24475351" y="13952225"/>
                  <a:pt x="24475351" y="13939600"/>
                </a:cubicBezTo>
                <a:cubicBezTo>
                  <a:pt x="24475351" y="13926975"/>
                  <a:pt x="24485587" y="13916740"/>
                  <a:pt x="24498211" y="13916740"/>
                </a:cubicBezTo>
                <a:close/>
                <a:moveTo>
                  <a:pt x="19283899" y="13910424"/>
                </a:moveTo>
                <a:lnTo>
                  <a:pt x="19474093" y="13910424"/>
                </a:lnTo>
                <a:lnTo>
                  <a:pt x="19583823" y="13976261"/>
                </a:lnTo>
                <a:lnTo>
                  <a:pt x="19583823" y="14173771"/>
                </a:lnTo>
                <a:lnTo>
                  <a:pt x="19620399" y="14217662"/>
                </a:lnTo>
                <a:lnTo>
                  <a:pt x="19642343" y="14283499"/>
                </a:lnTo>
                <a:lnTo>
                  <a:pt x="19730127" y="14349336"/>
                </a:lnTo>
                <a:lnTo>
                  <a:pt x="19876431" y="14173771"/>
                </a:lnTo>
                <a:lnTo>
                  <a:pt x="19949583" y="14181086"/>
                </a:lnTo>
                <a:lnTo>
                  <a:pt x="20022735" y="14115249"/>
                </a:lnTo>
                <a:lnTo>
                  <a:pt x="20066623" y="14056728"/>
                </a:lnTo>
                <a:lnTo>
                  <a:pt x="20278767" y="14188402"/>
                </a:lnTo>
                <a:lnTo>
                  <a:pt x="20417755" y="14188402"/>
                </a:lnTo>
                <a:lnTo>
                  <a:pt x="20761567" y="14363966"/>
                </a:lnTo>
                <a:lnTo>
                  <a:pt x="20893243" y="14334705"/>
                </a:lnTo>
                <a:lnTo>
                  <a:pt x="21024915" y="14415173"/>
                </a:lnTo>
                <a:lnTo>
                  <a:pt x="21068807" y="14532216"/>
                </a:lnTo>
                <a:lnTo>
                  <a:pt x="21368729" y="14810193"/>
                </a:lnTo>
                <a:lnTo>
                  <a:pt x="21332155" y="14832139"/>
                </a:lnTo>
                <a:lnTo>
                  <a:pt x="21251687" y="14861400"/>
                </a:lnTo>
                <a:lnTo>
                  <a:pt x="21273631" y="14912606"/>
                </a:lnTo>
                <a:lnTo>
                  <a:pt x="21610131" y="15190585"/>
                </a:lnTo>
                <a:lnTo>
                  <a:pt x="21610131" y="15300312"/>
                </a:lnTo>
                <a:lnTo>
                  <a:pt x="21727171" y="15292997"/>
                </a:lnTo>
                <a:lnTo>
                  <a:pt x="21793011" y="15373464"/>
                </a:lnTo>
                <a:lnTo>
                  <a:pt x="21734489" y="15431985"/>
                </a:lnTo>
                <a:lnTo>
                  <a:pt x="21441879" y="15388093"/>
                </a:lnTo>
                <a:lnTo>
                  <a:pt x="21324839" y="15336888"/>
                </a:lnTo>
                <a:lnTo>
                  <a:pt x="21171219" y="15095486"/>
                </a:lnTo>
                <a:lnTo>
                  <a:pt x="21010287" y="14971128"/>
                </a:lnTo>
                <a:lnTo>
                  <a:pt x="20827405" y="14949182"/>
                </a:lnTo>
                <a:lnTo>
                  <a:pt x="20820091" y="15066225"/>
                </a:lnTo>
                <a:lnTo>
                  <a:pt x="20695731" y="15073541"/>
                </a:lnTo>
                <a:lnTo>
                  <a:pt x="20790831" y="15154008"/>
                </a:lnTo>
                <a:lnTo>
                  <a:pt x="20637211" y="15241790"/>
                </a:lnTo>
                <a:lnTo>
                  <a:pt x="20410439" y="15139377"/>
                </a:lnTo>
                <a:lnTo>
                  <a:pt x="20329971" y="15044280"/>
                </a:lnTo>
                <a:lnTo>
                  <a:pt x="20205615" y="15073541"/>
                </a:lnTo>
                <a:lnTo>
                  <a:pt x="20220243" y="14978443"/>
                </a:lnTo>
                <a:lnTo>
                  <a:pt x="20176355" y="14949182"/>
                </a:lnTo>
                <a:lnTo>
                  <a:pt x="20198299" y="14839454"/>
                </a:lnTo>
                <a:lnTo>
                  <a:pt x="20132463" y="14802878"/>
                </a:lnTo>
                <a:lnTo>
                  <a:pt x="20139777" y="14737041"/>
                </a:lnTo>
                <a:lnTo>
                  <a:pt x="19832539" y="14488325"/>
                </a:lnTo>
                <a:lnTo>
                  <a:pt x="19708179" y="14437118"/>
                </a:lnTo>
                <a:lnTo>
                  <a:pt x="19561875" y="14429803"/>
                </a:lnTo>
                <a:lnTo>
                  <a:pt x="19525299" y="14290814"/>
                </a:lnTo>
                <a:lnTo>
                  <a:pt x="19437519" y="14422488"/>
                </a:lnTo>
                <a:lnTo>
                  <a:pt x="19335103" y="14246922"/>
                </a:lnTo>
                <a:lnTo>
                  <a:pt x="19400943" y="14224977"/>
                </a:lnTo>
                <a:lnTo>
                  <a:pt x="19474093" y="14246922"/>
                </a:lnTo>
                <a:lnTo>
                  <a:pt x="19525299" y="14188402"/>
                </a:lnTo>
                <a:lnTo>
                  <a:pt x="19488723" y="14151825"/>
                </a:lnTo>
                <a:lnTo>
                  <a:pt x="19349735" y="14151825"/>
                </a:lnTo>
                <a:lnTo>
                  <a:pt x="19247323" y="14049413"/>
                </a:lnTo>
                <a:lnTo>
                  <a:pt x="19159539" y="14012837"/>
                </a:lnTo>
                <a:close/>
                <a:moveTo>
                  <a:pt x="28444539" y="13885819"/>
                </a:moveTo>
                <a:cubicBezTo>
                  <a:pt x="28451683" y="13886613"/>
                  <a:pt x="28458919" y="13886791"/>
                  <a:pt x="28465967" y="13888201"/>
                </a:cubicBezTo>
                <a:cubicBezTo>
                  <a:pt x="28470891" y="13889186"/>
                  <a:pt x="28475495" y="13891376"/>
                  <a:pt x="28480255" y="13892963"/>
                </a:cubicBezTo>
                <a:lnTo>
                  <a:pt x="28487399" y="13895344"/>
                </a:lnTo>
                <a:cubicBezTo>
                  <a:pt x="28489779" y="13896932"/>
                  <a:pt x="28492755" y="13897872"/>
                  <a:pt x="28494543" y="13900107"/>
                </a:cubicBezTo>
                <a:cubicBezTo>
                  <a:pt x="28496111" y="13902067"/>
                  <a:pt x="28496923" y="13904741"/>
                  <a:pt x="28496923" y="13907251"/>
                </a:cubicBezTo>
                <a:cubicBezTo>
                  <a:pt x="28496923" y="13913856"/>
                  <a:pt x="28498011" y="13931622"/>
                  <a:pt x="28489779" y="13938207"/>
                </a:cubicBezTo>
                <a:cubicBezTo>
                  <a:pt x="28487819" y="13939775"/>
                  <a:pt x="28485019" y="13939794"/>
                  <a:pt x="28482639" y="13940588"/>
                </a:cubicBezTo>
                <a:cubicBezTo>
                  <a:pt x="28477151" y="13944246"/>
                  <a:pt x="28474923" y="13946637"/>
                  <a:pt x="28468351" y="13947732"/>
                </a:cubicBezTo>
                <a:cubicBezTo>
                  <a:pt x="28465999" y="13948123"/>
                  <a:pt x="28458427" y="13947732"/>
                  <a:pt x="28456443" y="13947732"/>
                </a:cubicBezTo>
                <a:cubicBezTo>
                  <a:pt x="28450095" y="13945351"/>
                  <a:pt x="28443207" y="13944077"/>
                  <a:pt x="28437395" y="13940588"/>
                </a:cubicBezTo>
                <a:cubicBezTo>
                  <a:pt x="28434939" y="13939115"/>
                  <a:pt x="28433911" y="13936004"/>
                  <a:pt x="28432631" y="13933444"/>
                </a:cubicBezTo>
                <a:cubicBezTo>
                  <a:pt x="28430191" y="13928563"/>
                  <a:pt x="28428775" y="13918922"/>
                  <a:pt x="28427867" y="13914394"/>
                </a:cubicBezTo>
                <a:cubicBezTo>
                  <a:pt x="28428663" y="13906457"/>
                  <a:pt x="28426231" y="13897472"/>
                  <a:pt x="28430251" y="13890582"/>
                </a:cubicBezTo>
                <a:cubicBezTo>
                  <a:pt x="28432779" y="13886246"/>
                  <a:pt x="28444539" y="13885819"/>
                  <a:pt x="28444539" y="13885819"/>
                </a:cubicBezTo>
                <a:close/>
                <a:moveTo>
                  <a:pt x="37161815" y="13823156"/>
                </a:moveTo>
                <a:cubicBezTo>
                  <a:pt x="37164987" y="13823950"/>
                  <a:pt x="37168875" y="13823382"/>
                  <a:pt x="37171339" y="13825537"/>
                </a:cubicBezTo>
                <a:cubicBezTo>
                  <a:pt x="37175647" y="13829306"/>
                  <a:pt x="37180863" y="13839825"/>
                  <a:pt x="37180863" y="13839825"/>
                </a:cubicBezTo>
                <a:cubicBezTo>
                  <a:pt x="37181659" y="13845381"/>
                  <a:pt x="37183243" y="13850881"/>
                  <a:pt x="37183243" y="13856493"/>
                </a:cubicBezTo>
                <a:cubicBezTo>
                  <a:pt x="37183243" y="13890634"/>
                  <a:pt x="37182315" y="13924777"/>
                  <a:pt x="37180863" y="13958887"/>
                </a:cubicBezTo>
                <a:cubicBezTo>
                  <a:pt x="37180723" y="13962157"/>
                  <a:pt x="37180299" y="13965689"/>
                  <a:pt x="37178483" y="13968412"/>
                </a:cubicBezTo>
                <a:cubicBezTo>
                  <a:pt x="37175247" y="13973265"/>
                  <a:pt x="37159871" y="13976997"/>
                  <a:pt x="37157051" y="13977937"/>
                </a:cubicBezTo>
                <a:cubicBezTo>
                  <a:pt x="37150863" y="13979999"/>
                  <a:pt x="37143703" y="13982230"/>
                  <a:pt x="37138003" y="13985081"/>
                </a:cubicBezTo>
                <a:cubicBezTo>
                  <a:pt x="37119535" y="13994314"/>
                  <a:pt x="37141671" y="13986238"/>
                  <a:pt x="37123715" y="13992225"/>
                </a:cubicBezTo>
                <a:cubicBezTo>
                  <a:pt x="37118951" y="13991431"/>
                  <a:pt x="37112655" y="13993432"/>
                  <a:pt x="37109427" y="13989843"/>
                </a:cubicBezTo>
                <a:cubicBezTo>
                  <a:pt x="37104391" y="13984246"/>
                  <a:pt x="37099503" y="13962062"/>
                  <a:pt x="37097519" y="13956506"/>
                </a:cubicBezTo>
                <a:cubicBezTo>
                  <a:pt x="37093551" y="13950950"/>
                  <a:pt x="37087623" y="13946363"/>
                  <a:pt x="37085615" y="13939837"/>
                </a:cubicBezTo>
                <a:cubicBezTo>
                  <a:pt x="37084195" y="13935222"/>
                  <a:pt x="37086467" y="13930130"/>
                  <a:pt x="37087995" y="13925550"/>
                </a:cubicBezTo>
                <a:cubicBezTo>
                  <a:pt x="37088899" y="13922835"/>
                  <a:pt x="37090331" y="13919923"/>
                  <a:pt x="37092759" y="13918406"/>
                </a:cubicBezTo>
                <a:cubicBezTo>
                  <a:pt x="37101887" y="13912700"/>
                  <a:pt x="37119207" y="13912292"/>
                  <a:pt x="37128475" y="13911262"/>
                </a:cubicBezTo>
                <a:cubicBezTo>
                  <a:pt x="37132371" y="13909964"/>
                  <a:pt x="37140335" y="13908006"/>
                  <a:pt x="37142763" y="13904118"/>
                </a:cubicBezTo>
                <a:cubicBezTo>
                  <a:pt x="37145423" y="13899861"/>
                  <a:pt x="37147527" y="13889831"/>
                  <a:pt x="37147527" y="13889831"/>
                </a:cubicBezTo>
                <a:cubicBezTo>
                  <a:pt x="37148319" y="13873956"/>
                  <a:pt x="37148087" y="13857996"/>
                  <a:pt x="37149907" y="13842206"/>
                </a:cubicBezTo>
                <a:cubicBezTo>
                  <a:pt x="37150483" y="13837219"/>
                  <a:pt x="37150491" y="13830702"/>
                  <a:pt x="37154671" y="13827918"/>
                </a:cubicBezTo>
                <a:close/>
                <a:moveTo>
                  <a:pt x="11689624" y="13751718"/>
                </a:moveTo>
                <a:cubicBezTo>
                  <a:pt x="11695180" y="13752512"/>
                  <a:pt x="11701271" y="13751590"/>
                  <a:pt x="11706292" y="13754100"/>
                </a:cubicBezTo>
                <a:cubicBezTo>
                  <a:pt x="11708535" y="13755222"/>
                  <a:pt x="11708671" y="13758733"/>
                  <a:pt x="11708671" y="13761243"/>
                </a:cubicBezTo>
                <a:cubicBezTo>
                  <a:pt x="11708671" y="13768431"/>
                  <a:pt x="11708034" y="13775702"/>
                  <a:pt x="11706292" y="13782675"/>
                </a:cubicBezTo>
                <a:cubicBezTo>
                  <a:pt x="11705597" y="13785451"/>
                  <a:pt x="11703553" y="13787795"/>
                  <a:pt x="11701527" y="13789818"/>
                </a:cubicBezTo>
                <a:cubicBezTo>
                  <a:pt x="11699503" y="13791842"/>
                  <a:pt x="11696999" y="13793419"/>
                  <a:pt x="11694385" y="13794581"/>
                </a:cubicBezTo>
                <a:cubicBezTo>
                  <a:pt x="11683106" y="13799594"/>
                  <a:pt x="11686447" y="13796565"/>
                  <a:pt x="11684859" y="13796962"/>
                </a:cubicBezTo>
                <a:cubicBezTo>
                  <a:pt x="11678511" y="13794581"/>
                  <a:pt x="11669026" y="13795789"/>
                  <a:pt x="11665810" y="13789818"/>
                </a:cubicBezTo>
                <a:cubicBezTo>
                  <a:pt x="11661891" y="13782544"/>
                  <a:pt x="11666129" y="13765688"/>
                  <a:pt x="11672954" y="13758862"/>
                </a:cubicBezTo>
                <a:cubicBezTo>
                  <a:pt x="11674978" y="13756838"/>
                  <a:pt x="11677467" y="13755227"/>
                  <a:pt x="11680099" y="13754100"/>
                </a:cubicBezTo>
                <a:cubicBezTo>
                  <a:pt x="11683106" y="13752811"/>
                  <a:pt x="11686449" y="13752512"/>
                  <a:pt x="11689624" y="13751718"/>
                </a:cubicBezTo>
                <a:close/>
                <a:moveTo>
                  <a:pt x="24972079" y="13750053"/>
                </a:moveTo>
                <a:cubicBezTo>
                  <a:pt x="24984707" y="13750053"/>
                  <a:pt x="24994939" y="13760288"/>
                  <a:pt x="24994939" y="13772913"/>
                </a:cubicBezTo>
                <a:cubicBezTo>
                  <a:pt x="24994939" y="13785538"/>
                  <a:pt x="24984707" y="13795773"/>
                  <a:pt x="24972079" y="13795773"/>
                </a:cubicBezTo>
                <a:cubicBezTo>
                  <a:pt x="24959455" y="13795773"/>
                  <a:pt x="24949219" y="13785538"/>
                  <a:pt x="24949219" y="13772913"/>
                </a:cubicBezTo>
                <a:cubicBezTo>
                  <a:pt x="24949219" y="13760288"/>
                  <a:pt x="24959455" y="13750053"/>
                  <a:pt x="24972079" y="13750053"/>
                </a:cubicBezTo>
                <a:close/>
                <a:moveTo>
                  <a:pt x="37223727" y="13742193"/>
                </a:moveTo>
                <a:cubicBezTo>
                  <a:pt x="37227695" y="13742987"/>
                  <a:pt x="37231707" y="13743593"/>
                  <a:pt x="37235631" y="13744575"/>
                </a:cubicBezTo>
                <a:cubicBezTo>
                  <a:pt x="37238067" y="13745184"/>
                  <a:pt x="37241003" y="13745181"/>
                  <a:pt x="37242775" y="13746956"/>
                </a:cubicBezTo>
                <a:cubicBezTo>
                  <a:pt x="37244551" y="13748731"/>
                  <a:pt x="37244035" y="13751855"/>
                  <a:pt x="37245159" y="13754100"/>
                </a:cubicBezTo>
                <a:cubicBezTo>
                  <a:pt x="37246439" y="13756660"/>
                  <a:pt x="37248331" y="13758862"/>
                  <a:pt x="37249919" y="13761243"/>
                </a:cubicBezTo>
                <a:cubicBezTo>
                  <a:pt x="37246627" y="13781012"/>
                  <a:pt x="37228091" y="13771166"/>
                  <a:pt x="37223727" y="13773150"/>
                </a:cubicBezTo>
                <a:cubicBezTo>
                  <a:pt x="37218171" y="13768387"/>
                  <a:pt x="37210823" y="13765137"/>
                  <a:pt x="37207059" y="13758862"/>
                </a:cubicBezTo>
                <a:cubicBezTo>
                  <a:pt x="37205375" y="13756056"/>
                  <a:pt x="37207623" y="13752060"/>
                  <a:pt x="37209439" y="13749337"/>
                </a:cubicBezTo>
                <a:cubicBezTo>
                  <a:pt x="37212075" y="13745382"/>
                  <a:pt x="37219651" y="13743551"/>
                  <a:pt x="37223727" y="13742193"/>
                </a:cubicBezTo>
                <a:close/>
                <a:moveTo>
                  <a:pt x="3367472" y="13700443"/>
                </a:moveTo>
                <a:cubicBezTo>
                  <a:pt x="3380098" y="13700443"/>
                  <a:pt x="3390339" y="13710678"/>
                  <a:pt x="3390339" y="13723303"/>
                </a:cubicBezTo>
                <a:cubicBezTo>
                  <a:pt x="3390339" y="13735928"/>
                  <a:pt x="3380098" y="13746163"/>
                  <a:pt x="3367472" y="13746163"/>
                </a:cubicBezTo>
                <a:cubicBezTo>
                  <a:pt x="3354849" y="13746163"/>
                  <a:pt x="3344612" y="13735928"/>
                  <a:pt x="3344612" y="13723303"/>
                </a:cubicBezTo>
                <a:cubicBezTo>
                  <a:pt x="3344612" y="13710678"/>
                  <a:pt x="3354849" y="13700443"/>
                  <a:pt x="3367472" y="13700443"/>
                </a:cubicBezTo>
                <a:close/>
                <a:moveTo>
                  <a:pt x="22268779" y="13656945"/>
                </a:moveTo>
                <a:cubicBezTo>
                  <a:pt x="22281411" y="13656945"/>
                  <a:pt x="22291639" y="13667180"/>
                  <a:pt x="22291639" y="13679805"/>
                </a:cubicBezTo>
                <a:cubicBezTo>
                  <a:pt x="22291639" y="13692430"/>
                  <a:pt x="22281411" y="13702665"/>
                  <a:pt x="22268779" y="13702665"/>
                </a:cubicBezTo>
                <a:cubicBezTo>
                  <a:pt x="22256259" y="13702665"/>
                  <a:pt x="22246031" y="13692430"/>
                  <a:pt x="22246031" y="13679805"/>
                </a:cubicBezTo>
                <a:cubicBezTo>
                  <a:pt x="22246031" y="13667180"/>
                  <a:pt x="22256259" y="13656945"/>
                  <a:pt x="22268779" y="13656945"/>
                </a:cubicBezTo>
                <a:close/>
                <a:moveTo>
                  <a:pt x="11661049" y="13651706"/>
                </a:moveTo>
                <a:cubicBezTo>
                  <a:pt x="11665289" y="13652236"/>
                  <a:pt x="11668939" y="13655007"/>
                  <a:pt x="11672955" y="13656468"/>
                </a:cubicBezTo>
                <a:cubicBezTo>
                  <a:pt x="11691657" y="13663268"/>
                  <a:pt x="11682096" y="13657801"/>
                  <a:pt x="11694387" y="13665993"/>
                </a:cubicBezTo>
                <a:cubicBezTo>
                  <a:pt x="11695974" y="13668374"/>
                  <a:pt x="11696913" y="13671349"/>
                  <a:pt x="11699147" y="13673137"/>
                </a:cubicBezTo>
                <a:cubicBezTo>
                  <a:pt x="11710693" y="13682374"/>
                  <a:pt x="11703478" y="13667074"/>
                  <a:pt x="11708673" y="13682662"/>
                </a:cubicBezTo>
                <a:cubicBezTo>
                  <a:pt x="11707877" y="13689806"/>
                  <a:pt x="11708746" y="13697338"/>
                  <a:pt x="11706292" y="13704093"/>
                </a:cubicBezTo>
                <a:cubicBezTo>
                  <a:pt x="11705312" y="13706782"/>
                  <a:pt x="11701764" y="13707694"/>
                  <a:pt x="11699147" y="13708856"/>
                </a:cubicBezTo>
                <a:cubicBezTo>
                  <a:pt x="11687871" y="13713869"/>
                  <a:pt x="11687243" y="13716794"/>
                  <a:pt x="11684859" y="13718381"/>
                </a:cubicBezTo>
                <a:cubicBezTo>
                  <a:pt x="11678512" y="13714412"/>
                  <a:pt x="11671329" y="13711535"/>
                  <a:pt x="11665810" y="13706475"/>
                </a:cubicBezTo>
                <a:cubicBezTo>
                  <a:pt x="11661591" y="13702607"/>
                  <a:pt x="11659459" y="13696950"/>
                  <a:pt x="11656286" y="13692187"/>
                </a:cubicBezTo>
                <a:lnTo>
                  <a:pt x="11651521" y="13685043"/>
                </a:lnTo>
                <a:cubicBezTo>
                  <a:pt x="11652317" y="13674724"/>
                  <a:pt x="11651059" y="13664038"/>
                  <a:pt x="11653906" y="13654087"/>
                </a:cubicBezTo>
                <a:cubicBezTo>
                  <a:pt x="11654595" y="13651673"/>
                  <a:pt x="11658557" y="13651395"/>
                  <a:pt x="11661049" y="13651706"/>
                </a:cubicBezTo>
                <a:close/>
                <a:moveTo>
                  <a:pt x="36449819" y="13632656"/>
                </a:moveTo>
                <a:cubicBezTo>
                  <a:pt x="36456335" y="13637000"/>
                  <a:pt x="36458383" y="13637042"/>
                  <a:pt x="36461727" y="13644562"/>
                </a:cubicBezTo>
                <a:cubicBezTo>
                  <a:pt x="36463767" y="13649150"/>
                  <a:pt x="36466487" y="13658850"/>
                  <a:pt x="36466487" y="13658850"/>
                </a:cubicBezTo>
                <a:cubicBezTo>
                  <a:pt x="36465695" y="13661231"/>
                  <a:pt x="36465883" y="13664218"/>
                  <a:pt x="36464107" y="13665993"/>
                </a:cubicBezTo>
                <a:cubicBezTo>
                  <a:pt x="36460971" y="13669128"/>
                  <a:pt x="36444263" y="13665993"/>
                  <a:pt x="36440295" y="13665993"/>
                </a:cubicBezTo>
                <a:cubicBezTo>
                  <a:pt x="36437915" y="13659643"/>
                  <a:pt x="36434363" y="13653615"/>
                  <a:pt x="36433151" y="13646943"/>
                </a:cubicBezTo>
                <a:cubicBezTo>
                  <a:pt x="36432703" y="13644474"/>
                  <a:pt x="36433963" y="13641760"/>
                  <a:pt x="36435531" y="13639800"/>
                </a:cubicBezTo>
                <a:cubicBezTo>
                  <a:pt x="36438891" y="13635603"/>
                  <a:pt x="36445111" y="13634225"/>
                  <a:pt x="36449819" y="13632656"/>
                </a:cubicBezTo>
                <a:close/>
                <a:moveTo>
                  <a:pt x="14663800" y="13587412"/>
                </a:moveTo>
                <a:cubicBezTo>
                  <a:pt x="14668768" y="13590252"/>
                  <a:pt x="14670147" y="13596937"/>
                  <a:pt x="14673322" y="13601700"/>
                </a:cubicBezTo>
                <a:cubicBezTo>
                  <a:pt x="14679674" y="13611224"/>
                  <a:pt x="14675705" y="13607256"/>
                  <a:pt x="14685229" y="13613606"/>
                </a:cubicBezTo>
                <a:cubicBezTo>
                  <a:pt x="14686930" y="13618704"/>
                  <a:pt x="14688026" y="13624090"/>
                  <a:pt x="14692373" y="13627893"/>
                </a:cubicBezTo>
                <a:cubicBezTo>
                  <a:pt x="14696682" y="13631662"/>
                  <a:pt x="14706660" y="13637418"/>
                  <a:pt x="14706660" y="13637418"/>
                </a:cubicBezTo>
                <a:cubicBezTo>
                  <a:pt x="14709835" y="13642181"/>
                  <a:pt x="14714376" y="13646276"/>
                  <a:pt x="14716187" y="13651706"/>
                </a:cubicBezTo>
                <a:cubicBezTo>
                  <a:pt x="14718574" y="13658865"/>
                  <a:pt x="14718203" y="13659839"/>
                  <a:pt x="14723331" y="13665993"/>
                </a:cubicBezTo>
                <a:cubicBezTo>
                  <a:pt x="14725487" y="13668580"/>
                  <a:pt x="14728316" y="13670550"/>
                  <a:pt x="14730472" y="13673137"/>
                </a:cubicBezTo>
                <a:cubicBezTo>
                  <a:pt x="14735600" y="13679290"/>
                  <a:pt x="14735229" y="13680267"/>
                  <a:pt x="14737618" y="13687425"/>
                </a:cubicBezTo>
                <a:cubicBezTo>
                  <a:pt x="14736375" y="13698587"/>
                  <a:pt x="14737151" y="13714086"/>
                  <a:pt x="14728094" y="13723143"/>
                </a:cubicBezTo>
                <a:cubicBezTo>
                  <a:pt x="14726067" y="13725167"/>
                  <a:pt x="14723607" y="13726843"/>
                  <a:pt x="14720950" y="13727906"/>
                </a:cubicBezTo>
                <a:cubicBezTo>
                  <a:pt x="14719476" y="13728496"/>
                  <a:pt x="14718966" y="13727906"/>
                  <a:pt x="14718567" y="13727906"/>
                </a:cubicBezTo>
                <a:cubicBezTo>
                  <a:pt x="14713012" y="13723937"/>
                  <a:pt x="14706725" y="13720828"/>
                  <a:pt x="14701897" y="13716000"/>
                </a:cubicBezTo>
                <a:cubicBezTo>
                  <a:pt x="14679421" y="13693524"/>
                  <a:pt x="14703099" y="13710660"/>
                  <a:pt x="14687612" y="13687425"/>
                </a:cubicBezTo>
                <a:lnTo>
                  <a:pt x="14678085" y="13673137"/>
                </a:lnTo>
                <a:cubicBezTo>
                  <a:pt x="14676497" y="13670756"/>
                  <a:pt x="14674230" y="13668708"/>
                  <a:pt x="14673322" y="13665993"/>
                </a:cubicBezTo>
                <a:cubicBezTo>
                  <a:pt x="14671737" y="13661231"/>
                  <a:pt x="14671343" y="13655883"/>
                  <a:pt x="14668559" y="13651706"/>
                </a:cubicBezTo>
                <a:cubicBezTo>
                  <a:pt x="14661016" y="13640386"/>
                  <a:pt x="14664702" y="13647275"/>
                  <a:pt x="14659037" y="13630275"/>
                </a:cubicBezTo>
                <a:lnTo>
                  <a:pt x="14656654" y="13623131"/>
                </a:lnTo>
                <a:lnTo>
                  <a:pt x="14654275" y="13615987"/>
                </a:lnTo>
                <a:cubicBezTo>
                  <a:pt x="14655069" y="13608050"/>
                  <a:pt x="14654131" y="13599743"/>
                  <a:pt x="14656654" y="13592175"/>
                </a:cubicBezTo>
                <a:cubicBezTo>
                  <a:pt x="14657558" y="13589460"/>
                  <a:pt x="14661315" y="13585992"/>
                  <a:pt x="14663800" y="13587412"/>
                </a:cubicBezTo>
                <a:close/>
                <a:moveTo>
                  <a:pt x="18352543" y="13582650"/>
                </a:moveTo>
                <a:cubicBezTo>
                  <a:pt x="18352543" y="13582650"/>
                  <a:pt x="18362747" y="13584494"/>
                  <a:pt x="18366831" y="13587412"/>
                </a:cubicBezTo>
                <a:cubicBezTo>
                  <a:pt x="18368875" y="13588871"/>
                  <a:pt x="18368719" y="13592095"/>
                  <a:pt x="18369211" y="13594556"/>
                </a:cubicBezTo>
                <a:cubicBezTo>
                  <a:pt x="18373075" y="13613876"/>
                  <a:pt x="18372679" y="13607974"/>
                  <a:pt x="18366831" y="13625512"/>
                </a:cubicBezTo>
                <a:lnTo>
                  <a:pt x="18362067" y="13632656"/>
                </a:lnTo>
                <a:cubicBezTo>
                  <a:pt x="18358893" y="13637418"/>
                  <a:pt x="18356057" y="13642425"/>
                  <a:pt x="18352543" y="13646943"/>
                </a:cubicBezTo>
                <a:cubicBezTo>
                  <a:pt x="18347259" y="13653736"/>
                  <a:pt x="18338163" y="13659696"/>
                  <a:pt x="18331111" y="13663612"/>
                </a:cubicBezTo>
                <a:cubicBezTo>
                  <a:pt x="18301539" y="13680042"/>
                  <a:pt x="18348535" y="13649615"/>
                  <a:pt x="18316827" y="13670756"/>
                </a:cubicBezTo>
                <a:cubicBezTo>
                  <a:pt x="18312063" y="13673931"/>
                  <a:pt x="18306845" y="13676512"/>
                  <a:pt x="18302537" y="13680281"/>
                </a:cubicBezTo>
                <a:cubicBezTo>
                  <a:pt x="18300383" y="13682166"/>
                  <a:pt x="18299363" y="13685044"/>
                  <a:pt x="18297775" y="13687425"/>
                </a:cubicBezTo>
                <a:cubicBezTo>
                  <a:pt x="18294039" y="13693029"/>
                  <a:pt x="18288251" y="13696950"/>
                  <a:pt x="18283487" y="13701712"/>
                </a:cubicBezTo>
                <a:cubicBezTo>
                  <a:pt x="18279439" y="13705759"/>
                  <a:pt x="18273963" y="13708062"/>
                  <a:pt x="18269201" y="13711237"/>
                </a:cubicBezTo>
                <a:cubicBezTo>
                  <a:pt x="18266399" y="13713105"/>
                  <a:pt x="18264439" y="13716000"/>
                  <a:pt x="18262055" y="13718381"/>
                </a:cubicBezTo>
                <a:cubicBezTo>
                  <a:pt x="18257295" y="13723143"/>
                  <a:pt x="18252803" y="13728193"/>
                  <a:pt x="18247767" y="13732668"/>
                </a:cubicBezTo>
                <a:cubicBezTo>
                  <a:pt x="18245631" y="13734569"/>
                  <a:pt x="18243007" y="13735843"/>
                  <a:pt x="18240627" y="13737431"/>
                </a:cubicBezTo>
                <a:cubicBezTo>
                  <a:pt x="18237823" y="13739299"/>
                  <a:pt x="18235863" y="13742194"/>
                  <a:pt x="18233483" y="13744575"/>
                </a:cubicBezTo>
                <a:cubicBezTo>
                  <a:pt x="18217171" y="13760885"/>
                  <a:pt x="18224795" y="13755126"/>
                  <a:pt x="18212051" y="13763625"/>
                </a:cubicBezTo>
                <a:cubicBezTo>
                  <a:pt x="18198955" y="13767989"/>
                  <a:pt x="18210685" y="13763384"/>
                  <a:pt x="18197763" y="13770768"/>
                </a:cubicBezTo>
                <a:cubicBezTo>
                  <a:pt x="18191407" y="13774399"/>
                  <a:pt x="18187775" y="13776003"/>
                  <a:pt x="18181093" y="13777912"/>
                </a:cubicBezTo>
                <a:cubicBezTo>
                  <a:pt x="18177947" y="13778811"/>
                  <a:pt x="18174823" y="13779967"/>
                  <a:pt x="18171569" y="13780293"/>
                </a:cubicBezTo>
                <a:cubicBezTo>
                  <a:pt x="18158907" y="13781559"/>
                  <a:pt x="18146169" y="13781881"/>
                  <a:pt x="18133467" y="13782675"/>
                </a:cubicBezTo>
                <a:lnTo>
                  <a:pt x="18107275" y="13780293"/>
                </a:lnTo>
                <a:cubicBezTo>
                  <a:pt x="18100759" y="13779700"/>
                  <a:pt x="18094575" y="13777118"/>
                  <a:pt x="18088227" y="13775531"/>
                </a:cubicBezTo>
                <a:lnTo>
                  <a:pt x="18073937" y="13770768"/>
                </a:lnTo>
                <a:cubicBezTo>
                  <a:pt x="18069175" y="13769181"/>
                  <a:pt x="18064459" y="13767448"/>
                  <a:pt x="18059651" y="13766006"/>
                </a:cubicBezTo>
                <a:cubicBezTo>
                  <a:pt x="18056515" y="13765066"/>
                  <a:pt x="18053191" y="13764774"/>
                  <a:pt x="18050125" y="13763625"/>
                </a:cubicBezTo>
                <a:cubicBezTo>
                  <a:pt x="18043223" y="13761037"/>
                  <a:pt x="18039375" y="13758046"/>
                  <a:pt x="18033457" y="13754100"/>
                </a:cubicBezTo>
                <a:cubicBezTo>
                  <a:pt x="18029279" y="13751315"/>
                  <a:pt x="18023759" y="13751376"/>
                  <a:pt x="18019167" y="13749337"/>
                </a:cubicBezTo>
                <a:cubicBezTo>
                  <a:pt x="18016555" y="13748175"/>
                  <a:pt x="18014407" y="13746162"/>
                  <a:pt x="18012027" y="13744575"/>
                </a:cubicBezTo>
                <a:cubicBezTo>
                  <a:pt x="18008851" y="13743781"/>
                  <a:pt x="18005647" y="13743092"/>
                  <a:pt x="18002501" y="13742193"/>
                </a:cubicBezTo>
                <a:cubicBezTo>
                  <a:pt x="18000087" y="13741503"/>
                  <a:pt x="17997791" y="13740421"/>
                  <a:pt x="17995359" y="13739812"/>
                </a:cubicBezTo>
                <a:cubicBezTo>
                  <a:pt x="17984447" y="13737085"/>
                  <a:pt x="17975969" y="13736496"/>
                  <a:pt x="17964399" y="13735050"/>
                </a:cubicBezTo>
                <a:cubicBezTo>
                  <a:pt x="17949319" y="13734256"/>
                  <a:pt x="17934259" y="13732668"/>
                  <a:pt x="17919157" y="13732668"/>
                </a:cubicBezTo>
                <a:cubicBezTo>
                  <a:pt x="17916099" y="13732668"/>
                  <a:pt x="17892205" y="13736764"/>
                  <a:pt x="17888199" y="13737431"/>
                </a:cubicBezTo>
                <a:lnTo>
                  <a:pt x="17819143" y="13742193"/>
                </a:lnTo>
                <a:cubicBezTo>
                  <a:pt x="17816639" y="13742366"/>
                  <a:pt x="17814383" y="13743781"/>
                  <a:pt x="17812001" y="13744575"/>
                </a:cubicBezTo>
                <a:cubicBezTo>
                  <a:pt x="17789797" y="13751977"/>
                  <a:pt x="17805267" y="13745670"/>
                  <a:pt x="17785807" y="13756481"/>
                </a:cubicBezTo>
                <a:cubicBezTo>
                  <a:pt x="17756603" y="13772705"/>
                  <a:pt x="17806675" y="13742245"/>
                  <a:pt x="17757231" y="13773150"/>
                </a:cubicBezTo>
                <a:lnTo>
                  <a:pt x="17745327" y="13773150"/>
                </a:lnTo>
                <a:cubicBezTo>
                  <a:pt x="17745327" y="13773150"/>
                  <a:pt x="17739083" y="13782748"/>
                  <a:pt x="17735803" y="13787437"/>
                </a:cubicBezTo>
                <a:cubicBezTo>
                  <a:pt x="17733523" y="13790688"/>
                  <a:pt x="17730627" y="13793516"/>
                  <a:pt x="17728657" y="13796962"/>
                </a:cubicBezTo>
                <a:cubicBezTo>
                  <a:pt x="17727141" y="13799616"/>
                  <a:pt x="17724409" y="13811574"/>
                  <a:pt x="17723893" y="13813631"/>
                </a:cubicBezTo>
                <a:lnTo>
                  <a:pt x="17719131" y="13820775"/>
                </a:lnTo>
                <a:cubicBezTo>
                  <a:pt x="17717739" y="13822863"/>
                  <a:pt x="17717543" y="13825537"/>
                  <a:pt x="17716751" y="13827918"/>
                </a:cubicBezTo>
                <a:lnTo>
                  <a:pt x="17711987" y="13842206"/>
                </a:lnTo>
                <a:cubicBezTo>
                  <a:pt x="17710399" y="13846968"/>
                  <a:pt x="17708151" y="13851559"/>
                  <a:pt x="17707227" y="13856493"/>
                </a:cubicBezTo>
                <a:cubicBezTo>
                  <a:pt x="17703683" y="13875396"/>
                  <a:pt x="17702527" y="13942902"/>
                  <a:pt x="17702463" y="13944600"/>
                </a:cubicBezTo>
                <a:lnTo>
                  <a:pt x="17704843" y="13951743"/>
                </a:lnTo>
                <a:cubicBezTo>
                  <a:pt x="17717127" y="13988588"/>
                  <a:pt x="17703051" y="13950543"/>
                  <a:pt x="17714369" y="13973175"/>
                </a:cubicBezTo>
                <a:cubicBezTo>
                  <a:pt x="17715491" y="13975420"/>
                  <a:pt x="17715627" y="13978073"/>
                  <a:pt x="17716751" y="13980318"/>
                </a:cubicBezTo>
                <a:cubicBezTo>
                  <a:pt x="17718031" y="13982878"/>
                  <a:pt x="17719927" y="13985081"/>
                  <a:pt x="17721513" y="13987462"/>
                </a:cubicBezTo>
                <a:cubicBezTo>
                  <a:pt x="17722905" y="13989551"/>
                  <a:pt x="17723099" y="13992225"/>
                  <a:pt x="17723893" y="13994606"/>
                </a:cubicBezTo>
                <a:cubicBezTo>
                  <a:pt x="17725481" y="13999368"/>
                  <a:pt x="17727603" y="14003984"/>
                  <a:pt x="17728657" y="14008893"/>
                </a:cubicBezTo>
                <a:cubicBezTo>
                  <a:pt x="17729921" y="14014790"/>
                  <a:pt x="17733027" y="14047838"/>
                  <a:pt x="17733419" y="14051756"/>
                </a:cubicBezTo>
                <a:cubicBezTo>
                  <a:pt x="17734211" y="14054137"/>
                  <a:pt x="17735111" y="14056486"/>
                  <a:pt x="17735803" y="14058900"/>
                </a:cubicBezTo>
                <a:cubicBezTo>
                  <a:pt x="17741787" y="14079848"/>
                  <a:pt x="17734851" y="14058428"/>
                  <a:pt x="17740563" y="14075568"/>
                </a:cubicBezTo>
                <a:cubicBezTo>
                  <a:pt x="17742943" y="14077156"/>
                  <a:pt x="17745075" y="14079204"/>
                  <a:pt x="17747707" y="14080331"/>
                </a:cubicBezTo>
                <a:cubicBezTo>
                  <a:pt x="17757871" y="14084688"/>
                  <a:pt x="17788583" y="14084951"/>
                  <a:pt x="17790569" y="14085093"/>
                </a:cubicBezTo>
                <a:lnTo>
                  <a:pt x="17804857" y="14080331"/>
                </a:lnTo>
                <a:cubicBezTo>
                  <a:pt x="17807571" y="14079426"/>
                  <a:pt x="17808031" y="14075568"/>
                  <a:pt x="17809619" y="14073187"/>
                </a:cubicBezTo>
                <a:cubicBezTo>
                  <a:pt x="17812793" y="14068425"/>
                  <a:pt x="17815863" y="14063589"/>
                  <a:pt x="17819143" y="14058900"/>
                </a:cubicBezTo>
                <a:cubicBezTo>
                  <a:pt x="17821419" y="14055649"/>
                  <a:pt x="17824319" y="14052821"/>
                  <a:pt x="17826287" y="14049375"/>
                </a:cubicBezTo>
                <a:cubicBezTo>
                  <a:pt x="17827531" y="14047196"/>
                  <a:pt x="17827547" y="14044476"/>
                  <a:pt x="17828669" y="14042231"/>
                </a:cubicBezTo>
                <a:cubicBezTo>
                  <a:pt x="17837903" y="14023766"/>
                  <a:pt x="17829827" y="14045899"/>
                  <a:pt x="17835813" y="14027943"/>
                </a:cubicBezTo>
                <a:cubicBezTo>
                  <a:pt x="17843359" y="14016623"/>
                  <a:pt x="17839671" y="14023515"/>
                  <a:pt x="17845337" y="14006512"/>
                </a:cubicBezTo>
                <a:cubicBezTo>
                  <a:pt x="17845337" y="14006512"/>
                  <a:pt x="17853975" y="13997898"/>
                  <a:pt x="17859627" y="13996987"/>
                </a:cubicBezTo>
                <a:cubicBezTo>
                  <a:pt x="17891935" y="13991776"/>
                  <a:pt x="17931499" y="13995256"/>
                  <a:pt x="17964399" y="13996987"/>
                </a:cubicBezTo>
                <a:cubicBezTo>
                  <a:pt x="17964399" y="13996987"/>
                  <a:pt x="17974099" y="13994264"/>
                  <a:pt x="17978687" y="13992225"/>
                </a:cubicBezTo>
                <a:cubicBezTo>
                  <a:pt x="17981303" y="13991063"/>
                  <a:pt x="17983271" y="13988742"/>
                  <a:pt x="17985831" y="13987462"/>
                </a:cubicBezTo>
                <a:cubicBezTo>
                  <a:pt x="17999615" y="13980570"/>
                  <a:pt x="17986579" y="13991480"/>
                  <a:pt x="18000119" y="13977937"/>
                </a:cubicBezTo>
                <a:cubicBezTo>
                  <a:pt x="18002499" y="13977143"/>
                  <a:pt x="18005303" y="13977124"/>
                  <a:pt x="18007263" y="13975556"/>
                </a:cubicBezTo>
                <a:cubicBezTo>
                  <a:pt x="18009499" y="13973768"/>
                  <a:pt x="18010363" y="13970741"/>
                  <a:pt x="18012027" y="13968412"/>
                </a:cubicBezTo>
                <a:cubicBezTo>
                  <a:pt x="18014333" y="13965183"/>
                  <a:pt x="18016787" y="13962062"/>
                  <a:pt x="18019167" y="13958887"/>
                </a:cubicBezTo>
                <a:cubicBezTo>
                  <a:pt x="18019167" y="13958887"/>
                  <a:pt x="18028471" y="13954723"/>
                  <a:pt x="18033457" y="13954125"/>
                </a:cubicBezTo>
                <a:cubicBezTo>
                  <a:pt x="18048451" y="13952326"/>
                  <a:pt x="18063619" y="13952537"/>
                  <a:pt x="18078699" y="13951743"/>
                </a:cubicBezTo>
                <a:lnTo>
                  <a:pt x="18085843" y="13954125"/>
                </a:lnTo>
                <a:cubicBezTo>
                  <a:pt x="18092051" y="13956196"/>
                  <a:pt x="18098743" y="13956650"/>
                  <a:pt x="18104895" y="13958887"/>
                </a:cubicBezTo>
                <a:cubicBezTo>
                  <a:pt x="18107583" y="13959865"/>
                  <a:pt x="18110249" y="13961415"/>
                  <a:pt x="18112039" y="13963650"/>
                </a:cubicBezTo>
                <a:cubicBezTo>
                  <a:pt x="18113605" y="13965610"/>
                  <a:pt x="18113811" y="13968358"/>
                  <a:pt x="18114419" y="13970793"/>
                </a:cubicBezTo>
                <a:cubicBezTo>
                  <a:pt x="18115401" y="13974720"/>
                  <a:pt x="18117913" y="13978808"/>
                  <a:pt x="18116799" y="13982700"/>
                </a:cubicBezTo>
                <a:cubicBezTo>
                  <a:pt x="18116015" y="13985452"/>
                  <a:pt x="18111987" y="13985799"/>
                  <a:pt x="18109659" y="13987462"/>
                </a:cubicBezTo>
                <a:cubicBezTo>
                  <a:pt x="18106427" y="13989769"/>
                  <a:pt x="18103307" y="13992225"/>
                  <a:pt x="18100131" y="13994606"/>
                </a:cubicBezTo>
                <a:cubicBezTo>
                  <a:pt x="18100131" y="13994606"/>
                  <a:pt x="18090431" y="13997329"/>
                  <a:pt x="18085843" y="13999368"/>
                </a:cubicBezTo>
                <a:cubicBezTo>
                  <a:pt x="18083229" y="14000530"/>
                  <a:pt x="18081083" y="14002543"/>
                  <a:pt x="18078699" y="14004131"/>
                </a:cubicBezTo>
                <a:cubicBezTo>
                  <a:pt x="18068843" y="14007417"/>
                  <a:pt x="18073643" y="14005120"/>
                  <a:pt x="18064411" y="14011275"/>
                </a:cubicBezTo>
                <a:cubicBezTo>
                  <a:pt x="18060235" y="14014060"/>
                  <a:pt x="18054887" y="14014450"/>
                  <a:pt x="18050125" y="14016037"/>
                </a:cubicBezTo>
                <a:cubicBezTo>
                  <a:pt x="18027295" y="14017559"/>
                  <a:pt x="18018197" y="14015146"/>
                  <a:pt x="18000119" y="14023181"/>
                </a:cubicBezTo>
                <a:cubicBezTo>
                  <a:pt x="17997503" y="14024343"/>
                  <a:pt x="17995535" y="14026663"/>
                  <a:pt x="17992975" y="14027943"/>
                </a:cubicBezTo>
                <a:cubicBezTo>
                  <a:pt x="17988277" y="14030293"/>
                  <a:pt x="17980041" y="14030022"/>
                  <a:pt x="17978687" y="14037468"/>
                </a:cubicBezTo>
                <a:cubicBezTo>
                  <a:pt x="17975987" y="14052327"/>
                  <a:pt x="17977099" y="14067631"/>
                  <a:pt x="17976307" y="14082712"/>
                </a:cubicBezTo>
                <a:cubicBezTo>
                  <a:pt x="17976307" y="14082712"/>
                  <a:pt x="17973583" y="14092412"/>
                  <a:pt x="17971543" y="14097000"/>
                </a:cubicBezTo>
                <a:cubicBezTo>
                  <a:pt x="17970383" y="14099615"/>
                  <a:pt x="17968063" y="14101583"/>
                  <a:pt x="17966783" y="14104143"/>
                </a:cubicBezTo>
                <a:cubicBezTo>
                  <a:pt x="17965659" y="14106388"/>
                  <a:pt x="17965195" y="14108906"/>
                  <a:pt x="17964399" y="14111287"/>
                </a:cubicBezTo>
                <a:cubicBezTo>
                  <a:pt x="17956851" y="14122608"/>
                  <a:pt x="17962351" y="14117526"/>
                  <a:pt x="17945351" y="14123193"/>
                </a:cubicBezTo>
                <a:cubicBezTo>
                  <a:pt x="17935031" y="14123987"/>
                  <a:pt x="17924663" y="14124291"/>
                  <a:pt x="17914395" y="14125575"/>
                </a:cubicBezTo>
                <a:cubicBezTo>
                  <a:pt x="17907295" y="14126462"/>
                  <a:pt x="17904679" y="14129614"/>
                  <a:pt x="17900107" y="14135100"/>
                </a:cubicBezTo>
                <a:cubicBezTo>
                  <a:pt x="17898275" y="14137298"/>
                  <a:pt x="17896471" y="14139613"/>
                  <a:pt x="17895343" y="14142243"/>
                </a:cubicBezTo>
                <a:cubicBezTo>
                  <a:pt x="17890987" y="14152407"/>
                  <a:pt x="17890723" y="14183121"/>
                  <a:pt x="17890583" y="14185106"/>
                </a:cubicBezTo>
                <a:lnTo>
                  <a:pt x="17892963" y="14192250"/>
                </a:lnTo>
                <a:lnTo>
                  <a:pt x="17900107" y="14213681"/>
                </a:lnTo>
                <a:cubicBezTo>
                  <a:pt x="17906853" y="14233921"/>
                  <a:pt x="17907053" y="14223007"/>
                  <a:pt x="17916775" y="14232731"/>
                </a:cubicBezTo>
                <a:cubicBezTo>
                  <a:pt x="17918799" y="14234755"/>
                  <a:pt x="17919951" y="14237494"/>
                  <a:pt x="17921537" y="14239875"/>
                </a:cubicBezTo>
                <a:cubicBezTo>
                  <a:pt x="17921537" y="14239875"/>
                  <a:pt x="17931307" y="14245886"/>
                  <a:pt x="17935825" y="14249400"/>
                </a:cubicBezTo>
                <a:cubicBezTo>
                  <a:pt x="17938483" y="14251467"/>
                  <a:pt x="17940383" y="14254387"/>
                  <a:pt x="17942969" y="14256543"/>
                </a:cubicBezTo>
                <a:cubicBezTo>
                  <a:pt x="17945167" y="14258375"/>
                  <a:pt x="17948089" y="14259282"/>
                  <a:pt x="17950113" y="14261306"/>
                </a:cubicBezTo>
                <a:cubicBezTo>
                  <a:pt x="17952137" y="14263330"/>
                  <a:pt x="17953043" y="14266251"/>
                  <a:pt x="17954875" y="14268450"/>
                </a:cubicBezTo>
                <a:cubicBezTo>
                  <a:pt x="17957031" y="14271037"/>
                  <a:pt x="17960151" y="14272791"/>
                  <a:pt x="17962019" y="14275593"/>
                </a:cubicBezTo>
                <a:cubicBezTo>
                  <a:pt x="17963179" y="14277331"/>
                  <a:pt x="17966735" y="14291397"/>
                  <a:pt x="17966783" y="14292262"/>
                </a:cubicBezTo>
                <a:cubicBezTo>
                  <a:pt x="17968201" y="14319224"/>
                  <a:pt x="17968369" y="14346237"/>
                  <a:pt x="17969163" y="14373225"/>
                </a:cubicBezTo>
                <a:lnTo>
                  <a:pt x="17971543" y="14380368"/>
                </a:lnTo>
                <a:lnTo>
                  <a:pt x="17976307" y="14394656"/>
                </a:lnTo>
                <a:cubicBezTo>
                  <a:pt x="17980843" y="14408262"/>
                  <a:pt x="17989235" y="14411211"/>
                  <a:pt x="18000119" y="14418468"/>
                </a:cubicBezTo>
                <a:cubicBezTo>
                  <a:pt x="18003295" y="14419262"/>
                  <a:pt x="18006495" y="14419951"/>
                  <a:pt x="18009643" y="14420850"/>
                </a:cubicBezTo>
                <a:cubicBezTo>
                  <a:pt x="18020647" y="14423994"/>
                  <a:pt x="18018279" y="14424225"/>
                  <a:pt x="18031075" y="14432756"/>
                </a:cubicBezTo>
                <a:lnTo>
                  <a:pt x="18038219" y="14435137"/>
                </a:lnTo>
                <a:cubicBezTo>
                  <a:pt x="18040933" y="14436042"/>
                  <a:pt x="18042983" y="14438312"/>
                  <a:pt x="18045363" y="14439900"/>
                </a:cubicBezTo>
                <a:lnTo>
                  <a:pt x="18059651" y="14449425"/>
                </a:lnTo>
                <a:cubicBezTo>
                  <a:pt x="18077599" y="14455408"/>
                  <a:pt x="18055479" y="14447338"/>
                  <a:pt x="18073937" y="14456568"/>
                </a:cubicBezTo>
                <a:cubicBezTo>
                  <a:pt x="18079963" y="14459580"/>
                  <a:pt x="18084059" y="14457175"/>
                  <a:pt x="18085843" y="14466093"/>
                </a:cubicBezTo>
                <a:cubicBezTo>
                  <a:pt x="18087719" y="14475465"/>
                  <a:pt x="18087431" y="14485143"/>
                  <a:pt x="18088227" y="14494668"/>
                </a:cubicBezTo>
                <a:lnTo>
                  <a:pt x="18085843" y="14501812"/>
                </a:lnTo>
                <a:lnTo>
                  <a:pt x="18083463" y="14508956"/>
                </a:lnTo>
                <a:cubicBezTo>
                  <a:pt x="18077795" y="14525958"/>
                  <a:pt x="18082879" y="14520458"/>
                  <a:pt x="18071555" y="14528006"/>
                </a:cubicBezTo>
                <a:lnTo>
                  <a:pt x="18033457" y="14530387"/>
                </a:lnTo>
                <a:cubicBezTo>
                  <a:pt x="18030951" y="14530544"/>
                  <a:pt x="18028695" y="14531974"/>
                  <a:pt x="18026311" y="14532768"/>
                </a:cubicBezTo>
                <a:cubicBezTo>
                  <a:pt x="18012827" y="14537264"/>
                  <a:pt x="18009097" y="14537115"/>
                  <a:pt x="17997739" y="14547056"/>
                </a:cubicBezTo>
                <a:cubicBezTo>
                  <a:pt x="17995583" y="14548941"/>
                  <a:pt x="17994563" y="14551819"/>
                  <a:pt x="17992975" y="14554200"/>
                </a:cubicBezTo>
                <a:cubicBezTo>
                  <a:pt x="17990595" y="14554994"/>
                  <a:pt x="17987921" y="14555189"/>
                  <a:pt x="17985831" y="14556581"/>
                </a:cubicBezTo>
                <a:cubicBezTo>
                  <a:pt x="17970027" y="14567116"/>
                  <a:pt x="17987131" y="14560695"/>
                  <a:pt x="17971543" y="14568487"/>
                </a:cubicBezTo>
                <a:cubicBezTo>
                  <a:pt x="17969299" y="14569609"/>
                  <a:pt x="17966783" y="14570074"/>
                  <a:pt x="17964399" y="14570868"/>
                </a:cubicBezTo>
                <a:cubicBezTo>
                  <a:pt x="17961685" y="14571773"/>
                  <a:pt x="17959639" y="14574043"/>
                  <a:pt x="17957257" y="14575631"/>
                </a:cubicBezTo>
                <a:lnTo>
                  <a:pt x="17950113" y="14580393"/>
                </a:lnTo>
                <a:cubicBezTo>
                  <a:pt x="17933445" y="14591504"/>
                  <a:pt x="17938999" y="14585156"/>
                  <a:pt x="17931063" y="14597062"/>
                </a:cubicBezTo>
                <a:cubicBezTo>
                  <a:pt x="17928681" y="14598650"/>
                  <a:pt x="17926479" y="14600545"/>
                  <a:pt x="17923919" y="14601825"/>
                </a:cubicBezTo>
                <a:cubicBezTo>
                  <a:pt x="17917271" y="14605150"/>
                  <a:pt x="17906247" y="14605710"/>
                  <a:pt x="17900107" y="14606587"/>
                </a:cubicBezTo>
                <a:cubicBezTo>
                  <a:pt x="17897727" y="14605793"/>
                  <a:pt x="17894923" y="14605774"/>
                  <a:pt x="17892963" y="14604206"/>
                </a:cubicBezTo>
                <a:cubicBezTo>
                  <a:pt x="17890727" y="14602418"/>
                  <a:pt x="17889479" y="14599622"/>
                  <a:pt x="17888199" y="14597062"/>
                </a:cubicBezTo>
                <a:cubicBezTo>
                  <a:pt x="17886295" y="14593250"/>
                  <a:pt x="17884457" y="14583961"/>
                  <a:pt x="17883439" y="14580393"/>
                </a:cubicBezTo>
                <a:cubicBezTo>
                  <a:pt x="17882747" y="14577980"/>
                  <a:pt x="17881851" y="14575631"/>
                  <a:pt x="17881055" y="14573250"/>
                </a:cubicBezTo>
                <a:lnTo>
                  <a:pt x="17876295" y="14566106"/>
                </a:lnTo>
                <a:cubicBezTo>
                  <a:pt x="17869949" y="14556590"/>
                  <a:pt x="17869909" y="14533959"/>
                  <a:pt x="17869151" y="14525625"/>
                </a:cubicBezTo>
                <a:cubicBezTo>
                  <a:pt x="17865489" y="14514642"/>
                  <a:pt x="17867259" y="14520942"/>
                  <a:pt x="17864387" y="14506575"/>
                </a:cubicBezTo>
                <a:cubicBezTo>
                  <a:pt x="17863403" y="14501652"/>
                  <a:pt x="17861213" y="14497050"/>
                  <a:pt x="17859627" y="14492287"/>
                </a:cubicBezTo>
                <a:cubicBezTo>
                  <a:pt x="17845975" y="14471811"/>
                  <a:pt x="17862343" y="14497718"/>
                  <a:pt x="17852483" y="14478000"/>
                </a:cubicBezTo>
                <a:cubicBezTo>
                  <a:pt x="17851203" y="14475440"/>
                  <a:pt x="17849307" y="14473237"/>
                  <a:pt x="17847719" y="14470856"/>
                </a:cubicBezTo>
                <a:cubicBezTo>
                  <a:pt x="17845337" y="14470062"/>
                  <a:pt x="17842663" y="14469867"/>
                  <a:pt x="17840575" y="14468475"/>
                </a:cubicBezTo>
                <a:cubicBezTo>
                  <a:pt x="17837775" y="14466607"/>
                  <a:pt x="17835587" y="14463918"/>
                  <a:pt x="17833431" y="14461331"/>
                </a:cubicBezTo>
                <a:cubicBezTo>
                  <a:pt x="17831599" y="14459132"/>
                  <a:pt x="17830089" y="14456672"/>
                  <a:pt x="17828669" y="14454187"/>
                </a:cubicBezTo>
                <a:cubicBezTo>
                  <a:pt x="17815531" y="14431194"/>
                  <a:pt x="17823251" y="14428947"/>
                  <a:pt x="17821527" y="14387512"/>
                </a:cubicBezTo>
                <a:cubicBezTo>
                  <a:pt x="17825895" y="14361294"/>
                  <a:pt x="17825523" y="14365452"/>
                  <a:pt x="17828669" y="14325600"/>
                </a:cubicBezTo>
                <a:cubicBezTo>
                  <a:pt x="17832091" y="14282240"/>
                  <a:pt x="17832789" y="14294900"/>
                  <a:pt x="17828669" y="14266068"/>
                </a:cubicBezTo>
                <a:cubicBezTo>
                  <a:pt x="17827875" y="14263687"/>
                  <a:pt x="17827411" y="14261170"/>
                  <a:pt x="17826287" y="14258925"/>
                </a:cubicBezTo>
                <a:cubicBezTo>
                  <a:pt x="17820539" y="14247429"/>
                  <a:pt x="17816831" y="14248005"/>
                  <a:pt x="17800095" y="14249400"/>
                </a:cubicBezTo>
                <a:cubicBezTo>
                  <a:pt x="17797243" y="14249638"/>
                  <a:pt x="17795331" y="14252575"/>
                  <a:pt x="17792951" y="14254162"/>
                </a:cubicBezTo>
                <a:cubicBezTo>
                  <a:pt x="17790569" y="14254956"/>
                  <a:pt x="17787895" y="14255151"/>
                  <a:pt x="17785807" y="14256543"/>
                </a:cubicBezTo>
                <a:cubicBezTo>
                  <a:pt x="17777979" y="14261762"/>
                  <a:pt x="17779395" y="14264241"/>
                  <a:pt x="17773899" y="14270831"/>
                </a:cubicBezTo>
                <a:cubicBezTo>
                  <a:pt x="17771745" y="14273418"/>
                  <a:pt x="17769139" y="14275594"/>
                  <a:pt x="17766755" y="14277975"/>
                </a:cubicBezTo>
                <a:cubicBezTo>
                  <a:pt x="17764733" y="14279999"/>
                  <a:pt x="17763581" y="14282737"/>
                  <a:pt x="17761995" y="14285118"/>
                </a:cubicBezTo>
                <a:cubicBezTo>
                  <a:pt x="17751079" y="14301492"/>
                  <a:pt x="17754279" y="14293977"/>
                  <a:pt x="17750087" y="14306550"/>
                </a:cubicBezTo>
                <a:lnTo>
                  <a:pt x="17742943" y="14313693"/>
                </a:lnTo>
                <a:cubicBezTo>
                  <a:pt x="17738315" y="14318321"/>
                  <a:pt x="17739903" y="14326428"/>
                  <a:pt x="17738183" y="14332743"/>
                </a:cubicBezTo>
                <a:cubicBezTo>
                  <a:pt x="17730901" y="14359444"/>
                  <a:pt x="17733419" y="14312614"/>
                  <a:pt x="17733419" y="14389893"/>
                </a:cubicBezTo>
                <a:cubicBezTo>
                  <a:pt x="17733419" y="14438850"/>
                  <a:pt x="17736361" y="14515659"/>
                  <a:pt x="17738183" y="14568487"/>
                </a:cubicBezTo>
                <a:cubicBezTo>
                  <a:pt x="17738975" y="14575631"/>
                  <a:pt x="17739379" y="14582828"/>
                  <a:pt x="17740563" y="14589918"/>
                </a:cubicBezTo>
                <a:cubicBezTo>
                  <a:pt x="17740975" y="14592394"/>
                  <a:pt x="17742765" y="14594558"/>
                  <a:pt x="17742943" y="14597062"/>
                </a:cubicBezTo>
                <a:cubicBezTo>
                  <a:pt x="17744359" y="14616871"/>
                  <a:pt x="17744531" y="14636749"/>
                  <a:pt x="17745327" y="14656593"/>
                </a:cubicBezTo>
                <a:cubicBezTo>
                  <a:pt x="17745327" y="14656593"/>
                  <a:pt x="17742603" y="14666293"/>
                  <a:pt x="17740563" y="14670881"/>
                </a:cubicBezTo>
                <a:cubicBezTo>
                  <a:pt x="17739403" y="14673496"/>
                  <a:pt x="17737387" y="14675644"/>
                  <a:pt x="17735803" y="14678025"/>
                </a:cubicBezTo>
                <a:lnTo>
                  <a:pt x="17728657" y="14682787"/>
                </a:lnTo>
                <a:cubicBezTo>
                  <a:pt x="17724255" y="14685720"/>
                  <a:pt x="17720539" y="14700768"/>
                  <a:pt x="17711987" y="14701837"/>
                </a:cubicBezTo>
                <a:cubicBezTo>
                  <a:pt x="17695427" y="14703907"/>
                  <a:pt x="17678651" y="14703424"/>
                  <a:pt x="17661983" y="14704218"/>
                </a:cubicBezTo>
                <a:cubicBezTo>
                  <a:pt x="17658013" y="14703424"/>
                  <a:pt x="17653867" y="14703258"/>
                  <a:pt x="17650075" y="14701837"/>
                </a:cubicBezTo>
                <a:cubicBezTo>
                  <a:pt x="17647395" y="14700832"/>
                  <a:pt x="17645417" y="14698495"/>
                  <a:pt x="17642931" y="14697075"/>
                </a:cubicBezTo>
                <a:cubicBezTo>
                  <a:pt x="17639851" y="14695314"/>
                  <a:pt x="17636671" y="14693710"/>
                  <a:pt x="17633407" y="14692312"/>
                </a:cubicBezTo>
                <a:cubicBezTo>
                  <a:pt x="17631099" y="14691323"/>
                  <a:pt x="17628223" y="14691499"/>
                  <a:pt x="17626263" y="14689931"/>
                </a:cubicBezTo>
                <a:cubicBezTo>
                  <a:pt x="17624027" y="14688143"/>
                  <a:pt x="17623087" y="14685168"/>
                  <a:pt x="17621499" y="14682787"/>
                </a:cubicBezTo>
                <a:cubicBezTo>
                  <a:pt x="17621499" y="14682787"/>
                  <a:pt x="17611521" y="14677031"/>
                  <a:pt x="17607213" y="14673262"/>
                </a:cubicBezTo>
                <a:cubicBezTo>
                  <a:pt x="17605059" y="14671377"/>
                  <a:pt x="17603731" y="14668678"/>
                  <a:pt x="17602451" y="14666118"/>
                </a:cubicBezTo>
                <a:cubicBezTo>
                  <a:pt x="17601327" y="14663873"/>
                  <a:pt x="17600295" y="14661475"/>
                  <a:pt x="17600069" y="14658975"/>
                </a:cubicBezTo>
                <a:cubicBezTo>
                  <a:pt x="17598703" y="14643935"/>
                  <a:pt x="17598483" y="14628812"/>
                  <a:pt x="17597687" y="14613731"/>
                </a:cubicBezTo>
                <a:cubicBezTo>
                  <a:pt x="17598483" y="14608175"/>
                  <a:pt x="17598967" y="14602566"/>
                  <a:pt x="17600069" y="14597062"/>
                </a:cubicBezTo>
                <a:cubicBezTo>
                  <a:pt x="17600563" y="14594601"/>
                  <a:pt x="17602351" y="14592426"/>
                  <a:pt x="17602451" y="14589918"/>
                </a:cubicBezTo>
                <a:cubicBezTo>
                  <a:pt x="17603943" y="14552633"/>
                  <a:pt x="17604039" y="14515306"/>
                  <a:pt x="17604831" y="14478000"/>
                </a:cubicBezTo>
                <a:cubicBezTo>
                  <a:pt x="17608871" y="14457804"/>
                  <a:pt x="17609593" y="14456963"/>
                  <a:pt x="17609593" y="14427993"/>
                </a:cubicBezTo>
                <a:cubicBezTo>
                  <a:pt x="17609593" y="14413684"/>
                  <a:pt x="17608007" y="14399418"/>
                  <a:pt x="17607213" y="14385131"/>
                </a:cubicBezTo>
                <a:lnTo>
                  <a:pt x="17602451" y="14377987"/>
                </a:lnTo>
                <a:lnTo>
                  <a:pt x="17592927" y="14363700"/>
                </a:lnTo>
                <a:cubicBezTo>
                  <a:pt x="17581605" y="14356152"/>
                  <a:pt x="17588497" y="14359842"/>
                  <a:pt x="17571495" y="14354175"/>
                </a:cubicBezTo>
                <a:cubicBezTo>
                  <a:pt x="17556411" y="14353381"/>
                  <a:pt x="17541291" y="14353160"/>
                  <a:pt x="17526251" y="14351793"/>
                </a:cubicBezTo>
                <a:cubicBezTo>
                  <a:pt x="17520287" y="14351251"/>
                  <a:pt x="17506117" y="14342484"/>
                  <a:pt x="17504819" y="14339887"/>
                </a:cubicBezTo>
                <a:cubicBezTo>
                  <a:pt x="17501251" y="14332752"/>
                  <a:pt x="17501827" y="14324028"/>
                  <a:pt x="17502439" y="14316075"/>
                </a:cubicBezTo>
                <a:cubicBezTo>
                  <a:pt x="17502657" y="14313221"/>
                  <a:pt x="17505611" y="14311312"/>
                  <a:pt x="17507199" y="14308931"/>
                </a:cubicBezTo>
                <a:cubicBezTo>
                  <a:pt x="17509583" y="14307343"/>
                  <a:pt x="17512555" y="14306403"/>
                  <a:pt x="17514343" y="14304168"/>
                </a:cubicBezTo>
                <a:cubicBezTo>
                  <a:pt x="17515911" y="14302208"/>
                  <a:pt x="17515931" y="14299406"/>
                  <a:pt x="17516727" y="14297025"/>
                </a:cubicBezTo>
                <a:cubicBezTo>
                  <a:pt x="17518535" y="14291595"/>
                  <a:pt x="17522737" y="14287255"/>
                  <a:pt x="17526251" y="14282737"/>
                </a:cubicBezTo>
                <a:cubicBezTo>
                  <a:pt x="17528319" y="14280079"/>
                  <a:pt x="17531015" y="14277974"/>
                  <a:pt x="17533395" y="14275593"/>
                </a:cubicBezTo>
                <a:cubicBezTo>
                  <a:pt x="17537441" y="14271545"/>
                  <a:pt x="17539743" y="14266068"/>
                  <a:pt x="17542919" y="14261306"/>
                </a:cubicBezTo>
                <a:cubicBezTo>
                  <a:pt x="17561967" y="14248607"/>
                  <a:pt x="17538955" y="14265272"/>
                  <a:pt x="17554827" y="14249400"/>
                </a:cubicBezTo>
                <a:cubicBezTo>
                  <a:pt x="17570699" y="14233528"/>
                  <a:pt x="17554033" y="14256541"/>
                  <a:pt x="17566731" y="14237493"/>
                </a:cubicBezTo>
                <a:cubicBezTo>
                  <a:pt x="17578935" y="14229359"/>
                  <a:pt x="17571425" y="14236477"/>
                  <a:pt x="17578639" y="14218443"/>
                </a:cubicBezTo>
                <a:cubicBezTo>
                  <a:pt x="17579955" y="14215147"/>
                  <a:pt x="17582003" y="14212181"/>
                  <a:pt x="17583401" y="14208918"/>
                </a:cubicBezTo>
                <a:cubicBezTo>
                  <a:pt x="17584391" y="14206611"/>
                  <a:pt x="17585173" y="14204210"/>
                  <a:pt x="17585783" y="14201775"/>
                </a:cubicBezTo>
                <a:cubicBezTo>
                  <a:pt x="17594625" y="14166401"/>
                  <a:pt x="17590031" y="14109480"/>
                  <a:pt x="17590543" y="14087475"/>
                </a:cubicBezTo>
                <a:cubicBezTo>
                  <a:pt x="17586007" y="14037548"/>
                  <a:pt x="17585783" y="14041441"/>
                  <a:pt x="17585783" y="13966031"/>
                </a:cubicBezTo>
                <a:cubicBezTo>
                  <a:pt x="17585783" y="13961203"/>
                  <a:pt x="17587369" y="13956506"/>
                  <a:pt x="17588163" y="13951743"/>
                </a:cubicBezTo>
                <a:cubicBezTo>
                  <a:pt x="17588163" y="13951743"/>
                  <a:pt x="17591483" y="13942264"/>
                  <a:pt x="17592927" y="13937456"/>
                </a:cubicBezTo>
                <a:cubicBezTo>
                  <a:pt x="17593867" y="13934321"/>
                  <a:pt x="17594407" y="13931078"/>
                  <a:pt x="17595307" y="13927931"/>
                </a:cubicBezTo>
                <a:cubicBezTo>
                  <a:pt x="17595997" y="13925517"/>
                  <a:pt x="17597307" y="13923268"/>
                  <a:pt x="17597687" y="13920787"/>
                </a:cubicBezTo>
                <a:cubicBezTo>
                  <a:pt x="17598901" y="13912903"/>
                  <a:pt x="17599275" y="13904912"/>
                  <a:pt x="17600069" y="13896975"/>
                </a:cubicBezTo>
                <a:lnTo>
                  <a:pt x="17597687" y="13875543"/>
                </a:lnTo>
                <a:cubicBezTo>
                  <a:pt x="17592531" y="13867209"/>
                  <a:pt x="17599171" y="13869165"/>
                  <a:pt x="17600069" y="13866018"/>
                </a:cubicBezTo>
                <a:cubicBezTo>
                  <a:pt x="17600759" y="13863605"/>
                  <a:pt x="17601907" y="13861325"/>
                  <a:pt x="17602451" y="13858875"/>
                </a:cubicBezTo>
                <a:cubicBezTo>
                  <a:pt x="17608043" y="13833716"/>
                  <a:pt x="17601851" y="13853532"/>
                  <a:pt x="17607213" y="13837443"/>
                </a:cubicBezTo>
                <a:cubicBezTo>
                  <a:pt x="17613371" y="13828212"/>
                  <a:pt x="17611071" y="13833015"/>
                  <a:pt x="17614355" y="13823156"/>
                </a:cubicBezTo>
                <a:cubicBezTo>
                  <a:pt x="17615263" y="13820441"/>
                  <a:pt x="17617531" y="13818393"/>
                  <a:pt x="17619119" y="13816012"/>
                </a:cubicBezTo>
                <a:cubicBezTo>
                  <a:pt x="17622295" y="13811250"/>
                  <a:pt x="17625863" y="13806728"/>
                  <a:pt x="17628643" y="13801725"/>
                </a:cubicBezTo>
                <a:cubicBezTo>
                  <a:pt x="17629863" y="13799531"/>
                  <a:pt x="17629903" y="13796826"/>
                  <a:pt x="17631027" y="13794581"/>
                </a:cubicBezTo>
                <a:cubicBezTo>
                  <a:pt x="17638819" y="13778996"/>
                  <a:pt x="17632395" y="13796096"/>
                  <a:pt x="17642931" y="13780293"/>
                </a:cubicBezTo>
                <a:cubicBezTo>
                  <a:pt x="17644323" y="13778205"/>
                  <a:pt x="17644519" y="13775531"/>
                  <a:pt x="17645315" y="13773150"/>
                </a:cubicBezTo>
                <a:cubicBezTo>
                  <a:pt x="17655651" y="13769703"/>
                  <a:pt x="17650683" y="13772543"/>
                  <a:pt x="17659599" y="13763625"/>
                </a:cubicBezTo>
                <a:cubicBezTo>
                  <a:pt x="17663651" y="13759578"/>
                  <a:pt x="17669127" y="13757275"/>
                  <a:pt x="17673887" y="13754100"/>
                </a:cubicBezTo>
                <a:cubicBezTo>
                  <a:pt x="17676267" y="13752512"/>
                  <a:pt x="17677063" y="13749337"/>
                  <a:pt x="17678651" y="13746956"/>
                </a:cubicBezTo>
                <a:cubicBezTo>
                  <a:pt x="17690959" y="13728492"/>
                  <a:pt x="17686367" y="13738097"/>
                  <a:pt x="17692939" y="13718381"/>
                </a:cubicBezTo>
                <a:lnTo>
                  <a:pt x="17697701" y="13711237"/>
                </a:lnTo>
                <a:cubicBezTo>
                  <a:pt x="17700875" y="13706475"/>
                  <a:pt x="17703943" y="13701639"/>
                  <a:pt x="17707227" y="13696950"/>
                </a:cubicBezTo>
                <a:cubicBezTo>
                  <a:pt x="17709503" y="13693699"/>
                  <a:pt x="17712063" y="13690654"/>
                  <a:pt x="17714369" y="13687425"/>
                </a:cubicBezTo>
                <a:cubicBezTo>
                  <a:pt x="17719877" y="13679713"/>
                  <a:pt x="17718431" y="13679676"/>
                  <a:pt x="17726275" y="13673137"/>
                </a:cubicBezTo>
                <a:cubicBezTo>
                  <a:pt x="17728475" y="13671305"/>
                  <a:pt x="17730935" y="13669795"/>
                  <a:pt x="17733419" y="13668375"/>
                </a:cubicBezTo>
                <a:cubicBezTo>
                  <a:pt x="17736499" y="13666614"/>
                  <a:pt x="17740219" y="13665885"/>
                  <a:pt x="17742943" y="13663612"/>
                </a:cubicBezTo>
                <a:cubicBezTo>
                  <a:pt x="17745143" y="13661780"/>
                  <a:pt x="17746119" y="13658849"/>
                  <a:pt x="17747707" y="13656468"/>
                </a:cubicBezTo>
                <a:lnTo>
                  <a:pt x="17754851" y="13654087"/>
                </a:lnTo>
                <a:cubicBezTo>
                  <a:pt x="17757567" y="13653182"/>
                  <a:pt x="17759611" y="13650912"/>
                  <a:pt x="17761995" y="13649325"/>
                </a:cubicBezTo>
                <a:lnTo>
                  <a:pt x="17783427" y="13635037"/>
                </a:lnTo>
                <a:cubicBezTo>
                  <a:pt x="17783427" y="13635037"/>
                  <a:pt x="17792721" y="13630810"/>
                  <a:pt x="17797713" y="13630275"/>
                </a:cubicBezTo>
                <a:cubicBezTo>
                  <a:pt x="17815095" y="13628413"/>
                  <a:pt x="17832639" y="13628687"/>
                  <a:pt x="17850103" y="13627893"/>
                </a:cubicBezTo>
                <a:cubicBezTo>
                  <a:pt x="17862037" y="13633862"/>
                  <a:pt x="17859197" y="13633003"/>
                  <a:pt x="17873911" y="13637418"/>
                </a:cubicBezTo>
                <a:cubicBezTo>
                  <a:pt x="17877723" y="13638561"/>
                  <a:pt x="17886585" y="13640183"/>
                  <a:pt x="17890583" y="13642181"/>
                </a:cubicBezTo>
                <a:cubicBezTo>
                  <a:pt x="17893143" y="13643461"/>
                  <a:pt x="17895167" y="13645663"/>
                  <a:pt x="17897727" y="13646943"/>
                </a:cubicBezTo>
                <a:cubicBezTo>
                  <a:pt x="17899971" y="13648066"/>
                  <a:pt x="17902623" y="13648202"/>
                  <a:pt x="17904867" y="13649325"/>
                </a:cubicBezTo>
                <a:cubicBezTo>
                  <a:pt x="17907427" y="13650605"/>
                  <a:pt x="17909631" y="13652500"/>
                  <a:pt x="17912011" y="13654087"/>
                </a:cubicBezTo>
                <a:cubicBezTo>
                  <a:pt x="17918617" y="13658490"/>
                  <a:pt x="17924643" y="13663706"/>
                  <a:pt x="17931063" y="13668375"/>
                </a:cubicBezTo>
                <a:cubicBezTo>
                  <a:pt x="17933379" y="13670058"/>
                  <a:pt x="17935647" y="13671857"/>
                  <a:pt x="17938207" y="13673137"/>
                </a:cubicBezTo>
                <a:cubicBezTo>
                  <a:pt x="17944067" y="13676067"/>
                  <a:pt x="17954155" y="13676986"/>
                  <a:pt x="17959639" y="13677900"/>
                </a:cubicBezTo>
                <a:cubicBezTo>
                  <a:pt x="17990695" y="13683076"/>
                  <a:pt x="17979051" y="13679608"/>
                  <a:pt x="17995359" y="13685043"/>
                </a:cubicBezTo>
                <a:cubicBezTo>
                  <a:pt x="18002775" y="13685868"/>
                  <a:pt x="18024971" y="13688109"/>
                  <a:pt x="18033457" y="13689806"/>
                </a:cubicBezTo>
                <a:cubicBezTo>
                  <a:pt x="18035919" y="13690298"/>
                  <a:pt x="18038219" y="13691393"/>
                  <a:pt x="18040601" y="13692187"/>
                </a:cubicBezTo>
                <a:cubicBezTo>
                  <a:pt x="18046951" y="13692981"/>
                  <a:pt x="18053283" y="13693931"/>
                  <a:pt x="18059651" y="13694568"/>
                </a:cubicBezTo>
                <a:cubicBezTo>
                  <a:pt x="18069163" y="13695519"/>
                  <a:pt x="18078743" y="13695764"/>
                  <a:pt x="18088227" y="13696950"/>
                </a:cubicBezTo>
                <a:cubicBezTo>
                  <a:pt x="18091473" y="13697356"/>
                  <a:pt x="18094487" y="13699098"/>
                  <a:pt x="18097751" y="13699331"/>
                </a:cubicBezTo>
                <a:cubicBezTo>
                  <a:pt x="18116767" y="13700689"/>
                  <a:pt x="18135851" y="13700918"/>
                  <a:pt x="18154901" y="13701712"/>
                </a:cubicBezTo>
                <a:lnTo>
                  <a:pt x="18169187" y="13699331"/>
                </a:lnTo>
                <a:cubicBezTo>
                  <a:pt x="18171663" y="13698918"/>
                  <a:pt x="18173951" y="13697744"/>
                  <a:pt x="18176331" y="13696950"/>
                </a:cubicBezTo>
                <a:lnTo>
                  <a:pt x="18190619" y="13692187"/>
                </a:lnTo>
                <a:cubicBezTo>
                  <a:pt x="18207623" y="13686520"/>
                  <a:pt x="18200729" y="13690210"/>
                  <a:pt x="18212051" y="13682662"/>
                </a:cubicBezTo>
                <a:cubicBezTo>
                  <a:pt x="18216759" y="13681093"/>
                  <a:pt x="18222979" y="13679715"/>
                  <a:pt x="18226337" y="13675518"/>
                </a:cubicBezTo>
                <a:cubicBezTo>
                  <a:pt x="18227905" y="13673558"/>
                  <a:pt x="18227925" y="13670756"/>
                  <a:pt x="18228719" y="13668375"/>
                </a:cubicBezTo>
                <a:cubicBezTo>
                  <a:pt x="18240623" y="13660437"/>
                  <a:pt x="18234275" y="13665993"/>
                  <a:pt x="18245387" y="13649325"/>
                </a:cubicBezTo>
                <a:cubicBezTo>
                  <a:pt x="18263347" y="13643337"/>
                  <a:pt x="18241907" y="13652110"/>
                  <a:pt x="18257295" y="13639800"/>
                </a:cubicBezTo>
                <a:cubicBezTo>
                  <a:pt x="18268839" y="13630564"/>
                  <a:pt x="18261623" y="13645859"/>
                  <a:pt x="18266819" y="13630275"/>
                </a:cubicBezTo>
                <a:cubicBezTo>
                  <a:pt x="18269199" y="13627894"/>
                  <a:pt x="18272095" y="13625933"/>
                  <a:pt x="18273963" y="13623131"/>
                </a:cubicBezTo>
                <a:cubicBezTo>
                  <a:pt x="18275355" y="13621042"/>
                  <a:pt x="18274775" y="13617947"/>
                  <a:pt x="18276343" y="13615987"/>
                </a:cubicBezTo>
                <a:cubicBezTo>
                  <a:pt x="18288653" y="13600600"/>
                  <a:pt x="18279883" y="13622038"/>
                  <a:pt x="18285869" y="13604081"/>
                </a:cubicBezTo>
                <a:cubicBezTo>
                  <a:pt x="18289711" y="13602159"/>
                  <a:pt x="18297631" y="13597638"/>
                  <a:pt x="18302537" y="13596937"/>
                </a:cubicBezTo>
                <a:cubicBezTo>
                  <a:pt x="18329703" y="13593057"/>
                  <a:pt x="18327763" y="13594468"/>
                  <a:pt x="18354927" y="13596937"/>
                </a:cubicBezTo>
                <a:cubicBezTo>
                  <a:pt x="18354527" y="13594556"/>
                  <a:pt x="18336779" y="13593159"/>
                  <a:pt x="18352543" y="13582650"/>
                </a:cubicBezTo>
                <a:close/>
                <a:moveTo>
                  <a:pt x="18757357" y="13530262"/>
                </a:moveTo>
                <a:cubicBezTo>
                  <a:pt x="18775315" y="13536247"/>
                  <a:pt x="18753179" y="13528173"/>
                  <a:pt x="18771643" y="13537406"/>
                </a:cubicBezTo>
                <a:cubicBezTo>
                  <a:pt x="18773889" y="13538529"/>
                  <a:pt x="18776407" y="13538993"/>
                  <a:pt x="18778787" y="13539787"/>
                </a:cubicBezTo>
                <a:lnTo>
                  <a:pt x="18783551" y="13554075"/>
                </a:lnTo>
                <a:lnTo>
                  <a:pt x="18785931" y="13561218"/>
                </a:lnTo>
                <a:cubicBezTo>
                  <a:pt x="18791631" y="13601117"/>
                  <a:pt x="18785931" y="13553827"/>
                  <a:pt x="18785931" y="13630275"/>
                </a:cubicBezTo>
                <a:cubicBezTo>
                  <a:pt x="18785931" y="13644355"/>
                  <a:pt x="18784211" y="13649268"/>
                  <a:pt x="18795455" y="13654087"/>
                </a:cubicBezTo>
                <a:cubicBezTo>
                  <a:pt x="18798465" y="13655376"/>
                  <a:pt x="18801807" y="13655674"/>
                  <a:pt x="18804983" y="13656468"/>
                </a:cubicBezTo>
                <a:cubicBezTo>
                  <a:pt x="18810539" y="13655674"/>
                  <a:pt x="18816915" y="13657100"/>
                  <a:pt x="18821651" y="13654087"/>
                </a:cubicBezTo>
                <a:cubicBezTo>
                  <a:pt x="18826479" y="13651014"/>
                  <a:pt x="18826415" y="13642975"/>
                  <a:pt x="18831175" y="13639800"/>
                </a:cubicBezTo>
                <a:cubicBezTo>
                  <a:pt x="18840407" y="13633644"/>
                  <a:pt x="18835603" y="13635942"/>
                  <a:pt x="18845463" y="13632656"/>
                </a:cubicBezTo>
                <a:cubicBezTo>
                  <a:pt x="18857369" y="13636625"/>
                  <a:pt x="18851811" y="13632655"/>
                  <a:pt x="18857367" y="13649325"/>
                </a:cubicBezTo>
                <a:lnTo>
                  <a:pt x="18859751" y="13656468"/>
                </a:lnTo>
                <a:cubicBezTo>
                  <a:pt x="18859549" y="13657876"/>
                  <a:pt x="18858011" y="13675748"/>
                  <a:pt x="18854987" y="13680281"/>
                </a:cubicBezTo>
                <a:cubicBezTo>
                  <a:pt x="18853119" y="13683083"/>
                  <a:pt x="18850223" y="13685044"/>
                  <a:pt x="18847843" y="13687425"/>
                </a:cubicBezTo>
                <a:cubicBezTo>
                  <a:pt x="18847051" y="13689806"/>
                  <a:pt x="18846683" y="13692374"/>
                  <a:pt x="18845463" y="13694568"/>
                </a:cubicBezTo>
                <a:cubicBezTo>
                  <a:pt x="18842683" y="13699572"/>
                  <a:pt x="18835939" y="13708856"/>
                  <a:pt x="18835939" y="13708856"/>
                </a:cubicBezTo>
                <a:cubicBezTo>
                  <a:pt x="18831339" y="13722653"/>
                  <a:pt x="18832339" y="13716410"/>
                  <a:pt x="18835939" y="13739812"/>
                </a:cubicBezTo>
                <a:cubicBezTo>
                  <a:pt x="18836319" y="13742293"/>
                  <a:pt x="18836543" y="13745181"/>
                  <a:pt x="18838319" y="13746956"/>
                </a:cubicBezTo>
                <a:cubicBezTo>
                  <a:pt x="18840095" y="13748731"/>
                  <a:pt x="18843083" y="13748543"/>
                  <a:pt x="18845463" y="13749337"/>
                </a:cubicBezTo>
                <a:cubicBezTo>
                  <a:pt x="18847843" y="13750925"/>
                  <a:pt x="18850047" y="13752820"/>
                  <a:pt x="18852607" y="13754100"/>
                </a:cubicBezTo>
                <a:cubicBezTo>
                  <a:pt x="18854851" y="13755223"/>
                  <a:pt x="18857823" y="13754874"/>
                  <a:pt x="18859751" y="13756481"/>
                </a:cubicBezTo>
                <a:cubicBezTo>
                  <a:pt x="18862799" y="13759022"/>
                  <a:pt x="18864513" y="13762831"/>
                  <a:pt x="18866895" y="13766006"/>
                </a:cubicBezTo>
                <a:cubicBezTo>
                  <a:pt x="18862563" y="13796317"/>
                  <a:pt x="18868413" y="13772494"/>
                  <a:pt x="18859751" y="13789818"/>
                </a:cubicBezTo>
                <a:cubicBezTo>
                  <a:pt x="18858627" y="13792063"/>
                  <a:pt x="18859143" y="13795187"/>
                  <a:pt x="18857367" y="13796962"/>
                </a:cubicBezTo>
                <a:cubicBezTo>
                  <a:pt x="18848137" y="13806194"/>
                  <a:pt x="18840415" y="13807376"/>
                  <a:pt x="18828795" y="13811250"/>
                </a:cubicBezTo>
                <a:cubicBezTo>
                  <a:pt x="18817811" y="13814911"/>
                  <a:pt x="18824111" y="13813139"/>
                  <a:pt x="18809743" y="13816012"/>
                </a:cubicBezTo>
                <a:cubicBezTo>
                  <a:pt x="18804681" y="13831204"/>
                  <a:pt x="18806823" y="13821597"/>
                  <a:pt x="18809743" y="13849350"/>
                </a:cubicBezTo>
                <a:cubicBezTo>
                  <a:pt x="18810415" y="13855714"/>
                  <a:pt x="18811379" y="13862044"/>
                  <a:pt x="18812127" y="13868400"/>
                </a:cubicBezTo>
                <a:cubicBezTo>
                  <a:pt x="18812967" y="13875538"/>
                  <a:pt x="18813099" y="13882783"/>
                  <a:pt x="18814507" y="13889831"/>
                </a:cubicBezTo>
                <a:cubicBezTo>
                  <a:pt x="18816935" y="13901976"/>
                  <a:pt x="18818331" y="13902710"/>
                  <a:pt x="18824031" y="13911262"/>
                </a:cubicBezTo>
                <a:cubicBezTo>
                  <a:pt x="18824827" y="13913643"/>
                  <a:pt x="18826411" y="13915896"/>
                  <a:pt x="18826411" y="13918406"/>
                </a:cubicBezTo>
                <a:cubicBezTo>
                  <a:pt x="18826411" y="13922453"/>
                  <a:pt x="18826275" y="13926945"/>
                  <a:pt x="18824031" y="13930312"/>
                </a:cubicBezTo>
                <a:cubicBezTo>
                  <a:pt x="18822639" y="13932401"/>
                  <a:pt x="18819389" y="13932485"/>
                  <a:pt x="18816887" y="13932693"/>
                </a:cubicBezTo>
                <a:cubicBezTo>
                  <a:pt x="18809767" y="13933286"/>
                  <a:pt x="18804983" y="13932693"/>
                  <a:pt x="18802599" y="13932693"/>
                </a:cubicBezTo>
                <a:cubicBezTo>
                  <a:pt x="18797045" y="13927931"/>
                  <a:pt x="18791731" y="13922868"/>
                  <a:pt x="18785931" y="13918406"/>
                </a:cubicBezTo>
                <a:cubicBezTo>
                  <a:pt x="18781395" y="13914916"/>
                  <a:pt x="18775691" y="13912929"/>
                  <a:pt x="18771643" y="13908881"/>
                </a:cubicBezTo>
                <a:cubicBezTo>
                  <a:pt x="18760455" y="13897689"/>
                  <a:pt x="18766369" y="13904539"/>
                  <a:pt x="18754975" y="13887450"/>
                </a:cubicBezTo>
                <a:cubicBezTo>
                  <a:pt x="18753387" y="13885069"/>
                  <a:pt x="18751493" y="13882866"/>
                  <a:pt x="18750213" y="13880306"/>
                </a:cubicBezTo>
                <a:cubicBezTo>
                  <a:pt x="18742893" y="13865665"/>
                  <a:pt x="18747415" y="13873729"/>
                  <a:pt x="18735927" y="13856493"/>
                </a:cubicBezTo>
                <a:lnTo>
                  <a:pt x="18731163" y="13849350"/>
                </a:lnTo>
                <a:cubicBezTo>
                  <a:pt x="18730367" y="13846969"/>
                  <a:pt x="18730001" y="13844400"/>
                  <a:pt x="18728783" y="13842206"/>
                </a:cubicBezTo>
                <a:cubicBezTo>
                  <a:pt x="18726003" y="13837202"/>
                  <a:pt x="18721067" y="13833348"/>
                  <a:pt x="18719257" y="13827918"/>
                </a:cubicBezTo>
                <a:cubicBezTo>
                  <a:pt x="18716583" y="13819902"/>
                  <a:pt x="18716823" y="13819492"/>
                  <a:pt x="18712115" y="13811250"/>
                </a:cubicBezTo>
                <a:cubicBezTo>
                  <a:pt x="18710693" y="13808765"/>
                  <a:pt x="18708515" y="13806721"/>
                  <a:pt x="18707351" y="13804106"/>
                </a:cubicBezTo>
                <a:cubicBezTo>
                  <a:pt x="18705311" y="13799518"/>
                  <a:pt x="18704175" y="13794581"/>
                  <a:pt x="18702587" y="13789818"/>
                </a:cubicBezTo>
                <a:lnTo>
                  <a:pt x="18695443" y="13768387"/>
                </a:lnTo>
                <a:lnTo>
                  <a:pt x="18685919" y="13739812"/>
                </a:lnTo>
                <a:lnTo>
                  <a:pt x="18683539" y="13732668"/>
                </a:lnTo>
                <a:lnTo>
                  <a:pt x="18681159" y="13725525"/>
                </a:lnTo>
                <a:cubicBezTo>
                  <a:pt x="18681951" y="13705681"/>
                  <a:pt x="18681423" y="13685740"/>
                  <a:pt x="18683539" y="13665993"/>
                </a:cubicBezTo>
                <a:cubicBezTo>
                  <a:pt x="18683843" y="13663147"/>
                  <a:pt x="18687139" y="13661465"/>
                  <a:pt x="18688299" y="13658850"/>
                </a:cubicBezTo>
                <a:cubicBezTo>
                  <a:pt x="18690339" y="13654262"/>
                  <a:pt x="18690279" y="13648739"/>
                  <a:pt x="18693063" y="13644562"/>
                </a:cubicBezTo>
                <a:lnTo>
                  <a:pt x="18702587" y="13630275"/>
                </a:lnTo>
                <a:cubicBezTo>
                  <a:pt x="18703383" y="13627894"/>
                  <a:pt x="18704279" y="13625545"/>
                  <a:pt x="18704971" y="13623131"/>
                </a:cubicBezTo>
                <a:cubicBezTo>
                  <a:pt x="18705867" y="13619984"/>
                  <a:pt x="18706203" y="13616670"/>
                  <a:pt x="18707351" y="13613606"/>
                </a:cubicBezTo>
                <a:cubicBezTo>
                  <a:pt x="18708595" y="13610282"/>
                  <a:pt x="18710795" y="13607377"/>
                  <a:pt x="18712115" y="13604081"/>
                </a:cubicBezTo>
                <a:cubicBezTo>
                  <a:pt x="18713975" y="13599420"/>
                  <a:pt x="18715287" y="13594556"/>
                  <a:pt x="18716875" y="13589793"/>
                </a:cubicBezTo>
                <a:cubicBezTo>
                  <a:pt x="18717669" y="13587412"/>
                  <a:pt x="18717865" y="13584738"/>
                  <a:pt x="18719257" y="13582650"/>
                </a:cubicBezTo>
                <a:lnTo>
                  <a:pt x="18728783" y="13568362"/>
                </a:lnTo>
                <a:cubicBezTo>
                  <a:pt x="18730367" y="13565981"/>
                  <a:pt x="18732639" y="13563933"/>
                  <a:pt x="18733543" y="13561218"/>
                </a:cubicBezTo>
                <a:cubicBezTo>
                  <a:pt x="18737737" y="13548645"/>
                  <a:pt x="18734531" y="13556165"/>
                  <a:pt x="18745451" y="13539787"/>
                </a:cubicBezTo>
                <a:cubicBezTo>
                  <a:pt x="18747039" y="13537406"/>
                  <a:pt x="18747499" y="13533548"/>
                  <a:pt x="18750213" y="13532643"/>
                </a:cubicBezTo>
                <a:close/>
                <a:moveTo>
                  <a:pt x="24814339" y="13511688"/>
                </a:moveTo>
                <a:cubicBezTo>
                  <a:pt x="24826963" y="13511688"/>
                  <a:pt x="24837199" y="13521923"/>
                  <a:pt x="24837199" y="13534548"/>
                </a:cubicBezTo>
                <a:cubicBezTo>
                  <a:pt x="24837199" y="13547173"/>
                  <a:pt x="24826963" y="13557408"/>
                  <a:pt x="24814339" y="13557408"/>
                </a:cubicBezTo>
                <a:cubicBezTo>
                  <a:pt x="24801715" y="13557408"/>
                  <a:pt x="24791479" y="13547173"/>
                  <a:pt x="24791479" y="13534548"/>
                </a:cubicBezTo>
                <a:cubicBezTo>
                  <a:pt x="24791479" y="13521923"/>
                  <a:pt x="24801715" y="13511688"/>
                  <a:pt x="24814339" y="13511688"/>
                </a:cubicBezTo>
                <a:close/>
                <a:moveTo>
                  <a:pt x="11797529" y="13486492"/>
                </a:moveTo>
                <a:cubicBezTo>
                  <a:pt x="11803303" y="13486544"/>
                  <a:pt x="11806845" y="13488487"/>
                  <a:pt x="11811068" y="13496925"/>
                </a:cubicBezTo>
                <a:cubicBezTo>
                  <a:pt x="11812190" y="13499170"/>
                  <a:pt x="11812654" y="13501687"/>
                  <a:pt x="11813447" y="13504068"/>
                </a:cubicBezTo>
                <a:cubicBezTo>
                  <a:pt x="11810255" y="13526403"/>
                  <a:pt x="11814180" y="13516067"/>
                  <a:pt x="11801543" y="13535025"/>
                </a:cubicBezTo>
                <a:cubicBezTo>
                  <a:pt x="11799955" y="13537406"/>
                  <a:pt x="11799159" y="13540581"/>
                  <a:pt x="11796779" y="13542168"/>
                </a:cubicBezTo>
                <a:lnTo>
                  <a:pt x="11782491" y="13551693"/>
                </a:lnTo>
                <a:cubicBezTo>
                  <a:pt x="11776340" y="13544515"/>
                  <a:pt x="11766597" y="13532285"/>
                  <a:pt x="11758681" y="13525500"/>
                </a:cubicBezTo>
                <a:cubicBezTo>
                  <a:pt x="11756508" y="13523637"/>
                  <a:pt x="11753918" y="13522325"/>
                  <a:pt x="11751537" y="13520737"/>
                </a:cubicBezTo>
                <a:cubicBezTo>
                  <a:pt x="11748807" y="13512546"/>
                  <a:pt x="11743556" y="13505322"/>
                  <a:pt x="11749153" y="13496925"/>
                </a:cubicBezTo>
                <a:cubicBezTo>
                  <a:pt x="11750743" y="13494544"/>
                  <a:pt x="11753683" y="13493324"/>
                  <a:pt x="11756297" y="13492162"/>
                </a:cubicBezTo>
                <a:cubicBezTo>
                  <a:pt x="11760885" y="13490123"/>
                  <a:pt x="11770586" y="13487400"/>
                  <a:pt x="11770586" y="13487400"/>
                </a:cubicBezTo>
                <a:cubicBezTo>
                  <a:pt x="11783740" y="13488277"/>
                  <a:pt x="11791752" y="13486439"/>
                  <a:pt x="11797529" y="13486492"/>
                </a:cubicBezTo>
                <a:close/>
                <a:moveTo>
                  <a:pt x="15903759" y="13441043"/>
                </a:moveTo>
                <a:cubicBezTo>
                  <a:pt x="15916385" y="13441043"/>
                  <a:pt x="15926619" y="13451278"/>
                  <a:pt x="15926619" y="13463903"/>
                </a:cubicBezTo>
                <a:cubicBezTo>
                  <a:pt x="15926619" y="13476528"/>
                  <a:pt x="15916385" y="13486763"/>
                  <a:pt x="15903759" y="13486763"/>
                </a:cubicBezTo>
                <a:cubicBezTo>
                  <a:pt x="15891137" y="13486763"/>
                  <a:pt x="15880899" y="13476528"/>
                  <a:pt x="15880899" y="13463903"/>
                </a:cubicBezTo>
                <a:cubicBezTo>
                  <a:pt x="15880899" y="13451278"/>
                  <a:pt x="15891137" y="13441043"/>
                  <a:pt x="15903759" y="13441043"/>
                </a:cubicBezTo>
                <a:close/>
                <a:moveTo>
                  <a:pt x="15815656" y="13426755"/>
                </a:moveTo>
                <a:cubicBezTo>
                  <a:pt x="15828279" y="13426755"/>
                  <a:pt x="15838517" y="13436990"/>
                  <a:pt x="15838517" y="13449615"/>
                </a:cubicBezTo>
                <a:cubicBezTo>
                  <a:pt x="15838517" y="13462240"/>
                  <a:pt x="15828279" y="13472475"/>
                  <a:pt x="15815656" y="13472475"/>
                </a:cubicBezTo>
                <a:cubicBezTo>
                  <a:pt x="15803028" y="13472475"/>
                  <a:pt x="15792796" y="13462240"/>
                  <a:pt x="15792796" y="13449615"/>
                </a:cubicBezTo>
                <a:cubicBezTo>
                  <a:pt x="15792796" y="13436990"/>
                  <a:pt x="15803028" y="13426755"/>
                  <a:pt x="15815656" y="13426755"/>
                </a:cubicBezTo>
                <a:close/>
                <a:moveTo>
                  <a:pt x="11639725" y="13421200"/>
                </a:moveTo>
                <a:cubicBezTo>
                  <a:pt x="11652349" y="13421200"/>
                  <a:pt x="11662584" y="13431435"/>
                  <a:pt x="11662584" y="13444060"/>
                </a:cubicBezTo>
                <a:cubicBezTo>
                  <a:pt x="11662584" y="13456685"/>
                  <a:pt x="11652349" y="13466920"/>
                  <a:pt x="11639725" y="13466920"/>
                </a:cubicBezTo>
                <a:cubicBezTo>
                  <a:pt x="11627099" y="13466920"/>
                  <a:pt x="11616865" y="13456685"/>
                  <a:pt x="11616865" y="13444060"/>
                </a:cubicBezTo>
                <a:cubicBezTo>
                  <a:pt x="11616865" y="13431435"/>
                  <a:pt x="11627099" y="13421200"/>
                  <a:pt x="11639725" y="13421200"/>
                </a:cubicBezTo>
                <a:close/>
                <a:moveTo>
                  <a:pt x="14451870" y="13420725"/>
                </a:moveTo>
                <a:cubicBezTo>
                  <a:pt x="14472505" y="13421519"/>
                  <a:pt x="14493220" y="13421178"/>
                  <a:pt x="14513779" y="13423106"/>
                </a:cubicBezTo>
                <a:cubicBezTo>
                  <a:pt x="14518779" y="13423575"/>
                  <a:pt x="14528070" y="13427868"/>
                  <a:pt x="14528070" y="13427868"/>
                </a:cubicBezTo>
                <a:cubicBezTo>
                  <a:pt x="14530449" y="13429456"/>
                  <a:pt x="14533421" y="13430396"/>
                  <a:pt x="14535210" y="13432631"/>
                </a:cubicBezTo>
                <a:cubicBezTo>
                  <a:pt x="14536779" y="13434591"/>
                  <a:pt x="14536201" y="13437686"/>
                  <a:pt x="14537593" y="13439775"/>
                </a:cubicBezTo>
                <a:cubicBezTo>
                  <a:pt x="14539462" y="13442577"/>
                  <a:pt x="14542354" y="13444537"/>
                  <a:pt x="14544738" y="13446918"/>
                </a:cubicBezTo>
                <a:cubicBezTo>
                  <a:pt x="14545529" y="13449299"/>
                  <a:pt x="14545550" y="13452102"/>
                  <a:pt x="14547117" y="13454062"/>
                </a:cubicBezTo>
                <a:cubicBezTo>
                  <a:pt x="14559429" y="13469451"/>
                  <a:pt x="14550657" y="13448012"/>
                  <a:pt x="14556645" y="13465968"/>
                </a:cubicBezTo>
                <a:cubicBezTo>
                  <a:pt x="14555905" y="13469668"/>
                  <a:pt x="14554951" y="13482293"/>
                  <a:pt x="14549501" y="13485018"/>
                </a:cubicBezTo>
                <a:cubicBezTo>
                  <a:pt x="14544476" y="13487531"/>
                  <a:pt x="14531642" y="13485018"/>
                  <a:pt x="14528070" y="13485018"/>
                </a:cubicBezTo>
                <a:cubicBezTo>
                  <a:pt x="14519339" y="13484224"/>
                  <a:pt x="14510507" y="13484160"/>
                  <a:pt x="14501874" y="13482637"/>
                </a:cubicBezTo>
                <a:cubicBezTo>
                  <a:pt x="14496932" y="13481765"/>
                  <a:pt x="14492351" y="13479463"/>
                  <a:pt x="14487588" y="13477875"/>
                </a:cubicBezTo>
                <a:lnTo>
                  <a:pt x="14480441" y="13475493"/>
                </a:lnTo>
                <a:cubicBezTo>
                  <a:pt x="14474838" y="13469888"/>
                  <a:pt x="14466608" y="13460724"/>
                  <a:pt x="14459013" y="13458825"/>
                </a:cubicBezTo>
                <a:cubicBezTo>
                  <a:pt x="14447052" y="13455834"/>
                  <a:pt x="14452590" y="13457478"/>
                  <a:pt x="14442345" y="13454062"/>
                </a:cubicBezTo>
                <a:cubicBezTo>
                  <a:pt x="14440755" y="13451681"/>
                  <a:pt x="14438860" y="13449478"/>
                  <a:pt x="14437582" y="13446918"/>
                </a:cubicBezTo>
                <a:cubicBezTo>
                  <a:pt x="14434673" y="13441105"/>
                  <a:pt x="14432860" y="13430880"/>
                  <a:pt x="14437582" y="13425487"/>
                </a:cubicBezTo>
                <a:cubicBezTo>
                  <a:pt x="14440887" y="13421709"/>
                  <a:pt x="14451870" y="13420725"/>
                  <a:pt x="14451870" y="13420725"/>
                </a:cubicBezTo>
                <a:close/>
                <a:moveTo>
                  <a:pt x="15863283" y="13383893"/>
                </a:moveTo>
                <a:cubicBezTo>
                  <a:pt x="15875905" y="13383893"/>
                  <a:pt x="15886143" y="13394128"/>
                  <a:pt x="15886143" y="13406753"/>
                </a:cubicBezTo>
                <a:cubicBezTo>
                  <a:pt x="15886143" y="13419378"/>
                  <a:pt x="15875905" y="13429613"/>
                  <a:pt x="15863283" y="13429613"/>
                </a:cubicBezTo>
                <a:cubicBezTo>
                  <a:pt x="15850658" y="13429613"/>
                  <a:pt x="15840423" y="13419378"/>
                  <a:pt x="15840423" y="13406753"/>
                </a:cubicBezTo>
                <a:cubicBezTo>
                  <a:pt x="15840423" y="13394128"/>
                  <a:pt x="15850658" y="13383893"/>
                  <a:pt x="15863283" y="13383893"/>
                </a:cubicBezTo>
                <a:close/>
                <a:moveTo>
                  <a:pt x="24816719" y="13349763"/>
                </a:moveTo>
                <a:cubicBezTo>
                  <a:pt x="24829347" y="13349763"/>
                  <a:pt x="24839579" y="13359998"/>
                  <a:pt x="24839579" y="13372623"/>
                </a:cubicBezTo>
                <a:cubicBezTo>
                  <a:pt x="24839579" y="13385248"/>
                  <a:pt x="24829347" y="13395483"/>
                  <a:pt x="24816719" y="13395483"/>
                </a:cubicBezTo>
                <a:cubicBezTo>
                  <a:pt x="24804095" y="13395483"/>
                  <a:pt x="24793859" y="13385248"/>
                  <a:pt x="24793859" y="13372623"/>
                </a:cubicBezTo>
                <a:cubicBezTo>
                  <a:pt x="24793859" y="13359998"/>
                  <a:pt x="24804095" y="13349763"/>
                  <a:pt x="24816719" y="13349763"/>
                </a:cubicBezTo>
                <a:close/>
                <a:moveTo>
                  <a:pt x="15779935" y="13348174"/>
                </a:moveTo>
                <a:cubicBezTo>
                  <a:pt x="15792562" y="13348174"/>
                  <a:pt x="15802795" y="13358409"/>
                  <a:pt x="15802795" y="13371034"/>
                </a:cubicBezTo>
                <a:cubicBezTo>
                  <a:pt x="15802795" y="13383659"/>
                  <a:pt x="15792562" y="13393894"/>
                  <a:pt x="15779935" y="13393894"/>
                </a:cubicBezTo>
                <a:cubicBezTo>
                  <a:pt x="15767311" y="13393894"/>
                  <a:pt x="15757075" y="13383659"/>
                  <a:pt x="15757075" y="13371034"/>
                </a:cubicBezTo>
                <a:cubicBezTo>
                  <a:pt x="15757075" y="13358409"/>
                  <a:pt x="15767311" y="13348174"/>
                  <a:pt x="15779935" y="13348174"/>
                </a:cubicBezTo>
                <a:close/>
                <a:moveTo>
                  <a:pt x="22399747" y="13285469"/>
                </a:moveTo>
                <a:cubicBezTo>
                  <a:pt x="22412371" y="13285469"/>
                  <a:pt x="22422607" y="13295704"/>
                  <a:pt x="22422607" y="13308329"/>
                </a:cubicBezTo>
                <a:cubicBezTo>
                  <a:pt x="22422607" y="13320954"/>
                  <a:pt x="22412371" y="13331189"/>
                  <a:pt x="22399747" y="13331189"/>
                </a:cubicBezTo>
                <a:cubicBezTo>
                  <a:pt x="22387123" y="13331189"/>
                  <a:pt x="22376887" y="13320954"/>
                  <a:pt x="22376887" y="13308329"/>
                </a:cubicBezTo>
                <a:cubicBezTo>
                  <a:pt x="22376887" y="13295704"/>
                  <a:pt x="22387123" y="13285469"/>
                  <a:pt x="22399747" y="13285469"/>
                </a:cubicBezTo>
                <a:close/>
                <a:moveTo>
                  <a:pt x="16508602" y="13224349"/>
                </a:moveTo>
                <a:cubicBezTo>
                  <a:pt x="16521228" y="13224349"/>
                  <a:pt x="16531462" y="13234584"/>
                  <a:pt x="16531462" y="13247209"/>
                </a:cubicBezTo>
                <a:cubicBezTo>
                  <a:pt x="16531462" y="13259834"/>
                  <a:pt x="16521228" y="13270069"/>
                  <a:pt x="16508602" y="13270069"/>
                </a:cubicBezTo>
                <a:cubicBezTo>
                  <a:pt x="16495977" y="13270069"/>
                  <a:pt x="16485742" y="13259834"/>
                  <a:pt x="16485742" y="13247209"/>
                </a:cubicBezTo>
                <a:cubicBezTo>
                  <a:pt x="16485742" y="13234584"/>
                  <a:pt x="16495977" y="13224349"/>
                  <a:pt x="16508602" y="13224349"/>
                </a:cubicBezTo>
                <a:close/>
                <a:moveTo>
                  <a:pt x="20387719" y="13223557"/>
                </a:moveTo>
                <a:cubicBezTo>
                  <a:pt x="20400343" y="13223557"/>
                  <a:pt x="20410579" y="13233792"/>
                  <a:pt x="20410579" y="13246417"/>
                </a:cubicBezTo>
                <a:cubicBezTo>
                  <a:pt x="20410579" y="13259042"/>
                  <a:pt x="20400343" y="13269277"/>
                  <a:pt x="20387719" y="13269277"/>
                </a:cubicBezTo>
                <a:cubicBezTo>
                  <a:pt x="20375095" y="13269277"/>
                  <a:pt x="20364859" y="13259042"/>
                  <a:pt x="20364859" y="13246417"/>
                </a:cubicBezTo>
                <a:cubicBezTo>
                  <a:pt x="20364859" y="13233792"/>
                  <a:pt x="20375095" y="13223557"/>
                  <a:pt x="20387719" y="13223557"/>
                </a:cubicBezTo>
                <a:close/>
                <a:moveTo>
                  <a:pt x="24266651" y="13168789"/>
                </a:moveTo>
                <a:cubicBezTo>
                  <a:pt x="24279279" y="13168789"/>
                  <a:pt x="24289511" y="13179024"/>
                  <a:pt x="24289511" y="13191649"/>
                </a:cubicBezTo>
                <a:cubicBezTo>
                  <a:pt x="24289511" y="13204274"/>
                  <a:pt x="24279279" y="13214509"/>
                  <a:pt x="24266651" y="13214509"/>
                </a:cubicBezTo>
                <a:cubicBezTo>
                  <a:pt x="24254027" y="13214509"/>
                  <a:pt x="24243791" y="13204274"/>
                  <a:pt x="24243791" y="13191649"/>
                </a:cubicBezTo>
                <a:cubicBezTo>
                  <a:pt x="24243791" y="13179024"/>
                  <a:pt x="24254027" y="13168789"/>
                  <a:pt x="24266651" y="13168789"/>
                </a:cubicBezTo>
                <a:close/>
                <a:moveTo>
                  <a:pt x="18446931" y="13155293"/>
                </a:moveTo>
                <a:cubicBezTo>
                  <a:pt x="18459557" y="13155293"/>
                  <a:pt x="18469791" y="13165528"/>
                  <a:pt x="18469791" y="13178153"/>
                </a:cubicBezTo>
                <a:cubicBezTo>
                  <a:pt x="18469791" y="13190778"/>
                  <a:pt x="18459557" y="13201013"/>
                  <a:pt x="18446931" y="13201013"/>
                </a:cubicBezTo>
                <a:cubicBezTo>
                  <a:pt x="18434307" y="13201013"/>
                  <a:pt x="18424071" y="13190778"/>
                  <a:pt x="18424071" y="13178153"/>
                </a:cubicBezTo>
                <a:cubicBezTo>
                  <a:pt x="18424071" y="13165528"/>
                  <a:pt x="18434307" y="13155293"/>
                  <a:pt x="18446931" y="13155293"/>
                </a:cubicBezTo>
                <a:close/>
                <a:moveTo>
                  <a:pt x="16143476" y="13144974"/>
                </a:moveTo>
                <a:cubicBezTo>
                  <a:pt x="16156102" y="13144974"/>
                  <a:pt x="16166337" y="13155209"/>
                  <a:pt x="16166337" y="13167834"/>
                </a:cubicBezTo>
                <a:cubicBezTo>
                  <a:pt x="16166337" y="13180459"/>
                  <a:pt x="16156102" y="13190694"/>
                  <a:pt x="16143476" y="13190694"/>
                </a:cubicBezTo>
                <a:cubicBezTo>
                  <a:pt x="16130853" y="13190694"/>
                  <a:pt x="16120616" y="13180459"/>
                  <a:pt x="16120616" y="13167834"/>
                </a:cubicBezTo>
                <a:cubicBezTo>
                  <a:pt x="16120616" y="13155209"/>
                  <a:pt x="16130853" y="13144974"/>
                  <a:pt x="16143476" y="13144974"/>
                </a:cubicBezTo>
                <a:close/>
                <a:moveTo>
                  <a:pt x="16003776" y="13138624"/>
                </a:moveTo>
                <a:cubicBezTo>
                  <a:pt x="16016402" y="13138624"/>
                  <a:pt x="16026636" y="13148859"/>
                  <a:pt x="16026636" y="13161484"/>
                </a:cubicBezTo>
                <a:cubicBezTo>
                  <a:pt x="16026636" y="13174109"/>
                  <a:pt x="16016402" y="13184344"/>
                  <a:pt x="16003776" y="13184344"/>
                </a:cubicBezTo>
                <a:cubicBezTo>
                  <a:pt x="15991151" y="13184344"/>
                  <a:pt x="15980916" y="13174109"/>
                  <a:pt x="15980916" y="13161484"/>
                </a:cubicBezTo>
                <a:cubicBezTo>
                  <a:pt x="15980916" y="13148859"/>
                  <a:pt x="15991151" y="13138624"/>
                  <a:pt x="16003776" y="13138624"/>
                </a:cubicBezTo>
                <a:close/>
                <a:moveTo>
                  <a:pt x="22171259" y="13080682"/>
                </a:moveTo>
                <a:cubicBezTo>
                  <a:pt x="22183879" y="13080682"/>
                  <a:pt x="22194115" y="13090917"/>
                  <a:pt x="22194115" y="13103542"/>
                </a:cubicBezTo>
                <a:cubicBezTo>
                  <a:pt x="22194115" y="13116167"/>
                  <a:pt x="22183879" y="13126402"/>
                  <a:pt x="22171259" y="13126402"/>
                </a:cubicBezTo>
                <a:cubicBezTo>
                  <a:pt x="22158635" y="13126402"/>
                  <a:pt x="22148399" y="13116167"/>
                  <a:pt x="22148399" y="13103542"/>
                </a:cubicBezTo>
                <a:cubicBezTo>
                  <a:pt x="22148399" y="13090917"/>
                  <a:pt x="22158635" y="13080682"/>
                  <a:pt x="22171259" y="13080682"/>
                </a:cubicBezTo>
                <a:close/>
                <a:moveTo>
                  <a:pt x="23504655" y="13066396"/>
                </a:moveTo>
                <a:cubicBezTo>
                  <a:pt x="23517279" y="13066396"/>
                  <a:pt x="23527515" y="13076631"/>
                  <a:pt x="23527515" y="13089256"/>
                </a:cubicBezTo>
                <a:cubicBezTo>
                  <a:pt x="23527515" y="13101881"/>
                  <a:pt x="23517279" y="13112116"/>
                  <a:pt x="23504655" y="13112116"/>
                </a:cubicBezTo>
                <a:cubicBezTo>
                  <a:pt x="23492027" y="13112116"/>
                  <a:pt x="23481791" y="13101881"/>
                  <a:pt x="23481791" y="13089256"/>
                </a:cubicBezTo>
                <a:cubicBezTo>
                  <a:pt x="23481791" y="13076631"/>
                  <a:pt x="23492027" y="13066396"/>
                  <a:pt x="23504655" y="13066396"/>
                </a:cubicBezTo>
                <a:close/>
                <a:moveTo>
                  <a:pt x="18592049" y="13066395"/>
                </a:moveTo>
                <a:cubicBezTo>
                  <a:pt x="18604675" y="13066395"/>
                  <a:pt x="18614909" y="13076630"/>
                  <a:pt x="18614909" y="13089255"/>
                </a:cubicBezTo>
                <a:cubicBezTo>
                  <a:pt x="18614909" y="13101880"/>
                  <a:pt x="18604675" y="13112115"/>
                  <a:pt x="18592049" y="13112115"/>
                </a:cubicBezTo>
                <a:cubicBezTo>
                  <a:pt x="18579423" y="13112115"/>
                  <a:pt x="18569189" y="13101880"/>
                  <a:pt x="18569189" y="13089255"/>
                </a:cubicBezTo>
                <a:cubicBezTo>
                  <a:pt x="18569189" y="13076630"/>
                  <a:pt x="18579423" y="13066395"/>
                  <a:pt x="18592049" y="13066395"/>
                </a:cubicBezTo>
                <a:close/>
                <a:moveTo>
                  <a:pt x="3577022" y="13008293"/>
                </a:moveTo>
                <a:cubicBezTo>
                  <a:pt x="3589647" y="13008293"/>
                  <a:pt x="3599882" y="13018528"/>
                  <a:pt x="3599882" y="13031153"/>
                </a:cubicBezTo>
                <a:cubicBezTo>
                  <a:pt x="3599882" y="13043778"/>
                  <a:pt x="3589647" y="13054013"/>
                  <a:pt x="3577022" y="13054013"/>
                </a:cubicBezTo>
                <a:cubicBezTo>
                  <a:pt x="3564400" y="13054013"/>
                  <a:pt x="3554162" y="13043778"/>
                  <a:pt x="3554162" y="13031153"/>
                </a:cubicBezTo>
                <a:cubicBezTo>
                  <a:pt x="3554162" y="13018528"/>
                  <a:pt x="3564400" y="13008293"/>
                  <a:pt x="3577022" y="13008293"/>
                </a:cubicBezTo>
                <a:close/>
                <a:moveTo>
                  <a:pt x="21044943" y="13004482"/>
                </a:moveTo>
                <a:cubicBezTo>
                  <a:pt x="21057567" y="13004482"/>
                  <a:pt x="21067803" y="13014717"/>
                  <a:pt x="21067803" y="13027342"/>
                </a:cubicBezTo>
                <a:cubicBezTo>
                  <a:pt x="21067803" y="13039967"/>
                  <a:pt x="21057567" y="13050202"/>
                  <a:pt x="21044943" y="13050202"/>
                </a:cubicBezTo>
                <a:cubicBezTo>
                  <a:pt x="21032315" y="13050202"/>
                  <a:pt x="21022083" y="13039967"/>
                  <a:pt x="21022083" y="13027342"/>
                </a:cubicBezTo>
                <a:cubicBezTo>
                  <a:pt x="21022083" y="13014717"/>
                  <a:pt x="21032315" y="13004482"/>
                  <a:pt x="21044943" y="13004482"/>
                </a:cubicBezTo>
                <a:close/>
                <a:moveTo>
                  <a:pt x="22728363" y="12959239"/>
                </a:moveTo>
                <a:cubicBezTo>
                  <a:pt x="22740989" y="12959239"/>
                  <a:pt x="22751223" y="12969474"/>
                  <a:pt x="22751223" y="12982099"/>
                </a:cubicBezTo>
                <a:cubicBezTo>
                  <a:pt x="22751223" y="12994724"/>
                  <a:pt x="22740989" y="13004959"/>
                  <a:pt x="22728363" y="13004959"/>
                </a:cubicBezTo>
                <a:cubicBezTo>
                  <a:pt x="22715737" y="13004959"/>
                  <a:pt x="22705503" y="12994724"/>
                  <a:pt x="22705503" y="12982099"/>
                </a:cubicBezTo>
                <a:cubicBezTo>
                  <a:pt x="22705503" y="12969474"/>
                  <a:pt x="22715737" y="12959239"/>
                  <a:pt x="22728363" y="12959239"/>
                </a:cubicBezTo>
                <a:close/>
                <a:moveTo>
                  <a:pt x="20468681" y="12952094"/>
                </a:moveTo>
                <a:cubicBezTo>
                  <a:pt x="20481307" y="12952094"/>
                  <a:pt x="20491541" y="12962329"/>
                  <a:pt x="20491541" y="12974954"/>
                </a:cubicBezTo>
                <a:cubicBezTo>
                  <a:pt x="20491541" y="12987579"/>
                  <a:pt x="20481307" y="12997814"/>
                  <a:pt x="20468681" y="12997814"/>
                </a:cubicBezTo>
                <a:cubicBezTo>
                  <a:pt x="20456055" y="12997814"/>
                  <a:pt x="20445821" y="12987579"/>
                  <a:pt x="20445821" y="12974954"/>
                </a:cubicBezTo>
                <a:cubicBezTo>
                  <a:pt x="20445821" y="12962329"/>
                  <a:pt x="20456055" y="12952094"/>
                  <a:pt x="20468681" y="12952094"/>
                </a:cubicBezTo>
                <a:close/>
                <a:moveTo>
                  <a:pt x="24666703" y="12949713"/>
                </a:moveTo>
                <a:cubicBezTo>
                  <a:pt x="24679327" y="12949713"/>
                  <a:pt x="24689563" y="12959948"/>
                  <a:pt x="24689563" y="12972573"/>
                </a:cubicBezTo>
                <a:cubicBezTo>
                  <a:pt x="24689563" y="12985198"/>
                  <a:pt x="24679327" y="12995433"/>
                  <a:pt x="24666703" y="12995433"/>
                </a:cubicBezTo>
                <a:cubicBezTo>
                  <a:pt x="24654075" y="12995433"/>
                  <a:pt x="24643843" y="12985198"/>
                  <a:pt x="24643843" y="12972573"/>
                </a:cubicBezTo>
                <a:cubicBezTo>
                  <a:pt x="24643843" y="12959948"/>
                  <a:pt x="24654075" y="12949713"/>
                  <a:pt x="24666703" y="12949713"/>
                </a:cubicBezTo>
                <a:close/>
                <a:moveTo>
                  <a:pt x="24359519" y="12925901"/>
                </a:moveTo>
                <a:cubicBezTo>
                  <a:pt x="24372147" y="12925901"/>
                  <a:pt x="24382379" y="12936136"/>
                  <a:pt x="24382379" y="12948761"/>
                </a:cubicBezTo>
                <a:cubicBezTo>
                  <a:pt x="24382379" y="12961386"/>
                  <a:pt x="24372147" y="12971621"/>
                  <a:pt x="24359519" y="12971621"/>
                </a:cubicBezTo>
                <a:cubicBezTo>
                  <a:pt x="24346895" y="12971621"/>
                  <a:pt x="24336659" y="12961386"/>
                  <a:pt x="24336659" y="12948761"/>
                </a:cubicBezTo>
                <a:cubicBezTo>
                  <a:pt x="24336659" y="12936136"/>
                  <a:pt x="24346895" y="12925901"/>
                  <a:pt x="24359519" y="12925901"/>
                </a:cubicBezTo>
                <a:close/>
                <a:moveTo>
                  <a:pt x="14448557" y="12922872"/>
                </a:moveTo>
                <a:lnTo>
                  <a:pt x="14594865" y="13039915"/>
                </a:lnTo>
                <a:lnTo>
                  <a:pt x="14733853" y="13025285"/>
                </a:lnTo>
                <a:lnTo>
                  <a:pt x="14763111" y="13076491"/>
                </a:lnTo>
                <a:lnTo>
                  <a:pt x="14763111" y="13156958"/>
                </a:lnTo>
                <a:lnTo>
                  <a:pt x="14953309" y="13317893"/>
                </a:lnTo>
                <a:lnTo>
                  <a:pt x="15070352" y="13486142"/>
                </a:lnTo>
                <a:lnTo>
                  <a:pt x="15099610" y="13508088"/>
                </a:lnTo>
                <a:lnTo>
                  <a:pt x="15128871" y="13449566"/>
                </a:lnTo>
                <a:lnTo>
                  <a:pt x="15172763" y="13530033"/>
                </a:lnTo>
                <a:lnTo>
                  <a:pt x="15180080" y="13573925"/>
                </a:lnTo>
                <a:lnTo>
                  <a:pt x="15333700" y="13727544"/>
                </a:lnTo>
                <a:lnTo>
                  <a:pt x="15355643" y="13815326"/>
                </a:lnTo>
                <a:lnTo>
                  <a:pt x="15458056" y="13764120"/>
                </a:lnTo>
                <a:lnTo>
                  <a:pt x="15443425" y="13961630"/>
                </a:lnTo>
                <a:lnTo>
                  <a:pt x="15487317" y="14005521"/>
                </a:lnTo>
                <a:lnTo>
                  <a:pt x="15575099" y="14027467"/>
                </a:lnTo>
                <a:lnTo>
                  <a:pt x="15575099" y="14137195"/>
                </a:lnTo>
                <a:lnTo>
                  <a:pt x="15750665" y="14217662"/>
                </a:lnTo>
                <a:lnTo>
                  <a:pt x="15743350" y="14363966"/>
                </a:lnTo>
                <a:lnTo>
                  <a:pt x="15801869" y="14532216"/>
                </a:lnTo>
                <a:lnTo>
                  <a:pt x="15823816" y="14634629"/>
                </a:lnTo>
                <a:lnTo>
                  <a:pt x="15743350" y="14722411"/>
                </a:lnTo>
                <a:lnTo>
                  <a:pt x="15706773" y="14678520"/>
                </a:lnTo>
                <a:lnTo>
                  <a:pt x="15633623" y="14678520"/>
                </a:lnTo>
                <a:lnTo>
                  <a:pt x="15553154" y="14707781"/>
                </a:lnTo>
                <a:lnTo>
                  <a:pt x="15516580" y="14605368"/>
                </a:lnTo>
                <a:lnTo>
                  <a:pt x="15267863" y="14422488"/>
                </a:lnTo>
                <a:lnTo>
                  <a:pt x="15172763" y="14224977"/>
                </a:lnTo>
                <a:lnTo>
                  <a:pt x="15084983" y="14122566"/>
                </a:lnTo>
                <a:lnTo>
                  <a:pt x="15048407" y="13888478"/>
                </a:lnTo>
                <a:lnTo>
                  <a:pt x="14931364" y="13764120"/>
                </a:lnTo>
                <a:lnTo>
                  <a:pt x="14807003" y="13669022"/>
                </a:lnTo>
                <a:lnTo>
                  <a:pt x="14887472" y="13551979"/>
                </a:lnTo>
                <a:lnTo>
                  <a:pt x="14828948" y="13486142"/>
                </a:lnTo>
                <a:lnTo>
                  <a:pt x="14748484" y="13500773"/>
                </a:lnTo>
                <a:lnTo>
                  <a:pt x="14719221" y="13456881"/>
                </a:lnTo>
                <a:lnTo>
                  <a:pt x="14719221" y="13369099"/>
                </a:lnTo>
                <a:lnTo>
                  <a:pt x="14404667" y="13025285"/>
                </a:lnTo>
                <a:close/>
                <a:moveTo>
                  <a:pt x="11694491" y="12918756"/>
                </a:moveTo>
                <a:cubicBezTo>
                  <a:pt x="11707117" y="12918756"/>
                  <a:pt x="11717355" y="12928991"/>
                  <a:pt x="11717355" y="12941616"/>
                </a:cubicBezTo>
                <a:cubicBezTo>
                  <a:pt x="11717355" y="12954241"/>
                  <a:pt x="11707117" y="12964476"/>
                  <a:pt x="11694491" y="12964476"/>
                </a:cubicBezTo>
                <a:cubicBezTo>
                  <a:pt x="11681869" y="12964476"/>
                  <a:pt x="11671633" y="12954241"/>
                  <a:pt x="11671633" y="12941616"/>
                </a:cubicBezTo>
                <a:cubicBezTo>
                  <a:pt x="11671633" y="12928991"/>
                  <a:pt x="11681869" y="12918756"/>
                  <a:pt x="11694491" y="12918756"/>
                </a:cubicBezTo>
                <a:close/>
                <a:moveTo>
                  <a:pt x="19357223" y="12910820"/>
                </a:moveTo>
                <a:cubicBezTo>
                  <a:pt x="19369847" y="12910820"/>
                  <a:pt x="19380083" y="12921055"/>
                  <a:pt x="19380083" y="12933680"/>
                </a:cubicBezTo>
                <a:cubicBezTo>
                  <a:pt x="19380083" y="12946305"/>
                  <a:pt x="19369847" y="12956540"/>
                  <a:pt x="19357223" y="12956540"/>
                </a:cubicBezTo>
                <a:cubicBezTo>
                  <a:pt x="19344597" y="12956540"/>
                  <a:pt x="19334363" y="12946305"/>
                  <a:pt x="19334363" y="12933680"/>
                </a:cubicBezTo>
                <a:cubicBezTo>
                  <a:pt x="19334363" y="12921055"/>
                  <a:pt x="19344597" y="12910820"/>
                  <a:pt x="19357223" y="12910820"/>
                </a:cubicBezTo>
                <a:close/>
                <a:moveTo>
                  <a:pt x="23083171" y="12833033"/>
                </a:moveTo>
                <a:cubicBezTo>
                  <a:pt x="23095799" y="12833033"/>
                  <a:pt x="23106031" y="12843268"/>
                  <a:pt x="23106031" y="12855893"/>
                </a:cubicBezTo>
                <a:cubicBezTo>
                  <a:pt x="23106031" y="12868518"/>
                  <a:pt x="23095799" y="12878753"/>
                  <a:pt x="23083171" y="12878753"/>
                </a:cubicBezTo>
                <a:cubicBezTo>
                  <a:pt x="23070547" y="12878753"/>
                  <a:pt x="23060311" y="12868518"/>
                  <a:pt x="23060311" y="12855893"/>
                </a:cubicBezTo>
                <a:cubicBezTo>
                  <a:pt x="23060311" y="12843268"/>
                  <a:pt x="23070547" y="12833033"/>
                  <a:pt x="23083171" y="12833033"/>
                </a:cubicBezTo>
                <a:close/>
                <a:moveTo>
                  <a:pt x="22116487" y="12821126"/>
                </a:moveTo>
                <a:cubicBezTo>
                  <a:pt x="22129117" y="12821126"/>
                  <a:pt x="22139347" y="12831361"/>
                  <a:pt x="22139347" y="12843986"/>
                </a:cubicBezTo>
                <a:cubicBezTo>
                  <a:pt x="22139347" y="12856611"/>
                  <a:pt x="22129117" y="12866846"/>
                  <a:pt x="22116487" y="12866846"/>
                </a:cubicBezTo>
                <a:cubicBezTo>
                  <a:pt x="22103863" y="12866846"/>
                  <a:pt x="22093627" y="12856611"/>
                  <a:pt x="22093627" y="12843986"/>
                </a:cubicBezTo>
                <a:cubicBezTo>
                  <a:pt x="22093627" y="12831361"/>
                  <a:pt x="22103863" y="12821126"/>
                  <a:pt x="22116487" y="12821126"/>
                </a:cubicBezTo>
                <a:close/>
                <a:moveTo>
                  <a:pt x="16651477" y="12811599"/>
                </a:moveTo>
                <a:cubicBezTo>
                  <a:pt x="16664103" y="12811599"/>
                  <a:pt x="16674337" y="12821834"/>
                  <a:pt x="16674337" y="12834459"/>
                </a:cubicBezTo>
                <a:cubicBezTo>
                  <a:pt x="16674337" y="12847084"/>
                  <a:pt x="16664103" y="12857319"/>
                  <a:pt x="16651477" y="12857319"/>
                </a:cubicBezTo>
                <a:cubicBezTo>
                  <a:pt x="16638855" y="12857319"/>
                  <a:pt x="16628617" y="12847084"/>
                  <a:pt x="16628617" y="12834459"/>
                </a:cubicBezTo>
                <a:cubicBezTo>
                  <a:pt x="16628617" y="12821834"/>
                  <a:pt x="16638855" y="12811599"/>
                  <a:pt x="16651477" y="12811599"/>
                </a:cubicBezTo>
                <a:close/>
                <a:moveTo>
                  <a:pt x="22766463" y="12794933"/>
                </a:moveTo>
                <a:cubicBezTo>
                  <a:pt x="22779087" y="12794933"/>
                  <a:pt x="22789323" y="12805168"/>
                  <a:pt x="22789323" y="12817793"/>
                </a:cubicBezTo>
                <a:cubicBezTo>
                  <a:pt x="22789323" y="12830418"/>
                  <a:pt x="22779087" y="12840653"/>
                  <a:pt x="22766463" y="12840653"/>
                </a:cubicBezTo>
                <a:cubicBezTo>
                  <a:pt x="22753837" y="12840653"/>
                  <a:pt x="22743603" y="12830418"/>
                  <a:pt x="22743603" y="12817793"/>
                </a:cubicBezTo>
                <a:cubicBezTo>
                  <a:pt x="22743603" y="12805168"/>
                  <a:pt x="22753837" y="12794933"/>
                  <a:pt x="22766463" y="12794933"/>
                </a:cubicBezTo>
                <a:close/>
                <a:moveTo>
                  <a:pt x="17301483" y="12783883"/>
                </a:moveTo>
                <a:lnTo>
                  <a:pt x="17440475" y="12981393"/>
                </a:lnTo>
                <a:lnTo>
                  <a:pt x="17528255" y="12966763"/>
                </a:lnTo>
                <a:lnTo>
                  <a:pt x="17623355" y="13069176"/>
                </a:lnTo>
                <a:lnTo>
                  <a:pt x="17528255" y="13061861"/>
                </a:lnTo>
                <a:lnTo>
                  <a:pt x="17433159" y="13047230"/>
                </a:lnTo>
                <a:lnTo>
                  <a:pt x="17513625" y="13142328"/>
                </a:lnTo>
                <a:lnTo>
                  <a:pt x="17316115" y="13288632"/>
                </a:lnTo>
                <a:lnTo>
                  <a:pt x="17374635" y="13486142"/>
                </a:lnTo>
                <a:lnTo>
                  <a:pt x="17308799" y="13508088"/>
                </a:lnTo>
                <a:lnTo>
                  <a:pt x="17411211" y="13551979"/>
                </a:lnTo>
                <a:lnTo>
                  <a:pt x="17550203" y="13690968"/>
                </a:lnTo>
                <a:lnTo>
                  <a:pt x="17433159" y="13647077"/>
                </a:lnTo>
                <a:lnTo>
                  <a:pt x="17308799" y="13778750"/>
                </a:lnTo>
                <a:lnTo>
                  <a:pt x="17301483" y="13910424"/>
                </a:lnTo>
                <a:lnTo>
                  <a:pt x="17199073" y="14064043"/>
                </a:lnTo>
                <a:lnTo>
                  <a:pt x="17206387" y="14276184"/>
                </a:lnTo>
                <a:lnTo>
                  <a:pt x="17001563" y="14444433"/>
                </a:lnTo>
                <a:lnTo>
                  <a:pt x="16877203" y="14342021"/>
                </a:lnTo>
                <a:lnTo>
                  <a:pt x="16760162" y="14342021"/>
                </a:lnTo>
                <a:lnTo>
                  <a:pt x="16738218" y="14261553"/>
                </a:lnTo>
                <a:lnTo>
                  <a:pt x="16606543" y="14349336"/>
                </a:lnTo>
                <a:lnTo>
                  <a:pt x="16548022" y="14246922"/>
                </a:lnTo>
                <a:lnTo>
                  <a:pt x="16401719" y="14283499"/>
                </a:lnTo>
                <a:lnTo>
                  <a:pt x="16335881" y="14232293"/>
                </a:lnTo>
                <a:lnTo>
                  <a:pt x="16335881" y="14042097"/>
                </a:lnTo>
                <a:lnTo>
                  <a:pt x="16174948" y="13786065"/>
                </a:lnTo>
                <a:lnTo>
                  <a:pt x="16160315" y="13669022"/>
                </a:lnTo>
                <a:lnTo>
                  <a:pt x="16284676" y="13573925"/>
                </a:lnTo>
                <a:lnTo>
                  <a:pt x="16379771" y="13551979"/>
                </a:lnTo>
                <a:lnTo>
                  <a:pt x="16533389" y="13434936"/>
                </a:lnTo>
                <a:lnTo>
                  <a:pt x="16657749" y="13405675"/>
                </a:lnTo>
                <a:lnTo>
                  <a:pt x="16760162" y="13332523"/>
                </a:lnTo>
                <a:lnTo>
                  <a:pt x="16789421" y="13237425"/>
                </a:lnTo>
                <a:lnTo>
                  <a:pt x="16935723" y="13083806"/>
                </a:lnTo>
                <a:lnTo>
                  <a:pt x="17067399" y="13039915"/>
                </a:lnTo>
                <a:lnTo>
                  <a:pt x="17140551" y="12908241"/>
                </a:lnTo>
                <a:close/>
                <a:moveTo>
                  <a:pt x="11694495" y="12756831"/>
                </a:moveTo>
                <a:cubicBezTo>
                  <a:pt x="11707117" y="12756831"/>
                  <a:pt x="11717355" y="12767066"/>
                  <a:pt x="11717355" y="12779691"/>
                </a:cubicBezTo>
                <a:cubicBezTo>
                  <a:pt x="11717355" y="12792316"/>
                  <a:pt x="11707117" y="12802551"/>
                  <a:pt x="11694495" y="12802551"/>
                </a:cubicBezTo>
                <a:cubicBezTo>
                  <a:pt x="11681869" y="12802551"/>
                  <a:pt x="11671635" y="12792316"/>
                  <a:pt x="11671635" y="12779691"/>
                </a:cubicBezTo>
                <a:cubicBezTo>
                  <a:pt x="11671635" y="12767066"/>
                  <a:pt x="11681869" y="12756831"/>
                  <a:pt x="11694495" y="12756831"/>
                </a:cubicBezTo>
                <a:close/>
                <a:moveTo>
                  <a:pt x="24249983" y="12749689"/>
                </a:moveTo>
                <a:cubicBezTo>
                  <a:pt x="24262607" y="12749689"/>
                  <a:pt x="24272843" y="12759924"/>
                  <a:pt x="24272843" y="12772549"/>
                </a:cubicBezTo>
                <a:cubicBezTo>
                  <a:pt x="24272843" y="12785174"/>
                  <a:pt x="24262607" y="12795409"/>
                  <a:pt x="24249983" y="12795409"/>
                </a:cubicBezTo>
                <a:cubicBezTo>
                  <a:pt x="24237359" y="12795409"/>
                  <a:pt x="24227123" y="12785174"/>
                  <a:pt x="24227123" y="12772549"/>
                </a:cubicBezTo>
                <a:cubicBezTo>
                  <a:pt x="24227123" y="12759924"/>
                  <a:pt x="24237359" y="12749689"/>
                  <a:pt x="24249983" y="12749689"/>
                </a:cubicBezTo>
                <a:close/>
                <a:moveTo>
                  <a:pt x="24573835" y="12740164"/>
                </a:moveTo>
                <a:cubicBezTo>
                  <a:pt x="24586459" y="12740164"/>
                  <a:pt x="24596695" y="12750399"/>
                  <a:pt x="24596695" y="12763024"/>
                </a:cubicBezTo>
                <a:cubicBezTo>
                  <a:pt x="24596695" y="12775649"/>
                  <a:pt x="24586459" y="12785884"/>
                  <a:pt x="24573835" y="12785884"/>
                </a:cubicBezTo>
                <a:cubicBezTo>
                  <a:pt x="24561207" y="12785884"/>
                  <a:pt x="24550975" y="12775649"/>
                  <a:pt x="24550975" y="12763024"/>
                </a:cubicBezTo>
                <a:cubicBezTo>
                  <a:pt x="24550975" y="12750399"/>
                  <a:pt x="24561207" y="12740164"/>
                  <a:pt x="24573835" y="12740164"/>
                </a:cubicBezTo>
                <a:close/>
                <a:moveTo>
                  <a:pt x="22449757" y="12737782"/>
                </a:moveTo>
                <a:cubicBezTo>
                  <a:pt x="22462379" y="12737782"/>
                  <a:pt x="22472617" y="12748017"/>
                  <a:pt x="22472617" y="12760642"/>
                </a:cubicBezTo>
                <a:cubicBezTo>
                  <a:pt x="22472617" y="12773267"/>
                  <a:pt x="22462379" y="12783502"/>
                  <a:pt x="22449757" y="12783502"/>
                </a:cubicBezTo>
                <a:cubicBezTo>
                  <a:pt x="22437135" y="12783502"/>
                  <a:pt x="22426897" y="12773267"/>
                  <a:pt x="22426897" y="12760642"/>
                </a:cubicBezTo>
                <a:cubicBezTo>
                  <a:pt x="22426897" y="12748017"/>
                  <a:pt x="22437135" y="12737782"/>
                  <a:pt x="22449757" y="12737782"/>
                </a:cubicBezTo>
                <a:close/>
                <a:moveTo>
                  <a:pt x="16951515" y="12683012"/>
                </a:moveTo>
                <a:cubicBezTo>
                  <a:pt x="16964139" y="12683012"/>
                  <a:pt x="16974375" y="12693247"/>
                  <a:pt x="16974375" y="12705872"/>
                </a:cubicBezTo>
                <a:cubicBezTo>
                  <a:pt x="16974375" y="12718497"/>
                  <a:pt x="16964139" y="12728732"/>
                  <a:pt x="16951515" y="12728732"/>
                </a:cubicBezTo>
                <a:cubicBezTo>
                  <a:pt x="16938889" y="12728732"/>
                  <a:pt x="16928655" y="12718497"/>
                  <a:pt x="16928655" y="12705872"/>
                </a:cubicBezTo>
                <a:cubicBezTo>
                  <a:pt x="16928655" y="12693247"/>
                  <a:pt x="16938889" y="12683012"/>
                  <a:pt x="16951515" y="12683012"/>
                </a:cubicBezTo>
                <a:close/>
                <a:moveTo>
                  <a:pt x="24211883" y="12661583"/>
                </a:moveTo>
                <a:cubicBezTo>
                  <a:pt x="24224507" y="12661583"/>
                  <a:pt x="24234743" y="12671818"/>
                  <a:pt x="24234743" y="12684443"/>
                </a:cubicBezTo>
                <a:cubicBezTo>
                  <a:pt x="24234743" y="12697068"/>
                  <a:pt x="24224507" y="12707303"/>
                  <a:pt x="24211883" y="12707303"/>
                </a:cubicBezTo>
                <a:cubicBezTo>
                  <a:pt x="24199259" y="12707303"/>
                  <a:pt x="24189023" y="12697068"/>
                  <a:pt x="24189023" y="12684443"/>
                </a:cubicBezTo>
                <a:cubicBezTo>
                  <a:pt x="24189023" y="12671818"/>
                  <a:pt x="24199259" y="12661583"/>
                  <a:pt x="24211883" y="12661583"/>
                </a:cubicBezTo>
                <a:close/>
                <a:moveTo>
                  <a:pt x="16246667" y="12623481"/>
                </a:moveTo>
                <a:cubicBezTo>
                  <a:pt x="16259289" y="12623481"/>
                  <a:pt x="16269527" y="12633716"/>
                  <a:pt x="16269527" y="12646341"/>
                </a:cubicBezTo>
                <a:cubicBezTo>
                  <a:pt x="16269527" y="12658966"/>
                  <a:pt x="16259289" y="12669201"/>
                  <a:pt x="16246667" y="12669201"/>
                </a:cubicBezTo>
                <a:cubicBezTo>
                  <a:pt x="16234040" y="12669201"/>
                  <a:pt x="16223808" y="12658966"/>
                  <a:pt x="16223808" y="12646341"/>
                </a:cubicBezTo>
                <a:cubicBezTo>
                  <a:pt x="16223808" y="12633716"/>
                  <a:pt x="16234040" y="12623481"/>
                  <a:pt x="16246667" y="12623481"/>
                </a:cubicBezTo>
                <a:close/>
                <a:moveTo>
                  <a:pt x="16270479" y="12554424"/>
                </a:moveTo>
                <a:cubicBezTo>
                  <a:pt x="16283101" y="12554424"/>
                  <a:pt x="16293339" y="12564659"/>
                  <a:pt x="16293339" y="12577284"/>
                </a:cubicBezTo>
                <a:cubicBezTo>
                  <a:pt x="16293339" y="12589909"/>
                  <a:pt x="16283101" y="12600144"/>
                  <a:pt x="16270479" y="12600144"/>
                </a:cubicBezTo>
                <a:cubicBezTo>
                  <a:pt x="16257854" y="12600144"/>
                  <a:pt x="16247619" y="12589909"/>
                  <a:pt x="16247619" y="12577284"/>
                </a:cubicBezTo>
                <a:cubicBezTo>
                  <a:pt x="16247619" y="12564659"/>
                  <a:pt x="16257854" y="12554424"/>
                  <a:pt x="16270479" y="12554424"/>
                </a:cubicBezTo>
                <a:close/>
                <a:moveTo>
                  <a:pt x="11544475" y="12537756"/>
                </a:moveTo>
                <a:cubicBezTo>
                  <a:pt x="11557101" y="12537756"/>
                  <a:pt x="11567334" y="12547991"/>
                  <a:pt x="11567334" y="12560616"/>
                </a:cubicBezTo>
                <a:cubicBezTo>
                  <a:pt x="11567334" y="12573241"/>
                  <a:pt x="11557101" y="12583476"/>
                  <a:pt x="11544475" y="12583476"/>
                </a:cubicBezTo>
                <a:cubicBezTo>
                  <a:pt x="11531849" y="12583476"/>
                  <a:pt x="11521614" y="12573241"/>
                  <a:pt x="11521614" y="12560616"/>
                </a:cubicBezTo>
                <a:cubicBezTo>
                  <a:pt x="11521614" y="12547991"/>
                  <a:pt x="11531849" y="12537756"/>
                  <a:pt x="11544475" y="12537756"/>
                </a:cubicBezTo>
                <a:close/>
                <a:moveTo>
                  <a:pt x="17153923" y="12532994"/>
                </a:moveTo>
                <a:cubicBezTo>
                  <a:pt x="17166547" y="12532994"/>
                  <a:pt x="17176783" y="12543229"/>
                  <a:pt x="17176783" y="12555854"/>
                </a:cubicBezTo>
                <a:cubicBezTo>
                  <a:pt x="17176783" y="12568479"/>
                  <a:pt x="17166547" y="12578714"/>
                  <a:pt x="17153923" y="12578714"/>
                </a:cubicBezTo>
                <a:cubicBezTo>
                  <a:pt x="17141297" y="12578714"/>
                  <a:pt x="17131063" y="12568479"/>
                  <a:pt x="17131063" y="12555854"/>
                </a:cubicBezTo>
                <a:cubicBezTo>
                  <a:pt x="17131063" y="12543229"/>
                  <a:pt x="17141297" y="12532994"/>
                  <a:pt x="17153923" y="12532994"/>
                </a:cubicBezTo>
                <a:close/>
                <a:moveTo>
                  <a:pt x="24061863" y="12521090"/>
                </a:moveTo>
                <a:cubicBezTo>
                  <a:pt x="24074487" y="12521090"/>
                  <a:pt x="24084723" y="12531325"/>
                  <a:pt x="24084723" y="12543950"/>
                </a:cubicBezTo>
                <a:cubicBezTo>
                  <a:pt x="24084723" y="12556575"/>
                  <a:pt x="24074487" y="12566810"/>
                  <a:pt x="24061863" y="12566810"/>
                </a:cubicBezTo>
                <a:cubicBezTo>
                  <a:pt x="24049239" y="12566810"/>
                  <a:pt x="24039003" y="12556575"/>
                  <a:pt x="24039003" y="12543950"/>
                </a:cubicBezTo>
                <a:cubicBezTo>
                  <a:pt x="24039003" y="12531325"/>
                  <a:pt x="24049239" y="12521090"/>
                  <a:pt x="24061863" y="12521090"/>
                </a:cubicBezTo>
                <a:close/>
                <a:moveTo>
                  <a:pt x="24595263" y="12513946"/>
                </a:moveTo>
                <a:cubicBezTo>
                  <a:pt x="24607891" y="12513946"/>
                  <a:pt x="24618123" y="12524181"/>
                  <a:pt x="24618123" y="12536806"/>
                </a:cubicBezTo>
                <a:cubicBezTo>
                  <a:pt x="24618123" y="12549431"/>
                  <a:pt x="24607891" y="12559666"/>
                  <a:pt x="24595263" y="12559666"/>
                </a:cubicBezTo>
                <a:cubicBezTo>
                  <a:pt x="24582639" y="12559666"/>
                  <a:pt x="24572403" y="12549431"/>
                  <a:pt x="24572403" y="12536806"/>
                </a:cubicBezTo>
                <a:cubicBezTo>
                  <a:pt x="24572403" y="12524181"/>
                  <a:pt x="24582639" y="12513946"/>
                  <a:pt x="24595263" y="12513946"/>
                </a:cubicBezTo>
                <a:close/>
                <a:moveTo>
                  <a:pt x="23835643" y="12468702"/>
                </a:moveTo>
                <a:cubicBezTo>
                  <a:pt x="23848271" y="12468702"/>
                  <a:pt x="23858503" y="12478937"/>
                  <a:pt x="23858503" y="12491562"/>
                </a:cubicBezTo>
                <a:cubicBezTo>
                  <a:pt x="23858503" y="12504187"/>
                  <a:pt x="23848271" y="12514422"/>
                  <a:pt x="23835643" y="12514422"/>
                </a:cubicBezTo>
                <a:cubicBezTo>
                  <a:pt x="23823019" y="12514422"/>
                  <a:pt x="23812783" y="12504187"/>
                  <a:pt x="23812783" y="12491562"/>
                </a:cubicBezTo>
                <a:cubicBezTo>
                  <a:pt x="23812783" y="12478937"/>
                  <a:pt x="23823019" y="12468702"/>
                  <a:pt x="23835643" y="12468702"/>
                </a:cubicBezTo>
                <a:close/>
                <a:moveTo>
                  <a:pt x="14240057" y="12449649"/>
                </a:moveTo>
                <a:cubicBezTo>
                  <a:pt x="14252680" y="12449649"/>
                  <a:pt x="14262917" y="12459884"/>
                  <a:pt x="14262917" y="12472509"/>
                </a:cubicBezTo>
                <a:cubicBezTo>
                  <a:pt x="14262917" y="12485134"/>
                  <a:pt x="14252680" y="12495369"/>
                  <a:pt x="14240057" y="12495369"/>
                </a:cubicBezTo>
                <a:cubicBezTo>
                  <a:pt x="14227429" y="12495369"/>
                  <a:pt x="14217197" y="12485134"/>
                  <a:pt x="14217197" y="12472509"/>
                </a:cubicBezTo>
                <a:cubicBezTo>
                  <a:pt x="14217197" y="12459884"/>
                  <a:pt x="14227429" y="12449649"/>
                  <a:pt x="14240057" y="12449649"/>
                </a:cubicBezTo>
                <a:close/>
                <a:moveTo>
                  <a:pt x="18457283" y="12388861"/>
                </a:moveTo>
                <a:cubicBezTo>
                  <a:pt x="18484163" y="12382118"/>
                  <a:pt x="18522947" y="12415856"/>
                  <a:pt x="18537923" y="12442450"/>
                </a:cubicBezTo>
                <a:cubicBezTo>
                  <a:pt x="18547391" y="12478118"/>
                  <a:pt x="18537807" y="12504260"/>
                  <a:pt x="18537751" y="12535165"/>
                </a:cubicBezTo>
                <a:lnTo>
                  <a:pt x="18559695" y="12549796"/>
                </a:lnTo>
                <a:lnTo>
                  <a:pt x="18581643" y="12688784"/>
                </a:lnTo>
                <a:cubicBezTo>
                  <a:pt x="18587255" y="12733412"/>
                  <a:pt x="18604775" y="12778039"/>
                  <a:pt x="18577051" y="12801236"/>
                </a:cubicBezTo>
                <a:cubicBezTo>
                  <a:pt x="18532023" y="12823913"/>
                  <a:pt x="18467947" y="12779913"/>
                  <a:pt x="18413391" y="12769252"/>
                </a:cubicBezTo>
                <a:lnTo>
                  <a:pt x="18413391" y="12835088"/>
                </a:lnTo>
                <a:cubicBezTo>
                  <a:pt x="18429723" y="12853745"/>
                  <a:pt x="18446057" y="12865257"/>
                  <a:pt x="18462391" y="12891058"/>
                </a:cubicBezTo>
                <a:cubicBezTo>
                  <a:pt x="18468511" y="12935064"/>
                  <a:pt x="18467489" y="12974306"/>
                  <a:pt x="18447415" y="13004024"/>
                </a:cubicBezTo>
                <a:cubicBezTo>
                  <a:pt x="18396547" y="13007078"/>
                  <a:pt x="18248047" y="12938695"/>
                  <a:pt x="18232895" y="12884600"/>
                </a:cubicBezTo>
                <a:cubicBezTo>
                  <a:pt x="18222691" y="12824148"/>
                  <a:pt x="18241059" y="12758933"/>
                  <a:pt x="18245143" y="12696100"/>
                </a:cubicBezTo>
                <a:lnTo>
                  <a:pt x="18179307" y="12652208"/>
                </a:lnTo>
                <a:lnTo>
                  <a:pt x="18054947" y="12696100"/>
                </a:lnTo>
                <a:cubicBezTo>
                  <a:pt x="18008619" y="12727799"/>
                  <a:pt x="17962287" y="12780929"/>
                  <a:pt x="17915959" y="12791197"/>
                </a:cubicBezTo>
                <a:cubicBezTo>
                  <a:pt x="17908873" y="12771690"/>
                  <a:pt x="17908931" y="12754564"/>
                  <a:pt x="17923275" y="12732676"/>
                </a:cubicBezTo>
                <a:cubicBezTo>
                  <a:pt x="17969891" y="12664572"/>
                  <a:pt x="18026029" y="12608374"/>
                  <a:pt x="18098839" y="12549796"/>
                </a:cubicBezTo>
                <a:cubicBezTo>
                  <a:pt x="18140235" y="12521107"/>
                  <a:pt x="18181631" y="12518610"/>
                  <a:pt x="18215883" y="12535165"/>
                </a:cubicBezTo>
                <a:cubicBezTo>
                  <a:pt x="18235047" y="12564540"/>
                  <a:pt x="18201823" y="12603440"/>
                  <a:pt x="18230513" y="12637578"/>
                </a:cubicBezTo>
                <a:cubicBezTo>
                  <a:pt x="18254897" y="12622490"/>
                  <a:pt x="18274519" y="12564540"/>
                  <a:pt x="18298903" y="12530402"/>
                </a:cubicBezTo>
                <a:cubicBezTo>
                  <a:pt x="18317559" y="12512483"/>
                  <a:pt x="18319547" y="12492182"/>
                  <a:pt x="18354871" y="12476644"/>
                </a:cubicBezTo>
                <a:cubicBezTo>
                  <a:pt x="18408287" y="12479197"/>
                  <a:pt x="18437891" y="12488893"/>
                  <a:pt x="18477019" y="12477158"/>
                </a:cubicBezTo>
                <a:cubicBezTo>
                  <a:pt x="18484727" y="12452488"/>
                  <a:pt x="18444811" y="12420674"/>
                  <a:pt x="18457283" y="12388861"/>
                </a:cubicBezTo>
                <a:close/>
                <a:moveTo>
                  <a:pt x="11689734" y="12380593"/>
                </a:moveTo>
                <a:cubicBezTo>
                  <a:pt x="11702358" y="12380593"/>
                  <a:pt x="11712594" y="12390828"/>
                  <a:pt x="11712594" y="12403453"/>
                </a:cubicBezTo>
                <a:cubicBezTo>
                  <a:pt x="11712594" y="12416078"/>
                  <a:pt x="11702358" y="12426313"/>
                  <a:pt x="11689734" y="12426313"/>
                </a:cubicBezTo>
                <a:cubicBezTo>
                  <a:pt x="11677107" y="12426313"/>
                  <a:pt x="11666874" y="12416078"/>
                  <a:pt x="11666874" y="12403453"/>
                </a:cubicBezTo>
                <a:cubicBezTo>
                  <a:pt x="11666874" y="12390828"/>
                  <a:pt x="11677107" y="12380593"/>
                  <a:pt x="11689734" y="12380593"/>
                </a:cubicBezTo>
                <a:close/>
                <a:moveTo>
                  <a:pt x="23190327" y="12363927"/>
                </a:moveTo>
                <a:cubicBezTo>
                  <a:pt x="23202951" y="12363927"/>
                  <a:pt x="23213187" y="12374162"/>
                  <a:pt x="23213187" y="12386787"/>
                </a:cubicBezTo>
                <a:cubicBezTo>
                  <a:pt x="23213187" y="12399412"/>
                  <a:pt x="23202951" y="12409647"/>
                  <a:pt x="23190327" y="12409647"/>
                </a:cubicBezTo>
                <a:cubicBezTo>
                  <a:pt x="23177703" y="12409647"/>
                  <a:pt x="23167467" y="12399412"/>
                  <a:pt x="23167467" y="12386787"/>
                </a:cubicBezTo>
                <a:cubicBezTo>
                  <a:pt x="23167467" y="12374162"/>
                  <a:pt x="23177703" y="12363927"/>
                  <a:pt x="23190327" y="12363927"/>
                </a:cubicBezTo>
                <a:close/>
                <a:moveTo>
                  <a:pt x="17025335" y="12344875"/>
                </a:moveTo>
                <a:cubicBezTo>
                  <a:pt x="17037961" y="12344875"/>
                  <a:pt x="17048195" y="12355110"/>
                  <a:pt x="17048195" y="12367735"/>
                </a:cubicBezTo>
                <a:cubicBezTo>
                  <a:pt x="17048195" y="12380360"/>
                  <a:pt x="17037961" y="12390595"/>
                  <a:pt x="17025335" y="12390595"/>
                </a:cubicBezTo>
                <a:cubicBezTo>
                  <a:pt x="17012711" y="12390595"/>
                  <a:pt x="17002475" y="12380360"/>
                  <a:pt x="17002475" y="12367735"/>
                </a:cubicBezTo>
                <a:cubicBezTo>
                  <a:pt x="17002475" y="12355110"/>
                  <a:pt x="17012711" y="12344875"/>
                  <a:pt x="17025335" y="12344875"/>
                </a:cubicBezTo>
                <a:close/>
                <a:moveTo>
                  <a:pt x="12531976" y="12279134"/>
                </a:moveTo>
                <a:lnTo>
                  <a:pt x="12612445" y="12352286"/>
                </a:lnTo>
                <a:lnTo>
                  <a:pt x="12627073" y="12432753"/>
                </a:lnTo>
                <a:lnTo>
                  <a:pt x="12670964" y="12476645"/>
                </a:lnTo>
                <a:lnTo>
                  <a:pt x="12678279" y="12739992"/>
                </a:lnTo>
                <a:lnTo>
                  <a:pt x="12590497" y="12798513"/>
                </a:lnTo>
                <a:lnTo>
                  <a:pt x="12451509" y="12798513"/>
                </a:lnTo>
                <a:lnTo>
                  <a:pt x="12385674" y="12681470"/>
                </a:lnTo>
                <a:lnTo>
                  <a:pt x="12378359" y="12483960"/>
                </a:lnTo>
                <a:lnTo>
                  <a:pt x="12444193" y="12440069"/>
                </a:lnTo>
                <a:lnTo>
                  <a:pt x="12436880" y="12330341"/>
                </a:lnTo>
                <a:lnTo>
                  <a:pt x="12495399" y="12330341"/>
                </a:lnTo>
                <a:close/>
                <a:moveTo>
                  <a:pt x="23899939" y="12275821"/>
                </a:moveTo>
                <a:cubicBezTo>
                  <a:pt x="23912563" y="12275821"/>
                  <a:pt x="23922799" y="12286056"/>
                  <a:pt x="23922799" y="12298681"/>
                </a:cubicBezTo>
                <a:cubicBezTo>
                  <a:pt x="23922799" y="12311306"/>
                  <a:pt x="23912563" y="12321541"/>
                  <a:pt x="23899939" y="12321541"/>
                </a:cubicBezTo>
                <a:cubicBezTo>
                  <a:pt x="23887315" y="12321541"/>
                  <a:pt x="23877079" y="12311306"/>
                  <a:pt x="23877079" y="12298681"/>
                </a:cubicBezTo>
                <a:cubicBezTo>
                  <a:pt x="23877079" y="12286056"/>
                  <a:pt x="23887315" y="12275821"/>
                  <a:pt x="23899939" y="12275821"/>
                </a:cubicBezTo>
                <a:close/>
                <a:moveTo>
                  <a:pt x="18115219" y="12253912"/>
                </a:moveTo>
                <a:cubicBezTo>
                  <a:pt x="18121567" y="12254970"/>
                  <a:pt x="18129423" y="12252848"/>
                  <a:pt x="18134267" y="12257087"/>
                </a:cubicBezTo>
                <a:cubicBezTo>
                  <a:pt x="18139305" y="12261495"/>
                  <a:pt x="18136905" y="12270568"/>
                  <a:pt x="18140619" y="12276137"/>
                </a:cubicBezTo>
                <a:cubicBezTo>
                  <a:pt x="18142735" y="12279312"/>
                  <a:pt x="18145263" y="12282249"/>
                  <a:pt x="18146967" y="12285662"/>
                </a:cubicBezTo>
                <a:cubicBezTo>
                  <a:pt x="18148465" y="12288655"/>
                  <a:pt x="18149087" y="12292012"/>
                  <a:pt x="18150143" y="12295187"/>
                </a:cubicBezTo>
                <a:cubicBezTo>
                  <a:pt x="18151203" y="12330112"/>
                  <a:pt x="18153319" y="12365021"/>
                  <a:pt x="18153319" y="12399962"/>
                </a:cubicBezTo>
                <a:cubicBezTo>
                  <a:pt x="18153319" y="12408495"/>
                  <a:pt x="18153311" y="12417440"/>
                  <a:pt x="18150143" y="12425362"/>
                </a:cubicBezTo>
                <a:cubicBezTo>
                  <a:pt x="18148727" y="12428905"/>
                  <a:pt x="18144031" y="12430005"/>
                  <a:pt x="18140619" y="12431712"/>
                </a:cubicBezTo>
                <a:cubicBezTo>
                  <a:pt x="18137625" y="12433209"/>
                  <a:pt x="18135327" y="12439649"/>
                  <a:pt x="18134267" y="12441237"/>
                </a:cubicBezTo>
                <a:cubicBezTo>
                  <a:pt x="18125801" y="12435945"/>
                  <a:pt x="18116331" y="12431995"/>
                  <a:pt x="18108867" y="12425362"/>
                </a:cubicBezTo>
                <a:cubicBezTo>
                  <a:pt x="18106367" y="12423139"/>
                  <a:pt x="18107319" y="12418763"/>
                  <a:pt x="18105693" y="12415837"/>
                </a:cubicBezTo>
                <a:lnTo>
                  <a:pt x="18086643" y="12387262"/>
                </a:lnTo>
                <a:cubicBezTo>
                  <a:pt x="18084527" y="12384087"/>
                  <a:pt x="18081499" y="12381357"/>
                  <a:pt x="18080293" y="12377737"/>
                </a:cubicBezTo>
                <a:lnTo>
                  <a:pt x="18077119" y="12368212"/>
                </a:lnTo>
                <a:cubicBezTo>
                  <a:pt x="18075875" y="12353307"/>
                  <a:pt x="18070641" y="12324728"/>
                  <a:pt x="18077119" y="12307887"/>
                </a:cubicBezTo>
                <a:cubicBezTo>
                  <a:pt x="18079859" y="12300764"/>
                  <a:pt x="18085585" y="12295187"/>
                  <a:pt x="18089819" y="12288837"/>
                </a:cubicBezTo>
                <a:cubicBezTo>
                  <a:pt x="18091935" y="12285662"/>
                  <a:pt x="18094961" y="12282932"/>
                  <a:pt x="18096167" y="12279312"/>
                </a:cubicBezTo>
                <a:cubicBezTo>
                  <a:pt x="18098751" y="12271565"/>
                  <a:pt x="18099539" y="12266417"/>
                  <a:pt x="18105693" y="12260262"/>
                </a:cubicBezTo>
                <a:cubicBezTo>
                  <a:pt x="18108391" y="12257564"/>
                  <a:pt x="18112043" y="12256029"/>
                  <a:pt x="18115219" y="12253912"/>
                </a:cubicBezTo>
                <a:close/>
                <a:moveTo>
                  <a:pt x="16982475" y="12213906"/>
                </a:moveTo>
                <a:cubicBezTo>
                  <a:pt x="16995099" y="12213906"/>
                  <a:pt x="17005335" y="12224141"/>
                  <a:pt x="17005335" y="12236766"/>
                </a:cubicBezTo>
                <a:cubicBezTo>
                  <a:pt x="17005335" y="12249391"/>
                  <a:pt x="16995099" y="12259626"/>
                  <a:pt x="16982475" y="12259626"/>
                </a:cubicBezTo>
                <a:cubicBezTo>
                  <a:pt x="16969849" y="12259626"/>
                  <a:pt x="16959615" y="12249391"/>
                  <a:pt x="16959615" y="12236766"/>
                </a:cubicBezTo>
                <a:cubicBezTo>
                  <a:pt x="16959615" y="12224141"/>
                  <a:pt x="16969849" y="12213906"/>
                  <a:pt x="16982475" y="12213906"/>
                </a:cubicBezTo>
                <a:close/>
                <a:moveTo>
                  <a:pt x="31029399" y="12183745"/>
                </a:moveTo>
                <a:cubicBezTo>
                  <a:pt x="31042027" y="12183745"/>
                  <a:pt x="31052259" y="12193980"/>
                  <a:pt x="31052259" y="12206605"/>
                </a:cubicBezTo>
                <a:cubicBezTo>
                  <a:pt x="31052259" y="12219230"/>
                  <a:pt x="31042027" y="12229465"/>
                  <a:pt x="31029399" y="12229465"/>
                </a:cubicBezTo>
                <a:cubicBezTo>
                  <a:pt x="31016775" y="12229465"/>
                  <a:pt x="31006539" y="12219230"/>
                  <a:pt x="31006539" y="12206605"/>
                </a:cubicBezTo>
                <a:cubicBezTo>
                  <a:pt x="31006539" y="12193980"/>
                  <a:pt x="31016775" y="12183745"/>
                  <a:pt x="31029399" y="12183745"/>
                </a:cubicBezTo>
                <a:close/>
                <a:moveTo>
                  <a:pt x="18366041" y="12171362"/>
                </a:moveTo>
                <a:cubicBezTo>
                  <a:pt x="18371333" y="12172420"/>
                  <a:pt x="18377003" y="12172304"/>
                  <a:pt x="18381915" y="12174537"/>
                </a:cubicBezTo>
                <a:cubicBezTo>
                  <a:pt x="18388863" y="12177695"/>
                  <a:pt x="18400965" y="12187237"/>
                  <a:pt x="18400965" y="12187237"/>
                </a:cubicBezTo>
                <a:cubicBezTo>
                  <a:pt x="18403083" y="12190412"/>
                  <a:pt x="18404871" y="12193831"/>
                  <a:pt x="18407315" y="12196762"/>
                </a:cubicBezTo>
                <a:cubicBezTo>
                  <a:pt x="18410191" y="12200211"/>
                  <a:pt x="18414351" y="12202551"/>
                  <a:pt x="18416839" y="12206287"/>
                </a:cubicBezTo>
                <a:cubicBezTo>
                  <a:pt x="18418695" y="12209072"/>
                  <a:pt x="18418959" y="12212637"/>
                  <a:pt x="18420015" y="12215812"/>
                </a:cubicBezTo>
                <a:cubicBezTo>
                  <a:pt x="18416015" y="12287815"/>
                  <a:pt x="18432839" y="12260170"/>
                  <a:pt x="18407315" y="12279312"/>
                </a:cubicBezTo>
                <a:cubicBezTo>
                  <a:pt x="18406119" y="12280210"/>
                  <a:pt x="18404669" y="12284604"/>
                  <a:pt x="18404141" y="12285662"/>
                </a:cubicBezTo>
                <a:cubicBezTo>
                  <a:pt x="18385275" y="12276229"/>
                  <a:pt x="18373219" y="12275453"/>
                  <a:pt x="18366041" y="12253912"/>
                </a:cubicBezTo>
                <a:cubicBezTo>
                  <a:pt x="18364983" y="12250737"/>
                  <a:pt x="18364491" y="12247313"/>
                  <a:pt x="18362867" y="12244387"/>
                </a:cubicBezTo>
                <a:cubicBezTo>
                  <a:pt x="18359159" y="12237716"/>
                  <a:pt x="18350165" y="12225337"/>
                  <a:pt x="18350165" y="12225337"/>
                </a:cubicBezTo>
                <a:cubicBezTo>
                  <a:pt x="18351223" y="12212637"/>
                  <a:pt x="18351655" y="12199869"/>
                  <a:pt x="18353339" y="12187237"/>
                </a:cubicBezTo>
                <a:cubicBezTo>
                  <a:pt x="18353783" y="12183920"/>
                  <a:pt x="18354423" y="12180325"/>
                  <a:pt x="18356515" y="12177712"/>
                </a:cubicBezTo>
                <a:cubicBezTo>
                  <a:pt x="18358899" y="12174732"/>
                  <a:pt x="18362867" y="12173479"/>
                  <a:pt x="18366041" y="12171362"/>
                </a:cubicBezTo>
                <a:close/>
                <a:moveTo>
                  <a:pt x="17681875" y="12162091"/>
                </a:moveTo>
                <a:cubicBezTo>
                  <a:pt x="17705515" y="12189085"/>
                  <a:pt x="17686291" y="12232747"/>
                  <a:pt x="17659927" y="12264504"/>
                </a:cubicBezTo>
                <a:lnTo>
                  <a:pt x="17513623" y="12418123"/>
                </a:lnTo>
                <a:cubicBezTo>
                  <a:pt x="17462359" y="12468872"/>
                  <a:pt x="17406335" y="12514860"/>
                  <a:pt x="17352691" y="12513221"/>
                </a:cubicBezTo>
                <a:cubicBezTo>
                  <a:pt x="17351223" y="12466776"/>
                  <a:pt x="17421195" y="12410808"/>
                  <a:pt x="17469733" y="12359601"/>
                </a:cubicBezTo>
                <a:cubicBezTo>
                  <a:pt x="17540447" y="12293764"/>
                  <a:pt x="17627827" y="12182684"/>
                  <a:pt x="17681875" y="12162091"/>
                </a:cubicBezTo>
                <a:close/>
                <a:moveTo>
                  <a:pt x="23895179" y="12147234"/>
                </a:moveTo>
                <a:cubicBezTo>
                  <a:pt x="23907803" y="12147234"/>
                  <a:pt x="23918039" y="12157469"/>
                  <a:pt x="23918039" y="12170094"/>
                </a:cubicBezTo>
                <a:cubicBezTo>
                  <a:pt x="23918039" y="12182719"/>
                  <a:pt x="23907803" y="12192954"/>
                  <a:pt x="23895179" y="12192954"/>
                </a:cubicBezTo>
                <a:cubicBezTo>
                  <a:pt x="23882551" y="12192954"/>
                  <a:pt x="23872319" y="12182719"/>
                  <a:pt x="23872319" y="12170094"/>
                </a:cubicBezTo>
                <a:cubicBezTo>
                  <a:pt x="23872319" y="12157469"/>
                  <a:pt x="23882551" y="12147234"/>
                  <a:pt x="23895179" y="12147234"/>
                </a:cubicBezTo>
                <a:close/>
                <a:moveTo>
                  <a:pt x="18266989" y="12144021"/>
                </a:moveTo>
                <a:cubicBezTo>
                  <a:pt x="18268979" y="12144465"/>
                  <a:pt x="18271275" y="12145997"/>
                  <a:pt x="18273967" y="12149137"/>
                </a:cubicBezTo>
                <a:cubicBezTo>
                  <a:pt x="18278323" y="12154219"/>
                  <a:pt x="18278199" y="12161837"/>
                  <a:pt x="18280315" y="12168187"/>
                </a:cubicBezTo>
                <a:lnTo>
                  <a:pt x="18283491" y="12177712"/>
                </a:lnTo>
                <a:cubicBezTo>
                  <a:pt x="18283411" y="12179145"/>
                  <a:pt x="18285775" y="12227121"/>
                  <a:pt x="18277141" y="12244387"/>
                </a:cubicBezTo>
                <a:cubicBezTo>
                  <a:pt x="18275435" y="12247800"/>
                  <a:pt x="18272499" y="12250499"/>
                  <a:pt x="18270791" y="12253912"/>
                </a:cubicBezTo>
                <a:cubicBezTo>
                  <a:pt x="18265627" y="12264241"/>
                  <a:pt x="18270365" y="12263863"/>
                  <a:pt x="18261267" y="12272962"/>
                </a:cubicBezTo>
                <a:cubicBezTo>
                  <a:pt x="18258567" y="12275660"/>
                  <a:pt x="18255247" y="12277809"/>
                  <a:pt x="18251741" y="12279312"/>
                </a:cubicBezTo>
                <a:cubicBezTo>
                  <a:pt x="18233167" y="12287273"/>
                  <a:pt x="18233219" y="12281958"/>
                  <a:pt x="18229515" y="12282487"/>
                </a:cubicBezTo>
                <a:cubicBezTo>
                  <a:pt x="18222107" y="12277195"/>
                  <a:pt x="18209687" y="12275395"/>
                  <a:pt x="18207291" y="12266612"/>
                </a:cubicBezTo>
                <a:cubicBezTo>
                  <a:pt x="18202549" y="12249224"/>
                  <a:pt x="18208673" y="12230570"/>
                  <a:pt x="18210467" y="12212637"/>
                </a:cubicBezTo>
                <a:cubicBezTo>
                  <a:pt x="18210799" y="12209307"/>
                  <a:pt x="18212015" y="12206038"/>
                  <a:pt x="18213641" y="12203112"/>
                </a:cubicBezTo>
                <a:cubicBezTo>
                  <a:pt x="18217347" y="12196441"/>
                  <a:pt x="18219103" y="12186475"/>
                  <a:pt x="18226341" y="12184062"/>
                </a:cubicBezTo>
                <a:lnTo>
                  <a:pt x="18235867" y="12180887"/>
                </a:lnTo>
                <a:cubicBezTo>
                  <a:pt x="18238447" y="12173140"/>
                  <a:pt x="18239235" y="12167992"/>
                  <a:pt x="18245391" y="12161837"/>
                </a:cubicBezTo>
                <a:cubicBezTo>
                  <a:pt x="18248089" y="12159139"/>
                  <a:pt x="18251741" y="12157604"/>
                  <a:pt x="18254915" y="12155487"/>
                </a:cubicBezTo>
                <a:cubicBezTo>
                  <a:pt x="18257795" y="12151167"/>
                  <a:pt x="18261017" y="12142691"/>
                  <a:pt x="18266989" y="12144021"/>
                </a:cubicBezTo>
                <a:close/>
                <a:moveTo>
                  <a:pt x="23399879" y="12042459"/>
                </a:moveTo>
                <a:cubicBezTo>
                  <a:pt x="23412503" y="12042459"/>
                  <a:pt x="23422739" y="12052694"/>
                  <a:pt x="23422739" y="12065319"/>
                </a:cubicBezTo>
                <a:cubicBezTo>
                  <a:pt x="23422739" y="12077944"/>
                  <a:pt x="23412503" y="12088179"/>
                  <a:pt x="23399879" y="12088179"/>
                </a:cubicBezTo>
                <a:cubicBezTo>
                  <a:pt x="23387255" y="12088179"/>
                  <a:pt x="23377019" y="12077944"/>
                  <a:pt x="23377019" y="12065319"/>
                </a:cubicBezTo>
                <a:cubicBezTo>
                  <a:pt x="23377019" y="12052694"/>
                  <a:pt x="23387255" y="12042459"/>
                  <a:pt x="23399879" y="12042459"/>
                </a:cubicBezTo>
                <a:close/>
                <a:moveTo>
                  <a:pt x="18016791" y="12034837"/>
                </a:moveTo>
                <a:cubicBezTo>
                  <a:pt x="18024983" y="12036007"/>
                  <a:pt x="18039675" y="12036754"/>
                  <a:pt x="18048543" y="12041187"/>
                </a:cubicBezTo>
                <a:cubicBezTo>
                  <a:pt x="18051955" y="12042894"/>
                  <a:pt x="18054655" y="12045830"/>
                  <a:pt x="18058067" y="12047537"/>
                </a:cubicBezTo>
                <a:cubicBezTo>
                  <a:pt x="18061451" y="12049229"/>
                  <a:pt x="18077749" y="12053633"/>
                  <a:pt x="18080291" y="12053887"/>
                </a:cubicBezTo>
                <a:cubicBezTo>
                  <a:pt x="18097175" y="12055575"/>
                  <a:pt x="18114159" y="12056004"/>
                  <a:pt x="18131091" y="12057062"/>
                </a:cubicBezTo>
                <a:cubicBezTo>
                  <a:pt x="18134267" y="12058120"/>
                  <a:pt x="18138003" y="12058146"/>
                  <a:pt x="18140619" y="12060237"/>
                </a:cubicBezTo>
                <a:cubicBezTo>
                  <a:pt x="18143599" y="12062621"/>
                  <a:pt x="18144267" y="12067064"/>
                  <a:pt x="18146967" y="12069762"/>
                </a:cubicBezTo>
                <a:cubicBezTo>
                  <a:pt x="18149665" y="12072460"/>
                  <a:pt x="18153319" y="12073995"/>
                  <a:pt x="18156491" y="12076112"/>
                </a:cubicBezTo>
                <a:cubicBezTo>
                  <a:pt x="18157551" y="12079287"/>
                  <a:pt x="18159667" y="12082290"/>
                  <a:pt x="18159667" y="12085637"/>
                </a:cubicBezTo>
                <a:cubicBezTo>
                  <a:pt x="18159667" y="12089260"/>
                  <a:pt x="18155823" y="12106026"/>
                  <a:pt x="18153319" y="12111037"/>
                </a:cubicBezTo>
                <a:cubicBezTo>
                  <a:pt x="18151611" y="12114450"/>
                  <a:pt x="18148517" y="12117075"/>
                  <a:pt x="18146967" y="12120562"/>
                </a:cubicBezTo>
                <a:cubicBezTo>
                  <a:pt x="18144251" y="12126679"/>
                  <a:pt x="18142735" y="12133262"/>
                  <a:pt x="18140619" y="12139612"/>
                </a:cubicBezTo>
                <a:lnTo>
                  <a:pt x="18134267" y="12158662"/>
                </a:lnTo>
                <a:cubicBezTo>
                  <a:pt x="18133209" y="12161837"/>
                  <a:pt x="18133875" y="12166331"/>
                  <a:pt x="18131091" y="12168187"/>
                </a:cubicBezTo>
                <a:lnTo>
                  <a:pt x="18121567" y="12174537"/>
                </a:lnTo>
                <a:cubicBezTo>
                  <a:pt x="18119451" y="12178770"/>
                  <a:pt x="18118247" y="12183601"/>
                  <a:pt x="18115215" y="12187237"/>
                </a:cubicBezTo>
                <a:cubicBezTo>
                  <a:pt x="18112775" y="12190168"/>
                  <a:pt x="18108623" y="12191144"/>
                  <a:pt x="18105691" y="12193587"/>
                </a:cubicBezTo>
                <a:cubicBezTo>
                  <a:pt x="18094735" y="12202719"/>
                  <a:pt x="18093167" y="12210462"/>
                  <a:pt x="18077119" y="12215812"/>
                </a:cubicBezTo>
                <a:cubicBezTo>
                  <a:pt x="18073943" y="12216870"/>
                  <a:pt x="18070519" y="12217362"/>
                  <a:pt x="18067591" y="12218987"/>
                </a:cubicBezTo>
                <a:cubicBezTo>
                  <a:pt x="18060923" y="12222693"/>
                  <a:pt x="18055783" y="12229274"/>
                  <a:pt x="18048543" y="12231687"/>
                </a:cubicBezTo>
                <a:lnTo>
                  <a:pt x="18019967" y="12241212"/>
                </a:lnTo>
                <a:lnTo>
                  <a:pt x="18010443" y="12244387"/>
                </a:lnTo>
                <a:lnTo>
                  <a:pt x="17985043" y="12244387"/>
                </a:lnTo>
                <a:cubicBezTo>
                  <a:pt x="17976063" y="12220440"/>
                  <a:pt x="17969583" y="12214562"/>
                  <a:pt x="17978691" y="12187237"/>
                </a:cubicBezTo>
                <a:cubicBezTo>
                  <a:pt x="17979899" y="12183617"/>
                  <a:pt x="17985043" y="12183004"/>
                  <a:pt x="17988217" y="12180887"/>
                </a:cubicBezTo>
                <a:cubicBezTo>
                  <a:pt x="18002773" y="12159052"/>
                  <a:pt x="17998503" y="12169077"/>
                  <a:pt x="18004091" y="12152312"/>
                </a:cubicBezTo>
                <a:cubicBezTo>
                  <a:pt x="18003035" y="12134320"/>
                  <a:pt x="18002907" y="12116250"/>
                  <a:pt x="18000917" y="12098337"/>
                </a:cubicBezTo>
                <a:cubicBezTo>
                  <a:pt x="17999727" y="12087610"/>
                  <a:pt x="17994567" y="12066587"/>
                  <a:pt x="17994567" y="12066587"/>
                </a:cubicBezTo>
                <a:cubicBezTo>
                  <a:pt x="17995625" y="12059179"/>
                  <a:pt x="17994703" y="12051201"/>
                  <a:pt x="17997743" y="12044362"/>
                </a:cubicBezTo>
                <a:cubicBezTo>
                  <a:pt x="17999883" y="12039545"/>
                  <a:pt x="18012567" y="12036246"/>
                  <a:pt x="18016791" y="12034837"/>
                </a:cubicBezTo>
                <a:close/>
                <a:moveTo>
                  <a:pt x="23795163" y="12028171"/>
                </a:moveTo>
                <a:cubicBezTo>
                  <a:pt x="23807791" y="12028171"/>
                  <a:pt x="23818023" y="12038406"/>
                  <a:pt x="23818023" y="12051031"/>
                </a:cubicBezTo>
                <a:cubicBezTo>
                  <a:pt x="23818023" y="12063656"/>
                  <a:pt x="23807791" y="12073891"/>
                  <a:pt x="23795163" y="12073891"/>
                </a:cubicBezTo>
                <a:cubicBezTo>
                  <a:pt x="23782539" y="12073891"/>
                  <a:pt x="23772303" y="12063656"/>
                  <a:pt x="23772303" y="12051031"/>
                </a:cubicBezTo>
                <a:cubicBezTo>
                  <a:pt x="23772303" y="12038406"/>
                  <a:pt x="23782539" y="12028171"/>
                  <a:pt x="23795163" y="12028171"/>
                </a:cubicBezTo>
                <a:close/>
                <a:moveTo>
                  <a:pt x="14137659" y="11971018"/>
                </a:moveTo>
                <a:cubicBezTo>
                  <a:pt x="14150285" y="11971018"/>
                  <a:pt x="14160519" y="11981253"/>
                  <a:pt x="14160519" y="11993878"/>
                </a:cubicBezTo>
                <a:cubicBezTo>
                  <a:pt x="14160519" y="12006503"/>
                  <a:pt x="14150285" y="12016738"/>
                  <a:pt x="14137659" y="12016738"/>
                </a:cubicBezTo>
                <a:cubicBezTo>
                  <a:pt x="14125037" y="12016738"/>
                  <a:pt x="14114799" y="12006503"/>
                  <a:pt x="14114799" y="11993878"/>
                </a:cubicBezTo>
                <a:cubicBezTo>
                  <a:pt x="14114799" y="11981253"/>
                  <a:pt x="14125037" y="11971018"/>
                  <a:pt x="14137659" y="11971018"/>
                </a:cubicBezTo>
                <a:close/>
                <a:moveTo>
                  <a:pt x="18213639" y="11968162"/>
                </a:moveTo>
                <a:cubicBezTo>
                  <a:pt x="18223163" y="11969220"/>
                  <a:pt x="18232919" y="11969013"/>
                  <a:pt x="18242215" y="11971337"/>
                </a:cubicBezTo>
                <a:cubicBezTo>
                  <a:pt x="18247471" y="11972651"/>
                  <a:pt x="18258459" y="11983845"/>
                  <a:pt x="18261265" y="11987212"/>
                </a:cubicBezTo>
                <a:cubicBezTo>
                  <a:pt x="18263707" y="11990143"/>
                  <a:pt x="18264915" y="11994039"/>
                  <a:pt x="18267615" y="11996737"/>
                </a:cubicBezTo>
                <a:cubicBezTo>
                  <a:pt x="18270311" y="11999435"/>
                  <a:pt x="18273963" y="12000970"/>
                  <a:pt x="18277139" y="12003087"/>
                </a:cubicBezTo>
                <a:cubicBezTo>
                  <a:pt x="18276183" y="12012654"/>
                  <a:pt x="18278931" y="12035308"/>
                  <a:pt x="18267615" y="12044362"/>
                </a:cubicBezTo>
                <a:cubicBezTo>
                  <a:pt x="18265003" y="12046453"/>
                  <a:pt x="18261195" y="12046294"/>
                  <a:pt x="18258089" y="12047537"/>
                </a:cubicBezTo>
                <a:cubicBezTo>
                  <a:pt x="18255891" y="12048416"/>
                  <a:pt x="18239567" y="12052829"/>
                  <a:pt x="18235865" y="12053887"/>
                </a:cubicBezTo>
                <a:cubicBezTo>
                  <a:pt x="18227399" y="12050712"/>
                  <a:pt x="18217989" y="12049378"/>
                  <a:pt x="18210465" y="12044362"/>
                </a:cubicBezTo>
                <a:cubicBezTo>
                  <a:pt x="18207679" y="12042506"/>
                  <a:pt x="18208915" y="12037763"/>
                  <a:pt x="18207291" y="12034837"/>
                </a:cubicBezTo>
                <a:cubicBezTo>
                  <a:pt x="18203583" y="12028166"/>
                  <a:pt x="18194591" y="12015787"/>
                  <a:pt x="18194591" y="12015787"/>
                </a:cubicBezTo>
                <a:cubicBezTo>
                  <a:pt x="18191311" y="12002670"/>
                  <a:pt x="18186055" y="11987921"/>
                  <a:pt x="18194591" y="11974512"/>
                </a:cubicBezTo>
                <a:cubicBezTo>
                  <a:pt x="18198183" y="11968865"/>
                  <a:pt x="18213639" y="11968162"/>
                  <a:pt x="18213639" y="11968162"/>
                </a:cubicBezTo>
                <a:close/>
                <a:moveTo>
                  <a:pt x="24409527" y="11956733"/>
                </a:moveTo>
                <a:cubicBezTo>
                  <a:pt x="24422151" y="11956733"/>
                  <a:pt x="24432387" y="11966968"/>
                  <a:pt x="24432387" y="11979593"/>
                </a:cubicBezTo>
                <a:cubicBezTo>
                  <a:pt x="24432387" y="11992218"/>
                  <a:pt x="24422151" y="12002453"/>
                  <a:pt x="24409527" y="12002453"/>
                </a:cubicBezTo>
                <a:cubicBezTo>
                  <a:pt x="24396903" y="12002453"/>
                  <a:pt x="24386667" y="11992218"/>
                  <a:pt x="24386667" y="11979593"/>
                </a:cubicBezTo>
                <a:cubicBezTo>
                  <a:pt x="24386667" y="11966968"/>
                  <a:pt x="24396903" y="11956733"/>
                  <a:pt x="24409527" y="11956733"/>
                </a:cubicBezTo>
                <a:close/>
                <a:moveTo>
                  <a:pt x="18388265" y="11952287"/>
                </a:moveTo>
                <a:cubicBezTo>
                  <a:pt x="18395363" y="11954062"/>
                  <a:pt x="18415379" y="11958720"/>
                  <a:pt x="18420015" y="11961812"/>
                </a:cubicBezTo>
                <a:lnTo>
                  <a:pt x="18429539" y="11968162"/>
                </a:lnTo>
                <a:cubicBezTo>
                  <a:pt x="18430599" y="11971337"/>
                  <a:pt x="18431219" y="11974694"/>
                  <a:pt x="18432715" y="11977687"/>
                </a:cubicBezTo>
                <a:cubicBezTo>
                  <a:pt x="18435035" y="11982330"/>
                  <a:pt x="18446433" y="11997036"/>
                  <a:pt x="18448591" y="11999912"/>
                </a:cubicBezTo>
                <a:cubicBezTo>
                  <a:pt x="18449647" y="12004145"/>
                  <a:pt x="18450511" y="12008432"/>
                  <a:pt x="18451763" y="12012612"/>
                </a:cubicBezTo>
                <a:cubicBezTo>
                  <a:pt x="18453687" y="12019023"/>
                  <a:pt x="18456491" y="12025168"/>
                  <a:pt x="18458115" y="12031662"/>
                </a:cubicBezTo>
                <a:cubicBezTo>
                  <a:pt x="18459173" y="12035895"/>
                  <a:pt x="18460035" y="12040182"/>
                  <a:pt x="18461291" y="12044362"/>
                </a:cubicBezTo>
                <a:cubicBezTo>
                  <a:pt x="18463213" y="12050773"/>
                  <a:pt x="18466539" y="12056810"/>
                  <a:pt x="18467639" y="12063412"/>
                </a:cubicBezTo>
                <a:lnTo>
                  <a:pt x="18470815" y="12082462"/>
                </a:lnTo>
                <a:cubicBezTo>
                  <a:pt x="18464291" y="12137923"/>
                  <a:pt x="18477275" y="12123627"/>
                  <a:pt x="18464465" y="12142787"/>
                </a:cubicBezTo>
                <a:lnTo>
                  <a:pt x="18432715" y="12120562"/>
                </a:lnTo>
                <a:cubicBezTo>
                  <a:pt x="18429579" y="12118390"/>
                  <a:pt x="18423191" y="12114212"/>
                  <a:pt x="18423191" y="12114212"/>
                </a:cubicBezTo>
                <a:cubicBezTo>
                  <a:pt x="18415211" y="12090271"/>
                  <a:pt x="18426903" y="12118853"/>
                  <a:pt x="18410491" y="12098337"/>
                </a:cubicBezTo>
                <a:cubicBezTo>
                  <a:pt x="18408399" y="12095724"/>
                  <a:pt x="18408939" y="12091738"/>
                  <a:pt x="18407315" y="12088812"/>
                </a:cubicBezTo>
                <a:cubicBezTo>
                  <a:pt x="18403609" y="12082141"/>
                  <a:pt x="18397027" y="12077002"/>
                  <a:pt x="18394615" y="12069762"/>
                </a:cubicBezTo>
                <a:lnTo>
                  <a:pt x="18388265" y="12050712"/>
                </a:lnTo>
                <a:cubicBezTo>
                  <a:pt x="18387207" y="12047537"/>
                  <a:pt x="18386947" y="12043972"/>
                  <a:pt x="18385091" y="12041187"/>
                </a:cubicBezTo>
                <a:lnTo>
                  <a:pt x="18378739" y="12031662"/>
                </a:lnTo>
                <a:cubicBezTo>
                  <a:pt x="18373897" y="12002606"/>
                  <a:pt x="18370855" y="11992919"/>
                  <a:pt x="18378739" y="11955462"/>
                </a:cubicBezTo>
                <a:cubicBezTo>
                  <a:pt x="18379429" y="11952187"/>
                  <a:pt x="18385091" y="11953345"/>
                  <a:pt x="18388265" y="11952287"/>
                </a:cubicBezTo>
                <a:close/>
                <a:moveTo>
                  <a:pt x="14144803" y="11894818"/>
                </a:moveTo>
                <a:cubicBezTo>
                  <a:pt x="14157429" y="11894818"/>
                  <a:pt x="14167663" y="11905053"/>
                  <a:pt x="14167663" y="11917678"/>
                </a:cubicBezTo>
                <a:cubicBezTo>
                  <a:pt x="14167663" y="11930303"/>
                  <a:pt x="14157429" y="11940538"/>
                  <a:pt x="14144803" y="11940538"/>
                </a:cubicBezTo>
                <a:cubicBezTo>
                  <a:pt x="14132181" y="11940538"/>
                  <a:pt x="14121943" y="11930303"/>
                  <a:pt x="14121943" y="11917678"/>
                </a:cubicBezTo>
                <a:cubicBezTo>
                  <a:pt x="14121943" y="11905053"/>
                  <a:pt x="14132181" y="11894818"/>
                  <a:pt x="14144803" y="11894818"/>
                </a:cubicBezTo>
                <a:close/>
                <a:moveTo>
                  <a:pt x="17817707" y="11822671"/>
                </a:moveTo>
                <a:cubicBezTo>
                  <a:pt x="17823579" y="11823545"/>
                  <a:pt x="17829133" y="11825332"/>
                  <a:pt x="17829467" y="11825416"/>
                </a:cubicBezTo>
                <a:cubicBezTo>
                  <a:pt x="17845429" y="11829406"/>
                  <a:pt x="17832999" y="11827181"/>
                  <a:pt x="17848519" y="11834941"/>
                </a:cubicBezTo>
                <a:cubicBezTo>
                  <a:pt x="17874807" y="11848086"/>
                  <a:pt x="17840271" y="11826268"/>
                  <a:pt x="17867567" y="11844466"/>
                </a:cubicBezTo>
                <a:cubicBezTo>
                  <a:pt x="17880943" y="11841122"/>
                  <a:pt x="17890803" y="11838116"/>
                  <a:pt x="17905667" y="11838116"/>
                </a:cubicBezTo>
                <a:cubicBezTo>
                  <a:pt x="17917359" y="11838116"/>
                  <a:pt x="17928951" y="11840233"/>
                  <a:pt x="17940595" y="11841291"/>
                </a:cubicBezTo>
                <a:cubicBezTo>
                  <a:pt x="17949283" y="11847084"/>
                  <a:pt x="17952011" y="11847140"/>
                  <a:pt x="17956467" y="11857166"/>
                </a:cubicBezTo>
                <a:cubicBezTo>
                  <a:pt x="17959187" y="11863283"/>
                  <a:pt x="17962819" y="11876216"/>
                  <a:pt x="17962819" y="11876216"/>
                </a:cubicBezTo>
                <a:cubicBezTo>
                  <a:pt x="17960701" y="11887858"/>
                  <a:pt x="17958947" y="11899442"/>
                  <a:pt x="17956467" y="11911012"/>
                </a:cubicBezTo>
                <a:cubicBezTo>
                  <a:pt x="17955767" y="11914284"/>
                  <a:pt x="17955347" y="11917895"/>
                  <a:pt x="17953291" y="11920537"/>
                </a:cubicBezTo>
                <a:cubicBezTo>
                  <a:pt x="17947779" y="11927626"/>
                  <a:pt x="17934243" y="11939587"/>
                  <a:pt x="17934243" y="11939587"/>
                </a:cubicBezTo>
                <a:cubicBezTo>
                  <a:pt x="17933185" y="11942762"/>
                  <a:pt x="17933159" y="11946499"/>
                  <a:pt x="17931067" y="11949112"/>
                </a:cubicBezTo>
                <a:cubicBezTo>
                  <a:pt x="17910635" y="11974654"/>
                  <a:pt x="17912547" y="11964987"/>
                  <a:pt x="17908843" y="11968162"/>
                </a:cubicBezTo>
                <a:cubicBezTo>
                  <a:pt x="17900375" y="11964987"/>
                  <a:pt x="17891675" y="11962379"/>
                  <a:pt x="17883443" y="11958637"/>
                </a:cubicBezTo>
                <a:cubicBezTo>
                  <a:pt x="17849591" y="11943250"/>
                  <a:pt x="17896431" y="11959792"/>
                  <a:pt x="17864391" y="11949112"/>
                </a:cubicBezTo>
                <a:cubicBezTo>
                  <a:pt x="17848627" y="11925463"/>
                  <a:pt x="17868891" y="11954508"/>
                  <a:pt x="17848519" y="11930062"/>
                </a:cubicBezTo>
                <a:cubicBezTo>
                  <a:pt x="17846075" y="11927131"/>
                  <a:pt x="17843875" y="11923950"/>
                  <a:pt x="17842167" y="11920537"/>
                </a:cubicBezTo>
                <a:cubicBezTo>
                  <a:pt x="17840671" y="11917544"/>
                  <a:pt x="17841083" y="11913625"/>
                  <a:pt x="17838995" y="11911012"/>
                </a:cubicBezTo>
                <a:cubicBezTo>
                  <a:pt x="17836609" y="11908032"/>
                  <a:pt x="17832643" y="11906779"/>
                  <a:pt x="17829467" y="11904662"/>
                </a:cubicBezTo>
                <a:cubicBezTo>
                  <a:pt x="17828411" y="11901487"/>
                  <a:pt x="17828383" y="11897750"/>
                  <a:pt x="17826293" y="11895137"/>
                </a:cubicBezTo>
                <a:cubicBezTo>
                  <a:pt x="17812535" y="11878068"/>
                  <a:pt x="17819943" y="11900693"/>
                  <a:pt x="17810419" y="11879391"/>
                </a:cubicBezTo>
                <a:cubicBezTo>
                  <a:pt x="17807699" y="11873274"/>
                  <a:pt x="17806185" y="11866691"/>
                  <a:pt x="17804067" y="11860341"/>
                </a:cubicBezTo>
                <a:lnTo>
                  <a:pt x="17800893" y="11850816"/>
                </a:lnTo>
                <a:cubicBezTo>
                  <a:pt x="17801951" y="11842349"/>
                  <a:pt x="17800603" y="11833213"/>
                  <a:pt x="17804067" y="11825416"/>
                </a:cubicBezTo>
                <a:cubicBezTo>
                  <a:pt x="17805659" y="11821839"/>
                  <a:pt x="17811839" y="11821797"/>
                  <a:pt x="17817707" y="11822671"/>
                </a:cubicBezTo>
                <a:close/>
                <a:moveTo>
                  <a:pt x="14190046" y="11813884"/>
                </a:moveTo>
                <a:cubicBezTo>
                  <a:pt x="14202673" y="11813884"/>
                  <a:pt x="14212906" y="11824119"/>
                  <a:pt x="14212906" y="11836744"/>
                </a:cubicBezTo>
                <a:cubicBezTo>
                  <a:pt x="14212906" y="11849369"/>
                  <a:pt x="14202673" y="11859604"/>
                  <a:pt x="14190046" y="11859604"/>
                </a:cubicBezTo>
                <a:cubicBezTo>
                  <a:pt x="14177422" y="11859604"/>
                  <a:pt x="14167186" y="11849369"/>
                  <a:pt x="14167186" y="11836744"/>
                </a:cubicBezTo>
                <a:cubicBezTo>
                  <a:pt x="14167186" y="11824119"/>
                  <a:pt x="14177422" y="11813884"/>
                  <a:pt x="14190046" y="11813884"/>
                </a:cubicBezTo>
                <a:close/>
                <a:moveTo>
                  <a:pt x="11642107" y="11749589"/>
                </a:moveTo>
                <a:cubicBezTo>
                  <a:pt x="11654733" y="11749589"/>
                  <a:pt x="11664967" y="11759824"/>
                  <a:pt x="11664967" y="11772449"/>
                </a:cubicBezTo>
                <a:cubicBezTo>
                  <a:pt x="11664967" y="11785074"/>
                  <a:pt x="11654733" y="11795310"/>
                  <a:pt x="11642107" y="11795310"/>
                </a:cubicBezTo>
                <a:cubicBezTo>
                  <a:pt x="11629483" y="11795310"/>
                  <a:pt x="11619247" y="11785074"/>
                  <a:pt x="11619247" y="11772449"/>
                </a:cubicBezTo>
                <a:cubicBezTo>
                  <a:pt x="11619247" y="11759824"/>
                  <a:pt x="11629483" y="11749589"/>
                  <a:pt x="11642107" y="11749589"/>
                </a:cubicBezTo>
                <a:close/>
                <a:moveTo>
                  <a:pt x="40474135" y="11627778"/>
                </a:moveTo>
                <a:cubicBezTo>
                  <a:pt x="40484455" y="11628572"/>
                  <a:pt x="40494871" y="11628545"/>
                  <a:pt x="40505087" y="11630159"/>
                </a:cubicBezTo>
                <a:cubicBezTo>
                  <a:pt x="40510047" y="11630942"/>
                  <a:pt x="40519375" y="11634923"/>
                  <a:pt x="40519375" y="11634923"/>
                </a:cubicBezTo>
                <a:cubicBezTo>
                  <a:pt x="40535751" y="11645839"/>
                  <a:pt x="40528235" y="11642637"/>
                  <a:pt x="40540807" y="11646828"/>
                </a:cubicBezTo>
                <a:lnTo>
                  <a:pt x="40555095" y="11656353"/>
                </a:lnTo>
                <a:lnTo>
                  <a:pt x="40562239" y="11661117"/>
                </a:lnTo>
                <a:cubicBezTo>
                  <a:pt x="40569791" y="11672435"/>
                  <a:pt x="40566095" y="11665544"/>
                  <a:pt x="40571767" y="11682547"/>
                </a:cubicBezTo>
                <a:lnTo>
                  <a:pt x="40574143" y="11689691"/>
                </a:lnTo>
                <a:lnTo>
                  <a:pt x="40576527" y="11696834"/>
                </a:lnTo>
                <a:cubicBezTo>
                  <a:pt x="40575919" y="11704704"/>
                  <a:pt x="40576367" y="11731598"/>
                  <a:pt x="40569383" y="11742079"/>
                </a:cubicBezTo>
                <a:lnTo>
                  <a:pt x="40555095" y="11763510"/>
                </a:lnTo>
                <a:cubicBezTo>
                  <a:pt x="40553511" y="11765890"/>
                  <a:pt x="40551239" y="11767938"/>
                  <a:pt x="40550335" y="11770652"/>
                </a:cubicBezTo>
                <a:cubicBezTo>
                  <a:pt x="40546423" y="11782381"/>
                  <a:pt x="40550751" y="11774275"/>
                  <a:pt x="40540807" y="11782560"/>
                </a:cubicBezTo>
                <a:cubicBezTo>
                  <a:pt x="40538223" y="11784715"/>
                  <a:pt x="40536959" y="11788996"/>
                  <a:pt x="40533663" y="11789703"/>
                </a:cubicBezTo>
                <a:cubicBezTo>
                  <a:pt x="40525127" y="11791533"/>
                  <a:pt x="40505887" y="11789703"/>
                  <a:pt x="40500327" y="11789703"/>
                </a:cubicBezTo>
                <a:cubicBezTo>
                  <a:pt x="40497947" y="11782560"/>
                  <a:pt x="40495399" y="11775469"/>
                  <a:pt x="40493183" y="11768272"/>
                </a:cubicBezTo>
                <a:cubicBezTo>
                  <a:pt x="40492223" y="11765144"/>
                  <a:pt x="40491743" y="11761882"/>
                  <a:pt x="40490803" y="11758747"/>
                </a:cubicBezTo>
                <a:cubicBezTo>
                  <a:pt x="40489359" y="11753938"/>
                  <a:pt x="40487023" y="11749382"/>
                  <a:pt x="40486039" y="11744458"/>
                </a:cubicBezTo>
                <a:cubicBezTo>
                  <a:pt x="40482671" y="11727627"/>
                  <a:pt x="40484943" y="11736396"/>
                  <a:pt x="40478895" y="11718266"/>
                </a:cubicBezTo>
                <a:cubicBezTo>
                  <a:pt x="40476959" y="11712456"/>
                  <a:pt x="40476367" y="11708594"/>
                  <a:pt x="40471751" y="11703978"/>
                </a:cubicBezTo>
                <a:cubicBezTo>
                  <a:pt x="40469727" y="11701955"/>
                  <a:pt x="40466991" y="11700803"/>
                  <a:pt x="40464607" y="11699216"/>
                </a:cubicBezTo>
                <a:cubicBezTo>
                  <a:pt x="40463023" y="11694453"/>
                  <a:pt x="40461063" y="11689798"/>
                  <a:pt x="40459847" y="11684927"/>
                </a:cubicBezTo>
                <a:cubicBezTo>
                  <a:pt x="40459055" y="11681753"/>
                  <a:pt x="40458407" y="11678538"/>
                  <a:pt x="40457463" y="11675403"/>
                </a:cubicBezTo>
                <a:cubicBezTo>
                  <a:pt x="40456023" y="11670595"/>
                  <a:pt x="40454287" y="11665877"/>
                  <a:pt x="40452703" y="11661117"/>
                </a:cubicBezTo>
                <a:lnTo>
                  <a:pt x="40450319" y="11653973"/>
                </a:lnTo>
                <a:cubicBezTo>
                  <a:pt x="40452023" y="11643778"/>
                  <a:pt x="40450151" y="11637927"/>
                  <a:pt x="40459847" y="11632542"/>
                </a:cubicBezTo>
                <a:cubicBezTo>
                  <a:pt x="40464235" y="11630104"/>
                  <a:pt x="40474135" y="11627778"/>
                  <a:pt x="40474135" y="11627778"/>
                </a:cubicBezTo>
                <a:close/>
                <a:moveTo>
                  <a:pt x="17434911" y="11623393"/>
                </a:moveTo>
                <a:cubicBezTo>
                  <a:pt x="17447535" y="11623393"/>
                  <a:pt x="17457771" y="11633628"/>
                  <a:pt x="17457771" y="11646253"/>
                </a:cubicBezTo>
                <a:cubicBezTo>
                  <a:pt x="17457771" y="11658878"/>
                  <a:pt x="17447535" y="11669114"/>
                  <a:pt x="17434911" y="11669114"/>
                </a:cubicBezTo>
                <a:cubicBezTo>
                  <a:pt x="17422287" y="11669114"/>
                  <a:pt x="17412051" y="11658878"/>
                  <a:pt x="17412051" y="11646253"/>
                </a:cubicBezTo>
                <a:cubicBezTo>
                  <a:pt x="17412051" y="11633628"/>
                  <a:pt x="17422287" y="11623393"/>
                  <a:pt x="17434911" y="11623393"/>
                </a:cubicBezTo>
                <a:close/>
                <a:moveTo>
                  <a:pt x="24285703" y="11613888"/>
                </a:moveTo>
                <a:cubicBezTo>
                  <a:pt x="24298327" y="11613888"/>
                  <a:pt x="24308563" y="11624122"/>
                  <a:pt x="24308563" y="11636746"/>
                </a:cubicBezTo>
                <a:cubicBezTo>
                  <a:pt x="24308563" y="11649371"/>
                  <a:pt x="24298327" y="11659606"/>
                  <a:pt x="24285703" y="11659606"/>
                </a:cubicBezTo>
                <a:cubicBezTo>
                  <a:pt x="24273079" y="11659606"/>
                  <a:pt x="24262843" y="11649371"/>
                  <a:pt x="24262843" y="11636746"/>
                </a:cubicBezTo>
                <a:cubicBezTo>
                  <a:pt x="24262843" y="11624122"/>
                  <a:pt x="24273079" y="11613888"/>
                  <a:pt x="24285703" y="11613888"/>
                </a:cubicBezTo>
                <a:close/>
                <a:moveTo>
                  <a:pt x="11584959" y="11613859"/>
                </a:moveTo>
                <a:cubicBezTo>
                  <a:pt x="11597584" y="11613859"/>
                  <a:pt x="11607817" y="11624094"/>
                  <a:pt x="11607817" y="11636719"/>
                </a:cubicBezTo>
                <a:cubicBezTo>
                  <a:pt x="11607817" y="11649344"/>
                  <a:pt x="11597584" y="11659579"/>
                  <a:pt x="11584959" y="11659579"/>
                </a:cubicBezTo>
                <a:cubicBezTo>
                  <a:pt x="11572333" y="11659579"/>
                  <a:pt x="11562097" y="11649344"/>
                  <a:pt x="11562097" y="11636719"/>
                </a:cubicBezTo>
                <a:cubicBezTo>
                  <a:pt x="11562097" y="11624094"/>
                  <a:pt x="11572333" y="11613859"/>
                  <a:pt x="11584959" y="11613859"/>
                </a:cubicBezTo>
                <a:close/>
                <a:moveTo>
                  <a:pt x="21206831" y="11604356"/>
                </a:moveTo>
                <a:cubicBezTo>
                  <a:pt x="21219455" y="11604356"/>
                  <a:pt x="21229691" y="11614591"/>
                  <a:pt x="21229691" y="11627216"/>
                </a:cubicBezTo>
                <a:cubicBezTo>
                  <a:pt x="21229691" y="11639841"/>
                  <a:pt x="21219455" y="11650076"/>
                  <a:pt x="21206831" y="11650076"/>
                </a:cubicBezTo>
                <a:cubicBezTo>
                  <a:pt x="21194207" y="11650076"/>
                  <a:pt x="21183971" y="11639841"/>
                  <a:pt x="21183971" y="11627216"/>
                </a:cubicBezTo>
                <a:cubicBezTo>
                  <a:pt x="21183971" y="11614591"/>
                  <a:pt x="21194207" y="11604356"/>
                  <a:pt x="21206831" y="11604356"/>
                </a:cubicBezTo>
                <a:close/>
                <a:moveTo>
                  <a:pt x="21330655" y="11590068"/>
                </a:moveTo>
                <a:cubicBezTo>
                  <a:pt x="21343279" y="11590068"/>
                  <a:pt x="21353515" y="11600304"/>
                  <a:pt x="21353515" y="11612928"/>
                </a:cubicBezTo>
                <a:cubicBezTo>
                  <a:pt x="21353515" y="11625553"/>
                  <a:pt x="21343279" y="11635788"/>
                  <a:pt x="21330655" y="11635788"/>
                </a:cubicBezTo>
                <a:cubicBezTo>
                  <a:pt x="21318031" y="11635788"/>
                  <a:pt x="21307795" y="11625553"/>
                  <a:pt x="21307795" y="11612928"/>
                </a:cubicBezTo>
                <a:cubicBezTo>
                  <a:pt x="21307795" y="11600304"/>
                  <a:pt x="21318031" y="11590068"/>
                  <a:pt x="21330655" y="11590068"/>
                </a:cubicBezTo>
                <a:close/>
                <a:moveTo>
                  <a:pt x="14304344" y="11518610"/>
                </a:moveTo>
                <a:cubicBezTo>
                  <a:pt x="14316973" y="11518610"/>
                  <a:pt x="14327206" y="11528845"/>
                  <a:pt x="14327206" y="11541469"/>
                </a:cubicBezTo>
                <a:cubicBezTo>
                  <a:pt x="14327206" y="11554094"/>
                  <a:pt x="14316973" y="11564330"/>
                  <a:pt x="14304344" y="11564330"/>
                </a:cubicBezTo>
                <a:cubicBezTo>
                  <a:pt x="14291722" y="11564330"/>
                  <a:pt x="14281484" y="11554094"/>
                  <a:pt x="14281484" y="11541469"/>
                </a:cubicBezTo>
                <a:cubicBezTo>
                  <a:pt x="14281484" y="11528845"/>
                  <a:pt x="14291722" y="11518610"/>
                  <a:pt x="14304344" y="11518610"/>
                </a:cubicBezTo>
                <a:close/>
                <a:moveTo>
                  <a:pt x="16996767" y="11458296"/>
                </a:moveTo>
                <a:cubicBezTo>
                  <a:pt x="17009391" y="11458296"/>
                  <a:pt x="17019625" y="11468531"/>
                  <a:pt x="17019625" y="11481155"/>
                </a:cubicBezTo>
                <a:cubicBezTo>
                  <a:pt x="17019625" y="11493780"/>
                  <a:pt x="17009391" y="11504017"/>
                  <a:pt x="16996767" y="11504017"/>
                </a:cubicBezTo>
                <a:cubicBezTo>
                  <a:pt x="16984141" y="11504017"/>
                  <a:pt x="16973907" y="11493780"/>
                  <a:pt x="16973907" y="11481155"/>
                </a:cubicBezTo>
                <a:cubicBezTo>
                  <a:pt x="16973907" y="11468531"/>
                  <a:pt x="16984141" y="11458296"/>
                  <a:pt x="16996767" y="11458296"/>
                </a:cubicBezTo>
                <a:close/>
                <a:moveTo>
                  <a:pt x="17130115" y="11455121"/>
                </a:moveTo>
                <a:cubicBezTo>
                  <a:pt x="17142741" y="11455121"/>
                  <a:pt x="17152975" y="11465356"/>
                  <a:pt x="17152975" y="11477981"/>
                </a:cubicBezTo>
                <a:cubicBezTo>
                  <a:pt x="17152975" y="11490607"/>
                  <a:pt x="17142741" y="11500841"/>
                  <a:pt x="17130115" y="11500841"/>
                </a:cubicBezTo>
                <a:cubicBezTo>
                  <a:pt x="17117491" y="11500841"/>
                  <a:pt x="17107255" y="11490607"/>
                  <a:pt x="17107255" y="11477981"/>
                </a:cubicBezTo>
                <a:cubicBezTo>
                  <a:pt x="17107255" y="11465356"/>
                  <a:pt x="17117491" y="11455121"/>
                  <a:pt x="17130115" y="11455121"/>
                </a:cubicBezTo>
                <a:close/>
                <a:moveTo>
                  <a:pt x="40414603" y="11368222"/>
                </a:moveTo>
                <a:cubicBezTo>
                  <a:pt x="40418575" y="11369016"/>
                  <a:pt x="40422583" y="11369621"/>
                  <a:pt x="40426511" y="11370603"/>
                </a:cubicBezTo>
                <a:cubicBezTo>
                  <a:pt x="40428943" y="11371213"/>
                  <a:pt x="40431239" y="11372294"/>
                  <a:pt x="40433655" y="11372984"/>
                </a:cubicBezTo>
                <a:cubicBezTo>
                  <a:pt x="40436799" y="11373883"/>
                  <a:pt x="40440003" y="11374572"/>
                  <a:pt x="40443175" y="11375366"/>
                </a:cubicBezTo>
                <a:cubicBezTo>
                  <a:pt x="40445559" y="11376953"/>
                  <a:pt x="40448807" y="11377701"/>
                  <a:pt x="40450319" y="11380128"/>
                </a:cubicBezTo>
                <a:cubicBezTo>
                  <a:pt x="40452983" y="11384385"/>
                  <a:pt x="40455087" y="11394417"/>
                  <a:pt x="40455087" y="11394417"/>
                </a:cubicBezTo>
                <a:cubicBezTo>
                  <a:pt x="40437855" y="11405904"/>
                  <a:pt x="40445535" y="11403604"/>
                  <a:pt x="40426511" y="11406322"/>
                </a:cubicBezTo>
                <a:cubicBezTo>
                  <a:pt x="40425723" y="11406435"/>
                  <a:pt x="40434447" y="11412275"/>
                  <a:pt x="40436031" y="11413466"/>
                </a:cubicBezTo>
                <a:cubicBezTo>
                  <a:pt x="40431839" y="11413047"/>
                  <a:pt x="40410575" y="11412081"/>
                  <a:pt x="40402695" y="11408703"/>
                </a:cubicBezTo>
                <a:cubicBezTo>
                  <a:pt x="40400063" y="11407576"/>
                  <a:pt x="40397935" y="11405528"/>
                  <a:pt x="40395551" y="11403941"/>
                </a:cubicBezTo>
                <a:cubicBezTo>
                  <a:pt x="40393967" y="11401560"/>
                  <a:pt x="40391951" y="11399412"/>
                  <a:pt x="40390791" y="11396797"/>
                </a:cubicBezTo>
                <a:cubicBezTo>
                  <a:pt x="40388751" y="11392209"/>
                  <a:pt x="40386031" y="11382510"/>
                  <a:pt x="40386031" y="11382510"/>
                </a:cubicBezTo>
                <a:cubicBezTo>
                  <a:pt x="40387615" y="11380128"/>
                  <a:pt x="40388555" y="11377156"/>
                  <a:pt x="40390791" y="11375366"/>
                </a:cubicBezTo>
                <a:cubicBezTo>
                  <a:pt x="40392751" y="11373798"/>
                  <a:pt x="40395519" y="11373674"/>
                  <a:pt x="40397935" y="11372984"/>
                </a:cubicBezTo>
                <a:cubicBezTo>
                  <a:pt x="40418891" y="11366996"/>
                  <a:pt x="40397455" y="11373939"/>
                  <a:pt x="40414603" y="11368222"/>
                </a:cubicBezTo>
                <a:close/>
                <a:moveTo>
                  <a:pt x="17130117" y="11353521"/>
                </a:moveTo>
                <a:cubicBezTo>
                  <a:pt x="17142743" y="11353521"/>
                  <a:pt x="17152977" y="11363756"/>
                  <a:pt x="17152977" y="11376381"/>
                </a:cubicBezTo>
                <a:cubicBezTo>
                  <a:pt x="17152977" y="11389006"/>
                  <a:pt x="17142743" y="11399242"/>
                  <a:pt x="17130117" y="11399242"/>
                </a:cubicBezTo>
                <a:cubicBezTo>
                  <a:pt x="17117491" y="11399242"/>
                  <a:pt x="17107257" y="11389006"/>
                  <a:pt x="17107257" y="11376381"/>
                </a:cubicBezTo>
                <a:cubicBezTo>
                  <a:pt x="17107257" y="11363756"/>
                  <a:pt x="17117491" y="11353521"/>
                  <a:pt x="17130117" y="11353521"/>
                </a:cubicBezTo>
                <a:close/>
                <a:moveTo>
                  <a:pt x="17022165" y="11353520"/>
                </a:moveTo>
                <a:cubicBezTo>
                  <a:pt x="17034791" y="11353520"/>
                  <a:pt x="17045025" y="11363755"/>
                  <a:pt x="17045025" y="11376380"/>
                </a:cubicBezTo>
                <a:cubicBezTo>
                  <a:pt x="17045025" y="11389005"/>
                  <a:pt x="17034791" y="11399240"/>
                  <a:pt x="17022165" y="11399240"/>
                </a:cubicBezTo>
                <a:cubicBezTo>
                  <a:pt x="17009539" y="11399240"/>
                  <a:pt x="16999305" y="11389005"/>
                  <a:pt x="16999305" y="11376380"/>
                </a:cubicBezTo>
                <a:cubicBezTo>
                  <a:pt x="16999305" y="11363755"/>
                  <a:pt x="17009539" y="11353520"/>
                  <a:pt x="17022165" y="11353520"/>
                </a:cubicBezTo>
                <a:close/>
                <a:moveTo>
                  <a:pt x="21144919" y="11332893"/>
                </a:moveTo>
                <a:cubicBezTo>
                  <a:pt x="21157543" y="11332893"/>
                  <a:pt x="21167779" y="11343128"/>
                  <a:pt x="21167779" y="11355753"/>
                </a:cubicBezTo>
                <a:cubicBezTo>
                  <a:pt x="21167779" y="11368378"/>
                  <a:pt x="21157543" y="11378613"/>
                  <a:pt x="21144919" y="11378613"/>
                </a:cubicBezTo>
                <a:cubicBezTo>
                  <a:pt x="21132295" y="11378613"/>
                  <a:pt x="21122059" y="11368378"/>
                  <a:pt x="21122059" y="11355753"/>
                </a:cubicBezTo>
                <a:cubicBezTo>
                  <a:pt x="21122059" y="11343128"/>
                  <a:pt x="21132295" y="11332893"/>
                  <a:pt x="21144919" y="11332893"/>
                </a:cubicBezTo>
                <a:close/>
                <a:moveTo>
                  <a:pt x="16577663" y="11255095"/>
                </a:moveTo>
                <a:cubicBezTo>
                  <a:pt x="16590289" y="11255095"/>
                  <a:pt x="16600524" y="11265330"/>
                  <a:pt x="16600524" y="11277955"/>
                </a:cubicBezTo>
                <a:cubicBezTo>
                  <a:pt x="16600524" y="11290580"/>
                  <a:pt x="16590289" y="11300815"/>
                  <a:pt x="16577663" y="11300815"/>
                </a:cubicBezTo>
                <a:cubicBezTo>
                  <a:pt x="16565041" y="11300815"/>
                  <a:pt x="16554803" y="11290580"/>
                  <a:pt x="16554803" y="11277955"/>
                </a:cubicBezTo>
                <a:cubicBezTo>
                  <a:pt x="16554803" y="11265330"/>
                  <a:pt x="16565041" y="11255095"/>
                  <a:pt x="16577663" y="11255095"/>
                </a:cubicBezTo>
                <a:close/>
                <a:moveTo>
                  <a:pt x="21161587" y="11254311"/>
                </a:moveTo>
                <a:cubicBezTo>
                  <a:pt x="21174211" y="11254311"/>
                  <a:pt x="21184447" y="11264546"/>
                  <a:pt x="21184447" y="11277171"/>
                </a:cubicBezTo>
                <a:cubicBezTo>
                  <a:pt x="21184447" y="11289796"/>
                  <a:pt x="21174211" y="11300032"/>
                  <a:pt x="21161587" y="11300032"/>
                </a:cubicBezTo>
                <a:cubicBezTo>
                  <a:pt x="21148963" y="11300032"/>
                  <a:pt x="21138727" y="11289796"/>
                  <a:pt x="21138727" y="11277171"/>
                </a:cubicBezTo>
                <a:cubicBezTo>
                  <a:pt x="21138727" y="11264546"/>
                  <a:pt x="21148963" y="11254311"/>
                  <a:pt x="21161587" y="11254311"/>
                </a:cubicBezTo>
                <a:close/>
                <a:moveTo>
                  <a:pt x="16672915" y="11226520"/>
                </a:moveTo>
                <a:cubicBezTo>
                  <a:pt x="16685543" y="11226520"/>
                  <a:pt x="16695775" y="11236755"/>
                  <a:pt x="16695775" y="11249380"/>
                </a:cubicBezTo>
                <a:cubicBezTo>
                  <a:pt x="16695775" y="11262005"/>
                  <a:pt x="16685543" y="11272240"/>
                  <a:pt x="16672915" y="11272240"/>
                </a:cubicBezTo>
                <a:cubicBezTo>
                  <a:pt x="16660291" y="11272240"/>
                  <a:pt x="16650055" y="11262005"/>
                  <a:pt x="16650055" y="11249380"/>
                </a:cubicBezTo>
                <a:cubicBezTo>
                  <a:pt x="16650055" y="11236755"/>
                  <a:pt x="16660291" y="11226520"/>
                  <a:pt x="16672915" y="11226520"/>
                </a:cubicBezTo>
                <a:close/>
                <a:moveTo>
                  <a:pt x="21142535" y="11161442"/>
                </a:moveTo>
                <a:cubicBezTo>
                  <a:pt x="21155159" y="11161442"/>
                  <a:pt x="21165395" y="11171680"/>
                  <a:pt x="21165395" y="11184302"/>
                </a:cubicBezTo>
                <a:cubicBezTo>
                  <a:pt x="21165395" y="11196927"/>
                  <a:pt x="21155159" y="11207162"/>
                  <a:pt x="21142535" y="11207162"/>
                </a:cubicBezTo>
                <a:cubicBezTo>
                  <a:pt x="21129911" y="11207162"/>
                  <a:pt x="21119675" y="11196927"/>
                  <a:pt x="21119675" y="11184302"/>
                </a:cubicBezTo>
                <a:cubicBezTo>
                  <a:pt x="21119675" y="11171680"/>
                  <a:pt x="21129911" y="11161442"/>
                  <a:pt x="21142535" y="11161442"/>
                </a:cubicBezTo>
                <a:close/>
                <a:moveTo>
                  <a:pt x="16571316" y="11153495"/>
                </a:moveTo>
                <a:cubicBezTo>
                  <a:pt x="16583941" y="11153495"/>
                  <a:pt x="16594176" y="11163729"/>
                  <a:pt x="16594176" y="11176355"/>
                </a:cubicBezTo>
                <a:cubicBezTo>
                  <a:pt x="16594176" y="11188979"/>
                  <a:pt x="16583941" y="11199215"/>
                  <a:pt x="16571316" y="11199215"/>
                </a:cubicBezTo>
                <a:cubicBezTo>
                  <a:pt x="16558688" y="11199215"/>
                  <a:pt x="16548457" y="11188979"/>
                  <a:pt x="16548457" y="11176355"/>
                </a:cubicBezTo>
                <a:cubicBezTo>
                  <a:pt x="16548457" y="11163729"/>
                  <a:pt x="16558688" y="11153495"/>
                  <a:pt x="16571316" y="11153495"/>
                </a:cubicBezTo>
                <a:close/>
                <a:moveTo>
                  <a:pt x="21404471" y="11147154"/>
                </a:moveTo>
                <a:cubicBezTo>
                  <a:pt x="21417097" y="11147154"/>
                  <a:pt x="21427331" y="11157389"/>
                  <a:pt x="21427331" y="11170014"/>
                </a:cubicBezTo>
                <a:cubicBezTo>
                  <a:pt x="21427331" y="11182639"/>
                  <a:pt x="21417097" y="11192874"/>
                  <a:pt x="21404471" y="11192874"/>
                </a:cubicBezTo>
                <a:cubicBezTo>
                  <a:pt x="21391847" y="11192874"/>
                  <a:pt x="21381615" y="11182639"/>
                  <a:pt x="21381615" y="11170014"/>
                </a:cubicBezTo>
                <a:cubicBezTo>
                  <a:pt x="21381615" y="11157389"/>
                  <a:pt x="21391847" y="11147154"/>
                  <a:pt x="21404471" y="11147154"/>
                </a:cubicBezTo>
                <a:close/>
                <a:moveTo>
                  <a:pt x="16669742" y="11137620"/>
                </a:moveTo>
                <a:cubicBezTo>
                  <a:pt x="16682367" y="11137620"/>
                  <a:pt x="16692600" y="11147855"/>
                  <a:pt x="16692600" y="11160479"/>
                </a:cubicBezTo>
                <a:cubicBezTo>
                  <a:pt x="16692600" y="11173105"/>
                  <a:pt x="16682367" y="11183339"/>
                  <a:pt x="16669742" y="11183339"/>
                </a:cubicBezTo>
                <a:cubicBezTo>
                  <a:pt x="16657115" y="11183339"/>
                  <a:pt x="16646882" y="11173105"/>
                  <a:pt x="16646882" y="11160479"/>
                </a:cubicBezTo>
                <a:cubicBezTo>
                  <a:pt x="16646882" y="11147855"/>
                  <a:pt x="16657115" y="11137620"/>
                  <a:pt x="16669742" y="11137620"/>
                </a:cubicBezTo>
                <a:close/>
                <a:moveTo>
                  <a:pt x="40424127" y="11113429"/>
                </a:moveTo>
                <a:cubicBezTo>
                  <a:pt x="40428887" y="11114223"/>
                  <a:pt x="40434095" y="11113652"/>
                  <a:pt x="40438415" y="11115810"/>
                </a:cubicBezTo>
                <a:cubicBezTo>
                  <a:pt x="40442111" y="11117657"/>
                  <a:pt x="40444431" y="11126716"/>
                  <a:pt x="40445559" y="11130099"/>
                </a:cubicBezTo>
                <a:cubicBezTo>
                  <a:pt x="40444631" y="11137533"/>
                  <a:pt x="40445919" y="11150288"/>
                  <a:pt x="40438415" y="11156292"/>
                </a:cubicBezTo>
                <a:cubicBezTo>
                  <a:pt x="40436455" y="11157860"/>
                  <a:pt x="40433599" y="11157741"/>
                  <a:pt x="40431271" y="11158673"/>
                </a:cubicBezTo>
                <a:cubicBezTo>
                  <a:pt x="40429623" y="11159332"/>
                  <a:pt x="40425319" y="11166611"/>
                  <a:pt x="40424127" y="11168199"/>
                </a:cubicBezTo>
                <a:cubicBezTo>
                  <a:pt x="40406663" y="11167404"/>
                  <a:pt x="40388959" y="11168812"/>
                  <a:pt x="40371743" y="11165817"/>
                </a:cubicBezTo>
                <a:cubicBezTo>
                  <a:pt x="40369267" y="11165388"/>
                  <a:pt x="40369359" y="11161184"/>
                  <a:pt x="40369359" y="11158673"/>
                </a:cubicBezTo>
                <a:cubicBezTo>
                  <a:pt x="40369359" y="11153062"/>
                  <a:pt x="40370127" y="11147380"/>
                  <a:pt x="40371743" y="11142005"/>
                </a:cubicBezTo>
                <a:cubicBezTo>
                  <a:pt x="40373903" y="11134803"/>
                  <a:pt x="40385679" y="11127040"/>
                  <a:pt x="40390791" y="11125336"/>
                </a:cubicBezTo>
                <a:cubicBezTo>
                  <a:pt x="40393171" y="11124541"/>
                  <a:pt x="40395687" y="11124076"/>
                  <a:pt x="40397935" y="11122954"/>
                </a:cubicBezTo>
                <a:cubicBezTo>
                  <a:pt x="40400495" y="11121676"/>
                  <a:pt x="40402391" y="11119170"/>
                  <a:pt x="40405079" y="11118192"/>
                </a:cubicBezTo>
                <a:cubicBezTo>
                  <a:pt x="40411231" y="11115955"/>
                  <a:pt x="40424127" y="11113429"/>
                  <a:pt x="40424127" y="11113429"/>
                </a:cubicBezTo>
                <a:close/>
                <a:moveTo>
                  <a:pt x="25404891" y="11090010"/>
                </a:moveTo>
                <a:cubicBezTo>
                  <a:pt x="25417515" y="11090010"/>
                  <a:pt x="25427751" y="11100247"/>
                  <a:pt x="25427751" y="11112871"/>
                </a:cubicBezTo>
                <a:cubicBezTo>
                  <a:pt x="25427751" y="11125497"/>
                  <a:pt x="25417515" y="11135732"/>
                  <a:pt x="25404891" y="11135732"/>
                </a:cubicBezTo>
                <a:cubicBezTo>
                  <a:pt x="25392267" y="11135732"/>
                  <a:pt x="25382031" y="11125497"/>
                  <a:pt x="25382031" y="11112871"/>
                </a:cubicBezTo>
                <a:cubicBezTo>
                  <a:pt x="25382031" y="11100247"/>
                  <a:pt x="25392267" y="11090010"/>
                  <a:pt x="25404891" y="11090010"/>
                </a:cubicBezTo>
                <a:close/>
                <a:moveTo>
                  <a:pt x="40643203" y="11077709"/>
                </a:moveTo>
                <a:cubicBezTo>
                  <a:pt x="40651143" y="11078504"/>
                  <a:pt x="40659519" y="11077366"/>
                  <a:pt x="40667015" y="11080092"/>
                </a:cubicBezTo>
                <a:cubicBezTo>
                  <a:pt x="40669375" y="11080949"/>
                  <a:pt x="40668271" y="11084989"/>
                  <a:pt x="40669399" y="11087235"/>
                </a:cubicBezTo>
                <a:cubicBezTo>
                  <a:pt x="40670679" y="11089795"/>
                  <a:pt x="40672571" y="11091997"/>
                  <a:pt x="40674159" y="11094379"/>
                </a:cubicBezTo>
                <a:cubicBezTo>
                  <a:pt x="40675743" y="11099141"/>
                  <a:pt x="40679631" y="11103696"/>
                  <a:pt x="40678919" y="11108666"/>
                </a:cubicBezTo>
                <a:cubicBezTo>
                  <a:pt x="40678127" y="11114223"/>
                  <a:pt x="40678555" y="11120096"/>
                  <a:pt x="40676543" y="11125334"/>
                </a:cubicBezTo>
                <a:cubicBezTo>
                  <a:pt x="40672331" y="11136278"/>
                  <a:pt x="40664199" y="11144471"/>
                  <a:pt x="40652727" y="11146766"/>
                </a:cubicBezTo>
                <a:cubicBezTo>
                  <a:pt x="40651171" y="11147077"/>
                  <a:pt x="40644791" y="11140813"/>
                  <a:pt x="40643203" y="11139623"/>
                </a:cubicBezTo>
                <a:cubicBezTo>
                  <a:pt x="40642187" y="11138201"/>
                  <a:pt x="40628915" y="11123075"/>
                  <a:pt x="40628915" y="11115809"/>
                </a:cubicBezTo>
                <a:cubicBezTo>
                  <a:pt x="40628915" y="11111880"/>
                  <a:pt x="40632287" y="11088627"/>
                  <a:pt x="40636059" y="11084854"/>
                </a:cubicBezTo>
                <a:close/>
                <a:moveTo>
                  <a:pt x="40576527" y="11037229"/>
                </a:moveTo>
                <a:cubicBezTo>
                  <a:pt x="40580495" y="11038023"/>
                  <a:pt x="40585239" y="11037126"/>
                  <a:pt x="40588431" y="11039611"/>
                </a:cubicBezTo>
                <a:cubicBezTo>
                  <a:pt x="40592951" y="11043124"/>
                  <a:pt x="40597959" y="11053899"/>
                  <a:pt x="40597959" y="11053899"/>
                </a:cubicBezTo>
                <a:cubicBezTo>
                  <a:pt x="40601007" y="11063045"/>
                  <a:pt x="40603167" y="11065986"/>
                  <a:pt x="40597959" y="11077710"/>
                </a:cubicBezTo>
                <a:cubicBezTo>
                  <a:pt x="40597135" y="11079558"/>
                  <a:pt x="40588039" y="11085647"/>
                  <a:pt x="40586055" y="11087235"/>
                </a:cubicBezTo>
                <a:cubicBezTo>
                  <a:pt x="40584743" y="11086945"/>
                  <a:pt x="40561751" y="11084542"/>
                  <a:pt x="40557479" y="11077710"/>
                </a:cubicBezTo>
                <a:cubicBezTo>
                  <a:pt x="40554815" y="11073453"/>
                  <a:pt x="40552715" y="11063424"/>
                  <a:pt x="40552715" y="11063424"/>
                </a:cubicBezTo>
                <a:cubicBezTo>
                  <a:pt x="40554415" y="11053226"/>
                  <a:pt x="40552543" y="11047378"/>
                  <a:pt x="40562239" y="11041993"/>
                </a:cubicBezTo>
                <a:cubicBezTo>
                  <a:pt x="40566631" y="11039554"/>
                  <a:pt x="40576527" y="11037229"/>
                  <a:pt x="40576527" y="11037229"/>
                </a:cubicBezTo>
                <a:close/>
                <a:moveTo>
                  <a:pt x="40383999" y="10996275"/>
                </a:moveTo>
                <a:cubicBezTo>
                  <a:pt x="40389503" y="10996777"/>
                  <a:pt x="40395287" y="10998626"/>
                  <a:pt x="40400315" y="10999130"/>
                </a:cubicBezTo>
                <a:cubicBezTo>
                  <a:pt x="40400943" y="10999287"/>
                  <a:pt x="40415431" y="11002649"/>
                  <a:pt x="40416983" y="11003893"/>
                </a:cubicBezTo>
                <a:cubicBezTo>
                  <a:pt x="40419219" y="11005680"/>
                  <a:pt x="40420159" y="11008655"/>
                  <a:pt x="40421743" y="11011035"/>
                </a:cubicBezTo>
                <a:cubicBezTo>
                  <a:pt x="40420951" y="11017385"/>
                  <a:pt x="40421967" y="11024237"/>
                  <a:pt x="40419367" y="11030085"/>
                </a:cubicBezTo>
                <a:cubicBezTo>
                  <a:pt x="40418343" y="11032379"/>
                  <a:pt x="40414463" y="11031344"/>
                  <a:pt x="40412223" y="11032468"/>
                </a:cubicBezTo>
                <a:cubicBezTo>
                  <a:pt x="40409663" y="11033747"/>
                  <a:pt x="40407639" y="11035949"/>
                  <a:pt x="40405079" y="11037229"/>
                </a:cubicBezTo>
                <a:lnTo>
                  <a:pt x="40400315" y="11039611"/>
                </a:lnTo>
                <a:cubicBezTo>
                  <a:pt x="40393967" y="11036436"/>
                  <a:pt x="40387255" y="11033897"/>
                  <a:pt x="40381263" y="11030085"/>
                </a:cubicBezTo>
                <a:cubicBezTo>
                  <a:pt x="40377399" y="11027627"/>
                  <a:pt x="40371479" y="11020044"/>
                  <a:pt x="40369359" y="11015798"/>
                </a:cubicBezTo>
                <a:cubicBezTo>
                  <a:pt x="40368239" y="11013554"/>
                  <a:pt x="40367775" y="11011035"/>
                  <a:pt x="40366975" y="11008655"/>
                </a:cubicBezTo>
                <a:cubicBezTo>
                  <a:pt x="40367775" y="11006273"/>
                  <a:pt x="40367791" y="11003470"/>
                  <a:pt x="40369359" y="11001510"/>
                </a:cubicBezTo>
                <a:cubicBezTo>
                  <a:pt x="40373271" y="10996619"/>
                  <a:pt x="40378495" y="10995774"/>
                  <a:pt x="40383999" y="10996275"/>
                </a:cubicBezTo>
                <a:close/>
                <a:moveTo>
                  <a:pt x="17910951" y="10992298"/>
                </a:moveTo>
                <a:cubicBezTo>
                  <a:pt x="17913967" y="10990817"/>
                  <a:pt x="17911219" y="10996739"/>
                  <a:pt x="17912015" y="10996739"/>
                </a:cubicBezTo>
                <a:cubicBezTo>
                  <a:pt x="17933181" y="10997797"/>
                  <a:pt x="17954459" y="10997485"/>
                  <a:pt x="17975515" y="10999914"/>
                </a:cubicBezTo>
                <a:cubicBezTo>
                  <a:pt x="17982163" y="11000681"/>
                  <a:pt x="17988215" y="11004147"/>
                  <a:pt x="17994563" y="11006264"/>
                </a:cubicBezTo>
                <a:lnTo>
                  <a:pt x="18004087" y="11009440"/>
                </a:lnTo>
                <a:cubicBezTo>
                  <a:pt x="18016067" y="11013432"/>
                  <a:pt x="18021747" y="11014397"/>
                  <a:pt x="18032663" y="11025315"/>
                </a:cubicBezTo>
                <a:cubicBezTo>
                  <a:pt x="18035839" y="11028490"/>
                  <a:pt x="18039315" y="11031390"/>
                  <a:pt x="18042189" y="11034839"/>
                </a:cubicBezTo>
                <a:cubicBezTo>
                  <a:pt x="18044631" y="11037771"/>
                  <a:pt x="18045841" y="11041666"/>
                  <a:pt x="18048539" y="11044364"/>
                </a:cubicBezTo>
                <a:cubicBezTo>
                  <a:pt x="18051237" y="11047062"/>
                  <a:pt x="18054889" y="11048597"/>
                  <a:pt x="18058063" y="11050714"/>
                </a:cubicBezTo>
                <a:lnTo>
                  <a:pt x="18077115" y="11079289"/>
                </a:lnTo>
                <a:cubicBezTo>
                  <a:pt x="18079231" y="11082464"/>
                  <a:pt x="18082257" y="11085194"/>
                  <a:pt x="18083463" y="11088814"/>
                </a:cubicBezTo>
                <a:cubicBezTo>
                  <a:pt x="18084523" y="11091990"/>
                  <a:pt x="18085143" y="11095347"/>
                  <a:pt x="18086639" y="11098340"/>
                </a:cubicBezTo>
                <a:cubicBezTo>
                  <a:pt x="18088347" y="11101752"/>
                  <a:pt x="18091439" y="11104378"/>
                  <a:pt x="18092991" y="11107864"/>
                </a:cubicBezTo>
                <a:cubicBezTo>
                  <a:pt x="18095707" y="11113982"/>
                  <a:pt x="18097223" y="11120565"/>
                  <a:pt x="18099339" y="11126914"/>
                </a:cubicBezTo>
                <a:lnTo>
                  <a:pt x="18112039" y="11165015"/>
                </a:lnTo>
                <a:cubicBezTo>
                  <a:pt x="18120019" y="11188955"/>
                  <a:pt x="18109255" y="11159445"/>
                  <a:pt x="18121563" y="11184064"/>
                </a:cubicBezTo>
                <a:cubicBezTo>
                  <a:pt x="18124817" y="11190573"/>
                  <a:pt x="18126707" y="11203426"/>
                  <a:pt x="18127915" y="11209466"/>
                </a:cubicBezTo>
                <a:cubicBezTo>
                  <a:pt x="18126855" y="11221106"/>
                  <a:pt x="18126283" y="11232803"/>
                  <a:pt x="18124739" y="11244389"/>
                </a:cubicBezTo>
                <a:cubicBezTo>
                  <a:pt x="18124451" y="11246552"/>
                  <a:pt x="18120107" y="11263522"/>
                  <a:pt x="18118391" y="11266614"/>
                </a:cubicBezTo>
                <a:cubicBezTo>
                  <a:pt x="18114683" y="11273285"/>
                  <a:pt x="18108103" y="11278424"/>
                  <a:pt x="18105689" y="11285664"/>
                </a:cubicBezTo>
                <a:cubicBezTo>
                  <a:pt x="18104631" y="11288839"/>
                  <a:pt x="18104139" y="11292263"/>
                  <a:pt x="18102515" y="11295189"/>
                </a:cubicBezTo>
                <a:cubicBezTo>
                  <a:pt x="18098807" y="11301860"/>
                  <a:pt x="18094047" y="11307890"/>
                  <a:pt x="18089815" y="11314239"/>
                </a:cubicBezTo>
                <a:cubicBezTo>
                  <a:pt x="18087699" y="11317415"/>
                  <a:pt x="18087083" y="11322557"/>
                  <a:pt x="18083463" y="11323764"/>
                </a:cubicBezTo>
                <a:cubicBezTo>
                  <a:pt x="18077115" y="11325881"/>
                  <a:pt x="18069983" y="11326402"/>
                  <a:pt x="18064415" y="11330114"/>
                </a:cubicBezTo>
                <a:cubicBezTo>
                  <a:pt x="18061239" y="11332231"/>
                  <a:pt x="18058375" y="11334916"/>
                  <a:pt x="18054889" y="11336464"/>
                </a:cubicBezTo>
                <a:cubicBezTo>
                  <a:pt x="18048771" y="11339182"/>
                  <a:pt x="18035839" y="11342815"/>
                  <a:pt x="18035839" y="11342815"/>
                </a:cubicBezTo>
                <a:cubicBezTo>
                  <a:pt x="18031597" y="11355541"/>
                  <a:pt x="18030251" y="11354628"/>
                  <a:pt x="18035839" y="11371390"/>
                </a:cubicBezTo>
                <a:cubicBezTo>
                  <a:pt x="18037047" y="11375009"/>
                  <a:pt x="18040483" y="11377501"/>
                  <a:pt x="18042189" y="11380914"/>
                </a:cubicBezTo>
                <a:cubicBezTo>
                  <a:pt x="18049857" y="11396250"/>
                  <a:pt x="18038831" y="11386086"/>
                  <a:pt x="18054889" y="11396789"/>
                </a:cubicBezTo>
                <a:cubicBezTo>
                  <a:pt x="18059209" y="11409748"/>
                  <a:pt x="18059181" y="11403987"/>
                  <a:pt x="18054889" y="11419016"/>
                </a:cubicBezTo>
                <a:cubicBezTo>
                  <a:pt x="18053971" y="11422232"/>
                  <a:pt x="18054081" y="11426172"/>
                  <a:pt x="18051715" y="11428539"/>
                </a:cubicBezTo>
                <a:cubicBezTo>
                  <a:pt x="18046319" y="11433935"/>
                  <a:pt x="18039015" y="11437007"/>
                  <a:pt x="18032663" y="11441240"/>
                </a:cubicBezTo>
                <a:cubicBezTo>
                  <a:pt x="18005367" y="11459437"/>
                  <a:pt x="18039903" y="11437619"/>
                  <a:pt x="18013615" y="11450764"/>
                </a:cubicBezTo>
                <a:cubicBezTo>
                  <a:pt x="18010203" y="11452471"/>
                  <a:pt x="18007503" y="11455407"/>
                  <a:pt x="18004087" y="11457114"/>
                </a:cubicBezTo>
                <a:cubicBezTo>
                  <a:pt x="17977799" y="11470259"/>
                  <a:pt x="18012335" y="11448441"/>
                  <a:pt x="17985039" y="11466639"/>
                </a:cubicBezTo>
                <a:cubicBezTo>
                  <a:pt x="17966841" y="11493937"/>
                  <a:pt x="17988659" y="11459399"/>
                  <a:pt x="17975515" y="11485689"/>
                </a:cubicBezTo>
                <a:cubicBezTo>
                  <a:pt x="17973807" y="11489103"/>
                  <a:pt x="17970713" y="11491727"/>
                  <a:pt x="17969163" y="11495214"/>
                </a:cubicBezTo>
                <a:cubicBezTo>
                  <a:pt x="17966447" y="11501332"/>
                  <a:pt x="17962815" y="11514264"/>
                  <a:pt x="17962815" y="11514264"/>
                </a:cubicBezTo>
                <a:cubicBezTo>
                  <a:pt x="17963871" y="11532257"/>
                  <a:pt x="17964279" y="11550297"/>
                  <a:pt x="17965989" y="11568239"/>
                </a:cubicBezTo>
                <a:cubicBezTo>
                  <a:pt x="17966179" y="11570224"/>
                  <a:pt x="17970699" y="11587509"/>
                  <a:pt x="17972339" y="11590464"/>
                </a:cubicBezTo>
                <a:cubicBezTo>
                  <a:pt x="17976043" y="11597135"/>
                  <a:pt x="17982627" y="11602274"/>
                  <a:pt x="17985039" y="11609515"/>
                </a:cubicBezTo>
                <a:cubicBezTo>
                  <a:pt x="17986097" y="11612689"/>
                  <a:pt x="17986589" y="11616113"/>
                  <a:pt x="17988215" y="11619039"/>
                </a:cubicBezTo>
                <a:cubicBezTo>
                  <a:pt x="17991919" y="11625710"/>
                  <a:pt x="17993675" y="11635677"/>
                  <a:pt x="18000915" y="11638090"/>
                </a:cubicBezTo>
                <a:lnTo>
                  <a:pt x="18019963" y="11644439"/>
                </a:lnTo>
                <a:cubicBezTo>
                  <a:pt x="18023139" y="11647614"/>
                  <a:pt x="18025753" y="11651473"/>
                  <a:pt x="18029489" y="11653965"/>
                </a:cubicBezTo>
                <a:cubicBezTo>
                  <a:pt x="18032275" y="11655821"/>
                  <a:pt x="18036021" y="11655642"/>
                  <a:pt x="18039015" y="11657139"/>
                </a:cubicBezTo>
                <a:cubicBezTo>
                  <a:pt x="18042427" y="11658846"/>
                  <a:pt x="18044967" y="11662149"/>
                  <a:pt x="18048539" y="11663489"/>
                </a:cubicBezTo>
                <a:cubicBezTo>
                  <a:pt x="18057865" y="11666986"/>
                  <a:pt x="18092507" y="11669603"/>
                  <a:pt x="18096163" y="11669839"/>
                </a:cubicBezTo>
                <a:cubicBezTo>
                  <a:pt x="18118367" y="11671272"/>
                  <a:pt x="18140615" y="11671956"/>
                  <a:pt x="18162839" y="11673014"/>
                </a:cubicBezTo>
                <a:cubicBezTo>
                  <a:pt x="18166015" y="11674072"/>
                  <a:pt x="18169115" y="11675377"/>
                  <a:pt x="18172363" y="11676189"/>
                </a:cubicBezTo>
                <a:cubicBezTo>
                  <a:pt x="18177599" y="11677499"/>
                  <a:pt x="18182971" y="11678193"/>
                  <a:pt x="18188239" y="11679364"/>
                </a:cubicBezTo>
                <a:cubicBezTo>
                  <a:pt x="18192499" y="11680311"/>
                  <a:pt x="18196707" y="11681481"/>
                  <a:pt x="18200939" y="11682539"/>
                </a:cubicBezTo>
                <a:cubicBezTo>
                  <a:pt x="18207287" y="11686773"/>
                  <a:pt x="18217575" y="11688000"/>
                  <a:pt x="18219989" y="11695239"/>
                </a:cubicBezTo>
                <a:cubicBezTo>
                  <a:pt x="18227545" y="11717909"/>
                  <a:pt x="18222627" y="11708720"/>
                  <a:pt x="18232691" y="11723814"/>
                </a:cubicBezTo>
                <a:cubicBezTo>
                  <a:pt x="18233747" y="11732281"/>
                  <a:pt x="18234971" y="11740728"/>
                  <a:pt x="18235863" y="11749214"/>
                </a:cubicBezTo>
                <a:cubicBezTo>
                  <a:pt x="18238563" y="11774844"/>
                  <a:pt x="18236527" y="11777890"/>
                  <a:pt x="18242215" y="11796839"/>
                </a:cubicBezTo>
                <a:cubicBezTo>
                  <a:pt x="18245375" y="11807378"/>
                  <a:pt x="18245499" y="11819092"/>
                  <a:pt x="18258087" y="11822239"/>
                </a:cubicBezTo>
                <a:cubicBezTo>
                  <a:pt x="18267387" y="11824563"/>
                  <a:pt x="18277175" y="11824059"/>
                  <a:pt x="18286663" y="11825414"/>
                </a:cubicBezTo>
                <a:cubicBezTo>
                  <a:pt x="18292005" y="11826177"/>
                  <a:pt x="18297169" y="11828052"/>
                  <a:pt x="18302539" y="11828589"/>
                </a:cubicBezTo>
                <a:cubicBezTo>
                  <a:pt x="18318371" y="11830172"/>
                  <a:pt x="18334289" y="11830706"/>
                  <a:pt x="18350163" y="11831764"/>
                </a:cubicBezTo>
                <a:cubicBezTo>
                  <a:pt x="18357267" y="11853073"/>
                  <a:pt x="18361327" y="11856599"/>
                  <a:pt x="18353339" y="11882564"/>
                </a:cubicBezTo>
                <a:cubicBezTo>
                  <a:pt x="18352019" y="11886856"/>
                  <a:pt x="18347263" y="11889214"/>
                  <a:pt x="18343815" y="11891962"/>
                </a:cubicBezTo>
                <a:cubicBezTo>
                  <a:pt x="18333751" y="11900348"/>
                  <a:pt x="18329083" y="11900047"/>
                  <a:pt x="18315239" y="11904662"/>
                </a:cubicBezTo>
                <a:lnTo>
                  <a:pt x="18305715" y="11907837"/>
                </a:lnTo>
                <a:cubicBezTo>
                  <a:pt x="18299979" y="11907200"/>
                  <a:pt x="18274063" y="11905612"/>
                  <a:pt x="18264439" y="11901487"/>
                </a:cubicBezTo>
                <a:cubicBezTo>
                  <a:pt x="18260931" y="11899984"/>
                  <a:pt x="18258399" y="11896687"/>
                  <a:pt x="18254915" y="11895137"/>
                </a:cubicBezTo>
                <a:cubicBezTo>
                  <a:pt x="18248797" y="11892419"/>
                  <a:pt x="18241433" y="11892500"/>
                  <a:pt x="18235863" y="11888914"/>
                </a:cubicBezTo>
                <a:cubicBezTo>
                  <a:pt x="18225939" y="11882297"/>
                  <a:pt x="18220891" y="11877725"/>
                  <a:pt x="18207287" y="11876214"/>
                </a:cubicBezTo>
                <a:lnTo>
                  <a:pt x="18178715" y="11873039"/>
                </a:lnTo>
                <a:cubicBezTo>
                  <a:pt x="18164369" y="11868258"/>
                  <a:pt x="18170887" y="11873406"/>
                  <a:pt x="18166015" y="11857164"/>
                </a:cubicBezTo>
                <a:cubicBezTo>
                  <a:pt x="18164091" y="11850753"/>
                  <a:pt x="18159663" y="11838114"/>
                  <a:pt x="18159663" y="11838114"/>
                </a:cubicBezTo>
                <a:cubicBezTo>
                  <a:pt x="18158535" y="11827968"/>
                  <a:pt x="18157727" y="11820674"/>
                  <a:pt x="18157159" y="11815534"/>
                </a:cubicBezTo>
                <a:lnTo>
                  <a:pt x="18156125" y="11806147"/>
                </a:lnTo>
                <a:lnTo>
                  <a:pt x="18156095" y="11805870"/>
                </a:lnTo>
                <a:cubicBezTo>
                  <a:pt x="18155927" y="11804336"/>
                  <a:pt x="18155919" y="11804254"/>
                  <a:pt x="18155993" y="11804927"/>
                </a:cubicBezTo>
                <a:lnTo>
                  <a:pt x="18156125" y="11806147"/>
                </a:lnTo>
                <a:lnTo>
                  <a:pt x="18156379" y="11808508"/>
                </a:lnTo>
                <a:cubicBezTo>
                  <a:pt x="18157011" y="11814433"/>
                  <a:pt x="18157677" y="11821230"/>
                  <a:pt x="18153315" y="11784140"/>
                </a:cubicBezTo>
                <a:cubicBezTo>
                  <a:pt x="18152195" y="11774621"/>
                  <a:pt x="18153171" y="11764656"/>
                  <a:pt x="18150139" y="11755565"/>
                </a:cubicBezTo>
                <a:cubicBezTo>
                  <a:pt x="18145907" y="11742864"/>
                  <a:pt x="18131089" y="11728048"/>
                  <a:pt x="18118391" y="11723814"/>
                </a:cubicBezTo>
                <a:lnTo>
                  <a:pt x="18108863" y="11720640"/>
                </a:lnTo>
                <a:cubicBezTo>
                  <a:pt x="18105689" y="11721698"/>
                  <a:pt x="18101951" y="11721723"/>
                  <a:pt x="18099339" y="11723814"/>
                </a:cubicBezTo>
                <a:cubicBezTo>
                  <a:pt x="18091755" y="11729880"/>
                  <a:pt x="18093651" y="11735195"/>
                  <a:pt x="18089815" y="11742864"/>
                </a:cubicBezTo>
                <a:cubicBezTo>
                  <a:pt x="18082055" y="11758384"/>
                  <a:pt x="18084279" y="11745953"/>
                  <a:pt x="18080289" y="11761914"/>
                </a:cubicBezTo>
                <a:cubicBezTo>
                  <a:pt x="18078979" y="11767150"/>
                  <a:pt x="18078423" y="11772554"/>
                  <a:pt x="18077115" y="11777789"/>
                </a:cubicBezTo>
                <a:cubicBezTo>
                  <a:pt x="18076303" y="11781036"/>
                  <a:pt x="18076307" y="11784948"/>
                  <a:pt x="18073939" y="11787314"/>
                </a:cubicBezTo>
                <a:cubicBezTo>
                  <a:pt x="18068543" y="11792710"/>
                  <a:pt x="18062129" y="11797601"/>
                  <a:pt x="18054889" y="11800014"/>
                </a:cubicBezTo>
                <a:lnTo>
                  <a:pt x="18035839" y="11806364"/>
                </a:lnTo>
                <a:cubicBezTo>
                  <a:pt x="18032663" y="11805306"/>
                  <a:pt x="18028259" y="11805912"/>
                  <a:pt x="18026315" y="11803189"/>
                </a:cubicBezTo>
                <a:cubicBezTo>
                  <a:pt x="18022423" y="11797742"/>
                  <a:pt x="18022081" y="11790490"/>
                  <a:pt x="18019963" y="11784140"/>
                </a:cubicBezTo>
                <a:lnTo>
                  <a:pt x="18007263" y="11746039"/>
                </a:lnTo>
                <a:cubicBezTo>
                  <a:pt x="18006207" y="11742864"/>
                  <a:pt x="18007263" y="11737572"/>
                  <a:pt x="18004087" y="11736514"/>
                </a:cubicBezTo>
                <a:lnTo>
                  <a:pt x="17985039" y="11730164"/>
                </a:lnTo>
                <a:cubicBezTo>
                  <a:pt x="17974455" y="11731222"/>
                  <a:pt x="17963807" y="11731761"/>
                  <a:pt x="17953287" y="11733339"/>
                </a:cubicBezTo>
                <a:cubicBezTo>
                  <a:pt x="17942615" y="11734940"/>
                  <a:pt x="17931779" y="11736276"/>
                  <a:pt x="17921539" y="11739690"/>
                </a:cubicBezTo>
                <a:cubicBezTo>
                  <a:pt x="17918363" y="11740747"/>
                  <a:pt x="17915281" y="11742138"/>
                  <a:pt x="17912015" y="11742864"/>
                </a:cubicBezTo>
                <a:cubicBezTo>
                  <a:pt x="17905731" y="11744261"/>
                  <a:pt x="17899209" y="11744478"/>
                  <a:pt x="17892963" y="11746039"/>
                </a:cubicBezTo>
                <a:cubicBezTo>
                  <a:pt x="17886471" y="11747662"/>
                  <a:pt x="17873915" y="11752389"/>
                  <a:pt x="17873915" y="11752389"/>
                </a:cubicBezTo>
                <a:cubicBezTo>
                  <a:pt x="17862741" y="11751272"/>
                  <a:pt x="17835113" y="11750863"/>
                  <a:pt x="17823115" y="11742864"/>
                </a:cubicBezTo>
                <a:lnTo>
                  <a:pt x="17813589" y="11736514"/>
                </a:lnTo>
                <a:cubicBezTo>
                  <a:pt x="17812531" y="11733339"/>
                  <a:pt x="17811911" y="11729982"/>
                  <a:pt x="17810415" y="11726989"/>
                </a:cubicBezTo>
                <a:cubicBezTo>
                  <a:pt x="17808707" y="11723576"/>
                  <a:pt x="17805567" y="11720971"/>
                  <a:pt x="17804063" y="11717464"/>
                </a:cubicBezTo>
                <a:cubicBezTo>
                  <a:pt x="17797959" y="11703222"/>
                  <a:pt x="17803893" y="11707596"/>
                  <a:pt x="17797715" y="11695239"/>
                </a:cubicBezTo>
                <a:cubicBezTo>
                  <a:pt x="17796007" y="11691826"/>
                  <a:pt x="17793071" y="11689127"/>
                  <a:pt x="17791363" y="11685714"/>
                </a:cubicBezTo>
                <a:cubicBezTo>
                  <a:pt x="17789867" y="11682721"/>
                  <a:pt x="17789687" y="11679182"/>
                  <a:pt x="17788189" y="11676189"/>
                </a:cubicBezTo>
                <a:cubicBezTo>
                  <a:pt x="17786483" y="11672778"/>
                  <a:pt x="17783547" y="11670078"/>
                  <a:pt x="17781839" y="11666665"/>
                </a:cubicBezTo>
                <a:cubicBezTo>
                  <a:pt x="17780343" y="11663671"/>
                  <a:pt x="17780161" y="11660133"/>
                  <a:pt x="17778663" y="11657139"/>
                </a:cubicBezTo>
                <a:cubicBezTo>
                  <a:pt x="17776957" y="11653726"/>
                  <a:pt x="17773863" y="11651103"/>
                  <a:pt x="17772315" y="11647614"/>
                </a:cubicBezTo>
                <a:cubicBezTo>
                  <a:pt x="17769595" y="11641497"/>
                  <a:pt x="17768081" y="11634914"/>
                  <a:pt x="17765963" y="11628564"/>
                </a:cubicBezTo>
                <a:lnTo>
                  <a:pt x="17762789" y="11619039"/>
                </a:lnTo>
                <a:lnTo>
                  <a:pt x="17759615" y="11609515"/>
                </a:lnTo>
                <a:cubicBezTo>
                  <a:pt x="17760671" y="11587289"/>
                  <a:pt x="17761015" y="11565019"/>
                  <a:pt x="17762789" y="11542839"/>
                </a:cubicBezTo>
                <a:cubicBezTo>
                  <a:pt x="17763339" y="11535946"/>
                  <a:pt x="17767219" y="11527335"/>
                  <a:pt x="17769139" y="11520615"/>
                </a:cubicBezTo>
                <a:cubicBezTo>
                  <a:pt x="17770495" y="11515869"/>
                  <a:pt x="17772951" y="11503465"/>
                  <a:pt x="17775491" y="11498389"/>
                </a:cubicBezTo>
                <a:cubicBezTo>
                  <a:pt x="17777195" y="11494976"/>
                  <a:pt x="17779723" y="11492040"/>
                  <a:pt x="17781839" y="11488864"/>
                </a:cubicBezTo>
                <a:cubicBezTo>
                  <a:pt x="17783615" y="11481766"/>
                  <a:pt x="17788271" y="11461752"/>
                  <a:pt x="17791363" y="11457114"/>
                </a:cubicBezTo>
                <a:cubicBezTo>
                  <a:pt x="17793481" y="11453939"/>
                  <a:pt x="17796163" y="11451077"/>
                  <a:pt x="17797715" y="11447590"/>
                </a:cubicBezTo>
                <a:cubicBezTo>
                  <a:pt x="17800431" y="11441473"/>
                  <a:pt x="17801947" y="11434889"/>
                  <a:pt x="17804063" y="11428539"/>
                </a:cubicBezTo>
                <a:cubicBezTo>
                  <a:pt x="17805123" y="11425364"/>
                  <a:pt x="17805743" y="11422007"/>
                  <a:pt x="17807239" y="11419016"/>
                </a:cubicBezTo>
                <a:cubicBezTo>
                  <a:pt x="17809355" y="11414781"/>
                  <a:pt x="17811725" y="11410666"/>
                  <a:pt x="17813589" y="11406315"/>
                </a:cubicBezTo>
                <a:cubicBezTo>
                  <a:pt x="17814907" y="11403238"/>
                  <a:pt x="17815139" y="11399715"/>
                  <a:pt x="17816763" y="11396789"/>
                </a:cubicBezTo>
                <a:cubicBezTo>
                  <a:pt x="17820471" y="11390118"/>
                  <a:pt x="17829463" y="11377740"/>
                  <a:pt x="17829463" y="11377740"/>
                </a:cubicBezTo>
                <a:cubicBezTo>
                  <a:pt x="17830523" y="11373507"/>
                  <a:pt x="17831439" y="11369235"/>
                  <a:pt x="17832639" y="11365039"/>
                </a:cubicBezTo>
                <a:cubicBezTo>
                  <a:pt x="17833559" y="11361822"/>
                  <a:pt x="17835815" y="11358861"/>
                  <a:pt x="17835815" y="11355514"/>
                </a:cubicBezTo>
                <a:cubicBezTo>
                  <a:pt x="17835815" y="11345930"/>
                  <a:pt x="17833697" y="11336464"/>
                  <a:pt x="17832639" y="11326939"/>
                </a:cubicBezTo>
                <a:cubicBezTo>
                  <a:pt x="17839527" y="11271829"/>
                  <a:pt x="17830855" y="11327731"/>
                  <a:pt x="17842163" y="11282489"/>
                </a:cubicBezTo>
                <a:cubicBezTo>
                  <a:pt x="17843223" y="11278256"/>
                  <a:pt x="17843619" y="11273800"/>
                  <a:pt x="17845339" y="11269789"/>
                </a:cubicBezTo>
                <a:cubicBezTo>
                  <a:pt x="17846843" y="11266282"/>
                  <a:pt x="17850139" y="11263751"/>
                  <a:pt x="17851689" y="11260265"/>
                </a:cubicBezTo>
                <a:cubicBezTo>
                  <a:pt x="17854407" y="11254147"/>
                  <a:pt x="17855921" y="11247564"/>
                  <a:pt x="17858039" y="11241214"/>
                </a:cubicBezTo>
                <a:lnTo>
                  <a:pt x="17867563" y="11212639"/>
                </a:lnTo>
                <a:lnTo>
                  <a:pt x="17870739" y="11203115"/>
                </a:lnTo>
                <a:lnTo>
                  <a:pt x="17873915" y="11193589"/>
                </a:lnTo>
                <a:cubicBezTo>
                  <a:pt x="17871495" y="11157303"/>
                  <a:pt x="17867867" y="11134625"/>
                  <a:pt x="17873915" y="11098340"/>
                </a:cubicBezTo>
                <a:cubicBezTo>
                  <a:pt x="17874543" y="11094575"/>
                  <a:pt x="17878557" y="11092227"/>
                  <a:pt x="17880263" y="11088814"/>
                </a:cubicBezTo>
                <a:cubicBezTo>
                  <a:pt x="17881761" y="11085821"/>
                  <a:pt x="17881943" y="11082282"/>
                  <a:pt x="17883439" y="11079289"/>
                </a:cubicBezTo>
                <a:cubicBezTo>
                  <a:pt x="17885147" y="11075877"/>
                  <a:pt x="17888239" y="11073251"/>
                  <a:pt x="17889791" y="11069766"/>
                </a:cubicBezTo>
                <a:cubicBezTo>
                  <a:pt x="17892507" y="11063647"/>
                  <a:pt x="17896139" y="11050714"/>
                  <a:pt x="17896139" y="11050714"/>
                </a:cubicBezTo>
                <a:cubicBezTo>
                  <a:pt x="17898115" y="11032933"/>
                  <a:pt x="17898445" y="11022439"/>
                  <a:pt x="17902489" y="11006264"/>
                </a:cubicBezTo>
                <a:cubicBezTo>
                  <a:pt x="17903301" y="11003017"/>
                  <a:pt x="17903297" y="10999108"/>
                  <a:pt x="17905663" y="10996739"/>
                </a:cubicBezTo>
                <a:cubicBezTo>
                  <a:pt x="17908295" y="10994106"/>
                  <a:pt x="17909943" y="10992790"/>
                  <a:pt x="17910951" y="10992298"/>
                </a:cubicBezTo>
                <a:close/>
                <a:moveTo>
                  <a:pt x="21016327" y="10873310"/>
                </a:moveTo>
                <a:cubicBezTo>
                  <a:pt x="21028955" y="10873310"/>
                  <a:pt x="21039187" y="10883546"/>
                  <a:pt x="21039187" y="10896170"/>
                </a:cubicBezTo>
                <a:cubicBezTo>
                  <a:pt x="21039187" y="10908796"/>
                  <a:pt x="21028955" y="10919031"/>
                  <a:pt x="21016327" y="10919031"/>
                </a:cubicBezTo>
                <a:cubicBezTo>
                  <a:pt x="21003703" y="10919031"/>
                  <a:pt x="20993467" y="10908796"/>
                  <a:pt x="20993467" y="10896170"/>
                </a:cubicBezTo>
                <a:cubicBezTo>
                  <a:pt x="20993467" y="10883546"/>
                  <a:pt x="21003703" y="10873310"/>
                  <a:pt x="21016327" y="10873310"/>
                </a:cubicBezTo>
                <a:close/>
                <a:moveTo>
                  <a:pt x="40364599" y="10841969"/>
                </a:moveTo>
                <a:cubicBezTo>
                  <a:pt x="40371415" y="10842650"/>
                  <a:pt x="40386975" y="10842440"/>
                  <a:pt x="40395551" y="10846731"/>
                </a:cubicBezTo>
                <a:cubicBezTo>
                  <a:pt x="40398111" y="10848010"/>
                  <a:pt x="40400315" y="10849905"/>
                  <a:pt x="40402695" y="10851493"/>
                </a:cubicBezTo>
                <a:lnTo>
                  <a:pt x="40407459" y="10865780"/>
                </a:lnTo>
                <a:lnTo>
                  <a:pt x="40409839" y="10872925"/>
                </a:lnTo>
                <a:cubicBezTo>
                  <a:pt x="40409079" y="10875974"/>
                  <a:pt x="40406783" y="10886180"/>
                  <a:pt x="40405079" y="10889594"/>
                </a:cubicBezTo>
                <a:cubicBezTo>
                  <a:pt x="40403799" y="10892153"/>
                  <a:pt x="40402695" y="10895150"/>
                  <a:pt x="40400315" y="10896738"/>
                </a:cubicBezTo>
                <a:cubicBezTo>
                  <a:pt x="40396455" y="10899311"/>
                  <a:pt x="40388407" y="10902689"/>
                  <a:pt x="40386031" y="10903881"/>
                </a:cubicBezTo>
                <a:cubicBezTo>
                  <a:pt x="40377687" y="10903122"/>
                  <a:pt x="40355063" y="10903082"/>
                  <a:pt x="40345543" y="10896738"/>
                </a:cubicBezTo>
                <a:lnTo>
                  <a:pt x="40338403" y="10891974"/>
                </a:lnTo>
                <a:cubicBezTo>
                  <a:pt x="40332783" y="10875108"/>
                  <a:pt x="40332175" y="10880713"/>
                  <a:pt x="40336023" y="10863399"/>
                </a:cubicBezTo>
                <a:cubicBezTo>
                  <a:pt x="40336815" y="10859822"/>
                  <a:pt x="40339855" y="10851181"/>
                  <a:pt x="40343167" y="10849112"/>
                </a:cubicBezTo>
                <a:cubicBezTo>
                  <a:pt x="40347423" y="10846450"/>
                  <a:pt x="40352687" y="10845936"/>
                  <a:pt x="40357455" y="10844349"/>
                </a:cubicBezTo>
                <a:close/>
                <a:moveTo>
                  <a:pt x="16559454" y="10725270"/>
                </a:moveTo>
                <a:cubicBezTo>
                  <a:pt x="16574817" y="10726295"/>
                  <a:pt x="16595573" y="10726779"/>
                  <a:pt x="16611843" y="10730034"/>
                </a:cubicBezTo>
                <a:cubicBezTo>
                  <a:pt x="16614307" y="10730526"/>
                  <a:pt x="16616608" y="10731621"/>
                  <a:pt x="16618985" y="10732415"/>
                </a:cubicBezTo>
                <a:cubicBezTo>
                  <a:pt x="16621369" y="10734796"/>
                  <a:pt x="16623392" y="10737601"/>
                  <a:pt x="16626131" y="10739559"/>
                </a:cubicBezTo>
                <a:cubicBezTo>
                  <a:pt x="16629021" y="10741621"/>
                  <a:pt x="16633145" y="10741812"/>
                  <a:pt x="16635655" y="10744321"/>
                </a:cubicBezTo>
                <a:cubicBezTo>
                  <a:pt x="16637429" y="10746096"/>
                  <a:pt x="16636816" y="10749270"/>
                  <a:pt x="16638039" y="10751464"/>
                </a:cubicBezTo>
                <a:cubicBezTo>
                  <a:pt x="16640816" y="10756468"/>
                  <a:pt x="16647562" y="10765752"/>
                  <a:pt x="16647562" y="10765752"/>
                </a:cubicBezTo>
                <a:cubicBezTo>
                  <a:pt x="16644627" y="10792168"/>
                  <a:pt x="16647454" y="10780369"/>
                  <a:pt x="16640418" y="10801471"/>
                </a:cubicBezTo>
                <a:cubicBezTo>
                  <a:pt x="16639626" y="10803852"/>
                  <a:pt x="16640125" y="10807221"/>
                  <a:pt x="16638039" y="10808615"/>
                </a:cubicBezTo>
                <a:lnTo>
                  <a:pt x="16630896" y="10813377"/>
                </a:lnTo>
                <a:cubicBezTo>
                  <a:pt x="16628958" y="10819186"/>
                  <a:pt x="16628365" y="10823050"/>
                  <a:pt x="16623750" y="10827664"/>
                </a:cubicBezTo>
                <a:cubicBezTo>
                  <a:pt x="16621727" y="10829689"/>
                  <a:pt x="16618985" y="10830839"/>
                  <a:pt x="16616608" y="10832427"/>
                </a:cubicBezTo>
                <a:cubicBezTo>
                  <a:pt x="16611218" y="10848593"/>
                  <a:pt x="16619043" y="10829985"/>
                  <a:pt x="16599936" y="10849095"/>
                </a:cubicBezTo>
                <a:cubicBezTo>
                  <a:pt x="16597558" y="10851476"/>
                  <a:pt x="16595717" y="10854570"/>
                  <a:pt x="16592795" y="10856239"/>
                </a:cubicBezTo>
                <a:cubicBezTo>
                  <a:pt x="16589952" y="10857864"/>
                  <a:pt x="16586404" y="10857680"/>
                  <a:pt x="16583268" y="10858620"/>
                </a:cubicBezTo>
                <a:cubicBezTo>
                  <a:pt x="16576057" y="10860785"/>
                  <a:pt x="16568981" y="10863384"/>
                  <a:pt x="16561835" y="10865764"/>
                </a:cubicBezTo>
                <a:cubicBezTo>
                  <a:pt x="16561833" y="10865765"/>
                  <a:pt x="16547555" y="10870525"/>
                  <a:pt x="16547551" y="10870527"/>
                </a:cubicBezTo>
                <a:lnTo>
                  <a:pt x="16533262" y="10880053"/>
                </a:lnTo>
                <a:cubicBezTo>
                  <a:pt x="16531677" y="10882433"/>
                  <a:pt x="16530523" y="10885173"/>
                  <a:pt x="16528499" y="10887195"/>
                </a:cubicBezTo>
                <a:cubicBezTo>
                  <a:pt x="16526475" y="10889219"/>
                  <a:pt x="16523144" y="10889723"/>
                  <a:pt x="16521355" y="10891959"/>
                </a:cubicBezTo>
                <a:cubicBezTo>
                  <a:pt x="16519788" y="10893919"/>
                  <a:pt x="16520097" y="10896857"/>
                  <a:pt x="16518976" y="10899102"/>
                </a:cubicBezTo>
                <a:cubicBezTo>
                  <a:pt x="16517695" y="10901663"/>
                  <a:pt x="16515801" y="10903865"/>
                  <a:pt x="16514211" y="10906245"/>
                </a:cubicBezTo>
                <a:cubicBezTo>
                  <a:pt x="16513417" y="10908626"/>
                  <a:pt x="16513050" y="10911195"/>
                  <a:pt x="16511831" y="10913389"/>
                </a:cubicBezTo>
                <a:cubicBezTo>
                  <a:pt x="16509049" y="10918393"/>
                  <a:pt x="16502308" y="10927678"/>
                  <a:pt x="16502308" y="10927678"/>
                </a:cubicBezTo>
                <a:lnTo>
                  <a:pt x="16495163" y="10949109"/>
                </a:lnTo>
                <a:lnTo>
                  <a:pt x="16492782" y="10956252"/>
                </a:lnTo>
                <a:lnTo>
                  <a:pt x="16490402" y="10963395"/>
                </a:lnTo>
                <a:cubicBezTo>
                  <a:pt x="16489605" y="10968951"/>
                  <a:pt x="16491033" y="10975329"/>
                  <a:pt x="16488019" y="10980064"/>
                </a:cubicBezTo>
                <a:cubicBezTo>
                  <a:pt x="16484227" y="10986022"/>
                  <a:pt x="16473641" y="10989954"/>
                  <a:pt x="16466589" y="10991972"/>
                </a:cubicBezTo>
                <a:cubicBezTo>
                  <a:pt x="16457577" y="10994545"/>
                  <a:pt x="16460633" y="10991972"/>
                  <a:pt x="16459445" y="10991972"/>
                </a:cubicBezTo>
                <a:cubicBezTo>
                  <a:pt x="16448329" y="10989589"/>
                  <a:pt x="16436888" y="10988421"/>
                  <a:pt x="16426107" y="10984827"/>
                </a:cubicBezTo>
                <a:cubicBezTo>
                  <a:pt x="16403807" y="10977393"/>
                  <a:pt x="16420107" y="10982172"/>
                  <a:pt x="16399911" y="10977683"/>
                </a:cubicBezTo>
                <a:cubicBezTo>
                  <a:pt x="16396715" y="10976973"/>
                  <a:pt x="16393628" y="10975765"/>
                  <a:pt x="16390385" y="10975304"/>
                </a:cubicBezTo>
                <a:cubicBezTo>
                  <a:pt x="16382491" y="10974175"/>
                  <a:pt x="16374511" y="10973714"/>
                  <a:pt x="16366575" y="10972920"/>
                </a:cubicBezTo>
                <a:cubicBezTo>
                  <a:pt x="16361813" y="10971333"/>
                  <a:pt x="16356465" y="10970944"/>
                  <a:pt x="16352289" y="10968158"/>
                </a:cubicBezTo>
                <a:cubicBezTo>
                  <a:pt x="16343057" y="10962002"/>
                  <a:pt x="16347857" y="10964301"/>
                  <a:pt x="16338000" y="10961014"/>
                </a:cubicBezTo>
                <a:cubicBezTo>
                  <a:pt x="16327306" y="10950320"/>
                  <a:pt x="16331924" y="10957067"/>
                  <a:pt x="16326093" y="10939584"/>
                </a:cubicBezTo>
                <a:lnTo>
                  <a:pt x="16323714" y="10932440"/>
                </a:lnTo>
                <a:lnTo>
                  <a:pt x="16321332" y="10925295"/>
                </a:lnTo>
                <a:cubicBezTo>
                  <a:pt x="16322124" y="10899101"/>
                  <a:pt x="16322258" y="10872879"/>
                  <a:pt x="16323714" y="10846716"/>
                </a:cubicBezTo>
                <a:cubicBezTo>
                  <a:pt x="16323853" y="10844209"/>
                  <a:pt x="16324850" y="10841749"/>
                  <a:pt x="16326093" y="10839571"/>
                </a:cubicBezTo>
                <a:cubicBezTo>
                  <a:pt x="16328065" y="10836126"/>
                  <a:pt x="16330932" y="10833274"/>
                  <a:pt x="16333237" y="10830045"/>
                </a:cubicBezTo>
                <a:cubicBezTo>
                  <a:pt x="16334901" y="10827716"/>
                  <a:pt x="16335977" y="10824926"/>
                  <a:pt x="16338000" y="10822902"/>
                </a:cubicBezTo>
                <a:cubicBezTo>
                  <a:pt x="16340026" y="10820879"/>
                  <a:pt x="16342763" y="10819727"/>
                  <a:pt x="16345146" y="10818139"/>
                </a:cubicBezTo>
                <a:cubicBezTo>
                  <a:pt x="16346730" y="10815758"/>
                  <a:pt x="16347884" y="10813019"/>
                  <a:pt x="16349905" y="10810996"/>
                </a:cubicBezTo>
                <a:cubicBezTo>
                  <a:pt x="16354522" y="10806380"/>
                  <a:pt x="16358386" y="10805788"/>
                  <a:pt x="16364195" y="10803853"/>
                </a:cubicBezTo>
                <a:lnTo>
                  <a:pt x="16385627" y="10789565"/>
                </a:lnTo>
                <a:lnTo>
                  <a:pt x="16392771" y="10784802"/>
                </a:lnTo>
                <a:cubicBezTo>
                  <a:pt x="16395150" y="10783216"/>
                  <a:pt x="16397255" y="10781103"/>
                  <a:pt x="16399911" y="10780039"/>
                </a:cubicBezTo>
                <a:cubicBezTo>
                  <a:pt x="16403880" y="10778452"/>
                  <a:pt x="16407998" y="10777189"/>
                  <a:pt x="16411818" y="10775277"/>
                </a:cubicBezTo>
                <a:cubicBezTo>
                  <a:pt x="16428266" y="10767053"/>
                  <a:pt x="16408660" y="10773090"/>
                  <a:pt x="16428486" y="10768133"/>
                </a:cubicBezTo>
                <a:cubicBezTo>
                  <a:pt x="16430867" y="10766545"/>
                  <a:pt x="16433017" y="10764533"/>
                  <a:pt x="16435632" y="10763370"/>
                </a:cubicBezTo>
                <a:cubicBezTo>
                  <a:pt x="16440219" y="10761331"/>
                  <a:pt x="16449921" y="10758609"/>
                  <a:pt x="16449921" y="10758609"/>
                </a:cubicBezTo>
                <a:cubicBezTo>
                  <a:pt x="16452300" y="10757021"/>
                  <a:pt x="16454503" y="10755125"/>
                  <a:pt x="16457061" y="10753845"/>
                </a:cubicBezTo>
                <a:cubicBezTo>
                  <a:pt x="16459309" y="10752723"/>
                  <a:pt x="16462118" y="10752857"/>
                  <a:pt x="16464205" y="10751464"/>
                </a:cubicBezTo>
                <a:cubicBezTo>
                  <a:pt x="16467010" y="10749597"/>
                  <a:pt x="16468405" y="10745955"/>
                  <a:pt x="16471349" y="10744321"/>
                </a:cubicBezTo>
                <a:cubicBezTo>
                  <a:pt x="16471353" y="10744318"/>
                  <a:pt x="16489208" y="10738368"/>
                  <a:pt x="16492782" y="10737177"/>
                </a:cubicBezTo>
                <a:cubicBezTo>
                  <a:pt x="16499599" y="10734905"/>
                  <a:pt x="16501967" y="10733912"/>
                  <a:pt x="16509450" y="10732415"/>
                </a:cubicBezTo>
                <a:cubicBezTo>
                  <a:pt x="16514183" y="10731467"/>
                  <a:pt x="16519024" y="10731081"/>
                  <a:pt x="16523739" y="10730034"/>
                </a:cubicBezTo>
                <a:cubicBezTo>
                  <a:pt x="16526185" y="10729490"/>
                  <a:pt x="16528391" y="10727984"/>
                  <a:pt x="16530883" y="10727652"/>
                </a:cubicBezTo>
                <a:cubicBezTo>
                  <a:pt x="16540356" y="10726389"/>
                  <a:pt x="16549932" y="10726065"/>
                  <a:pt x="16559454" y="10725270"/>
                </a:cubicBezTo>
                <a:close/>
                <a:moveTo>
                  <a:pt x="40300303" y="10677661"/>
                </a:moveTo>
                <a:cubicBezTo>
                  <a:pt x="40306419" y="10678885"/>
                  <a:pt x="40316039" y="10677892"/>
                  <a:pt x="40316971" y="10687186"/>
                </a:cubicBezTo>
                <a:cubicBezTo>
                  <a:pt x="40317527" y="10692771"/>
                  <a:pt x="40315691" y="10698351"/>
                  <a:pt x="40314591" y="10703856"/>
                </a:cubicBezTo>
                <a:cubicBezTo>
                  <a:pt x="40314095" y="10706316"/>
                  <a:pt x="40313983" y="10709225"/>
                  <a:pt x="40312207" y="10710999"/>
                </a:cubicBezTo>
                <a:cubicBezTo>
                  <a:pt x="40309575" y="10713631"/>
                  <a:pt x="40308239" y="10709015"/>
                  <a:pt x="40307447" y="10708619"/>
                </a:cubicBezTo>
                <a:cubicBezTo>
                  <a:pt x="40300303" y="10707031"/>
                  <a:pt x="40292559" y="10707128"/>
                  <a:pt x="40286015" y="10703856"/>
                </a:cubicBezTo>
                <a:cubicBezTo>
                  <a:pt x="40283767" y="10702733"/>
                  <a:pt x="40283631" y="10699221"/>
                  <a:pt x="40283631" y="10696712"/>
                </a:cubicBezTo>
                <a:cubicBezTo>
                  <a:pt x="40283631" y="10692665"/>
                  <a:pt x="40284007" y="10688319"/>
                  <a:pt x="40286015" y="10684805"/>
                </a:cubicBezTo>
                <a:cubicBezTo>
                  <a:pt x="40288183" y="10681005"/>
                  <a:pt x="40296639" y="10678883"/>
                  <a:pt x="40300303" y="10677661"/>
                </a:cubicBezTo>
                <a:close/>
                <a:moveTo>
                  <a:pt x="21023471" y="10675667"/>
                </a:moveTo>
                <a:cubicBezTo>
                  <a:pt x="21036099" y="10675667"/>
                  <a:pt x="21046331" y="10685901"/>
                  <a:pt x="21046331" y="10698528"/>
                </a:cubicBezTo>
                <a:cubicBezTo>
                  <a:pt x="21046331" y="10711151"/>
                  <a:pt x="21036099" y="10721387"/>
                  <a:pt x="21023471" y="10721387"/>
                </a:cubicBezTo>
                <a:cubicBezTo>
                  <a:pt x="21010847" y="10721387"/>
                  <a:pt x="21000611" y="10711151"/>
                  <a:pt x="21000611" y="10698528"/>
                </a:cubicBezTo>
                <a:cubicBezTo>
                  <a:pt x="21000611" y="10685901"/>
                  <a:pt x="21010847" y="10675667"/>
                  <a:pt x="21023471" y="10675667"/>
                </a:cubicBezTo>
                <a:close/>
                <a:moveTo>
                  <a:pt x="28736951" y="10639528"/>
                </a:moveTo>
                <a:cubicBezTo>
                  <a:pt x="28748063" y="10641116"/>
                  <a:pt x="28759283" y="10642089"/>
                  <a:pt x="28770291" y="10644291"/>
                </a:cubicBezTo>
                <a:cubicBezTo>
                  <a:pt x="28775211" y="10645275"/>
                  <a:pt x="28780659" y="10645916"/>
                  <a:pt x="28784579" y="10649054"/>
                </a:cubicBezTo>
                <a:cubicBezTo>
                  <a:pt x="28789047" y="10652629"/>
                  <a:pt x="28790055" y="10659293"/>
                  <a:pt x="28794103" y="10663340"/>
                </a:cubicBezTo>
                <a:cubicBezTo>
                  <a:pt x="28798151" y="10667387"/>
                  <a:pt x="28803627" y="10669691"/>
                  <a:pt x="28808391" y="10672866"/>
                </a:cubicBezTo>
                <a:cubicBezTo>
                  <a:pt x="28811563" y="10677629"/>
                  <a:pt x="28813867" y="10683105"/>
                  <a:pt x="28817915" y="10687153"/>
                </a:cubicBezTo>
                <a:cubicBezTo>
                  <a:pt x="28827147" y="10696386"/>
                  <a:pt x="28834871" y="10697568"/>
                  <a:pt x="28846491" y="10701440"/>
                </a:cubicBezTo>
                <a:cubicBezTo>
                  <a:pt x="28851251" y="10706204"/>
                  <a:pt x="28855175" y="10711993"/>
                  <a:pt x="28860779" y="10715727"/>
                </a:cubicBezTo>
                <a:cubicBezTo>
                  <a:pt x="28864955" y="10718513"/>
                  <a:pt x="28872147" y="10716406"/>
                  <a:pt x="28875063" y="10720491"/>
                </a:cubicBezTo>
                <a:cubicBezTo>
                  <a:pt x="28880899" y="10728660"/>
                  <a:pt x="28884591" y="10749068"/>
                  <a:pt x="28884591" y="10749068"/>
                </a:cubicBezTo>
                <a:cubicBezTo>
                  <a:pt x="28881995" y="10756850"/>
                  <a:pt x="28878079" y="10772782"/>
                  <a:pt x="28870303" y="10777642"/>
                </a:cubicBezTo>
                <a:cubicBezTo>
                  <a:pt x="28861787" y="10782962"/>
                  <a:pt x="28851251" y="10783991"/>
                  <a:pt x="28841727" y="10787166"/>
                </a:cubicBezTo>
                <a:cubicBezTo>
                  <a:pt x="28793715" y="10803169"/>
                  <a:pt x="28868183" y="10778752"/>
                  <a:pt x="28808391" y="10796690"/>
                </a:cubicBezTo>
                <a:cubicBezTo>
                  <a:pt x="28798771" y="10799576"/>
                  <a:pt x="28779815" y="10806215"/>
                  <a:pt x="28779815" y="10806215"/>
                </a:cubicBezTo>
                <a:cubicBezTo>
                  <a:pt x="28767647" y="10787965"/>
                  <a:pt x="28775847" y="10802246"/>
                  <a:pt x="28775051" y="10801452"/>
                </a:cubicBezTo>
                <a:cubicBezTo>
                  <a:pt x="28765527" y="10790341"/>
                  <a:pt x="28756827" y="10778464"/>
                  <a:pt x="28746479" y="10768115"/>
                </a:cubicBezTo>
                <a:cubicBezTo>
                  <a:pt x="28742431" y="10764069"/>
                  <a:pt x="28736235" y="10762639"/>
                  <a:pt x="28732191" y="10758591"/>
                </a:cubicBezTo>
                <a:cubicBezTo>
                  <a:pt x="28700435" y="10726839"/>
                  <a:pt x="28746479" y="10760180"/>
                  <a:pt x="28708379" y="10734778"/>
                </a:cubicBezTo>
                <a:cubicBezTo>
                  <a:pt x="28696783" y="10699993"/>
                  <a:pt x="28701287" y="10715943"/>
                  <a:pt x="28694091" y="10687153"/>
                </a:cubicBezTo>
                <a:cubicBezTo>
                  <a:pt x="28695679" y="10674453"/>
                  <a:pt x="28693655" y="10660749"/>
                  <a:pt x="28698851" y="10649054"/>
                </a:cubicBezTo>
                <a:cubicBezTo>
                  <a:pt x="28700891" y="10644466"/>
                  <a:pt x="28708271" y="10645509"/>
                  <a:pt x="28713139" y="10644291"/>
                </a:cubicBezTo>
                <a:cubicBezTo>
                  <a:pt x="28720991" y="10642329"/>
                  <a:pt x="28729015" y="10641116"/>
                  <a:pt x="28736951" y="10639528"/>
                </a:cubicBezTo>
                <a:close/>
                <a:moveTo>
                  <a:pt x="17438091" y="10562947"/>
                </a:moveTo>
                <a:cubicBezTo>
                  <a:pt x="17450717" y="10562947"/>
                  <a:pt x="17460951" y="10573182"/>
                  <a:pt x="17460951" y="10585807"/>
                </a:cubicBezTo>
                <a:cubicBezTo>
                  <a:pt x="17460951" y="10598431"/>
                  <a:pt x="17450717" y="10608667"/>
                  <a:pt x="17438091" y="10608667"/>
                </a:cubicBezTo>
                <a:cubicBezTo>
                  <a:pt x="17425467" y="10608667"/>
                  <a:pt x="17415231" y="10598431"/>
                  <a:pt x="17415231" y="10585807"/>
                </a:cubicBezTo>
                <a:cubicBezTo>
                  <a:pt x="17415231" y="10573182"/>
                  <a:pt x="17425467" y="10562947"/>
                  <a:pt x="17438091" y="10562947"/>
                </a:cubicBezTo>
                <a:close/>
                <a:moveTo>
                  <a:pt x="169128" y="10541809"/>
                </a:moveTo>
                <a:cubicBezTo>
                  <a:pt x="178648" y="10542603"/>
                  <a:pt x="188223" y="10542926"/>
                  <a:pt x="197703" y="10544190"/>
                </a:cubicBezTo>
                <a:cubicBezTo>
                  <a:pt x="200185" y="10544523"/>
                  <a:pt x="202885" y="10545003"/>
                  <a:pt x="204849" y="10546573"/>
                </a:cubicBezTo>
                <a:cubicBezTo>
                  <a:pt x="207075" y="10548359"/>
                  <a:pt x="208016" y="10551333"/>
                  <a:pt x="209610" y="10553715"/>
                </a:cubicBezTo>
                <a:cubicBezTo>
                  <a:pt x="209323" y="10555442"/>
                  <a:pt x="207454" y="10571239"/>
                  <a:pt x="204849" y="10575148"/>
                </a:cubicBezTo>
                <a:cubicBezTo>
                  <a:pt x="202971" y="10577948"/>
                  <a:pt x="200499" y="10580423"/>
                  <a:pt x="197703" y="10582291"/>
                </a:cubicBezTo>
                <a:cubicBezTo>
                  <a:pt x="195616" y="10583683"/>
                  <a:pt x="192942" y="10583877"/>
                  <a:pt x="190555" y="10584671"/>
                </a:cubicBezTo>
                <a:cubicBezTo>
                  <a:pt x="178471" y="10596761"/>
                  <a:pt x="189233" y="10588442"/>
                  <a:pt x="173887" y="10594196"/>
                </a:cubicBezTo>
                <a:cubicBezTo>
                  <a:pt x="170560" y="10595442"/>
                  <a:pt x="167887" y="10598489"/>
                  <a:pt x="164367" y="10598959"/>
                </a:cubicBezTo>
                <a:cubicBezTo>
                  <a:pt x="155706" y="10600113"/>
                  <a:pt x="146500" y="10600942"/>
                  <a:pt x="142928" y="10601341"/>
                </a:cubicBezTo>
                <a:cubicBezTo>
                  <a:pt x="139761" y="10594990"/>
                  <a:pt x="134674" y="10589275"/>
                  <a:pt x="133405" y="10582291"/>
                </a:cubicBezTo>
                <a:cubicBezTo>
                  <a:pt x="132889" y="10579475"/>
                  <a:pt x="137007" y="10577763"/>
                  <a:pt x="138166" y="10575148"/>
                </a:cubicBezTo>
                <a:cubicBezTo>
                  <a:pt x="140212" y="10570560"/>
                  <a:pt x="140143" y="10565036"/>
                  <a:pt x="142928" y="10560858"/>
                </a:cubicBezTo>
                <a:cubicBezTo>
                  <a:pt x="144522" y="10558477"/>
                  <a:pt x="145545" y="10555599"/>
                  <a:pt x="147690" y="10553715"/>
                </a:cubicBezTo>
                <a:cubicBezTo>
                  <a:pt x="157768" y="10544896"/>
                  <a:pt x="159309" y="10545079"/>
                  <a:pt x="169128" y="10541809"/>
                </a:cubicBezTo>
                <a:close/>
                <a:moveTo>
                  <a:pt x="16722" y="10534665"/>
                </a:moveTo>
                <a:cubicBezTo>
                  <a:pt x="21248" y="10535570"/>
                  <a:pt x="30892" y="10536989"/>
                  <a:pt x="35773" y="10539428"/>
                </a:cubicBezTo>
                <a:cubicBezTo>
                  <a:pt x="38337" y="10540710"/>
                  <a:pt x="40302" y="10543028"/>
                  <a:pt x="42921" y="10544191"/>
                </a:cubicBezTo>
                <a:cubicBezTo>
                  <a:pt x="47504" y="10546230"/>
                  <a:pt x="57204" y="10548953"/>
                  <a:pt x="57204" y="10548953"/>
                </a:cubicBezTo>
                <a:cubicBezTo>
                  <a:pt x="53082" y="10606691"/>
                  <a:pt x="65753" y="10573832"/>
                  <a:pt x="47680" y="10584673"/>
                </a:cubicBezTo>
                <a:cubicBezTo>
                  <a:pt x="45757" y="10585827"/>
                  <a:pt x="45703" y="10590624"/>
                  <a:pt x="45297" y="10591816"/>
                </a:cubicBezTo>
                <a:cubicBezTo>
                  <a:pt x="37370" y="10591022"/>
                  <a:pt x="28793" y="10592631"/>
                  <a:pt x="21492" y="10589435"/>
                </a:cubicBezTo>
                <a:cubicBezTo>
                  <a:pt x="15315" y="10586735"/>
                  <a:pt x="7198" y="10575148"/>
                  <a:pt x="7198" y="10575148"/>
                </a:cubicBezTo>
                <a:cubicBezTo>
                  <a:pt x="6408" y="10572766"/>
                  <a:pt x="5944" y="10570248"/>
                  <a:pt x="4826" y="10568003"/>
                </a:cubicBezTo>
                <a:cubicBezTo>
                  <a:pt x="3544" y="10565443"/>
                  <a:pt x="529" y="10563682"/>
                  <a:pt x="53" y="10560859"/>
                </a:cubicBezTo>
                <a:cubicBezTo>
                  <a:pt x="-358" y="10558383"/>
                  <a:pt x="1746" y="10556129"/>
                  <a:pt x="2439" y="10553715"/>
                </a:cubicBezTo>
                <a:cubicBezTo>
                  <a:pt x="4130" y="10547783"/>
                  <a:pt x="4211" y="10541344"/>
                  <a:pt x="9585" y="10537047"/>
                </a:cubicBezTo>
                <a:cubicBezTo>
                  <a:pt x="11539" y="10535479"/>
                  <a:pt x="14346" y="10535459"/>
                  <a:pt x="16722" y="10534665"/>
                </a:cubicBezTo>
                <a:close/>
                <a:moveTo>
                  <a:pt x="28546451" y="10501416"/>
                </a:moveTo>
                <a:cubicBezTo>
                  <a:pt x="28557563" y="10503002"/>
                  <a:pt x="28568783" y="10503976"/>
                  <a:pt x="28579791" y="10506177"/>
                </a:cubicBezTo>
                <a:cubicBezTo>
                  <a:pt x="28584711" y="10507163"/>
                  <a:pt x="28591159" y="10506856"/>
                  <a:pt x="28594079" y="10510940"/>
                </a:cubicBezTo>
                <a:cubicBezTo>
                  <a:pt x="28599915" y="10519111"/>
                  <a:pt x="28603603" y="10539515"/>
                  <a:pt x="28603603" y="10539515"/>
                </a:cubicBezTo>
                <a:cubicBezTo>
                  <a:pt x="28598839" y="10542691"/>
                  <a:pt x="28592891" y="10544571"/>
                  <a:pt x="28589315" y="10549040"/>
                </a:cubicBezTo>
                <a:cubicBezTo>
                  <a:pt x="28586179" y="10552961"/>
                  <a:pt x="28584551" y="10563327"/>
                  <a:pt x="28589315" y="10568090"/>
                </a:cubicBezTo>
                <a:lnTo>
                  <a:pt x="28551215" y="10553803"/>
                </a:lnTo>
                <a:cubicBezTo>
                  <a:pt x="28546495" y="10552087"/>
                  <a:pt x="28540847" y="10552178"/>
                  <a:pt x="28536927" y="10549040"/>
                </a:cubicBezTo>
                <a:cubicBezTo>
                  <a:pt x="28532459" y="10545466"/>
                  <a:pt x="28531451" y="10538799"/>
                  <a:pt x="28527403" y="10534752"/>
                </a:cubicBezTo>
                <a:cubicBezTo>
                  <a:pt x="28523355" y="10530705"/>
                  <a:pt x="28517879" y="10528403"/>
                  <a:pt x="28513115" y="10525228"/>
                </a:cubicBezTo>
                <a:cubicBezTo>
                  <a:pt x="28514703" y="10520466"/>
                  <a:pt x="28513791" y="10513858"/>
                  <a:pt x="28517879" y="10510940"/>
                </a:cubicBezTo>
                <a:cubicBezTo>
                  <a:pt x="28526047" y="10505106"/>
                  <a:pt x="28546451" y="10501416"/>
                  <a:pt x="28546451" y="10501416"/>
                </a:cubicBezTo>
                <a:close/>
                <a:moveTo>
                  <a:pt x="40250295" y="10494307"/>
                </a:moveTo>
                <a:cubicBezTo>
                  <a:pt x="40267759" y="10495101"/>
                  <a:pt x="40285327" y="10494603"/>
                  <a:pt x="40302687" y="10496687"/>
                </a:cubicBezTo>
                <a:cubicBezTo>
                  <a:pt x="40305527" y="10497028"/>
                  <a:pt x="40308239" y="10499068"/>
                  <a:pt x="40309831" y="10501450"/>
                </a:cubicBezTo>
                <a:cubicBezTo>
                  <a:pt x="40311643" y="10504173"/>
                  <a:pt x="40311567" y="10507767"/>
                  <a:pt x="40312207" y="10510975"/>
                </a:cubicBezTo>
                <a:cubicBezTo>
                  <a:pt x="40313159" y="10515710"/>
                  <a:pt x="40313799" y="10520502"/>
                  <a:pt x="40314591" y="10525261"/>
                </a:cubicBezTo>
                <a:cubicBezTo>
                  <a:pt x="40314135" y="10531165"/>
                  <a:pt x="40314967" y="10553084"/>
                  <a:pt x="40309831" y="10563362"/>
                </a:cubicBezTo>
                <a:cubicBezTo>
                  <a:pt x="40308551" y="10565922"/>
                  <a:pt x="40307087" y="10568482"/>
                  <a:pt x="40305063" y="10570505"/>
                </a:cubicBezTo>
                <a:cubicBezTo>
                  <a:pt x="40303039" y="10572531"/>
                  <a:pt x="40300119" y="10573436"/>
                  <a:pt x="40297919" y="10575268"/>
                </a:cubicBezTo>
                <a:cubicBezTo>
                  <a:pt x="40285759" y="10585401"/>
                  <a:pt x="40296671" y="10580937"/>
                  <a:pt x="40281255" y="10584794"/>
                </a:cubicBezTo>
                <a:cubicBezTo>
                  <a:pt x="40278871" y="10586381"/>
                  <a:pt x="40276727" y="10588394"/>
                  <a:pt x="40274111" y="10589555"/>
                </a:cubicBezTo>
                <a:cubicBezTo>
                  <a:pt x="40269519" y="10591594"/>
                  <a:pt x="40263999" y="10591533"/>
                  <a:pt x="40259823" y="10594320"/>
                </a:cubicBezTo>
                <a:lnTo>
                  <a:pt x="40245535" y="10603844"/>
                </a:lnTo>
                <a:cubicBezTo>
                  <a:pt x="40243151" y="10605432"/>
                  <a:pt x="40241103" y="10607701"/>
                  <a:pt x="40238391" y="10608605"/>
                </a:cubicBezTo>
                <a:lnTo>
                  <a:pt x="40224103" y="10613369"/>
                </a:lnTo>
                <a:lnTo>
                  <a:pt x="40209815" y="10618130"/>
                </a:lnTo>
                <a:lnTo>
                  <a:pt x="40202671" y="10620513"/>
                </a:lnTo>
                <a:lnTo>
                  <a:pt x="40200287" y="10630036"/>
                </a:lnTo>
                <a:lnTo>
                  <a:pt x="40171715" y="10620513"/>
                </a:lnTo>
                <a:lnTo>
                  <a:pt x="40164571" y="10618130"/>
                </a:lnTo>
                <a:lnTo>
                  <a:pt x="40157431" y="10615750"/>
                </a:lnTo>
                <a:cubicBezTo>
                  <a:pt x="40155839" y="10613369"/>
                  <a:pt x="40154687" y="10610631"/>
                  <a:pt x="40152663" y="10608605"/>
                </a:cubicBezTo>
                <a:cubicBezTo>
                  <a:pt x="40150639" y="10606582"/>
                  <a:pt x="40146799" y="10606405"/>
                  <a:pt x="40145519" y="10603844"/>
                </a:cubicBezTo>
                <a:cubicBezTo>
                  <a:pt x="40143359" y="10599524"/>
                  <a:pt x="40143935" y="10594320"/>
                  <a:pt x="40143143" y="10589555"/>
                </a:cubicBezTo>
                <a:cubicBezTo>
                  <a:pt x="40145015" y="10568947"/>
                  <a:pt x="40143695" y="10568566"/>
                  <a:pt x="40147903" y="10553836"/>
                </a:cubicBezTo>
                <a:cubicBezTo>
                  <a:pt x="40149279" y="10549025"/>
                  <a:pt x="40151071" y="10543028"/>
                  <a:pt x="40155047" y="10539550"/>
                </a:cubicBezTo>
                <a:cubicBezTo>
                  <a:pt x="40165123" y="10530731"/>
                  <a:pt x="40166663" y="10530915"/>
                  <a:pt x="40176479" y="10527645"/>
                </a:cubicBezTo>
                <a:cubicBezTo>
                  <a:pt x="40180967" y="10523158"/>
                  <a:pt x="40184799" y="10518388"/>
                  <a:pt x="40190767" y="10515737"/>
                </a:cubicBezTo>
                <a:cubicBezTo>
                  <a:pt x="40195351" y="10513697"/>
                  <a:pt x="40205055" y="10510975"/>
                  <a:pt x="40205055" y="10510975"/>
                </a:cubicBezTo>
                <a:cubicBezTo>
                  <a:pt x="40207431" y="10509387"/>
                  <a:pt x="40209567" y="10507339"/>
                  <a:pt x="40212199" y="10506211"/>
                </a:cubicBezTo>
                <a:cubicBezTo>
                  <a:pt x="40215207" y="10504923"/>
                  <a:pt x="40218583" y="10504770"/>
                  <a:pt x="40221719" y="10503831"/>
                </a:cubicBezTo>
                <a:cubicBezTo>
                  <a:pt x="40226527" y="10502389"/>
                  <a:pt x="40231247" y="10500657"/>
                  <a:pt x="40236007" y="10499068"/>
                </a:cubicBezTo>
                <a:lnTo>
                  <a:pt x="40243151" y="10496687"/>
                </a:lnTo>
                <a:close/>
                <a:moveTo>
                  <a:pt x="40107423" y="10418107"/>
                </a:moveTo>
                <a:cubicBezTo>
                  <a:pt x="40113771" y="10420223"/>
                  <a:pt x="40118143" y="10420498"/>
                  <a:pt x="40121711" y="10427631"/>
                </a:cubicBezTo>
                <a:cubicBezTo>
                  <a:pt x="40123519" y="10431251"/>
                  <a:pt x="40123295" y="10435569"/>
                  <a:pt x="40124087" y="10439537"/>
                </a:cubicBezTo>
                <a:cubicBezTo>
                  <a:pt x="40123295" y="10451443"/>
                  <a:pt x="40123027" y="10463398"/>
                  <a:pt x="40121711" y="10475256"/>
                </a:cubicBezTo>
                <a:cubicBezTo>
                  <a:pt x="40121431" y="10477751"/>
                  <a:pt x="40121103" y="10480625"/>
                  <a:pt x="40119327" y="10482400"/>
                </a:cubicBezTo>
                <a:cubicBezTo>
                  <a:pt x="40117551" y="10484176"/>
                  <a:pt x="40114567" y="10483988"/>
                  <a:pt x="40112183" y="10484781"/>
                </a:cubicBezTo>
                <a:lnTo>
                  <a:pt x="40085991" y="10482400"/>
                </a:lnTo>
                <a:cubicBezTo>
                  <a:pt x="40083607" y="10476051"/>
                  <a:pt x="40080991" y="10469784"/>
                  <a:pt x="40078847" y="10463351"/>
                </a:cubicBezTo>
                <a:cubicBezTo>
                  <a:pt x="40077811" y="10460245"/>
                  <a:pt x="40076463" y="10457098"/>
                  <a:pt x="40076463" y="10453825"/>
                </a:cubicBezTo>
                <a:cubicBezTo>
                  <a:pt x="40076463" y="10447426"/>
                  <a:pt x="40075623" y="10440303"/>
                  <a:pt x="40078847" y="10434775"/>
                </a:cubicBezTo>
                <a:cubicBezTo>
                  <a:pt x="40081727" y="10429831"/>
                  <a:pt x="40088371" y="10428425"/>
                  <a:pt x="40093135" y="10425251"/>
                </a:cubicBezTo>
                <a:cubicBezTo>
                  <a:pt x="40102367" y="10419094"/>
                  <a:pt x="40097559" y="10421393"/>
                  <a:pt x="40107423" y="10418107"/>
                </a:cubicBezTo>
                <a:close/>
                <a:moveTo>
                  <a:pt x="28317851" y="10415690"/>
                </a:moveTo>
                <a:cubicBezTo>
                  <a:pt x="28330551" y="10417277"/>
                  <a:pt x="28345467" y="10413113"/>
                  <a:pt x="28355951" y="10420453"/>
                </a:cubicBezTo>
                <a:cubicBezTo>
                  <a:pt x="28364179" y="10426211"/>
                  <a:pt x="28365479" y="10449028"/>
                  <a:pt x="28365479" y="10449028"/>
                </a:cubicBezTo>
                <a:cubicBezTo>
                  <a:pt x="28348179" y="10454794"/>
                  <a:pt x="28349603" y="10460935"/>
                  <a:pt x="28346427" y="10463315"/>
                </a:cubicBezTo>
                <a:cubicBezTo>
                  <a:pt x="28332139" y="10460140"/>
                  <a:pt x="28316655" y="10460336"/>
                  <a:pt x="28303563" y="10453791"/>
                </a:cubicBezTo>
                <a:cubicBezTo>
                  <a:pt x="28299075" y="10451545"/>
                  <a:pt x="28298803" y="10444523"/>
                  <a:pt x="28298803" y="10439504"/>
                </a:cubicBezTo>
                <a:cubicBezTo>
                  <a:pt x="28298803" y="10424167"/>
                  <a:pt x="28306883" y="10423004"/>
                  <a:pt x="28317851" y="10415690"/>
                </a:cubicBezTo>
                <a:close/>
                <a:moveTo>
                  <a:pt x="28146403" y="10358542"/>
                </a:moveTo>
                <a:cubicBezTo>
                  <a:pt x="28155927" y="10360127"/>
                  <a:pt x="28165551" y="10361206"/>
                  <a:pt x="28174979" y="10363301"/>
                </a:cubicBezTo>
                <a:cubicBezTo>
                  <a:pt x="28179879" y="10364391"/>
                  <a:pt x="28185715" y="10364515"/>
                  <a:pt x="28189263" y="10368064"/>
                </a:cubicBezTo>
                <a:cubicBezTo>
                  <a:pt x="28197359" y="10376159"/>
                  <a:pt x="28208315" y="10396641"/>
                  <a:pt x="28208315" y="10396641"/>
                </a:cubicBezTo>
                <a:cubicBezTo>
                  <a:pt x="28201627" y="10423391"/>
                  <a:pt x="28172595" y="10412514"/>
                  <a:pt x="28165451" y="10415690"/>
                </a:cubicBezTo>
                <a:cubicBezTo>
                  <a:pt x="28152751" y="10409341"/>
                  <a:pt x="28134975" y="10408618"/>
                  <a:pt x="28127351" y="10396641"/>
                </a:cubicBezTo>
                <a:cubicBezTo>
                  <a:pt x="28108199" y="10366540"/>
                  <a:pt x="28132479" y="10363180"/>
                  <a:pt x="28146403" y="10358542"/>
                </a:cubicBezTo>
                <a:close/>
                <a:moveTo>
                  <a:pt x="40021695" y="10320476"/>
                </a:moveTo>
                <a:cubicBezTo>
                  <a:pt x="40031223" y="10321271"/>
                  <a:pt x="40040899" y="10320982"/>
                  <a:pt x="40050271" y="10322857"/>
                </a:cubicBezTo>
                <a:cubicBezTo>
                  <a:pt x="40053079" y="10323418"/>
                  <a:pt x="40055995" y="10325135"/>
                  <a:pt x="40057415" y="10327620"/>
                </a:cubicBezTo>
                <a:cubicBezTo>
                  <a:pt x="40059423" y="10331135"/>
                  <a:pt x="40058999" y="10335556"/>
                  <a:pt x="40059799" y="10339525"/>
                </a:cubicBezTo>
                <a:cubicBezTo>
                  <a:pt x="40059447" y="10343027"/>
                  <a:pt x="40059223" y="10362948"/>
                  <a:pt x="40055031" y="10370482"/>
                </a:cubicBezTo>
                <a:cubicBezTo>
                  <a:pt x="40047771" y="10383556"/>
                  <a:pt x="40049335" y="10384408"/>
                  <a:pt x="40038367" y="10387151"/>
                </a:cubicBezTo>
                <a:cubicBezTo>
                  <a:pt x="40037595" y="10387344"/>
                  <a:pt x="40034399" y="10387151"/>
                  <a:pt x="40033603" y="10387151"/>
                </a:cubicBezTo>
                <a:cubicBezTo>
                  <a:pt x="40024567" y="10380700"/>
                  <a:pt x="40016543" y="10377942"/>
                  <a:pt x="40012171" y="10368100"/>
                </a:cubicBezTo>
                <a:cubicBezTo>
                  <a:pt x="40010135" y="10363514"/>
                  <a:pt x="40007407" y="10353813"/>
                  <a:pt x="40007407" y="10353813"/>
                </a:cubicBezTo>
                <a:cubicBezTo>
                  <a:pt x="40008203" y="10347463"/>
                  <a:pt x="40007603" y="10340777"/>
                  <a:pt x="40009791" y="10334762"/>
                </a:cubicBezTo>
                <a:cubicBezTo>
                  <a:pt x="40010943" y="10331598"/>
                  <a:pt x="40014775" y="10330206"/>
                  <a:pt x="40016935" y="10327620"/>
                </a:cubicBezTo>
                <a:cubicBezTo>
                  <a:pt x="40018767" y="10325421"/>
                  <a:pt x="40020111" y="10322857"/>
                  <a:pt x="40021695" y="10320476"/>
                </a:cubicBezTo>
                <a:close/>
                <a:moveTo>
                  <a:pt x="38173843" y="10318097"/>
                </a:moveTo>
                <a:cubicBezTo>
                  <a:pt x="38188131" y="10318890"/>
                  <a:pt x="38202463" y="10319121"/>
                  <a:pt x="38216707" y="10320478"/>
                </a:cubicBezTo>
                <a:cubicBezTo>
                  <a:pt x="38219207" y="10320717"/>
                  <a:pt x="38221439" y="10322169"/>
                  <a:pt x="38223851" y="10322859"/>
                </a:cubicBezTo>
                <a:cubicBezTo>
                  <a:pt x="38226999" y="10323760"/>
                  <a:pt x="38230231" y="10324341"/>
                  <a:pt x="38233375" y="10325242"/>
                </a:cubicBezTo>
                <a:cubicBezTo>
                  <a:pt x="38235791" y="10325930"/>
                  <a:pt x="38238099" y="10326964"/>
                  <a:pt x="38240519" y="10327623"/>
                </a:cubicBezTo>
                <a:cubicBezTo>
                  <a:pt x="38246835" y="10329345"/>
                  <a:pt x="38253219" y="10330798"/>
                  <a:pt x="38259571" y="10332384"/>
                </a:cubicBezTo>
                <a:lnTo>
                  <a:pt x="38269095" y="10334765"/>
                </a:lnTo>
                <a:cubicBezTo>
                  <a:pt x="38272271" y="10335560"/>
                  <a:pt x="38275355" y="10336898"/>
                  <a:pt x="38278619" y="10337148"/>
                </a:cubicBezTo>
                <a:cubicBezTo>
                  <a:pt x="38322263" y="10340504"/>
                  <a:pt x="38299247" y="10338882"/>
                  <a:pt x="38347675" y="10341910"/>
                </a:cubicBezTo>
                <a:cubicBezTo>
                  <a:pt x="38350059" y="10342704"/>
                  <a:pt x="38353043" y="10342515"/>
                  <a:pt x="38354819" y="10344291"/>
                </a:cubicBezTo>
                <a:cubicBezTo>
                  <a:pt x="38356595" y="10346065"/>
                  <a:pt x="38357203" y="10348925"/>
                  <a:pt x="38357203" y="10351434"/>
                </a:cubicBezTo>
                <a:cubicBezTo>
                  <a:pt x="38357203" y="10360202"/>
                  <a:pt x="38356059" y="10368950"/>
                  <a:pt x="38354819" y="10377629"/>
                </a:cubicBezTo>
                <a:cubicBezTo>
                  <a:pt x="38354463" y="10380113"/>
                  <a:pt x="38354483" y="10383313"/>
                  <a:pt x="38352439" y="10384774"/>
                </a:cubicBezTo>
                <a:cubicBezTo>
                  <a:pt x="38348355" y="10387691"/>
                  <a:pt x="38338151" y="10389534"/>
                  <a:pt x="38338151" y="10389534"/>
                </a:cubicBezTo>
                <a:cubicBezTo>
                  <a:pt x="38335771" y="10391124"/>
                  <a:pt x="38333623" y="10393135"/>
                  <a:pt x="38331007" y="10394298"/>
                </a:cubicBezTo>
                <a:cubicBezTo>
                  <a:pt x="38326419" y="10396336"/>
                  <a:pt x="38321483" y="10397472"/>
                  <a:pt x="38316719" y="10399059"/>
                </a:cubicBezTo>
                <a:cubicBezTo>
                  <a:pt x="38306807" y="10402363"/>
                  <a:pt x="38310315" y="10401523"/>
                  <a:pt x="38297671" y="10403823"/>
                </a:cubicBezTo>
                <a:cubicBezTo>
                  <a:pt x="38292919" y="10404687"/>
                  <a:pt x="38288131" y="10405339"/>
                  <a:pt x="38283383" y="10406204"/>
                </a:cubicBezTo>
                <a:cubicBezTo>
                  <a:pt x="38279399" y="10406927"/>
                  <a:pt x="38271475" y="10404218"/>
                  <a:pt x="38269095" y="10403823"/>
                </a:cubicBezTo>
                <a:cubicBezTo>
                  <a:pt x="38237903" y="10400985"/>
                  <a:pt x="38251219" y="10404214"/>
                  <a:pt x="38228615" y="10396678"/>
                </a:cubicBezTo>
                <a:cubicBezTo>
                  <a:pt x="38228607" y="10396677"/>
                  <a:pt x="38214331" y="10391919"/>
                  <a:pt x="38214327" y="10391915"/>
                </a:cubicBezTo>
                <a:cubicBezTo>
                  <a:pt x="38206531" y="10386720"/>
                  <a:pt x="38203711" y="10383935"/>
                  <a:pt x="38192895" y="10382390"/>
                </a:cubicBezTo>
                <a:cubicBezTo>
                  <a:pt x="38187339" y="10381597"/>
                  <a:pt x="38181747" y="10381013"/>
                  <a:pt x="38176227" y="10380009"/>
                </a:cubicBezTo>
                <a:cubicBezTo>
                  <a:pt x="38169647" y="10378813"/>
                  <a:pt x="38165679" y="10377287"/>
                  <a:pt x="38159559" y="10375247"/>
                </a:cubicBezTo>
                <a:lnTo>
                  <a:pt x="38154795" y="10360959"/>
                </a:lnTo>
                <a:lnTo>
                  <a:pt x="38152415" y="10353816"/>
                </a:lnTo>
                <a:cubicBezTo>
                  <a:pt x="38152691" y="10351052"/>
                  <a:pt x="38151227" y="10328067"/>
                  <a:pt x="38159559" y="10322859"/>
                </a:cubicBezTo>
                <a:cubicBezTo>
                  <a:pt x="38163815" y="10320199"/>
                  <a:pt x="38173843" y="10318097"/>
                  <a:pt x="38173843" y="10318097"/>
                </a:cubicBezTo>
                <a:close/>
                <a:moveTo>
                  <a:pt x="27903515" y="10301389"/>
                </a:moveTo>
                <a:cubicBezTo>
                  <a:pt x="27909863" y="10302976"/>
                  <a:pt x="27916271" y="10304353"/>
                  <a:pt x="27922563" y="10306151"/>
                </a:cubicBezTo>
                <a:cubicBezTo>
                  <a:pt x="27927391" y="10307530"/>
                  <a:pt x="27933715" y="10306994"/>
                  <a:pt x="27936851" y="10310914"/>
                </a:cubicBezTo>
                <a:cubicBezTo>
                  <a:pt x="27940943" y="10316026"/>
                  <a:pt x="27940027" y="10323615"/>
                  <a:pt x="27941615" y="10329964"/>
                </a:cubicBezTo>
                <a:cubicBezTo>
                  <a:pt x="27940027" y="10336315"/>
                  <a:pt x="27940943" y="10343903"/>
                  <a:pt x="27936851" y="10349015"/>
                </a:cubicBezTo>
                <a:lnTo>
                  <a:pt x="27917803" y="10372826"/>
                </a:lnTo>
                <a:cubicBezTo>
                  <a:pt x="27905103" y="10366477"/>
                  <a:pt x="27889743" y="10363817"/>
                  <a:pt x="27879703" y="10353776"/>
                </a:cubicBezTo>
                <a:cubicBezTo>
                  <a:pt x="27872603" y="10346677"/>
                  <a:pt x="27870179" y="10325202"/>
                  <a:pt x="27870179" y="10325202"/>
                </a:cubicBezTo>
                <a:cubicBezTo>
                  <a:pt x="27871763" y="10320440"/>
                  <a:pt x="27870855" y="10313833"/>
                  <a:pt x="27874939" y="10310914"/>
                </a:cubicBezTo>
                <a:cubicBezTo>
                  <a:pt x="27883111" y="10305078"/>
                  <a:pt x="27903515" y="10301389"/>
                  <a:pt x="27903515" y="10301389"/>
                </a:cubicBezTo>
                <a:close/>
                <a:moveTo>
                  <a:pt x="40162191" y="10282375"/>
                </a:moveTo>
                <a:cubicBezTo>
                  <a:pt x="40170127" y="10283169"/>
                  <a:pt x="40178435" y="10282233"/>
                  <a:pt x="40186003" y="10284757"/>
                </a:cubicBezTo>
                <a:cubicBezTo>
                  <a:pt x="40188719" y="10285662"/>
                  <a:pt x="40189603" y="10289286"/>
                  <a:pt x="40190767" y="10291901"/>
                </a:cubicBezTo>
                <a:cubicBezTo>
                  <a:pt x="40192807" y="10296487"/>
                  <a:pt x="40193943" y="10301425"/>
                  <a:pt x="40195527" y="10306187"/>
                </a:cubicBezTo>
                <a:lnTo>
                  <a:pt x="40197911" y="10313331"/>
                </a:lnTo>
                <a:cubicBezTo>
                  <a:pt x="40196471" y="10320538"/>
                  <a:pt x="40196711" y="10327179"/>
                  <a:pt x="40190767" y="10332382"/>
                </a:cubicBezTo>
                <a:cubicBezTo>
                  <a:pt x="40186455" y="10336151"/>
                  <a:pt x="40174887" y="10340319"/>
                  <a:pt x="40171715" y="10341906"/>
                </a:cubicBezTo>
                <a:cubicBezTo>
                  <a:pt x="40164571" y="10340319"/>
                  <a:pt x="40157383" y="10338920"/>
                  <a:pt x="40150287" y="10337144"/>
                </a:cubicBezTo>
                <a:cubicBezTo>
                  <a:pt x="40147847" y="10336535"/>
                  <a:pt x="40144599" y="10336805"/>
                  <a:pt x="40143143" y="10334762"/>
                </a:cubicBezTo>
                <a:cubicBezTo>
                  <a:pt x="40140223" y="10330678"/>
                  <a:pt x="40138375" y="10320476"/>
                  <a:pt x="40138375" y="10320476"/>
                </a:cubicBezTo>
                <a:cubicBezTo>
                  <a:pt x="40139175" y="10313331"/>
                  <a:pt x="40138303" y="10305799"/>
                  <a:pt x="40140759" y="10299044"/>
                </a:cubicBezTo>
                <a:cubicBezTo>
                  <a:pt x="40141735" y="10296355"/>
                  <a:pt x="40145703" y="10296114"/>
                  <a:pt x="40147903" y="10294281"/>
                </a:cubicBezTo>
                <a:cubicBezTo>
                  <a:pt x="40166231" y="10279008"/>
                  <a:pt x="40144459" y="10294194"/>
                  <a:pt x="40162191" y="10282375"/>
                </a:cubicBezTo>
                <a:close/>
                <a:moveTo>
                  <a:pt x="39931207" y="10270471"/>
                </a:moveTo>
                <a:cubicBezTo>
                  <a:pt x="39942263" y="10269089"/>
                  <a:pt x="39953431" y="10272057"/>
                  <a:pt x="39964543" y="10272851"/>
                </a:cubicBezTo>
                <a:cubicBezTo>
                  <a:pt x="39966135" y="10275232"/>
                  <a:pt x="39968183" y="10277366"/>
                  <a:pt x="39969311" y="10279995"/>
                </a:cubicBezTo>
                <a:cubicBezTo>
                  <a:pt x="39973447" y="10289657"/>
                  <a:pt x="39971471" y="10295384"/>
                  <a:pt x="39969311" y="10306189"/>
                </a:cubicBezTo>
                <a:cubicBezTo>
                  <a:pt x="39968815" y="10308650"/>
                  <a:pt x="39968703" y="10311557"/>
                  <a:pt x="39966927" y="10313332"/>
                </a:cubicBezTo>
                <a:cubicBezTo>
                  <a:pt x="39965151" y="10315107"/>
                  <a:pt x="39962167" y="10314920"/>
                  <a:pt x="39959783" y="10315714"/>
                </a:cubicBezTo>
                <a:cubicBezTo>
                  <a:pt x="39951319" y="10321357"/>
                  <a:pt x="39951847" y="10321667"/>
                  <a:pt x="39950259" y="10322857"/>
                </a:cubicBezTo>
                <a:cubicBezTo>
                  <a:pt x="39943911" y="10319683"/>
                  <a:pt x="39936815" y="10317691"/>
                  <a:pt x="39931207" y="10313332"/>
                </a:cubicBezTo>
                <a:cubicBezTo>
                  <a:pt x="39929231" y="10311791"/>
                  <a:pt x="39929951" y="10308433"/>
                  <a:pt x="39928831" y="10306189"/>
                </a:cubicBezTo>
                <a:cubicBezTo>
                  <a:pt x="39927551" y="10303629"/>
                  <a:pt x="39925655" y="10301427"/>
                  <a:pt x="39924063" y="10299046"/>
                </a:cubicBezTo>
                <a:cubicBezTo>
                  <a:pt x="39924859" y="10291901"/>
                  <a:pt x="39924703" y="10284586"/>
                  <a:pt x="39926447" y="10277613"/>
                </a:cubicBezTo>
                <a:cubicBezTo>
                  <a:pt x="39927143" y="10274837"/>
                  <a:pt x="39928367" y="10270825"/>
                  <a:pt x="39931207" y="10270471"/>
                </a:cubicBezTo>
                <a:close/>
                <a:moveTo>
                  <a:pt x="39684175" y="10240397"/>
                </a:moveTo>
                <a:lnTo>
                  <a:pt x="39688755" y="10241167"/>
                </a:lnTo>
                <a:lnTo>
                  <a:pt x="39686479" y="10241729"/>
                </a:lnTo>
                <a:cubicBezTo>
                  <a:pt x="39682327" y="10242776"/>
                  <a:pt x="39678003" y="10243879"/>
                  <a:pt x="39676415" y="10244276"/>
                </a:cubicBezTo>
                <a:close/>
                <a:moveTo>
                  <a:pt x="39694743" y="10239692"/>
                </a:moveTo>
                <a:lnTo>
                  <a:pt x="39693083" y="10241895"/>
                </a:lnTo>
                <a:lnTo>
                  <a:pt x="39688755" y="10241167"/>
                </a:lnTo>
                <a:close/>
                <a:moveTo>
                  <a:pt x="27359899" y="10192277"/>
                </a:moveTo>
                <a:cubicBezTo>
                  <a:pt x="27372523" y="10192277"/>
                  <a:pt x="27382759" y="10202512"/>
                  <a:pt x="27382759" y="10215138"/>
                </a:cubicBezTo>
                <a:cubicBezTo>
                  <a:pt x="27382759" y="10227763"/>
                  <a:pt x="27372523" y="10237999"/>
                  <a:pt x="27359899" y="10237999"/>
                </a:cubicBezTo>
                <a:cubicBezTo>
                  <a:pt x="27347275" y="10237999"/>
                  <a:pt x="27337039" y="10227763"/>
                  <a:pt x="27337039" y="10215138"/>
                </a:cubicBezTo>
                <a:cubicBezTo>
                  <a:pt x="27337039" y="10202512"/>
                  <a:pt x="27347275" y="10192277"/>
                  <a:pt x="27359899" y="10192277"/>
                </a:cubicBezTo>
                <a:close/>
                <a:moveTo>
                  <a:pt x="39676415" y="10191889"/>
                </a:moveTo>
                <a:lnTo>
                  <a:pt x="39700227" y="10194270"/>
                </a:lnTo>
                <a:cubicBezTo>
                  <a:pt x="39704563" y="10196799"/>
                  <a:pt x="39704987" y="10208557"/>
                  <a:pt x="39704987" y="10208557"/>
                </a:cubicBezTo>
                <a:cubicBezTo>
                  <a:pt x="39704259" y="10216581"/>
                  <a:pt x="39709279" y="10236751"/>
                  <a:pt x="39695463" y="10239514"/>
                </a:cubicBezTo>
                <a:lnTo>
                  <a:pt x="39694743" y="10239692"/>
                </a:lnTo>
                <a:lnTo>
                  <a:pt x="39696099" y="10237892"/>
                </a:lnTo>
                <a:cubicBezTo>
                  <a:pt x="39696707" y="10236162"/>
                  <a:pt x="39696707" y="10234574"/>
                  <a:pt x="39695463" y="10234752"/>
                </a:cubicBezTo>
                <a:lnTo>
                  <a:pt x="39684175" y="10240397"/>
                </a:lnTo>
                <a:lnTo>
                  <a:pt x="39683927" y="10240354"/>
                </a:lnTo>
                <a:cubicBezTo>
                  <a:pt x="39680003" y="10239204"/>
                  <a:pt x="39675959" y="10237774"/>
                  <a:pt x="39674031" y="10237132"/>
                </a:cubicBezTo>
                <a:cubicBezTo>
                  <a:pt x="39672443" y="10234752"/>
                  <a:pt x="39670551" y="10232548"/>
                  <a:pt x="39669271" y="10229990"/>
                </a:cubicBezTo>
                <a:cubicBezTo>
                  <a:pt x="39663971" y="10219390"/>
                  <a:pt x="39666283" y="10203973"/>
                  <a:pt x="39669271" y="10194270"/>
                </a:cubicBezTo>
                <a:cubicBezTo>
                  <a:pt x="39670007" y="10191871"/>
                  <a:pt x="39674031" y="10192682"/>
                  <a:pt x="39676415" y="10191889"/>
                </a:cubicBezTo>
                <a:close/>
                <a:moveTo>
                  <a:pt x="18397739" y="10136704"/>
                </a:moveTo>
                <a:cubicBezTo>
                  <a:pt x="18410363" y="10136704"/>
                  <a:pt x="18420599" y="10146940"/>
                  <a:pt x="18420599" y="10159564"/>
                </a:cubicBezTo>
                <a:cubicBezTo>
                  <a:pt x="18420599" y="10172190"/>
                  <a:pt x="18410363" y="10182425"/>
                  <a:pt x="18397739" y="10182425"/>
                </a:cubicBezTo>
                <a:cubicBezTo>
                  <a:pt x="18385111" y="10182425"/>
                  <a:pt x="18374879" y="10172190"/>
                  <a:pt x="18374879" y="10159564"/>
                </a:cubicBezTo>
                <a:cubicBezTo>
                  <a:pt x="18374879" y="10146940"/>
                  <a:pt x="18385111" y="10136704"/>
                  <a:pt x="18397739" y="10136704"/>
                </a:cubicBezTo>
                <a:close/>
                <a:moveTo>
                  <a:pt x="39476387" y="10129977"/>
                </a:moveTo>
                <a:cubicBezTo>
                  <a:pt x="39495439" y="10130771"/>
                  <a:pt x="39514523" y="10130950"/>
                  <a:pt x="39533539" y="10132358"/>
                </a:cubicBezTo>
                <a:cubicBezTo>
                  <a:pt x="39536043" y="10132543"/>
                  <a:pt x="39538259" y="10134079"/>
                  <a:pt x="39540683" y="10134739"/>
                </a:cubicBezTo>
                <a:cubicBezTo>
                  <a:pt x="39570223" y="10142798"/>
                  <a:pt x="39550431" y="10136403"/>
                  <a:pt x="39566875" y="10141884"/>
                </a:cubicBezTo>
                <a:cubicBezTo>
                  <a:pt x="39568463" y="10144264"/>
                  <a:pt x="39569403" y="10147239"/>
                  <a:pt x="39571639" y="10149028"/>
                </a:cubicBezTo>
                <a:cubicBezTo>
                  <a:pt x="39573599" y="10150595"/>
                  <a:pt x="39577007" y="10149633"/>
                  <a:pt x="39578783" y="10151409"/>
                </a:cubicBezTo>
                <a:cubicBezTo>
                  <a:pt x="39580559" y="10153183"/>
                  <a:pt x="39580039" y="10156307"/>
                  <a:pt x="39581163" y="10158552"/>
                </a:cubicBezTo>
                <a:cubicBezTo>
                  <a:pt x="39582443" y="10161113"/>
                  <a:pt x="39584339" y="10163315"/>
                  <a:pt x="39585927" y="10165697"/>
                </a:cubicBezTo>
                <a:cubicBezTo>
                  <a:pt x="39588671" y="10173934"/>
                  <a:pt x="39590955" y="10177069"/>
                  <a:pt x="39585927" y="10187127"/>
                </a:cubicBezTo>
                <a:cubicBezTo>
                  <a:pt x="39584647" y="10189688"/>
                  <a:pt x="39581399" y="10190728"/>
                  <a:pt x="39578783" y="10191889"/>
                </a:cubicBezTo>
                <a:cubicBezTo>
                  <a:pt x="39574195" y="10193929"/>
                  <a:pt x="39564495" y="10196652"/>
                  <a:pt x="39564495" y="10196652"/>
                </a:cubicBezTo>
                <a:cubicBezTo>
                  <a:pt x="39562115" y="10198239"/>
                  <a:pt x="39559967" y="10200252"/>
                  <a:pt x="39557351" y="10201416"/>
                </a:cubicBezTo>
                <a:cubicBezTo>
                  <a:pt x="39552763" y="10203453"/>
                  <a:pt x="39545443" y="10207367"/>
                  <a:pt x="39543063" y="10208560"/>
                </a:cubicBezTo>
                <a:cubicBezTo>
                  <a:pt x="39535919" y="10207766"/>
                  <a:pt x="39528803" y="10206671"/>
                  <a:pt x="39521631" y="10206177"/>
                </a:cubicBezTo>
                <a:cubicBezTo>
                  <a:pt x="39505775" y="10205085"/>
                  <a:pt x="39489843" y="10205173"/>
                  <a:pt x="39474007" y="10203796"/>
                </a:cubicBezTo>
                <a:cubicBezTo>
                  <a:pt x="39471507" y="10203580"/>
                  <a:pt x="39469279" y="10202104"/>
                  <a:pt x="39466863" y="10201416"/>
                </a:cubicBezTo>
                <a:cubicBezTo>
                  <a:pt x="39463715" y="10200515"/>
                  <a:pt x="39460515" y="10199827"/>
                  <a:pt x="39457339" y="10199033"/>
                </a:cubicBezTo>
                <a:cubicBezTo>
                  <a:pt x="39452071" y="10193767"/>
                  <a:pt x="39448747" y="10191377"/>
                  <a:pt x="39445431" y="10184746"/>
                </a:cubicBezTo>
                <a:cubicBezTo>
                  <a:pt x="39435575" y="10165032"/>
                  <a:pt x="39451935" y="10190928"/>
                  <a:pt x="39438287" y="10170459"/>
                </a:cubicBezTo>
                <a:cubicBezTo>
                  <a:pt x="39439083" y="10162521"/>
                  <a:pt x="39437103" y="10153781"/>
                  <a:pt x="39440671" y="10146647"/>
                </a:cubicBezTo>
                <a:cubicBezTo>
                  <a:pt x="39444363" y="10139262"/>
                  <a:pt x="39462483" y="10134612"/>
                  <a:pt x="39469243" y="10132358"/>
                </a:cubicBezTo>
                <a:close/>
                <a:moveTo>
                  <a:pt x="289060" y="10094400"/>
                </a:moveTo>
                <a:cubicBezTo>
                  <a:pt x="295785" y="10094959"/>
                  <a:pt x="302223" y="10096222"/>
                  <a:pt x="304855" y="10096514"/>
                </a:cubicBezTo>
                <a:cubicBezTo>
                  <a:pt x="321236" y="10107432"/>
                  <a:pt x="313709" y="10104228"/>
                  <a:pt x="326283" y="10108422"/>
                </a:cubicBezTo>
                <a:cubicBezTo>
                  <a:pt x="327879" y="10110803"/>
                  <a:pt x="329023" y="10113541"/>
                  <a:pt x="331045" y="10115564"/>
                </a:cubicBezTo>
                <a:cubicBezTo>
                  <a:pt x="333074" y="10117588"/>
                  <a:pt x="336402" y="10118093"/>
                  <a:pt x="338190" y="10120328"/>
                </a:cubicBezTo>
                <a:cubicBezTo>
                  <a:pt x="339758" y="10122288"/>
                  <a:pt x="339447" y="10125226"/>
                  <a:pt x="340576" y="10127471"/>
                </a:cubicBezTo>
                <a:cubicBezTo>
                  <a:pt x="341849" y="10130031"/>
                  <a:pt x="343744" y="10132233"/>
                  <a:pt x="345337" y="10134615"/>
                </a:cubicBezTo>
                <a:cubicBezTo>
                  <a:pt x="344545" y="10139377"/>
                  <a:pt x="345119" y="10144583"/>
                  <a:pt x="342951" y="10148903"/>
                </a:cubicBezTo>
                <a:cubicBezTo>
                  <a:pt x="341995" y="10150816"/>
                  <a:pt x="333620" y="10154761"/>
                  <a:pt x="326283" y="10158427"/>
                </a:cubicBezTo>
                <a:lnTo>
                  <a:pt x="309615" y="10134615"/>
                </a:lnTo>
                <a:cubicBezTo>
                  <a:pt x="304572" y="10127333"/>
                  <a:pt x="305921" y="10126815"/>
                  <a:pt x="297708" y="10122708"/>
                </a:cubicBezTo>
                <a:cubicBezTo>
                  <a:pt x="295471" y="10121585"/>
                  <a:pt x="292948" y="10121121"/>
                  <a:pt x="290563" y="10120328"/>
                </a:cubicBezTo>
                <a:cubicBezTo>
                  <a:pt x="273474" y="10108935"/>
                  <a:pt x="280331" y="10114850"/>
                  <a:pt x="269133" y="10103660"/>
                </a:cubicBezTo>
                <a:cubicBezTo>
                  <a:pt x="269926" y="10101278"/>
                  <a:pt x="269432" y="10097908"/>
                  <a:pt x="271519" y="10096514"/>
                </a:cubicBezTo>
                <a:cubicBezTo>
                  <a:pt x="275311" y="10093987"/>
                  <a:pt x="282324" y="10093842"/>
                  <a:pt x="289060" y="10094400"/>
                </a:cubicBezTo>
                <a:close/>
                <a:moveTo>
                  <a:pt x="18571571" y="10067649"/>
                </a:moveTo>
                <a:cubicBezTo>
                  <a:pt x="18584195" y="10067649"/>
                  <a:pt x="18594431" y="10077885"/>
                  <a:pt x="18594431" y="10090509"/>
                </a:cubicBezTo>
                <a:cubicBezTo>
                  <a:pt x="18594431" y="10103134"/>
                  <a:pt x="18584195" y="10113369"/>
                  <a:pt x="18571571" y="10113369"/>
                </a:cubicBezTo>
                <a:cubicBezTo>
                  <a:pt x="18558943" y="10113369"/>
                  <a:pt x="18548709" y="10103134"/>
                  <a:pt x="18548709" y="10090509"/>
                </a:cubicBezTo>
                <a:cubicBezTo>
                  <a:pt x="18548709" y="10077885"/>
                  <a:pt x="18558943" y="10067649"/>
                  <a:pt x="18571571" y="10067649"/>
                </a:cubicBezTo>
                <a:close/>
                <a:moveTo>
                  <a:pt x="20542459" y="10018440"/>
                </a:moveTo>
                <a:cubicBezTo>
                  <a:pt x="20555083" y="10018440"/>
                  <a:pt x="20565319" y="10028675"/>
                  <a:pt x="20565319" y="10041300"/>
                </a:cubicBezTo>
                <a:cubicBezTo>
                  <a:pt x="20565319" y="10053925"/>
                  <a:pt x="20555083" y="10064160"/>
                  <a:pt x="20542459" y="10064160"/>
                </a:cubicBezTo>
                <a:cubicBezTo>
                  <a:pt x="20529835" y="10064160"/>
                  <a:pt x="20519599" y="10053925"/>
                  <a:pt x="20519599" y="10041300"/>
                </a:cubicBezTo>
                <a:cubicBezTo>
                  <a:pt x="20519599" y="10028675"/>
                  <a:pt x="20529835" y="10018440"/>
                  <a:pt x="20542459" y="10018440"/>
                </a:cubicBezTo>
                <a:close/>
                <a:moveTo>
                  <a:pt x="18059643" y="10018039"/>
                </a:moveTo>
                <a:cubicBezTo>
                  <a:pt x="18076643" y="10023709"/>
                  <a:pt x="18069751" y="10020019"/>
                  <a:pt x="18081075" y="10027564"/>
                </a:cubicBezTo>
                <a:lnTo>
                  <a:pt x="18085835" y="10041852"/>
                </a:lnTo>
                <a:lnTo>
                  <a:pt x="18088219" y="10048997"/>
                </a:lnTo>
                <a:cubicBezTo>
                  <a:pt x="18089011" y="10054551"/>
                  <a:pt x="18089499" y="10060160"/>
                  <a:pt x="18090599" y="10065664"/>
                </a:cubicBezTo>
                <a:cubicBezTo>
                  <a:pt x="18091091" y="10068125"/>
                  <a:pt x="18092291" y="10070396"/>
                  <a:pt x="18092979" y="10072808"/>
                </a:cubicBezTo>
                <a:cubicBezTo>
                  <a:pt x="18093879" y="10075956"/>
                  <a:pt x="18094567" y="10079158"/>
                  <a:pt x="18095359" y="10082334"/>
                </a:cubicBezTo>
                <a:cubicBezTo>
                  <a:pt x="18094567" y="10091859"/>
                  <a:pt x="18094271" y="10101438"/>
                  <a:pt x="18092979" y="10110909"/>
                </a:cubicBezTo>
                <a:cubicBezTo>
                  <a:pt x="18088843" y="10141250"/>
                  <a:pt x="18090431" y="10125780"/>
                  <a:pt x="18085835" y="10141866"/>
                </a:cubicBezTo>
                <a:cubicBezTo>
                  <a:pt x="18084935" y="10145012"/>
                  <a:pt x="18084355" y="10148243"/>
                  <a:pt x="18083455" y="10151389"/>
                </a:cubicBezTo>
                <a:cubicBezTo>
                  <a:pt x="18082763" y="10153803"/>
                  <a:pt x="18081683" y="10156099"/>
                  <a:pt x="18081075" y="10158534"/>
                </a:cubicBezTo>
                <a:cubicBezTo>
                  <a:pt x="18080091" y="10162459"/>
                  <a:pt x="18079759" y="10166534"/>
                  <a:pt x="18078691" y="10170440"/>
                </a:cubicBezTo>
                <a:cubicBezTo>
                  <a:pt x="18076711" y="10177706"/>
                  <a:pt x="18073929" y="10184726"/>
                  <a:pt x="18071547" y="10191871"/>
                </a:cubicBezTo>
                <a:lnTo>
                  <a:pt x="18066785" y="10206160"/>
                </a:lnTo>
                <a:cubicBezTo>
                  <a:pt x="18059779" y="10220172"/>
                  <a:pt x="18063143" y="10212319"/>
                  <a:pt x="18057259" y="10229970"/>
                </a:cubicBezTo>
                <a:lnTo>
                  <a:pt x="18054879" y="10237115"/>
                </a:lnTo>
                <a:lnTo>
                  <a:pt x="18052499" y="10244259"/>
                </a:lnTo>
                <a:cubicBezTo>
                  <a:pt x="18051705" y="10257753"/>
                  <a:pt x="18051867" y="10271337"/>
                  <a:pt x="18050119" y="10284739"/>
                </a:cubicBezTo>
                <a:cubicBezTo>
                  <a:pt x="18049467" y="10289719"/>
                  <a:pt x="18049531" y="10296242"/>
                  <a:pt x="18045355" y="10299029"/>
                </a:cubicBezTo>
                <a:lnTo>
                  <a:pt x="18038211" y="10303790"/>
                </a:lnTo>
                <a:cubicBezTo>
                  <a:pt x="18035035" y="10308553"/>
                  <a:pt x="18030495" y="10312648"/>
                  <a:pt x="18028685" y="10318079"/>
                </a:cubicBezTo>
                <a:cubicBezTo>
                  <a:pt x="18027891" y="10320458"/>
                  <a:pt x="18027695" y="10323132"/>
                  <a:pt x="18026303" y="10325220"/>
                </a:cubicBezTo>
                <a:cubicBezTo>
                  <a:pt x="18024435" y="10328022"/>
                  <a:pt x="18021541" y="10329983"/>
                  <a:pt x="18019159" y="10332364"/>
                </a:cubicBezTo>
                <a:cubicBezTo>
                  <a:pt x="18013175" y="10350323"/>
                  <a:pt x="18021945" y="10328884"/>
                  <a:pt x="18009635" y="10344271"/>
                </a:cubicBezTo>
                <a:cubicBezTo>
                  <a:pt x="17996487" y="10360704"/>
                  <a:pt x="18020587" y="10342526"/>
                  <a:pt x="18000111" y="10356177"/>
                </a:cubicBezTo>
                <a:cubicBezTo>
                  <a:pt x="17996935" y="10360939"/>
                  <a:pt x="17992395" y="10365036"/>
                  <a:pt x="17990587" y="10370464"/>
                </a:cubicBezTo>
                <a:cubicBezTo>
                  <a:pt x="17989791" y="10372845"/>
                  <a:pt x="17989327" y="10375363"/>
                  <a:pt x="17988203" y="10377609"/>
                </a:cubicBezTo>
                <a:cubicBezTo>
                  <a:pt x="17986923" y="10380168"/>
                  <a:pt x="17984723" y="10382192"/>
                  <a:pt x="17983443" y="10384752"/>
                </a:cubicBezTo>
                <a:cubicBezTo>
                  <a:pt x="17982319" y="10386997"/>
                  <a:pt x="17982183" y="10389652"/>
                  <a:pt x="17981059" y="10391896"/>
                </a:cubicBezTo>
                <a:cubicBezTo>
                  <a:pt x="17979779" y="10394455"/>
                  <a:pt x="17977459" y="10396424"/>
                  <a:pt x="17976299" y="10399039"/>
                </a:cubicBezTo>
                <a:cubicBezTo>
                  <a:pt x="17974259" y="10403629"/>
                  <a:pt x="17971535" y="10413327"/>
                  <a:pt x="17971535" y="10413327"/>
                </a:cubicBezTo>
                <a:cubicBezTo>
                  <a:pt x="17970741" y="10426822"/>
                  <a:pt x="17973827" y="10441124"/>
                  <a:pt x="17969155" y="10453809"/>
                </a:cubicBezTo>
                <a:cubicBezTo>
                  <a:pt x="17963643" y="10468763"/>
                  <a:pt x="17959231" y="10457776"/>
                  <a:pt x="17957247" y="10458570"/>
                </a:cubicBezTo>
                <a:cubicBezTo>
                  <a:pt x="17951693" y="10454602"/>
                  <a:pt x="17944903" y="10451949"/>
                  <a:pt x="17940579" y="10446665"/>
                </a:cubicBezTo>
                <a:cubicBezTo>
                  <a:pt x="17937401" y="10442780"/>
                  <a:pt x="17938603" y="10436554"/>
                  <a:pt x="17935817" y="10432378"/>
                </a:cubicBezTo>
                <a:lnTo>
                  <a:pt x="17931055" y="10425233"/>
                </a:lnTo>
                <a:lnTo>
                  <a:pt x="17923911" y="10403802"/>
                </a:lnTo>
                <a:cubicBezTo>
                  <a:pt x="17923115" y="10401421"/>
                  <a:pt x="17922139" y="10399093"/>
                  <a:pt x="17921529" y="10396659"/>
                </a:cubicBezTo>
                <a:lnTo>
                  <a:pt x="17919147" y="10387133"/>
                </a:lnTo>
                <a:cubicBezTo>
                  <a:pt x="17919943" y="10376814"/>
                  <a:pt x="17920549" y="10366482"/>
                  <a:pt x="17921529" y="10356177"/>
                </a:cubicBezTo>
                <a:cubicBezTo>
                  <a:pt x="17922847" y="10342350"/>
                  <a:pt x="17926155" y="10337559"/>
                  <a:pt x="17921529" y="10325220"/>
                </a:cubicBezTo>
                <a:cubicBezTo>
                  <a:pt x="17920523" y="10322542"/>
                  <a:pt x="17919003" y="10319865"/>
                  <a:pt x="17916767" y="10318079"/>
                </a:cubicBezTo>
                <a:cubicBezTo>
                  <a:pt x="17914807" y="10316509"/>
                  <a:pt x="17911867" y="10316818"/>
                  <a:pt x="17909623" y="10315696"/>
                </a:cubicBezTo>
                <a:cubicBezTo>
                  <a:pt x="17907063" y="10314416"/>
                  <a:pt x="17904859" y="10312520"/>
                  <a:pt x="17902479" y="10310935"/>
                </a:cubicBezTo>
                <a:cubicBezTo>
                  <a:pt x="17888829" y="10290455"/>
                  <a:pt x="17905199" y="10316367"/>
                  <a:pt x="17895335" y="10296645"/>
                </a:cubicBezTo>
                <a:cubicBezTo>
                  <a:pt x="17894055" y="10294088"/>
                  <a:pt x="17892159" y="10291884"/>
                  <a:pt x="17890573" y="10289502"/>
                </a:cubicBezTo>
                <a:cubicBezTo>
                  <a:pt x="17889779" y="10286327"/>
                  <a:pt x="17888193" y="10283252"/>
                  <a:pt x="17888193" y="10279977"/>
                </a:cubicBezTo>
                <a:cubicBezTo>
                  <a:pt x="17888193" y="10271212"/>
                  <a:pt x="17889051" y="10262417"/>
                  <a:pt x="17890573" y="10253783"/>
                </a:cubicBezTo>
                <a:cubicBezTo>
                  <a:pt x="17893067" y="10239645"/>
                  <a:pt x="17895487" y="10241500"/>
                  <a:pt x="17900099" y="10229970"/>
                </a:cubicBezTo>
                <a:cubicBezTo>
                  <a:pt x="17908599" y="10208716"/>
                  <a:pt x="17900459" y="10222285"/>
                  <a:pt x="17909623" y="10208539"/>
                </a:cubicBezTo>
                <a:lnTo>
                  <a:pt x="17916767" y="10187108"/>
                </a:lnTo>
                <a:cubicBezTo>
                  <a:pt x="17917563" y="10184727"/>
                  <a:pt x="17917755" y="10182053"/>
                  <a:pt x="17919147" y="10179965"/>
                </a:cubicBezTo>
                <a:lnTo>
                  <a:pt x="17928675" y="10165678"/>
                </a:lnTo>
                <a:cubicBezTo>
                  <a:pt x="17930259" y="10163297"/>
                  <a:pt x="17932531" y="10161248"/>
                  <a:pt x="17933435" y="10158534"/>
                </a:cubicBezTo>
                <a:cubicBezTo>
                  <a:pt x="17942123" y="10132473"/>
                  <a:pt x="17928267" y="10171951"/>
                  <a:pt x="17940579" y="10144245"/>
                </a:cubicBezTo>
                <a:cubicBezTo>
                  <a:pt x="17942619" y="10139659"/>
                  <a:pt x="17942559" y="10134137"/>
                  <a:pt x="17945343" y="10129958"/>
                </a:cubicBezTo>
                <a:lnTo>
                  <a:pt x="17959631" y="10108529"/>
                </a:lnTo>
                <a:lnTo>
                  <a:pt x="17964391" y="10101384"/>
                </a:lnTo>
                <a:cubicBezTo>
                  <a:pt x="17970375" y="10083436"/>
                  <a:pt x="17962307" y="10105549"/>
                  <a:pt x="17971535" y="10087095"/>
                </a:cubicBezTo>
                <a:cubicBezTo>
                  <a:pt x="17972659" y="10084850"/>
                  <a:pt x="17972699" y="10082147"/>
                  <a:pt x="17973919" y="10079953"/>
                </a:cubicBezTo>
                <a:cubicBezTo>
                  <a:pt x="17976699" y="10074948"/>
                  <a:pt x="17980267" y="10070427"/>
                  <a:pt x="17983443" y="10065664"/>
                </a:cubicBezTo>
                <a:cubicBezTo>
                  <a:pt x="17985029" y="10063286"/>
                  <a:pt x="17985489" y="10059426"/>
                  <a:pt x="17988203" y="10058521"/>
                </a:cubicBezTo>
                <a:lnTo>
                  <a:pt x="17995347" y="10056142"/>
                </a:lnTo>
                <a:cubicBezTo>
                  <a:pt x="17997731" y="10053758"/>
                  <a:pt x="17999547" y="10050631"/>
                  <a:pt x="18002491" y="10048997"/>
                </a:cubicBezTo>
                <a:cubicBezTo>
                  <a:pt x="18006879" y="10046557"/>
                  <a:pt x="18016779" y="10044233"/>
                  <a:pt x="18016779" y="10044233"/>
                </a:cubicBezTo>
                <a:cubicBezTo>
                  <a:pt x="18019159" y="10042647"/>
                  <a:pt x="18021307" y="10040634"/>
                  <a:pt x="18023923" y="10039471"/>
                </a:cubicBezTo>
                <a:cubicBezTo>
                  <a:pt x="18028511" y="10037431"/>
                  <a:pt x="18038211" y="10034708"/>
                  <a:pt x="18038211" y="10034708"/>
                </a:cubicBezTo>
                <a:cubicBezTo>
                  <a:pt x="18055299" y="10023317"/>
                  <a:pt x="18048451" y="10029230"/>
                  <a:pt x="18059643" y="10018039"/>
                </a:cubicBezTo>
                <a:close/>
                <a:moveTo>
                  <a:pt x="39733563" y="10010914"/>
                </a:moveTo>
                <a:lnTo>
                  <a:pt x="39754995" y="10018059"/>
                </a:lnTo>
                <a:cubicBezTo>
                  <a:pt x="39757375" y="10018853"/>
                  <a:pt x="39759895" y="10019316"/>
                  <a:pt x="39762139" y="10020440"/>
                </a:cubicBezTo>
                <a:cubicBezTo>
                  <a:pt x="39774223" y="10026483"/>
                  <a:pt x="39768711" y="10023232"/>
                  <a:pt x="39778807" y="10029964"/>
                </a:cubicBezTo>
                <a:cubicBezTo>
                  <a:pt x="39780395" y="10032344"/>
                  <a:pt x="39782407" y="10034493"/>
                  <a:pt x="39783571" y="10037109"/>
                </a:cubicBezTo>
                <a:cubicBezTo>
                  <a:pt x="39785607" y="10041696"/>
                  <a:pt x="39785547" y="10047219"/>
                  <a:pt x="39788331" y="10051396"/>
                </a:cubicBezTo>
                <a:lnTo>
                  <a:pt x="39793095" y="10058539"/>
                </a:lnTo>
                <a:cubicBezTo>
                  <a:pt x="39792299" y="10065683"/>
                  <a:pt x="39791895" y="10072881"/>
                  <a:pt x="39790715" y="10079972"/>
                </a:cubicBezTo>
                <a:cubicBezTo>
                  <a:pt x="39790299" y="10082447"/>
                  <a:pt x="39789723" y="10085027"/>
                  <a:pt x="39788331" y="10087114"/>
                </a:cubicBezTo>
                <a:cubicBezTo>
                  <a:pt x="39786463" y="10089916"/>
                  <a:pt x="39783775" y="10092103"/>
                  <a:pt x="39781187" y="10094258"/>
                </a:cubicBezTo>
                <a:cubicBezTo>
                  <a:pt x="39774943" y="10099461"/>
                  <a:pt x="39773251" y="10102197"/>
                  <a:pt x="39771663" y="10103783"/>
                </a:cubicBezTo>
                <a:cubicBezTo>
                  <a:pt x="39764519" y="10102989"/>
                  <a:pt x="39757323" y="10102585"/>
                  <a:pt x="39750231" y="10101402"/>
                </a:cubicBezTo>
                <a:cubicBezTo>
                  <a:pt x="39747755" y="10100989"/>
                  <a:pt x="39745283" y="10100240"/>
                  <a:pt x="39743087" y="10099021"/>
                </a:cubicBezTo>
                <a:cubicBezTo>
                  <a:pt x="39730271" y="10091901"/>
                  <a:pt x="39730335" y="10091029"/>
                  <a:pt x="39721659" y="10082352"/>
                </a:cubicBezTo>
                <a:cubicBezTo>
                  <a:pt x="39720863" y="10079972"/>
                  <a:pt x="39720399" y="10077453"/>
                  <a:pt x="39719275" y="10075209"/>
                </a:cubicBezTo>
                <a:cubicBezTo>
                  <a:pt x="39717995" y="10072648"/>
                  <a:pt x="39715675" y="10070678"/>
                  <a:pt x="39714515" y="10068066"/>
                </a:cubicBezTo>
                <a:cubicBezTo>
                  <a:pt x="39712475" y="10063476"/>
                  <a:pt x="39711339" y="10058539"/>
                  <a:pt x="39709751" y="10053777"/>
                </a:cubicBezTo>
                <a:lnTo>
                  <a:pt x="39707371" y="10046633"/>
                </a:lnTo>
                <a:cubicBezTo>
                  <a:pt x="39708163" y="10040283"/>
                  <a:pt x="39708607" y="10033879"/>
                  <a:pt x="39709751" y="10027583"/>
                </a:cubicBezTo>
                <a:cubicBezTo>
                  <a:pt x="39710199" y="10025113"/>
                  <a:pt x="39710563" y="10022399"/>
                  <a:pt x="39712131" y="10020440"/>
                </a:cubicBezTo>
                <a:cubicBezTo>
                  <a:pt x="39713919" y="10018205"/>
                  <a:pt x="39716663" y="10016839"/>
                  <a:pt x="39719275" y="10015678"/>
                </a:cubicBezTo>
                <a:cubicBezTo>
                  <a:pt x="39723863" y="10013638"/>
                  <a:pt x="39733563" y="10010914"/>
                  <a:pt x="39733563" y="10010914"/>
                </a:cubicBezTo>
                <a:close/>
                <a:moveTo>
                  <a:pt x="223891" y="10010789"/>
                </a:moveTo>
                <a:cubicBezTo>
                  <a:pt x="231829" y="10011582"/>
                  <a:pt x="239862" y="10011702"/>
                  <a:pt x="247705" y="10013171"/>
                </a:cubicBezTo>
                <a:cubicBezTo>
                  <a:pt x="252643" y="10014096"/>
                  <a:pt x="261988" y="10017932"/>
                  <a:pt x="261988" y="10017932"/>
                </a:cubicBezTo>
                <a:cubicBezTo>
                  <a:pt x="264373" y="10019521"/>
                  <a:pt x="266572" y="10021418"/>
                  <a:pt x="269133" y="10022696"/>
                </a:cubicBezTo>
                <a:cubicBezTo>
                  <a:pt x="271383" y="10023818"/>
                  <a:pt x="274506" y="10023303"/>
                  <a:pt x="276280" y="10025077"/>
                </a:cubicBezTo>
                <a:cubicBezTo>
                  <a:pt x="278052" y="10026853"/>
                  <a:pt x="277863" y="10029840"/>
                  <a:pt x="278656" y="10032222"/>
                </a:cubicBezTo>
                <a:cubicBezTo>
                  <a:pt x="278080" y="10035714"/>
                  <a:pt x="276651" y="10048828"/>
                  <a:pt x="273894" y="10053652"/>
                </a:cubicBezTo>
                <a:cubicBezTo>
                  <a:pt x="271929" y="10057099"/>
                  <a:pt x="269337" y="10060164"/>
                  <a:pt x="266749" y="10063177"/>
                </a:cubicBezTo>
                <a:cubicBezTo>
                  <a:pt x="264563" y="10065734"/>
                  <a:pt x="252861" y="10067145"/>
                  <a:pt x="250081" y="10067939"/>
                </a:cubicBezTo>
                <a:cubicBezTo>
                  <a:pt x="243736" y="10064764"/>
                  <a:pt x="237503" y="10061352"/>
                  <a:pt x="231037" y="10058415"/>
                </a:cubicBezTo>
                <a:cubicBezTo>
                  <a:pt x="228748" y="10057375"/>
                  <a:pt x="226196" y="10057023"/>
                  <a:pt x="223891" y="10056034"/>
                </a:cubicBezTo>
                <a:cubicBezTo>
                  <a:pt x="215433" y="10052406"/>
                  <a:pt x="214397" y="10051292"/>
                  <a:pt x="207223" y="10046509"/>
                </a:cubicBezTo>
                <a:cubicBezTo>
                  <a:pt x="204442" y="10032616"/>
                  <a:pt x="203662" y="10037539"/>
                  <a:pt x="207223" y="10025077"/>
                </a:cubicBezTo>
                <a:cubicBezTo>
                  <a:pt x="207918" y="10022663"/>
                  <a:pt x="208041" y="10019893"/>
                  <a:pt x="209599" y="10017932"/>
                </a:cubicBezTo>
                <a:cubicBezTo>
                  <a:pt x="212955" y="10013738"/>
                  <a:pt x="219185" y="10012358"/>
                  <a:pt x="223891" y="10010789"/>
                </a:cubicBezTo>
                <a:close/>
                <a:moveTo>
                  <a:pt x="38892983" y="9951385"/>
                </a:moveTo>
                <a:cubicBezTo>
                  <a:pt x="38925527" y="9952177"/>
                  <a:pt x="38958095" y="9952286"/>
                  <a:pt x="38990615" y="9953764"/>
                </a:cubicBezTo>
                <a:cubicBezTo>
                  <a:pt x="38993123" y="9953879"/>
                  <a:pt x="38995343" y="9955457"/>
                  <a:pt x="38997759" y="9956146"/>
                </a:cubicBezTo>
                <a:cubicBezTo>
                  <a:pt x="39000903" y="9957045"/>
                  <a:pt x="39004147" y="9957588"/>
                  <a:pt x="39007283" y="9958527"/>
                </a:cubicBezTo>
                <a:cubicBezTo>
                  <a:pt x="39012091" y="9959969"/>
                  <a:pt x="39016807" y="9961703"/>
                  <a:pt x="39021571" y="9963289"/>
                </a:cubicBezTo>
                <a:cubicBezTo>
                  <a:pt x="39023951" y="9964086"/>
                  <a:pt x="39026623" y="9964279"/>
                  <a:pt x="39028715" y="9965671"/>
                </a:cubicBezTo>
                <a:lnTo>
                  <a:pt x="39035859" y="9970434"/>
                </a:lnTo>
                <a:cubicBezTo>
                  <a:pt x="39037443" y="9972815"/>
                  <a:pt x="39038595" y="9975554"/>
                  <a:pt x="39040619" y="9977580"/>
                </a:cubicBezTo>
                <a:cubicBezTo>
                  <a:pt x="39042643" y="9979602"/>
                  <a:pt x="39046247" y="9979914"/>
                  <a:pt x="39047763" y="9982339"/>
                </a:cubicBezTo>
                <a:cubicBezTo>
                  <a:pt x="39050423" y="9986596"/>
                  <a:pt x="39050939" y="9991864"/>
                  <a:pt x="39052527" y="9996628"/>
                </a:cubicBezTo>
                <a:cubicBezTo>
                  <a:pt x="39054335" y="10002058"/>
                  <a:pt x="39058875" y="10006153"/>
                  <a:pt x="39062051" y="10010914"/>
                </a:cubicBezTo>
                <a:cubicBezTo>
                  <a:pt x="39063639" y="10013296"/>
                  <a:pt x="39064431" y="10016472"/>
                  <a:pt x="39066815" y="10018059"/>
                </a:cubicBezTo>
                <a:lnTo>
                  <a:pt x="39088243" y="10032346"/>
                </a:lnTo>
                <a:lnTo>
                  <a:pt x="39095387" y="10037109"/>
                </a:lnTo>
                <a:cubicBezTo>
                  <a:pt x="39106503" y="10036314"/>
                  <a:pt x="39117587" y="10034727"/>
                  <a:pt x="39128727" y="10034727"/>
                </a:cubicBezTo>
                <a:cubicBezTo>
                  <a:pt x="39144307" y="10034727"/>
                  <a:pt x="39166631" y="10036515"/>
                  <a:pt x="39183495" y="10039489"/>
                </a:cubicBezTo>
                <a:cubicBezTo>
                  <a:pt x="39190639" y="10040751"/>
                  <a:pt x="39207491" y="10043965"/>
                  <a:pt x="39216831" y="10046633"/>
                </a:cubicBezTo>
                <a:cubicBezTo>
                  <a:pt x="39219247" y="10047324"/>
                  <a:pt x="39221595" y="10048221"/>
                  <a:pt x="39223975" y="10049014"/>
                </a:cubicBezTo>
                <a:cubicBezTo>
                  <a:pt x="39230999" y="10053698"/>
                  <a:pt x="39232535" y="10054047"/>
                  <a:pt x="39238263" y="10060921"/>
                </a:cubicBezTo>
                <a:cubicBezTo>
                  <a:pt x="39254847" y="10080820"/>
                  <a:pt x="39229291" y="10054327"/>
                  <a:pt x="39250171" y="10075209"/>
                </a:cubicBezTo>
                <a:cubicBezTo>
                  <a:pt x="39250963" y="10077590"/>
                  <a:pt x="39251331" y="10080158"/>
                  <a:pt x="39252551" y="10082352"/>
                </a:cubicBezTo>
                <a:cubicBezTo>
                  <a:pt x="39255331" y="10087355"/>
                  <a:pt x="39262075" y="10096640"/>
                  <a:pt x="39262075" y="10096640"/>
                </a:cubicBezTo>
                <a:cubicBezTo>
                  <a:pt x="39262871" y="10099021"/>
                  <a:pt x="39263767" y="10101371"/>
                  <a:pt x="39264459" y="10103783"/>
                </a:cubicBezTo>
                <a:cubicBezTo>
                  <a:pt x="39265355" y="10106930"/>
                  <a:pt x="39265551" y="10110301"/>
                  <a:pt x="39266839" y="10113308"/>
                </a:cubicBezTo>
                <a:cubicBezTo>
                  <a:pt x="39267967" y="10115939"/>
                  <a:pt x="39270015" y="10118071"/>
                  <a:pt x="39271603" y="10120454"/>
                </a:cubicBezTo>
                <a:cubicBezTo>
                  <a:pt x="39272395" y="10123627"/>
                  <a:pt x="39273043" y="10126844"/>
                  <a:pt x="39273983" y="10129977"/>
                </a:cubicBezTo>
                <a:cubicBezTo>
                  <a:pt x="39275423" y="10134785"/>
                  <a:pt x="39277527" y="10139394"/>
                  <a:pt x="39278743" y="10144264"/>
                </a:cubicBezTo>
                <a:cubicBezTo>
                  <a:pt x="39282343" y="10158659"/>
                  <a:pt x="39280091" y="10150685"/>
                  <a:pt x="39285887" y="10168079"/>
                </a:cubicBezTo>
                <a:lnTo>
                  <a:pt x="39288271" y="10175221"/>
                </a:lnTo>
                <a:lnTo>
                  <a:pt x="39290651" y="10182364"/>
                </a:lnTo>
                <a:cubicBezTo>
                  <a:pt x="39289859" y="10191889"/>
                  <a:pt x="39289531" y="10201465"/>
                  <a:pt x="39288271" y="10210939"/>
                </a:cubicBezTo>
                <a:cubicBezTo>
                  <a:pt x="39287939" y="10213429"/>
                  <a:pt x="39288379" y="10217773"/>
                  <a:pt x="39285887" y="10218084"/>
                </a:cubicBezTo>
                <a:cubicBezTo>
                  <a:pt x="39274047" y="10219563"/>
                  <a:pt x="39262075" y="10216496"/>
                  <a:pt x="39250171" y="10215702"/>
                </a:cubicBezTo>
                <a:cubicBezTo>
                  <a:pt x="39245899" y="10214280"/>
                  <a:pt x="39236443" y="10211501"/>
                  <a:pt x="39233503" y="10208560"/>
                </a:cubicBezTo>
                <a:cubicBezTo>
                  <a:pt x="39229455" y="10204511"/>
                  <a:pt x="39223975" y="10194272"/>
                  <a:pt x="39223975" y="10194272"/>
                </a:cubicBezTo>
                <a:cubicBezTo>
                  <a:pt x="39201751" y="10195065"/>
                  <a:pt x="39179359" y="10193806"/>
                  <a:pt x="39157303" y="10196652"/>
                </a:cubicBezTo>
                <a:cubicBezTo>
                  <a:pt x="39152823" y="10197231"/>
                  <a:pt x="39148039" y="10208294"/>
                  <a:pt x="39145395" y="10210939"/>
                </a:cubicBezTo>
                <a:cubicBezTo>
                  <a:pt x="39143371" y="10212964"/>
                  <a:pt x="39140631" y="10214114"/>
                  <a:pt x="39138251" y="10215702"/>
                </a:cubicBezTo>
                <a:cubicBezTo>
                  <a:pt x="39136663" y="10218878"/>
                  <a:pt x="39135763" y="10222502"/>
                  <a:pt x="39133487" y="10225228"/>
                </a:cubicBezTo>
                <a:cubicBezTo>
                  <a:pt x="39131655" y="10227425"/>
                  <a:pt x="39128131" y="10227754"/>
                  <a:pt x="39126343" y="10229990"/>
                </a:cubicBezTo>
                <a:cubicBezTo>
                  <a:pt x="39124775" y="10231949"/>
                  <a:pt x="39125183" y="10234939"/>
                  <a:pt x="39123963" y="10237133"/>
                </a:cubicBezTo>
                <a:cubicBezTo>
                  <a:pt x="39121183" y="10242138"/>
                  <a:pt x="39114439" y="10251421"/>
                  <a:pt x="39114439" y="10251421"/>
                </a:cubicBezTo>
                <a:cubicBezTo>
                  <a:pt x="39108455" y="10269378"/>
                  <a:pt x="39116527" y="10247241"/>
                  <a:pt x="39107295" y="10265710"/>
                </a:cubicBezTo>
                <a:cubicBezTo>
                  <a:pt x="39102923" y="10274448"/>
                  <a:pt x="39107927" y="10273225"/>
                  <a:pt x="39097771" y="10279997"/>
                </a:cubicBezTo>
                <a:cubicBezTo>
                  <a:pt x="39095719" y="10281363"/>
                  <a:pt x="39082371" y="10284440"/>
                  <a:pt x="39081103" y="10284758"/>
                </a:cubicBezTo>
                <a:cubicBezTo>
                  <a:pt x="39070783" y="10283966"/>
                  <a:pt x="39060367" y="10283991"/>
                  <a:pt x="39050143" y="10282378"/>
                </a:cubicBezTo>
                <a:cubicBezTo>
                  <a:pt x="39028159" y="10278907"/>
                  <a:pt x="39042875" y="10279147"/>
                  <a:pt x="39028715" y="10272854"/>
                </a:cubicBezTo>
                <a:cubicBezTo>
                  <a:pt x="39024127" y="10270813"/>
                  <a:pt x="39019187" y="10269677"/>
                  <a:pt x="39014427" y="10268089"/>
                </a:cubicBezTo>
                <a:cubicBezTo>
                  <a:pt x="39012047" y="10267298"/>
                  <a:pt x="39009767" y="10266063"/>
                  <a:pt x="39007283" y="10265710"/>
                </a:cubicBezTo>
                <a:lnTo>
                  <a:pt x="38990615" y="10263327"/>
                </a:lnTo>
                <a:cubicBezTo>
                  <a:pt x="38984263" y="10264121"/>
                  <a:pt x="38977411" y="10263109"/>
                  <a:pt x="38971563" y="10265710"/>
                </a:cubicBezTo>
                <a:cubicBezTo>
                  <a:pt x="38969271" y="10266727"/>
                  <a:pt x="38969183" y="10270343"/>
                  <a:pt x="38969183" y="10272854"/>
                </a:cubicBezTo>
                <a:cubicBezTo>
                  <a:pt x="38969183" y="10294299"/>
                  <a:pt x="38970303" y="10315737"/>
                  <a:pt x="38971563" y="10337148"/>
                </a:cubicBezTo>
                <a:cubicBezTo>
                  <a:pt x="38971843" y="10341892"/>
                  <a:pt x="38975419" y="10362652"/>
                  <a:pt x="38976327" y="10368103"/>
                </a:cubicBezTo>
                <a:cubicBezTo>
                  <a:pt x="38973855" y="10390323"/>
                  <a:pt x="38978311" y="10391915"/>
                  <a:pt x="38978707" y="10396678"/>
                </a:cubicBezTo>
                <a:cubicBezTo>
                  <a:pt x="38970771" y="10395089"/>
                  <a:pt x="38962631" y="10394295"/>
                  <a:pt x="38954895" y="10391914"/>
                </a:cubicBezTo>
                <a:cubicBezTo>
                  <a:pt x="38952159" y="10391073"/>
                  <a:pt x="38950311" y="10388434"/>
                  <a:pt x="38947751" y="10387152"/>
                </a:cubicBezTo>
                <a:cubicBezTo>
                  <a:pt x="38945507" y="10386032"/>
                  <a:pt x="38942915" y="10385760"/>
                  <a:pt x="38940607" y="10384771"/>
                </a:cubicBezTo>
                <a:cubicBezTo>
                  <a:pt x="38930227" y="10380323"/>
                  <a:pt x="38923783" y="10376207"/>
                  <a:pt x="38916795" y="10365721"/>
                </a:cubicBezTo>
                <a:cubicBezTo>
                  <a:pt x="38913619" y="10360958"/>
                  <a:pt x="38912031" y="10354609"/>
                  <a:pt x="38907271" y="10351434"/>
                </a:cubicBezTo>
                <a:lnTo>
                  <a:pt x="38892983" y="10341910"/>
                </a:lnTo>
                <a:cubicBezTo>
                  <a:pt x="38892187" y="10339527"/>
                  <a:pt x="38892171" y="10336724"/>
                  <a:pt x="38890603" y="10334765"/>
                </a:cubicBezTo>
                <a:cubicBezTo>
                  <a:pt x="38888815" y="10332530"/>
                  <a:pt x="38885655" y="10331835"/>
                  <a:pt x="38883459" y="10330002"/>
                </a:cubicBezTo>
                <a:cubicBezTo>
                  <a:pt x="38880871" y="10327848"/>
                  <a:pt x="38878471" y="10325445"/>
                  <a:pt x="38876315" y="10322859"/>
                </a:cubicBezTo>
                <a:cubicBezTo>
                  <a:pt x="38874483" y="10320661"/>
                  <a:pt x="38873707" y="10317599"/>
                  <a:pt x="38871551" y="10315714"/>
                </a:cubicBezTo>
                <a:cubicBezTo>
                  <a:pt x="38840311" y="10288380"/>
                  <a:pt x="38805347" y="10304923"/>
                  <a:pt x="38759631" y="10303809"/>
                </a:cubicBezTo>
                <a:cubicBezTo>
                  <a:pt x="38750107" y="10304602"/>
                  <a:pt x="38740267" y="10303634"/>
                  <a:pt x="38731059" y="10306191"/>
                </a:cubicBezTo>
                <a:cubicBezTo>
                  <a:pt x="38714747" y="10310720"/>
                  <a:pt x="38720359" y="10315705"/>
                  <a:pt x="38709627" y="10322859"/>
                </a:cubicBezTo>
                <a:cubicBezTo>
                  <a:pt x="38707539" y="10324250"/>
                  <a:pt x="38704863" y="10324445"/>
                  <a:pt x="38702483" y="10325242"/>
                </a:cubicBezTo>
                <a:cubicBezTo>
                  <a:pt x="38685019" y="10324445"/>
                  <a:pt x="38667519" y="10324253"/>
                  <a:pt x="38650095" y="10322859"/>
                </a:cubicBezTo>
                <a:cubicBezTo>
                  <a:pt x="38647591" y="10322658"/>
                  <a:pt x="38645195" y="10321600"/>
                  <a:pt x="38642951" y="10320477"/>
                </a:cubicBezTo>
                <a:cubicBezTo>
                  <a:pt x="38640391" y="10319197"/>
                  <a:pt x="38638007" y="10317546"/>
                  <a:pt x="38635807" y="10315714"/>
                </a:cubicBezTo>
                <a:cubicBezTo>
                  <a:pt x="38633219" y="10313558"/>
                  <a:pt x="38630819" y="10311158"/>
                  <a:pt x="38628663" y="10308571"/>
                </a:cubicBezTo>
                <a:cubicBezTo>
                  <a:pt x="38626831" y="10306372"/>
                  <a:pt x="38625487" y="10303809"/>
                  <a:pt x="38623903" y="10301427"/>
                </a:cubicBezTo>
                <a:cubicBezTo>
                  <a:pt x="38624695" y="10296664"/>
                  <a:pt x="38624123" y="10291459"/>
                  <a:pt x="38626283" y="10287140"/>
                </a:cubicBezTo>
                <a:cubicBezTo>
                  <a:pt x="38628547" y="10282612"/>
                  <a:pt x="38646599" y="10277986"/>
                  <a:pt x="38647715" y="10277614"/>
                </a:cubicBezTo>
                <a:lnTo>
                  <a:pt x="38654859" y="10275233"/>
                </a:lnTo>
                <a:lnTo>
                  <a:pt x="38662003" y="10272854"/>
                </a:lnTo>
                <a:cubicBezTo>
                  <a:pt x="38673335" y="10265297"/>
                  <a:pt x="38664691" y="10269901"/>
                  <a:pt x="38678671" y="10265710"/>
                </a:cubicBezTo>
                <a:cubicBezTo>
                  <a:pt x="38683479" y="10264268"/>
                  <a:pt x="38692959" y="10260946"/>
                  <a:pt x="38692959" y="10260946"/>
                </a:cubicBezTo>
                <a:lnTo>
                  <a:pt x="38714387" y="10246658"/>
                </a:lnTo>
                <a:cubicBezTo>
                  <a:pt x="38716771" y="10245071"/>
                  <a:pt x="38718819" y="10242802"/>
                  <a:pt x="38721531" y="10241897"/>
                </a:cubicBezTo>
                <a:lnTo>
                  <a:pt x="38750107" y="10232372"/>
                </a:lnTo>
                <a:cubicBezTo>
                  <a:pt x="38752487" y="10231577"/>
                  <a:pt x="38755163" y="10231382"/>
                  <a:pt x="38757251" y="10229990"/>
                </a:cubicBezTo>
                <a:lnTo>
                  <a:pt x="38764395" y="10225228"/>
                </a:lnTo>
                <a:cubicBezTo>
                  <a:pt x="38767571" y="10220465"/>
                  <a:pt x="38772531" y="10216492"/>
                  <a:pt x="38773919" y="10210939"/>
                </a:cubicBezTo>
                <a:cubicBezTo>
                  <a:pt x="38777663" y="10195969"/>
                  <a:pt x="38775839" y="10204654"/>
                  <a:pt x="38778683" y="10184746"/>
                </a:cubicBezTo>
                <a:cubicBezTo>
                  <a:pt x="38777095" y="10158552"/>
                  <a:pt x="38776099" y="10132316"/>
                  <a:pt x="38773919" y="10106165"/>
                </a:cubicBezTo>
                <a:cubicBezTo>
                  <a:pt x="38773711" y="10103663"/>
                  <a:pt x="38773315" y="10100797"/>
                  <a:pt x="38771539" y="10099021"/>
                </a:cubicBezTo>
                <a:cubicBezTo>
                  <a:pt x="38769763" y="10097248"/>
                  <a:pt x="38766639" y="10097763"/>
                  <a:pt x="38764395" y="10096640"/>
                </a:cubicBezTo>
                <a:cubicBezTo>
                  <a:pt x="38745939" y="10087412"/>
                  <a:pt x="38768059" y="10095480"/>
                  <a:pt x="38750107" y="10089496"/>
                </a:cubicBezTo>
                <a:cubicBezTo>
                  <a:pt x="38733507" y="10072894"/>
                  <a:pt x="38742355" y="10076841"/>
                  <a:pt x="38726295" y="10072828"/>
                </a:cubicBezTo>
                <a:cubicBezTo>
                  <a:pt x="38724707" y="10070446"/>
                  <a:pt x="38723767" y="10067473"/>
                  <a:pt x="38721531" y="10065683"/>
                </a:cubicBezTo>
                <a:cubicBezTo>
                  <a:pt x="38719571" y="10064116"/>
                  <a:pt x="38716863" y="10063715"/>
                  <a:pt x="38714387" y="10063304"/>
                </a:cubicBezTo>
                <a:cubicBezTo>
                  <a:pt x="38707299" y="10062122"/>
                  <a:pt x="38700103" y="10061716"/>
                  <a:pt x="38692959" y="10060921"/>
                </a:cubicBezTo>
                <a:cubicBezTo>
                  <a:pt x="38688195" y="10059333"/>
                  <a:pt x="38682219" y="10059708"/>
                  <a:pt x="38678671" y="10056158"/>
                </a:cubicBezTo>
                <a:cubicBezTo>
                  <a:pt x="38668719" y="10046209"/>
                  <a:pt x="38674219" y="10051034"/>
                  <a:pt x="38662003" y="10041871"/>
                </a:cubicBezTo>
                <a:cubicBezTo>
                  <a:pt x="38658827" y="10037109"/>
                  <a:pt x="38651959" y="10033284"/>
                  <a:pt x="38652475" y="10027583"/>
                </a:cubicBezTo>
                <a:cubicBezTo>
                  <a:pt x="38653271" y="10018853"/>
                  <a:pt x="38653619" y="10010068"/>
                  <a:pt x="38654859" y="10001389"/>
                </a:cubicBezTo>
                <a:cubicBezTo>
                  <a:pt x="38655771" y="9994991"/>
                  <a:pt x="38663319" y="9982253"/>
                  <a:pt x="38666763" y="9979958"/>
                </a:cubicBezTo>
                <a:cubicBezTo>
                  <a:pt x="38669143" y="9978371"/>
                  <a:pt x="38671707" y="9977029"/>
                  <a:pt x="38673907" y="9975198"/>
                </a:cubicBezTo>
                <a:cubicBezTo>
                  <a:pt x="38685799" y="9965287"/>
                  <a:pt x="38675639" y="9969856"/>
                  <a:pt x="38688195" y="9965671"/>
                </a:cubicBezTo>
                <a:cubicBezTo>
                  <a:pt x="38699519" y="9958123"/>
                  <a:pt x="38692619" y="9961816"/>
                  <a:pt x="38709627" y="9956146"/>
                </a:cubicBezTo>
                <a:lnTo>
                  <a:pt x="38716771" y="9953764"/>
                </a:lnTo>
                <a:cubicBezTo>
                  <a:pt x="38727087" y="9954558"/>
                  <a:pt x="38737503" y="9954532"/>
                  <a:pt x="38747727" y="9956146"/>
                </a:cubicBezTo>
                <a:cubicBezTo>
                  <a:pt x="38752683" y="9956929"/>
                  <a:pt x="38757091" y="9959924"/>
                  <a:pt x="38762015" y="9960909"/>
                </a:cubicBezTo>
                <a:cubicBezTo>
                  <a:pt x="38781743" y="9964853"/>
                  <a:pt x="38769891" y="9962886"/>
                  <a:pt x="38797731" y="9965671"/>
                </a:cubicBezTo>
                <a:cubicBezTo>
                  <a:pt x="38806463" y="9964880"/>
                  <a:pt x="38815247" y="9964529"/>
                  <a:pt x="38823927" y="9963289"/>
                </a:cubicBezTo>
                <a:cubicBezTo>
                  <a:pt x="38826411" y="9962934"/>
                  <a:pt x="38828655" y="9961598"/>
                  <a:pt x="38831071" y="9960909"/>
                </a:cubicBezTo>
                <a:cubicBezTo>
                  <a:pt x="38839079" y="9958619"/>
                  <a:pt x="38860555" y="9954085"/>
                  <a:pt x="38864407" y="9953764"/>
                </a:cubicBezTo>
                <a:close/>
                <a:moveTo>
                  <a:pt x="18238191" y="9939061"/>
                </a:moveTo>
                <a:cubicBezTo>
                  <a:pt x="18250817" y="9939061"/>
                  <a:pt x="18261051" y="9949296"/>
                  <a:pt x="18261051" y="9961920"/>
                </a:cubicBezTo>
                <a:cubicBezTo>
                  <a:pt x="18261051" y="9974546"/>
                  <a:pt x="18250817" y="9984780"/>
                  <a:pt x="18238191" y="9984780"/>
                </a:cubicBezTo>
                <a:cubicBezTo>
                  <a:pt x="18225567" y="9984780"/>
                  <a:pt x="18215331" y="9974546"/>
                  <a:pt x="18215331" y="9961920"/>
                </a:cubicBezTo>
                <a:cubicBezTo>
                  <a:pt x="18215331" y="9949296"/>
                  <a:pt x="18225567" y="9939061"/>
                  <a:pt x="18238191" y="9939061"/>
                </a:cubicBezTo>
                <a:close/>
                <a:moveTo>
                  <a:pt x="18362019" y="9889849"/>
                </a:moveTo>
                <a:cubicBezTo>
                  <a:pt x="18374647" y="9889849"/>
                  <a:pt x="18384879" y="9900086"/>
                  <a:pt x="18384879" y="9912710"/>
                </a:cubicBezTo>
                <a:cubicBezTo>
                  <a:pt x="18384879" y="9925334"/>
                  <a:pt x="18374647" y="9935569"/>
                  <a:pt x="18362019" y="9935569"/>
                </a:cubicBezTo>
                <a:cubicBezTo>
                  <a:pt x="18349395" y="9935569"/>
                  <a:pt x="18339159" y="9925334"/>
                  <a:pt x="18339159" y="9912710"/>
                </a:cubicBezTo>
                <a:cubicBezTo>
                  <a:pt x="18339159" y="9900086"/>
                  <a:pt x="18349395" y="9889849"/>
                  <a:pt x="18362019" y="9889849"/>
                </a:cubicBezTo>
                <a:close/>
                <a:moveTo>
                  <a:pt x="26612187" y="9851761"/>
                </a:moveTo>
                <a:cubicBezTo>
                  <a:pt x="26624811" y="9851761"/>
                  <a:pt x="26635047" y="9861996"/>
                  <a:pt x="26635047" y="9874622"/>
                </a:cubicBezTo>
                <a:cubicBezTo>
                  <a:pt x="26635047" y="9887246"/>
                  <a:pt x="26624811" y="9897481"/>
                  <a:pt x="26612187" y="9897481"/>
                </a:cubicBezTo>
                <a:cubicBezTo>
                  <a:pt x="26599559" y="9897481"/>
                  <a:pt x="26589327" y="9887246"/>
                  <a:pt x="26589327" y="9874622"/>
                </a:cubicBezTo>
                <a:cubicBezTo>
                  <a:pt x="26589327" y="9861996"/>
                  <a:pt x="26599559" y="9851761"/>
                  <a:pt x="26612187" y="9851761"/>
                </a:cubicBezTo>
                <a:close/>
                <a:moveTo>
                  <a:pt x="26314527" y="9823185"/>
                </a:moveTo>
                <a:cubicBezTo>
                  <a:pt x="26327155" y="9823185"/>
                  <a:pt x="26337387" y="9833422"/>
                  <a:pt x="26337387" y="9846046"/>
                </a:cubicBezTo>
                <a:cubicBezTo>
                  <a:pt x="26337387" y="9858672"/>
                  <a:pt x="26327155" y="9868905"/>
                  <a:pt x="26314527" y="9868905"/>
                </a:cubicBezTo>
                <a:cubicBezTo>
                  <a:pt x="26301903" y="9868905"/>
                  <a:pt x="26291667" y="9858672"/>
                  <a:pt x="26291667" y="9846046"/>
                </a:cubicBezTo>
                <a:cubicBezTo>
                  <a:pt x="26291667" y="9833422"/>
                  <a:pt x="26301903" y="9823185"/>
                  <a:pt x="26314527" y="9823185"/>
                </a:cubicBezTo>
                <a:close/>
                <a:moveTo>
                  <a:pt x="18809695" y="9800949"/>
                </a:moveTo>
                <a:cubicBezTo>
                  <a:pt x="18822319" y="9800949"/>
                  <a:pt x="18832555" y="9811185"/>
                  <a:pt x="18832555" y="9823810"/>
                </a:cubicBezTo>
                <a:cubicBezTo>
                  <a:pt x="18832555" y="9836435"/>
                  <a:pt x="18822319" y="9846669"/>
                  <a:pt x="18809695" y="9846669"/>
                </a:cubicBezTo>
                <a:cubicBezTo>
                  <a:pt x="18797071" y="9846669"/>
                  <a:pt x="18786835" y="9836435"/>
                  <a:pt x="18786835" y="9823810"/>
                </a:cubicBezTo>
                <a:cubicBezTo>
                  <a:pt x="18786835" y="9811185"/>
                  <a:pt x="18797071" y="9800949"/>
                  <a:pt x="18809695" y="9800949"/>
                </a:cubicBezTo>
                <a:close/>
                <a:moveTo>
                  <a:pt x="37421371" y="9720396"/>
                </a:moveTo>
                <a:cubicBezTo>
                  <a:pt x="37480691" y="9724957"/>
                  <a:pt x="37434347" y="9719655"/>
                  <a:pt x="37461851" y="9725155"/>
                </a:cubicBezTo>
                <a:cubicBezTo>
                  <a:pt x="37466587" y="9726104"/>
                  <a:pt x="37471455" y="9726366"/>
                  <a:pt x="37476139" y="9727538"/>
                </a:cubicBezTo>
                <a:cubicBezTo>
                  <a:pt x="37481007" y="9728756"/>
                  <a:pt x="37490427" y="9732302"/>
                  <a:pt x="37490427" y="9732302"/>
                </a:cubicBezTo>
                <a:cubicBezTo>
                  <a:pt x="37492807" y="9733890"/>
                  <a:pt x="37497215" y="9734223"/>
                  <a:pt x="37497571" y="9737064"/>
                </a:cubicBezTo>
                <a:cubicBezTo>
                  <a:pt x="37498951" y="9748118"/>
                  <a:pt x="37497891" y="9759593"/>
                  <a:pt x="37495187" y="9770400"/>
                </a:cubicBezTo>
                <a:cubicBezTo>
                  <a:pt x="37493147" y="9778567"/>
                  <a:pt x="37485891" y="9785764"/>
                  <a:pt x="37478519" y="9789449"/>
                </a:cubicBezTo>
                <a:cubicBezTo>
                  <a:pt x="37476275" y="9790572"/>
                  <a:pt x="37473759" y="9791036"/>
                  <a:pt x="37471375" y="9791831"/>
                </a:cubicBezTo>
                <a:cubicBezTo>
                  <a:pt x="37462755" y="9797579"/>
                  <a:pt x="37465423" y="9797783"/>
                  <a:pt x="37464231" y="9798975"/>
                </a:cubicBezTo>
                <a:cubicBezTo>
                  <a:pt x="37455943" y="9798053"/>
                  <a:pt x="37436955" y="9797459"/>
                  <a:pt x="37428515" y="9791831"/>
                </a:cubicBezTo>
                <a:lnTo>
                  <a:pt x="37414227" y="9782306"/>
                </a:lnTo>
                <a:cubicBezTo>
                  <a:pt x="37411051" y="9777544"/>
                  <a:pt x="37406511" y="9773448"/>
                  <a:pt x="37404703" y="9768019"/>
                </a:cubicBezTo>
                <a:cubicBezTo>
                  <a:pt x="37401415" y="9758161"/>
                  <a:pt x="37403711" y="9762966"/>
                  <a:pt x="37397559" y="9753730"/>
                </a:cubicBezTo>
                <a:cubicBezTo>
                  <a:pt x="37398351" y="9745795"/>
                  <a:pt x="37397415" y="9737486"/>
                  <a:pt x="37399939" y="9729919"/>
                </a:cubicBezTo>
                <a:cubicBezTo>
                  <a:pt x="37400843" y="9727206"/>
                  <a:pt x="37404467" y="9726319"/>
                  <a:pt x="37407083" y="9725155"/>
                </a:cubicBezTo>
                <a:cubicBezTo>
                  <a:pt x="37411671" y="9723116"/>
                  <a:pt x="37421371" y="9720396"/>
                  <a:pt x="37421371" y="9720396"/>
                </a:cubicBezTo>
                <a:close/>
                <a:moveTo>
                  <a:pt x="38588183" y="9710869"/>
                </a:moveTo>
                <a:cubicBezTo>
                  <a:pt x="38609503" y="9712808"/>
                  <a:pt x="38612035" y="9706186"/>
                  <a:pt x="38619139" y="9720396"/>
                </a:cubicBezTo>
                <a:cubicBezTo>
                  <a:pt x="38620259" y="9722640"/>
                  <a:pt x="38620727" y="9725158"/>
                  <a:pt x="38621519" y="9727538"/>
                </a:cubicBezTo>
                <a:cubicBezTo>
                  <a:pt x="38620727" y="9736270"/>
                  <a:pt x="38620975" y="9745159"/>
                  <a:pt x="38619139" y="9753732"/>
                </a:cubicBezTo>
                <a:cubicBezTo>
                  <a:pt x="38617643" y="9760713"/>
                  <a:pt x="38603875" y="9769137"/>
                  <a:pt x="38600087" y="9770401"/>
                </a:cubicBezTo>
                <a:cubicBezTo>
                  <a:pt x="38595327" y="9771988"/>
                  <a:pt x="38589979" y="9772379"/>
                  <a:pt x="38585803" y="9775163"/>
                </a:cubicBezTo>
                <a:cubicBezTo>
                  <a:pt x="38583419" y="9776751"/>
                  <a:pt x="38581271" y="9778763"/>
                  <a:pt x="38578659" y="9779925"/>
                </a:cubicBezTo>
                <a:cubicBezTo>
                  <a:pt x="38574071" y="9781964"/>
                  <a:pt x="38564371" y="9784690"/>
                  <a:pt x="38564371" y="9784690"/>
                </a:cubicBezTo>
                <a:cubicBezTo>
                  <a:pt x="38562783" y="9787069"/>
                  <a:pt x="38561843" y="9790044"/>
                  <a:pt x="38559607" y="9791831"/>
                </a:cubicBezTo>
                <a:cubicBezTo>
                  <a:pt x="38557647" y="9793400"/>
                  <a:pt x="38543731" y="9795800"/>
                  <a:pt x="38540559" y="9796594"/>
                </a:cubicBezTo>
                <a:cubicBezTo>
                  <a:pt x="38536587" y="9790246"/>
                  <a:pt x="38530195" y="9784873"/>
                  <a:pt x="38528651" y="9777545"/>
                </a:cubicBezTo>
                <a:cubicBezTo>
                  <a:pt x="38526847" y="9768965"/>
                  <a:pt x="38529791" y="9760029"/>
                  <a:pt x="38531031" y="9751350"/>
                </a:cubicBezTo>
                <a:cubicBezTo>
                  <a:pt x="38531387" y="9748865"/>
                  <a:pt x="38531847" y="9746166"/>
                  <a:pt x="38533415" y="9744208"/>
                </a:cubicBezTo>
                <a:cubicBezTo>
                  <a:pt x="38535203" y="9741972"/>
                  <a:pt x="38538175" y="9741031"/>
                  <a:pt x="38540559" y="9739446"/>
                </a:cubicBezTo>
                <a:cubicBezTo>
                  <a:pt x="38542143" y="9737064"/>
                  <a:pt x="38542891" y="9733817"/>
                  <a:pt x="38545319" y="9732302"/>
                </a:cubicBezTo>
                <a:cubicBezTo>
                  <a:pt x="38549575" y="9729639"/>
                  <a:pt x="38559607" y="9727538"/>
                  <a:pt x="38559607" y="9727538"/>
                </a:cubicBezTo>
                <a:cubicBezTo>
                  <a:pt x="38573151" y="9713996"/>
                  <a:pt x="38560111" y="9724906"/>
                  <a:pt x="38573895" y="9718013"/>
                </a:cubicBezTo>
                <a:cubicBezTo>
                  <a:pt x="38592355" y="9708784"/>
                  <a:pt x="38570231" y="9716852"/>
                  <a:pt x="38588183" y="9710869"/>
                </a:cubicBezTo>
                <a:close/>
                <a:moveTo>
                  <a:pt x="18943047" y="9673952"/>
                </a:moveTo>
                <a:cubicBezTo>
                  <a:pt x="18955671" y="9673952"/>
                  <a:pt x="18965907" y="9684186"/>
                  <a:pt x="18965907" y="9696811"/>
                </a:cubicBezTo>
                <a:cubicBezTo>
                  <a:pt x="18965907" y="9709436"/>
                  <a:pt x="18955671" y="9719672"/>
                  <a:pt x="18943047" y="9719672"/>
                </a:cubicBezTo>
                <a:cubicBezTo>
                  <a:pt x="18930421" y="9719672"/>
                  <a:pt x="18920187" y="9709436"/>
                  <a:pt x="18920187" y="9696811"/>
                </a:cubicBezTo>
                <a:cubicBezTo>
                  <a:pt x="18920187" y="9684186"/>
                  <a:pt x="18930421" y="9673952"/>
                  <a:pt x="18943047" y="9673952"/>
                </a:cubicBezTo>
                <a:close/>
                <a:moveTo>
                  <a:pt x="20680571" y="9604103"/>
                </a:moveTo>
                <a:cubicBezTo>
                  <a:pt x="20693195" y="9604103"/>
                  <a:pt x="20703431" y="9614340"/>
                  <a:pt x="20703431" y="9626964"/>
                </a:cubicBezTo>
                <a:cubicBezTo>
                  <a:pt x="20703431" y="9639590"/>
                  <a:pt x="20693195" y="9649823"/>
                  <a:pt x="20680571" y="9649823"/>
                </a:cubicBezTo>
                <a:cubicBezTo>
                  <a:pt x="20667947" y="9649823"/>
                  <a:pt x="20657711" y="9639590"/>
                  <a:pt x="20657711" y="9626964"/>
                </a:cubicBezTo>
                <a:cubicBezTo>
                  <a:pt x="20657711" y="9614340"/>
                  <a:pt x="20667947" y="9604103"/>
                  <a:pt x="20680571" y="9604103"/>
                </a:cubicBezTo>
                <a:close/>
                <a:moveTo>
                  <a:pt x="26050211" y="9539816"/>
                </a:moveTo>
                <a:cubicBezTo>
                  <a:pt x="26062835" y="9539816"/>
                  <a:pt x="26073071" y="9550051"/>
                  <a:pt x="26073071" y="9562676"/>
                </a:cubicBezTo>
                <a:cubicBezTo>
                  <a:pt x="26073071" y="9575301"/>
                  <a:pt x="26062835" y="9585538"/>
                  <a:pt x="26050211" y="9585538"/>
                </a:cubicBezTo>
                <a:cubicBezTo>
                  <a:pt x="26037587" y="9585538"/>
                  <a:pt x="26027351" y="9575301"/>
                  <a:pt x="26027351" y="9562676"/>
                </a:cubicBezTo>
                <a:cubicBezTo>
                  <a:pt x="26027351" y="9550051"/>
                  <a:pt x="26037587" y="9539816"/>
                  <a:pt x="26050211" y="9539816"/>
                </a:cubicBezTo>
                <a:close/>
                <a:moveTo>
                  <a:pt x="38740583" y="9525131"/>
                </a:moveTo>
                <a:cubicBezTo>
                  <a:pt x="38757515" y="9527250"/>
                  <a:pt x="38758299" y="9522466"/>
                  <a:pt x="38764395" y="9534658"/>
                </a:cubicBezTo>
                <a:cubicBezTo>
                  <a:pt x="38765519" y="9536901"/>
                  <a:pt x="38765983" y="9539420"/>
                  <a:pt x="38766775" y="9541801"/>
                </a:cubicBezTo>
                <a:cubicBezTo>
                  <a:pt x="38765983" y="9548151"/>
                  <a:pt x="38766995" y="9555004"/>
                  <a:pt x="38764395" y="9560850"/>
                </a:cubicBezTo>
                <a:cubicBezTo>
                  <a:pt x="38763375" y="9563144"/>
                  <a:pt x="38759495" y="9562109"/>
                  <a:pt x="38757251" y="9563232"/>
                </a:cubicBezTo>
                <a:lnTo>
                  <a:pt x="38742963" y="9570375"/>
                </a:lnTo>
                <a:cubicBezTo>
                  <a:pt x="38736615" y="9567200"/>
                  <a:pt x="38728935" y="9565871"/>
                  <a:pt x="38723915" y="9560850"/>
                </a:cubicBezTo>
                <a:cubicBezTo>
                  <a:pt x="38720363" y="9557302"/>
                  <a:pt x="38719151" y="9546564"/>
                  <a:pt x="38719151" y="9546564"/>
                </a:cubicBezTo>
                <a:cubicBezTo>
                  <a:pt x="38720275" y="9542063"/>
                  <a:pt x="38721423" y="9532940"/>
                  <a:pt x="38726295" y="9529896"/>
                </a:cubicBezTo>
                <a:cubicBezTo>
                  <a:pt x="38730551" y="9527233"/>
                  <a:pt x="38740583" y="9525131"/>
                  <a:pt x="38740583" y="9525131"/>
                </a:cubicBezTo>
                <a:close/>
                <a:moveTo>
                  <a:pt x="20671047" y="9518378"/>
                </a:moveTo>
                <a:cubicBezTo>
                  <a:pt x="20683671" y="9518378"/>
                  <a:pt x="20693907" y="9528613"/>
                  <a:pt x="20693907" y="9541238"/>
                </a:cubicBezTo>
                <a:cubicBezTo>
                  <a:pt x="20693907" y="9553863"/>
                  <a:pt x="20683671" y="9564098"/>
                  <a:pt x="20671047" y="9564098"/>
                </a:cubicBezTo>
                <a:cubicBezTo>
                  <a:pt x="20658419" y="9564098"/>
                  <a:pt x="20648187" y="9553863"/>
                  <a:pt x="20648187" y="9541238"/>
                </a:cubicBezTo>
                <a:cubicBezTo>
                  <a:pt x="20648187" y="9528613"/>
                  <a:pt x="20658419" y="9518378"/>
                  <a:pt x="20671047" y="9518378"/>
                </a:cubicBezTo>
                <a:close/>
                <a:moveTo>
                  <a:pt x="37447563" y="9470850"/>
                </a:moveTo>
                <a:cubicBezTo>
                  <a:pt x="37465343" y="9473388"/>
                  <a:pt x="37483403" y="9474430"/>
                  <a:pt x="37500903" y="9478469"/>
                </a:cubicBezTo>
                <a:cubicBezTo>
                  <a:pt x="37516555" y="9482080"/>
                  <a:pt x="37546623" y="9493709"/>
                  <a:pt x="37546623" y="9493709"/>
                </a:cubicBezTo>
                <a:cubicBezTo>
                  <a:pt x="37559323" y="9491170"/>
                  <a:pt x="37572159" y="9489229"/>
                  <a:pt x="37584723" y="9486090"/>
                </a:cubicBezTo>
                <a:cubicBezTo>
                  <a:pt x="37592515" y="9484140"/>
                  <a:pt x="37599551" y="9478469"/>
                  <a:pt x="37607583" y="9478469"/>
                </a:cubicBezTo>
                <a:cubicBezTo>
                  <a:pt x="37650839" y="9478469"/>
                  <a:pt x="37693943" y="9483548"/>
                  <a:pt x="37737123" y="9486090"/>
                </a:cubicBezTo>
                <a:cubicBezTo>
                  <a:pt x="37753431" y="9491523"/>
                  <a:pt x="37770679" y="9495045"/>
                  <a:pt x="37782843" y="9508949"/>
                </a:cubicBezTo>
                <a:cubicBezTo>
                  <a:pt x="37794903" y="9522734"/>
                  <a:pt x="37795947" y="9548877"/>
                  <a:pt x="37813323" y="9554668"/>
                </a:cubicBezTo>
                <a:cubicBezTo>
                  <a:pt x="37820943" y="9557209"/>
                  <a:pt x="37828999" y="9558698"/>
                  <a:pt x="37836183" y="9562288"/>
                </a:cubicBezTo>
                <a:cubicBezTo>
                  <a:pt x="37857419" y="9572905"/>
                  <a:pt x="37857643" y="9582596"/>
                  <a:pt x="37881903" y="9585148"/>
                </a:cubicBezTo>
                <a:cubicBezTo>
                  <a:pt x="37922399" y="9589412"/>
                  <a:pt x="37963183" y="9590228"/>
                  <a:pt x="38003823" y="9592769"/>
                </a:cubicBezTo>
                <a:cubicBezTo>
                  <a:pt x="38017235" y="9633005"/>
                  <a:pt x="38006987" y="9608945"/>
                  <a:pt x="38041923" y="9661350"/>
                </a:cubicBezTo>
                <a:cubicBezTo>
                  <a:pt x="38047003" y="9668969"/>
                  <a:pt x="38049543" y="9679128"/>
                  <a:pt x="38057163" y="9684209"/>
                </a:cubicBezTo>
                <a:cubicBezTo>
                  <a:pt x="38079487" y="9699090"/>
                  <a:pt x="38095727" y="9712814"/>
                  <a:pt x="38125743" y="9714689"/>
                </a:cubicBezTo>
                <a:lnTo>
                  <a:pt x="38247663" y="9722308"/>
                </a:lnTo>
                <a:cubicBezTo>
                  <a:pt x="38255283" y="9724850"/>
                  <a:pt x="38264843" y="9724248"/>
                  <a:pt x="38270523" y="9729929"/>
                </a:cubicBezTo>
                <a:cubicBezTo>
                  <a:pt x="38283475" y="9742882"/>
                  <a:pt x="38295211" y="9758274"/>
                  <a:pt x="38301003" y="9775649"/>
                </a:cubicBezTo>
                <a:cubicBezTo>
                  <a:pt x="38306439" y="9791955"/>
                  <a:pt x="38309959" y="9809203"/>
                  <a:pt x="38323863" y="9821369"/>
                </a:cubicBezTo>
                <a:cubicBezTo>
                  <a:pt x="38344683" y="9839585"/>
                  <a:pt x="38385771" y="9864627"/>
                  <a:pt x="38415303" y="9867088"/>
                </a:cubicBezTo>
                <a:lnTo>
                  <a:pt x="38506743" y="9874710"/>
                </a:lnTo>
                <a:cubicBezTo>
                  <a:pt x="38559147" y="9909644"/>
                  <a:pt x="38546671" y="9887814"/>
                  <a:pt x="38560083" y="9928048"/>
                </a:cubicBezTo>
                <a:cubicBezTo>
                  <a:pt x="38549923" y="9935668"/>
                  <a:pt x="38539939" y="9943526"/>
                  <a:pt x="38529603" y="9950908"/>
                </a:cubicBezTo>
                <a:cubicBezTo>
                  <a:pt x="38522151" y="9956231"/>
                  <a:pt x="38514935" y="9962052"/>
                  <a:pt x="38506743" y="9966149"/>
                </a:cubicBezTo>
                <a:cubicBezTo>
                  <a:pt x="38465307" y="9986868"/>
                  <a:pt x="38350163" y="9981197"/>
                  <a:pt x="38346723" y="9981389"/>
                </a:cubicBezTo>
                <a:cubicBezTo>
                  <a:pt x="38336563" y="9986468"/>
                  <a:pt x="38326683" y="9992153"/>
                  <a:pt x="38316243" y="9996628"/>
                </a:cubicBezTo>
                <a:cubicBezTo>
                  <a:pt x="38308859" y="9999792"/>
                  <a:pt x="38299655" y="9999231"/>
                  <a:pt x="38293383" y="10004250"/>
                </a:cubicBezTo>
                <a:cubicBezTo>
                  <a:pt x="38286231" y="10009969"/>
                  <a:pt x="38285911" y="10022256"/>
                  <a:pt x="38278143" y="10027109"/>
                </a:cubicBezTo>
                <a:cubicBezTo>
                  <a:pt x="38264519" y="10035622"/>
                  <a:pt x="38247663" y="10037269"/>
                  <a:pt x="38232423" y="10042348"/>
                </a:cubicBezTo>
                <a:lnTo>
                  <a:pt x="38209563" y="10049968"/>
                </a:lnTo>
                <a:cubicBezTo>
                  <a:pt x="38201943" y="10047428"/>
                  <a:pt x="38192383" y="10048029"/>
                  <a:pt x="38186703" y="10042348"/>
                </a:cubicBezTo>
                <a:cubicBezTo>
                  <a:pt x="38181023" y="10036668"/>
                  <a:pt x="38179971" y="10027471"/>
                  <a:pt x="38179083" y="10019488"/>
                </a:cubicBezTo>
                <a:cubicBezTo>
                  <a:pt x="38174867" y="9981537"/>
                  <a:pt x="38175679" y="9943139"/>
                  <a:pt x="38171463" y="9905188"/>
                </a:cubicBezTo>
                <a:cubicBezTo>
                  <a:pt x="38170575" y="9897205"/>
                  <a:pt x="38169523" y="9888010"/>
                  <a:pt x="38163843" y="9882329"/>
                </a:cubicBezTo>
                <a:cubicBezTo>
                  <a:pt x="38148567" y="9867053"/>
                  <a:pt x="38119219" y="9849020"/>
                  <a:pt x="38095263" y="9844228"/>
                </a:cubicBezTo>
                <a:cubicBezTo>
                  <a:pt x="38077651" y="9840707"/>
                  <a:pt x="38059703" y="9839149"/>
                  <a:pt x="38041923" y="9836609"/>
                </a:cubicBezTo>
                <a:cubicBezTo>
                  <a:pt x="38034303" y="9834068"/>
                  <a:pt x="38023731" y="9835525"/>
                  <a:pt x="38019063" y="9828990"/>
                </a:cubicBezTo>
                <a:cubicBezTo>
                  <a:pt x="38009727" y="9815916"/>
                  <a:pt x="38012735" y="9796634"/>
                  <a:pt x="38003823" y="9783270"/>
                </a:cubicBezTo>
                <a:cubicBezTo>
                  <a:pt x="37998743" y="9775649"/>
                  <a:pt x="37992679" y="9768599"/>
                  <a:pt x="37988583" y="9760409"/>
                </a:cubicBezTo>
                <a:cubicBezTo>
                  <a:pt x="37984991" y="9753225"/>
                  <a:pt x="37986643" y="9743230"/>
                  <a:pt x="37980963" y="9737550"/>
                </a:cubicBezTo>
                <a:cubicBezTo>
                  <a:pt x="37954763" y="9711347"/>
                  <a:pt x="37941131" y="9709031"/>
                  <a:pt x="37912383" y="9699448"/>
                </a:cubicBezTo>
                <a:cubicBezTo>
                  <a:pt x="37900475" y="9702426"/>
                  <a:pt x="37891903" y="9704558"/>
                  <a:pt x="37885875" y="9706046"/>
                </a:cubicBezTo>
                <a:lnTo>
                  <a:pt x="37878775" y="9707785"/>
                </a:lnTo>
                <a:lnTo>
                  <a:pt x="37878679" y="9707803"/>
                </a:lnTo>
                <a:cubicBezTo>
                  <a:pt x="37874607" y="9708753"/>
                  <a:pt x="37871123" y="9709644"/>
                  <a:pt x="37874611" y="9708806"/>
                </a:cubicBezTo>
                <a:lnTo>
                  <a:pt x="37878775" y="9707785"/>
                </a:lnTo>
                <a:lnTo>
                  <a:pt x="37886263" y="9706432"/>
                </a:lnTo>
                <a:cubicBezTo>
                  <a:pt x="37885119" y="9707026"/>
                  <a:pt x="37878175" y="9709222"/>
                  <a:pt x="37859043" y="9714689"/>
                </a:cubicBezTo>
                <a:cubicBezTo>
                  <a:pt x="37848975" y="9717566"/>
                  <a:pt x="37838723" y="9719770"/>
                  <a:pt x="37828563" y="9722308"/>
                </a:cubicBezTo>
                <a:cubicBezTo>
                  <a:pt x="37818403" y="9719770"/>
                  <a:pt x="37807451" y="9719374"/>
                  <a:pt x="37798083" y="9714689"/>
                </a:cubicBezTo>
                <a:cubicBezTo>
                  <a:pt x="37781699" y="9706498"/>
                  <a:pt x="37752363" y="9684209"/>
                  <a:pt x="37752363" y="9684209"/>
                </a:cubicBezTo>
                <a:cubicBezTo>
                  <a:pt x="37747343" y="9669150"/>
                  <a:pt x="37742931" y="9649231"/>
                  <a:pt x="37729503" y="9638489"/>
                </a:cubicBezTo>
                <a:cubicBezTo>
                  <a:pt x="37723231" y="9633472"/>
                  <a:pt x="37714651" y="9631509"/>
                  <a:pt x="37706643" y="9630870"/>
                </a:cubicBezTo>
                <a:cubicBezTo>
                  <a:pt x="37650883" y="9626407"/>
                  <a:pt x="37594883" y="9625790"/>
                  <a:pt x="37539003" y="9623248"/>
                </a:cubicBezTo>
                <a:cubicBezTo>
                  <a:pt x="37533923" y="9615630"/>
                  <a:pt x="37527483" y="9608757"/>
                  <a:pt x="37523763" y="9600388"/>
                </a:cubicBezTo>
                <a:cubicBezTo>
                  <a:pt x="37511691" y="9573225"/>
                  <a:pt x="37513979" y="9552502"/>
                  <a:pt x="37493283" y="9531809"/>
                </a:cubicBezTo>
                <a:cubicBezTo>
                  <a:pt x="37486807" y="9525333"/>
                  <a:pt x="37478043" y="9521648"/>
                  <a:pt x="37470423" y="9516569"/>
                </a:cubicBezTo>
                <a:cubicBezTo>
                  <a:pt x="37455363" y="9521589"/>
                  <a:pt x="37435447" y="9526000"/>
                  <a:pt x="37424703" y="9539429"/>
                </a:cubicBezTo>
                <a:cubicBezTo>
                  <a:pt x="37419687" y="9545701"/>
                  <a:pt x="37421539" y="9555606"/>
                  <a:pt x="37417083" y="9562288"/>
                </a:cubicBezTo>
                <a:cubicBezTo>
                  <a:pt x="37411107" y="9571254"/>
                  <a:pt x="37401843" y="9577528"/>
                  <a:pt x="37394223" y="9585148"/>
                </a:cubicBezTo>
                <a:cubicBezTo>
                  <a:pt x="37391247" y="9594075"/>
                  <a:pt x="37374955" y="9650137"/>
                  <a:pt x="37363743" y="9661350"/>
                </a:cubicBezTo>
                <a:cubicBezTo>
                  <a:pt x="37350791" y="9674301"/>
                  <a:pt x="37333263" y="9681669"/>
                  <a:pt x="37318023" y="9691830"/>
                </a:cubicBezTo>
                <a:lnTo>
                  <a:pt x="37295163" y="9707070"/>
                </a:lnTo>
                <a:cubicBezTo>
                  <a:pt x="37287543" y="9712148"/>
                  <a:pt x="37280991" y="9719414"/>
                  <a:pt x="37272303" y="9722308"/>
                </a:cubicBezTo>
                <a:lnTo>
                  <a:pt x="37226583" y="9737550"/>
                </a:lnTo>
                <a:cubicBezTo>
                  <a:pt x="37218963" y="9740090"/>
                  <a:pt x="37207315" y="9752352"/>
                  <a:pt x="37203723" y="9745168"/>
                </a:cubicBezTo>
                <a:lnTo>
                  <a:pt x="37188483" y="9737550"/>
                </a:lnTo>
                <a:lnTo>
                  <a:pt x="37241823" y="9661350"/>
                </a:lnTo>
                <a:cubicBezTo>
                  <a:pt x="37258171" y="9637735"/>
                  <a:pt x="37256319" y="9635300"/>
                  <a:pt x="37279923" y="9615630"/>
                </a:cubicBezTo>
                <a:cubicBezTo>
                  <a:pt x="37286959" y="9609766"/>
                  <a:pt x="37295163" y="9605469"/>
                  <a:pt x="37302783" y="9600388"/>
                </a:cubicBezTo>
                <a:cubicBezTo>
                  <a:pt x="37307863" y="9592769"/>
                  <a:pt x="37311547" y="9584004"/>
                  <a:pt x="37318023" y="9577528"/>
                </a:cubicBezTo>
                <a:cubicBezTo>
                  <a:pt x="37324499" y="9571053"/>
                  <a:pt x="37335163" y="9569440"/>
                  <a:pt x="37340883" y="9562288"/>
                </a:cubicBezTo>
                <a:cubicBezTo>
                  <a:pt x="37382947" y="9509709"/>
                  <a:pt x="37305851" y="9567866"/>
                  <a:pt x="37371363" y="9524189"/>
                </a:cubicBezTo>
                <a:cubicBezTo>
                  <a:pt x="37379627" y="9499399"/>
                  <a:pt x="37374871" y="9498078"/>
                  <a:pt x="37401843" y="9486090"/>
                </a:cubicBezTo>
                <a:cubicBezTo>
                  <a:pt x="37416523" y="9479566"/>
                  <a:pt x="37447563" y="9470850"/>
                  <a:pt x="37447563" y="9470850"/>
                </a:cubicBezTo>
                <a:close/>
                <a:moveTo>
                  <a:pt x="25847803" y="9470759"/>
                </a:moveTo>
                <a:cubicBezTo>
                  <a:pt x="25860431" y="9470759"/>
                  <a:pt x="25870663" y="9480995"/>
                  <a:pt x="25870663" y="9493620"/>
                </a:cubicBezTo>
                <a:cubicBezTo>
                  <a:pt x="25870663" y="9506244"/>
                  <a:pt x="25860431" y="9516479"/>
                  <a:pt x="25847803" y="9516479"/>
                </a:cubicBezTo>
                <a:cubicBezTo>
                  <a:pt x="25835179" y="9516479"/>
                  <a:pt x="25824943" y="9506244"/>
                  <a:pt x="25824943" y="9493620"/>
                </a:cubicBezTo>
                <a:cubicBezTo>
                  <a:pt x="25824943" y="9480995"/>
                  <a:pt x="25835179" y="9470759"/>
                  <a:pt x="25847803" y="9470759"/>
                </a:cubicBezTo>
                <a:close/>
                <a:moveTo>
                  <a:pt x="19079571" y="9470752"/>
                </a:moveTo>
                <a:cubicBezTo>
                  <a:pt x="19092199" y="9470752"/>
                  <a:pt x="19102431" y="9480986"/>
                  <a:pt x="19102431" y="9493611"/>
                </a:cubicBezTo>
                <a:cubicBezTo>
                  <a:pt x="19102431" y="9506236"/>
                  <a:pt x="19092199" y="9516472"/>
                  <a:pt x="19079571" y="9516472"/>
                </a:cubicBezTo>
                <a:cubicBezTo>
                  <a:pt x="19066947" y="9516472"/>
                  <a:pt x="19056711" y="9506236"/>
                  <a:pt x="19056711" y="9493611"/>
                </a:cubicBezTo>
                <a:cubicBezTo>
                  <a:pt x="19056711" y="9480986"/>
                  <a:pt x="19066947" y="9470752"/>
                  <a:pt x="19079571" y="9470752"/>
                </a:cubicBezTo>
                <a:close/>
                <a:moveTo>
                  <a:pt x="25673975" y="9444566"/>
                </a:moveTo>
                <a:cubicBezTo>
                  <a:pt x="25686599" y="9444566"/>
                  <a:pt x="25696835" y="9454802"/>
                  <a:pt x="25696835" y="9467425"/>
                </a:cubicBezTo>
                <a:cubicBezTo>
                  <a:pt x="25696835" y="9480050"/>
                  <a:pt x="25686599" y="9490286"/>
                  <a:pt x="25673975" y="9490286"/>
                </a:cubicBezTo>
                <a:cubicBezTo>
                  <a:pt x="25661347" y="9490286"/>
                  <a:pt x="25651115" y="9480050"/>
                  <a:pt x="25651115" y="9467425"/>
                </a:cubicBezTo>
                <a:cubicBezTo>
                  <a:pt x="25651115" y="9454802"/>
                  <a:pt x="25661347" y="9444566"/>
                  <a:pt x="25673975" y="9444566"/>
                </a:cubicBezTo>
                <a:close/>
                <a:moveTo>
                  <a:pt x="19149423" y="9350101"/>
                </a:moveTo>
                <a:cubicBezTo>
                  <a:pt x="19162047" y="9350101"/>
                  <a:pt x="19172283" y="9360336"/>
                  <a:pt x="19172283" y="9372962"/>
                </a:cubicBezTo>
                <a:cubicBezTo>
                  <a:pt x="19172283" y="9385587"/>
                  <a:pt x="19162047" y="9395820"/>
                  <a:pt x="19149423" y="9395820"/>
                </a:cubicBezTo>
                <a:cubicBezTo>
                  <a:pt x="19136799" y="9395820"/>
                  <a:pt x="19126563" y="9385587"/>
                  <a:pt x="19126563" y="9372962"/>
                </a:cubicBezTo>
                <a:cubicBezTo>
                  <a:pt x="19126563" y="9360336"/>
                  <a:pt x="19136799" y="9350101"/>
                  <a:pt x="19149423" y="9350101"/>
                </a:cubicBezTo>
                <a:close/>
                <a:moveTo>
                  <a:pt x="37935719" y="9220334"/>
                </a:moveTo>
                <a:cubicBezTo>
                  <a:pt x="37942863" y="9221126"/>
                  <a:pt x="37950063" y="9221534"/>
                  <a:pt x="37957151" y="9222716"/>
                </a:cubicBezTo>
                <a:cubicBezTo>
                  <a:pt x="37959627" y="9223128"/>
                  <a:pt x="37962835" y="9223053"/>
                  <a:pt x="37964295" y="9225096"/>
                </a:cubicBezTo>
                <a:cubicBezTo>
                  <a:pt x="37967211" y="9229182"/>
                  <a:pt x="37969059" y="9239384"/>
                  <a:pt x="37969059" y="9239384"/>
                </a:cubicBezTo>
                <a:cubicBezTo>
                  <a:pt x="37968263" y="9252083"/>
                  <a:pt x="37968007" y="9264827"/>
                  <a:pt x="37966675" y="9277483"/>
                </a:cubicBezTo>
                <a:cubicBezTo>
                  <a:pt x="37964043" y="9302493"/>
                  <a:pt x="37966675" y="9293357"/>
                  <a:pt x="37966675" y="9296534"/>
                </a:cubicBezTo>
                <a:cubicBezTo>
                  <a:pt x="37953975" y="9295740"/>
                  <a:pt x="37941239" y="9295418"/>
                  <a:pt x="37928575" y="9294151"/>
                </a:cubicBezTo>
                <a:cubicBezTo>
                  <a:pt x="37925319" y="9293825"/>
                  <a:pt x="37921775" y="9293585"/>
                  <a:pt x="37919051" y="9291772"/>
                </a:cubicBezTo>
                <a:cubicBezTo>
                  <a:pt x="37916671" y="9290182"/>
                  <a:pt x="37916119" y="9286825"/>
                  <a:pt x="37914287" y="9284628"/>
                </a:cubicBezTo>
                <a:cubicBezTo>
                  <a:pt x="37899011" y="9266295"/>
                  <a:pt x="37914203" y="9288073"/>
                  <a:pt x="37902383" y="9270339"/>
                </a:cubicBezTo>
                <a:cubicBezTo>
                  <a:pt x="37903175" y="9260815"/>
                  <a:pt x="37903499" y="9251239"/>
                  <a:pt x="37904763" y="9241765"/>
                </a:cubicBezTo>
                <a:cubicBezTo>
                  <a:pt x="37905095" y="9239278"/>
                  <a:pt x="37905371" y="9236395"/>
                  <a:pt x="37907143" y="9234620"/>
                </a:cubicBezTo>
                <a:cubicBezTo>
                  <a:pt x="37911191" y="9230573"/>
                  <a:pt x="37916003" y="9226906"/>
                  <a:pt x="37921431" y="9225096"/>
                </a:cubicBezTo>
                <a:close/>
                <a:moveTo>
                  <a:pt x="20547219" y="9196909"/>
                </a:moveTo>
                <a:cubicBezTo>
                  <a:pt x="20559847" y="9196909"/>
                  <a:pt x="20570079" y="9207143"/>
                  <a:pt x="20570079" y="9219769"/>
                </a:cubicBezTo>
                <a:cubicBezTo>
                  <a:pt x="20570079" y="9232393"/>
                  <a:pt x="20559847" y="9242629"/>
                  <a:pt x="20547219" y="9242629"/>
                </a:cubicBezTo>
                <a:cubicBezTo>
                  <a:pt x="20534595" y="9242629"/>
                  <a:pt x="20524359" y="9232393"/>
                  <a:pt x="20524359" y="9219769"/>
                </a:cubicBezTo>
                <a:cubicBezTo>
                  <a:pt x="20524359" y="9207143"/>
                  <a:pt x="20534595" y="9196909"/>
                  <a:pt x="20547219" y="9196909"/>
                </a:cubicBezTo>
                <a:close/>
                <a:moveTo>
                  <a:pt x="38123839" y="9134607"/>
                </a:moveTo>
                <a:cubicBezTo>
                  <a:pt x="38131775" y="9135401"/>
                  <a:pt x="38139767" y="9135775"/>
                  <a:pt x="38147651" y="9136989"/>
                </a:cubicBezTo>
                <a:cubicBezTo>
                  <a:pt x="38150131" y="9137372"/>
                  <a:pt x="38153019" y="9137596"/>
                  <a:pt x="38154795" y="9139369"/>
                </a:cubicBezTo>
                <a:cubicBezTo>
                  <a:pt x="38156571" y="9141144"/>
                  <a:pt x="38156055" y="9144269"/>
                  <a:pt x="38157175" y="9146514"/>
                </a:cubicBezTo>
                <a:cubicBezTo>
                  <a:pt x="38158455" y="9149072"/>
                  <a:pt x="38160351" y="9151278"/>
                  <a:pt x="38161939" y="9153656"/>
                </a:cubicBezTo>
                <a:cubicBezTo>
                  <a:pt x="38163527" y="9158419"/>
                  <a:pt x="38165803" y="9163007"/>
                  <a:pt x="38166703" y="9167944"/>
                </a:cubicBezTo>
                <a:lnTo>
                  <a:pt x="38171463" y="9201282"/>
                </a:lnTo>
                <a:cubicBezTo>
                  <a:pt x="38145603" y="9200108"/>
                  <a:pt x="38125679" y="9211000"/>
                  <a:pt x="38111931" y="9191758"/>
                </a:cubicBezTo>
                <a:cubicBezTo>
                  <a:pt x="38109871" y="9188868"/>
                  <a:pt x="38108759" y="9185406"/>
                  <a:pt x="38107171" y="9182233"/>
                </a:cubicBezTo>
                <a:cubicBezTo>
                  <a:pt x="38103815" y="9165450"/>
                  <a:pt x="38103571" y="9170490"/>
                  <a:pt x="38107171" y="9148895"/>
                </a:cubicBezTo>
                <a:cubicBezTo>
                  <a:pt x="38107583" y="9146419"/>
                  <a:pt x="38107983" y="9143711"/>
                  <a:pt x="38109551" y="9141751"/>
                </a:cubicBezTo>
                <a:cubicBezTo>
                  <a:pt x="38112907" y="9137555"/>
                  <a:pt x="38119135" y="9136177"/>
                  <a:pt x="38123839" y="9134607"/>
                </a:cubicBezTo>
                <a:close/>
                <a:moveTo>
                  <a:pt x="20535315" y="9115946"/>
                </a:moveTo>
                <a:cubicBezTo>
                  <a:pt x="20547939" y="9115946"/>
                  <a:pt x="20558171" y="9126181"/>
                  <a:pt x="20558171" y="9138806"/>
                </a:cubicBezTo>
                <a:cubicBezTo>
                  <a:pt x="20558171" y="9151431"/>
                  <a:pt x="20547939" y="9161667"/>
                  <a:pt x="20535315" y="9161667"/>
                </a:cubicBezTo>
                <a:cubicBezTo>
                  <a:pt x="20522691" y="9161667"/>
                  <a:pt x="20512455" y="9151431"/>
                  <a:pt x="20512455" y="9138806"/>
                </a:cubicBezTo>
                <a:cubicBezTo>
                  <a:pt x="20512455" y="9126181"/>
                  <a:pt x="20522691" y="9115946"/>
                  <a:pt x="20535315" y="9115946"/>
                </a:cubicBezTo>
                <a:close/>
                <a:moveTo>
                  <a:pt x="37759507" y="9094128"/>
                </a:moveTo>
                <a:cubicBezTo>
                  <a:pt x="37773003" y="9094922"/>
                  <a:pt x="37786531" y="9095226"/>
                  <a:pt x="37799987" y="9096509"/>
                </a:cubicBezTo>
                <a:cubicBezTo>
                  <a:pt x="37803247" y="9096820"/>
                  <a:pt x="37806319" y="9098181"/>
                  <a:pt x="37809515" y="9098891"/>
                </a:cubicBezTo>
                <a:cubicBezTo>
                  <a:pt x="37836767" y="9104947"/>
                  <a:pt x="37807679" y="9097838"/>
                  <a:pt x="37830943" y="9103653"/>
                </a:cubicBezTo>
                <a:cubicBezTo>
                  <a:pt x="37842851" y="9111590"/>
                  <a:pt x="37836499" y="9106034"/>
                  <a:pt x="37847615" y="9122704"/>
                </a:cubicBezTo>
                <a:lnTo>
                  <a:pt x="37852375" y="9129848"/>
                </a:lnTo>
                <a:lnTo>
                  <a:pt x="37857139" y="9144133"/>
                </a:lnTo>
                <a:lnTo>
                  <a:pt x="37859519" y="9151278"/>
                </a:lnTo>
                <a:cubicBezTo>
                  <a:pt x="37858727" y="9160008"/>
                  <a:pt x="37859715" y="9169092"/>
                  <a:pt x="37857139" y="9177470"/>
                </a:cubicBezTo>
                <a:cubicBezTo>
                  <a:pt x="37856295" y="9180207"/>
                  <a:pt x="37852555" y="9180954"/>
                  <a:pt x="37849995" y="9182233"/>
                </a:cubicBezTo>
                <a:cubicBezTo>
                  <a:pt x="37847751" y="9183357"/>
                  <a:pt x="37851979" y="9192156"/>
                  <a:pt x="37852375" y="9194142"/>
                </a:cubicBezTo>
                <a:cubicBezTo>
                  <a:pt x="37844439" y="9192554"/>
                  <a:pt x="37836347" y="9191600"/>
                  <a:pt x="37828563" y="9189377"/>
                </a:cubicBezTo>
                <a:cubicBezTo>
                  <a:pt x="37825151" y="9188402"/>
                  <a:pt x="37822363" y="9185861"/>
                  <a:pt x="37819039" y="9184615"/>
                </a:cubicBezTo>
                <a:cubicBezTo>
                  <a:pt x="37815975" y="9183468"/>
                  <a:pt x="37812647" y="9183173"/>
                  <a:pt x="37809515" y="9182233"/>
                </a:cubicBezTo>
                <a:cubicBezTo>
                  <a:pt x="37804707" y="9180791"/>
                  <a:pt x="37799987" y="9179059"/>
                  <a:pt x="37795227" y="9177470"/>
                </a:cubicBezTo>
                <a:lnTo>
                  <a:pt x="37788083" y="9175091"/>
                </a:lnTo>
                <a:cubicBezTo>
                  <a:pt x="37785703" y="9173502"/>
                  <a:pt x="37783499" y="9171607"/>
                  <a:pt x="37780939" y="9170328"/>
                </a:cubicBezTo>
                <a:cubicBezTo>
                  <a:pt x="37768959" y="9164337"/>
                  <a:pt x="37774527" y="9173440"/>
                  <a:pt x="37759507" y="9158422"/>
                </a:cubicBezTo>
                <a:cubicBezTo>
                  <a:pt x="37750587" y="9149503"/>
                  <a:pt x="37755559" y="9152344"/>
                  <a:pt x="37745219" y="9148896"/>
                </a:cubicBezTo>
                <a:cubicBezTo>
                  <a:pt x="37739459" y="9131607"/>
                  <a:pt x="37736183" y="9124707"/>
                  <a:pt x="37745219" y="9098891"/>
                </a:cubicBezTo>
                <a:cubicBezTo>
                  <a:pt x="37746879" y="9094152"/>
                  <a:pt x="37759507" y="9094128"/>
                  <a:pt x="37759507" y="9094128"/>
                </a:cubicBezTo>
                <a:close/>
                <a:moveTo>
                  <a:pt x="37973819" y="8982208"/>
                </a:moveTo>
                <a:cubicBezTo>
                  <a:pt x="37986411" y="8984307"/>
                  <a:pt x="37988107" y="8981019"/>
                  <a:pt x="37992871" y="8991733"/>
                </a:cubicBezTo>
                <a:cubicBezTo>
                  <a:pt x="37994907" y="8996321"/>
                  <a:pt x="37997631" y="9006022"/>
                  <a:pt x="37997631" y="9006022"/>
                </a:cubicBezTo>
                <a:cubicBezTo>
                  <a:pt x="37997519" y="9007031"/>
                  <a:pt x="37998211" y="9030736"/>
                  <a:pt x="37990487" y="9034596"/>
                </a:cubicBezTo>
                <a:cubicBezTo>
                  <a:pt x="37987647" y="9036016"/>
                  <a:pt x="37982551" y="9040548"/>
                  <a:pt x="37980963" y="9041740"/>
                </a:cubicBezTo>
                <a:cubicBezTo>
                  <a:pt x="37977003" y="9038912"/>
                  <a:pt x="37961503" y="9029219"/>
                  <a:pt x="37957151" y="9022690"/>
                </a:cubicBezTo>
                <a:cubicBezTo>
                  <a:pt x="37955759" y="9020602"/>
                  <a:pt x="37955563" y="9017928"/>
                  <a:pt x="37954771" y="9015546"/>
                </a:cubicBezTo>
                <a:cubicBezTo>
                  <a:pt x="37956415" y="8997459"/>
                  <a:pt x="37950183" y="8990639"/>
                  <a:pt x="37964295" y="8984589"/>
                </a:cubicBezTo>
                <a:cubicBezTo>
                  <a:pt x="37967303" y="8983302"/>
                  <a:pt x="37970643" y="8983001"/>
                  <a:pt x="37973819" y="8982208"/>
                </a:cubicBezTo>
                <a:close/>
                <a:moveTo>
                  <a:pt x="18819223" y="8753202"/>
                </a:moveTo>
                <a:cubicBezTo>
                  <a:pt x="18831847" y="8753202"/>
                  <a:pt x="18842083" y="8763436"/>
                  <a:pt x="18842083" y="8776061"/>
                </a:cubicBezTo>
                <a:cubicBezTo>
                  <a:pt x="18842083" y="8788686"/>
                  <a:pt x="18831847" y="8798922"/>
                  <a:pt x="18819223" y="8798922"/>
                </a:cubicBezTo>
                <a:cubicBezTo>
                  <a:pt x="18806599" y="8798922"/>
                  <a:pt x="18796363" y="8788686"/>
                  <a:pt x="18796363" y="8776061"/>
                </a:cubicBezTo>
                <a:cubicBezTo>
                  <a:pt x="18796363" y="8763436"/>
                  <a:pt x="18806599" y="8753202"/>
                  <a:pt x="18819223" y="8753202"/>
                </a:cubicBezTo>
                <a:close/>
                <a:moveTo>
                  <a:pt x="37623775" y="8746465"/>
                </a:moveTo>
                <a:cubicBezTo>
                  <a:pt x="37626951" y="8747259"/>
                  <a:pt x="37630295" y="8747557"/>
                  <a:pt x="37633303" y="8748847"/>
                </a:cubicBezTo>
                <a:cubicBezTo>
                  <a:pt x="37642563" y="8752814"/>
                  <a:pt x="37644151" y="8759166"/>
                  <a:pt x="37649971" y="8767898"/>
                </a:cubicBezTo>
                <a:lnTo>
                  <a:pt x="37659495" y="8782183"/>
                </a:lnTo>
                <a:cubicBezTo>
                  <a:pt x="37660287" y="8784564"/>
                  <a:pt x="37661187" y="8786913"/>
                  <a:pt x="37661875" y="8789327"/>
                </a:cubicBezTo>
                <a:cubicBezTo>
                  <a:pt x="37665063" y="8800472"/>
                  <a:pt x="37665843" y="8797264"/>
                  <a:pt x="37666639" y="8798854"/>
                </a:cubicBezTo>
                <a:cubicBezTo>
                  <a:pt x="37659495" y="8799646"/>
                  <a:pt x="37652395" y="8801234"/>
                  <a:pt x="37645207" y="8801234"/>
                </a:cubicBezTo>
                <a:cubicBezTo>
                  <a:pt x="37635651" y="8801234"/>
                  <a:pt x="37626115" y="8800038"/>
                  <a:pt x="37616631" y="8798854"/>
                </a:cubicBezTo>
                <a:cubicBezTo>
                  <a:pt x="37611847" y="8798256"/>
                  <a:pt x="37604707" y="8795672"/>
                  <a:pt x="37599963" y="8794091"/>
                </a:cubicBezTo>
                <a:cubicBezTo>
                  <a:pt x="37598375" y="8791710"/>
                  <a:pt x="37596483" y="8789507"/>
                  <a:pt x="37595203" y="8786946"/>
                </a:cubicBezTo>
                <a:cubicBezTo>
                  <a:pt x="37591399" y="8779340"/>
                  <a:pt x="37590975" y="8768001"/>
                  <a:pt x="37595203" y="8760753"/>
                </a:cubicBezTo>
                <a:cubicBezTo>
                  <a:pt x="37598087" y="8755809"/>
                  <a:pt x="37604059" y="8753037"/>
                  <a:pt x="37609487" y="8751228"/>
                </a:cubicBezTo>
                <a:close/>
                <a:moveTo>
                  <a:pt x="19288365" y="8729783"/>
                </a:moveTo>
                <a:cubicBezTo>
                  <a:pt x="19304239" y="8731371"/>
                  <a:pt x="19320309" y="8731606"/>
                  <a:pt x="19335991" y="8734545"/>
                </a:cubicBezTo>
                <a:cubicBezTo>
                  <a:pt x="19345859" y="8736395"/>
                  <a:pt x="19364565" y="8744070"/>
                  <a:pt x="19364565" y="8744070"/>
                </a:cubicBezTo>
                <a:cubicBezTo>
                  <a:pt x="19385867" y="8776025"/>
                  <a:pt x="19360773" y="8744718"/>
                  <a:pt x="19388377" y="8763122"/>
                </a:cubicBezTo>
                <a:cubicBezTo>
                  <a:pt x="19399379" y="8770455"/>
                  <a:pt x="19405163" y="8781153"/>
                  <a:pt x="19412191" y="8791696"/>
                </a:cubicBezTo>
                <a:cubicBezTo>
                  <a:pt x="19413777" y="8796459"/>
                  <a:pt x="19414515" y="8801595"/>
                  <a:pt x="19416951" y="8805983"/>
                </a:cubicBezTo>
                <a:cubicBezTo>
                  <a:pt x="19422511" y="8815992"/>
                  <a:pt x="19432383" y="8823699"/>
                  <a:pt x="19436003" y="8834558"/>
                </a:cubicBezTo>
                <a:lnTo>
                  <a:pt x="19445527" y="8863133"/>
                </a:lnTo>
                <a:cubicBezTo>
                  <a:pt x="19442119" y="8880171"/>
                  <a:pt x="19443503" y="8888971"/>
                  <a:pt x="19431239" y="8901234"/>
                </a:cubicBezTo>
                <a:cubicBezTo>
                  <a:pt x="19427195" y="8905281"/>
                  <a:pt x="19421715" y="8907584"/>
                  <a:pt x="19416951" y="8910759"/>
                </a:cubicBezTo>
                <a:cubicBezTo>
                  <a:pt x="19404987" y="8946661"/>
                  <a:pt x="19421127" y="8902413"/>
                  <a:pt x="19402667" y="8939333"/>
                </a:cubicBezTo>
                <a:cubicBezTo>
                  <a:pt x="19399247" y="8946172"/>
                  <a:pt x="19394667" y="8966562"/>
                  <a:pt x="19393139" y="8972670"/>
                </a:cubicBezTo>
                <a:cubicBezTo>
                  <a:pt x="19394727" y="8988546"/>
                  <a:pt x="19398839" y="9004370"/>
                  <a:pt x="19397903" y="9020295"/>
                </a:cubicBezTo>
                <a:cubicBezTo>
                  <a:pt x="19397223" y="9031832"/>
                  <a:pt x="19391419" y="9042483"/>
                  <a:pt x="19388377" y="9053634"/>
                </a:cubicBezTo>
                <a:cubicBezTo>
                  <a:pt x="19376483" y="9097245"/>
                  <a:pt x="19392267" y="9050614"/>
                  <a:pt x="19374091" y="9086971"/>
                </a:cubicBezTo>
                <a:cubicBezTo>
                  <a:pt x="19371847" y="9091461"/>
                  <a:pt x="19372463" y="9097339"/>
                  <a:pt x="19369327" y="9101260"/>
                </a:cubicBezTo>
                <a:cubicBezTo>
                  <a:pt x="19365751" y="9105728"/>
                  <a:pt x="19359803" y="9107608"/>
                  <a:pt x="19355039" y="9110784"/>
                </a:cubicBezTo>
                <a:cubicBezTo>
                  <a:pt x="19351867" y="9115545"/>
                  <a:pt x="19350371" y="9122038"/>
                  <a:pt x="19345515" y="9125072"/>
                </a:cubicBezTo>
                <a:cubicBezTo>
                  <a:pt x="19337003" y="9130392"/>
                  <a:pt x="19316939" y="9134596"/>
                  <a:pt x="19316939" y="9134596"/>
                </a:cubicBezTo>
                <a:cubicBezTo>
                  <a:pt x="19305319" y="9130722"/>
                  <a:pt x="19297599" y="9129541"/>
                  <a:pt x="19288365" y="9120309"/>
                </a:cubicBezTo>
                <a:cubicBezTo>
                  <a:pt x="19284319" y="9116260"/>
                  <a:pt x="19283147" y="9109788"/>
                  <a:pt x="19278839" y="9106020"/>
                </a:cubicBezTo>
                <a:cubicBezTo>
                  <a:pt x="19270227" y="9098484"/>
                  <a:pt x="19250267" y="9086971"/>
                  <a:pt x="19250267" y="9086971"/>
                </a:cubicBezTo>
                <a:cubicBezTo>
                  <a:pt x="19247091" y="9077446"/>
                  <a:pt x="19239741" y="9068385"/>
                  <a:pt x="19240739" y="9058396"/>
                </a:cubicBezTo>
                <a:cubicBezTo>
                  <a:pt x="19242327" y="9042522"/>
                  <a:pt x="19242563" y="9026452"/>
                  <a:pt x="19245503" y="9010771"/>
                </a:cubicBezTo>
                <a:cubicBezTo>
                  <a:pt x="19245507" y="9010756"/>
                  <a:pt x="19257407" y="8975060"/>
                  <a:pt x="19259791" y="8967910"/>
                </a:cubicBezTo>
                <a:lnTo>
                  <a:pt x="19283603" y="8896472"/>
                </a:lnTo>
                <a:cubicBezTo>
                  <a:pt x="19283607" y="8896458"/>
                  <a:pt x="19293123" y="8867910"/>
                  <a:pt x="19293127" y="8867896"/>
                </a:cubicBezTo>
                <a:lnTo>
                  <a:pt x="19297891" y="8844084"/>
                </a:lnTo>
                <a:cubicBezTo>
                  <a:pt x="19296303" y="8839322"/>
                  <a:pt x="19297617" y="8832041"/>
                  <a:pt x="19293127" y="8829795"/>
                </a:cubicBezTo>
                <a:cubicBezTo>
                  <a:pt x="19288639" y="8827551"/>
                  <a:pt x="19283455" y="8832581"/>
                  <a:pt x="19278839" y="8834558"/>
                </a:cubicBezTo>
                <a:cubicBezTo>
                  <a:pt x="19261919" y="8841812"/>
                  <a:pt x="19259851" y="8844044"/>
                  <a:pt x="19245503" y="8853609"/>
                </a:cubicBezTo>
                <a:cubicBezTo>
                  <a:pt x="19236395" y="8880933"/>
                  <a:pt x="19247263" y="8855428"/>
                  <a:pt x="19226451" y="8882183"/>
                </a:cubicBezTo>
                <a:cubicBezTo>
                  <a:pt x="19199707" y="8916572"/>
                  <a:pt x="19220417" y="8906421"/>
                  <a:pt x="19193115" y="8915522"/>
                </a:cubicBezTo>
                <a:lnTo>
                  <a:pt x="19183591" y="8905995"/>
                </a:lnTo>
                <a:cubicBezTo>
                  <a:pt x="19180415" y="8891710"/>
                  <a:pt x="19174067" y="8877769"/>
                  <a:pt x="19174067" y="8863133"/>
                </a:cubicBezTo>
                <a:cubicBezTo>
                  <a:pt x="19174067" y="8853094"/>
                  <a:pt x="19180415" y="8844084"/>
                  <a:pt x="19183591" y="8834558"/>
                </a:cubicBezTo>
                <a:cubicBezTo>
                  <a:pt x="19187463" y="8822936"/>
                  <a:pt x="19188643" y="8815216"/>
                  <a:pt x="19197879" y="8805983"/>
                </a:cubicBezTo>
                <a:cubicBezTo>
                  <a:pt x="19201927" y="8801936"/>
                  <a:pt x="19207403" y="8799633"/>
                  <a:pt x="19212167" y="8796459"/>
                </a:cubicBezTo>
                <a:cubicBezTo>
                  <a:pt x="19221531" y="8782410"/>
                  <a:pt x="19222227" y="8779344"/>
                  <a:pt x="19235977" y="8767884"/>
                </a:cubicBezTo>
                <a:cubicBezTo>
                  <a:pt x="19240375" y="8764220"/>
                  <a:pt x="19245503" y="8761534"/>
                  <a:pt x="19250267" y="8758360"/>
                </a:cubicBezTo>
                <a:cubicBezTo>
                  <a:pt x="19253439" y="8753594"/>
                  <a:pt x="19255319" y="8747647"/>
                  <a:pt x="19259791" y="8744070"/>
                </a:cubicBezTo>
                <a:cubicBezTo>
                  <a:pt x="19263711" y="8740935"/>
                  <a:pt x="19269587" y="8741554"/>
                  <a:pt x="19274077" y="8739310"/>
                </a:cubicBezTo>
                <a:cubicBezTo>
                  <a:pt x="19279199" y="8736749"/>
                  <a:pt x="19283603" y="8732958"/>
                  <a:pt x="19288365" y="8729783"/>
                </a:cubicBezTo>
                <a:close/>
                <a:moveTo>
                  <a:pt x="37754743" y="8727416"/>
                </a:moveTo>
                <a:cubicBezTo>
                  <a:pt x="37760299" y="8728210"/>
                  <a:pt x="37765911" y="8728696"/>
                  <a:pt x="37771415" y="8729797"/>
                </a:cubicBezTo>
                <a:cubicBezTo>
                  <a:pt x="37773875" y="8730290"/>
                  <a:pt x="37776783" y="8730403"/>
                  <a:pt x="37778559" y="8732178"/>
                </a:cubicBezTo>
                <a:cubicBezTo>
                  <a:pt x="37780331" y="8733954"/>
                  <a:pt x="37779371" y="8737361"/>
                  <a:pt x="37780939" y="8739322"/>
                </a:cubicBezTo>
                <a:cubicBezTo>
                  <a:pt x="37782727" y="8741556"/>
                  <a:pt x="37785703" y="8742496"/>
                  <a:pt x="37788083" y="8744084"/>
                </a:cubicBezTo>
                <a:cubicBezTo>
                  <a:pt x="37788875" y="8746465"/>
                  <a:pt x="37789803" y="8748806"/>
                  <a:pt x="37790463" y="8751228"/>
                </a:cubicBezTo>
                <a:cubicBezTo>
                  <a:pt x="37792187" y="8757542"/>
                  <a:pt x="37795227" y="8770277"/>
                  <a:pt x="37795227" y="8770277"/>
                </a:cubicBezTo>
                <a:cubicBezTo>
                  <a:pt x="37791427" y="8815880"/>
                  <a:pt x="37796183" y="8785971"/>
                  <a:pt x="37790463" y="8805997"/>
                </a:cubicBezTo>
                <a:cubicBezTo>
                  <a:pt x="37789591" y="8809053"/>
                  <a:pt x="37784939" y="8829809"/>
                  <a:pt x="37783319" y="8829809"/>
                </a:cubicBezTo>
                <a:lnTo>
                  <a:pt x="37780939" y="8827427"/>
                </a:lnTo>
                <a:cubicBezTo>
                  <a:pt x="37774587" y="8825046"/>
                  <a:pt x="37767531" y="8824046"/>
                  <a:pt x="37761887" y="8820284"/>
                </a:cubicBezTo>
                <a:cubicBezTo>
                  <a:pt x="37759799" y="8818892"/>
                  <a:pt x="37760631" y="8815385"/>
                  <a:pt x="37759507" y="8813140"/>
                </a:cubicBezTo>
                <a:cubicBezTo>
                  <a:pt x="37758227" y="8810582"/>
                  <a:pt x="37756331" y="8808378"/>
                  <a:pt x="37754743" y="8805997"/>
                </a:cubicBezTo>
                <a:cubicBezTo>
                  <a:pt x="37753951" y="8803616"/>
                  <a:pt x="37752971" y="8801287"/>
                  <a:pt x="37752363" y="8798854"/>
                </a:cubicBezTo>
                <a:cubicBezTo>
                  <a:pt x="37750699" y="8792196"/>
                  <a:pt x="37748663" y="8779029"/>
                  <a:pt x="37747603" y="8772659"/>
                </a:cubicBezTo>
                <a:cubicBezTo>
                  <a:pt x="37748395" y="8762340"/>
                  <a:pt x="37748367" y="8751926"/>
                  <a:pt x="37749983" y="8741702"/>
                </a:cubicBezTo>
                <a:cubicBezTo>
                  <a:pt x="37750767" y="8736745"/>
                  <a:pt x="37754743" y="8727416"/>
                  <a:pt x="37754743" y="8727416"/>
                </a:cubicBezTo>
                <a:close/>
                <a:moveTo>
                  <a:pt x="19683655" y="8658346"/>
                </a:moveTo>
                <a:cubicBezTo>
                  <a:pt x="19707463" y="8659933"/>
                  <a:pt x="19731371" y="8660472"/>
                  <a:pt x="19755091" y="8663108"/>
                </a:cubicBezTo>
                <a:cubicBezTo>
                  <a:pt x="19760079" y="8663662"/>
                  <a:pt x="19765455" y="8664734"/>
                  <a:pt x="19769379" y="8667870"/>
                </a:cubicBezTo>
                <a:cubicBezTo>
                  <a:pt x="19777771" y="8674583"/>
                  <a:pt x="19780527" y="8687034"/>
                  <a:pt x="19783663" y="8696444"/>
                </a:cubicBezTo>
                <a:cubicBezTo>
                  <a:pt x="19777483" y="8739724"/>
                  <a:pt x="19782451" y="8719131"/>
                  <a:pt x="19769379" y="8758357"/>
                </a:cubicBezTo>
                <a:cubicBezTo>
                  <a:pt x="19767791" y="8763119"/>
                  <a:pt x="19767399" y="8768468"/>
                  <a:pt x="19764615" y="8772646"/>
                </a:cubicBezTo>
                <a:lnTo>
                  <a:pt x="19745567" y="8801220"/>
                </a:lnTo>
                <a:cubicBezTo>
                  <a:pt x="19707087" y="8794808"/>
                  <a:pt x="19726147" y="8799511"/>
                  <a:pt x="19688415" y="8786934"/>
                </a:cubicBezTo>
                <a:lnTo>
                  <a:pt x="19674127" y="8782169"/>
                </a:lnTo>
                <a:cubicBezTo>
                  <a:pt x="19667535" y="8783488"/>
                  <a:pt x="19644259" y="8787122"/>
                  <a:pt x="19636027" y="8791696"/>
                </a:cubicBezTo>
                <a:cubicBezTo>
                  <a:pt x="19626019" y="8797253"/>
                  <a:pt x="19607451" y="8810745"/>
                  <a:pt x="19607451" y="8810745"/>
                </a:cubicBezTo>
                <a:cubicBezTo>
                  <a:pt x="19595483" y="8846651"/>
                  <a:pt x="19611627" y="8802398"/>
                  <a:pt x="19593163" y="8839319"/>
                </a:cubicBezTo>
                <a:cubicBezTo>
                  <a:pt x="19585419" y="8854813"/>
                  <a:pt x="19592527" y="8854246"/>
                  <a:pt x="19578875" y="8867894"/>
                </a:cubicBezTo>
                <a:cubicBezTo>
                  <a:pt x="19574831" y="8871941"/>
                  <a:pt x="19569351" y="8874245"/>
                  <a:pt x="19564587" y="8877420"/>
                </a:cubicBezTo>
                <a:cubicBezTo>
                  <a:pt x="19547347" y="8865925"/>
                  <a:pt x="19564587" y="8869482"/>
                  <a:pt x="19564587" y="8867894"/>
                </a:cubicBezTo>
                <a:cubicBezTo>
                  <a:pt x="19559827" y="8855196"/>
                  <a:pt x="19554939" y="8842541"/>
                  <a:pt x="19550303" y="8829794"/>
                </a:cubicBezTo>
                <a:cubicBezTo>
                  <a:pt x="19548587" y="8825078"/>
                  <a:pt x="19547783" y="8819998"/>
                  <a:pt x="19545539" y="8815507"/>
                </a:cubicBezTo>
                <a:cubicBezTo>
                  <a:pt x="19542979" y="8810387"/>
                  <a:pt x="19538339" y="8806450"/>
                  <a:pt x="19536015" y="8801220"/>
                </a:cubicBezTo>
                <a:cubicBezTo>
                  <a:pt x="19531935" y="8792045"/>
                  <a:pt x="19526491" y="8772646"/>
                  <a:pt x="19526491" y="8772646"/>
                </a:cubicBezTo>
                <a:cubicBezTo>
                  <a:pt x="19528075" y="8756769"/>
                  <a:pt x="19525799" y="8740014"/>
                  <a:pt x="19531251" y="8725020"/>
                </a:cubicBezTo>
                <a:cubicBezTo>
                  <a:pt x="19532967" y="8720302"/>
                  <a:pt x="19540563" y="8720922"/>
                  <a:pt x="19545539" y="8720258"/>
                </a:cubicBezTo>
                <a:cubicBezTo>
                  <a:pt x="19564487" y="8717732"/>
                  <a:pt x="19583639" y="8717084"/>
                  <a:pt x="19602691" y="8715496"/>
                </a:cubicBezTo>
                <a:cubicBezTo>
                  <a:pt x="19607451" y="8713908"/>
                  <a:pt x="19612587" y="8713170"/>
                  <a:pt x="19616979" y="8710734"/>
                </a:cubicBezTo>
                <a:cubicBezTo>
                  <a:pt x="19626983" y="8705174"/>
                  <a:pt x="19645551" y="8691684"/>
                  <a:pt x="19645551" y="8691684"/>
                </a:cubicBezTo>
                <a:cubicBezTo>
                  <a:pt x="19648727" y="8686919"/>
                  <a:pt x="19650607" y="8680972"/>
                  <a:pt x="19655079" y="8677395"/>
                </a:cubicBezTo>
                <a:cubicBezTo>
                  <a:pt x="19658999" y="8674258"/>
                  <a:pt x="19665191" y="8675417"/>
                  <a:pt x="19669367" y="8672633"/>
                </a:cubicBezTo>
                <a:cubicBezTo>
                  <a:pt x="19674967" y="8668897"/>
                  <a:pt x="19678887" y="8663108"/>
                  <a:pt x="19683655" y="8658346"/>
                </a:cubicBezTo>
                <a:close/>
                <a:moveTo>
                  <a:pt x="19225623" y="8623027"/>
                </a:moveTo>
                <a:cubicBezTo>
                  <a:pt x="19238247" y="8623027"/>
                  <a:pt x="19248483" y="8633262"/>
                  <a:pt x="19248483" y="8645888"/>
                </a:cubicBezTo>
                <a:cubicBezTo>
                  <a:pt x="19248483" y="8658512"/>
                  <a:pt x="19238247" y="8668747"/>
                  <a:pt x="19225623" y="8668747"/>
                </a:cubicBezTo>
                <a:cubicBezTo>
                  <a:pt x="19212999" y="8668747"/>
                  <a:pt x="19202763" y="8658512"/>
                  <a:pt x="19202763" y="8645888"/>
                </a:cubicBezTo>
                <a:cubicBezTo>
                  <a:pt x="19202763" y="8633262"/>
                  <a:pt x="19212999" y="8623027"/>
                  <a:pt x="19225623" y="8623027"/>
                </a:cubicBezTo>
                <a:close/>
                <a:moveTo>
                  <a:pt x="1914089" y="8354964"/>
                </a:moveTo>
                <a:cubicBezTo>
                  <a:pt x="1917625" y="8354942"/>
                  <a:pt x="1920800" y="8355471"/>
                  <a:pt x="1922505" y="8358200"/>
                </a:cubicBezTo>
                <a:cubicBezTo>
                  <a:pt x="1926474" y="8364546"/>
                  <a:pt x="1922110" y="8373478"/>
                  <a:pt x="1919340" y="8380426"/>
                </a:cubicBezTo>
                <a:cubicBezTo>
                  <a:pt x="1916408" y="8387743"/>
                  <a:pt x="1907392" y="8391942"/>
                  <a:pt x="1900286" y="8393125"/>
                </a:cubicBezTo>
                <a:cubicBezTo>
                  <a:pt x="1897148" y="8393648"/>
                  <a:pt x="1897640" y="8395772"/>
                  <a:pt x="1897108" y="8396302"/>
                </a:cubicBezTo>
                <a:cubicBezTo>
                  <a:pt x="1888638" y="8393125"/>
                  <a:pt x="1877262" y="8393914"/>
                  <a:pt x="1871711" y="8386775"/>
                </a:cubicBezTo>
                <a:cubicBezTo>
                  <a:pt x="1867755" y="8381693"/>
                  <a:pt x="1871687" y="8373316"/>
                  <a:pt x="1874889" y="8367727"/>
                </a:cubicBezTo>
                <a:cubicBezTo>
                  <a:pt x="1876541" y="8364819"/>
                  <a:pt x="1881422" y="8366047"/>
                  <a:pt x="1884409" y="8364551"/>
                </a:cubicBezTo>
                <a:cubicBezTo>
                  <a:pt x="1909029" y="8352242"/>
                  <a:pt x="1879515" y="8363006"/>
                  <a:pt x="1903464" y="8355026"/>
                </a:cubicBezTo>
                <a:cubicBezTo>
                  <a:pt x="1906631" y="8355555"/>
                  <a:pt x="1910542" y="8354983"/>
                  <a:pt x="1914089" y="8354964"/>
                </a:cubicBezTo>
                <a:close/>
                <a:moveTo>
                  <a:pt x="1605017" y="8294702"/>
                </a:moveTo>
                <a:cubicBezTo>
                  <a:pt x="1608184" y="8296821"/>
                  <a:pt x="1611837" y="8298353"/>
                  <a:pt x="1614537" y="8301051"/>
                </a:cubicBezTo>
                <a:cubicBezTo>
                  <a:pt x="1620689" y="8307209"/>
                  <a:pt x="1621480" y="8312355"/>
                  <a:pt x="1624060" y="8320102"/>
                </a:cubicBezTo>
                <a:cubicBezTo>
                  <a:pt x="1623008" y="8326453"/>
                  <a:pt x="1625124" y="8334307"/>
                  <a:pt x="1620893" y="8339153"/>
                </a:cubicBezTo>
                <a:cubicBezTo>
                  <a:pt x="1616476" y="8344189"/>
                  <a:pt x="1607663" y="8349736"/>
                  <a:pt x="1605017" y="8351853"/>
                </a:cubicBezTo>
                <a:cubicBezTo>
                  <a:pt x="1583891" y="8333750"/>
                  <a:pt x="1573482" y="8335441"/>
                  <a:pt x="1585963" y="8304228"/>
                </a:cubicBezTo>
                <a:cubicBezTo>
                  <a:pt x="1587204" y="8301119"/>
                  <a:pt x="1592496" y="8302550"/>
                  <a:pt x="1595485" y="8301051"/>
                </a:cubicBezTo>
                <a:cubicBezTo>
                  <a:pt x="1598907" y="8299346"/>
                  <a:pt x="1601839" y="8296821"/>
                  <a:pt x="1605017" y="8294702"/>
                </a:cubicBezTo>
                <a:close/>
                <a:moveTo>
                  <a:pt x="19563763" y="8230122"/>
                </a:moveTo>
                <a:cubicBezTo>
                  <a:pt x="19576387" y="8230122"/>
                  <a:pt x="19586623" y="8240356"/>
                  <a:pt x="19586623" y="8252981"/>
                </a:cubicBezTo>
                <a:cubicBezTo>
                  <a:pt x="19586623" y="8265606"/>
                  <a:pt x="19576387" y="8275842"/>
                  <a:pt x="19563763" y="8275842"/>
                </a:cubicBezTo>
                <a:cubicBezTo>
                  <a:pt x="19551139" y="8275842"/>
                  <a:pt x="19540903" y="8265606"/>
                  <a:pt x="19540903" y="8252981"/>
                </a:cubicBezTo>
                <a:cubicBezTo>
                  <a:pt x="19540903" y="8240356"/>
                  <a:pt x="19551139" y="8230122"/>
                  <a:pt x="19563763" y="8230122"/>
                </a:cubicBezTo>
                <a:close/>
                <a:moveTo>
                  <a:pt x="1874889" y="8091502"/>
                </a:moveTo>
                <a:cubicBezTo>
                  <a:pt x="1880181" y="8092560"/>
                  <a:pt x="1886946" y="8090862"/>
                  <a:pt x="1890765" y="8094678"/>
                </a:cubicBezTo>
                <a:cubicBezTo>
                  <a:pt x="1895498" y="8099410"/>
                  <a:pt x="1897108" y="8113727"/>
                  <a:pt x="1897108" y="8113727"/>
                </a:cubicBezTo>
                <a:cubicBezTo>
                  <a:pt x="1896049" y="8123253"/>
                  <a:pt x="1895512" y="8132849"/>
                  <a:pt x="1893932" y="8142304"/>
                </a:cubicBezTo>
                <a:cubicBezTo>
                  <a:pt x="1893384" y="8145602"/>
                  <a:pt x="1893481" y="8149883"/>
                  <a:pt x="1890765" y="8151828"/>
                </a:cubicBezTo>
                <a:cubicBezTo>
                  <a:pt x="1880931" y="8158845"/>
                  <a:pt x="1872243" y="8157118"/>
                  <a:pt x="1868533" y="8158178"/>
                </a:cubicBezTo>
                <a:cubicBezTo>
                  <a:pt x="1859012" y="8156060"/>
                  <a:pt x="1845073" y="8160137"/>
                  <a:pt x="1839958" y="8151828"/>
                </a:cubicBezTo>
                <a:cubicBezTo>
                  <a:pt x="1833834" y="8141872"/>
                  <a:pt x="1841486" y="8128475"/>
                  <a:pt x="1843136" y="8116902"/>
                </a:cubicBezTo>
                <a:cubicBezTo>
                  <a:pt x="1843613" y="8113588"/>
                  <a:pt x="1843941" y="8109745"/>
                  <a:pt x="1846314" y="8107378"/>
                </a:cubicBezTo>
                <a:cubicBezTo>
                  <a:pt x="1857226" y="8096460"/>
                  <a:pt x="1862905" y="8095495"/>
                  <a:pt x="1874889" y="8091502"/>
                </a:cubicBezTo>
                <a:close/>
                <a:moveTo>
                  <a:pt x="2084433" y="8091501"/>
                </a:moveTo>
                <a:cubicBezTo>
                  <a:pt x="2093955" y="8092559"/>
                  <a:pt x="2103555" y="8093099"/>
                  <a:pt x="2113008" y="8094675"/>
                </a:cubicBezTo>
                <a:cubicBezTo>
                  <a:pt x="2116308" y="8095227"/>
                  <a:pt x="2121287" y="8094743"/>
                  <a:pt x="2122530" y="8097851"/>
                </a:cubicBezTo>
                <a:cubicBezTo>
                  <a:pt x="2124151" y="8101904"/>
                  <a:pt x="2121778" y="8106921"/>
                  <a:pt x="2119355" y="8110552"/>
                </a:cubicBezTo>
                <a:cubicBezTo>
                  <a:pt x="2116254" y="8115207"/>
                  <a:pt x="2105383" y="8118808"/>
                  <a:pt x="2100309" y="8120076"/>
                </a:cubicBezTo>
                <a:cubicBezTo>
                  <a:pt x="2099277" y="8120332"/>
                  <a:pt x="2097663" y="8120076"/>
                  <a:pt x="2097132" y="8120076"/>
                </a:cubicBezTo>
                <a:cubicBezTo>
                  <a:pt x="2088663" y="8116902"/>
                  <a:pt x="2077684" y="8117355"/>
                  <a:pt x="2071734" y="8110552"/>
                </a:cubicBezTo>
                <a:cubicBezTo>
                  <a:pt x="2059622" y="8096709"/>
                  <a:pt x="2079673" y="8093086"/>
                  <a:pt x="2084433" y="8091501"/>
                </a:cubicBezTo>
                <a:close/>
                <a:moveTo>
                  <a:pt x="1711956" y="8033495"/>
                </a:moveTo>
                <a:cubicBezTo>
                  <a:pt x="1719113" y="8033669"/>
                  <a:pt x="1723435" y="8036245"/>
                  <a:pt x="1728837" y="8047053"/>
                </a:cubicBezTo>
                <a:cubicBezTo>
                  <a:pt x="1730337" y="8050046"/>
                  <a:pt x="1730951" y="8053403"/>
                  <a:pt x="1732015" y="8056576"/>
                </a:cubicBezTo>
                <a:cubicBezTo>
                  <a:pt x="1730951" y="8066104"/>
                  <a:pt x="1731865" y="8076060"/>
                  <a:pt x="1728837" y="8085151"/>
                </a:cubicBezTo>
                <a:cubicBezTo>
                  <a:pt x="1727418" y="8089413"/>
                  <a:pt x="1723045" y="8092185"/>
                  <a:pt x="1719316" y="8094678"/>
                </a:cubicBezTo>
                <a:cubicBezTo>
                  <a:pt x="1716523" y="8096535"/>
                  <a:pt x="1703440" y="8107906"/>
                  <a:pt x="1700262" y="8110553"/>
                </a:cubicBezTo>
                <a:cubicBezTo>
                  <a:pt x="1685397" y="8107250"/>
                  <a:pt x="1670255" y="8109253"/>
                  <a:pt x="1662167" y="8094678"/>
                </a:cubicBezTo>
                <a:cubicBezTo>
                  <a:pt x="1658907" y="8088825"/>
                  <a:pt x="1655811" y="8075627"/>
                  <a:pt x="1655811" y="8075627"/>
                </a:cubicBezTo>
                <a:cubicBezTo>
                  <a:pt x="1658470" y="8049066"/>
                  <a:pt x="1650464" y="8046553"/>
                  <a:pt x="1668509" y="8037529"/>
                </a:cubicBezTo>
                <a:cubicBezTo>
                  <a:pt x="1671510" y="8036030"/>
                  <a:pt x="1674865" y="8035410"/>
                  <a:pt x="1678033" y="8034352"/>
                </a:cubicBezTo>
                <a:cubicBezTo>
                  <a:pt x="1694806" y="8035549"/>
                  <a:pt x="1704804" y="8033321"/>
                  <a:pt x="1711956" y="8033495"/>
                </a:cubicBezTo>
                <a:close/>
                <a:moveTo>
                  <a:pt x="1820906" y="7948628"/>
                </a:moveTo>
                <a:cubicBezTo>
                  <a:pt x="1837680" y="7954219"/>
                  <a:pt x="1844150" y="7952940"/>
                  <a:pt x="1827260" y="7986726"/>
                </a:cubicBezTo>
                <a:cubicBezTo>
                  <a:pt x="1825364" y="7990525"/>
                  <a:pt x="1808737" y="7986726"/>
                  <a:pt x="1805032" y="7986726"/>
                </a:cubicBezTo>
                <a:cubicBezTo>
                  <a:pt x="1802207" y="7961301"/>
                  <a:pt x="1793584" y="7960704"/>
                  <a:pt x="1811383" y="7951801"/>
                </a:cubicBezTo>
                <a:cubicBezTo>
                  <a:pt x="1814375" y="7950305"/>
                  <a:pt x="1817739" y="7949686"/>
                  <a:pt x="1820906" y="7948628"/>
                </a:cubicBezTo>
                <a:close/>
                <a:moveTo>
                  <a:pt x="20679015" y="7510464"/>
                </a:moveTo>
                <a:cubicBezTo>
                  <a:pt x="20680603" y="7515229"/>
                  <a:pt x="20681531" y="7520263"/>
                  <a:pt x="20683777" y="7524752"/>
                </a:cubicBezTo>
                <a:cubicBezTo>
                  <a:pt x="20702245" y="7561689"/>
                  <a:pt x="20686091" y="7517410"/>
                  <a:pt x="20698063" y="7553327"/>
                </a:cubicBezTo>
                <a:cubicBezTo>
                  <a:pt x="20699275" y="7576342"/>
                  <a:pt x="20686803" y="7632554"/>
                  <a:pt x="20712351" y="7658102"/>
                </a:cubicBezTo>
                <a:cubicBezTo>
                  <a:pt x="20716399" y="7662150"/>
                  <a:pt x="20721875" y="7664455"/>
                  <a:pt x="20726639" y="7667628"/>
                </a:cubicBezTo>
                <a:cubicBezTo>
                  <a:pt x="20729815" y="7672391"/>
                  <a:pt x="20733839" y="7676684"/>
                  <a:pt x="20736167" y="7681914"/>
                </a:cubicBezTo>
                <a:cubicBezTo>
                  <a:pt x="20740243" y="7691091"/>
                  <a:pt x="20740123" y="7702136"/>
                  <a:pt x="20745691" y="7710490"/>
                </a:cubicBezTo>
                <a:lnTo>
                  <a:pt x="20755215" y="7724775"/>
                </a:lnTo>
                <a:lnTo>
                  <a:pt x="20764739" y="7753353"/>
                </a:lnTo>
                <a:lnTo>
                  <a:pt x="20769503" y="7767642"/>
                </a:lnTo>
                <a:cubicBezTo>
                  <a:pt x="20767915" y="7780338"/>
                  <a:pt x="20766687" y="7793090"/>
                  <a:pt x="20764739" y="7805740"/>
                </a:cubicBezTo>
                <a:cubicBezTo>
                  <a:pt x="20759899" y="7837311"/>
                  <a:pt x="20761975" y="7820190"/>
                  <a:pt x="20755215" y="7843959"/>
                </a:cubicBezTo>
                <a:cubicBezTo>
                  <a:pt x="20753419" y="7850253"/>
                  <a:pt x="20752335" y="7856738"/>
                  <a:pt x="20750451" y="7863007"/>
                </a:cubicBezTo>
                <a:cubicBezTo>
                  <a:pt x="20747567" y="7872626"/>
                  <a:pt x="20744103" y="7882058"/>
                  <a:pt x="20740927" y="7891585"/>
                </a:cubicBezTo>
                <a:lnTo>
                  <a:pt x="20736167" y="7905870"/>
                </a:lnTo>
                <a:cubicBezTo>
                  <a:pt x="20734579" y="7916983"/>
                  <a:pt x="20732335" y="7928021"/>
                  <a:pt x="20731403" y="7939208"/>
                </a:cubicBezTo>
                <a:cubicBezTo>
                  <a:pt x="20729155" y="7966150"/>
                  <a:pt x="20732207" y="7993716"/>
                  <a:pt x="20726639" y="8020171"/>
                </a:cubicBezTo>
                <a:cubicBezTo>
                  <a:pt x="20725461" y="8025771"/>
                  <a:pt x="20717583" y="8027371"/>
                  <a:pt x="20712351" y="8029696"/>
                </a:cubicBezTo>
                <a:cubicBezTo>
                  <a:pt x="20703179" y="8033772"/>
                  <a:pt x="20693303" y="8036048"/>
                  <a:pt x="20683777" y="8039220"/>
                </a:cubicBezTo>
                <a:lnTo>
                  <a:pt x="20669491" y="8043983"/>
                </a:lnTo>
                <a:lnTo>
                  <a:pt x="20655203" y="8048746"/>
                </a:lnTo>
                <a:lnTo>
                  <a:pt x="20640915" y="8053510"/>
                </a:lnTo>
                <a:cubicBezTo>
                  <a:pt x="20636151" y="8058271"/>
                  <a:pt x="20629899" y="8061908"/>
                  <a:pt x="20626627" y="8067795"/>
                </a:cubicBezTo>
                <a:cubicBezTo>
                  <a:pt x="20621751" y="8076574"/>
                  <a:pt x="20617103" y="8096370"/>
                  <a:pt x="20617103" y="8096370"/>
                </a:cubicBezTo>
                <a:cubicBezTo>
                  <a:pt x="20615515" y="8117007"/>
                  <a:pt x="20616155" y="8137940"/>
                  <a:pt x="20612339" y="8158284"/>
                </a:cubicBezTo>
                <a:cubicBezTo>
                  <a:pt x="20609751" y="8172080"/>
                  <a:pt x="20597463" y="8174649"/>
                  <a:pt x="20588527" y="8182097"/>
                </a:cubicBezTo>
                <a:cubicBezTo>
                  <a:pt x="20577151" y="8191580"/>
                  <a:pt x="20559275" y="8212708"/>
                  <a:pt x="20555191" y="8224959"/>
                </a:cubicBezTo>
                <a:lnTo>
                  <a:pt x="20540903" y="8267821"/>
                </a:lnTo>
                <a:lnTo>
                  <a:pt x="20536139" y="8282108"/>
                </a:lnTo>
                <a:cubicBezTo>
                  <a:pt x="20537727" y="8297985"/>
                  <a:pt x="20537315" y="8314188"/>
                  <a:pt x="20540903" y="8329733"/>
                </a:cubicBezTo>
                <a:cubicBezTo>
                  <a:pt x="20542187" y="8335311"/>
                  <a:pt x="20550267" y="8338298"/>
                  <a:pt x="20550427" y="8344022"/>
                </a:cubicBezTo>
                <a:cubicBezTo>
                  <a:pt x="20551883" y="8396410"/>
                  <a:pt x="20550015" y="8448951"/>
                  <a:pt x="20545667" y="8501184"/>
                </a:cubicBezTo>
                <a:cubicBezTo>
                  <a:pt x="20545191" y="8506886"/>
                  <a:pt x="20540611" y="8511894"/>
                  <a:pt x="20536139" y="8515470"/>
                </a:cubicBezTo>
                <a:cubicBezTo>
                  <a:pt x="20532219" y="8518606"/>
                  <a:pt x="20526615" y="8518644"/>
                  <a:pt x="20521851" y="8520233"/>
                </a:cubicBezTo>
                <a:cubicBezTo>
                  <a:pt x="20512327" y="8518644"/>
                  <a:pt x="20501661" y="8520262"/>
                  <a:pt x="20493279" y="8515470"/>
                </a:cubicBezTo>
                <a:cubicBezTo>
                  <a:pt x="20488919" y="8512980"/>
                  <a:pt x="20489895" y="8506009"/>
                  <a:pt x="20488515" y="8501184"/>
                </a:cubicBezTo>
                <a:cubicBezTo>
                  <a:pt x="20486719" y="8494888"/>
                  <a:pt x="20485339" y="8488484"/>
                  <a:pt x="20483755" y="8482134"/>
                </a:cubicBezTo>
                <a:cubicBezTo>
                  <a:pt x="20477403" y="8483719"/>
                  <a:pt x="20469627" y="8482585"/>
                  <a:pt x="20464703" y="8486895"/>
                </a:cubicBezTo>
                <a:cubicBezTo>
                  <a:pt x="20456087" y="8494433"/>
                  <a:pt x="20445651" y="8515470"/>
                  <a:pt x="20445651" y="8515470"/>
                </a:cubicBezTo>
                <a:cubicBezTo>
                  <a:pt x="20441951" y="8526565"/>
                  <a:pt x="20430927" y="8568002"/>
                  <a:pt x="20417079" y="8572621"/>
                </a:cubicBezTo>
                <a:lnTo>
                  <a:pt x="20402791" y="8577384"/>
                </a:lnTo>
                <a:cubicBezTo>
                  <a:pt x="20399655" y="8586793"/>
                  <a:pt x="20396895" y="8599244"/>
                  <a:pt x="20388503" y="8605960"/>
                </a:cubicBezTo>
                <a:cubicBezTo>
                  <a:pt x="20384583" y="8609093"/>
                  <a:pt x="20378979" y="8609133"/>
                  <a:pt x="20374215" y="8610719"/>
                </a:cubicBezTo>
                <a:cubicBezTo>
                  <a:pt x="20362775" y="8607861"/>
                  <a:pt x="20349099" y="8606711"/>
                  <a:pt x="20340879" y="8596432"/>
                </a:cubicBezTo>
                <a:cubicBezTo>
                  <a:pt x="20337743" y="8592514"/>
                  <a:pt x="20339667" y="8585695"/>
                  <a:pt x="20336115" y="8582146"/>
                </a:cubicBezTo>
                <a:cubicBezTo>
                  <a:pt x="20332567" y="8578594"/>
                  <a:pt x="20326751" y="8578367"/>
                  <a:pt x="20321827" y="8577384"/>
                </a:cubicBezTo>
                <a:cubicBezTo>
                  <a:pt x="20310821" y="8575181"/>
                  <a:pt x="20299603" y="8574208"/>
                  <a:pt x="20288491" y="8572621"/>
                </a:cubicBezTo>
                <a:cubicBezTo>
                  <a:pt x="20278967" y="8574208"/>
                  <a:pt x="20269283" y="8575040"/>
                  <a:pt x="20259915" y="8577384"/>
                </a:cubicBezTo>
                <a:cubicBezTo>
                  <a:pt x="20250175" y="8579818"/>
                  <a:pt x="20231343" y="8586908"/>
                  <a:pt x="20231343" y="8586908"/>
                </a:cubicBezTo>
                <a:cubicBezTo>
                  <a:pt x="20226579" y="8583732"/>
                  <a:pt x="20221099" y="8581429"/>
                  <a:pt x="20217051" y="8577384"/>
                </a:cubicBezTo>
                <a:cubicBezTo>
                  <a:pt x="20213005" y="8573336"/>
                  <a:pt x="20211999" y="8566671"/>
                  <a:pt x="20207527" y="8563094"/>
                </a:cubicBezTo>
                <a:cubicBezTo>
                  <a:pt x="20203607" y="8559959"/>
                  <a:pt x="20198003" y="8559922"/>
                  <a:pt x="20193239" y="8558334"/>
                </a:cubicBezTo>
                <a:cubicBezTo>
                  <a:pt x="20190067" y="8553572"/>
                  <a:pt x="20188023" y="8547813"/>
                  <a:pt x="20183715" y="8544045"/>
                </a:cubicBezTo>
                <a:cubicBezTo>
                  <a:pt x="20161035" y="8524198"/>
                  <a:pt x="20159763" y="8526149"/>
                  <a:pt x="20136091" y="8520233"/>
                </a:cubicBezTo>
                <a:cubicBezTo>
                  <a:pt x="20126567" y="8521820"/>
                  <a:pt x="20115899" y="8520204"/>
                  <a:pt x="20107515" y="8524995"/>
                </a:cubicBezTo>
                <a:cubicBezTo>
                  <a:pt x="20103155" y="8527485"/>
                  <a:pt x="20104999" y="8534794"/>
                  <a:pt x="20102751" y="8539282"/>
                </a:cubicBezTo>
                <a:cubicBezTo>
                  <a:pt x="20100195" y="8544402"/>
                  <a:pt x="20096403" y="8548807"/>
                  <a:pt x="20093227" y="8553572"/>
                </a:cubicBezTo>
                <a:cubicBezTo>
                  <a:pt x="20094815" y="8561507"/>
                  <a:pt x="20095863" y="8569573"/>
                  <a:pt x="20097991" y="8577384"/>
                </a:cubicBezTo>
                <a:cubicBezTo>
                  <a:pt x="20100633" y="8587069"/>
                  <a:pt x="20107515" y="8605960"/>
                  <a:pt x="20107515" y="8605960"/>
                </a:cubicBezTo>
                <a:cubicBezTo>
                  <a:pt x="20105927" y="8612308"/>
                  <a:pt x="20106839" y="8619897"/>
                  <a:pt x="20102751" y="8625010"/>
                </a:cubicBezTo>
                <a:cubicBezTo>
                  <a:pt x="20099615" y="8628928"/>
                  <a:pt x="20093447" y="8629148"/>
                  <a:pt x="20088467" y="8629769"/>
                </a:cubicBezTo>
                <a:cubicBezTo>
                  <a:pt x="20067927" y="8632338"/>
                  <a:pt x="20047191" y="8632946"/>
                  <a:pt x="20026551" y="8634532"/>
                </a:cubicBezTo>
                <a:cubicBezTo>
                  <a:pt x="20021791" y="8637708"/>
                  <a:pt x="20016035" y="8639751"/>
                  <a:pt x="20012267" y="8644058"/>
                </a:cubicBezTo>
                <a:cubicBezTo>
                  <a:pt x="19994631" y="8664213"/>
                  <a:pt x="19994995" y="8667297"/>
                  <a:pt x="19988451" y="8686919"/>
                </a:cubicBezTo>
                <a:cubicBezTo>
                  <a:pt x="19986867" y="8699619"/>
                  <a:pt x="19990139" y="8713964"/>
                  <a:pt x="19983691" y="8725021"/>
                </a:cubicBezTo>
                <a:cubicBezTo>
                  <a:pt x="19971323" y="8746218"/>
                  <a:pt x="19957035" y="8740729"/>
                  <a:pt x="19940827" y="8748833"/>
                </a:cubicBezTo>
                <a:cubicBezTo>
                  <a:pt x="19903907" y="8767294"/>
                  <a:pt x="19948159" y="8751152"/>
                  <a:pt x="19912251" y="8763122"/>
                </a:cubicBezTo>
                <a:cubicBezTo>
                  <a:pt x="19909079" y="8758357"/>
                  <a:pt x="19905287" y="8753952"/>
                  <a:pt x="19902727" y="8748833"/>
                </a:cubicBezTo>
                <a:cubicBezTo>
                  <a:pt x="19900483" y="8744342"/>
                  <a:pt x="19898259" y="8739558"/>
                  <a:pt x="19897963" y="8734545"/>
                </a:cubicBezTo>
                <a:cubicBezTo>
                  <a:pt x="19895075" y="8685391"/>
                  <a:pt x="19898955" y="8635810"/>
                  <a:pt x="19893203" y="8586908"/>
                </a:cubicBezTo>
                <a:cubicBezTo>
                  <a:pt x="19892415" y="8580219"/>
                  <a:pt x="19884763" y="8575963"/>
                  <a:pt x="19878915" y="8572621"/>
                </a:cubicBezTo>
                <a:cubicBezTo>
                  <a:pt x="19873231" y="8569372"/>
                  <a:pt x="19866159" y="8569657"/>
                  <a:pt x="19859867" y="8567858"/>
                </a:cubicBezTo>
                <a:cubicBezTo>
                  <a:pt x="19826611" y="8558357"/>
                  <a:pt x="19869141" y="8566461"/>
                  <a:pt x="19812239" y="8558334"/>
                </a:cubicBezTo>
                <a:cubicBezTo>
                  <a:pt x="19796367" y="8559922"/>
                  <a:pt x="19780295" y="8560155"/>
                  <a:pt x="19764615" y="8563094"/>
                </a:cubicBezTo>
                <a:cubicBezTo>
                  <a:pt x="19754747" y="8564945"/>
                  <a:pt x="19745567" y="8569446"/>
                  <a:pt x="19736039" y="8572621"/>
                </a:cubicBezTo>
                <a:lnTo>
                  <a:pt x="19707463" y="8582146"/>
                </a:lnTo>
                <a:lnTo>
                  <a:pt x="19678891" y="8591670"/>
                </a:lnTo>
                <a:cubicBezTo>
                  <a:pt x="19674127" y="8593258"/>
                  <a:pt x="19668779" y="8593647"/>
                  <a:pt x="19664603" y="8596432"/>
                </a:cubicBezTo>
                <a:cubicBezTo>
                  <a:pt x="19646139" y="8608744"/>
                  <a:pt x="19655747" y="8604148"/>
                  <a:pt x="19636027" y="8610719"/>
                </a:cubicBezTo>
                <a:cubicBezTo>
                  <a:pt x="19595083" y="8638015"/>
                  <a:pt x="19646887" y="8605291"/>
                  <a:pt x="19607451" y="8625010"/>
                </a:cubicBezTo>
                <a:cubicBezTo>
                  <a:pt x="19602335" y="8627568"/>
                  <a:pt x="19598395" y="8632208"/>
                  <a:pt x="19593163" y="8634532"/>
                </a:cubicBezTo>
                <a:cubicBezTo>
                  <a:pt x="19583991" y="8638612"/>
                  <a:pt x="19572943" y="8638488"/>
                  <a:pt x="19564591" y="8644058"/>
                </a:cubicBezTo>
                <a:lnTo>
                  <a:pt x="19521727" y="8672633"/>
                </a:lnTo>
                <a:lnTo>
                  <a:pt x="19493151" y="8691684"/>
                </a:lnTo>
                <a:lnTo>
                  <a:pt x="19478865" y="8696444"/>
                </a:lnTo>
                <a:cubicBezTo>
                  <a:pt x="19455051" y="8694857"/>
                  <a:pt x="19431147" y="8694320"/>
                  <a:pt x="19407427" y="8691684"/>
                </a:cubicBezTo>
                <a:cubicBezTo>
                  <a:pt x="19402439" y="8691130"/>
                  <a:pt x="19397527" y="8689358"/>
                  <a:pt x="19393139" y="8686919"/>
                </a:cubicBezTo>
                <a:cubicBezTo>
                  <a:pt x="19360239" y="8668643"/>
                  <a:pt x="19369327" y="8678982"/>
                  <a:pt x="19364565" y="8677395"/>
                </a:cubicBezTo>
                <a:cubicBezTo>
                  <a:pt x="19369327" y="8663108"/>
                  <a:pt x="19373059" y="8648434"/>
                  <a:pt x="19378851" y="8634532"/>
                </a:cubicBezTo>
                <a:cubicBezTo>
                  <a:pt x="19386483" y="8616215"/>
                  <a:pt x="19400099" y="8612430"/>
                  <a:pt x="19416951" y="8601195"/>
                </a:cubicBezTo>
                <a:cubicBezTo>
                  <a:pt x="19435415" y="8588886"/>
                  <a:pt x="19425811" y="8593482"/>
                  <a:pt x="19445527" y="8586908"/>
                </a:cubicBezTo>
                <a:cubicBezTo>
                  <a:pt x="19478279" y="8565073"/>
                  <a:pt x="19463241" y="8571477"/>
                  <a:pt x="19488391" y="8563094"/>
                </a:cubicBezTo>
                <a:cubicBezTo>
                  <a:pt x="19491563" y="8558334"/>
                  <a:pt x="19493447" y="8552384"/>
                  <a:pt x="19497915" y="8548807"/>
                </a:cubicBezTo>
                <a:cubicBezTo>
                  <a:pt x="19501835" y="8545672"/>
                  <a:pt x="19508651" y="8547596"/>
                  <a:pt x="19512203" y="8544045"/>
                </a:cubicBezTo>
                <a:cubicBezTo>
                  <a:pt x="19515751" y="8540496"/>
                  <a:pt x="19514719" y="8534248"/>
                  <a:pt x="19516967" y="8529757"/>
                </a:cubicBezTo>
                <a:cubicBezTo>
                  <a:pt x="19519527" y="8524637"/>
                  <a:pt x="19522827" y="8519866"/>
                  <a:pt x="19526491" y="8515470"/>
                </a:cubicBezTo>
                <a:cubicBezTo>
                  <a:pt x="19530803" y="8510295"/>
                  <a:pt x="19536467" y="8506356"/>
                  <a:pt x="19540779" y="8501184"/>
                </a:cubicBezTo>
                <a:cubicBezTo>
                  <a:pt x="19573923" y="8461409"/>
                  <a:pt x="19522859" y="8514336"/>
                  <a:pt x="19564591" y="8472607"/>
                </a:cubicBezTo>
                <a:cubicBezTo>
                  <a:pt x="19567987" y="8462415"/>
                  <a:pt x="19570187" y="8451637"/>
                  <a:pt x="19578875" y="8444033"/>
                </a:cubicBezTo>
                <a:cubicBezTo>
                  <a:pt x="19587491" y="8436495"/>
                  <a:pt x="19599355" y="8433077"/>
                  <a:pt x="19607451" y="8424984"/>
                </a:cubicBezTo>
                <a:cubicBezTo>
                  <a:pt x="19612215" y="8420219"/>
                  <a:pt x="19615851" y="8413966"/>
                  <a:pt x="19621739" y="8410695"/>
                </a:cubicBezTo>
                <a:cubicBezTo>
                  <a:pt x="19630519" y="8405818"/>
                  <a:pt x="19650315" y="8401169"/>
                  <a:pt x="19650315" y="8401169"/>
                </a:cubicBezTo>
                <a:cubicBezTo>
                  <a:pt x="19672539" y="8402760"/>
                  <a:pt x="19694831" y="8403599"/>
                  <a:pt x="19716991" y="8405932"/>
                </a:cubicBezTo>
                <a:cubicBezTo>
                  <a:pt x="19725039" y="8406780"/>
                  <a:pt x="19732839" y="8409246"/>
                  <a:pt x="19740803" y="8410695"/>
                </a:cubicBezTo>
                <a:cubicBezTo>
                  <a:pt x="19750303" y="8412422"/>
                  <a:pt x="19759875" y="8413731"/>
                  <a:pt x="19769379" y="8415460"/>
                </a:cubicBezTo>
                <a:cubicBezTo>
                  <a:pt x="19777343" y="8416906"/>
                  <a:pt x="19785207" y="8418889"/>
                  <a:pt x="19793191" y="8420219"/>
                </a:cubicBezTo>
                <a:cubicBezTo>
                  <a:pt x="19804263" y="8422066"/>
                  <a:pt x="19815415" y="8423396"/>
                  <a:pt x="19826527" y="8424984"/>
                </a:cubicBezTo>
                <a:cubicBezTo>
                  <a:pt x="19912143" y="8417848"/>
                  <a:pt x="19857619" y="8425481"/>
                  <a:pt x="19902727" y="8415460"/>
                </a:cubicBezTo>
                <a:cubicBezTo>
                  <a:pt x="19910631" y="8413703"/>
                  <a:pt x="19918731" y="8412825"/>
                  <a:pt x="19926539" y="8410695"/>
                </a:cubicBezTo>
                <a:cubicBezTo>
                  <a:pt x="19936227" y="8408052"/>
                  <a:pt x="19955115" y="8401169"/>
                  <a:pt x="19955115" y="8401169"/>
                </a:cubicBezTo>
                <a:cubicBezTo>
                  <a:pt x="19964643" y="8391644"/>
                  <a:pt x="19976219" y="8383803"/>
                  <a:pt x="19983691" y="8372597"/>
                </a:cubicBezTo>
                <a:cubicBezTo>
                  <a:pt x="19996391" y="8353546"/>
                  <a:pt x="19988455" y="8361482"/>
                  <a:pt x="20007503" y="8348784"/>
                </a:cubicBezTo>
                <a:cubicBezTo>
                  <a:pt x="20010679" y="8344022"/>
                  <a:pt x="20012979" y="8338542"/>
                  <a:pt x="20017027" y="8334495"/>
                </a:cubicBezTo>
                <a:cubicBezTo>
                  <a:pt x="20021075" y="8330447"/>
                  <a:pt x="20027739" y="8329440"/>
                  <a:pt x="20031315" y="8324971"/>
                </a:cubicBezTo>
                <a:cubicBezTo>
                  <a:pt x="20051167" y="8300154"/>
                  <a:pt x="20007135" y="8314105"/>
                  <a:pt x="20055127" y="8282108"/>
                </a:cubicBezTo>
                <a:lnTo>
                  <a:pt x="20083703" y="8263057"/>
                </a:lnTo>
                <a:cubicBezTo>
                  <a:pt x="20085291" y="8258298"/>
                  <a:pt x="20086027" y="8253161"/>
                  <a:pt x="20088467" y="8248771"/>
                </a:cubicBezTo>
                <a:cubicBezTo>
                  <a:pt x="20094023" y="8238764"/>
                  <a:pt x="20107515" y="8220196"/>
                  <a:pt x="20107515" y="8220196"/>
                </a:cubicBezTo>
                <a:cubicBezTo>
                  <a:pt x="20109367" y="8214648"/>
                  <a:pt x="20114879" y="8193929"/>
                  <a:pt x="20121803" y="8191621"/>
                </a:cubicBezTo>
                <a:cubicBezTo>
                  <a:pt x="20128011" y="8189551"/>
                  <a:pt x="20134503" y="8194795"/>
                  <a:pt x="20140851" y="8196383"/>
                </a:cubicBezTo>
                <a:cubicBezTo>
                  <a:pt x="20142439" y="8201145"/>
                  <a:pt x="20142479" y="8206750"/>
                  <a:pt x="20145615" y="8210672"/>
                </a:cubicBezTo>
                <a:cubicBezTo>
                  <a:pt x="20154715" y="8222045"/>
                  <a:pt x="20162687" y="8219206"/>
                  <a:pt x="20174191" y="8224959"/>
                </a:cubicBezTo>
                <a:cubicBezTo>
                  <a:pt x="20211113" y="8243420"/>
                  <a:pt x="20166859" y="8227279"/>
                  <a:pt x="20202765" y="8239247"/>
                </a:cubicBezTo>
                <a:cubicBezTo>
                  <a:pt x="20213879" y="8237659"/>
                  <a:pt x="20225095" y="8236685"/>
                  <a:pt x="20236103" y="8234483"/>
                </a:cubicBezTo>
                <a:cubicBezTo>
                  <a:pt x="20251075" y="8231491"/>
                  <a:pt x="20269419" y="8220218"/>
                  <a:pt x="20278967" y="8210672"/>
                </a:cubicBezTo>
                <a:cubicBezTo>
                  <a:pt x="20283727" y="8205908"/>
                  <a:pt x="20289119" y="8201699"/>
                  <a:pt x="20293253" y="8196383"/>
                </a:cubicBezTo>
                <a:cubicBezTo>
                  <a:pt x="20300279" y="8187347"/>
                  <a:pt x="20305951" y="8177333"/>
                  <a:pt x="20312303" y="8167809"/>
                </a:cubicBezTo>
                <a:cubicBezTo>
                  <a:pt x="20315479" y="8163046"/>
                  <a:pt x="20317065" y="8156694"/>
                  <a:pt x="20321827" y="8153523"/>
                </a:cubicBezTo>
                <a:lnTo>
                  <a:pt x="20336115" y="8143996"/>
                </a:lnTo>
                <a:cubicBezTo>
                  <a:pt x="20361519" y="8105892"/>
                  <a:pt x="20328175" y="8151935"/>
                  <a:pt x="20359927" y="8120183"/>
                </a:cubicBezTo>
                <a:cubicBezTo>
                  <a:pt x="20381467" y="8098642"/>
                  <a:pt x="20355927" y="8110404"/>
                  <a:pt x="20383739" y="8101132"/>
                </a:cubicBezTo>
                <a:cubicBezTo>
                  <a:pt x="20393011" y="8073320"/>
                  <a:pt x="20381247" y="8098861"/>
                  <a:pt x="20402791" y="8077322"/>
                </a:cubicBezTo>
                <a:cubicBezTo>
                  <a:pt x="20406839" y="8073273"/>
                  <a:pt x="20407847" y="8066608"/>
                  <a:pt x="20412315" y="8063034"/>
                </a:cubicBezTo>
                <a:cubicBezTo>
                  <a:pt x="20416235" y="8059898"/>
                  <a:pt x="20422111" y="8060516"/>
                  <a:pt x="20426603" y="8058271"/>
                </a:cubicBezTo>
                <a:cubicBezTo>
                  <a:pt x="20463523" y="8039810"/>
                  <a:pt x="20419275" y="8055950"/>
                  <a:pt x="20455179" y="8043983"/>
                </a:cubicBezTo>
                <a:cubicBezTo>
                  <a:pt x="20482475" y="8003036"/>
                  <a:pt x="20446127" y="8051222"/>
                  <a:pt x="20478991" y="8024935"/>
                </a:cubicBezTo>
                <a:cubicBezTo>
                  <a:pt x="20483459" y="8021358"/>
                  <a:pt x="20484207" y="8014414"/>
                  <a:pt x="20488515" y="8010646"/>
                </a:cubicBezTo>
                <a:cubicBezTo>
                  <a:pt x="20497131" y="8003106"/>
                  <a:pt x="20517091" y="7991595"/>
                  <a:pt x="20517091" y="7991595"/>
                </a:cubicBezTo>
                <a:cubicBezTo>
                  <a:pt x="20518679" y="7986833"/>
                  <a:pt x="20519607" y="7981798"/>
                  <a:pt x="20521851" y="7977309"/>
                </a:cubicBezTo>
                <a:cubicBezTo>
                  <a:pt x="20540319" y="7940372"/>
                  <a:pt x="20524167" y="7984650"/>
                  <a:pt x="20536139" y="7948735"/>
                </a:cubicBezTo>
                <a:cubicBezTo>
                  <a:pt x="20537727" y="7915395"/>
                  <a:pt x="20540903" y="7882094"/>
                  <a:pt x="20540903" y="7848722"/>
                </a:cubicBezTo>
                <a:cubicBezTo>
                  <a:pt x="20540903" y="7826437"/>
                  <a:pt x="20552847" y="7796669"/>
                  <a:pt x="20536139" y="7781929"/>
                </a:cubicBezTo>
                <a:cubicBezTo>
                  <a:pt x="20517059" y="7765090"/>
                  <a:pt x="20485339" y="7778753"/>
                  <a:pt x="20459939" y="7777166"/>
                </a:cubicBezTo>
                <a:cubicBezTo>
                  <a:pt x="20475379" y="7730842"/>
                  <a:pt x="20457775" y="7758258"/>
                  <a:pt x="20483755" y="7743828"/>
                </a:cubicBezTo>
                <a:cubicBezTo>
                  <a:pt x="20493759" y="7738266"/>
                  <a:pt x="20512327" y="7724775"/>
                  <a:pt x="20512327" y="7724775"/>
                </a:cubicBezTo>
                <a:cubicBezTo>
                  <a:pt x="20515503" y="7720016"/>
                  <a:pt x="20517383" y="7714065"/>
                  <a:pt x="20521851" y="7710490"/>
                </a:cubicBezTo>
                <a:cubicBezTo>
                  <a:pt x="20525771" y="7707353"/>
                  <a:pt x="20533223" y="7709814"/>
                  <a:pt x="20536139" y="7705728"/>
                </a:cubicBezTo>
                <a:cubicBezTo>
                  <a:pt x="20541975" y="7697557"/>
                  <a:pt x="20540095" y="7685508"/>
                  <a:pt x="20545667" y="7677154"/>
                </a:cubicBezTo>
                <a:lnTo>
                  <a:pt x="20555191" y="7662867"/>
                </a:lnTo>
                <a:cubicBezTo>
                  <a:pt x="20553603" y="7635876"/>
                  <a:pt x="20547443" y="7608771"/>
                  <a:pt x="20550427" y="7581902"/>
                </a:cubicBezTo>
                <a:cubicBezTo>
                  <a:pt x="20550983" y="7576912"/>
                  <a:pt x="20559763" y="7576315"/>
                  <a:pt x="20564715" y="7577140"/>
                </a:cubicBezTo>
                <a:cubicBezTo>
                  <a:pt x="20570363" y="7578082"/>
                  <a:pt x="20574239" y="7583490"/>
                  <a:pt x="20579003" y="7586666"/>
                </a:cubicBezTo>
                <a:cubicBezTo>
                  <a:pt x="20580591" y="7591429"/>
                  <a:pt x="20581327" y="7596565"/>
                  <a:pt x="20583767" y="7600953"/>
                </a:cubicBezTo>
                <a:cubicBezTo>
                  <a:pt x="20589327" y="7610959"/>
                  <a:pt x="20602815" y="7629527"/>
                  <a:pt x="20602815" y="7629527"/>
                </a:cubicBezTo>
                <a:cubicBezTo>
                  <a:pt x="20604403" y="7634290"/>
                  <a:pt x="20604027" y="7640265"/>
                  <a:pt x="20607575" y="7643816"/>
                </a:cubicBezTo>
                <a:cubicBezTo>
                  <a:pt x="20617103" y="7653341"/>
                  <a:pt x="20626627" y="7646991"/>
                  <a:pt x="20636151" y="7643816"/>
                </a:cubicBezTo>
                <a:cubicBezTo>
                  <a:pt x="20639327" y="7634290"/>
                  <a:pt x="20644963" y="7625257"/>
                  <a:pt x="20645679" y="7615239"/>
                </a:cubicBezTo>
                <a:cubicBezTo>
                  <a:pt x="20646431" y="7604720"/>
                  <a:pt x="20644379" y="7555925"/>
                  <a:pt x="20655203" y="7534278"/>
                </a:cubicBezTo>
                <a:cubicBezTo>
                  <a:pt x="20657763" y="7529158"/>
                  <a:pt x="20660679" y="7524039"/>
                  <a:pt x="20664727" y="7519991"/>
                </a:cubicBezTo>
                <a:cubicBezTo>
                  <a:pt x="20668775" y="7515944"/>
                  <a:pt x="20674251" y="7513641"/>
                  <a:pt x="20679015" y="7510464"/>
                </a:cubicBezTo>
                <a:close/>
                <a:moveTo>
                  <a:pt x="7996271" y="7481892"/>
                </a:moveTo>
                <a:cubicBezTo>
                  <a:pt x="8128031" y="7486771"/>
                  <a:pt x="8081966" y="7486654"/>
                  <a:pt x="8134383" y="7486654"/>
                </a:cubicBezTo>
                <a:lnTo>
                  <a:pt x="8158196" y="7510464"/>
                </a:lnTo>
                <a:cubicBezTo>
                  <a:pt x="8150258" y="7521579"/>
                  <a:pt x="8144039" y="7534147"/>
                  <a:pt x="8134383" y="7543802"/>
                </a:cubicBezTo>
                <a:cubicBezTo>
                  <a:pt x="8130833" y="7547352"/>
                  <a:pt x="8124710" y="7546587"/>
                  <a:pt x="8120096" y="7548566"/>
                </a:cubicBezTo>
                <a:cubicBezTo>
                  <a:pt x="8113571" y="7551360"/>
                  <a:pt x="8107210" y="7554568"/>
                  <a:pt x="8101046" y="7558091"/>
                </a:cubicBezTo>
                <a:cubicBezTo>
                  <a:pt x="8096076" y="7560930"/>
                  <a:pt x="8091989" y="7565290"/>
                  <a:pt x="8086758" y="7567617"/>
                </a:cubicBezTo>
                <a:cubicBezTo>
                  <a:pt x="8077583" y="7571692"/>
                  <a:pt x="8067708" y="7573967"/>
                  <a:pt x="8058183" y="7577140"/>
                </a:cubicBezTo>
                <a:lnTo>
                  <a:pt x="8015321" y="7591429"/>
                </a:lnTo>
                <a:lnTo>
                  <a:pt x="8001033" y="7591429"/>
                </a:lnTo>
                <a:cubicBezTo>
                  <a:pt x="7977093" y="7594089"/>
                  <a:pt x="7944263" y="7601104"/>
                  <a:pt x="7920071" y="7591429"/>
                </a:cubicBezTo>
                <a:cubicBezTo>
                  <a:pt x="7914757" y="7589302"/>
                  <a:pt x="7913721" y="7581902"/>
                  <a:pt x="7910546" y="7577140"/>
                </a:cubicBezTo>
                <a:cubicBezTo>
                  <a:pt x="7912133" y="7561266"/>
                  <a:pt x="7912882" y="7545285"/>
                  <a:pt x="7915308" y="7529515"/>
                </a:cubicBezTo>
                <a:cubicBezTo>
                  <a:pt x="7916071" y="7524554"/>
                  <a:pt x="7916935" y="7519146"/>
                  <a:pt x="7920071" y="7515229"/>
                </a:cubicBezTo>
                <a:cubicBezTo>
                  <a:pt x="7928031" y="7505278"/>
                  <a:pt x="7938141" y="7505442"/>
                  <a:pt x="7948646" y="7500940"/>
                </a:cubicBezTo>
                <a:cubicBezTo>
                  <a:pt x="7955172" y="7498144"/>
                  <a:pt x="7961104" y="7494054"/>
                  <a:pt x="7967696" y="7491414"/>
                </a:cubicBezTo>
                <a:cubicBezTo>
                  <a:pt x="7977018" y="7487684"/>
                  <a:pt x="7996271" y="7481892"/>
                  <a:pt x="7996271" y="7481892"/>
                </a:cubicBezTo>
                <a:close/>
                <a:moveTo>
                  <a:pt x="6972334" y="7315201"/>
                </a:moveTo>
                <a:cubicBezTo>
                  <a:pt x="6977286" y="7314378"/>
                  <a:pt x="6981795" y="7318586"/>
                  <a:pt x="6986622" y="7319965"/>
                </a:cubicBezTo>
                <a:cubicBezTo>
                  <a:pt x="6992916" y="7321765"/>
                  <a:pt x="6999322" y="7323140"/>
                  <a:pt x="7005672" y="7324729"/>
                </a:cubicBezTo>
                <a:cubicBezTo>
                  <a:pt x="7010434" y="7327902"/>
                  <a:pt x="7014729" y="7331929"/>
                  <a:pt x="7019958" y="7334252"/>
                </a:cubicBezTo>
                <a:cubicBezTo>
                  <a:pt x="7034815" y="7340857"/>
                  <a:pt x="7072874" y="7350551"/>
                  <a:pt x="7086634" y="7353303"/>
                </a:cubicBezTo>
                <a:cubicBezTo>
                  <a:pt x="7094572" y="7354890"/>
                  <a:pt x="7102594" y="7356103"/>
                  <a:pt x="7110447" y="7358066"/>
                </a:cubicBezTo>
                <a:cubicBezTo>
                  <a:pt x="7115317" y="7359285"/>
                  <a:pt x="7119972" y="7361242"/>
                  <a:pt x="7124734" y="7362827"/>
                </a:cubicBezTo>
                <a:cubicBezTo>
                  <a:pt x="7129497" y="7366002"/>
                  <a:pt x="7134975" y="7368305"/>
                  <a:pt x="7139022" y="7372352"/>
                </a:cubicBezTo>
                <a:cubicBezTo>
                  <a:pt x="7170775" y="7404106"/>
                  <a:pt x="7124732" y="7370764"/>
                  <a:pt x="7162834" y="7396165"/>
                </a:cubicBezTo>
                <a:lnTo>
                  <a:pt x="7172359" y="7424740"/>
                </a:lnTo>
                <a:lnTo>
                  <a:pt x="7177122" y="7439027"/>
                </a:lnTo>
                <a:cubicBezTo>
                  <a:pt x="7172571" y="7466332"/>
                  <a:pt x="7180981" y="7467783"/>
                  <a:pt x="7158072" y="7472366"/>
                </a:cubicBezTo>
                <a:cubicBezTo>
                  <a:pt x="7154959" y="7472988"/>
                  <a:pt x="7150134" y="7468397"/>
                  <a:pt x="7148547" y="7467603"/>
                </a:cubicBezTo>
                <a:cubicBezTo>
                  <a:pt x="7135847" y="7461253"/>
                  <a:pt x="7122912" y="7455353"/>
                  <a:pt x="7110447" y="7448553"/>
                </a:cubicBezTo>
                <a:cubicBezTo>
                  <a:pt x="7081433" y="7432727"/>
                  <a:pt x="7110841" y="7443921"/>
                  <a:pt x="7081872" y="7434263"/>
                </a:cubicBezTo>
                <a:cubicBezTo>
                  <a:pt x="7032437" y="7401311"/>
                  <a:pt x="7108970" y="7451478"/>
                  <a:pt x="7048533" y="7415216"/>
                </a:cubicBezTo>
                <a:cubicBezTo>
                  <a:pt x="7048517" y="7415205"/>
                  <a:pt x="7012824" y="7391408"/>
                  <a:pt x="7005672" y="7386640"/>
                </a:cubicBezTo>
                <a:lnTo>
                  <a:pt x="6991383" y="7377116"/>
                </a:lnTo>
                <a:lnTo>
                  <a:pt x="6977097" y="7367591"/>
                </a:lnTo>
                <a:cubicBezTo>
                  <a:pt x="6973922" y="7362827"/>
                  <a:pt x="6969897" y="7358534"/>
                  <a:pt x="6967572" y="7353303"/>
                </a:cubicBezTo>
                <a:cubicBezTo>
                  <a:pt x="6963494" y="7344126"/>
                  <a:pt x="6958047" y="7324729"/>
                  <a:pt x="6958047" y="7324729"/>
                </a:cubicBezTo>
                <a:cubicBezTo>
                  <a:pt x="6962809" y="7321552"/>
                  <a:pt x="6966688" y="7316144"/>
                  <a:pt x="6972334" y="7315201"/>
                </a:cubicBezTo>
                <a:close/>
                <a:moveTo>
                  <a:pt x="2190794" y="7291392"/>
                </a:moveTo>
                <a:cubicBezTo>
                  <a:pt x="2200315" y="7292978"/>
                  <a:pt x="2210981" y="7291362"/>
                  <a:pt x="2219369" y="7296154"/>
                </a:cubicBezTo>
                <a:cubicBezTo>
                  <a:pt x="2230023" y="7302245"/>
                  <a:pt x="2219491" y="7338876"/>
                  <a:pt x="2219369" y="7339016"/>
                </a:cubicBezTo>
                <a:cubicBezTo>
                  <a:pt x="2210599" y="7349042"/>
                  <a:pt x="2191585" y="7346955"/>
                  <a:pt x="2186034" y="7348542"/>
                </a:cubicBezTo>
                <a:cubicBezTo>
                  <a:pt x="2176503" y="7337427"/>
                  <a:pt x="2164006" y="7328294"/>
                  <a:pt x="2157459" y="7315201"/>
                </a:cubicBezTo>
                <a:cubicBezTo>
                  <a:pt x="2155208" y="7310713"/>
                  <a:pt x="2158130" y="7303832"/>
                  <a:pt x="2162220" y="7300914"/>
                </a:cubicBezTo>
                <a:cubicBezTo>
                  <a:pt x="2170389" y="7295078"/>
                  <a:pt x="2190794" y="7291392"/>
                  <a:pt x="2190794" y="7291392"/>
                </a:cubicBezTo>
                <a:close/>
                <a:moveTo>
                  <a:pt x="1494919" y="7243241"/>
                </a:moveTo>
                <a:cubicBezTo>
                  <a:pt x="1501084" y="7243064"/>
                  <a:pt x="1506649" y="7243858"/>
                  <a:pt x="1509759" y="7248526"/>
                </a:cubicBezTo>
                <a:cubicBezTo>
                  <a:pt x="1529454" y="7278074"/>
                  <a:pt x="1504385" y="7285892"/>
                  <a:pt x="1490705" y="7296154"/>
                </a:cubicBezTo>
                <a:cubicBezTo>
                  <a:pt x="1488917" y="7297502"/>
                  <a:pt x="1486736" y="7304091"/>
                  <a:pt x="1485944" y="7305677"/>
                </a:cubicBezTo>
                <a:cubicBezTo>
                  <a:pt x="1470218" y="7287325"/>
                  <a:pt x="1444480" y="7275003"/>
                  <a:pt x="1462130" y="7248526"/>
                </a:cubicBezTo>
                <a:cubicBezTo>
                  <a:pt x="1464914" y="7244352"/>
                  <a:pt x="1471654" y="7245353"/>
                  <a:pt x="1476423" y="7243766"/>
                </a:cubicBezTo>
                <a:cubicBezTo>
                  <a:pt x="1481975" y="7244559"/>
                  <a:pt x="1488754" y="7243415"/>
                  <a:pt x="1494919" y="7243241"/>
                </a:cubicBezTo>
                <a:close/>
                <a:moveTo>
                  <a:pt x="2619841" y="7119644"/>
                </a:moveTo>
                <a:lnTo>
                  <a:pt x="2624177" y="7124700"/>
                </a:lnTo>
                <a:cubicBezTo>
                  <a:pt x="2623385" y="7123909"/>
                  <a:pt x="2617998" y="7120651"/>
                  <a:pt x="2619416" y="7119941"/>
                </a:cubicBezTo>
                <a:close/>
                <a:moveTo>
                  <a:pt x="21264799" y="7086604"/>
                </a:moveTo>
                <a:cubicBezTo>
                  <a:pt x="21271147" y="7088190"/>
                  <a:pt x="21278739" y="7087278"/>
                  <a:pt x="21283847" y="7091364"/>
                </a:cubicBezTo>
                <a:cubicBezTo>
                  <a:pt x="21292947" y="7098642"/>
                  <a:pt x="21286735" y="7124414"/>
                  <a:pt x="21283847" y="7129466"/>
                </a:cubicBezTo>
                <a:cubicBezTo>
                  <a:pt x="21281007" y="7134436"/>
                  <a:pt x="21274679" y="7136428"/>
                  <a:pt x="21269563" y="7138991"/>
                </a:cubicBezTo>
                <a:cubicBezTo>
                  <a:pt x="21253767" y="7146888"/>
                  <a:pt x="21257655" y="7142957"/>
                  <a:pt x="21255273" y="7143751"/>
                </a:cubicBezTo>
                <a:cubicBezTo>
                  <a:pt x="21247337" y="7132639"/>
                  <a:pt x="21236535" y="7123093"/>
                  <a:pt x="21231463" y="7110415"/>
                </a:cubicBezTo>
                <a:cubicBezTo>
                  <a:pt x="21229599" y="7105755"/>
                  <a:pt x="21232139" y="7099044"/>
                  <a:pt x="21236223" y="7096127"/>
                </a:cubicBezTo>
                <a:cubicBezTo>
                  <a:pt x="21244395" y="7090290"/>
                  <a:pt x="21264799" y="7086604"/>
                  <a:pt x="21264799" y="7086604"/>
                </a:cubicBezTo>
                <a:close/>
                <a:moveTo>
                  <a:pt x="5996017" y="7072317"/>
                </a:moveTo>
                <a:cubicBezTo>
                  <a:pt x="5997211" y="7072553"/>
                  <a:pt x="6029237" y="7077933"/>
                  <a:pt x="6034121" y="7081842"/>
                </a:cubicBezTo>
                <a:cubicBezTo>
                  <a:pt x="6038586" y="7085415"/>
                  <a:pt x="6040468" y="7091364"/>
                  <a:pt x="6043641" y="7096127"/>
                </a:cubicBezTo>
                <a:cubicBezTo>
                  <a:pt x="6038095" y="7129399"/>
                  <a:pt x="6023796" y="7119941"/>
                  <a:pt x="6019827" y="7124700"/>
                </a:cubicBezTo>
                <a:cubicBezTo>
                  <a:pt x="6005546" y="7123115"/>
                  <a:pt x="5985945" y="7131166"/>
                  <a:pt x="5976971" y="7119941"/>
                </a:cubicBezTo>
                <a:cubicBezTo>
                  <a:pt x="5947863" y="7083558"/>
                  <a:pt x="5980109" y="7077618"/>
                  <a:pt x="5996017" y="7072317"/>
                </a:cubicBezTo>
                <a:close/>
                <a:moveTo>
                  <a:pt x="2600363" y="7072317"/>
                </a:moveTo>
                <a:cubicBezTo>
                  <a:pt x="2610878" y="7068375"/>
                  <a:pt x="2622595" y="7075490"/>
                  <a:pt x="2633701" y="7077078"/>
                </a:cubicBezTo>
                <a:cubicBezTo>
                  <a:pt x="2635294" y="7081842"/>
                  <a:pt x="2638471" y="7086346"/>
                  <a:pt x="2638471" y="7091364"/>
                </a:cubicBezTo>
                <a:cubicBezTo>
                  <a:pt x="2638471" y="7100248"/>
                  <a:pt x="2637290" y="7105600"/>
                  <a:pt x="2634325" y="7109625"/>
                </a:cubicBezTo>
                <a:lnTo>
                  <a:pt x="2619841" y="7119644"/>
                </a:lnTo>
                <a:lnTo>
                  <a:pt x="2595602" y="7091364"/>
                </a:lnTo>
                <a:cubicBezTo>
                  <a:pt x="2592893" y="7085406"/>
                  <a:pt x="2594238" y="7074614"/>
                  <a:pt x="2600363" y="7072317"/>
                </a:cubicBezTo>
                <a:close/>
                <a:moveTo>
                  <a:pt x="2567027" y="6986592"/>
                </a:moveTo>
                <a:cubicBezTo>
                  <a:pt x="2575120" y="6986592"/>
                  <a:pt x="2582903" y="6989766"/>
                  <a:pt x="2590843" y="6991353"/>
                </a:cubicBezTo>
                <a:cubicBezTo>
                  <a:pt x="2587146" y="7017252"/>
                  <a:pt x="2594462" y="7025146"/>
                  <a:pt x="2571788" y="7034215"/>
                </a:cubicBezTo>
                <a:cubicBezTo>
                  <a:pt x="2568842" y="7035396"/>
                  <a:pt x="2559881" y="7034215"/>
                  <a:pt x="2557507" y="7034215"/>
                </a:cubicBezTo>
                <a:cubicBezTo>
                  <a:pt x="2555912" y="7019927"/>
                  <a:pt x="2549923" y="7005448"/>
                  <a:pt x="2552739" y="6991353"/>
                </a:cubicBezTo>
                <a:cubicBezTo>
                  <a:pt x="2553728" y="6986428"/>
                  <a:pt x="2562007" y="6986592"/>
                  <a:pt x="2567027" y="6986592"/>
                </a:cubicBezTo>
                <a:close/>
                <a:moveTo>
                  <a:pt x="20764739" y="6953251"/>
                </a:moveTo>
                <a:cubicBezTo>
                  <a:pt x="20775963" y="6953251"/>
                  <a:pt x="20786963" y="6956427"/>
                  <a:pt x="20798075" y="6958014"/>
                </a:cubicBezTo>
                <a:lnTo>
                  <a:pt x="20826651" y="6967542"/>
                </a:lnTo>
                <a:lnTo>
                  <a:pt x="20840939" y="6972303"/>
                </a:lnTo>
                <a:cubicBezTo>
                  <a:pt x="20863579" y="6987396"/>
                  <a:pt x="20849795" y="6980017"/>
                  <a:pt x="20883799" y="6991353"/>
                </a:cubicBezTo>
                <a:lnTo>
                  <a:pt x="20898087" y="6996117"/>
                </a:lnTo>
                <a:cubicBezTo>
                  <a:pt x="20899675" y="7000878"/>
                  <a:pt x="20900411" y="7006015"/>
                  <a:pt x="20902851" y="7010404"/>
                </a:cubicBezTo>
                <a:cubicBezTo>
                  <a:pt x="20908411" y="7020409"/>
                  <a:pt x="20918279" y="7028118"/>
                  <a:pt x="20921899" y="7038976"/>
                </a:cubicBezTo>
                <a:cubicBezTo>
                  <a:pt x="20923491" y="7043740"/>
                  <a:pt x="20925535" y="7048374"/>
                  <a:pt x="20926663" y="7053266"/>
                </a:cubicBezTo>
                <a:cubicBezTo>
                  <a:pt x="20930303" y="7069040"/>
                  <a:pt x="20931067" y="7085531"/>
                  <a:pt x="20936187" y="7100892"/>
                </a:cubicBezTo>
                <a:cubicBezTo>
                  <a:pt x="20937775" y="7105653"/>
                  <a:pt x="20937815" y="7111257"/>
                  <a:pt x="20940951" y="7115179"/>
                </a:cubicBezTo>
                <a:cubicBezTo>
                  <a:pt x="20950047" y="7126549"/>
                  <a:pt x="20958023" y="7123714"/>
                  <a:pt x="20969525" y="7129466"/>
                </a:cubicBezTo>
                <a:cubicBezTo>
                  <a:pt x="20974647" y="7132026"/>
                  <a:pt x="20978159" y="7138101"/>
                  <a:pt x="20983815" y="7138991"/>
                </a:cubicBezTo>
                <a:cubicBezTo>
                  <a:pt x="21008951" y="7142957"/>
                  <a:pt x="21034613" y="7142166"/>
                  <a:pt x="21060013" y="7143751"/>
                </a:cubicBezTo>
                <a:lnTo>
                  <a:pt x="21102875" y="7158041"/>
                </a:lnTo>
                <a:lnTo>
                  <a:pt x="21117163" y="7162802"/>
                </a:lnTo>
                <a:cubicBezTo>
                  <a:pt x="21121927" y="7161214"/>
                  <a:pt x="21126835" y="7160017"/>
                  <a:pt x="21131451" y="7158041"/>
                </a:cubicBezTo>
                <a:cubicBezTo>
                  <a:pt x="21172655" y="7140384"/>
                  <a:pt x="21131275" y="7154923"/>
                  <a:pt x="21164787" y="7143751"/>
                </a:cubicBezTo>
                <a:cubicBezTo>
                  <a:pt x="21169551" y="7146928"/>
                  <a:pt x="21177687" y="7147725"/>
                  <a:pt x="21179075" y="7153278"/>
                </a:cubicBezTo>
                <a:cubicBezTo>
                  <a:pt x="21181823" y="7164273"/>
                  <a:pt x="21167843" y="7201269"/>
                  <a:pt x="21164787" y="7210428"/>
                </a:cubicBezTo>
                <a:lnTo>
                  <a:pt x="21160023" y="7224716"/>
                </a:lnTo>
                <a:cubicBezTo>
                  <a:pt x="21161615" y="7229475"/>
                  <a:pt x="21162351" y="7234616"/>
                  <a:pt x="21164787" y="7239003"/>
                </a:cubicBezTo>
                <a:cubicBezTo>
                  <a:pt x="21170347" y="7249011"/>
                  <a:pt x="21183839" y="7267577"/>
                  <a:pt x="21183839" y="7267577"/>
                </a:cubicBezTo>
                <a:cubicBezTo>
                  <a:pt x="21181447" y="7277136"/>
                  <a:pt x="21179415" y="7294340"/>
                  <a:pt x="21169551" y="7300914"/>
                </a:cubicBezTo>
                <a:cubicBezTo>
                  <a:pt x="21164103" y="7304546"/>
                  <a:pt x="21156769" y="7303797"/>
                  <a:pt x="21150499" y="7305677"/>
                </a:cubicBezTo>
                <a:cubicBezTo>
                  <a:pt x="21140883" y="7308563"/>
                  <a:pt x="21131451" y="7312029"/>
                  <a:pt x="21121927" y="7315201"/>
                </a:cubicBezTo>
                <a:lnTo>
                  <a:pt x="21107639" y="7319965"/>
                </a:lnTo>
                <a:lnTo>
                  <a:pt x="21093351" y="7324729"/>
                </a:lnTo>
                <a:cubicBezTo>
                  <a:pt x="21088587" y="7327902"/>
                  <a:pt x="21084293" y="7331929"/>
                  <a:pt x="21079063" y="7334252"/>
                </a:cubicBezTo>
                <a:cubicBezTo>
                  <a:pt x="21055755" y="7344611"/>
                  <a:pt x="21052747" y="7342148"/>
                  <a:pt x="21031439" y="7348542"/>
                </a:cubicBezTo>
                <a:cubicBezTo>
                  <a:pt x="21021821" y="7351425"/>
                  <a:pt x="21012387" y="7354890"/>
                  <a:pt x="21002863" y="7358066"/>
                </a:cubicBezTo>
                <a:lnTo>
                  <a:pt x="20988575" y="7362827"/>
                </a:lnTo>
                <a:cubicBezTo>
                  <a:pt x="20985399" y="7367591"/>
                  <a:pt x="20983099" y="7373069"/>
                  <a:pt x="20979051" y="7377116"/>
                </a:cubicBezTo>
                <a:cubicBezTo>
                  <a:pt x="20950419" y="7405751"/>
                  <a:pt x="20976195" y="7355205"/>
                  <a:pt x="20936187" y="7415216"/>
                </a:cubicBezTo>
                <a:cubicBezTo>
                  <a:pt x="20933015" y="7419976"/>
                  <a:pt x="20931519" y="7426470"/>
                  <a:pt x="20926663" y="7429504"/>
                </a:cubicBezTo>
                <a:cubicBezTo>
                  <a:pt x="20918151" y="7434824"/>
                  <a:pt x="20898087" y="7439027"/>
                  <a:pt x="20898087" y="7439027"/>
                </a:cubicBezTo>
                <a:cubicBezTo>
                  <a:pt x="20888675" y="7435891"/>
                  <a:pt x="20876227" y="7433134"/>
                  <a:pt x="20869515" y="7424740"/>
                </a:cubicBezTo>
                <a:cubicBezTo>
                  <a:pt x="20866379" y="7420821"/>
                  <a:pt x="20868303" y="7414003"/>
                  <a:pt x="20864751" y="7410453"/>
                </a:cubicBezTo>
                <a:cubicBezTo>
                  <a:pt x="20848375" y="7394077"/>
                  <a:pt x="20839855" y="7392630"/>
                  <a:pt x="20821891" y="7386640"/>
                </a:cubicBezTo>
                <a:cubicBezTo>
                  <a:pt x="20817127" y="7383466"/>
                  <a:pt x="20812831" y="7379441"/>
                  <a:pt x="20807601" y="7377116"/>
                </a:cubicBezTo>
                <a:cubicBezTo>
                  <a:pt x="20798427" y="7373038"/>
                  <a:pt x="20779023" y="7367591"/>
                  <a:pt x="20779023" y="7367591"/>
                </a:cubicBezTo>
                <a:cubicBezTo>
                  <a:pt x="20764739" y="7369178"/>
                  <a:pt x="20749675" y="7367439"/>
                  <a:pt x="20736163" y="7372352"/>
                </a:cubicBezTo>
                <a:cubicBezTo>
                  <a:pt x="20730787" y="7374310"/>
                  <a:pt x="20731107" y="7383065"/>
                  <a:pt x="20726639" y="7386640"/>
                </a:cubicBezTo>
                <a:cubicBezTo>
                  <a:pt x="20722719" y="7389775"/>
                  <a:pt x="20717115" y="7389817"/>
                  <a:pt x="20712351" y="7391405"/>
                </a:cubicBezTo>
                <a:cubicBezTo>
                  <a:pt x="20705999" y="7389817"/>
                  <a:pt x="20699571" y="7388521"/>
                  <a:pt x="20693301" y="7386640"/>
                </a:cubicBezTo>
                <a:cubicBezTo>
                  <a:pt x="20683683" y="7383757"/>
                  <a:pt x="20664727" y="7377116"/>
                  <a:pt x="20664727" y="7377116"/>
                </a:cubicBezTo>
                <a:cubicBezTo>
                  <a:pt x="20650439" y="7378702"/>
                  <a:pt x="20635211" y="7376538"/>
                  <a:pt x="20621863" y="7381878"/>
                </a:cubicBezTo>
                <a:cubicBezTo>
                  <a:pt x="20617203" y="7383743"/>
                  <a:pt x="20618319" y="7391296"/>
                  <a:pt x="20617103" y="7396165"/>
                </a:cubicBezTo>
                <a:cubicBezTo>
                  <a:pt x="20615139" y="7404020"/>
                  <a:pt x="20613927" y="7412039"/>
                  <a:pt x="20612339" y="7419976"/>
                </a:cubicBezTo>
                <a:cubicBezTo>
                  <a:pt x="20610751" y="7442202"/>
                  <a:pt x="20610179" y="7464524"/>
                  <a:pt x="20607575" y="7486654"/>
                </a:cubicBezTo>
                <a:cubicBezTo>
                  <a:pt x="20606989" y="7491640"/>
                  <a:pt x="20604031" y="7496071"/>
                  <a:pt x="20602815" y="7500940"/>
                </a:cubicBezTo>
                <a:cubicBezTo>
                  <a:pt x="20600851" y="7508794"/>
                  <a:pt x="20602541" y="7518017"/>
                  <a:pt x="20598051" y="7524752"/>
                </a:cubicBezTo>
                <a:cubicBezTo>
                  <a:pt x="20588159" y="7539589"/>
                  <a:pt x="20590115" y="7524752"/>
                  <a:pt x="20588527" y="7524752"/>
                </a:cubicBezTo>
                <a:cubicBezTo>
                  <a:pt x="20552767" y="7516805"/>
                  <a:pt x="20548819" y="7526302"/>
                  <a:pt x="20536139" y="7500940"/>
                </a:cubicBezTo>
                <a:cubicBezTo>
                  <a:pt x="20533895" y="7496450"/>
                  <a:pt x="20532963" y="7491414"/>
                  <a:pt x="20531375" y="7486654"/>
                </a:cubicBezTo>
                <a:cubicBezTo>
                  <a:pt x="20532963" y="7466015"/>
                  <a:pt x="20532911" y="7445186"/>
                  <a:pt x="20536139" y="7424740"/>
                </a:cubicBezTo>
                <a:cubicBezTo>
                  <a:pt x="20537703" y="7414824"/>
                  <a:pt x="20542487" y="7405689"/>
                  <a:pt x="20545663" y="7396165"/>
                </a:cubicBezTo>
                <a:lnTo>
                  <a:pt x="20550427" y="7381878"/>
                </a:lnTo>
                <a:cubicBezTo>
                  <a:pt x="20552015" y="7377116"/>
                  <a:pt x="20552403" y="7371768"/>
                  <a:pt x="20555187" y="7367591"/>
                </a:cubicBezTo>
                <a:lnTo>
                  <a:pt x="20574239" y="7339016"/>
                </a:lnTo>
                <a:cubicBezTo>
                  <a:pt x="20575827" y="7334252"/>
                  <a:pt x="20576755" y="7329216"/>
                  <a:pt x="20579001" y="7324729"/>
                </a:cubicBezTo>
                <a:cubicBezTo>
                  <a:pt x="20597469" y="7287792"/>
                  <a:pt x="20581315" y="7332072"/>
                  <a:pt x="20593291" y="7296154"/>
                </a:cubicBezTo>
                <a:cubicBezTo>
                  <a:pt x="20590115" y="7286628"/>
                  <a:pt x="20582343" y="7277516"/>
                  <a:pt x="20583763" y="7267577"/>
                </a:cubicBezTo>
                <a:cubicBezTo>
                  <a:pt x="20585351" y="7256467"/>
                  <a:pt x="20583507" y="7244281"/>
                  <a:pt x="20588527" y="7234240"/>
                </a:cubicBezTo>
                <a:cubicBezTo>
                  <a:pt x="20590771" y="7229751"/>
                  <a:pt x="20597815" y="7229954"/>
                  <a:pt x="20602815" y="7229475"/>
                </a:cubicBezTo>
                <a:cubicBezTo>
                  <a:pt x="20631303" y="7226764"/>
                  <a:pt x="20659963" y="7226304"/>
                  <a:pt x="20688539" y="7224716"/>
                </a:cubicBezTo>
                <a:cubicBezTo>
                  <a:pt x="20700507" y="7188806"/>
                  <a:pt x="20684367" y="7233063"/>
                  <a:pt x="20702827" y="7196139"/>
                </a:cubicBezTo>
                <a:cubicBezTo>
                  <a:pt x="20716611" y="7168571"/>
                  <a:pt x="20694795" y="7194650"/>
                  <a:pt x="20721875" y="7167569"/>
                </a:cubicBezTo>
                <a:cubicBezTo>
                  <a:pt x="20731147" y="7139748"/>
                  <a:pt x="20719383" y="7165296"/>
                  <a:pt x="20740927" y="7143751"/>
                </a:cubicBezTo>
                <a:cubicBezTo>
                  <a:pt x="20772671" y="7112006"/>
                  <a:pt x="20726639" y="7145339"/>
                  <a:pt x="20764739" y="7119941"/>
                </a:cubicBezTo>
                <a:lnTo>
                  <a:pt x="20774263" y="7091364"/>
                </a:lnTo>
                <a:lnTo>
                  <a:pt x="20779023" y="7077078"/>
                </a:lnTo>
                <a:cubicBezTo>
                  <a:pt x="20774791" y="7030509"/>
                  <a:pt x="20786227" y="7032278"/>
                  <a:pt x="20759975" y="7010404"/>
                </a:cubicBezTo>
                <a:cubicBezTo>
                  <a:pt x="20755579" y="7006736"/>
                  <a:pt x="20750451" y="7004054"/>
                  <a:pt x="20745687" y="7000878"/>
                </a:cubicBezTo>
                <a:cubicBezTo>
                  <a:pt x="20747275" y="6986592"/>
                  <a:pt x="20745111" y="6971362"/>
                  <a:pt x="20750451" y="6958014"/>
                </a:cubicBezTo>
                <a:cubicBezTo>
                  <a:pt x="20752315" y="6953353"/>
                  <a:pt x="20759719" y="6953251"/>
                  <a:pt x="20764739" y="6953251"/>
                </a:cubicBezTo>
                <a:close/>
                <a:moveTo>
                  <a:pt x="21482157" y="6922986"/>
                </a:moveTo>
                <a:cubicBezTo>
                  <a:pt x="21493425" y="6924079"/>
                  <a:pt x="21506059" y="6928114"/>
                  <a:pt x="21521971" y="6929441"/>
                </a:cubicBezTo>
                <a:cubicBezTo>
                  <a:pt x="21526735" y="6931028"/>
                  <a:pt x="21532339" y="6931068"/>
                  <a:pt x="21536259" y="6934201"/>
                </a:cubicBezTo>
                <a:cubicBezTo>
                  <a:pt x="21544653" y="6940917"/>
                  <a:pt x="21547411" y="6953367"/>
                  <a:pt x="21550547" y="6962776"/>
                </a:cubicBezTo>
                <a:cubicBezTo>
                  <a:pt x="21543519" y="6973321"/>
                  <a:pt x="21537735" y="6984018"/>
                  <a:pt x="21526735" y="6991353"/>
                </a:cubicBezTo>
                <a:cubicBezTo>
                  <a:pt x="21522559" y="6994138"/>
                  <a:pt x="21516937" y="6993870"/>
                  <a:pt x="21512447" y="6996117"/>
                </a:cubicBezTo>
                <a:cubicBezTo>
                  <a:pt x="21507327" y="6998676"/>
                  <a:pt x="21503131" y="7002801"/>
                  <a:pt x="21498159" y="7005640"/>
                </a:cubicBezTo>
                <a:cubicBezTo>
                  <a:pt x="21491995" y="7009164"/>
                  <a:pt x="21485275" y="7011645"/>
                  <a:pt x="21479111" y="7015165"/>
                </a:cubicBezTo>
                <a:cubicBezTo>
                  <a:pt x="21474143" y="7018009"/>
                  <a:pt x="21470327" y="7023118"/>
                  <a:pt x="21464823" y="7024687"/>
                </a:cubicBezTo>
                <a:cubicBezTo>
                  <a:pt x="21458715" y="7026436"/>
                  <a:pt x="21441011" y="7024687"/>
                  <a:pt x="21436247" y="7024687"/>
                </a:cubicBezTo>
                <a:cubicBezTo>
                  <a:pt x="21428311" y="7013579"/>
                  <a:pt x="21416755" y="7004308"/>
                  <a:pt x="21412435" y="6991353"/>
                </a:cubicBezTo>
                <a:cubicBezTo>
                  <a:pt x="21409583" y="6982793"/>
                  <a:pt x="21418887" y="6959522"/>
                  <a:pt x="21426723" y="6953251"/>
                </a:cubicBezTo>
                <a:cubicBezTo>
                  <a:pt x="21430643" y="6950117"/>
                  <a:pt x="21436247" y="6950078"/>
                  <a:pt x="21441011" y="6948491"/>
                </a:cubicBezTo>
                <a:cubicBezTo>
                  <a:pt x="21444185" y="6943728"/>
                  <a:pt x="21446487" y="6938249"/>
                  <a:pt x="21450535" y="6934201"/>
                </a:cubicBezTo>
                <a:cubicBezTo>
                  <a:pt x="21460987" y="6923752"/>
                  <a:pt x="21470889" y="6921898"/>
                  <a:pt x="21482157" y="6922986"/>
                </a:cubicBezTo>
                <a:close/>
                <a:moveTo>
                  <a:pt x="21717235" y="6762751"/>
                </a:moveTo>
                <a:cubicBezTo>
                  <a:pt x="21725267" y="6761749"/>
                  <a:pt x="21733111" y="6765927"/>
                  <a:pt x="21741047" y="6767515"/>
                </a:cubicBezTo>
                <a:cubicBezTo>
                  <a:pt x="21745959" y="6782250"/>
                  <a:pt x="21752223" y="6793613"/>
                  <a:pt x="21741047" y="6810377"/>
                </a:cubicBezTo>
                <a:cubicBezTo>
                  <a:pt x="21738407" y="6814342"/>
                  <a:pt x="21721203" y="6810377"/>
                  <a:pt x="21717235" y="6810377"/>
                </a:cubicBezTo>
                <a:cubicBezTo>
                  <a:pt x="21712471" y="6797678"/>
                  <a:pt x="21702947" y="6785841"/>
                  <a:pt x="21702947" y="6772277"/>
                </a:cubicBezTo>
                <a:cubicBezTo>
                  <a:pt x="21702947" y="6766554"/>
                  <a:pt x="21711555" y="6763462"/>
                  <a:pt x="21717235" y="6762751"/>
                </a:cubicBezTo>
                <a:close/>
                <a:moveTo>
                  <a:pt x="6091269" y="6672267"/>
                </a:moveTo>
                <a:cubicBezTo>
                  <a:pt x="6107147" y="6673852"/>
                  <a:pt x="6123351" y="6673442"/>
                  <a:pt x="6138891" y="6677028"/>
                </a:cubicBezTo>
                <a:cubicBezTo>
                  <a:pt x="6144469" y="6678313"/>
                  <a:pt x="6147949" y="6684228"/>
                  <a:pt x="6153180" y="6686553"/>
                </a:cubicBezTo>
                <a:cubicBezTo>
                  <a:pt x="6162359" y="6690631"/>
                  <a:pt x="6172773" y="6691587"/>
                  <a:pt x="6181755" y="6696078"/>
                </a:cubicBezTo>
                <a:cubicBezTo>
                  <a:pt x="6188103" y="6699253"/>
                  <a:pt x="6194277" y="6702806"/>
                  <a:pt x="6200810" y="6705604"/>
                </a:cubicBezTo>
                <a:cubicBezTo>
                  <a:pt x="6205420" y="6707581"/>
                  <a:pt x="6210602" y="6708121"/>
                  <a:pt x="6215091" y="6710365"/>
                </a:cubicBezTo>
                <a:cubicBezTo>
                  <a:pt x="6252012" y="6728828"/>
                  <a:pt x="6207766" y="6712686"/>
                  <a:pt x="6243666" y="6724653"/>
                </a:cubicBezTo>
                <a:cubicBezTo>
                  <a:pt x="6250881" y="6729458"/>
                  <a:pt x="6266621" y="6737311"/>
                  <a:pt x="6267480" y="6748466"/>
                </a:cubicBezTo>
                <a:cubicBezTo>
                  <a:pt x="6268706" y="6764373"/>
                  <a:pt x="6265657" y="6780408"/>
                  <a:pt x="6262719" y="6796089"/>
                </a:cubicBezTo>
                <a:cubicBezTo>
                  <a:pt x="6259704" y="6812168"/>
                  <a:pt x="6254017" y="6826532"/>
                  <a:pt x="6243666" y="6838952"/>
                </a:cubicBezTo>
                <a:cubicBezTo>
                  <a:pt x="6239354" y="6844126"/>
                  <a:pt x="6234144" y="6848477"/>
                  <a:pt x="6229385" y="6853241"/>
                </a:cubicBezTo>
                <a:cubicBezTo>
                  <a:pt x="6227790" y="6858003"/>
                  <a:pt x="6225142" y="6862539"/>
                  <a:pt x="6224616" y="6867527"/>
                </a:cubicBezTo>
                <a:cubicBezTo>
                  <a:pt x="6221952" y="6892838"/>
                  <a:pt x="6225101" y="6918823"/>
                  <a:pt x="6219852" y="6943728"/>
                </a:cubicBezTo>
                <a:cubicBezTo>
                  <a:pt x="6218465" y="6950320"/>
                  <a:pt x="6211176" y="6954281"/>
                  <a:pt x="6205569" y="6958014"/>
                </a:cubicBezTo>
                <a:cubicBezTo>
                  <a:pt x="6201389" y="6960802"/>
                  <a:pt x="6197631" y="6969923"/>
                  <a:pt x="6196041" y="6972303"/>
                </a:cubicBezTo>
                <a:cubicBezTo>
                  <a:pt x="6183342" y="6964366"/>
                  <a:pt x="6170884" y="6956037"/>
                  <a:pt x="6157941" y="6948491"/>
                </a:cubicBezTo>
                <a:cubicBezTo>
                  <a:pt x="6151816" y="6944914"/>
                  <a:pt x="6144983" y="6942620"/>
                  <a:pt x="6138891" y="6938963"/>
                </a:cubicBezTo>
                <a:cubicBezTo>
                  <a:pt x="6129079" y="6933074"/>
                  <a:pt x="6119844" y="6926265"/>
                  <a:pt x="6110316" y="6919915"/>
                </a:cubicBezTo>
                <a:lnTo>
                  <a:pt x="6096030" y="6910391"/>
                </a:lnTo>
                <a:cubicBezTo>
                  <a:pt x="6091269" y="6907213"/>
                  <a:pt x="6087171" y="6902675"/>
                  <a:pt x="6081741" y="6900865"/>
                </a:cubicBezTo>
                <a:lnTo>
                  <a:pt x="6067455" y="6896103"/>
                </a:lnTo>
                <a:cubicBezTo>
                  <a:pt x="6064278" y="6891342"/>
                  <a:pt x="6062396" y="6885392"/>
                  <a:pt x="6057935" y="6881816"/>
                </a:cubicBezTo>
                <a:cubicBezTo>
                  <a:pt x="6054007" y="6878679"/>
                  <a:pt x="6047192" y="6880602"/>
                  <a:pt x="6043641" y="6877052"/>
                </a:cubicBezTo>
                <a:cubicBezTo>
                  <a:pt x="6040095" y="6873503"/>
                  <a:pt x="6041123" y="6867256"/>
                  <a:pt x="6038880" y="6862767"/>
                </a:cubicBezTo>
                <a:cubicBezTo>
                  <a:pt x="6036318" y="6857647"/>
                  <a:pt x="6032530" y="6853241"/>
                  <a:pt x="6029360" y="6848477"/>
                </a:cubicBezTo>
                <a:cubicBezTo>
                  <a:pt x="6015517" y="6806970"/>
                  <a:pt x="6021455" y="6830586"/>
                  <a:pt x="6029360" y="6743702"/>
                </a:cubicBezTo>
                <a:cubicBezTo>
                  <a:pt x="6029811" y="6738704"/>
                  <a:pt x="6031870" y="6733906"/>
                  <a:pt x="6034121" y="6729413"/>
                </a:cubicBezTo>
                <a:cubicBezTo>
                  <a:pt x="6036677" y="6724297"/>
                  <a:pt x="6040468" y="6719891"/>
                  <a:pt x="6043641" y="6715128"/>
                </a:cubicBezTo>
                <a:cubicBezTo>
                  <a:pt x="6045228" y="6710365"/>
                  <a:pt x="6045618" y="6705019"/>
                  <a:pt x="6048402" y="6700842"/>
                </a:cubicBezTo>
                <a:cubicBezTo>
                  <a:pt x="6053668" y="6692942"/>
                  <a:pt x="6068193" y="6681419"/>
                  <a:pt x="6076977" y="6677028"/>
                </a:cubicBezTo>
                <a:cubicBezTo>
                  <a:pt x="6081469" y="6674783"/>
                  <a:pt x="6086510" y="6673852"/>
                  <a:pt x="6091269" y="6672267"/>
                </a:cubicBezTo>
                <a:close/>
                <a:moveTo>
                  <a:pt x="21852295" y="6648747"/>
                </a:moveTo>
                <a:cubicBezTo>
                  <a:pt x="21859027" y="6650089"/>
                  <a:pt x="21865967" y="6653716"/>
                  <a:pt x="21869619" y="6657974"/>
                </a:cubicBezTo>
                <a:cubicBezTo>
                  <a:pt x="21875905" y="6665309"/>
                  <a:pt x="21871035" y="6679136"/>
                  <a:pt x="21864857" y="6686553"/>
                </a:cubicBezTo>
                <a:cubicBezTo>
                  <a:pt x="21860791" y="6691429"/>
                  <a:pt x="21852951" y="6690520"/>
                  <a:pt x="21850571" y="6691317"/>
                </a:cubicBezTo>
                <a:cubicBezTo>
                  <a:pt x="21845807" y="6678617"/>
                  <a:pt x="21829567" y="6664992"/>
                  <a:pt x="21836283" y="6653216"/>
                </a:cubicBezTo>
                <a:cubicBezTo>
                  <a:pt x="21839063" y="6648343"/>
                  <a:pt x="21845571" y="6647402"/>
                  <a:pt x="21852295" y="6648747"/>
                </a:cubicBezTo>
                <a:close/>
                <a:moveTo>
                  <a:pt x="21955343" y="6515104"/>
                </a:moveTo>
                <a:cubicBezTo>
                  <a:pt x="21964863" y="6516692"/>
                  <a:pt x="21975275" y="6515549"/>
                  <a:pt x="21983919" y="6519865"/>
                </a:cubicBezTo>
                <a:cubicBezTo>
                  <a:pt x="21991303" y="6523560"/>
                  <a:pt x="21995947" y="6541676"/>
                  <a:pt x="21998205" y="6548440"/>
                </a:cubicBezTo>
                <a:cubicBezTo>
                  <a:pt x="21992195" y="6578480"/>
                  <a:pt x="21974391" y="6572253"/>
                  <a:pt x="21969631" y="6577015"/>
                </a:cubicBezTo>
                <a:cubicBezTo>
                  <a:pt x="21946429" y="6549952"/>
                  <a:pt x="21933459" y="6554104"/>
                  <a:pt x="21945815" y="6529391"/>
                </a:cubicBezTo>
                <a:cubicBezTo>
                  <a:pt x="21948379" y="6524271"/>
                  <a:pt x="21952167" y="6519865"/>
                  <a:pt x="21955343" y="6515104"/>
                </a:cubicBezTo>
                <a:close/>
                <a:moveTo>
                  <a:pt x="22188695" y="6334129"/>
                </a:moveTo>
                <a:cubicBezTo>
                  <a:pt x="22194779" y="6331696"/>
                  <a:pt x="22201399" y="6337302"/>
                  <a:pt x="22207751" y="6338890"/>
                </a:cubicBezTo>
                <a:cubicBezTo>
                  <a:pt x="22212511" y="6342064"/>
                  <a:pt x="22218463" y="6343947"/>
                  <a:pt x="22222039" y="6348415"/>
                </a:cubicBezTo>
                <a:cubicBezTo>
                  <a:pt x="22226799" y="6354369"/>
                  <a:pt x="22229975" y="6371037"/>
                  <a:pt x="22222039" y="6376990"/>
                </a:cubicBezTo>
                <a:cubicBezTo>
                  <a:pt x="22218227" y="6379850"/>
                  <a:pt x="22206163" y="6384929"/>
                  <a:pt x="22202991" y="6386517"/>
                </a:cubicBezTo>
                <a:cubicBezTo>
                  <a:pt x="22196633" y="6373815"/>
                  <a:pt x="22187671" y="6362113"/>
                  <a:pt x="22183935" y="6348415"/>
                </a:cubicBezTo>
                <a:cubicBezTo>
                  <a:pt x="22182619" y="6343573"/>
                  <a:pt x="22184039" y="6335991"/>
                  <a:pt x="22188695" y="6334129"/>
                </a:cubicBezTo>
                <a:close/>
                <a:moveTo>
                  <a:pt x="22261519" y="6218841"/>
                </a:moveTo>
                <a:cubicBezTo>
                  <a:pt x="22267227" y="6220756"/>
                  <a:pt x="22273443" y="6223797"/>
                  <a:pt x="22279003" y="6224589"/>
                </a:cubicBezTo>
                <a:cubicBezTo>
                  <a:pt x="22291879" y="6243899"/>
                  <a:pt x="22297627" y="6245782"/>
                  <a:pt x="22283771" y="6276978"/>
                </a:cubicBezTo>
                <a:cubicBezTo>
                  <a:pt x="22281207" y="6282744"/>
                  <a:pt x="22267895" y="6288885"/>
                  <a:pt x="22264899" y="6291266"/>
                </a:cubicBezTo>
                <a:cubicBezTo>
                  <a:pt x="22255223" y="6277720"/>
                  <a:pt x="22219175" y="6243169"/>
                  <a:pt x="22245845" y="6219829"/>
                </a:cubicBezTo>
                <a:cubicBezTo>
                  <a:pt x="22250073" y="6216134"/>
                  <a:pt x="22255625" y="6216926"/>
                  <a:pt x="22261519" y="6218841"/>
                </a:cubicBezTo>
                <a:close/>
                <a:moveTo>
                  <a:pt x="5195915" y="6172202"/>
                </a:moveTo>
                <a:cubicBezTo>
                  <a:pt x="5203853" y="6173790"/>
                  <a:pt x="5212706" y="6172950"/>
                  <a:pt x="5219729" y="6176965"/>
                </a:cubicBezTo>
                <a:cubicBezTo>
                  <a:pt x="5224697" y="6179805"/>
                  <a:pt x="5228966" y="6185535"/>
                  <a:pt x="5229253" y="6191253"/>
                </a:cubicBezTo>
                <a:cubicBezTo>
                  <a:pt x="5230587" y="6217881"/>
                  <a:pt x="5245625" y="6269934"/>
                  <a:pt x="5210209" y="6281741"/>
                </a:cubicBezTo>
                <a:cubicBezTo>
                  <a:pt x="5205687" y="6283247"/>
                  <a:pt x="5202271" y="6289677"/>
                  <a:pt x="5200678" y="6291266"/>
                </a:cubicBezTo>
                <a:cubicBezTo>
                  <a:pt x="5191154" y="6280153"/>
                  <a:pt x="5180503" y="6269919"/>
                  <a:pt x="5172103" y="6257927"/>
                </a:cubicBezTo>
                <a:cubicBezTo>
                  <a:pt x="5163099" y="6245059"/>
                  <a:pt x="5168814" y="6228240"/>
                  <a:pt x="5172103" y="6215065"/>
                </a:cubicBezTo>
                <a:cubicBezTo>
                  <a:pt x="5179875" y="6183987"/>
                  <a:pt x="5177134" y="6190984"/>
                  <a:pt x="5195915" y="6172202"/>
                </a:cubicBezTo>
                <a:close/>
                <a:moveTo>
                  <a:pt x="5896007" y="6134104"/>
                </a:moveTo>
                <a:cubicBezTo>
                  <a:pt x="5908704" y="6135691"/>
                  <a:pt x="5922413" y="6133669"/>
                  <a:pt x="5934102" y="6138864"/>
                </a:cubicBezTo>
                <a:cubicBezTo>
                  <a:pt x="5938691" y="6140905"/>
                  <a:pt x="5938867" y="6148132"/>
                  <a:pt x="5938867" y="6153152"/>
                </a:cubicBezTo>
                <a:cubicBezTo>
                  <a:pt x="5938867" y="6167081"/>
                  <a:pt x="5937967" y="6223562"/>
                  <a:pt x="5924580" y="6243640"/>
                </a:cubicBezTo>
                <a:lnTo>
                  <a:pt x="5915054" y="6257927"/>
                </a:lnTo>
                <a:lnTo>
                  <a:pt x="5900766" y="6300792"/>
                </a:lnTo>
                <a:cubicBezTo>
                  <a:pt x="5899184" y="6305554"/>
                  <a:pt x="5897220" y="6310206"/>
                  <a:pt x="5896007" y="6315077"/>
                </a:cubicBezTo>
                <a:cubicBezTo>
                  <a:pt x="5894417" y="6321428"/>
                  <a:pt x="5894492" y="6328445"/>
                  <a:pt x="5891246" y="6334129"/>
                </a:cubicBezTo>
                <a:cubicBezTo>
                  <a:pt x="5887905" y="6339975"/>
                  <a:pt x="5881717" y="6343652"/>
                  <a:pt x="5876952" y="6348415"/>
                </a:cubicBezTo>
                <a:cubicBezTo>
                  <a:pt x="5865630" y="6382385"/>
                  <a:pt x="5881685" y="6341315"/>
                  <a:pt x="5857904" y="6376990"/>
                </a:cubicBezTo>
                <a:cubicBezTo>
                  <a:pt x="5855117" y="6381169"/>
                  <a:pt x="5855387" y="6386787"/>
                  <a:pt x="5853142" y="6391278"/>
                </a:cubicBezTo>
                <a:cubicBezTo>
                  <a:pt x="5850587" y="6396397"/>
                  <a:pt x="5846180" y="6400445"/>
                  <a:pt x="5843616" y="6405566"/>
                </a:cubicBezTo>
                <a:cubicBezTo>
                  <a:pt x="5841372" y="6410053"/>
                  <a:pt x="5841298" y="6415465"/>
                  <a:pt x="5838857" y="6419853"/>
                </a:cubicBezTo>
                <a:cubicBezTo>
                  <a:pt x="5833293" y="6429859"/>
                  <a:pt x="5831137" y="6446809"/>
                  <a:pt x="5819802" y="6448427"/>
                </a:cubicBezTo>
                <a:lnTo>
                  <a:pt x="5786466" y="6453190"/>
                </a:lnTo>
                <a:cubicBezTo>
                  <a:pt x="5765831" y="6451604"/>
                  <a:pt x="5745099" y="6450994"/>
                  <a:pt x="5724557" y="6448427"/>
                </a:cubicBezTo>
                <a:cubicBezTo>
                  <a:pt x="5719572" y="6447804"/>
                  <a:pt x="5700743" y="6452398"/>
                  <a:pt x="5695982" y="6453190"/>
                </a:cubicBezTo>
                <a:cubicBezTo>
                  <a:pt x="5689628" y="6440488"/>
                  <a:pt x="5680665" y="6428790"/>
                  <a:pt x="5676927" y="6415088"/>
                </a:cubicBezTo>
                <a:cubicBezTo>
                  <a:pt x="5675606" y="6410249"/>
                  <a:pt x="5679715" y="6405416"/>
                  <a:pt x="5681690" y="6400802"/>
                </a:cubicBezTo>
                <a:cubicBezTo>
                  <a:pt x="5684489" y="6394278"/>
                  <a:pt x="5688426" y="6388278"/>
                  <a:pt x="5691221" y="6381753"/>
                </a:cubicBezTo>
                <a:cubicBezTo>
                  <a:pt x="5693200" y="6377139"/>
                  <a:pt x="5693200" y="6371643"/>
                  <a:pt x="5695982" y="6367466"/>
                </a:cubicBezTo>
                <a:cubicBezTo>
                  <a:pt x="5703313" y="6356466"/>
                  <a:pt x="5714014" y="6350682"/>
                  <a:pt x="5724557" y="6343652"/>
                </a:cubicBezTo>
                <a:cubicBezTo>
                  <a:pt x="5742151" y="6317255"/>
                  <a:pt x="5724011" y="6338136"/>
                  <a:pt x="5748371" y="6324604"/>
                </a:cubicBezTo>
                <a:cubicBezTo>
                  <a:pt x="5758372" y="6319042"/>
                  <a:pt x="5776946" y="6305554"/>
                  <a:pt x="5776946" y="6305554"/>
                </a:cubicBezTo>
                <a:cubicBezTo>
                  <a:pt x="5780117" y="6300792"/>
                  <a:pt x="5782803" y="6295661"/>
                  <a:pt x="5786466" y="6291266"/>
                </a:cubicBezTo>
                <a:cubicBezTo>
                  <a:pt x="5817022" y="6254598"/>
                  <a:pt x="5786630" y="6298163"/>
                  <a:pt x="5810282" y="6262691"/>
                </a:cubicBezTo>
                <a:cubicBezTo>
                  <a:pt x="5811866" y="6256340"/>
                  <a:pt x="5813623" y="6250031"/>
                  <a:pt x="5815041" y="6243640"/>
                </a:cubicBezTo>
                <a:cubicBezTo>
                  <a:pt x="5816802" y="6235737"/>
                  <a:pt x="5816453" y="6227197"/>
                  <a:pt x="5819802" y="6219829"/>
                </a:cubicBezTo>
                <a:cubicBezTo>
                  <a:pt x="5824541" y="6209406"/>
                  <a:pt x="5832503" y="6200778"/>
                  <a:pt x="5838857" y="6191253"/>
                </a:cubicBezTo>
                <a:lnTo>
                  <a:pt x="5857904" y="6162678"/>
                </a:lnTo>
                <a:cubicBezTo>
                  <a:pt x="5861080" y="6157916"/>
                  <a:pt x="5862671" y="6151566"/>
                  <a:pt x="5867432" y="6148391"/>
                </a:cubicBezTo>
                <a:cubicBezTo>
                  <a:pt x="5885900" y="6136081"/>
                  <a:pt x="5876285" y="6140677"/>
                  <a:pt x="5896007" y="6134104"/>
                </a:cubicBezTo>
                <a:close/>
                <a:moveTo>
                  <a:pt x="22412351" y="6096001"/>
                </a:moveTo>
                <a:cubicBezTo>
                  <a:pt x="22451559" y="6100905"/>
                  <a:pt x="22463635" y="6089515"/>
                  <a:pt x="22445687" y="6138864"/>
                </a:cubicBezTo>
                <a:cubicBezTo>
                  <a:pt x="22443387" y="6145196"/>
                  <a:pt x="22437291" y="6149884"/>
                  <a:pt x="22431399" y="6153152"/>
                </a:cubicBezTo>
                <a:cubicBezTo>
                  <a:pt x="22422627" y="6158030"/>
                  <a:pt x="22402831" y="6162678"/>
                  <a:pt x="22402831" y="6162678"/>
                </a:cubicBezTo>
                <a:lnTo>
                  <a:pt x="22374255" y="6181727"/>
                </a:lnTo>
                <a:cubicBezTo>
                  <a:pt x="22358645" y="6192132"/>
                  <a:pt x="22366317" y="6193635"/>
                  <a:pt x="22364727" y="6196017"/>
                </a:cubicBezTo>
                <a:cubicBezTo>
                  <a:pt x="22343531" y="6193660"/>
                  <a:pt x="22317107" y="6203855"/>
                  <a:pt x="22317107" y="6176965"/>
                </a:cubicBezTo>
                <a:cubicBezTo>
                  <a:pt x="22317107" y="6171945"/>
                  <a:pt x="22319623" y="6167167"/>
                  <a:pt x="22321867" y="6162678"/>
                </a:cubicBezTo>
                <a:cubicBezTo>
                  <a:pt x="22330731" y="6144943"/>
                  <a:pt x="22332519" y="6149899"/>
                  <a:pt x="22345679" y="6134104"/>
                </a:cubicBezTo>
                <a:cubicBezTo>
                  <a:pt x="22349343" y="6129705"/>
                  <a:pt x="22350735" y="6123391"/>
                  <a:pt x="22355199" y="6119814"/>
                </a:cubicBezTo>
                <a:cubicBezTo>
                  <a:pt x="22359123" y="6116681"/>
                  <a:pt x="22365001" y="6117297"/>
                  <a:pt x="22369487" y="6115052"/>
                </a:cubicBezTo>
                <a:cubicBezTo>
                  <a:pt x="22374611" y="6112495"/>
                  <a:pt x="22378545" y="6107854"/>
                  <a:pt x="22383775" y="6105527"/>
                </a:cubicBezTo>
                <a:cubicBezTo>
                  <a:pt x="22392955" y="6101450"/>
                  <a:pt x="22412351" y="6096001"/>
                  <a:pt x="22412351" y="6096001"/>
                </a:cubicBezTo>
                <a:close/>
                <a:moveTo>
                  <a:pt x="24972991" y="5856292"/>
                </a:moveTo>
                <a:cubicBezTo>
                  <a:pt x="24982847" y="5857386"/>
                  <a:pt x="25002555" y="5855147"/>
                  <a:pt x="25011091" y="5865815"/>
                </a:cubicBezTo>
                <a:cubicBezTo>
                  <a:pt x="25013179" y="5868430"/>
                  <a:pt x="25013207" y="5872166"/>
                  <a:pt x="25014263" y="5875341"/>
                </a:cubicBezTo>
                <a:cubicBezTo>
                  <a:pt x="25012147" y="5879572"/>
                  <a:pt x="25011263" y="5884695"/>
                  <a:pt x="25007915" y="5888040"/>
                </a:cubicBezTo>
                <a:cubicBezTo>
                  <a:pt x="25005547" y="5890409"/>
                  <a:pt x="25001383" y="5889722"/>
                  <a:pt x="24998391" y="5891217"/>
                </a:cubicBezTo>
                <a:cubicBezTo>
                  <a:pt x="24994975" y="5892924"/>
                  <a:pt x="24992279" y="5895860"/>
                  <a:pt x="24988863" y="5897566"/>
                </a:cubicBezTo>
                <a:cubicBezTo>
                  <a:pt x="24981175" y="5901409"/>
                  <a:pt x="24975635" y="5900213"/>
                  <a:pt x="24972991" y="5900741"/>
                </a:cubicBezTo>
                <a:cubicBezTo>
                  <a:pt x="24965583" y="5895448"/>
                  <a:pt x="24955447" y="5892672"/>
                  <a:pt x="24950763" y="5884867"/>
                </a:cubicBezTo>
                <a:cubicBezTo>
                  <a:pt x="24948199" y="5880587"/>
                  <a:pt x="24955535" y="5862634"/>
                  <a:pt x="24960291" y="5859465"/>
                </a:cubicBezTo>
                <a:cubicBezTo>
                  <a:pt x="24963919" y="5857045"/>
                  <a:pt x="24968755" y="5857349"/>
                  <a:pt x="24972991" y="5856292"/>
                </a:cubicBezTo>
                <a:close/>
                <a:moveTo>
                  <a:pt x="2043555" y="5847804"/>
                </a:moveTo>
                <a:cubicBezTo>
                  <a:pt x="2058873" y="5847530"/>
                  <a:pt x="2075336" y="5860282"/>
                  <a:pt x="2086015" y="5867403"/>
                </a:cubicBezTo>
                <a:cubicBezTo>
                  <a:pt x="2089193" y="5876930"/>
                  <a:pt x="2095539" y="5886453"/>
                  <a:pt x="2086015" y="5895978"/>
                </a:cubicBezTo>
                <a:cubicBezTo>
                  <a:pt x="2082469" y="5899527"/>
                  <a:pt x="2076495" y="5899152"/>
                  <a:pt x="2071725" y="5900741"/>
                </a:cubicBezTo>
                <a:cubicBezTo>
                  <a:pt x="2038727" y="5895240"/>
                  <a:pt x="2032044" y="5896771"/>
                  <a:pt x="2024105" y="5895978"/>
                </a:cubicBezTo>
                <a:cubicBezTo>
                  <a:pt x="2025688" y="5881691"/>
                  <a:pt x="2017640" y="5862097"/>
                  <a:pt x="2028865" y="5853115"/>
                </a:cubicBezTo>
                <a:cubicBezTo>
                  <a:pt x="2033462" y="5849437"/>
                  <a:pt x="2038441" y="5847898"/>
                  <a:pt x="2043555" y="5847804"/>
                </a:cubicBezTo>
                <a:close/>
                <a:moveTo>
                  <a:pt x="25217463" y="5846766"/>
                </a:moveTo>
                <a:cubicBezTo>
                  <a:pt x="25221699" y="5847824"/>
                  <a:pt x="25226879" y="5847068"/>
                  <a:pt x="25230163" y="5849940"/>
                </a:cubicBezTo>
                <a:cubicBezTo>
                  <a:pt x="25240439" y="5858930"/>
                  <a:pt x="25242327" y="5867382"/>
                  <a:pt x="25246039" y="5878517"/>
                </a:cubicBezTo>
                <a:lnTo>
                  <a:pt x="25239691" y="5897566"/>
                </a:lnTo>
                <a:cubicBezTo>
                  <a:pt x="25230163" y="5896508"/>
                  <a:pt x="25220123" y="5897666"/>
                  <a:pt x="25211115" y="5894390"/>
                </a:cubicBezTo>
                <a:cubicBezTo>
                  <a:pt x="25207527" y="5893083"/>
                  <a:pt x="25207463" y="5887565"/>
                  <a:pt x="25204763" y="5884867"/>
                </a:cubicBezTo>
                <a:cubicBezTo>
                  <a:pt x="25202067" y="5882167"/>
                  <a:pt x="25198415" y="5880632"/>
                  <a:pt x="25195239" y="5878517"/>
                </a:cubicBezTo>
                <a:cubicBezTo>
                  <a:pt x="25197891" y="5862605"/>
                  <a:pt x="25194743" y="5858737"/>
                  <a:pt x="25207939" y="5849940"/>
                </a:cubicBezTo>
                <a:cubicBezTo>
                  <a:pt x="25210723" y="5848085"/>
                  <a:pt x="25214291" y="5847824"/>
                  <a:pt x="25217463" y="5846766"/>
                </a:cubicBezTo>
                <a:close/>
                <a:moveTo>
                  <a:pt x="25309539" y="5821367"/>
                </a:moveTo>
                <a:cubicBezTo>
                  <a:pt x="25316639" y="5823142"/>
                  <a:pt x="25336651" y="5827798"/>
                  <a:pt x="25341291" y="5830889"/>
                </a:cubicBezTo>
                <a:lnTo>
                  <a:pt x="25350815" y="5837240"/>
                </a:lnTo>
                <a:cubicBezTo>
                  <a:pt x="25349755" y="5843590"/>
                  <a:pt x="25350835" y="5850702"/>
                  <a:pt x="25347639" y="5856292"/>
                </a:cubicBezTo>
                <a:cubicBezTo>
                  <a:pt x="25345251" y="5860468"/>
                  <a:pt x="25342347" y="5861584"/>
                  <a:pt x="25341291" y="5862640"/>
                </a:cubicBezTo>
                <a:cubicBezTo>
                  <a:pt x="25331763" y="5861584"/>
                  <a:pt x="25322011" y="5861788"/>
                  <a:pt x="25312715" y="5859465"/>
                </a:cubicBezTo>
                <a:cubicBezTo>
                  <a:pt x="25309011" y="5858540"/>
                  <a:pt x="25306603" y="5854823"/>
                  <a:pt x="25303191" y="5853115"/>
                </a:cubicBezTo>
                <a:cubicBezTo>
                  <a:pt x="25300195" y="5851619"/>
                  <a:pt x="25296839" y="5851001"/>
                  <a:pt x="25293663" y="5849940"/>
                </a:cubicBezTo>
                <a:cubicBezTo>
                  <a:pt x="25291547" y="5846766"/>
                  <a:pt x="25287943" y="5844179"/>
                  <a:pt x="25287315" y="5840416"/>
                </a:cubicBezTo>
                <a:cubicBezTo>
                  <a:pt x="25286763" y="5837114"/>
                  <a:pt x="25288399" y="5833504"/>
                  <a:pt x="25290491" y="5830889"/>
                </a:cubicBezTo>
                <a:cubicBezTo>
                  <a:pt x="25294967" y="5825297"/>
                  <a:pt x="25303263" y="5823459"/>
                  <a:pt x="25309539" y="5821367"/>
                </a:cubicBezTo>
                <a:close/>
                <a:moveTo>
                  <a:pt x="24760263" y="5815017"/>
                </a:moveTo>
                <a:cubicBezTo>
                  <a:pt x="24768871" y="5816737"/>
                  <a:pt x="24779435" y="5816753"/>
                  <a:pt x="24785663" y="5824540"/>
                </a:cubicBezTo>
                <a:cubicBezTo>
                  <a:pt x="24787755" y="5827154"/>
                  <a:pt x="24787783" y="5830889"/>
                  <a:pt x="24788839" y="5834067"/>
                </a:cubicBezTo>
                <a:cubicBezTo>
                  <a:pt x="24785407" y="5847793"/>
                  <a:pt x="24785663" y="5842402"/>
                  <a:pt x="24785663" y="5868991"/>
                </a:cubicBezTo>
                <a:lnTo>
                  <a:pt x="24760263" y="5859465"/>
                </a:lnTo>
                <a:cubicBezTo>
                  <a:pt x="24757119" y="5858322"/>
                  <a:pt x="24753351" y="5858383"/>
                  <a:pt x="24750739" y="5856292"/>
                </a:cubicBezTo>
                <a:cubicBezTo>
                  <a:pt x="24747759" y="5853905"/>
                  <a:pt x="24746507" y="5849940"/>
                  <a:pt x="24744391" y="5846766"/>
                </a:cubicBezTo>
                <a:cubicBezTo>
                  <a:pt x="24745447" y="5840416"/>
                  <a:pt x="24746167" y="5834000"/>
                  <a:pt x="24747563" y="5827717"/>
                </a:cubicBezTo>
                <a:cubicBezTo>
                  <a:pt x="24748291" y="5824448"/>
                  <a:pt x="24748371" y="5820558"/>
                  <a:pt x="24750739" y="5818189"/>
                </a:cubicBezTo>
                <a:cubicBezTo>
                  <a:pt x="24753107" y="5815825"/>
                  <a:pt x="24757091" y="5816073"/>
                  <a:pt x="24760263" y="5815017"/>
                </a:cubicBezTo>
                <a:close/>
                <a:moveTo>
                  <a:pt x="24325291" y="5815017"/>
                </a:moveTo>
                <a:cubicBezTo>
                  <a:pt x="24328575" y="5815838"/>
                  <a:pt x="24345827" y="5818639"/>
                  <a:pt x="24347515" y="5824540"/>
                </a:cubicBezTo>
                <a:cubicBezTo>
                  <a:pt x="24348999" y="5829728"/>
                  <a:pt x="24346751" y="5835588"/>
                  <a:pt x="24344339" y="5840416"/>
                </a:cubicBezTo>
                <a:cubicBezTo>
                  <a:pt x="24343283" y="5842534"/>
                  <a:pt x="24344339" y="5845709"/>
                  <a:pt x="24344339" y="5846766"/>
                </a:cubicBezTo>
                <a:cubicBezTo>
                  <a:pt x="24336915" y="5843982"/>
                  <a:pt x="24314863" y="5841356"/>
                  <a:pt x="24312591" y="5827717"/>
                </a:cubicBezTo>
                <a:cubicBezTo>
                  <a:pt x="24312039" y="5824414"/>
                  <a:pt x="24313399" y="5820558"/>
                  <a:pt x="24315763" y="5818189"/>
                </a:cubicBezTo>
                <a:cubicBezTo>
                  <a:pt x="24318131" y="5815825"/>
                  <a:pt x="24322115" y="5816073"/>
                  <a:pt x="24325291" y="5815017"/>
                </a:cubicBezTo>
                <a:close/>
                <a:moveTo>
                  <a:pt x="6110316" y="5805492"/>
                </a:moveTo>
                <a:cubicBezTo>
                  <a:pt x="6130953" y="5807080"/>
                  <a:pt x="6151693" y="5807685"/>
                  <a:pt x="6172235" y="5810253"/>
                </a:cubicBezTo>
                <a:cubicBezTo>
                  <a:pt x="6177212" y="5810877"/>
                  <a:pt x="6183598" y="5810929"/>
                  <a:pt x="6186516" y="5815017"/>
                </a:cubicBezTo>
                <a:cubicBezTo>
                  <a:pt x="6192352" y="5823186"/>
                  <a:pt x="6196041" y="5843590"/>
                  <a:pt x="6196041" y="5843590"/>
                </a:cubicBezTo>
                <a:cubicBezTo>
                  <a:pt x="6186970" y="5870804"/>
                  <a:pt x="6198764" y="5848126"/>
                  <a:pt x="6176994" y="5862640"/>
                </a:cubicBezTo>
                <a:cubicBezTo>
                  <a:pt x="6171389" y="5866377"/>
                  <a:pt x="6167884" y="5872615"/>
                  <a:pt x="6162702" y="5876927"/>
                </a:cubicBezTo>
                <a:cubicBezTo>
                  <a:pt x="6158308" y="5880592"/>
                  <a:pt x="6153180" y="5883277"/>
                  <a:pt x="6148419" y="5886453"/>
                </a:cubicBezTo>
                <a:cubicBezTo>
                  <a:pt x="6143455" y="5901341"/>
                  <a:pt x="6138640" y="5919959"/>
                  <a:pt x="6124605" y="5929315"/>
                </a:cubicBezTo>
                <a:lnTo>
                  <a:pt x="6096030" y="5948364"/>
                </a:lnTo>
                <a:cubicBezTo>
                  <a:pt x="6079977" y="5972449"/>
                  <a:pt x="6095219" y="5955913"/>
                  <a:pt x="6072216" y="5967415"/>
                </a:cubicBezTo>
                <a:cubicBezTo>
                  <a:pt x="6067101" y="5969975"/>
                  <a:pt x="6052371" y="5979320"/>
                  <a:pt x="6048402" y="5981705"/>
                </a:cubicBezTo>
                <a:cubicBezTo>
                  <a:pt x="6034121" y="5980114"/>
                  <a:pt x="6019050" y="5981855"/>
                  <a:pt x="6005546" y="5976941"/>
                </a:cubicBezTo>
                <a:cubicBezTo>
                  <a:pt x="6000163" y="5974985"/>
                  <a:pt x="5998344" y="5967884"/>
                  <a:pt x="5996017" y="5962651"/>
                </a:cubicBezTo>
                <a:cubicBezTo>
                  <a:pt x="5991939" y="5953476"/>
                  <a:pt x="5986491" y="5934079"/>
                  <a:pt x="5986491" y="5934079"/>
                </a:cubicBezTo>
                <a:cubicBezTo>
                  <a:pt x="5989355" y="5922639"/>
                  <a:pt x="5990501" y="5908963"/>
                  <a:pt x="6000785" y="5900741"/>
                </a:cubicBezTo>
                <a:cubicBezTo>
                  <a:pt x="6004700" y="5897605"/>
                  <a:pt x="6010305" y="5897566"/>
                  <a:pt x="6015066" y="5895978"/>
                </a:cubicBezTo>
                <a:lnTo>
                  <a:pt x="6029360" y="5853115"/>
                </a:lnTo>
                <a:cubicBezTo>
                  <a:pt x="6030942" y="5848352"/>
                  <a:pt x="6031331" y="5843005"/>
                  <a:pt x="6034121" y="5838829"/>
                </a:cubicBezTo>
                <a:cubicBezTo>
                  <a:pt x="6037298" y="5834067"/>
                  <a:pt x="6038675" y="5827382"/>
                  <a:pt x="6043641" y="5824540"/>
                </a:cubicBezTo>
                <a:cubicBezTo>
                  <a:pt x="6050670" y="5820524"/>
                  <a:pt x="6059645" y="5821909"/>
                  <a:pt x="6067455" y="5819779"/>
                </a:cubicBezTo>
                <a:cubicBezTo>
                  <a:pt x="6077139" y="5817135"/>
                  <a:pt x="6086510" y="5813428"/>
                  <a:pt x="6096030" y="5810253"/>
                </a:cubicBezTo>
                <a:close/>
                <a:moveTo>
                  <a:pt x="24198291" y="5783265"/>
                </a:moveTo>
                <a:cubicBezTo>
                  <a:pt x="24200235" y="5783655"/>
                  <a:pt x="24222167" y="5785945"/>
                  <a:pt x="24223691" y="5792792"/>
                </a:cubicBezTo>
                <a:cubicBezTo>
                  <a:pt x="24225311" y="5800096"/>
                  <a:pt x="24223555" y="5808177"/>
                  <a:pt x="24220515" y="5815017"/>
                </a:cubicBezTo>
                <a:cubicBezTo>
                  <a:pt x="24218963" y="5818502"/>
                  <a:pt x="24214403" y="5819660"/>
                  <a:pt x="24210991" y="5821367"/>
                </a:cubicBezTo>
                <a:cubicBezTo>
                  <a:pt x="24207995" y="5822864"/>
                  <a:pt x="24204571" y="5823295"/>
                  <a:pt x="24201463" y="5824540"/>
                </a:cubicBezTo>
                <a:cubicBezTo>
                  <a:pt x="24199267" y="5825418"/>
                  <a:pt x="24201463" y="5827187"/>
                  <a:pt x="24201463" y="5827717"/>
                </a:cubicBezTo>
                <a:cubicBezTo>
                  <a:pt x="24191939" y="5826656"/>
                  <a:pt x="24180103" y="5830851"/>
                  <a:pt x="24172891" y="5824540"/>
                </a:cubicBezTo>
                <a:cubicBezTo>
                  <a:pt x="24168043" y="5820303"/>
                  <a:pt x="24174667" y="5811775"/>
                  <a:pt x="24176063" y="5805492"/>
                </a:cubicBezTo>
                <a:cubicBezTo>
                  <a:pt x="24176791" y="5802225"/>
                  <a:pt x="24176871" y="5798333"/>
                  <a:pt x="24179239" y="5795966"/>
                </a:cubicBezTo>
                <a:cubicBezTo>
                  <a:pt x="24184635" y="5790569"/>
                  <a:pt x="24198291" y="5783265"/>
                  <a:pt x="24198291" y="5783265"/>
                </a:cubicBezTo>
                <a:close/>
                <a:moveTo>
                  <a:pt x="25592115" y="5761040"/>
                </a:moveTo>
                <a:cubicBezTo>
                  <a:pt x="25597407" y="5762100"/>
                  <a:pt x="25603303" y="5761538"/>
                  <a:pt x="25607991" y="5764216"/>
                </a:cubicBezTo>
                <a:cubicBezTo>
                  <a:pt x="25613059" y="5767113"/>
                  <a:pt x="25615883" y="5778376"/>
                  <a:pt x="25617515" y="5783265"/>
                </a:cubicBezTo>
                <a:cubicBezTo>
                  <a:pt x="25612999" y="5796807"/>
                  <a:pt x="25614867" y="5799142"/>
                  <a:pt x="25614339" y="5802316"/>
                </a:cubicBezTo>
                <a:cubicBezTo>
                  <a:pt x="25605871" y="5799142"/>
                  <a:pt x="25597171" y="5796530"/>
                  <a:pt x="25588939" y="5792792"/>
                </a:cubicBezTo>
                <a:cubicBezTo>
                  <a:pt x="25585467" y="5791212"/>
                  <a:pt x="25580339" y="5790142"/>
                  <a:pt x="25579415" y="5786441"/>
                </a:cubicBezTo>
                <a:cubicBezTo>
                  <a:pt x="25577855" y="5780195"/>
                  <a:pt x="25579711" y="5773147"/>
                  <a:pt x="25582591" y="5767391"/>
                </a:cubicBezTo>
                <a:cubicBezTo>
                  <a:pt x="25584295" y="5763979"/>
                  <a:pt x="25588939" y="5763159"/>
                  <a:pt x="25592115" y="5761040"/>
                </a:cubicBezTo>
                <a:close/>
                <a:moveTo>
                  <a:pt x="2115872" y="5741564"/>
                </a:moveTo>
                <a:lnTo>
                  <a:pt x="2124110" y="5753102"/>
                </a:lnTo>
                <a:cubicBezTo>
                  <a:pt x="2121729" y="5751515"/>
                  <a:pt x="2108288" y="5743964"/>
                  <a:pt x="2109830" y="5743578"/>
                </a:cubicBezTo>
                <a:close/>
                <a:moveTo>
                  <a:pt x="1914566" y="5738815"/>
                </a:moveTo>
                <a:cubicBezTo>
                  <a:pt x="1919381" y="5740419"/>
                  <a:pt x="1941659" y="5746455"/>
                  <a:pt x="1943141" y="5753102"/>
                </a:cubicBezTo>
                <a:cubicBezTo>
                  <a:pt x="1951598" y="5791155"/>
                  <a:pt x="1931234" y="5788823"/>
                  <a:pt x="1928850" y="5795966"/>
                </a:cubicBezTo>
                <a:cubicBezTo>
                  <a:pt x="1897599" y="5792493"/>
                  <a:pt x="1881231" y="5804232"/>
                  <a:pt x="1881231" y="5772151"/>
                </a:cubicBezTo>
                <a:cubicBezTo>
                  <a:pt x="1881231" y="5764059"/>
                  <a:pt x="1880263" y="5754063"/>
                  <a:pt x="1885992" y="5748340"/>
                </a:cubicBezTo>
                <a:cubicBezTo>
                  <a:pt x="1893086" y="5741240"/>
                  <a:pt x="1914566" y="5738815"/>
                  <a:pt x="1914566" y="5738815"/>
                </a:cubicBezTo>
                <a:close/>
                <a:moveTo>
                  <a:pt x="2105059" y="5705476"/>
                </a:moveTo>
                <a:cubicBezTo>
                  <a:pt x="2109557" y="5703234"/>
                  <a:pt x="2114590" y="5708653"/>
                  <a:pt x="2119350" y="5710242"/>
                </a:cubicBezTo>
                <a:cubicBezTo>
                  <a:pt x="2122528" y="5715003"/>
                  <a:pt x="2127932" y="5718881"/>
                  <a:pt x="2128873" y="5724527"/>
                </a:cubicBezTo>
                <a:cubicBezTo>
                  <a:pt x="2130144" y="5732148"/>
                  <a:pt x="2127921" y="5736276"/>
                  <a:pt x="2124110" y="5738815"/>
                </a:cubicBezTo>
                <a:lnTo>
                  <a:pt x="2115872" y="5741564"/>
                </a:lnTo>
                <a:lnTo>
                  <a:pt x="2100298" y="5719765"/>
                </a:lnTo>
                <a:cubicBezTo>
                  <a:pt x="2098441" y="5715105"/>
                  <a:pt x="2100570" y="5707721"/>
                  <a:pt x="2105059" y="5705476"/>
                </a:cubicBezTo>
                <a:close/>
                <a:moveTo>
                  <a:pt x="2005051" y="5681667"/>
                </a:moveTo>
                <a:cubicBezTo>
                  <a:pt x="2009811" y="5683251"/>
                  <a:pt x="2016418" y="5682343"/>
                  <a:pt x="2019336" y="5686427"/>
                </a:cubicBezTo>
                <a:cubicBezTo>
                  <a:pt x="2025172" y="5694599"/>
                  <a:pt x="2028865" y="5715003"/>
                  <a:pt x="2028865" y="5715003"/>
                </a:cubicBezTo>
                <a:cubicBezTo>
                  <a:pt x="2009293" y="5728048"/>
                  <a:pt x="1997113" y="5730879"/>
                  <a:pt x="1990761" y="5734053"/>
                </a:cubicBezTo>
                <a:cubicBezTo>
                  <a:pt x="1977663" y="5699102"/>
                  <a:pt x="1963846" y="5699887"/>
                  <a:pt x="1990761" y="5686427"/>
                </a:cubicBezTo>
                <a:cubicBezTo>
                  <a:pt x="1995258" y="5684183"/>
                  <a:pt x="2000291" y="5683251"/>
                  <a:pt x="2005051" y="5681667"/>
                </a:cubicBezTo>
                <a:close/>
                <a:moveTo>
                  <a:pt x="25973115" y="5665789"/>
                </a:moveTo>
                <a:cubicBezTo>
                  <a:pt x="25983443" y="5669233"/>
                  <a:pt x="25983995" y="5667251"/>
                  <a:pt x="25988991" y="5678490"/>
                </a:cubicBezTo>
                <a:cubicBezTo>
                  <a:pt x="25991707" y="5684608"/>
                  <a:pt x="25995339" y="5697541"/>
                  <a:pt x="25995339" y="5697541"/>
                </a:cubicBezTo>
                <a:cubicBezTo>
                  <a:pt x="25994283" y="5703892"/>
                  <a:pt x="25995043" y="5710831"/>
                  <a:pt x="25992163" y="5716592"/>
                </a:cubicBezTo>
                <a:cubicBezTo>
                  <a:pt x="25990459" y="5720004"/>
                  <a:pt x="25986051" y="5721235"/>
                  <a:pt x="25982639" y="5722942"/>
                </a:cubicBezTo>
                <a:cubicBezTo>
                  <a:pt x="25979647" y="5724438"/>
                  <a:pt x="25979995" y="5725587"/>
                  <a:pt x="25979463" y="5726115"/>
                </a:cubicBezTo>
                <a:cubicBezTo>
                  <a:pt x="25970999" y="5722942"/>
                  <a:pt x="25961819" y="5721242"/>
                  <a:pt x="25954063" y="5716592"/>
                </a:cubicBezTo>
                <a:cubicBezTo>
                  <a:pt x="25947567" y="5712692"/>
                  <a:pt x="25947423" y="5703311"/>
                  <a:pt x="25944539" y="5697541"/>
                </a:cubicBezTo>
                <a:cubicBezTo>
                  <a:pt x="25942831" y="5694127"/>
                  <a:pt x="25940307" y="5691191"/>
                  <a:pt x="25938191" y="5688017"/>
                </a:cubicBezTo>
                <a:cubicBezTo>
                  <a:pt x="25939247" y="5683782"/>
                  <a:pt x="25938051" y="5678155"/>
                  <a:pt x="25941363" y="5675315"/>
                </a:cubicBezTo>
                <a:cubicBezTo>
                  <a:pt x="25944547" y="5672589"/>
                  <a:pt x="25966963" y="5667329"/>
                  <a:pt x="25973115" y="5665789"/>
                </a:cubicBezTo>
                <a:close/>
                <a:moveTo>
                  <a:pt x="20926663" y="5591177"/>
                </a:moveTo>
                <a:cubicBezTo>
                  <a:pt x="20936187" y="5594352"/>
                  <a:pt x="20952063" y="5591177"/>
                  <a:pt x="20955235" y="5600701"/>
                </a:cubicBezTo>
                <a:lnTo>
                  <a:pt x="20964763" y="5629279"/>
                </a:lnTo>
                <a:lnTo>
                  <a:pt x="20969523" y="5643564"/>
                </a:lnTo>
                <a:cubicBezTo>
                  <a:pt x="20962483" y="5763279"/>
                  <a:pt x="20961735" y="5736252"/>
                  <a:pt x="20969523" y="5895978"/>
                </a:cubicBezTo>
                <a:cubicBezTo>
                  <a:pt x="20969919" y="5904064"/>
                  <a:pt x="20972699" y="5911853"/>
                  <a:pt x="20974287" y="5919791"/>
                </a:cubicBezTo>
                <a:cubicBezTo>
                  <a:pt x="20975875" y="5940429"/>
                  <a:pt x="20977087" y="5961098"/>
                  <a:pt x="20979051" y="5981705"/>
                </a:cubicBezTo>
                <a:cubicBezTo>
                  <a:pt x="20980951" y="6001655"/>
                  <a:pt x="20984771" y="6028097"/>
                  <a:pt x="20988575" y="6048375"/>
                </a:cubicBezTo>
                <a:cubicBezTo>
                  <a:pt x="20991559" y="6064291"/>
                  <a:pt x="20994175" y="6080297"/>
                  <a:pt x="20998099" y="6096001"/>
                </a:cubicBezTo>
                <a:cubicBezTo>
                  <a:pt x="20999687" y="6102354"/>
                  <a:pt x="21000981" y="6108782"/>
                  <a:pt x="21002863" y="6115052"/>
                </a:cubicBezTo>
                <a:cubicBezTo>
                  <a:pt x="21007191" y="6129478"/>
                  <a:pt x="21012387" y="6143627"/>
                  <a:pt x="21017151" y="6157916"/>
                </a:cubicBezTo>
                <a:cubicBezTo>
                  <a:pt x="21017155" y="6157929"/>
                  <a:pt x="21026671" y="6186478"/>
                  <a:pt x="21026675" y="6186491"/>
                </a:cubicBezTo>
                <a:cubicBezTo>
                  <a:pt x="21037899" y="6242608"/>
                  <a:pt x="21024385" y="6172754"/>
                  <a:pt x="21036199" y="6243640"/>
                </a:cubicBezTo>
                <a:cubicBezTo>
                  <a:pt x="21037899" y="6253826"/>
                  <a:pt x="21042515" y="6275810"/>
                  <a:pt x="21045723" y="6286503"/>
                </a:cubicBezTo>
                <a:cubicBezTo>
                  <a:pt x="21048609" y="6296120"/>
                  <a:pt x="21052075" y="6305554"/>
                  <a:pt x="21055251" y="6315077"/>
                </a:cubicBezTo>
                <a:cubicBezTo>
                  <a:pt x="21056839" y="6319841"/>
                  <a:pt x="21057227" y="6325187"/>
                  <a:pt x="21060011" y="6329364"/>
                </a:cubicBezTo>
                <a:lnTo>
                  <a:pt x="21079063" y="6357941"/>
                </a:lnTo>
                <a:lnTo>
                  <a:pt x="21088587" y="6372227"/>
                </a:lnTo>
                <a:lnTo>
                  <a:pt x="21098111" y="6400802"/>
                </a:lnTo>
                <a:lnTo>
                  <a:pt x="21102875" y="6415088"/>
                </a:lnTo>
                <a:lnTo>
                  <a:pt x="21074299" y="6424616"/>
                </a:lnTo>
                <a:lnTo>
                  <a:pt x="21060011" y="6429379"/>
                </a:lnTo>
                <a:cubicBezTo>
                  <a:pt x="21050487" y="6427789"/>
                  <a:pt x="21040863" y="6426712"/>
                  <a:pt x="21031439" y="6424616"/>
                </a:cubicBezTo>
                <a:cubicBezTo>
                  <a:pt x="21026535" y="6423527"/>
                  <a:pt x="21021975" y="6421232"/>
                  <a:pt x="21017151" y="6419853"/>
                </a:cubicBezTo>
                <a:cubicBezTo>
                  <a:pt x="20966771" y="6405459"/>
                  <a:pt x="21037427" y="6428201"/>
                  <a:pt x="20969523" y="6405566"/>
                </a:cubicBezTo>
                <a:lnTo>
                  <a:pt x="20955235" y="6400802"/>
                </a:lnTo>
                <a:lnTo>
                  <a:pt x="20940951" y="6396041"/>
                </a:lnTo>
                <a:cubicBezTo>
                  <a:pt x="20929839" y="6397629"/>
                  <a:pt x="20918619" y="6398603"/>
                  <a:pt x="20907615" y="6400802"/>
                </a:cubicBezTo>
                <a:cubicBezTo>
                  <a:pt x="20902691" y="6401788"/>
                  <a:pt x="20896875" y="6402016"/>
                  <a:pt x="20893323" y="6405566"/>
                </a:cubicBezTo>
                <a:cubicBezTo>
                  <a:pt x="20889775" y="6409116"/>
                  <a:pt x="20890807" y="6415364"/>
                  <a:pt x="20888563" y="6419853"/>
                </a:cubicBezTo>
                <a:cubicBezTo>
                  <a:pt x="20886003" y="6424973"/>
                  <a:pt x="20881363" y="6428909"/>
                  <a:pt x="20879039" y="6434139"/>
                </a:cubicBezTo>
                <a:cubicBezTo>
                  <a:pt x="20874959" y="6443314"/>
                  <a:pt x="20869511" y="6462718"/>
                  <a:pt x="20869511" y="6462718"/>
                </a:cubicBezTo>
                <a:cubicBezTo>
                  <a:pt x="20871099" y="6483353"/>
                  <a:pt x="20872403" y="6504016"/>
                  <a:pt x="20874275" y="6524629"/>
                </a:cubicBezTo>
                <a:cubicBezTo>
                  <a:pt x="20878263" y="6568490"/>
                  <a:pt x="20874959" y="6555243"/>
                  <a:pt x="20883799" y="6581778"/>
                </a:cubicBezTo>
                <a:cubicBezTo>
                  <a:pt x="20885387" y="6610356"/>
                  <a:pt x="20885011" y="6639106"/>
                  <a:pt x="20888563" y="6667502"/>
                </a:cubicBezTo>
                <a:cubicBezTo>
                  <a:pt x="20889807" y="6677465"/>
                  <a:pt x="20888563" y="6692904"/>
                  <a:pt x="20898087" y="6696078"/>
                </a:cubicBezTo>
                <a:lnTo>
                  <a:pt x="20926663" y="6705604"/>
                </a:lnTo>
                <a:cubicBezTo>
                  <a:pt x="20943839" y="6717054"/>
                  <a:pt x="20956475" y="6724131"/>
                  <a:pt x="20969523" y="6743702"/>
                </a:cubicBezTo>
                <a:cubicBezTo>
                  <a:pt x="20972699" y="6748466"/>
                  <a:pt x="20976723" y="6752762"/>
                  <a:pt x="20979051" y="6757992"/>
                </a:cubicBezTo>
                <a:cubicBezTo>
                  <a:pt x="20983127" y="6767166"/>
                  <a:pt x="20988575" y="6786566"/>
                  <a:pt x="20988575" y="6786566"/>
                </a:cubicBezTo>
                <a:cubicBezTo>
                  <a:pt x="20986987" y="6797678"/>
                  <a:pt x="20986015" y="6808895"/>
                  <a:pt x="20983811" y="6819903"/>
                </a:cubicBezTo>
                <a:cubicBezTo>
                  <a:pt x="20982827" y="6824825"/>
                  <a:pt x="20982185" y="6830270"/>
                  <a:pt x="20979051" y="6834192"/>
                </a:cubicBezTo>
                <a:cubicBezTo>
                  <a:pt x="20975475" y="6838659"/>
                  <a:pt x="20969523" y="6840540"/>
                  <a:pt x="20964763" y="6843716"/>
                </a:cubicBezTo>
                <a:cubicBezTo>
                  <a:pt x="20958667" y="6842192"/>
                  <a:pt x="20938255" y="6837604"/>
                  <a:pt x="20931423" y="6834192"/>
                </a:cubicBezTo>
                <a:cubicBezTo>
                  <a:pt x="20926307" y="6831631"/>
                  <a:pt x="20921899" y="6827840"/>
                  <a:pt x="20917139" y="6824664"/>
                </a:cubicBezTo>
                <a:cubicBezTo>
                  <a:pt x="20902851" y="6781802"/>
                  <a:pt x="20918723" y="6804029"/>
                  <a:pt x="20893323" y="6791328"/>
                </a:cubicBezTo>
                <a:cubicBezTo>
                  <a:pt x="20888207" y="6788767"/>
                  <a:pt x="20883799" y="6784980"/>
                  <a:pt x="20879039" y="6781802"/>
                </a:cubicBezTo>
                <a:cubicBezTo>
                  <a:pt x="20874275" y="6784980"/>
                  <a:pt x="20869871" y="6788767"/>
                  <a:pt x="20864751" y="6791328"/>
                </a:cubicBezTo>
                <a:cubicBezTo>
                  <a:pt x="20860259" y="6793573"/>
                  <a:pt x="20854639" y="6793305"/>
                  <a:pt x="20850463" y="6796089"/>
                </a:cubicBezTo>
                <a:cubicBezTo>
                  <a:pt x="20844859" y="6799828"/>
                  <a:pt x="20841491" y="6806244"/>
                  <a:pt x="20836175" y="6810377"/>
                </a:cubicBezTo>
                <a:cubicBezTo>
                  <a:pt x="20827139" y="6817404"/>
                  <a:pt x="20817127" y="6823076"/>
                  <a:pt x="20807599" y="6829426"/>
                </a:cubicBezTo>
                <a:lnTo>
                  <a:pt x="20793311" y="6838952"/>
                </a:lnTo>
                <a:cubicBezTo>
                  <a:pt x="20784391" y="6835979"/>
                  <a:pt x="20769499" y="6834266"/>
                  <a:pt x="20769499" y="6819903"/>
                </a:cubicBezTo>
                <a:cubicBezTo>
                  <a:pt x="20769499" y="6816728"/>
                  <a:pt x="20773471" y="6819903"/>
                  <a:pt x="20774263" y="6819903"/>
                </a:cubicBezTo>
                <a:cubicBezTo>
                  <a:pt x="20775851" y="6778626"/>
                  <a:pt x="20775171" y="6737200"/>
                  <a:pt x="20779023" y="6696078"/>
                </a:cubicBezTo>
                <a:cubicBezTo>
                  <a:pt x="20781859" y="6665832"/>
                  <a:pt x="20787827" y="6673712"/>
                  <a:pt x="20798075" y="6653216"/>
                </a:cubicBezTo>
                <a:cubicBezTo>
                  <a:pt x="20817791" y="6613785"/>
                  <a:pt x="20785067" y="6665585"/>
                  <a:pt x="20812363" y="6624640"/>
                </a:cubicBezTo>
                <a:cubicBezTo>
                  <a:pt x="20815539" y="6615116"/>
                  <a:pt x="20822515" y="6606088"/>
                  <a:pt x="20821887" y="6596066"/>
                </a:cubicBezTo>
                <a:cubicBezTo>
                  <a:pt x="20820299" y="6570666"/>
                  <a:pt x="20819791" y="6545175"/>
                  <a:pt x="20817127" y="6519865"/>
                </a:cubicBezTo>
                <a:cubicBezTo>
                  <a:pt x="20816599" y="6514874"/>
                  <a:pt x="20813683" y="6510419"/>
                  <a:pt x="20812363" y="6505578"/>
                </a:cubicBezTo>
                <a:cubicBezTo>
                  <a:pt x="20808919" y="6492948"/>
                  <a:pt x="20806015" y="6480178"/>
                  <a:pt x="20802839" y="6467477"/>
                </a:cubicBezTo>
                <a:cubicBezTo>
                  <a:pt x="20801251" y="6461127"/>
                  <a:pt x="20800143" y="6454636"/>
                  <a:pt x="20798075" y="6448427"/>
                </a:cubicBezTo>
                <a:lnTo>
                  <a:pt x="20793311" y="6434139"/>
                </a:lnTo>
                <a:cubicBezTo>
                  <a:pt x="20795507" y="6418768"/>
                  <a:pt x="20798091" y="6386491"/>
                  <a:pt x="20807599" y="6372227"/>
                </a:cubicBezTo>
                <a:cubicBezTo>
                  <a:pt x="20810775" y="6367466"/>
                  <a:pt x="20814799" y="6363169"/>
                  <a:pt x="20817127" y="6357941"/>
                </a:cubicBezTo>
                <a:cubicBezTo>
                  <a:pt x="20821203" y="6348767"/>
                  <a:pt x="20823475" y="6338890"/>
                  <a:pt x="20826651" y="6329364"/>
                </a:cubicBezTo>
                <a:lnTo>
                  <a:pt x="20831413" y="6315077"/>
                </a:lnTo>
                <a:cubicBezTo>
                  <a:pt x="20832999" y="6302378"/>
                  <a:pt x="20833495" y="6289494"/>
                  <a:pt x="20836175" y="6276978"/>
                </a:cubicBezTo>
                <a:cubicBezTo>
                  <a:pt x="20838279" y="6267159"/>
                  <a:pt x="20842523" y="6257927"/>
                  <a:pt x="20845699" y="6248404"/>
                </a:cubicBezTo>
                <a:cubicBezTo>
                  <a:pt x="20847287" y="6243640"/>
                  <a:pt x="20847679" y="6238294"/>
                  <a:pt x="20850463" y="6234116"/>
                </a:cubicBezTo>
                <a:lnTo>
                  <a:pt x="20859987" y="6219829"/>
                </a:lnTo>
                <a:cubicBezTo>
                  <a:pt x="20873223" y="6180123"/>
                  <a:pt x="20872635" y="6194874"/>
                  <a:pt x="20864751" y="6143627"/>
                </a:cubicBezTo>
                <a:cubicBezTo>
                  <a:pt x="20863987" y="6138666"/>
                  <a:pt x="20862231" y="6133831"/>
                  <a:pt x="20859987" y="6129341"/>
                </a:cubicBezTo>
                <a:cubicBezTo>
                  <a:pt x="20857427" y="6124221"/>
                  <a:pt x="20852787" y="6120283"/>
                  <a:pt x="20850463" y="6115052"/>
                </a:cubicBezTo>
                <a:cubicBezTo>
                  <a:pt x="20846383" y="6105879"/>
                  <a:pt x="20844111" y="6096001"/>
                  <a:pt x="20840939" y="6086478"/>
                </a:cubicBezTo>
                <a:lnTo>
                  <a:pt x="20836175" y="6072191"/>
                </a:lnTo>
                <a:cubicBezTo>
                  <a:pt x="20834587" y="6015039"/>
                  <a:pt x="20834071" y="5957852"/>
                  <a:pt x="20831413" y="5900741"/>
                </a:cubicBezTo>
                <a:cubicBezTo>
                  <a:pt x="20830891" y="5889529"/>
                  <a:pt x="20826651" y="5878630"/>
                  <a:pt x="20826651" y="5867403"/>
                </a:cubicBezTo>
                <a:cubicBezTo>
                  <a:pt x="20826651" y="5826097"/>
                  <a:pt x="20828571" y="5784784"/>
                  <a:pt x="20831413" y="5743578"/>
                </a:cubicBezTo>
                <a:cubicBezTo>
                  <a:pt x="20831987" y="5735258"/>
                  <a:pt x="20840231" y="5720474"/>
                  <a:pt x="20845699" y="5715003"/>
                </a:cubicBezTo>
                <a:cubicBezTo>
                  <a:pt x="20849747" y="5710956"/>
                  <a:pt x="20855227" y="5708653"/>
                  <a:pt x="20859987" y="5705476"/>
                </a:cubicBezTo>
                <a:lnTo>
                  <a:pt x="20879039" y="5676903"/>
                </a:lnTo>
                <a:lnTo>
                  <a:pt x="20888563" y="5662616"/>
                </a:lnTo>
                <a:lnTo>
                  <a:pt x="20898087" y="5634039"/>
                </a:lnTo>
                <a:cubicBezTo>
                  <a:pt x="20902863" y="5619716"/>
                  <a:pt x="20902115" y="5617778"/>
                  <a:pt x="20912375" y="5605466"/>
                </a:cubicBezTo>
                <a:cubicBezTo>
                  <a:pt x="20916687" y="5600290"/>
                  <a:pt x="20921899" y="5595942"/>
                  <a:pt x="20926663" y="5591177"/>
                </a:cubicBezTo>
                <a:close/>
                <a:moveTo>
                  <a:pt x="26195363" y="5548315"/>
                </a:moveTo>
                <a:cubicBezTo>
                  <a:pt x="26204891" y="5549373"/>
                  <a:pt x="26215043" y="5547933"/>
                  <a:pt x="26223939" y="5551491"/>
                </a:cubicBezTo>
                <a:cubicBezTo>
                  <a:pt x="26227047" y="5552734"/>
                  <a:pt x="26227115" y="5557669"/>
                  <a:pt x="26227115" y="5561014"/>
                </a:cubicBezTo>
                <a:cubicBezTo>
                  <a:pt x="26227115" y="5569549"/>
                  <a:pt x="26225727" y="5578073"/>
                  <a:pt x="26223939" y="5586415"/>
                </a:cubicBezTo>
                <a:cubicBezTo>
                  <a:pt x="26222539" y="5592960"/>
                  <a:pt x="26219707" y="5599114"/>
                  <a:pt x="26217591" y="5605466"/>
                </a:cubicBezTo>
                <a:cubicBezTo>
                  <a:pt x="26215007" y="5613214"/>
                  <a:pt x="26214219" y="5618359"/>
                  <a:pt x="26208063" y="5624517"/>
                </a:cubicBezTo>
                <a:cubicBezTo>
                  <a:pt x="26205367" y="5627214"/>
                  <a:pt x="26202047" y="5629362"/>
                  <a:pt x="26198539" y="5630864"/>
                </a:cubicBezTo>
                <a:cubicBezTo>
                  <a:pt x="26194527" y="5632584"/>
                  <a:pt x="26190071" y="5632984"/>
                  <a:pt x="26185839" y="5634039"/>
                </a:cubicBezTo>
                <a:cubicBezTo>
                  <a:pt x="26182663" y="5636157"/>
                  <a:pt x="26179823" y="5638888"/>
                  <a:pt x="26176315" y="5640390"/>
                </a:cubicBezTo>
                <a:cubicBezTo>
                  <a:pt x="26172303" y="5642110"/>
                  <a:pt x="26167811" y="5642368"/>
                  <a:pt x="26163615" y="5643564"/>
                </a:cubicBezTo>
                <a:cubicBezTo>
                  <a:pt x="26160395" y="5644484"/>
                  <a:pt x="26157263" y="5645683"/>
                  <a:pt x="26154091" y="5646740"/>
                </a:cubicBezTo>
                <a:cubicBezTo>
                  <a:pt x="26149855" y="5645683"/>
                  <a:pt x="26145019" y="5645986"/>
                  <a:pt x="26141391" y="5643564"/>
                </a:cubicBezTo>
                <a:cubicBezTo>
                  <a:pt x="26133279" y="5638159"/>
                  <a:pt x="26144035" y="5635629"/>
                  <a:pt x="26144563" y="5634039"/>
                </a:cubicBezTo>
                <a:cubicBezTo>
                  <a:pt x="26143507" y="5624517"/>
                  <a:pt x="26140595" y="5615017"/>
                  <a:pt x="26141391" y="5605466"/>
                </a:cubicBezTo>
                <a:cubicBezTo>
                  <a:pt x="26141707" y="5601662"/>
                  <a:pt x="26145295" y="5598871"/>
                  <a:pt x="26147739" y="5595942"/>
                </a:cubicBezTo>
                <a:cubicBezTo>
                  <a:pt x="26150615" y="5592489"/>
                  <a:pt x="26154391" y="5589863"/>
                  <a:pt x="26157263" y="5586415"/>
                </a:cubicBezTo>
                <a:cubicBezTo>
                  <a:pt x="26170495" y="5570539"/>
                  <a:pt x="26155679" y="5582184"/>
                  <a:pt x="26173139" y="5570539"/>
                </a:cubicBezTo>
                <a:cubicBezTo>
                  <a:pt x="26174199" y="5567366"/>
                  <a:pt x="26173947" y="5563383"/>
                  <a:pt x="26176315" y="5561014"/>
                </a:cubicBezTo>
                <a:cubicBezTo>
                  <a:pt x="26181711" y="5555621"/>
                  <a:pt x="26195363" y="5548315"/>
                  <a:pt x="26195363" y="5548315"/>
                </a:cubicBezTo>
                <a:close/>
                <a:moveTo>
                  <a:pt x="30575279" y="5531647"/>
                </a:moveTo>
                <a:cubicBezTo>
                  <a:pt x="30578507" y="5529762"/>
                  <a:pt x="30599503" y="5534390"/>
                  <a:pt x="30606235" y="5536411"/>
                </a:cubicBezTo>
                <a:cubicBezTo>
                  <a:pt x="30611043" y="5537853"/>
                  <a:pt x="30615759" y="5539587"/>
                  <a:pt x="30620519" y="5541171"/>
                </a:cubicBezTo>
                <a:lnTo>
                  <a:pt x="30627663" y="5543554"/>
                </a:lnTo>
                <a:cubicBezTo>
                  <a:pt x="30630047" y="5545140"/>
                  <a:pt x="30632247" y="5547036"/>
                  <a:pt x="30634807" y="5548315"/>
                </a:cubicBezTo>
                <a:cubicBezTo>
                  <a:pt x="30638811" y="5550317"/>
                  <a:pt x="30647663" y="5551933"/>
                  <a:pt x="30651479" y="5553079"/>
                </a:cubicBezTo>
                <a:cubicBezTo>
                  <a:pt x="30656287" y="5554520"/>
                  <a:pt x="30661003" y="5556251"/>
                  <a:pt x="30665763" y="5557840"/>
                </a:cubicBezTo>
                <a:lnTo>
                  <a:pt x="30672907" y="5560222"/>
                </a:lnTo>
                <a:cubicBezTo>
                  <a:pt x="30675291" y="5561808"/>
                  <a:pt x="30677423" y="5563857"/>
                  <a:pt x="30680051" y="5564986"/>
                </a:cubicBezTo>
                <a:cubicBezTo>
                  <a:pt x="30683059" y="5566273"/>
                  <a:pt x="30686443" y="5566426"/>
                  <a:pt x="30689579" y="5567366"/>
                </a:cubicBezTo>
                <a:cubicBezTo>
                  <a:pt x="30694387" y="5568806"/>
                  <a:pt x="30699103" y="5570539"/>
                  <a:pt x="30703863" y="5572126"/>
                </a:cubicBezTo>
                <a:cubicBezTo>
                  <a:pt x="30706247" y="5572921"/>
                  <a:pt x="30708919" y="5573117"/>
                  <a:pt x="30711007" y="5574508"/>
                </a:cubicBezTo>
                <a:cubicBezTo>
                  <a:pt x="30713391" y="5576097"/>
                  <a:pt x="30715539" y="5578110"/>
                  <a:pt x="30718151" y="5579273"/>
                </a:cubicBezTo>
                <a:cubicBezTo>
                  <a:pt x="30725611" y="5582585"/>
                  <a:pt x="30734043" y="5584436"/>
                  <a:pt x="30741963" y="5586415"/>
                </a:cubicBezTo>
                <a:cubicBezTo>
                  <a:pt x="30753283" y="5593960"/>
                  <a:pt x="30746395" y="5590274"/>
                  <a:pt x="30763395" y="5595942"/>
                </a:cubicBezTo>
                <a:lnTo>
                  <a:pt x="30770539" y="5598322"/>
                </a:lnTo>
                <a:cubicBezTo>
                  <a:pt x="30791007" y="5611969"/>
                  <a:pt x="30765115" y="5595609"/>
                  <a:pt x="30784827" y="5605466"/>
                </a:cubicBezTo>
                <a:cubicBezTo>
                  <a:pt x="30787387" y="5606745"/>
                  <a:pt x="30789411" y="5608948"/>
                  <a:pt x="30791971" y="5610226"/>
                </a:cubicBezTo>
                <a:cubicBezTo>
                  <a:pt x="30794331" y="5611409"/>
                  <a:pt x="30806963" y="5614916"/>
                  <a:pt x="30808639" y="5614992"/>
                </a:cubicBezTo>
                <a:cubicBezTo>
                  <a:pt x="30841159" y="5616435"/>
                  <a:pt x="30873727" y="5616578"/>
                  <a:pt x="30906271" y="5617372"/>
                </a:cubicBezTo>
                <a:cubicBezTo>
                  <a:pt x="30909447" y="5622135"/>
                  <a:pt x="30913987" y="5626227"/>
                  <a:pt x="30915795" y="5631658"/>
                </a:cubicBezTo>
                <a:lnTo>
                  <a:pt x="30920559" y="5645946"/>
                </a:lnTo>
                <a:cubicBezTo>
                  <a:pt x="30918923" y="5660659"/>
                  <a:pt x="30915655" y="5676482"/>
                  <a:pt x="30920559" y="5691191"/>
                </a:cubicBezTo>
                <a:cubicBezTo>
                  <a:pt x="30921463" y="5693904"/>
                  <a:pt x="30925087" y="5694790"/>
                  <a:pt x="30927703" y="5695952"/>
                </a:cubicBezTo>
                <a:cubicBezTo>
                  <a:pt x="30940091" y="5701457"/>
                  <a:pt x="30945095" y="5701159"/>
                  <a:pt x="30958659" y="5703097"/>
                </a:cubicBezTo>
                <a:lnTo>
                  <a:pt x="30980091" y="5710242"/>
                </a:lnTo>
                <a:lnTo>
                  <a:pt x="30987235" y="5712621"/>
                </a:lnTo>
                <a:cubicBezTo>
                  <a:pt x="31007699" y="5726267"/>
                  <a:pt x="30981811" y="5709912"/>
                  <a:pt x="31001519" y="5719765"/>
                </a:cubicBezTo>
                <a:cubicBezTo>
                  <a:pt x="31004079" y="5721046"/>
                  <a:pt x="31006035" y="5723402"/>
                  <a:pt x="31008663" y="5724527"/>
                </a:cubicBezTo>
                <a:cubicBezTo>
                  <a:pt x="31011671" y="5725817"/>
                  <a:pt x="31015055" y="5725970"/>
                  <a:pt x="31018191" y="5726910"/>
                </a:cubicBezTo>
                <a:cubicBezTo>
                  <a:pt x="31022999" y="5728354"/>
                  <a:pt x="31027715" y="5730085"/>
                  <a:pt x="31032479" y="5731671"/>
                </a:cubicBezTo>
                <a:lnTo>
                  <a:pt x="31039619" y="5734053"/>
                </a:lnTo>
                <a:cubicBezTo>
                  <a:pt x="31050943" y="5741601"/>
                  <a:pt x="31044047" y="5737909"/>
                  <a:pt x="31061051" y="5743578"/>
                </a:cubicBezTo>
                <a:lnTo>
                  <a:pt x="31068195" y="5745961"/>
                </a:lnTo>
                <a:lnTo>
                  <a:pt x="31075339" y="5748340"/>
                </a:lnTo>
                <a:cubicBezTo>
                  <a:pt x="31076135" y="5750722"/>
                  <a:pt x="31076599" y="5753240"/>
                  <a:pt x="31077719" y="5755485"/>
                </a:cubicBezTo>
                <a:cubicBezTo>
                  <a:pt x="31078999" y="5758042"/>
                  <a:pt x="31081323" y="5760013"/>
                  <a:pt x="31082483" y="5762628"/>
                </a:cubicBezTo>
                <a:cubicBezTo>
                  <a:pt x="31084523" y="5767216"/>
                  <a:pt x="31087247" y="5776914"/>
                  <a:pt x="31087247" y="5776914"/>
                </a:cubicBezTo>
                <a:cubicBezTo>
                  <a:pt x="31085815" y="5782634"/>
                  <a:pt x="31085239" y="5789472"/>
                  <a:pt x="31080103" y="5793585"/>
                </a:cubicBezTo>
                <a:cubicBezTo>
                  <a:pt x="31078143" y="5795153"/>
                  <a:pt x="31075203" y="5794843"/>
                  <a:pt x="31072959" y="5795966"/>
                </a:cubicBezTo>
                <a:cubicBezTo>
                  <a:pt x="31070399" y="5797245"/>
                  <a:pt x="31068375" y="5799449"/>
                  <a:pt x="31065815" y="5800727"/>
                </a:cubicBezTo>
                <a:cubicBezTo>
                  <a:pt x="31063571" y="5801852"/>
                  <a:pt x="31061107" y="5802499"/>
                  <a:pt x="31058671" y="5803110"/>
                </a:cubicBezTo>
                <a:cubicBezTo>
                  <a:pt x="31041507" y="5807403"/>
                  <a:pt x="31031807" y="5806487"/>
                  <a:pt x="31011047" y="5807871"/>
                </a:cubicBezTo>
                <a:cubicBezTo>
                  <a:pt x="30975607" y="5806861"/>
                  <a:pt x="30933723" y="5807002"/>
                  <a:pt x="30896747" y="5803110"/>
                </a:cubicBezTo>
                <a:cubicBezTo>
                  <a:pt x="30891943" y="5802605"/>
                  <a:pt x="30887171" y="5801774"/>
                  <a:pt x="30882459" y="5800727"/>
                </a:cubicBezTo>
                <a:cubicBezTo>
                  <a:pt x="30880007" y="5800183"/>
                  <a:pt x="30877811" y="5798597"/>
                  <a:pt x="30875315" y="5798344"/>
                </a:cubicBezTo>
                <a:cubicBezTo>
                  <a:pt x="30861863" y="5797001"/>
                  <a:pt x="30848327" y="5796760"/>
                  <a:pt x="30834835" y="5795966"/>
                </a:cubicBezTo>
                <a:cubicBezTo>
                  <a:pt x="30832451" y="5795171"/>
                  <a:pt x="30829463" y="5795359"/>
                  <a:pt x="30827691" y="5793585"/>
                </a:cubicBezTo>
                <a:cubicBezTo>
                  <a:pt x="30823643" y="5789539"/>
                  <a:pt x="30818163" y="5779297"/>
                  <a:pt x="30818163" y="5779297"/>
                </a:cubicBezTo>
                <a:cubicBezTo>
                  <a:pt x="30812499" y="5762295"/>
                  <a:pt x="30816187" y="5769187"/>
                  <a:pt x="30808639" y="5757868"/>
                </a:cubicBezTo>
                <a:cubicBezTo>
                  <a:pt x="30807847" y="5755485"/>
                  <a:pt x="30806671" y="5753197"/>
                  <a:pt x="30806259" y="5750722"/>
                </a:cubicBezTo>
                <a:cubicBezTo>
                  <a:pt x="30802875" y="5730424"/>
                  <a:pt x="30804035" y="5717543"/>
                  <a:pt x="30801495" y="5695952"/>
                </a:cubicBezTo>
                <a:cubicBezTo>
                  <a:pt x="30801115" y="5692728"/>
                  <a:pt x="30795819" y="5680748"/>
                  <a:pt x="30794351" y="5679284"/>
                </a:cubicBezTo>
                <a:cubicBezTo>
                  <a:pt x="30792579" y="5677508"/>
                  <a:pt x="30789591" y="5677697"/>
                  <a:pt x="30787207" y="5676903"/>
                </a:cubicBezTo>
                <a:cubicBezTo>
                  <a:pt x="30784827" y="5674523"/>
                  <a:pt x="30782219" y="5672347"/>
                  <a:pt x="30780063" y="5669761"/>
                </a:cubicBezTo>
                <a:cubicBezTo>
                  <a:pt x="30778231" y="5667560"/>
                  <a:pt x="30777731" y="5664132"/>
                  <a:pt x="30775303" y="5662616"/>
                </a:cubicBezTo>
                <a:cubicBezTo>
                  <a:pt x="30771047" y="5659956"/>
                  <a:pt x="30761015" y="5657854"/>
                  <a:pt x="30761015" y="5657854"/>
                </a:cubicBezTo>
                <a:cubicBezTo>
                  <a:pt x="30759427" y="5655473"/>
                  <a:pt x="30758275" y="5652731"/>
                  <a:pt x="30756251" y="5650710"/>
                </a:cubicBezTo>
                <a:cubicBezTo>
                  <a:pt x="30751635" y="5646091"/>
                  <a:pt x="30747775" y="5645502"/>
                  <a:pt x="30741963" y="5643564"/>
                </a:cubicBezTo>
                <a:cubicBezTo>
                  <a:pt x="30721499" y="5629922"/>
                  <a:pt x="30747387" y="5646276"/>
                  <a:pt x="30727679" y="5636422"/>
                </a:cubicBezTo>
                <a:cubicBezTo>
                  <a:pt x="30725119" y="5635143"/>
                  <a:pt x="30723095" y="5632939"/>
                  <a:pt x="30720535" y="5631658"/>
                </a:cubicBezTo>
                <a:cubicBezTo>
                  <a:pt x="30718287" y="5630537"/>
                  <a:pt x="30715635" y="5630399"/>
                  <a:pt x="30713391" y="5629279"/>
                </a:cubicBezTo>
                <a:cubicBezTo>
                  <a:pt x="30710831" y="5627998"/>
                  <a:pt x="30708859" y="5625678"/>
                  <a:pt x="30706247" y="5624517"/>
                </a:cubicBezTo>
                <a:cubicBezTo>
                  <a:pt x="30701659" y="5622476"/>
                  <a:pt x="30696719" y="5621340"/>
                  <a:pt x="30691959" y="5619752"/>
                </a:cubicBezTo>
                <a:cubicBezTo>
                  <a:pt x="30674851" y="5614049"/>
                  <a:pt x="30696191" y="5620961"/>
                  <a:pt x="30675291" y="5614992"/>
                </a:cubicBezTo>
                <a:cubicBezTo>
                  <a:pt x="30664703" y="5611966"/>
                  <a:pt x="30671019" y="5612707"/>
                  <a:pt x="30658619" y="5610226"/>
                </a:cubicBezTo>
                <a:cubicBezTo>
                  <a:pt x="30653887" y="5609281"/>
                  <a:pt x="30649019" y="5609019"/>
                  <a:pt x="30644335" y="5607846"/>
                </a:cubicBezTo>
                <a:cubicBezTo>
                  <a:pt x="30644287" y="5607836"/>
                  <a:pt x="30626495" y="5601901"/>
                  <a:pt x="30622903" y="5600701"/>
                </a:cubicBezTo>
                <a:cubicBezTo>
                  <a:pt x="30620523" y="5599910"/>
                  <a:pt x="30617847" y="5599714"/>
                  <a:pt x="30615759" y="5598322"/>
                </a:cubicBezTo>
                <a:cubicBezTo>
                  <a:pt x="30613379" y="5596735"/>
                  <a:pt x="30611243" y="5594685"/>
                  <a:pt x="30608615" y="5593559"/>
                </a:cubicBezTo>
                <a:cubicBezTo>
                  <a:pt x="30605607" y="5592271"/>
                  <a:pt x="30602235" y="5592078"/>
                  <a:pt x="30599091" y="5591177"/>
                </a:cubicBezTo>
                <a:cubicBezTo>
                  <a:pt x="30596675" y="5590488"/>
                  <a:pt x="30594327" y="5589591"/>
                  <a:pt x="30591947" y="5588796"/>
                </a:cubicBezTo>
                <a:cubicBezTo>
                  <a:pt x="30577659" y="5579273"/>
                  <a:pt x="30576071" y="5580857"/>
                  <a:pt x="30568135" y="5564986"/>
                </a:cubicBezTo>
                <a:cubicBezTo>
                  <a:pt x="30566547" y="5561808"/>
                  <a:pt x="30566547" y="5557047"/>
                  <a:pt x="30563371" y="5555460"/>
                </a:cubicBezTo>
                <a:cubicBezTo>
                  <a:pt x="30559111" y="5553329"/>
                  <a:pt x="30567339" y="5551491"/>
                  <a:pt x="30568135" y="5550696"/>
                </a:cubicBezTo>
                <a:cubicBezTo>
                  <a:pt x="30570515" y="5544346"/>
                  <a:pt x="30569419" y="5535066"/>
                  <a:pt x="30575279" y="5531647"/>
                </a:cubicBezTo>
                <a:close/>
                <a:moveTo>
                  <a:pt x="23610919" y="5503865"/>
                </a:moveTo>
                <a:cubicBezTo>
                  <a:pt x="23616211" y="5504923"/>
                  <a:pt x="23622107" y="5504365"/>
                  <a:pt x="23626791" y="5507042"/>
                </a:cubicBezTo>
                <a:cubicBezTo>
                  <a:pt x="23635991" y="5512295"/>
                  <a:pt x="23634099" y="5525212"/>
                  <a:pt x="23629971" y="5532441"/>
                </a:cubicBezTo>
                <a:cubicBezTo>
                  <a:pt x="23628075" y="5535755"/>
                  <a:pt x="23623855" y="5537085"/>
                  <a:pt x="23620443" y="5538792"/>
                </a:cubicBezTo>
                <a:cubicBezTo>
                  <a:pt x="23612755" y="5542634"/>
                  <a:pt x="23609859" y="5541436"/>
                  <a:pt x="23607743" y="5541965"/>
                </a:cubicBezTo>
                <a:cubicBezTo>
                  <a:pt x="23600531" y="5527543"/>
                  <a:pt x="23586891" y="5518641"/>
                  <a:pt x="23601395" y="5507042"/>
                </a:cubicBezTo>
                <a:cubicBezTo>
                  <a:pt x="23604007" y="5504949"/>
                  <a:pt x="23607743" y="5504923"/>
                  <a:pt x="23610919" y="5503865"/>
                </a:cubicBezTo>
                <a:close/>
                <a:moveTo>
                  <a:pt x="23410891" y="5497516"/>
                </a:moveTo>
                <a:cubicBezTo>
                  <a:pt x="23415123" y="5498572"/>
                  <a:pt x="23420183" y="5497964"/>
                  <a:pt x="23423591" y="5500690"/>
                </a:cubicBezTo>
                <a:cubicBezTo>
                  <a:pt x="23426203" y="5502780"/>
                  <a:pt x="23426767" y="5506870"/>
                  <a:pt x="23426767" y="5510217"/>
                </a:cubicBezTo>
                <a:cubicBezTo>
                  <a:pt x="23426767" y="5518831"/>
                  <a:pt x="23425847" y="5535080"/>
                  <a:pt x="23417239" y="5541965"/>
                </a:cubicBezTo>
                <a:cubicBezTo>
                  <a:pt x="23414627" y="5544056"/>
                  <a:pt x="23410823" y="5543897"/>
                  <a:pt x="23407715" y="5545140"/>
                </a:cubicBezTo>
                <a:cubicBezTo>
                  <a:pt x="23405519" y="5546019"/>
                  <a:pt x="23402423" y="5550433"/>
                  <a:pt x="23401367" y="5551491"/>
                </a:cubicBezTo>
                <a:cubicBezTo>
                  <a:pt x="23393959" y="5546200"/>
                  <a:pt x="23383215" y="5543759"/>
                  <a:pt x="23379139" y="5535615"/>
                </a:cubicBezTo>
                <a:cubicBezTo>
                  <a:pt x="23375795" y="5528923"/>
                  <a:pt x="23378299" y="5519705"/>
                  <a:pt x="23382315" y="5513392"/>
                </a:cubicBezTo>
                <a:cubicBezTo>
                  <a:pt x="23388195" y="5504154"/>
                  <a:pt x="23401123" y="5500771"/>
                  <a:pt x="23410891" y="5497516"/>
                </a:cubicBezTo>
                <a:close/>
                <a:moveTo>
                  <a:pt x="26344591" y="5421317"/>
                </a:moveTo>
                <a:cubicBezTo>
                  <a:pt x="26360323" y="5423282"/>
                  <a:pt x="26371387" y="5419386"/>
                  <a:pt x="26379515" y="5434017"/>
                </a:cubicBezTo>
                <a:cubicBezTo>
                  <a:pt x="26382767" y="5439865"/>
                  <a:pt x="26383747" y="5446716"/>
                  <a:pt x="26385863" y="5453066"/>
                </a:cubicBezTo>
                <a:lnTo>
                  <a:pt x="26389039" y="5462589"/>
                </a:lnTo>
                <a:cubicBezTo>
                  <a:pt x="26387927" y="5474841"/>
                  <a:pt x="26386331" y="5502004"/>
                  <a:pt x="26382691" y="5516566"/>
                </a:cubicBezTo>
                <a:cubicBezTo>
                  <a:pt x="26378551" y="5533113"/>
                  <a:pt x="26379959" y="5535394"/>
                  <a:pt x="26366815" y="5541965"/>
                </a:cubicBezTo>
                <a:cubicBezTo>
                  <a:pt x="26359795" y="5545475"/>
                  <a:pt x="26361523" y="5547258"/>
                  <a:pt x="26360463" y="5548315"/>
                </a:cubicBezTo>
                <a:cubicBezTo>
                  <a:pt x="26332843" y="5520694"/>
                  <a:pt x="26344051" y="5534807"/>
                  <a:pt x="26325539" y="5507042"/>
                </a:cubicBezTo>
                <a:lnTo>
                  <a:pt x="26319191" y="5497516"/>
                </a:lnTo>
                <a:cubicBezTo>
                  <a:pt x="26317071" y="5494341"/>
                  <a:pt x="26314047" y="5491612"/>
                  <a:pt x="26312839" y="5487990"/>
                </a:cubicBezTo>
                <a:lnTo>
                  <a:pt x="26309663" y="5478466"/>
                </a:lnTo>
                <a:cubicBezTo>
                  <a:pt x="26310723" y="5468940"/>
                  <a:pt x="26309807" y="5458984"/>
                  <a:pt x="26312839" y="5449888"/>
                </a:cubicBezTo>
                <a:cubicBezTo>
                  <a:pt x="26316651" y="5438462"/>
                  <a:pt x="26324691" y="5429677"/>
                  <a:pt x="26335063" y="5424492"/>
                </a:cubicBezTo>
                <a:cubicBezTo>
                  <a:pt x="26338059" y="5422994"/>
                  <a:pt x="26341415" y="5422374"/>
                  <a:pt x="26344591" y="5421317"/>
                </a:cubicBezTo>
                <a:close/>
                <a:moveTo>
                  <a:pt x="26525563" y="5278441"/>
                </a:moveTo>
                <a:cubicBezTo>
                  <a:pt x="26544615" y="5279499"/>
                  <a:pt x="26563715" y="5279889"/>
                  <a:pt x="26582715" y="5281614"/>
                </a:cubicBezTo>
                <a:cubicBezTo>
                  <a:pt x="26587059" y="5282010"/>
                  <a:pt x="26591235" y="5283537"/>
                  <a:pt x="26595415" y="5284791"/>
                </a:cubicBezTo>
                <a:cubicBezTo>
                  <a:pt x="26601827" y="5286714"/>
                  <a:pt x="26614463" y="5291141"/>
                  <a:pt x="26614463" y="5291141"/>
                </a:cubicBezTo>
                <a:cubicBezTo>
                  <a:pt x="26629019" y="5312977"/>
                  <a:pt x="26624751" y="5302950"/>
                  <a:pt x="26630339" y="5319716"/>
                </a:cubicBezTo>
                <a:cubicBezTo>
                  <a:pt x="26628839" y="5325716"/>
                  <a:pt x="26627311" y="5337879"/>
                  <a:pt x="26620815" y="5341941"/>
                </a:cubicBezTo>
                <a:cubicBezTo>
                  <a:pt x="26615139" y="5345490"/>
                  <a:pt x="26608115" y="5346174"/>
                  <a:pt x="26601763" y="5348290"/>
                </a:cubicBezTo>
                <a:cubicBezTo>
                  <a:pt x="26590819" y="5351939"/>
                  <a:pt x="26591183" y="5345645"/>
                  <a:pt x="26589063" y="5345114"/>
                </a:cubicBezTo>
                <a:cubicBezTo>
                  <a:pt x="26581655" y="5339824"/>
                  <a:pt x="26574855" y="5333555"/>
                  <a:pt x="26566839" y="5329240"/>
                </a:cubicBezTo>
                <a:cubicBezTo>
                  <a:pt x="26549735" y="5320032"/>
                  <a:pt x="26527739" y="5321220"/>
                  <a:pt x="26509691" y="5319716"/>
                </a:cubicBezTo>
                <a:cubicBezTo>
                  <a:pt x="26506723" y="5310815"/>
                  <a:pt x="26498611" y="5297843"/>
                  <a:pt x="26506515" y="5287966"/>
                </a:cubicBezTo>
                <a:cubicBezTo>
                  <a:pt x="26508607" y="5285352"/>
                  <a:pt x="26513047" y="5286287"/>
                  <a:pt x="26516039" y="5284791"/>
                </a:cubicBezTo>
                <a:cubicBezTo>
                  <a:pt x="26519451" y="5283082"/>
                  <a:pt x="26522391" y="5280558"/>
                  <a:pt x="26525563" y="5278441"/>
                </a:cubicBezTo>
                <a:close/>
                <a:moveTo>
                  <a:pt x="29977583" y="5241135"/>
                </a:moveTo>
                <a:cubicBezTo>
                  <a:pt x="29995839" y="5241927"/>
                  <a:pt x="30014131" y="5242114"/>
                  <a:pt x="30032351" y="5243516"/>
                </a:cubicBezTo>
                <a:cubicBezTo>
                  <a:pt x="30034855" y="5243708"/>
                  <a:pt x="30037251" y="5244775"/>
                  <a:pt x="30039495" y="5245895"/>
                </a:cubicBezTo>
                <a:cubicBezTo>
                  <a:pt x="30042055" y="5247177"/>
                  <a:pt x="30044079" y="5249378"/>
                  <a:pt x="30046639" y="5250661"/>
                </a:cubicBezTo>
                <a:cubicBezTo>
                  <a:pt x="30048883" y="5251783"/>
                  <a:pt x="30051539" y="5251918"/>
                  <a:pt x="30053783" y="5253039"/>
                </a:cubicBezTo>
                <a:cubicBezTo>
                  <a:pt x="30056343" y="5254322"/>
                  <a:pt x="30058311" y="5256641"/>
                  <a:pt x="30060927" y="5257804"/>
                </a:cubicBezTo>
                <a:cubicBezTo>
                  <a:pt x="30065515" y="5259843"/>
                  <a:pt x="30075215" y="5262566"/>
                  <a:pt x="30075215" y="5262566"/>
                </a:cubicBezTo>
                <a:cubicBezTo>
                  <a:pt x="30076803" y="5264946"/>
                  <a:pt x="30077823" y="5267824"/>
                  <a:pt x="30079979" y="5269710"/>
                </a:cubicBezTo>
                <a:cubicBezTo>
                  <a:pt x="30084283" y="5273479"/>
                  <a:pt x="30094263" y="5279233"/>
                  <a:pt x="30094263" y="5279233"/>
                </a:cubicBezTo>
                <a:lnTo>
                  <a:pt x="30099027" y="5293521"/>
                </a:lnTo>
                <a:lnTo>
                  <a:pt x="30101407" y="5300667"/>
                </a:lnTo>
                <a:cubicBezTo>
                  <a:pt x="30100615" y="5303048"/>
                  <a:pt x="30100803" y="5306034"/>
                  <a:pt x="30099027" y="5307810"/>
                </a:cubicBezTo>
                <a:cubicBezTo>
                  <a:pt x="30097251" y="5309585"/>
                  <a:pt x="30094299" y="5309500"/>
                  <a:pt x="30091883" y="5310193"/>
                </a:cubicBezTo>
                <a:cubicBezTo>
                  <a:pt x="30070951" y="5316168"/>
                  <a:pt x="30092343" y="5309244"/>
                  <a:pt x="30075215" y="5314953"/>
                </a:cubicBezTo>
                <a:cubicBezTo>
                  <a:pt x="30048467" y="5312895"/>
                  <a:pt x="30050915" y="5318161"/>
                  <a:pt x="30037115" y="5307810"/>
                </a:cubicBezTo>
                <a:cubicBezTo>
                  <a:pt x="30036215" y="5307134"/>
                  <a:pt x="30047035" y="5311777"/>
                  <a:pt x="30049019" y="5312571"/>
                </a:cubicBezTo>
                <a:cubicBezTo>
                  <a:pt x="30043463" y="5308602"/>
                  <a:pt x="30038363" y="5303903"/>
                  <a:pt x="30032351" y="5300667"/>
                </a:cubicBezTo>
                <a:cubicBezTo>
                  <a:pt x="30027931" y="5298285"/>
                  <a:pt x="30022243" y="5298688"/>
                  <a:pt x="30018063" y="5295903"/>
                </a:cubicBezTo>
                <a:cubicBezTo>
                  <a:pt x="30015683" y="5294317"/>
                  <a:pt x="30013119" y="5292974"/>
                  <a:pt x="30010919" y="5291141"/>
                </a:cubicBezTo>
                <a:cubicBezTo>
                  <a:pt x="30008335" y="5288982"/>
                  <a:pt x="30006579" y="5285865"/>
                  <a:pt x="30003779" y="5283997"/>
                </a:cubicBezTo>
                <a:cubicBezTo>
                  <a:pt x="30001687" y="5282605"/>
                  <a:pt x="29998939" y="5282605"/>
                  <a:pt x="29996635" y="5281614"/>
                </a:cubicBezTo>
                <a:cubicBezTo>
                  <a:pt x="29993371" y="5280219"/>
                  <a:pt x="29990283" y="5278441"/>
                  <a:pt x="29987107" y="5276854"/>
                </a:cubicBezTo>
                <a:cubicBezTo>
                  <a:pt x="29985519" y="5274473"/>
                  <a:pt x="29984579" y="5271499"/>
                  <a:pt x="29982347" y="5269710"/>
                </a:cubicBezTo>
                <a:cubicBezTo>
                  <a:pt x="29965915" y="5256565"/>
                  <a:pt x="29984091" y="5280655"/>
                  <a:pt x="29970439" y="5260184"/>
                </a:cubicBezTo>
                <a:cubicBezTo>
                  <a:pt x="29968507" y="5254387"/>
                  <a:pt x="29965515" y="5249672"/>
                  <a:pt x="29970439" y="5243516"/>
                </a:cubicBezTo>
                <a:cubicBezTo>
                  <a:pt x="29972007" y="5241555"/>
                  <a:pt x="29975203" y="5241927"/>
                  <a:pt x="29977583" y="5241135"/>
                </a:cubicBezTo>
                <a:close/>
                <a:moveTo>
                  <a:pt x="23690295" y="5138741"/>
                </a:moveTo>
                <a:cubicBezTo>
                  <a:pt x="23696643" y="5139798"/>
                  <a:pt x="23704787" y="5137364"/>
                  <a:pt x="23709339" y="5141914"/>
                </a:cubicBezTo>
                <a:cubicBezTo>
                  <a:pt x="23713907" y="5146483"/>
                  <a:pt x="23711987" y="5181601"/>
                  <a:pt x="23712515" y="5189540"/>
                </a:cubicBezTo>
                <a:cubicBezTo>
                  <a:pt x="23706163" y="5182134"/>
                  <a:pt x="23699563" y="5174936"/>
                  <a:pt x="23693467" y="5167315"/>
                </a:cubicBezTo>
                <a:cubicBezTo>
                  <a:pt x="23691083" y="5164336"/>
                  <a:pt x="23687539" y="5161581"/>
                  <a:pt x="23687119" y="5157791"/>
                </a:cubicBezTo>
                <a:cubicBezTo>
                  <a:pt x="23686407" y="5151393"/>
                  <a:pt x="23689235" y="5145092"/>
                  <a:pt x="23690295" y="5138741"/>
                </a:cubicBezTo>
                <a:close/>
                <a:moveTo>
                  <a:pt x="29903763" y="5095877"/>
                </a:moveTo>
                <a:cubicBezTo>
                  <a:pt x="29958871" y="5100119"/>
                  <a:pt x="29919651" y="5094582"/>
                  <a:pt x="29941863" y="5100641"/>
                </a:cubicBezTo>
                <a:cubicBezTo>
                  <a:pt x="29948179" y="5102361"/>
                  <a:pt x="29960915" y="5105402"/>
                  <a:pt x="29960915" y="5105402"/>
                </a:cubicBezTo>
                <a:cubicBezTo>
                  <a:pt x="29965679" y="5108578"/>
                  <a:pt x="29972027" y="5110164"/>
                  <a:pt x="29975203" y="5114928"/>
                </a:cubicBezTo>
                <a:lnTo>
                  <a:pt x="29984727" y="5129217"/>
                </a:lnTo>
                <a:cubicBezTo>
                  <a:pt x="29985523" y="5131596"/>
                  <a:pt x="29985987" y="5134113"/>
                  <a:pt x="29987107" y="5136361"/>
                </a:cubicBezTo>
                <a:cubicBezTo>
                  <a:pt x="29988387" y="5138921"/>
                  <a:pt x="29991611" y="5140651"/>
                  <a:pt x="29991871" y="5143503"/>
                </a:cubicBezTo>
                <a:cubicBezTo>
                  <a:pt x="29992123" y="5146270"/>
                  <a:pt x="29990359" y="5163847"/>
                  <a:pt x="29987107" y="5169698"/>
                </a:cubicBezTo>
                <a:cubicBezTo>
                  <a:pt x="29984327" y="5174701"/>
                  <a:pt x="29982347" y="5180809"/>
                  <a:pt x="29977583" y="5183984"/>
                </a:cubicBezTo>
                <a:cubicBezTo>
                  <a:pt x="29975203" y="5185573"/>
                  <a:pt x="29973055" y="5187584"/>
                  <a:pt x="29970439" y="5188747"/>
                </a:cubicBezTo>
                <a:cubicBezTo>
                  <a:pt x="29965851" y="5190785"/>
                  <a:pt x="29956151" y="5193509"/>
                  <a:pt x="29956151" y="5193509"/>
                </a:cubicBezTo>
                <a:cubicBezTo>
                  <a:pt x="29942507" y="5190780"/>
                  <a:pt x="29948215" y="5201449"/>
                  <a:pt x="29946627" y="5203035"/>
                </a:cubicBezTo>
                <a:cubicBezTo>
                  <a:pt x="29942659" y="5197479"/>
                  <a:pt x="29939255" y="5191471"/>
                  <a:pt x="29934719" y="5186366"/>
                </a:cubicBezTo>
                <a:cubicBezTo>
                  <a:pt x="29929115" y="5180059"/>
                  <a:pt x="29920271" y="5180333"/>
                  <a:pt x="29913291" y="5176841"/>
                </a:cubicBezTo>
                <a:cubicBezTo>
                  <a:pt x="29910115" y="5175250"/>
                  <a:pt x="29906807" y="5173902"/>
                  <a:pt x="29903763" y="5172079"/>
                </a:cubicBezTo>
                <a:cubicBezTo>
                  <a:pt x="29898855" y="5169134"/>
                  <a:pt x="29894239" y="5165727"/>
                  <a:pt x="29889479" y="5162552"/>
                </a:cubicBezTo>
                <a:cubicBezTo>
                  <a:pt x="29887095" y="5160964"/>
                  <a:pt x="29885047" y="5158696"/>
                  <a:pt x="29882335" y="5157791"/>
                </a:cubicBezTo>
                <a:lnTo>
                  <a:pt x="29875191" y="5155411"/>
                </a:lnTo>
                <a:cubicBezTo>
                  <a:pt x="29872807" y="5153822"/>
                  <a:pt x="29869835" y="5152881"/>
                  <a:pt x="29868047" y="5150647"/>
                </a:cubicBezTo>
                <a:cubicBezTo>
                  <a:pt x="29866479" y="5148686"/>
                  <a:pt x="29865663" y="5146011"/>
                  <a:pt x="29865663" y="5143503"/>
                </a:cubicBezTo>
                <a:cubicBezTo>
                  <a:pt x="29865663" y="5135196"/>
                  <a:pt x="29864043" y="5117833"/>
                  <a:pt x="29872807" y="5110166"/>
                </a:cubicBezTo>
                <a:cubicBezTo>
                  <a:pt x="29877115" y="5106395"/>
                  <a:pt x="29881543" y="5102028"/>
                  <a:pt x="29887095" y="5100641"/>
                </a:cubicBezTo>
                <a:cubicBezTo>
                  <a:pt x="29899055" y="5097652"/>
                  <a:pt x="29893515" y="5099295"/>
                  <a:pt x="29903763" y="5095877"/>
                </a:cubicBezTo>
                <a:close/>
                <a:moveTo>
                  <a:pt x="37806251" y="5049598"/>
                </a:moveTo>
                <a:cubicBezTo>
                  <a:pt x="37825799" y="5048456"/>
                  <a:pt x="37844847" y="5049253"/>
                  <a:pt x="37861903" y="5057779"/>
                </a:cubicBezTo>
                <a:cubicBezTo>
                  <a:pt x="37876383" y="5065019"/>
                  <a:pt x="37857139" y="5089928"/>
                  <a:pt x="37852375" y="5105402"/>
                </a:cubicBezTo>
                <a:cubicBezTo>
                  <a:pt x="37847099" y="5122554"/>
                  <a:pt x="37842115" y="5119034"/>
                  <a:pt x="37828563" y="5124454"/>
                </a:cubicBezTo>
                <a:cubicBezTo>
                  <a:pt x="37825267" y="5125768"/>
                  <a:pt x="37816659" y="5132389"/>
                  <a:pt x="37814275" y="5133977"/>
                </a:cubicBezTo>
                <a:cubicBezTo>
                  <a:pt x="37811319" y="5134635"/>
                  <a:pt x="37769931" y="5151547"/>
                  <a:pt x="37757127" y="5138741"/>
                </a:cubicBezTo>
                <a:cubicBezTo>
                  <a:pt x="37753575" y="5135191"/>
                  <a:pt x="37754803" y="5128841"/>
                  <a:pt x="37752363" y="5124454"/>
                </a:cubicBezTo>
                <a:cubicBezTo>
                  <a:pt x="37746803" y="5114446"/>
                  <a:pt x="37733315" y="5095877"/>
                  <a:pt x="37733315" y="5095877"/>
                </a:cubicBezTo>
                <a:cubicBezTo>
                  <a:pt x="37728763" y="5082229"/>
                  <a:pt x="37723099" y="5073102"/>
                  <a:pt x="37733315" y="5057779"/>
                </a:cubicBezTo>
                <a:cubicBezTo>
                  <a:pt x="37736099" y="5053601"/>
                  <a:pt x="37742839" y="5054604"/>
                  <a:pt x="37747603" y="5053017"/>
                </a:cubicBezTo>
                <a:cubicBezTo>
                  <a:pt x="37766651" y="5053811"/>
                  <a:pt x="37786699" y="5050737"/>
                  <a:pt x="37806251" y="5049598"/>
                </a:cubicBezTo>
                <a:close/>
                <a:moveTo>
                  <a:pt x="37466615" y="5024441"/>
                </a:moveTo>
                <a:cubicBezTo>
                  <a:pt x="37484075" y="5026029"/>
                  <a:pt x="37501855" y="5025530"/>
                  <a:pt x="37519003" y="5029203"/>
                </a:cubicBezTo>
                <a:cubicBezTo>
                  <a:pt x="37524599" y="5030403"/>
                  <a:pt x="37528171" y="5036170"/>
                  <a:pt x="37533287" y="5038728"/>
                </a:cubicBezTo>
                <a:cubicBezTo>
                  <a:pt x="37572723" y="5058447"/>
                  <a:pt x="37520919" y="5025721"/>
                  <a:pt x="37561863" y="5053017"/>
                </a:cubicBezTo>
                <a:cubicBezTo>
                  <a:pt x="37563451" y="5057779"/>
                  <a:pt x="37564383" y="5062813"/>
                  <a:pt x="37566627" y="5067304"/>
                </a:cubicBezTo>
                <a:cubicBezTo>
                  <a:pt x="37569187" y="5072424"/>
                  <a:pt x="37582503" y="5087148"/>
                  <a:pt x="37585675" y="5091115"/>
                </a:cubicBezTo>
                <a:cubicBezTo>
                  <a:pt x="37533287" y="5089526"/>
                  <a:pt x="37480843" y="5089261"/>
                  <a:pt x="37428515" y="5086353"/>
                </a:cubicBezTo>
                <a:cubicBezTo>
                  <a:pt x="37423503" y="5086074"/>
                  <a:pt x="37417143" y="5085677"/>
                  <a:pt x="37414227" y="5081590"/>
                </a:cubicBezTo>
                <a:cubicBezTo>
                  <a:pt x="37408391" y="5073421"/>
                  <a:pt x="37404703" y="5053017"/>
                  <a:pt x="37404703" y="5053017"/>
                </a:cubicBezTo>
                <a:cubicBezTo>
                  <a:pt x="37430279" y="5035964"/>
                  <a:pt x="37425563" y="5035490"/>
                  <a:pt x="37447563" y="5029203"/>
                </a:cubicBezTo>
                <a:cubicBezTo>
                  <a:pt x="37453859" y="5027404"/>
                  <a:pt x="37460263" y="5026029"/>
                  <a:pt x="37466615" y="5024441"/>
                </a:cubicBezTo>
                <a:close/>
                <a:moveTo>
                  <a:pt x="29637063" y="4781551"/>
                </a:moveTo>
                <a:cubicBezTo>
                  <a:pt x="29645043" y="4781551"/>
                  <a:pt x="29652939" y="4783141"/>
                  <a:pt x="29660879" y="4783935"/>
                </a:cubicBezTo>
                <a:cubicBezTo>
                  <a:pt x="29664051" y="4784729"/>
                  <a:pt x="29667267" y="4785377"/>
                  <a:pt x="29670403" y="4786314"/>
                </a:cubicBezTo>
                <a:cubicBezTo>
                  <a:pt x="29670475" y="4786338"/>
                  <a:pt x="29688227" y="4792258"/>
                  <a:pt x="29691835" y="4793458"/>
                </a:cubicBezTo>
                <a:lnTo>
                  <a:pt x="29698979" y="4795841"/>
                </a:lnTo>
                <a:lnTo>
                  <a:pt x="29706119" y="4798223"/>
                </a:lnTo>
                <a:cubicBezTo>
                  <a:pt x="29722499" y="4809140"/>
                  <a:pt x="29714979" y="4805936"/>
                  <a:pt x="29727551" y="4810126"/>
                </a:cubicBezTo>
                <a:cubicBezTo>
                  <a:pt x="29745299" y="4821960"/>
                  <a:pt x="29723491" y="4806746"/>
                  <a:pt x="29741839" y="4822035"/>
                </a:cubicBezTo>
                <a:cubicBezTo>
                  <a:pt x="29744039" y="4823867"/>
                  <a:pt x="29746783" y="4824965"/>
                  <a:pt x="29748983" y="4826795"/>
                </a:cubicBezTo>
                <a:cubicBezTo>
                  <a:pt x="29751571" y="4828950"/>
                  <a:pt x="29753471" y="4831873"/>
                  <a:pt x="29756127" y="4833941"/>
                </a:cubicBezTo>
                <a:cubicBezTo>
                  <a:pt x="29760647" y="4837454"/>
                  <a:pt x="29765651" y="4840289"/>
                  <a:pt x="29770415" y="4843467"/>
                </a:cubicBezTo>
                <a:lnTo>
                  <a:pt x="29777559" y="4848229"/>
                </a:lnTo>
                <a:lnTo>
                  <a:pt x="29784703" y="4852990"/>
                </a:lnTo>
                <a:cubicBezTo>
                  <a:pt x="29796527" y="4870728"/>
                  <a:pt x="29781331" y="4848943"/>
                  <a:pt x="29796607" y="4867276"/>
                </a:cubicBezTo>
                <a:cubicBezTo>
                  <a:pt x="29798439" y="4869476"/>
                  <a:pt x="29799135" y="4872634"/>
                  <a:pt x="29801371" y="4874422"/>
                </a:cubicBezTo>
                <a:cubicBezTo>
                  <a:pt x="29803331" y="4875990"/>
                  <a:pt x="29806135" y="4876009"/>
                  <a:pt x="29808515" y="4876804"/>
                </a:cubicBezTo>
                <a:cubicBezTo>
                  <a:pt x="29810895" y="4879182"/>
                  <a:pt x="29812999" y="4881877"/>
                  <a:pt x="29815659" y="4883950"/>
                </a:cubicBezTo>
                <a:cubicBezTo>
                  <a:pt x="29820175" y="4887462"/>
                  <a:pt x="29829947" y="4893472"/>
                  <a:pt x="29829947" y="4893472"/>
                </a:cubicBezTo>
                <a:cubicBezTo>
                  <a:pt x="29834583" y="4907380"/>
                  <a:pt x="29828699" y="4894607"/>
                  <a:pt x="29839471" y="4905376"/>
                </a:cubicBezTo>
                <a:cubicBezTo>
                  <a:pt x="29841495" y="4907400"/>
                  <a:pt x="29842079" y="4910635"/>
                  <a:pt x="29844235" y="4912520"/>
                </a:cubicBezTo>
                <a:cubicBezTo>
                  <a:pt x="29848539" y="4916291"/>
                  <a:pt x="29854475" y="4917999"/>
                  <a:pt x="29858519" y="4922046"/>
                </a:cubicBezTo>
                <a:lnTo>
                  <a:pt x="29865663" y="4929191"/>
                </a:lnTo>
                <a:lnTo>
                  <a:pt x="29872807" y="4950621"/>
                </a:lnTo>
                <a:lnTo>
                  <a:pt x="29875191" y="4957764"/>
                </a:lnTo>
                <a:cubicBezTo>
                  <a:pt x="29872231" y="4969599"/>
                  <a:pt x="29865267" y="4967688"/>
                  <a:pt x="29863283" y="4969672"/>
                </a:cubicBezTo>
                <a:cubicBezTo>
                  <a:pt x="29855595" y="4960700"/>
                  <a:pt x="29851775" y="4953202"/>
                  <a:pt x="29841851" y="4948241"/>
                </a:cubicBezTo>
                <a:cubicBezTo>
                  <a:pt x="29839607" y="4947118"/>
                  <a:pt x="29837091" y="4946653"/>
                  <a:pt x="29834707" y="4945861"/>
                </a:cubicBezTo>
                <a:cubicBezTo>
                  <a:pt x="29832327" y="4944271"/>
                  <a:pt x="29830123" y="4942376"/>
                  <a:pt x="29827563" y="4941097"/>
                </a:cubicBezTo>
                <a:cubicBezTo>
                  <a:pt x="29825319" y="4939975"/>
                  <a:pt x="29822599" y="4939962"/>
                  <a:pt x="29820419" y="4938713"/>
                </a:cubicBezTo>
                <a:cubicBezTo>
                  <a:pt x="29816975" y="4936746"/>
                  <a:pt x="29814447" y="4933346"/>
                  <a:pt x="29810895" y="4931570"/>
                </a:cubicBezTo>
                <a:cubicBezTo>
                  <a:pt x="29806407" y="4929327"/>
                  <a:pt x="29796607" y="4926810"/>
                  <a:pt x="29796607" y="4926810"/>
                </a:cubicBezTo>
                <a:cubicBezTo>
                  <a:pt x="29794227" y="4925219"/>
                  <a:pt x="29792079" y="4923209"/>
                  <a:pt x="29789463" y="4922046"/>
                </a:cubicBezTo>
                <a:cubicBezTo>
                  <a:pt x="29784879" y="4920010"/>
                  <a:pt x="29775179" y="4917284"/>
                  <a:pt x="29775179" y="4917284"/>
                </a:cubicBezTo>
                <a:cubicBezTo>
                  <a:pt x="29772795" y="4915698"/>
                  <a:pt x="29770663" y="4913648"/>
                  <a:pt x="29768035" y="4912520"/>
                </a:cubicBezTo>
                <a:cubicBezTo>
                  <a:pt x="29765027" y="4911233"/>
                  <a:pt x="29761655" y="4911040"/>
                  <a:pt x="29758507" y="4910140"/>
                </a:cubicBezTo>
                <a:cubicBezTo>
                  <a:pt x="29756095" y="4909450"/>
                  <a:pt x="29753747" y="4908555"/>
                  <a:pt x="29751363" y="4907760"/>
                </a:cubicBezTo>
                <a:cubicBezTo>
                  <a:pt x="29730887" y="4894109"/>
                  <a:pt x="29756795" y="4910475"/>
                  <a:pt x="29737079" y="4900617"/>
                </a:cubicBezTo>
                <a:cubicBezTo>
                  <a:pt x="29734519" y="4899336"/>
                  <a:pt x="29732495" y="4897134"/>
                  <a:pt x="29729935" y="4895853"/>
                </a:cubicBezTo>
                <a:cubicBezTo>
                  <a:pt x="29727687" y="4894729"/>
                  <a:pt x="29725035" y="4894595"/>
                  <a:pt x="29722791" y="4893472"/>
                </a:cubicBezTo>
                <a:cubicBezTo>
                  <a:pt x="29704315" y="4884236"/>
                  <a:pt x="29726467" y="4892319"/>
                  <a:pt x="29708503" y="4886327"/>
                </a:cubicBezTo>
                <a:cubicBezTo>
                  <a:pt x="29705327" y="4883950"/>
                  <a:pt x="29702527" y="4880958"/>
                  <a:pt x="29698979" y="4879182"/>
                </a:cubicBezTo>
                <a:cubicBezTo>
                  <a:pt x="29696051" y="4877721"/>
                  <a:pt x="29692175" y="4878618"/>
                  <a:pt x="29689451" y="4876804"/>
                </a:cubicBezTo>
                <a:cubicBezTo>
                  <a:pt x="29687071" y="4875215"/>
                  <a:pt x="29686843" y="4871545"/>
                  <a:pt x="29684691" y="4869661"/>
                </a:cubicBezTo>
                <a:cubicBezTo>
                  <a:pt x="29680383" y="4865891"/>
                  <a:pt x="29670403" y="4860134"/>
                  <a:pt x="29670403" y="4860134"/>
                </a:cubicBezTo>
                <a:cubicBezTo>
                  <a:pt x="29668815" y="4857754"/>
                  <a:pt x="29667795" y="4854876"/>
                  <a:pt x="29665639" y="4852990"/>
                </a:cubicBezTo>
                <a:cubicBezTo>
                  <a:pt x="29661331" y="4849220"/>
                  <a:pt x="29655399" y="4847513"/>
                  <a:pt x="29651351" y="4843467"/>
                </a:cubicBezTo>
                <a:lnTo>
                  <a:pt x="29644207" y="4836322"/>
                </a:lnTo>
                <a:cubicBezTo>
                  <a:pt x="29643415" y="4833941"/>
                  <a:pt x="29643395" y="4831139"/>
                  <a:pt x="29641827" y="4829178"/>
                </a:cubicBezTo>
                <a:cubicBezTo>
                  <a:pt x="29640039" y="4826942"/>
                  <a:pt x="29636199" y="4826842"/>
                  <a:pt x="29634683" y="4824416"/>
                </a:cubicBezTo>
                <a:cubicBezTo>
                  <a:pt x="29632023" y="4820157"/>
                  <a:pt x="29631507" y="4814892"/>
                  <a:pt x="29629919" y="4810126"/>
                </a:cubicBezTo>
                <a:lnTo>
                  <a:pt x="29627539" y="4802985"/>
                </a:lnTo>
                <a:lnTo>
                  <a:pt x="29625159" y="4795841"/>
                </a:lnTo>
                <a:cubicBezTo>
                  <a:pt x="29625951" y="4791873"/>
                  <a:pt x="29624947" y="4787044"/>
                  <a:pt x="29627539" y="4783935"/>
                </a:cubicBezTo>
                <a:cubicBezTo>
                  <a:pt x="29629635" y="4781421"/>
                  <a:pt x="29633791" y="4781551"/>
                  <a:pt x="29637063" y="4781551"/>
                </a:cubicBezTo>
                <a:close/>
                <a:moveTo>
                  <a:pt x="23198167" y="4754564"/>
                </a:moveTo>
                <a:cubicBezTo>
                  <a:pt x="23203459" y="4755624"/>
                  <a:pt x="23209551" y="4754748"/>
                  <a:pt x="23214039" y="4757739"/>
                </a:cubicBezTo>
                <a:cubicBezTo>
                  <a:pt x="23216827" y="4759598"/>
                  <a:pt x="23216295" y="4764049"/>
                  <a:pt x="23217215" y="4767264"/>
                </a:cubicBezTo>
                <a:cubicBezTo>
                  <a:pt x="23218415" y="4771462"/>
                  <a:pt x="23219331" y="4775733"/>
                  <a:pt x="23220391" y="4779968"/>
                </a:cubicBezTo>
                <a:cubicBezTo>
                  <a:pt x="23219331" y="4794784"/>
                  <a:pt x="23218771" y="4809644"/>
                  <a:pt x="23217215" y="4824416"/>
                </a:cubicBezTo>
                <a:cubicBezTo>
                  <a:pt x="23215835" y="4837532"/>
                  <a:pt x="23211895" y="4846731"/>
                  <a:pt x="23207691" y="4859340"/>
                </a:cubicBezTo>
                <a:lnTo>
                  <a:pt x="23204515" y="4868866"/>
                </a:lnTo>
                <a:lnTo>
                  <a:pt x="23201343" y="4878392"/>
                </a:lnTo>
                <a:cubicBezTo>
                  <a:pt x="23200283" y="4881565"/>
                  <a:pt x="23201343" y="4886858"/>
                  <a:pt x="23198167" y="4887915"/>
                </a:cubicBezTo>
                <a:cubicBezTo>
                  <a:pt x="23174975" y="4895647"/>
                  <a:pt x="23185611" y="4892642"/>
                  <a:pt x="23166415" y="4897441"/>
                </a:cubicBezTo>
                <a:cubicBezTo>
                  <a:pt x="23152687" y="4894009"/>
                  <a:pt x="23163771" y="4892150"/>
                  <a:pt x="23163243" y="4891091"/>
                </a:cubicBezTo>
                <a:cubicBezTo>
                  <a:pt x="23155831" y="4884741"/>
                  <a:pt x="23147499" y="4879333"/>
                  <a:pt x="23141015" y="4872039"/>
                </a:cubicBezTo>
                <a:cubicBezTo>
                  <a:pt x="23138791" y="4869540"/>
                  <a:pt x="23137843" y="4865863"/>
                  <a:pt x="23137843" y="4862516"/>
                </a:cubicBezTo>
                <a:cubicBezTo>
                  <a:pt x="23137843" y="4809322"/>
                  <a:pt x="23136227" y="4819735"/>
                  <a:pt x="23147367" y="4786314"/>
                </a:cubicBezTo>
                <a:cubicBezTo>
                  <a:pt x="23155347" y="4762375"/>
                  <a:pt x="23144583" y="4791885"/>
                  <a:pt x="23156891" y="4767264"/>
                </a:cubicBezTo>
                <a:cubicBezTo>
                  <a:pt x="23158387" y="4764274"/>
                  <a:pt x="23156867" y="4758724"/>
                  <a:pt x="23160067" y="4757739"/>
                </a:cubicBezTo>
                <a:cubicBezTo>
                  <a:pt x="23172247" y="4753994"/>
                  <a:pt x="23185467" y="4755624"/>
                  <a:pt x="23198167" y="4754564"/>
                </a:cubicBezTo>
                <a:close/>
                <a:moveTo>
                  <a:pt x="29629519" y="4697212"/>
                </a:moveTo>
                <a:cubicBezTo>
                  <a:pt x="29634267" y="4698305"/>
                  <a:pt x="29637559" y="4700923"/>
                  <a:pt x="29644207" y="4705353"/>
                </a:cubicBezTo>
                <a:cubicBezTo>
                  <a:pt x="29645003" y="4707734"/>
                  <a:pt x="29646591" y="4709988"/>
                  <a:pt x="29646591" y="4712498"/>
                </a:cubicBezTo>
                <a:cubicBezTo>
                  <a:pt x="29646591" y="4718896"/>
                  <a:pt x="29645891" y="4725373"/>
                  <a:pt x="29644207" y="4731547"/>
                </a:cubicBezTo>
                <a:cubicBezTo>
                  <a:pt x="29643455" y="4734308"/>
                  <a:pt x="29641471" y="4736666"/>
                  <a:pt x="29639447" y="4738692"/>
                </a:cubicBezTo>
                <a:cubicBezTo>
                  <a:pt x="29636155" y="4741980"/>
                  <a:pt x="29629807" y="4745061"/>
                  <a:pt x="29625159" y="4745835"/>
                </a:cubicBezTo>
                <a:lnTo>
                  <a:pt x="29610871" y="4748215"/>
                </a:lnTo>
                <a:cubicBezTo>
                  <a:pt x="29605315" y="4744247"/>
                  <a:pt x="29599031" y="4741138"/>
                  <a:pt x="29594203" y="4736309"/>
                </a:cubicBezTo>
                <a:cubicBezTo>
                  <a:pt x="29588939" y="4731046"/>
                  <a:pt x="29593695" y="4711385"/>
                  <a:pt x="29594203" y="4710117"/>
                </a:cubicBezTo>
                <a:cubicBezTo>
                  <a:pt x="29595267" y="4707458"/>
                  <a:pt x="29598963" y="4706940"/>
                  <a:pt x="29601347" y="4705353"/>
                </a:cubicBezTo>
                <a:cubicBezTo>
                  <a:pt x="29602935" y="4702973"/>
                  <a:pt x="29603271" y="4698589"/>
                  <a:pt x="29606107" y="4698209"/>
                </a:cubicBezTo>
                <a:cubicBezTo>
                  <a:pt x="29618571" y="4696547"/>
                  <a:pt x="29624771" y="4696118"/>
                  <a:pt x="29629519" y="4697212"/>
                </a:cubicBezTo>
                <a:close/>
                <a:moveTo>
                  <a:pt x="29396559" y="4648202"/>
                </a:moveTo>
                <a:cubicBezTo>
                  <a:pt x="29408203" y="4649098"/>
                  <a:pt x="29433131" y="4650525"/>
                  <a:pt x="29446563" y="4652967"/>
                </a:cubicBezTo>
                <a:cubicBezTo>
                  <a:pt x="29449035" y="4653415"/>
                  <a:pt x="29451327" y="4654556"/>
                  <a:pt x="29453707" y="4655347"/>
                </a:cubicBezTo>
                <a:cubicBezTo>
                  <a:pt x="29456091" y="4656936"/>
                  <a:pt x="29458291" y="4658828"/>
                  <a:pt x="29460851" y="4660113"/>
                </a:cubicBezTo>
                <a:cubicBezTo>
                  <a:pt x="29463099" y="4661232"/>
                  <a:pt x="29465907" y="4661100"/>
                  <a:pt x="29467995" y="4662490"/>
                </a:cubicBezTo>
                <a:cubicBezTo>
                  <a:pt x="29474295" y="4666691"/>
                  <a:pt x="29474739" y="4668835"/>
                  <a:pt x="29477519" y="4674397"/>
                </a:cubicBezTo>
                <a:lnTo>
                  <a:pt x="29491807" y="4695827"/>
                </a:lnTo>
                <a:cubicBezTo>
                  <a:pt x="29495779" y="4701383"/>
                  <a:pt x="29501919" y="4705909"/>
                  <a:pt x="29503715" y="4712498"/>
                </a:cubicBezTo>
                <a:cubicBezTo>
                  <a:pt x="29505659" y="4719635"/>
                  <a:pt x="29495467" y="4724045"/>
                  <a:pt x="29491807" y="4726784"/>
                </a:cubicBezTo>
                <a:cubicBezTo>
                  <a:pt x="29490911" y="4727457"/>
                  <a:pt x="29489823" y="4730753"/>
                  <a:pt x="29489427" y="4731547"/>
                </a:cubicBezTo>
                <a:cubicBezTo>
                  <a:pt x="29476727" y="4730753"/>
                  <a:pt x="29463735" y="4731985"/>
                  <a:pt x="29451327" y="4729166"/>
                </a:cubicBezTo>
                <a:cubicBezTo>
                  <a:pt x="29445747" y="4727896"/>
                  <a:pt x="29437039" y="4719640"/>
                  <a:pt x="29437039" y="4719640"/>
                </a:cubicBezTo>
                <a:lnTo>
                  <a:pt x="29427515" y="4705353"/>
                </a:lnTo>
                <a:cubicBezTo>
                  <a:pt x="29422751" y="4698209"/>
                  <a:pt x="29423547" y="4697415"/>
                  <a:pt x="29415607" y="4693447"/>
                </a:cubicBezTo>
                <a:cubicBezTo>
                  <a:pt x="29413363" y="4692323"/>
                  <a:pt x="29410847" y="4691861"/>
                  <a:pt x="29408463" y="4691066"/>
                </a:cubicBezTo>
                <a:cubicBezTo>
                  <a:pt x="29406083" y="4689477"/>
                  <a:pt x="29403879" y="4687584"/>
                  <a:pt x="29401319" y="4686303"/>
                </a:cubicBezTo>
                <a:cubicBezTo>
                  <a:pt x="29399075" y="4685182"/>
                  <a:pt x="29396139" y="4685490"/>
                  <a:pt x="29394179" y="4683922"/>
                </a:cubicBezTo>
                <a:cubicBezTo>
                  <a:pt x="29391943" y="4682135"/>
                  <a:pt x="29391003" y="4679157"/>
                  <a:pt x="29389415" y="4676777"/>
                </a:cubicBezTo>
                <a:cubicBezTo>
                  <a:pt x="29386367" y="4667630"/>
                  <a:pt x="29384203" y="4664690"/>
                  <a:pt x="29389415" y="4652967"/>
                </a:cubicBezTo>
                <a:cubicBezTo>
                  <a:pt x="29390575" y="4650351"/>
                  <a:pt x="29394179" y="4649790"/>
                  <a:pt x="29396559" y="4648202"/>
                </a:cubicBezTo>
                <a:close/>
                <a:moveTo>
                  <a:pt x="29439419" y="4531521"/>
                </a:moveTo>
                <a:cubicBezTo>
                  <a:pt x="29452147" y="4531521"/>
                  <a:pt x="29464819" y="4533109"/>
                  <a:pt x="29477519" y="4533903"/>
                </a:cubicBezTo>
                <a:cubicBezTo>
                  <a:pt x="29495483" y="4539893"/>
                  <a:pt x="29473335" y="4531810"/>
                  <a:pt x="29491807" y="4541047"/>
                </a:cubicBezTo>
                <a:cubicBezTo>
                  <a:pt x="29494055" y="4542169"/>
                  <a:pt x="29496571" y="4542635"/>
                  <a:pt x="29498951" y="4543427"/>
                </a:cubicBezTo>
                <a:lnTo>
                  <a:pt x="29503715" y="4557715"/>
                </a:lnTo>
                <a:lnTo>
                  <a:pt x="29506095" y="4564860"/>
                </a:lnTo>
                <a:cubicBezTo>
                  <a:pt x="29505303" y="4569622"/>
                  <a:pt x="29504887" y="4574463"/>
                  <a:pt x="29503715" y="4579147"/>
                </a:cubicBezTo>
                <a:cubicBezTo>
                  <a:pt x="29501763" y="4586947"/>
                  <a:pt x="29501011" y="4595898"/>
                  <a:pt x="29491807" y="4598197"/>
                </a:cubicBezTo>
                <a:cubicBezTo>
                  <a:pt x="29487959" y="4599157"/>
                  <a:pt x="29485855" y="4602165"/>
                  <a:pt x="29484663" y="4602959"/>
                </a:cubicBezTo>
                <a:cubicBezTo>
                  <a:pt x="29478315" y="4598991"/>
                  <a:pt x="29471211" y="4596027"/>
                  <a:pt x="29465615" y="4591051"/>
                </a:cubicBezTo>
                <a:cubicBezTo>
                  <a:pt x="29463739" y="4589386"/>
                  <a:pt x="29464803" y="4585870"/>
                  <a:pt x="29463235" y="4583908"/>
                </a:cubicBezTo>
                <a:cubicBezTo>
                  <a:pt x="29461447" y="4581674"/>
                  <a:pt x="29458471" y="4580735"/>
                  <a:pt x="29456091" y="4579147"/>
                </a:cubicBezTo>
                <a:cubicBezTo>
                  <a:pt x="29455295" y="4576763"/>
                  <a:pt x="29455483" y="4573778"/>
                  <a:pt x="29453707" y="4572004"/>
                </a:cubicBezTo>
                <a:cubicBezTo>
                  <a:pt x="29451935" y="4570226"/>
                  <a:pt x="29448811" y="4570744"/>
                  <a:pt x="29446563" y="4569622"/>
                </a:cubicBezTo>
                <a:cubicBezTo>
                  <a:pt x="29444003" y="4568343"/>
                  <a:pt x="29441803" y="4566446"/>
                  <a:pt x="29439419" y="4564860"/>
                </a:cubicBezTo>
                <a:cubicBezTo>
                  <a:pt x="29438627" y="4562479"/>
                  <a:pt x="29438163" y="4559962"/>
                  <a:pt x="29437039" y="4557715"/>
                </a:cubicBezTo>
                <a:cubicBezTo>
                  <a:pt x="29427803" y="4539241"/>
                  <a:pt x="29435887" y="4561393"/>
                  <a:pt x="29429895" y="4543427"/>
                </a:cubicBezTo>
                <a:cubicBezTo>
                  <a:pt x="29430691" y="4540253"/>
                  <a:pt x="29430231" y="4536457"/>
                  <a:pt x="29432279" y="4533903"/>
                </a:cubicBezTo>
                <a:cubicBezTo>
                  <a:pt x="29433847" y="4531942"/>
                  <a:pt x="29436911" y="4531521"/>
                  <a:pt x="29439419" y="4531521"/>
                </a:cubicBezTo>
                <a:close/>
                <a:moveTo>
                  <a:pt x="37057039" y="4529141"/>
                </a:moveTo>
                <a:cubicBezTo>
                  <a:pt x="37098315" y="4530728"/>
                  <a:pt x="37139739" y="4530048"/>
                  <a:pt x="37180863" y="4533903"/>
                </a:cubicBezTo>
                <a:cubicBezTo>
                  <a:pt x="37190859" y="4534837"/>
                  <a:pt x="37209439" y="4543427"/>
                  <a:pt x="37209439" y="4543427"/>
                </a:cubicBezTo>
                <a:cubicBezTo>
                  <a:pt x="37214203" y="4546603"/>
                  <a:pt x="37219679" y="4548906"/>
                  <a:pt x="37223727" y="4552953"/>
                </a:cubicBezTo>
                <a:cubicBezTo>
                  <a:pt x="37227775" y="4556998"/>
                  <a:pt x="37228783" y="4563664"/>
                  <a:pt x="37233251" y="4567240"/>
                </a:cubicBezTo>
                <a:cubicBezTo>
                  <a:pt x="37237171" y="4570376"/>
                  <a:pt x="37242775" y="4570415"/>
                  <a:pt x="37247539" y="4572004"/>
                </a:cubicBezTo>
                <a:cubicBezTo>
                  <a:pt x="37249127" y="4576763"/>
                  <a:pt x="37250055" y="4581800"/>
                  <a:pt x="37252303" y="4586290"/>
                </a:cubicBezTo>
                <a:cubicBezTo>
                  <a:pt x="37254863" y="4591410"/>
                  <a:pt x="37260439" y="4595025"/>
                  <a:pt x="37261827" y="4600578"/>
                </a:cubicBezTo>
                <a:cubicBezTo>
                  <a:pt x="37263751" y="4608279"/>
                  <a:pt x="37265795" y="4624389"/>
                  <a:pt x="37266587" y="4629153"/>
                </a:cubicBezTo>
                <a:cubicBezTo>
                  <a:pt x="37252303" y="4630742"/>
                  <a:pt x="37238103" y="4633917"/>
                  <a:pt x="37223727" y="4633917"/>
                </a:cubicBezTo>
                <a:cubicBezTo>
                  <a:pt x="37193523" y="4633917"/>
                  <a:pt x="37163283" y="4632260"/>
                  <a:pt x="37133239" y="4629153"/>
                </a:cubicBezTo>
                <a:cubicBezTo>
                  <a:pt x="37124683" y="4628267"/>
                  <a:pt x="37082931" y="4619543"/>
                  <a:pt x="37066563" y="4614866"/>
                </a:cubicBezTo>
                <a:cubicBezTo>
                  <a:pt x="37038635" y="4606885"/>
                  <a:pt x="37065815" y="4614491"/>
                  <a:pt x="37037987" y="4600578"/>
                </a:cubicBezTo>
                <a:cubicBezTo>
                  <a:pt x="37033499" y="4598334"/>
                  <a:pt x="37028463" y="4597402"/>
                  <a:pt x="37023703" y="4595815"/>
                </a:cubicBezTo>
                <a:cubicBezTo>
                  <a:pt x="37020527" y="4591051"/>
                  <a:pt x="37016735" y="4586649"/>
                  <a:pt x="37014175" y="4581529"/>
                </a:cubicBezTo>
                <a:cubicBezTo>
                  <a:pt x="37008667" y="4570510"/>
                  <a:pt x="37006471" y="4559751"/>
                  <a:pt x="37014175" y="4548192"/>
                </a:cubicBezTo>
                <a:cubicBezTo>
                  <a:pt x="37017351" y="4543427"/>
                  <a:pt x="37023235" y="4540990"/>
                  <a:pt x="37028463" y="4538666"/>
                </a:cubicBezTo>
                <a:cubicBezTo>
                  <a:pt x="37037639" y="4534586"/>
                  <a:pt x="37057039" y="4529141"/>
                  <a:pt x="37057039" y="4529141"/>
                </a:cubicBezTo>
                <a:close/>
                <a:moveTo>
                  <a:pt x="29289403" y="4474372"/>
                </a:moveTo>
                <a:cubicBezTo>
                  <a:pt x="29293935" y="4475278"/>
                  <a:pt x="29303567" y="4476691"/>
                  <a:pt x="29308451" y="4479136"/>
                </a:cubicBezTo>
                <a:cubicBezTo>
                  <a:pt x="29326911" y="4488364"/>
                  <a:pt x="29304787" y="4480294"/>
                  <a:pt x="29322739" y="4486277"/>
                </a:cubicBezTo>
                <a:cubicBezTo>
                  <a:pt x="29327503" y="4489454"/>
                  <a:pt x="29331599" y="4493989"/>
                  <a:pt x="29337027" y="4495803"/>
                </a:cubicBezTo>
                <a:cubicBezTo>
                  <a:pt x="29339407" y="4496596"/>
                  <a:pt x="29341975" y="4496965"/>
                  <a:pt x="29344171" y="4498184"/>
                </a:cubicBezTo>
                <a:cubicBezTo>
                  <a:pt x="29349175" y="4500964"/>
                  <a:pt x="29358459" y="4507710"/>
                  <a:pt x="29358459" y="4507710"/>
                </a:cubicBezTo>
                <a:cubicBezTo>
                  <a:pt x="29360047" y="4512470"/>
                  <a:pt x="29363775" y="4517006"/>
                  <a:pt x="29363219" y="4521996"/>
                </a:cubicBezTo>
                <a:cubicBezTo>
                  <a:pt x="29362467" y="4528784"/>
                  <a:pt x="29362447" y="4542596"/>
                  <a:pt x="29358459" y="4550574"/>
                </a:cubicBezTo>
                <a:cubicBezTo>
                  <a:pt x="29357179" y="4553133"/>
                  <a:pt x="29355283" y="4555334"/>
                  <a:pt x="29353695" y="4557715"/>
                </a:cubicBezTo>
                <a:cubicBezTo>
                  <a:pt x="29352903" y="4560097"/>
                  <a:pt x="29352883" y="4562898"/>
                  <a:pt x="29351315" y="4564860"/>
                </a:cubicBezTo>
                <a:cubicBezTo>
                  <a:pt x="29345743" y="4571823"/>
                  <a:pt x="29331471" y="4570812"/>
                  <a:pt x="29327503" y="4572004"/>
                </a:cubicBezTo>
                <a:cubicBezTo>
                  <a:pt x="29320359" y="4570415"/>
                  <a:pt x="29313067" y="4569391"/>
                  <a:pt x="29306071" y="4567240"/>
                </a:cubicBezTo>
                <a:cubicBezTo>
                  <a:pt x="29300463" y="4565516"/>
                  <a:pt x="29294279" y="4560966"/>
                  <a:pt x="29289403" y="4557715"/>
                </a:cubicBezTo>
                <a:cubicBezTo>
                  <a:pt x="29281855" y="4546392"/>
                  <a:pt x="29285547" y="4553290"/>
                  <a:pt x="29279879" y="4536285"/>
                </a:cubicBezTo>
                <a:lnTo>
                  <a:pt x="29277495" y="4529141"/>
                </a:lnTo>
                <a:cubicBezTo>
                  <a:pt x="29278291" y="4514852"/>
                  <a:pt x="29278519" y="4500523"/>
                  <a:pt x="29279879" y="4486277"/>
                </a:cubicBezTo>
                <a:cubicBezTo>
                  <a:pt x="29280115" y="4483781"/>
                  <a:pt x="29280691" y="4481095"/>
                  <a:pt x="29282259" y="4479136"/>
                </a:cubicBezTo>
                <a:cubicBezTo>
                  <a:pt x="29284047" y="4476899"/>
                  <a:pt x="29287023" y="4475960"/>
                  <a:pt x="29289403" y="4474372"/>
                </a:cubicBezTo>
                <a:close/>
                <a:moveTo>
                  <a:pt x="35082983" y="4443417"/>
                </a:moveTo>
                <a:cubicBezTo>
                  <a:pt x="35082983" y="4443020"/>
                  <a:pt x="35082247" y="4444036"/>
                  <a:pt x="35081879" y="4444050"/>
                </a:cubicBezTo>
                <a:lnTo>
                  <a:pt x="35081899" y="4443961"/>
                </a:lnTo>
                <a:close/>
                <a:moveTo>
                  <a:pt x="26027091" y="4408493"/>
                </a:moveTo>
                <a:cubicBezTo>
                  <a:pt x="26029231" y="4408849"/>
                  <a:pt x="26058463" y="4413508"/>
                  <a:pt x="26062015" y="4414842"/>
                </a:cubicBezTo>
                <a:cubicBezTo>
                  <a:pt x="26065587" y="4416181"/>
                  <a:pt x="26068127" y="4419485"/>
                  <a:pt x="26071539" y="4421192"/>
                </a:cubicBezTo>
                <a:cubicBezTo>
                  <a:pt x="26074531" y="4422688"/>
                  <a:pt x="26077891" y="4423307"/>
                  <a:pt x="26081063" y="4424366"/>
                </a:cubicBezTo>
                <a:cubicBezTo>
                  <a:pt x="26083183" y="4427542"/>
                  <a:pt x="26084543" y="4431378"/>
                  <a:pt x="26087415" y="4433891"/>
                </a:cubicBezTo>
                <a:cubicBezTo>
                  <a:pt x="26093159" y="4438916"/>
                  <a:pt x="26100115" y="4442358"/>
                  <a:pt x="26106463" y="4446592"/>
                </a:cubicBezTo>
                <a:lnTo>
                  <a:pt x="26125515" y="4459290"/>
                </a:lnTo>
                <a:lnTo>
                  <a:pt x="26135039" y="4465638"/>
                </a:lnTo>
                <a:lnTo>
                  <a:pt x="26144563" y="4471989"/>
                </a:lnTo>
                <a:cubicBezTo>
                  <a:pt x="26148799" y="4478339"/>
                  <a:pt x="26154851" y="4483801"/>
                  <a:pt x="26157263" y="4491040"/>
                </a:cubicBezTo>
                <a:cubicBezTo>
                  <a:pt x="26164823" y="4513712"/>
                  <a:pt x="26159903" y="4504522"/>
                  <a:pt x="26169963" y="4519617"/>
                </a:cubicBezTo>
                <a:cubicBezTo>
                  <a:pt x="26167847" y="4522790"/>
                  <a:pt x="26166311" y="4526442"/>
                  <a:pt x="26163615" y="4529141"/>
                </a:cubicBezTo>
                <a:cubicBezTo>
                  <a:pt x="26151395" y="4541361"/>
                  <a:pt x="26147739" y="4534432"/>
                  <a:pt x="26144563" y="4535491"/>
                </a:cubicBezTo>
                <a:cubicBezTo>
                  <a:pt x="26126571" y="4534432"/>
                  <a:pt x="26108411" y="4534988"/>
                  <a:pt x="26090591" y="4532317"/>
                </a:cubicBezTo>
                <a:cubicBezTo>
                  <a:pt x="26086815" y="4531750"/>
                  <a:pt x="26084479" y="4527674"/>
                  <a:pt x="26081063" y="4525965"/>
                </a:cubicBezTo>
                <a:cubicBezTo>
                  <a:pt x="26078071" y="4524470"/>
                  <a:pt x="26074467" y="4524415"/>
                  <a:pt x="26071539" y="4522790"/>
                </a:cubicBezTo>
                <a:cubicBezTo>
                  <a:pt x="26064867" y="4519085"/>
                  <a:pt x="26052491" y="4510090"/>
                  <a:pt x="26052491" y="4510090"/>
                </a:cubicBezTo>
                <a:cubicBezTo>
                  <a:pt x="26050371" y="4506918"/>
                  <a:pt x="26049119" y="4502951"/>
                  <a:pt x="26046139" y="4500566"/>
                </a:cubicBezTo>
                <a:cubicBezTo>
                  <a:pt x="26043527" y="4498474"/>
                  <a:pt x="26038983" y="4499759"/>
                  <a:pt x="26036615" y="4497390"/>
                </a:cubicBezTo>
                <a:cubicBezTo>
                  <a:pt x="26034247" y="4495023"/>
                  <a:pt x="26035063" y="4490792"/>
                  <a:pt x="26033439" y="4487866"/>
                </a:cubicBezTo>
                <a:lnTo>
                  <a:pt x="26014391" y="4459290"/>
                </a:lnTo>
                <a:cubicBezTo>
                  <a:pt x="26012271" y="4456117"/>
                  <a:pt x="26009247" y="4453384"/>
                  <a:pt x="26008039" y="4449767"/>
                </a:cubicBezTo>
                <a:lnTo>
                  <a:pt x="26004863" y="4440241"/>
                </a:lnTo>
                <a:cubicBezTo>
                  <a:pt x="26005923" y="4433891"/>
                  <a:pt x="26004347" y="4426465"/>
                  <a:pt x="26008039" y="4421192"/>
                </a:cubicBezTo>
                <a:cubicBezTo>
                  <a:pt x="26012415" y="4414940"/>
                  <a:pt x="26027091" y="4408493"/>
                  <a:pt x="26027091" y="4408493"/>
                </a:cubicBezTo>
                <a:close/>
                <a:moveTo>
                  <a:pt x="35052027" y="4388648"/>
                </a:moveTo>
                <a:cubicBezTo>
                  <a:pt x="35063139" y="4389441"/>
                  <a:pt x="35074291" y="4389798"/>
                  <a:pt x="35085363" y="4391027"/>
                </a:cubicBezTo>
                <a:cubicBezTo>
                  <a:pt x="35125163" y="4395449"/>
                  <a:pt x="35070431" y="4391275"/>
                  <a:pt x="35102031" y="4395791"/>
                </a:cubicBezTo>
                <a:cubicBezTo>
                  <a:pt x="35110711" y="4397031"/>
                  <a:pt x="35119495" y="4397379"/>
                  <a:pt x="35128227" y="4398173"/>
                </a:cubicBezTo>
                <a:cubicBezTo>
                  <a:pt x="35129815" y="4400552"/>
                  <a:pt x="35132703" y="4402466"/>
                  <a:pt x="35132987" y="4405316"/>
                </a:cubicBezTo>
                <a:cubicBezTo>
                  <a:pt x="35133387" y="4409314"/>
                  <a:pt x="35132099" y="4425222"/>
                  <a:pt x="35125843" y="4429128"/>
                </a:cubicBezTo>
                <a:cubicBezTo>
                  <a:pt x="35121587" y="4431789"/>
                  <a:pt x="35116319" y="4432302"/>
                  <a:pt x="35111559" y="4433891"/>
                </a:cubicBezTo>
                <a:cubicBezTo>
                  <a:pt x="35097599" y="4438545"/>
                  <a:pt x="35106899" y="4435994"/>
                  <a:pt x="35082983" y="4438652"/>
                </a:cubicBezTo>
                <a:lnTo>
                  <a:pt x="35081899" y="4443961"/>
                </a:lnTo>
                <a:lnTo>
                  <a:pt x="35063931" y="4452940"/>
                </a:lnTo>
                <a:cubicBezTo>
                  <a:pt x="35045803" y="4455962"/>
                  <a:pt x="35043695" y="4452946"/>
                  <a:pt x="35032975" y="4445795"/>
                </a:cubicBezTo>
                <a:cubicBezTo>
                  <a:pt x="35031387" y="4443417"/>
                  <a:pt x="35029495" y="4441214"/>
                  <a:pt x="35028215" y="4438652"/>
                </a:cubicBezTo>
                <a:cubicBezTo>
                  <a:pt x="35022563" y="4427353"/>
                  <a:pt x="35026563" y="4415308"/>
                  <a:pt x="35028215" y="4402936"/>
                </a:cubicBezTo>
                <a:cubicBezTo>
                  <a:pt x="35028547" y="4400446"/>
                  <a:pt x="35028551" y="4397248"/>
                  <a:pt x="35030595" y="4395791"/>
                </a:cubicBezTo>
                <a:cubicBezTo>
                  <a:pt x="35034679" y="4392872"/>
                  <a:pt x="35040119" y="4392615"/>
                  <a:pt x="35044883" y="4391027"/>
                </a:cubicBezTo>
                <a:close/>
                <a:moveTo>
                  <a:pt x="37614251" y="4086227"/>
                </a:moveTo>
                <a:cubicBezTo>
                  <a:pt x="37648255" y="4097563"/>
                  <a:pt x="37637259" y="4087400"/>
                  <a:pt x="37652351" y="4110041"/>
                </a:cubicBezTo>
                <a:cubicBezTo>
                  <a:pt x="37668423" y="4158253"/>
                  <a:pt x="37662647" y="4128605"/>
                  <a:pt x="37657115" y="4200528"/>
                </a:cubicBezTo>
                <a:cubicBezTo>
                  <a:pt x="37659439" y="4214469"/>
                  <a:pt x="37658523" y="4233087"/>
                  <a:pt x="37671403" y="4243392"/>
                </a:cubicBezTo>
                <a:cubicBezTo>
                  <a:pt x="37675323" y="4246528"/>
                  <a:pt x="37680927" y="4246567"/>
                  <a:pt x="37685687" y="4248152"/>
                </a:cubicBezTo>
                <a:cubicBezTo>
                  <a:pt x="37689483" y="4251947"/>
                  <a:pt x="37708599" y="4269194"/>
                  <a:pt x="37709503" y="4276728"/>
                </a:cubicBezTo>
                <a:cubicBezTo>
                  <a:pt x="37724567" y="4402288"/>
                  <a:pt x="37693227" y="4349947"/>
                  <a:pt x="37723787" y="4395791"/>
                </a:cubicBezTo>
                <a:cubicBezTo>
                  <a:pt x="37733315" y="4392615"/>
                  <a:pt x="37744011" y="4391834"/>
                  <a:pt x="37752363" y="4386265"/>
                </a:cubicBezTo>
                <a:cubicBezTo>
                  <a:pt x="37757127" y="4383091"/>
                  <a:pt x="37761531" y="4379301"/>
                  <a:pt x="37766651" y="4376740"/>
                </a:cubicBezTo>
                <a:cubicBezTo>
                  <a:pt x="37771143" y="4374496"/>
                  <a:pt x="37776551" y="4374416"/>
                  <a:pt x="37780939" y="4371979"/>
                </a:cubicBezTo>
                <a:cubicBezTo>
                  <a:pt x="37790947" y="4366417"/>
                  <a:pt x="37809515" y="4352928"/>
                  <a:pt x="37809515" y="4352928"/>
                </a:cubicBezTo>
                <a:cubicBezTo>
                  <a:pt x="37817451" y="4354513"/>
                  <a:pt x="37826299" y="4353676"/>
                  <a:pt x="37833327" y="4357692"/>
                </a:cubicBezTo>
                <a:cubicBezTo>
                  <a:pt x="37840931" y="4362035"/>
                  <a:pt x="37845171" y="4378932"/>
                  <a:pt x="37847615" y="4386265"/>
                </a:cubicBezTo>
                <a:cubicBezTo>
                  <a:pt x="37835647" y="4422167"/>
                  <a:pt x="37851787" y="4377920"/>
                  <a:pt x="37833327" y="4414842"/>
                </a:cubicBezTo>
                <a:cubicBezTo>
                  <a:pt x="37813607" y="4454275"/>
                  <a:pt x="37846335" y="4402466"/>
                  <a:pt x="37819039" y="4443417"/>
                </a:cubicBezTo>
                <a:cubicBezTo>
                  <a:pt x="37823803" y="4445003"/>
                  <a:pt x="37828375" y="4449003"/>
                  <a:pt x="37833327" y="4448179"/>
                </a:cubicBezTo>
                <a:cubicBezTo>
                  <a:pt x="37838971" y="4447237"/>
                  <a:pt x="37842495" y="4441214"/>
                  <a:pt x="37847615" y="4438652"/>
                </a:cubicBezTo>
                <a:cubicBezTo>
                  <a:pt x="37852103" y="4436408"/>
                  <a:pt x="37857139" y="4435477"/>
                  <a:pt x="37861903" y="4433891"/>
                </a:cubicBezTo>
                <a:lnTo>
                  <a:pt x="37890475" y="4414842"/>
                </a:lnTo>
                <a:cubicBezTo>
                  <a:pt x="37895239" y="4411666"/>
                  <a:pt x="37899335" y="4407123"/>
                  <a:pt x="37904763" y="4405316"/>
                </a:cubicBezTo>
                <a:lnTo>
                  <a:pt x="37933339" y="4395791"/>
                </a:lnTo>
                <a:cubicBezTo>
                  <a:pt x="37969851" y="4397379"/>
                  <a:pt x="38006523" y="4396792"/>
                  <a:pt x="38042875" y="4400552"/>
                </a:cubicBezTo>
                <a:cubicBezTo>
                  <a:pt x="38052863" y="4401587"/>
                  <a:pt x="38071451" y="4410078"/>
                  <a:pt x="38071451" y="4410078"/>
                </a:cubicBezTo>
                <a:cubicBezTo>
                  <a:pt x="38079831" y="4435227"/>
                  <a:pt x="38073431" y="4420190"/>
                  <a:pt x="38095263" y="4452940"/>
                </a:cubicBezTo>
                <a:lnTo>
                  <a:pt x="38104787" y="4467227"/>
                </a:lnTo>
                <a:cubicBezTo>
                  <a:pt x="38106375" y="4475164"/>
                  <a:pt x="38107587" y="4483189"/>
                  <a:pt x="38109551" y="4491040"/>
                </a:cubicBezTo>
                <a:cubicBezTo>
                  <a:pt x="38110771" y="4495911"/>
                  <a:pt x="38113331" y="4500405"/>
                  <a:pt x="38114315" y="4505325"/>
                </a:cubicBezTo>
                <a:cubicBezTo>
                  <a:pt x="38118099" y="4524269"/>
                  <a:pt x="38117731" y="4544157"/>
                  <a:pt x="38123839" y="4562479"/>
                </a:cubicBezTo>
                <a:lnTo>
                  <a:pt x="38133363" y="4591051"/>
                </a:lnTo>
                <a:cubicBezTo>
                  <a:pt x="38134951" y="4595815"/>
                  <a:pt x="38133363" y="4603754"/>
                  <a:pt x="38138127" y="4605343"/>
                </a:cubicBezTo>
                <a:lnTo>
                  <a:pt x="38152415" y="4610102"/>
                </a:lnTo>
                <a:cubicBezTo>
                  <a:pt x="38157175" y="4606927"/>
                  <a:pt x="38161583" y="4603136"/>
                  <a:pt x="38166703" y="4600578"/>
                </a:cubicBezTo>
                <a:cubicBezTo>
                  <a:pt x="38171191" y="4598334"/>
                  <a:pt x="38176599" y="4598252"/>
                  <a:pt x="38180987" y="4595815"/>
                </a:cubicBezTo>
                <a:cubicBezTo>
                  <a:pt x="38190995" y="4590257"/>
                  <a:pt x="38209563" y="4576763"/>
                  <a:pt x="38209563" y="4576763"/>
                </a:cubicBezTo>
                <a:cubicBezTo>
                  <a:pt x="38231787" y="4543427"/>
                  <a:pt x="38219087" y="4554541"/>
                  <a:pt x="38242903" y="4538666"/>
                </a:cubicBezTo>
                <a:cubicBezTo>
                  <a:pt x="38244487" y="4543427"/>
                  <a:pt x="38247663" y="4547934"/>
                  <a:pt x="38247663" y="4552953"/>
                </a:cubicBezTo>
                <a:cubicBezTo>
                  <a:pt x="38247663" y="4572194"/>
                  <a:pt x="38239287" y="4592369"/>
                  <a:pt x="38233375" y="4610102"/>
                </a:cubicBezTo>
                <a:lnTo>
                  <a:pt x="38228615" y="4624389"/>
                </a:lnTo>
                <a:lnTo>
                  <a:pt x="38223851" y="4638679"/>
                </a:lnTo>
                <a:cubicBezTo>
                  <a:pt x="38246207" y="4646130"/>
                  <a:pt x="38249099" y="4649311"/>
                  <a:pt x="38281003" y="4638679"/>
                </a:cubicBezTo>
                <a:cubicBezTo>
                  <a:pt x="38287391" y="4636548"/>
                  <a:pt x="38289403" y="4627663"/>
                  <a:pt x="38295287" y="4624389"/>
                </a:cubicBezTo>
                <a:cubicBezTo>
                  <a:pt x="38304067" y="4619514"/>
                  <a:pt x="38323863" y="4614866"/>
                  <a:pt x="38323863" y="4614866"/>
                </a:cubicBezTo>
                <a:cubicBezTo>
                  <a:pt x="38368535" y="4621248"/>
                  <a:pt x="38350975" y="4610289"/>
                  <a:pt x="38376251" y="4648202"/>
                </a:cubicBezTo>
                <a:lnTo>
                  <a:pt x="38385775" y="4662490"/>
                </a:lnTo>
                <a:lnTo>
                  <a:pt x="38395303" y="4676777"/>
                </a:lnTo>
                <a:cubicBezTo>
                  <a:pt x="38406635" y="4710783"/>
                  <a:pt x="38399259" y="4696997"/>
                  <a:pt x="38414351" y="4719640"/>
                </a:cubicBezTo>
                <a:cubicBezTo>
                  <a:pt x="38415939" y="4724403"/>
                  <a:pt x="38416675" y="4729539"/>
                  <a:pt x="38419115" y="4733928"/>
                </a:cubicBezTo>
                <a:cubicBezTo>
                  <a:pt x="38424671" y="4743936"/>
                  <a:pt x="38434543" y="4751643"/>
                  <a:pt x="38438163" y="4762504"/>
                </a:cubicBezTo>
                <a:cubicBezTo>
                  <a:pt x="38449499" y="4796508"/>
                  <a:pt x="38442119" y="4782724"/>
                  <a:pt x="38457215" y="4805365"/>
                </a:cubicBezTo>
                <a:cubicBezTo>
                  <a:pt x="38452919" y="4856915"/>
                  <a:pt x="38470667" y="4873351"/>
                  <a:pt x="38423875" y="4857754"/>
                </a:cubicBezTo>
                <a:cubicBezTo>
                  <a:pt x="38418447" y="4855943"/>
                  <a:pt x="38414351" y="4851404"/>
                  <a:pt x="38409587" y="4848229"/>
                </a:cubicBezTo>
                <a:cubicBezTo>
                  <a:pt x="38408003" y="4843467"/>
                  <a:pt x="38407071" y="4838431"/>
                  <a:pt x="38404827" y="4833941"/>
                </a:cubicBezTo>
                <a:cubicBezTo>
                  <a:pt x="38402267" y="4828821"/>
                  <a:pt x="38397627" y="4824884"/>
                  <a:pt x="38395303" y="4819653"/>
                </a:cubicBezTo>
                <a:cubicBezTo>
                  <a:pt x="38372635" y="4768648"/>
                  <a:pt x="38397807" y="4809124"/>
                  <a:pt x="38376251" y="4776790"/>
                </a:cubicBezTo>
                <a:cubicBezTo>
                  <a:pt x="38371487" y="4778379"/>
                  <a:pt x="38366323" y="4779061"/>
                  <a:pt x="38361963" y="4781551"/>
                </a:cubicBezTo>
                <a:cubicBezTo>
                  <a:pt x="38321595" y="4804621"/>
                  <a:pt x="38361387" y="4789683"/>
                  <a:pt x="38328627" y="4800602"/>
                </a:cubicBezTo>
                <a:cubicBezTo>
                  <a:pt x="38323863" y="4799014"/>
                  <a:pt x="38318259" y="4798977"/>
                  <a:pt x="38314339" y="4795841"/>
                </a:cubicBezTo>
                <a:cubicBezTo>
                  <a:pt x="38304047" y="4787607"/>
                  <a:pt x="38298199" y="4761708"/>
                  <a:pt x="38295287" y="4752977"/>
                </a:cubicBezTo>
                <a:cubicBezTo>
                  <a:pt x="38293703" y="4748215"/>
                  <a:pt x="38293311" y="4742867"/>
                  <a:pt x="38290527" y="4738692"/>
                </a:cubicBezTo>
                <a:cubicBezTo>
                  <a:pt x="38287351" y="4733928"/>
                  <a:pt x="38283327" y="4729632"/>
                  <a:pt x="38281003" y="4724403"/>
                </a:cubicBezTo>
                <a:cubicBezTo>
                  <a:pt x="38276923" y="4715229"/>
                  <a:pt x="38281219" y="4698263"/>
                  <a:pt x="38271475" y="4695827"/>
                </a:cubicBezTo>
                <a:lnTo>
                  <a:pt x="38252427" y="4691066"/>
                </a:lnTo>
                <a:cubicBezTo>
                  <a:pt x="38227279" y="4699447"/>
                  <a:pt x="38240923" y="4691651"/>
                  <a:pt x="38219087" y="4724403"/>
                </a:cubicBezTo>
                <a:lnTo>
                  <a:pt x="38209563" y="4738692"/>
                </a:lnTo>
                <a:cubicBezTo>
                  <a:pt x="38206387" y="4748215"/>
                  <a:pt x="38200663" y="4757244"/>
                  <a:pt x="38200039" y="4767264"/>
                </a:cubicBezTo>
                <a:cubicBezTo>
                  <a:pt x="38194963" y="4848476"/>
                  <a:pt x="38203327" y="4819324"/>
                  <a:pt x="38190515" y="4857754"/>
                </a:cubicBezTo>
                <a:cubicBezTo>
                  <a:pt x="38180987" y="4856167"/>
                  <a:pt x="38170763" y="4856911"/>
                  <a:pt x="38161939" y="4852990"/>
                </a:cubicBezTo>
                <a:cubicBezTo>
                  <a:pt x="38151339" y="4848278"/>
                  <a:pt x="38131363" y="4814270"/>
                  <a:pt x="38128603" y="4810126"/>
                </a:cubicBezTo>
                <a:lnTo>
                  <a:pt x="38119075" y="4795841"/>
                </a:lnTo>
                <a:cubicBezTo>
                  <a:pt x="38115903" y="4791078"/>
                  <a:pt x="38114315" y="4784729"/>
                  <a:pt x="38109551" y="4781551"/>
                </a:cubicBezTo>
                <a:lnTo>
                  <a:pt x="38095263" y="4772028"/>
                </a:lnTo>
                <a:cubicBezTo>
                  <a:pt x="38073963" y="4740078"/>
                  <a:pt x="38099055" y="4771380"/>
                  <a:pt x="38071451" y="4752977"/>
                </a:cubicBezTo>
                <a:cubicBezTo>
                  <a:pt x="38035779" y="4729196"/>
                  <a:pt x="38076847" y="4745252"/>
                  <a:pt x="38042875" y="4733928"/>
                </a:cubicBezTo>
                <a:cubicBezTo>
                  <a:pt x="38034939" y="4735515"/>
                  <a:pt x="38025799" y="4734202"/>
                  <a:pt x="38019063" y="4738692"/>
                </a:cubicBezTo>
                <a:cubicBezTo>
                  <a:pt x="38014887" y="4741476"/>
                  <a:pt x="38016739" y="4748590"/>
                  <a:pt x="38014303" y="4752977"/>
                </a:cubicBezTo>
                <a:cubicBezTo>
                  <a:pt x="38012475" y="4756270"/>
                  <a:pt x="37994579" y="4790227"/>
                  <a:pt x="37980963" y="4791078"/>
                </a:cubicBezTo>
                <a:cubicBezTo>
                  <a:pt x="37909647" y="4795534"/>
                  <a:pt x="37838087" y="4794251"/>
                  <a:pt x="37766651" y="4795841"/>
                </a:cubicBezTo>
                <a:cubicBezTo>
                  <a:pt x="37758715" y="4794251"/>
                  <a:pt x="37745399" y="4798758"/>
                  <a:pt x="37742839" y="4791078"/>
                </a:cubicBezTo>
                <a:cubicBezTo>
                  <a:pt x="37737815" y="4776002"/>
                  <a:pt x="37749019" y="4734939"/>
                  <a:pt x="37752363" y="4714877"/>
                </a:cubicBezTo>
                <a:cubicBezTo>
                  <a:pt x="37752623" y="4713311"/>
                  <a:pt x="37760299" y="4710908"/>
                  <a:pt x="37761887" y="4710117"/>
                </a:cubicBezTo>
                <a:cubicBezTo>
                  <a:pt x="37750775" y="4700590"/>
                  <a:pt x="37739979" y="4690683"/>
                  <a:pt x="37728551" y="4681539"/>
                </a:cubicBezTo>
                <a:cubicBezTo>
                  <a:pt x="37724083" y="4677966"/>
                  <a:pt x="37719911" y="4672956"/>
                  <a:pt x="37714263" y="4672015"/>
                </a:cubicBezTo>
                <a:cubicBezTo>
                  <a:pt x="37690723" y="4668091"/>
                  <a:pt x="37666639" y="4668840"/>
                  <a:pt x="37642827" y="4667254"/>
                </a:cubicBezTo>
                <a:cubicBezTo>
                  <a:pt x="37644415" y="4646616"/>
                  <a:pt x="37642255" y="4625339"/>
                  <a:pt x="37647587" y="4605343"/>
                </a:cubicBezTo>
                <a:cubicBezTo>
                  <a:pt x="37649063" y="4599811"/>
                  <a:pt x="37658299" y="4600285"/>
                  <a:pt x="37661875" y="4595815"/>
                </a:cubicBezTo>
                <a:cubicBezTo>
                  <a:pt x="37665011" y="4591896"/>
                  <a:pt x="37664199" y="4585916"/>
                  <a:pt x="37666639" y="4581529"/>
                </a:cubicBezTo>
                <a:cubicBezTo>
                  <a:pt x="37693935" y="4532391"/>
                  <a:pt x="37679671" y="4570998"/>
                  <a:pt x="37690451" y="4538666"/>
                </a:cubicBezTo>
                <a:cubicBezTo>
                  <a:pt x="37688863" y="4530728"/>
                  <a:pt x="37687651" y="4522707"/>
                  <a:pt x="37685687" y="4514852"/>
                </a:cubicBezTo>
                <a:cubicBezTo>
                  <a:pt x="37684471" y="4509983"/>
                  <a:pt x="37684475" y="4504116"/>
                  <a:pt x="37680927" y="4500566"/>
                </a:cubicBezTo>
                <a:cubicBezTo>
                  <a:pt x="37672831" y="4492472"/>
                  <a:pt x="37652351" y="4481516"/>
                  <a:pt x="37652351" y="4481516"/>
                </a:cubicBezTo>
                <a:cubicBezTo>
                  <a:pt x="37631047" y="4449559"/>
                  <a:pt x="37656143" y="4480869"/>
                  <a:pt x="37628539" y="4462465"/>
                </a:cubicBezTo>
                <a:cubicBezTo>
                  <a:pt x="37622935" y="4458729"/>
                  <a:pt x="37619567" y="4452313"/>
                  <a:pt x="37614251" y="4448179"/>
                </a:cubicBezTo>
                <a:cubicBezTo>
                  <a:pt x="37605215" y="4441149"/>
                  <a:pt x="37585675" y="4429128"/>
                  <a:pt x="37585675" y="4429128"/>
                </a:cubicBezTo>
                <a:cubicBezTo>
                  <a:pt x="37563451" y="4395791"/>
                  <a:pt x="37576151" y="4406902"/>
                  <a:pt x="37552339" y="4391027"/>
                </a:cubicBezTo>
                <a:lnTo>
                  <a:pt x="37542815" y="4362454"/>
                </a:lnTo>
                <a:cubicBezTo>
                  <a:pt x="37541227" y="4357692"/>
                  <a:pt x="37540835" y="4352343"/>
                  <a:pt x="37538051" y="4348167"/>
                </a:cubicBezTo>
                <a:lnTo>
                  <a:pt x="37528527" y="4333877"/>
                </a:lnTo>
                <a:cubicBezTo>
                  <a:pt x="37530243" y="4301242"/>
                  <a:pt x="37531115" y="4243432"/>
                  <a:pt x="37538051" y="4205291"/>
                </a:cubicBezTo>
                <a:cubicBezTo>
                  <a:pt x="37538951" y="4200353"/>
                  <a:pt x="37541435" y="4195831"/>
                  <a:pt x="37542815" y="4191002"/>
                </a:cubicBezTo>
                <a:cubicBezTo>
                  <a:pt x="37544847" y="4183885"/>
                  <a:pt x="37548535" y="4165275"/>
                  <a:pt x="37552339" y="4157664"/>
                </a:cubicBezTo>
                <a:cubicBezTo>
                  <a:pt x="37554899" y="4152545"/>
                  <a:pt x="37559303" y="4148497"/>
                  <a:pt x="37561863" y="4143377"/>
                </a:cubicBezTo>
                <a:cubicBezTo>
                  <a:pt x="37564107" y="4138887"/>
                  <a:pt x="37564187" y="4133478"/>
                  <a:pt x="37566627" y="4129089"/>
                </a:cubicBezTo>
                <a:cubicBezTo>
                  <a:pt x="37577615" y="4109309"/>
                  <a:pt x="37581767" y="4100088"/>
                  <a:pt x="37599963" y="4090990"/>
                </a:cubicBezTo>
                <a:cubicBezTo>
                  <a:pt x="37604455" y="4088746"/>
                  <a:pt x="37609487" y="4087816"/>
                  <a:pt x="37614251" y="4086227"/>
                </a:cubicBezTo>
                <a:close/>
                <a:moveTo>
                  <a:pt x="25439715" y="3948117"/>
                </a:moveTo>
                <a:lnTo>
                  <a:pt x="25519091" y="3951291"/>
                </a:lnTo>
                <a:cubicBezTo>
                  <a:pt x="25562475" y="3952607"/>
                  <a:pt x="25605903" y="3952540"/>
                  <a:pt x="25649263" y="3954467"/>
                </a:cubicBezTo>
                <a:cubicBezTo>
                  <a:pt x="25651499" y="3954566"/>
                  <a:pt x="25668343" y="3959242"/>
                  <a:pt x="25671491" y="3960814"/>
                </a:cubicBezTo>
                <a:cubicBezTo>
                  <a:pt x="25674903" y="3962519"/>
                  <a:pt x="25677839" y="3965049"/>
                  <a:pt x="25681015" y="3967164"/>
                </a:cubicBezTo>
                <a:cubicBezTo>
                  <a:pt x="25682071" y="3970342"/>
                  <a:pt x="25682563" y="3973765"/>
                  <a:pt x="25684191" y="3976692"/>
                </a:cubicBezTo>
                <a:cubicBezTo>
                  <a:pt x="25687895" y="3983362"/>
                  <a:pt x="25696891" y="3995741"/>
                  <a:pt x="25696891" y="3995741"/>
                </a:cubicBezTo>
                <a:cubicBezTo>
                  <a:pt x="25695883" y="4004794"/>
                  <a:pt x="25695859" y="4023203"/>
                  <a:pt x="25690539" y="4033842"/>
                </a:cubicBezTo>
                <a:cubicBezTo>
                  <a:pt x="25688831" y="4037253"/>
                  <a:pt x="25687427" y="4041344"/>
                  <a:pt x="25684191" y="4043367"/>
                </a:cubicBezTo>
                <a:lnTo>
                  <a:pt x="25655615" y="4052892"/>
                </a:lnTo>
                <a:lnTo>
                  <a:pt x="25646091" y="4056066"/>
                </a:lnTo>
                <a:cubicBezTo>
                  <a:pt x="25636563" y="4055008"/>
                  <a:pt x="25626911" y="4054770"/>
                  <a:pt x="25617515" y="4052892"/>
                </a:cubicBezTo>
                <a:cubicBezTo>
                  <a:pt x="25610951" y="4051578"/>
                  <a:pt x="25604815" y="4048658"/>
                  <a:pt x="25598463" y="4046541"/>
                </a:cubicBezTo>
                <a:cubicBezTo>
                  <a:pt x="25595291" y="4045483"/>
                  <a:pt x="25591723" y="4045221"/>
                  <a:pt x="25588939" y="4043367"/>
                </a:cubicBezTo>
                <a:cubicBezTo>
                  <a:pt x="25582395" y="4039003"/>
                  <a:pt x="25577979" y="4034852"/>
                  <a:pt x="25569891" y="4033842"/>
                </a:cubicBezTo>
                <a:cubicBezTo>
                  <a:pt x="25564639" y="4033186"/>
                  <a:pt x="25569891" y="4041780"/>
                  <a:pt x="25569891" y="4043367"/>
                </a:cubicBezTo>
                <a:cubicBezTo>
                  <a:pt x="25518463" y="4020510"/>
                  <a:pt x="25559323" y="4036704"/>
                  <a:pt x="25528615" y="4027492"/>
                </a:cubicBezTo>
                <a:cubicBezTo>
                  <a:pt x="25518027" y="4024314"/>
                  <a:pt x="25507843" y="4019797"/>
                  <a:pt x="25496863" y="4017966"/>
                </a:cubicBezTo>
                <a:cubicBezTo>
                  <a:pt x="25475923" y="4014476"/>
                  <a:pt x="25450619" y="4013187"/>
                  <a:pt x="25430191" y="4011616"/>
                </a:cubicBezTo>
                <a:lnTo>
                  <a:pt x="25411139" y="4005266"/>
                </a:lnTo>
                <a:lnTo>
                  <a:pt x="25401615" y="4002090"/>
                </a:lnTo>
                <a:cubicBezTo>
                  <a:pt x="25400555" y="3998915"/>
                  <a:pt x="25398439" y="3995912"/>
                  <a:pt x="25398439" y="3992562"/>
                </a:cubicBezTo>
                <a:cubicBezTo>
                  <a:pt x="25398439" y="3986127"/>
                  <a:pt x="25399579" y="3979623"/>
                  <a:pt x="25401615" y="3973515"/>
                </a:cubicBezTo>
                <a:cubicBezTo>
                  <a:pt x="25402823" y="3969896"/>
                  <a:pt x="25405091" y="3966504"/>
                  <a:pt x="25407963" y="3963992"/>
                </a:cubicBezTo>
                <a:cubicBezTo>
                  <a:pt x="25423087" y="3950760"/>
                  <a:pt x="25423935" y="3952059"/>
                  <a:pt x="25439715" y="3948117"/>
                </a:cubicBezTo>
                <a:close/>
                <a:moveTo>
                  <a:pt x="4510121" y="3938590"/>
                </a:moveTo>
                <a:cubicBezTo>
                  <a:pt x="4520921" y="3938590"/>
                  <a:pt x="4531287" y="3942821"/>
                  <a:pt x="4541871" y="3944941"/>
                </a:cubicBezTo>
                <a:cubicBezTo>
                  <a:pt x="4546103" y="3951291"/>
                  <a:pt x="4553316" y="3956461"/>
                  <a:pt x="4554570" y="3963992"/>
                </a:cubicBezTo>
                <a:cubicBezTo>
                  <a:pt x="4557775" y="3983212"/>
                  <a:pt x="4542907" y="3987102"/>
                  <a:pt x="4529172" y="3989391"/>
                </a:cubicBezTo>
                <a:cubicBezTo>
                  <a:pt x="4516475" y="3974573"/>
                  <a:pt x="4497925" y="3963213"/>
                  <a:pt x="4491077" y="3944941"/>
                </a:cubicBezTo>
                <a:cubicBezTo>
                  <a:pt x="4488720" y="3938674"/>
                  <a:pt x="4503435" y="3938590"/>
                  <a:pt x="4510121" y="3938590"/>
                </a:cubicBezTo>
                <a:close/>
                <a:moveTo>
                  <a:pt x="8061456" y="3910654"/>
                </a:moveTo>
                <a:cubicBezTo>
                  <a:pt x="8066418" y="3911399"/>
                  <a:pt x="8071518" y="3912600"/>
                  <a:pt x="8075651" y="3913189"/>
                </a:cubicBezTo>
                <a:cubicBezTo>
                  <a:pt x="8078826" y="3915308"/>
                  <a:pt x="8082792" y="3916562"/>
                  <a:pt x="8085176" y="3919539"/>
                </a:cubicBezTo>
                <a:cubicBezTo>
                  <a:pt x="8089850" y="3925381"/>
                  <a:pt x="8089008" y="3936020"/>
                  <a:pt x="8085176" y="3941767"/>
                </a:cubicBezTo>
                <a:cubicBezTo>
                  <a:pt x="8083059" y="3944941"/>
                  <a:pt x="8079064" y="3946409"/>
                  <a:pt x="8075651" y="3948117"/>
                </a:cubicBezTo>
                <a:cubicBezTo>
                  <a:pt x="8065122" y="3953380"/>
                  <a:pt x="8075651" y="3953408"/>
                  <a:pt x="8075651" y="3954467"/>
                </a:cubicBezTo>
                <a:cubicBezTo>
                  <a:pt x="8067184" y="3951291"/>
                  <a:pt x="8054295" y="3953027"/>
                  <a:pt x="8050251" y="3944941"/>
                </a:cubicBezTo>
                <a:cubicBezTo>
                  <a:pt x="8032914" y="3910270"/>
                  <a:pt x="8046570" y="3908417"/>
                  <a:pt x="8061456" y="3910654"/>
                </a:cubicBezTo>
                <a:close/>
                <a:moveTo>
                  <a:pt x="7600648" y="3833400"/>
                </a:moveTo>
                <a:lnTo>
                  <a:pt x="7605753" y="3836992"/>
                </a:lnTo>
                <a:cubicBezTo>
                  <a:pt x="7603107" y="3836992"/>
                  <a:pt x="7588932" y="3837463"/>
                  <a:pt x="7589878" y="3836992"/>
                </a:cubicBezTo>
                <a:close/>
                <a:moveTo>
                  <a:pt x="7675604" y="3795715"/>
                </a:moveTo>
                <a:cubicBezTo>
                  <a:pt x="7692454" y="3793734"/>
                  <a:pt x="7709471" y="3797834"/>
                  <a:pt x="7726404" y="3798890"/>
                </a:cubicBezTo>
                <a:cubicBezTo>
                  <a:pt x="7729579" y="3799950"/>
                  <a:pt x="7732936" y="3800568"/>
                  <a:pt x="7735929" y="3802067"/>
                </a:cubicBezTo>
                <a:cubicBezTo>
                  <a:pt x="7743065" y="3805635"/>
                  <a:pt x="7749963" y="3811921"/>
                  <a:pt x="7754979" y="3817941"/>
                </a:cubicBezTo>
                <a:cubicBezTo>
                  <a:pt x="7757422" y="3820872"/>
                  <a:pt x="7759779" y="3823979"/>
                  <a:pt x="7761329" y="3827465"/>
                </a:cubicBezTo>
                <a:cubicBezTo>
                  <a:pt x="7764047" y="3833583"/>
                  <a:pt x="7767679" y="3846516"/>
                  <a:pt x="7767679" y="3846516"/>
                </a:cubicBezTo>
                <a:cubicBezTo>
                  <a:pt x="7766621" y="3853924"/>
                  <a:pt x="7767543" y="3861901"/>
                  <a:pt x="7764504" y="3868740"/>
                </a:cubicBezTo>
                <a:cubicBezTo>
                  <a:pt x="7762954" y="3872226"/>
                  <a:pt x="7758466" y="3873541"/>
                  <a:pt x="7754979" y="3875090"/>
                </a:cubicBezTo>
                <a:cubicBezTo>
                  <a:pt x="7741365" y="3881142"/>
                  <a:pt x="7728540" y="3883476"/>
                  <a:pt x="7713704" y="3884616"/>
                </a:cubicBezTo>
                <a:cubicBezTo>
                  <a:pt x="7707373" y="3885104"/>
                  <a:pt x="7703121" y="3884616"/>
                  <a:pt x="7701004" y="3884616"/>
                </a:cubicBezTo>
                <a:cubicBezTo>
                  <a:pt x="7692537" y="3881439"/>
                  <a:pt x="7682742" y="3880641"/>
                  <a:pt x="7675604" y="3875090"/>
                </a:cubicBezTo>
                <a:cubicBezTo>
                  <a:pt x="7672160" y="3872410"/>
                  <a:pt x="7673285" y="3866670"/>
                  <a:pt x="7672429" y="3862390"/>
                </a:cubicBezTo>
                <a:cubicBezTo>
                  <a:pt x="7671166" y="3856078"/>
                  <a:pt x="7670312" y="3849692"/>
                  <a:pt x="7669254" y="3843342"/>
                </a:cubicBezTo>
                <a:cubicBezTo>
                  <a:pt x="7670312" y="3830642"/>
                  <a:pt x="7670745" y="3817874"/>
                  <a:pt x="7672429" y="3805241"/>
                </a:cubicBezTo>
                <a:cubicBezTo>
                  <a:pt x="7672871" y="3801924"/>
                  <a:pt x="7672280" y="3796107"/>
                  <a:pt x="7675604" y="3795715"/>
                </a:cubicBezTo>
                <a:close/>
                <a:moveTo>
                  <a:pt x="7597150" y="3795057"/>
                </a:moveTo>
                <a:cubicBezTo>
                  <a:pt x="7601076" y="3796337"/>
                  <a:pt x="7605224" y="3798364"/>
                  <a:pt x="7608928" y="3798890"/>
                </a:cubicBezTo>
                <a:cubicBezTo>
                  <a:pt x="7612384" y="3809260"/>
                  <a:pt x="7615058" y="3812028"/>
                  <a:pt x="7608928" y="3824292"/>
                </a:cubicBezTo>
                <a:cubicBezTo>
                  <a:pt x="7605918" y="3830310"/>
                  <a:pt x="7603508" y="3832309"/>
                  <a:pt x="7600674" y="3833391"/>
                </a:cubicBezTo>
                <a:lnTo>
                  <a:pt x="7600648" y="3833400"/>
                </a:lnTo>
                <a:lnTo>
                  <a:pt x="7584161" y="3821801"/>
                </a:lnTo>
                <a:cubicBezTo>
                  <a:pt x="7577520" y="3814829"/>
                  <a:pt x="7574902" y="3806041"/>
                  <a:pt x="7586703" y="3795715"/>
                </a:cubicBezTo>
                <a:cubicBezTo>
                  <a:pt x="7589519" y="3793252"/>
                  <a:pt x="7593224" y="3793781"/>
                  <a:pt x="7597150" y="3795057"/>
                </a:cubicBezTo>
                <a:close/>
                <a:moveTo>
                  <a:pt x="34828187" y="3783810"/>
                </a:moveTo>
                <a:cubicBezTo>
                  <a:pt x="34832715" y="3784717"/>
                  <a:pt x="34842359" y="3786131"/>
                  <a:pt x="34847239" y="3788571"/>
                </a:cubicBezTo>
                <a:cubicBezTo>
                  <a:pt x="34849799" y="3789852"/>
                  <a:pt x="34852003" y="3791748"/>
                  <a:pt x="34854383" y="3793336"/>
                </a:cubicBezTo>
                <a:cubicBezTo>
                  <a:pt x="34866203" y="3811069"/>
                  <a:pt x="34851011" y="3789291"/>
                  <a:pt x="34866287" y="3807624"/>
                </a:cubicBezTo>
                <a:cubicBezTo>
                  <a:pt x="34868119" y="3809821"/>
                  <a:pt x="34869463" y="3812385"/>
                  <a:pt x="34871051" y="3814766"/>
                </a:cubicBezTo>
                <a:lnTo>
                  <a:pt x="34875815" y="3829052"/>
                </a:lnTo>
                <a:cubicBezTo>
                  <a:pt x="34876607" y="3831435"/>
                  <a:pt x="34877587" y="3833762"/>
                  <a:pt x="34878195" y="3836196"/>
                </a:cubicBezTo>
                <a:lnTo>
                  <a:pt x="34880575" y="3845722"/>
                </a:lnTo>
                <a:cubicBezTo>
                  <a:pt x="34878727" y="3882734"/>
                  <a:pt x="34886891" y="3882548"/>
                  <a:pt x="34873431" y="3900492"/>
                </a:cubicBezTo>
                <a:cubicBezTo>
                  <a:pt x="34872759" y="3901389"/>
                  <a:pt x="34869463" y="3906444"/>
                  <a:pt x="34868671" y="3907633"/>
                </a:cubicBezTo>
                <a:cubicBezTo>
                  <a:pt x="34864439" y="3905754"/>
                  <a:pt x="34844947" y="3897479"/>
                  <a:pt x="34837715" y="3893347"/>
                </a:cubicBezTo>
                <a:cubicBezTo>
                  <a:pt x="34835227" y="3891928"/>
                  <a:pt x="34832951" y="3890173"/>
                  <a:pt x="34830571" y="3888586"/>
                </a:cubicBezTo>
                <a:lnTo>
                  <a:pt x="34821043" y="3874296"/>
                </a:lnTo>
                <a:cubicBezTo>
                  <a:pt x="34819459" y="3871916"/>
                  <a:pt x="34817187" y="3869867"/>
                  <a:pt x="34816283" y="3867152"/>
                </a:cubicBezTo>
                <a:cubicBezTo>
                  <a:pt x="34812867" y="3856904"/>
                  <a:pt x="34814511" y="3862446"/>
                  <a:pt x="34811519" y="3850485"/>
                </a:cubicBezTo>
                <a:cubicBezTo>
                  <a:pt x="34808995" y="3830299"/>
                  <a:pt x="34807447" y="3829350"/>
                  <a:pt x="34811519" y="3807624"/>
                </a:cubicBezTo>
                <a:cubicBezTo>
                  <a:pt x="34812227" y="3803857"/>
                  <a:pt x="34816327" y="3789965"/>
                  <a:pt x="34821043" y="3786191"/>
                </a:cubicBezTo>
                <a:cubicBezTo>
                  <a:pt x="34823003" y="3784622"/>
                  <a:pt x="34825807" y="3784603"/>
                  <a:pt x="34828187" y="3783810"/>
                </a:cubicBezTo>
                <a:close/>
                <a:moveTo>
                  <a:pt x="8567809" y="3715879"/>
                </a:moveTo>
                <a:lnTo>
                  <a:pt x="8567776" y="3716341"/>
                </a:lnTo>
                <a:cubicBezTo>
                  <a:pt x="8567249" y="3716341"/>
                  <a:pt x="8563550" y="3716471"/>
                  <a:pt x="8564603" y="3716341"/>
                </a:cubicBezTo>
                <a:close/>
                <a:moveTo>
                  <a:pt x="8713827" y="3573462"/>
                </a:moveTo>
                <a:cubicBezTo>
                  <a:pt x="8717100" y="3583284"/>
                  <a:pt x="8720177" y="3590862"/>
                  <a:pt x="8720177" y="3602038"/>
                </a:cubicBezTo>
                <a:cubicBezTo>
                  <a:pt x="8720177" y="3608475"/>
                  <a:pt x="8720695" y="3615814"/>
                  <a:pt x="8717001" y="3621088"/>
                </a:cubicBezTo>
                <a:cubicBezTo>
                  <a:pt x="8712626" y="3627340"/>
                  <a:pt x="8703349" y="3628396"/>
                  <a:pt x="8697950" y="3633789"/>
                </a:cubicBezTo>
                <a:cubicBezTo>
                  <a:pt x="8694777" y="3636966"/>
                  <a:pt x="8692164" y="3640825"/>
                  <a:pt x="8688428" y="3643316"/>
                </a:cubicBezTo>
                <a:cubicBezTo>
                  <a:pt x="8685643" y="3645172"/>
                  <a:pt x="8681893" y="3644994"/>
                  <a:pt x="8678903" y="3646492"/>
                </a:cubicBezTo>
                <a:cubicBezTo>
                  <a:pt x="8675487" y="3648197"/>
                  <a:pt x="8672725" y="3651013"/>
                  <a:pt x="8669375" y="3652840"/>
                </a:cubicBezTo>
                <a:cubicBezTo>
                  <a:pt x="8661068" y="3657374"/>
                  <a:pt x="8650671" y="3658847"/>
                  <a:pt x="8643975" y="3665540"/>
                </a:cubicBezTo>
                <a:cubicBezTo>
                  <a:pt x="8632083" y="3677432"/>
                  <a:pt x="8638711" y="3673645"/>
                  <a:pt x="8624926" y="3678240"/>
                </a:cubicBezTo>
                <a:cubicBezTo>
                  <a:pt x="8622809" y="3681416"/>
                  <a:pt x="8621555" y="3685381"/>
                  <a:pt x="8618575" y="3687765"/>
                </a:cubicBezTo>
                <a:cubicBezTo>
                  <a:pt x="8615963" y="3689857"/>
                  <a:pt x="8611420" y="3688574"/>
                  <a:pt x="8609050" y="3690938"/>
                </a:cubicBezTo>
                <a:cubicBezTo>
                  <a:pt x="8606683" y="3693308"/>
                  <a:pt x="8608243" y="3698098"/>
                  <a:pt x="8605877" y="3700466"/>
                </a:cubicBezTo>
                <a:cubicBezTo>
                  <a:pt x="8598361" y="3707981"/>
                  <a:pt x="8592977" y="3711332"/>
                  <a:pt x="8587003" y="3713113"/>
                </a:cubicBezTo>
                <a:lnTo>
                  <a:pt x="8567809" y="3715879"/>
                </a:lnTo>
                <a:lnTo>
                  <a:pt x="8570951" y="3671890"/>
                </a:lnTo>
                <a:cubicBezTo>
                  <a:pt x="8572179" y="3661455"/>
                  <a:pt x="8575865" y="3662062"/>
                  <a:pt x="8580475" y="3652840"/>
                </a:cubicBezTo>
                <a:cubicBezTo>
                  <a:pt x="8581973" y="3649847"/>
                  <a:pt x="8581559" y="3645927"/>
                  <a:pt x="8583651" y="3643316"/>
                </a:cubicBezTo>
                <a:cubicBezTo>
                  <a:pt x="8586035" y="3640335"/>
                  <a:pt x="8590323" y="3639501"/>
                  <a:pt x="8593176" y="3636966"/>
                </a:cubicBezTo>
                <a:cubicBezTo>
                  <a:pt x="8599887" y="3631001"/>
                  <a:pt x="8603707" y="3620752"/>
                  <a:pt x="8612225" y="3617915"/>
                </a:cubicBezTo>
                <a:cubicBezTo>
                  <a:pt x="8615403" y="3616854"/>
                  <a:pt x="8618825" y="3616363"/>
                  <a:pt x="8621753" y="3614737"/>
                </a:cubicBezTo>
                <a:cubicBezTo>
                  <a:pt x="8652679" y="3597556"/>
                  <a:pt x="8628683" y="3605067"/>
                  <a:pt x="8653501" y="3598862"/>
                </a:cubicBezTo>
                <a:cubicBezTo>
                  <a:pt x="8656677" y="3595687"/>
                  <a:pt x="8659103" y="3591518"/>
                  <a:pt x="8663027" y="3589337"/>
                </a:cubicBezTo>
                <a:cubicBezTo>
                  <a:pt x="8668877" y="3586087"/>
                  <a:pt x="8675725" y="3585105"/>
                  <a:pt x="8682076" y="3582987"/>
                </a:cubicBezTo>
                <a:cubicBezTo>
                  <a:pt x="8685251" y="3581929"/>
                  <a:pt x="8688353" y="3580625"/>
                  <a:pt x="8691601" y="3579812"/>
                </a:cubicBezTo>
                <a:cubicBezTo>
                  <a:pt x="8707550" y="3575827"/>
                  <a:pt x="8700160" y="3578018"/>
                  <a:pt x="8713827" y="3573462"/>
                </a:cubicBezTo>
                <a:close/>
                <a:moveTo>
                  <a:pt x="9190075" y="3548062"/>
                </a:moveTo>
                <a:cubicBezTo>
                  <a:pt x="9194307" y="3549120"/>
                  <a:pt x="9199368" y="3548511"/>
                  <a:pt x="9202777" y="3551238"/>
                </a:cubicBezTo>
                <a:cubicBezTo>
                  <a:pt x="9205389" y="3553328"/>
                  <a:pt x="9205949" y="3557417"/>
                  <a:pt x="9205949" y="3560762"/>
                </a:cubicBezTo>
                <a:cubicBezTo>
                  <a:pt x="9205949" y="3570346"/>
                  <a:pt x="9204353" y="3579884"/>
                  <a:pt x="9202777" y="3589337"/>
                </a:cubicBezTo>
                <a:cubicBezTo>
                  <a:pt x="9202227" y="3592638"/>
                  <a:pt x="9201657" y="3596220"/>
                  <a:pt x="9199599" y="3598862"/>
                </a:cubicBezTo>
                <a:cubicBezTo>
                  <a:pt x="9186438" y="3615787"/>
                  <a:pt x="9178435" y="3619324"/>
                  <a:pt x="9161502" y="3630616"/>
                </a:cubicBezTo>
                <a:cubicBezTo>
                  <a:pt x="9158325" y="3632733"/>
                  <a:pt x="9155595" y="3635760"/>
                  <a:pt x="9151977" y="3636966"/>
                </a:cubicBezTo>
                <a:cubicBezTo>
                  <a:pt x="9148799" y="3638024"/>
                  <a:pt x="9145378" y="3638517"/>
                  <a:pt x="9142449" y="3640142"/>
                </a:cubicBezTo>
                <a:cubicBezTo>
                  <a:pt x="9103029" y="3662042"/>
                  <a:pt x="9140375" y="3647112"/>
                  <a:pt x="9110701" y="3656016"/>
                </a:cubicBezTo>
                <a:cubicBezTo>
                  <a:pt x="9104291" y="3657940"/>
                  <a:pt x="9098000" y="3660248"/>
                  <a:pt x="9091649" y="3662367"/>
                </a:cubicBezTo>
                <a:cubicBezTo>
                  <a:pt x="9081121" y="3665875"/>
                  <a:pt x="9104879" y="3654429"/>
                  <a:pt x="9107525" y="3652840"/>
                </a:cubicBezTo>
                <a:cubicBezTo>
                  <a:pt x="9088477" y="3651782"/>
                  <a:pt x="9069367" y="3651474"/>
                  <a:pt x="9050375" y="3649667"/>
                </a:cubicBezTo>
                <a:cubicBezTo>
                  <a:pt x="9047044" y="3649350"/>
                  <a:pt x="9043636" y="3648345"/>
                  <a:pt x="9040850" y="3646492"/>
                </a:cubicBezTo>
                <a:cubicBezTo>
                  <a:pt x="9037114" y="3644001"/>
                  <a:pt x="9034499" y="3640142"/>
                  <a:pt x="9031327" y="3636966"/>
                </a:cubicBezTo>
                <a:cubicBezTo>
                  <a:pt x="9030268" y="3633789"/>
                  <a:pt x="9028149" y="3630787"/>
                  <a:pt x="9028149" y="3627442"/>
                </a:cubicBezTo>
                <a:cubicBezTo>
                  <a:pt x="9028149" y="3622836"/>
                  <a:pt x="9034465" y="3610955"/>
                  <a:pt x="9037677" y="3608388"/>
                </a:cubicBezTo>
                <a:cubicBezTo>
                  <a:pt x="9040287" y="3606296"/>
                  <a:pt x="9044208" y="3606710"/>
                  <a:pt x="9047202" y="3605212"/>
                </a:cubicBezTo>
                <a:cubicBezTo>
                  <a:pt x="9069127" y="3594249"/>
                  <a:pt x="9042995" y="3602295"/>
                  <a:pt x="9069425" y="3595687"/>
                </a:cubicBezTo>
                <a:cubicBezTo>
                  <a:pt x="9072601" y="3593571"/>
                  <a:pt x="9075539" y="3591044"/>
                  <a:pt x="9078951" y="3589337"/>
                </a:cubicBezTo>
                <a:cubicBezTo>
                  <a:pt x="9084027" y="3586800"/>
                  <a:pt x="9096427" y="3584344"/>
                  <a:pt x="9101175" y="3582987"/>
                </a:cubicBezTo>
                <a:cubicBezTo>
                  <a:pt x="9104393" y="3582068"/>
                  <a:pt x="9107709" y="3581309"/>
                  <a:pt x="9110701" y="3579812"/>
                </a:cubicBezTo>
                <a:cubicBezTo>
                  <a:pt x="9114115" y="3578105"/>
                  <a:pt x="9116717" y="3574966"/>
                  <a:pt x="9120227" y="3573462"/>
                </a:cubicBezTo>
                <a:cubicBezTo>
                  <a:pt x="9124238" y="3571744"/>
                  <a:pt x="9128746" y="3571543"/>
                  <a:pt x="9132925" y="3570287"/>
                </a:cubicBezTo>
                <a:cubicBezTo>
                  <a:pt x="9139335" y="3568364"/>
                  <a:pt x="9145627" y="3566054"/>
                  <a:pt x="9151977" y="3563939"/>
                </a:cubicBezTo>
                <a:lnTo>
                  <a:pt x="9161502" y="3560762"/>
                </a:lnTo>
                <a:cubicBezTo>
                  <a:pt x="9164675" y="3559704"/>
                  <a:pt x="9168241" y="3559445"/>
                  <a:pt x="9171026" y="3557588"/>
                </a:cubicBezTo>
                <a:cubicBezTo>
                  <a:pt x="9183335" y="3549382"/>
                  <a:pt x="9176929" y="3552444"/>
                  <a:pt x="9190075" y="3548062"/>
                </a:cubicBezTo>
                <a:close/>
                <a:moveTo>
                  <a:pt x="5852933" y="3449689"/>
                </a:moveTo>
                <a:cubicBezTo>
                  <a:pt x="5874770" y="3452241"/>
                  <a:pt x="5877552" y="3469082"/>
                  <a:pt x="5904142" y="3471634"/>
                </a:cubicBezTo>
                <a:cubicBezTo>
                  <a:pt x="5938276" y="3485864"/>
                  <a:pt x="5962886" y="3459612"/>
                  <a:pt x="6006554" y="3464318"/>
                </a:cubicBezTo>
                <a:cubicBezTo>
                  <a:pt x="6033144" y="3471748"/>
                  <a:pt x="6043074" y="3469652"/>
                  <a:pt x="6057758" y="3491371"/>
                </a:cubicBezTo>
                <a:cubicBezTo>
                  <a:pt x="6074370" y="3536168"/>
                  <a:pt x="6067168" y="3590493"/>
                  <a:pt x="6040918" y="3635297"/>
                </a:cubicBezTo>
                <a:cubicBezTo>
                  <a:pt x="6005251" y="3675839"/>
                  <a:pt x="5976725" y="3647319"/>
                  <a:pt x="5943437" y="3661663"/>
                </a:cubicBezTo>
                <a:cubicBezTo>
                  <a:pt x="5842226" y="3744061"/>
                  <a:pt x="5781480" y="3874082"/>
                  <a:pt x="5694551" y="3930287"/>
                </a:cubicBezTo>
                <a:cubicBezTo>
                  <a:pt x="5596958" y="3959203"/>
                  <a:pt x="5499367" y="3980980"/>
                  <a:pt x="5399389" y="3983703"/>
                </a:cubicBezTo>
                <a:cubicBezTo>
                  <a:pt x="5362811" y="3986026"/>
                  <a:pt x="5321481" y="3990730"/>
                  <a:pt x="5289660" y="3976385"/>
                </a:cubicBezTo>
                <a:cubicBezTo>
                  <a:pt x="5256153" y="3958806"/>
                  <a:pt x="5246463" y="3910264"/>
                  <a:pt x="5267721" y="3859342"/>
                </a:cubicBezTo>
                <a:cubicBezTo>
                  <a:pt x="5299700" y="3837916"/>
                  <a:pt x="5355497" y="3859342"/>
                  <a:pt x="5399389" y="3859342"/>
                </a:cubicBezTo>
                <a:cubicBezTo>
                  <a:pt x="5404273" y="3832523"/>
                  <a:pt x="5418668" y="3815224"/>
                  <a:pt x="5414026" y="3778878"/>
                </a:cubicBezTo>
                <a:cubicBezTo>
                  <a:pt x="5426846" y="3739920"/>
                  <a:pt x="5503953" y="3715251"/>
                  <a:pt x="5531067" y="3669150"/>
                </a:cubicBezTo>
                <a:cubicBezTo>
                  <a:pt x="5540643" y="3644707"/>
                  <a:pt x="5524031" y="3632173"/>
                  <a:pt x="5538379" y="3588677"/>
                </a:cubicBezTo>
                <a:cubicBezTo>
                  <a:pt x="5565670" y="3557379"/>
                  <a:pt x="5631045" y="3549891"/>
                  <a:pt x="5677365" y="3544785"/>
                </a:cubicBezTo>
                <a:cubicBezTo>
                  <a:pt x="5703907" y="3552274"/>
                  <a:pt x="5682813" y="3583571"/>
                  <a:pt x="5721257" y="3588677"/>
                </a:cubicBezTo>
                <a:cubicBezTo>
                  <a:pt x="5750527" y="3585840"/>
                  <a:pt x="5784543" y="3556805"/>
                  <a:pt x="5809041" y="3530158"/>
                </a:cubicBezTo>
                <a:lnTo>
                  <a:pt x="5809041" y="3486264"/>
                </a:lnTo>
                <a:cubicBezTo>
                  <a:pt x="5821289" y="3462166"/>
                  <a:pt x="5824017" y="3452356"/>
                  <a:pt x="5852933" y="3449689"/>
                </a:cubicBezTo>
                <a:close/>
                <a:moveTo>
                  <a:pt x="9072601" y="3205162"/>
                </a:moveTo>
                <a:cubicBezTo>
                  <a:pt x="9081065" y="3206220"/>
                  <a:pt x="9089767" y="3206094"/>
                  <a:pt x="9098000" y="3208338"/>
                </a:cubicBezTo>
                <a:cubicBezTo>
                  <a:pt x="9110393" y="3211718"/>
                  <a:pt x="9106243" y="3215300"/>
                  <a:pt x="9110701" y="3224213"/>
                </a:cubicBezTo>
                <a:cubicBezTo>
                  <a:pt x="9112406" y="3227626"/>
                  <a:pt x="9114935" y="3230563"/>
                  <a:pt x="9117049" y="3233737"/>
                </a:cubicBezTo>
                <a:cubicBezTo>
                  <a:pt x="9115991" y="3236913"/>
                  <a:pt x="9116243" y="3240895"/>
                  <a:pt x="9113874" y="3243262"/>
                </a:cubicBezTo>
                <a:cubicBezTo>
                  <a:pt x="9110527" y="3246610"/>
                  <a:pt x="9105567" y="3247854"/>
                  <a:pt x="9101173" y="3249612"/>
                </a:cubicBezTo>
                <a:cubicBezTo>
                  <a:pt x="9083626" y="3256631"/>
                  <a:pt x="9095881" y="3249612"/>
                  <a:pt x="9094825" y="3249612"/>
                </a:cubicBezTo>
                <a:cubicBezTo>
                  <a:pt x="9086347" y="3243556"/>
                  <a:pt x="9069423" y="3238051"/>
                  <a:pt x="9069423" y="3224213"/>
                </a:cubicBezTo>
                <a:cubicBezTo>
                  <a:pt x="9069423" y="3217774"/>
                  <a:pt x="9071542" y="3211512"/>
                  <a:pt x="9072601" y="3205162"/>
                </a:cubicBezTo>
                <a:close/>
                <a:moveTo>
                  <a:pt x="6748220" y="3001966"/>
                </a:moveTo>
                <a:cubicBezTo>
                  <a:pt x="6764573" y="3003379"/>
                  <a:pt x="6780736" y="3006951"/>
                  <a:pt x="6796591" y="3013500"/>
                </a:cubicBezTo>
                <a:cubicBezTo>
                  <a:pt x="6820754" y="3029775"/>
                  <a:pt x="6835376" y="3048430"/>
                  <a:pt x="6828576" y="3071851"/>
                </a:cubicBezTo>
                <a:cubicBezTo>
                  <a:pt x="6792902" y="3112338"/>
                  <a:pt x="6600071" y="3148061"/>
                  <a:pt x="6642976" y="3179024"/>
                </a:cubicBezTo>
                <a:cubicBezTo>
                  <a:pt x="6687093" y="3195922"/>
                  <a:pt x="6740738" y="3160431"/>
                  <a:pt x="6803909" y="3208285"/>
                </a:cubicBezTo>
                <a:cubicBezTo>
                  <a:pt x="6795740" y="3268848"/>
                  <a:pt x="6704218" y="3319881"/>
                  <a:pt x="6660326" y="3325672"/>
                </a:cubicBezTo>
                <a:cubicBezTo>
                  <a:pt x="6626984" y="3326295"/>
                  <a:pt x="6600789" y="3300725"/>
                  <a:pt x="6569827" y="3318013"/>
                </a:cubicBezTo>
                <a:cubicBezTo>
                  <a:pt x="6541021" y="3347161"/>
                  <a:pt x="6559843" y="3364401"/>
                  <a:pt x="6578659" y="3386404"/>
                </a:cubicBezTo>
                <a:cubicBezTo>
                  <a:pt x="6563525" y="3409936"/>
                  <a:pt x="6538857" y="3428707"/>
                  <a:pt x="6533247" y="3457004"/>
                </a:cubicBezTo>
                <a:cubicBezTo>
                  <a:pt x="6523725" y="3488645"/>
                  <a:pt x="6535626" y="3522668"/>
                  <a:pt x="6528486" y="3556691"/>
                </a:cubicBezTo>
                <a:cubicBezTo>
                  <a:pt x="6512774" y="3603586"/>
                  <a:pt x="6456580" y="3626668"/>
                  <a:pt x="6445640" y="3664041"/>
                </a:cubicBezTo>
                <a:cubicBezTo>
                  <a:pt x="6417065" y="3706874"/>
                  <a:pt x="6467067" y="3928299"/>
                  <a:pt x="6452778" y="4056853"/>
                </a:cubicBezTo>
                <a:cubicBezTo>
                  <a:pt x="6425782" y="4138903"/>
                  <a:pt x="6389267" y="4163800"/>
                  <a:pt x="6350367" y="4195842"/>
                </a:cubicBezTo>
                <a:cubicBezTo>
                  <a:pt x="6318669" y="4219940"/>
                  <a:pt x="6308398" y="4215464"/>
                  <a:pt x="6276700" y="4237182"/>
                </a:cubicBezTo>
                <a:cubicBezTo>
                  <a:pt x="6235704" y="4274724"/>
                  <a:pt x="6230426" y="4317026"/>
                  <a:pt x="6196580" y="4352186"/>
                </a:cubicBezTo>
                <a:cubicBezTo>
                  <a:pt x="6160969" y="4374581"/>
                  <a:pt x="6125356" y="4366021"/>
                  <a:pt x="6089743" y="4364606"/>
                </a:cubicBezTo>
                <a:cubicBezTo>
                  <a:pt x="6032811" y="4347194"/>
                  <a:pt x="5971120" y="4303589"/>
                  <a:pt x="5926087" y="4290941"/>
                </a:cubicBezTo>
                <a:cubicBezTo>
                  <a:pt x="5886964" y="4278977"/>
                  <a:pt x="5838303" y="4286064"/>
                  <a:pt x="5794419" y="4283625"/>
                </a:cubicBezTo>
                <a:cubicBezTo>
                  <a:pt x="5701758" y="4293378"/>
                  <a:pt x="5530510" y="4350757"/>
                  <a:pt x="5516432" y="4312885"/>
                </a:cubicBezTo>
                <a:cubicBezTo>
                  <a:pt x="5524894" y="4280845"/>
                  <a:pt x="5628602" y="4210703"/>
                  <a:pt x="5691828" y="4185803"/>
                </a:cubicBezTo>
                <a:cubicBezTo>
                  <a:pt x="5723413" y="4177245"/>
                  <a:pt x="5740310" y="4192494"/>
                  <a:pt x="5765149" y="4195842"/>
                </a:cubicBezTo>
                <a:cubicBezTo>
                  <a:pt x="5789986" y="4199188"/>
                  <a:pt x="5814033" y="4219998"/>
                  <a:pt x="5840853" y="4205882"/>
                </a:cubicBezTo>
                <a:cubicBezTo>
                  <a:pt x="5856902" y="4194992"/>
                  <a:pt x="5868187" y="4167432"/>
                  <a:pt x="5867568" y="4144635"/>
                </a:cubicBezTo>
                <a:cubicBezTo>
                  <a:pt x="5847428" y="4113050"/>
                  <a:pt x="5755860" y="4131471"/>
                  <a:pt x="5728580" y="4064166"/>
                </a:cubicBezTo>
                <a:cubicBezTo>
                  <a:pt x="5719338" y="4027933"/>
                  <a:pt x="5736289" y="4013135"/>
                  <a:pt x="5765149" y="3998328"/>
                </a:cubicBezTo>
                <a:cubicBezTo>
                  <a:pt x="5809041" y="3978995"/>
                  <a:pt x="5852933" y="3985854"/>
                  <a:pt x="5896825" y="3961756"/>
                </a:cubicBezTo>
                <a:cubicBezTo>
                  <a:pt x="5928525" y="3922742"/>
                  <a:pt x="5950701" y="3883728"/>
                  <a:pt x="5991919" y="3844713"/>
                </a:cubicBezTo>
                <a:cubicBezTo>
                  <a:pt x="6033547" y="3832749"/>
                  <a:pt x="6087082" y="3854124"/>
                  <a:pt x="6131084" y="3823111"/>
                </a:cubicBezTo>
                <a:cubicBezTo>
                  <a:pt x="6150418" y="3805468"/>
                  <a:pt x="6136417" y="3749729"/>
                  <a:pt x="6150989" y="3713037"/>
                </a:cubicBezTo>
                <a:cubicBezTo>
                  <a:pt x="6186037" y="3666939"/>
                  <a:pt x="6252040" y="3654174"/>
                  <a:pt x="6291840" y="3603307"/>
                </a:cubicBezTo>
                <a:cubicBezTo>
                  <a:pt x="6289179" y="3586352"/>
                  <a:pt x="6286511" y="3571780"/>
                  <a:pt x="6255271" y="3566730"/>
                </a:cubicBezTo>
                <a:cubicBezTo>
                  <a:pt x="6218868" y="3567016"/>
                  <a:pt x="6196746" y="3600640"/>
                  <a:pt x="6167487" y="3603307"/>
                </a:cubicBezTo>
                <a:cubicBezTo>
                  <a:pt x="6148270" y="3588620"/>
                  <a:pt x="6140952" y="3578695"/>
                  <a:pt x="6145542" y="3552100"/>
                </a:cubicBezTo>
                <a:cubicBezTo>
                  <a:pt x="6168286" y="3515180"/>
                  <a:pt x="6298196" y="3447306"/>
                  <a:pt x="6313800" y="3408006"/>
                </a:cubicBezTo>
                <a:cubicBezTo>
                  <a:pt x="6288784" y="3390715"/>
                  <a:pt x="6201848" y="3437718"/>
                  <a:pt x="6160177" y="3420428"/>
                </a:cubicBezTo>
                <a:cubicBezTo>
                  <a:pt x="6160400" y="3398654"/>
                  <a:pt x="6172535" y="3393546"/>
                  <a:pt x="6189434" y="3376535"/>
                </a:cubicBezTo>
                <a:cubicBezTo>
                  <a:pt x="6235992" y="3349884"/>
                  <a:pt x="6325502" y="3342313"/>
                  <a:pt x="6343398" y="3320395"/>
                </a:cubicBezTo>
                <a:cubicBezTo>
                  <a:pt x="6361283" y="3298477"/>
                  <a:pt x="6287709" y="3290791"/>
                  <a:pt x="6296778" y="3245035"/>
                </a:cubicBezTo>
                <a:cubicBezTo>
                  <a:pt x="6327468" y="3216344"/>
                  <a:pt x="6412911" y="3249568"/>
                  <a:pt x="6465028" y="3230402"/>
                </a:cubicBezTo>
                <a:cubicBezTo>
                  <a:pt x="6482548" y="3200970"/>
                  <a:pt x="6433390" y="3171539"/>
                  <a:pt x="6462816" y="3127821"/>
                </a:cubicBezTo>
                <a:cubicBezTo>
                  <a:pt x="6489983" y="3084157"/>
                  <a:pt x="6538580" y="3052403"/>
                  <a:pt x="6599084" y="3025406"/>
                </a:cubicBezTo>
                <a:cubicBezTo>
                  <a:pt x="6648460" y="3012905"/>
                  <a:pt x="6699185" y="2997724"/>
                  <a:pt x="6748220" y="3001966"/>
                </a:cubicBezTo>
                <a:close/>
                <a:moveTo>
                  <a:pt x="23355331" y="3000374"/>
                </a:moveTo>
                <a:cubicBezTo>
                  <a:pt x="23360095" y="3001963"/>
                  <a:pt x="23365127" y="3002892"/>
                  <a:pt x="23369619" y="3005137"/>
                </a:cubicBezTo>
                <a:cubicBezTo>
                  <a:pt x="23374739" y="3007697"/>
                  <a:pt x="23379507" y="3010998"/>
                  <a:pt x="23383907" y="3014662"/>
                </a:cubicBezTo>
                <a:cubicBezTo>
                  <a:pt x="23392931" y="3022186"/>
                  <a:pt x="23402363" y="3032536"/>
                  <a:pt x="23407715" y="3043237"/>
                </a:cubicBezTo>
                <a:cubicBezTo>
                  <a:pt x="23427431" y="3082673"/>
                  <a:pt x="23394707" y="3030863"/>
                  <a:pt x="23422003" y="3071812"/>
                </a:cubicBezTo>
                <a:cubicBezTo>
                  <a:pt x="23423591" y="3076575"/>
                  <a:pt x="23424519" y="3081609"/>
                  <a:pt x="23426767" y="3086101"/>
                </a:cubicBezTo>
                <a:cubicBezTo>
                  <a:pt x="23429327" y="3091219"/>
                  <a:pt x="23437415" y="3094774"/>
                  <a:pt x="23436291" y="3100387"/>
                </a:cubicBezTo>
                <a:cubicBezTo>
                  <a:pt x="23435167" y="3106000"/>
                  <a:pt x="23427123" y="3107352"/>
                  <a:pt x="23422003" y="3109912"/>
                </a:cubicBezTo>
                <a:cubicBezTo>
                  <a:pt x="23417515" y="3112158"/>
                  <a:pt x="23412379" y="3112810"/>
                  <a:pt x="23407715" y="3114674"/>
                </a:cubicBezTo>
                <a:cubicBezTo>
                  <a:pt x="23404419" y="3115992"/>
                  <a:pt x="23420415" y="3129756"/>
                  <a:pt x="23407715" y="3119438"/>
                </a:cubicBezTo>
                <a:cubicBezTo>
                  <a:pt x="23395019" y="3109118"/>
                  <a:pt x="23356919" y="3074987"/>
                  <a:pt x="23331515" y="3052763"/>
                </a:cubicBezTo>
                <a:cubicBezTo>
                  <a:pt x="23329927" y="3038475"/>
                  <a:pt x="23320803" y="3022987"/>
                  <a:pt x="23326755" y="3009899"/>
                </a:cubicBezTo>
                <a:cubicBezTo>
                  <a:pt x="23330907" y="3000761"/>
                  <a:pt x="23355331" y="3000374"/>
                  <a:pt x="23355331" y="3000374"/>
                </a:cubicBezTo>
                <a:close/>
                <a:moveTo>
                  <a:pt x="34044759" y="2983706"/>
                </a:moveTo>
                <a:cubicBezTo>
                  <a:pt x="34057507" y="2984983"/>
                  <a:pt x="34065267" y="2983992"/>
                  <a:pt x="34075715" y="2988469"/>
                </a:cubicBezTo>
                <a:cubicBezTo>
                  <a:pt x="34078975" y="2989867"/>
                  <a:pt x="34082195" y="2991405"/>
                  <a:pt x="34085239" y="2993233"/>
                </a:cubicBezTo>
                <a:cubicBezTo>
                  <a:pt x="34090147" y="2996176"/>
                  <a:pt x="34094095" y="3000947"/>
                  <a:pt x="34099527" y="3002756"/>
                </a:cubicBezTo>
                <a:lnTo>
                  <a:pt x="34106671" y="3005137"/>
                </a:lnTo>
                <a:cubicBezTo>
                  <a:pt x="34108259" y="3007518"/>
                  <a:pt x="34109199" y="3010494"/>
                  <a:pt x="34111431" y="3012281"/>
                </a:cubicBezTo>
                <a:cubicBezTo>
                  <a:pt x="34113391" y="3013851"/>
                  <a:pt x="34116803" y="3012887"/>
                  <a:pt x="34118575" y="3014662"/>
                </a:cubicBezTo>
                <a:cubicBezTo>
                  <a:pt x="34120351" y="3016439"/>
                  <a:pt x="34119835" y="3019562"/>
                  <a:pt x="34120959" y="3021807"/>
                </a:cubicBezTo>
                <a:cubicBezTo>
                  <a:pt x="34122239" y="3024366"/>
                  <a:pt x="34124131" y="3026568"/>
                  <a:pt x="34125719" y="3028949"/>
                </a:cubicBezTo>
                <a:cubicBezTo>
                  <a:pt x="34122787" y="3058291"/>
                  <a:pt x="34103891" y="3046810"/>
                  <a:pt x="34099527" y="3050381"/>
                </a:cubicBezTo>
                <a:cubicBezTo>
                  <a:pt x="34095227" y="3049904"/>
                  <a:pt x="34075787" y="3048712"/>
                  <a:pt x="34068571" y="3045618"/>
                </a:cubicBezTo>
                <a:cubicBezTo>
                  <a:pt x="34065939" y="3044491"/>
                  <a:pt x="34063987" y="3042136"/>
                  <a:pt x="34061427" y="3040856"/>
                </a:cubicBezTo>
                <a:cubicBezTo>
                  <a:pt x="34059183" y="3039733"/>
                  <a:pt x="34056475" y="3039693"/>
                  <a:pt x="34054283" y="3038475"/>
                </a:cubicBezTo>
                <a:cubicBezTo>
                  <a:pt x="34049279" y="3035695"/>
                  <a:pt x="34039995" y="3028949"/>
                  <a:pt x="34039995" y="3028949"/>
                </a:cubicBezTo>
                <a:cubicBezTo>
                  <a:pt x="34030259" y="3014348"/>
                  <a:pt x="34030327" y="3017610"/>
                  <a:pt x="34037615" y="2988469"/>
                </a:cubicBezTo>
                <a:cubicBezTo>
                  <a:pt x="34038307" y="2985693"/>
                  <a:pt x="34042375" y="2985294"/>
                  <a:pt x="34044759" y="2983706"/>
                </a:cubicBezTo>
                <a:close/>
                <a:moveTo>
                  <a:pt x="33732815" y="2959894"/>
                </a:moveTo>
                <a:cubicBezTo>
                  <a:pt x="33739887" y="2958607"/>
                  <a:pt x="33747099" y="2961482"/>
                  <a:pt x="33754243" y="2962276"/>
                </a:cubicBezTo>
                <a:cubicBezTo>
                  <a:pt x="33771255" y="2973614"/>
                  <a:pt x="33767143" y="2966246"/>
                  <a:pt x="33770915" y="2981324"/>
                </a:cubicBezTo>
                <a:cubicBezTo>
                  <a:pt x="33770119" y="2999580"/>
                  <a:pt x="33770627" y="3017940"/>
                  <a:pt x="33768531" y="3036093"/>
                </a:cubicBezTo>
                <a:cubicBezTo>
                  <a:pt x="33768203" y="3038937"/>
                  <a:pt x="33766003" y="3041450"/>
                  <a:pt x="33763771" y="3043237"/>
                </a:cubicBezTo>
                <a:cubicBezTo>
                  <a:pt x="33761811" y="3044806"/>
                  <a:pt x="33759803" y="3047205"/>
                  <a:pt x="33759007" y="3048000"/>
                </a:cubicBezTo>
                <a:cubicBezTo>
                  <a:pt x="33751863" y="3047205"/>
                  <a:pt x="33744331" y="3048074"/>
                  <a:pt x="33737575" y="3045618"/>
                </a:cubicBezTo>
                <a:cubicBezTo>
                  <a:pt x="33734887" y="3044640"/>
                  <a:pt x="33733975" y="3041090"/>
                  <a:pt x="33732815" y="3038475"/>
                </a:cubicBezTo>
                <a:cubicBezTo>
                  <a:pt x="33730775" y="3033887"/>
                  <a:pt x="33729639" y="3028949"/>
                  <a:pt x="33728051" y="3024188"/>
                </a:cubicBezTo>
                <a:lnTo>
                  <a:pt x="33725671" y="3017044"/>
                </a:lnTo>
                <a:cubicBezTo>
                  <a:pt x="33726463" y="3000374"/>
                  <a:pt x="33725983" y="2983596"/>
                  <a:pt x="33728051" y="2967037"/>
                </a:cubicBezTo>
                <a:cubicBezTo>
                  <a:pt x="33728407" y="2964198"/>
                  <a:pt x="33729999" y="2960405"/>
                  <a:pt x="33732815" y="2959894"/>
                </a:cubicBezTo>
                <a:close/>
                <a:moveTo>
                  <a:pt x="24463195" y="2789928"/>
                </a:moveTo>
                <a:cubicBezTo>
                  <a:pt x="24477191" y="2790586"/>
                  <a:pt x="24498135" y="2794716"/>
                  <a:pt x="24550715" y="2800350"/>
                </a:cubicBezTo>
                <a:cubicBezTo>
                  <a:pt x="24556407" y="2800960"/>
                  <a:pt x="24560239" y="2806699"/>
                  <a:pt x="24565003" y="2809874"/>
                </a:cubicBezTo>
                <a:cubicBezTo>
                  <a:pt x="24563415" y="2827337"/>
                  <a:pt x="24572639" y="2849864"/>
                  <a:pt x="24560239" y="2862262"/>
                </a:cubicBezTo>
                <a:cubicBezTo>
                  <a:pt x="24550075" y="2872428"/>
                  <a:pt x="24531475" y="2860318"/>
                  <a:pt x="24517379" y="2857500"/>
                </a:cubicBezTo>
                <a:cubicBezTo>
                  <a:pt x="24507531" y="2855532"/>
                  <a:pt x="24488803" y="2847974"/>
                  <a:pt x="24488803" y="2847974"/>
                </a:cubicBezTo>
                <a:cubicBezTo>
                  <a:pt x="24482451" y="2849563"/>
                  <a:pt x="24474679" y="2848427"/>
                  <a:pt x="24469751" y="2852738"/>
                </a:cubicBezTo>
                <a:cubicBezTo>
                  <a:pt x="24461139" y="2860276"/>
                  <a:pt x="24462135" y="2880711"/>
                  <a:pt x="24450703" y="2881312"/>
                </a:cubicBezTo>
                <a:lnTo>
                  <a:pt x="24360215" y="2886075"/>
                </a:lnTo>
                <a:lnTo>
                  <a:pt x="24288779" y="2881312"/>
                </a:lnTo>
                <a:cubicBezTo>
                  <a:pt x="24274491" y="2879724"/>
                  <a:pt x="24259423" y="2881462"/>
                  <a:pt x="24245915" y="2876549"/>
                </a:cubicBezTo>
                <a:cubicBezTo>
                  <a:pt x="24234335" y="2872339"/>
                  <a:pt x="24233939" y="2855190"/>
                  <a:pt x="24241151" y="2847974"/>
                </a:cubicBezTo>
                <a:cubicBezTo>
                  <a:pt x="24244703" y="2844424"/>
                  <a:pt x="24250679" y="2844801"/>
                  <a:pt x="24255439" y="2843213"/>
                </a:cubicBezTo>
                <a:cubicBezTo>
                  <a:pt x="24260203" y="2840037"/>
                  <a:pt x="24264607" y="2836247"/>
                  <a:pt x="24269727" y="2833687"/>
                </a:cubicBezTo>
                <a:cubicBezTo>
                  <a:pt x="24274219" y="2831442"/>
                  <a:pt x="24279171" y="2830246"/>
                  <a:pt x="24284015" y="2828926"/>
                </a:cubicBezTo>
                <a:cubicBezTo>
                  <a:pt x="24296643" y="2825480"/>
                  <a:pt x="24309695" y="2823540"/>
                  <a:pt x="24322115" y="2819399"/>
                </a:cubicBezTo>
                <a:cubicBezTo>
                  <a:pt x="24331639" y="2816224"/>
                  <a:pt x="24340787" y="2811525"/>
                  <a:pt x="24350691" y="2809874"/>
                </a:cubicBezTo>
                <a:cubicBezTo>
                  <a:pt x="24391891" y="2803008"/>
                  <a:pt x="24369683" y="2806310"/>
                  <a:pt x="24417363" y="2800350"/>
                </a:cubicBezTo>
                <a:cubicBezTo>
                  <a:pt x="24442155" y="2792088"/>
                  <a:pt x="24449203" y="2789271"/>
                  <a:pt x="24463195" y="2789928"/>
                </a:cubicBezTo>
                <a:close/>
                <a:moveTo>
                  <a:pt x="34039995" y="2717006"/>
                </a:moveTo>
                <a:cubicBezTo>
                  <a:pt x="34058671" y="2715674"/>
                  <a:pt x="34065039" y="2719002"/>
                  <a:pt x="34080475" y="2724150"/>
                </a:cubicBezTo>
                <a:cubicBezTo>
                  <a:pt x="34082859" y="2724943"/>
                  <a:pt x="34085531" y="2725139"/>
                  <a:pt x="34087619" y="2726531"/>
                </a:cubicBezTo>
                <a:cubicBezTo>
                  <a:pt x="34096851" y="2732685"/>
                  <a:pt x="34092047" y="2730389"/>
                  <a:pt x="34101907" y="2733674"/>
                </a:cubicBezTo>
                <a:cubicBezTo>
                  <a:pt x="34107575" y="2750677"/>
                  <a:pt x="34103883" y="2743786"/>
                  <a:pt x="34111431" y="2755106"/>
                </a:cubicBezTo>
                <a:cubicBezTo>
                  <a:pt x="34112227" y="2757487"/>
                  <a:pt x="34114227" y="2759773"/>
                  <a:pt x="34113815" y="2762249"/>
                </a:cubicBezTo>
                <a:cubicBezTo>
                  <a:pt x="34112547" y="2769853"/>
                  <a:pt x="34107479" y="2769918"/>
                  <a:pt x="34101907" y="2771776"/>
                </a:cubicBezTo>
                <a:cubicBezTo>
                  <a:pt x="34100319" y="2774155"/>
                  <a:pt x="34099379" y="2777131"/>
                  <a:pt x="34097143" y="2778918"/>
                </a:cubicBezTo>
                <a:cubicBezTo>
                  <a:pt x="34095183" y="2780487"/>
                  <a:pt x="34092415" y="2780612"/>
                  <a:pt x="34090003" y="2781299"/>
                </a:cubicBezTo>
                <a:cubicBezTo>
                  <a:pt x="34075599" y="2785414"/>
                  <a:pt x="34058251" y="2781299"/>
                  <a:pt x="34051903" y="2781299"/>
                </a:cubicBezTo>
                <a:cubicBezTo>
                  <a:pt x="34044759" y="2782094"/>
                  <a:pt x="34037659" y="2783681"/>
                  <a:pt x="34030471" y="2783681"/>
                </a:cubicBezTo>
                <a:cubicBezTo>
                  <a:pt x="34014523" y="2783681"/>
                  <a:pt x="34013071" y="2782643"/>
                  <a:pt x="34001895" y="2778918"/>
                </a:cubicBezTo>
                <a:cubicBezTo>
                  <a:pt x="34001099" y="2776540"/>
                  <a:pt x="34000635" y="2774019"/>
                  <a:pt x="33999515" y="2771776"/>
                </a:cubicBezTo>
                <a:cubicBezTo>
                  <a:pt x="33998235" y="2769215"/>
                  <a:pt x="33995035" y="2767480"/>
                  <a:pt x="33994751" y="2764632"/>
                </a:cubicBezTo>
                <a:cubicBezTo>
                  <a:pt x="33994195" y="2759046"/>
                  <a:pt x="33995871" y="2753432"/>
                  <a:pt x="33997131" y="2747963"/>
                </a:cubicBezTo>
                <a:cubicBezTo>
                  <a:pt x="33998263" y="2743070"/>
                  <a:pt x="33997131" y="2735261"/>
                  <a:pt x="34001895" y="2733674"/>
                </a:cubicBezTo>
                <a:cubicBezTo>
                  <a:pt x="34004275" y="2732881"/>
                  <a:pt x="34006795" y="2732415"/>
                  <a:pt x="34009039" y="2731293"/>
                </a:cubicBezTo>
                <a:cubicBezTo>
                  <a:pt x="34011599" y="2730014"/>
                  <a:pt x="34013551" y="2727658"/>
                  <a:pt x="34016183" y="2726531"/>
                </a:cubicBezTo>
                <a:cubicBezTo>
                  <a:pt x="34019191" y="2725243"/>
                  <a:pt x="34022559" y="2725048"/>
                  <a:pt x="34025707" y="2724150"/>
                </a:cubicBezTo>
                <a:cubicBezTo>
                  <a:pt x="34028123" y="2723463"/>
                  <a:pt x="34030471" y="2722562"/>
                  <a:pt x="34032851" y="2721768"/>
                </a:cubicBezTo>
                <a:cubicBezTo>
                  <a:pt x="34035231" y="2720181"/>
                  <a:pt x="34037139" y="2717211"/>
                  <a:pt x="34039995" y="2717006"/>
                </a:cubicBezTo>
                <a:close/>
                <a:moveTo>
                  <a:pt x="7196182" y="2700337"/>
                </a:moveTo>
                <a:cubicBezTo>
                  <a:pt x="7204648" y="2701396"/>
                  <a:pt x="7213349" y="2701267"/>
                  <a:pt x="7221582" y="2703512"/>
                </a:cubicBezTo>
                <a:cubicBezTo>
                  <a:pt x="7225263" y="2704516"/>
                  <a:pt x="7230278" y="2706137"/>
                  <a:pt x="7231107" y="2709862"/>
                </a:cubicBezTo>
                <a:cubicBezTo>
                  <a:pt x="7232730" y="2717167"/>
                  <a:pt x="7231279" y="2725394"/>
                  <a:pt x="7227931" y="2732088"/>
                </a:cubicBezTo>
                <a:cubicBezTo>
                  <a:pt x="7225508" y="2736936"/>
                  <a:pt x="7204118" y="2737380"/>
                  <a:pt x="7199356" y="2738438"/>
                </a:cubicBezTo>
                <a:cubicBezTo>
                  <a:pt x="7192412" y="2728715"/>
                  <a:pt x="7176604" y="2719252"/>
                  <a:pt x="7186657" y="2706687"/>
                </a:cubicBezTo>
                <a:cubicBezTo>
                  <a:pt x="7189040" y="2703708"/>
                  <a:pt x="7193007" y="2702454"/>
                  <a:pt x="7196182" y="2700337"/>
                </a:cubicBezTo>
                <a:close/>
                <a:moveTo>
                  <a:pt x="6825774" y="2635310"/>
                </a:moveTo>
                <a:cubicBezTo>
                  <a:pt x="6831763" y="2635820"/>
                  <a:pt x="6839522" y="2638956"/>
                  <a:pt x="6850093" y="2640013"/>
                </a:cubicBezTo>
                <a:cubicBezTo>
                  <a:pt x="6851334" y="2642492"/>
                  <a:pt x="6859618" y="2657565"/>
                  <a:pt x="6859618" y="2662238"/>
                </a:cubicBezTo>
                <a:cubicBezTo>
                  <a:pt x="6859618" y="2666601"/>
                  <a:pt x="6859849" y="2672212"/>
                  <a:pt x="6856449" y="2674937"/>
                </a:cubicBezTo>
                <a:cubicBezTo>
                  <a:pt x="6853136" y="2677582"/>
                  <a:pt x="6851157" y="2672291"/>
                  <a:pt x="6850093" y="2671762"/>
                </a:cubicBezTo>
                <a:cubicBezTo>
                  <a:pt x="6840573" y="2672821"/>
                  <a:pt x="6831107" y="2674937"/>
                  <a:pt x="6821518" y="2674937"/>
                </a:cubicBezTo>
                <a:cubicBezTo>
                  <a:pt x="6818177" y="2674937"/>
                  <a:pt x="6814359" y="2674130"/>
                  <a:pt x="6811998" y="2671762"/>
                </a:cubicBezTo>
                <a:cubicBezTo>
                  <a:pt x="6809624" y="2669396"/>
                  <a:pt x="6809875" y="2665412"/>
                  <a:pt x="6808819" y="2662238"/>
                </a:cubicBezTo>
                <a:cubicBezTo>
                  <a:pt x="6809875" y="2656945"/>
                  <a:pt x="6810101" y="2651415"/>
                  <a:pt x="6811998" y="2646363"/>
                </a:cubicBezTo>
                <a:cubicBezTo>
                  <a:pt x="6815534" y="2636920"/>
                  <a:pt x="6819772" y="2634801"/>
                  <a:pt x="6825774" y="2635310"/>
                </a:cubicBezTo>
                <a:close/>
                <a:moveTo>
                  <a:pt x="33089875" y="2569368"/>
                </a:moveTo>
                <a:cubicBezTo>
                  <a:pt x="33121075" y="2572204"/>
                  <a:pt x="33107751" y="2568976"/>
                  <a:pt x="33130359" y="2576512"/>
                </a:cubicBezTo>
                <a:lnTo>
                  <a:pt x="33137503" y="2578894"/>
                </a:lnTo>
                <a:lnTo>
                  <a:pt x="33144643" y="2581274"/>
                </a:lnTo>
                <a:lnTo>
                  <a:pt x="33158931" y="2590800"/>
                </a:lnTo>
                <a:cubicBezTo>
                  <a:pt x="33164955" y="2594813"/>
                  <a:pt x="33166175" y="2596535"/>
                  <a:pt x="33173219" y="2597943"/>
                </a:cubicBezTo>
                <a:cubicBezTo>
                  <a:pt x="33182687" y="2599837"/>
                  <a:pt x="33201795" y="2602707"/>
                  <a:pt x="33201795" y="2602707"/>
                </a:cubicBezTo>
                <a:cubicBezTo>
                  <a:pt x="33213699" y="2601912"/>
                  <a:pt x="33225699" y="2602012"/>
                  <a:pt x="33237515" y="2600324"/>
                </a:cubicBezTo>
                <a:cubicBezTo>
                  <a:pt x="33237515" y="2600324"/>
                  <a:pt x="33255371" y="2594372"/>
                  <a:pt x="33258943" y="2593181"/>
                </a:cubicBezTo>
                <a:cubicBezTo>
                  <a:pt x="33261327" y="2592387"/>
                  <a:pt x="33263999" y="2592191"/>
                  <a:pt x="33266087" y="2590800"/>
                </a:cubicBezTo>
                <a:cubicBezTo>
                  <a:pt x="33268471" y="2589212"/>
                  <a:pt x="33270619" y="2587200"/>
                  <a:pt x="33273231" y="2586037"/>
                </a:cubicBezTo>
                <a:cubicBezTo>
                  <a:pt x="33273247" y="2586031"/>
                  <a:pt x="33291083" y="2580087"/>
                  <a:pt x="33294663" y="2578894"/>
                </a:cubicBezTo>
                <a:lnTo>
                  <a:pt x="33301807" y="2576512"/>
                </a:lnTo>
                <a:cubicBezTo>
                  <a:pt x="33305419" y="2574104"/>
                  <a:pt x="33311167" y="2569368"/>
                  <a:pt x="33316095" y="2569368"/>
                </a:cubicBezTo>
                <a:cubicBezTo>
                  <a:pt x="33321847" y="2569368"/>
                  <a:pt x="33329503" y="2572250"/>
                  <a:pt x="33335143" y="2574132"/>
                </a:cubicBezTo>
                <a:cubicBezTo>
                  <a:pt x="33338319" y="2578894"/>
                  <a:pt x="33339907" y="2585243"/>
                  <a:pt x="33344671" y="2588418"/>
                </a:cubicBezTo>
                <a:lnTo>
                  <a:pt x="33358959" y="2597943"/>
                </a:lnTo>
                <a:cubicBezTo>
                  <a:pt x="33361339" y="2599531"/>
                  <a:pt x="33364079" y="2600683"/>
                  <a:pt x="33366103" y="2602707"/>
                </a:cubicBezTo>
                <a:cubicBezTo>
                  <a:pt x="33368483" y="2605087"/>
                  <a:pt x="33370443" y="2607982"/>
                  <a:pt x="33373243" y="2609849"/>
                </a:cubicBezTo>
                <a:cubicBezTo>
                  <a:pt x="33375335" y="2611241"/>
                  <a:pt x="33378143" y="2611109"/>
                  <a:pt x="33380387" y="2612235"/>
                </a:cubicBezTo>
                <a:cubicBezTo>
                  <a:pt x="33382947" y="2613511"/>
                  <a:pt x="33384919" y="2615832"/>
                  <a:pt x="33387531" y="2616993"/>
                </a:cubicBezTo>
                <a:cubicBezTo>
                  <a:pt x="33392119" y="2619034"/>
                  <a:pt x="33401819" y="2621756"/>
                  <a:pt x="33401819" y="2621756"/>
                </a:cubicBezTo>
                <a:lnTo>
                  <a:pt x="33428015" y="2619375"/>
                </a:lnTo>
                <a:cubicBezTo>
                  <a:pt x="33434379" y="2618706"/>
                  <a:pt x="33440663" y="2616993"/>
                  <a:pt x="33447063" y="2616993"/>
                </a:cubicBezTo>
                <a:cubicBezTo>
                  <a:pt x="33466131" y="2616993"/>
                  <a:pt x="33485163" y="2618581"/>
                  <a:pt x="33504215" y="2619375"/>
                </a:cubicBezTo>
                <a:cubicBezTo>
                  <a:pt x="33508183" y="2620168"/>
                  <a:pt x="33512215" y="2620692"/>
                  <a:pt x="33516119" y="2621756"/>
                </a:cubicBezTo>
                <a:cubicBezTo>
                  <a:pt x="33520963" y="2623079"/>
                  <a:pt x="33530407" y="2626520"/>
                  <a:pt x="33530407" y="2626520"/>
                </a:cubicBezTo>
                <a:cubicBezTo>
                  <a:pt x="33532787" y="2628107"/>
                  <a:pt x="33535667" y="2629128"/>
                  <a:pt x="33537551" y="2631282"/>
                </a:cubicBezTo>
                <a:cubicBezTo>
                  <a:pt x="33556999" y="2653508"/>
                  <a:pt x="33538147" y="2639613"/>
                  <a:pt x="33554219" y="2650331"/>
                </a:cubicBezTo>
                <a:cubicBezTo>
                  <a:pt x="33556155" y="2656139"/>
                  <a:pt x="33556751" y="2660003"/>
                  <a:pt x="33561363" y="2664620"/>
                </a:cubicBezTo>
                <a:cubicBezTo>
                  <a:pt x="33563387" y="2666642"/>
                  <a:pt x="33566127" y="2667794"/>
                  <a:pt x="33568507" y="2669382"/>
                </a:cubicBezTo>
                <a:cubicBezTo>
                  <a:pt x="33581207" y="2688427"/>
                  <a:pt x="33564539" y="2665413"/>
                  <a:pt x="33580415" y="2681287"/>
                </a:cubicBezTo>
                <a:cubicBezTo>
                  <a:pt x="33582439" y="2683312"/>
                  <a:pt x="33582751" y="2686914"/>
                  <a:pt x="33585175" y="2688431"/>
                </a:cubicBezTo>
                <a:cubicBezTo>
                  <a:pt x="33589435" y="2691093"/>
                  <a:pt x="33599463" y="2693194"/>
                  <a:pt x="33599463" y="2693194"/>
                </a:cubicBezTo>
                <a:cubicBezTo>
                  <a:pt x="33610783" y="2700741"/>
                  <a:pt x="33603891" y="2697052"/>
                  <a:pt x="33620895" y="2702718"/>
                </a:cubicBezTo>
                <a:lnTo>
                  <a:pt x="33628039" y="2705099"/>
                </a:lnTo>
                <a:cubicBezTo>
                  <a:pt x="33630419" y="2705894"/>
                  <a:pt x="33632687" y="2707205"/>
                  <a:pt x="33635183" y="2707482"/>
                </a:cubicBezTo>
                <a:cubicBezTo>
                  <a:pt x="33662975" y="2710571"/>
                  <a:pt x="33649483" y="2708972"/>
                  <a:pt x="33675663" y="2712244"/>
                </a:cubicBezTo>
                <a:lnTo>
                  <a:pt x="33697095" y="2719388"/>
                </a:lnTo>
                <a:lnTo>
                  <a:pt x="33704239" y="2721768"/>
                </a:lnTo>
                <a:lnTo>
                  <a:pt x="33711383" y="2724150"/>
                </a:lnTo>
                <a:cubicBezTo>
                  <a:pt x="33734379" y="2739480"/>
                  <a:pt x="33698067" y="2716581"/>
                  <a:pt x="33730431" y="2731293"/>
                </a:cubicBezTo>
                <a:cubicBezTo>
                  <a:pt x="33735643" y="2733661"/>
                  <a:pt x="33744719" y="2740819"/>
                  <a:pt x="33744719" y="2740819"/>
                </a:cubicBezTo>
                <a:cubicBezTo>
                  <a:pt x="33745515" y="2743199"/>
                  <a:pt x="33745979" y="2745717"/>
                  <a:pt x="33747103" y="2747963"/>
                </a:cubicBezTo>
                <a:cubicBezTo>
                  <a:pt x="33748383" y="2750522"/>
                  <a:pt x="33751579" y="2752259"/>
                  <a:pt x="33751863" y="2755106"/>
                </a:cubicBezTo>
                <a:cubicBezTo>
                  <a:pt x="33752423" y="2760692"/>
                  <a:pt x="33752495" y="2767039"/>
                  <a:pt x="33749483" y="2771776"/>
                </a:cubicBezTo>
                <a:cubicBezTo>
                  <a:pt x="33743475" y="2781214"/>
                  <a:pt x="33732571" y="2781826"/>
                  <a:pt x="33723287" y="2783681"/>
                </a:cubicBezTo>
                <a:cubicBezTo>
                  <a:pt x="33639035" y="2782202"/>
                  <a:pt x="33591387" y="2779113"/>
                  <a:pt x="33513739" y="2783681"/>
                </a:cubicBezTo>
                <a:cubicBezTo>
                  <a:pt x="33511231" y="2783829"/>
                  <a:pt x="33508975" y="2785268"/>
                  <a:pt x="33506595" y="2786062"/>
                </a:cubicBezTo>
                <a:lnTo>
                  <a:pt x="33497071" y="2800350"/>
                </a:lnTo>
                <a:cubicBezTo>
                  <a:pt x="33495483" y="2802730"/>
                  <a:pt x="33493211" y="2804779"/>
                  <a:pt x="33492307" y="2807493"/>
                </a:cubicBezTo>
                <a:cubicBezTo>
                  <a:pt x="33489023" y="2817353"/>
                  <a:pt x="33491319" y="2812549"/>
                  <a:pt x="33485163" y="2821781"/>
                </a:cubicBezTo>
                <a:cubicBezTo>
                  <a:pt x="33479495" y="2838783"/>
                  <a:pt x="33483187" y="2831891"/>
                  <a:pt x="33475639" y="2843213"/>
                </a:cubicBezTo>
                <a:lnTo>
                  <a:pt x="33468495" y="2864643"/>
                </a:lnTo>
                <a:lnTo>
                  <a:pt x="33466115" y="2871787"/>
                </a:lnTo>
                <a:cubicBezTo>
                  <a:pt x="33464183" y="2887239"/>
                  <a:pt x="33464847" y="2888129"/>
                  <a:pt x="33461351" y="2900362"/>
                </a:cubicBezTo>
                <a:cubicBezTo>
                  <a:pt x="33459803" y="2905783"/>
                  <a:pt x="33458379" y="2910477"/>
                  <a:pt x="33454207" y="2914650"/>
                </a:cubicBezTo>
                <a:cubicBezTo>
                  <a:pt x="33452183" y="2916673"/>
                  <a:pt x="33449263" y="2917581"/>
                  <a:pt x="33447063" y="2919412"/>
                </a:cubicBezTo>
                <a:cubicBezTo>
                  <a:pt x="33444475" y="2921568"/>
                  <a:pt x="33442843" y="2924886"/>
                  <a:pt x="33439919" y="2926557"/>
                </a:cubicBezTo>
                <a:cubicBezTo>
                  <a:pt x="33437079" y="2928180"/>
                  <a:pt x="33433543" y="2928038"/>
                  <a:pt x="33430395" y="2928938"/>
                </a:cubicBezTo>
                <a:cubicBezTo>
                  <a:pt x="33406483" y="2935769"/>
                  <a:pt x="33443507" y="2926255"/>
                  <a:pt x="33413727" y="2933700"/>
                </a:cubicBezTo>
                <a:cubicBezTo>
                  <a:pt x="33408963" y="2932906"/>
                  <a:pt x="33404063" y="2932705"/>
                  <a:pt x="33399439" y="2931318"/>
                </a:cubicBezTo>
                <a:cubicBezTo>
                  <a:pt x="33388999" y="2928189"/>
                  <a:pt x="33391539" y="2926178"/>
                  <a:pt x="33382771" y="2921794"/>
                </a:cubicBezTo>
                <a:cubicBezTo>
                  <a:pt x="33380523" y="2920671"/>
                  <a:pt x="33378007" y="2920206"/>
                  <a:pt x="33375627" y="2919412"/>
                </a:cubicBezTo>
                <a:cubicBezTo>
                  <a:pt x="33369463" y="2913248"/>
                  <a:pt x="33362739" y="2905591"/>
                  <a:pt x="33354195" y="2902744"/>
                </a:cubicBezTo>
                <a:lnTo>
                  <a:pt x="33339907" y="2897981"/>
                </a:lnTo>
                <a:cubicBezTo>
                  <a:pt x="33336859" y="2898744"/>
                  <a:pt x="33326655" y="2901035"/>
                  <a:pt x="33323239" y="2902744"/>
                </a:cubicBezTo>
                <a:cubicBezTo>
                  <a:pt x="33320679" y="2904024"/>
                  <a:pt x="33317375" y="2904947"/>
                  <a:pt x="33316095" y="2907506"/>
                </a:cubicBezTo>
                <a:lnTo>
                  <a:pt x="33308951" y="2912269"/>
                </a:lnTo>
                <a:cubicBezTo>
                  <a:pt x="33305827" y="2911574"/>
                  <a:pt x="33278543" y="2906286"/>
                  <a:pt x="33273231" y="2902744"/>
                </a:cubicBezTo>
                <a:lnTo>
                  <a:pt x="33258943" y="2893219"/>
                </a:lnTo>
                <a:lnTo>
                  <a:pt x="33251803" y="2871787"/>
                </a:lnTo>
                <a:lnTo>
                  <a:pt x="33249419" y="2864643"/>
                </a:lnTo>
                <a:cubicBezTo>
                  <a:pt x="33248627" y="2854324"/>
                  <a:pt x="33248651" y="2843911"/>
                  <a:pt x="33247039" y="2833687"/>
                </a:cubicBezTo>
                <a:cubicBezTo>
                  <a:pt x="33246255" y="2828729"/>
                  <a:pt x="33247039" y="2820986"/>
                  <a:pt x="33242275" y="2819399"/>
                </a:cubicBezTo>
                <a:lnTo>
                  <a:pt x="33235131" y="2817018"/>
                </a:lnTo>
                <a:cubicBezTo>
                  <a:pt x="33233543" y="2814638"/>
                  <a:pt x="33231651" y="2812434"/>
                  <a:pt x="33230371" y="2809874"/>
                </a:cubicBezTo>
                <a:cubicBezTo>
                  <a:pt x="33229247" y="2807629"/>
                  <a:pt x="33229763" y="2804506"/>
                  <a:pt x="33227987" y="2802731"/>
                </a:cubicBezTo>
                <a:cubicBezTo>
                  <a:pt x="33226215" y="2800958"/>
                  <a:pt x="33223227" y="2801143"/>
                  <a:pt x="33220843" y="2800350"/>
                </a:cubicBezTo>
                <a:cubicBezTo>
                  <a:pt x="33212907" y="2788444"/>
                  <a:pt x="33218463" y="2794795"/>
                  <a:pt x="33201795" y="2783681"/>
                </a:cubicBezTo>
                <a:lnTo>
                  <a:pt x="33194651" y="2778918"/>
                </a:lnTo>
                <a:cubicBezTo>
                  <a:pt x="33173747" y="2747566"/>
                  <a:pt x="33194771" y="2777071"/>
                  <a:pt x="33177983" y="2757487"/>
                </a:cubicBezTo>
                <a:cubicBezTo>
                  <a:pt x="33172691" y="2751314"/>
                  <a:pt x="33165415" y="2739826"/>
                  <a:pt x="33161315" y="2733674"/>
                </a:cubicBezTo>
                <a:cubicBezTo>
                  <a:pt x="33159727" y="2731293"/>
                  <a:pt x="33158575" y="2728555"/>
                  <a:pt x="33156551" y="2726531"/>
                </a:cubicBezTo>
                <a:cubicBezTo>
                  <a:pt x="33154171" y="2724151"/>
                  <a:pt x="33151475" y="2722045"/>
                  <a:pt x="33149407" y="2719388"/>
                </a:cubicBezTo>
                <a:cubicBezTo>
                  <a:pt x="33145895" y="2714869"/>
                  <a:pt x="33143059" y="2709862"/>
                  <a:pt x="33139883" y="2705099"/>
                </a:cubicBezTo>
                <a:lnTo>
                  <a:pt x="33135119" y="2697957"/>
                </a:lnTo>
                <a:lnTo>
                  <a:pt x="33120831" y="2676524"/>
                </a:lnTo>
                <a:cubicBezTo>
                  <a:pt x="33119247" y="2674143"/>
                  <a:pt x="33118091" y="2671406"/>
                  <a:pt x="33116071" y="2669382"/>
                </a:cubicBezTo>
                <a:cubicBezTo>
                  <a:pt x="33113687" y="2667001"/>
                  <a:pt x="33110995" y="2664896"/>
                  <a:pt x="33108927" y="2662238"/>
                </a:cubicBezTo>
                <a:cubicBezTo>
                  <a:pt x="33105411" y="2657721"/>
                  <a:pt x="33102575" y="2652712"/>
                  <a:pt x="33099403" y="2647950"/>
                </a:cubicBezTo>
                <a:cubicBezTo>
                  <a:pt x="33097815" y="2645568"/>
                  <a:pt x="33097019" y="2642395"/>
                  <a:pt x="33094639" y="2640807"/>
                </a:cubicBezTo>
                <a:lnTo>
                  <a:pt x="33087495" y="2636044"/>
                </a:lnTo>
                <a:cubicBezTo>
                  <a:pt x="33085907" y="2633664"/>
                  <a:pt x="33084755" y="2630923"/>
                  <a:pt x="33082731" y="2628899"/>
                </a:cubicBezTo>
                <a:cubicBezTo>
                  <a:pt x="33080707" y="2626875"/>
                  <a:pt x="33077375" y="2626374"/>
                  <a:pt x="33075587" y="2624137"/>
                </a:cubicBezTo>
                <a:cubicBezTo>
                  <a:pt x="33074019" y="2622178"/>
                  <a:pt x="33074331" y="2619238"/>
                  <a:pt x="33073207" y="2616993"/>
                </a:cubicBezTo>
                <a:cubicBezTo>
                  <a:pt x="33071927" y="2614433"/>
                  <a:pt x="33070031" y="2612230"/>
                  <a:pt x="33068443" y="2609849"/>
                </a:cubicBezTo>
                <a:cubicBezTo>
                  <a:pt x="33064875" y="2599137"/>
                  <a:pt x="33061103" y="2597347"/>
                  <a:pt x="33066063" y="2588418"/>
                </a:cubicBezTo>
                <a:cubicBezTo>
                  <a:pt x="33068843" y="2583416"/>
                  <a:pt x="33070159" y="2575941"/>
                  <a:pt x="33075587" y="2574132"/>
                </a:cubicBezTo>
                <a:close/>
                <a:moveTo>
                  <a:pt x="6758017" y="2516187"/>
                </a:moveTo>
                <a:cubicBezTo>
                  <a:pt x="6766483" y="2519009"/>
                  <a:pt x="6770718" y="2517599"/>
                  <a:pt x="6770718" y="2528888"/>
                </a:cubicBezTo>
                <a:cubicBezTo>
                  <a:pt x="6770718" y="2537421"/>
                  <a:pt x="6768078" y="2547408"/>
                  <a:pt x="6767547" y="2551114"/>
                </a:cubicBezTo>
                <a:cubicBezTo>
                  <a:pt x="6754153" y="2541549"/>
                  <a:pt x="6735698" y="2538565"/>
                  <a:pt x="6748492" y="2519362"/>
                </a:cubicBezTo>
                <a:cubicBezTo>
                  <a:pt x="6750346" y="2516578"/>
                  <a:pt x="6754848" y="2517245"/>
                  <a:pt x="6758017" y="2516187"/>
                </a:cubicBezTo>
                <a:close/>
                <a:moveTo>
                  <a:pt x="7850232" y="2443163"/>
                </a:moveTo>
                <a:cubicBezTo>
                  <a:pt x="7853996" y="2443789"/>
                  <a:pt x="7856583" y="2447395"/>
                  <a:pt x="7859757" y="2449514"/>
                </a:cubicBezTo>
                <a:cubicBezTo>
                  <a:pt x="7859920" y="2449757"/>
                  <a:pt x="7884017" y="2473202"/>
                  <a:pt x="7866106" y="2478087"/>
                </a:cubicBezTo>
                <a:cubicBezTo>
                  <a:pt x="7856919" y="2480593"/>
                  <a:pt x="7842296" y="2480733"/>
                  <a:pt x="7837531" y="2481262"/>
                </a:cubicBezTo>
                <a:cubicBezTo>
                  <a:pt x="7837786" y="2478469"/>
                  <a:pt x="7830540" y="2439880"/>
                  <a:pt x="7850232" y="2443163"/>
                </a:cubicBezTo>
                <a:close/>
                <a:moveTo>
                  <a:pt x="6827874" y="2354262"/>
                </a:moveTo>
                <a:cubicBezTo>
                  <a:pt x="6835350" y="2354262"/>
                  <a:pt x="6842686" y="2356380"/>
                  <a:pt x="6850093" y="2357437"/>
                </a:cubicBezTo>
                <a:cubicBezTo>
                  <a:pt x="6852208" y="2360612"/>
                  <a:pt x="6854736" y="2363549"/>
                  <a:pt x="6856449" y="2366962"/>
                </a:cubicBezTo>
                <a:cubicBezTo>
                  <a:pt x="6857939" y="2369956"/>
                  <a:pt x="6858700" y="2373270"/>
                  <a:pt x="6859618" y="2376489"/>
                </a:cubicBezTo>
                <a:cubicBezTo>
                  <a:pt x="6863310" y="2389397"/>
                  <a:pt x="6867553" y="2389716"/>
                  <a:pt x="6869148" y="2392363"/>
                </a:cubicBezTo>
                <a:cubicBezTo>
                  <a:pt x="6866856" y="2392618"/>
                  <a:pt x="6835922" y="2399410"/>
                  <a:pt x="6827874" y="2392363"/>
                </a:cubicBezTo>
                <a:cubicBezTo>
                  <a:pt x="6822125" y="2387337"/>
                  <a:pt x="6815169" y="2373313"/>
                  <a:pt x="6815169" y="2373313"/>
                </a:cubicBezTo>
                <a:cubicBezTo>
                  <a:pt x="6816226" y="2368021"/>
                  <a:pt x="6815352" y="2361928"/>
                  <a:pt x="6818341" y="2357437"/>
                </a:cubicBezTo>
                <a:cubicBezTo>
                  <a:pt x="6820199" y="2354653"/>
                  <a:pt x="6824520" y="2354262"/>
                  <a:pt x="6827874" y="2354262"/>
                </a:cubicBezTo>
                <a:close/>
                <a:moveTo>
                  <a:pt x="7999459" y="2297112"/>
                </a:moveTo>
                <a:cubicBezTo>
                  <a:pt x="8006866" y="2298170"/>
                  <a:pt x="8014845" y="2297249"/>
                  <a:pt x="8021684" y="2300287"/>
                </a:cubicBezTo>
                <a:cubicBezTo>
                  <a:pt x="8026500" y="2302428"/>
                  <a:pt x="8029800" y="2315111"/>
                  <a:pt x="8031207" y="2319338"/>
                </a:cubicBezTo>
                <a:cubicBezTo>
                  <a:pt x="8030149" y="2325687"/>
                  <a:pt x="8032584" y="2333835"/>
                  <a:pt x="8028034" y="2338389"/>
                </a:cubicBezTo>
                <a:cubicBezTo>
                  <a:pt x="8025533" y="2340887"/>
                  <a:pt x="8012158" y="2333095"/>
                  <a:pt x="8008983" y="2332037"/>
                </a:cubicBezTo>
                <a:cubicBezTo>
                  <a:pt x="7995887" y="2322685"/>
                  <a:pt x="7978472" y="2320654"/>
                  <a:pt x="7989933" y="2303462"/>
                </a:cubicBezTo>
                <a:cubicBezTo>
                  <a:pt x="7992049" y="2300287"/>
                  <a:pt x="7996282" y="2299229"/>
                  <a:pt x="7999459" y="2297112"/>
                </a:cubicBezTo>
                <a:close/>
                <a:moveTo>
                  <a:pt x="21460123" y="2238374"/>
                </a:moveTo>
                <a:cubicBezTo>
                  <a:pt x="21480759" y="2239963"/>
                  <a:pt x="21501479" y="2240720"/>
                  <a:pt x="21522035" y="2243137"/>
                </a:cubicBezTo>
                <a:cubicBezTo>
                  <a:pt x="21528535" y="2243902"/>
                  <a:pt x="21534583" y="2247135"/>
                  <a:pt x="21541083" y="2247901"/>
                </a:cubicBezTo>
                <a:cubicBezTo>
                  <a:pt x="21561639" y="2250317"/>
                  <a:pt x="21582359" y="2251074"/>
                  <a:pt x="21602995" y="2252663"/>
                </a:cubicBezTo>
                <a:cubicBezTo>
                  <a:pt x="21607759" y="2254249"/>
                  <a:pt x="21612793" y="2255179"/>
                  <a:pt x="21617283" y="2257425"/>
                </a:cubicBezTo>
                <a:cubicBezTo>
                  <a:pt x="21631111" y="2264338"/>
                  <a:pt x="21630207" y="2269871"/>
                  <a:pt x="21645859" y="2271712"/>
                </a:cubicBezTo>
                <a:cubicBezTo>
                  <a:pt x="21667987" y="2274315"/>
                  <a:pt x="21690311" y="2274888"/>
                  <a:pt x="21712535" y="2276476"/>
                </a:cubicBezTo>
                <a:cubicBezTo>
                  <a:pt x="21734367" y="2309227"/>
                  <a:pt x="21727963" y="2294190"/>
                  <a:pt x="21736347" y="2319338"/>
                </a:cubicBezTo>
                <a:cubicBezTo>
                  <a:pt x="21731583" y="2324100"/>
                  <a:pt x="21727663" y="2329889"/>
                  <a:pt x="21722059" y="2333625"/>
                </a:cubicBezTo>
                <a:cubicBezTo>
                  <a:pt x="21717879" y="2336411"/>
                  <a:pt x="21712387" y="2336411"/>
                  <a:pt x="21707771" y="2338389"/>
                </a:cubicBezTo>
                <a:cubicBezTo>
                  <a:pt x="21701247" y="2341184"/>
                  <a:pt x="21695071" y="2344738"/>
                  <a:pt x="21688719" y="2347913"/>
                </a:cubicBezTo>
                <a:cubicBezTo>
                  <a:pt x="21666499" y="2346325"/>
                  <a:pt x="21644083" y="2346455"/>
                  <a:pt x="21622047" y="2343149"/>
                </a:cubicBezTo>
                <a:cubicBezTo>
                  <a:pt x="21612119" y="2341660"/>
                  <a:pt x="21594263" y="2319338"/>
                  <a:pt x="21588709" y="2314574"/>
                </a:cubicBezTo>
                <a:cubicBezTo>
                  <a:pt x="21574423" y="2316162"/>
                  <a:pt x="21560223" y="2319338"/>
                  <a:pt x="21545847" y="2319338"/>
                </a:cubicBezTo>
                <a:cubicBezTo>
                  <a:pt x="21488675" y="2319338"/>
                  <a:pt x="21491859" y="2318938"/>
                  <a:pt x="21455359" y="2309812"/>
                </a:cubicBezTo>
                <a:cubicBezTo>
                  <a:pt x="21450595" y="2305050"/>
                  <a:pt x="21446675" y="2299260"/>
                  <a:pt x="21441071" y="2295524"/>
                </a:cubicBezTo>
                <a:cubicBezTo>
                  <a:pt x="21436895" y="2292740"/>
                  <a:pt x="21431275" y="2293008"/>
                  <a:pt x="21426783" y="2290762"/>
                </a:cubicBezTo>
                <a:cubicBezTo>
                  <a:pt x="21421667" y="2288202"/>
                  <a:pt x="21417259" y="2284413"/>
                  <a:pt x="21412495" y="2281237"/>
                </a:cubicBezTo>
                <a:cubicBezTo>
                  <a:pt x="21409823" y="2273215"/>
                  <a:pt x="21402471" y="2260684"/>
                  <a:pt x="21412495" y="2252663"/>
                </a:cubicBezTo>
                <a:cubicBezTo>
                  <a:pt x="21417607" y="2248575"/>
                  <a:pt x="21425277" y="2249780"/>
                  <a:pt x="21431547" y="2247901"/>
                </a:cubicBezTo>
                <a:cubicBezTo>
                  <a:pt x="21441163" y="2245014"/>
                  <a:pt x="21460123" y="2238374"/>
                  <a:pt x="21460123" y="2238374"/>
                </a:cubicBezTo>
                <a:close/>
                <a:moveTo>
                  <a:pt x="31557303" y="2185990"/>
                </a:moveTo>
                <a:cubicBezTo>
                  <a:pt x="31582703" y="2188529"/>
                  <a:pt x="31608275" y="2189726"/>
                  <a:pt x="31633503" y="2193608"/>
                </a:cubicBezTo>
                <a:cubicBezTo>
                  <a:pt x="31661171" y="2197863"/>
                  <a:pt x="31654107" y="2203909"/>
                  <a:pt x="31679223" y="2216467"/>
                </a:cubicBezTo>
                <a:cubicBezTo>
                  <a:pt x="31686407" y="2220060"/>
                  <a:pt x="31694899" y="2220496"/>
                  <a:pt x="31702083" y="2224088"/>
                </a:cubicBezTo>
                <a:cubicBezTo>
                  <a:pt x="31710275" y="2228183"/>
                  <a:pt x="31716755" y="2235234"/>
                  <a:pt x="31724943" y="2239328"/>
                </a:cubicBezTo>
                <a:cubicBezTo>
                  <a:pt x="31732127" y="2242920"/>
                  <a:pt x="31740619" y="2243355"/>
                  <a:pt x="31747803" y="2246947"/>
                </a:cubicBezTo>
                <a:cubicBezTo>
                  <a:pt x="31820259" y="2283174"/>
                  <a:pt x="31698431" y="2238110"/>
                  <a:pt x="31816383" y="2277427"/>
                </a:cubicBezTo>
                <a:lnTo>
                  <a:pt x="31839243" y="2285047"/>
                </a:lnTo>
                <a:cubicBezTo>
                  <a:pt x="31844323" y="2292667"/>
                  <a:pt x="31852979" y="2298875"/>
                  <a:pt x="31854483" y="2307908"/>
                </a:cubicBezTo>
                <a:cubicBezTo>
                  <a:pt x="31855803" y="2315832"/>
                  <a:pt x="31851883" y="2324495"/>
                  <a:pt x="31846863" y="2330768"/>
                </a:cubicBezTo>
                <a:cubicBezTo>
                  <a:pt x="31828979" y="2353125"/>
                  <a:pt x="31794007" y="2350293"/>
                  <a:pt x="31770663" y="2353628"/>
                </a:cubicBezTo>
                <a:lnTo>
                  <a:pt x="31572543" y="2361247"/>
                </a:lnTo>
                <a:cubicBezTo>
                  <a:pt x="31564175" y="2351483"/>
                  <a:pt x="31522875" y="2307631"/>
                  <a:pt x="31511583" y="2285047"/>
                </a:cubicBezTo>
                <a:cubicBezTo>
                  <a:pt x="31507991" y="2277863"/>
                  <a:pt x="31506503" y="2269808"/>
                  <a:pt x="31503963" y="2262188"/>
                </a:cubicBezTo>
                <a:cubicBezTo>
                  <a:pt x="31506503" y="2241867"/>
                  <a:pt x="31499843" y="2218004"/>
                  <a:pt x="31511583" y="2201228"/>
                </a:cubicBezTo>
                <a:cubicBezTo>
                  <a:pt x="31520795" y="2188068"/>
                  <a:pt x="31557303" y="2185990"/>
                  <a:pt x="31557303" y="2185990"/>
                </a:cubicBezTo>
                <a:close/>
                <a:moveTo>
                  <a:pt x="21036259" y="2124075"/>
                </a:moveTo>
                <a:cubicBezTo>
                  <a:pt x="21058485" y="2125662"/>
                  <a:pt x="21080899" y="2125532"/>
                  <a:pt x="21102935" y="2128838"/>
                </a:cubicBezTo>
                <a:cubicBezTo>
                  <a:pt x="21112863" y="2130327"/>
                  <a:pt x="21131511" y="2138364"/>
                  <a:pt x="21131511" y="2138364"/>
                </a:cubicBezTo>
                <a:cubicBezTo>
                  <a:pt x="21133099" y="2143126"/>
                  <a:pt x="21132723" y="2149100"/>
                  <a:pt x="21136271" y="2152650"/>
                </a:cubicBezTo>
                <a:cubicBezTo>
                  <a:pt x="21139823" y="2156199"/>
                  <a:pt x="21146071" y="2155169"/>
                  <a:pt x="21150559" y="2157412"/>
                </a:cubicBezTo>
                <a:cubicBezTo>
                  <a:pt x="21155679" y="2159972"/>
                  <a:pt x="21159727" y="2164377"/>
                  <a:pt x="21164847" y="2166939"/>
                </a:cubicBezTo>
                <a:cubicBezTo>
                  <a:pt x="21171679" y="2170354"/>
                  <a:pt x="21192087" y="2174938"/>
                  <a:pt x="21198183" y="2176462"/>
                </a:cubicBezTo>
                <a:cubicBezTo>
                  <a:pt x="21239135" y="2203762"/>
                  <a:pt x="21187323" y="2171032"/>
                  <a:pt x="21226759" y="2190750"/>
                </a:cubicBezTo>
                <a:cubicBezTo>
                  <a:pt x="21231879" y="2193309"/>
                  <a:pt x="21236287" y="2197099"/>
                  <a:pt x="21241047" y="2200275"/>
                </a:cubicBezTo>
                <a:cubicBezTo>
                  <a:pt x="21245863" y="2207499"/>
                  <a:pt x="21255335" y="2218990"/>
                  <a:pt x="21255335" y="2228850"/>
                </a:cubicBezTo>
                <a:cubicBezTo>
                  <a:pt x="21255335" y="2235395"/>
                  <a:pt x="21252371" y="2241605"/>
                  <a:pt x="21250571" y="2247901"/>
                </a:cubicBezTo>
                <a:cubicBezTo>
                  <a:pt x="21249195" y="2252726"/>
                  <a:pt x="21249359" y="2258638"/>
                  <a:pt x="21245811" y="2262188"/>
                </a:cubicBezTo>
                <a:cubicBezTo>
                  <a:pt x="21242259" y="2265738"/>
                  <a:pt x="21236287" y="2265362"/>
                  <a:pt x="21231523" y="2266952"/>
                </a:cubicBezTo>
                <a:cubicBezTo>
                  <a:pt x="21210219" y="2298906"/>
                  <a:pt x="21235315" y="2267595"/>
                  <a:pt x="21207711" y="2285999"/>
                </a:cubicBezTo>
                <a:cubicBezTo>
                  <a:pt x="21202107" y="2289736"/>
                  <a:pt x="21199311" y="2297016"/>
                  <a:pt x="21193423" y="2300288"/>
                </a:cubicBezTo>
                <a:cubicBezTo>
                  <a:pt x="21184647" y="2305163"/>
                  <a:pt x="21164847" y="2309812"/>
                  <a:pt x="21164847" y="2309812"/>
                </a:cubicBezTo>
                <a:cubicBezTo>
                  <a:pt x="21164687" y="2309773"/>
                  <a:pt x="21133787" y="2302563"/>
                  <a:pt x="21131511" y="2300288"/>
                </a:cubicBezTo>
                <a:cubicBezTo>
                  <a:pt x="21127959" y="2296737"/>
                  <a:pt x="21128995" y="2290489"/>
                  <a:pt x="21126751" y="2285999"/>
                </a:cubicBezTo>
                <a:cubicBezTo>
                  <a:pt x="21118131" y="2268766"/>
                  <a:pt x="21119415" y="2272442"/>
                  <a:pt x="21102935" y="2266952"/>
                </a:cubicBezTo>
                <a:cubicBezTo>
                  <a:pt x="21101347" y="2262188"/>
                  <a:pt x="21101311" y="2256582"/>
                  <a:pt x="21098171" y="2252663"/>
                </a:cubicBezTo>
                <a:cubicBezTo>
                  <a:pt x="21091459" y="2244270"/>
                  <a:pt x="21079011" y="2241512"/>
                  <a:pt x="21069599" y="2238374"/>
                </a:cubicBezTo>
                <a:cubicBezTo>
                  <a:pt x="21068011" y="2265362"/>
                  <a:pt x="21067527" y="2292437"/>
                  <a:pt x="21064835" y="2319338"/>
                </a:cubicBezTo>
                <a:cubicBezTo>
                  <a:pt x="21064335" y="2324333"/>
                  <a:pt x="21063207" y="2329705"/>
                  <a:pt x="21060071" y="2333625"/>
                </a:cubicBezTo>
                <a:cubicBezTo>
                  <a:pt x="21052123" y="2343563"/>
                  <a:pt x="21037863" y="2345439"/>
                  <a:pt x="21026735" y="2347913"/>
                </a:cubicBezTo>
                <a:cubicBezTo>
                  <a:pt x="21018835" y="2349668"/>
                  <a:pt x="21010907" y="2351343"/>
                  <a:pt x="21002923" y="2352674"/>
                </a:cubicBezTo>
                <a:cubicBezTo>
                  <a:pt x="20991851" y="2354519"/>
                  <a:pt x="20980699" y="2355849"/>
                  <a:pt x="20969583" y="2357437"/>
                </a:cubicBezTo>
                <a:cubicBezTo>
                  <a:pt x="20953231" y="2354166"/>
                  <a:pt x="20942407" y="2352395"/>
                  <a:pt x="20926723" y="2347913"/>
                </a:cubicBezTo>
                <a:cubicBezTo>
                  <a:pt x="20921897" y="2346533"/>
                  <a:pt x="20916825" y="2345589"/>
                  <a:pt x="20912435" y="2343149"/>
                </a:cubicBezTo>
                <a:cubicBezTo>
                  <a:pt x="20902427" y="2337592"/>
                  <a:pt x="20883859" y="2324100"/>
                  <a:pt x="20883859" y="2324100"/>
                </a:cubicBezTo>
                <a:cubicBezTo>
                  <a:pt x="20778055" y="2329390"/>
                  <a:pt x="20780487" y="2332081"/>
                  <a:pt x="20664787" y="2324100"/>
                </a:cubicBezTo>
                <a:cubicBezTo>
                  <a:pt x="20638931" y="2322316"/>
                  <a:pt x="20637003" y="2296318"/>
                  <a:pt x="20631447" y="2290762"/>
                </a:cubicBezTo>
                <a:cubicBezTo>
                  <a:pt x="20628275" y="2276476"/>
                  <a:pt x="20622967" y="2262500"/>
                  <a:pt x="20621923" y="2247901"/>
                </a:cubicBezTo>
                <a:cubicBezTo>
                  <a:pt x="20621123" y="2236711"/>
                  <a:pt x="20626923" y="2217928"/>
                  <a:pt x="20636211" y="2209799"/>
                </a:cubicBezTo>
                <a:cubicBezTo>
                  <a:pt x="20644827" y="2202262"/>
                  <a:pt x="20655259" y="2197099"/>
                  <a:pt x="20664787" y="2190750"/>
                </a:cubicBezTo>
                <a:cubicBezTo>
                  <a:pt x="20683251" y="2178440"/>
                  <a:pt x="20673647" y="2183034"/>
                  <a:pt x="20693359" y="2176462"/>
                </a:cubicBezTo>
                <a:cubicBezTo>
                  <a:pt x="20698123" y="2173288"/>
                  <a:pt x="20702419" y="2169262"/>
                  <a:pt x="20707649" y="2166939"/>
                </a:cubicBezTo>
                <a:cubicBezTo>
                  <a:pt x="20716823" y="2162861"/>
                  <a:pt x="20726699" y="2160589"/>
                  <a:pt x="20736223" y="2157412"/>
                </a:cubicBezTo>
                <a:lnTo>
                  <a:pt x="20764799" y="2147889"/>
                </a:lnTo>
                <a:lnTo>
                  <a:pt x="20793375" y="2138364"/>
                </a:lnTo>
                <a:lnTo>
                  <a:pt x="20807659" y="2133599"/>
                </a:lnTo>
                <a:cubicBezTo>
                  <a:pt x="20829885" y="2135190"/>
                  <a:pt x="20852393" y="2134491"/>
                  <a:pt x="20874335" y="2138364"/>
                </a:cubicBezTo>
                <a:cubicBezTo>
                  <a:pt x="20879971" y="2139357"/>
                  <a:pt x="20883503" y="2145327"/>
                  <a:pt x="20888623" y="2147889"/>
                </a:cubicBezTo>
                <a:cubicBezTo>
                  <a:pt x="20893115" y="2150132"/>
                  <a:pt x="20898147" y="2151063"/>
                  <a:pt x="20902911" y="2152650"/>
                </a:cubicBezTo>
                <a:cubicBezTo>
                  <a:pt x="20928311" y="2151063"/>
                  <a:pt x="20953971" y="2151856"/>
                  <a:pt x="20979111" y="2147889"/>
                </a:cubicBezTo>
                <a:cubicBezTo>
                  <a:pt x="20984763" y="2146995"/>
                  <a:pt x="20988167" y="2140688"/>
                  <a:pt x="20993399" y="2138364"/>
                </a:cubicBezTo>
                <a:cubicBezTo>
                  <a:pt x="21002575" y="2134285"/>
                  <a:pt x="21012447" y="2132012"/>
                  <a:pt x="21021975" y="2128838"/>
                </a:cubicBezTo>
                <a:close/>
                <a:moveTo>
                  <a:pt x="14861412" y="2050256"/>
                </a:moveTo>
                <a:cubicBezTo>
                  <a:pt x="14873386" y="2051453"/>
                  <a:pt x="14887431" y="2052333"/>
                  <a:pt x="14899514" y="2055019"/>
                </a:cubicBezTo>
                <a:cubicBezTo>
                  <a:pt x="14901961" y="2055562"/>
                  <a:pt x="14904276" y="2056605"/>
                  <a:pt x="14906655" y="2057399"/>
                </a:cubicBezTo>
                <a:cubicBezTo>
                  <a:pt x="14909038" y="2058987"/>
                  <a:pt x="14912214" y="2059781"/>
                  <a:pt x="14913799" y="2062164"/>
                </a:cubicBezTo>
                <a:cubicBezTo>
                  <a:pt x="14915614" y="2064886"/>
                  <a:pt x="14915283" y="2068541"/>
                  <a:pt x="14916182" y="2071688"/>
                </a:cubicBezTo>
                <a:cubicBezTo>
                  <a:pt x="14916870" y="2074102"/>
                  <a:pt x="14917768" y="2076450"/>
                  <a:pt x="14918562" y="2078832"/>
                </a:cubicBezTo>
                <a:cubicBezTo>
                  <a:pt x="14917768" y="2087562"/>
                  <a:pt x="14917422" y="2096345"/>
                  <a:pt x="14916182" y="2105024"/>
                </a:cubicBezTo>
                <a:cubicBezTo>
                  <a:pt x="14915827" y="2107510"/>
                  <a:pt x="14914921" y="2109923"/>
                  <a:pt x="14913799" y="2112168"/>
                </a:cubicBezTo>
                <a:cubicBezTo>
                  <a:pt x="14912519" y="2114730"/>
                  <a:pt x="14911193" y="2117427"/>
                  <a:pt x="14909038" y="2119313"/>
                </a:cubicBezTo>
                <a:cubicBezTo>
                  <a:pt x="14902032" y="2125442"/>
                  <a:pt x="14897156" y="2127636"/>
                  <a:pt x="14892371" y="2138362"/>
                </a:cubicBezTo>
                <a:lnTo>
                  <a:pt x="14873317" y="2131218"/>
                </a:lnTo>
                <a:cubicBezTo>
                  <a:pt x="14868592" y="2129531"/>
                  <a:pt x="14863795" y="2128044"/>
                  <a:pt x="14859032" y="2126456"/>
                </a:cubicBezTo>
                <a:cubicBezTo>
                  <a:pt x="14856649" y="2125662"/>
                  <a:pt x="14854134" y="2125196"/>
                  <a:pt x="14851889" y="2124075"/>
                </a:cubicBezTo>
                <a:cubicBezTo>
                  <a:pt x="14839804" y="2118033"/>
                  <a:pt x="14845314" y="2121282"/>
                  <a:pt x="14835221" y="2114549"/>
                </a:cubicBezTo>
                <a:cubicBezTo>
                  <a:pt x="14828866" y="2095493"/>
                  <a:pt x="14828922" y="2102317"/>
                  <a:pt x="14832837" y="2078832"/>
                </a:cubicBezTo>
                <a:cubicBezTo>
                  <a:pt x="14833543" y="2074607"/>
                  <a:pt x="14836771" y="2067354"/>
                  <a:pt x="14839981" y="2064543"/>
                </a:cubicBezTo>
                <a:cubicBezTo>
                  <a:pt x="14844290" y="2060776"/>
                  <a:pt x="14849505" y="2058193"/>
                  <a:pt x="14854270" y="2055019"/>
                </a:cubicBezTo>
                <a:close/>
                <a:moveTo>
                  <a:pt x="33516119" y="2031208"/>
                </a:moveTo>
                <a:cubicBezTo>
                  <a:pt x="33535963" y="2032000"/>
                  <a:pt x="33555843" y="2032173"/>
                  <a:pt x="33575651" y="2033590"/>
                </a:cubicBezTo>
                <a:cubicBezTo>
                  <a:pt x="33578155" y="2033766"/>
                  <a:pt x="33580599" y="2034750"/>
                  <a:pt x="33582795" y="2035970"/>
                </a:cubicBezTo>
                <a:cubicBezTo>
                  <a:pt x="33587799" y="2038748"/>
                  <a:pt x="33597083" y="2045493"/>
                  <a:pt x="33597083" y="2045493"/>
                </a:cubicBezTo>
                <a:lnTo>
                  <a:pt x="33606607" y="2059781"/>
                </a:lnTo>
                <a:cubicBezTo>
                  <a:pt x="33608195" y="2062164"/>
                  <a:pt x="33610463" y="2064210"/>
                  <a:pt x="33611371" y="2066924"/>
                </a:cubicBezTo>
                <a:cubicBezTo>
                  <a:pt x="33614655" y="2076783"/>
                  <a:pt x="33612359" y="2071979"/>
                  <a:pt x="33618515" y="2081212"/>
                </a:cubicBezTo>
                <a:cubicBezTo>
                  <a:pt x="33617719" y="2093119"/>
                  <a:pt x="33617383" y="2105064"/>
                  <a:pt x="33616131" y="2116931"/>
                </a:cubicBezTo>
                <a:cubicBezTo>
                  <a:pt x="33615791" y="2120188"/>
                  <a:pt x="33614691" y="2123321"/>
                  <a:pt x="33613751" y="2126456"/>
                </a:cubicBezTo>
                <a:cubicBezTo>
                  <a:pt x="33612307" y="2131264"/>
                  <a:pt x="33610575" y="2135981"/>
                  <a:pt x="33608987" y="2140743"/>
                </a:cubicBezTo>
                <a:cubicBezTo>
                  <a:pt x="33608195" y="2143126"/>
                  <a:pt x="33607999" y="2145799"/>
                  <a:pt x="33606607" y="2147889"/>
                </a:cubicBezTo>
                <a:lnTo>
                  <a:pt x="33601843" y="2155031"/>
                </a:lnTo>
                <a:cubicBezTo>
                  <a:pt x="33601051" y="2157412"/>
                  <a:pt x="33600587" y="2159929"/>
                  <a:pt x="33599463" y="2162174"/>
                </a:cubicBezTo>
                <a:lnTo>
                  <a:pt x="33594703" y="2171700"/>
                </a:lnTo>
                <a:cubicBezTo>
                  <a:pt x="33587559" y="2173288"/>
                  <a:pt x="33580583" y="2176159"/>
                  <a:pt x="33573271" y="2176462"/>
                </a:cubicBezTo>
                <a:cubicBezTo>
                  <a:pt x="33548763" y="2177484"/>
                  <a:pt x="33545159" y="2175985"/>
                  <a:pt x="33528027" y="2171700"/>
                </a:cubicBezTo>
                <a:cubicBezTo>
                  <a:pt x="33525647" y="2170112"/>
                  <a:pt x="33523563" y="2167943"/>
                  <a:pt x="33520883" y="2166939"/>
                </a:cubicBezTo>
                <a:cubicBezTo>
                  <a:pt x="33510655" y="2163103"/>
                  <a:pt x="33504627" y="2166419"/>
                  <a:pt x="33494687" y="2159794"/>
                </a:cubicBezTo>
                <a:cubicBezTo>
                  <a:pt x="33484175" y="2152787"/>
                  <a:pt x="33490351" y="2155592"/>
                  <a:pt x="33475639" y="2152650"/>
                </a:cubicBezTo>
                <a:cubicBezTo>
                  <a:pt x="33455155" y="2138995"/>
                  <a:pt x="33481079" y="2155370"/>
                  <a:pt x="33461351" y="2145509"/>
                </a:cubicBezTo>
                <a:cubicBezTo>
                  <a:pt x="33442891" y="2136276"/>
                  <a:pt x="33465015" y="2144346"/>
                  <a:pt x="33447063" y="2138364"/>
                </a:cubicBezTo>
                <a:lnTo>
                  <a:pt x="33432775" y="2128838"/>
                </a:lnTo>
                <a:cubicBezTo>
                  <a:pt x="33430395" y="2127252"/>
                  <a:pt x="33428347" y="2124979"/>
                  <a:pt x="33425631" y="2124075"/>
                </a:cubicBezTo>
                <a:cubicBezTo>
                  <a:pt x="33423251" y="2123280"/>
                  <a:pt x="33420683" y="2122913"/>
                  <a:pt x="33418487" y="2121694"/>
                </a:cubicBezTo>
                <a:cubicBezTo>
                  <a:pt x="33413487" y="2118913"/>
                  <a:pt x="33404203" y="2112169"/>
                  <a:pt x="33404203" y="2112169"/>
                </a:cubicBezTo>
                <a:cubicBezTo>
                  <a:pt x="33403407" y="2109788"/>
                  <a:pt x="33403039" y="2107220"/>
                  <a:pt x="33401819" y="2105024"/>
                </a:cubicBezTo>
                <a:cubicBezTo>
                  <a:pt x="33399039" y="2100023"/>
                  <a:pt x="33392295" y="2090737"/>
                  <a:pt x="33392295" y="2090737"/>
                </a:cubicBezTo>
                <a:cubicBezTo>
                  <a:pt x="33391499" y="2088357"/>
                  <a:pt x="33389915" y="2086103"/>
                  <a:pt x="33389915" y="2083594"/>
                </a:cubicBezTo>
                <a:cubicBezTo>
                  <a:pt x="33389915" y="2074597"/>
                  <a:pt x="33390603" y="2066237"/>
                  <a:pt x="33397059" y="2059781"/>
                </a:cubicBezTo>
                <a:cubicBezTo>
                  <a:pt x="33399083" y="2057759"/>
                  <a:pt x="33401643" y="2056300"/>
                  <a:pt x="33404203" y="2055020"/>
                </a:cubicBezTo>
                <a:cubicBezTo>
                  <a:pt x="33406447" y="2053899"/>
                  <a:pt x="33408963" y="2053432"/>
                  <a:pt x="33411343" y="2052637"/>
                </a:cubicBezTo>
                <a:cubicBezTo>
                  <a:pt x="33413727" y="2051050"/>
                  <a:pt x="33415875" y="2049037"/>
                  <a:pt x="33418487" y="2047874"/>
                </a:cubicBezTo>
                <a:cubicBezTo>
                  <a:pt x="33428679" y="2043345"/>
                  <a:pt x="33432603" y="2043504"/>
                  <a:pt x="33442303" y="2040731"/>
                </a:cubicBezTo>
                <a:cubicBezTo>
                  <a:pt x="33444715" y="2040041"/>
                  <a:pt x="33446951" y="2038642"/>
                  <a:pt x="33449443" y="2038351"/>
                </a:cubicBezTo>
                <a:cubicBezTo>
                  <a:pt x="33460511" y="2037048"/>
                  <a:pt x="33471683" y="2036933"/>
                  <a:pt x="33482783" y="2035970"/>
                </a:cubicBezTo>
                <a:cubicBezTo>
                  <a:pt x="33502799" y="2034228"/>
                  <a:pt x="33500227" y="2034384"/>
                  <a:pt x="33516119" y="2031208"/>
                </a:cubicBezTo>
                <a:close/>
                <a:moveTo>
                  <a:pt x="34838903" y="1927683"/>
                </a:moveTo>
                <a:cubicBezTo>
                  <a:pt x="34841571" y="1928339"/>
                  <a:pt x="34846147" y="1929720"/>
                  <a:pt x="34851251" y="1931633"/>
                </a:cubicBezTo>
                <a:lnTo>
                  <a:pt x="34854283" y="1933040"/>
                </a:lnTo>
                <a:lnTo>
                  <a:pt x="34838039" y="1928060"/>
                </a:lnTo>
                <a:cubicBezTo>
                  <a:pt x="34835487" y="1927089"/>
                  <a:pt x="34836239" y="1927025"/>
                  <a:pt x="34838903" y="1927683"/>
                </a:cubicBezTo>
                <a:close/>
                <a:moveTo>
                  <a:pt x="13463900" y="1906588"/>
                </a:moveTo>
                <a:cubicBezTo>
                  <a:pt x="13478717" y="1908705"/>
                  <a:pt x="13494013" y="1908636"/>
                  <a:pt x="13508349" y="1912937"/>
                </a:cubicBezTo>
                <a:cubicBezTo>
                  <a:pt x="13515659" y="1915130"/>
                  <a:pt x="13520251" y="1922958"/>
                  <a:pt x="13527397" y="1925638"/>
                </a:cubicBezTo>
                <a:cubicBezTo>
                  <a:pt x="13537503" y="1929428"/>
                  <a:pt x="13548736" y="1929147"/>
                  <a:pt x="13559147" y="1931988"/>
                </a:cubicBezTo>
                <a:cubicBezTo>
                  <a:pt x="13572065" y="1935510"/>
                  <a:pt x="13597250" y="1944688"/>
                  <a:pt x="13597250" y="1944688"/>
                </a:cubicBezTo>
                <a:cubicBezTo>
                  <a:pt x="13603691" y="1964013"/>
                  <a:pt x="13609957" y="1966109"/>
                  <a:pt x="13590898" y="1982789"/>
                </a:cubicBezTo>
                <a:cubicBezTo>
                  <a:pt x="13579412" y="1992838"/>
                  <a:pt x="13552799" y="2008188"/>
                  <a:pt x="13552799" y="2008188"/>
                </a:cubicBezTo>
                <a:lnTo>
                  <a:pt x="13514699" y="2065338"/>
                </a:lnTo>
                <a:cubicBezTo>
                  <a:pt x="13510467" y="2071689"/>
                  <a:pt x="13504413" y="2077149"/>
                  <a:pt x="13501997" y="2084388"/>
                </a:cubicBezTo>
                <a:lnTo>
                  <a:pt x="13495649" y="2103437"/>
                </a:lnTo>
                <a:cubicBezTo>
                  <a:pt x="13493530" y="2118254"/>
                  <a:pt x="13489299" y="2132920"/>
                  <a:pt x="13489299" y="2147889"/>
                </a:cubicBezTo>
                <a:cubicBezTo>
                  <a:pt x="13489299" y="2216521"/>
                  <a:pt x="13488587" y="2209250"/>
                  <a:pt x="13501997" y="2249489"/>
                </a:cubicBezTo>
                <a:cubicBezTo>
                  <a:pt x="13499883" y="2260070"/>
                  <a:pt x="13501005" y="2271867"/>
                  <a:pt x="13495649" y="2281237"/>
                </a:cubicBezTo>
                <a:cubicBezTo>
                  <a:pt x="13491863" y="2287864"/>
                  <a:pt x="13481366" y="2287978"/>
                  <a:pt x="13476598" y="2293938"/>
                </a:cubicBezTo>
                <a:cubicBezTo>
                  <a:pt x="13472416" y="2299165"/>
                  <a:pt x="13472364" y="2306639"/>
                  <a:pt x="13470247" y="2312988"/>
                </a:cubicBezTo>
                <a:cubicBezTo>
                  <a:pt x="13459665" y="2310870"/>
                  <a:pt x="13449267" y="2307332"/>
                  <a:pt x="13438497" y="2306639"/>
                </a:cubicBezTo>
                <a:cubicBezTo>
                  <a:pt x="13258300" y="2295012"/>
                  <a:pt x="13320260" y="2331527"/>
                  <a:pt x="13254347" y="2287588"/>
                </a:cubicBezTo>
                <a:cubicBezTo>
                  <a:pt x="13252231" y="2262188"/>
                  <a:pt x="13254820" y="2235945"/>
                  <a:pt x="13248000" y="2211388"/>
                </a:cubicBezTo>
                <a:cubicBezTo>
                  <a:pt x="13243913" y="2196680"/>
                  <a:pt x="13227424" y="2187767"/>
                  <a:pt x="13222596" y="2173288"/>
                </a:cubicBezTo>
                <a:cubicBezTo>
                  <a:pt x="13220481" y="2166939"/>
                  <a:pt x="13219961" y="2159806"/>
                  <a:pt x="13216247" y="2154238"/>
                </a:cubicBezTo>
                <a:cubicBezTo>
                  <a:pt x="13206471" y="2139569"/>
                  <a:pt x="13192207" y="2131858"/>
                  <a:pt x="13178150" y="2122488"/>
                </a:cubicBezTo>
                <a:cubicBezTo>
                  <a:pt x="13170302" y="2098947"/>
                  <a:pt x="13162275" y="2069570"/>
                  <a:pt x="13159097" y="2058988"/>
                </a:cubicBezTo>
                <a:cubicBezTo>
                  <a:pt x="13173915" y="2046288"/>
                  <a:pt x="13185336" y="2027893"/>
                  <a:pt x="13203549" y="2020888"/>
                </a:cubicBezTo>
                <a:cubicBezTo>
                  <a:pt x="13213926" y="2016896"/>
                  <a:pt x="13247279" y="2029115"/>
                  <a:pt x="13260700" y="2033590"/>
                </a:cubicBezTo>
                <a:cubicBezTo>
                  <a:pt x="13261090" y="2033522"/>
                  <a:pt x="13309622" y="2027471"/>
                  <a:pt x="13317849" y="2020888"/>
                </a:cubicBezTo>
                <a:cubicBezTo>
                  <a:pt x="13323808" y="2016122"/>
                  <a:pt x="13324591" y="2006605"/>
                  <a:pt x="13330547" y="2001837"/>
                </a:cubicBezTo>
                <a:cubicBezTo>
                  <a:pt x="13335775" y="1997657"/>
                  <a:pt x="13343612" y="1998480"/>
                  <a:pt x="13349599" y="1995489"/>
                </a:cubicBezTo>
                <a:cubicBezTo>
                  <a:pt x="13356425" y="1992074"/>
                  <a:pt x="13362298" y="1987021"/>
                  <a:pt x="13368648" y="1982789"/>
                </a:cubicBezTo>
                <a:cubicBezTo>
                  <a:pt x="13370765" y="1976437"/>
                  <a:pt x="13372004" y="1969724"/>
                  <a:pt x="13374999" y="1963738"/>
                </a:cubicBezTo>
                <a:cubicBezTo>
                  <a:pt x="13385370" y="1942996"/>
                  <a:pt x="13402937" y="1926907"/>
                  <a:pt x="13425796" y="1919288"/>
                </a:cubicBezTo>
                <a:close/>
                <a:moveTo>
                  <a:pt x="30864211" y="1864211"/>
                </a:moveTo>
                <a:lnTo>
                  <a:pt x="30868375" y="1865232"/>
                </a:lnTo>
                <a:lnTo>
                  <a:pt x="30868279" y="1865214"/>
                </a:lnTo>
                <a:cubicBezTo>
                  <a:pt x="30864207" y="1864263"/>
                  <a:pt x="30860723" y="1863374"/>
                  <a:pt x="30864211" y="1864211"/>
                </a:cubicBezTo>
                <a:close/>
                <a:moveTo>
                  <a:pt x="31633503" y="1850708"/>
                </a:moveTo>
                <a:cubicBezTo>
                  <a:pt x="31663983" y="1861343"/>
                  <a:pt x="31665891" y="1891030"/>
                  <a:pt x="31703515" y="1906431"/>
                </a:cubicBezTo>
                <a:cubicBezTo>
                  <a:pt x="31760347" y="1917541"/>
                  <a:pt x="31838611" y="1895315"/>
                  <a:pt x="31916875" y="1908809"/>
                </a:cubicBezTo>
                <a:cubicBezTo>
                  <a:pt x="31956563" y="1922464"/>
                  <a:pt x="31974819" y="1940877"/>
                  <a:pt x="31990691" y="1985486"/>
                </a:cubicBezTo>
                <a:cubicBezTo>
                  <a:pt x="31980215" y="2025968"/>
                  <a:pt x="31936399" y="2035493"/>
                  <a:pt x="31930683" y="2064067"/>
                </a:cubicBezTo>
                <a:cubicBezTo>
                  <a:pt x="31946243" y="2076609"/>
                  <a:pt x="31976087" y="2077248"/>
                  <a:pt x="32005931" y="2082641"/>
                </a:cubicBezTo>
                <a:cubicBezTo>
                  <a:pt x="32049431" y="2081530"/>
                  <a:pt x="32059587" y="2066131"/>
                  <a:pt x="32122135" y="2079308"/>
                </a:cubicBezTo>
                <a:cubicBezTo>
                  <a:pt x="32191191" y="2099469"/>
                  <a:pt x="32296023" y="2264947"/>
                  <a:pt x="32365023" y="2246947"/>
                </a:cubicBezTo>
                <a:cubicBezTo>
                  <a:pt x="32394235" y="2239328"/>
                  <a:pt x="32385343" y="2155507"/>
                  <a:pt x="32395503" y="2109788"/>
                </a:cubicBezTo>
                <a:cubicBezTo>
                  <a:pt x="32413283" y="2090578"/>
                  <a:pt x="32428683" y="2095183"/>
                  <a:pt x="32448843" y="2102167"/>
                </a:cubicBezTo>
                <a:cubicBezTo>
                  <a:pt x="32509803" y="2152016"/>
                  <a:pt x="32546951" y="2228056"/>
                  <a:pt x="32622199" y="2294572"/>
                </a:cubicBezTo>
                <a:cubicBezTo>
                  <a:pt x="32686491" y="2338864"/>
                  <a:pt x="32750787" y="2390299"/>
                  <a:pt x="32784123" y="2372678"/>
                </a:cubicBezTo>
                <a:cubicBezTo>
                  <a:pt x="32797299" y="2340610"/>
                  <a:pt x="32748563" y="2287110"/>
                  <a:pt x="32740307" y="2250280"/>
                </a:cubicBezTo>
                <a:cubicBezTo>
                  <a:pt x="32732531" y="2208688"/>
                  <a:pt x="32753327" y="2183767"/>
                  <a:pt x="32740783" y="2144554"/>
                </a:cubicBezTo>
                <a:cubicBezTo>
                  <a:pt x="32721419" y="2099548"/>
                  <a:pt x="32577987" y="2020649"/>
                  <a:pt x="32616959" y="1994536"/>
                </a:cubicBezTo>
                <a:cubicBezTo>
                  <a:pt x="32657599" y="1956593"/>
                  <a:pt x="32905407" y="1968660"/>
                  <a:pt x="32974623" y="1987867"/>
                </a:cubicBezTo>
                <a:cubicBezTo>
                  <a:pt x="33035743" y="2041526"/>
                  <a:pt x="33023043" y="2107090"/>
                  <a:pt x="33050823" y="2163128"/>
                </a:cubicBezTo>
                <a:cubicBezTo>
                  <a:pt x="33071143" y="2185990"/>
                  <a:pt x="33072415" y="2206467"/>
                  <a:pt x="33111783" y="2231707"/>
                </a:cubicBezTo>
                <a:cubicBezTo>
                  <a:pt x="33144803" y="2231707"/>
                  <a:pt x="33163535" y="2217419"/>
                  <a:pt x="33210843" y="2231707"/>
                </a:cubicBezTo>
                <a:cubicBezTo>
                  <a:pt x="33246563" y="2275365"/>
                  <a:pt x="33227511" y="2340451"/>
                  <a:pt x="33210843" y="2384108"/>
                </a:cubicBezTo>
                <a:cubicBezTo>
                  <a:pt x="33175443" y="2388870"/>
                  <a:pt x="33142423" y="2360294"/>
                  <a:pt x="33111783" y="2384108"/>
                </a:cubicBezTo>
                <a:lnTo>
                  <a:pt x="33096543" y="2429827"/>
                </a:lnTo>
                <a:cubicBezTo>
                  <a:pt x="33042411" y="2446972"/>
                  <a:pt x="32964463" y="2445067"/>
                  <a:pt x="32898423" y="2452687"/>
                </a:cubicBezTo>
                <a:cubicBezTo>
                  <a:pt x="32916203" y="2493327"/>
                  <a:pt x="32943507" y="2526824"/>
                  <a:pt x="32951763" y="2574607"/>
                </a:cubicBezTo>
                <a:cubicBezTo>
                  <a:pt x="32951127" y="2597308"/>
                  <a:pt x="32952875" y="2610484"/>
                  <a:pt x="32930807" y="2628423"/>
                </a:cubicBezTo>
                <a:lnTo>
                  <a:pt x="32685063" y="2612708"/>
                </a:lnTo>
                <a:cubicBezTo>
                  <a:pt x="32707923" y="2631599"/>
                  <a:pt x="32723639" y="2650492"/>
                  <a:pt x="32753643" y="2669382"/>
                </a:cubicBezTo>
                <a:cubicBezTo>
                  <a:pt x="32828099" y="2686367"/>
                  <a:pt x="32933507" y="2655728"/>
                  <a:pt x="33012723" y="2696527"/>
                </a:cubicBezTo>
                <a:cubicBezTo>
                  <a:pt x="33053999" y="2742724"/>
                  <a:pt x="33052411" y="2810352"/>
                  <a:pt x="33050823" y="2856547"/>
                </a:cubicBezTo>
                <a:cubicBezTo>
                  <a:pt x="33037807" y="2895919"/>
                  <a:pt x="33027171" y="2911476"/>
                  <a:pt x="32997483" y="2917507"/>
                </a:cubicBezTo>
                <a:lnTo>
                  <a:pt x="32936523" y="2947987"/>
                </a:lnTo>
                <a:lnTo>
                  <a:pt x="32931955" y="2955167"/>
                </a:lnTo>
                <a:lnTo>
                  <a:pt x="32938967" y="2986237"/>
                </a:lnTo>
                <a:cubicBezTo>
                  <a:pt x="32952807" y="3025381"/>
                  <a:pt x="32977367" y="3065859"/>
                  <a:pt x="32968435" y="3095627"/>
                </a:cubicBezTo>
                <a:cubicBezTo>
                  <a:pt x="32948591" y="3163094"/>
                  <a:pt x="32876359" y="3187700"/>
                  <a:pt x="32866039" y="3240881"/>
                </a:cubicBezTo>
                <a:cubicBezTo>
                  <a:pt x="32865247" y="3298031"/>
                  <a:pt x="32928747" y="3324225"/>
                  <a:pt x="32944623" y="3405187"/>
                </a:cubicBezTo>
                <a:cubicBezTo>
                  <a:pt x="32940655" y="3479006"/>
                  <a:pt x="32896203" y="3493295"/>
                  <a:pt x="32899379" y="3533774"/>
                </a:cubicBezTo>
                <a:cubicBezTo>
                  <a:pt x="32912079" y="3564730"/>
                  <a:pt x="32974783" y="3538537"/>
                  <a:pt x="33018439" y="3567112"/>
                </a:cubicBezTo>
                <a:cubicBezTo>
                  <a:pt x="33068447" y="3623468"/>
                  <a:pt x="33094639" y="3675067"/>
                  <a:pt x="33132739" y="3729044"/>
                </a:cubicBezTo>
                <a:lnTo>
                  <a:pt x="33299427" y="3748096"/>
                </a:lnTo>
                <a:cubicBezTo>
                  <a:pt x="33347847" y="3770320"/>
                  <a:pt x="33389123" y="3799689"/>
                  <a:pt x="33413727" y="3838581"/>
                </a:cubicBezTo>
                <a:cubicBezTo>
                  <a:pt x="33457383" y="3891763"/>
                  <a:pt x="33486751" y="3949707"/>
                  <a:pt x="33523267" y="4005269"/>
                </a:cubicBezTo>
                <a:cubicBezTo>
                  <a:pt x="33547871" y="3983837"/>
                  <a:pt x="33548667" y="3967169"/>
                  <a:pt x="33561367" y="3948117"/>
                </a:cubicBezTo>
                <a:cubicBezTo>
                  <a:pt x="33608195" y="3931450"/>
                  <a:pt x="33688367" y="3948117"/>
                  <a:pt x="33751867" y="3948117"/>
                </a:cubicBezTo>
                <a:cubicBezTo>
                  <a:pt x="33832035" y="3948915"/>
                  <a:pt x="33912203" y="3937800"/>
                  <a:pt x="33992371" y="3950503"/>
                </a:cubicBezTo>
                <a:cubicBezTo>
                  <a:pt x="34039995" y="3971933"/>
                  <a:pt x="34073335" y="4012412"/>
                  <a:pt x="34113815" y="4043370"/>
                </a:cubicBezTo>
                <a:cubicBezTo>
                  <a:pt x="34179695" y="4044956"/>
                  <a:pt x="34247959" y="4037018"/>
                  <a:pt x="34311459" y="4048129"/>
                </a:cubicBezTo>
                <a:cubicBezTo>
                  <a:pt x="34369403" y="4060035"/>
                  <a:pt x="34420203" y="4071942"/>
                  <a:pt x="34494815" y="4100521"/>
                </a:cubicBezTo>
                <a:cubicBezTo>
                  <a:pt x="34534503" y="4110837"/>
                  <a:pt x="34555139" y="4092580"/>
                  <a:pt x="34585303" y="4088612"/>
                </a:cubicBezTo>
                <a:cubicBezTo>
                  <a:pt x="34661503" y="4101313"/>
                  <a:pt x="34706747" y="4114013"/>
                  <a:pt x="34768659" y="4155284"/>
                </a:cubicBezTo>
                <a:cubicBezTo>
                  <a:pt x="34844067" y="4250540"/>
                  <a:pt x="34883751" y="4338645"/>
                  <a:pt x="34956779" y="4433895"/>
                </a:cubicBezTo>
                <a:cubicBezTo>
                  <a:pt x="35039327" y="4502951"/>
                  <a:pt x="35126639" y="4538669"/>
                  <a:pt x="35211571" y="4591057"/>
                </a:cubicBezTo>
                <a:cubicBezTo>
                  <a:pt x="35271895" y="4625980"/>
                  <a:pt x="35328251" y="4637491"/>
                  <a:pt x="35371115" y="4643441"/>
                </a:cubicBezTo>
                <a:cubicBezTo>
                  <a:pt x="35413979" y="4649396"/>
                  <a:pt x="35436203" y="4641858"/>
                  <a:pt x="35468747" y="4626776"/>
                </a:cubicBezTo>
                <a:cubicBezTo>
                  <a:pt x="35478271" y="4585499"/>
                  <a:pt x="35452079" y="4541843"/>
                  <a:pt x="35425883" y="4500566"/>
                </a:cubicBezTo>
                <a:cubicBezTo>
                  <a:pt x="35349683" y="4405319"/>
                  <a:pt x="35280627" y="4395795"/>
                  <a:pt x="35225859" y="4336264"/>
                </a:cubicBezTo>
                <a:lnTo>
                  <a:pt x="35190139" y="4252919"/>
                </a:lnTo>
                <a:cubicBezTo>
                  <a:pt x="35150455" y="4189420"/>
                  <a:pt x="35084571" y="4168780"/>
                  <a:pt x="35056791" y="4119570"/>
                </a:cubicBezTo>
                <a:cubicBezTo>
                  <a:pt x="35044883" y="4025907"/>
                  <a:pt x="35090127" y="3929860"/>
                  <a:pt x="35085367" y="3831439"/>
                </a:cubicBezTo>
                <a:cubicBezTo>
                  <a:pt x="35068695" y="3772702"/>
                  <a:pt x="35054411" y="3763969"/>
                  <a:pt x="34994879" y="3700466"/>
                </a:cubicBezTo>
                <a:cubicBezTo>
                  <a:pt x="34854383" y="3575051"/>
                  <a:pt x="34599591" y="3490118"/>
                  <a:pt x="34568635" y="3421856"/>
                </a:cubicBezTo>
                <a:cubicBezTo>
                  <a:pt x="34565459" y="3372644"/>
                  <a:pt x="34612291" y="3306763"/>
                  <a:pt x="34599591" y="3252787"/>
                </a:cubicBezTo>
                <a:cubicBezTo>
                  <a:pt x="34567047" y="3233737"/>
                  <a:pt x="34524979" y="3257550"/>
                  <a:pt x="34494815" y="3231357"/>
                </a:cubicBezTo>
                <a:cubicBezTo>
                  <a:pt x="34378927" y="3142456"/>
                  <a:pt x="34153503" y="2960688"/>
                  <a:pt x="34159059" y="2888457"/>
                </a:cubicBezTo>
                <a:cubicBezTo>
                  <a:pt x="34192399" y="2835274"/>
                  <a:pt x="34254311" y="2853531"/>
                  <a:pt x="34311459" y="2859883"/>
                </a:cubicBezTo>
                <a:cubicBezTo>
                  <a:pt x="34365435" y="2879725"/>
                  <a:pt x="34388451" y="2885281"/>
                  <a:pt x="34447191" y="2900362"/>
                </a:cubicBezTo>
                <a:cubicBezTo>
                  <a:pt x="34495611" y="2891631"/>
                  <a:pt x="34505927" y="2863850"/>
                  <a:pt x="34571015" y="2852738"/>
                </a:cubicBezTo>
                <a:cubicBezTo>
                  <a:pt x="34628167" y="2854324"/>
                  <a:pt x="34640071" y="2853531"/>
                  <a:pt x="34692459" y="2871787"/>
                </a:cubicBezTo>
                <a:lnTo>
                  <a:pt x="34866291" y="2967037"/>
                </a:lnTo>
                <a:cubicBezTo>
                  <a:pt x="34930583" y="3001169"/>
                  <a:pt x="34999639" y="3035299"/>
                  <a:pt x="35066315" y="3005137"/>
                </a:cubicBezTo>
                <a:cubicBezTo>
                  <a:pt x="35075839" y="2972593"/>
                  <a:pt x="35059171" y="2923381"/>
                  <a:pt x="35094891" y="2907505"/>
                </a:cubicBezTo>
                <a:cubicBezTo>
                  <a:pt x="35138547" y="2928142"/>
                  <a:pt x="35191727" y="2986882"/>
                  <a:pt x="35202047" y="3040856"/>
                </a:cubicBezTo>
                <a:cubicBezTo>
                  <a:pt x="35192523" y="3085306"/>
                  <a:pt x="35144895" y="3110706"/>
                  <a:pt x="35152039" y="3148012"/>
                </a:cubicBezTo>
                <a:cubicBezTo>
                  <a:pt x="35176647" y="3182937"/>
                  <a:pt x="35322699" y="3163094"/>
                  <a:pt x="35390167" y="3224213"/>
                </a:cubicBezTo>
                <a:cubicBezTo>
                  <a:pt x="35406835" y="3255170"/>
                  <a:pt x="35368735" y="3278981"/>
                  <a:pt x="35390167" y="3309938"/>
                </a:cubicBezTo>
                <a:cubicBezTo>
                  <a:pt x="35438583" y="3328193"/>
                  <a:pt x="35491767" y="3305969"/>
                  <a:pt x="35542567" y="3312320"/>
                </a:cubicBezTo>
                <a:cubicBezTo>
                  <a:pt x="35602099" y="3336925"/>
                  <a:pt x="35630671" y="3385345"/>
                  <a:pt x="35685439" y="3395664"/>
                </a:cubicBezTo>
                <a:cubicBezTo>
                  <a:pt x="35705283" y="3383758"/>
                  <a:pt x="35701315" y="3357563"/>
                  <a:pt x="35723539" y="3338513"/>
                </a:cubicBezTo>
                <a:cubicBezTo>
                  <a:pt x="35746559" y="3319464"/>
                  <a:pt x="35769579" y="3338513"/>
                  <a:pt x="35799739" y="3309938"/>
                </a:cubicBezTo>
                <a:cubicBezTo>
                  <a:pt x="35801327" y="3274218"/>
                  <a:pt x="35660039" y="3100387"/>
                  <a:pt x="35590191" y="2995613"/>
                </a:cubicBezTo>
                <a:cubicBezTo>
                  <a:pt x="35589399" y="2974975"/>
                  <a:pt x="35583839" y="2959100"/>
                  <a:pt x="35609239" y="2947987"/>
                </a:cubicBezTo>
                <a:cubicBezTo>
                  <a:pt x="35665595" y="2936081"/>
                  <a:pt x="35741003" y="2969418"/>
                  <a:pt x="35806883" y="3005137"/>
                </a:cubicBezTo>
                <a:cubicBezTo>
                  <a:pt x="35861655" y="3049587"/>
                  <a:pt x="35878323" y="3079750"/>
                  <a:pt x="35935471" y="3124199"/>
                </a:cubicBezTo>
                <a:cubicBezTo>
                  <a:pt x="35998179" y="3170240"/>
                  <a:pt x="36141847" y="3225799"/>
                  <a:pt x="36245035" y="3276600"/>
                </a:cubicBezTo>
                <a:cubicBezTo>
                  <a:pt x="36302979" y="3309146"/>
                  <a:pt x="36334727" y="3327399"/>
                  <a:pt x="36361715" y="3386137"/>
                </a:cubicBezTo>
                <a:cubicBezTo>
                  <a:pt x="36355367" y="3415506"/>
                  <a:pt x="36334727" y="3411538"/>
                  <a:pt x="36321235" y="3424239"/>
                </a:cubicBezTo>
                <a:lnTo>
                  <a:pt x="36368859" y="3467103"/>
                </a:lnTo>
                <a:cubicBezTo>
                  <a:pt x="36415691" y="3471070"/>
                  <a:pt x="36467283" y="3451226"/>
                  <a:pt x="36516495" y="3483769"/>
                </a:cubicBezTo>
                <a:cubicBezTo>
                  <a:pt x="36582379" y="3546476"/>
                  <a:pt x="36629211" y="3649669"/>
                  <a:pt x="36685567" y="3664751"/>
                </a:cubicBezTo>
                <a:cubicBezTo>
                  <a:pt x="36723667" y="3652047"/>
                  <a:pt x="36714139" y="3617915"/>
                  <a:pt x="36759383" y="3598068"/>
                </a:cubicBezTo>
                <a:cubicBezTo>
                  <a:pt x="36800659" y="3594099"/>
                  <a:pt x="36837171" y="3618706"/>
                  <a:pt x="36876067" y="3629031"/>
                </a:cubicBezTo>
                <a:cubicBezTo>
                  <a:pt x="36934007" y="3651257"/>
                  <a:pt x="37020527" y="3666338"/>
                  <a:pt x="37047515" y="3700466"/>
                </a:cubicBezTo>
                <a:cubicBezTo>
                  <a:pt x="37023703" y="3749680"/>
                  <a:pt x="36971315" y="3770320"/>
                  <a:pt x="36933215" y="3805241"/>
                </a:cubicBezTo>
                <a:cubicBezTo>
                  <a:pt x="36914167" y="3860805"/>
                  <a:pt x="36942739" y="3930658"/>
                  <a:pt x="36990367" y="3957644"/>
                </a:cubicBezTo>
                <a:cubicBezTo>
                  <a:pt x="37016559" y="3931450"/>
                  <a:pt x="37014179" y="3890971"/>
                  <a:pt x="37026083" y="3857631"/>
                </a:cubicBezTo>
                <a:cubicBezTo>
                  <a:pt x="37048311" y="3809212"/>
                  <a:pt x="37084823" y="3734600"/>
                  <a:pt x="37133239" y="3729044"/>
                </a:cubicBezTo>
                <a:cubicBezTo>
                  <a:pt x="37177691" y="3744918"/>
                  <a:pt x="37145939" y="3846521"/>
                  <a:pt x="37180867" y="3869534"/>
                </a:cubicBezTo>
                <a:cubicBezTo>
                  <a:pt x="37228491" y="3871123"/>
                  <a:pt x="37249923" y="3791748"/>
                  <a:pt x="37299927" y="3779052"/>
                </a:cubicBezTo>
                <a:cubicBezTo>
                  <a:pt x="37376923" y="3784609"/>
                  <a:pt x="37461059" y="3890173"/>
                  <a:pt x="37504715" y="3960023"/>
                </a:cubicBezTo>
                <a:cubicBezTo>
                  <a:pt x="37512651" y="4009239"/>
                  <a:pt x="37511067" y="4037018"/>
                  <a:pt x="37495191" y="4081468"/>
                </a:cubicBezTo>
                <a:cubicBezTo>
                  <a:pt x="37473759" y="4120362"/>
                  <a:pt x="37430895" y="4142588"/>
                  <a:pt x="37409467" y="4176719"/>
                </a:cubicBezTo>
                <a:cubicBezTo>
                  <a:pt x="37380099" y="4256887"/>
                  <a:pt x="37434071" y="4348961"/>
                  <a:pt x="37385655" y="4410082"/>
                </a:cubicBezTo>
                <a:cubicBezTo>
                  <a:pt x="37309455" y="4465645"/>
                  <a:pt x="37226111" y="4409287"/>
                  <a:pt x="37164195" y="4417223"/>
                </a:cubicBezTo>
                <a:cubicBezTo>
                  <a:pt x="37114983" y="4425956"/>
                  <a:pt x="37089583" y="4444213"/>
                  <a:pt x="37052279" y="4457705"/>
                </a:cubicBezTo>
                <a:cubicBezTo>
                  <a:pt x="36956235" y="4487867"/>
                  <a:pt x="36879239" y="4479931"/>
                  <a:pt x="36828439" y="4502951"/>
                </a:cubicBezTo>
                <a:cubicBezTo>
                  <a:pt x="36795103" y="4523588"/>
                  <a:pt x="36787959" y="4529937"/>
                  <a:pt x="36771291" y="4567245"/>
                </a:cubicBezTo>
                <a:cubicBezTo>
                  <a:pt x="36763355" y="4606929"/>
                  <a:pt x="36769703" y="4637097"/>
                  <a:pt x="36761767" y="4672018"/>
                </a:cubicBezTo>
                <a:cubicBezTo>
                  <a:pt x="36740335" y="4727580"/>
                  <a:pt x="36699851" y="4745041"/>
                  <a:pt x="36685567" y="4795843"/>
                </a:cubicBezTo>
                <a:cubicBezTo>
                  <a:pt x="36680803" y="4883950"/>
                  <a:pt x="36695091" y="4907765"/>
                  <a:pt x="36704615" y="4955387"/>
                </a:cubicBezTo>
                <a:cubicBezTo>
                  <a:pt x="36714139" y="5028412"/>
                  <a:pt x="36702235" y="5151445"/>
                  <a:pt x="36742715" y="5157797"/>
                </a:cubicBezTo>
                <a:cubicBezTo>
                  <a:pt x="36780815" y="5149063"/>
                  <a:pt x="36757003" y="4930780"/>
                  <a:pt x="36764147" y="4817271"/>
                </a:cubicBezTo>
                <a:cubicBezTo>
                  <a:pt x="36857811" y="4726784"/>
                  <a:pt x="36982427" y="4691067"/>
                  <a:pt x="37078471" y="4700594"/>
                </a:cubicBezTo>
                <a:cubicBezTo>
                  <a:pt x="37137211" y="4720439"/>
                  <a:pt x="37148323" y="4740281"/>
                  <a:pt x="37161815" y="4791082"/>
                </a:cubicBezTo>
                <a:cubicBezTo>
                  <a:pt x="37146735" y="4844262"/>
                  <a:pt x="37050691" y="4866488"/>
                  <a:pt x="37047515" y="4898237"/>
                </a:cubicBezTo>
                <a:cubicBezTo>
                  <a:pt x="37076883" y="4925224"/>
                  <a:pt x="37151495" y="4897441"/>
                  <a:pt x="37204679" y="4926812"/>
                </a:cubicBezTo>
                <a:cubicBezTo>
                  <a:pt x="37228491" y="4953003"/>
                  <a:pt x="37204679" y="5005393"/>
                  <a:pt x="37221347" y="5038728"/>
                </a:cubicBezTo>
                <a:cubicBezTo>
                  <a:pt x="37258651" y="5053815"/>
                  <a:pt x="37274527" y="5009363"/>
                  <a:pt x="37316599" y="5026826"/>
                </a:cubicBezTo>
                <a:cubicBezTo>
                  <a:pt x="37342791" y="5062541"/>
                  <a:pt x="37311835" y="5117315"/>
                  <a:pt x="37347555" y="5153028"/>
                </a:cubicBezTo>
                <a:cubicBezTo>
                  <a:pt x="37383271" y="5159381"/>
                  <a:pt x="37423755" y="5106201"/>
                  <a:pt x="37457091" y="5110169"/>
                </a:cubicBezTo>
                <a:cubicBezTo>
                  <a:pt x="37490427" y="5128426"/>
                  <a:pt x="37480903" y="5158586"/>
                  <a:pt x="37521383" y="5179225"/>
                </a:cubicBezTo>
                <a:cubicBezTo>
                  <a:pt x="37601551" y="5191129"/>
                  <a:pt x="37700771" y="5131598"/>
                  <a:pt x="37749983" y="5169698"/>
                </a:cubicBezTo>
                <a:cubicBezTo>
                  <a:pt x="37779351" y="5198276"/>
                  <a:pt x="37763479" y="5264952"/>
                  <a:pt x="37742839" y="5310193"/>
                </a:cubicBezTo>
                <a:cubicBezTo>
                  <a:pt x="37700771" y="5403856"/>
                  <a:pt x="37658703" y="5499901"/>
                  <a:pt x="37588059" y="5576892"/>
                </a:cubicBezTo>
                <a:cubicBezTo>
                  <a:pt x="37560279" y="5597531"/>
                  <a:pt x="37514927" y="5619969"/>
                  <a:pt x="37485667" y="5595943"/>
                </a:cubicBezTo>
                <a:cubicBezTo>
                  <a:pt x="37468995" y="5541175"/>
                  <a:pt x="37473759" y="5491173"/>
                  <a:pt x="37485667" y="5424494"/>
                </a:cubicBezTo>
                <a:cubicBezTo>
                  <a:pt x="37486459" y="5376868"/>
                  <a:pt x="37520591" y="5348293"/>
                  <a:pt x="37523767" y="5310193"/>
                </a:cubicBezTo>
                <a:cubicBezTo>
                  <a:pt x="37530115" y="5284001"/>
                  <a:pt x="37526939" y="5276856"/>
                  <a:pt x="37499951" y="5260188"/>
                </a:cubicBezTo>
                <a:cubicBezTo>
                  <a:pt x="37446771" y="5248281"/>
                  <a:pt x="37426927" y="5274474"/>
                  <a:pt x="37388035" y="5300669"/>
                </a:cubicBezTo>
                <a:cubicBezTo>
                  <a:pt x="37318975" y="5357027"/>
                  <a:pt x="37311835" y="5375284"/>
                  <a:pt x="37283259" y="5426876"/>
                </a:cubicBezTo>
                <a:cubicBezTo>
                  <a:pt x="37216583" y="5507042"/>
                  <a:pt x="37147527" y="5537205"/>
                  <a:pt x="37114191" y="5593560"/>
                </a:cubicBezTo>
                <a:cubicBezTo>
                  <a:pt x="37091967" y="5635630"/>
                  <a:pt x="37086411" y="5644363"/>
                  <a:pt x="37090379" y="5686431"/>
                </a:cubicBezTo>
                <a:cubicBezTo>
                  <a:pt x="37079267" y="5757072"/>
                  <a:pt x="37056247" y="5825337"/>
                  <a:pt x="37085615" y="5886458"/>
                </a:cubicBezTo>
                <a:cubicBezTo>
                  <a:pt x="37112603" y="5919794"/>
                  <a:pt x="37153879" y="5888837"/>
                  <a:pt x="37195151" y="5912647"/>
                </a:cubicBezTo>
                <a:cubicBezTo>
                  <a:pt x="37226107" y="5933285"/>
                  <a:pt x="37257067" y="5968212"/>
                  <a:pt x="37261827" y="6019805"/>
                </a:cubicBezTo>
                <a:cubicBezTo>
                  <a:pt x="37238015" y="6053939"/>
                  <a:pt x="37188011" y="6026156"/>
                  <a:pt x="37161815" y="6048382"/>
                </a:cubicBezTo>
                <a:cubicBezTo>
                  <a:pt x="37150703" y="6084894"/>
                  <a:pt x="37172927" y="6111882"/>
                  <a:pt x="37157051" y="6134108"/>
                </a:cubicBezTo>
                <a:cubicBezTo>
                  <a:pt x="37130859" y="6157919"/>
                  <a:pt x="37095139" y="6143631"/>
                  <a:pt x="37057039" y="6148395"/>
                </a:cubicBezTo>
                <a:cubicBezTo>
                  <a:pt x="37031639" y="6150774"/>
                  <a:pt x="36984811" y="6138868"/>
                  <a:pt x="36980839" y="6176971"/>
                </a:cubicBezTo>
                <a:cubicBezTo>
                  <a:pt x="37004651" y="6221419"/>
                  <a:pt x="37066567" y="6220622"/>
                  <a:pt x="37123715" y="6224592"/>
                </a:cubicBezTo>
                <a:cubicBezTo>
                  <a:pt x="37165783" y="6242849"/>
                  <a:pt x="37181659" y="6253964"/>
                  <a:pt x="37171339" y="6300794"/>
                </a:cubicBezTo>
                <a:cubicBezTo>
                  <a:pt x="37125303" y="6330956"/>
                  <a:pt x="37081647" y="6294444"/>
                  <a:pt x="37054659" y="6305556"/>
                </a:cubicBezTo>
                <a:cubicBezTo>
                  <a:pt x="37026083" y="6319051"/>
                  <a:pt x="37021323" y="6311112"/>
                  <a:pt x="37014179" y="6338892"/>
                </a:cubicBezTo>
                <a:cubicBezTo>
                  <a:pt x="37017351" y="6397633"/>
                  <a:pt x="37075299" y="6484942"/>
                  <a:pt x="37066567" y="6512724"/>
                </a:cubicBezTo>
                <a:cubicBezTo>
                  <a:pt x="37034815" y="6516694"/>
                  <a:pt x="36984015" y="6465894"/>
                  <a:pt x="36961791" y="6462720"/>
                </a:cubicBezTo>
                <a:cubicBezTo>
                  <a:pt x="36953059" y="6480183"/>
                  <a:pt x="36968139" y="6488119"/>
                  <a:pt x="36971315" y="6500816"/>
                </a:cubicBezTo>
                <a:lnTo>
                  <a:pt x="37047515" y="6629407"/>
                </a:lnTo>
                <a:cubicBezTo>
                  <a:pt x="37069739" y="6676239"/>
                  <a:pt x="37094347" y="6715930"/>
                  <a:pt x="37095139" y="6757992"/>
                </a:cubicBezTo>
                <a:cubicBezTo>
                  <a:pt x="37097523" y="6804029"/>
                  <a:pt x="37097523" y="6831021"/>
                  <a:pt x="37073711" y="6846101"/>
                </a:cubicBezTo>
                <a:cubicBezTo>
                  <a:pt x="37029259" y="6830227"/>
                  <a:pt x="37008623" y="6800062"/>
                  <a:pt x="36978459" y="6753232"/>
                </a:cubicBezTo>
                <a:cubicBezTo>
                  <a:pt x="36919723" y="6676239"/>
                  <a:pt x="36887179" y="6515902"/>
                  <a:pt x="36857015" y="6510344"/>
                </a:cubicBezTo>
                <a:cubicBezTo>
                  <a:pt x="36827647" y="6520662"/>
                  <a:pt x="36838759" y="6550031"/>
                  <a:pt x="36847491" y="6577019"/>
                </a:cubicBezTo>
                <a:cubicBezTo>
                  <a:pt x="36854635" y="6621469"/>
                  <a:pt x="36897495" y="6644488"/>
                  <a:pt x="36904639" y="6681795"/>
                </a:cubicBezTo>
                <a:cubicBezTo>
                  <a:pt x="36887971" y="6717513"/>
                  <a:pt x="36866539" y="6719894"/>
                  <a:pt x="36847491" y="6738943"/>
                </a:cubicBezTo>
                <a:cubicBezTo>
                  <a:pt x="36848283" y="6765931"/>
                  <a:pt x="36891939" y="6764344"/>
                  <a:pt x="36914167" y="6777043"/>
                </a:cubicBezTo>
                <a:cubicBezTo>
                  <a:pt x="36946711" y="6789744"/>
                  <a:pt x="36967347" y="6816730"/>
                  <a:pt x="36990367" y="6843718"/>
                </a:cubicBezTo>
                <a:cubicBezTo>
                  <a:pt x="37010211" y="6878645"/>
                  <a:pt x="37003859" y="6915952"/>
                  <a:pt x="37028467" y="6948491"/>
                </a:cubicBezTo>
                <a:cubicBezTo>
                  <a:pt x="37064979" y="6967542"/>
                  <a:pt x="37099111" y="6960399"/>
                  <a:pt x="37133239" y="6984213"/>
                </a:cubicBezTo>
                <a:cubicBezTo>
                  <a:pt x="37161815" y="7011993"/>
                  <a:pt x="37223727" y="7051684"/>
                  <a:pt x="37230871" y="7165190"/>
                </a:cubicBezTo>
                <a:cubicBezTo>
                  <a:pt x="37214203" y="7208050"/>
                  <a:pt x="37143955" y="7230278"/>
                  <a:pt x="37152291" y="7260437"/>
                </a:cubicBezTo>
                <a:cubicBezTo>
                  <a:pt x="37157795" y="7280363"/>
                  <a:pt x="37213411" y="7252502"/>
                  <a:pt x="37223727" y="7289012"/>
                </a:cubicBezTo>
                <a:cubicBezTo>
                  <a:pt x="37221347" y="7351521"/>
                  <a:pt x="37189499" y="7396616"/>
                  <a:pt x="37160327" y="7447401"/>
                </a:cubicBezTo>
                <a:lnTo>
                  <a:pt x="37134599" y="7498254"/>
                </a:lnTo>
                <a:lnTo>
                  <a:pt x="37131751" y="7557204"/>
                </a:lnTo>
                <a:cubicBezTo>
                  <a:pt x="37133635" y="7591430"/>
                  <a:pt x="37138795" y="7617626"/>
                  <a:pt x="37121331" y="7650965"/>
                </a:cubicBezTo>
                <a:cubicBezTo>
                  <a:pt x="37066563" y="7762882"/>
                  <a:pt x="36935595" y="7889243"/>
                  <a:pt x="36928451" y="7948773"/>
                </a:cubicBezTo>
                <a:cubicBezTo>
                  <a:pt x="36948295" y="8002749"/>
                  <a:pt x="37006239" y="7992429"/>
                  <a:pt x="37023703" y="8024972"/>
                </a:cubicBezTo>
                <a:cubicBezTo>
                  <a:pt x="37045131" y="8063867"/>
                  <a:pt x="37042751" y="8117049"/>
                  <a:pt x="37052275" y="8163083"/>
                </a:cubicBezTo>
                <a:cubicBezTo>
                  <a:pt x="37068151" y="8221822"/>
                  <a:pt x="37079263" y="8242460"/>
                  <a:pt x="37114187" y="8291675"/>
                </a:cubicBezTo>
                <a:cubicBezTo>
                  <a:pt x="37168163" y="8382952"/>
                  <a:pt x="37267383" y="8481377"/>
                  <a:pt x="37304687" y="8558374"/>
                </a:cubicBezTo>
                <a:cubicBezTo>
                  <a:pt x="37317387" y="8605201"/>
                  <a:pt x="37289607" y="8618696"/>
                  <a:pt x="37299927" y="8648860"/>
                </a:cubicBezTo>
                <a:cubicBezTo>
                  <a:pt x="37304687" y="8701246"/>
                  <a:pt x="37328503" y="8710771"/>
                  <a:pt x="37342787" y="8741729"/>
                </a:cubicBezTo>
                <a:cubicBezTo>
                  <a:pt x="37387239" y="8817928"/>
                  <a:pt x="37469787" y="8872698"/>
                  <a:pt x="37499951" y="8953660"/>
                </a:cubicBezTo>
                <a:cubicBezTo>
                  <a:pt x="37516619" y="9007634"/>
                  <a:pt x="37516619" y="9085422"/>
                  <a:pt x="37457087" y="9087011"/>
                </a:cubicBezTo>
                <a:cubicBezTo>
                  <a:pt x="37370571" y="9074310"/>
                  <a:pt x="37257859" y="8823484"/>
                  <a:pt x="37164195" y="8708392"/>
                </a:cubicBezTo>
                <a:cubicBezTo>
                  <a:pt x="37126095" y="8678228"/>
                  <a:pt x="37078471" y="8671878"/>
                  <a:pt x="37052275" y="8625047"/>
                </a:cubicBezTo>
                <a:cubicBezTo>
                  <a:pt x="37029259" y="8580598"/>
                  <a:pt x="37049103" y="8548056"/>
                  <a:pt x="37028463" y="8498840"/>
                </a:cubicBezTo>
                <a:cubicBezTo>
                  <a:pt x="36976867" y="8409940"/>
                  <a:pt x="36825263" y="8228172"/>
                  <a:pt x="36756999" y="8229761"/>
                </a:cubicBezTo>
                <a:cubicBezTo>
                  <a:pt x="36730011" y="8241666"/>
                  <a:pt x="36743507" y="8296434"/>
                  <a:pt x="36718899" y="8315485"/>
                </a:cubicBezTo>
                <a:cubicBezTo>
                  <a:pt x="36693499" y="8330567"/>
                  <a:pt x="36675243" y="8333740"/>
                  <a:pt x="36652227" y="8325008"/>
                </a:cubicBezTo>
                <a:cubicBezTo>
                  <a:pt x="36608571" y="8296433"/>
                  <a:pt x="36595871" y="8251193"/>
                  <a:pt x="36542687" y="8224998"/>
                </a:cubicBezTo>
                <a:cubicBezTo>
                  <a:pt x="36471251" y="8210709"/>
                  <a:pt x="36368859" y="8208331"/>
                  <a:pt x="36299803" y="8224998"/>
                </a:cubicBezTo>
                <a:cubicBezTo>
                  <a:pt x="36218047" y="8250396"/>
                  <a:pt x="36133907" y="8304373"/>
                  <a:pt x="36104539" y="8344060"/>
                </a:cubicBezTo>
                <a:cubicBezTo>
                  <a:pt x="36106127" y="8388511"/>
                  <a:pt x="36174387" y="8399622"/>
                  <a:pt x="36209315" y="8427403"/>
                </a:cubicBezTo>
                <a:cubicBezTo>
                  <a:pt x="36222015" y="8447245"/>
                  <a:pt x="36225187" y="8464711"/>
                  <a:pt x="36218839" y="8482171"/>
                </a:cubicBezTo>
                <a:cubicBezTo>
                  <a:pt x="36178359" y="8503604"/>
                  <a:pt x="36095015" y="8517892"/>
                  <a:pt x="36033103" y="8510748"/>
                </a:cubicBezTo>
                <a:cubicBezTo>
                  <a:pt x="35975951" y="8514716"/>
                  <a:pt x="35942615" y="8435342"/>
                  <a:pt x="35904515" y="8429784"/>
                </a:cubicBezTo>
                <a:cubicBezTo>
                  <a:pt x="35870383" y="8442486"/>
                  <a:pt x="35869587" y="8483759"/>
                  <a:pt x="35852127" y="8510748"/>
                </a:cubicBezTo>
                <a:cubicBezTo>
                  <a:pt x="35801327" y="8533766"/>
                  <a:pt x="35731475" y="8556784"/>
                  <a:pt x="35671151" y="8544084"/>
                </a:cubicBezTo>
                <a:cubicBezTo>
                  <a:pt x="35644163" y="8531384"/>
                  <a:pt x="35617175" y="8492489"/>
                  <a:pt x="35590187" y="8505986"/>
                </a:cubicBezTo>
                <a:cubicBezTo>
                  <a:pt x="35566375" y="8556784"/>
                  <a:pt x="35592571" y="8638539"/>
                  <a:pt x="35568759" y="8682197"/>
                </a:cubicBezTo>
                <a:cubicBezTo>
                  <a:pt x="35533039" y="8702042"/>
                  <a:pt x="35497319" y="8679022"/>
                  <a:pt x="35466363" y="8698865"/>
                </a:cubicBezTo>
                <a:cubicBezTo>
                  <a:pt x="35420327" y="8730617"/>
                  <a:pt x="35405243" y="8814753"/>
                  <a:pt x="35413975" y="8882223"/>
                </a:cubicBezTo>
                <a:cubicBezTo>
                  <a:pt x="35412387" y="8946517"/>
                  <a:pt x="35456043" y="8977474"/>
                  <a:pt x="35487795" y="9025097"/>
                </a:cubicBezTo>
                <a:cubicBezTo>
                  <a:pt x="35536211" y="9119554"/>
                  <a:pt x="35565583" y="9194959"/>
                  <a:pt x="35580663" y="9287035"/>
                </a:cubicBezTo>
                <a:lnTo>
                  <a:pt x="35596855" y="9469748"/>
                </a:lnTo>
                <a:lnTo>
                  <a:pt x="35605011" y="9487119"/>
                </a:lnTo>
                <a:cubicBezTo>
                  <a:pt x="35615667" y="9510314"/>
                  <a:pt x="35626623" y="9536191"/>
                  <a:pt x="35638767" y="9572784"/>
                </a:cubicBezTo>
                <a:cubicBezTo>
                  <a:pt x="35668451" y="9654697"/>
                  <a:pt x="35683851" y="9741375"/>
                  <a:pt x="35706395" y="9825671"/>
                </a:cubicBezTo>
                <a:cubicBezTo>
                  <a:pt x="35747827" y="9916318"/>
                  <a:pt x="35832123" y="9997441"/>
                  <a:pt x="35885463" y="10049988"/>
                </a:cubicBezTo>
                <a:cubicBezTo>
                  <a:pt x="35909911" y="10083641"/>
                  <a:pt x="35920071" y="10122060"/>
                  <a:pt x="35937375" y="10158096"/>
                </a:cubicBezTo>
                <a:cubicBezTo>
                  <a:pt x="35969599" y="10235565"/>
                  <a:pt x="35992303" y="10282078"/>
                  <a:pt x="36055487" y="10359550"/>
                </a:cubicBezTo>
                <a:cubicBezTo>
                  <a:pt x="36097235" y="10411935"/>
                  <a:pt x="36160419" y="10402409"/>
                  <a:pt x="36199787" y="10428603"/>
                </a:cubicBezTo>
                <a:cubicBezTo>
                  <a:pt x="36229791" y="10448925"/>
                  <a:pt x="36224079" y="10476389"/>
                  <a:pt x="36258843" y="10491946"/>
                </a:cubicBezTo>
                <a:cubicBezTo>
                  <a:pt x="36319963" y="10484962"/>
                  <a:pt x="36390607" y="10401775"/>
                  <a:pt x="36449343" y="10385267"/>
                </a:cubicBezTo>
                <a:cubicBezTo>
                  <a:pt x="36500619" y="10386376"/>
                  <a:pt x="36586267" y="10445511"/>
                  <a:pt x="36615079" y="10433843"/>
                </a:cubicBezTo>
                <a:cubicBezTo>
                  <a:pt x="36643891" y="10422177"/>
                  <a:pt x="36623015" y="10356374"/>
                  <a:pt x="36622223" y="10315256"/>
                </a:cubicBezTo>
                <a:cubicBezTo>
                  <a:pt x="36631271" y="10261126"/>
                  <a:pt x="36668895" y="10233183"/>
                  <a:pt x="36673183" y="10176670"/>
                </a:cubicBezTo>
                <a:cubicBezTo>
                  <a:pt x="36674135" y="10123012"/>
                  <a:pt x="36636987" y="10107454"/>
                  <a:pt x="36618887" y="10072847"/>
                </a:cubicBezTo>
                <a:cubicBezTo>
                  <a:pt x="36607619" y="10032048"/>
                  <a:pt x="36593963" y="9993631"/>
                  <a:pt x="36611267" y="9943307"/>
                </a:cubicBezTo>
                <a:cubicBezTo>
                  <a:pt x="36669687" y="9896318"/>
                  <a:pt x="36711439" y="9882664"/>
                  <a:pt x="36777003" y="9859486"/>
                </a:cubicBezTo>
                <a:cubicBezTo>
                  <a:pt x="36838915" y="9835674"/>
                  <a:pt x="36903211" y="9816625"/>
                  <a:pt x="36969887" y="9816625"/>
                </a:cubicBezTo>
                <a:cubicBezTo>
                  <a:pt x="37007191" y="9815830"/>
                  <a:pt x="37015923" y="9829323"/>
                  <a:pt x="37043703" y="9897586"/>
                </a:cubicBezTo>
                <a:cubicBezTo>
                  <a:pt x="37035927" y="9934895"/>
                  <a:pt x="37013859" y="9948386"/>
                  <a:pt x="37013223" y="9973785"/>
                </a:cubicBezTo>
                <a:cubicBezTo>
                  <a:pt x="37006239" y="10029349"/>
                  <a:pt x="37018303" y="10075387"/>
                  <a:pt x="37020843" y="10126186"/>
                </a:cubicBezTo>
                <a:cubicBezTo>
                  <a:pt x="37024019" y="10181592"/>
                  <a:pt x="37060531" y="10220324"/>
                  <a:pt x="37058943" y="10270967"/>
                </a:cubicBezTo>
                <a:cubicBezTo>
                  <a:pt x="37043703" y="10293825"/>
                  <a:pt x="37018939" y="10311923"/>
                  <a:pt x="37013223" y="10339547"/>
                </a:cubicBezTo>
                <a:cubicBezTo>
                  <a:pt x="37024019" y="10381455"/>
                  <a:pt x="37061007" y="10382886"/>
                  <a:pt x="37074183" y="10408126"/>
                </a:cubicBezTo>
                <a:cubicBezTo>
                  <a:pt x="37094343" y="10479563"/>
                  <a:pt x="37085931" y="10562906"/>
                  <a:pt x="37084659" y="10636725"/>
                </a:cubicBezTo>
                <a:cubicBezTo>
                  <a:pt x="37076563" y="10709912"/>
                  <a:pt x="37035131" y="10766425"/>
                  <a:pt x="37043703" y="10834847"/>
                </a:cubicBezTo>
                <a:cubicBezTo>
                  <a:pt x="37072755" y="10888504"/>
                  <a:pt x="37120855" y="10906441"/>
                  <a:pt x="37180863" y="10895807"/>
                </a:cubicBezTo>
                <a:cubicBezTo>
                  <a:pt x="37251983" y="10881835"/>
                  <a:pt x="37320723" y="10815479"/>
                  <a:pt x="37394223" y="10796745"/>
                </a:cubicBezTo>
                <a:cubicBezTo>
                  <a:pt x="37442167" y="10790077"/>
                  <a:pt x="37485347" y="10823894"/>
                  <a:pt x="37523763" y="10819605"/>
                </a:cubicBezTo>
                <a:cubicBezTo>
                  <a:pt x="37561387" y="10814210"/>
                  <a:pt x="37575199" y="10782618"/>
                  <a:pt x="37615203" y="10789127"/>
                </a:cubicBezTo>
                <a:cubicBezTo>
                  <a:pt x="37647747" y="10817226"/>
                  <a:pt x="37666003" y="10850085"/>
                  <a:pt x="37691403" y="10880566"/>
                </a:cubicBezTo>
                <a:cubicBezTo>
                  <a:pt x="37728551" y="10942955"/>
                  <a:pt x="37749031" y="10983913"/>
                  <a:pt x="37767127" y="11067732"/>
                </a:cubicBezTo>
                <a:cubicBezTo>
                  <a:pt x="37785311" y="11151960"/>
                  <a:pt x="37721091" y="11241562"/>
                  <a:pt x="37733791" y="11313000"/>
                </a:cubicBezTo>
                <a:cubicBezTo>
                  <a:pt x="37752683" y="11350783"/>
                  <a:pt x="37812055" y="11369516"/>
                  <a:pt x="37828563" y="11421586"/>
                </a:cubicBezTo>
                <a:cubicBezTo>
                  <a:pt x="37800623" y="11463177"/>
                  <a:pt x="37760779" y="11447620"/>
                  <a:pt x="37744743" y="11474927"/>
                </a:cubicBezTo>
                <a:cubicBezTo>
                  <a:pt x="37753315" y="11530806"/>
                  <a:pt x="37790463" y="11586685"/>
                  <a:pt x="37813323" y="11642565"/>
                </a:cubicBezTo>
                <a:cubicBezTo>
                  <a:pt x="37841103" y="11690032"/>
                  <a:pt x="37859363" y="11742262"/>
                  <a:pt x="37896667" y="11784965"/>
                </a:cubicBezTo>
                <a:cubicBezTo>
                  <a:pt x="37932227" y="11838622"/>
                  <a:pt x="37991599" y="11880372"/>
                  <a:pt x="38024779" y="11933873"/>
                </a:cubicBezTo>
                <a:cubicBezTo>
                  <a:pt x="38036843" y="11969114"/>
                  <a:pt x="38048907" y="11982927"/>
                  <a:pt x="38041923" y="12015787"/>
                </a:cubicBezTo>
                <a:lnTo>
                  <a:pt x="38019063" y="12076748"/>
                </a:lnTo>
                <a:cubicBezTo>
                  <a:pt x="38042239" y="12090242"/>
                  <a:pt x="38058275" y="12108498"/>
                  <a:pt x="38088595" y="12117229"/>
                </a:cubicBezTo>
                <a:cubicBezTo>
                  <a:pt x="38119075" y="12126438"/>
                  <a:pt x="38163843" y="12114213"/>
                  <a:pt x="38194323" y="12099607"/>
                </a:cubicBezTo>
                <a:cubicBezTo>
                  <a:pt x="38245759" y="12084684"/>
                  <a:pt x="38285287" y="12055475"/>
                  <a:pt x="38312911" y="12019121"/>
                </a:cubicBezTo>
                <a:cubicBezTo>
                  <a:pt x="38316879" y="11998007"/>
                  <a:pt x="38316083" y="12000706"/>
                  <a:pt x="38312911" y="11967687"/>
                </a:cubicBezTo>
                <a:cubicBezTo>
                  <a:pt x="38326087" y="11937999"/>
                  <a:pt x="38332119" y="11924982"/>
                  <a:pt x="38361963" y="11916728"/>
                </a:cubicBezTo>
                <a:cubicBezTo>
                  <a:pt x="38389903" y="11917362"/>
                  <a:pt x="38398795" y="11937048"/>
                  <a:pt x="38417207" y="11947207"/>
                </a:cubicBezTo>
                <a:cubicBezTo>
                  <a:pt x="38453403" y="11950382"/>
                  <a:pt x="38477691" y="11944033"/>
                  <a:pt x="38516267" y="11956733"/>
                </a:cubicBezTo>
                <a:cubicBezTo>
                  <a:pt x="38557859" y="11976893"/>
                  <a:pt x="38573259" y="11987529"/>
                  <a:pt x="38602947" y="12021978"/>
                </a:cubicBezTo>
                <a:cubicBezTo>
                  <a:pt x="38642791" y="12071668"/>
                  <a:pt x="38644539" y="12111832"/>
                  <a:pt x="38682003" y="12163901"/>
                </a:cubicBezTo>
                <a:cubicBezTo>
                  <a:pt x="38702323" y="12182158"/>
                  <a:pt x="38722643" y="12191484"/>
                  <a:pt x="38742963" y="12197834"/>
                </a:cubicBezTo>
                <a:lnTo>
                  <a:pt x="38750999" y="12199953"/>
                </a:lnTo>
                <a:lnTo>
                  <a:pt x="38754091" y="12198794"/>
                </a:lnTo>
                <a:cubicBezTo>
                  <a:pt x="38776315" y="12176305"/>
                  <a:pt x="38755675" y="12125241"/>
                  <a:pt x="38768375" y="12093226"/>
                </a:cubicBezTo>
                <a:cubicBezTo>
                  <a:pt x="38793247" y="12026287"/>
                  <a:pt x="38868123" y="12002209"/>
                  <a:pt x="38885851" y="11913839"/>
                </a:cubicBezTo>
                <a:cubicBezTo>
                  <a:pt x="38904899" y="11841502"/>
                  <a:pt x="38852515" y="11780913"/>
                  <a:pt x="38895375" y="11686984"/>
                </a:cubicBezTo>
                <a:cubicBezTo>
                  <a:pt x="38960727" y="11610784"/>
                  <a:pt x="39049891" y="11632216"/>
                  <a:pt x="39112863" y="11594115"/>
                </a:cubicBezTo>
                <a:cubicBezTo>
                  <a:pt x="39164723" y="11534849"/>
                  <a:pt x="39203819" y="11415419"/>
                  <a:pt x="39254079" y="11404921"/>
                </a:cubicBezTo>
                <a:cubicBezTo>
                  <a:pt x="39261259" y="11403421"/>
                  <a:pt x="39268671" y="11404146"/>
                  <a:pt x="39276375" y="11407585"/>
                </a:cubicBezTo>
                <a:cubicBezTo>
                  <a:pt x="39349003" y="11423461"/>
                  <a:pt x="39284051" y="11486431"/>
                  <a:pt x="39265263" y="11534586"/>
                </a:cubicBezTo>
                <a:cubicBezTo>
                  <a:pt x="39263147" y="11587502"/>
                  <a:pt x="39269763" y="11669126"/>
                  <a:pt x="39263675" y="11725085"/>
                </a:cubicBezTo>
                <a:cubicBezTo>
                  <a:pt x="39260763" y="11778265"/>
                  <a:pt x="39243567" y="11831448"/>
                  <a:pt x="39254943" y="11884628"/>
                </a:cubicBezTo>
                <a:cubicBezTo>
                  <a:pt x="39298335" y="11971519"/>
                  <a:pt x="39313155" y="12039516"/>
                  <a:pt x="39375595" y="12038457"/>
                </a:cubicBezTo>
                <a:cubicBezTo>
                  <a:pt x="39404171" y="12011206"/>
                  <a:pt x="39411315" y="11926803"/>
                  <a:pt x="39399407" y="11866372"/>
                </a:cubicBezTo>
                <a:cubicBezTo>
                  <a:pt x="39398083" y="11812661"/>
                  <a:pt x="39351515" y="11797052"/>
                  <a:pt x="39340671" y="11743342"/>
                </a:cubicBezTo>
                <a:cubicBezTo>
                  <a:pt x="39327443" y="11684867"/>
                  <a:pt x="39423747" y="11612107"/>
                  <a:pt x="39434331" y="11560778"/>
                </a:cubicBezTo>
                <a:cubicBezTo>
                  <a:pt x="39434067" y="11507597"/>
                  <a:pt x="39345695" y="11506804"/>
                  <a:pt x="39347811" y="11463147"/>
                </a:cubicBezTo>
                <a:cubicBezTo>
                  <a:pt x="39389087" y="11410495"/>
                  <a:pt x="39449415" y="11424518"/>
                  <a:pt x="39483547" y="11462354"/>
                </a:cubicBezTo>
                <a:cubicBezTo>
                  <a:pt x="39511063" y="11499923"/>
                  <a:pt x="39507623" y="11535113"/>
                  <a:pt x="39530375" y="11572684"/>
                </a:cubicBezTo>
                <a:cubicBezTo>
                  <a:pt x="39543207" y="11604964"/>
                  <a:pt x="39564771" y="11551915"/>
                  <a:pt x="39596259" y="11579829"/>
                </a:cubicBezTo>
                <a:cubicBezTo>
                  <a:pt x="39627743" y="11607742"/>
                  <a:pt x="39667299" y="11727864"/>
                  <a:pt x="39719291" y="11740167"/>
                </a:cubicBezTo>
                <a:cubicBezTo>
                  <a:pt x="39776307" y="11772314"/>
                  <a:pt x="39844171" y="11707888"/>
                  <a:pt x="39893919" y="11713179"/>
                </a:cubicBezTo>
                <a:cubicBezTo>
                  <a:pt x="39943655" y="11718469"/>
                  <a:pt x="39961255" y="11766756"/>
                  <a:pt x="40017743" y="11771916"/>
                </a:cubicBezTo>
                <a:cubicBezTo>
                  <a:pt x="40074231" y="11777075"/>
                  <a:pt x="40178607" y="11760538"/>
                  <a:pt x="40232847" y="11744136"/>
                </a:cubicBezTo>
                <a:cubicBezTo>
                  <a:pt x="40245015" y="11707358"/>
                  <a:pt x="40164319" y="11711060"/>
                  <a:pt x="40190775" y="11674286"/>
                </a:cubicBezTo>
                <a:cubicBezTo>
                  <a:pt x="40211415" y="11645975"/>
                  <a:pt x="40286823" y="11584326"/>
                  <a:pt x="40381279" y="11610784"/>
                </a:cubicBezTo>
                <a:cubicBezTo>
                  <a:pt x="40389479" y="11662380"/>
                  <a:pt x="40333391" y="11699685"/>
                  <a:pt x="40336831" y="11744136"/>
                </a:cubicBezTo>
                <a:cubicBezTo>
                  <a:pt x="40328095" y="11784880"/>
                  <a:pt x="40386039" y="11813719"/>
                  <a:pt x="40424935" y="11830654"/>
                </a:cubicBezTo>
                <a:cubicBezTo>
                  <a:pt x="40477591" y="11841502"/>
                  <a:pt x="40546911" y="11819011"/>
                  <a:pt x="40604319" y="11877484"/>
                </a:cubicBezTo>
                <a:cubicBezTo>
                  <a:pt x="40663855" y="11937122"/>
                  <a:pt x="40606703" y="12046924"/>
                  <a:pt x="40647183" y="12085288"/>
                </a:cubicBezTo>
                <a:cubicBezTo>
                  <a:pt x="40712007" y="12134766"/>
                  <a:pt x="40812551" y="12093756"/>
                  <a:pt x="40908327" y="12145613"/>
                </a:cubicBezTo>
                <a:cubicBezTo>
                  <a:pt x="40954367" y="12203557"/>
                  <a:pt x="40933727" y="12349607"/>
                  <a:pt x="40965479" y="12436126"/>
                </a:cubicBezTo>
                <a:cubicBezTo>
                  <a:pt x="40985319" y="12493408"/>
                  <a:pt x="41024479" y="12454119"/>
                  <a:pt x="41058351" y="12477402"/>
                </a:cubicBezTo>
                <a:cubicBezTo>
                  <a:pt x="41092215" y="12500684"/>
                  <a:pt x="41103727" y="12571063"/>
                  <a:pt x="41168679" y="12575826"/>
                </a:cubicBezTo>
                <a:cubicBezTo>
                  <a:pt x="41262607" y="12590643"/>
                  <a:pt x="41351767" y="12534022"/>
                  <a:pt x="41436175" y="12541695"/>
                </a:cubicBezTo>
                <a:cubicBezTo>
                  <a:pt x="41511839" y="12552015"/>
                  <a:pt x="41611327" y="12657582"/>
                  <a:pt x="41689375" y="12715526"/>
                </a:cubicBezTo>
                <a:cubicBezTo>
                  <a:pt x="41740175" y="12795959"/>
                  <a:pt x="41805263" y="12885918"/>
                  <a:pt x="41841775" y="12956826"/>
                </a:cubicBezTo>
                <a:cubicBezTo>
                  <a:pt x="41866647" y="13038583"/>
                  <a:pt x="41862943" y="13087001"/>
                  <a:pt x="41873527" y="13152089"/>
                </a:cubicBezTo>
                <a:cubicBezTo>
                  <a:pt x="41945495" y="13216913"/>
                  <a:pt x="41922215" y="13348411"/>
                  <a:pt x="41946551" y="13446570"/>
                </a:cubicBezTo>
                <a:cubicBezTo>
                  <a:pt x="41961903" y="13507558"/>
                  <a:pt x="41995367" y="13432150"/>
                  <a:pt x="42008463" y="13458476"/>
                </a:cubicBezTo>
                <a:cubicBezTo>
                  <a:pt x="42021559" y="13484803"/>
                  <a:pt x="42029239" y="13536132"/>
                  <a:pt x="42029895" y="13625958"/>
                </a:cubicBezTo>
                <a:cubicBezTo>
                  <a:pt x="41948671" y="13786295"/>
                  <a:pt x="41731711" y="13965683"/>
                  <a:pt x="41788599" y="14009338"/>
                </a:cubicBezTo>
                <a:cubicBezTo>
                  <a:pt x="41844423" y="14035797"/>
                  <a:pt x="41976455" y="13900330"/>
                  <a:pt x="42070375" y="13845827"/>
                </a:cubicBezTo>
                <a:cubicBezTo>
                  <a:pt x="42116943" y="13824659"/>
                  <a:pt x="42151607" y="13810636"/>
                  <a:pt x="42188647" y="13860907"/>
                </a:cubicBezTo>
                <a:cubicBezTo>
                  <a:pt x="42215367" y="14025743"/>
                  <a:pt x="41968247" y="14212009"/>
                  <a:pt x="41983063" y="14253019"/>
                </a:cubicBezTo>
                <a:cubicBezTo>
                  <a:pt x="42102655" y="14240319"/>
                  <a:pt x="42198439" y="13987113"/>
                  <a:pt x="42306119" y="13950601"/>
                </a:cubicBezTo>
                <a:cubicBezTo>
                  <a:pt x="42409839" y="13964625"/>
                  <a:pt x="42465927" y="14059610"/>
                  <a:pt x="42545831" y="14114114"/>
                </a:cubicBezTo>
                <a:cubicBezTo>
                  <a:pt x="42578111" y="14133429"/>
                  <a:pt x="42617535" y="14112262"/>
                  <a:pt x="42649815" y="14153008"/>
                </a:cubicBezTo>
                <a:cubicBezTo>
                  <a:pt x="42681831" y="14241114"/>
                  <a:pt x="42575735" y="14484002"/>
                  <a:pt x="42629175" y="14493526"/>
                </a:cubicBezTo>
                <a:cubicBezTo>
                  <a:pt x="42670455" y="14509137"/>
                  <a:pt x="42656959" y="14417590"/>
                  <a:pt x="42681567" y="14404626"/>
                </a:cubicBezTo>
                <a:cubicBezTo>
                  <a:pt x="42713319" y="14370759"/>
                  <a:pt x="43037959" y="14382136"/>
                  <a:pt x="43179247" y="14472094"/>
                </a:cubicBezTo>
                <a:cubicBezTo>
                  <a:pt x="43326623" y="14606767"/>
                  <a:pt x="43412079" y="14860504"/>
                  <a:pt x="43464207" y="14888020"/>
                </a:cubicBezTo>
                <a:cubicBezTo>
                  <a:pt x="43515799" y="14919505"/>
                  <a:pt x="43562631" y="14879553"/>
                  <a:pt x="43618983" y="14925326"/>
                </a:cubicBezTo>
                <a:cubicBezTo>
                  <a:pt x="43724551" y="15026396"/>
                  <a:pt x="43663431" y="15610861"/>
                  <a:pt x="43514207" y="15852426"/>
                </a:cubicBezTo>
                <a:cubicBezTo>
                  <a:pt x="43399911" y="16041603"/>
                  <a:pt x="43207031" y="16230781"/>
                  <a:pt x="43187975" y="16284226"/>
                </a:cubicBezTo>
                <a:cubicBezTo>
                  <a:pt x="43175015" y="16360691"/>
                  <a:pt x="43202527" y="16437155"/>
                  <a:pt x="43177663" y="16499332"/>
                </a:cubicBezTo>
                <a:cubicBezTo>
                  <a:pt x="43112575" y="16563097"/>
                  <a:pt x="42995095" y="16588761"/>
                  <a:pt x="42951439" y="16688245"/>
                </a:cubicBezTo>
                <a:cubicBezTo>
                  <a:pt x="42840847" y="16962884"/>
                  <a:pt x="42827879" y="17242284"/>
                  <a:pt x="42800631" y="17319276"/>
                </a:cubicBezTo>
                <a:cubicBezTo>
                  <a:pt x="42785815" y="17365316"/>
                  <a:pt x="42723367" y="17387540"/>
                  <a:pt x="42708551" y="17431196"/>
                </a:cubicBezTo>
                <a:cubicBezTo>
                  <a:pt x="42703791" y="17467180"/>
                  <a:pt x="42725223" y="17519832"/>
                  <a:pt x="42708551" y="17560576"/>
                </a:cubicBezTo>
                <a:cubicBezTo>
                  <a:pt x="42653783" y="17629104"/>
                  <a:pt x="42589487" y="17645244"/>
                  <a:pt x="42553775" y="17685196"/>
                </a:cubicBezTo>
                <a:cubicBezTo>
                  <a:pt x="42533135" y="17725412"/>
                  <a:pt x="42560119" y="17763248"/>
                  <a:pt x="42544247" y="17812988"/>
                </a:cubicBezTo>
                <a:cubicBezTo>
                  <a:pt x="42465663" y="17977824"/>
                  <a:pt x="42358511" y="18142660"/>
                  <a:pt x="42248975" y="18288448"/>
                </a:cubicBezTo>
                <a:lnTo>
                  <a:pt x="42227879" y="18288076"/>
                </a:lnTo>
                <a:lnTo>
                  <a:pt x="42168007" y="18354328"/>
                </a:lnTo>
                <a:lnTo>
                  <a:pt x="42160631" y="18404860"/>
                </a:lnTo>
                <a:cubicBezTo>
                  <a:pt x="42064703" y="18503304"/>
                  <a:pt x="41947351" y="18577936"/>
                  <a:pt x="41837135" y="18635896"/>
                </a:cubicBezTo>
                <a:cubicBezTo>
                  <a:pt x="41759071" y="18673068"/>
                  <a:pt x="41792263" y="18607216"/>
                  <a:pt x="41713711" y="18613596"/>
                </a:cubicBezTo>
                <a:cubicBezTo>
                  <a:pt x="41541391" y="18724276"/>
                  <a:pt x="41392879" y="18844480"/>
                  <a:pt x="41208655" y="18945636"/>
                </a:cubicBezTo>
                <a:cubicBezTo>
                  <a:pt x="41111551" y="18998796"/>
                  <a:pt x="41038247" y="19068628"/>
                  <a:pt x="40981623" y="19150364"/>
                </a:cubicBezTo>
                <a:cubicBezTo>
                  <a:pt x="40928575" y="19214968"/>
                  <a:pt x="40908871" y="19265284"/>
                  <a:pt x="40879639" y="19341792"/>
                </a:cubicBezTo>
                <a:cubicBezTo>
                  <a:pt x="40854079" y="19446916"/>
                  <a:pt x="40835671" y="19549660"/>
                  <a:pt x="40772015" y="19628588"/>
                </a:cubicBezTo>
                <a:cubicBezTo>
                  <a:pt x="40731087" y="19672032"/>
                  <a:pt x="40621103" y="19715476"/>
                  <a:pt x="40577799" y="19754156"/>
                </a:cubicBezTo>
                <a:cubicBezTo>
                  <a:pt x="40514143" y="19817344"/>
                  <a:pt x="40445727" y="19878156"/>
                  <a:pt x="40432079" y="19929440"/>
                </a:cubicBezTo>
                <a:cubicBezTo>
                  <a:pt x="40417535" y="19966860"/>
                  <a:pt x="40441103" y="19997140"/>
                  <a:pt x="40424175" y="20027420"/>
                </a:cubicBezTo>
                <a:cubicBezTo>
                  <a:pt x="40406639" y="20048096"/>
                  <a:pt x="40398623" y="20044960"/>
                  <a:pt x="40376319" y="20063252"/>
                </a:cubicBezTo>
                <a:cubicBezTo>
                  <a:pt x="40337567" y="20110532"/>
                  <a:pt x="40320239" y="20172096"/>
                  <a:pt x="40267191" y="20205084"/>
                </a:cubicBezTo>
                <a:cubicBezTo>
                  <a:pt x="40217535" y="20237416"/>
                  <a:pt x="40136919" y="20272124"/>
                  <a:pt x="40101551" y="20259212"/>
                </a:cubicBezTo>
                <a:cubicBezTo>
                  <a:pt x="40123791" y="20196196"/>
                  <a:pt x="40355583" y="20035552"/>
                  <a:pt x="40342111" y="19998728"/>
                </a:cubicBezTo>
                <a:cubicBezTo>
                  <a:pt x="40320567" y="19966728"/>
                  <a:pt x="40301399" y="19984732"/>
                  <a:pt x="40253655" y="20007496"/>
                </a:cubicBezTo>
                <a:cubicBezTo>
                  <a:pt x="40158927" y="20064124"/>
                  <a:pt x="40097543" y="20161232"/>
                  <a:pt x="40026623" y="20251200"/>
                </a:cubicBezTo>
                <a:cubicBezTo>
                  <a:pt x="39913775" y="20384256"/>
                  <a:pt x="39805691" y="20538748"/>
                  <a:pt x="39680935" y="20640852"/>
                </a:cubicBezTo>
                <a:cubicBezTo>
                  <a:pt x="39584003" y="20702592"/>
                  <a:pt x="39465635" y="20764328"/>
                  <a:pt x="39361559" y="20754628"/>
                </a:cubicBezTo>
                <a:cubicBezTo>
                  <a:pt x="39306635" y="20739356"/>
                  <a:pt x="39249331" y="20669312"/>
                  <a:pt x="39211075" y="20587360"/>
                </a:cubicBezTo>
                <a:cubicBezTo>
                  <a:pt x="39174563" y="20588600"/>
                  <a:pt x="39226155" y="20699376"/>
                  <a:pt x="39211075" y="20748240"/>
                </a:cubicBezTo>
                <a:cubicBezTo>
                  <a:pt x="39187939" y="20792556"/>
                  <a:pt x="39129083" y="20817820"/>
                  <a:pt x="39115475" y="20854992"/>
                </a:cubicBezTo>
                <a:cubicBezTo>
                  <a:pt x="39102563" y="20904356"/>
                  <a:pt x="39158707" y="20948964"/>
                  <a:pt x="39152939" y="21003092"/>
                </a:cubicBezTo>
                <a:cubicBezTo>
                  <a:pt x="39127131" y="21048416"/>
                  <a:pt x="39082275" y="21069924"/>
                  <a:pt x="39046943" y="21103336"/>
                </a:cubicBezTo>
                <a:cubicBezTo>
                  <a:pt x="39006055" y="21151660"/>
                  <a:pt x="38998503" y="21149976"/>
                  <a:pt x="38943327" y="21212584"/>
                </a:cubicBezTo>
                <a:cubicBezTo>
                  <a:pt x="38870787" y="21277576"/>
                  <a:pt x="38793483" y="21299704"/>
                  <a:pt x="38673319" y="21317068"/>
                </a:cubicBezTo>
                <a:cubicBezTo>
                  <a:pt x="38569239" y="21317068"/>
                  <a:pt x="38405631" y="21321832"/>
                  <a:pt x="38346795" y="21345644"/>
                </a:cubicBezTo>
                <a:cubicBezTo>
                  <a:pt x="38191627" y="21406572"/>
                  <a:pt x="38191243" y="21588936"/>
                  <a:pt x="38109891" y="21628432"/>
                </a:cubicBezTo>
                <a:cubicBezTo>
                  <a:pt x="38025559" y="21674140"/>
                  <a:pt x="37905511" y="21512680"/>
                  <a:pt x="37837847" y="21556008"/>
                </a:cubicBezTo>
                <a:cubicBezTo>
                  <a:pt x="37797327" y="21589208"/>
                  <a:pt x="37821099" y="21653368"/>
                  <a:pt x="37809155" y="21686568"/>
                </a:cubicBezTo>
                <a:cubicBezTo>
                  <a:pt x="37795915" y="21740700"/>
                  <a:pt x="37777911" y="21790068"/>
                  <a:pt x="37800387" y="21825148"/>
                </a:cubicBezTo>
                <a:cubicBezTo>
                  <a:pt x="37833843" y="21841236"/>
                  <a:pt x="37867295" y="21764452"/>
                  <a:pt x="37900747" y="21780540"/>
                </a:cubicBezTo>
                <a:cubicBezTo>
                  <a:pt x="37905683" y="21827236"/>
                  <a:pt x="37901099" y="21916796"/>
                  <a:pt x="37839359" y="21901580"/>
                </a:cubicBezTo>
                <a:cubicBezTo>
                  <a:pt x="37817055" y="21897860"/>
                  <a:pt x="37773323" y="21877476"/>
                  <a:pt x="37755783" y="21880904"/>
                </a:cubicBezTo>
                <a:cubicBezTo>
                  <a:pt x="37735067" y="21887784"/>
                  <a:pt x="37736559" y="21927192"/>
                  <a:pt x="37719831" y="21947636"/>
                </a:cubicBezTo>
                <a:cubicBezTo>
                  <a:pt x="37703107" y="21968080"/>
                  <a:pt x="37690463" y="21962128"/>
                  <a:pt x="37655419" y="22003568"/>
                </a:cubicBezTo>
                <a:cubicBezTo>
                  <a:pt x="37599667" y="22063040"/>
                  <a:pt x="37562959" y="22134420"/>
                  <a:pt x="37488155" y="22181984"/>
                </a:cubicBezTo>
                <a:cubicBezTo>
                  <a:pt x="37387463" y="22240336"/>
                  <a:pt x="37222479" y="22284400"/>
                  <a:pt x="37150363" y="22328464"/>
                </a:cubicBezTo>
                <a:cubicBezTo>
                  <a:pt x="37105331" y="22363792"/>
                  <a:pt x="37093639" y="22382456"/>
                  <a:pt x="37086707" y="22427312"/>
                </a:cubicBezTo>
                <a:cubicBezTo>
                  <a:pt x="37089711" y="22522464"/>
                  <a:pt x="37161767" y="22534276"/>
                  <a:pt x="37167147" y="22591328"/>
                </a:cubicBezTo>
                <a:cubicBezTo>
                  <a:pt x="37153579" y="22655816"/>
                  <a:pt x="37113811" y="22706016"/>
                  <a:pt x="37066903" y="22737164"/>
                </a:cubicBezTo>
                <a:cubicBezTo>
                  <a:pt x="36977691" y="22763184"/>
                  <a:pt x="36919443" y="22739196"/>
                  <a:pt x="36839755" y="22796172"/>
                </a:cubicBezTo>
                <a:cubicBezTo>
                  <a:pt x="36784367" y="22847924"/>
                  <a:pt x="36750411" y="22935388"/>
                  <a:pt x="36692643" y="22972852"/>
                </a:cubicBezTo>
                <a:cubicBezTo>
                  <a:pt x="36646915" y="22995908"/>
                  <a:pt x="36603567" y="22964196"/>
                  <a:pt x="36562603" y="22984872"/>
                </a:cubicBezTo>
                <a:cubicBezTo>
                  <a:pt x="36511947" y="23011648"/>
                  <a:pt x="36495859" y="23094344"/>
                  <a:pt x="36460151" y="23135880"/>
                </a:cubicBezTo>
                <a:cubicBezTo>
                  <a:pt x="36424443" y="23177416"/>
                  <a:pt x="36362363" y="23190368"/>
                  <a:pt x="36348347" y="23234092"/>
                </a:cubicBezTo>
                <a:cubicBezTo>
                  <a:pt x="36338531" y="23289596"/>
                  <a:pt x="36388247" y="23335576"/>
                  <a:pt x="36364147" y="23374412"/>
                </a:cubicBezTo>
                <a:cubicBezTo>
                  <a:pt x="36311391" y="23409548"/>
                  <a:pt x="36253871" y="23347056"/>
                  <a:pt x="36205879" y="23348856"/>
                </a:cubicBezTo>
                <a:cubicBezTo>
                  <a:pt x="36098335" y="23366804"/>
                  <a:pt x="36005079" y="23470476"/>
                  <a:pt x="35904679" y="23531284"/>
                </a:cubicBezTo>
                <a:cubicBezTo>
                  <a:pt x="35863035" y="23548996"/>
                  <a:pt x="35826159" y="23557184"/>
                  <a:pt x="35815471" y="23520132"/>
                </a:cubicBezTo>
                <a:cubicBezTo>
                  <a:pt x="35809663" y="23502884"/>
                  <a:pt x="35813379" y="23490396"/>
                  <a:pt x="35826619" y="23475528"/>
                </a:cubicBezTo>
                <a:cubicBezTo>
                  <a:pt x="35856687" y="23451172"/>
                  <a:pt x="35920091" y="23464916"/>
                  <a:pt x="35959679" y="23445324"/>
                </a:cubicBezTo>
                <a:cubicBezTo>
                  <a:pt x="35986163" y="23416344"/>
                  <a:pt x="36017411" y="23387364"/>
                  <a:pt x="35993891" y="23341712"/>
                </a:cubicBezTo>
                <a:cubicBezTo>
                  <a:pt x="35954803" y="23291128"/>
                  <a:pt x="35834751" y="23333408"/>
                  <a:pt x="35826619" y="23297108"/>
                </a:cubicBezTo>
                <a:cubicBezTo>
                  <a:pt x="35829447" y="23247236"/>
                  <a:pt x="36003723" y="23199748"/>
                  <a:pt x="35992263" y="23168928"/>
                </a:cubicBezTo>
                <a:cubicBezTo>
                  <a:pt x="35991895" y="23147168"/>
                  <a:pt x="35924851" y="23146836"/>
                  <a:pt x="35917339" y="23120316"/>
                </a:cubicBezTo>
                <a:cubicBezTo>
                  <a:pt x="35916995" y="23066360"/>
                  <a:pt x="35992843" y="22979064"/>
                  <a:pt x="36049647" y="22917968"/>
                </a:cubicBezTo>
                <a:cubicBezTo>
                  <a:pt x="36074075" y="22888848"/>
                  <a:pt x="36115179" y="22897832"/>
                  <a:pt x="36137227" y="22866332"/>
                </a:cubicBezTo>
                <a:cubicBezTo>
                  <a:pt x="36150723" y="22836808"/>
                  <a:pt x="36116591" y="22809668"/>
                  <a:pt x="36132467" y="22753952"/>
                </a:cubicBezTo>
                <a:cubicBezTo>
                  <a:pt x="36143659" y="22724968"/>
                  <a:pt x="36181043" y="22717420"/>
                  <a:pt x="36196995" y="22686056"/>
                </a:cubicBezTo>
                <a:cubicBezTo>
                  <a:pt x="36211571" y="22660036"/>
                  <a:pt x="36192811" y="22603060"/>
                  <a:pt x="36216915" y="22572280"/>
                </a:cubicBezTo>
                <a:cubicBezTo>
                  <a:pt x="36264191" y="22544460"/>
                  <a:pt x="36342423" y="22590456"/>
                  <a:pt x="36373031" y="22538824"/>
                </a:cubicBezTo>
                <a:cubicBezTo>
                  <a:pt x="36388051" y="22513488"/>
                  <a:pt x="36329007" y="22496600"/>
                  <a:pt x="36328427" y="22471916"/>
                </a:cubicBezTo>
                <a:cubicBezTo>
                  <a:pt x="36350731" y="22431028"/>
                  <a:pt x="36418275" y="22406812"/>
                  <a:pt x="36395335" y="22349252"/>
                </a:cubicBezTo>
                <a:cubicBezTo>
                  <a:pt x="36362675" y="22314040"/>
                  <a:pt x="36291915" y="22335972"/>
                  <a:pt x="36268779" y="22305520"/>
                </a:cubicBezTo>
                <a:cubicBezTo>
                  <a:pt x="36262507" y="22268348"/>
                  <a:pt x="36308619" y="22250228"/>
                  <a:pt x="36361879" y="22215440"/>
                </a:cubicBezTo>
                <a:cubicBezTo>
                  <a:pt x="36404859" y="22184192"/>
                  <a:pt x="36433551" y="22174376"/>
                  <a:pt x="36462243" y="22193136"/>
                </a:cubicBezTo>
                <a:cubicBezTo>
                  <a:pt x="36485299" y="22230308"/>
                  <a:pt x="36460731" y="22286528"/>
                  <a:pt x="36495695" y="22304648"/>
                </a:cubicBezTo>
                <a:cubicBezTo>
                  <a:pt x="36525139" y="22277004"/>
                  <a:pt x="36526011" y="22235072"/>
                  <a:pt x="36562603" y="22193136"/>
                </a:cubicBezTo>
                <a:cubicBezTo>
                  <a:pt x="36589415" y="22158424"/>
                  <a:pt x="36616227" y="22152288"/>
                  <a:pt x="36643043" y="22131864"/>
                </a:cubicBezTo>
                <a:cubicBezTo>
                  <a:pt x="36700635" y="22088884"/>
                  <a:pt x="36779663" y="22069720"/>
                  <a:pt x="36813447" y="22019596"/>
                </a:cubicBezTo>
                <a:cubicBezTo>
                  <a:pt x="36823435" y="21983468"/>
                  <a:pt x="36745319" y="21968776"/>
                  <a:pt x="36755307" y="21908840"/>
                </a:cubicBezTo>
                <a:cubicBezTo>
                  <a:pt x="36792711" y="21833800"/>
                  <a:pt x="36968227" y="21687324"/>
                  <a:pt x="37053255" y="21557516"/>
                </a:cubicBezTo>
                <a:cubicBezTo>
                  <a:pt x="37087231" y="21488984"/>
                  <a:pt x="36903003" y="21550548"/>
                  <a:pt x="36923447" y="21476208"/>
                </a:cubicBezTo>
                <a:cubicBezTo>
                  <a:pt x="36943891" y="21401864"/>
                  <a:pt x="37094143" y="21226696"/>
                  <a:pt x="37175919" y="21111468"/>
                </a:cubicBezTo>
                <a:cubicBezTo>
                  <a:pt x="37227667" y="21015868"/>
                  <a:pt x="37250843" y="20915508"/>
                  <a:pt x="37309735" y="20810384"/>
                </a:cubicBezTo>
                <a:cubicBezTo>
                  <a:pt x="37354339" y="20763688"/>
                  <a:pt x="37398943" y="20736044"/>
                  <a:pt x="37443547" y="20698872"/>
                </a:cubicBezTo>
                <a:cubicBezTo>
                  <a:pt x="37493671" y="20652412"/>
                  <a:pt x="37970035" y="19951104"/>
                  <a:pt x="38001107" y="19873684"/>
                </a:cubicBezTo>
                <a:cubicBezTo>
                  <a:pt x="38032643" y="19800676"/>
                  <a:pt x="38011795" y="19739576"/>
                  <a:pt x="38045715" y="19661808"/>
                </a:cubicBezTo>
                <a:cubicBezTo>
                  <a:pt x="38086603" y="19593392"/>
                  <a:pt x="38137015" y="19582124"/>
                  <a:pt x="38168379" y="19527996"/>
                </a:cubicBezTo>
                <a:cubicBezTo>
                  <a:pt x="38194859" y="19467188"/>
                  <a:pt x="38166579" y="19406376"/>
                  <a:pt x="38190679" y="19338424"/>
                </a:cubicBezTo>
                <a:cubicBezTo>
                  <a:pt x="38240339" y="19275816"/>
                  <a:pt x="38301903" y="19244164"/>
                  <a:pt x="38346795" y="19193460"/>
                </a:cubicBezTo>
                <a:cubicBezTo>
                  <a:pt x="38373571" y="19147516"/>
                  <a:pt x="38362247" y="19103960"/>
                  <a:pt x="38391403" y="19048492"/>
                </a:cubicBezTo>
                <a:cubicBezTo>
                  <a:pt x="38439723" y="18987220"/>
                  <a:pt x="38495191" y="18964048"/>
                  <a:pt x="38536367" y="18914680"/>
                </a:cubicBezTo>
                <a:cubicBezTo>
                  <a:pt x="38565235" y="18866068"/>
                  <a:pt x="38541711" y="18807928"/>
                  <a:pt x="38558671" y="18747408"/>
                </a:cubicBezTo>
                <a:cubicBezTo>
                  <a:pt x="38583971" y="18688768"/>
                  <a:pt x="38647375" y="18663468"/>
                  <a:pt x="38677443" y="18614352"/>
                </a:cubicBezTo>
                <a:cubicBezTo>
                  <a:pt x="38689059" y="18547444"/>
                  <a:pt x="38684003" y="18485300"/>
                  <a:pt x="38702763" y="18401724"/>
                </a:cubicBezTo>
                <a:cubicBezTo>
                  <a:pt x="38735171" y="18349308"/>
                  <a:pt x="38766987" y="18302844"/>
                  <a:pt x="38799991" y="18257868"/>
                </a:cubicBezTo>
                <a:lnTo>
                  <a:pt x="38823039" y="18228068"/>
                </a:lnTo>
                <a:lnTo>
                  <a:pt x="38908075" y="18083660"/>
                </a:lnTo>
                <a:cubicBezTo>
                  <a:pt x="38915219" y="18040268"/>
                  <a:pt x="38900931" y="18006400"/>
                  <a:pt x="38908075" y="17960628"/>
                </a:cubicBezTo>
                <a:cubicBezTo>
                  <a:pt x="38948291" y="17771980"/>
                  <a:pt x="39083759" y="17595240"/>
                  <a:pt x="39078731" y="17366108"/>
                </a:cubicBezTo>
                <a:cubicBezTo>
                  <a:pt x="39061003" y="17233288"/>
                  <a:pt x="39017083" y="17169524"/>
                  <a:pt x="38932683" y="17072420"/>
                </a:cubicBezTo>
                <a:cubicBezTo>
                  <a:pt x="38872355" y="17004688"/>
                  <a:pt x="38773931" y="16929812"/>
                  <a:pt x="38739803" y="16857316"/>
                </a:cubicBezTo>
                <a:cubicBezTo>
                  <a:pt x="38718371" y="16815508"/>
                  <a:pt x="38742183" y="16754655"/>
                  <a:pt x="38730275" y="16703327"/>
                </a:cubicBezTo>
                <a:cubicBezTo>
                  <a:pt x="38713871" y="16651203"/>
                  <a:pt x="38630791" y="16606223"/>
                  <a:pt x="38631059" y="16539815"/>
                </a:cubicBezTo>
                <a:cubicBezTo>
                  <a:pt x="38612803" y="16398790"/>
                  <a:pt x="38663603" y="16272055"/>
                  <a:pt x="38652491" y="16119126"/>
                </a:cubicBezTo>
                <a:cubicBezTo>
                  <a:pt x="38646931" y="16003239"/>
                  <a:pt x="38560411" y="15961170"/>
                  <a:pt x="38550095" y="15857189"/>
                </a:cubicBezTo>
                <a:cubicBezTo>
                  <a:pt x="38532895" y="15739185"/>
                  <a:pt x="38579995" y="15649755"/>
                  <a:pt x="38558035" y="15522226"/>
                </a:cubicBezTo>
                <a:cubicBezTo>
                  <a:pt x="38531311" y="15423272"/>
                  <a:pt x="38468867" y="15407661"/>
                  <a:pt x="38449291" y="15320614"/>
                </a:cubicBezTo>
                <a:cubicBezTo>
                  <a:pt x="38430239" y="15255262"/>
                  <a:pt x="38446907" y="15206577"/>
                  <a:pt x="38425475" y="15141226"/>
                </a:cubicBezTo>
                <a:cubicBezTo>
                  <a:pt x="38400603" y="15073757"/>
                  <a:pt x="38280483" y="15011051"/>
                  <a:pt x="38286571" y="14960251"/>
                </a:cubicBezTo>
                <a:cubicBezTo>
                  <a:pt x="38294507" y="14919505"/>
                  <a:pt x="38326259" y="14924003"/>
                  <a:pt x="38341339" y="14888020"/>
                </a:cubicBezTo>
                <a:cubicBezTo>
                  <a:pt x="38344515" y="14841454"/>
                  <a:pt x="38295299" y="14799649"/>
                  <a:pt x="38288951" y="14738795"/>
                </a:cubicBezTo>
                <a:cubicBezTo>
                  <a:pt x="38281279" y="14699371"/>
                  <a:pt x="38299799" y="14636137"/>
                  <a:pt x="38325463" y="14582426"/>
                </a:cubicBezTo>
                <a:cubicBezTo>
                  <a:pt x="38375467" y="14487440"/>
                  <a:pt x="38530251" y="14401980"/>
                  <a:pt x="38520727" y="14295088"/>
                </a:cubicBezTo>
                <a:cubicBezTo>
                  <a:pt x="38489507" y="14243230"/>
                  <a:pt x="38401135" y="14322340"/>
                  <a:pt x="38374675" y="14277626"/>
                </a:cubicBezTo>
                <a:cubicBezTo>
                  <a:pt x="38344515" y="14205395"/>
                  <a:pt x="38376263" y="14145070"/>
                  <a:pt x="38388963" y="14077601"/>
                </a:cubicBezTo>
                <a:lnTo>
                  <a:pt x="38438175" y="13948219"/>
                </a:lnTo>
                <a:cubicBezTo>
                  <a:pt x="38468339" y="13846355"/>
                  <a:pt x="38450875" y="13775447"/>
                  <a:pt x="38478659" y="13664058"/>
                </a:cubicBezTo>
                <a:cubicBezTo>
                  <a:pt x="38521519" y="13591826"/>
                  <a:pt x="38592959" y="13607701"/>
                  <a:pt x="38633439" y="13544995"/>
                </a:cubicBezTo>
                <a:cubicBezTo>
                  <a:pt x="38649579" y="13480702"/>
                  <a:pt x="38601423" y="13402119"/>
                  <a:pt x="38641375" y="13337827"/>
                </a:cubicBezTo>
                <a:cubicBezTo>
                  <a:pt x="38685031" y="13279882"/>
                  <a:pt x="38764407" y="13262420"/>
                  <a:pt x="38793775" y="13185427"/>
                </a:cubicBezTo>
                <a:cubicBezTo>
                  <a:pt x="38819175" y="13114517"/>
                  <a:pt x="38758851" y="13005509"/>
                  <a:pt x="38729483" y="12906026"/>
                </a:cubicBezTo>
                <a:cubicBezTo>
                  <a:pt x="38697203" y="12784318"/>
                  <a:pt x="38748267" y="12707853"/>
                  <a:pt x="38723131" y="12593288"/>
                </a:cubicBezTo>
                <a:cubicBezTo>
                  <a:pt x="38709639" y="12533492"/>
                  <a:pt x="38610419" y="12492746"/>
                  <a:pt x="38615975" y="12423426"/>
                </a:cubicBezTo>
                <a:lnTo>
                  <a:pt x="38619287" y="12416647"/>
                </a:lnTo>
                <a:lnTo>
                  <a:pt x="38612455" y="12354855"/>
                </a:lnTo>
                <a:cubicBezTo>
                  <a:pt x="38607919" y="12272486"/>
                  <a:pt x="38608067" y="12174379"/>
                  <a:pt x="38558655" y="12161996"/>
                </a:cubicBezTo>
                <a:cubicBezTo>
                  <a:pt x="38522459" y="12163267"/>
                  <a:pt x="38500551" y="12178823"/>
                  <a:pt x="38471499" y="12187237"/>
                </a:cubicBezTo>
                <a:cubicBezTo>
                  <a:pt x="38431335" y="12186126"/>
                  <a:pt x="38410223" y="12149296"/>
                  <a:pt x="38377203" y="12152947"/>
                </a:cubicBezTo>
                <a:cubicBezTo>
                  <a:pt x="38353075" y="12204065"/>
                  <a:pt x="38355139" y="12250420"/>
                  <a:pt x="38361963" y="12320587"/>
                </a:cubicBezTo>
                <a:cubicBezTo>
                  <a:pt x="38361963" y="12353766"/>
                  <a:pt x="38395299" y="12379801"/>
                  <a:pt x="38361963" y="12420124"/>
                </a:cubicBezTo>
                <a:cubicBezTo>
                  <a:pt x="38306559" y="12430759"/>
                  <a:pt x="38260679" y="12396152"/>
                  <a:pt x="38217183" y="12366307"/>
                </a:cubicBezTo>
                <a:cubicBezTo>
                  <a:pt x="38184799" y="12335510"/>
                  <a:pt x="38178607" y="12299949"/>
                  <a:pt x="38141459" y="12273916"/>
                </a:cubicBezTo>
                <a:cubicBezTo>
                  <a:pt x="38066847" y="12234547"/>
                  <a:pt x="37949371" y="12264230"/>
                  <a:pt x="37910479" y="12220099"/>
                </a:cubicBezTo>
                <a:cubicBezTo>
                  <a:pt x="37886031" y="12156280"/>
                  <a:pt x="37913971" y="12099607"/>
                  <a:pt x="37889523" y="12031028"/>
                </a:cubicBezTo>
                <a:cubicBezTo>
                  <a:pt x="37853011" y="11988324"/>
                  <a:pt x="37759347" y="11902771"/>
                  <a:pt x="37737123" y="11924347"/>
                </a:cubicBezTo>
                <a:cubicBezTo>
                  <a:pt x="37714739" y="11937048"/>
                  <a:pt x="37747127" y="11999754"/>
                  <a:pt x="37727123" y="12026740"/>
                </a:cubicBezTo>
                <a:cubicBezTo>
                  <a:pt x="37661243" y="11988006"/>
                  <a:pt x="37652511" y="11887517"/>
                  <a:pt x="37615203" y="11817825"/>
                </a:cubicBezTo>
                <a:cubicBezTo>
                  <a:pt x="37574403" y="11742262"/>
                  <a:pt x="37538371" y="11664315"/>
                  <a:pt x="37492807" y="11591130"/>
                </a:cubicBezTo>
                <a:cubicBezTo>
                  <a:pt x="37448039" y="11543346"/>
                  <a:pt x="37405655" y="11538426"/>
                  <a:pt x="37370411" y="11471592"/>
                </a:cubicBezTo>
                <a:cubicBezTo>
                  <a:pt x="37351203" y="11435398"/>
                  <a:pt x="37346283" y="11389676"/>
                  <a:pt x="37343743" y="11365388"/>
                </a:cubicBezTo>
                <a:cubicBezTo>
                  <a:pt x="37322627" y="11336815"/>
                  <a:pt x="37306275" y="11324907"/>
                  <a:pt x="37285163" y="11324907"/>
                </a:cubicBezTo>
                <a:cubicBezTo>
                  <a:pt x="37233251" y="11324430"/>
                  <a:pt x="37198007" y="11369197"/>
                  <a:pt x="37153239" y="11361579"/>
                </a:cubicBezTo>
                <a:cubicBezTo>
                  <a:pt x="37094979" y="11347927"/>
                  <a:pt x="37070055" y="11293791"/>
                  <a:pt x="37028463" y="11265852"/>
                </a:cubicBezTo>
                <a:cubicBezTo>
                  <a:pt x="37014971" y="11252992"/>
                  <a:pt x="37003859" y="11259185"/>
                  <a:pt x="36990363" y="11246325"/>
                </a:cubicBezTo>
                <a:cubicBezTo>
                  <a:pt x="36957819" y="11246325"/>
                  <a:pt x="36952599" y="11289071"/>
                  <a:pt x="36921307" y="11282045"/>
                </a:cubicBezTo>
                <a:cubicBezTo>
                  <a:pt x="36812507" y="11257612"/>
                  <a:pt x="36556499" y="11075670"/>
                  <a:pt x="36452679" y="10974864"/>
                </a:cubicBezTo>
                <a:cubicBezTo>
                  <a:pt x="36429499" y="10939937"/>
                  <a:pt x="36477759" y="10895489"/>
                  <a:pt x="36459343" y="10853420"/>
                </a:cubicBezTo>
                <a:cubicBezTo>
                  <a:pt x="36424103" y="10846435"/>
                  <a:pt x="36396003" y="10884694"/>
                  <a:pt x="36365523" y="10872946"/>
                </a:cubicBezTo>
                <a:cubicBezTo>
                  <a:pt x="36332823" y="10857387"/>
                  <a:pt x="36340599" y="10810876"/>
                  <a:pt x="36281703" y="10811987"/>
                </a:cubicBezTo>
                <a:cubicBezTo>
                  <a:pt x="36252335" y="10845165"/>
                  <a:pt x="36261067" y="10885488"/>
                  <a:pt x="36243603" y="10918668"/>
                </a:cubicBezTo>
                <a:cubicBezTo>
                  <a:pt x="36218043" y="10951210"/>
                  <a:pt x="36194867" y="10971847"/>
                  <a:pt x="36159783" y="10987722"/>
                </a:cubicBezTo>
                <a:cubicBezTo>
                  <a:pt x="36108823" y="10995183"/>
                  <a:pt x="36055487" y="10985977"/>
                  <a:pt x="36006907" y="10960101"/>
                </a:cubicBezTo>
                <a:cubicBezTo>
                  <a:pt x="35948327" y="10931367"/>
                  <a:pt x="35904039" y="10866914"/>
                  <a:pt x="35845459" y="10842943"/>
                </a:cubicBezTo>
                <a:cubicBezTo>
                  <a:pt x="35797199" y="10818972"/>
                  <a:pt x="35751319" y="10849768"/>
                  <a:pt x="35703059" y="10828179"/>
                </a:cubicBezTo>
                <a:cubicBezTo>
                  <a:pt x="35668135" y="10804845"/>
                  <a:pt x="35659403" y="10767218"/>
                  <a:pt x="35624479" y="10746262"/>
                </a:cubicBezTo>
                <a:cubicBezTo>
                  <a:pt x="35572727" y="10723086"/>
                  <a:pt x="35544787" y="10754678"/>
                  <a:pt x="35507323" y="10731501"/>
                </a:cubicBezTo>
                <a:cubicBezTo>
                  <a:pt x="35465571" y="10702131"/>
                  <a:pt x="35471443" y="10670382"/>
                  <a:pt x="35429691" y="10629106"/>
                </a:cubicBezTo>
                <a:cubicBezTo>
                  <a:pt x="35378735" y="10606405"/>
                  <a:pt x="35356351" y="10609897"/>
                  <a:pt x="35312535" y="10589580"/>
                </a:cubicBezTo>
                <a:cubicBezTo>
                  <a:pt x="35241891" y="10554016"/>
                  <a:pt x="35171247" y="10504171"/>
                  <a:pt x="35100603" y="10461467"/>
                </a:cubicBezTo>
                <a:cubicBezTo>
                  <a:pt x="35024403" y="10408126"/>
                  <a:pt x="34933915" y="10357168"/>
                  <a:pt x="34872003" y="10301447"/>
                </a:cubicBezTo>
                <a:cubicBezTo>
                  <a:pt x="34842795" y="10266837"/>
                  <a:pt x="34835015" y="10229850"/>
                  <a:pt x="34834379" y="10190482"/>
                </a:cubicBezTo>
                <a:cubicBezTo>
                  <a:pt x="34832475" y="10132059"/>
                  <a:pt x="34859143" y="10092691"/>
                  <a:pt x="34852475" y="10027126"/>
                </a:cubicBezTo>
                <a:cubicBezTo>
                  <a:pt x="34804375" y="9942672"/>
                  <a:pt x="34713411" y="9836787"/>
                  <a:pt x="34620067" y="9742805"/>
                </a:cubicBezTo>
                <a:cubicBezTo>
                  <a:pt x="34578239" y="9701293"/>
                  <a:pt x="34535811" y="9666327"/>
                  <a:pt x="34493683" y="9632853"/>
                </a:cubicBezTo>
                <a:lnTo>
                  <a:pt x="34418287" y="9557306"/>
                </a:lnTo>
                <a:lnTo>
                  <a:pt x="34361939" y="9512776"/>
                </a:lnTo>
                <a:cubicBezTo>
                  <a:pt x="34361779" y="9497854"/>
                  <a:pt x="34361623" y="9482930"/>
                  <a:pt x="34361463" y="9468009"/>
                </a:cubicBezTo>
                <a:cubicBezTo>
                  <a:pt x="34331303" y="9437847"/>
                  <a:pt x="34310663" y="9405305"/>
                  <a:pt x="34270975" y="9377522"/>
                </a:cubicBezTo>
                <a:cubicBezTo>
                  <a:pt x="34209063" y="9341009"/>
                  <a:pt x="34151915" y="9359266"/>
                  <a:pt x="34099527" y="9325136"/>
                </a:cubicBezTo>
                <a:cubicBezTo>
                  <a:pt x="34074127" y="9291798"/>
                  <a:pt x="34096351" y="9258459"/>
                  <a:pt x="34094763" y="9225122"/>
                </a:cubicBezTo>
                <a:cubicBezTo>
                  <a:pt x="34086827" y="9193371"/>
                  <a:pt x="34088415" y="9168766"/>
                  <a:pt x="34070951" y="9129871"/>
                </a:cubicBezTo>
                <a:cubicBezTo>
                  <a:pt x="34025707" y="9108441"/>
                  <a:pt x="33994751" y="9117968"/>
                  <a:pt x="33956651" y="9101297"/>
                </a:cubicBezTo>
                <a:cubicBezTo>
                  <a:pt x="33920139" y="9066373"/>
                  <a:pt x="33936015" y="9021923"/>
                  <a:pt x="33904263" y="8982236"/>
                </a:cubicBezTo>
                <a:cubicBezTo>
                  <a:pt x="33852671" y="8953657"/>
                  <a:pt x="33820127" y="8984615"/>
                  <a:pt x="33778059" y="8960803"/>
                </a:cubicBezTo>
                <a:cubicBezTo>
                  <a:pt x="33647087" y="8843330"/>
                  <a:pt x="33513739" y="8668704"/>
                  <a:pt x="33401819" y="8510748"/>
                </a:cubicBezTo>
                <a:cubicBezTo>
                  <a:pt x="33367687" y="8456772"/>
                  <a:pt x="33319271" y="8414706"/>
                  <a:pt x="33266087" y="8425021"/>
                </a:cubicBezTo>
                <a:cubicBezTo>
                  <a:pt x="33251803" y="8430578"/>
                  <a:pt x="33247039" y="8440899"/>
                  <a:pt x="33237515" y="8448835"/>
                </a:cubicBezTo>
                <a:cubicBezTo>
                  <a:pt x="33216875" y="8500430"/>
                  <a:pt x="33231959" y="8528210"/>
                  <a:pt x="33247039" y="8567898"/>
                </a:cubicBezTo>
                <a:cubicBezTo>
                  <a:pt x="33291487" y="8638539"/>
                  <a:pt x="33388327" y="8735379"/>
                  <a:pt x="33480403" y="8815547"/>
                </a:cubicBezTo>
                <a:cubicBezTo>
                  <a:pt x="33545487" y="8873489"/>
                  <a:pt x="33586763" y="8921911"/>
                  <a:pt x="33639947" y="8975091"/>
                </a:cubicBezTo>
                <a:cubicBezTo>
                  <a:pt x="33682015" y="9023510"/>
                  <a:pt x="33669315" y="9083834"/>
                  <a:pt x="33728051" y="9129871"/>
                </a:cubicBezTo>
                <a:cubicBezTo>
                  <a:pt x="33769327" y="9156860"/>
                  <a:pt x="33812983" y="9167179"/>
                  <a:pt x="33851875" y="9210836"/>
                </a:cubicBezTo>
                <a:cubicBezTo>
                  <a:pt x="33878071" y="9255286"/>
                  <a:pt x="33875687" y="9294972"/>
                  <a:pt x="33899499" y="9341804"/>
                </a:cubicBezTo>
                <a:cubicBezTo>
                  <a:pt x="33925695" y="9398159"/>
                  <a:pt x="33985227" y="9402130"/>
                  <a:pt x="34013799" y="9425148"/>
                </a:cubicBezTo>
                <a:cubicBezTo>
                  <a:pt x="34029675" y="9438644"/>
                  <a:pt x="34036027" y="9447373"/>
                  <a:pt x="34044759" y="9463247"/>
                </a:cubicBezTo>
                <a:cubicBezTo>
                  <a:pt x="34057455" y="9505314"/>
                  <a:pt x="34055871" y="9542624"/>
                  <a:pt x="34061427" y="9582310"/>
                </a:cubicBezTo>
                <a:cubicBezTo>
                  <a:pt x="34097939" y="9591834"/>
                  <a:pt x="34134451" y="9601359"/>
                  <a:pt x="34170963" y="9625171"/>
                </a:cubicBezTo>
                <a:cubicBezTo>
                  <a:pt x="34193983" y="9646604"/>
                  <a:pt x="34202715" y="9672797"/>
                  <a:pt x="34218587" y="9696610"/>
                </a:cubicBezTo>
                <a:cubicBezTo>
                  <a:pt x="34236843" y="9737091"/>
                  <a:pt x="34278915" y="9741853"/>
                  <a:pt x="34294787" y="9796622"/>
                </a:cubicBezTo>
                <a:cubicBezTo>
                  <a:pt x="34278119" y="9833930"/>
                  <a:pt x="34263831" y="9909336"/>
                  <a:pt x="34209063" y="9887112"/>
                </a:cubicBezTo>
                <a:cubicBezTo>
                  <a:pt x="34188427" y="9867266"/>
                  <a:pt x="34191599" y="9859328"/>
                  <a:pt x="34190015" y="9834723"/>
                </a:cubicBezTo>
                <a:cubicBezTo>
                  <a:pt x="34182871" y="9795829"/>
                  <a:pt x="34187631" y="9756934"/>
                  <a:pt x="34168583" y="9718041"/>
                </a:cubicBezTo>
                <a:cubicBezTo>
                  <a:pt x="34122543" y="9668830"/>
                  <a:pt x="34057459" y="9631523"/>
                  <a:pt x="34004275" y="9594215"/>
                </a:cubicBezTo>
                <a:cubicBezTo>
                  <a:pt x="33937599" y="9550560"/>
                  <a:pt x="33861403" y="9554528"/>
                  <a:pt x="33818539" y="9484680"/>
                </a:cubicBezTo>
                <a:cubicBezTo>
                  <a:pt x="33790759" y="9424354"/>
                  <a:pt x="33815363" y="9375935"/>
                  <a:pt x="33797107" y="9317991"/>
                </a:cubicBezTo>
                <a:cubicBezTo>
                  <a:pt x="33778059" y="9275127"/>
                  <a:pt x="33768531" y="9263221"/>
                  <a:pt x="33728051" y="9241791"/>
                </a:cubicBezTo>
                <a:cubicBezTo>
                  <a:pt x="33668519" y="9219566"/>
                  <a:pt x="33642327" y="9237822"/>
                  <a:pt x="33585175" y="9217979"/>
                </a:cubicBezTo>
                <a:cubicBezTo>
                  <a:pt x="33529615" y="9198928"/>
                  <a:pt x="33466907" y="9139398"/>
                  <a:pt x="33430395" y="9096534"/>
                </a:cubicBezTo>
                <a:cubicBezTo>
                  <a:pt x="33421663" y="9077483"/>
                  <a:pt x="33412931" y="9065577"/>
                  <a:pt x="33418487" y="9039384"/>
                </a:cubicBezTo>
                <a:cubicBezTo>
                  <a:pt x="33428011" y="9003667"/>
                  <a:pt x="33456587" y="8996521"/>
                  <a:pt x="33461351" y="8960803"/>
                </a:cubicBezTo>
                <a:cubicBezTo>
                  <a:pt x="33447063" y="8889366"/>
                  <a:pt x="33401819" y="8891746"/>
                  <a:pt x="33356575" y="8844121"/>
                </a:cubicBezTo>
                <a:cubicBezTo>
                  <a:pt x="33285139" y="8783001"/>
                  <a:pt x="33194651" y="8736172"/>
                  <a:pt x="33137503" y="8665528"/>
                </a:cubicBezTo>
                <a:cubicBezTo>
                  <a:pt x="33097815" y="8601234"/>
                  <a:pt x="33072415" y="8532178"/>
                  <a:pt x="33039871" y="8465502"/>
                </a:cubicBezTo>
                <a:cubicBezTo>
                  <a:pt x="32986687" y="8379778"/>
                  <a:pt x="32954939" y="8351206"/>
                  <a:pt x="32889851" y="8279765"/>
                </a:cubicBezTo>
                <a:cubicBezTo>
                  <a:pt x="32823175" y="8209123"/>
                  <a:pt x="32763647" y="8155148"/>
                  <a:pt x="32680303" y="8103552"/>
                </a:cubicBezTo>
                <a:cubicBezTo>
                  <a:pt x="32592991" y="8048784"/>
                  <a:pt x="32505679" y="8065457"/>
                  <a:pt x="32430271" y="8032118"/>
                </a:cubicBezTo>
                <a:cubicBezTo>
                  <a:pt x="32403683" y="8016243"/>
                  <a:pt x="32381259" y="8002154"/>
                  <a:pt x="32362703" y="7986279"/>
                </a:cubicBezTo>
                <a:lnTo>
                  <a:pt x="32354719" y="7976097"/>
                </a:lnTo>
                <a:lnTo>
                  <a:pt x="32342167" y="7977346"/>
                </a:lnTo>
                <a:lnTo>
                  <a:pt x="32180239" y="7777171"/>
                </a:lnTo>
                <a:lnTo>
                  <a:pt x="31970691" y="7519996"/>
                </a:lnTo>
                <a:cubicBezTo>
                  <a:pt x="31926243" y="7456494"/>
                  <a:pt x="31896079" y="7395375"/>
                  <a:pt x="31837343" y="7329493"/>
                </a:cubicBezTo>
                <a:cubicBezTo>
                  <a:pt x="31770667" y="7275519"/>
                  <a:pt x="31687323" y="7247738"/>
                  <a:pt x="31637315" y="7167569"/>
                </a:cubicBezTo>
                <a:cubicBezTo>
                  <a:pt x="31615883" y="7109625"/>
                  <a:pt x="31627791" y="7049302"/>
                  <a:pt x="31608743" y="6986593"/>
                </a:cubicBezTo>
                <a:cubicBezTo>
                  <a:pt x="31576991" y="6915156"/>
                  <a:pt x="31526191" y="6879439"/>
                  <a:pt x="31499203" y="6822286"/>
                </a:cubicBezTo>
                <a:cubicBezTo>
                  <a:pt x="31456343" y="6704020"/>
                  <a:pt x="31432527" y="6576225"/>
                  <a:pt x="31399191" y="6453194"/>
                </a:cubicBezTo>
                <a:cubicBezTo>
                  <a:pt x="31375379" y="6355564"/>
                  <a:pt x="31337279" y="6281743"/>
                  <a:pt x="31327755" y="6160300"/>
                </a:cubicBezTo>
                <a:cubicBezTo>
                  <a:pt x="31310291" y="6137281"/>
                  <a:pt x="31292827" y="6133313"/>
                  <a:pt x="31275367" y="6119820"/>
                </a:cubicBezTo>
                <a:cubicBezTo>
                  <a:pt x="31217423" y="6051557"/>
                  <a:pt x="31090423" y="5959478"/>
                  <a:pt x="31101535" y="5915032"/>
                </a:cubicBezTo>
                <a:cubicBezTo>
                  <a:pt x="31118999" y="5870582"/>
                  <a:pt x="31179323" y="5892806"/>
                  <a:pt x="31218215" y="5881694"/>
                </a:cubicBezTo>
                <a:cubicBezTo>
                  <a:pt x="31250759" y="5883281"/>
                  <a:pt x="31276159" y="5884871"/>
                  <a:pt x="31294415" y="5910272"/>
                </a:cubicBezTo>
                <a:cubicBezTo>
                  <a:pt x="31323783" y="5945196"/>
                  <a:pt x="31317435" y="5992025"/>
                  <a:pt x="31361091" y="6015044"/>
                </a:cubicBezTo>
                <a:cubicBezTo>
                  <a:pt x="31390459" y="6007899"/>
                  <a:pt x="31429355" y="5981707"/>
                  <a:pt x="31427767" y="5929317"/>
                </a:cubicBezTo>
                <a:cubicBezTo>
                  <a:pt x="31437291" y="5858674"/>
                  <a:pt x="31368235" y="5883281"/>
                  <a:pt x="31342043" y="5853118"/>
                </a:cubicBezTo>
                <a:cubicBezTo>
                  <a:pt x="31313467" y="5813430"/>
                  <a:pt x="31339659" y="5764218"/>
                  <a:pt x="31313467" y="5719769"/>
                </a:cubicBezTo>
                <a:cubicBezTo>
                  <a:pt x="31275367" y="5664208"/>
                  <a:pt x="31172971" y="5727704"/>
                  <a:pt x="31127727" y="5703101"/>
                </a:cubicBezTo>
                <a:cubicBezTo>
                  <a:pt x="31102327" y="5680083"/>
                  <a:pt x="31122175" y="5618962"/>
                  <a:pt x="31094391" y="5595943"/>
                </a:cubicBezTo>
                <a:cubicBezTo>
                  <a:pt x="31065023" y="5596737"/>
                  <a:pt x="31064227" y="5630870"/>
                  <a:pt x="31027715" y="5634045"/>
                </a:cubicBezTo>
                <a:cubicBezTo>
                  <a:pt x="30995175" y="5617376"/>
                  <a:pt x="31005491" y="5593564"/>
                  <a:pt x="30980091" y="5576892"/>
                </a:cubicBezTo>
                <a:cubicBezTo>
                  <a:pt x="30948343" y="5557050"/>
                  <a:pt x="30918971" y="5582448"/>
                  <a:pt x="30884843" y="5567368"/>
                </a:cubicBezTo>
                <a:cubicBezTo>
                  <a:pt x="30858647" y="5531649"/>
                  <a:pt x="30875315" y="5469737"/>
                  <a:pt x="30827691" y="5453069"/>
                </a:cubicBezTo>
                <a:cubicBezTo>
                  <a:pt x="30793559" y="5469737"/>
                  <a:pt x="30797531" y="5503075"/>
                  <a:pt x="30768159" y="5517362"/>
                </a:cubicBezTo>
                <a:cubicBezTo>
                  <a:pt x="30734031" y="5527681"/>
                  <a:pt x="30647511" y="5507042"/>
                  <a:pt x="30599091" y="5481645"/>
                </a:cubicBezTo>
                <a:cubicBezTo>
                  <a:pt x="30523687" y="5410999"/>
                  <a:pt x="30576867" y="5245107"/>
                  <a:pt x="30522891" y="5233993"/>
                </a:cubicBezTo>
                <a:cubicBezTo>
                  <a:pt x="30486379" y="5236376"/>
                  <a:pt x="30478443" y="5253044"/>
                  <a:pt x="30456215" y="5262571"/>
                </a:cubicBezTo>
                <a:cubicBezTo>
                  <a:pt x="30429227" y="5255426"/>
                  <a:pt x="30407003" y="5241137"/>
                  <a:pt x="30375255" y="5212563"/>
                </a:cubicBezTo>
                <a:cubicBezTo>
                  <a:pt x="30326835" y="5151445"/>
                  <a:pt x="30330803" y="5116521"/>
                  <a:pt x="30282387" y="5057781"/>
                </a:cubicBezTo>
                <a:cubicBezTo>
                  <a:pt x="30237143" y="5048256"/>
                  <a:pt x="30208567" y="5057781"/>
                  <a:pt x="30170467" y="5043494"/>
                </a:cubicBezTo>
                <a:cubicBezTo>
                  <a:pt x="30134747" y="5016505"/>
                  <a:pt x="30163323" y="4960943"/>
                  <a:pt x="30113315" y="4948244"/>
                </a:cubicBezTo>
                <a:cubicBezTo>
                  <a:pt x="30072043" y="4948244"/>
                  <a:pt x="30030767" y="4960149"/>
                  <a:pt x="29989491" y="4948244"/>
                </a:cubicBezTo>
                <a:cubicBezTo>
                  <a:pt x="29918055" y="4902205"/>
                  <a:pt x="29875191" y="4846643"/>
                  <a:pt x="29818043" y="4795843"/>
                </a:cubicBezTo>
                <a:cubicBezTo>
                  <a:pt x="29779943" y="4745041"/>
                  <a:pt x="29763275" y="4694241"/>
                  <a:pt x="29703743" y="4643441"/>
                </a:cubicBezTo>
                <a:cubicBezTo>
                  <a:pt x="29664055" y="4624397"/>
                  <a:pt x="29631511" y="4633917"/>
                  <a:pt x="29598967" y="4614869"/>
                </a:cubicBezTo>
                <a:cubicBezTo>
                  <a:pt x="29581503" y="4589469"/>
                  <a:pt x="29592615" y="4564069"/>
                  <a:pt x="29589443" y="4538669"/>
                </a:cubicBezTo>
                <a:cubicBezTo>
                  <a:pt x="29570391" y="4538669"/>
                  <a:pt x="29551343" y="4545810"/>
                  <a:pt x="29532291" y="4538669"/>
                </a:cubicBezTo>
                <a:cubicBezTo>
                  <a:pt x="29514035" y="4517239"/>
                  <a:pt x="29519591" y="4500566"/>
                  <a:pt x="29513243" y="4481520"/>
                </a:cubicBezTo>
                <a:cubicBezTo>
                  <a:pt x="29471171" y="4424369"/>
                  <a:pt x="29400527" y="4391031"/>
                  <a:pt x="29344171" y="4345787"/>
                </a:cubicBezTo>
                <a:cubicBezTo>
                  <a:pt x="29301311" y="4318801"/>
                  <a:pt x="29244159" y="4277526"/>
                  <a:pt x="29208443" y="4291020"/>
                </a:cubicBezTo>
                <a:cubicBezTo>
                  <a:pt x="29210027" y="4345784"/>
                  <a:pt x="29278291" y="4383889"/>
                  <a:pt x="29270355" y="4412464"/>
                </a:cubicBezTo>
                <a:cubicBezTo>
                  <a:pt x="29228287" y="4433895"/>
                  <a:pt x="29179071" y="4376746"/>
                  <a:pt x="29141767" y="4376746"/>
                </a:cubicBezTo>
                <a:cubicBezTo>
                  <a:pt x="29124303" y="4414052"/>
                  <a:pt x="29194947" y="4465645"/>
                  <a:pt x="29182247" y="4488661"/>
                </a:cubicBezTo>
                <a:lnTo>
                  <a:pt x="29151291" y="4471992"/>
                </a:lnTo>
                <a:lnTo>
                  <a:pt x="29027467" y="4395795"/>
                </a:lnTo>
                <a:cubicBezTo>
                  <a:pt x="28967143" y="4379919"/>
                  <a:pt x="28892527" y="4392620"/>
                  <a:pt x="28846491" y="4348167"/>
                </a:cubicBezTo>
                <a:cubicBezTo>
                  <a:pt x="28821091" y="4294195"/>
                  <a:pt x="28864747" y="4166402"/>
                  <a:pt x="28827443" y="4157668"/>
                </a:cubicBezTo>
                <a:cubicBezTo>
                  <a:pt x="28780611" y="4154495"/>
                  <a:pt x="28776643" y="4246569"/>
                  <a:pt x="28751243" y="4291020"/>
                </a:cubicBezTo>
                <a:cubicBezTo>
                  <a:pt x="28730603" y="4318801"/>
                  <a:pt x="28712347" y="4332293"/>
                  <a:pt x="28675043" y="4345784"/>
                </a:cubicBezTo>
                <a:cubicBezTo>
                  <a:pt x="28625831" y="4335469"/>
                  <a:pt x="28609955" y="4296578"/>
                  <a:pt x="28541691" y="4281494"/>
                </a:cubicBezTo>
                <a:cubicBezTo>
                  <a:pt x="28475015" y="4267207"/>
                  <a:pt x="28408343" y="4291020"/>
                  <a:pt x="28341667" y="4295782"/>
                </a:cubicBezTo>
                <a:cubicBezTo>
                  <a:pt x="28289279" y="4298954"/>
                  <a:pt x="28236891" y="4306894"/>
                  <a:pt x="28184503" y="4300543"/>
                </a:cubicBezTo>
                <a:cubicBezTo>
                  <a:pt x="28118623" y="4264826"/>
                  <a:pt x="28095603" y="4188626"/>
                  <a:pt x="28053535" y="4155284"/>
                </a:cubicBezTo>
                <a:cubicBezTo>
                  <a:pt x="28005911" y="4147346"/>
                  <a:pt x="27972571" y="4163224"/>
                  <a:pt x="27932091" y="4167192"/>
                </a:cubicBezTo>
                <a:cubicBezTo>
                  <a:pt x="27909867" y="4171956"/>
                  <a:pt x="27887643" y="4164813"/>
                  <a:pt x="27865415" y="4181479"/>
                </a:cubicBezTo>
                <a:cubicBezTo>
                  <a:pt x="27852715" y="4240219"/>
                  <a:pt x="27899547" y="4279907"/>
                  <a:pt x="27901135" y="4333881"/>
                </a:cubicBezTo>
                <a:cubicBezTo>
                  <a:pt x="27860655" y="4357692"/>
                  <a:pt x="27839223" y="4343408"/>
                  <a:pt x="27808267" y="4348167"/>
                </a:cubicBezTo>
                <a:cubicBezTo>
                  <a:pt x="27761435" y="4410876"/>
                  <a:pt x="27757467" y="4564069"/>
                  <a:pt x="27689203" y="4557717"/>
                </a:cubicBezTo>
                <a:cubicBezTo>
                  <a:pt x="27672535" y="4519618"/>
                  <a:pt x="27693967" y="4491044"/>
                  <a:pt x="27684443" y="4452942"/>
                </a:cubicBezTo>
                <a:cubicBezTo>
                  <a:pt x="27662215" y="4431514"/>
                  <a:pt x="27623323" y="4455327"/>
                  <a:pt x="27617767" y="4431514"/>
                </a:cubicBezTo>
                <a:lnTo>
                  <a:pt x="27615411" y="4141574"/>
                </a:lnTo>
                <a:lnTo>
                  <a:pt x="27602523" y="4144333"/>
                </a:lnTo>
                <a:cubicBezTo>
                  <a:pt x="27562359" y="4160207"/>
                  <a:pt x="27531723" y="4395158"/>
                  <a:pt x="27503463" y="4449135"/>
                </a:cubicBezTo>
                <a:cubicBezTo>
                  <a:pt x="27472983" y="4468816"/>
                  <a:pt x="27421075" y="4457547"/>
                  <a:pt x="27412023" y="4479611"/>
                </a:cubicBezTo>
                <a:cubicBezTo>
                  <a:pt x="27400119" y="4529141"/>
                  <a:pt x="27492987" y="4564383"/>
                  <a:pt x="27497751" y="4606769"/>
                </a:cubicBezTo>
                <a:cubicBezTo>
                  <a:pt x="27486159" y="4657574"/>
                  <a:pt x="27455523" y="4710755"/>
                  <a:pt x="27424883" y="4754407"/>
                </a:cubicBezTo>
                <a:cubicBezTo>
                  <a:pt x="27379955" y="4771395"/>
                  <a:pt x="27351699" y="4764567"/>
                  <a:pt x="27328203" y="4776792"/>
                </a:cubicBezTo>
                <a:cubicBezTo>
                  <a:pt x="27291691" y="4802669"/>
                  <a:pt x="27226603" y="4919033"/>
                  <a:pt x="27175803" y="4990154"/>
                </a:cubicBezTo>
                <a:cubicBezTo>
                  <a:pt x="27116751" y="5055873"/>
                  <a:pt x="27052931" y="5116834"/>
                  <a:pt x="26970063" y="5173031"/>
                </a:cubicBezTo>
                <a:cubicBezTo>
                  <a:pt x="26904343" y="5208117"/>
                  <a:pt x="26710031" y="5278918"/>
                  <a:pt x="26680027" y="5249706"/>
                </a:cubicBezTo>
                <a:cubicBezTo>
                  <a:pt x="26682567" y="5206052"/>
                  <a:pt x="26756547" y="5136202"/>
                  <a:pt x="26794803" y="5104450"/>
                </a:cubicBezTo>
                <a:cubicBezTo>
                  <a:pt x="26830207" y="5092387"/>
                  <a:pt x="26860843" y="5111278"/>
                  <a:pt x="26893863" y="5096832"/>
                </a:cubicBezTo>
                <a:cubicBezTo>
                  <a:pt x="26954347" y="5060478"/>
                  <a:pt x="27000543" y="5024123"/>
                  <a:pt x="27037215" y="4963959"/>
                </a:cubicBezTo>
                <a:cubicBezTo>
                  <a:pt x="27046583" y="4932684"/>
                  <a:pt x="27046423" y="4901411"/>
                  <a:pt x="27065315" y="4870138"/>
                </a:cubicBezTo>
                <a:cubicBezTo>
                  <a:pt x="27094843" y="4850135"/>
                  <a:pt x="27133895" y="4894427"/>
                  <a:pt x="27168183" y="4852993"/>
                </a:cubicBezTo>
                <a:cubicBezTo>
                  <a:pt x="27169139" y="4810606"/>
                  <a:pt x="27120083" y="4808700"/>
                  <a:pt x="27099603" y="4761552"/>
                </a:cubicBezTo>
                <a:cubicBezTo>
                  <a:pt x="27100559" y="4721073"/>
                  <a:pt x="27137227" y="4692498"/>
                  <a:pt x="27145323" y="4647250"/>
                </a:cubicBezTo>
                <a:cubicBezTo>
                  <a:pt x="27124847" y="4619949"/>
                  <a:pt x="27113891" y="4618840"/>
                  <a:pt x="27076743" y="4605822"/>
                </a:cubicBezTo>
                <a:cubicBezTo>
                  <a:pt x="27036739" y="4599470"/>
                  <a:pt x="27011023" y="4590736"/>
                  <a:pt x="26985303" y="4593913"/>
                </a:cubicBezTo>
                <a:cubicBezTo>
                  <a:pt x="26965303" y="4596612"/>
                  <a:pt x="26954823" y="4589788"/>
                  <a:pt x="26939583" y="4609156"/>
                </a:cubicBezTo>
                <a:cubicBezTo>
                  <a:pt x="26939427" y="4637728"/>
                  <a:pt x="26963079" y="4659160"/>
                  <a:pt x="26953395" y="4687733"/>
                </a:cubicBezTo>
                <a:cubicBezTo>
                  <a:pt x="26907991" y="4694560"/>
                  <a:pt x="26850683" y="4589469"/>
                  <a:pt x="26810043" y="4593913"/>
                </a:cubicBezTo>
                <a:cubicBezTo>
                  <a:pt x="26779407" y="4610264"/>
                  <a:pt x="26760675" y="4679004"/>
                  <a:pt x="26710983" y="4692974"/>
                </a:cubicBezTo>
                <a:cubicBezTo>
                  <a:pt x="26654311" y="4671542"/>
                  <a:pt x="26640499" y="4626298"/>
                  <a:pt x="26619543" y="4578674"/>
                </a:cubicBezTo>
                <a:cubicBezTo>
                  <a:pt x="26591603" y="4496121"/>
                  <a:pt x="26577951" y="4354040"/>
                  <a:pt x="26535723" y="4331024"/>
                </a:cubicBezTo>
                <a:cubicBezTo>
                  <a:pt x="26491115" y="4338485"/>
                  <a:pt x="26492571" y="4481931"/>
                  <a:pt x="26451903" y="4517712"/>
                </a:cubicBezTo>
                <a:cubicBezTo>
                  <a:pt x="26408863" y="4555587"/>
                  <a:pt x="26304427" y="4484219"/>
                  <a:pt x="26300935" y="4440084"/>
                </a:cubicBezTo>
                <a:cubicBezTo>
                  <a:pt x="26318871" y="4403253"/>
                  <a:pt x="26353479" y="4416430"/>
                  <a:pt x="26383323" y="4403413"/>
                </a:cubicBezTo>
                <a:cubicBezTo>
                  <a:pt x="26359831" y="4359440"/>
                  <a:pt x="26329191" y="4358328"/>
                  <a:pt x="26284263" y="4350071"/>
                </a:cubicBezTo>
                <a:cubicBezTo>
                  <a:pt x="26241083" y="4344992"/>
                  <a:pt x="26197903" y="4351821"/>
                  <a:pt x="26154723" y="4334832"/>
                </a:cubicBezTo>
                <a:cubicBezTo>
                  <a:pt x="26122659" y="4304195"/>
                  <a:pt x="26107259" y="4275938"/>
                  <a:pt x="26101383" y="4233393"/>
                </a:cubicBezTo>
                <a:cubicBezTo>
                  <a:pt x="26094083" y="4203073"/>
                  <a:pt x="26084399" y="4191799"/>
                  <a:pt x="26100907" y="4144807"/>
                </a:cubicBezTo>
                <a:cubicBezTo>
                  <a:pt x="26142183" y="4105282"/>
                  <a:pt x="26197747" y="4103853"/>
                  <a:pt x="26246163" y="4083372"/>
                </a:cubicBezTo>
                <a:cubicBezTo>
                  <a:pt x="26228383" y="4068131"/>
                  <a:pt x="26191555" y="4064801"/>
                  <a:pt x="26192823" y="4037655"/>
                </a:cubicBezTo>
                <a:cubicBezTo>
                  <a:pt x="26215843" y="4006061"/>
                  <a:pt x="26241243" y="4010188"/>
                  <a:pt x="26278551" y="4002410"/>
                </a:cubicBezTo>
                <a:lnTo>
                  <a:pt x="26358559" y="3997174"/>
                </a:lnTo>
                <a:cubicBezTo>
                  <a:pt x="26389355" y="3992409"/>
                  <a:pt x="26396343" y="3973359"/>
                  <a:pt x="26436663" y="3961451"/>
                </a:cubicBezTo>
                <a:cubicBezTo>
                  <a:pt x="26456983" y="3961451"/>
                  <a:pt x="26470159" y="3970979"/>
                  <a:pt x="26497623" y="3961451"/>
                </a:cubicBezTo>
                <a:cubicBezTo>
                  <a:pt x="26509531" y="3940655"/>
                  <a:pt x="26507151" y="3917479"/>
                  <a:pt x="26497623" y="3877634"/>
                </a:cubicBezTo>
                <a:cubicBezTo>
                  <a:pt x="26469051" y="3824452"/>
                  <a:pt x="26419043" y="3723643"/>
                  <a:pt x="26383323" y="3725233"/>
                </a:cubicBezTo>
                <a:cubicBezTo>
                  <a:pt x="26335699" y="3736982"/>
                  <a:pt x="26314267" y="3805876"/>
                  <a:pt x="26276167" y="3824765"/>
                </a:cubicBezTo>
                <a:cubicBezTo>
                  <a:pt x="26250927" y="3823181"/>
                  <a:pt x="26228067" y="3831122"/>
                  <a:pt x="26200443" y="3820008"/>
                </a:cubicBezTo>
                <a:cubicBezTo>
                  <a:pt x="26175839" y="3808418"/>
                  <a:pt x="26186951" y="3787304"/>
                  <a:pt x="26162343" y="3780479"/>
                </a:cubicBezTo>
                <a:cubicBezTo>
                  <a:pt x="26116943" y="3780794"/>
                  <a:pt x="26088207" y="3821592"/>
                  <a:pt x="26040423" y="3824292"/>
                </a:cubicBezTo>
                <a:cubicBezTo>
                  <a:pt x="25984703" y="3810640"/>
                  <a:pt x="25924219" y="3785083"/>
                  <a:pt x="25880403" y="3740474"/>
                </a:cubicBezTo>
                <a:cubicBezTo>
                  <a:pt x="25875799" y="3691103"/>
                  <a:pt x="25999783" y="3708405"/>
                  <a:pt x="26014231" y="3670942"/>
                </a:cubicBezTo>
                <a:cubicBezTo>
                  <a:pt x="26002323" y="3642048"/>
                  <a:pt x="25899931" y="3656020"/>
                  <a:pt x="25849923" y="3641414"/>
                </a:cubicBezTo>
                <a:cubicBezTo>
                  <a:pt x="25814839" y="3628554"/>
                  <a:pt x="25770231" y="3639508"/>
                  <a:pt x="25766103" y="3595687"/>
                </a:cubicBezTo>
                <a:cubicBezTo>
                  <a:pt x="25774043" y="3557747"/>
                  <a:pt x="25872467" y="3515042"/>
                  <a:pt x="25935175" y="3486626"/>
                </a:cubicBezTo>
                <a:cubicBezTo>
                  <a:pt x="26031219" y="3493455"/>
                  <a:pt x="26127259" y="3540759"/>
                  <a:pt x="26223303" y="3549967"/>
                </a:cubicBezTo>
                <a:cubicBezTo>
                  <a:pt x="26265055" y="3529014"/>
                  <a:pt x="26254419" y="3489009"/>
                  <a:pt x="26284263" y="3458527"/>
                </a:cubicBezTo>
                <a:cubicBezTo>
                  <a:pt x="26327603" y="3430112"/>
                  <a:pt x="26380467" y="3470752"/>
                  <a:pt x="26426187" y="3461387"/>
                </a:cubicBezTo>
                <a:cubicBezTo>
                  <a:pt x="26428887" y="3417733"/>
                  <a:pt x="26331571" y="3369310"/>
                  <a:pt x="26274739" y="3354230"/>
                </a:cubicBezTo>
                <a:cubicBezTo>
                  <a:pt x="26196635" y="3336766"/>
                  <a:pt x="26118531" y="3364548"/>
                  <a:pt x="26040423" y="3351848"/>
                </a:cubicBezTo>
                <a:cubicBezTo>
                  <a:pt x="25983115" y="3318511"/>
                  <a:pt x="25987719" y="3287553"/>
                  <a:pt x="25942315" y="3256599"/>
                </a:cubicBezTo>
                <a:cubicBezTo>
                  <a:pt x="25896119" y="3230720"/>
                  <a:pt x="25847543" y="3250090"/>
                  <a:pt x="25798967" y="3224213"/>
                </a:cubicBezTo>
                <a:cubicBezTo>
                  <a:pt x="25766263" y="3205320"/>
                  <a:pt x="25764519" y="3181667"/>
                  <a:pt x="25767535" y="3148488"/>
                </a:cubicBezTo>
                <a:cubicBezTo>
                  <a:pt x="25786107" y="3113088"/>
                  <a:pt x="25842779" y="3106261"/>
                  <a:pt x="25880403" y="3085148"/>
                </a:cubicBezTo>
                <a:cubicBezTo>
                  <a:pt x="25928187" y="3057049"/>
                  <a:pt x="25968827" y="3026568"/>
                  <a:pt x="25999943" y="2986563"/>
                </a:cubicBezTo>
                <a:cubicBezTo>
                  <a:pt x="26028203" y="2935446"/>
                  <a:pt x="26020739" y="2891474"/>
                  <a:pt x="26068047" y="2830829"/>
                </a:cubicBezTo>
                <a:cubicBezTo>
                  <a:pt x="26122659" y="2780982"/>
                  <a:pt x="26210603" y="2745422"/>
                  <a:pt x="26284263" y="2719388"/>
                </a:cubicBezTo>
                <a:cubicBezTo>
                  <a:pt x="26309507" y="2714624"/>
                  <a:pt x="26325223" y="2726531"/>
                  <a:pt x="26352843" y="2719388"/>
                </a:cubicBezTo>
                <a:cubicBezTo>
                  <a:pt x="26403011" y="2701131"/>
                  <a:pt x="26424599" y="2668588"/>
                  <a:pt x="26474763" y="2643188"/>
                </a:cubicBezTo>
                <a:cubicBezTo>
                  <a:pt x="26489847" y="2638425"/>
                  <a:pt x="26500163" y="2631282"/>
                  <a:pt x="26512863" y="2643188"/>
                </a:cubicBezTo>
                <a:cubicBezTo>
                  <a:pt x="26519851" y="2678747"/>
                  <a:pt x="26483971" y="2707163"/>
                  <a:pt x="26512387" y="2726054"/>
                </a:cubicBezTo>
                <a:cubicBezTo>
                  <a:pt x="26545567" y="2724785"/>
                  <a:pt x="26578747" y="2666364"/>
                  <a:pt x="26611923" y="2650808"/>
                </a:cubicBezTo>
                <a:cubicBezTo>
                  <a:pt x="26643991" y="2666524"/>
                  <a:pt x="26623671" y="2694146"/>
                  <a:pt x="26650975" y="2707480"/>
                </a:cubicBezTo>
                <a:cubicBezTo>
                  <a:pt x="26725431" y="2727801"/>
                  <a:pt x="26821315" y="2690970"/>
                  <a:pt x="26924343" y="2704148"/>
                </a:cubicBezTo>
                <a:cubicBezTo>
                  <a:pt x="26964191" y="2717166"/>
                  <a:pt x="26963555" y="2739707"/>
                  <a:pt x="26998639" y="2745581"/>
                </a:cubicBezTo>
                <a:cubicBezTo>
                  <a:pt x="27173739" y="2738120"/>
                  <a:pt x="27348843" y="2706848"/>
                  <a:pt x="27523943" y="2723197"/>
                </a:cubicBezTo>
                <a:cubicBezTo>
                  <a:pt x="27562043" y="2727484"/>
                  <a:pt x="27564423" y="2748438"/>
                  <a:pt x="27602523" y="2757487"/>
                </a:cubicBezTo>
                <a:cubicBezTo>
                  <a:pt x="27653323" y="2756693"/>
                  <a:pt x="27694599" y="2732088"/>
                  <a:pt x="27754923" y="2719388"/>
                </a:cubicBezTo>
                <a:cubicBezTo>
                  <a:pt x="27850015" y="2710339"/>
                  <a:pt x="28078459" y="2720339"/>
                  <a:pt x="28204503" y="2742247"/>
                </a:cubicBezTo>
                <a:cubicBezTo>
                  <a:pt x="28313883" y="2784000"/>
                  <a:pt x="28504223" y="2925762"/>
                  <a:pt x="28539783" y="2917507"/>
                </a:cubicBezTo>
                <a:cubicBezTo>
                  <a:pt x="28513115" y="2868770"/>
                  <a:pt x="28448343" y="2805749"/>
                  <a:pt x="28402623" y="2749867"/>
                </a:cubicBezTo>
                <a:cubicBezTo>
                  <a:pt x="28382463" y="2712561"/>
                  <a:pt x="28464895" y="2688781"/>
                  <a:pt x="28499303" y="2671287"/>
                </a:cubicBezTo>
                <a:cubicBezTo>
                  <a:pt x="28550975" y="2645015"/>
                  <a:pt x="28578839" y="2703512"/>
                  <a:pt x="28626939" y="2692242"/>
                </a:cubicBezTo>
                <a:cubicBezTo>
                  <a:pt x="28686947" y="2685415"/>
                  <a:pt x="28818391" y="2483330"/>
                  <a:pt x="28856967" y="2514601"/>
                </a:cubicBezTo>
                <a:cubicBezTo>
                  <a:pt x="28911735" y="2553653"/>
                  <a:pt x="28790291" y="2664142"/>
                  <a:pt x="28814103" y="2688907"/>
                </a:cubicBezTo>
                <a:cubicBezTo>
                  <a:pt x="28839663" y="2699702"/>
                  <a:pt x="28860459" y="2648584"/>
                  <a:pt x="28897923" y="2635567"/>
                </a:cubicBezTo>
                <a:cubicBezTo>
                  <a:pt x="28920627" y="2633187"/>
                  <a:pt x="28938563" y="2635567"/>
                  <a:pt x="28958883" y="2635567"/>
                </a:cubicBezTo>
                <a:lnTo>
                  <a:pt x="28943643" y="2574607"/>
                </a:lnTo>
                <a:cubicBezTo>
                  <a:pt x="28935867" y="2543651"/>
                  <a:pt x="28911419" y="2517458"/>
                  <a:pt x="28920307" y="2481739"/>
                </a:cubicBezTo>
                <a:cubicBezTo>
                  <a:pt x="28950471" y="2463008"/>
                  <a:pt x="28966347" y="2465705"/>
                  <a:pt x="28989363" y="2475547"/>
                </a:cubicBezTo>
                <a:cubicBezTo>
                  <a:pt x="29091599" y="2528888"/>
                  <a:pt x="29139067" y="2606042"/>
                  <a:pt x="29210343" y="2635567"/>
                </a:cubicBezTo>
                <a:cubicBezTo>
                  <a:pt x="29245903" y="2627948"/>
                  <a:pt x="29281463" y="2627471"/>
                  <a:pt x="29317023" y="2612708"/>
                </a:cubicBezTo>
                <a:cubicBezTo>
                  <a:pt x="29334171" y="2591752"/>
                  <a:pt x="29301307" y="2532697"/>
                  <a:pt x="29339883" y="2521267"/>
                </a:cubicBezTo>
                <a:cubicBezTo>
                  <a:pt x="29362427" y="2510157"/>
                  <a:pt x="29373063" y="2553814"/>
                  <a:pt x="29390843" y="2566511"/>
                </a:cubicBezTo>
                <a:cubicBezTo>
                  <a:pt x="29391639" y="2594612"/>
                  <a:pt x="29392431" y="2622709"/>
                  <a:pt x="29393223" y="2650808"/>
                </a:cubicBezTo>
                <a:cubicBezTo>
                  <a:pt x="29426087" y="2650014"/>
                  <a:pt x="29451803" y="2639696"/>
                  <a:pt x="29484663" y="2612708"/>
                </a:cubicBezTo>
                <a:cubicBezTo>
                  <a:pt x="29507523" y="2587307"/>
                  <a:pt x="29513715" y="2564290"/>
                  <a:pt x="29553243" y="2536507"/>
                </a:cubicBezTo>
                <a:cubicBezTo>
                  <a:pt x="29644051" y="2507455"/>
                  <a:pt x="29713423" y="2506981"/>
                  <a:pt x="29797083" y="2513647"/>
                </a:cubicBezTo>
                <a:cubicBezTo>
                  <a:pt x="29926467" y="2534603"/>
                  <a:pt x="30015367" y="2565083"/>
                  <a:pt x="30142367" y="2595563"/>
                </a:cubicBezTo>
                <a:cubicBezTo>
                  <a:pt x="30183959" y="2590640"/>
                  <a:pt x="30194595" y="2566671"/>
                  <a:pt x="30231423" y="2559368"/>
                </a:cubicBezTo>
                <a:cubicBezTo>
                  <a:pt x="30285239" y="2562861"/>
                  <a:pt x="30410495" y="2573497"/>
                  <a:pt x="30411923" y="2629377"/>
                </a:cubicBezTo>
                <a:cubicBezTo>
                  <a:pt x="30388427" y="2660491"/>
                  <a:pt x="30291987" y="2645965"/>
                  <a:pt x="30277143" y="2658428"/>
                </a:cubicBezTo>
                <a:cubicBezTo>
                  <a:pt x="30262303" y="2670889"/>
                  <a:pt x="30307623" y="2688907"/>
                  <a:pt x="30322863" y="2704148"/>
                </a:cubicBezTo>
                <a:cubicBezTo>
                  <a:pt x="30381283" y="2723039"/>
                  <a:pt x="30444467" y="2710973"/>
                  <a:pt x="30498123" y="2696527"/>
                </a:cubicBezTo>
                <a:cubicBezTo>
                  <a:pt x="30566703" y="2673668"/>
                  <a:pt x="30625759" y="2636519"/>
                  <a:pt x="30703863" y="2627948"/>
                </a:cubicBezTo>
                <a:cubicBezTo>
                  <a:pt x="30763715" y="2631759"/>
                  <a:pt x="30790223" y="2673668"/>
                  <a:pt x="30833403" y="2696527"/>
                </a:cubicBezTo>
                <a:cubicBezTo>
                  <a:pt x="30876743" y="2713355"/>
                  <a:pt x="30920083" y="2694464"/>
                  <a:pt x="30970563" y="2704148"/>
                </a:cubicBezTo>
                <a:cubicBezTo>
                  <a:pt x="31012635" y="2747487"/>
                  <a:pt x="31009459" y="2817018"/>
                  <a:pt x="31046763" y="2841307"/>
                </a:cubicBezTo>
                <a:cubicBezTo>
                  <a:pt x="31068991" y="2820193"/>
                  <a:pt x="31086451" y="2787174"/>
                  <a:pt x="31084863" y="2742247"/>
                </a:cubicBezTo>
                <a:cubicBezTo>
                  <a:pt x="31068671" y="2691605"/>
                  <a:pt x="30997711" y="2648110"/>
                  <a:pt x="30993423" y="2597468"/>
                </a:cubicBezTo>
                <a:cubicBezTo>
                  <a:pt x="31012475" y="2552859"/>
                  <a:pt x="31091055" y="2532062"/>
                  <a:pt x="31112487" y="2506503"/>
                </a:cubicBezTo>
                <a:cubicBezTo>
                  <a:pt x="31071531" y="2477928"/>
                  <a:pt x="30840071" y="2544604"/>
                  <a:pt x="30818163" y="2513647"/>
                </a:cubicBezTo>
                <a:cubicBezTo>
                  <a:pt x="30838007" y="2471740"/>
                  <a:pt x="30917383" y="2460784"/>
                  <a:pt x="30970563" y="2445067"/>
                </a:cubicBezTo>
                <a:cubicBezTo>
                  <a:pt x="31036127" y="2433319"/>
                  <a:pt x="31087403" y="2438242"/>
                  <a:pt x="31145823" y="2452687"/>
                </a:cubicBezTo>
                <a:cubicBezTo>
                  <a:pt x="31293143" y="2490787"/>
                  <a:pt x="31452371" y="2540796"/>
                  <a:pt x="31587783" y="2566988"/>
                </a:cubicBezTo>
                <a:cubicBezTo>
                  <a:pt x="31654935" y="2567782"/>
                  <a:pt x="31660175" y="2528093"/>
                  <a:pt x="31705895" y="2502695"/>
                </a:cubicBezTo>
                <a:cubicBezTo>
                  <a:pt x="31740659" y="2483961"/>
                  <a:pt x="31777807" y="2500949"/>
                  <a:pt x="31800667" y="2486978"/>
                </a:cubicBezTo>
                <a:cubicBezTo>
                  <a:pt x="31801939" y="2458404"/>
                  <a:pt x="31746059" y="2460784"/>
                  <a:pt x="31740183" y="2429827"/>
                </a:cubicBezTo>
                <a:cubicBezTo>
                  <a:pt x="31748755" y="2403317"/>
                  <a:pt x="31783523" y="2405381"/>
                  <a:pt x="31808763" y="2414587"/>
                </a:cubicBezTo>
                <a:cubicBezTo>
                  <a:pt x="31875915" y="2434907"/>
                  <a:pt x="31976403" y="2557623"/>
                  <a:pt x="32060223" y="2589848"/>
                </a:cubicBezTo>
                <a:cubicBezTo>
                  <a:pt x="32073719" y="2585561"/>
                  <a:pt x="32087211" y="2593181"/>
                  <a:pt x="32100703" y="2576989"/>
                </a:cubicBezTo>
                <a:cubicBezTo>
                  <a:pt x="32068795" y="2516347"/>
                  <a:pt x="32017839" y="2489042"/>
                  <a:pt x="31976403" y="2445067"/>
                </a:cubicBezTo>
                <a:cubicBezTo>
                  <a:pt x="31964975" y="2403317"/>
                  <a:pt x="31982119" y="2394903"/>
                  <a:pt x="31996883" y="2372201"/>
                </a:cubicBezTo>
                <a:cubicBezTo>
                  <a:pt x="32020539" y="2348231"/>
                  <a:pt x="32058479" y="2343309"/>
                  <a:pt x="32067843" y="2300288"/>
                </a:cubicBezTo>
                <a:cubicBezTo>
                  <a:pt x="32066415" y="2234406"/>
                  <a:pt x="32036411" y="2232818"/>
                  <a:pt x="31999263" y="2224088"/>
                </a:cubicBezTo>
                <a:cubicBezTo>
                  <a:pt x="31973863" y="2224088"/>
                  <a:pt x="31943703" y="2231233"/>
                  <a:pt x="31923063" y="2224088"/>
                </a:cubicBezTo>
                <a:cubicBezTo>
                  <a:pt x="31919415" y="2208372"/>
                  <a:pt x="31968151" y="2178368"/>
                  <a:pt x="31976403" y="2155507"/>
                </a:cubicBezTo>
                <a:cubicBezTo>
                  <a:pt x="31930843" y="2133759"/>
                  <a:pt x="31813843" y="2145348"/>
                  <a:pt x="31732563" y="2140267"/>
                </a:cubicBezTo>
                <a:lnTo>
                  <a:pt x="31618263" y="2132647"/>
                </a:lnTo>
                <a:cubicBezTo>
                  <a:pt x="31549367" y="2096293"/>
                  <a:pt x="31520951" y="2033747"/>
                  <a:pt x="31511583" y="1987867"/>
                </a:cubicBezTo>
                <a:cubicBezTo>
                  <a:pt x="31499839" y="1957389"/>
                  <a:pt x="31504759" y="1931669"/>
                  <a:pt x="31519203" y="1896427"/>
                </a:cubicBezTo>
                <a:cubicBezTo>
                  <a:pt x="31562067" y="1862138"/>
                  <a:pt x="31585879" y="1849278"/>
                  <a:pt x="31633503" y="1850708"/>
                </a:cubicBezTo>
                <a:close/>
                <a:moveTo>
                  <a:pt x="30446083" y="1808154"/>
                </a:moveTo>
                <a:cubicBezTo>
                  <a:pt x="30470687" y="1808237"/>
                  <a:pt x="30495735" y="1820779"/>
                  <a:pt x="30513363" y="1835468"/>
                </a:cubicBezTo>
                <a:cubicBezTo>
                  <a:pt x="30521643" y="1842367"/>
                  <a:pt x="30527719" y="1851711"/>
                  <a:pt x="30536223" y="1858328"/>
                </a:cubicBezTo>
                <a:lnTo>
                  <a:pt x="30604803" y="1904047"/>
                </a:lnTo>
                <a:lnTo>
                  <a:pt x="30650523" y="1934529"/>
                </a:lnTo>
                <a:lnTo>
                  <a:pt x="30673383" y="1949767"/>
                </a:lnTo>
                <a:cubicBezTo>
                  <a:pt x="30678463" y="1957389"/>
                  <a:pt x="30681731" y="1966597"/>
                  <a:pt x="30688623" y="1972629"/>
                </a:cubicBezTo>
                <a:cubicBezTo>
                  <a:pt x="30702407" y="1984688"/>
                  <a:pt x="30719103" y="1992948"/>
                  <a:pt x="30734343" y="2003107"/>
                </a:cubicBezTo>
                <a:lnTo>
                  <a:pt x="30780063" y="2033590"/>
                </a:lnTo>
                <a:lnTo>
                  <a:pt x="30825783" y="2064067"/>
                </a:lnTo>
                <a:lnTo>
                  <a:pt x="30848643" y="2079308"/>
                </a:lnTo>
                <a:cubicBezTo>
                  <a:pt x="30853723" y="2086927"/>
                  <a:pt x="30856991" y="2096137"/>
                  <a:pt x="30863883" y="2102167"/>
                </a:cubicBezTo>
                <a:cubicBezTo>
                  <a:pt x="30907287" y="2140146"/>
                  <a:pt x="30908399" y="2132476"/>
                  <a:pt x="30962943" y="2140267"/>
                </a:cubicBezTo>
                <a:cubicBezTo>
                  <a:pt x="31046283" y="2168047"/>
                  <a:pt x="30958067" y="2140984"/>
                  <a:pt x="31168683" y="2155507"/>
                </a:cubicBezTo>
                <a:cubicBezTo>
                  <a:pt x="31229079" y="2159672"/>
                  <a:pt x="31227343" y="2161786"/>
                  <a:pt x="31212719" y="2162800"/>
                </a:cubicBezTo>
                <a:lnTo>
                  <a:pt x="31200991" y="2163268"/>
                </a:lnTo>
                <a:lnTo>
                  <a:pt x="31179407" y="2163500"/>
                </a:lnTo>
                <a:cubicBezTo>
                  <a:pt x="31173519" y="2163652"/>
                  <a:pt x="31183787" y="2163742"/>
                  <a:pt x="31195619" y="2163483"/>
                </a:cubicBezTo>
                <a:lnTo>
                  <a:pt x="31200991" y="2163268"/>
                </a:lnTo>
                <a:lnTo>
                  <a:pt x="31202179" y="2163255"/>
                </a:lnTo>
                <a:cubicBezTo>
                  <a:pt x="31215023" y="2163183"/>
                  <a:pt x="31233731" y="2163128"/>
                  <a:pt x="31260123" y="2163128"/>
                </a:cubicBezTo>
                <a:lnTo>
                  <a:pt x="31290603" y="2163128"/>
                </a:lnTo>
                <a:cubicBezTo>
                  <a:pt x="31288767" y="2168022"/>
                  <a:pt x="31269555" y="2233309"/>
                  <a:pt x="31252503" y="2246947"/>
                </a:cubicBezTo>
                <a:cubicBezTo>
                  <a:pt x="31246231" y="2251965"/>
                  <a:pt x="31236827" y="2250976"/>
                  <a:pt x="31229643" y="2254568"/>
                </a:cubicBezTo>
                <a:cubicBezTo>
                  <a:pt x="31221455" y="2258663"/>
                  <a:pt x="31214403" y="2264727"/>
                  <a:pt x="31206783" y="2269808"/>
                </a:cubicBezTo>
                <a:cubicBezTo>
                  <a:pt x="31201703" y="2277427"/>
                  <a:pt x="31189747" y="2283687"/>
                  <a:pt x="31191543" y="2292667"/>
                </a:cubicBezTo>
                <a:cubicBezTo>
                  <a:pt x="31193339" y="2301647"/>
                  <a:pt x="31205831" y="2304691"/>
                  <a:pt x="31214403" y="2307908"/>
                </a:cubicBezTo>
                <a:cubicBezTo>
                  <a:pt x="31226531" y="2312456"/>
                  <a:pt x="31239939" y="2312387"/>
                  <a:pt x="31252503" y="2315527"/>
                </a:cubicBezTo>
                <a:cubicBezTo>
                  <a:pt x="31260295" y="2317475"/>
                  <a:pt x="31267743" y="2320607"/>
                  <a:pt x="31275363" y="2323148"/>
                </a:cubicBezTo>
                <a:cubicBezTo>
                  <a:pt x="31280443" y="2330768"/>
                  <a:pt x="31289099" y="2336975"/>
                  <a:pt x="31290603" y="2346007"/>
                </a:cubicBezTo>
                <a:cubicBezTo>
                  <a:pt x="31294759" y="2370946"/>
                  <a:pt x="31276287" y="2371870"/>
                  <a:pt x="31260123" y="2376489"/>
                </a:cubicBezTo>
                <a:cubicBezTo>
                  <a:pt x="31215503" y="2389239"/>
                  <a:pt x="31214171" y="2385654"/>
                  <a:pt x="31153443" y="2391729"/>
                </a:cubicBezTo>
                <a:cubicBezTo>
                  <a:pt x="31116387" y="2404079"/>
                  <a:pt x="31106731" y="2410762"/>
                  <a:pt x="31054383" y="2391729"/>
                </a:cubicBezTo>
                <a:cubicBezTo>
                  <a:pt x="31046835" y="2388982"/>
                  <a:pt x="31053035" y="2373885"/>
                  <a:pt x="31046763" y="2368867"/>
                </a:cubicBezTo>
                <a:cubicBezTo>
                  <a:pt x="31038587" y="2362326"/>
                  <a:pt x="31026315" y="2364257"/>
                  <a:pt x="31016283" y="2361247"/>
                </a:cubicBezTo>
                <a:cubicBezTo>
                  <a:pt x="31000899" y="2356631"/>
                  <a:pt x="30985803" y="2351089"/>
                  <a:pt x="30970563" y="2346007"/>
                </a:cubicBezTo>
                <a:lnTo>
                  <a:pt x="30947703" y="2338389"/>
                </a:lnTo>
                <a:cubicBezTo>
                  <a:pt x="30932463" y="2343467"/>
                  <a:pt x="30913343" y="2342269"/>
                  <a:pt x="30901983" y="2353628"/>
                </a:cubicBezTo>
                <a:cubicBezTo>
                  <a:pt x="30849787" y="2405824"/>
                  <a:pt x="30874199" y="2387392"/>
                  <a:pt x="30833403" y="2414587"/>
                </a:cubicBezTo>
                <a:cubicBezTo>
                  <a:pt x="30789727" y="2480102"/>
                  <a:pt x="30847883" y="2403004"/>
                  <a:pt x="30795303" y="2445067"/>
                </a:cubicBezTo>
                <a:cubicBezTo>
                  <a:pt x="30788155" y="2450788"/>
                  <a:pt x="30787831" y="2463074"/>
                  <a:pt x="30780063" y="2467928"/>
                </a:cubicBezTo>
                <a:cubicBezTo>
                  <a:pt x="30766443" y="2476442"/>
                  <a:pt x="30749583" y="2478087"/>
                  <a:pt x="30734343" y="2483167"/>
                </a:cubicBezTo>
                <a:lnTo>
                  <a:pt x="30711483" y="2490787"/>
                </a:lnTo>
                <a:cubicBezTo>
                  <a:pt x="30703863" y="2493327"/>
                  <a:pt x="30696627" y="2497740"/>
                  <a:pt x="30688623" y="2498407"/>
                </a:cubicBezTo>
                <a:cubicBezTo>
                  <a:pt x="30581787" y="2507311"/>
                  <a:pt x="30627355" y="2500999"/>
                  <a:pt x="30551463" y="2513647"/>
                </a:cubicBezTo>
                <a:cubicBezTo>
                  <a:pt x="30462563" y="2508567"/>
                  <a:pt x="30369239" y="2526566"/>
                  <a:pt x="30284763" y="2498407"/>
                </a:cubicBezTo>
                <a:cubicBezTo>
                  <a:pt x="30188439" y="2466298"/>
                  <a:pt x="30342447" y="2519863"/>
                  <a:pt x="30239043" y="2475547"/>
                </a:cubicBezTo>
                <a:cubicBezTo>
                  <a:pt x="30229419" y="2471423"/>
                  <a:pt x="30208563" y="2467928"/>
                  <a:pt x="30208563" y="2467928"/>
                </a:cubicBezTo>
                <a:lnTo>
                  <a:pt x="30132363" y="2475547"/>
                </a:lnTo>
                <a:lnTo>
                  <a:pt x="30071403" y="2452687"/>
                </a:lnTo>
                <a:cubicBezTo>
                  <a:pt x="30056275" y="2447285"/>
                  <a:pt x="30025683" y="2437447"/>
                  <a:pt x="30025683" y="2437447"/>
                </a:cubicBezTo>
                <a:cubicBezTo>
                  <a:pt x="30013915" y="2419790"/>
                  <a:pt x="29993583" y="2400969"/>
                  <a:pt x="30018063" y="2376489"/>
                </a:cubicBezTo>
                <a:cubicBezTo>
                  <a:pt x="30029423" y="2365128"/>
                  <a:pt x="30048543" y="2366327"/>
                  <a:pt x="30063783" y="2361247"/>
                </a:cubicBezTo>
                <a:lnTo>
                  <a:pt x="30109503" y="2346007"/>
                </a:lnTo>
                <a:cubicBezTo>
                  <a:pt x="30117123" y="2343467"/>
                  <a:pt x="30124487" y="2339962"/>
                  <a:pt x="30132363" y="2338389"/>
                </a:cubicBezTo>
                <a:cubicBezTo>
                  <a:pt x="30186215" y="2327618"/>
                  <a:pt x="30158179" y="2334864"/>
                  <a:pt x="30216183" y="2315527"/>
                </a:cubicBezTo>
                <a:lnTo>
                  <a:pt x="30284763" y="2292667"/>
                </a:lnTo>
                <a:lnTo>
                  <a:pt x="30307623" y="2285047"/>
                </a:lnTo>
                <a:cubicBezTo>
                  <a:pt x="30314903" y="2263206"/>
                  <a:pt x="30323971" y="2248608"/>
                  <a:pt x="30307623" y="2224088"/>
                </a:cubicBezTo>
                <a:cubicBezTo>
                  <a:pt x="30303171" y="2217406"/>
                  <a:pt x="30292383" y="2219007"/>
                  <a:pt x="30284763" y="2216467"/>
                </a:cubicBezTo>
                <a:cubicBezTo>
                  <a:pt x="30246663" y="2219007"/>
                  <a:pt x="30208267" y="2218688"/>
                  <a:pt x="30170463" y="2224088"/>
                </a:cubicBezTo>
                <a:cubicBezTo>
                  <a:pt x="30154563" y="2226360"/>
                  <a:pt x="30140331" y="2235432"/>
                  <a:pt x="30124743" y="2239328"/>
                </a:cubicBezTo>
                <a:cubicBezTo>
                  <a:pt x="30114583" y="2241867"/>
                  <a:pt x="30104595" y="2245225"/>
                  <a:pt x="30094263" y="2246947"/>
                </a:cubicBezTo>
                <a:cubicBezTo>
                  <a:pt x="30074063" y="2250314"/>
                  <a:pt x="30053503" y="2251201"/>
                  <a:pt x="30033303" y="2254568"/>
                </a:cubicBezTo>
                <a:cubicBezTo>
                  <a:pt x="29990543" y="2261695"/>
                  <a:pt x="30016203" y="2260749"/>
                  <a:pt x="29979963" y="2269808"/>
                </a:cubicBezTo>
                <a:cubicBezTo>
                  <a:pt x="29964991" y="2273551"/>
                  <a:pt x="29908979" y="2283537"/>
                  <a:pt x="29896143" y="2285047"/>
                </a:cubicBezTo>
                <a:cubicBezTo>
                  <a:pt x="29868283" y="2288326"/>
                  <a:pt x="29840263" y="2290128"/>
                  <a:pt x="29812323" y="2292667"/>
                </a:cubicBezTo>
                <a:cubicBezTo>
                  <a:pt x="29804703" y="2290128"/>
                  <a:pt x="29795143" y="2290727"/>
                  <a:pt x="29789463" y="2285047"/>
                </a:cubicBezTo>
                <a:cubicBezTo>
                  <a:pt x="29779179" y="2274762"/>
                  <a:pt x="29779055" y="2240632"/>
                  <a:pt x="29789463" y="2231707"/>
                </a:cubicBezTo>
                <a:cubicBezTo>
                  <a:pt x="29801663" y="2221252"/>
                  <a:pt x="29821819" y="2225378"/>
                  <a:pt x="29835183" y="2216467"/>
                </a:cubicBezTo>
                <a:cubicBezTo>
                  <a:pt x="29864727" y="2196774"/>
                  <a:pt x="29849355" y="2204123"/>
                  <a:pt x="29880903" y="2193608"/>
                </a:cubicBezTo>
                <a:cubicBezTo>
                  <a:pt x="29885983" y="2185990"/>
                  <a:pt x="29897939" y="2179727"/>
                  <a:pt x="29896143" y="2170747"/>
                </a:cubicBezTo>
                <a:cubicBezTo>
                  <a:pt x="29894347" y="2161768"/>
                  <a:pt x="29882419" y="2156159"/>
                  <a:pt x="29873283" y="2155507"/>
                </a:cubicBezTo>
                <a:cubicBezTo>
                  <a:pt x="29845299" y="2153509"/>
                  <a:pt x="29817403" y="2160589"/>
                  <a:pt x="29789463" y="2163128"/>
                </a:cubicBezTo>
                <a:cubicBezTo>
                  <a:pt x="29731459" y="2182463"/>
                  <a:pt x="29759495" y="2175217"/>
                  <a:pt x="29705643" y="2185990"/>
                </a:cubicBezTo>
                <a:cubicBezTo>
                  <a:pt x="29606611" y="2177734"/>
                  <a:pt x="29616743" y="2179637"/>
                  <a:pt x="29614203" y="2155507"/>
                </a:cubicBezTo>
                <a:cubicBezTo>
                  <a:pt x="29611663" y="2131377"/>
                  <a:pt x="29665003" y="2079308"/>
                  <a:pt x="29690403" y="2041207"/>
                </a:cubicBezTo>
                <a:cubicBezTo>
                  <a:pt x="29705643" y="2023428"/>
                  <a:pt x="29722695" y="2007054"/>
                  <a:pt x="29736123" y="1987867"/>
                </a:cubicBezTo>
                <a:cubicBezTo>
                  <a:pt x="29740731" y="1981287"/>
                  <a:pt x="29739843" y="1972029"/>
                  <a:pt x="29743743" y="1965007"/>
                </a:cubicBezTo>
                <a:cubicBezTo>
                  <a:pt x="29771535" y="1914986"/>
                  <a:pt x="29759983" y="1924036"/>
                  <a:pt x="29797083" y="1911669"/>
                </a:cubicBezTo>
                <a:cubicBezTo>
                  <a:pt x="29812323" y="1914208"/>
                  <a:pt x="29829391" y="1911624"/>
                  <a:pt x="29842803" y="1919288"/>
                </a:cubicBezTo>
                <a:cubicBezTo>
                  <a:pt x="29849779" y="1923272"/>
                  <a:pt x="29845971" y="1935466"/>
                  <a:pt x="29850423" y="1942147"/>
                </a:cubicBezTo>
                <a:cubicBezTo>
                  <a:pt x="29856403" y="1951113"/>
                  <a:pt x="29866387" y="1956729"/>
                  <a:pt x="29873283" y="1965007"/>
                </a:cubicBezTo>
                <a:cubicBezTo>
                  <a:pt x="29899799" y="1996824"/>
                  <a:pt x="29873855" y="1982978"/>
                  <a:pt x="29911383" y="1995489"/>
                </a:cubicBezTo>
                <a:cubicBezTo>
                  <a:pt x="29936783" y="1992948"/>
                  <a:pt x="29962355" y="1991749"/>
                  <a:pt x="29987583" y="1987867"/>
                </a:cubicBezTo>
                <a:cubicBezTo>
                  <a:pt x="29995523" y="1986647"/>
                  <a:pt x="30004763" y="1985928"/>
                  <a:pt x="30010443" y="1980247"/>
                </a:cubicBezTo>
                <a:cubicBezTo>
                  <a:pt x="30016123" y="1974567"/>
                  <a:pt x="30013047" y="1963659"/>
                  <a:pt x="30018063" y="1957389"/>
                </a:cubicBezTo>
                <a:cubicBezTo>
                  <a:pt x="30028807" y="1943958"/>
                  <a:pt x="30048727" y="1939547"/>
                  <a:pt x="30063783" y="1934529"/>
                </a:cubicBezTo>
                <a:cubicBezTo>
                  <a:pt x="30071403" y="1939608"/>
                  <a:pt x="30080923" y="1942616"/>
                  <a:pt x="30086643" y="1949767"/>
                </a:cubicBezTo>
                <a:cubicBezTo>
                  <a:pt x="30128707" y="2002347"/>
                  <a:pt x="30051611" y="1944191"/>
                  <a:pt x="30117123" y="1987867"/>
                </a:cubicBezTo>
                <a:cubicBezTo>
                  <a:pt x="30119663" y="1995489"/>
                  <a:pt x="30121151" y="2003543"/>
                  <a:pt x="30124743" y="2010727"/>
                </a:cubicBezTo>
                <a:cubicBezTo>
                  <a:pt x="30154451" y="2070138"/>
                  <a:pt x="30175843" y="2031478"/>
                  <a:pt x="30269523" y="2025968"/>
                </a:cubicBezTo>
                <a:cubicBezTo>
                  <a:pt x="30272063" y="2018347"/>
                  <a:pt x="30277143" y="2011142"/>
                  <a:pt x="30277143" y="2003107"/>
                </a:cubicBezTo>
                <a:cubicBezTo>
                  <a:pt x="30277143" y="1978570"/>
                  <a:pt x="30264219" y="1976709"/>
                  <a:pt x="30246663" y="1965007"/>
                </a:cubicBezTo>
                <a:cubicBezTo>
                  <a:pt x="30249203" y="1952307"/>
                  <a:pt x="30242111" y="1931333"/>
                  <a:pt x="30254283" y="1926907"/>
                </a:cubicBezTo>
                <a:cubicBezTo>
                  <a:pt x="30282471" y="1916658"/>
                  <a:pt x="30323891" y="1932331"/>
                  <a:pt x="30353343" y="1942147"/>
                </a:cubicBezTo>
                <a:cubicBezTo>
                  <a:pt x="30373067" y="1961872"/>
                  <a:pt x="30394583" y="1986374"/>
                  <a:pt x="30421923" y="1995489"/>
                </a:cubicBezTo>
                <a:cubicBezTo>
                  <a:pt x="30437163" y="2000568"/>
                  <a:pt x="30454279" y="2001816"/>
                  <a:pt x="30467643" y="2010727"/>
                </a:cubicBezTo>
                <a:cubicBezTo>
                  <a:pt x="30497187" y="2030423"/>
                  <a:pt x="30481815" y="2023071"/>
                  <a:pt x="30513363" y="2033590"/>
                </a:cubicBezTo>
                <a:cubicBezTo>
                  <a:pt x="30515903" y="2025968"/>
                  <a:pt x="30522303" y="2018650"/>
                  <a:pt x="30520983" y="2010727"/>
                </a:cubicBezTo>
                <a:cubicBezTo>
                  <a:pt x="30519479" y="2001694"/>
                  <a:pt x="30512219" y="1994344"/>
                  <a:pt x="30505743" y="1987867"/>
                </a:cubicBezTo>
                <a:cubicBezTo>
                  <a:pt x="30490971" y="1973095"/>
                  <a:pt x="30478619" y="1971205"/>
                  <a:pt x="30460023" y="1965007"/>
                </a:cubicBezTo>
                <a:cubicBezTo>
                  <a:pt x="30454943" y="1949767"/>
                  <a:pt x="30453695" y="1932653"/>
                  <a:pt x="30444783" y="1919288"/>
                </a:cubicBezTo>
                <a:cubicBezTo>
                  <a:pt x="30439703" y="1911669"/>
                  <a:pt x="30433263" y="1904796"/>
                  <a:pt x="30429543" y="1896427"/>
                </a:cubicBezTo>
                <a:cubicBezTo>
                  <a:pt x="30423019" y="1881747"/>
                  <a:pt x="30414303" y="1850708"/>
                  <a:pt x="30414303" y="1850708"/>
                </a:cubicBezTo>
                <a:cubicBezTo>
                  <a:pt x="30416843" y="1838007"/>
                  <a:pt x="30409899" y="1817417"/>
                  <a:pt x="30421923" y="1812608"/>
                </a:cubicBezTo>
                <a:cubicBezTo>
                  <a:pt x="30429735" y="1809485"/>
                  <a:pt x="30437883" y="1808128"/>
                  <a:pt x="30446083" y="1808154"/>
                </a:cubicBezTo>
                <a:close/>
                <a:moveTo>
                  <a:pt x="29507523" y="1804989"/>
                </a:moveTo>
                <a:cubicBezTo>
                  <a:pt x="29535463" y="1807527"/>
                  <a:pt x="29563571" y="1808639"/>
                  <a:pt x="29591343" y="1812608"/>
                </a:cubicBezTo>
                <a:cubicBezTo>
                  <a:pt x="29599295" y="1813744"/>
                  <a:pt x="29606283" y="1818908"/>
                  <a:pt x="29614203" y="1820228"/>
                </a:cubicBezTo>
                <a:cubicBezTo>
                  <a:pt x="29636891" y="1824008"/>
                  <a:pt x="29659923" y="1825307"/>
                  <a:pt x="29682783" y="1827847"/>
                </a:cubicBezTo>
                <a:cubicBezTo>
                  <a:pt x="29687863" y="1835468"/>
                  <a:pt x="29696731" y="1841641"/>
                  <a:pt x="29698023" y="1850708"/>
                </a:cubicBezTo>
                <a:cubicBezTo>
                  <a:pt x="29700211" y="1866009"/>
                  <a:pt x="29685695" y="1893515"/>
                  <a:pt x="29675163" y="1904047"/>
                </a:cubicBezTo>
                <a:cubicBezTo>
                  <a:pt x="29668687" y="1910524"/>
                  <a:pt x="29659923" y="1914208"/>
                  <a:pt x="29652303" y="1919288"/>
                </a:cubicBezTo>
                <a:cubicBezTo>
                  <a:pt x="29616743" y="1972629"/>
                  <a:pt x="29637063" y="1954847"/>
                  <a:pt x="29598963" y="1980247"/>
                </a:cubicBezTo>
                <a:cubicBezTo>
                  <a:pt x="29588803" y="1995489"/>
                  <a:pt x="29574275" y="2008591"/>
                  <a:pt x="29568483" y="2025968"/>
                </a:cubicBezTo>
                <a:cubicBezTo>
                  <a:pt x="29565943" y="2033590"/>
                  <a:pt x="29563071" y="2041105"/>
                  <a:pt x="29560863" y="2048827"/>
                </a:cubicBezTo>
                <a:cubicBezTo>
                  <a:pt x="29541727" y="2115804"/>
                  <a:pt x="29563895" y="2047357"/>
                  <a:pt x="29545623" y="2102167"/>
                </a:cubicBezTo>
                <a:cubicBezTo>
                  <a:pt x="29543083" y="2130107"/>
                  <a:pt x="29543883" y="2158556"/>
                  <a:pt x="29538003" y="2185990"/>
                </a:cubicBezTo>
                <a:cubicBezTo>
                  <a:pt x="29536087" y="2194943"/>
                  <a:pt x="29526483" y="2200478"/>
                  <a:pt x="29522763" y="2208848"/>
                </a:cubicBezTo>
                <a:cubicBezTo>
                  <a:pt x="29516239" y="2223527"/>
                  <a:pt x="29512603" y="2239328"/>
                  <a:pt x="29507523" y="2254568"/>
                </a:cubicBezTo>
                <a:cubicBezTo>
                  <a:pt x="29504983" y="2262188"/>
                  <a:pt x="29507779" y="2275852"/>
                  <a:pt x="29499903" y="2277427"/>
                </a:cubicBezTo>
                <a:cubicBezTo>
                  <a:pt x="29441723" y="2289063"/>
                  <a:pt x="29474655" y="2283442"/>
                  <a:pt x="29400843" y="2292667"/>
                </a:cubicBezTo>
                <a:cubicBezTo>
                  <a:pt x="29393223" y="2295210"/>
                  <a:pt x="29386015" y="2300288"/>
                  <a:pt x="29377983" y="2300288"/>
                </a:cubicBezTo>
                <a:cubicBezTo>
                  <a:pt x="29174347" y="2300288"/>
                  <a:pt x="29290575" y="2302619"/>
                  <a:pt x="29202723" y="2285047"/>
                </a:cubicBezTo>
                <a:cubicBezTo>
                  <a:pt x="29135671" y="2271636"/>
                  <a:pt x="29178635" y="2284638"/>
                  <a:pt x="29134143" y="2269808"/>
                </a:cubicBezTo>
                <a:cubicBezTo>
                  <a:pt x="29126523" y="2262188"/>
                  <a:pt x="29120251" y="2252926"/>
                  <a:pt x="29111283" y="2246947"/>
                </a:cubicBezTo>
                <a:cubicBezTo>
                  <a:pt x="29104603" y="2242493"/>
                  <a:pt x="29093095" y="2245863"/>
                  <a:pt x="29088423" y="2239328"/>
                </a:cubicBezTo>
                <a:cubicBezTo>
                  <a:pt x="29079087" y="2226255"/>
                  <a:pt x="29073183" y="2193608"/>
                  <a:pt x="29073183" y="2193608"/>
                </a:cubicBezTo>
                <a:cubicBezTo>
                  <a:pt x="29075723" y="2185990"/>
                  <a:pt x="29077211" y="2177932"/>
                  <a:pt x="29080803" y="2170747"/>
                </a:cubicBezTo>
                <a:cubicBezTo>
                  <a:pt x="29084899" y="2162556"/>
                  <a:pt x="29096043" y="2157048"/>
                  <a:pt x="29096043" y="2147889"/>
                </a:cubicBezTo>
                <a:cubicBezTo>
                  <a:pt x="29096043" y="2138730"/>
                  <a:pt x="29082099" y="2134093"/>
                  <a:pt x="29080803" y="2125027"/>
                </a:cubicBezTo>
                <a:cubicBezTo>
                  <a:pt x="29076855" y="2097368"/>
                  <a:pt x="29080803" y="2036129"/>
                  <a:pt x="29080803" y="2018347"/>
                </a:cubicBezTo>
                <a:cubicBezTo>
                  <a:pt x="29065563" y="2000568"/>
                  <a:pt x="29052587" y="1980565"/>
                  <a:pt x="29035083" y="1965007"/>
                </a:cubicBezTo>
                <a:cubicBezTo>
                  <a:pt x="29029083" y="1959671"/>
                  <a:pt x="29014171" y="1965179"/>
                  <a:pt x="29012223" y="1957389"/>
                </a:cubicBezTo>
                <a:cubicBezTo>
                  <a:pt x="29007867" y="1939963"/>
                  <a:pt x="29016323" y="1921660"/>
                  <a:pt x="29019843" y="1904047"/>
                </a:cubicBezTo>
                <a:cubicBezTo>
                  <a:pt x="29021419" y="1896171"/>
                  <a:pt x="29022447" y="1887459"/>
                  <a:pt x="29027463" y="1881188"/>
                </a:cubicBezTo>
                <a:cubicBezTo>
                  <a:pt x="29033187" y="1874037"/>
                  <a:pt x="29042703" y="1871027"/>
                  <a:pt x="29050323" y="1865947"/>
                </a:cubicBezTo>
                <a:cubicBezTo>
                  <a:pt x="29052863" y="1858328"/>
                  <a:pt x="29051407" y="1847757"/>
                  <a:pt x="29057943" y="1843088"/>
                </a:cubicBezTo>
                <a:cubicBezTo>
                  <a:pt x="29071015" y="1833751"/>
                  <a:pt x="29087911" y="1830997"/>
                  <a:pt x="29103663" y="1827847"/>
                </a:cubicBezTo>
                <a:cubicBezTo>
                  <a:pt x="29149639" y="1818653"/>
                  <a:pt x="29129479" y="1824323"/>
                  <a:pt x="29164623" y="1812608"/>
                </a:cubicBezTo>
                <a:cubicBezTo>
                  <a:pt x="29230663" y="1815147"/>
                  <a:pt x="29296775" y="1816229"/>
                  <a:pt x="29362743" y="1820228"/>
                </a:cubicBezTo>
                <a:cubicBezTo>
                  <a:pt x="29380671" y="1821314"/>
                  <a:pt x="29398123" y="1827847"/>
                  <a:pt x="29416083" y="1827847"/>
                </a:cubicBezTo>
                <a:cubicBezTo>
                  <a:pt x="29431535" y="1827847"/>
                  <a:pt x="29446815" y="1823974"/>
                  <a:pt x="29461803" y="1820228"/>
                </a:cubicBezTo>
                <a:cubicBezTo>
                  <a:pt x="29477391" y="1816332"/>
                  <a:pt x="29507523" y="1804989"/>
                  <a:pt x="29507523" y="1804989"/>
                </a:cubicBezTo>
                <a:close/>
                <a:moveTo>
                  <a:pt x="17841583" y="1690687"/>
                </a:moveTo>
                <a:lnTo>
                  <a:pt x="18047323" y="1774508"/>
                </a:lnTo>
                <a:lnTo>
                  <a:pt x="17963503" y="1820228"/>
                </a:lnTo>
                <a:lnTo>
                  <a:pt x="18085423" y="1873567"/>
                </a:lnTo>
                <a:lnTo>
                  <a:pt x="18359743" y="1881188"/>
                </a:lnTo>
                <a:lnTo>
                  <a:pt x="18519763" y="2025968"/>
                </a:lnTo>
                <a:lnTo>
                  <a:pt x="18527383" y="2193608"/>
                </a:lnTo>
                <a:lnTo>
                  <a:pt x="18298783" y="2239328"/>
                </a:lnTo>
                <a:lnTo>
                  <a:pt x="18184483" y="2262188"/>
                </a:lnTo>
                <a:lnTo>
                  <a:pt x="18100663" y="2338389"/>
                </a:lnTo>
                <a:lnTo>
                  <a:pt x="17955883" y="2338389"/>
                </a:lnTo>
                <a:lnTo>
                  <a:pt x="17742523" y="2498407"/>
                </a:lnTo>
                <a:lnTo>
                  <a:pt x="17536783" y="2589848"/>
                </a:lnTo>
                <a:lnTo>
                  <a:pt x="17559643" y="2620327"/>
                </a:lnTo>
                <a:lnTo>
                  <a:pt x="17780623" y="2589848"/>
                </a:lnTo>
                <a:lnTo>
                  <a:pt x="17917783" y="2452687"/>
                </a:lnTo>
                <a:lnTo>
                  <a:pt x="18093043" y="2460308"/>
                </a:lnTo>
                <a:lnTo>
                  <a:pt x="18184483" y="2414587"/>
                </a:lnTo>
                <a:lnTo>
                  <a:pt x="18214963" y="2346007"/>
                </a:lnTo>
                <a:lnTo>
                  <a:pt x="18405463" y="2391729"/>
                </a:lnTo>
                <a:lnTo>
                  <a:pt x="18458803" y="2285047"/>
                </a:lnTo>
                <a:lnTo>
                  <a:pt x="18527383" y="2429827"/>
                </a:lnTo>
                <a:lnTo>
                  <a:pt x="18656923" y="2368867"/>
                </a:lnTo>
                <a:lnTo>
                  <a:pt x="18763603" y="2437447"/>
                </a:lnTo>
                <a:lnTo>
                  <a:pt x="18954103" y="2429827"/>
                </a:lnTo>
                <a:lnTo>
                  <a:pt x="19114123" y="2498407"/>
                </a:lnTo>
                <a:lnTo>
                  <a:pt x="19274143" y="2536507"/>
                </a:lnTo>
                <a:lnTo>
                  <a:pt x="19457023" y="2399348"/>
                </a:lnTo>
                <a:lnTo>
                  <a:pt x="19617043" y="2452687"/>
                </a:lnTo>
                <a:lnTo>
                  <a:pt x="19807543" y="2513647"/>
                </a:lnTo>
                <a:lnTo>
                  <a:pt x="19853263" y="2574607"/>
                </a:lnTo>
                <a:lnTo>
                  <a:pt x="19865863" y="2669108"/>
                </a:lnTo>
                <a:lnTo>
                  <a:pt x="19868503" y="2666047"/>
                </a:lnTo>
                <a:lnTo>
                  <a:pt x="19883743" y="2887027"/>
                </a:lnTo>
                <a:lnTo>
                  <a:pt x="20112343" y="2887027"/>
                </a:lnTo>
                <a:lnTo>
                  <a:pt x="20150443" y="2772729"/>
                </a:lnTo>
                <a:lnTo>
                  <a:pt x="20249503" y="2864169"/>
                </a:lnTo>
                <a:lnTo>
                  <a:pt x="20523823" y="2864169"/>
                </a:lnTo>
                <a:lnTo>
                  <a:pt x="20676223" y="2902267"/>
                </a:lnTo>
                <a:lnTo>
                  <a:pt x="20630503" y="2787967"/>
                </a:lnTo>
                <a:lnTo>
                  <a:pt x="20836243" y="2894649"/>
                </a:lnTo>
                <a:lnTo>
                  <a:pt x="20836243" y="2757487"/>
                </a:lnTo>
                <a:lnTo>
                  <a:pt x="20767663" y="2666047"/>
                </a:lnTo>
                <a:lnTo>
                  <a:pt x="20965783" y="2658428"/>
                </a:lnTo>
                <a:lnTo>
                  <a:pt x="21240103" y="2688907"/>
                </a:lnTo>
                <a:lnTo>
                  <a:pt x="21255343" y="2711767"/>
                </a:lnTo>
                <a:lnTo>
                  <a:pt x="21255343" y="2795587"/>
                </a:lnTo>
                <a:lnTo>
                  <a:pt x="21331543" y="2780347"/>
                </a:lnTo>
                <a:lnTo>
                  <a:pt x="21438223" y="2711767"/>
                </a:lnTo>
                <a:lnTo>
                  <a:pt x="21621103" y="2711767"/>
                </a:lnTo>
                <a:lnTo>
                  <a:pt x="21735403" y="2803208"/>
                </a:lnTo>
                <a:lnTo>
                  <a:pt x="21910647" y="2955607"/>
                </a:lnTo>
                <a:lnTo>
                  <a:pt x="22268527" y="2917507"/>
                </a:lnTo>
                <a:lnTo>
                  <a:pt x="22481879" y="2917507"/>
                </a:lnTo>
                <a:lnTo>
                  <a:pt x="22573319" y="2993707"/>
                </a:lnTo>
                <a:lnTo>
                  <a:pt x="22580943" y="3138487"/>
                </a:lnTo>
                <a:lnTo>
                  <a:pt x="22695241" y="3168968"/>
                </a:lnTo>
                <a:lnTo>
                  <a:pt x="22733339" y="3229929"/>
                </a:lnTo>
                <a:lnTo>
                  <a:pt x="22855263" y="3138487"/>
                </a:lnTo>
                <a:lnTo>
                  <a:pt x="23281983" y="3146107"/>
                </a:lnTo>
                <a:lnTo>
                  <a:pt x="23327707" y="3115627"/>
                </a:lnTo>
                <a:lnTo>
                  <a:pt x="23571547" y="3252787"/>
                </a:lnTo>
                <a:lnTo>
                  <a:pt x="23571547" y="3115627"/>
                </a:lnTo>
                <a:lnTo>
                  <a:pt x="23586787" y="3024188"/>
                </a:lnTo>
                <a:lnTo>
                  <a:pt x="23708703" y="3085148"/>
                </a:lnTo>
                <a:lnTo>
                  <a:pt x="24036363" y="3054667"/>
                </a:lnTo>
                <a:lnTo>
                  <a:pt x="24234483" y="3146107"/>
                </a:lnTo>
                <a:lnTo>
                  <a:pt x="24356403" y="3130867"/>
                </a:lnTo>
                <a:lnTo>
                  <a:pt x="24569763" y="3275649"/>
                </a:lnTo>
                <a:lnTo>
                  <a:pt x="24821223" y="3275649"/>
                </a:lnTo>
                <a:lnTo>
                  <a:pt x="24996483" y="3435668"/>
                </a:lnTo>
                <a:lnTo>
                  <a:pt x="25293663" y="3458527"/>
                </a:lnTo>
                <a:lnTo>
                  <a:pt x="25446063" y="3527107"/>
                </a:lnTo>
                <a:lnTo>
                  <a:pt x="25606083" y="3519488"/>
                </a:lnTo>
                <a:lnTo>
                  <a:pt x="25461303" y="3656653"/>
                </a:lnTo>
                <a:lnTo>
                  <a:pt x="25369863" y="3664275"/>
                </a:lnTo>
                <a:lnTo>
                  <a:pt x="25324143" y="3740474"/>
                </a:lnTo>
                <a:lnTo>
                  <a:pt x="25347003" y="3778572"/>
                </a:lnTo>
                <a:lnTo>
                  <a:pt x="25347003" y="3892873"/>
                </a:lnTo>
                <a:lnTo>
                  <a:pt x="25080303" y="3847154"/>
                </a:lnTo>
                <a:lnTo>
                  <a:pt x="24973623" y="3786194"/>
                </a:lnTo>
                <a:lnTo>
                  <a:pt x="24927903" y="3694751"/>
                </a:lnTo>
                <a:lnTo>
                  <a:pt x="24745023" y="3694751"/>
                </a:lnTo>
                <a:lnTo>
                  <a:pt x="24722163" y="3572827"/>
                </a:lnTo>
                <a:lnTo>
                  <a:pt x="24577383" y="3679512"/>
                </a:lnTo>
                <a:lnTo>
                  <a:pt x="24585003" y="3763330"/>
                </a:lnTo>
                <a:lnTo>
                  <a:pt x="24524043" y="3847154"/>
                </a:lnTo>
                <a:lnTo>
                  <a:pt x="24242103" y="3847154"/>
                </a:lnTo>
                <a:lnTo>
                  <a:pt x="24371643" y="3915732"/>
                </a:lnTo>
                <a:lnTo>
                  <a:pt x="24493563" y="4022413"/>
                </a:lnTo>
                <a:lnTo>
                  <a:pt x="24623103" y="4167192"/>
                </a:lnTo>
                <a:lnTo>
                  <a:pt x="24287823" y="4243392"/>
                </a:lnTo>
                <a:lnTo>
                  <a:pt x="23914443" y="4479611"/>
                </a:lnTo>
                <a:lnTo>
                  <a:pt x="23754423" y="4624394"/>
                </a:lnTo>
                <a:lnTo>
                  <a:pt x="23609647" y="4510093"/>
                </a:lnTo>
                <a:lnTo>
                  <a:pt x="23358187" y="4662492"/>
                </a:lnTo>
                <a:lnTo>
                  <a:pt x="23312467" y="4555811"/>
                </a:lnTo>
                <a:lnTo>
                  <a:pt x="23205783" y="4677731"/>
                </a:lnTo>
                <a:lnTo>
                  <a:pt x="22946703" y="4921572"/>
                </a:lnTo>
                <a:lnTo>
                  <a:pt x="22939083" y="5043493"/>
                </a:lnTo>
                <a:lnTo>
                  <a:pt x="23053387" y="5051112"/>
                </a:lnTo>
                <a:lnTo>
                  <a:pt x="23045767" y="5195890"/>
                </a:lnTo>
                <a:lnTo>
                  <a:pt x="23099107" y="5279711"/>
                </a:lnTo>
                <a:lnTo>
                  <a:pt x="22969563" y="5279711"/>
                </a:lnTo>
                <a:lnTo>
                  <a:pt x="22939083" y="5508310"/>
                </a:lnTo>
                <a:lnTo>
                  <a:pt x="22885743" y="5561652"/>
                </a:lnTo>
                <a:lnTo>
                  <a:pt x="22756203" y="5561652"/>
                </a:lnTo>
                <a:lnTo>
                  <a:pt x="22763823" y="5675952"/>
                </a:lnTo>
                <a:lnTo>
                  <a:pt x="22771443" y="5752153"/>
                </a:lnTo>
                <a:lnTo>
                  <a:pt x="22657143" y="5797871"/>
                </a:lnTo>
                <a:lnTo>
                  <a:pt x="22497121" y="6026472"/>
                </a:lnTo>
                <a:lnTo>
                  <a:pt x="22436167" y="6049334"/>
                </a:lnTo>
                <a:lnTo>
                  <a:pt x="22367587" y="5881691"/>
                </a:lnTo>
                <a:lnTo>
                  <a:pt x="22329483" y="5150173"/>
                </a:lnTo>
                <a:lnTo>
                  <a:pt x="22542839" y="4974913"/>
                </a:lnTo>
                <a:lnTo>
                  <a:pt x="22817163" y="4723451"/>
                </a:lnTo>
                <a:lnTo>
                  <a:pt x="22977183" y="4571051"/>
                </a:lnTo>
                <a:lnTo>
                  <a:pt x="23083863" y="4548192"/>
                </a:lnTo>
                <a:lnTo>
                  <a:pt x="23121967" y="4487232"/>
                </a:lnTo>
                <a:lnTo>
                  <a:pt x="23121967" y="4327212"/>
                </a:lnTo>
                <a:lnTo>
                  <a:pt x="23137207" y="4190051"/>
                </a:lnTo>
                <a:lnTo>
                  <a:pt x="23045767" y="4220533"/>
                </a:lnTo>
                <a:lnTo>
                  <a:pt x="22984803" y="4304352"/>
                </a:lnTo>
                <a:lnTo>
                  <a:pt x="22977183" y="4411033"/>
                </a:lnTo>
                <a:lnTo>
                  <a:pt x="22847643" y="4456751"/>
                </a:lnTo>
                <a:lnTo>
                  <a:pt x="22733339" y="4540571"/>
                </a:lnTo>
                <a:lnTo>
                  <a:pt x="22687619" y="4479611"/>
                </a:lnTo>
                <a:lnTo>
                  <a:pt x="22718101" y="4380552"/>
                </a:lnTo>
                <a:lnTo>
                  <a:pt x="22680003" y="4334831"/>
                </a:lnTo>
                <a:lnTo>
                  <a:pt x="22596179" y="4365312"/>
                </a:lnTo>
                <a:lnTo>
                  <a:pt x="22489503" y="4365312"/>
                </a:lnTo>
                <a:lnTo>
                  <a:pt x="22329483" y="4471992"/>
                </a:lnTo>
                <a:lnTo>
                  <a:pt x="22230679" y="4609153"/>
                </a:lnTo>
                <a:lnTo>
                  <a:pt x="22139239" y="4632012"/>
                </a:lnTo>
                <a:lnTo>
                  <a:pt x="22070667" y="4670112"/>
                </a:lnTo>
                <a:lnTo>
                  <a:pt x="22101143" y="4738692"/>
                </a:lnTo>
                <a:lnTo>
                  <a:pt x="22192583" y="4799648"/>
                </a:lnTo>
                <a:lnTo>
                  <a:pt x="22116387" y="4830133"/>
                </a:lnTo>
                <a:lnTo>
                  <a:pt x="21971607" y="4807270"/>
                </a:lnTo>
                <a:lnTo>
                  <a:pt x="21903027" y="4875853"/>
                </a:lnTo>
                <a:lnTo>
                  <a:pt x="21811603" y="4738692"/>
                </a:lnTo>
                <a:lnTo>
                  <a:pt x="21720163" y="4738692"/>
                </a:lnTo>
                <a:lnTo>
                  <a:pt x="21590619" y="4746310"/>
                </a:lnTo>
                <a:lnTo>
                  <a:pt x="21560143" y="4807270"/>
                </a:lnTo>
                <a:lnTo>
                  <a:pt x="21346783" y="4784412"/>
                </a:lnTo>
                <a:lnTo>
                  <a:pt x="21316303" y="4830133"/>
                </a:lnTo>
                <a:lnTo>
                  <a:pt x="21232483" y="4761552"/>
                </a:lnTo>
                <a:lnTo>
                  <a:pt x="20904823" y="4814893"/>
                </a:lnTo>
                <a:lnTo>
                  <a:pt x="20859103" y="4875853"/>
                </a:lnTo>
                <a:lnTo>
                  <a:pt x="20782903" y="4875853"/>
                </a:lnTo>
                <a:lnTo>
                  <a:pt x="20660983" y="5066352"/>
                </a:lnTo>
                <a:lnTo>
                  <a:pt x="20531443" y="5104450"/>
                </a:lnTo>
                <a:lnTo>
                  <a:pt x="20394283" y="5287333"/>
                </a:lnTo>
                <a:lnTo>
                  <a:pt x="20219023" y="5401632"/>
                </a:lnTo>
                <a:lnTo>
                  <a:pt x="20158063" y="5447354"/>
                </a:lnTo>
                <a:lnTo>
                  <a:pt x="20158063" y="5538792"/>
                </a:lnTo>
                <a:lnTo>
                  <a:pt x="20249503" y="5485452"/>
                </a:lnTo>
                <a:lnTo>
                  <a:pt x="20386663" y="5546412"/>
                </a:lnTo>
                <a:lnTo>
                  <a:pt x="20348563" y="5622613"/>
                </a:lnTo>
                <a:lnTo>
                  <a:pt x="20333323" y="5645473"/>
                </a:lnTo>
                <a:lnTo>
                  <a:pt x="20356183" y="5698812"/>
                </a:lnTo>
                <a:lnTo>
                  <a:pt x="20523823" y="5554034"/>
                </a:lnTo>
                <a:lnTo>
                  <a:pt x="20569543" y="5500690"/>
                </a:lnTo>
                <a:lnTo>
                  <a:pt x="20737183" y="5714053"/>
                </a:lnTo>
                <a:lnTo>
                  <a:pt x="20622883" y="5721671"/>
                </a:lnTo>
                <a:lnTo>
                  <a:pt x="20744803" y="5843593"/>
                </a:lnTo>
                <a:lnTo>
                  <a:pt x="20744803" y="5965512"/>
                </a:lnTo>
                <a:lnTo>
                  <a:pt x="20630503" y="6171254"/>
                </a:lnTo>
                <a:lnTo>
                  <a:pt x="20615263" y="6399852"/>
                </a:lnTo>
                <a:lnTo>
                  <a:pt x="20478103" y="6575113"/>
                </a:lnTo>
                <a:lnTo>
                  <a:pt x="20325703" y="6864672"/>
                </a:lnTo>
                <a:lnTo>
                  <a:pt x="20036143" y="7093273"/>
                </a:lnTo>
                <a:lnTo>
                  <a:pt x="19830403" y="7306632"/>
                </a:lnTo>
                <a:lnTo>
                  <a:pt x="19525603" y="7314252"/>
                </a:lnTo>
                <a:lnTo>
                  <a:pt x="19515223" y="7301909"/>
                </a:lnTo>
                <a:lnTo>
                  <a:pt x="19512267" y="7310443"/>
                </a:lnTo>
                <a:lnTo>
                  <a:pt x="19455119" y="7348544"/>
                </a:lnTo>
                <a:lnTo>
                  <a:pt x="19331291" y="7453317"/>
                </a:lnTo>
                <a:lnTo>
                  <a:pt x="19312243" y="7577143"/>
                </a:lnTo>
                <a:lnTo>
                  <a:pt x="19064591" y="7834472"/>
                </a:lnTo>
                <a:lnTo>
                  <a:pt x="19169367" y="8015447"/>
                </a:lnTo>
                <a:lnTo>
                  <a:pt x="19216991" y="8377395"/>
                </a:lnTo>
                <a:lnTo>
                  <a:pt x="19159843" y="8482170"/>
                </a:lnTo>
                <a:lnTo>
                  <a:pt x="18978867" y="8520272"/>
                </a:lnTo>
                <a:lnTo>
                  <a:pt x="18845519" y="8596470"/>
                </a:lnTo>
                <a:lnTo>
                  <a:pt x="18816943" y="8491696"/>
                </a:lnTo>
                <a:lnTo>
                  <a:pt x="18883619" y="8386922"/>
                </a:lnTo>
                <a:lnTo>
                  <a:pt x="18816943" y="8244048"/>
                </a:lnTo>
                <a:lnTo>
                  <a:pt x="18912193" y="8234522"/>
                </a:lnTo>
                <a:lnTo>
                  <a:pt x="18893143" y="8072597"/>
                </a:lnTo>
                <a:lnTo>
                  <a:pt x="18693119" y="8034496"/>
                </a:lnTo>
                <a:lnTo>
                  <a:pt x="18769319" y="7805742"/>
                </a:lnTo>
                <a:lnTo>
                  <a:pt x="18626443" y="7748592"/>
                </a:lnTo>
                <a:lnTo>
                  <a:pt x="18540719" y="7739065"/>
                </a:lnTo>
                <a:lnTo>
                  <a:pt x="18283543" y="7863047"/>
                </a:lnTo>
                <a:lnTo>
                  <a:pt x="18245443" y="7872571"/>
                </a:lnTo>
                <a:lnTo>
                  <a:pt x="18321643" y="7729543"/>
                </a:lnTo>
                <a:lnTo>
                  <a:pt x="18397843" y="7605715"/>
                </a:lnTo>
                <a:lnTo>
                  <a:pt x="18293067" y="7577143"/>
                </a:lnTo>
                <a:lnTo>
                  <a:pt x="18264495" y="7634294"/>
                </a:lnTo>
                <a:lnTo>
                  <a:pt x="18121619" y="7653344"/>
                </a:lnTo>
                <a:lnTo>
                  <a:pt x="17959693" y="7815265"/>
                </a:lnTo>
                <a:lnTo>
                  <a:pt x="17769195" y="7843996"/>
                </a:lnTo>
                <a:lnTo>
                  <a:pt x="17902543" y="8034496"/>
                </a:lnTo>
                <a:lnTo>
                  <a:pt x="17969219" y="8158321"/>
                </a:lnTo>
                <a:lnTo>
                  <a:pt x="18178769" y="8063071"/>
                </a:lnTo>
                <a:lnTo>
                  <a:pt x="18274019" y="8101171"/>
                </a:lnTo>
                <a:lnTo>
                  <a:pt x="18416893" y="8082122"/>
                </a:lnTo>
                <a:lnTo>
                  <a:pt x="18312119" y="8205947"/>
                </a:lnTo>
                <a:lnTo>
                  <a:pt x="18169243" y="8215472"/>
                </a:lnTo>
                <a:lnTo>
                  <a:pt x="18083519" y="8320245"/>
                </a:lnTo>
                <a:lnTo>
                  <a:pt x="17940643" y="8415496"/>
                </a:lnTo>
                <a:lnTo>
                  <a:pt x="17940643" y="8482170"/>
                </a:lnTo>
                <a:lnTo>
                  <a:pt x="18064469" y="8577421"/>
                </a:lnTo>
                <a:lnTo>
                  <a:pt x="18083519" y="8806022"/>
                </a:lnTo>
                <a:lnTo>
                  <a:pt x="18197819" y="8948895"/>
                </a:lnTo>
                <a:lnTo>
                  <a:pt x="18016843" y="8920320"/>
                </a:lnTo>
                <a:lnTo>
                  <a:pt x="18178769" y="9063195"/>
                </a:lnTo>
                <a:lnTo>
                  <a:pt x="18026367" y="9129871"/>
                </a:lnTo>
                <a:lnTo>
                  <a:pt x="17988267" y="9244171"/>
                </a:lnTo>
                <a:lnTo>
                  <a:pt x="18083519" y="9196545"/>
                </a:lnTo>
                <a:lnTo>
                  <a:pt x="18197819" y="9282270"/>
                </a:lnTo>
                <a:lnTo>
                  <a:pt x="18093043" y="9329896"/>
                </a:lnTo>
                <a:lnTo>
                  <a:pt x="18140667" y="9415620"/>
                </a:lnTo>
                <a:lnTo>
                  <a:pt x="18045419" y="9491822"/>
                </a:lnTo>
                <a:lnTo>
                  <a:pt x="18035895" y="9625171"/>
                </a:lnTo>
                <a:lnTo>
                  <a:pt x="17864443" y="9739471"/>
                </a:lnTo>
                <a:lnTo>
                  <a:pt x="17864443" y="9872821"/>
                </a:lnTo>
                <a:cubicBezTo>
                  <a:pt x="17805707" y="10014902"/>
                  <a:pt x="17694583" y="10104595"/>
                  <a:pt x="17616795" y="10149046"/>
                </a:cubicBezTo>
                <a:lnTo>
                  <a:pt x="17473919" y="10206195"/>
                </a:lnTo>
                <a:lnTo>
                  <a:pt x="17378671" y="10349070"/>
                </a:lnTo>
                <a:lnTo>
                  <a:pt x="17083395" y="10368121"/>
                </a:lnTo>
                <a:lnTo>
                  <a:pt x="17045295" y="10272870"/>
                </a:lnTo>
                <a:lnTo>
                  <a:pt x="16988145" y="10406219"/>
                </a:lnTo>
                <a:lnTo>
                  <a:pt x="16692872" y="10491946"/>
                </a:lnTo>
                <a:lnTo>
                  <a:pt x="16578573" y="10653871"/>
                </a:lnTo>
                <a:lnTo>
                  <a:pt x="16435695" y="10653871"/>
                </a:lnTo>
                <a:lnTo>
                  <a:pt x="16521423" y="10472895"/>
                </a:lnTo>
                <a:lnTo>
                  <a:pt x="16359496" y="10463371"/>
                </a:lnTo>
                <a:lnTo>
                  <a:pt x="16178523" y="10539570"/>
                </a:lnTo>
                <a:lnTo>
                  <a:pt x="15978499" y="10749120"/>
                </a:lnTo>
                <a:lnTo>
                  <a:pt x="15930873" y="10958672"/>
                </a:lnTo>
                <a:lnTo>
                  <a:pt x="16273771" y="11396820"/>
                </a:lnTo>
                <a:lnTo>
                  <a:pt x="16292824" y="11577795"/>
                </a:lnTo>
                <a:lnTo>
                  <a:pt x="16369021" y="11739720"/>
                </a:lnTo>
                <a:lnTo>
                  <a:pt x="16245196" y="11939587"/>
                </a:lnTo>
                <a:lnTo>
                  <a:pt x="16235673" y="12091987"/>
                </a:lnTo>
                <a:lnTo>
                  <a:pt x="15968970" y="12206287"/>
                </a:lnTo>
                <a:lnTo>
                  <a:pt x="15692749" y="12482512"/>
                </a:lnTo>
                <a:lnTo>
                  <a:pt x="15683222" y="12282487"/>
                </a:lnTo>
                <a:lnTo>
                  <a:pt x="15721325" y="12149137"/>
                </a:lnTo>
                <a:lnTo>
                  <a:pt x="15492725" y="12149137"/>
                </a:lnTo>
                <a:lnTo>
                  <a:pt x="15454622" y="12063412"/>
                </a:lnTo>
                <a:lnTo>
                  <a:pt x="15464148" y="11891976"/>
                </a:lnTo>
                <a:lnTo>
                  <a:pt x="15387949" y="11930062"/>
                </a:lnTo>
                <a:lnTo>
                  <a:pt x="15321271" y="11882595"/>
                </a:lnTo>
                <a:lnTo>
                  <a:pt x="15216500" y="11873070"/>
                </a:lnTo>
                <a:lnTo>
                  <a:pt x="15187924" y="11701620"/>
                </a:lnTo>
                <a:lnTo>
                  <a:pt x="15092671" y="11796870"/>
                </a:lnTo>
                <a:lnTo>
                  <a:pt x="15054572" y="12044362"/>
                </a:lnTo>
                <a:lnTo>
                  <a:pt x="14921223" y="12339637"/>
                </a:lnTo>
                <a:lnTo>
                  <a:pt x="15025997" y="12358687"/>
                </a:lnTo>
                <a:lnTo>
                  <a:pt x="15016476" y="12482512"/>
                </a:lnTo>
                <a:lnTo>
                  <a:pt x="15092671" y="12596812"/>
                </a:lnTo>
                <a:lnTo>
                  <a:pt x="15102198" y="12707937"/>
                </a:lnTo>
                <a:lnTo>
                  <a:pt x="15410171" y="12930187"/>
                </a:lnTo>
                <a:lnTo>
                  <a:pt x="15435571" y="13396912"/>
                </a:lnTo>
                <a:lnTo>
                  <a:pt x="15559398" y="13517562"/>
                </a:lnTo>
                <a:lnTo>
                  <a:pt x="15276820" y="13450887"/>
                </a:lnTo>
                <a:lnTo>
                  <a:pt x="15105370" y="13222287"/>
                </a:lnTo>
                <a:lnTo>
                  <a:pt x="15111722" y="12987337"/>
                </a:lnTo>
                <a:lnTo>
                  <a:pt x="14930748" y="12752387"/>
                </a:lnTo>
                <a:lnTo>
                  <a:pt x="14959324" y="12653962"/>
                </a:lnTo>
                <a:lnTo>
                  <a:pt x="14816449" y="12444412"/>
                </a:lnTo>
                <a:lnTo>
                  <a:pt x="14825974" y="12311062"/>
                </a:lnTo>
                <a:lnTo>
                  <a:pt x="14816449" y="12244387"/>
                </a:lnTo>
                <a:lnTo>
                  <a:pt x="14911697" y="12101512"/>
                </a:lnTo>
                <a:lnTo>
                  <a:pt x="14921223" y="11901501"/>
                </a:lnTo>
                <a:lnTo>
                  <a:pt x="14940273" y="11768295"/>
                </a:lnTo>
                <a:lnTo>
                  <a:pt x="14835498" y="11615896"/>
                </a:lnTo>
                <a:lnTo>
                  <a:pt x="14835498" y="11292045"/>
                </a:lnTo>
                <a:lnTo>
                  <a:pt x="14883124" y="11215847"/>
                </a:lnTo>
                <a:lnTo>
                  <a:pt x="14797397" y="11101545"/>
                </a:lnTo>
                <a:lnTo>
                  <a:pt x="14683098" y="11234895"/>
                </a:lnTo>
                <a:lnTo>
                  <a:pt x="14425925" y="11311095"/>
                </a:lnTo>
                <a:lnTo>
                  <a:pt x="14502125" y="10768170"/>
                </a:lnTo>
                <a:lnTo>
                  <a:pt x="14378298" y="10596720"/>
                </a:lnTo>
                <a:cubicBezTo>
                  <a:pt x="14343375" y="10580845"/>
                  <a:pt x="14306066" y="10579258"/>
                  <a:pt x="14273522" y="10549095"/>
                </a:cubicBezTo>
                <a:cubicBezTo>
                  <a:pt x="14252885" y="10499090"/>
                  <a:pt x="14265588" y="10358596"/>
                  <a:pt x="14254476" y="10291921"/>
                </a:cubicBezTo>
                <a:cubicBezTo>
                  <a:pt x="14233838" y="10248264"/>
                  <a:pt x="14177479" y="10180795"/>
                  <a:pt x="14149699" y="10168095"/>
                </a:cubicBezTo>
                <a:cubicBezTo>
                  <a:pt x="14106837" y="10180001"/>
                  <a:pt x="14102072" y="10280015"/>
                  <a:pt x="14063973" y="10310971"/>
                </a:cubicBezTo>
                <a:cubicBezTo>
                  <a:pt x="14023491" y="10326845"/>
                  <a:pt x="13990155" y="10330814"/>
                  <a:pt x="13949673" y="10330022"/>
                </a:cubicBezTo>
                <a:cubicBezTo>
                  <a:pt x="13870302" y="10323671"/>
                  <a:pt x="13790926" y="10312557"/>
                  <a:pt x="13713933" y="10322877"/>
                </a:cubicBezTo>
                <a:cubicBezTo>
                  <a:pt x="13663927" y="10354626"/>
                  <a:pt x="13642496" y="10360182"/>
                  <a:pt x="13621062" y="10420507"/>
                </a:cubicBezTo>
                <a:cubicBezTo>
                  <a:pt x="13616299" y="10476072"/>
                  <a:pt x="13632969" y="10505438"/>
                  <a:pt x="13606774" y="10587195"/>
                </a:cubicBezTo>
                <a:cubicBezTo>
                  <a:pt x="13539306" y="10655458"/>
                  <a:pt x="13467078" y="10618945"/>
                  <a:pt x="13397229" y="10634819"/>
                </a:cubicBezTo>
                <a:cubicBezTo>
                  <a:pt x="13332141" y="10668157"/>
                  <a:pt x="13245620" y="10813413"/>
                  <a:pt x="13187679" y="10863421"/>
                </a:cubicBezTo>
                <a:cubicBezTo>
                  <a:pt x="13119417" y="10923746"/>
                  <a:pt x="13046387" y="10962639"/>
                  <a:pt x="12968601" y="10987246"/>
                </a:cubicBezTo>
                <a:cubicBezTo>
                  <a:pt x="12966223" y="11031695"/>
                  <a:pt x="12978126" y="11073764"/>
                  <a:pt x="12961458" y="11120596"/>
                </a:cubicBezTo>
                <a:cubicBezTo>
                  <a:pt x="12927328" y="11180126"/>
                  <a:pt x="12864619" y="11177745"/>
                  <a:pt x="12816199" y="11206320"/>
                </a:cubicBezTo>
                <a:cubicBezTo>
                  <a:pt x="12793978" y="11203145"/>
                  <a:pt x="12778103" y="11190446"/>
                  <a:pt x="12749526" y="11196796"/>
                </a:cubicBezTo>
                <a:cubicBezTo>
                  <a:pt x="12740003" y="11228545"/>
                  <a:pt x="12755878" y="11247595"/>
                  <a:pt x="12759051" y="11272995"/>
                </a:cubicBezTo>
                <a:cubicBezTo>
                  <a:pt x="12724128" y="11276171"/>
                  <a:pt x="12666977" y="11266646"/>
                  <a:pt x="12616179" y="11311095"/>
                </a:cubicBezTo>
                <a:cubicBezTo>
                  <a:pt x="12568553" y="11374595"/>
                  <a:pt x="12603475" y="11526996"/>
                  <a:pt x="12597127" y="11634945"/>
                </a:cubicBezTo>
                <a:cubicBezTo>
                  <a:pt x="12574904" y="11739720"/>
                  <a:pt x="12514577" y="11819095"/>
                  <a:pt x="12495530" y="11879420"/>
                </a:cubicBezTo>
                <a:cubicBezTo>
                  <a:pt x="12481771" y="11950170"/>
                  <a:pt x="12512463" y="12011554"/>
                  <a:pt x="12501879" y="12063412"/>
                </a:cubicBezTo>
                <a:cubicBezTo>
                  <a:pt x="12495527" y="12117387"/>
                  <a:pt x="12432027" y="12114212"/>
                  <a:pt x="12397103" y="12139612"/>
                </a:cubicBezTo>
                <a:cubicBezTo>
                  <a:pt x="12368527" y="12191470"/>
                  <a:pt x="12384401" y="12256029"/>
                  <a:pt x="12378053" y="12314237"/>
                </a:cubicBezTo>
                <a:cubicBezTo>
                  <a:pt x="12348417" y="12305770"/>
                  <a:pt x="12328310" y="12290954"/>
                  <a:pt x="12289153" y="12288837"/>
                </a:cubicBezTo>
                <a:cubicBezTo>
                  <a:pt x="12242587" y="12312120"/>
                  <a:pt x="12221421" y="12430654"/>
                  <a:pt x="12149455" y="12444412"/>
                </a:cubicBezTo>
                <a:cubicBezTo>
                  <a:pt x="12101830" y="12450762"/>
                  <a:pt x="12079603" y="12406312"/>
                  <a:pt x="12025627" y="12377737"/>
                </a:cubicBezTo>
                <a:cubicBezTo>
                  <a:pt x="11990704" y="12320587"/>
                  <a:pt x="12022453" y="12158662"/>
                  <a:pt x="11987529" y="12053887"/>
                </a:cubicBezTo>
                <a:cubicBezTo>
                  <a:pt x="11958952" y="12009437"/>
                  <a:pt x="11917678" y="11987212"/>
                  <a:pt x="11901802" y="11920537"/>
                </a:cubicBezTo>
                <a:cubicBezTo>
                  <a:pt x="11892278" y="11831795"/>
                  <a:pt x="11898629" y="11561921"/>
                  <a:pt x="11873229" y="11415871"/>
                </a:cubicBezTo>
                <a:cubicBezTo>
                  <a:pt x="11835128" y="11339670"/>
                  <a:pt x="11822425" y="11292045"/>
                  <a:pt x="11797025" y="11231721"/>
                </a:cubicBezTo>
                <a:cubicBezTo>
                  <a:pt x="11777978" y="11147053"/>
                  <a:pt x="11790677" y="11011587"/>
                  <a:pt x="11784329" y="10879295"/>
                </a:cubicBezTo>
                <a:cubicBezTo>
                  <a:pt x="11788562" y="10781929"/>
                  <a:pt x="11789620" y="10694088"/>
                  <a:pt x="11797025" y="10587195"/>
                </a:cubicBezTo>
                <a:cubicBezTo>
                  <a:pt x="11819252" y="10485595"/>
                  <a:pt x="11835128" y="10425271"/>
                  <a:pt x="11866878" y="10333195"/>
                </a:cubicBezTo>
                <a:cubicBezTo>
                  <a:pt x="11884869" y="10259112"/>
                  <a:pt x="11906035" y="10140578"/>
                  <a:pt x="11873229" y="10101420"/>
                </a:cubicBezTo>
                <a:cubicBezTo>
                  <a:pt x="11825604" y="10129995"/>
                  <a:pt x="11781151" y="10310971"/>
                  <a:pt x="11730352" y="10368121"/>
                </a:cubicBezTo>
                <a:cubicBezTo>
                  <a:pt x="11673202" y="10393520"/>
                  <a:pt x="11619225" y="10396695"/>
                  <a:pt x="11568426" y="10377645"/>
                </a:cubicBezTo>
                <a:cubicBezTo>
                  <a:pt x="11485877" y="10323671"/>
                  <a:pt x="11444601" y="10215720"/>
                  <a:pt x="11447775" y="10126820"/>
                </a:cubicBezTo>
                <a:cubicBezTo>
                  <a:pt x="11478471" y="10083428"/>
                  <a:pt x="11636160" y="10065438"/>
                  <a:pt x="11682725" y="10006170"/>
                </a:cubicBezTo>
                <a:cubicBezTo>
                  <a:pt x="11609701" y="9974421"/>
                  <a:pt x="11492228" y="10050620"/>
                  <a:pt x="11435078" y="10025221"/>
                </a:cubicBezTo>
                <a:cubicBezTo>
                  <a:pt x="11419204" y="9980772"/>
                  <a:pt x="11457303" y="9942670"/>
                  <a:pt x="11444601" y="9882346"/>
                </a:cubicBezTo>
                <a:cubicBezTo>
                  <a:pt x="11409679" y="9847422"/>
                  <a:pt x="11368402" y="9856945"/>
                  <a:pt x="11330301" y="9844244"/>
                </a:cubicBezTo>
                <a:lnTo>
                  <a:pt x="11349349" y="9587070"/>
                </a:lnTo>
                <a:lnTo>
                  <a:pt x="11120751" y="9520396"/>
                </a:lnTo>
                <a:lnTo>
                  <a:pt x="11015981" y="9587070"/>
                </a:lnTo>
                <a:lnTo>
                  <a:pt x="10739753" y="9596596"/>
                </a:lnTo>
                <a:lnTo>
                  <a:pt x="10663555" y="9520396"/>
                </a:lnTo>
                <a:lnTo>
                  <a:pt x="10292079" y="9472771"/>
                </a:lnTo>
                <a:lnTo>
                  <a:pt x="10293959" y="9468296"/>
                </a:lnTo>
                <a:lnTo>
                  <a:pt x="10267311" y="9478484"/>
                </a:lnTo>
                <a:lnTo>
                  <a:pt x="10145391" y="9204166"/>
                </a:lnTo>
                <a:lnTo>
                  <a:pt x="9977750" y="9219406"/>
                </a:lnTo>
                <a:lnTo>
                  <a:pt x="9893929" y="9181305"/>
                </a:lnTo>
                <a:lnTo>
                  <a:pt x="9741535" y="9188925"/>
                </a:lnTo>
                <a:lnTo>
                  <a:pt x="9711049" y="9051765"/>
                </a:lnTo>
                <a:lnTo>
                  <a:pt x="9627233" y="8975565"/>
                </a:lnTo>
                <a:lnTo>
                  <a:pt x="9604373" y="8632665"/>
                </a:lnTo>
                <a:lnTo>
                  <a:pt x="9459591" y="8594564"/>
                </a:lnTo>
                <a:lnTo>
                  <a:pt x="9322429" y="8663145"/>
                </a:lnTo>
                <a:lnTo>
                  <a:pt x="9314810" y="8823165"/>
                </a:lnTo>
                <a:lnTo>
                  <a:pt x="9299568" y="8998426"/>
                </a:lnTo>
                <a:lnTo>
                  <a:pt x="9406250" y="9112725"/>
                </a:lnTo>
                <a:lnTo>
                  <a:pt x="9352907" y="9196545"/>
                </a:lnTo>
                <a:lnTo>
                  <a:pt x="9352907" y="9348945"/>
                </a:lnTo>
                <a:lnTo>
                  <a:pt x="9291950" y="9425145"/>
                </a:lnTo>
                <a:lnTo>
                  <a:pt x="9413867" y="9547065"/>
                </a:lnTo>
                <a:lnTo>
                  <a:pt x="9543411" y="9409905"/>
                </a:lnTo>
                <a:lnTo>
                  <a:pt x="9520551" y="9600405"/>
                </a:lnTo>
                <a:lnTo>
                  <a:pt x="9741535" y="9638506"/>
                </a:lnTo>
                <a:lnTo>
                  <a:pt x="9878693" y="9478484"/>
                </a:lnTo>
                <a:lnTo>
                  <a:pt x="9970133" y="9463246"/>
                </a:lnTo>
                <a:lnTo>
                  <a:pt x="10053951" y="9333705"/>
                </a:lnTo>
                <a:lnTo>
                  <a:pt x="10145391" y="9364185"/>
                </a:lnTo>
                <a:lnTo>
                  <a:pt x="10107295" y="9577545"/>
                </a:lnTo>
                <a:lnTo>
                  <a:pt x="10328269" y="9973785"/>
                </a:lnTo>
                <a:lnTo>
                  <a:pt x="10198734" y="10210006"/>
                </a:lnTo>
                <a:lnTo>
                  <a:pt x="10206351" y="10278584"/>
                </a:lnTo>
                <a:lnTo>
                  <a:pt x="10053951" y="10339545"/>
                </a:lnTo>
                <a:lnTo>
                  <a:pt x="9977750" y="10613866"/>
                </a:lnTo>
                <a:lnTo>
                  <a:pt x="9810111" y="10644346"/>
                </a:lnTo>
                <a:lnTo>
                  <a:pt x="9756769" y="10751025"/>
                </a:lnTo>
                <a:lnTo>
                  <a:pt x="9680570" y="10728165"/>
                </a:lnTo>
                <a:lnTo>
                  <a:pt x="9589132" y="10903425"/>
                </a:lnTo>
                <a:lnTo>
                  <a:pt x="9299568" y="10911046"/>
                </a:lnTo>
                <a:lnTo>
                  <a:pt x="9170033" y="11116785"/>
                </a:lnTo>
                <a:lnTo>
                  <a:pt x="8857611" y="11192985"/>
                </a:lnTo>
                <a:lnTo>
                  <a:pt x="8659490" y="11337765"/>
                </a:lnTo>
                <a:lnTo>
                  <a:pt x="8499472" y="11337765"/>
                </a:lnTo>
                <a:lnTo>
                  <a:pt x="8400413" y="11459685"/>
                </a:lnTo>
                <a:lnTo>
                  <a:pt x="8095611" y="11573985"/>
                </a:lnTo>
                <a:lnTo>
                  <a:pt x="7981309" y="11490165"/>
                </a:lnTo>
                <a:lnTo>
                  <a:pt x="8049888" y="10880566"/>
                </a:lnTo>
                <a:lnTo>
                  <a:pt x="7981309" y="10697685"/>
                </a:lnTo>
                <a:lnTo>
                  <a:pt x="7981309" y="10331925"/>
                </a:lnTo>
                <a:lnTo>
                  <a:pt x="7867008" y="10149046"/>
                </a:lnTo>
                <a:lnTo>
                  <a:pt x="7882249" y="9539446"/>
                </a:lnTo>
                <a:lnTo>
                  <a:pt x="7775568" y="9402286"/>
                </a:lnTo>
                <a:lnTo>
                  <a:pt x="7798428" y="9196545"/>
                </a:lnTo>
                <a:lnTo>
                  <a:pt x="7775568" y="9021285"/>
                </a:lnTo>
                <a:lnTo>
                  <a:pt x="7790809" y="8884125"/>
                </a:lnTo>
                <a:lnTo>
                  <a:pt x="7745085" y="8792685"/>
                </a:lnTo>
                <a:lnTo>
                  <a:pt x="7745085" y="8655526"/>
                </a:lnTo>
                <a:lnTo>
                  <a:pt x="7813669" y="8602185"/>
                </a:lnTo>
                <a:lnTo>
                  <a:pt x="7745085" y="8586945"/>
                </a:lnTo>
                <a:lnTo>
                  <a:pt x="7738515" y="8567237"/>
                </a:lnTo>
                <a:lnTo>
                  <a:pt x="7738296" y="8570309"/>
                </a:lnTo>
                <a:cubicBezTo>
                  <a:pt x="7732984" y="8601807"/>
                  <a:pt x="7721349" y="8627539"/>
                  <a:pt x="7699594" y="8644044"/>
                </a:cubicBezTo>
                <a:cubicBezTo>
                  <a:pt x="7684899" y="8720766"/>
                  <a:pt x="7703543" y="8799868"/>
                  <a:pt x="7660277" y="8793248"/>
                </a:cubicBezTo>
                <a:cubicBezTo>
                  <a:pt x="7564445" y="8798708"/>
                  <a:pt x="7599581" y="8480317"/>
                  <a:pt x="7572807" y="8481014"/>
                </a:cubicBezTo>
                <a:cubicBezTo>
                  <a:pt x="7533082" y="8461847"/>
                  <a:pt x="7540979" y="8718907"/>
                  <a:pt x="7539356" y="8837854"/>
                </a:cubicBezTo>
                <a:cubicBezTo>
                  <a:pt x="7535925" y="9038576"/>
                  <a:pt x="7546789" y="9239296"/>
                  <a:pt x="7550506" y="9440018"/>
                </a:cubicBezTo>
                <a:lnTo>
                  <a:pt x="7541579" y="9443465"/>
                </a:lnTo>
                <a:lnTo>
                  <a:pt x="7540023" y="9455436"/>
                </a:lnTo>
                <a:cubicBezTo>
                  <a:pt x="7526262" y="9523377"/>
                  <a:pt x="7502446" y="9590646"/>
                  <a:pt x="7510781" y="9663275"/>
                </a:cubicBezTo>
                <a:cubicBezTo>
                  <a:pt x="7521890" y="9725188"/>
                  <a:pt x="7580628" y="9715664"/>
                  <a:pt x="7606028" y="9810913"/>
                </a:cubicBezTo>
                <a:cubicBezTo>
                  <a:pt x="7621904" y="9990299"/>
                  <a:pt x="7513958" y="10188737"/>
                  <a:pt x="7515540" y="10310974"/>
                </a:cubicBezTo>
                <a:cubicBezTo>
                  <a:pt x="7528246" y="10439563"/>
                  <a:pt x="7607621" y="10453849"/>
                  <a:pt x="7634607" y="10568150"/>
                </a:cubicBezTo>
                <a:cubicBezTo>
                  <a:pt x="7648891" y="10712612"/>
                  <a:pt x="7601265" y="10842787"/>
                  <a:pt x="7620320" y="10972962"/>
                </a:cubicBezTo>
                <a:cubicBezTo>
                  <a:pt x="7671116" y="11057101"/>
                  <a:pt x="7755253" y="10855487"/>
                  <a:pt x="7748903" y="11101550"/>
                </a:cubicBezTo>
                <a:cubicBezTo>
                  <a:pt x="7793354" y="11182513"/>
                  <a:pt x="7756841" y="11258713"/>
                  <a:pt x="7787004" y="11330150"/>
                </a:cubicBezTo>
                <a:cubicBezTo>
                  <a:pt x="7826694" y="11422226"/>
                  <a:pt x="7947344" y="11476201"/>
                  <a:pt x="7963220" y="11592088"/>
                </a:cubicBezTo>
                <a:cubicBezTo>
                  <a:pt x="7952105" y="11676225"/>
                  <a:pt x="7931468" y="11669875"/>
                  <a:pt x="7887019" y="11734963"/>
                </a:cubicBezTo>
                <a:cubicBezTo>
                  <a:pt x="7925118" y="11792113"/>
                  <a:pt x="7972742" y="11906268"/>
                  <a:pt x="8034655" y="11958638"/>
                </a:cubicBezTo>
                <a:cubicBezTo>
                  <a:pt x="8123556" y="11982450"/>
                  <a:pt x="8236269" y="11963400"/>
                  <a:pt x="8315645" y="11944349"/>
                </a:cubicBezTo>
                <a:cubicBezTo>
                  <a:pt x="8374381" y="11930061"/>
                  <a:pt x="8409308" y="11873075"/>
                  <a:pt x="8487093" y="11844499"/>
                </a:cubicBezTo>
                <a:cubicBezTo>
                  <a:pt x="8563295" y="11839737"/>
                  <a:pt x="8591869" y="11854025"/>
                  <a:pt x="8644255" y="11858788"/>
                </a:cubicBezTo>
                <a:cubicBezTo>
                  <a:pt x="8758553" y="11815925"/>
                  <a:pt x="8849043" y="11715914"/>
                  <a:pt x="8949058" y="11711150"/>
                </a:cubicBezTo>
                <a:cubicBezTo>
                  <a:pt x="8968103" y="11787350"/>
                  <a:pt x="8868094" y="11849262"/>
                  <a:pt x="8877617" y="11911012"/>
                </a:cubicBezTo>
                <a:cubicBezTo>
                  <a:pt x="8872857" y="11953874"/>
                  <a:pt x="8930007" y="11930062"/>
                  <a:pt x="8930007" y="11977687"/>
                </a:cubicBezTo>
                <a:cubicBezTo>
                  <a:pt x="8890319" y="12017375"/>
                  <a:pt x="8841107" y="11976100"/>
                  <a:pt x="8825234" y="11996737"/>
                </a:cubicBezTo>
                <a:cubicBezTo>
                  <a:pt x="8782371" y="12079286"/>
                  <a:pt x="8815709" y="12147549"/>
                  <a:pt x="8796657" y="12230099"/>
                </a:cubicBezTo>
                <a:cubicBezTo>
                  <a:pt x="8760146" y="12363450"/>
                  <a:pt x="8695057" y="12449174"/>
                  <a:pt x="8644255" y="12558712"/>
                </a:cubicBezTo>
                <a:lnTo>
                  <a:pt x="8458521" y="12911137"/>
                </a:lnTo>
                <a:cubicBezTo>
                  <a:pt x="8391845" y="13047663"/>
                  <a:pt x="8315645" y="13198474"/>
                  <a:pt x="8234681" y="13320712"/>
                </a:cubicBezTo>
                <a:cubicBezTo>
                  <a:pt x="8136255" y="13406437"/>
                  <a:pt x="7952105" y="13435012"/>
                  <a:pt x="7891779" y="13520737"/>
                </a:cubicBezTo>
                <a:cubicBezTo>
                  <a:pt x="7787004" y="13647737"/>
                  <a:pt x="7696518" y="13774737"/>
                  <a:pt x="7634607" y="13901737"/>
                </a:cubicBezTo>
                <a:cubicBezTo>
                  <a:pt x="7601265" y="13965237"/>
                  <a:pt x="7610793" y="14033500"/>
                  <a:pt x="7577458" y="14092237"/>
                </a:cubicBezTo>
                <a:cubicBezTo>
                  <a:pt x="7515540" y="14184313"/>
                  <a:pt x="7415536" y="14247812"/>
                  <a:pt x="7334571" y="14325600"/>
                </a:cubicBezTo>
                <a:cubicBezTo>
                  <a:pt x="7287739" y="14412119"/>
                  <a:pt x="7335367" y="14518481"/>
                  <a:pt x="7325043" y="14620875"/>
                </a:cubicBezTo>
                <a:cubicBezTo>
                  <a:pt x="7314729" y="14723269"/>
                  <a:pt x="7259960" y="14862174"/>
                  <a:pt x="7272659" y="14939962"/>
                </a:cubicBezTo>
                <a:cubicBezTo>
                  <a:pt x="7286948" y="14995526"/>
                  <a:pt x="7339336" y="15032037"/>
                  <a:pt x="7372673" y="15078075"/>
                </a:cubicBezTo>
                <a:cubicBezTo>
                  <a:pt x="7404419" y="15255875"/>
                  <a:pt x="7374255" y="15395574"/>
                  <a:pt x="7425056" y="15578137"/>
                </a:cubicBezTo>
                <a:cubicBezTo>
                  <a:pt x="7477445" y="15609887"/>
                  <a:pt x="7506020" y="15641637"/>
                  <a:pt x="7625081" y="15644812"/>
                </a:cubicBezTo>
                <a:cubicBezTo>
                  <a:pt x="7656828" y="15713074"/>
                  <a:pt x="7550465" y="15862300"/>
                  <a:pt x="7615553" y="15930562"/>
                </a:cubicBezTo>
                <a:cubicBezTo>
                  <a:pt x="7627460" y="16005174"/>
                  <a:pt x="7606824" y="16028987"/>
                  <a:pt x="7634603" y="16116299"/>
                </a:cubicBezTo>
                <a:cubicBezTo>
                  <a:pt x="7662384" y="16203612"/>
                  <a:pt x="7745730" y="16287750"/>
                  <a:pt x="7744142" y="16406812"/>
                </a:cubicBezTo>
                <a:cubicBezTo>
                  <a:pt x="7748901" y="16594137"/>
                  <a:pt x="7691753" y="16638587"/>
                  <a:pt x="7639368" y="16816388"/>
                </a:cubicBezTo>
                <a:cubicBezTo>
                  <a:pt x="7588567" y="16900528"/>
                  <a:pt x="7452049" y="16946564"/>
                  <a:pt x="7406008" y="17011652"/>
                </a:cubicBezTo>
                <a:cubicBezTo>
                  <a:pt x="7355207" y="17083088"/>
                  <a:pt x="7364735" y="17195800"/>
                  <a:pt x="7339336" y="17259300"/>
                </a:cubicBezTo>
                <a:cubicBezTo>
                  <a:pt x="7313934" y="17322800"/>
                  <a:pt x="7257575" y="17336296"/>
                  <a:pt x="7253610" y="17392652"/>
                </a:cubicBezTo>
                <a:cubicBezTo>
                  <a:pt x="7245673" y="17468848"/>
                  <a:pt x="7252022" y="17516476"/>
                  <a:pt x="7286948" y="17583152"/>
                </a:cubicBezTo>
                <a:cubicBezTo>
                  <a:pt x="7344098" y="17705388"/>
                  <a:pt x="7425056" y="17746664"/>
                  <a:pt x="7472679" y="17830800"/>
                </a:cubicBezTo>
                <a:cubicBezTo>
                  <a:pt x="7526657" y="17949864"/>
                  <a:pt x="7552054" y="18059400"/>
                  <a:pt x="7539356" y="18216564"/>
                </a:cubicBezTo>
                <a:cubicBezTo>
                  <a:pt x="7499671" y="18299116"/>
                  <a:pt x="7379022" y="18353088"/>
                  <a:pt x="7363145" y="18449928"/>
                </a:cubicBezTo>
                <a:cubicBezTo>
                  <a:pt x="7372673" y="18630900"/>
                  <a:pt x="7482206" y="18864264"/>
                  <a:pt x="7463158" y="18988088"/>
                </a:cubicBezTo>
                <a:cubicBezTo>
                  <a:pt x="7445693" y="19105564"/>
                  <a:pt x="7409186" y="19194464"/>
                  <a:pt x="7382193" y="19297652"/>
                </a:cubicBezTo>
                <a:cubicBezTo>
                  <a:pt x="7361557" y="19381788"/>
                  <a:pt x="7369495" y="19408776"/>
                  <a:pt x="7363145" y="19483388"/>
                </a:cubicBezTo>
                <a:cubicBezTo>
                  <a:pt x="7337749" y="19567528"/>
                  <a:pt x="7288536" y="19618324"/>
                  <a:pt x="7291708" y="19716752"/>
                </a:cubicBezTo>
                <a:cubicBezTo>
                  <a:pt x="7269482" y="19791364"/>
                  <a:pt x="7294886" y="19899312"/>
                  <a:pt x="7258372" y="19940588"/>
                </a:cubicBezTo>
                <a:cubicBezTo>
                  <a:pt x="7240115" y="19982656"/>
                  <a:pt x="7128195" y="19947732"/>
                  <a:pt x="7101205" y="19959640"/>
                </a:cubicBezTo>
                <a:cubicBezTo>
                  <a:pt x="7074218" y="19971544"/>
                  <a:pt x="7101205" y="20010440"/>
                  <a:pt x="7072630" y="20012024"/>
                </a:cubicBezTo>
                <a:cubicBezTo>
                  <a:pt x="7044054" y="20013612"/>
                  <a:pt x="6996431" y="19984244"/>
                  <a:pt x="6972617" y="19992976"/>
                </a:cubicBezTo>
                <a:cubicBezTo>
                  <a:pt x="6948807" y="20001708"/>
                  <a:pt x="6961507" y="20039012"/>
                  <a:pt x="6929758" y="20064412"/>
                </a:cubicBezTo>
                <a:cubicBezTo>
                  <a:pt x="6886624" y="20069176"/>
                  <a:pt x="6805668" y="20021552"/>
                  <a:pt x="6781854" y="20026312"/>
                </a:cubicBezTo>
                <a:cubicBezTo>
                  <a:pt x="6750102" y="20059652"/>
                  <a:pt x="6761209" y="20092988"/>
                  <a:pt x="6734224" y="20121564"/>
                </a:cubicBezTo>
                <a:cubicBezTo>
                  <a:pt x="6680253" y="20124740"/>
                  <a:pt x="6669138" y="20094576"/>
                  <a:pt x="6629451" y="20102512"/>
                </a:cubicBezTo>
                <a:cubicBezTo>
                  <a:pt x="6586590" y="20143788"/>
                  <a:pt x="6591351" y="20218400"/>
                  <a:pt x="6529440" y="20250152"/>
                </a:cubicBezTo>
                <a:cubicBezTo>
                  <a:pt x="6438948" y="20226336"/>
                  <a:pt x="6434184" y="20145376"/>
                  <a:pt x="6377037" y="20116800"/>
                </a:cubicBezTo>
                <a:cubicBezTo>
                  <a:pt x="6329417" y="20148552"/>
                  <a:pt x="6334176" y="20213640"/>
                  <a:pt x="6296073" y="20226340"/>
                </a:cubicBezTo>
                <a:cubicBezTo>
                  <a:pt x="6235754" y="20196176"/>
                  <a:pt x="6280197" y="20118388"/>
                  <a:pt x="6234163" y="20031076"/>
                </a:cubicBezTo>
                <a:cubicBezTo>
                  <a:pt x="6194480" y="19997740"/>
                  <a:pt x="6130974" y="19997740"/>
                  <a:pt x="6124633" y="19959640"/>
                </a:cubicBezTo>
                <a:cubicBezTo>
                  <a:pt x="6135735" y="19897728"/>
                  <a:pt x="6175427" y="19907252"/>
                  <a:pt x="6186542" y="19873912"/>
                </a:cubicBezTo>
                <a:cubicBezTo>
                  <a:pt x="6130974" y="19673888"/>
                  <a:pt x="5984929" y="19592928"/>
                  <a:pt x="5881739" y="19483388"/>
                </a:cubicBezTo>
                <a:cubicBezTo>
                  <a:pt x="5846821" y="19440528"/>
                  <a:pt x="5849987" y="19397664"/>
                  <a:pt x="5834109" y="19354800"/>
                </a:cubicBezTo>
                <a:cubicBezTo>
                  <a:pt x="5783317" y="19291300"/>
                  <a:pt x="5765857" y="19280188"/>
                  <a:pt x="5691238" y="19216688"/>
                </a:cubicBezTo>
                <a:cubicBezTo>
                  <a:pt x="5567416" y="19084928"/>
                  <a:pt x="5410254" y="18972212"/>
                  <a:pt x="5319765" y="18821400"/>
                </a:cubicBezTo>
                <a:cubicBezTo>
                  <a:pt x="5292783" y="18770600"/>
                  <a:pt x="5299132" y="18686464"/>
                  <a:pt x="5281666" y="18630900"/>
                </a:cubicBezTo>
                <a:cubicBezTo>
                  <a:pt x="5241978" y="18549940"/>
                  <a:pt x="5173717" y="18507076"/>
                  <a:pt x="5134032" y="18435640"/>
                </a:cubicBezTo>
                <a:cubicBezTo>
                  <a:pt x="5092751" y="18364200"/>
                  <a:pt x="5084815" y="18264188"/>
                  <a:pt x="5086404" y="18178464"/>
                </a:cubicBezTo>
                <a:cubicBezTo>
                  <a:pt x="5062594" y="18119724"/>
                  <a:pt x="5014966" y="18113376"/>
                  <a:pt x="4972104" y="18049876"/>
                </a:cubicBezTo>
                <a:cubicBezTo>
                  <a:pt x="4914954" y="17945100"/>
                  <a:pt x="4905434" y="17864140"/>
                  <a:pt x="4853043" y="17783176"/>
                </a:cubicBezTo>
                <a:cubicBezTo>
                  <a:pt x="4772079" y="17662528"/>
                  <a:pt x="4700637" y="17660940"/>
                  <a:pt x="4643489" y="17578388"/>
                </a:cubicBezTo>
                <a:cubicBezTo>
                  <a:pt x="4603808" y="17532352"/>
                  <a:pt x="4611739" y="17486312"/>
                  <a:pt x="4595863" y="17440276"/>
                </a:cubicBezTo>
                <a:cubicBezTo>
                  <a:pt x="4556180" y="17405352"/>
                  <a:pt x="4549830" y="17394240"/>
                  <a:pt x="4486331" y="17359312"/>
                </a:cubicBezTo>
                <a:cubicBezTo>
                  <a:pt x="4421243" y="17310100"/>
                  <a:pt x="4379969" y="17251364"/>
                  <a:pt x="4348217" y="17178340"/>
                </a:cubicBezTo>
                <a:cubicBezTo>
                  <a:pt x="4294239" y="17016412"/>
                  <a:pt x="4311704" y="16659225"/>
                  <a:pt x="4314881" y="16430624"/>
                </a:cubicBezTo>
                <a:cubicBezTo>
                  <a:pt x="4397429" y="16322674"/>
                  <a:pt x="4399017" y="16129000"/>
                  <a:pt x="4376792" y="15997237"/>
                </a:cubicBezTo>
                <a:cubicBezTo>
                  <a:pt x="4351394" y="15914686"/>
                  <a:pt x="4292649" y="15851186"/>
                  <a:pt x="4272016" y="15763874"/>
                </a:cubicBezTo>
                <a:cubicBezTo>
                  <a:pt x="4241855" y="15654336"/>
                  <a:pt x="4254554" y="15587662"/>
                  <a:pt x="4243437" y="15425737"/>
                </a:cubicBezTo>
                <a:cubicBezTo>
                  <a:pt x="4240266" y="15211425"/>
                  <a:pt x="4084688" y="15130462"/>
                  <a:pt x="4071989" y="15025688"/>
                </a:cubicBezTo>
                <a:cubicBezTo>
                  <a:pt x="4100564" y="14979649"/>
                  <a:pt x="4129139" y="14990762"/>
                  <a:pt x="4157714" y="14973299"/>
                </a:cubicBezTo>
                <a:cubicBezTo>
                  <a:pt x="4122796" y="14909799"/>
                  <a:pt x="4068818" y="14922499"/>
                  <a:pt x="4033894" y="14892337"/>
                </a:cubicBezTo>
                <a:cubicBezTo>
                  <a:pt x="3995792" y="14835187"/>
                  <a:pt x="4005319" y="14778037"/>
                  <a:pt x="3991025" y="14720888"/>
                </a:cubicBezTo>
                <a:cubicBezTo>
                  <a:pt x="3881499" y="14528800"/>
                  <a:pt x="3733850" y="14455775"/>
                  <a:pt x="3667180" y="14277975"/>
                </a:cubicBezTo>
                <a:cubicBezTo>
                  <a:pt x="3641784" y="14212888"/>
                  <a:pt x="3664003" y="14157325"/>
                  <a:pt x="3657660" y="14097000"/>
                </a:cubicBezTo>
                <a:cubicBezTo>
                  <a:pt x="3637023" y="14023975"/>
                  <a:pt x="3554466" y="13989049"/>
                  <a:pt x="3552880" y="13949362"/>
                </a:cubicBezTo>
                <a:cubicBezTo>
                  <a:pt x="3567174" y="13901736"/>
                  <a:pt x="3629085" y="13863637"/>
                  <a:pt x="3667180" y="13820774"/>
                </a:cubicBezTo>
                <a:cubicBezTo>
                  <a:pt x="3697341" y="13739812"/>
                  <a:pt x="3663211" y="13608843"/>
                  <a:pt x="3667180" y="13482637"/>
                </a:cubicBezTo>
                <a:cubicBezTo>
                  <a:pt x="3671149" y="13356431"/>
                  <a:pt x="3711631" y="13166724"/>
                  <a:pt x="3690994" y="13063537"/>
                </a:cubicBezTo>
                <a:cubicBezTo>
                  <a:pt x="3681474" y="12985750"/>
                  <a:pt x="3629085" y="12893675"/>
                  <a:pt x="3576696" y="12873037"/>
                </a:cubicBezTo>
                <a:cubicBezTo>
                  <a:pt x="3502086" y="12866687"/>
                  <a:pt x="3479854" y="12955588"/>
                  <a:pt x="3424288" y="12954000"/>
                </a:cubicBezTo>
                <a:cubicBezTo>
                  <a:pt x="3360795" y="12949239"/>
                  <a:pt x="3259194" y="12896849"/>
                  <a:pt x="3219502" y="12839700"/>
                </a:cubicBezTo>
                <a:cubicBezTo>
                  <a:pt x="3186168" y="12784137"/>
                  <a:pt x="3229037" y="12747625"/>
                  <a:pt x="3233796" y="12701587"/>
                </a:cubicBezTo>
                <a:cubicBezTo>
                  <a:pt x="3213161" y="12603161"/>
                  <a:pt x="3144894" y="12580937"/>
                  <a:pt x="3057578" y="12515849"/>
                </a:cubicBezTo>
                <a:cubicBezTo>
                  <a:pt x="2955986" y="12468224"/>
                  <a:pt x="2887721" y="12482512"/>
                  <a:pt x="2776591" y="12549187"/>
                </a:cubicBezTo>
                <a:cubicBezTo>
                  <a:pt x="2625787" y="12631737"/>
                  <a:pt x="2498779" y="12814299"/>
                  <a:pt x="2338442" y="12796837"/>
                </a:cubicBezTo>
                <a:cubicBezTo>
                  <a:pt x="2254314" y="12760324"/>
                  <a:pt x="2174932" y="12695237"/>
                  <a:pt x="2086030" y="12687299"/>
                </a:cubicBezTo>
                <a:cubicBezTo>
                  <a:pt x="1970148" y="12699999"/>
                  <a:pt x="1854266" y="12798424"/>
                  <a:pt x="1747893" y="12815887"/>
                </a:cubicBezTo>
                <a:cubicBezTo>
                  <a:pt x="1671701" y="12822237"/>
                  <a:pt x="1557401" y="12795250"/>
                  <a:pt x="1500252" y="12725400"/>
                </a:cubicBezTo>
                <a:cubicBezTo>
                  <a:pt x="1419288" y="12607924"/>
                  <a:pt x="1362138" y="12514262"/>
                  <a:pt x="1290695" y="12392024"/>
                </a:cubicBezTo>
                <a:cubicBezTo>
                  <a:pt x="1251007" y="12269787"/>
                  <a:pt x="1082736" y="12209462"/>
                  <a:pt x="1181168" y="12134850"/>
                </a:cubicBezTo>
                <a:cubicBezTo>
                  <a:pt x="1174812" y="11995151"/>
                  <a:pt x="1163698" y="11912600"/>
                  <a:pt x="1138299" y="11825451"/>
                </a:cubicBezTo>
                <a:cubicBezTo>
                  <a:pt x="1119247" y="11757187"/>
                  <a:pt x="1052575" y="11746074"/>
                  <a:pt x="1043054" y="11677813"/>
                </a:cubicBezTo>
                <a:cubicBezTo>
                  <a:pt x="1049398" y="11582565"/>
                  <a:pt x="1074807" y="11525412"/>
                  <a:pt x="1119247" y="11425402"/>
                </a:cubicBezTo>
                <a:lnTo>
                  <a:pt x="1125205" y="11423511"/>
                </a:lnTo>
                <a:lnTo>
                  <a:pt x="1121509" y="11419927"/>
                </a:lnTo>
                <a:cubicBezTo>
                  <a:pt x="1119913" y="11414758"/>
                  <a:pt x="1123814" y="11407622"/>
                  <a:pt x="1133539" y="11398414"/>
                </a:cubicBezTo>
                <a:cubicBezTo>
                  <a:pt x="1051142" y="11411735"/>
                  <a:pt x="961357" y="11446937"/>
                  <a:pt x="959881" y="11424938"/>
                </a:cubicBezTo>
                <a:cubicBezTo>
                  <a:pt x="916152" y="11384626"/>
                  <a:pt x="1049087" y="11313424"/>
                  <a:pt x="1093698" y="11257667"/>
                </a:cubicBezTo>
                <a:cubicBezTo>
                  <a:pt x="1015216" y="11278053"/>
                  <a:pt x="965298" y="11341301"/>
                  <a:pt x="858238" y="11318828"/>
                </a:cubicBezTo>
                <a:cubicBezTo>
                  <a:pt x="971501" y="11245181"/>
                  <a:pt x="972828" y="11197729"/>
                  <a:pt x="974162" y="11162188"/>
                </a:cubicBezTo>
                <a:cubicBezTo>
                  <a:pt x="964490" y="11139070"/>
                  <a:pt x="917925" y="11151760"/>
                  <a:pt x="883501" y="11165845"/>
                </a:cubicBezTo>
                <a:cubicBezTo>
                  <a:pt x="870514" y="11151354"/>
                  <a:pt x="858075" y="11126282"/>
                  <a:pt x="879557" y="11091910"/>
                </a:cubicBezTo>
                <a:cubicBezTo>
                  <a:pt x="895257" y="11046221"/>
                  <a:pt x="994306" y="10981481"/>
                  <a:pt x="1019526" y="10923886"/>
                </a:cubicBezTo>
                <a:cubicBezTo>
                  <a:pt x="1036850" y="10885012"/>
                  <a:pt x="1000458" y="10868013"/>
                  <a:pt x="997812" y="10839612"/>
                </a:cubicBezTo>
                <a:cubicBezTo>
                  <a:pt x="995152" y="10811211"/>
                  <a:pt x="1018833" y="10778861"/>
                  <a:pt x="1003611" y="10753482"/>
                </a:cubicBezTo>
                <a:cubicBezTo>
                  <a:pt x="987910" y="10708412"/>
                  <a:pt x="929355" y="10708587"/>
                  <a:pt x="927936" y="10682567"/>
                </a:cubicBezTo>
                <a:cubicBezTo>
                  <a:pt x="935275" y="10646442"/>
                  <a:pt x="1025951" y="10598410"/>
                  <a:pt x="1071397" y="10555142"/>
                </a:cubicBezTo>
                <a:cubicBezTo>
                  <a:pt x="1094162" y="10519306"/>
                  <a:pt x="1088351" y="10490616"/>
                  <a:pt x="1082541" y="10454780"/>
                </a:cubicBezTo>
                <a:cubicBezTo>
                  <a:pt x="1078790" y="10402275"/>
                  <a:pt x="1036930" y="10406922"/>
                  <a:pt x="1028409" y="10375850"/>
                </a:cubicBezTo>
                <a:cubicBezTo>
                  <a:pt x="1065697" y="10298546"/>
                  <a:pt x="1186338" y="10187905"/>
                  <a:pt x="1249816" y="10086789"/>
                </a:cubicBezTo>
                <a:cubicBezTo>
                  <a:pt x="1307662" y="9979925"/>
                  <a:pt x="1346453" y="9796860"/>
                  <a:pt x="1394777" y="9651892"/>
                </a:cubicBezTo>
                <a:cubicBezTo>
                  <a:pt x="1417078" y="9570118"/>
                  <a:pt x="1446525" y="9488341"/>
                  <a:pt x="1461681" y="9406567"/>
                </a:cubicBezTo>
                <a:cubicBezTo>
                  <a:pt x="1468826" y="9378166"/>
                  <a:pt x="1473587" y="9356910"/>
                  <a:pt x="1461681" y="9328508"/>
                </a:cubicBezTo>
                <a:cubicBezTo>
                  <a:pt x="1426312" y="9314510"/>
                  <a:pt x="1321887" y="9381477"/>
                  <a:pt x="1305565" y="9350811"/>
                </a:cubicBezTo>
                <a:cubicBezTo>
                  <a:pt x="1283615" y="9302953"/>
                  <a:pt x="1461681" y="9216996"/>
                  <a:pt x="1539738" y="9150090"/>
                </a:cubicBezTo>
                <a:cubicBezTo>
                  <a:pt x="1594337" y="9104613"/>
                  <a:pt x="1532250" y="9021035"/>
                  <a:pt x="1589223" y="8935079"/>
                </a:cubicBezTo>
                <a:cubicBezTo>
                  <a:pt x="1653453" y="8849703"/>
                  <a:pt x="1731987" y="8840528"/>
                  <a:pt x="1784313" y="8786107"/>
                </a:cubicBezTo>
                <a:cubicBezTo>
                  <a:pt x="1845877" y="8696606"/>
                  <a:pt x="1883632" y="8607106"/>
                  <a:pt x="1952334" y="8503318"/>
                </a:cubicBezTo>
                <a:cubicBezTo>
                  <a:pt x="1993226" y="8453194"/>
                  <a:pt x="2034117" y="8436410"/>
                  <a:pt x="2074995" y="8402956"/>
                </a:cubicBezTo>
                <a:cubicBezTo>
                  <a:pt x="2153056" y="8339766"/>
                  <a:pt x="2235872" y="8286101"/>
                  <a:pt x="2309174" y="8213386"/>
                </a:cubicBezTo>
                <a:cubicBezTo>
                  <a:pt x="2349768" y="8157340"/>
                  <a:pt x="2357033" y="8089386"/>
                  <a:pt x="2409536" y="8023815"/>
                </a:cubicBezTo>
                <a:cubicBezTo>
                  <a:pt x="2487880" y="7968465"/>
                  <a:pt x="2597184" y="8008366"/>
                  <a:pt x="2666010" y="7979211"/>
                </a:cubicBezTo>
                <a:cubicBezTo>
                  <a:pt x="2728329" y="7935652"/>
                  <a:pt x="2745405" y="7877805"/>
                  <a:pt x="2795817" y="7834245"/>
                </a:cubicBezTo>
                <a:cubicBezTo>
                  <a:pt x="2830107" y="7813955"/>
                  <a:pt x="2869158" y="7817631"/>
                  <a:pt x="2912968" y="7802258"/>
                </a:cubicBezTo>
                <a:cubicBezTo>
                  <a:pt x="2951389" y="7775403"/>
                  <a:pt x="2956482" y="7734267"/>
                  <a:pt x="2978246" y="7700271"/>
                </a:cubicBezTo>
                <a:cubicBezTo>
                  <a:pt x="3007980" y="7611062"/>
                  <a:pt x="3028194" y="7524234"/>
                  <a:pt x="3067450" y="7432646"/>
                </a:cubicBezTo>
                <a:cubicBezTo>
                  <a:pt x="3116647" y="7350868"/>
                  <a:pt x="3175366" y="7261947"/>
                  <a:pt x="3279326" y="7187316"/>
                </a:cubicBezTo>
                <a:cubicBezTo>
                  <a:pt x="3394552" y="7128675"/>
                  <a:pt x="3545505" y="7093849"/>
                  <a:pt x="3667883" y="7011392"/>
                </a:cubicBezTo>
                <a:cubicBezTo>
                  <a:pt x="3795187" y="6926618"/>
                  <a:pt x="3812960" y="6770403"/>
                  <a:pt x="3914077" y="6716582"/>
                </a:cubicBezTo>
                <a:cubicBezTo>
                  <a:pt x="3970701" y="6725508"/>
                  <a:pt x="3965417" y="6817776"/>
                  <a:pt x="4048242" y="6864802"/>
                </a:cubicBezTo>
                <a:cubicBezTo>
                  <a:pt x="4129398" y="6887820"/>
                  <a:pt x="4210552" y="6898933"/>
                  <a:pt x="4294082" y="6886232"/>
                </a:cubicBezTo>
                <a:cubicBezTo>
                  <a:pt x="4418843" y="6848192"/>
                  <a:pt x="4491213" y="6776811"/>
                  <a:pt x="4620722" y="6722100"/>
                </a:cubicBezTo>
                <a:cubicBezTo>
                  <a:pt x="4665037" y="6707813"/>
                  <a:pt x="4706978" y="6704242"/>
                  <a:pt x="4747119" y="6704242"/>
                </a:cubicBezTo>
                <a:cubicBezTo>
                  <a:pt x="4787264" y="6704242"/>
                  <a:pt x="4825629" y="6707813"/>
                  <a:pt x="4862796" y="6707813"/>
                </a:cubicBezTo>
                <a:cubicBezTo>
                  <a:pt x="4929453" y="6714203"/>
                  <a:pt x="4996110" y="6703921"/>
                  <a:pt x="5062765" y="6726981"/>
                </a:cubicBezTo>
                <a:cubicBezTo>
                  <a:pt x="5108921" y="6739213"/>
                  <a:pt x="5140783" y="6782406"/>
                  <a:pt x="5184560" y="6785116"/>
                </a:cubicBezTo>
                <a:cubicBezTo>
                  <a:pt x="5217724" y="6781863"/>
                  <a:pt x="5234215" y="6738128"/>
                  <a:pt x="5274520" y="6730117"/>
                </a:cubicBezTo>
                <a:cubicBezTo>
                  <a:pt x="5298910" y="6736796"/>
                  <a:pt x="5297110" y="6779190"/>
                  <a:pt x="5333416" y="6793014"/>
                </a:cubicBezTo>
                <a:cubicBezTo>
                  <a:pt x="5373216" y="6788466"/>
                  <a:pt x="5370160" y="6741052"/>
                  <a:pt x="5409966" y="6743648"/>
                </a:cubicBezTo>
                <a:cubicBezTo>
                  <a:pt x="5435943" y="6751121"/>
                  <a:pt x="5433353" y="6780024"/>
                  <a:pt x="5468856" y="6792261"/>
                </a:cubicBezTo>
                <a:cubicBezTo>
                  <a:pt x="5523021" y="6799071"/>
                  <a:pt x="5562907" y="6724927"/>
                  <a:pt x="5633745" y="6746030"/>
                </a:cubicBezTo>
                <a:cubicBezTo>
                  <a:pt x="5665279" y="6787963"/>
                  <a:pt x="5630145" y="6817988"/>
                  <a:pt x="5654531" y="6852779"/>
                </a:cubicBezTo>
                <a:cubicBezTo>
                  <a:pt x="5712164" y="6852701"/>
                  <a:pt x="5786472" y="6769280"/>
                  <a:pt x="5839347" y="6804924"/>
                </a:cubicBezTo>
                <a:cubicBezTo>
                  <a:pt x="5861531" y="6847902"/>
                  <a:pt x="5833706" y="6857541"/>
                  <a:pt x="5810649" y="6886232"/>
                </a:cubicBezTo>
                <a:cubicBezTo>
                  <a:pt x="5758608" y="6927119"/>
                  <a:pt x="5694665" y="6958480"/>
                  <a:pt x="5654531" y="7008898"/>
                </a:cubicBezTo>
                <a:cubicBezTo>
                  <a:pt x="5646347" y="7060643"/>
                  <a:pt x="5676252" y="7102870"/>
                  <a:pt x="5665689" y="7142711"/>
                </a:cubicBezTo>
                <a:cubicBezTo>
                  <a:pt x="5630389" y="7186949"/>
                  <a:pt x="5583197" y="7181179"/>
                  <a:pt x="5559804" y="7211129"/>
                </a:cubicBezTo>
                <a:cubicBezTo>
                  <a:pt x="5541256" y="7253315"/>
                  <a:pt x="5572721" y="7274068"/>
                  <a:pt x="5549412" y="7306728"/>
                </a:cubicBezTo>
                <a:cubicBezTo>
                  <a:pt x="5519173" y="7308855"/>
                  <a:pt x="5507976" y="7301460"/>
                  <a:pt x="5487270" y="7298829"/>
                </a:cubicBezTo>
                <a:lnTo>
                  <a:pt x="5411590" y="7337914"/>
                </a:lnTo>
                <a:cubicBezTo>
                  <a:pt x="5433135" y="7371333"/>
                  <a:pt x="5497541" y="7390455"/>
                  <a:pt x="5523852" y="7440544"/>
                </a:cubicBezTo>
                <a:cubicBezTo>
                  <a:pt x="5526742" y="7481972"/>
                  <a:pt x="5474864" y="7501970"/>
                  <a:pt x="5475363" y="7538637"/>
                </a:cubicBezTo>
                <a:cubicBezTo>
                  <a:pt x="5497662" y="7555015"/>
                  <a:pt x="5522350" y="7535676"/>
                  <a:pt x="5554171" y="7533005"/>
                </a:cubicBezTo>
                <a:cubicBezTo>
                  <a:pt x="5626713" y="7568409"/>
                  <a:pt x="5777833" y="7660970"/>
                  <a:pt x="5821799" y="7732099"/>
                </a:cubicBezTo>
                <a:cubicBezTo>
                  <a:pt x="5854597" y="7810156"/>
                  <a:pt x="5770715" y="7890755"/>
                  <a:pt x="5820175" y="7935477"/>
                </a:cubicBezTo>
                <a:cubicBezTo>
                  <a:pt x="5853920" y="7956035"/>
                  <a:pt x="5887664" y="7907542"/>
                  <a:pt x="5926169" y="7918577"/>
                </a:cubicBezTo>
                <a:cubicBezTo>
                  <a:pt x="5971994" y="7948892"/>
                  <a:pt x="5960672" y="7988734"/>
                  <a:pt x="5977917" y="8023815"/>
                </a:cubicBezTo>
                <a:cubicBezTo>
                  <a:pt x="6002138" y="8071847"/>
                  <a:pt x="6035885" y="8124642"/>
                  <a:pt x="6100586" y="8146478"/>
                </a:cubicBezTo>
                <a:cubicBezTo>
                  <a:pt x="6174378" y="8150836"/>
                  <a:pt x="6231511" y="8102805"/>
                  <a:pt x="6286261" y="8030960"/>
                </a:cubicBezTo>
                <a:cubicBezTo>
                  <a:pt x="6302929" y="7983974"/>
                  <a:pt x="6295786" y="7936986"/>
                  <a:pt x="6312454" y="7890002"/>
                </a:cubicBezTo>
                <a:cubicBezTo>
                  <a:pt x="6332955" y="7839587"/>
                  <a:pt x="6367743" y="7805684"/>
                  <a:pt x="6423965" y="7767177"/>
                </a:cubicBezTo>
                <a:cubicBezTo>
                  <a:pt x="6517110" y="7714212"/>
                  <a:pt x="6598348" y="7718391"/>
                  <a:pt x="6689093" y="7736864"/>
                </a:cubicBezTo>
                <a:cubicBezTo>
                  <a:pt x="6726191" y="7784931"/>
                  <a:pt x="6739477" y="7813951"/>
                  <a:pt x="6726560" y="7874088"/>
                </a:cubicBezTo>
                <a:cubicBezTo>
                  <a:pt x="6811506" y="7930926"/>
                  <a:pt x="6877412" y="7975861"/>
                  <a:pt x="6957867" y="8049369"/>
                </a:cubicBezTo>
                <a:cubicBezTo>
                  <a:pt x="7031163" y="8109017"/>
                  <a:pt x="7102078" y="8171045"/>
                  <a:pt x="7182520" y="8168779"/>
                </a:cubicBezTo>
                <a:cubicBezTo>
                  <a:pt x="7287935" y="8166866"/>
                  <a:pt x="7393343" y="8110178"/>
                  <a:pt x="7484470" y="8096357"/>
                </a:cubicBezTo>
                <a:cubicBezTo>
                  <a:pt x="7553861" y="8085880"/>
                  <a:pt x="7559999" y="8106006"/>
                  <a:pt x="7598885" y="8127368"/>
                </a:cubicBezTo>
                <a:cubicBezTo>
                  <a:pt x="7632909" y="8146062"/>
                  <a:pt x="7685565" y="8137771"/>
                  <a:pt x="7709442" y="8195490"/>
                </a:cubicBezTo>
                <a:lnTo>
                  <a:pt x="7714624" y="8213561"/>
                </a:lnTo>
                <a:lnTo>
                  <a:pt x="7897488" y="8144987"/>
                </a:lnTo>
                <a:lnTo>
                  <a:pt x="8118469" y="7779073"/>
                </a:lnTo>
                <a:lnTo>
                  <a:pt x="8347073" y="7443794"/>
                </a:lnTo>
                <a:lnTo>
                  <a:pt x="8423273" y="7306632"/>
                </a:lnTo>
                <a:lnTo>
                  <a:pt x="8324213" y="7314252"/>
                </a:lnTo>
                <a:lnTo>
                  <a:pt x="8263249" y="7283773"/>
                </a:lnTo>
                <a:lnTo>
                  <a:pt x="8110847" y="7359972"/>
                </a:lnTo>
                <a:lnTo>
                  <a:pt x="7950828" y="7321870"/>
                </a:lnTo>
                <a:lnTo>
                  <a:pt x="7905233" y="7237195"/>
                </a:lnTo>
                <a:lnTo>
                  <a:pt x="7858436" y="7219956"/>
                </a:lnTo>
                <a:lnTo>
                  <a:pt x="7720322" y="7315203"/>
                </a:lnTo>
                <a:lnTo>
                  <a:pt x="7696510" y="7272342"/>
                </a:lnTo>
                <a:lnTo>
                  <a:pt x="7663176" y="7177094"/>
                </a:lnTo>
                <a:lnTo>
                  <a:pt x="7534588" y="7215193"/>
                </a:lnTo>
                <a:lnTo>
                  <a:pt x="7477439" y="7181856"/>
                </a:lnTo>
                <a:lnTo>
                  <a:pt x="7544109" y="7053266"/>
                </a:lnTo>
                <a:lnTo>
                  <a:pt x="7548876" y="6981829"/>
                </a:lnTo>
                <a:lnTo>
                  <a:pt x="7510774" y="6886580"/>
                </a:lnTo>
                <a:lnTo>
                  <a:pt x="7558396" y="6877055"/>
                </a:lnTo>
                <a:lnTo>
                  <a:pt x="7610786" y="6791328"/>
                </a:lnTo>
                <a:lnTo>
                  <a:pt x="7644121" y="6629404"/>
                </a:lnTo>
                <a:lnTo>
                  <a:pt x="7696510" y="6581778"/>
                </a:lnTo>
                <a:lnTo>
                  <a:pt x="7796524" y="6596066"/>
                </a:lnTo>
                <a:lnTo>
                  <a:pt x="7882249" y="6610356"/>
                </a:lnTo>
                <a:lnTo>
                  <a:pt x="8072748" y="6486528"/>
                </a:lnTo>
                <a:lnTo>
                  <a:pt x="8215623" y="6500816"/>
                </a:lnTo>
                <a:lnTo>
                  <a:pt x="8387075" y="6391279"/>
                </a:lnTo>
                <a:lnTo>
                  <a:pt x="8725209" y="6381755"/>
                </a:lnTo>
                <a:lnTo>
                  <a:pt x="8734735" y="6443667"/>
                </a:lnTo>
                <a:lnTo>
                  <a:pt x="8787123" y="6543678"/>
                </a:lnTo>
                <a:lnTo>
                  <a:pt x="8987147" y="6657980"/>
                </a:lnTo>
                <a:lnTo>
                  <a:pt x="9282425" y="6672268"/>
                </a:lnTo>
                <a:lnTo>
                  <a:pt x="9425297" y="6510342"/>
                </a:lnTo>
                <a:lnTo>
                  <a:pt x="9391962" y="6296030"/>
                </a:lnTo>
                <a:lnTo>
                  <a:pt x="9249085" y="6115056"/>
                </a:lnTo>
                <a:lnTo>
                  <a:pt x="9187174" y="5943602"/>
                </a:lnTo>
                <a:lnTo>
                  <a:pt x="9244324" y="5881691"/>
                </a:lnTo>
                <a:lnTo>
                  <a:pt x="9310998" y="5938841"/>
                </a:lnTo>
                <a:lnTo>
                  <a:pt x="9387197" y="5810253"/>
                </a:lnTo>
                <a:lnTo>
                  <a:pt x="9430063" y="5781679"/>
                </a:lnTo>
                <a:lnTo>
                  <a:pt x="9391962" y="5729292"/>
                </a:lnTo>
                <a:lnTo>
                  <a:pt x="9591987" y="5710242"/>
                </a:lnTo>
                <a:lnTo>
                  <a:pt x="9477689" y="5681667"/>
                </a:lnTo>
                <a:lnTo>
                  <a:pt x="9339575" y="5672141"/>
                </a:lnTo>
                <a:lnTo>
                  <a:pt x="9282425" y="5729292"/>
                </a:lnTo>
                <a:lnTo>
                  <a:pt x="9234801" y="5691191"/>
                </a:lnTo>
                <a:lnTo>
                  <a:pt x="9139548" y="5743578"/>
                </a:lnTo>
                <a:lnTo>
                  <a:pt x="8963335" y="5729292"/>
                </a:lnTo>
                <a:lnTo>
                  <a:pt x="8982385" y="5776919"/>
                </a:lnTo>
                <a:lnTo>
                  <a:pt x="8958575" y="5838830"/>
                </a:lnTo>
                <a:lnTo>
                  <a:pt x="9196698" y="5848352"/>
                </a:lnTo>
                <a:lnTo>
                  <a:pt x="9191935" y="5857879"/>
                </a:lnTo>
                <a:lnTo>
                  <a:pt x="8944287" y="5972179"/>
                </a:lnTo>
                <a:lnTo>
                  <a:pt x="8777603" y="6005516"/>
                </a:lnTo>
                <a:lnTo>
                  <a:pt x="8749023" y="5957892"/>
                </a:lnTo>
                <a:lnTo>
                  <a:pt x="8768073" y="5853118"/>
                </a:lnTo>
                <a:lnTo>
                  <a:pt x="8753785" y="5819779"/>
                </a:lnTo>
                <a:lnTo>
                  <a:pt x="8806173" y="5795969"/>
                </a:lnTo>
                <a:lnTo>
                  <a:pt x="8887134" y="5729292"/>
                </a:lnTo>
                <a:lnTo>
                  <a:pt x="8820461" y="5700718"/>
                </a:lnTo>
                <a:lnTo>
                  <a:pt x="8753785" y="5619752"/>
                </a:lnTo>
                <a:lnTo>
                  <a:pt x="8606149" y="5610230"/>
                </a:lnTo>
                <a:lnTo>
                  <a:pt x="8477561" y="5724531"/>
                </a:lnTo>
                <a:lnTo>
                  <a:pt x="8382310" y="5872168"/>
                </a:lnTo>
                <a:lnTo>
                  <a:pt x="8291824" y="5862640"/>
                </a:lnTo>
                <a:lnTo>
                  <a:pt x="8220386" y="6000753"/>
                </a:lnTo>
                <a:lnTo>
                  <a:pt x="8077509" y="6076954"/>
                </a:lnTo>
                <a:lnTo>
                  <a:pt x="7982260" y="6143627"/>
                </a:lnTo>
                <a:cubicBezTo>
                  <a:pt x="7980672" y="6246816"/>
                  <a:pt x="7979083" y="6350002"/>
                  <a:pt x="7977499" y="6453194"/>
                </a:cubicBezTo>
                <a:lnTo>
                  <a:pt x="7887009" y="6477003"/>
                </a:lnTo>
                <a:lnTo>
                  <a:pt x="7815573" y="6457955"/>
                </a:lnTo>
                <a:lnTo>
                  <a:pt x="7658409" y="6553202"/>
                </a:lnTo>
                <a:lnTo>
                  <a:pt x="7653648" y="6462718"/>
                </a:lnTo>
                <a:lnTo>
                  <a:pt x="7591738" y="6419857"/>
                </a:lnTo>
                <a:lnTo>
                  <a:pt x="7425049" y="6410328"/>
                </a:lnTo>
                <a:lnTo>
                  <a:pt x="7415529" y="6567493"/>
                </a:lnTo>
                <a:lnTo>
                  <a:pt x="7353617" y="6543678"/>
                </a:lnTo>
                <a:lnTo>
                  <a:pt x="7348851" y="6457955"/>
                </a:lnTo>
                <a:lnTo>
                  <a:pt x="7286940" y="6457955"/>
                </a:lnTo>
                <a:lnTo>
                  <a:pt x="7277413" y="6529393"/>
                </a:lnTo>
                <a:lnTo>
                  <a:pt x="7244078" y="6557965"/>
                </a:lnTo>
                <a:lnTo>
                  <a:pt x="7248838" y="6677028"/>
                </a:lnTo>
                <a:lnTo>
                  <a:pt x="7182164" y="6686553"/>
                </a:lnTo>
                <a:lnTo>
                  <a:pt x="7163113" y="6738940"/>
                </a:lnTo>
                <a:lnTo>
                  <a:pt x="7215502" y="6800856"/>
                </a:lnTo>
                <a:lnTo>
                  <a:pt x="7234551" y="6896106"/>
                </a:lnTo>
                <a:lnTo>
                  <a:pt x="7186925" y="6943732"/>
                </a:lnTo>
                <a:lnTo>
                  <a:pt x="7053574" y="6953255"/>
                </a:lnTo>
                <a:lnTo>
                  <a:pt x="7005949" y="7153278"/>
                </a:lnTo>
                <a:lnTo>
                  <a:pt x="6915194" y="7110418"/>
                </a:lnTo>
                <a:lnTo>
                  <a:pt x="6877091" y="6991354"/>
                </a:lnTo>
                <a:lnTo>
                  <a:pt x="6924986" y="6958019"/>
                </a:lnTo>
                <a:lnTo>
                  <a:pt x="6939274" y="6881816"/>
                </a:lnTo>
                <a:lnTo>
                  <a:pt x="6977374" y="6891342"/>
                </a:lnTo>
                <a:lnTo>
                  <a:pt x="7010710" y="6853241"/>
                </a:lnTo>
                <a:lnTo>
                  <a:pt x="7091676" y="6896106"/>
                </a:lnTo>
                <a:lnTo>
                  <a:pt x="7139300" y="6872294"/>
                </a:lnTo>
                <a:lnTo>
                  <a:pt x="6986898" y="6805617"/>
                </a:lnTo>
                <a:lnTo>
                  <a:pt x="6963086" y="6743704"/>
                </a:lnTo>
                <a:lnTo>
                  <a:pt x="6982136" y="6657980"/>
                </a:lnTo>
                <a:lnTo>
                  <a:pt x="6924986" y="6586542"/>
                </a:lnTo>
                <a:lnTo>
                  <a:pt x="6982136" y="6515104"/>
                </a:lnTo>
                <a:lnTo>
                  <a:pt x="6963086" y="6448430"/>
                </a:lnTo>
                <a:lnTo>
                  <a:pt x="6939274" y="6348420"/>
                </a:lnTo>
                <a:lnTo>
                  <a:pt x="7029760" y="6281741"/>
                </a:lnTo>
                <a:lnTo>
                  <a:pt x="7047317" y="6197480"/>
                </a:lnTo>
                <a:lnTo>
                  <a:pt x="7044050" y="6034093"/>
                </a:lnTo>
                <a:lnTo>
                  <a:pt x="6986898" y="5981705"/>
                </a:lnTo>
                <a:lnTo>
                  <a:pt x="7010710" y="5929317"/>
                </a:lnTo>
                <a:lnTo>
                  <a:pt x="6896146" y="5819779"/>
                </a:lnTo>
                <a:lnTo>
                  <a:pt x="6867566" y="5600701"/>
                </a:lnTo>
                <a:lnTo>
                  <a:pt x="6915194" y="5500690"/>
                </a:lnTo>
                <a:lnTo>
                  <a:pt x="6824710" y="5557843"/>
                </a:lnTo>
                <a:lnTo>
                  <a:pt x="6767560" y="5553081"/>
                </a:lnTo>
                <a:lnTo>
                  <a:pt x="6853285" y="5414966"/>
                </a:lnTo>
                <a:lnTo>
                  <a:pt x="6786615" y="5410206"/>
                </a:lnTo>
                <a:lnTo>
                  <a:pt x="6734218" y="5443543"/>
                </a:lnTo>
                <a:lnTo>
                  <a:pt x="6691355" y="5519741"/>
                </a:lnTo>
                <a:lnTo>
                  <a:pt x="6619918" y="5586419"/>
                </a:lnTo>
                <a:lnTo>
                  <a:pt x="6610396" y="5938841"/>
                </a:lnTo>
                <a:lnTo>
                  <a:pt x="6638966" y="6010277"/>
                </a:lnTo>
                <a:lnTo>
                  <a:pt x="6738985" y="6067430"/>
                </a:lnTo>
                <a:lnTo>
                  <a:pt x="6724691" y="6229357"/>
                </a:lnTo>
                <a:lnTo>
                  <a:pt x="6838994" y="6396041"/>
                </a:lnTo>
                <a:lnTo>
                  <a:pt x="6800896" y="6419857"/>
                </a:lnTo>
                <a:lnTo>
                  <a:pt x="6691355" y="6376994"/>
                </a:lnTo>
                <a:lnTo>
                  <a:pt x="6629446" y="6424616"/>
                </a:lnTo>
                <a:lnTo>
                  <a:pt x="6643740" y="6496054"/>
                </a:lnTo>
                <a:lnTo>
                  <a:pt x="6572296" y="6629404"/>
                </a:lnTo>
                <a:lnTo>
                  <a:pt x="6372273" y="6719894"/>
                </a:lnTo>
                <a:lnTo>
                  <a:pt x="6500857" y="6553202"/>
                </a:lnTo>
                <a:lnTo>
                  <a:pt x="6505618" y="6391279"/>
                </a:lnTo>
                <a:lnTo>
                  <a:pt x="6481812" y="6376994"/>
                </a:lnTo>
                <a:lnTo>
                  <a:pt x="6457996" y="6215065"/>
                </a:lnTo>
                <a:lnTo>
                  <a:pt x="6338937" y="6110294"/>
                </a:lnTo>
                <a:lnTo>
                  <a:pt x="6338937" y="5938841"/>
                </a:lnTo>
                <a:lnTo>
                  <a:pt x="6281787" y="5872168"/>
                </a:lnTo>
                <a:lnTo>
                  <a:pt x="6343698" y="5662616"/>
                </a:lnTo>
                <a:lnTo>
                  <a:pt x="6210348" y="5553081"/>
                </a:lnTo>
                <a:lnTo>
                  <a:pt x="6105569" y="5595943"/>
                </a:lnTo>
                <a:lnTo>
                  <a:pt x="5919834" y="5686429"/>
                </a:lnTo>
                <a:lnTo>
                  <a:pt x="5729337" y="5629280"/>
                </a:lnTo>
                <a:lnTo>
                  <a:pt x="5619798" y="5634043"/>
                </a:lnTo>
                <a:lnTo>
                  <a:pt x="5519786" y="5662616"/>
                </a:lnTo>
                <a:lnTo>
                  <a:pt x="5462636" y="5810253"/>
                </a:lnTo>
                <a:lnTo>
                  <a:pt x="5300708" y="5900745"/>
                </a:lnTo>
                <a:lnTo>
                  <a:pt x="5195943" y="5886454"/>
                </a:lnTo>
                <a:lnTo>
                  <a:pt x="5091163" y="5943602"/>
                </a:lnTo>
                <a:lnTo>
                  <a:pt x="5038774" y="6072191"/>
                </a:lnTo>
                <a:lnTo>
                  <a:pt x="4829222" y="6091243"/>
                </a:lnTo>
                <a:lnTo>
                  <a:pt x="4795882" y="6119818"/>
                </a:lnTo>
                <a:lnTo>
                  <a:pt x="4800654" y="6305556"/>
                </a:lnTo>
                <a:lnTo>
                  <a:pt x="4738734" y="6386517"/>
                </a:lnTo>
                <a:lnTo>
                  <a:pt x="4533946" y="6500816"/>
                </a:lnTo>
                <a:lnTo>
                  <a:pt x="4414887" y="6624641"/>
                </a:lnTo>
                <a:lnTo>
                  <a:pt x="4272012" y="6629404"/>
                </a:lnTo>
                <a:lnTo>
                  <a:pt x="4167236" y="6581778"/>
                </a:lnTo>
                <a:lnTo>
                  <a:pt x="3914824" y="6681795"/>
                </a:lnTo>
                <a:lnTo>
                  <a:pt x="3910059" y="6462718"/>
                </a:lnTo>
                <a:lnTo>
                  <a:pt x="3710038" y="6400802"/>
                </a:lnTo>
                <a:lnTo>
                  <a:pt x="3824336" y="6262694"/>
                </a:lnTo>
                <a:lnTo>
                  <a:pt x="3919583" y="6124579"/>
                </a:lnTo>
                <a:lnTo>
                  <a:pt x="3895773" y="6067430"/>
                </a:lnTo>
                <a:lnTo>
                  <a:pt x="4014839" y="5976941"/>
                </a:lnTo>
                <a:lnTo>
                  <a:pt x="4162473" y="5786441"/>
                </a:lnTo>
                <a:lnTo>
                  <a:pt x="4210103" y="5629280"/>
                </a:lnTo>
                <a:lnTo>
                  <a:pt x="4272012" y="5405442"/>
                </a:lnTo>
                <a:lnTo>
                  <a:pt x="4329162" y="5362581"/>
                </a:lnTo>
                <a:lnTo>
                  <a:pt x="4462517" y="5319718"/>
                </a:lnTo>
                <a:lnTo>
                  <a:pt x="4986385" y="5453068"/>
                </a:lnTo>
                <a:lnTo>
                  <a:pt x="5129262" y="5429253"/>
                </a:lnTo>
                <a:lnTo>
                  <a:pt x="5415008" y="5053020"/>
                </a:lnTo>
                <a:lnTo>
                  <a:pt x="5467397" y="4833941"/>
                </a:lnTo>
                <a:lnTo>
                  <a:pt x="5324522" y="4748216"/>
                </a:lnTo>
                <a:lnTo>
                  <a:pt x="5295947" y="4686303"/>
                </a:lnTo>
                <a:lnTo>
                  <a:pt x="5400727" y="4576768"/>
                </a:lnTo>
                <a:lnTo>
                  <a:pt x="5515019" y="4567245"/>
                </a:lnTo>
                <a:lnTo>
                  <a:pt x="5567407" y="4572004"/>
                </a:lnTo>
                <a:lnTo>
                  <a:pt x="5615031" y="4686303"/>
                </a:lnTo>
                <a:lnTo>
                  <a:pt x="5686475" y="4643441"/>
                </a:lnTo>
                <a:lnTo>
                  <a:pt x="5691236" y="4557717"/>
                </a:lnTo>
                <a:lnTo>
                  <a:pt x="5786481" y="4452942"/>
                </a:lnTo>
                <a:lnTo>
                  <a:pt x="5938889" y="4510093"/>
                </a:lnTo>
                <a:lnTo>
                  <a:pt x="6219878" y="4414842"/>
                </a:lnTo>
                <a:lnTo>
                  <a:pt x="6467518" y="4291018"/>
                </a:lnTo>
                <a:lnTo>
                  <a:pt x="6624685" y="4219578"/>
                </a:lnTo>
                <a:lnTo>
                  <a:pt x="6738985" y="4090993"/>
                </a:lnTo>
                <a:lnTo>
                  <a:pt x="6810429" y="4071942"/>
                </a:lnTo>
                <a:lnTo>
                  <a:pt x="6786615" y="4219578"/>
                </a:lnTo>
                <a:lnTo>
                  <a:pt x="6929748" y="3976692"/>
                </a:lnTo>
                <a:lnTo>
                  <a:pt x="7213551" y="3999577"/>
                </a:lnTo>
                <a:lnTo>
                  <a:pt x="7333614" y="3930974"/>
                </a:lnTo>
                <a:lnTo>
                  <a:pt x="7440291" y="3770951"/>
                </a:lnTo>
                <a:lnTo>
                  <a:pt x="7493629" y="3671891"/>
                </a:lnTo>
                <a:lnTo>
                  <a:pt x="7531731" y="3595687"/>
                </a:lnTo>
                <a:lnTo>
                  <a:pt x="7592686" y="3633789"/>
                </a:lnTo>
                <a:lnTo>
                  <a:pt x="7646026" y="3534728"/>
                </a:lnTo>
                <a:lnTo>
                  <a:pt x="7806046" y="3458527"/>
                </a:lnTo>
                <a:lnTo>
                  <a:pt x="7874628" y="3511867"/>
                </a:lnTo>
                <a:lnTo>
                  <a:pt x="7760326" y="3549967"/>
                </a:lnTo>
                <a:lnTo>
                  <a:pt x="7790809" y="3656653"/>
                </a:lnTo>
                <a:lnTo>
                  <a:pt x="7600311" y="3770951"/>
                </a:lnTo>
                <a:lnTo>
                  <a:pt x="7470769" y="3831914"/>
                </a:lnTo>
                <a:lnTo>
                  <a:pt x="7463151" y="3938594"/>
                </a:lnTo>
                <a:lnTo>
                  <a:pt x="7508871" y="3976692"/>
                </a:lnTo>
                <a:lnTo>
                  <a:pt x="7676508" y="3991931"/>
                </a:lnTo>
                <a:lnTo>
                  <a:pt x="7775568" y="3984313"/>
                </a:lnTo>
                <a:lnTo>
                  <a:pt x="7775568" y="4121473"/>
                </a:lnTo>
                <a:lnTo>
                  <a:pt x="7958449" y="4098615"/>
                </a:lnTo>
                <a:lnTo>
                  <a:pt x="8164188" y="4014793"/>
                </a:lnTo>
                <a:lnTo>
                  <a:pt x="8255631" y="4037653"/>
                </a:lnTo>
                <a:lnTo>
                  <a:pt x="8369932" y="4182431"/>
                </a:lnTo>
                <a:lnTo>
                  <a:pt x="8430890" y="4075751"/>
                </a:lnTo>
                <a:lnTo>
                  <a:pt x="8499472" y="4098615"/>
                </a:lnTo>
                <a:lnTo>
                  <a:pt x="8781407" y="3885250"/>
                </a:lnTo>
                <a:lnTo>
                  <a:pt x="8964291" y="3679512"/>
                </a:lnTo>
                <a:lnTo>
                  <a:pt x="9040493" y="3877630"/>
                </a:lnTo>
                <a:lnTo>
                  <a:pt x="9185269" y="3732851"/>
                </a:lnTo>
                <a:lnTo>
                  <a:pt x="9093829" y="3694751"/>
                </a:lnTo>
                <a:lnTo>
                  <a:pt x="9238607" y="3626167"/>
                </a:lnTo>
                <a:lnTo>
                  <a:pt x="9276706" y="3504248"/>
                </a:lnTo>
                <a:lnTo>
                  <a:pt x="9589132" y="3519488"/>
                </a:lnTo>
                <a:lnTo>
                  <a:pt x="9726290" y="3549967"/>
                </a:lnTo>
                <a:lnTo>
                  <a:pt x="9863450" y="3511867"/>
                </a:lnTo>
                <a:lnTo>
                  <a:pt x="9947273" y="3534728"/>
                </a:lnTo>
                <a:lnTo>
                  <a:pt x="9962507" y="3466148"/>
                </a:lnTo>
                <a:lnTo>
                  <a:pt x="9787251" y="3359467"/>
                </a:lnTo>
                <a:lnTo>
                  <a:pt x="9718673" y="3336607"/>
                </a:lnTo>
                <a:lnTo>
                  <a:pt x="9444347" y="3405187"/>
                </a:lnTo>
                <a:lnTo>
                  <a:pt x="9299568" y="3290888"/>
                </a:lnTo>
                <a:lnTo>
                  <a:pt x="9345289" y="3108008"/>
                </a:lnTo>
                <a:lnTo>
                  <a:pt x="9558653" y="2879409"/>
                </a:lnTo>
                <a:lnTo>
                  <a:pt x="9970133" y="2696527"/>
                </a:lnTo>
                <a:lnTo>
                  <a:pt x="10213969" y="2605087"/>
                </a:lnTo>
                <a:lnTo>
                  <a:pt x="10008229" y="2460308"/>
                </a:lnTo>
                <a:lnTo>
                  <a:pt x="9825349" y="2574607"/>
                </a:lnTo>
                <a:lnTo>
                  <a:pt x="9688189" y="2711767"/>
                </a:lnTo>
                <a:lnTo>
                  <a:pt x="9413867" y="2719388"/>
                </a:lnTo>
                <a:lnTo>
                  <a:pt x="9429109" y="2795587"/>
                </a:lnTo>
                <a:lnTo>
                  <a:pt x="9253848" y="2780347"/>
                </a:lnTo>
                <a:lnTo>
                  <a:pt x="9131932" y="2902267"/>
                </a:lnTo>
                <a:lnTo>
                  <a:pt x="8941429" y="3024188"/>
                </a:lnTo>
                <a:lnTo>
                  <a:pt x="8926191" y="3298508"/>
                </a:lnTo>
                <a:lnTo>
                  <a:pt x="8728070" y="3428050"/>
                </a:lnTo>
                <a:lnTo>
                  <a:pt x="8529945" y="3458527"/>
                </a:lnTo>
                <a:lnTo>
                  <a:pt x="8286111" y="3755712"/>
                </a:lnTo>
                <a:lnTo>
                  <a:pt x="8087987" y="3770951"/>
                </a:lnTo>
                <a:lnTo>
                  <a:pt x="7958449" y="3877630"/>
                </a:lnTo>
                <a:lnTo>
                  <a:pt x="7813669" y="3854775"/>
                </a:lnTo>
                <a:lnTo>
                  <a:pt x="7981309" y="3717611"/>
                </a:lnTo>
                <a:lnTo>
                  <a:pt x="7973688" y="3534728"/>
                </a:lnTo>
                <a:lnTo>
                  <a:pt x="8080369" y="3435668"/>
                </a:lnTo>
                <a:lnTo>
                  <a:pt x="8095609" y="3313748"/>
                </a:lnTo>
                <a:lnTo>
                  <a:pt x="8179430" y="3184209"/>
                </a:lnTo>
                <a:lnTo>
                  <a:pt x="7943211" y="3290888"/>
                </a:lnTo>
                <a:lnTo>
                  <a:pt x="7851768" y="3313748"/>
                </a:lnTo>
                <a:lnTo>
                  <a:pt x="7729846" y="3367087"/>
                </a:lnTo>
                <a:lnTo>
                  <a:pt x="7623166" y="3252787"/>
                </a:lnTo>
                <a:lnTo>
                  <a:pt x="7668884" y="3191827"/>
                </a:lnTo>
                <a:lnTo>
                  <a:pt x="7767949" y="3176587"/>
                </a:lnTo>
                <a:lnTo>
                  <a:pt x="7767949" y="3100387"/>
                </a:lnTo>
                <a:lnTo>
                  <a:pt x="7958449" y="2970847"/>
                </a:lnTo>
                <a:lnTo>
                  <a:pt x="7806046" y="2932747"/>
                </a:lnTo>
                <a:lnTo>
                  <a:pt x="7927968" y="2871787"/>
                </a:lnTo>
                <a:lnTo>
                  <a:pt x="8080369" y="2909887"/>
                </a:lnTo>
                <a:lnTo>
                  <a:pt x="8148948" y="2841307"/>
                </a:lnTo>
                <a:lnTo>
                  <a:pt x="8011786" y="2864169"/>
                </a:lnTo>
                <a:lnTo>
                  <a:pt x="7973688" y="2711767"/>
                </a:lnTo>
                <a:lnTo>
                  <a:pt x="8072748" y="2787967"/>
                </a:lnTo>
                <a:lnTo>
                  <a:pt x="8065129" y="2681287"/>
                </a:lnTo>
                <a:lnTo>
                  <a:pt x="8217531" y="2742247"/>
                </a:lnTo>
                <a:lnTo>
                  <a:pt x="8324212" y="2597468"/>
                </a:lnTo>
                <a:lnTo>
                  <a:pt x="8408030" y="2643188"/>
                </a:lnTo>
                <a:lnTo>
                  <a:pt x="8522330" y="2544130"/>
                </a:lnTo>
                <a:lnTo>
                  <a:pt x="9116691" y="2376489"/>
                </a:lnTo>
                <a:lnTo>
                  <a:pt x="9139548" y="2300288"/>
                </a:lnTo>
                <a:lnTo>
                  <a:pt x="9330047" y="2315527"/>
                </a:lnTo>
                <a:lnTo>
                  <a:pt x="9391007" y="2216467"/>
                </a:lnTo>
                <a:lnTo>
                  <a:pt x="9482449" y="2216467"/>
                </a:lnTo>
                <a:lnTo>
                  <a:pt x="9398629" y="2170747"/>
                </a:lnTo>
                <a:lnTo>
                  <a:pt x="9604371" y="2147889"/>
                </a:lnTo>
                <a:lnTo>
                  <a:pt x="9817730" y="2025968"/>
                </a:lnTo>
                <a:cubicBezTo>
                  <a:pt x="9872021" y="1996863"/>
                  <a:pt x="9897105" y="2030200"/>
                  <a:pt x="9942825" y="2011362"/>
                </a:cubicBezTo>
                <a:cubicBezTo>
                  <a:pt x="9988545" y="1992524"/>
                  <a:pt x="10011086" y="1919288"/>
                  <a:pt x="10092048" y="1912937"/>
                </a:cubicBezTo>
                <a:cubicBezTo>
                  <a:pt x="10187509" y="1887220"/>
                  <a:pt x="10330173" y="1946804"/>
                  <a:pt x="10415901" y="1935162"/>
                </a:cubicBezTo>
                <a:cubicBezTo>
                  <a:pt x="10501623" y="1923521"/>
                  <a:pt x="10561419" y="1832505"/>
                  <a:pt x="10606399" y="1843088"/>
                </a:cubicBezTo>
                <a:cubicBezTo>
                  <a:pt x="10651378" y="1853670"/>
                  <a:pt x="10613809" y="1938337"/>
                  <a:pt x="10660375" y="1935162"/>
                </a:cubicBezTo>
                <a:cubicBezTo>
                  <a:pt x="10706943" y="1931988"/>
                  <a:pt x="10850873" y="1811867"/>
                  <a:pt x="10885799" y="1824038"/>
                </a:cubicBezTo>
                <a:cubicBezTo>
                  <a:pt x="10946127" y="1821391"/>
                  <a:pt x="10845055" y="1924579"/>
                  <a:pt x="10892149" y="1922464"/>
                </a:cubicBezTo>
                <a:cubicBezTo>
                  <a:pt x="10939248" y="1920346"/>
                  <a:pt x="11145622" y="1791230"/>
                  <a:pt x="11168376" y="1811339"/>
                </a:cubicBezTo>
                <a:cubicBezTo>
                  <a:pt x="11225526" y="1817689"/>
                  <a:pt x="11074181" y="1924051"/>
                  <a:pt x="11104873" y="1947862"/>
                </a:cubicBezTo>
                <a:cubicBezTo>
                  <a:pt x="11135565" y="1971675"/>
                  <a:pt x="11337498" y="1923099"/>
                  <a:pt x="11352526" y="1954213"/>
                </a:cubicBezTo>
                <a:lnTo>
                  <a:pt x="11318871" y="2048827"/>
                </a:lnTo>
                <a:lnTo>
                  <a:pt x="11387451" y="2117408"/>
                </a:lnTo>
                <a:lnTo>
                  <a:pt x="11356971" y="2170747"/>
                </a:lnTo>
                <a:lnTo>
                  <a:pt x="11570330" y="2208848"/>
                </a:lnTo>
                <a:lnTo>
                  <a:pt x="11760829" y="2429827"/>
                </a:lnTo>
                <a:lnTo>
                  <a:pt x="11791311" y="2566988"/>
                </a:lnTo>
                <a:lnTo>
                  <a:pt x="11623669" y="2734628"/>
                </a:lnTo>
                <a:lnTo>
                  <a:pt x="11303629" y="2742247"/>
                </a:lnTo>
                <a:lnTo>
                  <a:pt x="11120751" y="2544130"/>
                </a:lnTo>
                <a:lnTo>
                  <a:pt x="11067412" y="2551747"/>
                </a:lnTo>
                <a:lnTo>
                  <a:pt x="11052169" y="2780347"/>
                </a:lnTo>
                <a:lnTo>
                  <a:pt x="10922633" y="2932747"/>
                </a:lnTo>
                <a:lnTo>
                  <a:pt x="11135993" y="3077528"/>
                </a:lnTo>
                <a:lnTo>
                  <a:pt x="11128371" y="2856547"/>
                </a:lnTo>
                <a:lnTo>
                  <a:pt x="11433171" y="3008948"/>
                </a:lnTo>
                <a:lnTo>
                  <a:pt x="11532227" y="2803208"/>
                </a:lnTo>
                <a:lnTo>
                  <a:pt x="11806551" y="2772729"/>
                </a:lnTo>
                <a:lnTo>
                  <a:pt x="11890370" y="2826069"/>
                </a:lnTo>
                <a:lnTo>
                  <a:pt x="12012287" y="2627948"/>
                </a:lnTo>
                <a:lnTo>
                  <a:pt x="12157070" y="2566988"/>
                </a:lnTo>
                <a:lnTo>
                  <a:pt x="12233270" y="2422207"/>
                </a:lnTo>
                <a:lnTo>
                  <a:pt x="12339952" y="2536507"/>
                </a:lnTo>
                <a:lnTo>
                  <a:pt x="12179931" y="2643188"/>
                </a:lnTo>
                <a:lnTo>
                  <a:pt x="12179931" y="2749867"/>
                </a:lnTo>
                <a:lnTo>
                  <a:pt x="12408531" y="2696527"/>
                </a:lnTo>
                <a:lnTo>
                  <a:pt x="12669484" y="2611717"/>
                </a:lnTo>
                <a:lnTo>
                  <a:pt x="12667609" y="2589848"/>
                </a:lnTo>
                <a:lnTo>
                  <a:pt x="13033369" y="2551747"/>
                </a:lnTo>
                <a:lnTo>
                  <a:pt x="13094330" y="2620327"/>
                </a:lnTo>
                <a:lnTo>
                  <a:pt x="13475332" y="2605087"/>
                </a:lnTo>
                <a:lnTo>
                  <a:pt x="13521051" y="2681287"/>
                </a:lnTo>
                <a:lnTo>
                  <a:pt x="13597250" y="2635567"/>
                </a:lnTo>
                <a:lnTo>
                  <a:pt x="13688686" y="2650808"/>
                </a:lnTo>
                <a:lnTo>
                  <a:pt x="13703932" y="2612708"/>
                </a:lnTo>
                <a:lnTo>
                  <a:pt x="13650587" y="2490787"/>
                </a:lnTo>
                <a:lnTo>
                  <a:pt x="14183990" y="2704148"/>
                </a:lnTo>
                <a:lnTo>
                  <a:pt x="14229712" y="2879409"/>
                </a:lnTo>
                <a:lnTo>
                  <a:pt x="14366872" y="2711767"/>
                </a:lnTo>
                <a:lnTo>
                  <a:pt x="14313533" y="2620327"/>
                </a:lnTo>
                <a:lnTo>
                  <a:pt x="14222091" y="2589848"/>
                </a:lnTo>
                <a:lnTo>
                  <a:pt x="14351630" y="2414587"/>
                </a:lnTo>
                <a:lnTo>
                  <a:pt x="14344012" y="2384108"/>
                </a:lnTo>
                <a:lnTo>
                  <a:pt x="14404973" y="2323148"/>
                </a:lnTo>
                <a:lnTo>
                  <a:pt x="14572608" y="2315527"/>
                </a:lnTo>
                <a:lnTo>
                  <a:pt x="14641194" y="2246947"/>
                </a:lnTo>
                <a:lnTo>
                  <a:pt x="14641194" y="2208848"/>
                </a:lnTo>
                <a:lnTo>
                  <a:pt x="14679285" y="2185990"/>
                </a:lnTo>
                <a:lnTo>
                  <a:pt x="14953609" y="2178368"/>
                </a:lnTo>
                <a:lnTo>
                  <a:pt x="15014567" y="2208848"/>
                </a:lnTo>
                <a:lnTo>
                  <a:pt x="14854547" y="2399348"/>
                </a:lnTo>
                <a:lnTo>
                  <a:pt x="14846926" y="2521267"/>
                </a:lnTo>
                <a:lnTo>
                  <a:pt x="14679285" y="2749867"/>
                </a:lnTo>
                <a:lnTo>
                  <a:pt x="14763107" y="2841307"/>
                </a:lnTo>
                <a:lnTo>
                  <a:pt x="14679285" y="2932747"/>
                </a:lnTo>
                <a:lnTo>
                  <a:pt x="14359247" y="3100387"/>
                </a:lnTo>
                <a:lnTo>
                  <a:pt x="14153514" y="3092767"/>
                </a:lnTo>
                <a:lnTo>
                  <a:pt x="14275430" y="3191827"/>
                </a:lnTo>
                <a:lnTo>
                  <a:pt x="14458314" y="3184209"/>
                </a:lnTo>
                <a:lnTo>
                  <a:pt x="14610709" y="3069907"/>
                </a:lnTo>
                <a:lnTo>
                  <a:pt x="14770729" y="3031808"/>
                </a:lnTo>
                <a:lnTo>
                  <a:pt x="14831687" y="2902267"/>
                </a:lnTo>
                <a:lnTo>
                  <a:pt x="14877407" y="2841307"/>
                </a:lnTo>
                <a:lnTo>
                  <a:pt x="14984086" y="2856547"/>
                </a:lnTo>
                <a:lnTo>
                  <a:pt x="15060287" y="2970847"/>
                </a:lnTo>
                <a:lnTo>
                  <a:pt x="15060287" y="2803208"/>
                </a:lnTo>
                <a:lnTo>
                  <a:pt x="14953609" y="2734628"/>
                </a:lnTo>
                <a:lnTo>
                  <a:pt x="14801208" y="2711767"/>
                </a:lnTo>
                <a:lnTo>
                  <a:pt x="14945987" y="2582228"/>
                </a:lnTo>
                <a:lnTo>
                  <a:pt x="14938368" y="2483167"/>
                </a:lnTo>
                <a:lnTo>
                  <a:pt x="14930749" y="2399348"/>
                </a:lnTo>
                <a:lnTo>
                  <a:pt x="15052666" y="2353628"/>
                </a:lnTo>
                <a:lnTo>
                  <a:pt x="15189826" y="2208848"/>
                </a:lnTo>
                <a:lnTo>
                  <a:pt x="15121246" y="2368867"/>
                </a:lnTo>
                <a:lnTo>
                  <a:pt x="15197447" y="2506027"/>
                </a:lnTo>
                <a:lnTo>
                  <a:pt x="15304126" y="2490787"/>
                </a:lnTo>
                <a:lnTo>
                  <a:pt x="15235546" y="2399348"/>
                </a:lnTo>
                <a:lnTo>
                  <a:pt x="15349846" y="2315527"/>
                </a:lnTo>
                <a:lnTo>
                  <a:pt x="15426047" y="2285047"/>
                </a:lnTo>
                <a:lnTo>
                  <a:pt x="15555589" y="2338389"/>
                </a:lnTo>
                <a:lnTo>
                  <a:pt x="15639408" y="2429827"/>
                </a:lnTo>
                <a:lnTo>
                  <a:pt x="15700367" y="2452687"/>
                </a:lnTo>
                <a:lnTo>
                  <a:pt x="15586067" y="2536507"/>
                </a:lnTo>
                <a:lnTo>
                  <a:pt x="15707988" y="2688907"/>
                </a:lnTo>
                <a:lnTo>
                  <a:pt x="15723227" y="2566988"/>
                </a:lnTo>
                <a:lnTo>
                  <a:pt x="15799428" y="2460308"/>
                </a:lnTo>
                <a:lnTo>
                  <a:pt x="15685128" y="2330768"/>
                </a:lnTo>
                <a:lnTo>
                  <a:pt x="15677507" y="2239328"/>
                </a:lnTo>
                <a:lnTo>
                  <a:pt x="15822288" y="2155507"/>
                </a:lnTo>
                <a:lnTo>
                  <a:pt x="16256626" y="2163128"/>
                </a:lnTo>
                <a:lnTo>
                  <a:pt x="16271866" y="2048827"/>
                </a:lnTo>
                <a:lnTo>
                  <a:pt x="16393786" y="1957389"/>
                </a:lnTo>
                <a:lnTo>
                  <a:pt x="16927183" y="1949767"/>
                </a:lnTo>
                <a:lnTo>
                  <a:pt x="16911943" y="1881188"/>
                </a:lnTo>
                <a:lnTo>
                  <a:pt x="17369143" y="1873567"/>
                </a:lnTo>
                <a:lnTo>
                  <a:pt x="17468203" y="1942147"/>
                </a:lnTo>
                <a:lnTo>
                  <a:pt x="17475823" y="1835468"/>
                </a:lnTo>
                <a:lnTo>
                  <a:pt x="17605363" y="1881188"/>
                </a:lnTo>
                <a:lnTo>
                  <a:pt x="17635843" y="1766888"/>
                </a:lnTo>
                <a:close/>
                <a:moveTo>
                  <a:pt x="30825783" y="1622108"/>
                </a:moveTo>
                <a:cubicBezTo>
                  <a:pt x="30904523" y="1624647"/>
                  <a:pt x="30983527" y="1622805"/>
                  <a:pt x="31062003" y="1629727"/>
                </a:cubicBezTo>
                <a:cubicBezTo>
                  <a:pt x="31071127" y="1630532"/>
                  <a:pt x="31078387" y="1638494"/>
                  <a:pt x="31084863" y="1644968"/>
                </a:cubicBezTo>
                <a:cubicBezTo>
                  <a:pt x="31091339" y="1651445"/>
                  <a:pt x="31094243" y="1660794"/>
                  <a:pt x="31100103" y="1667827"/>
                </a:cubicBezTo>
                <a:cubicBezTo>
                  <a:pt x="31107003" y="1676106"/>
                  <a:pt x="31115343" y="1683067"/>
                  <a:pt x="31122963" y="1690687"/>
                </a:cubicBezTo>
                <a:cubicBezTo>
                  <a:pt x="31120423" y="1698307"/>
                  <a:pt x="31110675" y="1707011"/>
                  <a:pt x="31115343" y="1713548"/>
                </a:cubicBezTo>
                <a:cubicBezTo>
                  <a:pt x="31140203" y="1748349"/>
                  <a:pt x="31165475" y="1742459"/>
                  <a:pt x="31199163" y="1751647"/>
                </a:cubicBezTo>
                <a:cubicBezTo>
                  <a:pt x="31214663" y="1755874"/>
                  <a:pt x="31229131" y="1763737"/>
                  <a:pt x="31244883" y="1766888"/>
                </a:cubicBezTo>
                <a:cubicBezTo>
                  <a:pt x="31257583" y="1769427"/>
                  <a:pt x="31270491" y="1771099"/>
                  <a:pt x="31282983" y="1774508"/>
                </a:cubicBezTo>
                <a:cubicBezTo>
                  <a:pt x="31298483" y="1778735"/>
                  <a:pt x="31313463" y="1784667"/>
                  <a:pt x="31328703" y="1789748"/>
                </a:cubicBezTo>
                <a:lnTo>
                  <a:pt x="31351563" y="1797367"/>
                </a:lnTo>
                <a:cubicBezTo>
                  <a:pt x="31361723" y="1812608"/>
                  <a:pt x="31385635" y="1825126"/>
                  <a:pt x="31382043" y="1843088"/>
                </a:cubicBezTo>
                <a:cubicBezTo>
                  <a:pt x="31379503" y="1855789"/>
                  <a:pt x="31379783" y="1869398"/>
                  <a:pt x="31374423" y="1881188"/>
                </a:cubicBezTo>
                <a:cubicBezTo>
                  <a:pt x="31359911" y="1913119"/>
                  <a:pt x="31333059" y="1945777"/>
                  <a:pt x="31298223" y="1957389"/>
                </a:cubicBezTo>
                <a:lnTo>
                  <a:pt x="31275363" y="1965007"/>
                </a:lnTo>
                <a:cubicBezTo>
                  <a:pt x="31229515" y="1959277"/>
                  <a:pt x="31215307" y="1970170"/>
                  <a:pt x="31191543" y="1934529"/>
                </a:cubicBezTo>
                <a:cubicBezTo>
                  <a:pt x="31187091" y="1927846"/>
                  <a:pt x="31190459" y="1916337"/>
                  <a:pt x="31183923" y="1911669"/>
                </a:cubicBezTo>
                <a:cubicBezTo>
                  <a:pt x="31170851" y="1902331"/>
                  <a:pt x="31153443" y="1901507"/>
                  <a:pt x="31138203" y="1896427"/>
                </a:cubicBezTo>
                <a:cubicBezTo>
                  <a:pt x="31130583" y="1893889"/>
                  <a:pt x="31123295" y="1889943"/>
                  <a:pt x="31115343" y="1888807"/>
                </a:cubicBezTo>
                <a:cubicBezTo>
                  <a:pt x="31009139" y="1873635"/>
                  <a:pt x="31079943" y="1882042"/>
                  <a:pt x="30901983" y="1873567"/>
                </a:cubicBezTo>
                <a:cubicBezTo>
                  <a:pt x="30890075" y="1870590"/>
                  <a:pt x="30881503" y="1868461"/>
                  <a:pt x="30875475" y="1866971"/>
                </a:cubicBezTo>
                <a:lnTo>
                  <a:pt x="30868375" y="1865232"/>
                </a:lnTo>
                <a:lnTo>
                  <a:pt x="30875863" y="1866583"/>
                </a:lnTo>
                <a:cubicBezTo>
                  <a:pt x="30874719" y="1865993"/>
                  <a:pt x="30867775" y="1863793"/>
                  <a:pt x="30848643" y="1858328"/>
                </a:cubicBezTo>
                <a:cubicBezTo>
                  <a:pt x="30781667" y="1839192"/>
                  <a:pt x="30850115" y="1861358"/>
                  <a:pt x="30795303" y="1843088"/>
                </a:cubicBezTo>
                <a:cubicBezTo>
                  <a:pt x="30793655" y="1836490"/>
                  <a:pt x="30778299" y="1798249"/>
                  <a:pt x="30795303" y="1789748"/>
                </a:cubicBezTo>
                <a:cubicBezTo>
                  <a:pt x="30811367" y="1781716"/>
                  <a:pt x="30830843" y="1784503"/>
                  <a:pt x="30848643" y="1782127"/>
                </a:cubicBezTo>
                <a:lnTo>
                  <a:pt x="30909603" y="1774508"/>
                </a:lnTo>
                <a:cubicBezTo>
                  <a:pt x="30962943" y="1756728"/>
                  <a:pt x="30950243" y="1774508"/>
                  <a:pt x="30962943" y="1736407"/>
                </a:cubicBezTo>
                <a:cubicBezTo>
                  <a:pt x="30955323" y="1733868"/>
                  <a:pt x="30946355" y="1733805"/>
                  <a:pt x="30940083" y="1728788"/>
                </a:cubicBezTo>
                <a:cubicBezTo>
                  <a:pt x="30932935" y="1723066"/>
                  <a:pt x="30932699" y="1710640"/>
                  <a:pt x="30924843" y="1705928"/>
                </a:cubicBezTo>
                <a:cubicBezTo>
                  <a:pt x="30918311" y="1702007"/>
                  <a:pt x="30899443" y="1699577"/>
                  <a:pt x="30894363" y="1698307"/>
                </a:cubicBezTo>
                <a:cubicBezTo>
                  <a:pt x="30878491" y="1692355"/>
                  <a:pt x="30822795" y="1685014"/>
                  <a:pt x="30818163" y="1652587"/>
                </a:cubicBezTo>
                <a:cubicBezTo>
                  <a:pt x="30816683" y="1642222"/>
                  <a:pt x="30823243" y="1632269"/>
                  <a:pt x="30825783" y="1622108"/>
                </a:cubicBezTo>
                <a:close/>
                <a:moveTo>
                  <a:pt x="31580467" y="1489453"/>
                </a:moveTo>
                <a:cubicBezTo>
                  <a:pt x="31586387" y="1488407"/>
                  <a:pt x="31590515" y="1488371"/>
                  <a:pt x="31595615" y="1490217"/>
                </a:cubicBezTo>
                <a:cubicBezTo>
                  <a:pt x="31602419" y="1492681"/>
                  <a:pt x="31610955" y="1498489"/>
                  <a:pt x="31627791" y="1509712"/>
                </a:cubicBezTo>
                <a:cubicBezTo>
                  <a:pt x="31633775" y="1527670"/>
                  <a:pt x="31625699" y="1505537"/>
                  <a:pt x="31634935" y="1523999"/>
                </a:cubicBezTo>
                <a:cubicBezTo>
                  <a:pt x="31644795" y="1543722"/>
                  <a:pt x="31628423" y="1517808"/>
                  <a:pt x="31642079" y="1538287"/>
                </a:cubicBezTo>
                <a:cubicBezTo>
                  <a:pt x="31647903" y="1555772"/>
                  <a:pt x="31643291" y="1549026"/>
                  <a:pt x="31653983" y="1559719"/>
                </a:cubicBezTo>
                <a:cubicBezTo>
                  <a:pt x="31654779" y="1562102"/>
                  <a:pt x="31655675" y="1564450"/>
                  <a:pt x="31656363" y="1566863"/>
                </a:cubicBezTo>
                <a:cubicBezTo>
                  <a:pt x="31657263" y="1570009"/>
                  <a:pt x="31657807" y="1573252"/>
                  <a:pt x="31658747" y="1576388"/>
                </a:cubicBezTo>
                <a:cubicBezTo>
                  <a:pt x="31660187" y="1581195"/>
                  <a:pt x="31663507" y="1590675"/>
                  <a:pt x="31663507" y="1590675"/>
                </a:cubicBezTo>
                <a:cubicBezTo>
                  <a:pt x="31662075" y="1615065"/>
                  <a:pt x="31664131" y="1622732"/>
                  <a:pt x="31658747" y="1640681"/>
                </a:cubicBezTo>
                <a:cubicBezTo>
                  <a:pt x="31657303" y="1645490"/>
                  <a:pt x="31658159" y="1652184"/>
                  <a:pt x="31653983" y="1654969"/>
                </a:cubicBezTo>
                <a:lnTo>
                  <a:pt x="31646839" y="1659732"/>
                </a:lnTo>
                <a:cubicBezTo>
                  <a:pt x="31642303" y="1673336"/>
                  <a:pt x="31648199" y="1661999"/>
                  <a:pt x="31637315" y="1669257"/>
                </a:cubicBezTo>
                <a:cubicBezTo>
                  <a:pt x="31634511" y="1671124"/>
                  <a:pt x="31632971" y="1674531"/>
                  <a:pt x="31630171" y="1676400"/>
                </a:cubicBezTo>
                <a:cubicBezTo>
                  <a:pt x="31628083" y="1677792"/>
                  <a:pt x="31625335" y="1677792"/>
                  <a:pt x="31623027" y="1678782"/>
                </a:cubicBezTo>
                <a:cubicBezTo>
                  <a:pt x="31590731" y="1692624"/>
                  <a:pt x="31645079" y="1682282"/>
                  <a:pt x="31553971" y="1685924"/>
                </a:cubicBezTo>
                <a:cubicBezTo>
                  <a:pt x="31549207" y="1686719"/>
                  <a:pt x="31544395" y="1687260"/>
                  <a:pt x="31539683" y="1688307"/>
                </a:cubicBezTo>
                <a:cubicBezTo>
                  <a:pt x="31537235" y="1688851"/>
                  <a:pt x="31534315" y="1688912"/>
                  <a:pt x="31532539" y="1690687"/>
                </a:cubicBezTo>
                <a:cubicBezTo>
                  <a:pt x="31528491" y="1694734"/>
                  <a:pt x="31523015" y="1704975"/>
                  <a:pt x="31523015" y="1704975"/>
                </a:cubicBezTo>
                <a:cubicBezTo>
                  <a:pt x="31517975" y="1720096"/>
                  <a:pt x="31521243" y="1704030"/>
                  <a:pt x="31525395" y="1719262"/>
                </a:cubicBezTo>
                <a:cubicBezTo>
                  <a:pt x="31527079" y="1725436"/>
                  <a:pt x="31526095" y="1732139"/>
                  <a:pt x="31527779" y="1738312"/>
                </a:cubicBezTo>
                <a:cubicBezTo>
                  <a:pt x="31528531" y="1741074"/>
                  <a:pt x="31531379" y="1742842"/>
                  <a:pt x="31532539" y="1745456"/>
                </a:cubicBezTo>
                <a:cubicBezTo>
                  <a:pt x="31534579" y="1750045"/>
                  <a:pt x="31536087" y="1754874"/>
                  <a:pt x="31537303" y="1759743"/>
                </a:cubicBezTo>
                <a:lnTo>
                  <a:pt x="31542063" y="1778794"/>
                </a:lnTo>
                <a:cubicBezTo>
                  <a:pt x="31541271" y="1794669"/>
                  <a:pt x="31541059" y="1810583"/>
                  <a:pt x="31539683" y="1826420"/>
                </a:cubicBezTo>
                <a:cubicBezTo>
                  <a:pt x="31539467" y="1828919"/>
                  <a:pt x="31538871" y="1831602"/>
                  <a:pt x="31537303" y="1833563"/>
                </a:cubicBezTo>
                <a:cubicBezTo>
                  <a:pt x="31535515" y="1835797"/>
                  <a:pt x="31532875" y="1837419"/>
                  <a:pt x="31530159" y="1838324"/>
                </a:cubicBezTo>
                <a:cubicBezTo>
                  <a:pt x="31527899" y="1839078"/>
                  <a:pt x="31524207" y="1832372"/>
                  <a:pt x="31523015" y="1831181"/>
                </a:cubicBezTo>
                <a:cubicBezTo>
                  <a:pt x="31515871" y="1829593"/>
                  <a:pt x="31508527" y="1828734"/>
                  <a:pt x="31501583" y="1826420"/>
                </a:cubicBezTo>
                <a:cubicBezTo>
                  <a:pt x="31492055" y="1823242"/>
                  <a:pt x="31496027" y="1820864"/>
                  <a:pt x="31489679" y="1814512"/>
                </a:cubicBezTo>
                <a:cubicBezTo>
                  <a:pt x="31475919" y="1800753"/>
                  <a:pt x="31489043" y="1820159"/>
                  <a:pt x="31475391" y="1802607"/>
                </a:cubicBezTo>
                <a:cubicBezTo>
                  <a:pt x="31471875" y="1798089"/>
                  <a:pt x="31469039" y="1793082"/>
                  <a:pt x="31465863" y="1788318"/>
                </a:cubicBezTo>
                <a:cubicBezTo>
                  <a:pt x="31464279" y="1785937"/>
                  <a:pt x="31462007" y="1783889"/>
                  <a:pt x="31461103" y="1781176"/>
                </a:cubicBezTo>
                <a:cubicBezTo>
                  <a:pt x="31460307" y="1778794"/>
                  <a:pt x="31460111" y="1776119"/>
                  <a:pt x="31458719" y="1774031"/>
                </a:cubicBezTo>
                <a:cubicBezTo>
                  <a:pt x="31456851" y="1771230"/>
                  <a:pt x="31453959" y="1769269"/>
                  <a:pt x="31451579" y="1766888"/>
                </a:cubicBezTo>
                <a:cubicBezTo>
                  <a:pt x="31446211" y="1750797"/>
                  <a:pt x="31453651" y="1768239"/>
                  <a:pt x="31442051" y="1754983"/>
                </a:cubicBezTo>
                <a:cubicBezTo>
                  <a:pt x="31426319" y="1736999"/>
                  <a:pt x="31440071" y="1743207"/>
                  <a:pt x="31425383" y="1738312"/>
                </a:cubicBezTo>
                <a:cubicBezTo>
                  <a:pt x="31406331" y="1725611"/>
                  <a:pt x="31429351" y="1742281"/>
                  <a:pt x="31413479" y="1726409"/>
                </a:cubicBezTo>
                <a:cubicBezTo>
                  <a:pt x="31409355" y="1722286"/>
                  <a:pt x="31401483" y="1719685"/>
                  <a:pt x="31396807" y="1716881"/>
                </a:cubicBezTo>
                <a:cubicBezTo>
                  <a:pt x="31391899" y="1713936"/>
                  <a:pt x="31387283" y="1710531"/>
                  <a:pt x="31382519" y="1707358"/>
                </a:cubicBezTo>
                <a:cubicBezTo>
                  <a:pt x="31380139" y="1705769"/>
                  <a:pt x="31378155" y="1703288"/>
                  <a:pt x="31375379" y="1702593"/>
                </a:cubicBezTo>
                <a:lnTo>
                  <a:pt x="31365851" y="1700213"/>
                </a:lnTo>
                <a:cubicBezTo>
                  <a:pt x="31365059" y="1697832"/>
                  <a:pt x="31365515" y="1694528"/>
                  <a:pt x="31363471" y="1693069"/>
                </a:cubicBezTo>
                <a:cubicBezTo>
                  <a:pt x="31359387" y="1690150"/>
                  <a:pt x="31349183" y="1688307"/>
                  <a:pt x="31349183" y="1688307"/>
                </a:cubicBezTo>
                <a:cubicBezTo>
                  <a:pt x="31346803" y="1685925"/>
                  <a:pt x="31344843" y="1683030"/>
                  <a:pt x="31342039" y="1681162"/>
                </a:cubicBezTo>
                <a:cubicBezTo>
                  <a:pt x="31339951" y="1679770"/>
                  <a:pt x="31336855" y="1680350"/>
                  <a:pt x="31334895" y="1678782"/>
                </a:cubicBezTo>
                <a:cubicBezTo>
                  <a:pt x="31319507" y="1666472"/>
                  <a:pt x="31340947" y="1675242"/>
                  <a:pt x="31322991" y="1669257"/>
                </a:cubicBezTo>
                <a:cubicBezTo>
                  <a:pt x="31320831" y="1667640"/>
                  <a:pt x="31309803" y="1659090"/>
                  <a:pt x="31306319" y="1657350"/>
                </a:cubicBezTo>
                <a:cubicBezTo>
                  <a:pt x="31304075" y="1656227"/>
                  <a:pt x="31301559" y="1655763"/>
                  <a:pt x="31299179" y="1654969"/>
                </a:cubicBezTo>
                <a:cubicBezTo>
                  <a:pt x="31296795" y="1652587"/>
                  <a:pt x="31294691" y="1649893"/>
                  <a:pt x="31292035" y="1647825"/>
                </a:cubicBezTo>
                <a:cubicBezTo>
                  <a:pt x="31281907" y="1639949"/>
                  <a:pt x="31277699" y="1640279"/>
                  <a:pt x="31270603" y="1631156"/>
                </a:cubicBezTo>
                <a:cubicBezTo>
                  <a:pt x="31267087" y="1626638"/>
                  <a:pt x="31264251" y="1621631"/>
                  <a:pt x="31261079" y="1616869"/>
                </a:cubicBezTo>
                <a:lnTo>
                  <a:pt x="31256315" y="1609724"/>
                </a:lnTo>
                <a:lnTo>
                  <a:pt x="31251551" y="1595438"/>
                </a:lnTo>
                <a:lnTo>
                  <a:pt x="31249171" y="1588293"/>
                </a:lnTo>
                <a:cubicBezTo>
                  <a:pt x="31249899" y="1579533"/>
                  <a:pt x="31246815" y="1560885"/>
                  <a:pt x="31256315" y="1552574"/>
                </a:cubicBezTo>
                <a:cubicBezTo>
                  <a:pt x="31260623" y="1548806"/>
                  <a:pt x="31265171" y="1544861"/>
                  <a:pt x="31270603" y="1543049"/>
                </a:cubicBezTo>
                <a:lnTo>
                  <a:pt x="31284891" y="1538287"/>
                </a:lnTo>
                <a:cubicBezTo>
                  <a:pt x="31296211" y="1530739"/>
                  <a:pt x="31289319" y="1534431"/>
                  <a:pt x="31306319" y="1528762"/>
                </a:cubicBezTo>
                <a:cubicBezTo>
                  <a:pt x="31306327" y="1528761"/>
                  <a:pt x="31320603" y="1524004"/>
                  <a:pt x="31320607" y="1523999"/>
                </a:cubicBezTo>
                <a:lnTo>
                  <a:pt x="31334895" y="1514474"/>
                </a:lnTo>
                <a:lnTo>
                  <a:pt x="31349183" y="1504949"/>
                </a:lnTo>
                <a:lnTo>
                  <a:pt x="31356327" y="1500188"/>
                </a:lnTo>
                <a:cubicBezTo>
                  <a:pt x="31372203" y="1500981"/>
                  <a:pt x="31388059" y="1502284"/>
                  <a:pt x="31403951" y="1502569"/>
                </a:cubicBezTo>
                <a:cubicBezTo>
                  <a:pt x="31528791" y="1504818"/>
                  <a:pt x="31562703" y="1492591"/>
                  <a:pt x="31580467" y="1489453"/>
                </a:cubicBezTo>
                <a:close/>
                <a:moveTo>
                  <a:pt x="6474725" y="1445323"/>
                </a:moveTo>
                <a:lnTo>
                  <a:pt x="6482043" y="1518475"/>
                </a:lnTo>
                <a:lnTo>
                  <a:pt x="6445461" y="1620889"/>
                </a:lnTo>
                <a:lnTo>
                  <a:pt x="6569827" y="1635518"/>
                </a:lnTo>
                <a:lnTo>
                  <a:pt x="6621031" y="1584313"/>
                </a:lnTo>
                <a:lnTo>
                  <a:pt x="6745382" y="1657465"/>
                </a:lnTo>
                <a:lnTo>
                  <a:pt x="6877058" y="1620889"/>
                </a:lnTo>
                <a:lnTo>
                  <a:pt x="7045575" y="1657465"/>
                </a:lnTo>
                <a:lnTo>
                  <a:pt x="7060204" y="1679410"/>
                </a:lnTo>
                <a:lnTo>
                  <a:pt x="6987053" y="1759877"/>
                </a:lnTo>
                <a:lnTo>
                  <a:pt x="7009000" y="1781823"/>
                </a:lnTo>
                <a:lnTo>
                  <a:pt x="6899005" y="1935441"/>
                </a:lnTo>
                <a:lnTo>
                  <a:pt x="6745382" y="1942758"/>
                </a:lnTo>
                <a:lnTo>
                  <a:pt x="6430831" y="1942758"/>
                </a:lnTo>
                <a:lnTo>
                  <a:pt x="6269895" y="1993965"/>
                </a:lnTo>
                <a:lnTo>
                  <a:pt x="6167487" y="1920811"/>
                </a:lnTo>
                <a:lnTo>
                  <a:pt x="6028501" y="1803768"/>
                </a:lnTo>
                <a:lnTo>
                  <a:pt x="6123595" y="1737931"/>
                </a:lnTo>
                <a:lnTo>
                  <a:pt x="6130907" y="1657465"/>
                </a:lnTo>
                <a:lnTo>
                  <a:pt x="6306477" y="1672098"/>
                </a:lnTo>
                <a:lnTo>
                  <a:pt x="6328420" y="1635518"/>
                </a:lnTo>
                <a:lnTo>
                  <a:pt x="6174799" y="1555051"/>
                </a:lnTo>
                <a:lnTo>
                  <a:pt x="6291840" y="1518475"/>
                </a:lnTo>
                <a:lnTo>
                  <a:pt x="6394259" y="1533106"/>
                </a:lnTo>
                <a:close/>
                <a:moveTo>
                  <a:pt x="17852531" y="1426369"/>
                </a:moveTo>
                <a:cubicBezTo>
                  <a:pt x="17852683" y="1426394"/>
                  <a:pt x="17870875" y="1428661"/>
                  <a:pt x="17873963" y="1431132"/>
                </a:cubicBezTo>
                <a:cubicBezTo>
                  <a:pt x="17889351" y="1443441"/>
                  <a:pt x="17867911" y="1434668"/>
                  <a:pt x="17885867" y="1440656"/>
                </a:cubicBezTo>
                <a:cubicBezTo>
                  <a:pt x="17901931" y="1456720"/>
                  <a:pt x="17893767" y="1452815"/>
                  <a:pt x="17907299" y="1457325"/>
                </a:cubicBezTo>
                <a:cubicBezTo>
                  <a:pt x="17909681" y="1459707"/>
                  <a:pt x="17911109" y="1463992"/>
                  <a:pt x="17914443" y="1464469"/>
                </a:cubicBezTo>
                <a:cubicBezTo>
                  <a:pt x="17934103" y="1467277"/>
                  <a:pt x="17954161" y="1465482"/>
                  <a:pt x="17973975" y="1466850"/>
                </a:cubicBezTo>
                <a:cubicBezTo>
                  <a:pt x="17977239" y="1467075"/>
                  <a:pt x="17980327" y="1468439"/>
                  <a:pt x="17983499" y="1469232"/>
                </a:cubicBezTo>
                <a:cubicBezTo>
                  <a:pt x="17985087" y="1471613"/>
                  <a:pt x="17986027" y="1474586"/>
                  <a:pt x="17988263" y="1476374"/>
                </a:cubicBezTo>
                <a:cubicBezTo>
                  <a:pt x="17990223" y="1477942"/>
                  <a:pt x="17993161" y="1477634"/>
                  <a:pt x="17995407" y="1478758"/>
                </a:cubicBezTo>
                <a:cubicBezTo>
                  <a:pt x="17997965" y="1480037"/>
                  <a:pt x="18000169" y="1481931"/>
                  <a:pt x="18002551" y="1483518"/>
                </a:cubicBezTo>
                <a:cubicBezTo>
                  <a:pt x="18016207" y="1504007"/>
                  <a:pt x="17999827" y="1478075"/>
                  <a:pt x="18009693" y="1497808"/>
                </a:cubicBezTo>
                <a:cubicBezTo>
                  <a:pt x="18010971" y="1500367"/>
                  <a:pt x="18012867" y="1502569"/>
                  <a:pt x="18014455" y="1504949"/>
                </a:cubicBezTo>
                <a:cubicBezTo>
                  <a:pt x="18023239" y="1531310"/>
                  <a:pt x="18018905" y="1514227"/>
                  <a:pt x="18021599" y="1557338"/>
                </a:cubicBezTo>
                <a:cubicBezTo>
                  <a:pt x="18019695" y="1593561"/>
                  <a:pt x="18021995" y="1591273"/>
                  <a:pt x="18016837" y="1614488"/>
                </a:cubicBezTo>
                <a:cubicBezTo>
                  <a:pt x="18016705" y="1615079"/>
                  <a:pt x="18013299" y="1629628"/>
                  <a:pt x="18012075" y="1631156"/>
                </a:cubicBezTo>
                <a:cubicBezTo>
                  <a:pt x="18010287" y="1633391"/>
                  <a:pt x="18007311" y="1634332"/>
                  <a:pt x="18004931" y="1635919"/>
                </a:cubicBezTo>
                <a:cubicBezTo>
                  <a:pt x="18003343" y="1638302"/>
                  <a:pt x="18002403" y="1641274"/>
                  <a:pt x="18000167" y="1643064"/>
                </a:cubicBezTo>
                <a:cubicBezTo>
                  <a:pt x="17998207" y="1644631"/>
                  <a:pt x="17995535" y="1645443"/>
                  <a:pt x="17993025" y="1645443"/>
                </a:cubicBezTo>
                <a:cubicBezTo>
                  <a:pt x="17975543" y="1645443"/>
                  <a:pt x="17958099" y="1643856"/>
                  <a:pt x="17940639" y="1643064"/>
                </a:cubicBezTo>
                <a:lnTo>
                  <a:pt x="17926351" y="1638302"/>
                </a:lnTo>
                <a:lnTo>
                  <a:pt x="17919207" y="1635919"/>
                </a:lnTo>
                <a:cubicBezTo>
                  <a:pt x="17911659" y="1624597"/>
                  <a:pt x="17917159" y="1629680"/>
                  <a:pt x="17900155" y="1624012"/>
                </a:cubicBezTo>
                <a:lnTo>
                  <a:pt x="17885867" y="1619251"/>
                </a:lnTo>
                <a:cubicBezTo>
                  <a:pt x="17883487" y="1618455"/>
                  <a:pt x="17880815" y="1618260"/>
                  <a:pt x="17878725" y="1616869"/>
                </a:cubicBezTo>
                <a:cubicBezTo>
                  <a:pt x="17876343" y="1615281"/>
                  <a:pt x="17874261" y="1613111"/>
                  <a:pt x="17871581" y="1612106"/>
                </a:cubicBezTo>
                <a:cubicBezTo>
                  <a:pt x="17867791" y="1610685"/>
                  <a:pt x="17863627" y="1610602"/>
                  <a:pt x="17859675" y="1609724"/>
                </a:cubicBezTo>
                <a:cubicBezTo>
                  <a:pt x="17856479" y="1609016"/>
                  <a:pt x="17853285" y="1608286"/>
                  <a:pt x="17850151" y="1607343"/>
                </a:cubicBezTo>
                <a:cubicBezTo>
                  <a:pt x="17850071" y="1607319"/>
                  <a:pt x="17832327" y="1601404"/>
                  <a:pt x="17828719" y="1600200"/>
                </a:cubicBezTo>
                <a:lnTo>
                  <a:pt x="17821575" y="1597819"/>
                </a:lnTo>
                <a:lnTo>
                  <a:pt x="17814431" y="1595438"/>
                </a:lnTo>
                <a:cubicBezTo>
                  <a:pt x="17766547" y="1598098"/>
                  <a:pt x="17785147" y="1593293"/>
                  <a:pt x="17757281" y="1602583"/>
                </a:cubicBezTo>
                <a:cubicBezTo>
                  <a:pt x="17754899" y="1603375"/>
                  <a:pt x="17752227" y="1603570"/>
                  <a:pt x="17750135" y="1604963"/>
                </a:cubicBezTo>
                <a:cubicBezTo>
                  <a:pt x="17747755" y="1606551"/>
                  <a:pt x="17745607" y="1608563"/>
                  <a:pt x="17742991" y="1609724"/>
                </a:cubicBezTo>
                <a:cubicBezTo>
                  <a:pt x="17738405" y="1611763"/>
                  <a:pt x="17732883" y="1611703"/>
                  <a:pt x="17728707" y="1614488"/>
                </a:cubicBezTo>
                <a:cubicBezTo>
                  <a:pt x="17726325" y="1616074"/>
                  <a:pt x="17724123" y="1617970"/>
                  <a:pt x="17721563" y="1619251"/>
                </a:cubicBezTo>
                <a:cubicBezTo>
                  <a:pt x="17718923" y="1620570"/>
                  <a:pt x="17706931" y="1623757"/>
                  <a:pt x="17704895" y="1624012"/>
                </a:cubicBezTo>
                <a:lnTo>
                  <a:pt x="17650125" y="1631156"/>
                </a:lnTo>
                <a:cubicBezTo>
                  <a:pt x="17643775" y="1627981"/>
                  <a:pt x="17637307" y="1625031"/>
                  <a:pt x="17631075" y="1621631"/>
                </a:cubicBezTo>
                <a:cubicBezTo>
                  <a:pt x="17628563" y="1620260"/>
                  <a:pt x="17625719" y="1619104"/>
                  <a:pt x="17623931" y="1616869"/>
                </a:cubicBezTo>
                <a:cubicBezTo>
                  <a:pt x="17622363" y="1614909"/>
                  <a:pt x="17622671" y="1611969"/>
                  <a:pt x="17621551" y="1609724"/>
                </a:cubicBezTo>
                <a:cubicBezTo>
                  <a:pt x="17620271" y="1607166"/>
                  <a:pt x="17618375" y="1604963"/>
                  <a:pt x="17616787" y="1602583"/>
                </a:cubicBezTo>
                <a:cubicBezTo>
                  <a:pt x="17615993" y="1599406"/>
                  <a:pt x="17614407" y="1596330"/>
                  <a:pt x="17614407" y="1593056"/>
                </a:cubicBezTo>
                <a:cubicBezTo>
                  <a:pt x="17614407" y="1581123"/>
                  <a:pt x="17615467" y="1569197"/>
                  <a:pt x="17616787" y="1557338"/>
                </a:cubicBezTo>
                <a:cubicBezTo>
                  <a:pt x="17617063" y="1554844"/>
                  <a:pt x="17617949" y="1552388"/>
                  <a:pt x="17619167" y="1550193"/>
                </a:cubicBezTo>
                <a:cubicBezTo>
                  <a:pt x="17623747" y="1541953"/>
                  <a:pt x="17628655" y="1534747"/>
                  <a:pt x="17635837" y="1528762"/>
                </a:cubicBezTo>
                <a:cubicBezTo>
                  <a:pt x="17638035" y="1526930"/>
                  <a:pt x="17640599" y="1525588"/>
                  <a:pt x="17642981" y="1523999"/>
                </a:cubicBezTo>
                <a:lnTo>
                  <a:pt x="17652507" y="1509712"/>
                </a:lnTo>
                <a:cubicBezTo>
                  <a:pt x="17654091" y="1507331"/>
                  <a:pt x="17654551" y="1503474"/>
                  <a:pt x="17657267" y="1502569"/>
                </a:cubicBezTo>
                <a:lnTo>
                  <a:pt x="17664411" y="1500188"/>
                </a:lnTo>
                <a:cubicBezTo>
                  <a:pt x="17666793" y="1498600"/>
                  <a:pt x="17668943" y="1496586"/>
                  <a:pt x="17671555" y="1495425"/>
                </a:cubicBezTo>
                <a:cubicBezTo>
                  <a:pt x="17681745" y="1490897"/>
                  <a:pt x="17685669" y="1491052"/>
                  <a:pt x="17695367" y="1488281"/>
                </a:cubicBezTo>
                <a:cubicBezTo>
                  <a:pt x="17697783" y="1487593"/>
                  <a:pt x="17700067" y="1486463"/>
                  <a:pt x="17702511" y="1485900"/>
                </a:cubicBezTo>
                <a:cubicBezTo>
                  <a:pt x="17710399" y="1484081"/>
                  <a:pt x="17718387" y="1482724"/>
                  <a:pt x="17726325" y="1481137"/>
                </a:cubicBezTo>
                <a:cubicBezTo>
                  <a:pt x="17730295" y="1480343"/>
                  <a:pt x="17734391" y="1480037"/>
                  <a:pt x="17738231" y="1478758"/>
                </a:cubicBezTo>
                <a:lnTo>
                  <a:pt x="17766807" y="1469232"/>
                </a:lnTo>
                <a:cubicBezTo>
                  <a:pt x="17769187" y="1468439"/>
                  <a:pt x="17771863" y="1468242"/>
                  <a:pt x="17773951" y="1466850"/>
                </a:cubicBezTo>
                <a:cubicBezTo>
                  <a:pt x="17783183" y="1460696"/>
                  <a:pt x="17778379" y="1462992"/>
                  <a:pt x="17788239" y="1459707"/>
                </a:cubicBezTo>
                <a:cubicBezTo>
                  <a:pt x="17792999" y="1456531"/>
                  <a:pt x="17797095" y="1451994"/>
                  <a:pt x="17802523" y="1450183"/>
                </a:cubicBezTo>
                <a:cubicBezTo>
                  <a:pt x="17804907" y="1449387"/>
                  <a:pt x="17807475" y="1449018"/>
                  <a:pt x="17809667" y="1447799"/>
                </a:cubicBezTo>
                <a:cubicBezTo>
                  <a:pt x="17834227" y="1434156"/>
                  <a:pt x="17814939" y="1441280"/>
                  <a:pt x="17831099" y="1435893"/>
                </a:cubicBezTo>
                <a:cubicBezTo>
                  <a:pt x="17833481" y="1434306"/>
                  <a:pt x="17835627" y="1432293"/>
                  <a:pt x="17838243" y="1431132"/>
                </a:cubicBezTo>
                <a:cubicBezTo>
                  <a:pt x="17842831" y="1429092"/>
                  <a:pt x="17852531" y="1426369"/>
                  <a:pt x="17852531" y="1426369"/>
                </a:cubicBezTo>
                <a:close/>
                <a:moveTo>
                  <a:pt x="32328223" y="1388676"/>
                </a:moveTo>
                <a:cubicBezTo>
                  <a:pt x="32350527" y="1392392"/>
                  <a:pt x="32373059" y="1394922"/>
                  <a:pt x="32395131" y="1399827"/>
                </a:cubicBezTo>
                <a:cubicBezTo>
                  <a:pt x="32406607" y="1402377"/>
                  <a:pt x="32420275" y="1402666"/>
                  <a:pt x="32428587" y="1410978"/>
                </a:cubicBezTo>
                <a:cubicBezTo>
                  <a:pt x="32436899" y="1419290"/>
                  <a:pt x="32434027" y="1434156"/>
                  <a:pt x="32439735" y="1444431"/>
                </a:cubicBezTo>
                <a:cubicBezTo>
                  <a:pt x="32480403" y="1517632"/>
                  <a:pt x="32463499" y="1504392"/>
                  <a:pt x="32517795" y="1522489"/>
                </a:cubicBezTo>
                <a:cubicBezTo>
                  <a:pt x="32570711" y="1575407"/>
                  <a:pt x="32542451" y="1560444"/>
                  <a:pt x="32595855" y="1578246"/>
                </a:cubicBezTo>
                <a:cubicBezTo>
                  <a:pt x="32614439" y="1574529"/>
                  <a:pt x="32634187" y="1574560"/>
                  <a:pt x="32651611" y="1567094"/>
                </a:cubicBezTo>
                <a:cubicBezTo>
                  <a:pt x="32661271" y="1562955"/>
                  <a:pt x="32664507" y="1549495"/>
                  <a:pt x="32673911" y="1544792"/>
                </a:cubicBezTo>
                <a:cubicBezTo>
                  <a:pt x="32694939" y="1534279"/>
                  <a:pt x="32740819" y="1522489"/>
                  <a:pt x="32740819" y="1522489"/>
                </a:cubicBezTo>
                <a:cubicBezTo>
                  <a:pt x="32751971" y="1529923"/>
                  <a:pt x="32761055" y="1542591"/>
                  <a:pt x="32774275" y="1544792"/>
                </a:cubicBezTo>
                <a:cubicBezTo>
                  <a:pt x="32821227" y="1552619"/>
                  <a:pt x="32821619" y="1491968"/>
                  <a:pt x="32830031" y="1466734"/>
                </a:cubicBezTo>
                <a:cubicBezTo>
                  <a:pt x="32833747" y="1455583"/>
                  <a:pt x="32830667" y="1438537"/>
                  <a:pt x="32841179" y="1433280"/>
                </a:cubicBezTo>
                <a:lnTo>
                  <a:pt x="32863483" y="1422128"/>
                </a:lnTo>
                <a:lnTo>
                  <a:pt x="32863483" y="1388676"/>
                </a:lnTo>
                <a:cubicBezTo>
                  <a:pt x="32896935" y="1392392"/>
                  <a:pt x="32930643" y="1394294"/>
                  <a:pt x="32963843" y="1399827"/>
                </a:cubicBezTo>
                <a:cubicBezTo>
                  <a:pt x="32975439" y="1401758"/>
                  <a:pt x="32985995" y="1407749"/>
                  <a:pt x="32997299" y="1410978"/>
                </a:cubicBezTo>
                <a:cubicBezTo>
                  <a:pt x="33012035" y="1415187"/>
                  <a:pt x="33027223" y="1417725"/>
                  <a:pt x="33041903" y="1422128"/>
                </a:cubicBezTo>
                <a:cubicBezTo>
                  <a:pt x="33064419" y="1428884"/>
                  <a:pt x="33086507" y="1436997"/>
                  <a:pt x="33108811" y="1444431"/>
                </a:cubicBezTo>
                <a:lnTo>
                  <a:pt x="33142263" y="1455583"/>
                </a:lnTo>
                <a:cubicBezTo>
                  <a:pt x="33145979" y="1466734"/>
                  <a:pt x="33151627" y="1477418"/>
                  <a:pt x="33153415" y="1489036"/>
                </a:cubicBezTo>
                <a:cubicBezTo>
                  <a:pt x="33159095" y="1525960"/>
                  <a:pt x="33151799" y="1565443"/>
                  <a:pt x="33164567" y="1600550"/>
                </a:cubicBezTo>
                <a:cubicBezTo>
                  <a:pt x="33168583" y="1611595"/>
                  <a:pt x="33186867" y="1607982"/>
                  <a:pt x="33198019" y="1611700"/>
                </a:cubicBezTo>
                <a:lnTo>
                  <a:pt x="33220323" y="1544792"/>
                </a:lnTo>
                <a:lnTo>
                  <a:pt x="33231475" y="1511340"/>
                </a:lnTo>
                <a:cubicBezTo>
                  <a:pt x="33250059" y="1515056"/>
                  <a:pt x="33269975" y="1514647"/>
                  <a:pt x="33287231" y="1522489"/>
                </a:cubicBezTo>
                <a:cubicBezTo>
                  <a:pt x="33311631" y="1533581"/>
                  <a:pt x="33354135" y="1567094"/>
                  <a:pt x="33354135" y="1567094"/>
                </a:cubicBezTo>
                <a:cubicBezTo>
                  <a:pt x="33365287" y="1563378"/>
                  <a:pt x="33379279" y="1564255"/>
                  <a:pt x="33387591" y="1555943"/>
                </a:cubicBezTo>
                <a:cubicBezTo>
                  <a:pt x="33395903" y="1547631"/>
                  <a:pt x="33393483" y="1533005"/>
                  <a:pt x="33398743" y="1522489"/>
                </a:cubicBezTo>
                <a:cubicBezTo>
                  <a:pt x="33412807" y="1494358"/>
                  <a:pt x="33422603" y="1487477"/>
                  <a:pt x="33443347" y="1466734"/>
                </a:cubicBezTo>
                <a:cubicBezTo>
                  <a:pt x="33461931" y="1470451"/>
                  <a:pt x="33482647" y="1468481"/>
                  <a:pt x="33499103" y="1477886"/>
                </a:cubicBezTo>
                <a:cubicBezTo>
                  <a:pt x="33527987" y="1494391"/>
                  <a:pt x="33529259" y="1558451"/>
                  <a:pt x="33532555" y="1578246"/>
                </a:cubicBezTo>
                <a:cubicBezTo>
                  <a:pt x="33525123" y="1585681"/>
                  <a:pt x="33499943" y="1598486"/>
                  <a:pt x="33510255" y="1600550"/>
                </a:cubicBezTo>
                <a:cubicBezTo>
                  <a:pt x="33536027" y="1605704"/>
                  <a:pt x="33562703" y="1595308"/>
                  <a:pt x="33588311" y="1589398"/>
                </a:cubicBezTo>
                <a:cubicBezTo>
                  <a:pt x="33611219" y="1584112"/>
                  <a:pt x="33655219" y="1567094"/>
                  <a:pt x="33655219" y="1567094"/>
                </a:cubicBezTo>
                <a:cubicBezTo>
                  <a:pt x="33710975" y="1574528"/>
                  <a:pt x="33767231" y="1578874"/>
                  <a:pt x="33822487" y="1589398"/>
                </a:cubicBezTo>
                <a:cubicBezTo>
                  <a:pt x="33845583" y="1593796"/>
                  <a:pt x="33889395" y="1611700"/>
                  <a:pt x="33889395" y="1611700"/>
                </a:cubicBezTo>
                <a:cubicBezTo>
                  <a:pt x="33896831" y="1634001"/>
                  <a:pt x="33911699" y="1656305"/>
                  <a:pt x="33889395" y="1678607"/>
                </a:cubicBezTo>
                <a:cubicBezTo>
                  <a:pt x="33881083" y="1686919"/>
                  <a:pt x="33867091" y="1686041"/>
                  <a:pt x="33855943" y="1689758"/>
                </a:cubicBezTo>
                <a:cubicBezTo>
                  <a:pt x="33852223" y="1700909"/>
                  <a:pt x="33842487" y="1711687"/>
                  <a:pt x="33844791" y="1723211"/>
                </a:cubicBezTo>
                <a:cubicBezTo>
                  <a:pt x="33850743" y="1752967"/>
                  <a:pt x="33910419" y="1754180"/>
                  <a:pt x="33922847" y="1756666"/>
                </a:cubicBezTo>
                <a:cubicBezTo>
                  <a:pt x="33934839" y="1754267"/>
                  <a:pt x="33994915" y="1744649"/>
                  <a:pt x="34012059" y="1734364"/>
                </a:cubicBezTo>
                <a:cubicBezTo>
                  <a:pt x="34021075" y="1728954"/>
                  <a:pt x="34026927" y="1719494"/>
                  <a:pt x="34034363" y="1712061"/>
                </a:cubicBezTo>
                <a:cubicBezTo>
                  <a:pt x="34049231" y="1715779"/>
                  <a:pt x="34066999" y="1713638"/>
                  <a:pt x="34078967" y="1723211"/>
                </a:cubicBezTo>
                <a:cubicBezTo>
                  <a:pt x="34102443" y="1741993"/>
                  <a:pt x="34085227" y="1771338"/>
                  <a:pt x="34078967" y="1790120"/>
                </a:cubicBezTo>
                <a:cubicBezTo>
                  <a:pt x="34102543" y="1884417"/>
                  <a:pt x="34070267" y="1815145"/>
                  <a:pt x="34223931" y="1845876"/>
                </a:cubicBezTo>
                <a:cubicBezTo>
                  <a:pt x="34237075" y="1848504"/>
                  <a:pt x="34245139" y="1862734"/>
                  <a:pt x="34257387" y="1868177"/>
                </a:cubicBezTo>
                <a:cubicBezTo>
                  <a:pt x="34278867" y="1877725"/>
                  <a:pt x="34324291" y="1890481"/>
                  <a:pt x="34324291" y="1890481"/>
                </a:cubicBezTo>
                <a:cubicBezTo>
                  <a:pt x="34362655" y="1928841"/>
                  <a:pt x="34342507" y="1920588"/>
                  <a:pt x="34424655" y="1901632"/>
                </a:cubicBezTo>
                <a:cubicBezTo>
                  <a:pt x="34447559" y="1896345"/>
                  <a:pt x="34491563" y="1879329"/>
                  <a:pt x="34491563" y="1879329"/>
                </a:cubicBezTo>
                <a:cubicBezTo>
                  <a:pt x="34497407" y="1880497"/>
                  <a:pt x="34567435" y="1892107"/>
                  <a:pt x="34580771" y="1901632"/>
                </a:cubicBezTo>
                <a:cubicBezTo>
                  <a:pt x="34597879" y="1913853"/>
                  <a:pt x="34610507" y="1931368"/>
                  <a:pt x="34625375" y="1946236"/>
                </a:cubicBezTo>
                <a:cubicBezTo>
                  <a:pt x="34632811" y="1953670"/>
                  <a:pt x="34637703" y="1965214"/>
                  <a:pt x="34647679" y="1968539"/>
                </a:cubicBezTo>
                <a:lnTo>
                  <a:pt x="34681131" y="1979690"/>
                </a:lnTo>
                <a:cubicBezTo>
                  <a:pt x="34736887" y="1975972"/>
                  <a:pt x="34794187" y="1982091"/>
                  <a:pt x="34848399" y="1968539"/>
                </a:cubicBezTo>
                <a:cubicBezTo>
                  <a:pt x="34887395" y="1958792"/>
                  <a:pt x="34880975" y="1947214"/>
                  <a:pt x="34866723" y="1938805"/>
                </a:cubicBezTo>
                <a:lnTo>
                  <a:pt x="34854283" y="1933040"/>
                </a:lnTo>
                <a:lnTo>
                  <a:pt x="34857007" y="1933875"/>
                </a:lnTo>
                <a:cubicBezTo>
                  <a:pt x="34867563" y="1936843"/>
                  <a:pt x="34882815" y="1940901"/>
                  <a:pt x="34904155" y="1946236"/>
                </a:cubicBezTo>
                <a:cubicBezTo>
                  <a:pt x="34914287" y="1961432"/>
                  <a:pt x="34931107" y="1991399"/>
                  <a:pt x="34948763" y="2001992"/>
                </a:cubicBezTo>
                <a:cubicBezTo>
                  <a:pt x="34958839" y="2008040"/>
                  <a:pt x="34971063" y="2009426"/>
                  <a:pt x="34982215" y="2013143"/>
                </a:cubicBezTo>
                <a:cubicBezTo>
                  <a:pt x="34978499" y="2035446"/>
                  <a:pt x="34981175" y="2059830"/>
                  <a:pt x="34971063" y="2080051"/>
                </a:cubicBezTo>
                <a:cubicBezTo>
                  <a:pt x="34965071" y="2092038"/>
                  <a:pt x="34947087" y="2092877"/>
                  <a:pt x="34937611" y="2102355"/>
                </a:cubicBezTo>
                <a:cubicBezTo>
                  <a:pt x="34928131" y="2111830"/>
                  <a:pt x="34922743" y="2124656"/>
                  <a:pt x="34915307" y="2135807"/>
                </a:cubicBezTo>
                <a:cubicBezTo>
                  <a:pt x="34930175" y="2145720"/>
                  <a:pt x="34971063" y="2166781"/>
                  <a:pt x="34971063" y="2191564"/>
                </a:cubicBezTo>
                <a:cubicBezTo>
                  <a:pt x="34971063" y="2204967"/>
                  <a:pt x="34956195" y="2213866"/>
                  <a:pt x="34948763" y="2225016"/>
                </a:cubicBezTo>
                <a:cubicBezTo>
                  <a:pt x="34942327" y="2224373"/>
                  <a:pt x="34835947" y="2222004"/>
                  <a:pt x="34803795" y="2202714"/>
                </a:cubicBezTo>
                <a:cubicBezTo>
                  <a:pt x="34794779" y="2197307"/>
                  <a:pt x="34788059" y="2188621"/>
                  <a:pt x="34781491" y="2180412"/>
                </a:cubicBezTo>
                <a:cubicBezTo>
                  <a:pt x="34773119" y="2169946"/>
                  <a:pt x="34766623" y="2158110"/>
                  <a:pt x="34759191" y="2146959"/>
                </a:cubicBezTo>
                <a:cubicBezTo>
                  <a:pt x="34755475" y="2135807"/>
                  <a:pt x="34748039" y="2125260"/>
                  <a:pt x="34748039" y="2113504"/>
                </a:cubicBezTo>
                <a:cubicBezTo>
                  <a:pt x="34748039" y="2069511"/>
                  <a:pt x="34791451" y="2071984"/>
                  <a:pt x="34714587" y="2091202"/>
                </a:cubicBezTo>
                <a:cubicBezTo>
                  <a:pt x="34703435" y="2098638"/>
                  <a:pt x="34689503" y="2103039"/>
                  <a:pt x="34681131" y="2113504"/>
                </a:cubicBezTo>
                <a:cubicBezTo>
                  <a:pt x="34637879" y="2167573"/>
                  <a:pt x="34709519" y="2133782"/>
                  <a:pt x="34636527" y="2158110"/>
                </a:cubicBezTo>
                <a:cubicBezTo>
                  <a:pt x="34629091" y="2146959"/>
                  <a:pt x="34625591" y="2131760"/>
                  <a:pt x="34614223" y="2124655"/>
                </a:cubicBezTo>
                <a:cubicBezTo>
                  <a:pt x="34594291" y="2112196"/>
                  <a:pt x="34547319" y="2102355"/>
                  <a:pt x="34547319" y="2102355"/>
                </a:cubicBezTo>
                <a:cubicBezTo>
                  <a:pt x="34528731" y="2106070"/>
                  <a:pt x="34507331" y="2102993"/>
                  <a:pt x="34491563" y="2113504"/>
                </a:cubicBezTo>
                <a:cubicBezTo>
                  <a:pt x="34481783" y="2120024"/>
                  <a:pt x="34480411" y="2135203"/>
                  <a:pt x="34480411" y="2146959"/>
                </a:cubicBezTo>
                <a:cubicBezTo>
                  <a:pt x="34480411" y="2171957"/>
                  <a:pt x="34496199" y="2188583"/>
                  <a:pt x="34513863" y="2202714"/>
                </a:cubicBezTo>
                <a:cubicBezTo>
                  <a:pt x="34524327" y="2211087"/>
                  <a:pt x="34535331" y="2219023"/>
                  <a:pt x="34547319" y="2225016"/>
                </a:cubicBezTo>
                <a:cubicBezTo>
                  <a:pt x="34557831" y="2230273"/>
                  <a:pt x="34569619" y="2232452"/>
                  <a:pt x="34580771" y="2236167"/>
                </a:cubicBezTo>
                <a:cubicBezTo>
                  <a:pt x="34591923" y="2243602"/>
                  <a:pt x="34602239" y="2252476"/>
                  <a:pt x="34614223" y="2258470"/>
                </a:cubicBezTo>
                <a:cubicBezTo>
                  <a:pt x="34624739" y="2263727"/>
                  <a:pt x="34640847" y="2260057"/>
                  <a:pt x="34647679" y="2269622"/>
                </a:cubicBezTo>
                <a:cubicBezTo>
                  <a:pt x="34712727" y="2360691"/>
                  <a:pt x="34628163" y="2322588"/>
                  <a:pt x="34703435" y="2347680"/>
                </a:cubicBezTo>
                <a:cubicBezTo>
                  <a:pt x="34722019" y="2343965"/>
                  <a:pt x="34740687" y="2340640"/>
                  <a:pt x="34759191" y="2336530"/>
                </a:cubicBezTo>
                <a:cubicBezTo>
                  <a:pt x="34774151" y="2333203"/>
                  <a:pt x="34788507" y="2324287"/>
                  <a:pt x="34803795" y="2325378"/>
                </a:cubicBezTo>
                <a:cubicBezTo>
                  <a:pt x="34841607" y="2328078"/>
                  <a:pt x="34878531" y="2338487"/>
                  <a:pt x="34915307" y="2347680"/>
                </a:cubicBezTo>
                <a:lnTo>
                  <a:pt x="35004519" y="2369982"/>
                </a:lnTo>
                <a:cubicBezTo>
                  <a:pt x="35048079" y="2413545"/>
                  <a:pt x="35002371" y="2374485"/>
                  <a:pt x="35060275" y="2403437"/>
                </a:cubicBezTo>
                <a:cubicBezTo>
                  <a:pt x="35072259" y="2409429"/>
                  <a:pt x="35083263" y="2417367"/>
                  <a:pt x="35093727" y="2425739"/>
                </a:cubicBezTo>
                <a:cubicBezTo>
                  <a:pt x="35101935" y="2432308"/>
                  <a:pt x="35107015" y="2442632"/>
                  <a:pt x="35116031" y="2448041"/>
                </a:cubicBezTo>
                <a:cubicBezTo>
                  <a:pt x="35126107" y="2454089"/>
                  <a:pt x="35138331" y="2455477"/>
                  <a:pt x="35149483" y="2459193"/>
                </a:cubicBezTo>
                <a:cubicBezTo>
                  <a:pt x="35160635" y="2466626"/>
                  <a:pt x="35173459" y="2472017"/>
                  <a:pt x="35182935" y="2481494"/>
                </a:cubicBezTo>
                <a:cubicBezTo>
                  <a:pt x="35204555" y="2503113"/>
                  <a:pt x="35207319" y="2521193"/>
                  <a:pt x="35216391" y="2548403"/>
                </a:cubicBezTo>
                <a:cubicBezTo>
                  <a:pt x="35167835" y="2596955"/>
                  <a:pt x="35203967" y="2572331"/>
                  <a:pt x="35082575" y="2559553"/>
                </a:cubicBezTo>
                <a:cubicBezTo>
                  <a:pt x="34970735" y="2547780"/>
                  <a:pt x="35011079" y="2554176"/>
                  <a:pt x="34926459" y="2537251"/>
                </a:cubicBezTo>
                <a:cubicBezTo>
                  <a:pt x="34885571" y="2540968"/>
                  <a:pt x="34841915" y="2533156"/>
                  <a:pt x="34803795" y="2548403"/>
                </a:cubicBezTo>
                <a:cubicBezTo>
                  <a:pt x="34792883" y="2552767"/>
                  <a:pt x="34803899" y="2577839"/>
                  <a:pt x="34814947" y="2581857"/>
                </a:cubicBezTo>
                <a:cubicBezTo>
                  <a:pt x="34850055" y="2594621"/>
                  <a:pt x="34889287" y="2589290"/>
                  <a:pt x="34926459" y="2593007"/>
                </a:cubicBezTo>
                <a:lnTo>
                  <a:pt x="35026819" y="2626460"/>
                </a:lnTo>
                <a:lnTo>
                  <a:pt x="35060275" y="2637612"/>
                </a:lnTo>
                <a:cubicBezTo>
                  <a:pt x="35071423" y="2641329"/>
                  <a:pt x="35082131" y="2646831"/>
                  <a:pt x="35093727" y="2648764"/>
                </a:cubicBezTo>
                <a:lnTo>
                  <a:pt x="35160635" y="2659915"/>
                </a:lnTo>
                <a:cubicBezTo>
                  <a:pt x="35171787" y="2667349"/>
                  <a:pt x="35189111" y="2669773"/>
                  <a:pt x="35194087" y="2682216"/>
                </a:cubicBezTo>
                <a:cubicBezTo>
                  <a:pt x="35208083" y="2717202"/>
                  <a:pt x="35165227" y="2721573"/>
                  <a:pt x="35149483" y="2726821"/>
                </a:cubicBezTo>
                <a:cubicBezTo>
                  <a:pt x="35019387" y="2719388"/>
                  <a:pt x="34882811" y="2745729"/>
                  <a:pt x="34759191" y="2704519"/>
                </a:cubicBezTo>
                <a:cubicBezTo>
                  <a:pt x="34651483" y="2668615"/>
                  <a:pt x="34818959" y="2726195"/>
                  <a:pt x="34681131" y="2671065"/>
                </a:cubicBezTo>
                <a:cubicBezTo>
                  <a:pt x="34659303" y="2662334"/>
                  <a:pt x="34636527" y="2656198"/>
                  <a:pt x="34614223" y="2648764"/>
                </a:cubicBezTo>
                <a:cubicBezTo>
                  <a:pt x="34603075" y="2645046"/>
                  <a:pt x="34590551" y="2644131"/>
                  <a:pt x="34580771" y="2637612"/>
                </a:cubicBezTo>
                <a:cubicBezTo>
                  <a:pt x="34569619" y="2630177"/>
                  <a:pt x="34559563" y="2620752"/>
                  <a:pt x="34547319" y="2615309"/>
                </a:cubicBezTo>
                <a:cubicBezTo>
                  <a:pt x="34525835" y="2605764"/>
                  <a:pt x="34502711" y="2600442"/>
                  <a:pt x="34480411" y="2593007"/>
                </a:cubicBezTo>
                <a:lnTo>
                  <a:pt x="34446955" y="2581857"/>
                </a:lnTo>
                <a:lnTo>
                  <a:pt x="34346595" y="2548403"/>
                </a:lnTo>
                <a:cubicBezTo>
                  <a:pt x="34335443" y="2544685"/>
                  <a:pt x="34324667" y="2539555"/>
                  <a:pt x="34313143" y="2537251"/>
                </a:cubicBezTo>
                <a:cubicBezTo>
                  <a:pt x="34294555" y="2533534"/>
                  <a:pt x="34275671" y="2531087"/>
                  <a:pt x="34257387" y="2526099"/>
                </a:cubicBezTo>
                <a:cubicBezTo>
                  <a:pt x="34234707" y="2519915"/>
                  <a:pt x="34213287" y="2509499"/>
                  <a:pt x="34190479" y="2503797"/>
                </a:cubicBezTo>
                <a:lnTo>
                  <a:pt x="34145875" y="2492646"/>
                </a:lnTo>
                <a:cubicBezTo>
                  <a:pt x="34138439" y="2500080"/>
                  <a:pt x="34125631" y="2504639"/>
                  <a:pt x="34123571" y="2514948"/>
                </a:cubicBezTo>
                <a:cubicBezTo>
                  <a:pt x="34121267" y="2526474"/>
                  <a:pt x="34145771" y="2544385"/>
                  <a:pt x="34134723" y="2548403"/>
                </a:cubicBezTo>
                <a:cubicBezTo>
                  <a:pt x="34092659" y="2563698"/>
                  <a:pt x="34045511" y="2555837"/>
                  <a:pt x="34000907" y="2559553"/>
                </a:cubicBezTo>
                <a:cubicBezTo>
                  <a:pt x="33982323" y="2615310"/>
                  <a:pt x="34000907" y="2589290"/>
                  <a:pt x="33922847" y="2615309"/>
                </a:cubicBezTo>
                <a:lnTo>
                  <a:pt x="33889395" y="2626460"/>
                </a:lnTo>
                <a:cubicBezTo>
                  <a:pt x="33874527" y="2622743"/>
                  <a:pt x="33858499" y="2622164"/>
                  <a:pt x="33844791" y="2615309"/>
                </a:cubicBezTo>
                <a:cubicBezTo>
                  <a:pt x="33808135" y="2596981"/>
                  <a:pt x="33820735" y="2556924"/>
                  <a:pt x="33800187" y="2526099"/>
                </a:cubicBezTo>
                <a:lnTo>
                  <a:pt x="33777883" y="2492646"/>
                </a:lnTo>
                <a:cubicBezTo>
                  <a:pt x="33781599" y="2474061"/>
                  <a:pt x="33770879" y="2442336"/>
                  <a:pt x="33789035" y="2436890"/>
                </a:cubicBezTo>
                <a:cubicBezTo>
                  <a:pt x="33856775" y="2416568"/>
                  <a:pt x="33930475" y="2432141"/>
                  <a:pt x="34000907" y="2425739"/>
                </a:cubicBezTo>
                <a:cubicBezTo>
                  <a:pt x="34012615" y="2424674"/>
                  <a:pt x="34023211" y="2418304"/>
                  <a:pt x="34034363" y="2414587"/>
                </a:cubicBezTo>
                <a:cubicBezTo>
                  <a:pt x="34038079" y="2399719"/>
                  <a:pt x="34045511" y="2385309"/>
                  <a:pt x="34045511" y="2369982"/>
                </a:cubicBezTo>
                <a:cubicBezTo>
                  <a:pt x="34045511" y="2346897"/>
                  <a:pt x="34023335" y="2319991"/>
                  <a:pt x="34012059" y="2303075"/>
                </a:cubicBezTo>
                <a:cubicBezTo>
                  <a:pt x="34004139" y="2279314"/>
                  <a:pt x="33983731" y="2236530"/>
                  <a:pt x="34012059" y="2213866"/>
                </a:cubicBezTo>
                <a:cubicBezTo>
                  <a:pt x="34024027" y="2204292"/>
                  <a:pt x="34041983" y="2220614"/>
                  <a:pt x="34056663" y="2225016"/>
                </a:cubicBezTo>
                <a:cubicBezTo>
                  <a:pt x="34079179" y="2231773"/>
                  <a:pt x="34101267" y="2239886"/>
                  <a:pt x="34123571" y="2247319"/>
                </a:cubicBezTo>
                <a:lnTo>
                  <a:pt x="34157023" y="2258470"/>
                </a:lnTo>
                <a:cubicBezTo>
                  <a:pt x="34174451" y="2254115"/>
                  <a:pt x="34186995" y="2250998"/>
                  <a:pt x="34195815" y="2248819"/>
                </a:cubicBezTo>
                <a:lnTo>
                  <a:pt x="34206211" y="2246270"/>
                </a:lnTo>
                <a:lnTo>
                  <a:pt x="34206351" y="2246246"/>
                </a:lnTo>
                <a:cubicBezTo>
                  <a:pt x="34212303" y="2244855"/>
                  <a:pt x="34217403" y="2243555"/>
                  <a:pt x="34212295" y="2244781"/>
                </a:cubicBezTo>
                <a:lnTo>
                  <a:pt x="34206211" y="2246270"/>
                </a:lnTo>
                <a:lnTo>
                  <a:pt x="34195255" y="2248249"/>
                </a:lnTo>
                <a:cubicBezTo>
                  <a:pt x="34196931" y="2247380"/>
                  <a:pt x="34207091" y="2244166"/>
                  <a:pt x="34235083" y="2236167"/>
                </a:cubicBezTo>
                <a:cubicBezTo>
                  <a:pt x="34333123" y="2208155"/>
                  <a:pt x="34232911" y="2240609"/>
                  <a:pt x="34313143" y="2213866"/>
                </a:cubicBezTo>
                <a:cubicBezTo>
                  <a:pt x="34305707" y="2202714"/>
                  <a:pt x="34300315" y="2189888"/>
                  <a:pt x="34290839" y="2180412"/>
                </a:cubicBezTo>
                <a:cubicBezTo>
                  <a:pt x="34264051" y="2153624"/>
                  <a:pt x="34255675" y="2160564"/>
                  <a:pt x="34223931" y="2146959"/>
                </a:cubicBezTo>
                <a:cubicBezTo>
                  <a:pt x="34127471" y="2105618"/>
                  <a:pt x="34224331" y="2139657"/>
                  <a:pt x="34145875" y="2113504"/>
                </a:cubicBezTo>
                <a:cubicBezTo>
                  <a:pt x="34112419" y="2117224"/>
                  <a:pt x="34078715" y="2119121"/>
                  <a:pt x="34045511" y="2124655"/>
                </a:cubicBezTo>
                <a:cubicBezTo>
                  <a:pt x="34000907" y="2132090"/>
                  <a:pt x="34023211" y="2146959"/>
                  <a:pt x="33978603" y="2124655"/>
                </a:cubicBezTo>
                <a:cubicBezTo>
                  <a:pt x="33966619" y="2118662"/>
                  <a:pt x="33955615" y="2110725"/>
                  <a:pt x="33945151" y="2102355"/>
                </a:cubicBezTo>
                <a:cubicBezTo>
                  <a:pt x="33936943" y="2095786"/>
                  <a:pt x="33932251" y="2084752"/>
                  <a:pt x="33922847" y="2080051"/>
                </a:cubicBezTo>
                <a:cubicBezTo>
                  <a:pt x="33901823" y="2069537"/>
                  <a:pt x="33878243" y="2065185"/>
                  <a:pt x="33855943" y="2057748"/>
                </a:cubicBezTo>
                <a:lnTo>
                  <a:pt x="33822487" y="2046598"/>
                </a:lnTo>
                <a:cubicBezTo>
                  <a:pt x="33815055" y="2039164"/>
                  <a:pt x="33808395" y="2030862"/>
                  <a:pt x="33800187" y="2024294"/>
                </a:cubicBezTo>
                <a:cubicBezTo>
                  <a:pt x="33789719" y="2015923"/>
                  <a:pt x="33773379" y="2013629"/>
                  <a:pt x="33766731" y="2001992"/>
                </a:cubicBezTo>
                <a:cubicBezTo>
                  <a:pt x="33722403" y="1924420"/>
                  <a:pt x="33792707" y="1958612"/>
                  <a:pt x="33722127" y="1935085"/>
                </a:cubicBezTo>
                <a:cubicBezTo>
                  <a:pt x="33714691" y="1927651"/>
                  <a:pt x="33709227" y="1917485"/>
                  <a:pt x="33699823" y="1912783"/>
                </a:cubicBezTo>
                <a:cubicBezTo>
                  <a:pt x="33686115" y="1905929"/>
                  <a:pt x="33670179" y="1904958"/>
                  <a:pt x="33655219" y="1901632"/>
                </a:cubicBezTo>
                <a:cubicBezTo>
                  <a:pt x="33574483" y="1883692"/>
                  <a:pt x="33625787" y="1899256"/>
                  <a:pt x="33566011" y="1879329"/>
                </a:cubicBezTo>
                <a:cubicBezTo>
                  <a:pt x="33547423" y="1883045"/>
                  <a:pt x="33526711" y="1881077"/>
                  <a:pt x="33510255" y="1890481"/>
                </a:cubicBezTo>
                <a:cubicBezTo>
                  <a:pt x="33498619" y="1897129"/>
                  <a:pt x="33498415" y="1915561"/>
                  <a:pt x="33487951" y="1923933"/>
                </a:cubicBezTo>
                <a:cubicBezTo>
                  <a:pt x="33478771" y="1931277"/>
                  <a:pt x="33465647" y="1931368"/>
                  <a:pt x="33454499" y="1935085"/>
                </a:cubicBezTo>
                <a:cubicBezTo>
                  <a:pt x="33387587" y="1912782"/>
                  <a:pt x="33447063" y="1942520"/>
                  <a:pt x="33409891" y="1890481"/>
                </a:cubicBezTo>
                <a:cubicBezTo>
                  <a:pt x="33397671" y="1873370"/>
                  <a:pt x="33376951" y="1863371"/>
                  <a:pt x="33365287" y="1845876"/>
                </a:cubicBezTo>
                <a:cubicBezTo>
                  <a:pt x="33357855" y="1834725"/>
                  <a:pt x="33353451" y="1820795"/>
                  <a:pt x="33342987" y="1812421"/>
                </a:cubicBezTo>
                <a:cubicBezTo>
                  <a:pt x="33333807" y="1805079"/>
                  <a:pt x="33320683" y="1804989"/>
                  <a:pt x="33309531" y="1801270"/>
                </a:cubicBezTo>
                <a:cubicBezTo>
                  <a:pt x="33221175" y="1830722"/>
                  <a:pt x="33265815" y="1827437"/>
                  <a:pt x="33175719" y="1812421"/>
                </a:cubicBezTo>
                <a:cubicBezTo>
                  <a:pt x="33132155" y="1768861"/>
                  <a:pt x="33177863" y="1807918"/>
                  <a:pt x="33119963" y="1778968"/>
                </a:cubicBezTo>
                <a:cubicBezTo>
                  <a:pt x="33107975" y="1772975"/>
                  <a:pt x="33099315" y="1760606"/>
                  <a:pt x="33086507" y="1756666"/>
                </a:cubicBezTo>
                <a:cubicBezTo>
                  <a:pt x="33050275" y="1745517"/>
                  <a:pt x="33012167" y="1741797"/>
                  <a:pt x="32974995" y="1734364"/>
                </a:cubicBezTo>
                <a:lnTo>
                  <a:pt x="32919239" y="1723211"/>
                </a:lnTo>
                <a:cubicBezTo>
                  <a:pt x="32889503" y="1726928"/>
                  <a:pt x="32857855" y="1723233"/>
                  <a:pt x="32830031" y="1734364"/>
                </a:cubicBezTo>
                <a:cubicBezTo>
                  <a:pt x="32819115" y="1738729"/>
                  <a:pt x="32854303" y="1738171"/>
                  <a:pt x="32863483" y="1745515"/>
                </a:cubicBezTo>
                <a:cubicBezTo>
                  <a:pt x="32880083" y="1758796"/>
                  <a:pt x="32885355" y="1792177"/>
                  <a:pt x="32908087" y="1801270"/>
                </a:cubicBezTo>
                <a:cubicBezTo>
                  <a:pt x="32936547" y="1812655"/>
                  <a:pt x="32997299" y="1823572"/>
                  <a:pt x="32997299" y="1823572"/>
                </a:cubicBezTo>
                <a:cubicBezTo>
                  <a:pt x="32930779" y="1890096"/>
                  <a:pt x="32997295" y="1834725"/>
                  <a:pt x="32796575" y="1834725"/>
                </a:cubicBezTo>
                <a:cubicBezTo>
                  <a:pt x="32766607" y="1834725"/>
                  <a:pt x="32737103" y="1842158"/>
                  <a:pt x="32707367" y="1845876"/>
                </a:cubicBezTo>
                <a:cubicBezTo>
                  <a:pt x="32629515" y="1923724"/>
                  <a:pt x="32685847" y="1847446"/>
                  <a:pt x="32707367" y="1890481"/>
                </a:cubicBezTo>
                <a:cubicBezTo>
                  <a:pt x="32712623" y="1900994"/>
                  <a:pt x="32699931" y="1912783"/>
                  <a:pt x="32696215" y="1923933"/>
                </a:cubicBezTo>
                <a:lnTo>
                  <a:pt x="32573551" y="1912783"/>
                </a:lnTo>
                <a:cubicBezTo>
                  <a:pt x="32212607" y="1885017"/>
                  <a:pt x="32574135" y="1916890"/>
                  <a:pt x="32283619" y="1890481"/>
                </a:cubicBezTo>
                <a:cubicBezTo>
                  <a:pt x="32265035" y="1894198"/>
                  <a:pt x="32246151" y="1896644"/>
                  <a:pt x="32227863" y="1901632"/>
                </a:cubicBezTo>
                <a:cubicBezTo>
                  <a:pt x="32205183" y="1907816"/>
                  <a:pt x="32160955" y="1923933"/>
                  <a:pt x="32160955" y="1923933"/>
                </a:cubicBezTo>
                <a:cubicBezTo>
                  <a:pt x="32146087" y="1920216"/>
                  <a:pt x="32125547" y="1925043"/>
                  <a:pt x="32116351" y="1912783"/>
                </a:cubicBezTo>
                <a:cubicBezTo>
                  <a:pt x="32109299" y="1903379"/>
                  <a:pt x="32119191" y="1887641"/>
                  <a:pt x="32127503" y="1879329"/>
                </a:cubicBezTo>
                <a:cubicBezTo>
                  <a:pt x="32146455" y="1860376"/>
                  <a:pt x="32194411" y="1834725"/>
                  <a:pt x="32194411" y="1834725"/>
                </a:cubicBezTo>
                <a:cubicBezTo>
                  <a:pt x="32198127" y="1823573"/>
                  <a:pt x="32207867" y="1812798"/>
                  <a:pt x="32205563" y="1801270"/>
                </a:cubicBezTo>
                <a:cubicBezTo>
                  <a:pt x="32203115" y="1789046"/>
                  <a:pt x="32154611" y="1759870"/>
                  <a:pt x="32149803" y="1756666"/>
                </a:cubicBezTo>
                <a:cubicBezTo>
                  <a:pt x="32138655" y="1760382"/>
                  <a:pt x="32126431" y="1761769"/>
                  <a:pt x="32116351" y="1767817"/>
                </a:cubicBezTo>
                <a:cubicBezTo>
                  <a:pt x="32107335" y="1773227"/>
                  <a:pt x="32103451" y="1785417"/>
                  <a:pt x="32094047" y="1790120"/>
                </a:cubicBezTo>
                <a:cubicBezTo>
                  <a:pt x="32073023" y="1800633"/>
                  <a:pt x="32049443" y="1804989"/>
                  <a:pt x="32027143" y="1812421"/>
                </a:cubicBezTo>
                <a:lnTo>
                  <a:pt x="31993687" y="1823572"/>
                </a:lnTo>
                <a:cubicBezTo>
                  <a:pt x="31975103" y="1819856"/>
                  <a:pt x="31957707" y="1820922"/>
                  <a:pt x="31937931" y="1812421"/>
                </a:cubicBezTo>
                <a:cubicBezTo>
                  <a:pt x="31918155" y="1803922"/>
                  <a:pt x="31891363" y="1788909"/>
                  <a:pt x="31875035" y="1772580"/>
                </a:cubicBezTo>
                <a:cubicBezTo>
                  <a:pt x="31869979" y="1748691"/>
                  <a:pt x="31864259" y="1718431"/>
                  <a:pt x="31859875" y="1700909"/>
                </a:cubicBezTo>
                <a:cubicBezTo>
                  <a:pt x="31855491" y="1683389"/>
                  <a:pt x="31852439" y="1678607"/>
                  <a:pt x="31848723" y="1667455"/>
                </a:cubicBezTo>
                <a:cubicBezTo>
                  <a:pt x="31860791" y="1558833"/>
                  <a:pt x="31844823" y="1597201"/>
                  <a:pt x="31871027" y="1544792"/>
                </a:cubicBezTo>
                <a:cubicBezTo>
                  <a:pt x="31874743" y="1533641"/>
                  <a:pt x="31876331" y="1521153"/>
                  <a:pt x="31882175" y="1511340"/>
                </a:cubicBezTo>
                <a:cubicBezTo>
                  <a:pt x="31888023" y="1501523"/>
                  <a:pt x="31897795" y="1494212"/>
                  <a:pt x="31906107" y="1485900"/>
                </a:cubicBezTo>
                <a:cubicBezTo>
                  <a:pt x="31914419" y="1477589"/>
                  <a:pt x="31912183" y="1475504"/>
                  <a:pt x="31926783" y="1466734"/>
                </a:cubicBezTo>
                <a:cubicBezTo>
                  <a:pt x="31941379" y="1457965"/>
                  <a:pt x="31961619" y="1441297"/>
                  <a:pt x="31993687" y="1433280"/>
                </a:cubicBezTo>
                <a:cubicBezTo>
                  <a:pt x="32023427" y="1436997"/>
                  <a:pt x="32068207" y="1418312"/>
                  <a:pt x="32082899" y="1444431"/>
                </a:cubicBezTo>
                <a:cubicBezTo>
                  <a:pt x="32110295" y="1493135"/>
                  <a:pt x="32087879" y="1556162"/>
                  <a:pt x="32094047" y="1611700"/>
                </a:cubicBezTo>
                <a:cubicBezTo>
                  <a:pt x="32095347" y="1623382"/>
                  <a:pt x="32099943" y="1634639"/>
                  <a:pt x="32105199" y="1645154"/>
                </a:cubicBezTo>
                <a:cubicBezTo>
                  <a:pt x="32119007" y="1672767"/>
                  <a:pt x="32132279" y="1688164"/>
                  <a:pt x="32160955" y="1700909"/>
                </a:cubicBezTo>
                <a:cubicBezTo>
                  <a:pt x="32182439" y="1710457"/>
                  <a:pt x="32227863" y="1723211"/>
                  <a:pt x="32227863" y="1723211"/>
                </a:cubicBezTo>
                <a:cubicBezTo>
                  <a:pt x="32266787" y="1762139"/>
                  <a:pt x="32240191" y="1742189"/>
                  <a:pt x="32317075" y="1767817"/>
                </a:cubicBezTo>
                <a:lnTo>
                  <a:pt x="32350527" y="1778968"/>
                </a:lnTo>
                <a:lnTo>
                  <a:pt x="32383979" y="1790120"/>
                </a:lnTo>
                <a:cubicBezTo>
                  <a:pt x="32395555" y="1786261"/>
                  <a:pt x="32462067" y="1774542"/>
                  <a:pt x="32428587" y="1734364"/>
                </a:cubicBezTo>
                <a:cubicBezTo>
                  <a:pt x="32413535" y="1716304"/>
                  <a:pt x="32361679" y="1712061"/>
                  <a:pt x="32361679" y="1712061"/>
                </a:cubicBezTo>
                <a:cubicBezTo>
                  <a:pt x="32352907" y="1685748"/>
                  <a:pt x="32353735" y="1671611"/>
                  <a:pt x="32328223" y="1656305"/>
                </a:cubicBezTo>
                <a:cubicBezTo>
                  <a:pt x="32318147" y="1650256"/>
                  <a:pt x="32305923" y="1648871"/>
                  <a:pt x="32294771" y="1645154"/>
                </a:cubicBezTo>
                <a:cubicBezTo>
                  <a:pt x="32274027" y="1624407"/>
                  <a:pt x="32267151" y="1614616"/>
                  <a:pt x="32239015" y="1600550"/>
                </a:cubicBezTo>
                <a:cubicBezTo>
                  <a:pt x="32228503" y="1595292"/>
                  <a:pt x="32216711" y="1593114"/>
                  <a:pt x="32205563" y="1589398"/>
                </a:cubicBezTo>
                <a:cubicBezTo>
                  <a:pt x="32188755" y="1538974"/>
                  <a:pt x="32170815" y="1525073"/>
                  <a:pt x="32194411" y="1477886"/>
                </a:cubicBezTo>
                <a:cubicBezTo>
                  <a:pt x="32199111" y="1468481"/>
                  <a:pt x="32209279" y="1463017"/>
                  <a:pt x="32216711" y="1455583"/>
                </a:cubicBezTo>
                <a:cubicBezTo>
                  <a:pt x="32235299" y="1399827"/>
                  <a:pt x="32216711" y="1425847"/>
                  <a:pt x="32294771" y="1399827"/>
                </a:cubicBezTo>
                <a:close/>
                <a:moveTo>
                  <a:pt x="15051395" y="1341437"/>
                </a:moveTo>
                <a:cubicBezTo>
                  <a:pt x="15083147" y="1352020"/>
                  <a:pt x="15068330" y="1341437"/>
                  <a:pt x="15083147" y="1385888"/>
                </a:cubicBezTo>
                <a:lnTo>
                  <a:pt x="15089498" y="1404937"/>
                </a:lnTo>
                <a:cubicBezTo>
                  <a:pt x="15081252" y="1462639"/>
                  <a:pt x="15087880" y="1435188"/>
                  <a:pt x="15070448" y="1487487"/>
                </a:cubicBezTo>
                <a:cubicBezTo>
                  <a:pt x="15068330" y="1493837"/>
                  <a:pt x="15067808" y="1500970"/>
                  <a:pt x="15064096" y="1506537"/>
                </a:cubicBezTo>
                <a:lnTo>
                  <a:pt x="15025997" y="1563689"/>
                </a:lnTo>
                <a:cubicBezTo>
                  <a:pt x="15021765" y="1570038"/>
                  <a:pt x="15019645" y="1578504"/>
                  <a:pt x="15013298" y="1582737"/>
                </a:cubicBezTo>
                <a:lnTo>
                  <a:pt x="14975198" y="1608137"/>
                </a:lnTo>
                <a:cubicBezTo>
                  <a:pt x="14963103" y="1644423"/>
                  <a:pt x="14978826" y="1614186"/>
                  <a:pt x="14949796" y="1633538"/>
                </a:cubicBezTo>
                <a:cubicBezTo>
                  <a:pt x="14942324" y="1638519"/>
                  <a:pt x="14938217" y="1647607"/>
                  <a:pt x="14930747" y="1652587"/>
                </a:cubicBezTo>
                <a:cubicBezTo>
                  <a:pt x="14925177" y="1656300"/>
                  <a:pt x="14917685" y="1655944"/>
                  <a:pt x="14911697" y="1658937"/>
                </a:cubicBezTo>
                <a:cubicBezTo>
                  <a:pt x="14860268" y="1684652"/>
                  <a:pt x="14937559" y="1674758"/>
                  <a:pt x="14816445" y="1677989"/>
                </a:cubicBezTo>
                <a:cubicBezTo>
                  <a:pt x="14683127" y="1681542"/>
                  <a:pt x="14549747" y="1682221"/>
                  <a:pt x="14416395" y="1684337"/>
                </a:cubicBezTo>
                <a:cubicBezTo>
                  <a:pt x="14403696" y="1688571"/>
                  <a:pt x="14391501" y="1694836"/>
                  <a:pt x="14378298" y="1697037"/>
                </a:cubicBezTo>
                <a:cubicBezTo>
                  <a:pt x="14331591" y="1704823"/>
                  <a:pt x="14352690" y="1700264"/>
                  <a:pt x="14314796" y="1709737"/>
                </a:cubicBezTo>
                <a:cubicBezTo>
                  <a:pt x="14308447" y="1713970"/>
                  <a:pt x="14302719" y="1719337"/>
                  <a:pt x="14295749" y="1722438"/>
                </a:cubicBezTo>
                <a:cubicBezTo>
                  <a:pt x="14264662" y="1736254"/>
                  <a:pt x="14260665" y="1732963"/>
                  <a:pt x="14232247" y="1741489"/>
                </a:cubicBezTo>
                <a:cubicBezTo>
                  <a:pt x="14219426" y="1745335"/>
                  <a:pt x="14206849" y="1749956"/>
                  <a:pt x="14194146" y="1754189"/>
                </a:cubicBezTo>
                <a:cubicBezTo>
                  <a:pt x="14187797" y="1756304"/>
                  <a:pt x="14180664" y="1756825"/>
                  <a:pt x="14175097" y="1760538"/>
                </a:cubicBezTo>
                <a:cubicBezTo>
                  <a:pt x="14168748" y="1764770"/>
                  <a:pt x="14163601" y="1772160"/>
                  <a:pt x="14156049" y="1773237"/>
                </a:cubicBezTo>
                <a:cubicBezTo>
                  <a:pt x="14118273" y="1778633"/>
                  <a:pt x="14079847" y="1777471"/>
                  <a:pt x="14041749" y="1779588"/>
                </a:cubicBezTo>
                <a:cubicBezTo>
                  <a:pt x="14004660" y="1791949"/>
                  <a:pt x="14038721" y="1776264"/>
                  <a:pt x="14009999" y="1804989"/>
                </a:cubicBezTo>
                <a:cubicBezTo>
                  <a:pt x="13988855" y="1826130"/>
                  <a:pt x="13995138" y="1811125"/>
                  <a:pt x="13971896" y="1824038"/>
                </a:cubicBezTo>
                <a:cubicBezTo>
                  <a:pt x="13958555" y="1831450"/>
                  <a:pt x="13948278" y="1844610"/>
                  <a:pt x="13933795" y="1849437"/>
                </a:cubicBezTo>
                <a:cubicBezTo>
                  <a:pt x="13912584" y="1856510"/>
                  <a:pt x="13913269" y="1856822"/>
                  <a:pt x="13889349" y="1862138"/>
                </a:cubicBezTo>
                <a:cubicBezTo>
                  <a:pt x="13878813" y="1864478"/>
                  <a:pt x="13868366" y="1867745"/>
                  <a:pt x="13857596" y="1868488"/>
                </a:cubicBezTo>
                <a:cubicBezTo>
                  <a:pt x="13806873" y="1871985"/>
                  <a:pt x="13755997" y="1872720"/>
                  <a:pt x="13705197" y="1874838"/>
                </a:cubicBezTo>
                <a:cubicBezTo>
                  <a:pt x="13666409" y="1882596"/>
                  <a:pt x="13649782" y="1889047"/>
                  <a:pt x="13603599" y="1874838"/>
                </a:cubicBezTo>
                <a:cubicBezTo>
                  <a:pt x="13589724" y="1870568"/>
                  <a:pt x="13593016" y="1843088"/>
                  <a:pt x="13590898" y="1836737"/>
                </a:cubicBezTo>
                <a:cubicBezTo>
                  <a:pt x="13607830" y="1826157"/>
                  <a:pt x="13624169" y="1814550"/>
                  <a:pt x="13641697" y="1804989"/>
                </a:cubicBezTo>
                <a:cubicBezTo>
                  <a:pt x="13647575" y="1801784"/>
                  <a:pt x="13655522" y="1802819"/>
                  <a:pt x="13660749" y="1798637"/>
                </a:cubicBezTo>
                <a:cubicBezTo>
                  <a:pt x="13703082" y="1764770"/>
                  <a:pt x="13641697" y="1792290"/>
                  <a:pt x="13692499" y="1766888"/>
                </a:cubicBezTo>
                <a:cubicBezTo>
                  <a:pt x="13698486" y="1763894"/>
                  <a:pt x="13705559" y="1763531"/>
                  <a:pt x="13711546" y="1760538"/>
                </a:cubicBezTo>
                <a:cubicBezTo>
                  <a:pt x="13718373" y="1757125"/>
                  <a:pt x="13723625" y="1750938"/>
                  <a:pt x="13730595" y="1747837"/>
                </a:cubicBezTo>
                <a:cubicBezTo>
                  <a:pt x="13742831" y="1742400"/>
                  <a:pt x="13757560" y="1742564"/>
                  <a:pt x="13768696" y="1735138"/>
                </a:cubicBezTo>
                <a:cubicBezTo>
                  <a:pt x="13775049" y="1730904"/>
                  <a:pt x="13780922" y="1725851"/>
                  <a:pt x="13787747" y="1722438"/>
                </a:cubicBezTo>
                <a:cubicBezTo>
                  <a:pt x="13793735" y="1719444"/>
                  <a:pt x="13800946" y="1719338"/>
                  <a:pt x="13806799" y="1716088"/>
                </a:cubicBezTo>
                <a:cubicBezTo>
                  <a:pt x="13820142" y="1708674"/>
                  <a:pt x="13832199" y="1699155"/>
                  <a:pt x="13844895" y="1690687"/>
                </a:cubicBezTo>
                <a:lnTo>
                  <a:pt x="13863949" y="1677989"/>
                </a:lnTo>
                <a:lnTo>
                  <a:pt x="13882996" y="1665288"/>
                </a:lnTo>
                <a:cubicBezTo>
                  <a:pt x="13921099" y="1667404"/>
                  <a:pt x="13959294" y="1668184"/>
                  <a:pt x="13997298" y="1671637"/>
                </a:cubicBezTo>
                <a:cubicBezTo>
                  <a:pt x="14005989" y="1672427"/>
                  <a:pt x="14013969" y="1677989"/>
                  <a:pt x="14022698" y="1677989"/>
                </a:cubicBezTo>
                <a:cubicBezTo>
                  <a:pt x="14037665" y="1677989"/>
                  <a:pt x="14052329" y="1673755"/>
                  <a:pt x="14067148" y="1671637"/>
                </a:cubicBezTo>
                <a:lnTo>
                  <a:pt x="14162395" y="1639887"/>
                </a:lnTo>
                <a:lnTo>
                  <a:pt x="14181448" y="1633538"/>
                </a:lnTo>
                <a:cubicBezTo>
                  <a:pt x="14187797" y="1631420"/>
                  <a:pt x="14194002" y="1628811"/>
                  <a:pt x="14200496" y="1627187"/>
                </a:cubicBezTo>
                <a:cubicBezTo>
                  <a:pt x="14208633" y="1625153"/>
                  <a:pt x="14235835" y="1619042"/>
                  <a:pt x="14244947" y="1614488"/>
                </a:cubicBezTo>
                <a:cubicBezTo>
                  <a:pt x="14251774" y="1611075"/>
                  <a:pt x="14257024" y="1604887"/>
                  <a:pt x="14263998" y="1601787"/>
                </a:cubicBezTo>
                <a:cubicBezTo>
                  <a:pt x="14276231" y="1596350"/>
                  <a:pt x="14289396" y="1593320"/>
                  <a:pt x="14302095" y="1589088"/>
                </a:cubicBezTo>
                <a:cubicBezTo>
                  <a:pt x="14308447" y="1586970"/>
                  <a:pt x="14314654" y="1584361"/>
                  <a:pt x="14321148" y="1582737"/>
                </a:cubicBezTo>
                <a:cubicBezTo>
                  <a:pt x="14353040" y="1574764"/>
                  <a:pt x="14338267" y="1579147"/>
                  <a:pt x="14365597" y="1570038"/>
                </a:cubicBezTo>
                <a:cubicBezTo>
                  <a:pt x="14374065" y="1572156"/>
                  <a:pt x="14382973" y="1572950"/>
                  <a:pt x="14390997" y="1576388"/>
                </a:cubicBezTo>
                <a:cubicBezTo>
                  <a:pt x="14398011" y="1579393"/>
                  <a:pt x="14402422" y="1588824"/>
                  <a:pt x="14410049" y="1589088"/>
                </a:cubicBezTo>
                <a:lnTo>
                  <a:pt x="14575146" y="1582737"/>
                </a:lnTo>
                <a:cubicBezTo>
                  <a:pt x="14585728" y="1580620"/>
                  <a:pt x="14596252" y="1578161"/>
                  <a:pt x="14606896" y="1576388"/>
                </a:cubicBezTo>
                <a:cubicBezTo>
                  <a:pt x="14621658" y="1573926"/>
                  <a:pt x="14636764" y="1573402"/>
                  <a:pt x="14651345" y="1570038"/>
                </a:cubicBezTo>
                <a:lnTo>
                  <a:pt x="14708495" y="1550987"/>
                </a:lnTo>
                <a:cubicBezTo>
                  <a:pt x="14714848" y="1548870"/>
                  <a:pt x="14721977" y="1548351"/>
                  <a:pt x="14727548" y="1544638"/>
                </a:cubicBezTo>
                <a:cubicBezTo>
                  <a:pt x="14733895" y="1540405"/>
                  <a:pt x="14739772" y="1535350"/>
                  <a:pt x="14746596" y="1531938"/>
                </a:cubicBezTo>
                <a:cubicBezTo>
                  <a:pt x="14752583" y="1528944"/>
                  <a:pt x="14759796" y="1528838"/>
                  <a:pt x="14765645" y="1525588"/>
                </a:cubicBezTo>
                <a:cubicBezTo>
                  <a:pt x="14778989" y="1518174"/>
                  <a:pt x="14791045" y="1508656"/>
                  <a:pt x="14803746" y="1500188"/>
                </a:cubicBezTo>
                <a:lnTo>
                  <a:pt x="14841848" y="1474787"/>
                </a:lnTo>
                <a:lnTo>
                  <a:pt x="14860896" y="1462087"/>
                </a:lnTo>
                <a:lnTo>
                  <a:pt x="14879945" y="1449387"/>
                </a:lnTo>
                <a:cubicBezTo>
                  <a:pt x="14916341" y="1394792"/>
                  <a:pt x="14867878" y="1459040"/>
                  <a:pt x="14911697" y="1423987"/>
                </a:cubicBezTo>
                <a:cubicBezTo>
                  <a:pt x="14952727" y="1391161"/>
                  <a:pt x="14895562" y="1414549"/>
                  <a:pt x="14943448" y="1398587"/>
                </a:cubicBezTo>
                <a:cubicBezTo>
                  <a:pt x="14973910" y="1352891"/>
                  <a:pt x="14930769" y="1409154"/>
                  <a:pt x="14994245" y="1366838"/>
                </a:cubicBezTo>
                <a:cubicBezTo>
                  <a:pt x="15000598" y="1362604"/>
                  <a:pt x="15006324" y="1357239"/>
                  <a:pt x="15013298" y="1354137"/>
                </a:cubicBezTo>
                <a:cubicBezTo>
                  <a:pt x="15025531" y="1348700"/>
                  <a:pt x="15051395" y="1341437"/>
                  <a:pt x="15051395" y="1341437"/>
                </a:cubicBezTo>
                <a:close/>
                <a:moveTo>
                  <a:pt x="29851379" y="1338263"/>
                </a:moveTo>
                <a:cubicBezTo>
                  <a:pt x="29859255" y="1338263"/>
                  <a:pt x="29871595" y="1340516"/>
                  <a:pt x="29879951" y="1343024"/>
                </a:cubicBezTo>
                <a:cubicBezTo>
                  <a:pt x="29884759" y="1344468"/>
                  <a:pt x="29889479" y="1346201"/>
                  <a:pt x="29894239" y="1347787"/>
                </a:cubicBezTo>
                <a:lnTo>
                  <a:pt x="29901383" y="1350168"/>
                </a:lnTo>
                <a:lnTo>
                  <a:pt x="29908527" y="1352549"/>
                </a:lnTo>
                <a:cubicBezTo>
                  <a:pt x="29913291" y="1355725"/>
                  <a:pt x="29918767" y="1358027"/>
                  <a:pt x="29922815" y="1362075"/>
                </a:cubicBezTo>
                <a:cubicBezTo>
                  <a:pt x="29931735" y="1370993"/>
                  <a:pt x="29926763" y="1368154"/>
                  <a:pt x="29937103" y="1371599"/>
                </a:cubicBezTo>
                <a:cubicBezTo>
                  <a:pt x="29938691" y="1373980"/>
                  <a:pt x="29939839" y="1376720"/>
                  <a:pt x="29941863" y="1378743"/>
                </a:cubicBezTo>
                <a:cubicBezTo>
                  <a:pt x="29947347" y="1384226"/>
                  <a:pt x="29951247" y="1384066"/>
                  <a:pt x="29958535" y="1385888"/>
                </a:cubicBezTo>
                <a:cubicBezTo>
                  <a:pt x="29960119" y="1388268"/>
                  <a:pt x="29961271" y="1391007"/>
                  <a:pt x="29963295" y="1393033"/>
                </a:cubicBezTo>
                <a:cubicBezTo>
                  <a:pt x="29965319" y="1395056"/>
                  <a:pt x="29968555" y="1395639"/>
                  <a:pt x="29970439" y="1397794"/>
                </a:cubicBezTo>
                <a:cubicBezTo>
                  <a:pt x="29989887" y="1420019"/>
                  <a:pt x="29971035" y="1406129"/>
                  <a:pt x="29987107" y="1416843"/>
                </a:cubicBezTo>
                <a:cubicBezTo>
                  <a:pt x="29998027" y="1433224"/>
                  <a:pt x="29991203" y="1429321"/>
                  <a:pt x="30003779" y="1433514"/>
                </a:cubicBezTo>
                <a:cubicBezTo>
                  <a:pt x="30006159" y="1435099"/>
                  <a:pt x="30008363" y="1436995"/>
                  <a:pt x="30010919" y="1438274"/>
                </a:cubicBezTo>
                <a:cubicBezTo>
                  <a:pt x="30028391" y="1447012"/>
                  <a:pt x="30074499" y="1438307"/>
                  <a:pt x="30075215" y="1438274"/>
                </a:cubicBezTo>
                <a:cubicBezTo>
                  <a:pt x="30077595" y="1437481"/>
                  <a:pt x="30079863" y="1436157"/>
                  <a:pt x="30082359" y="1435893"/>
                </a:cubicBezTo>
                <a:cubicBezTo>
                  <a:pt x="30095015" y="1434562"/>
                  <a:pt x="30107735" y="1433514"/>
                  <a:pt x="30120459" y="1433514"/>
                </a:cubicBezTo>
                <a:cubicBezTo>
                  <a:pt x="30128991" y="1433514"/>
                  <a:pt x="30138315" y="1436190"/>
                  <a:pt x="30146651" y="1438274"/>
                </a:cubicBezTo>
                <a:cubicBezTo>
                  <a:pt x="30156807" y="1445043"/>
                  <a:pt x="30160215" y="1448171"/>
                  <a:pt x="30170463" y="1452562"/>
                </a:cubicBezTo>
                <a:cubicBezTo>
                  <a:pt x="30172771" y="1453552"/>
                  <a:pt x="30175227" y="1454149"/>
                  <a:pt x="30177607" y="1454943"/>
                </a:cubicBezTo>
                <a:lnTo>
                  <a:pt x="30191895" y="1464469"/>
                </a:lnTo>
                <a:cubicBezTo>
                  <a:pt x="30194275" y="1466056"/>
                  <a:pt x="30196323" y="1468327"/>
                  <a:pt x="30199039" y="1469232"/>
                </a:cubicBezTo>
                <a:cubicBezTo>
                  <a:pt x="30201419" y="1470025"/>
                  <a:pt x="30203939" y="1470491"/>
                  <a:pt x="30206183" y="1471613"/>
                </a:cubicBezTo>
                <a:cubicBezTo>
                  <a:pt x="30208743" y="1472892"/>
                  <a:pt x="30210711" y="1475214"/>
                  <a:pt x="30213327" y="1476374"/>
                </a:cubicBezTo>
                <a:cubicBezTo>
                  <a:pt x="30217915" y="1478414"/>
                  <a:pt x="30222851" y="1479549"/>
                  <a:pt x="30227615" y="1481137"/>
                </a:cubicBezTo>
                <a:lnTo>
                  <a:pt x="30234759" y="1483518"/>
                </a:lnTo>
                <a:lnTo>
                  <a:pt x="30249047" y="1493043"/>
                </a:lnTo>
                <a:lnTo>
                  <a:pt x="30256191" y="1497808"/>
                </a:lnTo>
                <a:cubicBezTo>
                  <a:pt x="30256983" y="1500188"/>
                  <a:pt x="30256795" y="1503174"/>
                  <a:pt x="30258571" y="1504949"/>
                </a:cubicBezTo>
                <a:cubicBezTo>
                  <a:pt x="30260347" y="1506725"/>
                  <a:pt x="30265023" y="1504917"/>
                  <a:pt x="30265715" y="1507331"/>
                </a:cubicBezTo>
                <a:cubicBezTo>
                  <a:pt x="30268559" y="1517283"/>
                  <a:pt x="30267303" y="1527968"/>
                  <a:pt x="30268095" y="1538287"/>
                </a:cubicBezTo>
                <a:cubicBezTo>
                  <a:pt x="30267059" y="1543472"/>
                  <a:pt x="30266611" y="1553565"/>
                  <a:pt x="30260951" y="1557338"/>
                </a:cubicBezTo>
                <a:cubicBezTo>
                  <a:pt x="30258231" y="1559152"/>
                  <a:pt x="30254603" y="1558925"/>
                  <a:pt x="30251427" y="1559719"/>
                </a:cubicBezTo>
                <a:cubicBezTo>
                  <a:pt x="30249047" y="1561307"/>
                  <a:pt x="30247143" y="1564346"/>
                  <a:pt x="30244283" y="1564481"/>
                </a:cubicBezTo>
                <a:cubicBezTo>
                  <a:pt x="30229991" y="1565163"/>
                  <a:pt x="30215635" y="1563739"/>
                  <a:pt x="30201419" y="1562102"/>
                </a:cubicBezTo>
                <a:cubicBezTo>
                  <a:pt x="30194919" y="1561349"/>
                  <a:pt x="30188787" y="1558622"/>
                  <a:pt x="30182371" y="1557338"/>
                </a:cubicBezTo>
                <a:lnTo>
                  <a:pt x="30170463" y="1554957"/>
                </a:lnTo>
                <a:cubicBezTo>
                  <a:pt x="30156179" y="1555750"/>
                  <a:pt x="30141803" y="1555564"/>
                  <a:pt x="30127603" y="1557338"/>
                </a:cubicBezTo>
                <a:cubicBezTo>
                  <a:pt x="30122623" y="1557960"/>
                  <a:pt x="30118079" y="1560513"/>
                  <a:pt x="30113315" y="1562102"/>
                </a:cubicBezTo>
                <a:cubicBezTo>
                  <a:pt x="30110935" y="1562893"/>
                  <a:pt x="30108259" y="1563091"/>
                  <a:pt x="30106171" y="1564481"/>
                </a:cubicBezTo>
                <a:cubicBezTo>
                  <a:pt x="30096939" y="1570635"/>
                  <a:pt x="30101743" y="1568338"/>
                  <a:pt x="30091883" y="1571625"/>
                </a:cubicBezTo>
                <a:lnTo>
                  <a:pt x="30077595" y="1581150"/>
                </a:lnTo>
                <a:cubicBezTo>
                  <a:pt x="30075215" y="1582736"/>
                  <a:pt x="30073167" y="1585009"/>
                  <a:pt x="30070451" y="1585913"/>
                </a:cubicBezTo>
                <a:lnTo>
                  <a:pt x="30063307" y="1588293"/>
                </a:lnTo>
                <a:cubicBezTo>
                  <a:pt x="30060927" y="1589883"/>
                  <a:pt x="30058187" y="1591033"/>
                  <a:pt x="30056163" y="1593056"/>
                </a:cubicBezTo>
                <a:cubicBezTo>
                  <a:pt x="30054143" y="1595081"/>
                  <a:pt x="30053639" y="1598411"/>
                  <a:pt x="30051403" y="1600200"/>
                </a:cubicBezTo>
                <a:cubicBezTo>
                  <a:pt x="30049443" y="1601767"/>
                  <a:pt x="30046639" y="1601787"/>
                  <a:pt x="30044259" y="1602583"/>
                </a:cubicBezTo>
                <a:lnTo>
                  <a:pt x="30029971" y="1616869"/>
                </a:lnTo>
                <a:cubicBezTo>
                  <a:pt x="30027591" y="1619251"/>
                  <a:pt x="30024695" y="1621211"/>
                  <a:pt x="30022827" y="1624012"/>
                </a:cubicBezTo>
                <a:lnTo>
                  <a:pt x="30003779" y="1652587"/>
                </a:lnTo>
                <a:cubicBezTo>
                  <a:pt x="30002191" y="1654969"/>
                  <a:pt x="30001395" y="1658143"/>
                  <a:pt x="29999015" y="1659732"/>
                </a:cubicBezTo>
                <a:lnTo>
                  <a:pt x="29984727" y="1669257"/>
                </a:lnTo>
                <a:cubicBezTo>
                  <a:pt x="29983139" y="1671637"/>
                  <a:pt x="29981987" y="1674375"/>
                  <a:pt x="29979963" y="1676400"/>
                </a:cubicBezTo>
                <a:cubicBezTo>
                  <a:pt x="29975347" y="1681016"/>
                  <a:pt x="29971487" y="1681608"/>
                  <a:pt x="29965679" y="1683543"/>
                </a:cubicBezTo>
                <a:lnTo>
                  <a:pt x="29944247" y="1697832"/>
                </a:lnTo>
                <a:cubicBezTo>
                  <a:pt x="29941863" y="1699418"/>
                  <a:pt x="29939819" y="1701690"/>
                  <a:pt x="29937103" y="1702593"/>
                </a:cubicBezTo>
                <a:lnTo>
                  <a:pt x="29915671" y="1709737"/>
                </a:lnTo>
                <a:lnTo>
                  <a:pt x="29901383" y="1714499"/>
                </a:lnTo>
                <a:cubicBezTo>
                  <a:pt x="29898207" y="1715294"/>
                  <a:pt x="29895119" y="1716586"/>
                  <a:pt x="29891859" y="1716881"/>
                </a:cubicBezTo>
                <a:cubicBezTo>
                  <a:pt x="29877607" y="1718177"/>
                  <a:pt x="29863283" y="1718470"/>
                  <a:pt x="29848995" y="1719262"/>
                </a:cubicBezTo>
                <a:cubicBezTo>
                  <a:pt x="29827847" y="1721906"/>
                  <a:pt x="29823111" y="1723785"/>
                  <a:pt x="29798991" y="1719262"/>
                </a:cubicBezTo>
                <a:cubicBezTo>
                  <a:pt x="29796175" y="1718736"/>
                  <a:pt x="29794407" y="1715779"/>
                  <a:pt x="29791847" y="1714499"/>
                </a:cubicBezTo>
                <a:cubicBezTo>
                  <a:pt x="29789599" y="1713378"/>
                  <a:pt x="29787083" y="1712912"/>
                  <a:pt x="29784703" y="1712118"/>
                </a:cubicBezTo>
                <a:cubicBezTo>
                  <a:pt x="29788299" y="1697728"/>
                  <a:pt x="29786051" y="1705690"/>
                  <a:pt x="29791847" y="1688307"/>
                </a:cubicBezTo>
                <a:cubicBezTo>
                  <a:pt x="29794571" y="1680135"/>
                  <a:pt x="29794167" y="1678843"/>
                  <a:pt x="29801371" y="1671637"/>
                </a:cubicBezTo>
                <a:cubicBezTo>
                  <a:pt x="29803395" y="1669614"/>
                  <a:pt x="29806135" y="1668463"/>
                  <a:pt x="29808515" y="1666875"/>
                </a:cubicBezTo>
                <a:cubicBezTo>
                  <a:pt x="29810103" y="1664494"/>
                  <a:pt x="29811859" y="1662216"/>
                  <a:pt x="29813279" y="1659732"/>
                </a:cubicBezTo>
                <a:cubicBezTo>
                  <a:pt x="29815039" y="1656649"/>
                  <a:pt x="29815767" y="1652935"/>
                  <a:pt x="29818039" y="1650207"/>
                </a:cubicBezTo>
                <a:cubicBezTo>
                  <a:pt x="29819871" y="1648007"/>
                  <a:pt x="29822803" y="1647032"/>
                  <a:pt x="29825183" y="1645443"/>
                </a:cubicBezTo>
                <a:cubicBezTo>
                  <a:pt x="29826771" y="1643064"/>
                  <a:pt x="29828667" y="1640859"/>
                  <a:pt x="29829947" y="1638302"/>
                </a:cubicBezTo>
                <a:cubicBezTo>
                  <a:pt x="29835343" y="1627509"/>
                  <a:pt x="29831715" y="1617347"/>
                  <a:pt x="29829947" y="1604963"/>
                </a:cubicBezTo>
                <a:cubicBezTo>
                  <a:pt x="29829591" y="1602477"/>
                  <a:pt x="29829131" y="1599779"/>
                  <a:pt x="29827563" y="1597819"/>
                </a:cubicBezTo>
                <a:cubicBezTo>
                  <a:pt x="29825775" y="1595584"/>
                  <a:pt x="29823035" y="1594221"/>
                  <a:pt x="29820419" y="1593056"/>
                </a:cubicBezTo>
                <a:cubicBezTo>
                  <a:pt x="29815835" y="1591017"/>
                  <a:pt x="29806135" y="1588293"/>
                  <a:pt x="29806135" y="1588293"/>
                </a:cubicBezTo>
                <a:cubicBezTo>
                  <a:pt x="29799783" y="1589088"/>
                  <a:pt x="29793379" y="1589529"/>
                  <a:pt x="29787083" y="1590675"/>
                </a:cubicBezTo>
                <a:cubicBezTo>
                  <a:pt x="29784615" y="1591125"/>
                  <a:pt x="29782375" y="1592448"/>
                  <a:pt x="29779939" y="1593056"/>
                </a:cubicBezTo>
                <a:cubicBezTo>
                  <a:pt x="29776015" y="1594039"/>
                  <a:pt x="29772003" y="1594643"/>
                  <a:pt x="29768035" y="1595438"/>
                </a:cubicBezTo>
                <a:lnTo>
                  <a:pt x="29613251" y="1593056"/>
                </a:lnTo>
                <a:cubicBezTo>
                  <a:pt x="29558655" y="1593056"/>
                  <a:pt x="29571619" y="1589471"/>
                  <a:pt x="29546579" y="1597819"/>
                </a:cubicBezTo>
                <a:cubicBezTo>
                  <a:pt x="29539555" y="1602500"/>
                  <a:pt x="29538015" y="1602851"/>
                  <a:pt x="29532291" y="1609724"/>
                </a:cubicBezTo>
                <a:cubicBezTo>
                  <a:pt x="29530459" y="1611924"/>
                  <a:pt x="29529763" y="1615083"/>
                  <a:pt x="29527527" y="1616869"/>
                </a:cubicBezTo>
                <a:cubicBezTo>
                  <a:pt x="29525567" y="1618436"/>
                  <a:pt x="29522763" y="1618455"/>
                  <a:pt x="29520383" y="1619251"/>
                </a:cubicBezTo>
                <a:cubicBezTo>
                  <a:pt x="29518795" y="1621631"/>
                  <a:pt x="29518047" y="1624876"/>
                  <a:pt x="29515619" y="1626393"/>
                </a:cubicBezTo>
                <a:cubicBezTo>
                  <a:pt x="29511363" y="1629054"/>
                  <a:pt x="29506095" y="1629570"/>
                  <a:pt x="29501335" y="1631156"/>
                </a:cubicBezTo>
                <a:lnTo>
                  <a:pt x="29487047" y="1635919"/>
                </a:lnTo>
                <a:lnTo>
                  <a:pt x="29479903" y="1638302"/>
                </a:lnTo>
                <a:lnTo>
                  <a:pt x="29472759" y="1640681"/>
                </a:lnTo>
                <a:cubicBezTo>
                  <a:pt x="29472615" y="1640657"/>
                  <a:pt x="29454411" y="1638387"/>
                  <a:pt x="29451327" y="1635919"/>
                </a:cubicBezTo>
                <a:cubicBezTo>
                  <a:pt x="29449091" y="1634130"/>
                  <a:pt x="29448151" y="1631156"/>
                  <a:pt x="29446563" y="1628775"/>
                </a:cubicBezTo>
                <a:lnTo>
                  <a:pt x="29441803" y="1614488"/>
                </a:lnTo>
                <a:cubicBezTo>
                  <a:pt x="29436407" y="1598303"/>
                  <a:pt x="29439419" y="1609868"/>
                  <a:pt x="29446563" y="1566863"/>
                </a:cubicBezTo>
                <a:lnTo>
                  <a:pt x="29427515" y="1559719"/>
                </a:lnTo>
                <a:cubicBezTo>
                  <a:pt x="29425155" y="1558860"/>
                  <a:pt x="29422459" y="1558731"/>
                  <a:pt x="29420371" y="1557338"/>
                </a:cubicBezTo>
                <a:cubicBezTo>
                  <a:pt x="29402535" y="1545447"/>
                  <a:pt x="29423071" y="1553475"/>
                  <a:pt x="29406083" y="1547812"/>
                </a:cubicBezTo>
                <a:cubicBezTo>
                  <a:pt x="29400815" y="1542543"/>
                  <a:pt x="29397495" y="1540157"/>
                  <a:pt x="29394179" y="1533524"/>
                </a:cubicBezTo>
                <a:cubicBezTo>
                  <a:pt x="29393055" y="1531279"/>
                  <a:pt x="29392591" y="1528762"/>
                  <a:pt x="29391795" y="1526381"/>
                </a:cubicBezTo>
                <a:cubicBezTo>
                  <a:pt x="29392591" y="1520825"/>
                  <a:pt x="29391899" y="1514842"/>
                  <a:pt x="29394179" y="1509712"/>
                </a:cubicBezTo>
                <a:cubicBezTo>
                  <a:pt x="29396127" y="1505323"/>
                  <a:pt x="29404991" y="1504305"/>
                  <a:pt x="29408463" y="1502569"/>
                </a:cubicBezTo>
                <a:cubicBezTo>
                  <a:pt x="29411023" y="1501289"/>
                  <a:pt x="29412995" y="1498968"/>
                  <a:pt x="29415607" y="1497808"/>
                </a:cubicBezTo>
                <a:cubicBezTo>
                  <a:pt x="29420195" y="1495767"/>
                  <a:pt x="29425135" y="1494631"/>
                  <a:pt x="29429895" y="1493043"/>
                </a:cubicBezTo>
                <a:lnTo>
                  <a:pt x="29437039" y="1490663"/>
                </a:lnTo>
                <a:cubicBezTo>
                  <a:pt x="29457315" y="1483905"/>
                  <a:pt x="29444199" y="1487580"/>
                  <a:pt x="29487047" y="1485900"/>
                </a:cubicBezTo>
                <a:lnTo>
                  <a:pt x="29565627" y="1483518"/>
                </a:lnTo>
                <a:cubicBezTo>
                  <a:pt x="29571183" y="1482724"/>
                  <a:pt x="29576683" y="1481137"/>
                  <a:pt x="29582295" y="1481137"/>
                </a:cubicBezTo>
                <a:cubicBezTo>
                  <a:pt x="29603691" y="1481137"/>
                  <a:pt x="29618763" y="1480411"/>
                  <a:pt x="29637063" y="1485900"/>
                </a:cubicBezTo>
                <a:cubicBezTo>
                  <a:pt x="29641875" y="1487343"/>
                  <a:pt x="29646591" y="1489074"/>
                  <a:pt x="29651351" y="1490663"/>
                </a:cubicBezTo>
                <a:lnTo>
                  <a:pt x="29665639" y="1495425"/>
                </a:lnTo>
                <a:lnTo>
                  <a:pt x="29672783" y="1497808"/>
                </a:lnTo>
                <a:lnTo>
                  <a:pt x="29679927" y="1500188"/>
                </a:lnTo>
                <a:cubicBezTo>
                  <a:pt x="29682307" y="1501775"/>
                  <a:pt x="29684455" y="1503788"/>
                  <a:pt x="29687071" y="1504949"/>
                </a:cubicBezTo>
                <a:cubicBezTo>
                  <a:pt x="29691659" y="1506988"/>
                  <a:pt x="29696595" y="1508124"/>
                  <a:pt x="29701359" y="1509712"/>
                </a:cubicBezTo>
                <a:lnTo>
                  <a:pt x="29722791" y="1516856"/>
                </a:lnTo>
                <a:cubicBezTo>
                  <a:pt x="29748847" y="1525542"/>
                  <a:pt x="29709379" y="1511688"/>
                  <a:pt x="29737079" y="1523999"/>
                </a:cubicBezTo>
                <a:cubicBezTo>
                  <a:pt x="29741663" y="1526039"/>
                  <a:pt x="29746603" y="1527174"/>
                  <a:pt x="29751363" y="1528762"/>
                </a:cubicBezTo>
                <a:cubicBezTo>
                  <a:pt x="29753747" y="1529556"/>
                  <a:pt x="29756075" y="1530534"/>
                  <a:pt x="29758507" y="1531144"/>
                </a:cubicBezTo>
                <a:cubicBezTo>
                  <a:pt x="29761683" y="1531938"/>
                  <a:pt x="29764839" y="1532815"/>
                  <a:pt x="29768035" y="1533524"/>
                </a:cubicBezTo>
                <a:cubicBezTo>
                  <a:pt x="29778035" y="1535747"/>
                  <a:pt x="29783867" y="1536562"/>
                  <a:pt x="29794227" y="1538287"/>
                </a:cubicBezTo>
                <a:cubicBezTo>
                  <a:pt x="29815659" y="1537494"/>
                  <a:pt x="29837119" y="1537289"/>
                  <a:pt x="29858519" y="1535908"/>
                </a:cubicBezTo>
                <a:cubicBezTo>
                  <a:pt x="29861787" y="1535696"/>
                  <a:pt x="29864911" y="1534465"/>
                  <a:pt x="29868047" y="1533524"/>
                </a:cubicBezTo>
                <a:cubicBezTo>
                  <a:pt x="29872855" y="1532081"/>
                  <a:pt x="29882335" y="1528762"/>
                  <a:pt x="29882335" y="1528762"/>
                </a:cubicBezTo>
                <a:cubicBezTo>
                  <a:pt x="29884715" y="1527174"/>
                  <a:pt x="29887959" y="1526427"/>
                  <a:pt x="29889479" y="1523999"/>
                </a:cubicBezTo>
                <a:cubicBezTo>
                  <a:pt x="29892139" y="1519742"/>
                  <a:pt x="29891455" y="1513889"/>
                  <a:pt x="29894239" y="1509712"/>
                </a:cubicBezTo>
                <a:lnTo>
                  <a:pt x="29899003" y="1502569"/>
                </a:lnTo>
                <a:cubicBezTo>
                  <a:pt x="29902623" y="1491703"/>
                  <a:pt x="29907155" y="1485538"/>
                  <a:pt x="29901383" y="1473995"/>
                </a:cubicBezTo>
                <a:cubicBezTo>
                  <a:pt x="29900103" y="1471434"/>
                  <a:pt x="29896855" y="1470393"/>
                  <a:pt x="29894239" y="1469232"/>
                </a:cubicBezTo>
                <a:cubicBezTo>
                  <a:pt x="29889651" y="1467194"/>
                  <a:pt x="29884131" y="1467252"/>
                  <a:pt x="29879951" y="1464469"/>
                </a:cubicBezTo>
                <a:cubicBezTo>
                  <a:pt x="29877571" y="1462881"/>
                  <a:pt x="29875367" y="1460988"/>
                  <a:pt x="29872807" y="1459707"/>
                </a:cubicBezTo>
                <a:cubicBezTo>
                  <a:pt x="29870563" y="1458585"/>
                  <a:pt x="29867859" y="1458543"/>
                  <a:pt x="29865663" y="1457325"/>
                </a:cubicBezTo>
                <a:cubicBezTo>
                  <a:pt x="29860663" y="1454544"/>
                  <a:pt x="29856807" y="1449609"/>
                  <a:pt x="29851379" y="1447799"/>
                </a:cubicBezTo>
                <a:cubicBezTo>
                  <a:pt x="29825339" y="1439120"/>
                  <a:pt x="29864771" y="1452960"/>
                  <a:pt x="29837091" y="1440656"/>
                </a:cubicBezTo>
                <a:cubicBezTo>
                  <a:pt x="29832503" y="1438619"/>
                  <a:pt x="29827563" y="1437481"/>
                  <a:pt x="29822803" y="1435893"/>
                </a:cubicBezTo>
                <a:lnTo>
                  <a:pt x="29815659" y="1433514"/>
                </a:lnTo>
                <a:lnTo>
                  <a:pt x="29794227" y="1419225"/>
                </a:lnTo>
                <a:lnTo>
                  <a:pt x="29787083" y="1414462"/>
                </a:lnTo>
                <a:cubicBezTo>
                  <a:pt x="29785495" y="1412081"/>
                  <a:pt x="29784343" y="1409344"/>
                  <a:pt x="29782319" y="1407318"/>
                </a:cubicBezTo>
                <a:cubicBezTo>
                  <a:pt x="29780299" y="1405295"/>
                  <a:pt x="29776599" y="1405042"/>
                  <a:pt x="29775179" y="1402557"/>
                </a:cubicBezTo>
                <a:cubicBezTo>
                  <a:pt x="29773171" y="1399044"/>
                  <a:pt x="29773591" y="1394618"/>
                  <a:pt x="29772795" y="1390650"/>
                </a:cubicBezTo>
                <a:cubicBezTo>
                  <a:pt x="29773591" y="1383506"/>
                  <a:pt x="29773435" y="1376192"/>
                  <a:pt x="29775179" y="1369218"/>
                </a:cubicBezTo>
                <a:cubicBezTo>
                  <a:pt x="29777047" y="1361734"/>
                  <a:pt x="29789691" y="1354819"/>
                  <a:pt x="29794227" y="1352549"/>
                </a:cubicBezTo>
                <a:cubicBezTo>
                  <a:pt x="29797403" y="1350963"/>
                  <a:pt x="29800455" y="1349105"/>
                  <a:pt x="29803751" y="1347787"/>
                </a:cubicBezTo>
                <a:cubicBezTo>
                  <a:pt x="29821483" y="1340696"/>
                  <a:pt x="29821551" y="1342705"/>
                  <a:pt x="29844235" y="1340645"/>
                </a:cubicBezTo>
                <a:cubicBezTo>
                  <a:pt x="29846615" y="1339849"/>
                  <a:pt x="29848867" y="1338263"/>
                  <a:pt x="29851379" y="1338263"/>
                </a:cubicBezTo>
                <a:close/>
                <a:moveTo>
                  <a:pt x="35004403" y="1333499"/>
                </a:moveTo>
                <a:cubicBezTo>
                  <a:pt x="35058043" y="1333499"/>
                  <a:pt x="35067715" y="1336115"/>
                  <a:pt x="35109175" y="1343024"/>
                </a:cubicBezTo>
                <a:cubicBezTo>
                  <a:pt x="35113939" y="1344613"/>
                  <a:pt x="35118635" y="1346409"/>
                  <a:pt x="35123463" y="1347787"/>
                </a:cubicBezTo>
                <a:cubicBezTo>
                  <a:pt x="35165331" y="1359750"/>
                  <a:pt x="35122539" y="1345890"/>
                  <a:pt x="35156803" y="1357313"/>
                </a:cubicBezTo>
                <a:cubicBezTo>
                  <a:pt x="35158387" y="1362075"/>
                  <a:pt x="35159319" y="1367109"/>
                  <a:pt x="35161563" y="1371599"/>
                </a:cubicBezTo>
                <a:cubicBezTo>
                  <a:pt x="35164123" y="1376720"/>
                  <a:pt x="35170279" y="1380222"/>
                  <a:pt x="35171087" y="1385888"/>
                </a:cubicBezTo>
                <a:cubicBezTo>
                  <a:pt x="35173323" y="1401524"/>
                  <a:pt x="35164439" y="1409147"/>
                  <a:pt x="35152039" y="1414462"/>
                </a:cubicBezTo>
                <a:cubicBezTo>
                  <a:pt x="35146023" y="1417040"/>
                  <a:pt x="35139531" y="1419026"/>
                  <a:pt x="35132987" y="1419224"/>
                </a:cubicBezTo>
                <a:cubicBezTo>
                  <a:pt x="35086971" y="1420618"/>
                  <a:pt x="35025831" y="1411288"/>
                  <a:pt x="35004403" y="1409699"/>
                </a:cubicBezTo>
                <a:cubicBezTo>
                  <a:pt x="34982087" y="1412179"/>
                  <a:pt x="34955467" y="1419077"/>
                  <a:pt x="34932963" y="1409699"/>
                </a:cubicBezTo>
                <a:cubicBezTo>
                  <a:pt x="34922395" y="1405297"/>
                  <a:pt x="34913915" y="1397000"/>
                  <a:pt x="34904387" y="1390650"/>
                </a:cubicBezTo>
                <a:cubicBezTo>
                  <a:pt x="34900211" y="1387865"/>
                  <a:pt x="34894863" y="1387477"/>
                  <a:pt x="34890103" y="1385888"/>
                </a:cubicBezTo>
                <a:cubicBezTo>
                  <a:pt x="34886927" y="1376362"/>
                  <a:pt x="34877403" y="1366838"/>
                  <a:pt x="34880575" y="1357313"/>
                </a:cubicBezTo>
                <a:cubicBezTo>
                  <a:pt x="34882163" y="1352549"/>
                  <a:pt x="34880399" y="1343922"/>
                  <a:pt x="34885339" y="1343024"/>
                </a:cubicBezTo>
                <a:cubicBezTo>
                  <a:pt x="34918175" y="1337054"/>
                  <a:pt x="34952015" y="1339849"/>
                  <a:pt x="34985351" y="1338262"/>
                </a:cubicBezTo>
                <a:cubicBezTo>
                  <a:pt x="34991703" y="1336674"/>
                  <a:pt x="34997855" y="1333499"/>
                  <a:pt x="35004403" y="1333499"/>
                </a:cubicBezTo>
                <a:close/>
                <a:moveTo>
                  <a:pt x="31094391" y="1331118"/>
                </a:moveTo>
                <a:lnTo>
                  <a:pt x="31189639" y="1333499"/>
                </a:lnTo>
                <a:cubicBezTo>
                  <a:pt x="31196799" y="1333804"/>
                  <a:pt x="31208295" y="1336001"/>
                  <a:pt x="31215835" y="1338263"/>
                </a:cubicBezTo>
                <a:cubicBezTo>
                  <a:pt x="31220643" y="1339706"/>
                  <a:pt x="31225359" y="1341437"/>
                  <a:pt x="31230119" y="1343024"/>
                </a:cubicBezTo>
                <a:lnTo>
                  <a:pt x="31237263" y="1345407"/>
                </a:lnTo>
                <a:lnTo>
                  <a:pt x="31244407" y="1366838"/>
                </a:lnTo>
                <a:lnTo>
                  <a:pt x="31246791" y="1373981"/>
                </a:lnTo>
                <a:lnTo>
                  <a:pt x="31249171" y="1381124"/>
                </a:lnTo>
                <a:cubicBezTo>
                  <a:pt x="31248795" y="1386379"/>
                  <a:pt x="31249819" y="1410784"/>
                  <a:pt x="31244407" y="1421607"/>
                </a:cubicBezTo>
                <a:cubicBezTo>
                  <a:pt x="31243127" y="1424167"/>
                  <a:pt x="31241879" y="1426962"/>
                  <a:pt x="31239647" y="1428750"/>
                </a:cubicBezTo>
                <a:cubicBezTo>
                  <a:pt x="31237687" y="1430317"/>
                  <a:pt x="31234831" y="1430199"/>
                  <a:pt x="31232503" y="1431132"/>
                </a:cubicBezTo>
                <a:cubicBezTo>
                  <a:pt x="31230855" y="1431790"/>
                  <a:pt x="31228535" y="1431132"/>
                  <a:pt x="31227739" y="1431132"/>
                </a:cubicBezTo>
                <a:cubicBezTo>
                  <a:pt x="31200751" y="1430338"/>
                  <a:pt x="31173739" y="1430169"/>
                  <a:pt x="31146779" y="1428750"/>
                </a:cubicBezTo>
                <a:cubicBezTo>
                  <a:pt x="31143511" y="1428578"/>
                  <a:pt x="31140495" y="1426800"/>
                  <a:pt x="31137251" y="1426369"/>
                </a:cubicBezTo>
                <a:cubicBezTo>
                  <a:pt x="31128563" y="1425209"/>
                  <a:pt x="31119791" y="1424782"/>
                  <a:pt x="31111059" y="1423987"/>
                </a:cubicBezTo>
                <a:cubicBezTo>
                  <a:pt x="31107883" y="1423193"/>
                  <a:pt x="31104755" y="1422192"/>
                  <a:pt x="31101535" y="1421607"/>
                </a:cubicBezTo>
                <a:cubicBezTo>
                  <a:pt x="31091319" y="1419751"/>
                  <a:pt x="31082823" y="1419533"/>
                  <a:pt x="31072959" y="1416843"/>
                </a:cubicBezTo>
                <a:cubicBezTo>
                  <a:pt x="31068115" y="1415522"/>
                  <a:pt x="31063435" y="1413669"/>
                  <a:pt x="31058671" y="1412081"/>
                </a:cubicBezTo>
                <a:lnTo>
                  <a:pt x="31037239" y="1404937"/>
                </a:lnTo>
                <a:lnTo>
                  <a:pt x="31030095" y="1402557"/>
                </a:lnTo>
                <a:cubicBezTo>
                  <a:pt x="31028507" y="1400175"/>
                  <a:pt x="31027167" y="1397613"/>
                  <a:pt x="31025335" y="1395412"/>
                </a:cubicBezTo>
                <a:cubicBezTo>
                  <a:pt x="31023179" y="1392826"/>
                  <a:pt x="31020059" y="1391070"/>
                  <a:pt x="31018191" y="1388268"/>
                </a:cubicBezTo>
                <a:cubicBezTo>
                  <a:pt x="31016799" y="1386180"/>
                  <a:pt x="31016603" y="1383506"/>
                  <a:pt x="31015807" y="1381124"/>
                </a:cubicBezTo>
                <a:cubicBezTo>
                  <a:pt x="31016603" y="1373980"/>
                  <a:pt x="31015735" y="1366448"/>
                  <a:pt x="31018191" y="1359693"/>
                </a:cubicBezTo>
                <a:cubicBezTo>
                  <a:pt x="31019167" y="1357003"/>
                  <a:pt x="31022719" y="1356093"/>
                  <a:pt x="31025335" y="1354931"/>
                </a:cubicBezTo>
                <a:cubicBezTo>
                  <a:pt x="31029919" y="1352892"/>
                  <a:pt x="31035443" y="1352953"/>
                  <a:pt x="31039619" y="1350168"/>
                </a:cubicBezTo>
                <a:cubicBezTo>
                  <a:pt x="31050943" y="1342624"/>
                  <a:pt x="31044051" y="1346311"/>
                  <a:pt x="31061051" y="1340645"/>
                </a:cubicBezTo>
                <a:lnTo>
                  <a:pt x="31075339" y="1335882"/>
                </a:lnTo>
                <a:cubicBezTo>
                  <a:pt x="31077719" y="1335087"/>
                  <a:pt x="31080023" y="1333992"/>
                  <a:pt x="31082483" y="1333499"/>
                </a:cubicBezTo>
                <a:close/>
                <a:moveTo>
                  <a:pt x="17433431" y="1295400"/>
                </a:moveTo>
                <a:cubicBezTo>
                  <a:pt x="17455657" y="1296193"/>
                  <a:pt x="17477915" y="1296349"/>
                  <a:pt x="17500107" y="1297781"/>
                </a:cubicBezTo>
                <a:cubicBezTo>
                  <a:pt x="17502611" y="1297944"/>
                  <a:pt x="17504837" y="1299473"/>
                  <a:pt x="17507251" y="1300162"/>
                </a:cubicBezTo>
                <a:cubicBezTo>
                  <a:pt x="17528171" y="1306140"/>
                  <a:pt x="17506799" y="1299218"/>
                  <a:pt x="17523919" y="1304924"/>
                </a:cubicBezTo>
                <a:cubicBezTo>
                  <a:pt x="17526299" y="1307307"/>
                  <a:pt x="17528263" y="1310201"/>
                  <a:pt x="17531063" y="1312069"/>
                </a:cubicBezTo>
                <a:cubicBezTo>
                  <a:pt x="17533151" y="1313461"/>
                  <a:pt x="17536431" y="1312674"/>
                  <a:pt x="17538207" y="1314449"/>
                </a:cubicBezTo>
                <a:cubicBezTo>
                  <a:pt x="17542255" y="1318497"/>
                  <a:pt x="17547731" y="1328739"/>
                  <a:pt x="17547731" y="1328739"/>
                </a:cubicBezTo>
                <a:cubicBezTo>
                  <a:pt x="17548527" y="1331118"/>
                  <a:pt x="17548991" y="1333636"/>
                  <a:pt x="17550111" y="1335882"/>
                </a:cubicBezTo>
                <a:cubicBezTo>
                  <a:pt x="17556767" y="1349188"/>
                  <a:pt x="17555539" y="1336826"/>
                  <a:pt x="17559639" y="1357313"/>
                </a:cubicBezTo>
                <a:cubicBezTo>
                  <a:pt x="17560431" y="1361281"/>
                  <a:pt x="17560011" y="1365706"/>
                  <a:pt x="17562019" y="1369218"/>
                </a:cubicBezTo>
                <a:cubicBezTo>
                  <a:pt x="17564759" y="1374015"/>
                  <a:pt x="17574535" y="1375325"/>
                  <a:pt x="17578687" y="1376362"/>
                </a:cubicBezTo>
                <a:cubicBezTo>
                  <a:pt x="17585831" y="1375569"/>
                  <a:pt x="17593029" y="1375164"/>
                  <a:pt x="17600119" y="1373981"/>
                </a:cubicBezTo>
                <a:cubicBezTo>
                  <a:pt x="17602595" y="1373571"/>
                  <a:pt x="17605173" y="1372991"/>
                  <a:pt x="17607263" y="1371599"/>
                </a:cubicBezTo>
                <a:cubicBezTo>
                  <a:pt x="17610063" y="1369731"/>
                  <a:pt x="17611749" y="1366523"/>
                  <a:pt x="17614407" y="1364456"/>
                </a:cubicBezTo>
                <a:cubicBezTo>
                  <a:pt x="17618923" y="1360943"/>
                  <a:pt x="17628695" y="1354931"/>
                  <a:pt x="17628695" y="1354931"/>
                </a:cubicBezTo>
                <a:cubicBezTo>
                  <a:pt x="17630283" y="1352550"/>
                  <a:pt x="17631625" y="1349987"/>
                  <a:pt x="17633455" y="1347787"/>
                </a:cubicBezTo>
                <a:cubicBezTo>
                  <a:pt x="17637219" y="1343274"/>
                  <a:pt x="17642391" y="1338558"/>
                  <a:pt x="17647743" y="1335882"/>
                </a:cubicBezTo>
                <a:cubicBezTo>
                  <a:pt x="17649989" y="1334759"/>
                  <a:pt x="17652507" y="1334295"/>
                  <a:pt x="17654887" y="1333499"/>
                </a:cubicBezTo>
                <a:cubicBezTo>
                  <a:pt x="17660375" y="1334416"/>
                  <a:pt x="17670455" y="1335331"/>
                  <a:pt x="17676319" y="1338263"/>
                </a:cubicBezTo>
                <a:cubicBezTo>
                  <a:pt x="17678879" y="1339543"/>
                  <a:pt x="17681083" y="1341437"/>
                  <a:pt x="17683463" y="1343024"/>
                </a:cubicBezTo>
                <a:cubicBezTo>
                  <a:pt x="17691127" y="1366021"/>
                  <a:pt x="17678839" y="1330267"/>
                  <a:pt x="17690607" y="1359693"/>
                </a:cubicBezTo>
                <a:cubicBezTo>
                  <a:pt x="17692471" y="1364354"/>
                  <a:pt x="17695367" y="1373981"/>
                  <a:pt x="17695367" y="1373981"/>
                </a:cubicBezTo>
                <a:cubicBezTo>
                  <a:pt x="17694575" y="1387477"/>
                  <a:pt x="17694111" y="1400992"/>
                  <a:pt x="17692987" y="1414462"/>
                </a:cubicBezTo>
                <a:cubicBezTo>
                  <a:pt x="17692521" y="1420055"/>
                  <a:pt x="17692219" y="1425755"/>
                  <a:pt x="17690607" y="1431132"/>
                </a:cubicBezTo>
                <a:cubicBezTo>
                  <a:pt x="17689783" y="1433874"/>
                  <a:pt x="17687431" y="1435893"/>
                  <a:pt x="17685843" y="1438274"/>
                </a:cubicBezTo>
                <a:cubicBezTo>
                  <a:pt x="17679859" y="1456229"/>
                  <a:pt x="17688627" y="1434795"/>
                  <a:pt x="17676319" y="1450183"/>
                </a:cubicBezTo>
                <a:cubicBezTo>
                  <a:pt x="17666391" y="1462589"/>
                  <a:pt x="17688411" y="1455613"/>
                  <a:pt x="17664413" y="1471613"/>
                </a:cubicBezTo>
                <a:cubicBezTo>
                  <a:pt x="17659651" y="1474787"/>
                  <a:pt x="17654171" y="1477090"/>
                  <a:pt x="17650127" y="1481137"/>
                </a:cubicBezTo>
                <a:cubicBezTo>
                  <a:pt x="17647743" y="1483518"/>
                  <a:pt x="17645639" y="1486214"/>
                  <a:pt x="17642981" y="1488281"/>
                </a:cubicBezTo>
                <a:cubicBezTo>
                  <a:pt x="17638463" y="1491796"/>
                  <a:pt x="17633455" y="1494631"/>
                  <a:pt x="17628695" y="1497808"/>
                </a:cubicBezTo>
                <a:lnTo>
                  <a:pt x="17621551" y="1502569"/>
                </a:lnTo>
                <a:lnTo>
                  <a:pt x="17614407" y="1507331"/>
                </a:lnTo>
                <a:cubicBezTo>
                  <a:pt x="17603293" y="1506537"/>
                  <a:pt x="17592151" y="1506119"/>
                  <a:pt x="17581067" y="1504949"/>
                </a:cubicBezTo>
                <a:cubicBezTo>
                  <a:pt x="17577043" y="1504525"/>
                  <a:pt x="17573067" y="1503633"/>
                  <a:pt x="17569163" y="1502569"/>
                </a:cubicBezTo>
                <a:cubicBezTo>
                  <a:pt x="17564319" y="1501247"/>
                  <a:pt x="17559855" y="1498431"/>
                  <a:pt x="17554875" y="1497808"/>
                </a:cubicBezTo>
                <a:lnTo>
                  <a:pt x="17535827" y="1495425"/>
                </a:lnTo>
                <a:cubicBezTo>
                  <a:pt x="17523271" y="1491239"/>
                  <a:pt x="17533431" y="1495809"/>
                  <a:pt x="17521539" y="1485900"/>
                </a:cubicBezTo>
                <a:cubicBezTo>
                  <a:pt x="17519339" y="1484067"/>
                  <a:pt x="17516593" y="1482969"/>
                  <a:pt x="17514395" y="1481137"/>
                </a:cubicBezTo>
                <a:cubicBezTo>
                  <a:pt x="17511807" y="1478982"/>
                  <a:pt x="17510053" y="1475861"/>
                  <a:pt x="17507251" y="1473995"/>
                </a:cubicBezTo>
                <a:cubicBezTo>
                  <a:pt x="17505163" y="1472601"/>
                  <a:pt x="17502487" y="1472406"/>
                  <a:pt x="17500107" y="1471613"/>
                </a:cubicBezTo>
                <a:cubicBezTo>
                  <a:pt x="17491307" y="1458413"/>
                  <a:pt x="17500379" y="1468852"/>
                  <a:pt x="17488201" y="1462087"/>
                </a:cubicBezTo>
                <a:cubicBezTo>
                  <a:pt x="17463639" y="1448443"/>
                  <a:pt x="17482933" y="1455568"/>
                  <a:pt x="17466767" y="1450183"/>
                </a:cubicBezTo>
                <a:cubicBezTo>
                  <a:pt x="17464387" y="1448593"/>
                  <a:pt x="17462239" y="1446580"/>
                  <a:pt x="17459627" y="1445418"/>
                </a:cubicBezTo>
                <a:cubicBezTo>
                  <a:pt x="17455039" y="1443381"/>
                  <a:pt x="17445339" y="1440656"/>
                  <a:pt x="17445339" y="1440656"/>
                </a:cubicBezTo>
                <a:lnTo>
                  <a:pt x="17338183" y="1443037"/>
                </a:lnTo>
                <a:cubicBezTo>
                  <a:pt x="17332573" y="1443253"/>
                  <a:pt x="17327055" y="1444544"/>
                  <a:pt x="17321511" y="1445418"/>
                </a:cubicBezTo>
                <a:lnTo>
                  <a:pt x="17292937" y="1450183"/>
                </a:lnTo>
                <a:cubicBezTo>
                  <a:pt x="17281827" y="1449387"/>
                  <a:pt x="17270663" y="1449102"/>
                  <a:pt x="17259601" y="1447799"/>
                </a:cubicBezTo>
                <a:cubicBezTo>
                  <a:pt x="17257107" y="1447506"/>
                  <a:pt x="17254231" y="1447193"/>
                  <a:pt x="17252457" y="1445418"/>
                </a:cubicBezTo>
                <a:cubicBezTo>
                  <a:pt x="17249323" y="1442285"/>
                  <a:pt x="17260395" y="1447402"/>
                  <a:pt x="17261983" y="1447799"/>
                </a:cubicBezTo>
                <a:cubicBezTo>
                  <a:pt x="17259601" y="1441449"/>
                  <a:pt x="17257643" y="1434924"/>
                  <a:pt x="17254839" y="1428750"/>
                </a:cubicBezTo>
                <a:cubicBezTo>
                  <a:pt x="17253655" y="1426146"/>
                  <a:pt x="17251355" y="1424166"/>
                  <a:pt x="17250075" y="1421607"/>
                </a:cubicBezTo>
                <a:cubicBezTo>
                  <a:pt x="17248951" y="1419361"/>
                  <a:pt x="17248683" y="1416770"/>
                  <a:pt x="17247695" y="1414462"/>
                </a:cubicBezTo>
                <a:cubicBezTo>
                  <a:pt x="17243299" y="1404210"/>
                  <a:pt x="17240181" y="1400810"/>
                  <a:pt x="17233407" y="1390650"/>
                </a:cubicBezTo>
                <a:lnTo>
                  <a:pt x="17228643" y="1383506"/>
                </a:lnTo>
                <a:cubicBezTo>
                  <a:pt x="17227055" y="1381125"/>
                  <a:pt x="17226263" y="1377950"/>
                  <a:pt x="17223883" y="1376362"/>
                </a:cubicBezTo>
                <a:lnTo>
                  <a:pt x="17216739" y="1371599"/>
                </a:lnTo>
                <a:cubicBezTo>
                  <a:pt x="17211075" y="1354615"/>
                  <a:pt x="17219107" y="1375151"/>
                  <a:pt x="17207213" y="1357313"/>
                </a:cubicBezTo>
                <a:cubicBezTo>
                  <a:pt x="17205823" y="1355225"/>
                  <a:pt x="17205627" y="1352549"/>
                  <a:pt x="17204831" y="1350168"/>
                </a:cubicBezTo>
                <a:cubicBezTo>
                  <a:pt x="17205627" y="1344613"/>
                  <a:pt x="17205599" y="1338875"/>
                  <a:pt x="17207213" y="1333499"/>
                </a:cubicBezTo>
                <a:cubicBezTo>
                  <a:pt x="17209373" y="1326298"/>
                  <a:pt x="17221151" y="1318537"/>
                  <a:pt x="17226263" y="1316831"/>
                </a:cubicBezTo>
                <a:lnTo>
                  <a:pt x="17240551" y="1312069"/>
                </a:lnTo>
                <a:cubicBezTo>
                  <a:pt x="17259601" y="1312863"/>
                  <a:pt x="17278635" y="1314449"/>
                  <a:pt x="17297701" y="1314449"/>
                </a:cubicBezTo>
                <a:cubicBezTo>
                  <a:pt x="17325683" y="1314449"/>
                  <a:pt x="17347259" y="1312109"/>
                  <a:pt x="17373901" y="1309689"/>
                </a:cubicBezTo>
                <a:lnTo>
                  <a:pt x="17395331" y="1302543"/>
                </a:lnTo>
                <a:lnTo>
                  <a:pt x="17402475" y="1300162"/>
                </a:lnTo>
                <a:cubicBezTo>
                  <a:pt x="17404857" y="1299370"/>
                  <a:pt x="17407123" y="1298032"/>
                  <a:pt x="17409619" y="1297781"/>
                </a:cubicBezTo>
                <a:close/>
                <a:moveTo>
                  <a:pt x="32617931" y="1285129"/>
                </a:moveTo>
                <a:cubicBezTo>
                  <a:pt x="32627863" y="1285585"/>
                  <a:pt x="32643103" y="1287876"/>
                  <a:pt x="32682683" y="1290637"/>
                </a:cubicBezTo>
                <a:cubicBezTo>
                  <a:pt x="32687691" y="1290987"/>
                  <a:pt x="32696971" y="1295400"/>
                  <a:pt x="32696971" y="1295400"/>
                </a:cubicBezTo>
                <a:cubicBezTo>
                  <a:pt x="32717443" y="1309049"/>
                  <a:pt x="32691539" y="1292685"/>
                  <a:pt x="32711259" y="1302543"/>
                </a:cubicBezTo>
                <a:cubicBezTo>
                  <a:pt x="32713819" y="1303824"/>
                  <a:pt x="32715843" y="1306026"/>
                  <a:pt x="32718403" y="1307307"/>
                </a:cubicBezTo>
                <a:cubicBezTo>
                  <a:pt x="32723283" y="1309748"/>
                  <a:pt x="32732923" y="1311165"/>
                  <a:pt x="32737451" y="1312069"/>
                </a:cubicBezTo>
                <a:lnTo>
                  <a:pt x="32751739" y="1321594"/>
                </a:lnTo>
                <a:lnTo>
                  <a:pt x="32758883" y="1326356"/>
                </a:lnTo>
                <a:cubicBezTo>
                  <a:pt x="32760471" y="1328739"/>
                  <a:pt x="32761623" y="1331477"/>
                  <a:pt x="32763643" y="1333499"/>
                </a:cubicBezTo>
                <a:cubicBezTo>
                  <a:pt x="32765667" y="1335524"/>
                  <a:pt x="32768999" y="1336027"/>
                  <a:pt x="32770787" y="1338263"/>
                </a:cubicBezTo>
                <a:cubicBezTo>
                  <a:pt x="32772355" y="1340222"/>
                  <a:pt x="32772375" y="1343025"/>
                  <a:pt x="32773171" y="1345407"/>
                </a:cubicBezTo>
                <a:cubicBezTo>
                  <a:pt x="32772375" y="1356519"/>
                  <a:pt x="32772439" y="1367727"/>
                  <a:pt x="32770787" y="1378743"/>
                </a:cubicBezTo>
                <a:cubicBezTo>
                  <a:pt x="32770043" y="1383709"/>
                  <a:pt x="32770203" y="1390248"/>
                  <a:pt x="32766027" y="1393033"/>
                </a:cubicBezTo>
                <a:cubicBezTo>
                  <a:pt x="32740515" y="1410035"/>
                  <a:pt x="32779219" y="1383563"/>
                  <a:pt x="32751739" y="1404937"/>
                </a:cubicBezTo>
                <a:cubicBezTo>
                  <a:pt x="32747219" y="1408452"/>
                  <a:pt x="32742215" y="1411289"/>
                  <a:pt x="32737451" y="1414462"/>
                </a:cubicBezTo>
                <a:cubicBezTo>
                  <a:pt x="32735071" y="1416049"/>
                  <a:pt x="32732331" y="1417200"/>
                  <a:pt x="32730307" y="1419225"/>
                </a:cubicBezTo>
                <a:cubicBezTo>
                  <a:pt x="32727927" y="1421605"/>
                  <a:pt x="32725319" y="1423783"/>
                  <a:pt x="32723163" y="1426369"/>
                </a:cubicBezTo>
                <a:cubicBezTo>
                  <a:pt x="32721331" y="1428567"/>
                  <a:pt x="32720635" y="1431724"/>
                  <a:pt x="32718403" y="1433514"/>
                </a:cubicBezTo>
                <a:cubicBezTo>
                  <a:pt x="32716443" y="1435080"/>
                  <a:pt x="32713639" y="1435099"/>
                  <a:pt x="32711259" y="1435893"/>
                </a:cubicBezTo>
                <a:cubicBezTo>
                  <a:pt x="32703227" y="1447936"/>
                  <a:pt x="32710855" y="1439668"/>
                  <a:pt x="32699351" y="1445418"/>
                </a:cubicBezTo>
                <a:cubicBezTo>
                  <a:pt x="32696791" y="1446698"/>
                  <a:pt x="32694823" y="1449020"/>
                  <a:pt x="32692207" y="1450183"/>
                </a:cubicBezTo>
                <a:cubicBezTo>
                  <a:pt x="32687619" y="1452220"/>
                  <a:pt x="32677919" y="1454943"/>
                  <a:pt x="32677919" y="1454943"/>
                </a:cubicBezTo>
                <a:cubicBezTo>
                  <a:pt x="32657463" y="1468584"/>
                  <a:pt x="32683335" y="1452236"/>
                  <a:pt x="32663631" y="1462087"/>
                </a:cubicBezTo>
                <a:cubicBezTo>
                  <a:pt x="32661071" y="1463368"/>
                  <a:pt x="32659047" y="1465569"/>
                  <a:pt x="32656487" y="1466850"/>
                </a:cubicBezTo>
                <a:cubicBezTo>
                  <a:pt x="32653571" y="1468308"/>
                  <a:pt x="32642223" y="1471175"/>
                  <a:pt x="32639819" y="1471613"/>
                </a:cubicBezTo>
                <a:cubicBezTo>
                  <a:pt x="32622367" y="1474786"/>
                  <a:pt x="32623151" y="1468284"/>
                  <a:pt x="32604103" y="1471613"/>
                </a:cubicBezTo>
                <a:lnTo>
                  <a:pt x="32580287" y="1464469"/>
                </a:lnTo>
                <a:cubicBezTo>
                  <a:pt x="32575499" y="1462972"/>
                  <a:pt x="32566003" y="1459707"/>
                  <a:pt x="32566003" y="1459707"/>
                </a:cubicBezTo>
                <a:cubicBezTo>
                  <a:pt x="32563619" y="1458119"/>
                  <a:pt x="32561419" y="1456224"/>
                  <a:pt x="32558859" y="1454943"/>
                </a:cubicBezTo>
                <a:cubicBezTo>
                  <a:pt x="32556611" y="1453821"/>
                  <a:pt x="32553675" y="1454130"/>
                  <a:pt x="32551715" y="1452562"/>
                </a:cubicBezTo>
                <a:cubicBezTo>
                  <a:pt x="32536327" y="1440252"/>
                  <a:pt x="32557763" y="1449026"/>
                  <a:pt x="32539807" y="1443037"/>
                </a:cubicBezTo>
                <a:cubicBezTo>
                  <a:pt x="32535043" y="1439863"/>
                  <a:pt x="32527331" y="1438943"/>
                  <a:pt x="32525519" y="1433514"/>
                </a:cubicBezTo>
                <a:cubicBezTo>
                  <a:pt x="32522343" y="1423987"/>
                  <a:pt x="32525519" y="1427162"/>
                  <a:pt x="32515995" y="1423987"/>
                </a:cubicBezTo>
                <a:cubicBezTo>
                  <a:pt x="32498255" y="1412160"/>
                  <a:pt x="32520047" y="1427365"/>
                  <a:pt x="32501707" y="1412081"/>
                </a:cubicBezTo>
                <a:cubicBezTo>
                  <a:pt x="32496655" y="1407873"/>
                  <a:pt x="32490867" y="1405470"/>
                  <a:pt x="32485039" y="1402557"/>
                </a:cubicBezTo>
                <a:cubicBezTo>
                  <a:pt x="32483451" y="1400175"/>
                  <a:pt x="32481555" y="1397973"/>
                  <a:pt x="32480275" y="1395412"/>
                </a:cubicBezTo>
                <a:cubicBezTo>
                  <a:pt x="32479155" y="1393168"/>
                  <a:pt x="32479287" y="1390357"/>
                  <a:pt x="32477895" y="1388268"/>
                </a:cubicBezTo>
                <a:cubicBezTo>
                  <a:pt x="32476027" y="1385468"/>
                  <a:pt x="32473131" y="1383506"/>
                  <a:pt x="32470751" y="1381124"/>
                </a:cubicBezTo>
                <a:cubicBezTo>
                  <a:pt x="32464463" y="1362259"/>
                  <a:pt x="32466815" y="1371789"/>
                  <a:pt x="32463607" y="1352549"/>
                </a:cubicBezTo>
                <a:cubicBezTo>
                  <a:pt x="32464403" y="1345405"/>
                  <a:pt x="32464807" y="1338209"/>
                  <a:pt x="32465987" y="1331118"/>
                </a:cubicBezTo>
                <a:cubicBezTo>
                  <a:pt x="32466403" y="1328643"/>
                  <a:pt x="32466803" y="1325936"/>
                  <a:pt x="32468371" y="1323974"/>
                </a:cubicBezTo>
                <a:cubicBezTo>
                  <a:pt x="32470159" y="1321740"/>
                  <a:pt x="32473131" y="1320800"/>
                  <a:pt x="32475515" y="1319212"/>
                </a:cubicBezTo>
                <a:cubicBezTo>
                  <a:pt x="32478687" y="1314449"/>
                  <a:pt x="32479607" y="1306734"/>
                  <a:pt x="32485039" y="1304924"/>
                </a:cubicBezTo>
                <a:lnTo>
                  <a:pt x="32506471" y="1297781"/>
                </a:lnTo>
                <a:cubicBezTo>
                  <a:pt x="32508851" y="1296987"/>
                  <a:pt x="32511119" y="1295676"/>
                  <a:pt x="32513615" y="1295400"/>
                </a:cubicBezTo>
                <a:cubicBezTo>
                  <a:pt x="32551631" y="1291175"/>
                  <a:pt x="32527867" y="1293360"/>
                  <a:pt x="32585051" y="1290637"/>
                </a:cubicBezTo>
                <a:cubicBezTo>
                  <a:pt x="32603387" y="1286054"/>
                  <a:pt x="32608003" y="1284676"/>
                  <a:pt x="32617931" y="1285129"/>
                </a:cubicBezTo>
                <a:close/>
                <a:moveTo>
                  <a:pt x="29233203" y="1279208"/>
                </a:moveTo>
                <a:cubicBezTo>
                  <a:pt x="29249511" y="1284643"/>
                  <a:pt x="29266759" y="1288165"/>
                  <a:pt x="29278923" y="1302067"/>
                </a:cubicBezTo>
                <a:cubicBezTo>
                  <a:pt x="29290987" y="1315851"/>
                  <a:pt x="29299243" y="1332548"/>
                  <a:pt x="29309403" y="1347787"/>
                </a:cubicBezTo>
                <a:cubicBezTo>
                  <a:pt x="29314483" y="1355408"/>
                  <a:pt x="29321747" y="1361959"/>
                  <a:pt x="29324643" y="1370648"/>
                </a:cubicBezTo>
                <a:cubicBezTo>
                  <a:pt x="29327183" y="1378267"/>
                  <a:pt x="29328671" y="1386323"/>
                  <a:pt x="29332263" y="1393507"/>
                </a:cubicBezTo>
                <a:cubicBezTo>
                  <a:pt x="29361807" y="1452593"/>
                  <a:pt x="29335971" y="1381770"/>
                  <a:pt x="29355123" y="1439229"/>
                </a:cubicBezTo>
                <a:cubicBezTo>
                  <a:pt x="29347503" y="1444309"/>
                  <a:pt x="29338739" y="1447992"/>
                  <a:pt x="29332263" y="1454469"/>
                </a:cubicBezTo>
                <a:cubicBezTo>
                  <a:pt x="29325787" y="1460944"/>
                  <a:pt x="29324791" y="1472475"/>
                  <a:pt x="29317023" y="1477327"/>
                </a:cubicBezTo>
                <a:cubicBezTo>
                  <a:pt x="29303403" y="1485842"/>
                  <a:pt x="29286543" y="1487487"/>
                  <a:pt x="29271303" y="1492567"/>
                </a:cubicBezTo>
                <a:cubicBezTo>
                  <a:pt x="29263683" y="1495108"/>
                  <a:pt x="29256235" y="1498239"/>
                  <a:pt x="29248443" y="1500188"/>
                </a:cubicBezTo>
                <a:cubicBezTo>
                  <a:pt x="29238679" y="1502629"/>
                  <a:pt x="29206035" y="1509961"/>
                  <a:pt x="29195103" y="1515427"/>
                </a:cubicBezTo>
                <a:cubicBezTo>
                  <a:pt x="29186915" y="1519523"/>
                  <a:pt x="29179863" y="1525588"/>
                  <a:pt x="29172243" y="1530667"/>
                </a:cubicBezTo>
                <a:cubicBezTo>
                  <a:pt x="29159635" y="1568499"/>
                  <a:pt x="29167219" y="1576927"/>
                  <a:pt x="29134143" y="1591628"/>
                </a:cubicBezTo>
                <a:cubicBezTo>
                  <a:pt x="29119463" y="1598152"/>
                  <a:pt x="29088423" y="1606867"/>
                  <a:pt x="29088423" y="1606867"/>
                </a:cubicBezTo>
                <a:cubicBezTo>
                  <a:pt x="29045243" y="1604329"/>
                  <a:pt x="29001943" y="1603348"/>
                  <a:pt x="28958883" y="1599249"/>
                </a:cubicBezTo>
                <a:cubicBezTo>
                  <a:pt x="28840063" y="1587932"/>
                  <a:pt x="28889035" y="1586547"/>
                  <a:pt x="28875063" y="1584007"/>
                </a:cubicBezTo>
                <a:cubicBezTo>
                  <a:pt x="28859823" y="1566227"/>
                  <a:pt x="28836075" y="1553097"/>
                  <a:pt x="28829343" y="1530667"/>
                </a:cubicBezTo>
                <a:cubicBezTo>
                  <a:pt x="28826247" y="1520345"/>
                  <a:pt x="28843699" y="1514424"/>
                  <a:pt x="28852203" y="1507807"/>
                </a:cubicBezTo>
                <a:cubicBezTo>
                  <a:pt x="28866663" y="1496563"/>
                  <a:pt x="28882683" y="1487487"/>
                  <a:pt x="28897923" y="1477327"/>
                </a:cubicBezTo>
                <a:lnTo>
                  <a:pt x="28920783" y="1462087"/>
                </a:lnTo>
                <a:cubicBezTo>
                  <a:pt x="28948943" y="1419850"/>
                  <a:pt x="28919915" y="1453259"/>
                  <a:pt x="28958883" y="1431607"/>
                </a:cubicBezTo>
                <a:cubicBezTo>
                  <a:pt x="28974895" y="1422712"/>
                  <a:pt x="28989363" y="1411289"/>
                  <a:pt x="29004603" y="1401128"/>
                </a:cubicBezTo>
                <a:cubicBezTo>
                  <a:pt x="29048703" y="1371728"/>
                  <a:pt x="29018351" y="1386799"/>
                  <a:pt x="29103663" y="1378267"/>
                </a:cubicBezTo>
                <a:cubicBezTo>
                  <a:pt x="29130031" y="1369479"/>
                  <a:pt x="29127979" y="1375362"/>
                  <a:pt x="29141763" y="1347787"/>
                </a:cubicBezTo>
                <a:cubicBezTo>
                  <a:pt x="29145355" y="1340603"/>
                  <a:pt x="29143703" y="1330609"/>
                  <a:pt x="29149383" y="1324928"/>
                </a:cubicBezTo>
                <a:cubicBezTo>
                  <a:pt x="29155063" y="1319248"/>
                  <a:pt x="29164623" y="1319849"/>
                  <a:pt x="29172243" y="1317307"/>
                </a:cubicBezTo>
                <a:cubicBezTo>
                  <a:pt x="29177323" y="1309689"/>
                  <a:pt x="29179719" y="1299301"/>
                  <a:pt x="29187483" y="1294448"/>
                </a:cubicBezTo>
                <a:cubicBezTo>
                  <a:pt x="29201107" y="1285933"/>
                  <a:pt x="29233203" y="1279208"/>
                  <a:pt x="29233203" y="1279208"/>
                </a:cubicBezTo>
                <a:close/>
                <a:moveTo>
                  <a:pt x="17035055" y="1251476"/>
                </a:moveTo>
                <a:cubicBezTo>
                  <a:pt x="17042757" y="1253636"/>
                  <a:pt x="17050697" y="1257205"/>
                  <a:pt x="17057989" y="1258887"/>
                </a:cubicBezTo>
                <a:cubicBezTo>
                  <a:pt x="17071035" y="1261897"/>
                  <a:pt x="17096089" y="1271587"/>
                  <a:pt x="17096089" y="1271587"/>
                </a:cubicBezTo>
                <a:cubicBezTo>
                  <a:pt x="17115615" y="1330167"/>
                  <a:pt x="17117411" y="1294714"/>
                  <a:pt x="17089739" y="1322388"/>
                </a:cubicBezTo>
                <a:cubicBezTo>
                  <a:pt x="17086391" y="1325734"/>
                  <a:pt x="17079155" y="1343555"/>
                  <a:pt x="17077039" y="1347787"/>
                </a:cubicBezTo>
                <a:cubicBezTo>
                  <a:pt x="17057989" y="1341437"/>
                  <a:pt x="17035431" y="1341453"/>
                  <a:pt x="17019889" y="1328739"/>
                </a:cubicBezTo>
                <a:cubicBezTo>
                  <a:pt x="17009527" y="1320261"/>
                  <a:pt x="17007189" y="1290637"/>
                  <a:pt x="17007189" y="1290637"/>
                </a:cubicBezTo>
                <a:cubicBezTo>
                  <a:pt x="17009307" y="1277937"/>
                  <a:pt x="17002621" y="1259362"/>
                  <a:pt x="17013539" y="1252537"/>
                </a:cubicBezTo>
                <a:cubicBezTo>
                  <a:pt x="17019887" y="1248572"/>
                  <a:pt x="17027351" y="1249317"/>
                  <a:pt x="17035055" y="1251476"/>
                </a:cubicBezTo>
                <a:close/>
                <a:moveTo>
                  <a:pt x="29544195" y="1235869"/>
                </a:moveTo>
                <a:lnTo>
                  <a:pt x="29653735" y="1238249"/>
                </a:lnTo>
                <a:cubicBezTo>
                  <a:pt x="29677675" y="1239106"/>
                  <a:pt x="29671883" y="1236857"/>
                  <a:pt x="29684691" y="1245393"/>
                </a:cubicBezTo>
                <a:cubicBezTo>
                  <a:pt x="29685483" y="1247774"/>
                  <a:pt x="29685947" y="1250292"/>
                  <a:pt x="29687071" y="1252537"/>
                </a:cubicBezTo>
                <a:cubicBezTo>
                  <a:pt x="29696303" y="1271005"/>
                  <a:pt x="29688231" y="1248870"/>
                  <a:pt x="29694215" y="1266825"/>
                </a:cubicBezTo>
                <a:cubicBezTo>
                  <a:pt x="29692627" y="1269207"/>
                  <a:pt x="29691475" y="1271945"/>
                  <a:pt x="29689451" y="1273968"/>
                </a:cubicBezTo>
                <a:cubicBezTo>
                  <a:pt x="29683011" y="1280412"/>
                  <a:pt x="29673827" y="1281037"/>
                  <a:pt x="29665639" y="1283494"/>
                </a:cubicBezTo>
                <a:cubicBezTo>
                  <a:pt x="29663035" y="1284274"/>
                  <a:pt x="29646583" y="1290310"/>
                  <a:pt x="29641827" y="1290637"/>
                </a:cubicBezTo>
                <a:cubicBezTo>
                  <a:pt x="29622015" y="1292003"/>
                  <a:pt x="29602139" y="1292225"/>
                  <a:pt x="29582295" y="1293018"/>
                </a:cubicBezTo>
                <a:cubicBezTo>
                  <a:pt x="29578431" y="1293791"/>
                  <a:pt x="29559143" y="1297781"/>
                  <a:pt x="29556103" y="1297781"/>
                </a:cubicBezTo>
                <a:cubicBezTo>
                  <a:pt x="29544171" y="1297781"/>
                  <a:pt x="29532303" y="1295941"/>
                  <a:pt x="29520383" y="1295400"/>
                </a:cubicBezTo>
                <a:cubicBezTo>
                  <a:pt x="29514831" y="1295148"/>
                  <a:pt x="29498555" y="1295400"/>
                  <a:pt x="29494191" y="1295400"/>
                </a:cubicBezTo>
                <a:cubicBezTo>
                  <a:pt x="29468355" y="1293787"/>
                  <a:pt x="29458763" y="1295501"/>
                  <a:pt x="29437039" y="1288256"/>
                </a:cubicBezTo>
                <a:cubicBezTo>
                  <a:pt x="29434659" y="1287462"/>
                  <a:pt x="29432139" y="1286999"/>
                  <a:pt x="29429895" y="1285875"/>
                </a:cubicBezTo>
                <a:cubicBezTo>
                  <a:pt x="29427335" y="1284595"/>
                  <a:pt x="29425135" y="1282700"/>
                  <a:pt x="29422751" y="1281113"/>
                </a:cubicBezTo>
                <a:cubicBezTo>
                  <a:pt x="29423547" y="1277143"/>
                  <a:pt x="29422271" y="1272068"/>
                  <a:pt x="29425135" y="1269207"/>
                </a:cubicBezTo>
                <a:cubicBezTo>
                  <a:pt x="29425135" y="1269204"/>
                  <a:pt x="29442991" y="1263253"/>
                  <a:pt x="29446563" y="1262063"/>
                </a:cubicBezTo>
                <a:cubicBezTo>
                  <a:pt x="29463695" y="1256354"/>
                  <a:pt x="29442303" y="1263280"/>
                  <a:pt x="29463235" y="1257300"/>
                </a:cubicBezTo>
                <a:cubicBezTo>
                  <a:pt x="29465647" y="1256609"/>
                  <a:pt x="29467943" y="1255527"/>
                  <a:pt x="29470379" y="1254919"/>
                </a:cubicBezTo>
                <a:cubicBezTo>
                  <a:pt x="29474303" y="1253936"/>
                  <a:pt x="29478379" y="1253605"/>
                  <a:pt x="29482283" y="1252537"/>
                </a:cubicBezTo>
                <a:cubicBezTo>
                  <a:pt x="29487127" y="1251217"/>
                  <a:pt x="29491647" y="1248758"/>
                  <a:pt x="29496571" y="1247774"/>
                </a:cubicBezTo>
                <a:cubicBezTo>
                  <a:pt x="29500539" y="1246980"/>
                  <a:pt x="29504527" y="1246273"/>
                  <a:pt x="29508479" y="1245393"/>
                </a:cubicBezTo>
                <a:cubicBezTo>
                  <a:pt x="29529879" y="1240641"/>
                  <a:pt x="29507655" y="1245401"/>
                  <a:pt x="29525147" y="1240632"/>
                </a:cubicBezTo>
                <a:cubicBezTo>
                  <a:pt x="29531459" y="1238910"/>
                  <a:pt x="29544195" y="1235869"/>
                  <a:pt x="29544195" y="1235869"/>
                </a:cubicBezTo>
                <a:close/>
                <a:moveTo>
                  <a:pt x="30582419" y="1216819"/>
                </a:moveTo>
                <a:cubicBezTo>
                  <a:pt x="30677911" y="1221592"/>
                  <a:pt x="30595847" y="1216523"/>
                  <a:pt x="30651479" y="1221581"/>
                </a:cubicBezTo>
                <a:cubicBezTo>
                  <a:pt x="30661783" y="1222518"/>
                  <a:pt x="30672131" y="1222983"/>
                  <a:pt x="30682435" y="1223962"/>
                </a:cubicBezTo>
                <a:cubicBezTo>
                  <a:pt x="30688803" y="1224569"/>
                  <a:pt x="30695127" y="1225597"/>
                  <a:pt x="30701483" y="1226344"/>
                </a:cubicBezTo>
                <a:cubicBezTo>
                  <a:pt x="30708623" y="1227183"/>
                  <a:pt x="30715799" y="1227708"/>
                  <a:pt x="30722915" y="1228724"/>
                </a:cubicBezTo>
                <a:cubicBezTo>
                  <a:pt x="30726923" y="1229297"/>
                  <a:pt x="30730839" y="1230382"/>
                  <a:pt x="30734819" y="1231106"/>
                </a:cubicBezTo>
                <a:cubicBezTo>
                  <a:pt x="30756243" y="1235001"/>
                  <a:pt x="30741779" y="1231654"/>
                  <a:pt x="30758635" y="1235869"/>
                </a:cubicBezTo>
                <a:cubicBezTo>
                  <a:pt x="30788003" y="1271587"/>
                  <a:pt x="30818651" y="1306291"/>
                  <a:pt x="30846739" y="1343024"/>
                </a:cubicBezTo>
                <a:cubicBezTo>
                  <a:pt x="30849791" y="1347014"/>
                  <a:pt x="30848719" y="1353136"/>
                  <a:pt x="30851503" y="1357313"/>
                </a:cubicBezTo>
                <a:cubicBezTo>
                  <a:pt x="30862615" y="1373980"/>
                  <a:pt x="30856267" y="1368424"/>
                  <a:pt x="30868171" y="1376362"/>
                </a:cubicBezTo>
                <a:cubicBezTo>
                  <a:pt x="30879999" y="1394106"/>
                  <a:pt x="30864791" y="1372308"/>
                  <a:pt x="30880079" y="1390650"/>
                </a:cubicBezTo>
                <a:cubicBezTo>
                  <a:pt x="30890003" y="1402558"/>
                  <a:pt x="30878883" y="1393822"/>
                  <a:pt x="30891983" y="1402557"/>
                </a:cubicBezTo>
                <a:lnTo>
                  <a:pt x="30906271" y="1423987"/>
                </a:lnTo>
                <a:lnTo>
                  <a:pt x="30911035" y="1431132"/>
                </a:lnTo>
                <a:cubicBezTo>
                  <a:pt x="30911827" y="1433514"/>
                  <a:pt x="30913415" y="1435765"/>
                  <a:pt x="30913415" y="1438274"/>
                </a:cubicBezTo>
                <a:cubicBezTo>
                  <a:pt x="30913415" y="1450999"/>
                  <a:pt x="30913795" y="1463952"/>
                  <a:pt x="30911035" y="1476374"/>
                </a:cubicBezTo>
                <a:cubicBezTo>
                  <a:pt x="30910415" y="1479158"/>
                  <a:pt x="30899051" y="1483190"/>
                  <a:pt x="30896747" y="1483518"/>
                </a:cubicBezTo>
                <a:cubicBezTo>
                  <a:pt x="30888067" y="1484759"/>
                  <a:pt x="30879279" y="1485069"/>
                  <a:pt x="30870551" y="1485900"/>
                </a:cubicBezTo>
                <a:cubicBezTo>
                  <a:pt x="30862611" y="1486655"/>
                  <a:pt x="30854647" y="1487227"/>
                  <a:pt x="30846739" y="1488281"/>
                </a:cubicBezTo>
                <a:cubicBezTo>
                  <a:pt x="30842727" y="1488817"/>
                  <a:pt x="30838803" y="1489868"/>
                  <a:pt x="30834835" y="1490663"/>
                </a:cubicBezTo>
                <a:cubicBezTo>
                  <a:pt x="30828131" y="1490053"/>
                  <a:pt x="30810659" y="1490482"/>
                  <a:pt x="30801495" y="1485900"/>
                </a:cubicBezTo>
                <a:cubicBezTo>
                  <a:pt x="30798935" y="1484619"/>
                  <a:pt x="30796967" y="1482300"/>
                  <a:pt x="30794351" y="1481137"/>
                </a:cubicBezTo>
                <a:cubicBezTo>
                  <a:pt x="30789763" y="1479100"/>
                  <a:pt x="30784827" y="1477963"/>
                  <a:pt x="30780063" y="1476374"/>
                </a:cubicBezTo>
                <a:lnTo>
                  <a:pt x="30772919" y="1473995"/>
                </a:lnTo>
                <a:cubicBezTo>
                  <a:pt x="30770539" y="1473200"/>
                  <a:pt x="30768255" y="1472025"/>
                  <a:pt x="30765779" y="1471613"/>
                </a:cubicBezTo>
                <a:cubicBezTo>
                  <a:pt x="30744399" y="1468050"/>
                  <a:pt x="30756287" y="1469764"/>
                  <a:pt x="30730059" y="1466850"/>
                </a:cubicBezTo>
                <a:cubicBezTo>
                  <a:pt x="30727679" y="1464469"/>
                  <a:pt x="30724551" y="1462651"/>
                  <a:pt x="30722915" y="1459707"/>
                </a:cubicBezTo>
                <a:cubicBezTo>
                  <a:pt x="30720475" y="1455318"/>
                  <a:pt x="30718151" y="1445418"/>
                  <a:pt x="30718151" y="1445418"/>
                </a:cubicBezTo>
                <a:cubicBezTo>
                  <a:pt x="30716939" y="1433270"/>
                  <a:pt x="30718951" y="1415788"/>
                  <a:pt x="30706247" y="1407318"/>
                </a:cubicBezTo>
                <a:cubicBezTo>
                  <a:pt x="30687779" y="1395005"/>
                  <a:pt x="30697391" y="1399606"/>
                  <a:pt x="30677671" y="1393033"/>
                </a:cubicBezTo>
                <a:lnTo>
                  <a:pt x="30670527" y="1390650"/>
                </a:lnTo>
                <a:cubicBezTo>
                  <a:pt x="30660207" y="1391444"/>
                  <a:pt x="30649579" y="1390398"/>
                  <a:pt x="30639571" y="1393033"/>
                </a:cubicBezTo>
                <a:cubicBezTo>
                  <a:pt x="30634035" y="1394488"/>
                  <a:pt x="30630403" y="1399997"/>
                  <a:pt x="30625283" y="1402557"/>
                </a:cubicBezTo>
                <a:cubicBezTo>
                  <a:pt x="30622107" y="1404143"/>
                  <a:pt x="30618839" y="1405558"/>
                  <a:pt x="30615759" y="1407318"/>
                </a:cubicBezTo>
                <a:cubicBezTo>
                  <a:pt x="30603799" y="1414152"/>
                  <a:pt x="30613487" y="1410675"/>
                  <a:pt x="30599091" y="1416843"/>
                </a:cubicBezTo>
                <a:cubicBezTo>
                  <a:pt x="30596783" y="1417833"/>
                  <a:pt x="30594327" y="1418430"/>
                  <a:pt x="30591947" y="1419225"/>
                </a:cubicBezTo>
                <a:cubicBezTo>
                  <a:pt x="30578435" y="1418186"/>
                  <a:pt x="30558739" y="1417345"/>
                  <a:pt x="30544319" y="1414462"/>
                </a:cubicBezTo>
                <a:cubicBezTo>
                  <a:pt x="30541859" y="1413972"/>
                  <a:pt x="30539667" y="1412413"/>
                  <a:pt x="30537179" y="1412081"/>
                </a:cubicBezTo>
                <a:cubicBezTo>
                  <a:pt x="30508435" y="1408249"/>
                  <a:pt x="30501459" y="1410098"/>
                  <a:pt x="30494315" y="1409699"/>
                </a:cubicBezTo>
                <a:cubicBezTo>
                  <a:pt x="30480819" y="1408906"/>
                  <a:pt x="30467295" y="1408542"/>
                  <a:pt x="30453835" y="1407318"/>
                </a:cubicBezTo>
                <a:cubicBezTo>
                  <a:pt x="30443187" y="1406352"/>
                  <a:pt x="30443459" y="1405036"/>
                  <a:pt x="30434783" y="1402557"/>
                </a:cubicBezTo>
                <a:cubicBezTo>
                  <a:pt x="30431635" y="1401659"/>
                  <a:pt x="30428435" y="1400969"/>
                  <a:pt x="30425259" y="1400175"/>
                </a:cubicBezTo>
                <a:lnTo>
                  <a:pt x="30410971" y="1390650"/>
                </a:lnTo>
                <a:lnTo>
                  <a:pt x="30403827" y="1385888"/>
                </a:lnTo>
                <a:cubicBezTo>
                  <a:pt x="30403035" y="1383506"/>
                  <a:pt x="30402567" y="1380990"/>
                  <a:pt x="30401447" y="1378743"/>
                </a:cubicBezTo>
                <a:cubicBezTo>
                  <a:pt x="30400167" y="1376183"/>
                  <a:pt x="30396863" y="1374455"/>
                  <a:pt x="30396683" y="1371599"/>
                </a:cubicBezTo>
                <a:cubicBezTo>
                  <a:pt x="30396039" y="1361270"/>
                  <a:pt x="30397779" y="1350912"/>
                  <a:pt x="30399063" y="1340645"/>
                </a:cubicBezTo>
                <a:cubicBezTo>
                  <a:pt x="30399375" y="1338152"/>
                  <a:pt x="30399671" y="1335275"/>
                  <a:pt x="30401447" y="1333499"/>
                </a:cubicBezTo>
                <a:cubicBezTo>
                  <a:pt x="30403219" y="1331725"/>
                  <a:pt x="30406175" y="1331809"/>
                  <a:pt x="30408591" y="1331118"/>
                </a:cubicBezTo>
                <a:cubicBezTo>
                  <a:pt x="30429519" y="1325140"/>
                  <a:pt x="30408131" y="1332065"/>
                  <a:pt x="30425259" y="1326356"/>
                </a:cubicBezTo>
                <a:cubicBezTo>
                  <a:pt x="30436371" y="1327151"/>
                  <a:pt x="30447515" y="1327571"/>
                  <a:pt x="30458595" y="1328739"/>
                </a:cubicBezTo>
                <a:cubicBezTo>
                  <a:pt x="30462619" y="1329161"/>
                  <a:pt x="30466483" y="1330645"/>
                  <a:pt x="30470503" y="1331118"/>
                </a:cubicBezTo>
                <a:cubicBezTo>
                  <a:pt x="30480703" y="1332318"/>
                  <a:pt x="30523903" y="1335273"/>
                  <a:pt x="30532415" y="1335882"/>
                </a:cubicBezTo>
                <a:cubicBezTo>
                  <a:pt x="30560195" y="1335087"/>
                  <a:pt x="30588387" y="1338331"/>
                  <a:pt x="30615759" y="1333499"/>
                </a:cubicBezTo>
                <a:cubicBezTo>
                  <a:pt x="30619743" y="1332796"/>
                  <a:pt x="30614799" y="1325383"/>
                  <a:pt x="30613379" y="1321594"/>
                </a:cubicBezTo>
                <a:cubicBezTo>
                  <a:pt x="30610299" y="1313387"/>
                  <a:pt x="30608631" y="1314456"/>
                  <a:pt x="30601471" y="1312069"/>
                </a:cubicBezTo>
                <a:cubicBezTo>
                  <a:pt x="30585095" y="1301151"/>
                  <a:pt x="30592615" y="1304355"/>
                  <a:pt x="30580039" y="1300162"/>
                </a:cubicBezTo>
                <a:cubicBezTo>
                  <a:pt x="30563663" y="1289246"/>
                  <a:pt x="30571183" y="1292447"/>
                  <a:pt x="30558607" y="1288256"/>
                </a:cubicBezTo>
                <a:cubicBezTo>
                  <a:pt x="30554119" y="1283768"/>
                  <a:pt x="30549355" y="1279938"/>
                  <a:pt x="30546703" y="1273968"/>
                </a:cubicBezTo>
                <a:cubicBezTo>
                  <a:pt x="30544663" y="1269382"/>
                  <a:pt x="30541939" y="1259681"/>
                  <a:pt x="30541939" y="1259681"/>
                </a:cubicBezTo>
                <a:cubicBezTo>
                  <a:pt x="30542807" y="1252749"/>
                  <a:pt x="30542759" y="1230038"/>
                  <a:pt x="30553847" y="1226344"/>
                </a:cubicBezTo>
                <a:lnTo>
                  <a:pt x="30575279" y="1219199"/>
                </a:lnTo>
                <a:close/>
                <a:moveTo>
                  <a:pt x="29532291" y="1100137"/>
                </a:moveTo>
                <a:cubicBezTo>
                  <a:pt x="29559647" y="1100992"/>
                  <a:pt x="29591995" y="1097799"/>
                  <a:pt x="29620395" y="1104900"/>
                </a:cubicBezTo>
                <a:cubicBezTo>
                  <a:pt x="29622831" y="1105508"/>
                  <a:pt x="29625295" y="1106158"/>
                  <a:pt x="29627539" y="1107282"/>
                </a:cubicBezTo>
                <a:cubicBezTo>
                  <a:pt x="29645999" y="1116510"/>
                  <a:pt x="29623879" y="1108441"/>
                  <a:pt x="29641827" y="1114425"/>
                </a:cubicBezTo>
                <a:cubicBezTo>
                  <a:pt x="29644207" y="1116806"/>
                  <a:pt x="29648367" y="1118256"/>
                  <a:pt x="29648971" y="1121568"/>
                </a:cubicBezTo>
                <a:cubicBezTo>
                  <a:pt x="29650111" y="1127834"/>
                  <a:pt x="29646355" y="1151811"/>
                  <a:pt x="29637063" y="1154906"/>
                </a:cubicBezTo>
                <a:lnTo>
                  <a:pt x="29629919" y="1157287"/>
                </a:lnTo>
                <a:cubicBezTo>
                  <a:pt x="29625159" y="1160463"/>
                  <a:pt x="29621063" y="1165003"/>
                  <a:pt x="29615635" y="1166812"/>
                </a:cubicBezTo>
                <a:lnTo>
                  <a:pt x="29572771" y="1181100"/>
                </a:lnTo>
                <a:lnTo>
                  <a:pt x="29551339" y="1188243"/>
                </a:lnTo>
                <a:cubicBezTo>
                  <a:pt x="29548959" y="1189037"/>
                  <a:pt x="29546703" y="1190477"/>
                  <a:pt x="29544195" y="1190625"/>
                </a:cubicBezTo>
                <a:lnTo>
                  <a:pt x="29503715" y="1193006"/>
                </a:lnTo>
                <a:cubicBezTo>
                  <a:pt x="29502447" y="1193324"/>
                  <a:pt x="29489095" y="1196403"/>
                  <a:pt x="29487047" y="1197769"/>
                </a:cubicBezTo>
                <a:cubicBezTo>
                  <a:pt x="29480751" y="1201966"/>
                  <a:pt x="29473155" y="1209675"/>
                  <a:pt x="29470379" y="1212057"/>
                </a:cubicBezTo>
                <a:cubicBezTo>
                  <a:pt x="29460603" y="1213143"/>
                  <a:pt x="29437291" y="1217319"/>
                  <a:pt x="29427515" y="1212057"/>
                </a:cubicBezTo>
                <a:cubicBezTo>
                  <a:pt x="29422475" y="1209342"/>
                  <a:pt x="29417991" y="1197769"/>
                  <a:pt x="29417991" y="1197769"/>
                </a:cubicBezTo>
                <a:cubicBezTo>
                  <a:pt x="29419267" y="1191377"/>
                  <a:pt x="29421679" y="1176758"/>
                  <a:pt x="29425135" y="1171574"/>
                </a:cubicBezTo>
                <a:cubicBezTo>
                  <a:pt x="29426719" y="1169194"/>
                  <a:pt x="29427871" y="1166454"/>
                  <a:pt x="29429895" y="1164431"/>
                </a:cubicBezTo>
                <a:cubicBezTo>
                  <a:pt x="29431919" y="1162410"/>
                  <a:pt x="29434659" y="1161256"/>
                  <a:pt x="29437039" y="1159668"/>
                </a:cubicBezTo>
                <a:cubicBezTo>
                  <a:pt x="29449743" y="1140617"/>
                  <a:pt x="29433071" y="1163638"/>
                  <a:pt x="29448947" y="1147762"/>
                </a:cubicBezTo>
                <a:cubicBezTo>
                  <a:pt x="29450971" y="1145739"/>
                  <a:pt x="29451555" y="1142504"/>
                  <a:pt x="29453707" y="1140618"/>
                </a:cubicBezTo>
                <a:cubicBezTo>
                  <a:pt x="29458015" y="1136849"/>
                  <a:pt x="29463947" y="1135140"/>
                  <a:pt x="29467995" y="1131094"/>
                </a:cubicBezTo>
                <a:cubicBezTo>
                  <a:pt x="29502215" y="1096876"/>
                  <a:pt x="29469127" y="1125704"/>
                  <a:pt x="29489427" y="1114425"/>
                </a:cubicBezTo>
                <a:cubicBezTo>
                  <a:pt x="29498195" y="1109552"/>
                  <a:pt x="29501619" y="1104059"/>
                  <a:pt x="29510859" y="1102519"/>
                </a:cubicBezTo>
                <a:cubicBezTo>
                  <a:pt x="29517947" y="1101336"/>
                  <a:pt x="29525147" y="1100932"/>
                  <a:pt x="29532291" y="1100137"/>
                </a:cubicBezTo>
                <a:close/>
                <a:moveTo>
                  <a:pt x="17423907" y="1071563"/>
                </a:moveTo>
                <a:cubicBezTo>
                  <a:pt x="17427083" y="1072357"/>
                  <a:pt x="17430505" y="1072480"/>
                  <a:pt x="17433431" y="1073943"/>
                </a:cubicBezTo>
                <a:cubicBezTo>
                  <a:pt x="17438551" y="1076503"/>
                  <a:pt x="17442959" y="1080294"/>
                  <a:pt x="17447719" y="1083468"/>
                </a:cubicBezTo>
                <a:cubicBezTo>
                  <a:pt x="17450099" y="1085058"/>
                  <a:pt x="17452147" y="1087326"/>
                  <a:pt x="17454863" y="1088231"/>
                </a:cubicBezTo>
                <a:cubicBezTo>
                  <a:pt x="17467439" y="1092422"/>
                  <a:pt x="17459917" y="1089219"/>
                  <a:pt x="17476295" y="1100137"/>
                </a:cubicBezTo>
                <a:cubicBezTo>
                  <a:pt x="17478675" y="1101724"/>
                  <a:pt x="17481415" y="1102878"/>
                  <a:pt x="17483439" y="1104900"/>
                </a:cubicBezTo>
                <a:cubicBezTo>
                  <a:pt x="17485819" y="1107281"/>
                  <a:pt x="17487995" y="1109888"/>
                  <a:pt x="17490583" y="1112044"/>
                </a:cubicBezTo>
                <a:cubicBezTo>
                  <a:pt x="17492783" y="1113875"/>
                  <a:pt x="17495527" y="1114976"/>
                  <a:pt x="17497727" y="1116807"/>
                </a:cubicBezTo>
                <a:cubicBezTo>
                  <a:pt x="17500313" y="1118962"/>
                  <a:pt x="17502067" y="1122081"/>
                  <a:pt x="17504869" y="1123949"/>
                </a:cubicBezTo>
                <a:cubicBezTo>
                  <a:pt x="17506959" y="1125341"/>
                  <a:pt x="17509767" y="1125209"/>
                  <a:pt x="17512015" y="1126331"/>
                </a:cubicBezTo>
                <a:cubicBezTo>
                  <a:pt x="17514573" y="1127611"/>
                  <a:pt x="17516775" y="1129507"/>
                  <a:pt x="17519159" y="1131094"/>
                </a:cubicBezTo>
                <a:cubicBezTo>
                  <a:pt x="17521543" y="1138254"/>
                  <a:pt x="17521171" y="1139226"/>
                  <a:pt x="17526303" y="1145385"/>
                </a:cubicBezTo>
                <a:cubicBezTo>
                  <a:pt x="17528459" y="1147969"/>
                  <a:pt x="17531287" y="1149938"/>
                  <a:pt x="17533443" y="1152525"/>
                </a:cubicBezTo>
                <a:cubicBezTo>
                  <a:pt x="17543367" y="1164431"/>
                  <a:pt x="17532255" y="1155700"/>
                  <a:pt x="17545351" y="1164431"/>
                </a:cubicBezTo>
                <a:cubicBezTo>
                  <a:pt x="17558997" y="1184902"/>
                  <a:pt x="17540827" y="1160812"/>
                  <a:pt x="17557259" y="1173957"/>
                </a:cubicBezTo>
                <a:cubicBezTo>
                  <a:pt x="17559491" y="1175745"/>
                  <a:pt x="17560187" y="1178901"/>
                  <a:pt x="17562019" y="1181100"/>
                </a:cubicBezTo>
                <a:cubicBezTo>
                  <a:pt x="17577299" y="1199437"/>
                  <a:pt x="17562099" y="1177651"/>
                  <a:pt x="17573927" y="1195387"/>
                </a:cubicBezTo>
                <a:cubicBezTo>
                  <a:pt x="17574719" y="1197769"/>
                  <a:pt x="17575185" y="1200286"/>
                  <a:pt x="17576307" y="1202532"/>
                </a:cubicBezTo>
                <a:cubicBezTo>
                  <a:pt x="17577587" y="1205091"/>
                  <a:pt x="17580851" y="1206822"/>
                  <a:pt x="17581071" y="1209675"/>
                </a:cubicBezTo>
                <a:cubicBezTo>
                  <a:pt x="17581683" y="1217629"/>
                  <a:pt x="17580483" y="1225714"/>
                  <a:pt x="17578687" y="1233487"/>
                </a:cubicBezTo>
                <a:cubicBezTo>
                  <a:pt x="17578047" y="1236276"/>
                  <a:pt x="17576355" y="1239115"/>
                  <a:pt x="17573927" y="1240632"/>
                </a:cubicBezTo>
                <a:cubicBezTo>
                  <a:pt x="17569671" y="1243293"/>
                  <a:pt x="17559639" y="1245393"/>
                  <a:pt x="17559639" y="1245393"/>
                </a:cubicBezTo>
                <a:cubicBezTo>
                  <a:pt x="17549669" y="1252039"/>
                  <a:pt x="17551711" y="1252164"/>
                  <a:pt x="17535827" y="1252537"/>
                </a:cubicBezTo>
                <a:cubicBezTo>
                  <a:pt x="17473925" y="1253994"/>
                  <a:pt x="17412003" y="1254125"/>
                  <a:pt x="17350089" y="1254919"/>
                </a:cubicBezTo>
                <a:lnTo>
                  <a:pt x="17314369" y="1266825"/>
                </a:lnTo>
                <a:lnTo>
                  <a:pt x="17307227" y="1269207"/>
                </a:lnTo>
                <a:lnTo>
                  <a:pt x="17300083" y="1271587"/>
                </a:lnTo>
                <a:cubicBezTo>
                  <a:pt x="17277857" y="1270793"/>
                  <a:pt x="17255647" y="1269207"/>
                  <a:pt x="17233407" y="1269207"/>
                </a:cubicBezTo>
                <a:cubicBezTo>
                  <a:pt x="17200415" y="1269207"/>
                  <a:pt x="17205879" y="1268065"/>
                  <a:pt x="17188163" y="1273968"/>
                </a:cubicBezTo>
                <a:lnTo>
                  <a:pt x="17154827" y="1273968"/>
                </a:lnTo>
                <a:cubicBezTo>
                  <a:pt x="17149271" y="1269999"/>
                  <a:pt x="17143491" y="1266328"/>
                  <a:pt x="17138157" y="1262063"/>
                </a:cubicBezTo>
                <a:cubicBezTo>
                  <a:pt x="17135527" y="1259960"/>
                  <a:pt x="17133601" y="1257075"/>
                  <a:pt x="17131013" y="1254919"/>
                </a:cubicBezTo>
                <a:cubicBezTo>
                  <a:pt x="17122323" y="1247676"/>
                  <a:pt x="17124417" y="1252902"/>
                  <a:pt x="17116727" y="1243012"/>
                </a:cubicBezTo>
                <a:cubicBezTo>
                  <a:pt x="17113213" y="1238495"/>
                  <a:pt x="17109011" y="1234155"/>
                  <a:pt x="17107203" y="1228724"/>
                </a:cubicBezTo>
                <a:lnTo>
                  <a:pt x="17102439" y="1214437"/>
                </a:lnTo>
                <a:cubicBezTo>
                  <a:pt x="17103233" y="1200943"/>
                  <a:pt x="17103475" y="1187406"/>
                  <a:pt x="17104819" y="1173957"/>
                </a:cubicBezTo>
                <a:cubicBezTo>
                  <a:pt x="17105071" y="1171458"/>
                  <a:pt x="17105427" y="1168587"/>
                  <a:pt x="17107203" y="1166812"/>
                </a:cubicBezTo>
                <a:cubicBezTo>
                  <a:pt x="17108975" y="1165038"/>
                  <a:pt x="17111963" y="1165226"/>
                  <a:pt x="17114343" y="1164431"/>
                </a:cubicBezTo>
                <a:cubicBezTo>
                  <a:pt x="17125039" y="1153739"/>
                  <a:pt x="17118293" y="1158353"/>
                  <a:pt x="17135775" y="1152525"/>
                </a:cubicBezTo>
                <a:lnTo>
                  <a:pt x="17142919" y="1150143"/>
                </a:lnTo>
                <a:lnTo>
                  <a:pt x="17150063" y="1147762"/>
                </a:lnTo>
                <a:cubicBezTo>
                  <a:pt x="17152443" y="1146175"/>
                  <a:pt x="17154431" y="1143694"/>
                  <a:pt x="17157207" y="1143002"/>
                </a:cubicBezTo>
                <a:cubicBezTo>
                  <a:pt x="17164181" y="1141257"/>
                  <a:pt x="17171467" y="1141096"/>
                  <a:pt x="17178639" y="1140618"/>
                </a:cubicBezTo>
                <a:cubicBezTo>
                  <a:pt x="17195291" y="1139509"/>
                  <a:pt x="17211975" y="1139032"/>
                  <a:pt x="17228643" y="1138238"/>
                </a:cubicBezTo>
                <a:cubicBezTo>
                  <a:pt x="17257791" y="1132409"/>
                  <a:pt x="17227547" y="1138970"/>
                  <a:pt x="17247695" y="1133475"/>
                </a:cubicBezTo>
                <a:cubicBezTo>
                  <a:pt x="17254011" y="1131752"/>
                  <a:pt x="17260535" y="1130783"/>
                  <a:pt x="17266743" y="1128712"/>
                </a:cubicBezTo>
                <a:cubicBezTo>
                  <a:pt x="17271507" y="1127124"/>
                  <a:pt x="17276855" y="1126734"/>
                  <a:pt x="17281031" y="1123949"/>
                </a:cubicBezTo>
                <a:cubicBezTo>
                  <a:pt x="17283413" y="1122362"/>
                  <a:pt x="17285563" y="1120350"/>
                  <a:pt x="17288175" y="1119187"/>
                </a:cubicBezTo>
                <a:cubicBezTo>
                  <a:pt x="17292763" y="1117149"/>
                  <a:pt x="17297703" y="1116013"/>
                  <a:pt x="17302463" y="1114425"/>
                </a:cubicBezTo>
                <a:cubicBezTo>
                  <a:pt x="17304843" y="1113630"/>
                  <a:pt x="17307363" y="1113165"/>
                  <a:pt x="17309607" y="1112044"/>
                </a:cubicBezTo>
                <a:cubicBezTo>
                  <a:pt x="17315711" y="1108994"/>
                  <a:pt x="17319775" y="1106401"/>
                  <a:pt x="17326275" y="1104900"/>
                </a:cubicBezTo>
                <a:cubicBezTo>
                  <a:pt x="17334255" y="1103058"/>
                  <a:pt x="17349935" y="1100660"/>
                  <a:pt x="17359615" y="1097756"/>
                </a:cubicBezTo>
                <a:cubicBezTo>
                  <a:pt x="17364423" y="1096313"/>
                  <a:pt x="17373903" y="1092993"/>
                  <a:pt x="17373903" y="1092993"/>
                </a:cubicBezTo>
                <a:cubicBezTo>
                  <a:pt x="17394365" y="1079350"/>
                  <a:pt x="17368477" y="1095706"/>
                  <a:pt x="17388187" y="1085850"/>
                </a:cubicBezTo>
                <a:cubicBezTo>
                  <a:pt x="17390747" y="1084569"/>
                  <a:pt x="17392719" y="1082249"/>
                  <a:pt x="17395331" y="1081088"/>
                </a:cubicBezTo>
                <a:cubicBezTo>
                  <a:pt x="17399919" y="1079049"/>
                  <a:pt x="17404859" y="1077913"/>
                  <a:pt x="17409619" y="1076325"/>
                </a:cubicBezTo>
                <a:lnTo>
                  <a:pt x="17416763" y="1073943"/>
                </a:lnTo>
                <a:close/>
                <a:moveTo>
                  <a:pt x="8472533" y="925512"/>
                </a:moveTo>
                <a:cubicBezTo>
                  <a:pt x="8494755" y="932921"/>
                  <a:pt x="8489463" y="925512"/>
                  <a:pt x="8494755" y="941387"/>
                </a:cubicBezTo>
                <a:cubicBezTo>
                  <a:pt x="8494551" y="942217"/>
                  <a:pt x="8490063" y="961542"/>
                  <a:pt x="8488407" y="963613"/>
                </a:cubicBezTo>
                <a:cubicBezTo>
                  <a:pt x="8485855" y="966806"/>
                  <a:pt x="8469887" y="974196"/>
                  <a:pt x="8466183" y="976312"/>
                </a:cubicBezTo>
                <a:cubicBezTo>
                  <a:pt x="8460891" y="968904"/>
                  <a:pt x="8452984" y="962789"/>
                  <a:pt x="8450309" y="954087"/>
                </a:cubicBezTo>
                <a:cubicBezTo>
                  <a:pt x="8445845" y="939590"/>
                  <a:pt x="8453023" y="933679"/>
                  <a:pt x="8463007" y="928687"/>
                </a:cubicBezTo>
                <a:cubicBezTo>
                  <a:pt x="8466000" y="927190"/>
                  <a:pt x="8469356" y="926570"/>
                  <a:pt x="8472533" y="925512"/>
                </a:cubicBezTo>
                <a:close/>
                <a:moveTo>
                  <a:pt x="30191895" y="923924"/>
                </a:moveTo>
                <a:cubicBezTo>
                  <a:pt x="30193163" y="924242"/>
                  <a:pt x="30206519" y="927324"/>
                  <a:pt x="30208563" y="928687"/>
                </a:cubicBezTo>
                <a:cubicBezTo>
                  <a:pt x="30211367" y="930556"/>
                  <a:pt x="30213123" y="933675"/>
                  <a:pt x="30215707" y="935832"/>
                </a:cubicBezTo>
                <a:cubicBezTo>
                  <a:pt x="30217907" y="937663"/>
                  <a:pt x="30220471" y="939006"/>
                  <a:pt x="30222851" y="940594"/>
                </a:cubicBezTo>
                <a:cubicBezTo>
                  <a:pt x="30227387" y="954202"/>
                  <a:pt x="30221491" y="942862"/>
                  <a:pt x="30232379" y="950120"/>
                </a:cubicBezTo>
                <a:cubicBezTo>
                  <a:pt x="30235179" y="951986"/>
                  <a:pt x="30236575" y="955628"/>
                  <a:pt x="30239519" y="957262"/>
                </a:cubicBezTo>
                <a:cubicBezTo>
                  <a:pt x="30243907" y="959700"/>
                  <a:pt x="30248887" y="961040"/>
                  <a:pt x="30253807" y="962025"/>
                </a:cubicBezTo>
                <a:cubicBezTo>
                  <a:pt x="30272763" y="965816"/>
                  <a:pt x="30261691" y="963959"/>
                  <a:pt x="30287147" y="966789"/>
                </a:cubicBezTo>
                <a:cubicBezTo>
                  <a:pt x="30293495" y="968375"/>
                  <a:pt x="30299739" y="970474"/>
                  <a:pt x="30306195" y="971550"/>
                </a:cubicBezTo>
                <a:cubicBezTo>
                  <a:pt x="30310959" y="972344"/>
                  <a:pt x="30315799" y="972761"/>
                  <a:pt x="30320483" y="973933"/>
                </a:cubicBezTo>
                <a:cubicBezTo>
                  <a:pt x="30325355" y="975151"/>
                  <a:pt x="30330007" y="977106"/>
                  <a:pt x="30334771" y="978695"/>
                </a:cubicBezTo>
                <a:lnTo>
                  <a:pt x="30356203" y="985837"/>
                </a:lnTo>
                <a:lnTo>
                  <a:pt x="30363347" y="988218"/>
                </a:lnTo>
                <a:cubicBezTo>
                  <a:pt x="30368107" y="991394"/>
                  <a:pt x="30373587" y="993695"/>
                  <a:pt x="30377635" y="997743"/>
                </a:cubicBezTo>
                <a:cubicBezTo>
                  <a:pt x="30382395" y="1002506"/>
                  <a:pt x="30386315" y="1008296"/>
                  <a:pt x="30391919" y="1012033"/>
                </a:cubicBezTo>
                <a:lnTo>
                  <a:pt x="30420495" y="1031082"/>
                </a:lnTo>
                <a:cubicBezTo>
                  <a:pt x="30420511" y="1031094"/>
                  <a:pt x="30434767" y="1040594"/>
                  <a:pt x="30434783" y="1040608"/>
                </a:cubicBezTo>
                <a:lnTo>
                  <a:pt x="30444307" y="1047750"/>
                </a:lnTo>
                <a:cubicBezTo>
                  <a:pt x="30445895" y="1050130"/>
                  <a:pt x="30447239" y="1052695"/>
                  <a:pt x="30449071" y="1054893"/>
                </a:cubicBezTo>
                <a:cubicBezTo>
                  <a:pt x="30451227" y="1057480"/>
                  <a:pt x="30454347" y="1059235"/>
                  <a:pt x="30456215" y="1062038"/>
                </a:cubicBezTo>
                <a:cubicBezTo>
                  <a:pt x="30463471" y="1072924"/>
                  <a:pt x="30452131" y="1067027"/>
                  <a:pt x="30465739" y="1071563"/>
                </a:cubicBezTo>
                <a:cubicBezTo>
                  <a:pt x="30467619" y="1077197"/>
                  <a:pt x="30470503" y="1084869"/>
                  <a:pt x="30470503" y="1090613"/>
                </a:cubicBezTo>
                <a:cubicBezTo>
                  <a:pt x="30470503" y="1096225"/>
                  <a:pt x="30471135" y="1102547"/>
                  <a:pt x="30468119" y="1107282"/>
                </a:cubicBezTo>
                <a:cubicBezTo>
                  <a:pt x="30462111" y="1116723"/>
                  <a:pt x="30451211" y="1117331"/>
                  <a:pt x="30441927" y="1119187"/>
                </a:cubicBezTo>
                <a:cubicBezTo>
                  <a:pt x="30431607" y="1118393"/>
                  <a:pt x="30421195" y="1118420"/>
                  <a:pt x="30410971" y="1116807"/>
                </a:cubicBezTo>
                <a:cubicBezTo>
                  <a:pt x="30406011" y="1116025"/>
                  <a:pt x="30401447" y="1113631"/>
                  <a:pt x="30396683" y="1112044"/>
                </a:cubicBezTo>
                <a:lnTo>
                  <a:pt x="30389539" y="1109663"/>
                </a:lnTo>
                <a:cubicBezTo>
                  <a:pt x="30387159" y="1107282"/>
                  <a:pt x="30384551" y="1105105"/>
                  <a:pt x="30382395" y="1102519"/>
                </a:cubicBezTo>
                <a:cubicBezTo>
                  <a:pt x="30380563" y="1100320"/>
                  <a:pt x="30379867" y="1097162"/>
                  <a:pt x="30377635" y="1095374"/>
                </a:cubicBezTo>
                <a:cubicBezTo>
                  <a:pt x="30375675" y="1093806"/>
                  <a:pt x="30372871" y="1093788"/>
                  <a:pt x="30370491" y="1092993"/>
                </a:cubicBezTo>
                <a:cubicBezTo>
                  <a:pt x="30366579" y="1081265"/>
                  <a:pt x="30370907" y="1089373"/>
                  <a:pt x="30360963" y="1081088"/>
                </a:cubicBezTo>
                <a:cubicBezTo>
                  <a:pt x="30358379" y="1078931"/>
                  <a:pt x="30356407" y="1076099"/>
                  <a:pt x="30353819" y="1073943"/>
                </a:cubicBezTo>
                <a:cubicBezTo>
                  <a:pt x="30351623" y="1072112"/>
                  <a:pt x="30349235" y="1070461"/>
                  <a:pt x="30346679" y="1069181"/>
                </a:cubicBezTo>
                <a:cubicBezTo>
                  <a:pt x="30338091" y="1064889"/>
                  <a:pt x="30322559" y="1065102"/>
                  <a:pt x="30315719" y="1064419"/>
                </a:cubicBezTo>
                <a:cubicBezTo>
                  <a:pt x="30282383" y="1065213"/>
                  <a:pt x="30249011" y="1065076"/>
                  <a:pt x="30215707" y="1066801"/>
                </a:cubicBezTo>
                <a:cubicBezTo>
                  <a:pt x="30202927" y="1067462"/>
                  <a:pt x="30177607" y="1071563"/>
                  <a:pt x="30177607" y="1071563"/>
                </a:cubicBezTo>
                <a:cubicBezTo>
                  <a:pt x="30137127" y="1070768"/>
                  <a:pt x="30096543" y="1072172"/>
                  <a:pt x="30056163" y="1069181"/>
                </a:cubicBezTo>
                <a:cubicBezTo>
                  <a:pt x="30052807" y="1068932"/>
                  <a:pt x="30051087" y="1064696"/>
                  <a:pt x="30049019" y="1062038"/>
                </a:cubicBezTo>
                <a:cubicBezTo>
                  <a:pt x="30045507" y="1057519"/>
                  <a:pt x="30039495" y="1047750"/>
                  <a:pt x="30039495" y="1047750"/>
                </a:cubicBezTo>
                <a:cubicBezTo>
                  <a:pt x="30038703" y="1045370"/>
                  <a:pt x="30037427" y="1043096"/>
                  <a:pt x="30037115" y="1040608"/>
                </a:cubicBezTo>
                <a:cubicBezTo>
                  <a:pt x="30035831" y="1030337"/>
                  <a:pt x="30037243" y="1019689"/>
                  <a:pt x="30034735" y="1009649"/>
                </a:cubicBezTo>
                <a:cubicBezTo>
                  <a:pt x="30033819" y="1005986"/>
                  <a:pt x="30023379" y="999698"/>
                  <a:pt x="30020447" y="997743"/>
                </a:cubicBezTo>
                <a:cubicBezTo>
                  <a:pt x="30015683" y="998537"/>
                  <a:pt x="30010871" y="999077"/>
                  <a:pt x="30006159" y="1000125"/>
                </a:cubicBezTo>
                <a:cubicBezTo>
                  <a:pt x="29995303" y="1002536"/>
                  <a:pt x="30001267" y="1004029"/>
                  <a:pt x="29987107" y="1004888"/>
                </a:cubicBezTo>
                <a:cubicBezTo>
                  <a:pt x="29964911" y="1006234"/>
                  <a:pt x="29942659" y="1006475"/>
                  <a:pt x="29920435" y="1007269"/>
                </a:cubicBezTo>
                <a:cubicBezTo>
                  <a:pt x="29912483" y="1009920"/>
                  <a:pt x="29912727" y="1010039"/>
                  <a:pt x="29903763" y="1012033"/>
                </a:cubicBezTo>
                <a:cubicBezTo>
                  <a:pt x="29899815" y="1012910"/>
                  <a:pt x="29895783" y="1013432"/>
                  <a:pt x="29891859" y="1014412"/>
                </a:cubicBezTo>
                <a:cubicBezTo>
                  <a:pt x="29889423" y="1015021"/>
                  <a:pt x="29887207" y="1016502"/>
                  <a:pt x="29884715" y="1016793"/>
                </a:cubicBezTo>
                <a:cubicBezTo>
                  <a:pt x="29863995" y="1019232"/>
                  <a:pt x="29864871" y="1014811"/>
                  <a:pt x="29860903" y="1014412"/>
                </a:cubicBezTo>
                <a:cubicBezTo>
                  <a:pt x="29841127" y="1016609"/>
                  <a:pt x="29833983" y="1018850"/>
                  <a:pt x="29813279" y="1014412"/>
                </a:cubicBezTo>
                <a:cubicBezTo>
                  <a:pt x="29808503" y="1013392"/>
                  <a:pt x="29802071" y="1005074"/>
                  <a:pt x="29798991" y="1002506"/>
                </a:cubicBezTo>
                <a:cubicBezTo>
                  <a:pt x="29796791" y="1000677"/>
                  <a:pt x="29794227" y="999332"/>
                  <a:pt x="29791847" y="997743"/>
                </a:cubicBezTo>
                <a:cubicBezTo>
                  <a:pt x="29792639" y="985837"/>
                  <a:pt x="29790103" y="973224"/>
                  <a:pt x="29794227" y="962025"/>
                </a:cubicBezTo>
                <a:cubicBezTo>
                  <a:pt x="29796207" y="956654"/>
                  <a:pt x="29808515" y="952499"/>
                  <a:pt x="29808515" y="952499"/>
                </a:cubicBezTo>
                <a:cubicBezTo>
                  <a:pt x="29840831" y="953697"/>
                  <a:pt x="29873811" y="954184"/>
                  <a:pt x="29906147" y="957262"/>
                </a:cubicBezTo>
                <a:cubicBezTo>
                  <a:pt x="29911731" y="957794"/>
                  <a:pt x="29917259" y="958849"/>
                  <a:pt x="29922815" y="959643"/>
                </a:cubicBezTo>
                <a:cubicBezTo>
                  <a:pt x="29945835" y="958849"/>
                  <a:pt x="29968875" y="958576"/>
                  <a:pt x="29991871" y="957262"/>
                </a:cubicBezTo>
                <a:cubicBezTo>
                  <a:pt x="29996691" y="956988"/>
                  <a:pt x="30001379" y="955564"/>
                  <a:pt x="30006159" y="954881"/>
                </a:cubicBezTo>
                <a:cubicBezTo>
                  <a:pt x="30012495" y="953977"/>
                  <a:pt x="30018815" y="952793"/>
                  <a:pt x="30025207" y="952499"/>
                </a:cubicBezTo>
                <a:cubicBezTo>
                  <a:pt x="30053767" y="951202"/>
                  <a:pt x="30082359" y="950912"/>
                  <a:pt x="30110935" y="950120"/>
                </a:cubicBezTo>
                <a:cubicBezTo>
                  <a:pt x="30136179" y="943807"/>
                  <a:pt x="30098607" y="952793"/>
                  <a:pt x="30139507" y="945356"/>
                </a:cubicBezTo>
                <a:cubicBezTo>
                  <a:pt x="30141979" y="944908"/>
                  <a:pt x="30144239" y="943667"/>
                  <a:pt x="30146651" y="942975"/>
                </a:cubicBezTo>
                <a:cubicBezTo>
                  <a:pt x="30167599" y="936988"/>
                  <a:pt x="30146179" y="943926"/>
                  <a:pt x="30163319" y="938214"/>
                </a:cubicBezTo>
                <a:cubicBezTo>
                  <a:pt x="30168083" y="935038"/>
                  <a:pt x="30172179" y="930497"/>
                  <a:pt x="30177607" y="928687"/>
                </a:cubicBezTo>
                <a:close/>
                <a:moveTo>
                  <a:pt x="30494315" y="909637"/>
                </a:moveTo>
                <a:cubicBezTo>
                  <a:pt x="30516539" y="910431"/>
                  <a:pt x="30538835" y="910064"/>
                  <a:pt x="30560991" y="912018"/>
                </a:cubicBezTo>
                <a:cubicBezTo>
                  <a:pt x="30565991" y="912461"/>
                  <a:pt x="30570407" y="915566"/>
                  <a:pt x="30575279" y="916781"/>
                </a:cubicBezTo>
                <a:lnTo>
                  <a:pt x="30584803" y="919162"/>
                </a:lnTo>
                <a:cubicBezTo>
                  <a:pt x="30605267" y="932805"/>
                  <a:pt x="30579379" y="916451"/>
                  <a:pt x="30599091" y="926307"/>
                </a:cubicBezTo>
                <a:cubicBezTo>
                  <a:pt x="30601651" y="927586"/>
                  <a:pt x="30603619" y="929906"/>
                  <a:pt x="30606235" y="931068"/>
                </a:cubicBezTo>
                <a:cubicBezTo>
                  <a:pt x="30610819" y="933108"/>
                  <a:pt x="30616343" y="933046"/>
                  <a:pt x="30620519" y="935832"/>
                </a:cubicBezTo>
                <a:cubicBezTo>
                  <a:pt x="30625283" y="939006"/>
                  <a:pt x="30629379" y="943546"/>
                  <a:pt x="30634807" y="945356"/>
                </a:cubicBezTo>
                <a:lnTo>
                  <a:pt x="30649095" y="950120"/>
                </a:lnTo>
                <a:cubicBezTo>
                  <a:pt x="30669559" y="963762"/>
                  <a:pt x="30643675" y="947408"/>
                  <a:pt x="30663383" y="957262"/>
                </a:cubicBezTo>
                <a:cubicBezTo>
                  <a:pt x="30681859" y="966498"/>
                  <a:pt x="30659707" y="958417"/>
                  <a:pt x="30677671" y="964407"/>
                </a:cubicBezTo>
                <a:cubicBezTo>
                  <a:pt x="30689575" y="963613"/>
                  <a:pt x="30701619" y="963987"/>
                  <a:pt x="30713391" y="962025"/>
                </a:cubicBezTo>
                <a:cubicBezTo>
                  <a:pt x="30735095" y="958407"/>
                  <a:pt x="30704219" y="953186"/>
                  <a:pt x="30730059" y="959643"/>
                </a:cubicBezTo>
                <a:cubicBezTo>
                  <a:pt x="30741379" y="967191"/>
                  <a:pt x="30736299" y="961691"/>
                  <a:pt x="30741963" y="978695"/>
                </a:cubicBezTo>
                <a:lnTo>
                  <a:pt x="30744347" y="985837"/>
                </a:lnTo>
                <a:cubicBezTo>
                  <a:pt x="30743551" y="997743"/>
                  <a:pt x="30743215" y="1009691"/>
                  <a:pt x="30741963" y="1021556"/>
                </a:cubicBezTo>
                <a:cubicBezTo>
                  <a:pt x="30741155" y="1029259"/>
                  <a:pt x="30736223" y="1041259"/>
                  <a:pt x="30730059" y="1045370"/>
                </a:cubicBezTo>
                <a:cubicBezTo>
                  <a:pt x="30727679" y="1046956"/>
                  <a:pt x="30725115" y="1048300"/>
                  <a:pt x="30722915" y="1050131"/>
                </a:cubicBezTo>
                <a:cubicBezTo>
                  <a:pt x="30720327" y="1052287"/>
                  <a:pt x="30718571" y="1055408"/>
                  <a:pt x="30715771" y="1057274"/>
                </a:cubicBezTo>
                <a:cubicBezTo>
                  <a:pt x="30713683" y="1058667"/>
                  <a:pt x="30710935" y="1058667"/>
                  <a:pt x="30708627" y="1059656"/>
                </a:cubicBezTo>
                <a:cubicBezTo>
                  <a:pt x="30688047" y="1068477"/>
                  <a:pt x="30708699" y="1061219"/>
                  <a:pt x="30691959" y="1066801"/>
                </a:cubicBezTo>
                <a:cubicBezTo>
                  <a:pt x="30682435" y="1066007"/>
                  <a:pt x="30672875" y="1065536"/>
                  <a:pt x="30663383" y="1064419"/>
                </a:cubicBezTo>
                <a:cubicBezTo>
                  <a:pt x="30657675" y="1063746"/>
                  <a:pt x="30647799" y="1061118"/>
                  <a:pt x="30641951" y="1059656"/>
                </a:cubicBezTo>
                <a:cubicBezTo>
                  <a:pt x="30637191" y="1056481"/>
                  <a:pt x="30631711" y="1054178"/>
                  <a:pt x="30627663" y="1050131"/>
                </a:cubicBezTo>
                <a:cubicBezTo>
                  <a:pt x="30618495" y="1040963"/>
                  <a:pt x="30623323" y="1044857"/>
                  <a:pt x="30613379" y="1038224"/>
                </a:cubicBezTo>
                <a:cubicBezTo>
                  <a:pt x="30604643" y="1025127"/>
                  <a:pt x="30613379" y="1036243"/>
                  <a:pt x="30601471" y="1026318"/>
                </a:cubicBezTo>
                <a:cubicBezTo>
                  <a:pt x="30598883" y="1024162"/>
                  <a:pt x="30597271" y="1020810"/>
                  <a:pt x="30594327" y="1019174"/>
                </a:cubicBezTo>
                <a:cubicBezTo>
                  <a:pt x="30580483" y="1011484"/>
                  <a:pt x="30582595" y="1016866"/>
                  <a:pt x="30570515" y="1012033"/>
                </a:cubicBezTo>
                <a:cubicBezTo>
                  <a:pt x="30569471" y="1011614"/>
                  <a:pt x="30560591" y="1002109"/>
                  <a:pt x="30558607" y="1000125"/>
                </a:cubicBezTo>
                <a:cubicBezTo>
                  <a:pt x="30552259" y="996949"/>
                  <a:pt x="30546023" y="993538"/>
                  <a:pt x="30539559" y="990601"/>
                </a:cubicBezTo>
                <a:cubicBezTo>
                  <a:pt x="30525707" y="984305"/>
                  <a:pt x="30501975" y="986429"/>
                  <a:pt x="30491935" y="985837"/>
                </a:cubicBezTo>
                <a:cubicBezTo>
                  <a:pt x="30478287" y="965369"/>
                  <a:pt x="30494647" y="991263"/>
                  <a:pt x="30484791" y="971550"/>
                </a:cubicBezTo>
                <a:cubicBezTo>
                  <a:pt x="30483511" y="968989"/>
                  <a:pt x="30481191" y="967022"/>
                  <a:pt x="30480027" y="964407"/>
                </a:cubicBezTo>
                <a:cubicBezTo>
                  <a:pt x="30477987" y="959819"/>
                  <a:pt x="30475263" y="950120"/>
                  <a:pt x="30475263" y="950120"/>
                </a:cubicBezTo>
                <a:cubicBezTo>
                  <a:pt x="30476059" y="939802"/>
                  <a:pt x="30475739" y="929335"/>
                  <a:pt x="30477647" y="919162"/>
                </a:cubicBezTo>
                <a:cubicBezTo>
                  <a:pt x="30478171" y="916349"/>
                  <a:pt x="30479923" y="913439"/>
                  <a:pt x="30482407" y="912018"/>
                </a:cubicBezTo>
                <a:cubicBezTo>
                  <a:pt x="30485923" y="910010"/>
                  <a:pt x="30490347" y="910431"/>
                  <a:pt x="30494315" y="909637"/>
                </a:cubicBezTo>
                <a:close/>
                <a:moveTo>
                  <a:pt x="15064092" y="877887"/>
                </a:moveTo>
                <a:cubicBezTo>
                  <a:pt x="15083518" y="936169"/>
                  <a:pt x="15078126" y="902668"/>
                  <a:pt x="15070444" y="979489"/>
                </a:cubicBezTo>
                <a:cubicBezTo>
                  <a:pt x="15025565" y="970512"/>
                  <a:pt x="15048930" y="976550"/>
                  <a:pt x="15000592" y="960438"/>
                </a:cubicBezTo>
                <a:cubicBezTo>
                  <a:pt x="14994243" y="958320"/>
                  <a:pt x="14988210" y="954694"/>
                  <a:pt x="14981544" y="954087"/>
                </a:cubicBezTo>
                <a:cubicBezTo>
                  <a:pt x="14908712" y="947466"/>
                  <a:pt x="14895162" y="964269"/>
                  <a:pt x="14898995" y="935038"/>
                </a:cubicBezTo>
                <a:lnTo>
                  <a:pt x="14949794" y="915988"/>
                </a:lnTo>
                <a:cubicBezTo>
                  <a:pt x="14956081" y="913700"/>
                  <a:pt x="14962151" y="909637"/>
                  <a:pt x="14968844" y="909637"/>
                </a:cubicBezTo>
                <a:cubicBezTo>
                  <a:pt x="14975535" y="909637"/>
                  <a:pt x="14981544" y="913870"/>
                  <a:pt x="14987891" y="915988"/>
                </a:cubicBezTo>
                <a:cubicBezTo>
                  <a:pt x="14994243" y="913870"/>
                  <a:pt x="15001091" y="912889"/>
                  <a:pt x="15006944" y="909637"/>
                </a:cubicBezTo>
                <a:cubicBezTo>
                  <a:pt x="15072448" y="873246"/>
                  <a:pt x="15020989" y="892255"/>
                  <a:pt x="15064092" y="877887"/>
                </a:cubicBezTo>
                <a:close/>
                <a:moveTo>
                  <a:pt x="13841759" y="831323"/>
                </a:moveTo>
                <a:cubicBezTo>
                  <a:pt x="13845100" y="831229"/>
                  <a:pt x="13849925" y="831318"/>
                  <a:pt x="13856653" y="831652"/>
                </a:cubicBezTo>
                <a:lnTo>
                  <a:pt x="13860436" y="831908"/>
                </a:lnTo>
                <a:lnTo>
                  <a:pt x="13851246" y="839787"/>
                </a:lnTo>
                <a:cubicBezTo>
                  <a:pt x="13855211" y="838994"/>
                  <a:pt x="13821733" y="831872"/>
                  <a:pt x="13841759" y="831323"/>
                </a:cubicBezTo>
                <a:close/>
                <a:moveTo>
                  <a:pt x="11704949" y="782638"/>
                </a:moveTo>
                <a:cubicBezTo>
                  <a:pt x="11722788" y="785612"/>
                  <a:pt x="11738813" y="795337"/>
                  <a:pt x="11755748" y="801687"/>
                </a:cubicBezTo>
                <a:cubicBezTo>
                  <a:pt x="11753629" y="802746"/>
                  <a:pt x="11739108" y="805413"/>
                  <a:pt x="11743047" y="808037"/>
                </a:cubicBezTo>
                <a:cubicBezTo>
                  <a:pt x="11761249" y="820171"/>
                  <a:pt x="11742350" y="837658"/>
                  <a:pt x="11736699" y="846137"/>
                </a:cubicBezTo>
                <a:lnTo>
                  <a:pt x="11717645" y="852487"/>
                </a:lnTo>
                <a:lnTo>
                  <a:pt x="11698597" y="858840"/>
                </a:lnTo>
                <a:cubicBezTo>
                  <a:pt x="11674299" y="866936"/>
                  <a:pt x="11659091" y="873089"/>
                  <a:pt x="11635096" y="877887"/>
                </a:cubicBezTo>
                <a:cubicBezTo>
                  <a:pt x="11622471" y="880414"/>
                  <a:pt x="11609698" y="882120"/>
                  <a:pt x="11596999" y="884237"/>
                </a:cubicBezTo>
                <a:cubicBezTo>
                  <a:pt x="11596999" y="884237"/>
                  <a:pt x="11571129" y="876976"/>
                  <a:pt x="11558898" y="871538"/>
                </a:cubicBezTo>
                <a:cubicBezTo>
                  <a:pt x="11551922" y="868437"/>
                  <a:pt x="11544613" y="864798"/>
                  <a:pt x="11539849" y="858840"/>
                </a:cubicBezTo>
                <a:cubicBezTo>
                  <a:pt x="11523511" y="838416"/>
                  <a:pt x="11538356" y="834930"/>
                  <a:pt x="11552548" y="820737"/>
                </a:cubicBezTo>
                <a:lnTo>
                  <a:pt x="11571597" y="814389"/>
                </a:lnTo>
                <a:cubicBezTo>
                  <a:pt x="11584297" y="810155"/>
                  <a:pt x="11596712" y="804934"/>
                  <a:pt x="11609698" y="801687"/>
                </a:cubicBezTo>
                <a:cubicBezTo>
                  <a:pt x="11622189" y="798564"/>
                  <a:pt x="11635129" y="797640"/>
                  <a:pt x="11647799" y="795337"/>
                </a:cubicBezTo>
                <a:cubicBezTo>
                  <a:pt x="11658418" y="793406"/>
                  <a:pt x="11669009" y="791329"/>
                  <a:pt x="11679549" y="788988"/>
                </a:cubicBezTo>
                <a:cubicBezTo>
                  <a:pt x="11688067" y="787094"/>
                  <a:pt x="11696339" y="781202"/>
                  <a:pt x="11704949" y="782638"/>
                </a:cubicBezTo>
                <a:close/>
                <a:moveTo>
                  <a:pt x="14022696" y="750887"/>
                </a:moveTo>
                <a:lnTo>
                  <a:pt x="14060795" y="763587"/>
                </a:lnTo>
                <a:lnTo>
                  <a:pt x="14079845" y="769937"/>
                </a:lnTo>
                <a:cubicBezTo>
                  <a:pt x="14081981" y="773145"/>
                  <a:pt x="14102652" y="800527"/>
                  <a:pt x="14098893" y="808037"/>
                </a:cubicBezTo>
                <a:cubicBezTo>
                  <a:pt x="14095903" y="814026"/>
                  <a:pt x="14085833" y="811395"/>
                  <a:pt x="14079845" y="814389"/>
                </a:cubicBezTo>
                <a:cubicBezTo>
                  <a:pt x="14073019" y="817801"/>
                  <a:pt x="14067767" y="823987"/>
                  <a:pt x="14060795" y="827088"/>
                </a:cubicBezTo>
                <a:cubicBezTo>
                  <a:pt x="14048559" y="832525"/>
                  <a:pt x="14022696" y="839787"/>
                  <a:pt x="14022696" y="839787"/>
                </a:cubicBezTo>
                <a:cubicBezTo>
                  <a:pt x="13976126" y="837671"/>
                  <a:pt x="13929459" y="837154"/>
                  <a:pt x="13882993" y="833437"/>
                </a:cubicBezTo>
                <a:lnTo>
                  <a:pt x="13860436" y="831908"/>
                </a:lnTo>
                <a:lnTo>
                  <a:pt x="13895693" y="801687"/>
                </a:lnTo>
                <a:cubicBezTo>
                  <a:pt x="13901089" y="796291"/>
                  <a:pt x="13901923" y="786683"/>
                  <a:pt x="13908396" y="782638"/>
                </a:cubicBezTo>
                <a:cubicBezTo>
                  <a:pt x="13924799" y="772385"/>
                  <a:pt x="13959111" y="767839"/>
                  <a:pt x="13978245" y="763587"/>
                </a:cubicBezTo>
                <a:cubicBezTo>
                  <a:pt x="14002163" y="758271"/>
                  <a:pt x="14001479" y="757958"/>
                  <a:pt x="14022696" y="750887"/>
                </a:cubicBezTo>
                <a:close/>
                <a:moveTo>
                  <a:pt x="13802392" y="717839"/>
                </a:moveTo>
                <a:cubicBezTo>
                  <a:pt x="13825649" y="719921"/>
                  <a:pt x="13838728" y="729844"/>
                  <a:pt x="13870293" y="750887"/>
                </a:cubicBezTo>
                <a:cubicBezTo>
                  <a:pt x="13864649" y="767820"/>
                  <a:pt x="13867472" y="776288"/>
                  <a:pt x="13844893" y="776288"/>
                </a:cubicBezTo>
                <a:cubicBezTo>
                  <a:pt x="13657854" y="776288"/>
                  <a:pt x="13664979" y="770995"/>
                  <a:pt x="13628996" y="769937"/>
                </a:cubicBezTo>
                <a:cubicBezTo>
                  <a:pt x="13643812" y="757238"/>
                  <a:pt x="13654124" y="734599"/>
                  <a:pt x="13673444" y="731837"/>
                </a:cubicBezTo>
                <a:cubicBezTo>
                  <a:pt x="13745706" y="721514"/>
                  <a:pt x="13779138" y="715756"/>
                  <a:pt x="13802392" y="717839"/>
                </a:cubicBezTo>
                <a:close/>
                <a:moveTo>
                  <a:pt x="30408591" y="509588"/>
                </a:moveTo>
                <a:lnTo>
                  <a:pt x="30458595" y="511969"/>
                </a:lnTo>
                <a:cubicBezTo>
                  <a:pt x="30465767" y="512447"/>
                  <a:pt x="30472903" y="513399"/>
                  <a:pt x="30480027" y="514352"/>
                </a:cubicBezTo>
                <a:cubicBezTo>
                  <a:pt x="30484815" y="514987"/>
                  <a:pt x="30489487" y="516635"/>
                  <a:pt x="30494315" y="516733"/>
                </a:cubicBezTo>
                <a:lnTo>
                  <a:pt x="30718151" y="519115"/>
                </a:lnTo>
                <a:cubicBezTo>
                  <a:pt x="30719739" y="521494"/>
                  <a:pt x="30721635" y="523697"/>
                  <a:pt x="30722915" y="526258"/>
                </a:cubicBezTo>
                <a:cubicBezTo>
                  <a:pt x="30724035" y="528501"/>
                  <a:pt x="30725067" y="530900"/>
                  <a:pt x="30725295" y="533400"/>
                </a:cubicBezTo>
                <a:cubicBezTo>
                  <a:pt x="30726663" y="548441"/>
                  <a:pt x="30724715" y="563835"/>
                  <a:pt x="30727679" y="578643"/>
                </a:cubicBezTo>
                <a:cubicBezTo>
                  <a:pt x="30730119" y="590855"/>
                  <a:pt x="30742695" y="596595"/>
                  <a:pt x="30751491" y="602456"/>
                </a:cubicBezTo>
                <a:lnTo>
                  <a:pt x="30758635" y="607218"/>
                </a:lnTo>
                <a:cubicBezTo>
                  <a:pt x="30761015" y="608806"/>
                  <a:pt x="30763063" y="611076"/>
                  <a:pt x="30765779" y="611982"/>
                </a:cubicBezTo>
                <a:cubicBezTo>
                  <a:pt x="30799771" y="623311"/>
                  <a:pt x="30764371" y="611919"/>
                  <a:pt x="30789591" y="619125"/>
                </a:cubicBezTo>
                <a:cubicBezTo>
                  <a:pt x="30792003" y="619815"/>
                  <a:pt x="30794283" y="620961"/>
                  <a:pt x="30796735" y="621507"/>
                </a:cubicBezTo>
                <a:cubicBezTo>
                  <a:pt x="30821891" y="627098"/>
                  <a:pt x="30802075" y="620906"/>
                  <a:pt x="30818163" y="626268"/>
                </a:cubicBezTo>
                <a:cubicBezTo>
                  <a:pt x="30838007" y="625474"/>
                  <a:pt x="30857879" y="625208"/>
                  <a:pt x="30877695" y="623887"/>
                </a:cubicBezTo>
                <a:cubicBezTo>
                  <a:pt x="30892415" y="622908"/>
                  <a:pt x="30885547" y="621613"/>
                  <a:pt x="30896747" y="619125"/>
                </a:cubicBezTo>
                <a:cubicBezTo>
                  <a:pt x="30901459" y="618078"/>
                  <a:pt x="30906319" y="617790"/>
                  <a:pt x="30911035" y="616743"/>
                </a:cubicBezTo>
                <a:cubicBezTo>
                  <a:pt x="30913483" y="616199"/>
                  <a:pt x="30915763" y="615053"/>
                  <a:pt x="30918179" y="614363"/>
                </a:cubicBezTo>
                <a:cubicBezTo>
                  <a:pt x="30921323" y="613463"/>
                  <a:pt x="30924567" y="612921"/>
                  <a:pt x="30927703" y="611982"/>
                </a:cubicBezTo>
                <a:cubicBezTo>
                  <a:pt x="30932511" y="610538"/>
                  <a:pt x="30936975" y="607427"/>
                  <a:pt x="30941991" y="607218"/>
                </a:cubicBezTo>
                <a:lnTo>
                  <a:pt x="30999139" y="604838"/>
                </a:lnTo>
                <a:lnTo>
                  <a:pt x="31013427" y="602456"/>
                </a:lnTo>
                <a:cubicBezTo>
                  <a:pt x="31017411" y="601733"/>
                  <a:pt x="31021287" y="600074"/>
                  <a:pt x="31025335" y="600074"/>
                </a:cubicBezTo>
                <a:cubicBezTo>
                  <a:pt x="31043607" y="600074"/>
                  <a:pt x="31061847" y="601662"/>
                  <a:pt x="31080103" y="602456"/>
                </a:cubicBezTo>
                <a:lnTo>
                  <a:pt x="31094391" y="607218"/>
                </a:lnTo>
                <a:lnTo>
                  <a:pt x="31101535" y="609599"/>
                </a:lnTo>
                <a:cubicBezTo>
                  <a:pt x="31103915" y="611188"/>
                  <a:pt x="31106655" y="612339"/>
                  <a:pt x="31108679" y="614363"/>
                </a:cubicBezTo>
                <a:cubicBezTo>
                  <a:pt x="31110703" y="616386"/>
                  <a:pt x="31111203" y="619718"/>
                  <a:pt x="31113439" y="621507"/>
                </a:cubicBezTo>
                <a:cubicBezTo>
                  <a:pt x="31115399" y="623074"/>
                  <a:pt x="31118391" y="622670"/>
                  <a:pt x="31120583" y="623887"/>
                </a:cubicBezTo>
                <a:cubicBezTo>
                  <a:pt x="31128823" y="628467"/>
                  <a:pt x="31136031" y="633374"/>
                  <a:pt x="31142015" y="640557"/>
                </a:cubicBezTo>
                <a:cubicBezTo>
                  <a:pt x="31143847" y="642755"/>
                  <a:pt x="31145191" y="645320"/>
                  <a:pt x="31146779" y="647699"/>
                </a:cubicBezTo>
                <a:cubicBezTo>
                  <a:pt x="31152439" y="664687"/>
                  <a:pt x="31144411" y="644149"/>
                  <a:pt x="31156303" y="661987"/>
                </a:cubicBezTo>
                <a:cubicBezTo>
                  <a:pt x="31157695" y="664077"/>
                  <a:pt x="31157143" y="667151"/>
                  <a:pt x="31158683" y="669133"/>
                </a:cubicBezTo>
                <a:cubicBezTo>
                  <a:pt x="31169927" y="683589"/>
                  <a:pt x="31168379" y="681887"/>
                  <a:pt x="31180115" y="685800"/>
                </a:cubicBezTo>
                <a:cubicBezTo>
                  <a:pt x="31195195" y="685007"/>
                  <a:pt x="31210319" y="684786"/>
                  <a:pt x="31225359" y="683418"/>
                </a:cubicBezTo>
                <a:cubicBezTo>
                  <a:pt x="31230323" y="682968"/>
                  <a:pt x="31238107" y="677843"/>
                  <a:pt x="31242027" y="676274"/>
                </a:cubicBezTo>
                <a:cubicBezTo>
                  <a:pt x="31256551" y="670465"/>
                  <a:pt x="31257031" y="671409"/>
                  <a:pt x="31272983" y="669133"/>
                </a:cubicBezTo>
                <a:cubicBezTo>
                  <a:pt x="31277747" y="669925"/>
                  <a:pt x="31282859" y="669551"/>
                  <a:pt x="31287271" y="671513"/>
                </a:cubicBezTo>
                <a:cubicBezTo>
                  <a:pt x="31290347" y="672881"/>
                  <a:pt x="31291827" y="676500"/>
                  <a:pt x="31294415" y="678656"/>
                </a:cubicBezTo>
                <a:cubicBezTo>
                  <a:pt x="31296615" y="680489"/>
                  <a:pt x="31299179" y="681832"/>
                  <a:pt x="31301559" y="683418"/>
                </a:cubicBezTo>
                <a:cubicBezTo>
                  <a:pt x="31303147" y="685800"/>
                  <a:pt x="31305039" y="688002"/>
                  <a:pt x="31306319" y="690564"/>
                </a:cubicBezTo>
                <a:cubicBezTo>
                  <a:pt x="31307443" y="692808"/>
                  <a:pt x="31307311" y="695619"/>
                  <a:pt x="31308703" y="697706"/>
                </a:cubicBezTo>
                <a:cubicBezTo>
                  <a:pt x="31310571" y="700509"/>
                  <a:pt x="31313463" y="702469"/>
                  <a:pt x="31315847" y="704850"/>
                </a:cubicBezTo>
                <a:cubicBezTo>
                  <a:pt x="31316639" y="707230"/>
                  <a:pt x="31317103" y="709749"/>
                  <a:pt x="31318227" y="711993"/>
                </a:cubicBezTo>
                <a:cubicBezTo>
                  <a:pt x="31319507" y="714553"/>
                  <a:pt x="31321983" y="716458"/>
                  <a:pt x="31322991" y="719137"/>
                </a:cubicBezTo>
                <a:cubicBezTo>
                  <a:pt x="31324411" y="722929"/>
                  <a:pt x="31324575" y="727075"/>
                  <a:pt x="31325371" y="731043"/>
                </a:cubicBezTo>
                <a:cubicBezTo>
                  <a:pt x="31324955" y="734797"/>
                  <a:pt x="31323503" y="761487"/>
                  <a:pt x="31318227" y="766762"/>
                </a:cubicBezTo>
                <a:cubicBezTo>
                  <a:pt x="31313463" y="771524"/>
                  <a:pt x="31307675" y="775446"/>
                  <a:pt x="31303939" y="781049"/>
                </a:cubicBezTo>
                <a:cubicBezTo>
                  <a:pt x="31297787" y="790285"/>
                  <a:pt x="31301891" y="787290"/>
                  <a:pt x="31292035" y="790574"/>
                </a:cubicBezTo>
                <a:cubicBezTo>
                  <a:pt x="31287271" y="793749"/>
                  <a:pt x="31281791" y="796051"/>
                  <a:pt x="31277747" y="800100"/>
                </a:cubicBezTo>
                <a:cubicBezTo>
                  <a:pt x="31268827" y="809019"/>
                  <a:pt x="31273799" y="806180"/>
                  <a:pt x="31263459" y="809626"/>
                </a:cubicBezTo>
                <a:lnTo>
                  <a:pt x="31249171" y="819149"/>
                </a:lnTo>
                <a:cubicBezTo>
                  <a:pt x="31246791" y="820736"/>
                  <a:pt x="31244743" y="823007"/>
                  <a:pt x="31242027" y="823912"/>
                </a:cubicBezTo>
                <a:lnTo>
                  <a:pt x="31234883" y="826293"/>
                </a:lnTo>
                <a:cubicBezTo>
                  <a:pt x="31228735" y="830392"/>
                  <a:pt x="31217243" y="837672"/>
                  <a:pt x="31211071" y="842962"/>
                </a:cubicBezTo>
                <a:cubicBezTo>
                  <a:pt x="31208515" y="845154"/>
                  <a:pt x="31206083" y="847520"/>
                  <a:pt x="31203927" y="850106"/>
                </a:cubicBezTo>
                <a:cubicBezTo>
                  <a:pt x="31202095" y="852305"/>
                  <a:pt x="31201319" y="855365"/>
                  <a:pt x="31199163" y="857249"/>
                </a:cubicBezTo>
                <a:cubicBezTo>
                  <a:pt x="31194855" y="861018"/>
                  <a:pt x="31189639" y="863599"/>
                  <a:pt x="31184879" y="866775"/>
                </a:cubicBezTo>
                <a:cubicBezTo>
                  <a:pt x="31182495" y="868363"/>
                  <a:pt x="31179759" y="869515"/>
                  <a:pt x="31177735" y="871538"/>
                </a:cubicBezTo>
                <a:cubicBezTo>
                  <a:pt x="31175351" y="873918"/>
                  <a:pt x="31173391" y="876814"/>
                  <a:pt x="31170591" y="878681"/>
                </a:cubicBezTo>
                <a:cubicBezTo>
                  <a:pt x="31168499" y="880073"/>
                  <a:pt x="31165827" y="880270"/>
                  <a:pt x="31163447" y="881064"/>
                </a:cubicBezTo>
                <a:cubicBezTo>
                  <a:pt x="31161063" y="883443"/>
                  <a:pt x="31158891" y="886050"/>
                  <a:pt x="31156303" y="888206"/>
                </a:cubicBezTo>
                <a:cubicBezTo>
                  <a:pt x="31154103" y="890039"/>
                  <a:pt x="31151183" y="890944"/>
                  <a:pt x="31149159" y="892968"/>
                </a:cubicBezTo>
                <a:cubicBezTo>
                  <a:pt x="31133279" y="908846"/>
                  <a:pt x="31156303" y="892174"/>
                  <a:pt x="31137251" y="904874"/>
                </a:cubicBezTo>
                <a:cubicBezTo>
                  <a:pt x="31136459" y="907256"/>
                  <a:pt x="31136091" y="909825"/>
                  <a:pt x="31134871" y="912018"/>
                </a:cubicBezTo>
                <a:cubicBezTo>
                  <a:pt x="31134871" y="912020"/>
                  <a:pt x="31122967" y="929877"/>
                  <a:pt x="31120583" y="933450"/>
                </a:cubicBezTo>
                <a:cubicBezTo>
                  <a:pt x="31117619" y="937893"/>
                  <a:pt x="31113527" y="945042"/>
                  <a:pt x="31108679" y="947737"/>
                </a:cubicBezTo>
                <a:cubicBezTo>
                  <a:pt x="31104291" y="950175"/>
                  <a:pt x="31099151" y="950912"/>
                  <a:pt x="31094391" y="952499"/>
                </a:cubicBezTo>
                <a:lnTo>
                  <a:pt x="31087247" y="954881"/>
                </a:lnTo>
                <a:lnTo>
                  <a:pt x="31080103" y="957262"/>
                </a:lnTo>
                <a:cubicBezTo>
                  <a:pt x="31070579" y="956468"/>
                  <a:pt x="31060955" y="956453"/>
                  <a:pt x="31051527" y="954881"/>
                </a:cubicBezTo>
                <a:cubicBezTo>
                  <a:pt x="31046575" y="954057"/>
                  <a:pt x="31042003" y="951707"/>
                  <a:pt x="31037239" y="950120"/>
                </a:cubicBezTo>
                <a:lnTo>
                  <a:pt x="31030095" y="947737"/>
                </a:lnTo>
                <a:cubicBezTo>
                  <a:pt x="31018775" y="940190"/>
                  <a:pt x="31025667" y="943879"/>
                  <a:pt x="31008663" y="938214"/>
                </a:cubicBezTo>
                <a:cubicBezTo>
                  <a:pt x="30999435" y="935135"/>
                  <a:pt x="30993207" y="932859"/>
                  <a:pt x="30982471" y="931068"/>
                </a:cubicBezTo>
                <a:cubicBezTo>
                  <a:pt x="30977707" y="930274"/>
                  <a:pt x="30972919" y="929636"/>
                  <a:pt x="30968183" y="928687"/>
                </a:cubicBezTo>
                <a:cubicBezTo>
                  <a:pt x="30964975" y="928045"/>
                  <a:pt x="30961907" y="926713"/>
                  <a:pt x="30958659" y="926307"/>
                </a:cubicBezTo>
                <a:cubicBezTo>
                  <a:pt x="30949175" y="925121"/>
                  <a:pt x="30939607" y="924719"/>
                  <a:pt x="30930083" y="923924"/>
                </a:cubicBezTo>
                <a:cubicBezTo>
                  <a:pt x="30926907" y="923130"/>
                  <a:pt x="30923707" y="922443"/>
                  <a:pt x="30920559" y="921544"/>
                </a:cubicBezTo>
                <a:cubicBezTo>
                  <a:pt x="30918143" y="920853"/>
                  <a:pt x="30915835" y="919823"/>
                  <a:pt x="30913415" y="919162"/>
                </a:cubicBezTo>
                <a:cubicBezTo>
                  <a:pt x="30907099" y="917441"/>
                  <a:pt x="30900575" y="916470"/>
                  <a:pt x="30894363" y="914400"/>
                </a:cubicBezTo>
                <a:cubicBezTo>
                  <a:pt x="30877231" y="908688"/>
                  <a:pt x="30898635" y="915620"/>
                  <a:pt x="30877695" y="909637"/>
                </a:cubicBezTo>
                <a:cubicBezTo>
                  <a:pt x="30875283" y="908949"/>
                  <a:pt x="30872975" y="907916"/>
                  <a:pt x="30870551" y="907257"/>
                </a:cubicBezTo>
                <a:cubicBezTo>
                  <a:pt x="30864239" y="905535"/>
                  <a:pt x="30857711" y="904563"/>
                  <a:pt x="30851503" y="902494"/>
                </a:cubicBezTo>
                <a:lnTo>
                  <a:pt x="30837215" y="897732"/>
                </a:lnTo>
                <a:cubicBezTo>
                  <a:pt x="30834835" y="896143"/>
                  <a:pt x="30831859" y="895204"/>
                  <a:pt x="30830071" y="892968"/>
                </a:cubicBezTo>
                <a:cubicBezTo>
                  <a:pt x="30828503" y="891008"/>
                  <a:pt x="30828811" y="888069"/>
                  <a:pt x="30827691" y="885824"/>
                </a:cubicBezTo>
                <a:cubicBezTo>
                  <a:pt x="30818455" y="867352"/>
                  <a:pt x="30826535" y="889503"/>
                  <a:pt x="30820547" y="871538"/>
                </a:cubicBezTo>
                <a:cubicBezTo>
                  <a:pt x="30819387" y="863419"/>
                  <a:pt x="30815771" y="851319"/>
                  <a:pt x="30820547" y="842962"/>
                </a:cubicBezTo>
                <a:cubicBezTo>
                  <a:pt x="30822583" y="839398"/>
                  <a:pt x="30831287" y="836832"/>
                  <a:pt x="30834835" y="835819"/>
                </a:cubicBezTo>
                <a:cubicBezTo>
                  <a:pt x="30837979" y="834920"/>
                  <a:pt x="30841223" y="834377"/>
                  <a:pt x="30844359" y="833437"/>
                </a:cubicBezTo>
                <a:cubicBezTo>
                  <a:pt x="30849167" y="831997"/>
                  <a:pt x="30853775" y="829891"/>
                  <a:pt x="30858647" y="828674"/>
                </a:cubicBezTo>
                <a:cubicBezTo>
                  <a:pt x="30861819" y="827881"/>
                  <a:pt x="30865035" y="827234"/>
                  <a:pt x="30868171" y="826293"/>
                </a:cubicBezTo>
                <a:cubicBezTo>
                  <a:pt x="30872979" y="824852"/>
                  <a:pt x="30877467" y="822087"/>
                  <a:pt x="30882459" y="821533"/>
                </a:cubicBezTo>
                <a:lnTo>
                  <a:pt x="30925319" y="816769"/>
                </a:lnTo>
                <a:cubicBezTo>
                  <a:pt x="30928371" y="816005"/>
                  <a:pt x="30938575" y="813714"/>
                  <a:pt x="30941991" y="812006"/>
                </a:cubicBezTo>
                <a:cubicBezTo>
                  <a:pt x="30944551" y="810728"/>
                  <a:pt x="30946751" y="808832"/>
                  <a:pt x="30949135" y="807243"/>
                </a:cubicBezTo>
                <a:cubicBezTo>
                  <a:pt x="30951539" y="803637"/>
                  <a:pt x="30956279" y="797884"/>
                  <a:pt x="30956279" y="792956"/>
                </a:cubicBezTo>
                <a:cubicBezTo>
                  <a:pt x="30956279" y="783037"/>
                  <a:pt x="30954883" y="778423"/>
                  <a:pt x="30949135" y="771524"/>
                </a:cubicBezTo>
                <a:cubicBezTo>
                  <a:pt x="30946979" y="768937"/>
                  <a:pt x="30944791" y="766249"/>
                  <a:pt x="30941991" y="764381"/>
                </a:cubicBezTo>
                <a:cubicBezTo>
                  <a:pt x="30939899" y="762990"/>
                  <a:pt x="30937091" y="763123"/>
                  <a:pt x="30934847" y="762000"/>
                </a:cubicBezTo>
                <a:cubicBezTo>
                  <a:pt x="30918407" y="753778"/>
                  <a:pt x="30937999" y="759810"/>
                  <a:pt x="30918179" y="754856"/>
                </a:cubicBezTo>
                <a:cubicBezTo>
                  <a:pt x="30907859" y="755651"/>
                  <a:pt x="30897491" y="755954"/>
                  <a:pt x="30887219" y="757238"/>
                </a:cubicBezTo>
                <a:cubicBezTo>
                  <a:pt x="30884731" y="757548"/>
                  <a:pt x="30882491" y="758930"/>
                  <a:pt x="30880079" y="759619"/>
                </a:cubicBezTo>
                <a:cubicBezTo>
                  <a:pt x="30876931" y="760518"/>
                  <a:pt x="30873727" y="761205"/>
                  <a:pt x="30870551" y="762000"/>
                </a:cubicBezTo>
                <a:cubicBezTo>
                  <a:pt x="30867379" y="763587"/>
                  <a:pt x="30864291" y="765364"/>
                  <a:pt x="30861027" y="766762"/>
                </a:cubicBezTo>
                <a:cubicBezTo>
                  <a:pt x="30858719" y="767752"/>
                  <a:pt x="30856127" y="768021"/>
                  <a:pt x="30853883" y="769144"/>
                </a:cubicBezTo>
                <a:cubicBezTo>
                  <a:pt x="30851323" y="770423"/>
                  <a:pt x="30849355" y="772744"/>
                  <a:pt x="30846739" y="773907"/>
                </a:cubicBezTo>
                <a:cubicBezTo>
                  <a:pt x="30842151" y="775945"/>
                  <a:pt x="30837215" y="777081"/>
                  <a:pt x="30832451" y="778668"/>
                </a:cubicBezTo>
                <a:cubicBezTo>
                  <a:pt x="30825291" y="781057"/>
                  <a:pt x="30821607" y="782613"/>
                  <a:pt x="30813403" y="783434"/>
                </a:cubicBezTo>
                <a:cubicBezTo>
                  <a:pt x="30801527" y="784618"/>
                  <a:pt x="30789591" y="785018"/>
                  <a:pt x="30777683" y="785813"/>
                </a:cubicBezTo>
                <a:cubicBezTo>
                  <a:pt x="30743551" y="785018"/>
                  <a:pt x="30709371" y="785436"/>
                  <a:pt x="30675291" y="783434"/>
                </a:cubicBezTo>
                <a:cubicBezTo>
                  <a:pt x="30668755" y="783047"/>
                  <a:pt x="30662591" y="780256"/>
                  <a:pt x="30656239" y="778668"/>
                </a:cubicBezTo>
                <a:cubicBezTo>
                  <a:pt x="30641835" y="775067"/>
                  <a:pt x="30649835" y="777327"/>
                  <a:pt x="30632427" y="771524"/>
                </a:cubicBezTo>
                <a:lnTo>
                  <a:pt x="30618139" y="766762"/>
                </a:lnTo>
                <a:lnTo>
                  <a:pt x="30610995" y="764381"/>
                </a:lnTo>
                <a:cubicBezTo>
                  <a:pt x="30607819" y="762001"/>
                  <a:pt x="30604483" y="759822"/>
                  <a:pt x="30601471" y="757238"/>
                </a:cubicBezTo>
                <a:cubicBezTo>
                  <a:pt x="30598915" y="755045"/>
                  <a:pt x="30596915" y="752250"/>
                  <a:pt x="30594327" y="750094"/>
                </a:cubicBezTo>
                <a:cubicBezTo>
                  <a:pt x="30592127" y="748263"/>
                  <a:pt x="30589383" y="747163"/>
                  <a:pt x="30587183" y="745332"/>
                </a:cubicBezTo>
                <a:cubicBezTo>
                  <a:pt x="30584595" y="743176"/>
                  <a:pt x="30582779" y="740146"/>
                  <a:pt x="30580039" y="738188"/>
                </a:cubicBezTo>
                <a:cubicBezTo>
                  <a:pt x="30577151" y="736125"/>
                  <a:pt x="30573403" y="735490"/>
                  <a:pt x="30570515" y="733425"/>
                </a:cubicBezTo>
                <a:cubicBezTo>
                  <a:pt x="30554907" y="722278"/>
                  <a:pt x="30571551" y="729009"/>
                  <a:pt x="30556227" y="723899"/>
                </a:cubicBezTo>
                <a:cubicBezTo>
                  <a:pt x="30547535" y="697831"/>
                  <a:pt x="30561403" y="737330"/>
                  <a:pt x="30549083" y="709614"/>
                </a:cubicBezTo>
                <a:cubicBezTo>
                  <a:pt x="30544687" y="699721"/>
                  <a:pt x="30543979" y="693609"/>
                  <a:pt x="30541939" y="683418"/>
                </a:cubicBezTo>
                <a:cubicBezTo>
                  <a:pt x="30542735" y="673894"/>
                  <a:pt x="30543059" y="664318"/>
                  <a:pt x="30544319" y="654843"/>
                </a:cubicBezTo>
                <a:cubicBezTo>
                  <a:pt x="30545303" y="647487"/>
                  <a:pt x="30547243" y="646239"/>
                  <a:pt x="30553847" y="642938"/>
                </a:cubicBezTo>
                <a:cubicBezTo>
                  <a:pt x="30556091" y="641816"/>
                  <a:pt x="30558483" y="640671"/>
                  <a:pt x="30560991" y="640557"/>
                </a:cubicBezTo>
                <a:cubicBezTo>
                  <a:pt x="30593511" y="639080"/>
                  <a:pt x="30626075" y="638969"/>
                  <a:pt x="30658619" y="638174"/>
                </a:cubicBezTo>
                <a:cubicBezTo>
                  <a:pt x="30659415" y="635795"/>
                  <a:pt x="30661003" y="633541"/>
                  <a:pt x="30661003" y="631033"/>
                </a:cubicBezTo>
                <a:cubicBezTo>
                  <a:pt x="30661003" y="623054"/>
                  <a:pt x="30662987" y="613172"/>
                  <a:pt x="30663383" y="609599"/>
                </a:cubicBezTo>
                <a:cubicBezTo>
                  <a:pt x="30597431" y="594945"/>
                  <a:pt x="30660583" y="607218"/>
                  <a:pt x="30510983" y="607218"/>
                </a:cubicBezTo>
                <a:cubicBezTo>
                  <a:pt x="30483191" y="607218"/>
                  <a:pt x="30455419" y="605633"/>
                  <a:pt x="30427639" y="604838"/>
                </a:cubicBezTo>
                <a:cubicBezTo>
                  <a:pt x="30422311" y="603506"/>
                  <a:pt x="30407311" y="600014"/>
                  <a:pt x="30403827" y="597695"/>
                </a:cubicBezTo>
                <a:lnTo>
                  <a:pt x="30396683" y="592932"/>
                </a:lnTo>
                <a:cubicBezTo>
                  <a:pt x="30395095" y="590552"/>
                  <a:pt x="30394347" y="587304"/>
                  <a:pt x="30391919" y="585788"/>
                </a:cubicBezTo>
                <a:cubicBezTo>
                  <a:pt x="30387663" y="583126"/>
                  <a:pt x="30381811" y="583809"/>
                  <a:pt x="30377635" y="581024"/>
                </a:cubicBezTo>
                <a:lnTo>
                  <a:pt x="30370491" y="576262"/>
                </a:lnTo>
                <a:cubicBezTo>
                  <a:pt x="30368903" y="573884"/>
                  <a:pt x="30365879" y="571976"/>
                  <a:pt x="30365727" y="569119"/>
                </a:cubicBezTo>
                <a:cubicBezTo>
                  <a:pt x="30365123" y="557616"/>
                  <a:pt x="30361763" y="534983"/>
                  <a:pt x="30372871" y="523875"/>
                </a:cubicBezTo>
                <a:cubicBezTo>
                  <a:pt x="30378531" y="518215"/>
                  <a:pt x="30387231" y="516706"/>
                  <a:pt x="30394303" y="514352"/>
                </a:cubicBezTo>
                <a:lnTo>
                  <a:pt x="30401447" y="511969"/>
                </a:lnTo>
                <a:close/>
                <a:moveTo>
                  <a:pt x="11743045" y="484187"/>
                </a:moveTo>
                <a:cubicBezTo>
                  <a:pt x="11822989" y="484187"/>
                  <a:pt x="11757321" y="491330"/>
                  <a:pt x="11812897" y="496888"/>
                </a:cubicBezTo>
                <a:cubicBezTo>
                  <a:pt x="11867817" y="502381"/>
                  <a:pt x="11923137" y="503492"/>
                  <a:pt x="11977995" y="509588"/>
                </a:cubicBezTo>
                <a:cubicBezTo>
                  <a:pt x="12073073" y="520151"/>
                  <a:pt x="12016010" y="514874"/>
                  <a:pt x="12149445" y="522287"/>
                </a:cubicBezTo>
                <a:cubicBezTo>
                  <a:pt x="12162148" y="526520"/>
                  <a:pt x="12176409" y="527561"/>
                  <a:pt x="12187547" y="534987"/>
                </a:cubicBezTo>
                <a:lnTo>
                  <a:pt x="12225647" y="560387"/>
                </a:lnTo>
                <a:cubicBezTo>
                  <a:pt x="12231995" y="564620"/>
                  <a:pt x="12239300" y="567691"/>
                  <a:pt x="12244697" y="573087"/>
                </a:cubicBezTo>
                <a:lnTo>
                  <a:pt x="12263745" y="592139"/>
                </a:lnTo>
                <a:cubicBezTo>
                  <a:pt x="12269389" y="609070"/>
                  <a:pt x="12279267" y="617538"/>
                  <a:pt x="12251048" y="617538"/>
                </a:cubicBezTo>
                <a:cubicBezTo>
                  <a:pt x="12090165" y="617538"/>
                  <a:pt x="11929315" y="613304"/>
                  <a:pt x="11768447" y="611188"/>
                </a:cubicBezTo>
                <a:cubicBezTo>
                  <a:pt x="11780587" y="574772"/>
                  <a:pt x="11764401" y="604946"/>
                  <a:pt x="11806545" y="585788"/>
                </a:cubicBezTo>
                <a:cubicBezTo>
                  <a:pt x="11820443" y="579471"/>
                  <a:pt x="11844648" y="560387"/>
                  <a:pt x="11844648" y="560387"/>
                </a:cubicBezTo>
                <a:cubicBezTo>
                  <a:pt x="11846763" y="554037"/>
                  <a:pt x="11852097" y="547939"/>
                  <a:pt x="11850998" y="541338"/>
                </a:cubicBezTo>
                <a:cubicBezTo>
                  <a:pt x="11844845" y="504431"/>
                  <a:pt x="11802731" y="526240"/>
                  <a:pt x="11781146" y="528637"/>
                </a:cubicBezTo>
                <a:cubicBezTo>
                  <a:pt x="11676558" y="522100"/>
                  <a:pt x="11685895" y="518054"/>
                  <a:pt x="11666846" y="515937"/>
                </a:cubicBezTo>
                <a:cubicBezTo>
                  <a:pt x="11677979" y="510371"/>
                  <a:pt x="11721163" y="484187"/>
                  <a:pt x="11743045" y="484187"/>
                </a:cubicBezTo>
                <a:close/>
                <a:moveTo>
                  <a:pt x="11101699" y="427037"/>
                </a:moveTo>
                <a:cubicBezTo>
                  <a:pt x="11116516" y="429154"/>
                  <a:pt x="11131566" y="430023"/>
                  <a:pt x="11146147" y="433387"/>
                </a:cubicBezTo>
                <a:cubicBezTo>
                  <a:pt x="11159191" y="436397"/>
                  <a:pt x="11171044" y="443886"/>
                  <a:pt x="11184249" y="446087"/>
                </a:cubicBezTo>
                <a:lnTo>
                  <a:pt x="11222349" y="452437"/>
                </a:lnTo>
                <a:cubicBezTo>
                  <a:pt x="11220231" y="463020"/>
                  <a:pt x="11219789" y="474081"/>
                  <a:pt x="11216000" y="484187"/>
                </a:cubicBezTo>
                <a:cubicBezTo>
                  <a:pt x="11213319" y="491333"/>
                  <a:pt x="11198529" y="497278"/>
                  <a:pt x="11203297" y="503237"/>
                </a:cubicBezTo>
                <a:cubicBezTo>
                  <a:pt x="11211662" y="513691"/>
                  <a:pt x="11241399" y="515937"/>
                  <a:pt x="11241399" y="515937"/>
                </a:cubicBezTo>
                <a:cubicBezTo>
                  <a:pt x="11277438" y="512334"/>
                  <a:pt x="11303423" y="503478"/>
                  <a:pt x="11336649" y="515937"/>
                </a:cubicBezTo>
                <a:cubicBezTo>
                  <a:pt x="11343795" y="518618"/>
                  <a:pt x="11349348" y="524406"/>
                  <a:pt x="11355699" y="528637"/>
                </a:cubicBezTo>
                <a:cubicBezTo>
                  <a:pt x="11357839" y="535064"/>
                  <a:pt x="11365885" y="564767"/>
                  <a:pt x="11374747" y="566737"/>
                </a:cubicBezTo>
                <a:cubicBezTo>
                  <a:pt x="11389360" y="569984"/>
                  <a:pt x="11404383" y="562504"/>
                  <a:pt x="11419199" y="560387"/>
                </a:cubicBezTo>
                <a:cubicBezTo>
                  <a:pt x="11421313" y="554037"/>
                  <a:pt x="11420816" y="546071"/>
                  <a:pt x="11425549" y="541338"/>
                </a:cubicBezTo>
                <a:cubicBezTo>
                  <a:pt x="11430282" y="536604"/>
                  <a:pt x="11438611" y="537982"/>
                  <a:pt x="11444599" y="534987"/>
                </a:cubicBezTo>
                <a:cubicBezTo>
                  <a:pt x="11451424" y="531574"/>
                  <a:pt x="11457297" y="526520"/>
                  <a:pt x="11463647" y="522287"/>
                </a:cubicBezTo>
                <a:cubicBezTo>
                  <a:pt x="11486933" y="524406"/>
                  <a:pt x="11510639" y="523738"/>
                  <a:pt x="11533499" y="528637"/>
                </a:cubicBezTo>
                <a:cubicBezTo>
                  <a:pt x="11559519" y="534213"/>
                  <a:pt x="11547694" y="546345"/>
                  <a:pt x="11565249" y="560387"/>
                </a:cubicBezTo>
                <a:cubicBezTo>
                  <a:pt x="11570473" y="564568"/>
                  <a:pt x="11578311" y="563745"/>
                  <a:pt x="11584297" y="566737"/>
                </a:cubicBezTo>
                <a:cubicBezTo>
                  <a:pt x="11591123" y="570150"/>
                  <a:pt x="11596999" y="575205"/>
                  <a:pt x="11603347" y="579438"/>
                </a:cubicBezTo>
                <a:cubicBezTo>
                  <a:pt x="11619307" y="627321"/>
                  <a:pt x="11595922" y="570155"/>
                  <a:pt x="11628747" y="611188"/>
                </a:cubicBezTo>
                <a:cubicBezTo>
                  <a:pt x="11632931" y="616414"/>
                  <a:pt x="11632103" y="624251"/>
                  <a:pt x="11635097" y="630237"/>
                </a:cubicBezTo>
                <a:cubicBezTo>
                  <a:pt x="11638509" y="637063"/>
                  <a:pt x="11644698" y="642315"/>
                  <a:pt x="11647799" y="649288"/>
                </a:cubicBezTo>
                <a:cubicBezTo>
                  <a:pt x="11653236" y="661521"/>
                  <a:pt x="11660497" y="687388"/>
                  <a:pt x="11660497" y="687388"/>
                </a:cubicBezTo>
                <a:cubicBezTo>
                  <a:pt x="11658383" y="693738"/>
                  <a:pt x="11658880" y="701705"/>
                  <a:pt x="11654149" y="706437"/>
                </a:cubicBezTo>
                <a:cubicBezTo>
                  <a:pt x="11632312" y="728272"/>
                  <a:pt x="11620955" y="730204"/>
                  <a:pt x="11596999" y="738188"/>
                </a:cubicBezTo>
                <a:cubicBezTo>
                  <a:pt x="11565906" y="717459"/>
                  <a:pt x="11575727" y="718105"/>
                  <a:pt x="11520797" y="731837"/>
                </a:cubicBezTo>
                <a:cubicBezTo>
                  <a:pt x="11513395" y="733689"/>
                  <a:pt x="11508723" y="741437"/>
                  <a:pt x="11501750" y="744538"/>
                </a:cubicBezTo>
                <a:cubicBezTo>
                  <a:pt x="11489515" y="749976"/>
                  <a:pt x="11474787" y="749812"/>
                  <a:pt x="11463647" y="757238"/>
                </a:cubicBezTo>
                <a:cubicBezTo>
                  <a:pt x="11457297" y="761470"/>
                  <a:pt x="11450462" y="765053"/>
                  <a:pt x="11444599" y="769937"/>
                </a:cubicBezTo>
                <a:cubicBezTo>
                  <a:pt x="11423533" y="787492"/>
                  <a:pt x="11430146" y="789863"/>
                  <a:pt x="11406498" y="801687"/>
                </a:cubicBezTo>
                <a:cubicBezTo>
                  <a:pt x="11397387" y="806243"/>
                  <a:pt x="11370186" y="812352"/>
                  <a:pt x="11362049" y="814389"/>
                </a:cubicBezTo>
                <a:cubicBezTo>
                  <a:pt x="11355699" y="812270"/>
                  <a:pt x="11347732" y="812772"/>
                  <a:pt x="11342997" y="808037"/>
                </a:cubicBezTo>
                <a:cubicBezTo>
                  <a:pt x="11309132" y="774170"/>
                  <a:pt x="11368397" y="799571"/>
                  <a:pt x="11317597" y="782638"/>
                </a:cubicBezTo>
                <a:cubicBezTo>
                  <a:pt x="11311247" y="786872"/>
                  <a:pt x="11303574" y="789594"/>
                  <a:pt x="11298549" y="795337"/>
                </a:cubicBezTo>
                <a:cubicBezTo>
                  <a:pt x="11246691" y="854605"/>
                  <a:pt x="11296961" y="817563"/>
                  <a:pt x="11254097" y="846137"/>
                </a:cubicBezTo>
                <a:cubicBezTo>
                  <a:pt x="11249865" y="852487"/>
                  <a:pt x="11246795" y="859791"/>
                  <a:pt x="11241399" y="865187"/>
                </a:cubicBezTo>
                <a:cubicBezTo>
                  <a:pt x="11226780" y="879806"/>
                  <a:pt x="11216380" y="879380"/>
                  <a:pt x="11196947" y="884237"/>
                </a:cubicBezTo>
                <a:cubicBezTo>
                  <a:pt x="11149121" y="916123"/>
                  <a:pt x="11209905" y="878684"/>
                  <a:pt x="11152500" y="903287"/>
                </a:cubicBezTo>
                <a:cubicBezTo>
                  <a:pt x="11145484" y="906294"/>
                  <a:pt x="11140275" y="912574"/>
                  <a:pt x="11133450" y="915988"/>
                </a:cubicBezTo>
                <a:cubicBezTo>
                  <a:pt x="11127460" y="918980"/>
                  <a:pt x="11120748" y="920220"/>
                  <a:pt x="11114397" y="922337"/>
                </a:cubicBezTo>
                <a:cubicBezTo>
                  <a:pt x="11101699" y="918105"/>
                  <a:pt x="11080532" y="922337"/>
                  <a:pt x="11076299" y="909637"/>
                </a:cubicBezTo>
                <a:cubicBezTo>
                  <a:pt x="11071770" y="896050"/>
                  <a:pt x="11068833" y="881675"/>
                  <a:pt x="11057247" y="871538"/>
                </a:cubicBezTo>
                <a:cubicBezTo>
                  <a:pt x="11030373" y="848023"/>
                  <a:pt x="11026263" y="848510"/>
                  <a:pt x="11000097" y="839787"/>
                </a:cubicBezTo>
                <a:cubicBezTo>
                  <a:pt x="10991281" y="813337"/>
                  <a:pt x="10977548" y="791941"/>
                  <a:pt x="10993749" y="763587"/>
                </a:cubicBezTo>
                <a:cubicBezTo>
                  <a:pt x="10997069" y="757775"/>
                  <a:pt x="11006447" y="759354"/>
                  <a:pt x="11012798" y="757238"/>
                </a:cubicBezTo>
                <a:cubicBezTo>
                  <a:pt x="11027615" y="759354"/>
                  <a:pt x="11042665" y="760222"/>
                  <a:pt x="11057247" y="763587"/>
                </a:cubicBezTo>
                <a:cubicBezTo>
                  <a:pt x="11070291" y="766599"/>
                  <a:pt x="11095348" y="776288"/>
                  <a:pt x="11095348" y="776288"/>
                </a:cubicBezTo>
                <a:cubicBezTo>
                  <a:pt x="11099627" y="775574"/>
                  <a:pt x="11147245" y="772994"/>
                  <a:pt x="11152500" y="757238"/>
                </a:cubicBezTo>
                <a:cubicBezTo>
                  <a:pt x="11155258" y="748958"/>
                  <a:pt x="11151600" y="738652"/>
                  <a:pt x="11146147" y="731837"/>
                </a:cubicBezTo>
                <a:cubicBezTo>
                  <a:pt x="11141967" y="726610"/>
                  <a:pt x="11133450" y="727606"/>
                  <a:pt x="11127099" y="725487"/>
                </a:cubicBezTo>
                <a:cubicBezTo>
                  <a:pt x="11133450" y="721255"/>
                  <a:pt x="11139324" y="716203"/>
                  <a:pt x="11146147" y="712788"/>
                </a:cubicBezTo>
                <a:cubicBezTo>
                  <a:pt x="11152137" y="709795"/>
                  <a:pt x="11158528" y="706993"/>
                  <a:pt x="11165199" y="706437"/>
                </a:cubicBezTo>
                <a:cubicBezTo>
                  <a:pt x="11209545" y="702742"/>
                  <a:pt x="11254097" y="702204"/>
                  <a:pt x="11298549" y="700087"/>
                </a:cubicBezTo>
                <a:cubicBezTo>
                  <a:pt x="11307261" y="694277"/>
                  <a:pt x="11333157" y="678815"/>
                  <a:pt x="11336649" y="668337"/>
                </a:cubicBezTo>
                <a:cubicBezTo>
                  <a:pt x="11338764" y="661987"/>
                  <a:pt x="11336415" y="652006"/>
                  <a:pt x="11330299" y="649288"/>
                </a:cubicBezTo>
                <a:cubicBezTo>
                  <a:pt x="11314704" y="642356"/>
                  <a:pt x="11296429" y="645055"/>
                  <a:pt x="11279499" y="642938"/>
                </a:cubicBezTo>
                <a:cubicBezTo>
                  <a:pt x="11273149" y="640821"/>
                  <a:pt x="11266941" y="638211"/>
                  <a:pt x="11260447" y="636587"/>
                </a:cubicBezTo>
                <a:cubicBezTo>
                  <a:pt x="11197728" y="620907"/>
                  <a:pt x="11187259" y="632210"/>
                  <a:pt x="11095348" y="636587"/>
                </a:cubicBezTo>
                <a:cubicBezTo>
                  <a:pt x="11055931" y="646441"/>
                  <a:pt x="11047365" y="651481"/>
                  <a:pt x="10993749" y="636587"/>
                </a:cubicBezTo>
                <a:cubicBezTo>
                  <a:pt x="10979041" y="632502"/>
                  <a:pt x="10955648" y="611188"/>
                  <a:pt x="10955648" y="611188"/>
                </a:cubicBezTo>
                <a:cubicBezTo>
                  <a:pt x="10954176" y="606770"/>
                  <a:pt x="10940187" y="577505"/>
                  <a:pt x="10955648" y="573087"/>
                </a:cubicBezTo>
                <a:cubicBezTo>
                  <a:pt x="10968029" y="569551"/>
                  <a:pt x="10981259" y="576314"/>
                  <a:pt x="10993749" y="579438"/>
                </a:cubicBezTo>
                <a:cubicBezTo>
                  <a:pt x="11006735" y="582684"/>
                  <a:pt x="11031847" y="592139"/>
                  <a:pt x="11031847" y="592139"/>
                </a:cubicBezTo>
                <a:cubicBezTo>
                  <a:pt x="11063407" y="584248"/>
                  <a:pt x="11058305" y="539221"/>
                  <a:pt x="11063597" y="528637"/>
                </a:cubicBezTo>
                <a:cubicBezTo>
                  <a:pt x="11051249" y="503940"/>
                  <a:pt x="11025791" y="480574"/>
                  <a:pt x="11044549" y="452437"/>
                </a:cubicBezTo>
                <a:cubicBezTo>
                  <a:pt x="11048782" y="446087"/>
                  <a:pt x="11056623" y="442837"/>
                  <a:pt x="11063597" y="439738"/>
                </a:cubicBezTo>
                <a:cubicBezTo>
                  <a:pt x="11075831" y="434300"/>
                  <a:pt x="11101699" y="427037"/>
                  <a:pt x="11101699" y="427037"/>
                </a:cubicBezTo>
                <a:close/>
                <a:moveTo>
                  <a:pt x="32675423" y="0"/>
                </a:moveTo>
                <a:lnTo>
                  <a:pt x="35413911" y="0"/>
                </a:lnTo>
                <a:lnTo>
                  <a:pt x="35476111" y="36445"/>
                </a:lnTo>
                <a:cubicBezTo>
                  <a:pt x="35689095" y="159079"/>
                  <a:pt x="35902535" y="278142"/>
                  <a:pt x="36131135" y="425779"/>
                </a:cubicBezTo>
                <a:lnTo>
                  <a:pt x="37069727" y="1068725"/>
                </a:lnTo>
                <a:lnTo>
                  <a:pt x="37066563" y="1073467"/>
                </a:lnTo>
                <a:cubicBezTo>
                  <a:pt x="37062971" y="1080651"/>
                  <a:pt x="37065215" y="1091310"/>
                  <a:pt x="37058943" y="1096327"/>
                </a:cubicBezTo>
                <a:cubicBezTo>
                  <a:pt x="37050767" y="1102869"/>
                  <a:pt x="37038623" y="1101409"/>
                  <a:pt x="37028463" y="1103949"/>
                </a:cubicBezTo>
                <a:lnTo>
                  <a:pt x="37005603" y="1096327"/>
                </a:lnTo>
                <a:cubicBezTo>
                  <a:pt x="36940455" y="1074611"/>
                  <a:pt x="36975823" y="1083080"/>
                  <a:pt x="36898923" y="1073467"/>
                </a:cubicBezTo>
                <a:cubicBezTo>
                  <a:pt x="36898923" y="1073467"/>
                  <a:pt x="36865399" y="1078252"/>
                  <a:pt x="36853203" y="1088708"/>
                </a:cubicBezTo>
                <a:cubicBezTo>
                  <a:pt x="36845251" y="1095523"/>
                  <a:pt x="36848123" y="1109027"/>
                  <a:pt x="36845583" y="1119187"/>
                </a:cubicBezTo>
                <a:lnTo>
                  <a:pt x="36860823" y="1142048"/>
                </a:lnTo>
                <a:cubicBezTo>
                  <a:pt x="36882063" y="1173908"/>
                  <a:pt x="36887303" y="1188246"/>
                  <a:pt x="36914163" y="1210628"/>
                </a:cubicBezTo>
                <a:cubicBezTo>
                  <a:pt x="36977815" y="1263673"/>
                  <a:pt x="36893099" y="1181941"/>
                  <a:pt x="36959883" y="1248727"/>
                </a:cubicBezTo>
                <a:cubicBezTo>
                  <a:pt x="36966359" y="1255203"/>
                  <a:pt x="36970043" y="1263967"/>
                  <a:pt x="36975123" y="1271587"/>
                </a:cubicBezTo>
                <a:cubicBezTo>
                  <a:pt x="36985283" y="1286827"/>
                  <a:pt x="36996831" y="1301228"/>
                  <a:pt x="37005603" y="1317307"/>
                </a:cubicBezTo>
                <a:cubicBezTo>
                  <a:pt x="37013415" y="1331626"/>
                  <a:pt x="37022631" y="1360775"/>
                  <a:pt x="37028463" y="1378267"/>
                </a:cubicBezTo>
                <a:cubicBezTo>
                  <a:pt x="37047799" y="1436274"/>
                  <a:pt x="37040555" y="1408235"/>
                  <a:pt x="37051323" y="1462087"/>
                </a:cubicBezTo>
                <a:cubicBezTo>
                  <a:pt x="37051323" y="1462087"/>
                  <a:pt x="37033795" y="1494855"/>
                  <a:pt x="37020843" y="1507807"/>
                </a:cubicBezTo>
                <a:cubicBezTo>
                  <a:pt x="37015163" y="1513487"/>
                  <a:pt x="37005603" y="1512887"/>
                  <a:pt x="36997983" y="1515427"/>
                </a:cubicBezTo>
                <a:cubicBezTo>
                  <a:pt x="36954803" y="1517967"/>
                  <a:pt x="36911219" y="1516631"/>
                  <a:pt x="36868443" y="1523049"/>
                </a:cubicBezTo>
                <a:cubicBezTo>
                  <a:pt x="36859387" y="1524407"/>
                  <a:pt x="36849679" y="1530096"/>
                  <a:pt x="36845583" y="1538287"/>
                </a:cubicBezTo>
                <a:cubicBezTo>
                  <a:pt x="36827471" y="1574510"/>
                  <a:pt x="36841943" y="1587527"/>
                  <a:pt x="36845583" y="1622108"/>
                </a:cubicBezTo>
                <a:cubicBezTo>
                  <a:pt x="36849315" y="1657563"/>
                  <a:pt x="36850663" y="1693227"/>
                  <a:pt x="36853203" y="1728787"/>
                </a:cubicBezTo>
                <a:cubicBezTo>
                  <a:pt x="36872355" y="1786246"/>
                  <a:pt x="36846519" y="1715422"/>
                  <a:pt x="36876063" y="1774508"/>
                </a:cubicBezTo>
                <a:cubicBezTo>
                  <a:pt x="36879655" y="1781691"/>
                  <a:pt x="36881143" y="1789748"/>
                  <a:pt x="36883683" y="1797367"/>
                </a:cubicBezTo>
                <a:cubicBezTo>
                  <a:pt x="36941143" y="1816520"/>
                  <a:pt x="36870319" y="1790685"/>
                  <a:pt x="36929403" y="1820228"/>
                </a:cubicBezTo>
                <a:cubicBezTo>
                  <a:pt x="36936587" y="1823819"/>
                  <a:pt x="36944539" y="1825640"/>
                  <a:pt x="36952263" y="1827847"/>
                </a:cubicBezTo>
                <a:cubicBezTo>
                  <a:pt x="36971987" y="1833483"/>
                  <a:pt x="37013215" y="1841176"/>
                  <a:pt x="37028463" y="1850708"/>
                </a:cubicBezTo>
                <a:cubicBezTo>
                  <a:pt x="37036231" y="1855561"/>
                  <a:pt x="37038623" y="1865947"/>
                  <a:pt x="37043703" y="1873567"/>
                </a:cubicBezTo>
                <a:cubicBezTo>
                  <a:pt x="37051323" y="1878647"/>
                  <a:pt x="37060087" y="1882331"/>
                  <a:pt x="37066563" y="1888807"/>
                </a:cubicBezTo>
                <a:cubicBezTo>
                  <a:pt x="37081335" y="1903579"/>
                  <a:pt x="37083227" y="1915935"/>
                  <a:pt x="37089423" y="1934527"/>
                </a:cubicBezTo>
                <a:lnTo>
                  <a:pt x="37097043" y="1957389"/>
                </a:lnTo>
                <a:cubicBezTo>
                  <a:pt x="37104995" y="1981246"/>
                  <a:pt x="37115299" y="2008253"/>
                  <a:pt x="37119903" y="2033587"/>
                </a:cubicBezTo>
                <a:cubicBezTo>
                  <a:pt x="37123115" y="2051258"/>
                  <a:pt x="37124983" y="2069148"/>
                  <a:pt x="37127523" y="2086927"/>
                </a:cubicBezTo>
                <a:cubicBezTo>
                  <a:pt x="37127523" y="2086927"/>
                  <a:pt x="37134963" y="2118604"/>
                  <a:pt x="37142763" y="2132647"/>
                </a:cubicBezTo>
                <a:cubicBezTo>
                  <a:pt x="37147995" y="2142068"/>
                  <a:pt x="37158003" y="2147889"/>
                  <a:pt x="37165623" y="2155507"/>
                </a:cubicBezTo>
                <a:cubicBezTo>
                  <a:pt x="37165623" y="2155507"/>
                  <a:pt x="37197719" y="2162235"/>
                  <a:pt x="37211343" y="2170747"/>
                </a:cubicBezTo>
                <a:cubicBezTo>
                  <a:pt x="37219111" y="2175601"/>
                  <a:pt x="37220107" y="2187131"/>
                  <a:pt x="37226583" y="2193608"/>
                </a:cubicBezTo>
                <a:cubicBezTo>
                  <a:pt x="37277383" y="2244407"/>
                  <a:pt x="37224043" y="2170747"/>
                  <a:pt x="37264683" y="2231707"/>
                </a:cubicBezTo>
                <a:cubicBezTo>
                  <a:pt x="37272303" y="2236787"/>
                  <a:pt x="37281823" y="2239797"/>
                  <a:pt x="37287543" y="2246947"/>
                </a:cubicBezTo>
                <a:cubicBezTo>
                  <a:pt x="37292563" y="2253219"/>
                  <a:pt x="37292623" y="2262188"/>
                  <a:pt x="37295163" y="2269808"/>
                </a:cubicBezTo>
                <a:cubicBezTo>
                  <a:pt x="37300955" y="2287183"/>
                  <a:pt x="37315483" y="2300287"/>
                  <a:pt x="37325643" y="2315527"/>
                </a:cubicBezTo>
                <a:cubicBezTo>
                  <a:pt x="37349431" y="2318500"/>
                  <a:pt x="37390251" y="2314374"/>
                  <a:pt x="37409463" y="2338389"/>
                </a:cubicBezTo>
                <a:cubicBezTo>
                  <a:pt x="37414483" y="2344661"/>
                  <a:pt x="37414543" y="2353628"/>
                  <a:pt x="37417083" y="2361247"/>
                </a:cubicBezTo>
                <a:cubicBezTo>
                  <a:pt x="37414543" y="2368867"/>
                  <a:pt x="37413055" y="2376924"/>
                  <a:pt x="37409463" y="2384108"/>
                </a:cubicBezTo>
                <a:cubicBezTo>
                  <a:pt x="37394111" y="2414812"/>
                  <a:pt x="37381459" y="2406389"/>
                  <a:pt x="37386603" y="2452687"/>
                </a:cubicBezTo>
                <a:cubicBezTo>
                  <a:pt x="37387615" y="2461790"/>
                  <a:pt x="37396763" y="2467928"/>
                  <a:pt x="37401843" y="2475547"/>
                </a:cubicBezTo>
                <a:cubicBezTo>
                  <a:pt x="37409463" y="2480627"/>
                  <a:pt x="37417667" y="2484925"/>
                  <a:pt x="37424703" y="2490787"/>
                </a:cubicBezTo>
                <a:cubicBezTo>
                  <a:pt x="37483375" y="2539680"/>
                  <a:pt x="37413667" y="2491050"/>
                  <a:pt x="37470423" y="2528888"/>
                </a:cubicBezTo>
                <a:cubicBezTo>
                  <a:pt x="37442483" y="2531427"/>
                  <a:pt x="37414659" y="2536507"/>
                  <a:pt x="37386603" y="2536507"/>
                </a:cubicBezTo>
                <a:cubicBezTo>
                  <a:pt x="37368215" y="2536507"/>
                  <a:pt x="37343683" y="2527280"/>
                  <a:pt x="37325643" y="2521267"/>
                </a:cubicBezTo>
                <a:cubicBezTo>
                  <a:pt x="37279923" y="2518728"/>
                  <a:pt x="37234067" y="2517988"/>
                  <a:pt x="37188483" y="2513647"/>
                </a:cubicBezTo>
                <a:cubicBezTo>
                  <a:pt x="37180487" y="2512885"/>
                  <a:pt x="37169215" y="2513211"/>
                  <a:pt x="37165623" y="2506027"/>
                </a:cubicBezTo>
                <a:cubicBezTo>
                  <a:pt x="37157591" y="2489963"/>
                  <a:pt x="37161527" y="2470300"/>
                  <a:pt x="37158003" y="2452687"/>
                </a:cubicBezTo>
                <a:cubicBezTo>
                  <a:pt x="37153495" y="2430153"/>
                  <a:pt x="37147987" y="2426233"/>
                  <a:pt x="37135143" y="2406969"/>
                </a:cubicBezTo>
                <a:cubicBezTo>
                  <a:pt x="37103747" y="2417434"/>
                  <a:pt x="37098811" y="2416850"/>
                  <a:pt x="37066563" y="2445067"/>
                </a:cubicBezTo>
                <a:cubicBezTo>
                  <a:pt x="37046243" y="2462847"/>
                  <a:pt x="37058943" y="2475547"/>
                  <a:pt x="37028463" y="2483167"/>
                </a:cubicBezTo>
                <a:cubicBezTo>
                  <a:pt x="37006151" y="2488748"/>
                  <a:pt x="36982743" y="2488248"/>
                  <a:pt x="36959883" y="2490787"/>
                </a:cubicBezTo>
                <a:cubicBezTo>
                  <a:pt x="36906271" y="2472918"/>
                  <a:pt x="36972455" y="2496175"/>
                  <a:pt x="36906543" y="2467928"/>
                </a:cubicBezTo>
                <a:cubicBezTo>
                  <a:pt x="36886043" y="2459140"/>
                  <a:pt x="36867947" y="2457161"/>
                  <a:pt x="36845583" y="2452687"/>
                </a:cubicBezTo>
                <a:cubicBezTo>
                  <a:pt x="36827623" y="2449095"/>
                  <a:pt x="36815875" y="2431103"/>
                  <a:pt x="36799863" y="2422207"/>
                </a:cubicBezTo>
                <a:cubicBezTo>
                  <a:pt x="36766611" y="2403734"/>
                  <a:pt x="36782315" y="2430520"/>
                  <a:pt x="36769383" y="2391729"/>
                </a:cubicBezTo>
                <a:cubicBezTo>
                  <a:pt x="36761763" y="2386648"/>
                  <a:pt x="36755211" y="2379383"/>
                  <a:pt x="36746523" y="2376489"/>
                </a:cubicBezTo>
                <a:cubicBezTo>
                  <a:pt x="36705291" y="2362745"/>
                  <a:pt x="36690287" y="2370369"/>
                  <a:pt x="36647463" y="2376489"/>
                </a:cubicBezTo>
                <a:cubicBezTo>
                  <a:pt x="36632403" y="2371468"/>
                  <a:pt x="36612487" y="2367056"/>
                  <a:pt x="36601743" y="2353628"/>
                </a:cubicBezTo>
                <a:cubicBezTo>
                  <a:pt x="36559679" y="2301047"/>
                  <a:pt x="36636779" y="2359205"/>
                  <a:pt x="36571263" y="2315527"/>
                </a:cubicBezTo>
                <a:lnTo>
                  <a:pt x="36510303" y="2300287"/>
                </a:lnTo>
                <a:cubicBezTo>
                  <a:pt x="36501419" y="2298067"/>
                  <a:pt x="36495063" y="2290128"/>
                  <a:pt x="36487443" y="2285047"/>
                </a:cubicBezTo>
                <a:cubicBezTo>
                  <a:pt x="36435039" y="2250112"/>
                  <a:pt x="36459099" y="2260359"/>
                  <a:pt x="36418863" y="2246947"/>
                </a:cubicBezTo>
                <a:cubicBezTo>
                  <a:pt x="36410175" y="2244052"/>
                  <a:pt x="36403623" y="2236787"/>
                  <a:pt x="36396003" y="2231707"/>
                </a:cubicBezTo>
                <a:lnTo>
                  <a:pt x="36350283" y="2201228"/>
                </a:lnTo>
                <a:cubicBezTo>
                  <a:pt x="36336919" y="2192316"/>
                  <a:pt x="36320063" y="2190214"/>
                  <a:pt x="36304563" y="2185987"/>
                </a:cubicBezTo>
                <a:cubicBezTo>
                  <a:pt x="36203415" y="2158402"/>
                  <a:pt x="36312967" y="2193868"/>
                  <a:pt x="36243603" y="2170747"/>
                </a:cubicBezTo>
                <a:cubicBezTo>
                  <a:pt x="36228363" y="2165667"/>
                  <a:pt x="36207095" y="2168667"/>
                  <a:pt x="36197883" y="2155507"/>
                </a:cubicBezTo>
                <a:cubicBezTo>
                  <a:pt x="36186139" y="2138732"/>
                  <a:pt x="36192655" y="2114886"/>
                  <a:pt x="36190263" y="2094548"/>
                </a:cubicBezTo>
                <a:cubicBezTo>
                  <a:pt x="36187575" y="2071705"/>
                  <a:pt x="36185183" y="2048827"/>
                  <a:pt x="36182643" y="2025968"/>
                </a:cubicBezTo>
                <a:cubicBezTo>
                  <a:pt x="36173063" y="1997221"/>
                  <a:pt x="36170747" y="1983589"/>
                  <a:pt x="36144543" y="1957389"/>
                </a:cubicBezTo>
                <a:cubicBezTo>
                  <a:pt x="36138863" y="1951708"/>
                  <a:pt x="36129303" y="1952307"/>
                  <a:pt x="36121683" y="1949767"/>
                </a:cubicBezTo>
                <a:cubicBezTo>
                  <a:pt x="36103903" y="1947227"/>
                  <a:pt x="36081859" y="1930320"/>
                  <a:pt x="36068343" y="1942147"/>
                </a:cubicBezTo>
                <a:cubicBezTo>
                  <a:pt x="36043883" y="1963549"/>
                  <a:pt x="36060463" y="2002324"/>
                  <a:pt x="36068343" y="2025968"/>
                </a:cubicBezTo>
                <a:cubicBezTo>
                  <a:pt x="36075963" y="2028508"/>
                  <a:pt x="36084931" y="2028570"/>
                  <a:pt x="36091203" y="2033587"/>
                </a:cubicBezTo>
                <a:cubicBezTo>
                  <a:pt x="36110979" y="2049410"/>
                  <a:pt x="36120423" y="2103522"/>
                  <a:pt x="36121683" y="2117408"/>
                </a:cubicBezTo>
                <a:cubicBezTo>
                  <a:pt x="36122411" y="2125406"/>
                  <a:pt x="36116603" y="2132647"/>
                  <a:pt x="36114063" y="2140267"/>
                </a:cubicBezTo>
                <a:cubicBezTo>
                  <a:pt x="36106443" y="2137727"/>
                  <a:pt x="36097475" y="2137665"/>
                  <a:pt x="36091203" y="2132647"/>
                </a:cubicBezTo>
                <a:cubicBezTo>
                  <a:pt x="36077775" y="2121904"/>
                  <a:pt x="36073363" y="2101987"/>
                  <a:pt x="36068343" y="2086927"/>
                </a:cubicBezTo>
                <a:cubicBezTo>
                  <a:pt x="36038799" y="2067232"/>
                  <a:pt x="36054171" y="2074583"/>
                  <a:pt x="36022623" y="2064067"/>
                </a:cubicBezTo>
                <a:cubicBezTo>
                  <a:pt x="36005247" y="2058275"/>
                  <a:pt x="35992143" y="2043747"/>
                  <a:pt x="35976903" y="2033587"/>
                </a:cubicBezTo>
                <a:cubicBezTo>
                  <a:pt x="35970219" y="2029132"/>
                  <a:pt x="35961663" y="2028508"/>
                  <a:pt x="35954043" y="2025968"/>
                </a:cubicBezTo>
                <a:cubicBezTo>
                  <a:pt x="35938803" y="2020887"/>
                  <a:pt x="35916419" y="2024604"/>
                  <a:pt x="35908323" y="2010727"/>
                </a:cubicBezTo>
                <a:cubicBezTo>
                  <a:pt x="35895463" y="1988678"/>
                  <a:pt x="35904587" y="1959758"/>
                  <a:pt x="35900703" y="1934527"/>
                </a:cubicBezTo>
                <a:cubicBezTo>
                  <a:pt x="35899483" y="1926589"/>
                  <a:pt x="35899767" y="1916122"/>
                  <a:pt x="35893083" y="1911669"/>
                </a:cubicBezTo>
                <a:cubicBezTo>
                  <a:pt x="35882307" y="1904484"/>
                  <a:pt x="35867683" y="1906587"/>
                  <a:pt x="35854983" y="1904047"/>
                </a:cubicBezTo>
                <a:cubicBezTo>
                  <a:pt x="35847363" y="1906587"/>
                  <a:pt x="35840075" y="1910532"/>
                  <a:pt x="35832123" y="1911669"/>
                </a:cubicBezTo>
                <a:cubicBezTo>
                  <a:pt x="35705611" y="1929742"/>
                  <a:pt x="35749359" y="1937215"/>
                  <a:pt x="35740683" y="1789748"/>
                </a:cubicBezTo>
                <a:cubicBezTo>
                  <a:pt x="35740683" y="1789748"/>
                  <a:pt x="35737535" y="1754605"/>
                  <a:pt x="35725443" y="1744028"/>
                </a:cubicBezTo>
                <a:cubicBezTo>
                  <a:pt x="35713815" y="1733853"/>
                  <a:pt x="35694963" y="1738949"/>
                  <a:pt x="35679723" y="1736407"/>
                </a:cubicBezTo>
                <a:cubicBezTo>
                  <a:pt x="35661095" y="1748825"/>
                  <a:pt x="35650091" y="1751929"/>
                  <a:pt x="35641623" y="1774508"/>
                </a:cubicBezTo>
                <a:cubicBezTo>
                  <a:pt x="35637075" y="1786635"/>
                  <a:pt x="35639795" y="1801023"/>
                  <a:pt x="35634003" y="1812608"/>
                </a:cubicBezTo>
                <a:cubicBezTo>
                  <a:pt x="35629183" y="1822247"/>
                  <a:pt x="35618763" y="1827847"/>
                  <a:pt x="35611143" y="1835468"/>
                </a:cubicBezTo>
                <a:cubicBezTo>
                  <a:pt x="35603523" y="1832927"/>
                  <a:pt x="35595467" y="1831440"/>
                  <a:pt x="35588283" y="1827847"/>
                </a:cubicBezTo>
                <a:cubicBezTo>
                  <a:pt x="35553415" y="1810413"/>
                  <a:pt x="35564039" y="1804294"/>
                  <a:pt x="35534943" y="1766888"/>
                </a:cubicBezTo>
                <a:cubicBezTo>
                  <a:pt x="35515787" y="1742259"/>
                  <a:pt x="35482015" y="1722549"/>
                  <a:pt x="35458743" y="1705928"/>
                </a:cubicBezTo>
                <a:lnTo>
                  <a:pt x="35451123" y="1728787"/>
                </a:lnTo>
                <a:lnTo>
                  <a:pt x="35374923" y="1690687"/>
                </a:lnTo>
                <a:cubicBezTo>
                  <a:pt x="35374923" y="1667417"/>
                  <a:pt x="35373319" y="1680266"/>
                  <a:pt x="35382543" y="1652587"/>
                </a:cubicBezTo>
                <a:lnTo>
                  <a:pt x="35405403" y="1644968"/>
                </a:lnTo>
                <a:cubicBezTo>
                  <a:pt x="35514055" y="1608750"/>
                  <a:pt x="35400991" y="1645140"/>
                  <a:pt x="35481603" y="1622108"/>
                </a:cubicBezTo>
                <a:cubicBezTo>
                  <a:pt x="35489327" y="1619901"/>
                  <a:pt x="35498191" y="1619505"/>
                  <a:pt x="35504463" y="1614487"/>
                </a:cubicBezTo>
                <a:cubicBezTo>
                  <a:pt x="35524783" y="1598231"/>
                  <a:pt x="35524783" y="1585023"/>
                  <a:pt x="35504463" y="1568767"/>
                </a:cubicBezTo>
                <a:cubicBezTo>
                  <a:pt x="35498191" y="1563749"/>
                  <a:pt x="35489223" y="1563689"/>
                  <a:pt x="35481603" y="1561148"/>
                </a:cubicBezTo>
                <a:cubicBezTo>
                  <a:pt x="35372103" y="1552725"/>
                  <a:pt x="35414671" y="1561560"/>
                  <a:pt x="35352063" y="1545907"/>
                </a:cubicBezTo>
                <a:cubicBezTo>
                  <a:pt x="35334295" y="1541466"/>
                  <a:pt x="35330479" y="1516198"/>
                  <a:pt x="35321583" y="1500188"/>
                </a:cubicBezTo>
                <a:cubicBezTo>
                  <a:pt x="35317683" y="1493166"/>
                  <a:pt x="35315399" y="1485230"/>
                  <a:pt x="35313963" y="1477327"/>
                </a:cubicBezTo>
                <a:cubicBezTo>
                  <a:pt x="35310299" y="1457179"/>
                  <a:pt x="35308883" y="1436687"/>
                  <a:pt x="35306343" y="1416369"/>
                </a:cubicBezTo>
                <a:lnTo>
                  <a:pt x="35291103" y="1370648"/>
                </a:lnTo>
                <a:cubicBezTo>
                  <a:pt x="35288207" y="1361959"/>
                  <a:pt x="35280943" y="1355408"/>
                  <a:pt x="35275863" y="1347787"/>
                </a:cubicBezTo>
                <a:lnTo>
                  <a:pt x="35245383" y="1302067"/>
                </a:lnTo>
                <a:cubicBezTo>
                  <a:pt x="35148863" y="1299528"/>
                  <a:pt x="35052267" y="1299040"/>
                  <a:pt x="34955823" y="1294448"/>
                </a:cubicBezTo>
                <a:cubicBezTo>
                  <a:pt x="34945363" y="1293950"/>
                  <a:pt x="34932747" y="1294232"/>
                  <a:pt x="34925343" y="1286827"/>
                </a:cubicBezTo>
                <a:cubicBezTo>
                  <a:pt x="34917939" y="1279422"/>
                  <a:pt x="34920263" y="1266508"/>
                  <a:pt x="34917723" y="1256347"/>
                </a:cubicBezTo>
                <a:cubicBezTo>
                  <a:pt x="34965983" y="1253807"/>
                  <a:pt x="35014619" y="1255258"/>
                  <a:pt x="35062503" y="1248727"/>
                </a:cubicBezTo>
                <a:cubicBezTo>
                  <a:pt x="35071579" y="1247491"/>
                  <a:pt x="35081963" y="1241990"/>
                  <a:pt x="35085363" y="1233487"/>
                </a:cubicBezTo>
                <a:cubicBezTo>
                  <a:pt x="35088347" y="1226030"/>
                  <a:pt x="35080283" y="1218247"/>
                  <a:pt x="35077743" y="1210628"/>
                </a:cubicBezTo>
                <a:cubicBezTo>
                  <a:pt x="35077743" y="1210628"/>
                  <a:pt x="35048035" y="1189042"/>
                  <a:pt x="35032023" y="1180147"/>
                </a:cubicBezTo>
                <a:cubicBezTo>
                  <a:pt x="35012499" y="1169301"/>
                  <a:pt x="34991851" y="1172703"/>
                  <a:pt x="34971063" y="1164907"/>
                </a:cubicBezTo>
                <a:cubicBezTo>
                  <a:pt x="34962487" y="1161691"/>
                  <a:pt x="34955823" y="1154747"/>
                  <a:pt x="34948203" y="1149669"/>
                </a:cubicBezTo>
                <a:cubicBezTo>
                  <a:pt x="34941519" y="1145213"/>
                  <a:pt x="34932963" y="1144587"/>
                  <a:pt x="34925343" y="1142048"/>
                </a:cubicBezTo>
                <a:lnTo>
                  <a:pt x="34902483" y="1134427"/>
                </a:lnTo>
                <a:cubicBezTo>
                  <a:pt x="34828339" y="1109712"/>
                  <a:pt x="34846931" y="1111567"/>
                  <a:pt x="34734843" y="1111567"/>
                </a:cubicBezTo>
                <a:cubicBezTo>
                  <a:pt x="34726811" y="1111567"/>
                  <a:pt x="34719603" y="1116647"/>
                  <a:pt x="34711983" y="1119187"/>
                </a:cubicBezTo>
                <a:cubicBezTo>
                  <a:pt x="34711983" y="1119187"/>
                  <a:pt x="34720699" y="1150228"/>
                  <a:pt x="34727223" y="1164907"/>
                </a:cubicBezTo>
                <a:cubicBezTo>
                  <a:pt x="34727615" y="1165792"/>
                  <a:pt x="34756495" y="1204216"/>
                  <a:pt x="34750083" y="1210628"/>
                </a:cubicBezTo>
                <a:cubicBezTo>
                  <a:pt x="34740927" y="1219787"/>
                  <a:pt x="34724683" y="1215708"/>
                  <a:pt x="34711983" y="1218247"/>
                </a:cubicBezTo>
                <a:cubicBezTo>
                  <a:pt x="34654523" y="1199094"/>
                  <a:pt x="34725351" y="1224930"/>
                  <a:pt x="34666263" y="1195387"/>
                </a:cubicBezTo>
                <a:cubicBezTo>
                  <a:pt x="34659079" y="1191797"/>
                  <a:pt x="34649675" y="1192786"/>
                  <a:pt x="34643403" y="1187767"/>
                </a:cubicBezTo>
                <a:cubicBezTo>
                  <a:pt x="34636251" y="1182046"/>
                  <a:pt x="34633243" y="1172527"/>
                  <a:pt x="34628163" y="1164907"/>
                </a:cubicBezTo>
                <a:cubicBezTo>
                  <a:pt x="34620543" y="1159827"/>
                  <a:pt x="34611779" y="1156143"/>
                  <a:pt x="34605303" y="1149669"/>
                </a:cubicBezTo>
                <a:cubicBezTo>
                  <a:pt x="34590531" y="1134895"/>
                  <a:pt x="34588643" y="1122540"/>
                  <a:pt x="34582443" y="1103949"/>
                </a:cubicBezTo>
                <a:lnTo>
                  <a:pt x="34559583" y="1081088"/>
                </a:lnTo>
                <a:cubicBezTo>
                  <a:pt x="34553107" y="1074611"/>
                  <a:pt x="34549423" y="1065848"/>
                  <a:pt x="34544343" y="1058227"/>
                </a:cubicBezTo>
                <a:cubicBezTo>
                  <a:pt x="34534183" y="1042987"/>
                  <a:pt x="34522759" y="1028519"/>
                  <a:pt x="34513863" y="1012507"/>
                </a:cubicBezTo>
                <a:cubicBezTo>
                  <a:pt x="34509963" y="1005486"/>
                  <a:pt x="34508783" y="997268"/>
                  <a:pt x="34506243" y="989647"/>
                </a:cubicBezTo>
                <a:cubicBezTo>
                  <a:pt x="34498623" y="984567"/>
                  <a:pt x="34490419" y="980270"/>
                  <a:pt x="34483383" y="974407"/>
                </a:cubicBezTo>
                <a:cubicBezTo>
                  <a:pt x="34475103" y="967509"/>
                  <a:pt x="34469491" y="957526"/>
                  <a:pt x="34460523" y="951548"/>
                </a:cubicBezTo>
                <a:cubicBezTo>
                  <a:pt x="34453839" y="947094"/>
                  <a:pt x="34445283" y="946468"/>
                  <a:pt x="34437663" y="943930"/>
                </a:cubicBezTo>
                <a:cubicBezTo>
                  <a:pt x="34437663" y="943930"/>
                  <a:pt x="34300351" y="935530"/>
                  <a:pt x="34231923" y="928687"/>
                </a:cubicBezTo>
                <a:cubicBezTo>
                  <a:pt x="34207983" y="926293"/>
                  <a:pt x="34207075" y="916262"/>
                  <a:pt x="34186203" y="905828"/>
                </a:cubicBezTo>
                <a:cubicBezTo>
                  <a:pt x="34179019" y="902235"/>
                  <a:pt x="34169615" y="903226"/>
                  <a:pt x="34163343" y="898210"/>
                </a:cubicBezTo>
                <a:cubicBezTo>
                  <a:pt x="34156191" y="892486"/>
                  <a:pt x="34155255" y="881069"/>
                  <a:pt x="34148103" y="875347"/>
                </a:cubicBezTo>
                <a:cubicBezTo>
                  <a:pt x="34141831" y="870329"/>
                  <a:pt x="34131927" y="872183"/>
                  <a:pt x="34125243" y="867728"/>
                </a:cubicBezTo>
                <a:cubicBezTo>
                  <a:pt x="34116279" y="861750"/>
                  <a:pt x="34110003" y="852487"/>
                  <a:pt x="34102383" y="844868"/>
                </a:cubicBezTo>
                <a:cubicBezTo>
                  <a:pt x="34102383" y="844868"/>
                  <a:pt x="34070287" y="838142"/>
                  <a:pt x="34056663" y="829627"/>
                </a:cubicBezTo>
                <a:cubicBezTo>
                  <a:pt x="34048899" y="824773"/>
                  <a:pt x="34046503" y="814387"/>
                  <a:pt x="34041423" y="806767"/>
                </a:cubicBezTo>
                <a:cubicBezTo>
                  <a:pt x="33888623" y="798725"/>
                  <a:pt x="33942491" y="814429"/>
                  <a:pt x="33873783" y="791527"/>
                </a:cubicBezTo>
                <a:lnTo>
                  <a:pt x="33828063" y="776288"/>
                </a:lnTo>
                <a:cubicBezTo>
                  <a:pt x="33810687" y="770495"/>
                  <a:pt x="33797583" y="755967"/>
                  <a:pt x="33782343" y="745807"/>
                </a:cubicBezTo>
                <a:lnTo>
                  <a:pt x="33721383" y="730567"/>
                </a:lnTo>
                <a:cubicBezTo>
                  <a:pt x="33705799" y="726673"/>
                  <a:pt x="33691451" y="718287"/>
                  <a:pt x="33675663" y="715327"/>
                </a:cubicBezTo>
                <a:cubicBezTo>
                  <a:pt x="33640647" y="708762"/>
                  <a:pt x="33494611" y="701155"/>
                  <a:pt x="33477543" y="700087"/>
                </a:cubicBezTo>
                <a:lnTo>
                  <a:pt x="33454683" y="707709"/>
                </a:lnTo>
                <a:lnTo>
                  <a:pt x="33408963" y="722947"/>
                </a:lnTo>
                <a:cubicBezTo>
                  <a:pt x="33391587" y="728741"/>
                  <a:pt x="33379255" y="744533"/>
                  <a:pt x="33363243" y="753427"/>
                </a:cubicBezTo>
                <a:cubicBezTo>
                  <a:pt x="33356223" y="757328"/>
                  <a:pt x="33346063" y="755368"/>
                  <a:pt x="33340383" y="761047"/>
                </a:cubicBezTo>
                <a:cubicBezTo>
                  <a:pt x="33334703" y="766727"/>
                  <a:pt x="33335303" y="776288"/>
                  <a:pt x="33332763" y="783907"/>
                </a:cubicBezTo>
                <a:cubicBezTo>
                  <a:pt x="33332763" y="783907"/>
                  <a:pt x="33302751" y="795781"/>
                  <a:pt x="33287043" y="799148"/>
                </a:cubicBezTo>
                <a:cubicBezTo>
                  <a:pt x="33267019" y="803438"/>
                  <a:pt x="33246403" y="804227"/>
                  <a:pt x="33226083" y="806767"/>
                </a:cubicBezTo>
                <a:cubicBezTo>
                  <a:pt x="33218463" y="804227"/>
                  <a:pt x="33210407" y="802740"/>
                  <a:pt x="33203223" y="799148"/>
                </a:cubicBezTo>
                <a:cubicBezTo>
                  <a:pt x="33195031" y="795051"/>
                  <a:pt x="33189051" y="786803"/>
                  <a:pt x="33180363" y="783907"/>
                </a:cubicBezTo>
                <a:cubicBezTo>
                  <a:pt x="33165707" y="779021"/>
                  <a:pt x="33149883" y="778827"/>
                  <a:pt x="33134643" y="776288"/>
                </a:cubicBezTo>
                <a:cubicBezTo>
                  <a:pt x="33121943" y="778827"/>
                  <a:pt x="33103727" y="773131"/>
                  <a:pt x="33096543" y="783907"/>
                </a:cubicBezTo>
                <a:cubicBezTo>
                  <a:pt x="33085183" y="800946"/>
                  <a:pt x="33091463" y="824547"/>
                  <a:pt x="33088923" y="844868"/>
                </a:cubicBezTo>
                <a:cubicBezTo>
                  <a:pt x="33086931" y="860808"/>
                  <a:pt x="33078763" y="875347"/>
                  <a:pt x="33073683" y="890588"/>
                </a:cubicBezTo>
                <a:lnTo>
                  <a:pt x="33050823" y="882968"/>
                </a:lnTo>
                <a:lnTo>
                  <a:pt x="32982243" y="860108"/>
                </a:lnTo>
                <a:cubicBezTo>
                  <a:pt x="32964463" y="857568"/>
                  <a:pt x="32946575" y="855701"/>
                  <a:pt x="32928903" y="852487"/>
                </a:cubicBezTo>
                <a:cubicBezTo>
                  <a:pt x="32907855" y="848660"/>
                  <a:pt x="32895151" y="843776"/>
                  <a:pt x="32875563" y="837247"/>
                </a:cubicBezTo>
                <a:lnTo>
                  <a:pt x="32829843" y="822007"/>
                </a:lnTo>
                <a:cubicBezTo>
                  <a:pt x="32807207" y="814463"/>
                  <a:pt x="32779375" y="809640"/>
                  <a:pt x="32761263" y="791527"/>
                </a:cubicBezTo>
                <a:cubicBezTo>
                  <a:pt x="32754787" y="785051"/>
                  <a:pt x="32751103" y="776288"/>
                  <a:pt x="32746023" y="768667"/>
                </a:cubicBezTo>
                <a:cubicBezTo>
                  <a:pt x="32748563" y="761047"/>
                  <a:pt x="32747963" y="751487"/>
                  <a:pt x="32753643" y="745807"/>
                </a:cubicBezTo>
                <a:cubicBezTo>
                  <a:pt x="32757287" y="742163"/>
                  <a:pt x="32806719" y="730633"/>
                  <a:pt x="32806983" y="730567"/>
                </a:cubicBezTo>
                <a:cubicBezTo>
                  <a:pt x="32840003" y="728027"/>
                  <a:pt x="32873127" y="726604"/>
                  <a:pt x="32906043" y="722947"/>
                </a:cubicBezTo>
                <a:cubicBezTo>
                  <a:pt x="32918915" y="721517"/>
                  <a:pt x="32934195" y="723618"/>
                  <a:pt x="32944143" y="715327"/>
                </a:cubicBezTo>
                <a:cubicBezTo>
                  <a:pt x="32952187" y="708623"/>
                  <a:pt x="32949223" y="695008"/>
                  <a:pt x="32951763" y="684847"/>
                </a:cubicBezTo>
                <a:cubicBezTo>
                  <a:pt x="32939063" y="682308"/>
                  <a:pt x="32926607" y="677715"/>
                  <a:pt x="32913663" y="677227"/>
                </a:cubicBezTo>
                <a:cubicBezTo>
                  <a:pt x="32570399" y="664274"/>
                  <a:pt x="32659195" y="658479"/>
                  <a:pt x="32471703" y="677227"/>
                </a:cubicBezTo>
                <a:cubicBezTo>
                  <a:pt x="32450691" y="674601"/>
                  <a:pt x="32411375" y="673734"/>
                  <a:pt x="32387883" y="661987"/>
                </a:cubicBezTo>
                <a:cubicBezTo>
                  <a:pt x="32379691" y="657891"/>
                  <a:pt x="32369119" y="654938"/>
                  <a:pt x="32365023" y="646747"/>
                </a:cubicBezTo>
                <a:cubicBezTo>
                  <a:pt x="32358115" y="632928"/>
                  <a:pt x="32359943" y="616267"/>
                  <a:pt x="32357403" y="601027"/>
                </a:cubicBezTo>
                <a:cubicBezTo>
                  <a:pt x="32365023" y="598487"/>
                  <a:pt x="32373079" y="597001"/>
                  <a:pt x="32380263" y="593408"/>
                </a:cubicBezTo>
                <a:cubicBezTo>
                  <a:pt x="32391407" y="587836"/>
                  <a:pt x="32426699" y="560484"/>
                  <a:pt x="32433603" y="555307"/>
                </a:cubicBezTo>
                <a:lnTo>
                  <a:pt x="32479323" y="540067"/>
                </a:lnTo>
                <a:cubicBezTo>
                  <a:pt x="32499195" y="533444"/>
                  <a:pt x="32519963" y="529908"/>
                  <a:pt x="32540283" y="524827"/>
                </a:cubicBezTo>
                <a:cubicBezTo>
                  <a:pt x="32548075" y="522880"/>
                  <a:pt x="32555523" y="519747"/>
                  <a:pt x="32563143" y="517208"/>
                </a:cubicBezTo>
                <a:cubicBezTo>
                  <a:pt x="32578383" y="512127"/>
                  <a:pt x="32595239" y="510481"/>
                  <a:pt x="32608863" y="501968"/>
                </a:cubicBezTo>
                <a:cubicBezTo>
                  <a:pt x="32638591" y="483387"/>
                  <a:pt x="32631615" y="388950"/>
                  <a:pt x="32631723" y="387668"/>
                </a:cubicBezTo>
                <a:cubicBezTo>
                  <a:pt x="32568435" y="383147"/>
                  <a:pt x="32539547" y="385577"/>
                  <a:pt x="32486943" y="372428"/>
                </a:cubicBezTo>
                <a:cubicBezTo>
                  <a:pt x="32479151" y="370480"/>
                  <a:pt x="32469763" y="370488"/>
                  <a:pt x="32464083" y="364807"/>
                </a:cubicBezTo>
                <a:cubicBezTo>
                  <a:pt x="32458403" y="359127"/>
                  <a:pt x="32458411" y="349739"/>
                  <a:pt x="32456463" y="341949"/>
                </a:cubicBezTo>
                <a:cubicBezTo>
                  <a:pt x="32453323" y="329383"/>
                  <a:pt x="32451383" y="316548"/>
                  <a:pt x="32448843" y="303848"/>
                </a:cubicBezTo>
                <a:cubicBezTo>
                  <a:pt x="32448843" y="303848"/>
                  <a:pt x="32457559" y="272807"/>
                  <a:pt x="32464083" y="258127"/>
                </a:cubicBezTo>
                <a:cubicBezTo>
                  <a:pt x="32467803" y="249759"/>
                  <a:pt x="32474243" y="242888"/>
                  <a:pt x="32479323" y="235267"/>
                </a:cubicBezTo>
                <a:cubicBezTo>
                  <a:pt x="32544839" y="191591"/>
                  <a:pt x="32461947" y="243955"/>
                  <a:pt x="32525043" y="212407"/>
                </a:cubicBezTo>
                <a:cubicBezTo>
                  <a:pt x="32533235" y="208311"/>
                  <a:pt x="32540283" y="202247"/>
                  <a:pt x="32547903" y="197167"/>
                </a:cubicBezTo>
                <a:cubicBezTo>
                  <a:pt x="32561271" y="188256"/>
                  <a:pt x="32578383" y="187009"/>
                  <a:pt x="32593623" y="181928"/>
                </a:cubicBezTo>
                <a:cubicBezTo>
                  <a:pt x="32620419" y="178099"/>
                  <a:pt x="32667891" y="174565"/>
                  <a:pt x="32692683" y="159068"/>
                </a:cubicBezTo>
                <a:cubicBezTo>
                  <a:pt x="32700451" y="154213"/>
                  <a:pt x="32707923" y="145365"/>
                  <a:pt x="32707923" y="136208"/>
                </a:cubicBezTo>
                <a:cubicBezTo>
                  <a:pt x="32707923" y="127049"/>
                  <a:pt x="32697763" y="120968"/>
                  <a:pt x="32692683" y="113348"/>
                </a:cubicBezTo>
                <a:cubicBezTo>
                  <a:pt x="32685063" y="108267"/>
                  <a:pt x="32672719" y="106797"/>
                  <a:pt x="32669823" y="98108"/>
                </a:cubicBezTo>
                <a:cubicBezTo>
                  <a:pt x="32656011" y="56668"/>
                  <a:pt x="32655585" y="35506"/>
                  <a:pt x="32664541" y="16235"/>
                </a:cubicBezTo>
                <a:close/>
                <a:moveTo>
                  <a:pt x="31779779" y="0"/>
                </a:moveTo>
                <a:lnTo>
                  <a:pt x="31967975" y="0"/>
                </a:lnTo>
                <a:lnTo>
                  <a:pt x="31968783" y="21907"/>
                </a:lnTo>
                <a:cubicBezTo>
                  <a:pt x="31972459" y="47638"/>
                  <a:pt x="31980587" y="48951"/>
                  <a:pt x="31999263" y="67627"/>
                </a:cubicBezTo>
                <a:lnTo>
                  <a:pt x="32022123" y="52387"/>
                </a:lnTo>
                <a:cubicBezTo>
                  <a:pt x="32044079" y="37752"/>
                  <a:pt x="32072979" y="44062"/>
                  <a:pt x="32090703" y="21907"/>
                </a:cubicBezTo>
                <a:lnTo>
                  <a:pt x="32098005" y="0"/>
                </a:lnTo>
                <a:lnTo>
                  <a:pt x="32506031" y="0"/>
                </a:lnTo>
                <a:lnTo>
                  <a:pt x="32525043" y="14287"/>
                </a:lnTo>
                <a:cubicBezTo>
                  <a:pt x="32530483" y="21904"/>
                  <a:pt x="32503687" y="57754"/>
                  <a:pt x="32502183" y="60007"/>
                </a:cubicBezTo>
                <a:cubicBezTo>
                  <a:pt x="32364627" y="68101"/>
                  <a:pt x="32413679" y="53950"/>
                  <a:pt x="32349783" y="75247"/>
                </a:cubicBezTo>
                <a:lnTo>
                  <a:pt x="32304063" y="90487"/>
                </a:lnTo>
                <a:cubicBezTo>
                  <a:pt x="32286687" y="96279"/>
                  <a:pt x="32274355" y="112072"/>
                  <a:pt x="32258343" y="120968"/>
                </a:cubicBezTo>
                <a:cubicBezTo>
                  <a:pt x="32221515" y="141427"/>
                  <a:pt x="32234395" y="108061"/>
                  <a:pt x="32189763" y="159068"/>
                </a:cubicBezTo>
                <a:cubicBezTo>
                  <a:pt x="32182867" y="166949"/>
                  <a:pt x="32184683" y="179387"/>
                  <a:pt x="32182143" y="189549"/>
                </a:cubicBezTo>
                <a:cubicBezTo>
                  <a:pt x="32189763" y="192088"/>
                  <a:pt x="32197079" y="198487"/>
                  <a:pt x="32205003" y="197167"/>
                </a:cubicBezTo>
                <a:cubicBezTo>
                  <a:pt x="32214035" y="195662"/>
                  <a:pt x="32219287" y="185144"/>
                  <a:pt x="32227863" y="181928"/>
                </a:cubicBezTo>
                <a:cubicBezTo>
                  <a:pt x="32239991" y="177379"/>
                  <a:pt x="32253263" y="176847"/>
                  <a:pt x="32265963" y="174307"/>
                </a:cubicBezTo>
                <a:cubicBezTo>
                  <a:pt x="32281203" y="176847"/>
                  <a:pt x="32296411" y="179578"/>
                  <a:pt x="32311683" y="181928"/>
                </a:cubicBezTo>
                <a:cubicBezTo>
                  <a:pt x="32329435" y="184658"/>
                  <a:pt x="32353091" y="176125"/>
                  <a:pt x="32365023" y="189549"/>
                </a:cubicBezTo>
                <a:cubicBezTo>
                  <a:pt x="32378627" y="204854"/>
                  <a:pt x="32374499" y="230114"/>
                  <a:pt x="32372643" y="250507"/>
                </a:cubicBezTo>
                <a:cubicBezTo>
                  <a:pt x="32371815" y="259629"/>
                  <a:pt x="32362483" y="265747"/>
                  <a:pt x="32357403" y="273368"/>
                </a:cubicBezTo>
                <a:lnTo>
                  <a:pt x="32334543" y="288607"/>
                </a:lnTo>
                <a:cubicBezTo>
                  <a:pt x="32319303" y="298768"/>
                  <a:pt x="32302607" y="307026"/>
                  <a:pt x="32288823" y="319087"/>
                </a:cubicBezTo>
                <a:cubicBezTo>
                  <a:pt x="32281931" y="325118"/>
                  <a:pt x="32279447" y="334912"/>
                  <a:pt x="32273583" y="341949"/>
                </a:cubicBezTo>
                <a:cubicBezTo>
                  <a:pt x="32266683" y="350226"/>
                  <a:pt x="32258343" y="357187"/>
                  <a:pt x="32250723" y="364808"/>
                </a:cubicBezTo>
                <a:cubicBezTo>
                  <a:pt x="32250723" y="364808"/>
                  <a:pt x="32215583" y="367958"/>
                  <a:pt x="32205003" y="380047"/>
                </a:cubicBezTo>
                <a:cubicBezTo>
                  <a:pt x="32145711" y="447813"/>
                  <a:pt x="32208903" y="413541"/>
                  <a:pt x="32220243" y="433387"/>
                </a:cubicBezTo>
                <a:cubicBezTo>
                  <a:pt x="32227907" y="446803"/>
                  <a:pt x="32225323" y="463870"/>
                  <a:pt x="32227863" y="479107"/>
                </a:cubicBezTo>
                <a:cubicBezTo>
                  <a:pt x="32225323" y="486727"/>
                  <a:pt x="32226515" y="496949"/>
                  <a:pt x="32220243" y="501968"/>
                </a:cubicBezTo>
                <a:cubicBezTo>
                  <a:pt x="32198759" y="519154"/>
                  <a:pt x="32117895" y="502400"/>
                  <a:pt x="32113563" y="501968"/>
                </a:cubicBezTo>
                <a:lnTo>
                  <a:pt x="32060223" y="509588"/>
                </a:lnTo>
                <a:cubicBezTo>
                  <a:pt x="32052275" y="510724"/>
                  <a:pt x="32044983" y="514667"/>
                  <a:pt x="32037363" y="517208"/>
                </a:cubicBezTo>
                <a:lnTo>
                  <a:pt x="31968783" y="540067"/>
                </a:lnTo>
                <a:lnTo>
                  <a:pt x="31900203" y="562928"/>
                </a:lnTo>
                <a:cubicBezTo>
                  <a:pt x="31883971" y="574522"/>
                  <a:pt x="31897547" y="605637"/>
                  <a:pt x="31900203" y="616267"/>
                </a:cubicBezTo>
                <a:lnTo>
                  <a:pt x="31923063" y="623887"/>
                </a:lnTo>
                <a:lnTo>
                  <a:pt x="31991643" y="646747"/>
                </a:lnTo>
                <a:lnTo>
                  <a:pt x="32014503" y="654368"/>
                </a:lnTo>
                <a:cubicBezTo>
                  <a:pt x="32069067" y="672556"/>
                  <a:pt x="32064431" y="663437"/>
                  <a:pt x="32105943" y="715327"/>
                </a:cubicBezTo>
                <a:cubicBezTo>
                  <a:pt x="32113039" y="724197"/>
                  <a:pt x="32116103" y="735648"/>
                  <a:pt x="32121183" y="745807"/>
                </a:cubicBezTo>
                <a:cubicBezTo>
                  <a:pt x="32118643" y="755968"/>
                  <a:pt x="32119371" y="767573"/>
                  <a:pt x="32113563" y="776288"/>
                </a:cubicBezTo>
                <a:cubicBezTo>
                  <a:pt x="32090587" y="810754"/>
                  <a:pt x="32089195" y="801597"/>
                  <a:pt x="32090431" y="793163"/>
                </a:cubicBezTo>
                <a:lnTo>
                  <a:pt x="32091515" y="787872"/>
                </a:lnTo>
                <a:lnTo>
                  <a:pt x="32091895" y="786600"/>
                </a:lnTo>
                <a:cubicBezTo>
                  <a:pt x="32092111" y="785756"/>
                  <a:pt x="32091899" y="786343"/>
                  <a:pt x="32091559" y="787669"/>
                </a:cubicBezTo>
                <a:lnTo>
                  <a:pt x="32091515" y="787872"/>
                </a:lnTo>
                <a:lnTo>
                  <a:pt x="32089659" y="794122"/>
                </a:lnTo>
                <a:cubicBezTo>
                  <a:pt x="32088291" y="798521"/>
                  <a:pt x="32086199" y="805048"/>
                  <a:pt x="32083083" y="814389"/>
                </a:cubicBezTo>
                <a:cubicBezTo>
                  <a:pt x="32083083" y="814389"/>
                  <a:pt x="32052951" y="825731"/>
                  <a:pt x="32037363" y="829628"/>
                </a:cubicBezTo>
                <a:cubicBezTo>
                  <a:pt x="32022375" y="833374"/>
                  <a:pt x="32006975" y="835331"/>
                  <a:pt x="31991643" y="837247"/>
                </a:cubicBezTo>
                <a:cubicBezTo>
                  <a:pt x="31967391" y="840280"/>
                  <a:pt x="31896911" y="840689"/>
                  <a:pt x="31869723" y="860108"/>
                </a:cubicBezTo>
                <a:cubicBezTo>
                  <a:pt x="31863187" y="864776"/>
                  <a:pt x="31864643" y="875347"/>
                  <a:pt x="31862103" y="882968"/>
                </a:cubicBezTo>
                <a:cubicBezTo>
                  <a:pt x="31862103" y="882968"/>
                  <a:pt x="31892327" y="893981"/>
                  <a:pt x="31907823" y="898210"/>
                </a:cubicBezTo>
                <a:cubicBezTo>
                  <a:pt x="31920319" y="901616"/>
                  <a:pt x="31933223" y="903287"/>
                  <a:pt x="31945923" y="905828"/>
                </a:cubicBezTo>
                <a:cubicBezTo>
                  <a:pt x="32011963" y="908367"/>
                  <a:pt x="32078111" y="908902"/>
                  <a:pt x="32144043" y="913448"/>
                </a:cubicBezTo>
                <a:cubicBezTo>
                  <a:pt x="32152055" y="914000"/>
                  <a:pt x="32160219" y="916614"/>
                  <a:pt x="32166903" y="921068"/>
                </a:cubicBezTo>
                <a:cubicBezTo>
                  <a:pt x="32183375" y="932049"/>
                  <a:pt x="32200555" y="952213"/>
                  <a:pt x="32197383" y="974408"/>
                </a:cubicBezTo>
                <a:cubicBezTo>
                  <a:pt x="32196087" y="983474"/>
                  <a:pt x="32189295" y="991547"/>
                  <a:pt x="32182143" y="997268"/>
                </a:cubicBezTo>
                <a:cubicBezTo>
                  <a:pt x="32175871" y="1002285"/>
                  <a:pt x="32166903" y="1002348"/>
                  <a:pt x="32159283" y="1004888"/>
                </a:cubicBezTo>
                <a:cubicBezTo>
                  <a:pt x="32123723" y="1007428"/>
                  <a:pt x="32088255" y="1012507"/>
                  <a:pt x="32052603" y="1012507"/>
                </a:cubicBezTo>
                <a:cubicBezTo>
                  <a:pt x="32044571" y="1012507"/>
                  <a:pt x="32037715" y="1005883"/>
                  <a:pt x="32029743" y="1004888"/>
                </a:cubicBezTo>
                <a:cubicBezTo>
                  <a:pt x="31996883" y="1000779"/>
                  <a:pt x="31963703" y="999807"/>
                  <a:pt x="31930683" y="997268"/>
                </a:cubicBezTo>
                <a:lnTo>
                  <a:pt x="31907823" y="1004888"/>
                </a:lnTo>
                <a:cubicBezTo>
                  <a:pt x="31853415" y="1023024"/>
                  <a:pt x="31875471" y="1011216"/>
                  <a:pt x="31839243" y="1035367"/>
                </a:cubicBezTo>
                <a:cubicBezTo>
                  <a:pt x="31793775" y="1046734"/>
                  <a:pt x="31819095" y="1041266"/>
                  <a:pt x="31763043" y="1050607"/>
                </a:cubicBezTo>
                <a:cubicBezTo>
                  <a:pt x="31747199" y="1053248"/>
                  <a:pt x="31732711" y="1061232"/>
                  <a:pt x="31717323" y="1065848"/>
                </a:cubicBezTo>
                <a:cubicBezTo>
                  <a:pt x="31707295" y="1068856"/>
                  <a:pt x="31696915" y="1070591"/>
                  <a:pt x="31686843" y="1073467"/>
                </a:cubicBezTo>
                <a:cubicBezTo>
                  <a:pt x="31679123" y="1075674"/>
                  <a:pt x="31671963" y="1080149"/>
                  <a:pt x="31663983" y="1081088"/>
                </a:cubicBezTo>
                <a:cubicBezTo>
                  <a:pt x="31524715" y="1097472"/>
                  <a:pt x="31596663" y="1075588"/>
                  <a:pt x="31534443" y="1096327"/>
                </a:cubicBezTo>
                <a:cubicBezTo>
                  <a:pt x="31509043" y="1098867"/>
                  <a:pt x="31483475" y="1100067"/>
                  <a:pt x="31458243" y="1103949"/>
                </a:cubicBezTo>
                <a:cubicBezTo>
                  <a:pt x="31429631" y="1108349"/>
                  <a:pt x="31415567" y="1127657"/>
                  <a:pt x="31389663" y="1142048"/>
                </a:cubicBezTo>
                <a:cubicBezTo>
                  <a:pt x="31378943" y="1148004"/>
                  <a:pt x="31349743" y="1150410"/>
                  <a:pt x="31343943" y="1164907"/>
                </a:cubicBezTo>
                <a:cubicBezTo>
                  <a:pt x="31340963" y="1172366"/>
                  <a:pt x="31349023" y="1180147"/>
                  <a:pt x="31351563" y="1187767"/>
                </a:cubicBezTo>
                <a:cubicBezTo>
                  <a:pt x="31427763" y="1190307"/>
                  <a:pt x="31504003" y="1191847"/>
                  <a:pt x="31580163" y="1195387"/>
                </a:cubicBezTo>
                <a:cubicBezTo>
                  <a:pt x="31653347" y="1198791"/>
                  <a:pt x="31674987" y="1202478"/>
                  <a:pt x="31740183" y="1210628"/>
                </a:cubicBezTo>
                <a:cubicBezTo>
                  <a:pt x="31747803" y="1208087"/>
                  <a:pt x="31755859" y="1206599"/>
                  <a:pt x="31763043" y="1203007"/>
                </a:cubicBezTo>
                <a:cubicBezTo>
                  <a:pt x="31796855" y="1186101"/>
                  <a:pt x="31787243" y="1183746"/>
                  <a:pt x="31801143" y="1142048"/>
                </a:cubicBezTo>
                <a:lnTo>
                  <a:pt x="31846863" y="1111567"/>
                </a:lnTo>
                <a:cubicBezTo>
                  <a:pt x="31853547" y="1107113"/>
                  <a:pt x="31862103" y="1106488"/>
                  <a:pt x="31869723" y="1103949"/>
                </a:cubicBezTo>
                <a:cubicBezTo>
                  <a:pt x="31926471" y="1085032"/>
                  <a:pt x="31926671" y="1081088"/>
                  <a:pt x="31999263" y="1081088"/>
                </a:cubicBezTo>
                <a:cubicBezTo>
                  <a:pt x="32007295" y="1081088"/>
                  <a:pt x="32014503" y="1086167"/>
                  <a:pt x="32022123" y="1088708"/>
                </a:cubicBezTo>
                <a:cubicBezTo>
                  <a:pt x="32182547" y="1096728"/>
                  <a:pt x="32126271" y="1080244"/>
                  <a:pt x="32197383" y="1103949"/>
                </a:cubicBezTo>
                <a:cubicBezTo>
                  <a:pt x="32212623" y="1109027"/>
                  <a:pt x="32228423" y="1112664"/>
                  <a:pt x="32243103" y="1119187"/>
                </a:cubicBezTo>
                <a:cubicBezTo>
                  <a:pt x="32262199" y="1127674"/>
                  <a:pt x="32274467" y="1142931"/>
                  <a:pt x="32288823" y="1157287"/>
                </a:cubicBezTo>
                <a:cubicBezTo>
                  <a:pt x="32300183" y="1168646"/>
                  <a:pt x="32299835" y="1187510"/>
                  <a:pt x="32304063" y="1203007"/>
                </a:cubicBezTo>
                <a:cubicBezTo>
                  <a:pt x="32307471" y="1215503"/>
                  <a:pt x="32311683" y="1228155"/>
                  <a:pt x="32311683" y="1241107"/>
                </a:cubicBezTo>
                <a:cubicBezTo>
                  <a:pt x="32311683" y="1256881"/>
                  <a:pt x="32296527" y="1275269"/>
                  <a:pt x="32288823" y="1286827"/>
                </a:cubicBezTo>
                <a:cubicBezTo>
                  <a:pt x="32281203" y="1289367"/>
                  <a:pt x="32273915" y="1293314"/>
                  <a:pt x="32265963" y="1294448"/>
                </a:cubicBezTo>
                <a:cubicBezTo>
                  <a:pt x="32128943" y="1314021"/>
                  <a:pt x="31946979" y="1296955"/>
                  <a:pt x="31831623" y="1294448"/>
                </a:cubicBezTo>
                <a:cubicBezTo>
                  <a:pt x="31831623" y="1294448"/>
                  <a:pt x="31801403" y="1305461"/>
                  <a:pt x="31785903" y="1309689"/>
                </a:cubicBezTo>
                <a:cubicBezTo>
                  <a:pt x="31749355" y="1319655"/>
                  <a:pt x="31708303" y="1321257"/>
                  <a:pt x="31671603" y="1324928"/>
                </a:cubicBezTo>
                <a:cubicBezTo>
                  <a:pt x="31663611" y="1325726"/>
                  <a:pt x="31656363" y="1330007"/>
                  <a:pt x="31648743" y="1332548"/>
                </a:cubicBezTo>
                <a:lnTo>
                  <a:pt x="31625883" y="1340168"/>
                </a:lnTo>
                <a:lnTo>
                  <a:pt x="31557303" y="1363028"/>
                </a:lnTo>
                <a:cubicBezTo>
                  <a:pt x="31539927" y="1368820"/>
                  <a:pt x="31529231" y="1388606"/>
                  <a:pt x="31511583" y="1393507"/>
                </a:cubicBezTo>
                <a:cubicBezTo>
                  <a:pt x="31482115" y="1401695"/>
                  <a:pt x="31450623" y="1398587"/>
                  <a:pt x="31420143" y="1401128"/>
                </a:cubicBezTo>
                <a:cubicBezTo>
                  <a:pt x="31391399" y="1391547"/>
                  <a:pt x="31377767" y="1389230"/>
                  <a:pt x="31351563" y="1363028"/>
                </a:cubicBezTo>
                <a:cubicBezTo>
                  <a:pt x="31345883" y="1357347"/>
                  <a:pt x="31346483" y="1347787"/>
                  <a:pt x="31343943" y="1340168"/>
                </a:cubicBezTo>
                <a:cubicBezTo>
                  <a:pt x="31338151" y="1322793"/>
                  <a:pt x="31323623" y="1309689"/>
                  <a:pt x="31313463" y="1294448"/>
                </a:cubicBezTo>
                <a:cubicBezTo>
                  <a:pt x="31305843" y="1289367"/>
                  <a:pt x="31298795" y="1283304"/>
                  <a:pt x="31290603" y="1279208"/>
                </a:cubicBezTo>
                <a:cubicBezTo>
                  <a:pt x="31283419" y="1275616"/>
                  <a:pt x="31274015" y="1276606"/>
                  <a:pt x="31267743" y="1271587"/>
                </a:cubicBezTo>
                <a:cubicBezTo>
                  <a:pt x="31260595" y="1265866"/>
                  <a:pt x="31257583" y="1256347"/>
                  <a:pt x="31252503" y="1248727"/>
                </a:cubicBezTo>
                <a:cubicBezTo>
                  <a:pt x="31252503" y="1248727"/>
                  <a:pt x="31222171" y="1238103"/>
                  <a:pt x="31206783" y="1233487"/>
                </a:cubicBezTo>
                <a:cubicBezTo>
                  <a:pt x="31171387" y="1222867"/>
                  <a:pt x="31171779" y="1226486"/>
                  <a:pt x="31130583" y="1218247"/>
                </a:cubicBezTo>
                <a:cubicBezTo>
                  <a:pt x="31120315" y="1216194"/>
                  <a:pt x="31110263" y="1213167"/>
                  <a:pt x="31100103" y="1210628"/>
                </a:cubicBezTo>
                <a:cubicBezTo>
                  <a:pt x="31067083" y="1208087"/>
                  <a:pt x="31034163" y="1203007"/>
                  <a:pt x="31001043" y="1203007"/>
                </a:cubicBezTo>
                <a:cubicBezTo>
                  <a:pt x="30985595" y="1203007"/>
                  <a:pt x="30970655" y="1208711"/>
                  <a:pt x="30955323" y="1210628"/>
                </a:cubicBezTo>
                <a:cubicBezTo>
                  <a:pt x="30929995" y="1213793"/>
                  <a:pt x="30904523" y="1215708"/>
                  <a:pt x="30879123" y="1218247"/>
                </a:cubicBezTo>
                <a:cubicBezTo>
                  <a:pt x="30842023" y="1205879"/>
                  <a:pt x="30853575" y="1214929"/>
                  <a:pt x="30825783" y="1164907"/>
                </a:cubicBezTo>
                <a:cubicBezTo>
                  <a:pt x="30821883" y="1157886"/>
                  <a:pt x="30810979" y="1145639"/>
                  <a:pt x="30818163" y="1142048"/>
                </a:cubicBezTo>
                <a:cubicBezTo>
                  <a:pt x="30838735" y="1131761"/>
                  <a:pt x="30863883" y="1136968"/>
                  <a:pt x="30886743" y="1134429"/>
                </a:cubicBezTo>
                <a:cubicBezTo>
                  <a:pt x="31001655" y="1157409"/>
                  <a:pt x="30858475" y="1128145"/>
                  <a:pt x="30955323" y="1149669"/>
                </a:cubicBezTo>
                <a:cubicBezTo>
                  <a:pt x="30967967" y="1152477"/>
                  <a:pt x="30981299" y="1152739"/>
                  <a:pt x="30993423" y="1157287"/>
                </a:cubicBezTo>
                <a:cubicBezTo>
                  <a:pt x="31023339" y="1168506"/>
                  <a:pt x="31012571" y="1186580"/>
                  <a:pt x="31054383" y="1180147"/>
                </a:cubicBezTo>
                <a:cubicBezTo>
                  <a:pt x="31075835" y="1176848"/>
                  <a:pt x="31095023" y="1164907"/>
                  <a:pt x="31115343" y="1157287"/>
                </a:cubicBezTo>
                <a:lnTo>
                  <a:pt x="31161063" y="1126808"/>
                </a:lnTo>
                <a:cubicBezTo>
                  <a:pt x="31196623" y="1120459"/>
                  <a:pt x="31201547" y="1119187"/>
                  <a:pt x="31222023" y="1119187"/>
                </a:cubicBezTo>
                <a:cubicBezTo>
                  <a:pt x="31240415" y="1119187"/>
                  <a:pt x="31264947" y="1128415"/>
                  <a:pt x="31282983" y="1134429"/>
                </a:cubicBezTo>
                <a:cubicBezTo>
                  <a:pt x="31292751" y="1131986"/>
                  <a:pt x="31325391" y="1124654"/>
                  <a:pt x="31336323" y="1119187"/>
                </a:cubicBezTo>
                <a:cubicBezTo>
                  <a:pt x="31344515" y="1115092"/>
                  <a:pt x="31350995" y="1108043"/>
                  <a:pt x="31359183" y="1103949"/>
                </a:cubicBezTo>
                <a:cubicBezTo>
                  <a:pt x="31366367" y="1100355"/>
                  <a:pt x="31376363" y="1102008"/>
                  <a:pt x="31382043" y="1096327"/>
                </a:cubicBezTo>
                <a:cubicBezTo>
                  <a:pt x="31387723" y="1090647"/>
                  <a:pt x="31388343" y="1081391"/>
                  <a:pt x="31389663" y="1073467"/>
                </a:cubicBezTo>
                <a:cubicBezTo>
                  <a:pt x="31408451" y="960739"/>
                  <a:pt x="31383451" y="1046392"/>
                  <a:pt x="31412523" y="959167"/>
                </a:cubicBezTo>
                <a:cubicBezTo>
                  <a:pt x="31450623" y="946468"/>
                  <a:pt x="31427763" y="949007"/>
                  <a:pt x="31481103" y="966789"/>
                </a:cubicBezTo>
                <a:cubicBezTo>
                  <a:pt x="31506503" y="969328"/>
                  <a:pt x="31532003" y="971034"/>
                  <a:pt x="31557303" y="974408"/>
                </a:cubicBezTo>
                <a:cubicBezTo>
                  <a:pt x="31570143" y="976119"/>
                  <a:pt x="31582663" y="979710"/>
                  <a:pt x="31595403" y="982028"/>
                </a:cubicBezTo>
                <a:lnTo>
                  <a:pt x="31641123" y="989649"/>
                </a:lnTo>
                <a:cubicBezTo>
                  <a:pt x="31641123" y="989649"/>
                  <a:pt x="31673223" y="982923"/>
                  <a:pt x="31686843" y="974408"/>
                </a:cubicBezTo>
                <a:cubicBezTo>
                  <a:pt x="31694611" y="969555"/>
                  <a:pt x="31696223" y="958583"/>
                  <a:pt x="31702083" y="951548"/>
                </a:cubicBezTo>
                <a:cubicBezTo>
                  <a:pt x="31708983" y="943270"/>
                  <a:pt x="31718047" y="936966"/>
                  <a:pt x="31724943" y="928687"/>
                </a:cubicBezTo>
                <a:cubicBezTo>
                  <a:pt x="31754171" y="893616"/>
                  <a:pt x="31755335" y="859474"/>
                  <a:pt x="31747803" y="806767"/>
                </a:cubicBezTo>
                <a:cubicBezTo>
                  <a:pt x="31746667" y="798817"/>
                  <a:pt x="31732563" y="801687"/>
                  <a:pt x="31724943" y="799148"/>
                </a:cubicBezTo>
                <a:cubicBezTo>
                  <a:pt x="31695403" y="818843"/>
                  <a:pt x="31710771" y="811492"/>
                  <a:pt x="31679223" y="822007"/>
                </a:cubicBezTo>
                <a:cubicBezTo>
                  <a:pt x="31671603" y="824547"/>
                  <a:pt x="31674143" y="837247"/>
                  <a:pt x="31671603" y="844868"/>
                </a:cubicBezTo>
                <a:lnTo>
                  <a:pt x="31663983" y="867728"/>
                </a:lnTo>
                <a:cubicBezTo>
                  <a:pt x="31658903" y="882968"/>
                  <a:pt x="31661903" y="904235"/>
                  <a:pt x="31648743" y="913448"/>
                </a:cubicBezTo>
                <a:cubicBezTo>
                  <a:pt x="31631967" y="925190"/>
                  <a:pt x="31608103" y="918527"/>
                  <a:pt x="31587783" y="921068"/>
                </a:cubicBezTo>
                <a:cubicBezTo>
                  <a:pt x="31587783" y="921068"/>
                  <a:pt x="31556743" y="912352"/>
                  <a:pt x="31542063" y="905828"/>
                </a:cubicBezTo>
                <a:cubicBezTo>
                  <a:pt x="31533695" y="902108"/>
                  <a:pt x="31527975" y="893219"/>
                  <a:pt x="31519203" y="890588"/>
                </a:cubicBezTo>
                <a:cubicBezTo>
                  <a:pt x="31473319" y="876822"/>
                  <a:pt x="31458407" y="884033"/>
                  <a:pt x="31412523" y="890588"/>
                </a:cubicBezTo>
                <a:cubicBezTo>
                  <a:pt x="31412523" y="890588"/>
                  <a:pt x="31381483" y="881872"/>
                  <a:pt x="31366803" y="875347"/>
                </a:cubicBezTo>
                <a:cubicBezTo>
                  <a:pt x="31335355" y="861370"/>
                  <a:pt x="31342719" y="863781"/>
                  <a:pt x="31351563" y="837247"/>
                </a:cubicBezTo>
                <a:cubicBezTo>
                  <a:pt x="31361723" y="834707"/>
                  <a:pt x="31371975" y="832506"/>
                  <a:pt x="31382043" y="829628"/>
                </a:cubicBezTo>
                <a:cubicBezTo>
                  <a:pt x="31389767" y="827421"/>
                  <a:pt x="31397063" y="823750"/>
                  <a:pt x="31404903" y="822007"/>
                </a:cubicBezTo>
                <a:cubicBezTo>
                  <a:pt x="31419987" y="818655"/>
                  <a:pt x="31435383" y="816928"/>
                  <a:pt x="31450623" y="814389"/>
                </a:cubicBezTo>
                <a:cubicBezTo>
                  <a:pt x="31466471" y="811746"/>
                  <a:pt x="31481431" y="805114"/>
                  <a:pt x="31496343" y="799148"/>
                </a:cubicBezTo>
                <a:cubicBezTo>
                  <a:pt x="31520515" y="789479"/>
                  <a:pt x="31529063" y="782414"/>
                  <a:pt x="31549683" y="768667"/>
                </a:cubicBezTo>
                <a:cubicBezTo>
                  <a:pt x="31602087" y="733733"/>
                  <a:pt x="31589611" y="755564"/>
                  <a:pt x="31603023" y="715327"/>
                </a:cubicBezTo>
                <a:cubicBezTo>
                  <a:pt x="31514091" y="705447"/>
                  <a:pt x="31557267" y="710560"/>
                  <a:pt x="31473483" y="700087"/>
                </a:cubicBezTo>
                <a:cubicBezTo>
                  <a:pt x="31465515" y="699091"/>
                  <a:pt x="31458243" y="695008"/>
                  <a:pt x="31450623" y="692467"/>
                </a:cubicBezTo>
                <a:lnTo>
                  <a:pt x="31427763" y="684847"/>
                </a:lnTo>
                <a:lnTo>
                  <a:pt x="31336323" y="654368"/>
                </a:lnTo>
                <a:cubicBezTo>
                  <a:pt x="31318947" y="648576"/>
                  <a:pt x="31306615" y="632783"/>
                  <a:pt x="31290603" y="623887"/>
                </a:cubicBezTo>
                <a:cubicBezTo>
                  <a:pt x="31283583" y="619986"/>
                  <a:pt x="31274927" y="619859"/>
                  <a:pt x="31267743" y="616267"/>
                </a:cubicBezTo>
                <a:cubicBezTo>
                  <a:pt x="31259555" y="612172"/>
                  <a:pt x="31253075" y="605124"/>
                  <a:pt x="31244883" y="601027"/>
                </a:cubicBezTo>
                <a:cubicBezTo>
                  <a:pt x="31206555" y="581863"/>
                  <a:pt x="31224355" y="610979"/>
                  <a:pt x="31176303" y="562928"/>
                </a:cubicBezTo>
                <a:cubicBezTo>
                  <a:pt x="31170623" y="557247"/>
                  <a:pt x="31160963" y="542275"/>
                  <a:pt x="31168683" y="540067"/>
                </a:cubicBezTo>
                <a:cubicBezTo>
                  <a:pt x="31205399" y="529577"/>
                  <a:pt x="31244883" y="534987"/>
                  <a:pt x="31282983" y="532448"/>
                </a:cubicBezTo>
                <a:cubicBezTo>
                  <a:pt x="31305843" y="534987"/>
                  <a:pt x="31328875" y="536286"/>
                  <a:pt x="31351563" y="540067"/>
                </a:cubicBezTo>
                <a:cubicBezTo>
                  <a:pt x="31359487" y="541387"/>
                  <a:pt x="31366803" y="545149"/>
                  <a:pt x="31374423" y="547688"/>
                </a:cubicBezTo>
                <a:cubicBezTo>
                  <a:pt x="31394295" y="554311"/>
                  <a:pt x="31415699" y="555770"/>
                  <a:pt x="31435383" y="562928"/>
                </a:cubicBezTo>
                <a:cubicBezTo>
                  <a:pt x="31443991" y="566057"/>
                  <a:pt x="31450623" y="573087"/>
                  <a:pt x="31458243" y="578168"/>
                </a:cubicBezTo>
                <a:cubicBezTo>
                  <a:pt x="31473483" y="588327"/>
                  <a:pt x="31476663" y="610103"/>
                  <a:pt x="31488723" y="623887"/>
                </a:cubicBezTo>
                <a:cubicBezTo>
                  <a:pt x="31494755" y="630780"/>
                  <a:pt x="31503963" y="634047"/>
                  <a:pt x="31511583" y="639127"/>
                </a:cubicBezTo>
                <a:cubicBezTo>
                  <a:pt x="31526823" y="641668"/>
                  <a:pt x="31547131" y="658376"/>
                  <a:pt x="31557303" y="646747"/>
                </a:cubicBezTo>
                <a:cubicBezTo>
                  <a:pt x="31581947" y="618587"/>
                  <a:pt x="31566563" y="583086"/>
                  <a:pt x="31557303" y="555307"/>
                </a:cubicBezTo>
                <a:cubicBezTo>
                  <a:pt x="31549683" y="550227"/>
                  <a:pt x="31540919" y="546543"/>
                  <a:pt x="31534443" y="540067"/>
                </a:cubicBezTo>
                <a:cubicBezTo>
                  <a:pt x="31514823" y="520446"/>
                  <a:pt x="31517035" y="506368"/>
                  <a:pt x="31511583" y="479107"/>
                </a:cubicBezTo>
                <a:cubicBezTo>
                  <a:pt x="31519203" y="476568"/>
                  <a:pt x="31526603" y="473229"/>
                  <a:pt x="31534443" y="471487"/>
                </a:cubicBezTo>
                <a:cubicBezTo>
                  <a:pt x="31549527" y="468136"/>
                  <a:pt x="31566347" y="470778"/>
                  <a:pt x="31580163" y="463870"/>
                </a:cubicBezTo>
                <a:cubicBezTo>
                  <a:pt x="31623031" y="442434"/>
                  <a:pt x="31661443" y="413067"/>
                  <a:pt x="31702083" y="387668"/>
                </a:cubicBezTo>
                <a:cubicBezTo>
                  <a:pt x="31696223" y="385715"/>
                  <a:pt x="31604251" y="362629"/>
                  <a:pt x="31671603" y="326709"/>
                </a:cubicBezTo>
                <a:cubicBezTo>
                  <a:pt x="31707535" y="307546"/>
                  <a:pt x="31753255" y="325127"/>
                  <a:pt x="31793523" y="319087"/>
                </a:cubicBezTo>
                <a:cubicBezTo>
                  <a:pt x="31804759" y="317403"/>
                  <a:pt x="31813843" y="308927"/>
                  <a:pt x="31824003" y="303848"/>
                </a:cubicBezTo>
                <a:cubicBezTo>
                  <a:pt x="31816383" y="298768"/>
                  <a:pt x="31809335" y="292705"/>
                  <a:pt x="31801143" y="288607"/>
                </a:cubicBezTo>
                <a:cubicBezTo>
                  <a:pt x="31793959" y="285015"/>
                  <a:pt x="31785903" y="283528"/>
                  <a:pt x="31778283" y="280987"/>
                </a:cubicBezTo>
                <a:cubicBezTo>
                  <a:pt x="31750139" y="271606"/>
                  <a:pt x="31682195" y="262908"/>
                  <a:pt x="31648743" y="258127"/>
                </a:cubicBezTo>
                <a:lnTo>
                  <a:pt x="31618263" y="265747"/>
                </a:lnTo>
                <a:cubicBezTo>
                  <a:pt x="31610471" y="267695"/>
                  <a:pt x="31603023" y="270828"/>
                  <a:pt x="31595403" y="273368"/>
                </a:cubicBezTo>
                <a:lnTo>
                  <a:pt x="31549683" y="288607"/>
                </a:lnTo>
                <a:cubicBezTo>
                  <a:pt x="31540995" y="291503"/>
                  <a:pt x="31534443" y="298768"/>
                  <a:pt x="31526823" y="303848"/>
                </a:cubicBezTo>
                <a:lnTo>
                  <a:pt x="31481103" y="334327"/>
                </a:lnTo>
                <a:cubicBezTo>
                  <a:pt x="31465863" y="344487"/>
                  <a:pt x="31451395" y="355913"/>
                  <a:pt x="31435383" y="364808"/>
                </a:cubicBezTo>
                <a:cubicBezTo>
                  <a:pt x="31419307" y="373740"/>
                  <a:pt x="31379211" y="377979"/>
                  <a:pt x="31366803" y="380047"/>
                </a:cubicBezTo>
                <a:cubicBezTo>
                  <a:pt x="31348739" y="383059"/>
                  <a:pt x="31335543" y="399283"/>
                  <a:pt x="31321083" y="410527"/>
                </a:cubicBezTo>
                <a:cubicBezTo>
                  <a:pt x="31300775" y="426323"/>
                  <a:pt x="31296531" y="435929"/>
                  <a:pt x="31282983" y="456247"/>
                </a:cubicBezTo>
                <a:lnTo>
                  <a:pt x="31260123" y="463870"/>
                </a:lnTo>
                <a:cubicBezTo>
                  <a:pt x="31244883" y="468947"/>
                  <a:pt x="31230155" y="475957"/>
                  <a:pt x="31214403" y="479107"/>
                </a:cubicBezTo>
                <a:cubicBezTo>
                  <a:pt x="31191851" y="483618"/>
                  <a:pt x="31168683" y="484187"/>
                  <a:pt x="31145823" y="486727"/>
                </a:cubicBezTo>
                <a:cubicBezTo>
                  <a:pt x="31138203" y="481647"/>
                  <a:pt x="31131155" y="475583"/>
                  <a:pt x="31122963" y="471487"/>
                </a:cubicBezTo>
                <a:cubicBezTo>
                  <a:pt x="31097431" y="458722"/>
                  <a:pt x="31053255" y="458662"/>
                  <a:pt x="31031523" y="456247"/>
                </a:cubicBezTo>
                <a:cubicBezTo>
                  <a:pt x="30970563" y="476568"/>
                  <a:pt x="31041683" y="446087"/>
                  <a:pt x="31001043" y="486727"/>
                </a:cubicBezTo>
                <a:cubicBezTo>
                  <a:pt x="30995363" y="492407"/>
                  <a:pt x="30984455" y="489329"/>
                  <a:pt x="30978183" y="494350"/>
                </a:cubicBezTo>
                <a:cubicBezTo>
                  <a:pt x="30971035" y="500068"/>
                  <a:pt x="30968023" y="509588"/>
                  <a:pt x="30962943" y="517208"/>
                </a:cubicBezTo>
                <a:cubicBezTo>
                  <a:pt x="30955323" y="519747"/>
                  <a:pt x="30948115" y="524828"/>
                  <a:pt x="30940083" y="524828"/>
                </a:cubicBezTo>
                <a:cubicBezTo>
                  <a:pt x="30924311" y="524828"/>
                  <a:pt x="30905923" y="509673"/>
                  <a:pt x="30894363" y="501968"/>
                </a:cubicBezTo>
                <a:cubicBezTo>
                  <a:pt x="30835943" y="499427"/>
                  <a:pt x="30777195" y="501050"/>
                  <a:pt x="30719103" y="494350"/>
                </a:cubicBezTo>
                <a:cubicBezTo>
                  <a:pt x="30701551" y="492322"/>
                  <a:pt x="30688623" y="472298"/>
                  <a:pt x="30688623" y="456247"/>
                </a:cubicBezTo>
                <a:cubicBezTo>
                  <a:pt x="30688623" y="448215"/>
                  <a:pt x="30693703" y="441007"/>
                  <a:pt x="30696243" y="433387"/>
                </a:cubicBezTo>
                <a:cubicBezTo>
                  <a:pt x="30761759" y="389712"/>
                  <a:pt x="30684659" y="447868"/>
                  <a:pt x="30726723" y="395288"/>
                </a:cubicBezTo>
                <a:cubicBezTo>
                  <a:pt x="30741675" y="376602"/>
                  <a:pt x="30767031" y="376558"/>
                  <a:pt x="30787683" y="372428"/>
                </a:cubicBezTo>
                <a:cubicBezTo>
                  <a:pt x="30881507" y="384155"/>
                  <a:pt x="30828227" y="378477"/>
                  <a:pt x="30947703" y="387668"/>
                </a:cubicBezTo>
                <a:cubicBezTo>
                  <a:pt x="30963723" y="388901"/>
                  <a:pt x="30937543" y="357187"/>
                  <a:pt x="30932463" y="341949"/>
                </a:cubicBezTo>
                <a:cubicBezTo>
                  <a:pt x="30924843" y="336867"/>
                  <a:pt x="30915327" y="333859"/>
                  <a:pt x="30909603" y="326709"/>
                </a:cubicBezTo>
                <a:cubicBezTo>
                  <a:pt x="30904587" y="320435"/>
                  <a:pt x="30903559" y="311724"/>
                  <a:pt x="30901983" y="303848"/>
                </a:cubicBezTo>
                <a:cubicBezTo>
                  <a:pt x="30898463" y="286235"/>
                  <a:pt x="30883587" y="264876"/>
                  <a:pt x="30894363" y="250507"/>
                </a:cubicBezTo>
                <a:cubicBezTo>
                  <a:pt x="30905139" y="236139"/>
                  <a:pt x="30929923" y="245427"/>
                  <a:pt x="30947703" y="242888"/>
                </a:cubicBezTo>
                <a:cubicBezTo>
                  <a:pt x="31005163" y="262040"/>
                  <a:pt x="30934339" y="236204"/>
                  <a:pt x="30993423" y="265747"/>
                </a:cubicBezTo>
                <a:cubicBezTo>
                  <a:pt x="31000607" y="269339"/>
                  <a:pt x="31008663" y="270828"/>
                  <a:pt x="31016283" y="273368"/>
                </a:cubicBezTo>
                <a:cubicBezTo>
                  <a:pt x="31046763" y="275907"/>
                  <a:pt x="31077407" y="276945"/>
                  <a:pt x="31107723" y="280987"/>
                </a:cubicBezTo>
                <a:cubicBezTo>
                  <a:pt x="31115687" y="282051"/>
                  <a:pt x="31122863" y="286400"/>
                  <a:pt x="31130583" y="288607"/>
                </a:cubicBezTo>
                <a:cubicBezTo>
                  <a:pt x="31145575" y="292891"/>
                  <a:pt x="31195695" y="304956"/>
                  <a:pt x="31206783" y="303848"/>
                </a:cubicBezTo>
                <a:cubicBezTo>
                  <a:pt x="31218087" y="302717"/>
                  <a:pt x="31232183" y="298768"/>
                  <a:pt x="31237263" y="288607"/>
                </a:cubicBezTo>
                <a:cubicBezTo>
                  <a:pt x="31246423" y="270292"/>
                  <a:pt x="31242343" y="247968"/>
                  <a:pt x="31244883" y="227647"/>
                </a:cubicBezTo>
                <a:cubicBezTo>
                  <a:pt x="31242343" y="220027"/>
                  <a:pt x="31239211" y="212580"/>
                  <a:pt x="31237263" y="204788"/>
                </a:cubicBezTo>
                <a:cubicBezTo>
                  <a:pt x="31219063" y="131985"/>
                  <a:pt x="31226603" y="166906"/>
                  <a:pt x="31336323" y="159068"/>
                </a:cubicBezTo>
                <a:cubicBezTo>
                  <a:pt x="31336323" y="159068"/>
                  <a:pt x="31368423" y="165794"/>
                  <a:pt x="31382043" y="174307"/>
                </a:cubicBezTo>
                <a:cubicBezTo>
                  <a:pt x="31389811" y="179161"/>
                  <a:pt x="31388531" y="194475"/>
                  <a:pt x="31397283" y="197167"/>
                </a:cubicBezTo>
                <a:cubicBezTo>
                  <a:pt x="31424099" y="205418"/>
                  <a:pt x="31453163" y="202247"/>
                  <a:pt x="31481103" y="204788"/>
                </a:cubicBezTo>
                <a:cubicBezTo>
                  <a:pt x="31505255" y="168561"/>
                  <a:pt x="31493447" y="190616"/>
                  <a:pt x="31511583" y="136208"/>
                </a:cubicBezTo>
                <a:cubicBezTo>
                  <a:pt x="31517375" y="118831"/>
                  <a:pt x="31531903" y="105727"/>
                  <a:pt x="31542063" y="90487"/>
                </a:cubicBezTo>
                <a:cubicBezTo>
                  <a:pt x="31542063" y="90487"/>
                  <a:pt x="31572399" y="79863"/>
                  <a:pt x="31587783" y="75247"/>
                </a:cubicBezTo>
                <a:cubicBezTo>
                  <a:pt x="31597815" y="72238"/>
                  <a:pt x="31608103" y="70168"/>
                  <a:pt x="31618263" y="67627"/>
                </a:cubicBezTo>
                <a:cubicBezTo>
                  <a:pt x="31646203" y="65088"/>
                  <a:pt x="31674275" y="63717"/>
                  <a:pt x="31702083" y="60007"/>
                </a:cubicBezTo>
                <a:cubicBezTo>
                  <a:pt x="31712467" y="58623"/>
                  <a:pt x="31723371" y="57403"/>
                  <a:pt x="31732563" y="52387"/>
                </a:cubicBezTo>
                <a:cubicBezTo>
                  <a:pt x="31751747" y="41925"/>
                  <a:pt x="31768123" y="26987"/>
                  <a:pt x="31785903" y="14287"/>
                </a:cubicBezTo>
                <a:close/>
                <a:moveTo>
                  <a:pt x="7930556" y="0"/>
                </a:moveTo>
                <a:lnTo>
                  <a:pt x="8940335" y="0"/>
                </a:lnTo>
                <a:lnTo>
                  <a:pt x="8938470" y="658"/>
                </a:lnTo>
                <a:cubicBezTo>
                  <a:pt x="8936139" y="2329"/>
                  <a:pt x="8934164" y="5369"/>
                  <a:pt x="8925244" y="14288"/>
                </a:cubicBezTo>
                <a:cubicBezTo>
                  <a:pt x="8917157" y="22385"/>
                  <a:pt x="8905710" y="26310"/>
                  <a:pt x="8896673" y="33337"/>
                </a:cubicBezTo>
                <a:cubicBezTo>
                  <a:pt x="8891358" y="37473"/>
                  <a:pt x="8887151" y="42863"/>
                  <a:pt x="8882384" y="47626"/>
                </a:cubicBezTo>
                <a:cubicBezTo>
                  <a:pt x="8874291" y="55720"/>
                  <a:pt x="8863189" y="60111"/>
                  <a:pt x="8853809" y="66677"/>
                </a:cubicBezTo>
                <a:cubicBezTo>
                  <a:pt x="8847309" y="71227"/>
                  <a:pt x="8841491" y="76758"/>
                  <a:pt x="8834760" y="80963"/>
                </a:cubicBezTo>
                <a:cubicBezTo>
                  <a:pt x="8828739" y="84725"/>
                  <a:pt x="8821873" y="86966"/>
                  <a:pt x="8815714" y="90487"/>
                </a:cubicBezTo>
                <a:cubicBezTo>
                  <a:pt x="8810741" y="93327"/>
                  <a:pt x="8806185" y="96837"/>
                  <a:pt x="8801424" y="100014"/>
                </a:cubicBezTo>
                <a:cubicBezTo>
                  <a:pt x="8796663" y="103188"/>
                  <a:pt x="8795073" y="109538"/>
                  <a:pt x="8791896" y="114301"/>
                </a:cubicBezTo>
                <a:lnTo>
                  <a:pt x="8753797" y="171450"/>
                </a:lnTo>
                <a:cubicBezTo>
                  <a:pt x="8749037" y="174625"/>
                  <a:pt x="8744630" y="178415"/>
                  <a:pt x="8739515" y="180977"/>
                </a:cubicBezTo>
                <a:cubicBezTo>
                  <a:pt x="8735022" y="183220"/>
                  <a:pt x="8729143" y="182601"/>
                  <a:pt x="8725227" y="185739"/>
                </a:cubicBezTo>
                <a:cubicBezTo>
                  <a:pt x="8720755" y="189314"/>
                  <a:pt x="8719359" y="195629"/>
                  <a:pt x="8715697" y="200025"/>
                </a:cubicBezTo>
                <a:cubicBezTo>
                  <a:pt x="8711385" y="205199"/>
                  <a:pt x="8707015" y="210577"/>
                  <a:pt x="8701413" y="214313"/>
                </a:cubicBezTo>
                <a:cubicBezTo>
                  <a:pt x="8679641" y="228827"/>
                  <a:pt x="8691432" y="206146"/>
                  <a:pt x="8682357" y="233363"/>
                </a:cubicBezTo>
                <a:cubicBezTo>
                  <a:pt x="8651187" y="243752"/>
                  <a:pt x="8681783" y="229321"/>
                  <a:pt x="8663310" y="252414"/>
                </a:cubicBezTo>
                <a:cubicBezTo>
                  <a:pt x="8659736" y="256882"/>
                  <a:pt x="8653071" y="257890"/>
                  <a:pt x="8649021" y="261938"/>
                </a:cubicBezTo>
                <a:cubicBezTo>
                  <a:pt x="8644974" y="265984"/>
                  <a:pt x="8642675" y="271462"/>
                  <a:pt x="8639497" y="276224"/>
                </a:cubicBezTo>
                <a:cubicBezTo>
                  <a:pt x="8639497" y="276224"/>
                  <a:pt x="8620869" y="284394"/>
                  <a:pt x="8610925" y="285750"/>
                </a:cubicBezTo>
                <a:cubicBezTo>
                  <a:pt x="8585705" y="289188"/>
                  <a:pt x="8560125" y="288925"/>
                  <a:pt x="8534723" y="290513"/>
                </a:cubicBezTo>
                <a:lnTo>
                  <a:pt x="8520437" y="285750"/>
                </a:lnTo>
                <a:lnTo>
                  <a:pt x="8477573" y="271462"/>
                </a:lnTo>
                <a:cubicBezTo>
                  <a:pt x="8444936" y="269422"/>
                  <a:pt x="8409903" y="260683"/>
                  <a:pt x="8377564" y="271462"/>
                </a:cubicBezTo>
                <a:cubicBezTo>
                  <a:pt x="8370828" y="273710"/>
                  <a:pt x="8364863" y="277813"/>
                  <a:pt x="8358511" y="280989"/>
                </a:cubicBezTo>
                <a:cubicBezTo>
                  <a:pt x="8300513" y="292585"/>
                  <a:pt x="8372568" y="277152"/>
                  <a:pt x="8306124" y="295276"/>
                </a:cubicBezTo>
                <a:cubicBezTo>
                  <a:pt x="8271268" y="304781"/>
                  <a:pt x="8292888" y="292986"/>
                  <a:pt x="8268023" y="309563"/>
                </a:cubicBezTo>
                <a:cubicBezTo>
                  <a:pt x="8260688" y="312006"/>
                  <a:pt x="8243793" y="316248"/>
                  <a:pt x="8239448" y="323853"/>
                </a:cubicBezTo>
                <a:cubicBezTo>
                  <a:pt x="8235432" y="330877"/>
                  <a:pt x="8236274" y="339724"/>
                  <a:pt x="8234687" y="347662"/>
                </a:cubicBezTo>
                <a:cubicBezTo>
                  <a:pt x="8237862" y="352424"/>
                  <a:pt x="8243214" y="356312"/>
                  <a:pt x="8244211" y="361949"/>
                </a:cubicBezTo>
                <a:cubicBezTo>
                  <a:pt x="8248083" y="383892"/>
                  <a:pt x="8248975" y="406342"/>
                  <a:pt x="8248975" y="428628"/>
                </a:cubicBezTo>
                <a:cubicBezTo>
                  <a:pt x="8248975" y="433645"/>
                  <a:pt x="8249039" y="441534"/>
                  <a:pt x="8244211" y="442914"/>
                </a:cubicBezTo>
                <a:cubicBezTo>
                  <a:pt x="8224310" y="448598"/>
                  <a:pt x="8202937" y="446090"/>
                  <a:pt x="8182298" y="447675"/>
                </a:cubicBezTo>
                <a:cubicBezTo>
                  <a:pt x="8149970" y="436899"/>
                  <a:pt x="8188561" y="451154"/>
                  <a:pt x="8139436" y="423863"/>
                </a:cubicBezTo>
                <a:cubicBezTo>
                  <a:pt x="8129384" y="418279"/>
                  <a:pt x="8104332" y="415632"/>
                  <a:pt x="8096573" y="414337"/>
                </a:cubicBezTo>
                <a:cubicBezTo>
                  <a:pt x="8088227" y="419902"/>
                  <a:pt x="8075223" y="424348"/>
                  <a:pt x="8077522" y="438150"/>
                </a:cubicBezTo>
                <a:cubicBezTo>
                  <a:pt x="8078463" y="443796"/>
                  <a:pt x="8083873" y="447675"/>
                  <a:pt x="8087048" y="452437"/>
                </a:cubicBezTo>
                <a:cubicBezTo>
                  <a:pt x="8091809" y="454025"/>
                  <a:pt x="8097786" y="453649"/>
                  <a:pt x="8101336" y="457199"/>
                </a:cubicBezTo>
                <a:cubicBezTo>
                  <a:pt x="8104884" y="460749"/>
                  <a:pt x="8105113" y="466564"/>
                  <a:pt x="8106097" y="471487"/>
                </a:cubicBezTo>
                <a:cubicBezTo>
                  <a:pt x="8112937" y="505691"/>
                  <a:pt x="8113798" y="496012"/>
                  <a:pt x="8106097" y="519115"/>
                </a:cubicBezTo>
                <a:cubicBezTo>
                  <a:pt x="8059967" y="513345"/>
                  <a:pt x="8080548" y="516860"/>
                  <a:pt x="8044184" y="509588"/>
                </a:cubicBezTo>
                <a:cubicBezTo>
                  <a:pt x="8039261" y="508605"/>
                  <a:pt x="8034659" y="506414"/>
                  <a:pt x="8029898" y="504825"/>
                </a:cubicBezTo>
                <a:lnTo>
                  <a:pt x="8015611" y="500064"/>
                </a:lnTo>
                <a:cubicBezTo>
                  <a:pt x="8006084" y="496889"/>
                  <a:pt x="7996209" y="494615"/>
                  <a:pt x="7987034" y="490539"/>
                </a:cubicBezTo>
                <a:cubicBezTo>
                  <a:pt x="7981804" y="488214"/>
                  <a:pt x="7977866" y="483572"/>
                  <a:pt x="7972747" y="481014"/>
                </a:cubicBezTo>
                <a:cubicBezTo>
                  <a:pt x="7933309" y="461296"/>
                  <a:pt x="7985120" y="494022"/>
                  <a:pt x="7944171" y="466726"/>
                </a:cubicBezTo>
                <a:cubicBezTo>
                  <a:pt x="7939412" y="465138"/>
                  <a:pt x="7934375" y="464209"/>
                  <a:pt x="7929886" y="461962"/>
                </a:cubicBezTo>
                <a:cubicBezTo>
                  <a:pt x="7892950" y="443494"/>
                  <a:pt x="7937228" y="459648"/>
                  <a:pt x="7901311" y="447675"/>
                </a:cubicBezTo>
                <a:cubicBezTo>
                  <a:pt x="7896550" y="449262"/>
                  <a:pt x="7888886" y="447776"/>
                  <a:pt x="7887024" y="452437"/>
                </a:cubicBezTo>
                <a:cubicBezTo>
                  <a:pt x="7868772" y="498061"/>
                  <a:pt x="7882230" y="482440"/>
                  <a:pt x="7887024" y="509588"/>
                </a:cubicBezTo>
                <a:cubicBezTo>
                  <a:pt x="7890924" y="531699"/>
                  <a:pt x="7893373" y="554037"/>
                  <a:pt x="7896550" y="576262"/>
                </a:cubicBezTo>
                <a:lnTo>
                  <a:pt x="7848922" y="600074"/>
                </a:lnTo>
                <a:cubicBezTo>
                  <a:pt x="7815539" y="600074"/>
                  <a:pt x="7845745" y="599986"/>
                  <a:pt x="7758436" y="604838"/>
                </a:cubicBezTo>
                <a:cubicBezTo>
                  <a:pt x="7753671" y="601662"/>
                  <a:pt x="7749268" y="597872"/>
                  <a:pt x="7744148" y="595314"/>
                </a:cubicBezTo>
                <a:cubicBezTo>
                  <a:pt x="7704709" y="575593"/>
                  <a:pt x="7756520" y="608322"/>
                  <a:pt x="7715573" y="581024"/>
                </a:cubicBezTo>
                <a:cubicBezTo>
                  <a:pt x="7710808" y="579438"/>
                  <a:pt x="7705460" y="579047"/>
                  <a:pt x="7701284" y="576262"/>
                </a:cubicBezTo>
                <a:cubicBezTo>
                  <a:pt x="7690281" y="568928"/>
                  <a:pt x="7684497" y="558230"/>
                  <a:pt x="7677470" y="547688"/>
                </a:cubicBezTo>
                <a:cubicBezTo>
                  <a:pt x="7671898" y="539334"/>
                  <a:pt x="7675499" y="525727"/>
                  <a:pt x="7667945" y="519115"/>
                </a:cubicBezTo>
                <a:cubicBezTo>
                  <a:pt x="7660679" y="512754"/>
                  <a:pt x="7649018" y="514737"/>
                  <a:pt x="7639370" y="514352"/>
                </a:cubicBezTo>
                <a:lnTo>
                  <a:pt x="7429823" y="509588"/>
                </a:lnTo>
                <a:cubicBezTo>
                  <a:pt x="7421189" y="511745"/>
                  <a:pt x="7386067" y="520008"/>
                  <a:pt x="7382200" y="523875"/>
                </a:cubicBezTo>
                <a:cubicBezTo>
                  <a:pt x="7378259" y="527818"/>
                  <a:pt x="7396167" y="551970"/>
                  <a:pt x="7396488" y="552450"/>
                </a:cubicBezTo>
                <a:cubicBezTo>
                  <a:pt x="7396488" y="552450"/>
                  <a:pt x="7416449" y="563961"/>
                  <a:pt x="7425063" y="571499"/>
                </a:cubicBezTo>
                <a:cubicBezTo>
                  <a:pt x="7441103" y="585537"/>
                  <a:pt x="7434420" y="586038"/>
                  <a:pt x="7425063" y="600074"/>
                </a:cubicBezTo>
                <a:lnTo>
                  <a:pt x="7410775" y="604838"/>
                </a:lnTo>
                <a:cubicBezTo>
                  <a:pt x="7401254" y="608014"/>
                  <a:pt x="7390370" y="608526"/>
                  <a:pt x="7382200" y="614363"/>
                </a:cubicBezTo>
                <a:cubicBezTo>
                  <a:pt x="7369379" y="623522"/>
                  <a:pt x="7385623" y="653198"/>
                  <a:pt x="7386961" y="657225"/>
                </a:cubicBezTo>
                <a:cubicBezTo>
                  <a:pt x="7425069" y="682627"/>
                  <a:pt x="7379022" y="649285"/>
                  <a:pt x="7410775" y="681037"/>
                </a:cubicBezTo>
                <a:cubicBezTo>
                  <a:pt x="7432319" y="702579"/>
                  <a:pt x="7420554" y="677036"/>
                  <a:pt x="7429823" y="704851"/>
                </a:cubicBezTo>
                <a:cubicBezTo>
                  <a:pt x="7434590" y="706438"/>
                  <a:pt x="7440189" y="706476"/>
                  <a:pt x="7444110" y="709614"/>
                </a:cubicBezTo>
                <a:cubicBezTo>
                  <a:pt x="7448584" y="713189"/>
                  <a:pt x="7451073" y="718781"/>
                  <a:pt x="7453637" y="723899"/>
                </a:cubicBezTo>
                <a:cubicBezTo>
                  <a:pt x="7455881" y="728390"/>
                  <a:pt x="7457082" y="733345"/>
                  <a:pt x="7458398" y="738188"/>
                </a:cubicBezTo>
                <a:cubicBezTo>
                  <a:pt x="7461841" y="750818"/>
                  <a:pt x="7464747" y="763587"/>
                  <a:pt x="7467925" y="776288"/>
                </a:cubicBezTo>
                <a:lnTo>
                  <a:pt x="7458398" y="804864"/>
                </a:lnTo>
                <a:cubicBezTo>
                  <a:pt x="7456590" y="810292"/>
                  <a:pt x="7452049" y="814389"/>
                  <a:pt x="7448877" y="819152"/>
                </a:cubicBezTo>
                <a:lnTo>
                  <a:pt x="7420303" y="862013"/>
                </a:lnTo>
                <a:lnTo>
                  <a:pt x="7406015" y="871538"/>
                </a:lnTo>
                <a:lnTo>
                  <a:pt x="7377440" y="890588"/>
                </a:lnTo>
                <a:lnTo>
                  <a:pt x="7363151" y="895350"/>
                </a:lnTo>
                <a:cubicBezTo>
                  <a:pt x="7353625" y="898524"/>
                  <a:pt x="7343750" y="900796"/>
                  <a:pt x="7334578" y="904874"/>
                </a:cubicBezTo>
                <a:cubicBezTo>
                  <a:pt x="7329347" y="907199"/>
                  <a:pt x="7325405" y="911840"/>
                  <a:pt x="7320290" y="914400"/>
                </a:cubicBezTo>
                <a:cubicBezTo>
                  <a:pt x="7315801" y="916647"/>
                  <a:pt x="7310829" y="917783"/>
                  <a:pt x="7306002" y="919162"/>
                </a:cubicBezTo>
                <a:cubicBezTo>
                  <a:pt x="7281533" y="926153"/>
                  <a:pt x="7279765" y="924825"/>
                  <a:pt x="7248851" y="928687"/>
                </a:cubicBezTo>
                <a:cubicBezTo>
                  <a:pt x="7244091" y="925512"/>
                  <a:pt x="7239685" y="921722"/>
                  <a:pt x="7234564" y="919162"/>
                </a:cubicBezTo>
                <a:cubicBezTo>
                  <a:pt x="7230076" y="916919"/>
                  <a:pt x="7223828" y="917950"/>
                  <a:pt x="7220276" y="914400"/>
                </a:cubicBezTo>
                <a:cubicBezTo>
                  <a:pt x="7216724" y="910849"/>
                  <a:pt x="7217101" y="904874"/>
                  <a:pt x="7215513" y="900114"/>
                </a:cubicBezTo>
                <a:cubicBezTo>
                  <a:pt x="7210750" y="896938"/>
                  <a:pt x="7204801" y="895057"/>
                  <a:pt x="7201226" y="890588"/>
                </a:cubicBezTo>
                <a:cubicBezTo>
                  <a:pt x="7198088" y="886668"/>
                  <a:pt x="7197448" y="881223"/>
                  <a:pt x="7196462" y="876299"/>
                </a:cubicBezTo>
                <a:cubicBezTo>
                  <a:pt x="7188119" y="834577"/>
                  <a:pt x="7192262" y="836205"/>
                  <a:pt x="7196462" y="785813"/>
                </a:cubicBezTo>
                <a:lnTo>
                  <a:pt x="7191699" y="762000"/>
                </a:lnTo>
                <a:cubicBezTo>
                  <a:pt x="7190715" y="757078"/>
                  <a:pt x="7188526" y="752474"/>
                  <a:pt x="7186938" y="747712"/>
                </a:cubicBezTo>
                <a:lnTo>
                  <a:pt x="7172649" y="704851"/>
                </a:lnTo>
                <a:cubicBezTo>
                  <a:pt x="7172649" y="704851"/>
                  <a:pt x="7152689" y="693337"/>
                  <a:pt x="7144073" y="685800"/>
                </a:cubicBezTo>
                <a:cubicBezTo>
                  <a:pt x="7139765" y="682030"/>
                  <a:pt x="7137724" y="676274"/>
                  <a:pt x="7134552" y="671513"/>
                </a:cubicBezTo>
                <a:cubicBezTo>
                  <a:pt x="7111909" y="656418"/>
                  <a:pt x="7125693" y="663797"/>
                  <a:pt x="7091689" y="652463"/>
                </a:cubicBezTo>
                <a:cubicBezTo>
                  <a:pt x="7079268" y="648322"/>
                  <a:pt x="7064479" y="635676"/>
                  <a:pt x="7053587" y="642938"/>
                </a:cubicBezTo>
                <a:cubicBezTo>
                  <a:pt x="7042939" y="650036"/>
                  <a:pt x="7050414" y="668337"/>
                  <a:pt x="7048826" y="681037"/>
                </a:cubicBezTo>
                <a:lnTo>
                  <a:pt x="7058348" y="695324"/>
                </a:lnTo>
                <a:cubicBezTo>
                  <a:pt x="7081030" y="729347"/>
                  <a:pt x="7074621" y="712794"/>
                  <a:pt x="7082163" y="742950"/>
                </a:cubicBezTo>
                <a:cubicBezTo>
                  <a:pt x="7080574" y="747712"/>
                  <a:pt x="7080949" y="753687"/>
                  <a:pt x="7077397" y="757238"/>
                </a:cubicBezTo>
                <a:cubicBezTo>
                  <a:pt x="7073849" y="760789"/>
                  <a:pt x="7068065" y="761175"/>
                  <a:pt x="7063112" y="762000"/>
                </a:cubicBezTo>
                <a:cubicBezTo>
                  <a:pt x="7048930" y="764363"/>
                  <a:pt x="7034538" y="765177"/>
                  <a:pt x="7020249" y="766762"/>
                </a:cubicBezTo>
                <a:lnTo>
                  <a:pt x="7001198" y="762000"/>
                </a:lnTo>
                <a:cubicBezTo>
                  <a:pt x="6966841" y="753410"/>
                  <a:pt x="6973707" y="748292"/>
                  <a:pt x="6934522" y="742950"/>
                </a:cubicBezTo>
                <a:cubicBezTo>
                  <a:pt x="6912181" y="739941"/>
                  <a:pt x="6889801" y="739775"/>
                  <a:pt x="6867579" y="738188"/>
                </a:cubicBezTo>
                <a:cubicBezTo>
                  <a:pt x="6851703" y="739775"/>
                  <a:pt x="6835786" y="740971"/>
                  <a:pt x="6819951" y="742950"/>
                </a:cubicBezTo>
                <a:cubicBezTo>
                  <a:pt x="6799114" y="745555"/>
                  <a:pt x="6782195" y="748619"/>
                  <a:pt x="6762801" y="757238"/>
                </a:cubicBezTo>
                <a:cubicBezTo>
                  <a:pt x="6751833" y="762113"/>
                  <a:pt x="6743749" y="767853"/>
                  <a:pt x="6743749" y="781049"/>
                </a:cubicBezTo>
                <a:cubicBezTo>
                  <a:pt x="6743749" y="790909"/>
                  <a:pt x="6753225" y="802401"/>
                  <a:pt x="6758040" y="809626"/>
                </a:cubicBezTo>
                <a:cubicBezTo>
                  <a:pt x="6779064" y="816633"/>
                  <a:pt x="6767834" y="812142"/>
                  <a:pt x="6791374" y="823912"/>
                </a:cubicBezTo>
                <a:cubicBezTo>
                  <a:pt x="6800363" y="828404"/>
                  <a:pt x="6810334" y="830553"/>
                  <a:pt x="6819951" y="833437"/>
                </a:cubicBezTo>
                <a:cubicBezTo>
                  <a:pt x="6836535" y="838412"/>
                  <a:pt x="6845347" y="839082"/>
                  <a:pt x="6862810" y="842962"/>
                </a:cubicBezTo>
                <a:cubicBezTo>
                  <a:pt x="6869206" y="844384"/>
                  <a:pt x="6875517" y="846137"/>
                  <a:pt x="6881863" y="847724"/>
                </a:cubicBezTo>
                <a:cubicBezTo>
                  <a:pt x="6886734" y="848942"/>
                  <a:pt x="6891393" y="850901"/>
                  <a:pt x="6896146" y="852487"/>
                </a:cubicBezTo>
                <a:lnTo>
                  <a:pt x="6910438" y="857249"/>
                </a:lnTo>
                <a:lnTo>
                  <a:pt x="6967860" y="876299"/>
                </a:lnTo>
                <a:cubicBezTo>
                  <a:pt x="6977385" y="879474"/>
                  <a:pt x="6987259" y="881747"/>
                  <a:pt x="6996437" y="885824"/>
                </a:cubicBezTo>
                <a:cubicBezTo>
                  <a:pt x="7001667" y="888151"/>
                  <a:pt x="7005963" y="892174"/>
                  <a:pt x="7010725" y="895350"/>
                </a:cubicBezTo>
                <a:cubicBezTo>
                  <a:pt x="7019075" y="900919"/>
                  <a:pt x="7029683" y="901990"/>
                  <a:pt x="7039300" y="904874"/>
                </a:cubicBezTo>
                <a:cubicBezTo>
                  <a:pt x="7045569" y="906756"/>
                  <a:pt x="7052054" y="907840"/>
                  <a:pt x="7058348" y="909639"/>
                </a:cubicBezTo>
                <a:cubicBezTo>
                  <a:pt x="7063177" y="911016"/>
                  <a:pt x="7067766" y="913181"/>
                  <a:pt x="7072636" y="914400"/>
                </a:cubicBezTo>
                <a:cubicBezTo>
                  <a:pt x="7080492" y="916362"/>
                  <a:pt x="7088547" y="917406"/>
                  <a:pt x="7096445" y="919162"/>
                </a:cubicBezTo>
                <a:cubicBezTo>
                  <a:pt x="7102840" y="920584"/>
                  <a:pt x="7109108" y="922505"/>
                  <a:pt x="7115500" y="923924"/>
                </a:cubicBezTo>
                <a:cubicBezTo>
                  <a:pt x="7129846" y="927116"/>
                  <a:pt x="7155585" y="930524"/>
                  <a:pt x="7167889" y="938214"/>
                </a:cubicBezTo>
                <a:cubicBezTo>
                  <a:pt x="7172741" y="941245"/>
                  <a:pt x="7174237" y="947737"/>
                  <a:pt x="7177412" y="952499"/>
                </a:cubicBezTo>
                <a:cubicBezTo>
                  <a:pt x="7167022" y="983675"/>
                  <a:pt x="7181456" y="953076"/>
                  <a:pt x="7158361" y="971550"/>
                </a:cubicBezTo>
                <a:cubicBezTo>
                  <a:pt x="7153893" y="975126"/>
                  <a:pt x="7152012" y="981076"/>
                  <a:pt x="7148835" y="985837"/>
                </a:cubicBezTo>
                <a:lnTo>
                  <a:pt x="7134552" y="990601"/>
                </a:lnTo>
                <a:cubicBezTo>
                  <a:pt x="7125025" y="993774"/>
                  <a:pt x="7115148" y="996047"/>
                  <a:pt x="7105971" y="1000125"/>
                </a:cubicBezTo>
                <a:cubicBezTo>
                  <a:pt x="7100747" y="1002450"/>
                  <a:pt x="7096445" y="1006475"/>
                  <a:pt x="7091689" y="1009649"/>
                </a:cubicBezTo>
                <a:cubicBezTo>
                  <a:pt x="7083335" y="1015219"/>
                  <a:pt x="7072726" y="1016289"/>
                  <a:pt x="7063112" y="1019176"/>
                </a:cubicBezTo>
                <a:cubicBezTo>
                  <a:pt x="7003258" y="1037130"/>
                  <a:pt x="7077827" y="1012684"/>
                  <a:pt x="7029773" y="1028700"/>
                </a:cubicBezTo>
                <a:cubicBezTo>
                  <a:pt x="6999612" y="1030287"/>
                  <a:pt x="6969490" y="1033463"/>
                  <a:pt x="6939288" y="1033463"/>
                </a:cubicBezTo>
                <a:cubicBezTo>
                  <a:pt x="6929631" y="1033463"/>
                  <a:pt x="6920063" y="1029536"/>
                  <a:pt x="6910438" y="1028700"/>
                </a:cubicBezTo>
                <a:cubicBezTo>
                  <a:pt x="6883503" y="1026358"/>
                  <a:pt x="6856462" y="1025526"/>
                  <a:pt x="6829471" y="1023937"/>
                </a:cubicBezTo>
                <a:cubicBezTo>
                  <a:pt x="6770670" y="1035699"/>
                  <a:pt x="6844106" y="1021279"/>
                  <a:pt x="6777095" y="1033463"/>
                </a:cubicBezTo>
                <a:cubicBezTo>
                  <a:pt x="6769129" y="1034911"/>
                  <a:pt x="6761258" y="1036894"/>
                  <a:pt x="6753279" y="1038224"/>
                </a:cubicBezTo>
                <a:cubicBezTo>
                  <a:pt x="6742205" y="1040070"/>
                  <a:pt x="6730952" y="1040786"/>
                  <a:pt x="6719945" y="1042987"/>
                </a:cubicBezTo>
                <a:cubicBezTo>
                  <a:pt x="6715020" y="1043972"/>
                  <a:pt x="6710548" y="1046660"/>
                  <a:pt x="6705651" y="1047750"/>
                </a:cubicBezTo>
                <a:cubicBezTo>
                  <a:pt x="6696226" y="1049845"/>
                  <a:pt x="6686601" y="1050926"/>
                  <a:pt x="6677076" y="1052513"/>
                </a:cubicBezTo>
                <a:cubicBezTo>
                  <a:pt x="6653998" y="1056360"/>
                  <a:pt x="6632420" y="1064225"/>
                  <a:pt x="6610406" y="1071563"/>
                </a:cubicBezTo>
                <a:cubicBezTo>
                  <a:pt x="6600884" y="1074737"/>
                  <a:pt x="6591815" y="1080055"/>
                  <a:pt x="6581823" y="1081088"/>
                </a:cubicBezTo>
                <a:cubicBezTo>
                  <a:pt x="6545480" y="1084848"/>
                  <a:pt x="6508803" y="1084262"/>
                  <a:pt x="6472292" y="1085850"/>
                </a:cubicBezTo>
                <a:cubicBezTo>
                  <a:pt x="6467531" y="1084262"/>
                  <a:pt x="6462826" y="1082468"/>
                  <a:pt x="6457996" y="1081088"/>
                </a:cubicBezTo>
                <a:cubicBezTo>
                  <a:pt x="6437719" y="1075292"/>
                  <a:pt x="6409581" y="1070450"/>
                  <a:pt x="6391326" y="1066801"/>
                </a:cubicBezTo>
                <a:lnTo>
                  <a:pt x="6328152" y="1003623"/>
                </a:lnTo>
                <a:lnTo>
                  <a:pt x="7113617" y="490537"/>
                </a:lnTo>
                <a:cubicBezTo>
                  <a:pt x="7342217" y="342900"/>
                  <a:pt x="7549386" y="223838"/>
                  <a:pt x="7759233" y="101203"/>
                </a:cubicBezTo>
                <a:close/>
              </a:path>
            </a:pathLst>
          </a:custGeom>
          <a:solidFill>
            <a:srgbClr val="8EBBCC"/>
          </a:solidFill>
          <a:ln w="635">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8" name="KSO_Shape"/>
          <p:cNvSpPr/>
          <p:nvPr/>
        </p:nvSpPr>
        <p:spPr>
          <a:xfrm>
            <a:off x="9167875" y="5541921"/>
            <a:ext cx="604739" cy="604739"/>
          </a:xfrm>
          <a:prstGeom prst="sun">
            <a:avLst/>
          </a:prstGeom>
          <a:solidFill>
            <a:srgbClr val="D6B9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9" name="KSO_Shape"/>
          <p:cNvSpPr/>
          <p:nvPr/>
        </p:nvSpPr>
        <p:spPr bwMode="auto">
          <a:xfrm>
            <a:off x="9979733" y="5532750"/>
            <a:ext cx="604965" cy="604965"/>
          </a:xfrm>
          <a:custGeom>
            <a:avLst/>
            <a:gdLst/>
            <a:ahLst/>
            <a:cxnLst/>
            <a:rect l="0" t="0" r="r" b="b"/>
            <a:pathLst>
              <a:path w="1028700" h="1028700">
                <a:moveTo>
                  <a:pt x="581025" y="684213"/>
                </a:moveTo>
                <a:lnTo>
                  <a:pt x="666750" y="770846"/>
                </a:lnTo>
                <a:lnTo>
                  <a:pt x="664275" y="773567"/>
                </a:lnTo>
                <a:lnTo>
                  <a:pt x="661800" y="776062"/>
                </a:lnTo>
                <a:lnTo>
                  <a:pt x="658875" y="778330"/>
                </a:lnTo>
                <a:lnTo>
                  <a:pt x="655950" y="780371"/>
                </a:lnTo>
                <a:lnTo>
                  <a:pt x="653025" y="781958"/>
                </a:lnTo>
                <a:lnTo>
                  <a:pt x="649425" y="783546"/>
                </a:lnTo>
                <a:lnTo>
                  <a:pt x="646275" y="784680"/>
                </a:lnTo>
                <a:lnTo>
                  <a:pt x="642900" y="785814"/>
                </a:lnTo>
                <a:lnTo>
                  <a:pt x="639300" y="786721"/>
                </a:lnTo>
                <a:lnTo>
                  <a:pt x="635925" y="787174"/>
                </a:lnTo>
                <a:lnTo>
                  <a:pt x="632100" y="787401"/>
                </a:lnTo>
                <a:lnTo>
                  <a:pt x="628725" y="787401"/>
                </a:lnTo>
                <a:lnTo>
                  <a:pt x="624900" y="787401"/>
                </a:lnTo>
                <a:lnTo>
                  <a:pt x="621525" y="786948"/>
                </a:lnTo>
                <a:lnTo>
                  <a:pt x="617925" y="786494"/>
                </a:lnTo>
                <a:lnTo>
                  <a:pt x="614325" y="785587"/>
                </a:lnTo>
                <a:lnTo>
                  <a:pt x="611175" y="784453"/>
                </a:lnTo>
                <a:lnTo>
                  <a:pt x="607800" y="783092"/>
                </a:lnTo>
                <a:lnTo>
                  <a:pt x="604425" y="781505"/>
                </a:lnTo>
                <a:lnTo>
                  <a:pt x="601500" y="779690"/>
                </a:lnTo>
                <a:lnTo>
                  <a:pt x="598575" y="777423"/>
                </a:lnTo>
                <a:lnTo>
                  <a:pt x="595875" y="775382"/>
                </a:lnTo>
                <a:lnTo>
                  <a:pt x="593175" y="772887"/>
                </a:lnTo>
                <a:lnTo>
                  <a:pt x="590925" y="769939"/>
                </a:lnTo>
                <a:lnTo>
                  <a:pt x="588675" y="766764"/>
                </a:lnTo>
                <a:lnTo>
                  <a:pt x="586650" y="763589"/>
                </a:lnTo>
                <a:lnTo>
                  <a:pt x="584850" y="759960"/>
                </a:lnTo>
                <a:lnTo>
                  <a:pt x="583500" y="756331"/>
                </a:lnTo>
                <a:lnTo>
                  <a:pt x="582375" y="752249"/>
                </a:lnTo>
                <a:lnTo>
                  <a:pt x="581475" y="748167"/>
                </a:lnTo>
                <a:lnTo>
                  <a:pt x="581025" y="743631"/>
                </a:lnTo>
                <a:lnTo>
                  <a:pt x="581025" y="738869"/>
                </a:lnTo>
                <a:lnTo>
                  <a:pt x="581025" y="684213"/>
                </a:lnTo>
                <a:close/>
                <a:moveTo>
                  <a:pt x="282209" y="392113"/>
                </a:moveTo>
                <a:lnTo>
                  <a:pt x="288809" y="392113"/>
                </a:lnTo>
                <a:lnTo>
                  <a:pt x="517526" y="619972"/>
                </a:lnTo>
                <a:lnTo>
                  <a:pt x="381206" y="619972"/>
                </a:lnTo>
                <a:lnTo>
                  <a:pt x="381206" y="738558"/>
                </a:lnTo>
                <a:lnTo>
                  <a:pt x="380751" y="744465"/>
                </a:lnTo>
                <a:lnTo>
                  <a:pt x="380068" y="750144"/>
                </a:lnTo>
                <a:lnTo>
                  <a:pt x="378703" y="755369"/>
                </a:lnTo>
                <a:lnTo>
                  <a:pt x="377110" y="760140"/>
                </a:lnTo>
                <a:lnTo>
                  <a:pt x="374834" y="764229"/>
                </a:lnTo>
                <a:lnTo>
                  <a:pt x="372103" y="768318"/>
                </a:lnTo>
                <a:lnTo>
                  <a:pt x="369144" y="771953"/>
                </a:lnTo>
                <a:lnTo>
                  <a:pt x="365731" y="775361"/>
                </a:lnTo>
                <a:lnTo>
                  <a:pt x="362090" y="778087"/>
                </a:lnTo>
                <a:lnTo>
                  <a:pt x="358221" y="780586"/>
                </a:lnTo>
                <a:lnTo>
                  <a:pt x="354124" y="782858"/>
                </a:lnTo>
                <a:lnTo>
                  <a:pt x="349800" y="784221"/>
                </a:lnTo>
                <a:lnTo>
                  <a:pt x="345476" y="785811"/>
                </a:lnTo>
                <a:lnTo>
                  <a:pt x="340925" y="786720"/>
                </a:lnTo>
                <a:lnTo>
                  <a:pt x="336373" y="787174"/>
                </a:lnTo>
                <a:lnTo>
                  <a:pt x="331822" y="787401"/>
                </a:lnTo>
                <a:lnTo>
                  <a:pt x="327042" y="787174"/>
                </a:lnTo>
                <a:lnTo>
                  <a:pt x="322491" y="786720"/>
                </a:lnTo>
                <a:lnTo>
                  <a:pt x="317939" y="785811"/>
                </a:lnTo>
                <a:lnTo>
                  <a:pt x="313615" y="784221"/>
                </a:lnTo>
                <a:lnTo>
                  <a:pt x="309291" y="782858"/>
                </a:lnTo>
                <a:lnTo>
                  <a:pt x="305195" y="780586"/>
                </a:lnTo>
                <a:lnTo>
                  <a:pt x="301326" y="778087"/>
                </a:lnTo>
                <a:lnTo>
                  <a:pt x="297685" y="775361"/>
                </a:lnTo>
                <a:lnTo>
                  <a:pt x="294271" y="771953"/>
                </a:lnTo>
                <a:lnTo>
                  <a:pt x="291312" y="768318"/>
                </a:lnTo>
                <a:lnTo>
                  <a:pt x="288809" y="764229"/>
                </a:lnTo>
                <a:lnTo>
                  <a:pt x="286533" y="760140"/>
                </a:lnTo>
                <a:lnTo>
                  <a:pt x="284713" y="755369"/>
                </a:lnTo>
                <a:lnTo>
                  <a:pt x="283347" y="750144"/>
                </a:lnTo>
                <a:lnTo>
                  <a:pt x="282437" y="744465"/>
                </a:lnTo>
                <a:lnTo>
                  <a:pt x="282209" y="738558"/>
                </a:lnTo>
                <a:lnTo>
                  <a:pt x="282209" y="479576"/>
                </a:lnTo>
                <a:lnTo>
                  <a:pt x="264231" y="487073"/>
                </a:lnTo>
                <a:lnTo>
                  <a:pt x="249438" y="493207"/>
                </a:lnTo>
                <a:lnTo>
                  <a:pt x="237831" y="497523"/>
                </a:lnTo>
                <a:lnTo>
                  <a:pt x="233507" y="498886"/>
                </a:lnTo>
                <a:lnTo>
                  <a:pt x="229411" y="499341"/>
                </a:lnTo>
                <a:lnTo>
                  <a:pt x="225542" y="499341"/>
                </a:lnTo>
                <a:lnTo>
                  <a:pt x="221673" y="499114"/>
                </a:lnTo>
                <a:lnTo>
                  <a:pt x="218032" y="498205"/>
                </a:lnTo>
                <a:lnTo>
                  <a:pt x="214391" y="496842"/>
                </a:lnTo>
                <a:lnTo>
                  <a:pt x="211205" y="495024"/>
                </a:lnTo>
                <a:lnTo>
                  <a:pt x="208246" y="493207"/>
                </a:lnTo>
                <a:lnTo>
                  <a:pt x="205288" y="490708"/>
                </a:lnTo>
                <a:lnTo>
                  <a:pt x="202784" y="487982"/>
                </a:lnTo>
                <a:lnTo>
                  <a:pt x="200508" y="484801"/>
                </a:lnTo>
                <a:lnTo>
                  <a:pt x="198233" y="481394"/>
                </a:lnTo>
                <a:lnTo>
                  <a:pt x="196412" y="477986"/>
                </a:lnTo>
                <a:lnTo>
                  <a:pt x="195047" y="474124"/>
                </a:lnTo>
                <a:lnTo>
                  <a:pt x="193681" y="470262"/>
                </a:lnTo>
                <a:lnTo>
                  <a:pt x="192998" y="466173"/>
                </a:lnTo>
                <a:lnTo>
                  <a:pt x="192543" y="461857"/>
                </a:lnTo>
                <a:lnTo>
                  <a:pt x="192088" y="457767"/>
                </a:lnTo>
                <a:lnTo>
                  <a:pt x="192543" y="453224"/>
                </a:lnTo>
                <a:lnTo>
                  <a:pt x="192998" y="448680"/>
                </a:lnTo>
                <a:lnTo>
                  <a:pt x="194136" y="444364"/>
                </a:lnTo>
                <a:lnTo>
                  <a:pt x="195502" y="440048"/>
                </a:lnTo>
                <a:lnTo>
                  <a:pt x="197550" y="435731"/>
                </a:lnTo>
                <a:lnTo>
                  <a:pt x="199598" y="431415"/>
                </a:lnTo>
                <a:lnTo>
                  <a:pt x="202557" y="427553"/>
                </a:lnTo>
                <a:lnTo>
                  <a:pt x="205743" y="423464"/>
                </a:lnTo>
                <a:lnTo>
                  <a:pt x="209384" y="419829"/>
                </a:lnTo>
                <a:lnTo>
                  <a:pt x="213708" y="415967"/>
                </a:lnTo>
                <a:lnTo>
                  <a:pt x="218487" y="412786"/>
                </a:lnTo>
                <a:lnTo>
                  <a:pt x="223949" y="409379"/>
                </a:lnTo>
                <a:lnTo>
                  <a:pt x="229639" y="406653"/>
                </a:lnTo>
                <a:lnTo>
                  <a:pt x="236238" y="404154"/>
                </a:lnTo>
                <a:lnTo>
                  <a:pt x="246479" y="400973"/>
                </a:lnTo>
                <a:lnTo>
                  <a:pt x="258996" y="397338"/>
                </a:lnTo>
                <a:lnTo>
                  <a:pt x="265596" y="395521"/>
                </a:lnTo>
                <a:lnTo>
                  <a:pt x="271741" y="393931"/>
                </a:lnTo>
                <a:lnTo>
                  <a:pt x="277203" y="392795"/>
                </a:lnTo>
                <a:lnTo>
                  <a:pt x="282209" y="392113"/>
                </a:lnTo>
                <a:close/>
                <a:moveTo>
                  <a:pt x="192499" y="277359"/>
                </a:moveTo>
                <a:lnTo>
                  <a:pt x="183656" y="290059"/>
                </a:lnTo>
                <a:lnTo>
                  <a:pt x="179348" y="296182"/>
                </a:lnTo>
                <a:lnTo>
                  <a:pt x="175040" y="302986"/>
                </a:lnTo>
                <a:lnTo>
                  <a:pt x="171185" y="309336"/>
                </a:lnTo>
                <a:lnTo>
                  <a:pt x="167104" y="316140"/>
                </a:lnTo>
                <a:lnTo>
                  <a:pt x="163476" y="322943"/>
                </a:lnTo>
                <a:lnTo>
                  <a:pt x="159622" y="329747"/>
                </a:lnTo>
                <a:lnTo>
                  <a:pt x="156221" y="336777"/>
                </a:lnTo>
                <a:lnTo>
                  <a:pt x="152820" y="343807"/>
                </a:lnTo>
                <a:lnTo>
                  <a:pt x="149419" y="350838"/>
                </a:lnTo>
                <a:lnTo>
                  <a:pt x="146471" y="358095"/>
                </a:lnTo>
                <a:lnTo>
                  <a:pt x="143524" y="365352"/>
                </a:lnTo>
                <a:lnTo>
                  <a:pt x="140576" y="372382"/>
                </a:lnTo>
                <a:lnTo>
                  <a:pt x="137855" y="379866"/>
                </a:lnTo>
                <a:lnTo>
                  <a:pt x="135361" y="387350"/>
                </a:lnTo>
                <a:lnTo>
                  <a:pt x="132867" y="394834"/>
                </a:lnTo>
                <a:lnTo>
                  <a:pt x="130600" y="402318"/>
                </a:lnTo>
                <a:lnTo>
                  <a:pt x="128559" y="410029"/>
                </a:lnTo>
                <a:lnTo>
                  <a:pt x="126519" y="417740"/>
                </a:lnTo>
                <a:lnTo>
                  <a:pt x="124478" y="425677"/>
                </a:lnTo>
                <a:lnTo>
                  <a:pt x="122891" y="433388"/>
                </a:lnTo>
                <a:lnTo>
                  <a:pt x="121304" y="441325"/>
                </a:lnTo>
                <a:lnTo>
                  <a:pt x="120170" y="449263"/>
                </a:lnTo>
                <a:lnTo>
                  <a:pt x="118810" y="457200"/>
                </a:lnTo>
                <a:lnTo>
                  <a:pt x="117676" y="465138"/>
                </a:lnTo>
                <a:lnTo>
                  <a:pt x="116769" y="473075"/>
                </a:lnTo>
                <a:lnTo>
                  <a:pt x="116089" y="481466"/>
                </a:lnTo>
                <a:lnTo>
                  <a:pt x="115635" y="489631"/>
                </a:lnTo>
                <a:lnTo>
                  <a:pt x="115182" y="497795"/>
                </a:lnTo>
                <a:lnTo>
                  <a:pt x="114728" y="506186"/>
                </a:lnTo>
                <a:lnTo>
                  <a:pt x="114728" y="514350"/>
                </a:lnTo>
                <a:lnTo>
                  <a:pt x="114728" y="524782"/>
                </a:lnTo>
                <a:lnTo>
                  <a:pt x="115408" y="534988"/>
                </a:lnTo>
                <a:lnTo>
                  <a:pt x="115862" y="545193"/>
                </a:lnTo>
                <a:lnTo>
                  <a:pt x="116769" y="555172"/>
                </a:lnTo>
                <a:lnTo>
                  <a:pt x="117903" y="565377"/>
                </a:lnTo>
                <a:lnTo>
                  <a:pt x="119263" y="575356"/>
                </a:lnTo>
                <a:lnTo>
                  <a:pt x="121077" y="585107"/>
                </a:lnTo>
                <a:lnTo>
                  <a:pt x="122891" y="595086"/>
                </a:lnTo>
                <a:lnTo>
                  <a:pt x="124705" y="604838"/>
                </a:lnTo>
                <a:lnTo>
                  <a:pt x="127199" y="614363"/>
                </a:lnTo>
                <a:lnTo>
                  <a:pt x="129693" y="623661"/>
                </a:lnTo>
                <a:lnTo>
                  <a:pt x="132640" y="633186"/>
                </a:lnTo>
                <a:lnTo>
                  <a:pt x="135815" y="642711"/>
                </a:lnTo>
                <a:lnTo>
                  <a:pt x="138989" y="651782"/>
                </a:lnTo>
                <a:lnTo>
                  <a:pt x="142390" y="660854"/>
                </a:lnTo>
                <a:lnTo>
                  <a:pt x="146018" y="669925"/>
                </a:lnTo>
                <a:lnTo>
                  <a:pt x="149872" y="678770"/>
                </a:lnTo>
                <a:lnTo>
                  <a:pt x="153954" y="687615"/>
                </a:lnTo>
                <a:lnTo>
                  <a:pt x="158488" y="696232"/>
                </a:lnTo>
                <a:lnTo>
                  <a:pt x="163023" y="704623"/>
                </a:lnTo>
                <a:lnTo>
                  <a:pt x="167558" y="713241"/>
                </a:lnTo>
                <a:lnTo>
                  <a:pt x="172319" y="721632"/>
                </a:lnTo>
                <a:lnTo>
                  <a:pt x="177534" y="729570"/>
                </a:lnTo>
                <a:lnTo>
                  <a:pt x="182976" y="737961"/>
                </a:lnTo>
                <a:lnTo>
                  <a:pt x="188417" y="745672"/>
                </a:lnTo>
                <a:lnTo>
                  <a:pt x="194086" y="753609"/>
                </a:lnTo>
                <a:lnTo>
                  <a:pt x="199754" y="761093"/>
                </a:lnTo>
                <a:lnTo>
                  <a:pt x="205876" y="768577"/>
                </a:lnTo>
                <a:lnTo>
                  <a:pt x="211998" y="776061"/>
                </a:lnTo>
                <a:lnTo>
                  <a:pt x="218573" y="783091"/>
                </a:lnTo>
                <a:lnTo>
                  <a:pt x="224922" y="790122"/>
                </a:lnTo>
                <a:lnTo>
                  <a:pt x="231724" y="796925"/>
                </a:lnTo>
                <a:lnTo>
                  <a:pt x="238753" y="803729"/>
                </a:lnTo>
                <a:lnTo>
                  <a:pt x="245782" y="810079"/>
                </a:lnTo>
                <a:lnTo>
                  <a:pt x="252810" y="816656"/>
                </a:lnTo>
                <a:lnTo>
                  <a:pt x="260066" y="822779"/>
                </a:lnTo>
                <a:lnTo>
                  <a:pt x="267548" y="828902"/>
                </a:lnTo>
                <a:lnTo>
                  <a:pt x="275257" y="834572"/>
                </a:lnTo>
                <a:lnTo>
                  <a:pt x="282966" y="840241"/>
                </a:lnTo>
                <a:lnTo>
                  <a:pt x="291129" y="845911"/>
                </a:lnTo>
                <a:lnTo>
                  <a:pt x="299064" y="851127"/>
                </a:lnTo>
                <a:lnTo>
                  <a:pt x="307227" y="856343"/>
                </a:lnTo>
                <a:lnTo>
                  <a:pt x="315389" y="861332"/>
                </a:lnTo>
                <a:lnTo>
                  <a:pt x="324005" y="865868"/>
                </a:lnTo>
                <a:lnTo>
                  <a:pt x="332395" y="870404"/>
                </a:lnTo>
                <a:lnTo>
                  <a:pt x="341011" y="874713"/>
                </a:lnTo>
                <a:lnTo>
                  <a:pt x="349853" y="878795"/>
                </a:lnTo>
                <a:lnTo>
                  <a:pt x="358923" y="882650"/>
                </a:lnTo>
                <a:lnTo>
                  <a:pt x="367765" y="886506"/>
                </a:lnTo>
                <a:lnTo>
                  <a:pt x="377062" y="889907"/>
                </a:lnTo>
                <a:lnTo>
                  <a:pt x="386131" y="893082"/>
                </a:lnTo>
                <a:lnTo>
                  <a:pt x="395427" y="896257"/>
                </a:lnTo>
                <a:lnTo>
                  <a:pt x="404950" y="898979"/>
                </a:lnTo>
                <a:lnTo>
                  <a:pt x="414473" y="901473"/>
                </a:lnTo>
                <a:lnTo>
                  <a:pt x="423996" y="903968"/>
                </a:lnTo>
                <a:lnTo>
                  <a:pt x="433745" y="905782"/>
                </a:lnTo>
                <a:lnTo>
                  <a:pt x="443495" y="907823"/>
                </a:lnTo>
                <a:lnTo>
                  <a:pt x="453245" y="909411"/>
                </a:lnTo>
                <a:lnTo>
                  <a:pt x="463221" y="910772"/>
                </a:lnTo>
                <a:lnTo>
                  <a:pt x="473424" y="912132"/>
                </a:lnTo>
                <a:lnTo>
                  <a:pt x="483401" y="912813"/>
                </a:lnTo>
                <a:lnTo>
                  <a:pt x="493604" y="913720"/>
                </a:lnTo>
                <a:lnTo>
                  <a:pt x="503807" y="913947"/>
                </a:lnTo>
                <a:lnTo>
                  <a:pt x="514237" y="914173"/>
                </a:lnTo>
                <a:lnTo>
                  <a:pt x="522626" y="914173"/>
                </a:lnTo>
                <a:lnTo>
                  <a:pt x="530788" y="913947"/>
                </a:lnTo>
                <a:lnTo>
                  <a:pt x="538951" y="913266"/>
                </a:lnTo>
                <a:lnTo>
                  <a:pt x="547113" y="912586"/>
                </a:lnTo>
                <a:lnTo>
                  <a:pt x="555503" y="911906"/>
                </a:lnTo>
                <a:lnTo>
                  <a:pt x="563438" y="911225"/>
                </a:lnTo>
                <a:lnTo>
                  <a:pt x="571601" y="910091"/>
                </a:lnTo>
                <a:lnTo>
                  <a:pt x="579536" y="908957"/>
                </a:lnTo>
                <a:lnTo>
                  <a:pt x="587699" y="907370"/>
                </a:lnTo>
                <a:lnTo>
                  <a:pt x="595408" y="905782"/>
                </a:lnTo>
                <a:lnTo>
                  <a:pt x="603117" y="904195"/>
                </a:lnTo>
                <a:lnTo>
                  <a:pt x="611053" y="902381"/>
                </a:lnTo>
                <a:lnTo>
                  <a:pt x="618535" y="900340"/>
                </a:lnTo>
                <a:lnTo>
                  <a:pt x="626244" y="898072"/>
                </a:lnTo>
                <a:lnTo>
                  <a:pt x="633726" y="895804"/>
                </a:lnTo>
                <a:lnTo>
                  <a:pt x="641435" y="893309"/>
                </a:lnTo>
                <a:lnTo>
                  <a:pt x="648691" y="891041"/>
                </a:lnTo>
                <a:lnTo>
                  <a:pt x="656173" y="888093"/>
                </a:lnTo>
                <a:lnTo>
                  <a:pt x="663429" y="885145"/>
                </a:lnTo>
                <a:lnTo>
                  <a:pt x="670684" y="882197"/>
                </a:lnTo>
                <a:lnTo>
                  <a:pt x="677713" y="879248"/>
                </a:lnTo>
                <a:lnTo>
                  <a:pt x="684969" y="876073"/>
                </a:lnTo>
                <a:lnTo>
                  <a:pt x="691997" y="872445"/>
                </a:lnTo>
                <a:lnTo>
                  <a:pt x="699026" y="869043"/>
                </a:lnTo>
                <a:lnTo>
                  <a:pt x="705828" y="865188"/>
                </a:lnTo>
                <a:lnTo>
                  <a:pt x="712404" y="861559"/>
                </a:lnTo>
                <a:lnTo>
                  <a:pt x="719206" y="857477"/>
                </a:lnTo>
                <a:lnTo>
                  <a:pt x="726008" y="853622"/>
                </a:lnTo>
                <a:lnTo>
                  <a:pt x="732356" y="849313"/>
                </a:lnTo>
                <a:lnTo>
                  <a:pt x="738932" y="845004"/>
                </a:lnTo>
                <a:lnTo>
                  <a:pt x="751402" y="836159"/>
                </a:lnTo>
                <a:lnTo>
                  <a:pt x="674539" y="759279"/>
                </a:lnTo>
                <a:lnTo>
                  <a:pt x="308134" y="393020"/>
                </a:lnTo>
                <a:lnTo>
                  <a:pt x="192499" y="277359"/>
                </a:lnTo>
                <a:close/>
                <a:moveTo>
                  <a:pt x="717176" y="241300"/>
                </a:moveTo>
                <a:lnTo>
                  <a:pt x="720802" y="241527"/>
                </a:lnTo>
                <a:lnTo>
                  <a:pt x="723749" y="242207"/>
                </a:lnTo>
                <a:lnTo>
                  <a:pt x="726242" y="243115"/>
                </a:lnTo>
                <a:lnTo>
                  <a:pt x="728508" y="244702"/>
                </a:lnTo>
                <a:lnTo>
                  <a:pt x="730548" y="246290"/>
                </a:lnTo>
                <a:lnTo>
                  <a:pt x="731908" y="248331"/>
                </a:lnTo>
                <a:lnTo>
                  <a:pt x="733041" y="250825"/>
                </a:lnTo>
                <a:lnTo>
                  <a:pt x="733947" y="253320"/>
                </a:lnTo>
                <a:lnTo>
                  <a:pt x="734400" y="256041"/>
                </a:lnTo>
                <a:lnTo>
                  <a:pt x="734627" y="259216"/>
                </a:lnTo>
                <a:lnTo>
                  <a:pt x="734627" y="262391"/>
                </a:lnTo>
                <a:lnTo>
                  <a:pt x="734400" y="265793"/>
                </a:lnTo>
                <a:lnTo>
                  <a:pt x="734174" y="269195"/>
                </a:lnTo>
                <a:lnTo>
                  <a:pt x="733721" y="272823"/>
                </a:lnTo>
                <a:lnTo>
                  <a:pt x="731908" y="280081"/>
                </a:lnTo>
                <a:lnTo>
                  <a:pt x="729868" y="287111"/>
                </a:lnTo>
                <a:lnTo>
                  <a:pt x="727828" y="294141"/>
                </a:lnTo>
                <a:lnTo>
                  <a:pt x="725335" y="300718"/>
                </a:lnTo>
                <a:lnTo>
                  <a:pt x="722842" y="306388"/>
                </a:lnTo>
                <a:lnTo>
                  <a:pt x="718763" y="315232"/>
                </a:lnTo>
                <a:lnTo>
                  <a:pt x="717176" y="318634"/>
                </a:lnTo>
                <a:lnTo>
                  <a:pt x="822108" y="423636"/>
                </a:lnTo>
                <a:lnTo>
                  <a:pt x="824374" y="426131"/>
                </a:lnTo>
                <a:lnTo>
                  <a:pt x="826414" y="428625"/>
                </a:lnTo>
                <a:lnTo>
                  <a:pt x="828000" y="430893"/>
                </a:lnTo>
                <a:lnTo>
                  <a:pt x="829587" y="433388"/>
                </a:lnTo>
                <a:lnTo>
                  <a:pt x="830947" y="435656"/>
                </a:lnTo>
                <a:lnTo>
                  <a:pt x="832080" y="438150"/>
                </a:lnTo>
                <a:lnTo>
                  <a:pt x="832986" y="440645"/>
                </a:lnTo>
                <a:lnTo>
                  <a:pt x="833893" y="443140"/>
                </a:lnTo>
                <a:lnTo>
                  <a:pt x="834346" y="445407"/>
                </a:lnTo>
                <a:lnTo>
                  <a:pt x="834573" y="447902"/>
                </a:lnTo>
                <a:lnTo>
                  <a:pt x="834799" y="450170"/>
                </a:lnTo>
                <a:lnTo>
                  <a:pt x="835026" y="452665"/>
                </a:lnTo>
                <a:lnTo>
                  <a:pt x="834799" y="454932"/>
                </a:lnTo>
                <a:lnTo>
                  <a:pt x="834573" y="457200"/>
                </a:lnTo>
                <a:lnTo>
                  <a:pt x="834346" y="459241"/>
                </a:lnTo>
                <a:lnTo>
                  <a:pt x="833666" y="461509"/>
                </a:lnTo>
                <a:lnTo>
                  <a:pt x="832986" y="463323"/>
                </a:lnTo>
                <a:lnTo>
                  <a:pt x="832080" y="465138"/>
                </a:lnTo>
                <a:lnTo>
                  <a:pt x="831400" y="467179"/>
                </a:lnTo>
                <a:lnTo>
                  <a:pt x="830040" y="468993"/>
                </a:lnTo>
                <a:lnTo>
                  <a:pt x="829134" y="470354"/>
                </a:lnTo>
                <a:lnTo>
                  <a:pt x="827547" y="472168"/>
                </a:lnTo>
                <a:lnTo>
                  <a:pt x="826414" y="473302"/>
                </a:lnTo>
                <a:lnTo>
                  <a:pt x="824827" y="474663"/>
                </a:lnTo>
                <a:lnTo>
                  <a:pt x="823468" y="475797"/>
                </a:lnTo>
                <a:lnTo>
                  <a:pt x="821655" y="476931"/>
                </a:lnTo>
                <a:lnTo>
                  <a:pt x="819842" y="477838"/>
                </a:lnTo>
                <a:lnTo>
                  <a:pt x="817802" y="478745"/>
                </a:lnTo>
                <a:lnTo>
                  <a:pt x="816215" y="479198"/>
                </a:lnTo>
                <a:lnTo>
                  <a:pt x="814176" y="479652"/>
                </a:lnTo>
                <a:lnTo>
                  <a:pt x="812136" y="479879"/>
                </a:lnTo>
                <a:lnTo>
                  <a:pt x="809870" y="479879"/>
                </a:lnTo>
                <a:lnTo>
                  <a:pt x="678195" y="497795"/>
                </a:lnTo>
                <a:lnTo>
                  <a:pt x="678195" y="574675"/>
                </a:lnTo>
                <a:lnTo>
                  <a:pt x="496888" y="393247"/>
                </a:lnTo>
                <a:lnTo>
                  <a:pt x="565558" y="393247"/>
                </a:lnTo>
                <a:lnTo>
                  <a:pt x="717176" y="241300"/>
                </a:lnTo>
                <a:close/>
                <a:moveTo>
                  <a:pt x="505847" y="114754"/>
                </a:moveTo>
                <a:lnTo>
                  <a:pt x="497685" y="114981"/>
                </a:lnTo>
                <a:lnTo>
                  <a:pt x="489296" y="115434"/>
                </a:lnTo>
                <a:lnTo>
                  <a:pt x="481133" y="115888"/>
                </a:lnTo>
                <a:lnTo>
                  <a:pt x="473197" y="116795"/>
                </a:lnTo>
                <a:lnTo>
                  <a:pt x="465035" y="117702"/>
                </a:lnTo>
                <a:lnTo>
                  <a:pt x="457099" y="118836"/>
                </a:lnTo>
                <a:lnTo>
                  <a:pt x="448937" y="119970"/>
                </a:lnTo>
                <a:lnTo>
                  <a:pt x="441001" y="121557"/>
                </a:lnTo>
                <a:lnTo>
                  <a:pt x="433292" y="122918"/>
                </a:lnTo>
                <a:lnTo>
                  <a:pt x="425356" y="124732"/>
                </a:lnTo>
                <a:lnTo>
                  <a:pt x="417647" y="126547"/>
                </a:lnTo>
                <a:lnTo>
                  <a:pt x="409938" y="128361"/>
                </a:lnTo>
                <a:lnTo>
                  <a:pt x="402456" y="130629"/>
                </a:lnTo>
                <a:lnTo>
                  <a:pt x="394747" y="132897"/>
                </a:lnTo>
                <a:lnTo>
                  <a:pt x="387265" y="135165"/>
                </a:lnTo>
                <a:lnTo>
                  <a:pt x="379782" y="137886"/>
                </a:lnTo>
                <a:lnTo>
                  <a:pt x="372527" y="140607"/>
                </a:lnTo>
                <a:lnTo>
                  <a:pt x="365045" y="143329"/>
                </a:lnTo>
                <a:lnTo>
                  <a:pt x="357789" y="146504"/>
                </a:lnTo>
                <a:lnTo>
                  <a:pt x="350760" y="149679"/>
                </a:lnTo>
                <a:lnTo>
                  <a:pt x="343505" y="152854"/>
                </a:lnTo>
                <a:lnTo>
                  <a:pt x="336703" y="156482"/>
                </a:lnTo>
                <a:lnTo>
                  <a:pt x="329674" y="159884"/>
                </a:lnTo>
                <a:lnTo>
                  <a:pt x="322872" y="163286"/>
                </a:lnTo>
                <a:lnTo>
                  <a:pt x="316296" y="167368"/>
                </a:lnTo>
                <a:lnTo>
                  <a:pt x="309494" y="170997"/>
                </a:lnTo>
                <a:lnTo>
                  <a:pt x="302692" y="175306"/>
                </a:lnTo>
                <a:lnTo>
                  <a:pt x="296344" y="179388"/>
                </a:lnTo>
                <a:lnTo>
                  <a:pt x="289768" y="183697"/>
                </a:lnTo>
                <a:lnTo>
                  <a:pt x="277298" y="192768"/>
                </a:lnTo>
                <a:lnTo>
                  <a:pt x="835975" y="751568"/>
                </a:lnTo>
                <a:lnTo>
                  <a:pt x="845044" y="738868"/>
                </a:lnTo>
                <a:lnTo>
                  <a:pt x="849352" y="732291"/>
                </a:lnTo>
                <a:lnTo>
                  <a:pt x="853433" y="725941"/>
                </a:lnTo>
                <a:lnTo>
                  <a:pt x="857514" y="719138"/>
                </a:lnTo>
                <a:lnTo>
                  <a:pt x="861369" y="712788"/>
                </a:lnTo>
                <a:lnTo>
                  <a:pt x="865224" y="705757"/>
                </a:lnTo>
                <a:lnTo>
                  <a:pt x="868625" y="698954"/>
                </a:lnTo>
                <a:lnTo>
                  <a:pt x="872479" y="691923"/>
                </a:lnTo>
                <a:lnTo>
                  <a:pt x="875653" y="685120"/>
                </a:lnTo>
                <a:lnTo>
                  <a:pt x="878828" y="678090"/>
                </a:lnTo>
                <a:lnTo>
                  <a:pt x="882229" y="670832"/>
                </a:lnTo>
                <a:lnTo>
                  <a:pt x="885176" y="663575"/>
                </a:lnTo>
                <a:lnTo>
                  <a:pt x="888124" y="656091"/>
                </a:lnTo>
                <a:lnTo>
                  <a:pt x="890618" y="648834"/>
                </a:lnTo>
                <a:lnTo>
                  <a:pt x="893339" y="641350"/>
                </a:lnTo>
                <a:lnTo>
                  <a:pt x="895833" y="633866"/>
                </a:lnTo>
                <a:lnTo>
                  <a:pt x="898100" y="626382"/>
                </a:lnTo>
                <a:lnTo>
                  <a:pt x="900141" y="618672"/>
                </a:lnTo>
                <a:lnTo>
                  <a:pt x="902181" y="610961"/>
                </a:lnTo>
                <a:lnTo>
                  <a:pt x="903995" y="603250"/>
                </a:lnTo>
                <a:lnTo>
                  <a:pt x="905809" y="595540"/>
                </a:lnTo>
                <a:lnTo>
                  <a:pt x="907396" y="587602"/>
                </a:lnTo>
                <a:lnTo>
                  <a:pt x="908530" y="579665"/>
                </a:lnTo>
                <a:lnTo>
                  <a:pt x="909890" y="571727"/>
                </a:lnTo>
                <a:lnTo>
                  <a:pt x="910797" y="563563"/>
                </a:lnTo>
                <a:lnTo>
                  <a:pt x="911931" y="555398"/>
                </a:lnTo>
                <a:lnTo>
                  <a:pt x="912611" y="547461"/>
                </a:lnTo>
                <a:lnTo>
                  <a:pt x="913065" y="539297"/>
                </a:lnTo>
                <a:lnTo>
                  <a:pt x="913518" y="530906"/>
                </a:lnTo>
                <a:lnTo>
                  <a:pt x="913745" y="522741"/>
                </a:lnTo>
                <a:lnTo>
                  <a:pt x="913972" y="514350"/>
                </a:lnTo>
                <a:lnTo>
                  <a:pt x="913745" y="504145"/>
                </a:lnTo>
                <a:lnTo>
                  <a:pt x="913292" y="493940"/>
                </a:lnTo>
                <a:lnTo>
                  <a:pt x="912838" y="483734"/>
                </a:lnTo>
                <a:lnTo>
                  <a:pt x="911931" y="473529"/>
                </a:lnTo>
                <a:lnTo>
                  <a:pt x="910797" y="463550"/>
                </a:lnTo>
                <a:lnTo>
                  <a:pt x="909437" y="453572"/>
                </a:lnTo>
                <a:lnTo>
                  <a:pt x="907623" y="443593"/>
                </a:lnTo>
                <a:lnTo>
                  <a:pt x="905809" y="433841"/>
                </a:lnTo>
                <a:lnTo>
                  <a:pt x="903542" y="424090"/>
                </a:lnTo>
                <a:lnTo>
                  <a:pt x="901274" y="414338"/>
                </a:lnTo>
                <a:lnTo>
                  <a:pt x="898780" y="404813"/>
                </a:lnTo>
                <a:lnTo>
                  <a:pt x="895833" y="395515"/>
                </a:lnTo>
                <a:lnTo>
                  <a:pt x="892885" y="386216"/>
                </a:lnTo>
                <a:lnTo>
                  <a:pt x="889711" y="376918"/>
                </a:lnTo>
                <a:lnTo>
                  <a:pt x="886083" y="367847"/>
                </a:lnTo>
                <a:lnTo>
                  <a:pt x="882682" y="358775"/>
                </a:lnTo>
                <a:lnTo>
                  <a:pt x="878601" y="350157"/>
                </a:lnTo>
                <a:lnTo>
                  <a:pt x="874520" y="341086"/>
                </a:lnTo>
                <a:lnTo>
                  <a:pt x="870212" y="332241"/>
                </a:lnTo>
                <a:lnTo>
                  <a:pt x="865677" y="323850"/>
                </a:lnTo>
                <a:lnTo>
                  <a:pt x="860916" y="315459"/>
                </a:lnTo>
                <a:lnTo>
                  <a:pt x="855927" y="307068"/>
                </a:lnTo>
                <a:lnTo>
                  <a:pt x="850939" y="298904"/>
                </a:lnTo>
                <a:lnTo>
                  <a:pt x="845724" y="290966"/>
                </a:lnTo>
                <a:lnTo>
                  <a:pt x="840283" y="283029"/>
                </a:lnTo>
                <a:lnTo>
                  <a:pt x="834614" y="275318"/>
                </a:lnTo>
                <a:lnTo>
                  <a:pt x="828719" y="267834"/>
                </a:lnTo>
                <a:lnTo>
                  <a:pt x="822597" y="260350"/>
                </a:lnTo>
                <a:lnTo>
                  <a:pt x="816475" y="252866"/>
                </a:lnTo>
                <a:lnTo>
                  <a:pt x="810127" y="245609"/>
                </a:lnTo>
                <a:lnTo>
                  <a:pt x="803551" y="238579"/>
                </a:lnTo>
                <a:lnTo>
                  <a:pt x="796976" y="231548"/>
                </a:lnTo>
                <a:lnTo>
                  <a:pt x="789947" y="225198"/>
                </a:lnTo>
                <a:lnTo>
                  <a:pt x="782918" y="218395"/>
                </a:lnTo>
                <a:lnTo>
                  <a:pt x="775663" y="212272"/>
                </a:lnTo>
                <a:lnTo>
                  <a:pt x="768634" y="205922"/>
                </a:lnTo>
                <a:lnTo>
                  <a:pt x="761152" y="200025"/>
                </a:lnTo>
                <a:lnTo>
                  <a:pt x="753216" y="193902"/>
                </a:lnTo>
                <a:lnTo>
                  <a:pt x="745507" y="188459"/>
                </a:lnTo>
                <a:lnTo>
                  <a:pt x="737571" y="183016"/>
                </a:lnTo>
                <a:lnTo>
                  <a:pt x="729636" y="177573"/>
                </a:lnTo>
                <a:lnTo>
                  <a:pt x="721473" y="172584"/>
                </a:lnTo>
                <a:lnTo>
                  <a:pt x="713084" y="167595"/>
                </a:lnTo>
                <a:lnTo>
                  <a:pt x="704695" y="162832"/>
                </a:lnTo>
                <a:lnTo>
                  <a:pt x="696305" y="158297"/>
                </a:lnTo>
                <a:lnTo>
                  <a:pt x="687463" y="154215"/>
                </a:lnTo>
                <a:lnTo>
                  <a:pt x="678847" y="149906"/>
                </a:lnTo>
                <a:lnTo>
                  <a:pt x="669777" y="146050"/>
                </a:lnTo>
                <a:lnTo>
                  <a:pt x="660935" y="142422"/>
                </a:lnTo>
                <a:lnTo>
                  <a:pt x="651638" y="139020"/>
                </a:lnTo>
                <a:lnTo>
                  <a:pt x="642342" y="135618"/>
                </a:lnTo>
                <a:lnTo>
                  <a:pt x="633273" y="132670"/>
                </a:lnTo>
                <a:lnTo>
                  <a:pt x="623750" y="129948"/>
                </a:lnTo>
                <a:lnTo>
                  <a:pt x="614227" y="127227"/>
                </a:lnTo>
                <a:lnTo>
                  <a:pt x="604477" y="124959"/>
                </a:lnTo>
                <a:lnTo>
                  <a:pt x="594728" y="122691"/>
                </a:lnTo>
                <a:lnTo>
                  <a:pt x="585205" y="120877"/>
                </a:lnTo>
                <a:lnTo>
                  <a:pt x="575229" y="119290"/>
                </a:lnTo>
                <a:lnTo>
                  <a:pt x="565252" y="117929"/>
                </a:lnTo>
                <a:lnTo>
                  <a:pt x="555276" y="116795"/>
                </a:lnTo>
                <a:lnTo>
                  <a:pt x="545073" y="115661"/>
                </a:lnTo>
                <a:lnTo>
                  <a:pt x="534870" y="115207"/>
                </a:lnTo>
                <a:lnTo>
                  <a:pt x="524440" y="114754"/>
                </a:lnTo>
                <a:lnTo>
                  <a:pt x="514237" y="114754"/>
                </a:lnTo>
                <a:lnTo>
                  <a:pt x="505847" y="114754"/>
                </a:lnTo>
                <a:close/>
                <a:moveTo>
                  <a:pt x="501086" y="0"/>
                </a:moveTo>
                <a:lnTo>
                  <a:pt x="514237" y="0"/>
                </a:lnTo>
                <a:lnTo>
                  <a:pt x="527614" y="0"/>
                </a:lnTo>
                <a:lnTo>
                  <a:pt x="540765" y="680"/>
                </a:lnTo>
                <a:lnTo>
                  <a:pt x="553689" y="1588"/>
                </a:lnTo>
                <a:lnTo>
                  <a:pt x="566839" y="2495"/>
                </a:lnTo>
                <a:lnTo>
                  <a:pt x="579763" y="4082"/>
                </a:lnTo>
                <a:lnTo>
                  <a:pt x="592687" y="5897"/>
                </a:lnTo>
                <a:lnTo>
                  <a:pt x="605384" y="8164"/>
                </a:lnTo>
                <a:lnTo>
                  <a:pt x="618082" y="10659"/>
                </a:lnTo>
                <a:lnTo>
                  <a:pt x="630552" y="13380"/>
                </a:lnTo>
                <a:lnTo>
                  <a:pt x="642569" y="16329"/>
                </a:lnTo>
                <a:lnTo>
                  <a:pt x="655040" y="19504"/>
                </a:lnTo>
                <a:lnTo>
                  <a:pt x="667056" y="23359"/>
                </a:lnTo>
                <a:lnTo>
                  <a:pt x="679300" y="26988"/>
                </a:lnTo>
                <a:lnTo>
                  <a:pt x="691090" y="31297"/>
                </a:lnTo>
                <a:lnTo>
                  <a:pt x="702881" y="35832"/>
                </a:lnTo>
                <a:lnTo>
                  <a:pt x="714444" y="40368"/>
                </a:lnTo>
                <a:lnTo>
                  <a:pt x="726008" y="45357"/>
                </a:lnTo>
                <a:lnTo>
                  <a:pt x="737345" y="50800"/>
                </a:lnTo>
                <a:lnTo>
                  <a:pt x="748228" y="56470"/>
                </a:lnTo>
                <a:lnTo>
                  <a:pt x="759565" y="62139"/>
                </a:lnTo>
                <a:lnTo>
                  <a:pt x="770221" y="68036"/>
                </a:lnTo>
                <a:lnTo>
                  <a:pt x="780878" y="74613"/>
                </a:lnTo>
                <a:lnTo>
                  <a:pt x="791534" y="81189"/>
                </a:lnTo>
                <a:lnTo>
                  <a:pt x="801964" y="87766"/>
                </a:lnTo>
                <a:lnTo>
                  <a:pt x="812167" y="95023"/>
                </a:lnTo>
                <a:lnTo>
                  <a:pt x="822144" y="102281"/>
                </a:lnTo>
                <a:lnTo>
                  <a:pt x="831893" y="109765"/>
                </a:lnTo>
                <a:lnTo>
                  <a:pt x="841643" y="117475"/>
                </a:lnTo>
                <a:lnTo>
                  <a:pt x="850939" y="125413"/>
                </a:lnTo>
                <a:lnTo>
                  <a:pt x="860235" y="133804"/>
                </a:lnTo>
                <a:lnTo>
                  <a:pt x="869305" y="142195"/>
                </a:lnTo>
                <a:lnTo>
                  <a:pt x="877921" y="150586"/>
                </a:lnTo>
                <a:lnTo>
                  <a:pt x="886537" y="159657"/>
                </a:lnTo>
                <a:lnTo>
                  <a:pt x="894926" y="168502"/>
                </a:lnTo>
                <a:lnTo>
                  <a:pt x="903088" y="177800"/>
                </a:lnTo>
                <a:lnTo>
                  <a:pt x="911024" y="187325"/>
                </a:lnTo>
                <a:lnTo>
                  <a:pt x="918733" y="196850"/>
                </a:lnTo>
                <a:lnTo>
                  <a:pt x="926215" y="206375"/>
                </a:lnTo>
                <a:lnTo>
                  <a:pt x="933698" y="216807"/>
                </a:lnTo>
                <a:lnTo>
                  <a:pt x="940727" y="226559"/>
                </a:lnTo>
                <a:lnTo>
                  <a:pt x="947529" y="237218"/>
                </a:lnTo>
                <a:lnTo>
                  <a:pt x="954104" y="247650"/>
                </a:lnTo>
                <a:lnTo>
                  <a:pt x="960453" y="258309"/>
                </a:lnTo>
                <a:lnTo>
                  <a:pt x="966348" y="269195"/>
                </a:lnTo>
                <a:lnTo>
                  <a:pt x="972470" y="280307"/>
                </a:lnTo>
                <a:lnTo>
                  <a:pt x="977911" y="291420"/>
                </a:lnTo>
                <a:lnTo>
                  <a:pt x="983126" y="302759"/>
                </a:lnTo>
                <a:lnTo>
                  <a:pt x="988114" y="314098"/>
                </a:lnTo>
                <a:lnTo>
                  <a:pt x="992876" y="325891"/>
                </a:lnTo>
                <a:lnTo>
                  <a:pt x="997410" y="337684"/>
                </a:lnTo>
                <a:lnTo>
                  <a:pt x="1001492" y="349477"/>
                </a:lnTo>
                <a:lnTo>
                  <a:pt x="1005573" y="361497"/>
                </a:lnTo>
                <a:lnTo>
                  <a:pt x="1008974" y="373743"/>
                </a:lnTo>
                <a:lnTo>
                  <a:pt x="1012602" y="385990"/>
                </a:lnTo>
                <a:lnTo>
                  <a:pt x="1015549" y="398463"/>
                </a:lnTo>
                <a:lnTo>
                  <a:pt x="1018270" y="410936"/>
                </a:lnTo>
                <a:lnTo>
                  <a:pt x="1020538" y="423409"/>
                </a:lnTo>
                <a:lnTo>
                  <a:pt x="1022805" y="436109"/>
                </a:lnTo>
                <a:lnTo>
                  <a:pt x="1024392" y="449036"/>
                </a:lnTo>
                <a:lnTo>
                  <a:pt x="1025979" y="461963"/>
                </a:lnTo>
                <a:lnTo>
                  <a:pt x="1027113" y="474890"/>
                </a:lnTo>
                <a:lnTo>
                  <a:pt x="1028020" y="487816"/>
                </a:lnTo>
                <a:lnTo>
                  <a:pt x="1028473" y="501197"/>
                </a:lnTo>
                <a:lnTo>
                  <a:pt x="1028700" y="514350"/>
                </a:lnTo>
                <a:lnTo>
                  <a:pt x="1028473" y="527731"/>
                </a:lnTo>
                <a:lnTo>
                  <a:pt x="1028020" y="540657"/>
                </a:lnTo>
                <a:lnTo>
                  <a:pt x="1027113" y="554038"/>
                </a:lnTo>
                <a:lnTo>
                  <a:pt x="1025979" y="566965"/>
                </a:lnTo>
                <a:lnTo>
                  <a:pt x="1024392" y="579891"/>
                </a:lnTo>
                <a:lnTo>
                  <a:pt x="1022805" y="592591"/>
                </a:lnTo>
                <a:lnTo>
                  <a:pt x="1020538" y="605291"/>
                </a:lnTo>
                <a:lnTo>
                  <a:pt x="1018270" y="617991"/>
                </a:lnTo>
                <a:lnTo>
                  <a:pt x="1015549" y="630465"/>
                </a:lnTo>
                <a:lnTo>
                  <a:pt x="1012602" y="642938"/>
                </a:lnTo>
                <a:lnTo>
                  <a:pt x="1008974" y="655184"/>
                </a:lnTo>
                <a:lnTo>
                  <a:pt x="1005573" y="667431"/>
                </a:lnTo>
                <a:lnTo>
                  <a:pt x="1001492" y="679223"/>
                </a:lnTo>
                <a:lnTo>
                  <a:pt x="997410" y="691243"/>
                </a:lnTo>
                <a:lnTo>
                  <a:pt x="992876" y="703036"/>
                </a:lnTo>
                <a:lnTo>
                  <a:pt x="988114" y="714602"/>
                </a:lnTo>
                <a:lnTo>
                  <a:pt x="983126" y="726168"/>
                </a:lnTo>
                <a:lnTo>
                  <a:pt x="977911" y="737281"/>
                </a:lnTo>
                <a:lnTo>
                  <a:pt x="972470" y="748620"/>
                </a:lnTo>
                <a:lnTo>
                  <a:pt x="966348" y="759506"/>
                </a:lnTo>
                <a:lnTo>
                  <a:pt x="960453" y="770618"/>
                </a:lnTo>
                <a:lnTo>
                  <a:pt x="954104" y="781277"/>
                </a:lnTo>
                <a:lnTo>
                  <a:pt x="947529" y="791709"/>
                </a:lnTo>
                <a:lnTo>
                  <a:pt x="940727" y="801915"/>
                </a:lnTo>
                <a:lnTo>
                  <a:pt x="933698" y="812120"/>
                </a:lnTo>
                <a:lnTo>
                  <a:pt x="926442" y="822098"/>
                </a:lnTo>
                <a:lnTo>
                  <a:pt x="918733" y="831850"/>
                </a:lnTo>
                <a:lnTo>
                  <a:pt x="911024" y="841602"/>
                </a:lnTo>
                <a:lnTo>
                  <a:pt x="903088" y="851127"/>
                </a:lnTo>
                <a:lnTo>
                  <a:pt x="894926" y="860198"/>
                </a:lnTo>
                <a:lnTo>
                  <a:pt x="886537" y="869270"/>
                </a:lnTo>
                <a:lnTo>
                  <a:pt x="877921" y="877888"/>
                </a:lnTo>
                <a:lnTo>
                  <a:pt x="869305" y="886732"/>
                </a:lnTo>
                <a:lnTo>
                  <a:pt x="860235" y="895123"/>
                </a:lnTo>
                <a:lnTo>
                  <a:pt x="850939" y="903288"/>
                </a:lnTo>
                <a:lnTo>
                  <a:pt x="841643" y="911452"/>
                </a:lnTo>
                <a:lnTo>
                  <a:pt x="831893" y="919163"/>
                </a:lnTo>
                <a:lnTo>
                  <a:pt x="822144" y="926647"/>
                </a:lnTo>
                <a:lnTo>
                  <a:pt x="812167" y="933904"/>
                </a:lnTo>
                <a:lnTo>
                  <a:pt x="801964" y="940707"/>
                </a:lnTo>
                <a:lnTo>
                  <a:pt x="791761" y="947738"/>
                </a:lnTo>
                <a:lnTo>
                  <a:pt x="780878" y="954315"/>
                </a:lnTo>
                <a:lnTo>
                  <a:pt x="770221" y="960438"/>
                </a:lnTo>
                <a:lnTo>
                  <a:pt x="759565" y="966788"/>
                </a:lnTo>
                <a:lnTo>
                  <a:pt x="748681" y="972457"/>
                </a:lnTo>
                <a:lnTo>
                  <a:pt x="737345" y="977900"/>
                </a:lnTo>
                <a:lnTo>
                  <a:pt x="726008" y="983116"/>
                </a:lnTo>
                <a:lnTo>
                  <a:pt x="714444" y="988332"/>
                </a:lnTo>
                <a:lnTo>
                  <a:pt x="702881" y="993095"/>
                </a:lnTo>
                <a:lnTo>
                  <a:pt x="691317" y="997631"/>
                </a:lnTo>
                <a:lnTo>
                  <a:pt x="679300" y="1001486"/>
                </a:lnTo>
                <a:lnTo>
                  <a:pt x="667283" y="1005568"/>
                </a:lnTo>
                <a:lnTo>
                  <a:pt x="655040" y="1009423"/>
                </a:lnTo>
                <a:lnTo>
                  <a:pt x="643022" y="1012598"/>
                </a:lnTo>
                <a:lnTo>
                  <a:pt x="630552" y="1015547"/>
                </a:lnTo>
                <a:lnTo>
                  <a:pt x="618082" y="1018268"/>
                </a:lnTo>
                <a:lnTo>
                  <a:pt x="605384" y="1020763"/>
                </a:lnTo>
                <a:lnTo>
                  <a:pt x="592687" y="1022804"/>
                </a:lnTo>
                <a:lnTo>
                  <a:pt x="579763" y="1024618"/>
                </a:lnTo>
                <a:lnTo>
                  <a:pt x="566839" y="1025979"/>
                </a:lnTo>
                <a:lnTo>
                  <a:pt x="553915" y="1027340"/>
                </a:lnTo>
                <a:lnTo>
                  <a:pt x="540765" y="1028020"/>
                </a:lnTo>
                <a:lnTo>
                  <a:pt x="527841" y="1028473"/>
                </a:lnTo>
                <a:lnTo>
                  <a:pt x="514237" y="1028700"/>
                </a:lnTo>
                <a:lnTo>
                  <a:pt x="501086" y="1028473"/>
                </a:lnTo>
                <a:lnTo>
                  <a:pt x="487935" y="1028020"/>
                </a:lnTo>
                <a:lnTo>
                  <a:pt x="474785" y="1027340"/>
                </a:lnTo>
                <a:lnTo>
                  <a:pt x="461634" y="1025979"/>
                </a:lnTo>
                <a:lnTo>
                  <a:pt x="448710" y="1024618"/>
                </a:lnTo>
                <a:lnTo>
                  <a:pt x="436013" y="1022804"/>
                </a:lnTo>
                <a:lnTo>
                  <a:pt x="423316" y="1020763"/>
                </a:lnTo>
                <a:lnTo>
                  <a:pt x="410618" y="1018268"/>
                </a:lnTo>
                <a:lnTo>
                  <a:pt x="398148" y="1015547"/>
                </a:lnTo>
                <a:lnTo>
                  <a:pt x="385677" y="1012598"/>
                </a:lnTo>
                <a:lnTo>
                  <a:pt x="373434" y="1009423"/>
                </a:lnTo>
                <a:lnTo>
                  <a:pt x="361417" y="1005568"/>
                </a:lnTo>
                <a:lnTo>
                  <a:pt x="349400" y="1001486"/>
                </a:lnTo>
                <a:lnTo>
                  <a:pt x="337383" y="997631"/>
                </a:lnTo>
                <a:lnTo>
                  <a:pt x="325592" y="993095"/>
                </a:lnTo>
                <a:lnTo>
                  <a:pt x="314256" y="988332"/>
                </a:lnTo>
                <a:lnTo>
                  <a:pt x="302692" y="983343"/>
                </a:lnTo>
                <a:lnTo>
                  <a:pt x="291355" y="977900"/>
                </a:lnTo>
                <a:lnTo>
                  <a:pt x="280019" y="972457"/>
                </a:lnTo>
                <a:lnTo>
                  <a:pt x="269135" y="966788"/>
                </a:lnTo>
                <a:lnTo>
                  <a:pt x="258479" y="960438"/>
                </a:lnTo>
                <a:lnTo>
                  <a:pt x="247595" y="954315"/>
                </a:lnTo>
                <a:lnTo>
                  <a:pt x="237166" y="947738"/>
                </a:lnTo>
                <a:lnTo>
                  <a:pt x="226736" y="940707"/>
                </a:lnTo>
                <a:lnTo>
                  <a:pt x="216533" y="933904"/>
                </a:lnTo>
                <a:lnTo>
                  <a:pt x="206556" y="926647"/>
                </a:lnTo>
                <a:lnTo>
                  <a:pt x="196807" y="919163"/>
                </a:lnTo>
                <a:lnTo>
                  <a:pt x="187057" y="911452"/>
                </a:lnTo>
                <a:lnTo>
                  <a:pt x="177534" y="903288"/>
                </a:lnTo>
                <a:lnTo>
                  <a:pt x="168465" y="895123"/>
                </a:lnTo>
                <a:lnTo>
                  <a:pt x="159395" y="886732"/>
                </a:lnTo>
                <a:lnTo>
                  <a:pt x="150779" y="877888"/>
                </a:lnTo>
                <a:lnTo>
                  <a:pt x="141937" y="869270"/>
                </a:lnTo>
                <a:lnTo>
                  <a:pt x="133774" y="860198"/>
                </a:lnTo>
                <a:lnTo>
                  <a:pt x="125612" y="851127"/>
                </a:lnTo>
                <a:lnTo>
                  <a:pt x="117676" y="841602"/>
                </a:lnTo>
                <a:lnTo>
                  <a:pt x="109740" y="832077"/>
                </a:lnTo>
                <a:lnTo>
                  <a:pt x="102485" y="822098"/>
                </a:lnTo>
                <a:lnTo>
                  <a:pt x="95002" y="812120"/>
                </a:lnTo>
                <a:lnTo>
                  <a:pt x="87973" y="801915"/>
                </a:lnTo>
                <a:lnTo>
                  <a:pt x="81171" y="791709"/>
                </a:lnTo>
                <a:lnTo>
                  <a:pt x="74369" y="781277"/>
                </a:lnTo>
                <a:lnTo>
                  <a:pt x="68247" y="770618"/>
                </a:lnTo>
                <a:lnTo>
                  <a:pt x="62352" y="759506"/>
                </a:lnTo>
                <a:lnTo>
                  <a:pt x="56230" y="748620"/>
                </a:lnTo>
                <a:lnTo>
                  <a:pt x="50789" y="737281"/>
                </a:lnTo>
                <a:lnTo>
                  <a:pt x="45574" y="726168"/>
                </a:lnTo>
                <a:lnTo>
                  <a:pt x="40586" y="714602"/>
                </a:lnTo>
                <a:lnTo>
                  <a:pt x="35824" y="703036"/>
                </a:lnTo>
                <a:lnTo>
                  <a:pt x="31290" y="691243"/>
                </a:lnTo>
                <a:lnTo>
                  <a:pt x="27208" y="679223"/>
                </a:lnTo>
                <a:lnTo>
                  <a:pt x="23127" y="667431"/>
                </a:lnTo>
                <a:lnTo>
                  <a:pt x="19726" y="655184"/>
                </a:lnTo>
                <a:lnTo>
                  <a:pt x="16098" y="642938"/>
                </a:lnTo>
                <a:lnTo>
                  <a:pt x="13151" y="630465"/>
                </a:lnTo>
                <a:lnTo>
                  <a:pt x="10430" y="617991"/>
                </a:lnTo>
                <a:lnTo>
                  <a:pt x="8162" y="605291"/>
                </a:lnTo>
                <a:lnTo>
                  <a:pt x="5895" y="592591"/>
                </a:lnTo>
                <a:lnTo>
                  <a:pt x="4081" y="579891"/>
                </a:lnTo>
                <a:lnTo>
                  <a:pt x="2721" y="566965"/>
                </a:lnTo>
                <a:lnTo>
                  <a:pt x="1360" y="554038"/>
                </a:lnTo>
                <a:lnTo>
                  <a:pt x="680" y="540657"/>
                </a:lnTo>
                <a:lnTo>
                  <a:pt x="227" y="527731"/>
                </a:lnTo>
                <a:lnTo>
                  <a:pt x="0" y="514350"/>
                </a:lnTo>
                <a:lnTo>
                  <a:pt x="227" y="501197"/>
                </a:lnTo>
                <a:lnTo>
                  <a:pt x="680" y="487816"/>
                </a:lnTo>
                <a:lnTo>
                  <a:pt x="1360" y="474890"/>
                </a:lnTo>
                <a:lnTo>
                  <a:pt x="2721" y="461963"/>
                </a:lnTo>
                <a:lnTo>
                  <a:pt x="4081" y="449036"/>
                </a:lnTo>
                <a:lnTo>
                  <a:pt x="5895" y="436109"/>
                </a:lnTo>
                <a:lnTo>
                  <a:pt x="8162" y="423409"/>
                </a:lnTo>
                <a:lnTo>
                  <a:pt x="10430" y="410936"/>
                </a:lnTo>
                <a:lnTo>
                  <a:pt x="13151" y="398463"/>
                </a:lnTo>
                <a:lnTo>
                  <a:pt x="16098" y="385990"/>
                </a:lnTo>
                <a:lnTo>
                  <a:pt x="19726" y="373743"/>
                </a:lnTo>
                <a:lnTo>
                  <a:pt x="23127" y="361497"/>
                </a:lnTo>
                <a:lnTo>
                  <a:pt x="27208" y="349477"/>
                </a:lnTo>
                <a:lnTo>
                  <a:pt x="31290" y="337684"/>
                </a:lnTo>
                <a:lnTo>
                  <a:pt x="35824" y="325891"/>
                </a:lnTo>
                <a:lnTo>
                  <a:pt x="40586" y="314098"/>
                </a:lnTo>
                <a:lnTo>
                  <a:pt x="45574" y="302759"/>
                </a:lnTo>
                <a:lnTo>
                  <a:pt x="50789" y="291420"/>
                </a:lnTo>
                <a:lnTo>
                  <a:pt x="56230" y="280307"/>
                </a:lnTo>
                <a:lnTo>
                  <a:pt x="62352" y="269195"/>
                </a:lnTo>
                <a:lnTo>
                  <a:pt x="68247" y="258309"/>
                </a:lnTo>
                <a:lnTo>
                  <a:pt x="74369" y="247650"/>
                </a:lnTo>
                <a:lnTo>
                  <a:pt x="81171" y="237218"/>
                </a:lnTo>
                <a:lnTo>
                  <a:pt x="87973" y="226559"/>
                </a:lnTo>
                <a:lnTo>
                  <a:pt x="95002" y="216807"/>
                </a:lnTo>
                <a:lnTo>
                  <a:pt x="102031" y="206375"/>
                </a:lnTo>
                <a:lnTo>
                  <a:pt x="109740" y="196850"/>
                </a:lnTo>
                <a:lnTo>
                  <a:pt x="117676" y="187325"/>
                </a:lnTo>
                <a:lnTo>
                  <a:pt x="125612" y="177800"/>
                </a:lnTo>
                <a:lnTo>
                  <a:pt x="133774" y="168502"/>
                </a:lnTo>
                <a:lnTo>
                  <a:pt x="141937" y="159657"/>
                </a:lnTo>
                <a:lnTo>
                  <a:pt x="150779" y="150586"/>
                </a:lnTo>
                <a:lnTo>
                  <a:pt x="159395" y="142195"/>
                </a:lnTo>
                <a:lnTo>
                  <a:pt x="168465" y="133804"/>
                </a:lnTo>
                <a:lnTo>
                  <a:pt x="177534" y="125413"/>
                </a:lnTo>
                <a:lnTo>
                  <a:pt x="187057" y="117475"/>
                </a:lnTo>
                <a:lnTo>
                  <a:pt x="196807" y="109765"/>
                </a:lnTo>
                <a:lnTo>
                  <a:pt x="206556" y="102281"/>
                </a:lnTo>
                <a:lnTo>
                  <a:pt x="216533" y="95023"/>
                </a:lnTo>
                <a:lnTo>
                  <a:pt x="226736" y="87766"/>
                </a:lnTo>
                <a:lnTo>
                  <a:pt x="237166" y="81189"/>
                </a:lnTo>
                <a:lnTo>
                  <a:pt x="247595" y="74613"/>
                </a:lnTo>
                <a:lnTo>
                  <a:pt x="258479" y="68036"/>
                </a:lnTo>
                <a:lnTo>
                  <a:pt x="269135" y="62139"/>
                </a:lnTo>
                <a:lnTo>
                  <a:pt x="280019" y="56470"/>
                </a:lnTo>
                <a:lnTo>
                  <a:pt x="291355" y="50800"/>
                </a:lnTo>
                <a:lnTo>
                  <a:pt x="302692" y="45357"/>
                </a:lnTo>
                <a:lnTo>
                  <a:pt x="314256" y="40368"/>
                </a:lnTo>
                <a:lnTo>
                  <a:pt x="325592" y="35832"/>
                </a:lnTo>
                <a:lnTo>
                  <a:pt x="337383" y="31297"/>
                </a:lnTo>
                <a:lnTo>
                  <a:pt x="349400" y="26988"/>
                </a:lnTo>
                <a:lnTo>
                  <a:pt x="361417" y="23359"/>
                </a:lnTo>
                <a:lnTo>
                  <a:pt x="373434" y="19504"/>
                </a:lnTo>
                <a:lnTo>
                  <a:pt x="385677" y="16329"/>
                </a:lnTo>
                <a:lnTo>
                  <a:pt x="398148" y="13380"/>
                </a:lnTo>
                <a:lnTo>
                  <a:pt x="410618" y="10659"/>
                </a:lnTo>
                <a:lnTo>
                  <a:pt x="423316" y="8164"/>
                </a:lnTo>
                <a:lnTo>
                  <a:pt x="436013" y="5897"/>
                </a:lnTo>
                <a:lnTo>
                  <a:pt x="448710" y="4082"/>
                </a:lnTo>
                <a:lnTo>
                  <a:pt x="461634" y="2495"/>
                </a:lnTo>
                <a:lnTo>
                  <a:pt x="474785" y="1588"/>
                </a:lnTo>
                <a:lnTo>
                  <a:pt x="487935" y="680"/>
                </a:lnTo>
                <a:lnTo>
                  <a:pt x="501086" y="0"/>
                </a:lnTo>
                <a:close/>
              </a:path>
            </a:pathLst>
          </a:custGeom>
          <a:solidFill>
            <a:srgbClr val="D6B9B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1198410"/>
          </a:xfrm>
          <a:prstGeom prst="rect">
            <a:avLst/>
          </a:prstGeom>
          <a:solidFill>
            <a:srgbClr val="945E7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108000" rtlCol="0" anchor="ctr"/>
          <a:lstStyle/>
          <a:p>
            <a:pPr algn="ctr"/>
            <a:r>
              <a:rPr lang="zh-CN" altLang="en-US" sz="6000" b="1" spc="100" dirty="0" smtClean="0">
                <a:solidFill>
                  <a:schemeClr val="bg1"/>
                </a:solidFill>
                <a:latin typeface="幼圆" panose="02010509060101010101" pitchFamily="49" charset="-122"/>
                <a:ea typeface="幼圆" panose="02010509060101010101" pitchFamily="49" charset="-122"/>
              </a:rPr>
              <a:t>赠送可编辑素材</a:t>
            </a:r>
            <a:r>
              <a:rPr lang="zh-CN" altLang="en-US" sz="6000" b="1" spc="100" dirty="0" smtClean="0">
                <a:solidFill>
                  <a:schemeClr val="bg1"/>
                </a:solidFill>
                <a:latin typeface="Arial Rounded MT Bold" panose="020F0704030504030204" pitchFamily="34" charset="0"/>
                <a:ea typeface="幼圆" panose="02010509060101010101" pitchFamily="49" charset="-122"/>
              </a:rPr>
              <a:t>（</a:t>
            </a:r>
            <a:r>
              <a:rPr lang="en-US" altLang="zh-CN" sz="6000" b="1" spc="100" dirty="0" smtClean="0">
                <a:solidFill>
                  <a:schemeClr val="bg1"/>
                </a:solidFill>
                <a:latin typeface="Arial Rounded MT Bold" panose="020F0704030504030204" pitchFamily="34" charset="0"/>
                <a:ea typeface="幼圆" panose="02010509060101010101" pitchFamily="49" charset="-122"/>
              </a:rPr>
              <a:t>3</a:t>
            </a:r>
            <a:r>
              <a:rPr lang="zh-CN" altLang="en-US" sz="6000" b="1" spc="100" dirty="0" smtClean="0">
                <a:solidFill>
                  <a:schemeClr val="bg1"/>
                </a:solidFill>
                <a:latin typeface="Arial Rounded MT Bold" panose="020F0704030504030204" pitchFamily="34" charset="0"/>
                <a:ea typeface="幼圆" panose="02010509060101010101" pitchFamily="49" charset="-122"/>
              </a:rPr>
              <a:t>）</a:t>
            </a:r>
            <a:endParaRPr lang="zh-CN" altLang="en-US" sz="6000" b="1" spc="100" dirty="0">
              <a:solidFill>
                <a:schemeClr val="bg1"/>
              </a:solidFill>
              <a:latin typeface="幼圆" panose="02010509060101010101" pitchFamily="49" charset="-122"/>
              <a:ea typeface="幼圆" panose="02010509060101010101" pitchFamily="49" charset="-122"/>
            </a:endParaRPr>
          </a:p>
        </p:txBody>
      </p:sp>
      <p:sp>
        <p:nvSpPr>
          <p:cNvPr id="3" name="KSO_Shape"/>
          <p:cNvSpPr/>
          <p:nvPr/>
        </p:nvSpPr>
        <p:spPr>
          <a:xfrm>
            <a:off x="1600742" y="1850261"/>
            <a:ext cx="657387" cy="348415"/>
          </a:xfrm>
          <a:custGeom>
            <a:avLst/>
            <a:gdLst>
              <a:gd name="connsiteX0" fmla="*/ 0 w 648072"/>
              <a:gd name="connsiteY0" fmla="*/ 199276 h 343292"/>
              <a:gd name="connsiteX1" fmla="*/ 144016 w 648072"/>
              <a:gd name="connsiteY1" fmla="*/ 199276 h 343292"/>
              <a:gd name="connsiteX2" fmla="*/ 288032 w 648072"/>
              <a:gd name="connsiteY2" fmla="*/ 199276 h 343292"/>
              <a:gd name="connsiteX3" fmla="*/ 648072 w 648072"/>
              <a:gd name="connsiteY3" fmla="*/ 199276 h 343292"/>
              <a:gd name="connsiteX4" fmla="*/ 648072 w 648072"/>
              <a:gd name="connsiteY4" fmla="*/ 235276 h 343292"/>
              <a:gd name="connsiteX5" fmla="*/ 288032 w 648072"/>
              <a:gd name="connsiteY5" fmla="*/ 235276 h 343292"/>
              <a:gd name="connsiteX6" fmla="*/ 288032 w 648072"/>
              <a:gd name="connsiteY6" fmla="*/ 343292 h 343292"/>
              <a:gd name="connsiteX7" fmla="*/ 360040 w 648072"/>
              <a:gd name="connsiteY7" fmla="*/ 0 h 343292"/>
              <a:gd name="connsiteX8" fmla="*/ 648072 w 648072"/>
              <a:gd name="connsiteY8" fmla="*/ 144016 h 343292"/>
              <a:gd name="connsiteX9" fmla="*/ 504056 w 648072"/>
              <a:gd name="connsiteY9" fmla="*/ 144016 h 343292"/>
              <a:gd name="connsiteX10" fmla="*/ 360040 w 648072"/>
              <a:gd name="connsiteY10" fmla="*/ 144016 h 343292"/>
              <a:gd name="connsiteX11" fmla="*/ 0 w 648072"/>
              <a:gd name="connsiteY11" fmla="*/ 144016 h 343292"/>
              <a:gd name="connsiteX12" fmla="*/ 0 w 648072"/>
              <a:gd name="connsiteY12" fmla="*/ 108016 h 343292"/>
              <a:gd name="connsiteX13" fmla="*/ 360040 w 648072"/>
              <a:gd name="connsiteY13" fmla="*/ 108016 h 34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8072" h="343292">
                <a:moveTo>
                  <a:pt x="0" y="199276"/>
                </a:moveTo>
                <a:lnTo>
                  <a:pt x="144016" y="199276"/>
                </a:lnTo>
                <a:lnTo>
                  <a:pt x="288032" y="199276"/>
                </a:lnTo>
                <a:lnTo>
                  <a:pt x="648072" y="199276"/>
                </a:lnTo>
                <a:lnTo>
                  <a:pt x="648072" y="235276"/>
                </a:lnTo>
                <a:lnTo>
                  <a:pt x="288032" y="235276"/>
                </a:lnTo>
                <a:lnTo>
                  <a:pt x="288032" y="343292"/>
                </a:lnTo>
                <a:close/>
                <a:moveTo>
                  <a:pt x="360040" y="0"/>
                </a:moveTo>
                <a:lnTo>
                  <a:pt x="648072" y="144016"/>
                </a:lnTo>
                <a:lnTo>
                  <a:pt x="504056" y="144016"/>
                </a:lnTo>
                <a:lnTo>
                  <a:pt x="360040" y="144016"/>
                </a:lnTo>
                <a:lnTo>
                  <a:pt x="0" y="144016"/>
                </a:lnTo>
                <a:lnTo>
                  <a:pt x="0" y="108016"/>
                </a:lnTo>
                <a:lnTo>
                  <a:pt x="360040" y="108016"/>
                </a:lnTo>
                <a:close/>
              </a:path>
            </a:pathLst>
          </a:custGeom>
          <a:solidFill>
            <a:srgbClr val="8EBB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b="1">
              <a:solidFill>
                <a:srgbClr val="FFFFFF"/>
              </a:solidFill>
            </a:endParaRPr>
          </a:p>
        </p:txBody>
      </p:sp>
      <p:sp>
        <p:nvSpPr>
          <p:cNvPr id="4" name="KSO_Shape"/>
          <p:cNvSpPr/>
          <p:nvPr/>
        </p:nvSpPr>
        <p:spPr>
          <a:xfrm>
            <a:off x="2444658" y="1727156"/>
            <a:ext cx="625960" cy="558148"/>
          </a:xfrm>
          <a:custGeom>
            <a:avLst/>
            <a:gdLst/>
            <a:ahLst/>
            <a:cxnLst/>
            <a:rect l="l" t="t" r="r" b="b"/>
            <a:pathLst>
              <a:path w="5759945" h="5133488">
                <a:moveTo>
                  <a:pt x="5205350" y="2179084"/>
                </a:moveTo>
                <a:lnTo>
                  <a:pt x="5759945" y="3259204"/>
                </a:lnTo>
                <a:lnTo>
                  <a:pt x="5338394" y="3259204"/>
                </a:lnTo>
                <a:cubicBezTo>
                  <a:pt x="5047712" y="4341991"/>
                  <a:pt x="4056116" y="5133488"/>
                  <a:pt x="2879651" y="5133488"/>
                </a:cubicBezTo>
                <a:cubicBezTo>
                  <a:pt x="1676921" y="5133488"/>
                  <a:pt x="667394" y="4306246"/>
                  <a:pt x="397223" y="3187656"/>
                </a:cubicBezTo>
                <a:lnTo>
                  <a:pt x="665486" y="3187656"/>
                </a:lnTo>
                <a:cubicBezTo>
                  <a:pt x="927638" y="4162875"/>
                  <a:pt x="1820353" y="4876092"/>
                  <a:pt x="2879646" y="4876092"/>
                </a:cubicBezTo>
                <a:cubicBezTo>
                  <a:pt x="3912346" y="4876092"/>
                  <a:pt x="4786722" y="4198244"/>
                  <a:pt x="5068175" y="3259204"/>
                </a:cubicBezTo>
                <a:lnTo>
                  <a:pt x="4650754" y="3259204"/>
                </a:lnTo>
                <a:close/>
                <a:moveTo>
                  <a:pt x="2879651" y="0"/>
                </a:moveTo>
                <a:cubicBezTo>
                  <a:pt x="4082381" y="0"/>
                  <a:pt x="5091903" y="827242"/>
                  <a:pt x="5362078" y="1945824"/>
                </a:cubicBezTo>
                <a:lnTo>
                  <a:pt x="5093802" y="1945824"/>
                </a:lnTo>
                <a:cubicBezTo>
                  <a:pt x="4831650" y="970609"/>
                  <a:pt x="3938940" y="257396"/>
                  <a:pt x="2879646" y="257396"/>
                </a:cubicBezTo>
                <a:cubicBezTo>
                  <a:pt x="1845476" y="257396"/>
                  <a:pt x="970075" y="937188"/>
                  <a:pt x="689754" y="1878270"/>
                </a:cubicBezTo>
                <a:lnTo>
                  <a:pt x="1109191" y="1878270"/>
                </a:lnTo>
                <a:lnTo>
                  <a:pt x="554596" y="2958390"/>
                </a:lnTo>
                <a:lnTo>
                  <a:pt x="0" y="1878270"/>
                </a:lnTo>
                <a:lnTo>
                  <a:pt x="419662" y="1878270"/>
                </a:lnTo>
                <a:cubicBezTo>
                  <a:pt x="709136" y="793469"/>
                  <a:pt x="1701729" y="0"/>
                  <a:pt x="2879651" y="0"/>
                </a:cubicBezTo>
                <a:close/>
              </a:path>
            </a:pathLst>
          </a:custGeom>
          <a:solidFill>
            <a:srgbClr val="8EBB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b="1">
              <a:solidFill>
                <a:srgbClr val="FFFFFF"/>
              </a:solidFill>
            </a:endParaRPr>
          </a:p>
        </p:txBody>
      </p:sp>
      <p:sp>
        <p:nvSpPr>
          <p:cNvPr id="5" name="KSO_Shape"/>
          <p:cNvSpPr/>
          <p:nvPr/>
        </p:nvSpPr>
        <p:spPr bwMode="auto">
          <a:xfrm>
            <a:off x="3447764" y="1743734"/>
            <a:ext cx="518344" cy="520179"/>
          </a:xfrm>
          <a:custGeom>
            <a:avLst/>
            <a:gdLst>
              <a:gd name="T0" fmla="*/ 1735389 w 3295"/>
              <a:gd name="T1" fmla="*/ 901016 h 3303"/>
              <a:gd name="T2" fmla="*/ 828737 w 3295"/>
              <a:gd name="T3" fmla="*/ 0 h 3303"/>
              <a:gd name="T4" fmla="*/ 2179 w 3295"/>
              <a:gd name="T5" fmla="*/ 0 h 3303"/>
              <a:gd name="T6" fmla="*/ 0 w 3295"/>
              <a:gd name="T7" fmla="*/ 825795 h 3303"/>
              <a:gd name="T8" fmla="*/ 896300 w 3295"/>
              <a:gd name="T9" fmla="*/ 1740438 h 3303"/>
              <a:gd name="T10" fmla="*/ 1107707 w 3295"/>
              <a:gd name="T11" fmla="*/ 1742074 h 3303"/>
              <a:gd name="T12" fmla="*/ 1737024 w 3295"/>
              <a:gd name="T13" fmla="*/ 1112507 h 3303"/>
              <a:gd name="T14" fmla="*/ 1735389 w 3295"/>
              <a:gd name="T15" fmla="*/ 901016 h 3303"/>
              <a:gd name="T16" fmla="*/ 221214 w 3295"/>
              <a:gd name="T17" fmla="*/ 373379 h 3303"/>
              <a:gd name="T18" fmla="*/ 369962 w 3295"/>
              <a:gd name="T19" fmla="*/ 225118 h 3303"/>
              <a:gd name="T20" fmla="*/ 518165 w 3295"/>
              <a:gd name="T21" fmla="*/ 373379 h 3303"/>
              <a:gd name="T22" fmla="*/ 369962 w 3295"/>
              <a:gd name="T23" fmla="*/ 521641 h 3303"/>
              <a:gd name="T24" fmla="*/ 221214 w 3295"/>
              <a:gd name="T25" fmla="*/ 373379 h 3303"/>
              <a:gd name="T26" fmla="*/ 1028702 w 3295"/>
              <a:gd name="T27" fmla="*/ 1408485 h 3303"/>
              <a:gd name="T28" fmla="*/ 451147 w 3295"/>
              <a:gd name="T29" fmla="*/ 831246 h 3303"/>
              <a:gd name="T30" fmla="*/ 503998 w 3295"/>
              <a:gd name="T31" fmla="*/ 778918 h 3303"/>
              <a:gd name="T32" fmla="*/ 1081008 w 3295"/>
              <a:gd name="T33" fmla="*/ 1355612 h 3303"/>
              <a:gd name="T34" fmla="*/ 1028702 w 3295"/>
              <a:gd name="T35" fmla="*/ 1408485 h 3303"/>
              <a:gd name="T36" fmla="*/ 1185622 w 3295"/>
              <a:gd name="T37" fmla="*/ 1250957 h 3303"/>
              <a:gd name="T38" fmla="*/ 608612 w 3295"/>
              <a:gd name="T39" fmla="*/ 673718 h 3303"/>
              <a:gd name="T40" fmla="*/ 661464 w 3295"/>
              <a:gd name="T41" fmla="*/ 621390 h 3303"/>
              <a:gd name="T42" fmla="*/ 1238474 w 3295"/>
              <a:gd name="T43" fmla="*/ 1198629 h 3303"/>
              <a:gd name="T44" fmla="*/ 1185622 w 3295"/>
              <a:gd name="T45" fmla="*/ 1250957 h 3303"/>
              <a:gd name="T46" fmla="*/ 1343088 w 3295"/>
              <a:gd name="T47" fmla="*/ 1093429 h 3303"/>
              <a:gd name="T48" fmla="*/ 766078 w 3295"/>
              <a:gd name="T49" fmla="*/ 516190 h 3303"/>
              <a:gd name="T50" fmla="*/ 818929 w 3295"/>
              <a:gd name="T51" fmla="*/ 463863 h 3303"/>
              <a:gd name="T52" fmla="*/ 1395939 w 3295"/>
              <a:gd name="T53" fmla="*/ 1041102 h 3303"/>
              <a:gd name="T54" fmla="*/ 1343088 w 3295"/>
              <a:gd name="T55" fmla="*/ 1093429 h 330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295" h="3303">
                <a:moveTo>
                  <a:pt x="3185" y="1653"/>
                </a:moveTo>
                <a:cubicBezTo>
                  <a:pt x="1521" y="0"/>
                  <a:pt x="1521" y="0"/>
                  <a:pt x="1521" y="0"/>
                </a:cubicBezTo>
                <a:cubicBezTo>
                  <a:pt x="4" y="0"/>
                  <a:pt x="4" y="0"/>
                  <a:pt x="4" y="0"/>
                </a:cubicBezTo>
                <a:cubicBezTo>
                  <a:pt x="0" y="1515"/>
                  <a:pt x="0" y="1515"/>
                  <a:pt x="0" y="1515"/>
                </a:cubicBezTo>
                <a:cubicBezTo>
                  <a:pt x="1645" y="3193"/>
                  <a:pt x="1645" y="3193"/>
                  <a:pt x="1645" y="3193"/>
                </a:cubicBezTo>
                <a:cubicBezTo>
                  <a:pt x="1753" y="3301"/>
                  <a:pt x="1927" y="3303"/>
                  <a:pt x="2033" y="3196"/>
                </a:cubicBezTo>
                <a:cubicBezTo>
                  <a:pt x="3188" y="2041"/>
                  <a:pt x="3188" y="2041"/>
                  <a:pt x="3188" y="2041"/>
                </a:cubicBezTo>
                <a:cubicBezTo>
                  <a:pt x="3295" y="1934"/>
                  <a:pt x="3294" y="1761"/>
                  <a:pt x="3185" y="1653"/>
                </a:cubicBezTo>
                <a:close/>
                <a:moveTo>
                  <a:pt x="406" y="685"/>
                </a:moveTo>
                <a:cubicBezTo>
                  <a:pt x="406" y="535"/>
                  <a:pt x="528" y="413"/>
                  <a:pt x="679" y="413"/>
                </a:cubicBezTo>
                <a:cubicBezTo>
                  <a:pt x="829" y="413"/>
                  <a:pt x="951" y="535"/>
                  <a:pt x="951" y="685"/>
                </a:cubicBezTo>
                <a:cubicBezTo>
                  <a:pt x="951" y="835"/>
                  <a:pt x="829" y="957"/>
                  <a:pt x="679" y="957"/>
                </a:cubicBezTo>
                <a:cubicBezTo>
                  <a:pt x="528" y="957"/>
                  <a:pt x="406" y="835"/>
                  <a:pt x="406" y="685"/>
                </a:cubicBezTo>
                <a:close/>
                <a:moveTo>
                  <a:pt x="1888" y="2584"/>
                </a:moveTo>
                <a:cubicBezTo>
                  <a:pt x="828" y="1525"/>
                  <a:pt x="828" y="1525"/>
                  <a:pt x="828" y="1525"/>
                </a:cubicBezTo>
                <a:cubicBezTo>
                  <a:pt x="925" y="1429"/>
                  <a:pt x="925" y="1429"/>
                  <a:pt x="925" y="1429"/>
                </a:cubicBezTo>
                <a:cubicBezTo>
                  <a:pt x="1984" y="2487"/>
                  <a:pt x="1984" y="2487"/>
                  <a:pt x="1984" y="2487"/>
                </a:cubicBezTo>
                <a:lnTo>
                  <a:pt x="1888" y="2584"/>
                </a:lnTo>
                <a:close/>
                <a:moveTo>
                  <a:pt x="2176" y="2295"/>
                </a:moveTo>
                <a:cubicBezTo>
                  <a:pt x="1117" y="1236"/>
                  <a:pt x="1117" y="1236"/>
                  <a:pt x="1117" y="1236"/>
                </a:cubicBezTo>
                <a:cubicBezTo>
                  <a:pt x="1214" y="1140"/>
                  <a:pt x="1214" y="1140"/>
                  <a:pt x="1214" y="1140"/>
                </a:cubicBezTo>
                <a:cubicBezTo>
                  <a:pt x="2273" y="2199"/>
                  <a:pt x="2273" y="2199"/>
                  <a:pt x="2273" y="2199"/>
                </a:cubicBezTo>
                <a:lnTo>
                  <a:pt x="2176" y="2295"/>
                </a:lnTo>
                <a:close/>
                <a:moveTo>
                  <a:pt x="2465" y="2006"/>
                </a:moveTo>
                <a:cubicBezTo>
                  <a:pt x="1406" y="947"/>
                  <a:pt x="1406" y="947"/>
                  <a:pt x="1406" y="947"/>
                </a:cubicBezTo>
                <a:cubicBezTo>
                  <a:pt x="1503" y="851"/>
                  <a:pt x="1503" y="851"/>
                  <a:pt x="1503" y="851"/>
                </a:cubicBezTo>
                <a:cubicBezTo>
                  <a:pt x="2562" y="1910"/>
                  <a:pt x="2562" y="1910"/>
                  <a:pt x="2562" y="1910"/>
                </a:cubicBezTo>
                <a:lnTo>
                  <a:pt x="2465" y="2006"/>
                </a:lnTo>
                <a:close/>
              </a:path>
            </a:pathLst>
          </a:custGeom>
          <a:solidFill>
            <a:srgbClr val="8EBBCC"/>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6" name="KSO_Shape"/>
          <p:cNvSpPr/>
          <p:nvPr/>
        </p:nvSpPr>
        <p:spPr bwMode="auto">
          <a:xfrm>
            <a:off x="4282966" y="1714856"/>
            <a:ext cx="588897" cy="588897"/>
          </a:xfrm>
          <a:custGeom>
            <a:avLst/>
            <a:gdLst>
              <a:gd name="T0" fmla="*/ 1620148 w 3280"/>
              <a:gd name="T1" fmla="*/ 1800397 h 3279"/>
              <a:gd name="T2" fmla="*/ 180016 w 3280"/>
              <a:gd name="T3" fmla="*/ 1800397 h 3279"/>
              <a:gd name="T4" fmla="*/ 0 w 3280"/>
              <a:gd name="T5" fmla="*/ 1620302 h 3279"/>
              <a:gd name="T6" fmla="*/ 0 w 3280"/>
              <a:gd name="T7" fmla="*/ 180095 h 3279"/>
              <a:gd name="T8" fmla="*/ 180016 w 3280"/>
              <a:gd name="T9" fmla="*/ 0 h 3279"/>
              <a:gd name="T10" fmla="*/ 1620148 w 3280"/>
              <a:gd name="T11" fmla="*/ 0 h 3279"/>
              <a:gd name="T12" fmla="*/ 1800164 w 3280"/>
              <a:gd name="T13" fmla="*/ 180095 h 3279"/>
              <a:gd name="T14" fmla="*/ 1800164 w 3280"/>
              <a:gd name="T15" fmla="*/ 1620302 h 3279"/>
              <a:gd name="T16" fmla="*/ 1620148 w 3280"/>
              <a:gd name="T17" fmla="*/ 1800397 h 3279"/>
              <a:gd name="T18" fmla="*/ 983504 w 3280"/>
              <a:gd name="T19" fmla="*/ 275084 h 3279"/>
              <a:gd name="T20" fmla="*/ 803488 w 3280"/>
              <a:gd name="T21" fmla="*/ 455178 h 3279"/>
              <a:gd name="T22" fmla="*/ 983504 w 3280"/>
              <a:gd name="T23" fmla="*/ 634724 h 3279"/>
              <a:gd name="T24" fmla="*/ 1162972 w 3280"/>
              <a:gd name="T25" fmla="*/ 455178 h 3279"/>
              <a:gd name="T26" fmla="*/ 983504 w 3280"/>
              <a:gd name="T27" fmla="*/ 275084 h 3279"/>
              <a:gd name="T28" fmla="*/ 1294142 w 3280"/>
              <a:gd name="T29" fmla="*/ 733556 h 3279"/>
              <a:gd name="T30" fmla="*/ 990639 w 3280"/>
              <a:gd name="T31" fmla="*/ 770893 h 3279"/>
              <a:gd name="T32" fmla="*/ 838064 w 3280"/>
              <a:gd name="T33" fmla="*/ 691827 h 3279"/>
              <a:gd name="T34" fmla="*/ 704150 w 3280"/>
              <a:gd name="T35" fmla="*/ 1121199 h 3279"/>
              <a:gd name="T36" fmla="*/ 394060 w 3280"/>
              <a:gd name="T37" fmla="*/ 1323805 h 3279"/>
              <a:gd name="T38" fmla="*/ 445650 w 3280"/>
              <a:gd name="T39" fmla="*/ 1501154 h 3279"/>
              <a:gd name="T40" fmla="*/ 862762 w 3280"/>
              <a:gd name="T41" fmla="*/ 1207403 h 3279"/>
              <a:gd name="T42" fmla="*/ 1192609 w 3280"/>
              <a:gd name="T43" fmla="*/ 1498409 h 3279"/>
              <a:gd name="T44" fmla="*/ 1363295 w 3280"/>
              <a:gd name="T45" fmla="*/ 1390243 h 3279"/>
              <a:gd name="T46" fmla="*/ 1023020 w 3280"/>
              <a:gd name="T47" fmla="*/ 1049820 h 3279"/>
              <a:gd name="T48" fmla="*/ 1037838 w 3280"/>
              <a:gd name="T49" fmla="*/ 973499 h 3279"/>
              <a:gd name="T50" fmla="*/ 1386346 w 3280"/>
              <a:gd name="T51" fmla="*/ 888943 h 3279"/>
              <a:gd name="T52" fmla="*/ 1294142 w 3280"/>
              <a:gd name="T53" fmla="*/ 733556 h 327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280" h="3279">
                <a:moveTo>
                  <a:pt x="2952" y="3279"/>
                </a:moveTo>
                <a:cubicBezTo>
                  <a:pt x="328" y="3279"/>
                  <a:pt x="328" y="3279"/>
                  <a:pt x="328" y="3279"/>
                </a:cubicBezTo>
                <a:cubicBezTo>
                  <a:pt x="147" y="3279"/>
                  <a:pt x="0" y="3132"/>
                  <a:pt x="0" y="2951"/>
                </a:cubicBezTo>
                <a:cubicBezTo>
                  <a:pt x="0" y="328"/>
                  <a:pt x="0" y="328"/>
                  <a:pt x="0" y="328"/>
                </a:cubicBezTo>
                <a:cubicBezTo>
                  <a:pt x="0" y="146"/>
                  <a:pt x="147" y="0"/>
                  <a:pt x="328" y="0"/>
                </a:cubicBezTo>
                <a:cubicBezTo>
                  <a:pt x="2952" y="0"/>
                  <a:pt x="2952" y="0"/>
                  <a:pt x="2952" y="0"/>
                </a:cubicBezTo>
                <a:cubicBezTo>
                  <a:pt x="3133" y="0"/>
                  <a:pt x="3280" y="146"/>
                  <a:pt x="3280" y="328"/>
                </a:cubicBezTo>
                <a:cubicBezTo>
                  <a:pt x="3280" y="2951"/>
                  <a:pt x="3280" y="2951"/>
                  <a:pt x="3280" y="2951"/>
                </a:cubicBezTo>
                <a:cubicBezTo>
                  <a:pt x="3280" y="3132"/>
                  <a:pt x="3133" y="3279"/>
                  <a:pt x="2952" y="3279"/>
                </a:cubicBezTo>
                <a:close/>
                <a:moveTo>
                  <a:pt x="1792" y="501"/>
                </a:moveTo>
                <a:cubicBezTo>
                  <a:pt x="1611" y="501"/>
                  <a:pt x="1464" y="648"/>
                  <a:pt x="1464" y="829"/>
                </a:cubicBezTo>
                <a:cubicBezTo>
                  <a:pt x="1464" y="1009"/>
                  <a:pt x="1611" y="1156"/>
                  <a:pt x="1792" y="1156"/>
                </a:cubicBezTo>
                <a:cubicBezTo>
                  <a:pt x="1973" y="1156"/>
                  <a:pt x="2119" y="1009"/>
                  <a:pt x="2119" y="829"/>
                </a:cubicBezTo>
                <a:cubicBezTo>
                  <a:pt x="2119" y="648"/>
                  <a:pt x="1973" y="501"/>
                  <a:pt x="1792" y="501"/>
                </a:cubicBezTo>
                <a:close/>
                <a:moveTo>
                  <a:pt x="2358" y="1336"/>
                </a:moveTo>
                <a:cubicBezTo>
                  <a:pt x="2358" y="1336"/>
                  <a:pt x="2062" y="1518"/>
                  <a:pt x="1805" y="1404"/>
                </a:cubicBezTo>
                <a:cubicBezTo>
                  <a:pt x="1704" y="1360"/>
                  <a:pt x="1739" y="1260"/>
                  <a:pt x="1527" y="1260"/>
                </a:cubicBezTo>
                <a:cubicBezTo>
                  <a:pt x="1150" y="1260"/>
                  <a:pt x="1367" y="1880"/>
                  <a:pt x="1283" y="2042"/>
                </a:cubicBezTo>
                <a:cubicBezTo>
                  <a:pt x="1188" y="2251"/>
                  <a:pt x="718" y="2411"/>
                  <a:pt x="718" y="2411"/>
                </a:cubicBezTo>
                <a:cubicBezTo>
                  <a:pt x="812" y="2734"/>
                  <a:pt x="812" y="2734"/>
                  <a:pt x="812" y="2734"/>
                </a:cubicBezTo>
                <a:cubicBezTo>
                  <a:pt x="812" y="2734"/>
                  <a:pt x="1349" y="2762"/>
                  <a:pt x="1572" y="2199"/>
                </a:cubicBezTo>
                <a:cubicBezTo>
                  <a:pt x="1646" y="2196"/>
                  <a:pt x="1901" y="2184"/>
                  <a:pt x="2173" y="2729"/>
                </a:cubicBezTo>
                <a:cubicBezTo>
                  <a:pt x="2193" y="2711"/>
                  <a:pt x="2484" y="2532"/>
                  <a:pt x="2484" y="2532"/>
                </a:cubicBezTo>
                <a:cubicBezTo>
                  <a:pt x="2484" y="2532"/>
                  <a:pt x="2066" y="1912"/>
                  <a:pt x="1864" y="1912"/>
                </a:cubicBezTo>
                <a:cubicBezTo>
                  <a:pt x="1729" y="1902"/>
                  <a:pt x="1803" y="1708"/>
                  <a:pt x="1891" y="1773"/>
                </a:cubicBezTo>
                <a:cubicBezTo>
                  <a:pt x="1921" y="1793"/>
                  <a:pt x="2249" y="1858"/>
                  <a:pt x="2526" y="1619"/>
                </a:cubicBezTo>
                <a:cubicBezTo>
                  <a:pt x="2556" y="1652"/>
                  <a:pt x="2358" y="1336"/>
                  <a:pt x="2358" y="1336"/>
                </a:cubicBezTo>
                <a:close/>
              </a:path>
            </a:pathLst>
          </a:custGeom>
          <a:solidFill>
            <a:srgbClr val="8EBBCC"/>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7" name="KSO_Shape"/>
          <p:cNvSpPr/>
          <p:nvPr/>
        </p:nvSpPr>
        <p:spPr bwMode="auto">
          <a:xfrm>
            <a:off x="5233930" y="1724483"/>
            <a:ext cx="545631" cy="548533"/>
          </a:xfrm>
          <a:custGeom>
            <a:avLst/>
            <a:gdLst>
              <a:gd name="T0" fmla="*/ 942322 w 3841"/>
              <a:gd name="T1" fmla="*/ 1696878 h 3861"/>
              <a:gd name="T2" fmla="*/ 612206 w 3841"/>
              <a:gd name="T3" fmla="*/ 1630196 h 3861"/>
              <a:gd name="T4" fmla="*/ 0 w 3841"/>
              <a:gd name="T5" fmla="*/ 1797599 h 3861"/>
              <a:gd name="T6" fmla="*/ 282090 w 3841"/>
              <a:gd name="T7" fmla="*/ 1380724 h 3861"/>
              <a:gd name="T8" fmla="*/ 93719 w 3841"/>
              <a:gd name="T9" fmla="*/ 848206 h 3861"/>
              <a:gd name="T10" fmla="*/ 942322 w 3841"/>
              <a:gd name="T11" fmla="*/ 0 h 3861"/>
              <a:gd name="T12" fmla="*/ 1790924 w 3841"/>
              <a:gd name="T13" fmla="*/ 848206 h 3861"/>
              <a:gd name="T14" fmla="*/ 942322 w 3841"/>
              <a:gd name="T15" fmla="*/ 1696878 h 3861"/>
              <a:gd name="T16" fmla="*/ 682146 w 3841"/>
              <a:gd name="T17" fmla="*/ 1245496 h 3861"/>
              <a:gd name="T18" fmla="*/ 803375 w 3841"/>
              <a:gd name="T19" fmla="*/ 1371398 h 3861"/>
              <a:gd name="T20" fmla="*/ 956776 w 3841"/>
              <a:gd name="T21" fmla="*/ 1221248 h 3861"/>
              <a:gd name="T22" fmla="*/ 830884 w 3841"/>
              <a:gd name="T23" fmla="*/ 1092082 h 3861"/>
              <a:gd name="T24" fmla="*/ 682146 w 3841"/>
              <a:gd name="T25" fmla="*/ 1245496 h 3861"/>
              <a:gd name="T26" fmla="*/ 988948 w 3841"/>
              <a:gd name="T27" fmla="*/ 301698 h 3861"/>
              <a:gd name="T28" fmla="*/ 729705 w 3841"/>
              <a:gd name="T29" fmla="*/ 367913 h 3861"/>
              <a:gd name="T30" fmla="*/ 758613 w 3841"/>
              <a:gd name="T31" fmla="*/ 522726 h 3861"/>
              <a:gd name="T32" fmla="*/ 926002 w 3841"/>
              <a:gd name="T33" fmla="*/ 479826 h 3861"/>
              <a:gd name="T34" fmla="*/ 1015059 w 3841"/>
              <a:gd name="T35" fmla="*/ 553502 h 3861"/>
              <a:gd name="T36" fmla="*/ 892431 w 3841"/>
              <a:gd name="T37" fmla="*/ 723703 h 3861"/>
              <a:gd name="T38" fmla="*/ 752552 w 3841"/>
              <a:gd name="T39" fmla="*/ 978771 h 3861"/>
              <a:gd name="T40" fmla="*/ 747889 w 3841"/>
              <a:gd name="T41" fmla="*/ 1018406 h 3861"/>
              <a:gd name="T42" fmla="*/ 962837 w 3841"/>
              <a:gd name="T43" fmla="*/ 1018406 h 3861"/>
              <a:gd name="T44" fmla="*/ 970298 w 3841"/>
              <a:gd name="T45" fmla="*/ 981568 h 3861"/>
              <a:gd name="T46" fmla="*/ 1074741 w 3841"/>
              <a:gd name="T47" fmla="*/ 800643 h 3861"/>
              <a:gd name="T48" fmla="*/ 1242130 w 3841"/>
              <a:gd name="T49" fmla="*/ 510602 h 3861"/>
              <a:gd name="T50" fmla="*/ 988948 w 3841"/>
              <a:gd name="T51" fmla="*/ 301698 h 38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841" h="3861">
                <a:moveTo>
                  <a:pt x="2021" y="3639"/>
                </a:moveTo>
                <a:cubicBezTo>
                  <a:pt x="1770" y="3639"/>
                  <a:pt x="1531" y="3588"/>
                  <a:pt x="1313" y="3496"/>
                </a:cubicBezTo>
                <a:cubicBezTo>
                  <a:pt x="830" y="3861"/>
                  <a:pt x="0" y="3855"/>
                  <a:pt x="0" y="3855"/>
                </a:cubicBezTo>
                <a:cubicBezTo>
                  <a:pt x="0" y="3855"/>
                  <a:pt x="417" y="3566"/>
                  <a:pt x="605" y="2961"/>
                </a:cubicBezTo>
                <a:cubicBezTo>
                  <a:pt x="352" y="2648"/>
                  <a:pt x="201" y="2252"/>
                  <a:pt x="201" y="1819"/>
                </a:cubicBezTo>
                <a:cubicBezTo>
                  <a:pt x="201" y="814"/>
                  <a:pt x="1016" y="0"/>
                  <a:pt x="2021" y="0"/>
                </a:cubicBezTo>
                <a:cubicBezTo>
                  <a:pt x="3026" y="0"/>
                  <a:pt x="3841" y="814"/>
                  <a:pt x="3841" y="1819"/>
                </a:cubicBezTo>
                <a:cubicBezTo>
                  <a:pt x="3841" y="2824"/>
                  <a:pt x="3026" y="3639"/>
                  <a:pt x="2021" y="3639"/>
                </a:cubicBezTo>
                <a:close/>
                <a:moveTo>
                  <a:pt x="1463" y="2671"/>
                </a:moveTo>
                <a:cubicBezTo>
                  <a:pt x="1463" y="2826"/>
                  <a:pt x="1568" y="2941"/>
                  <a:pt x="1723" y="2941"/>
                </a:cubicBezTo>
                <a:cubicBezTo>
                  <a:pt x="1917" y="2941"/>
                  <a:pt x="2052" y="2806"/>
                  <a:pt x="2052" y="2619"/>
                </a:cubicBezTo>
                <a:cubicBezTo>
                  <a:pt x="2052" y="2457"/>
                  <a:pt x="1940" y="2342"/>
                  <a:pt x="1782" y="2342"/>
                </a:cubicBezTo>
                <a:cubicBezTo>
                  <a:pt x="1595" y="2342"/>
                  <a:pt x="1463" y="2497"/>
                  <a:pt x="1463" y="2671"/>
                </a:cubicBezTo>
                <a:close/>
                <a:moveTo>
                  <a:pt x="2121" y="647"/>
                </a:moveTo>
                <a:cubicBezTo>
                  <a:pt x="1874" y="647"/>
                  <a:pt x="1687" y="716"/>
                  <a:pt x="1565" y="789"/>
                </a:cubicBezTo>
                <a:cubicBezTo>
                  <a:pt x="1627" y="1121"/>
                  <a:pt x="1627" y="1121"/>
                  <a:pt x="1627" y="1121"/>
                </a:cubicBezTo>
                <a:cubicBezTo>
                  <a:pt x="1720" y="1065"/>
                  <a:pt x="1838" y="1029"/>
                  <a:pt x="1986" y="1029"/>
                </a:cubicBezTo>
                <a:cubicBezTo>
                  <a:pt x="2134" y="1032"/>
                  <a:pt x="2177" y="1101"/>
                  <a:pt x="2177" y="1187"/>
                </a:cubicBezTo>
                <a:cubicBezTo>
                  <a:pt x="2177" y="1302"/>
                  <a:pt x="2042" y="1414"/>
                  <a:pt x="1914" y="1552"/>
                </a:cubicBezTo>
                <a:cubicBezTo>
                  <a:pt x="1729" y="1747"/>
                  <a:pt x="1641" y="1921"/>
                  <a:pt x="1614" y="2099"/>
                </a:cubicBezTo>
                <a:cubicBezTo>
                  <a:pt x="1611" y="2125"/>
                  <a:pt x="1608" y="2155"/>
                  <a:pt x="1604" y="2184"/>
                </a:cubicBezTo>
                <a:cubicBezTo>
                  <a:pt x="2065" y="2184"/>
                  <a:pt x="2065" y="2184"/>
                  <a:pt x="2065" y="2184"/>
                </a:cubicBezTo>
                <a:cubicBezTo>
                  <a:pt x="2072" y="2155"/>
                  <a:pt x="2075" y="2128"/>
                  <a:pt x="2081" y="2105"/>
                </a:cubicBezTo>
                <a:cubicBezTo>
                  <a:pt x="2111" y="1957"/>
                  <a:pt x="2177" y="1845"/>
                  <a:pt x="2305" y="1717"/>
                </a:cubicBezTo>
                <a:cubicBezTo>
                  <a:pt x="2490" y="1526"/>
                  <a:pt x="2664" y="1358"/>
                  <a:pt x="2664" y="1095"/>
                </a:cubicBezTo>
                <a:cubicBezTo>
                  <a:pt x="2664" y="825"/>
                  <a:pt x="2437" y="647"/>
                  <a:pt x="2121" y="647"/>
                </a:cubicBezTo>
                <a:close/>
              </a:path>
            </a:pathLst>
          </a:custGeom>
          <a:solidFill>
            <a:srgbClr val="945E75"/>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8" name="KSO_Shape"/>
          <p:cNvSpPr/>
          <p:nvPr/>
        </p:nvSpPr>
        <p:spPr bwMode="auto">
          <a:xfrm>
            <a:off x="6238953" y="1657106"/>
            <a:ext cx="647448" cy="647448"/>
          </a:xfrm>
          <a:custGeom>
            <a:avLst/>
            <a:gdLst>
              <a:gd name="T0" fmla="*/ 404510 w 3510"/>
              <a:gd name="T1" fmla="*/ 1712710 h 3511"/>
              <a:gd name="T2" fmla="*/ 87157 w 3510"/>
              <a:gd name="T3" fmla="*/ 1395295 h 3511"/>
              <a:gd name="T4" fmla="*/ 341449 w 3510"/>
              <a:gd name="T5" fmla="*/ 887635 h 3511"/>
              <a:gd name="T6" fmla="*/ 1642134 w 3510"/>
              <a:gd name="T7" fmla="*/ 157426 h 3511"/>
              <a:gd name="T8" fmla="*/ 912582 w 3510"/>
              <a:gd name="T9" fmla="*/ 1458881 h 3511"/>
              <a:gd name="T10" fmla="*/ 1529856 w 3510"/>
              <a:gd name="T11" fmla="*/ 714826 h 3511"/>
              <a:gd name="T12" fmla="*/ 1483202 w 3510"/>
              <a:gd name="T13" fmla="*/ 760464 h 3511"/>
              <a:gd name="T14" fmla="*/ 1451928 w 3510"/>
              <a:gd name="T15" fmla="*/ 602013 h 3511"/>
              <a:gd name="T16" fmla="*/ 1529856 w 3510"/>
              <a:gd name="T17" fmla="*/ 269726 h 3511"/>
              <a:gd name="T18" fmla="*/ 1198148 w 3510"/>
              <a:gd name="T19" fmla="*/ 348183 h 3511"/>
              <a:gd name="T20" fmla="*/ 1039215 w 3510"/>
              <a:gd name="T21" fmla="*/ 316390 h 3511"/>
              <a:gd name="T22" fmla="*/ 1085357 w 3510"/>
              <a:gd name="T23" fmla="*/ 269726 h 3511"/>
              <a:gd name="T24" fmla="*/ 563442 w 3510"/>
              <a:gd name="T25" fmla="*/ 982501 h 3511"/>
              <a:gd name="T26" fmla="*/ 408098 w 3510"/>
              <a:gd name="T27" fmla="*/ 954298 h 3511"/>
              <a:gd name="T28" fmla="*/ 187643 w 3510"/>
              <a:gd name="T29" fmla="*/ 1420421 h 3511"/>
              <a:gd name="T30" fmla="*/ 379388 w 3510"/>
              <a:gd name="T31" fmla="*/ 1612204 h 3511"/>
              <a:gd name="T32" fmla="*/ 845932 w 3510"/>
              <a:gd name="T33" fmla="*/ 1392218 h 3511"/>
              <a:gd name="T34" fmla="*/ 817222 w 3510"/>
              <a:gd name="T35" fmla="*/ 1236844 h 3511"/>
              <a:gd name="T36" fmla="*/ 1529856 w 3510"/>
              <a:gd name="T37" fmla="*/ 714826 h 3511"/>
              <a:gd name="T38" fmla="*/ 1102788 w 3510"/>
              <a:gd name="T39" fmla="*/ 1141465 h 3511"/>
              <a:gd name="T40" fmla="*/ 943856 w 3510"/>
              <a:gd name="T41" fmla="*/ 1109672 h 3511"/>
              <a:gd name="T42" fmla="*/ 1229422 w 3510"/>
              <a:gd name="T43" fmla="*/ 824050 h 3511"/>
              <a:gd name="T44" fmla="*/ 1261208 w 3510"/>
              <a:gd name="T45" fmla="*/ 982501 h 3511"/>
              <a:gd name="T46" fmla="*/ 1229422 w 3510"/>
              <a:gd name="T47" fmla="*/ 824050 h 3511"/>
              <a:gd name="T48" fmla="*/ 341449 w 3510"/>
              <a:gd name="T49" fmla="*/ 1521953 h 3511"/>
              <a:gd name="T50" fmla="*/ 1016657 w 3510"/>
              <a:gd name="T51" fmla="*/ 719954 h 3511"/>
              <a:gd name="T52" fmla="*/ 1202762 w 3510"/>
              <a:gd name="T53" fmla="*/ 598936 h 3511"/>
              <a:gd name="T54" fmla="*/ 1079205 w 3510"/>
              <a:gd name="T55" fmla="*/ 784052 h 3511"/>
              <a:gd name="T56" fmla="*/ 753649 w 3510"/>
              <a:gd name="T57" fmla="*/ 792257 h 3511"/>
              <a:gd name="T58" fmla="*/ 595229 w 3510"/>
              <a:gd name="T59" fmla="*/ 760464 h 3511"/>
              <a:gd name="T60" fmla="*/ 880795 w 3510"/>
              <a:gd name="T61" fmla="*/ 474841 h 3511"/>
              <a:gd name="T62" fmla="*/ 912582 w 3510"/>
              <a:gd name="T63" fmla="*/ 633805 h 3511"/>
              <a:gd name="T64" fmla="*/ 880795 w 3510"/>
              <a:gd name="T65" fmla="*/ 474841 h 35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510" h="3511">
                <a:moveTo>
                  <a:pt x="1069" y="3060"/>
                </a:moveTo>
                <a:cubicBezTo>
                  <a:pt x="789" y="3340"/>
                  <a:pt x="789" y="3340"/>
                  <a:pt x="789" y="3340"/>
                </a:cubicBezTo>
                <a:cubicBezTo>
                  <a:pt x="618" y="3511"/>
                  <a:pt x="341" y="3511"/>
                  <a:pt x="170" y="3340"/>
                </a:cubicBezTo>
                <a:cubicBezTo>
                  <a:pt x="0" y="3169"/>
                  <a:pt x="0" y="2892"/>
                  <a:pt x="170" y="2721"/>
                </a:cubicBezTo>
                <a:cubicBezTo>
                  <a:pt x="450" y="2441"/>
                  <a:pt x="450" y="2441"/>
                  <a:pt x="450" y="2441"/>
                </a:cubicBezTo>
                <a:cubicBezTo>
                  <a:pt x="401" y="2192"/>
                  <a:pt x="472" y="1924"/>
                  <a:pt x="666" y="1731"/>
                </a:cubicBezTo>
                <a:cubicBezTo>
                  <a:pt x="2089" y="307"/>
                  <a:pt x="2089" y="307"/>
                  <a:pt x="2089" y="307"/>
                </a:cubicBezTo>
                <a:cubicBezTo>
                  <a:pt x="2396" y="0"/>
                  <a:pt x="2895" y="0"/>
                  <a:pt x="3203" y="307"/>
                </a:cubicBezTo>
                <a:cubicBezTo>
                  <a:pt x="3510" y="615"/>
                  <a:pt x="3510" y="1114"/>
                  <a:pt x="3203" y="1421"/>
                </a:cubicBezTo>
                <a:cubicBezTo>
                  <a:pt x="1780" y="2845"/>
                  <a:pt x="1780" y="2845"/>
                  <a:pt x="1780" y="2845"/>
                </a:cubicBezTo>
                <a:cubicBezTo>
                  <a:pt x="1586" y="3038"/>
                  <a:pt x="1318" y="3110"/>
                  <a:pt x="1069" y="3060"/>
                </a:cubicBezTo>
                <a:close/>
                <a:moveTo>
                  <a:pt x="2984" y="1394"/>
                </a:moveTo>
                <a:cubicBezTo>
                  <a:pt x="2987" y="1390"/>
                  <a:pt x="2990" y="1387"/>
                  <a:pt x="2993" y="1383"/>
                </a:cubicBezTo>
                <a:cubicBezTo>
                  <a:pt x="2893" y="1483"/>
                  <a:pt x="2893" y="1483"/>
                  <a:pt x="2893" y="1483"/>
                </a:cubicBezTo>
                <a:cubicBezTo>
                  <a:pt x="2708" y="1298"/>
                  <a:pt x="2708" y="1298"/>
                  <a:pt x="2708" y="1298"/>
                </a:cubicBezTo>
                <a:cubicBezTo>
                  <a:pt x="2832" y="1174"/>
                  <a:pt x="2832" y="1174"/>
                  <a:pt x="2832" y="1174"/>
                </a:cubicBezTo>
                <a:cubicBezTo>
                  <a:pt x="3016" y="1358"/>
                  <a:pt x="3016" y="1358"/>
                  <a:pt x="3016" y="1358"/>
                </a:cubicBezTo>
                <a:cubicBezTo>
                  <a:pt x="3222" y="1117"/>
                  <a:pt x="3212" y="755"/>
                  <a:pt x="2984" y="526"/>
                </a:cubicBezTo>
                <a:cubicBezTo>
                  <a:pt x="2756" y="298"/>
                  <a:pt x="2393" y="288"/>
                  <a:pt x="2152" y="494"/>
                </a:cubicBezTo>
                <a:cubicBezTo>
                  <a:pt x="2337" y="679"/>
                  <a:pt x="2337" y="679"/>
                  <a:pt x="2337" y="679"/>
                </a:cubicBezTo>
                <a:cubicBezTo>
                  <a:pt x="2213" y="803"/>
                  <a:pt x="2213" y="803"/>
                  <a:pt x="2213" y="803"/>
                </a:cubicBezTo>
                <a:cubicBezTo>
                  <a:pt x="2027" y="617"/>
                  <a:pt x="2027" y="617"/>
                  <a:pt x="2027" y="617"/>
                </a:cubicBezTo>
                <a:cubicBezTo>
                  <a:pt x="2127" y="517"/>
                  <a:pt x="2127" y="517"/>
                  <a:pt x="2127" y="517"/>
                </a:cubicBezTo>
                <a:cubicBezTo>
                  <a:pt x="2124" y="520"/>
                  <a:pt x="2120" y="523"/>
                  <a:pt x="2117" y="526"/>
                </a:cubicBezTo>
                <a:cubicBezTo>
                  <a:pt x="913" y="1731"/>
                  <a:pt x="913" y="1731"/>
                  <a:pt x="913" y="1731"/>
                </a:cubicBezTo>
                <a:cubicBezTo>
                  <a:pt x="1099" y="1916"/>
                  <a:pt x="1099" y="1916"/>
                  <a:pt x="1099" y="1916"/>
                </a:cubicBezTo>
                <a:cubicBezTo>
                  <a:pt x="975" y="2040"/>
                  <a:pt x="975" y="2040"/>
                  <a:pt x="975" y="2040"/>
                </a:cubicBezTo>
                <a:cubicBezTo>
                  <a:pt x="796" y="1861"/>
                  <a:pt x="796" y="1861"/>
                  <a:pt x="796" y="1861"/>
                </a:cubicBezTo>
                <a:cubicBezTo>
                  <a:pt x="679" y="2025"/>
                  <a:pt x="652" y="2234"/>
                  <a:pt x="717" y="2419"/>
                </a:cubicBezTo>
                <a:cubicBezTo>
                  <a:pt x="366" y="2770"/>
                  <a:pt x="366" y="2770"/>
                  <a:pt x="366" y="2770"/>
                </a:cubicBezTo>
                <a:cubicBezTo>
                  <a:pt x="263" y="2873"/>
                  <a:pt x="263" y="3041"/>
                  <a:pt x="366" y="3144"/>
                </a:cubicBezTo>
                <a:cubicBezTo>
                  <a:pt x="470" y="3247"/>
                  <a:pt x="637" y="3247"/>
                  <a:pt x="740" y="3144"/>
                </a:cubicBezTo>
                <a:cubicBezTo>
                  <a:pt x="1091" y="2793"/>
                  <a:pt x="1091" y="2793"/>
                  <a:pt x="1091" y="2793"/>
                </a:cubicBezTo>
                <a:cubicBezTo>
                  <a:pt x="1276" y="2858"/>
                  <a:pt x="1485" y="2832"/>
                  <a:pt x="1650" y="2715"/>
                </a:cubicBezTo>
                <a:cubicBezTo>
                  <a:pt x="1470" y="2535"/>
                  <a:pt x="1470" y="2535"/>
                  <a:pt x="1470" y="2535"/>
                </a:cubicBezTo>
                <a:cubicBezTo>
                  <a:pt x="1594" y="2412"/>
                  <a:pt x="1594" y="2412"/>
                  <a:pt x="1594" y="2412"/>
                </a:cubicBezTo>
                <a:cubicBezTo>
                  <a:pt x="1780" y="2597"/>
                  <a:pt x="1780" y="2597"/>
                  <a:pt x="1780" y="2597"/>
                </a:cubicBezTo>
                <a:lnTo>
                  <a:pt x="2984" y="1394"/>
                </a:lnTo>
                <a:close/>
                <a:moveTo>
                  <a:pt x="1965" y="2040"/>
                </a:moveTo>
                <a:cubicBezTo>
                  <a:pt x="2151" y="2226"/>
                  <a:pt x="2151" y="2226"/>
                  <a:pt x="2151" y="2226"/>
                </a:cubicBezTo>
                <a:cubicBezTo>
                  <a:pt x="2027" y="2350"/>
                  <a:pt x="2027" y="2350"/>
                  <a:pt x="2027" y="2350"/>
                </a:cubicBezTo>
                <a:cubicBezTo>
                  <a:pt x="1841" y="2164"/>
                  <a:pt x="1841" y="2164"/>
                  <a:pt x="1841" y="2164"/>
                </a:cubicBezTo>
                <a:lnTo>
                  <a:pt x="1965" y="2040"/>
                </a:lnTo>
                <a:close/>
                <a:moveTo>
                  <a:pt x="2398" y="1607"/>
                </a:moveTo>
                <a:cubicBezTo>
                  <a:pt x="2584" y="1793"/>
                  <a:pt x="2584" y="1793"/>
                  <a:pt x="2584" y="1793"/>
                </a:cubicBezTo>
                <a:cubicBezTo>
                  <a:pt x="2460" y="1916"/>
                  <a:pt x="2460" y="1916"/>
                  <a:pt x="2460" y="1916"/>
                </a:cubicBezTo>
                <a:cubicBezTo>
                  <a:pt x="2275" y="1731"/>
                  <a:pt x="2275" y="1731"/>
                  <a:pt x="2275" y="1731"/>
                </a:cubicBezTo>
                <a:lnTo>
                  <a:pt x="2398" y="1607"/>
                </a:lnTo>
                <a:close/>
                <a:moveTo>
                  <a:pt x="2105" y="1529"/>
                </a:moveTo>
                <a:cubicBezTo>
                  <a:pt x="666" y="2968"/>
                  <a:pt x="666" y="2968"/>
                  <a:pt x="666" y="2968"/>
                </a:cubicBezTo>
                <a:cubicBezTo>
                  <a:pt x="542" y="2845"/>
                  <a:pt x="542" y="2845"/>
                  <a:pt x="542" y="2845"/>
                </a:cubicBezTo>
                <a:cubicBezTo>
                  <a:pt x="1983" y="1404"/>
                  <a:pt x="1983" y="1404"/>
                  <a:pt x="1983" y="1404"/>
                </a:cubicBezTo>
                <a:cubicBezTo>
                  <a:pt x="1953" y="1324"/>
                  <a:pt x="1969" y="1232"/>
                  <a:pt x="2033" y="1168"/>
                </a:cubicBezTo>
                <a:cubicBezTo>
                  <a:pt x="2119" y="1081"/>
                  <a:pt x="2260" y="1081"/>
                  <a:pt x="2346" y="1168"/>
                </a:cubicBezTo>
                <a:cubicBezTo>
                  <a:pt x="2433" y="1254"/>
                  <a:pt x="2433" y="1395"/>
                  <a:pt x="2346" y="1481"/>
                </a:cubicBezTo>
                <a:cubicBezTo>
                  <a:pt x="2281" y="1547"/>
                  <a:pt x="2185" y="1563"/>
                  <a:pt x="2105" y="1529"/>
                </a:cubicBezTo>
                <a:close/>
                <a:moveTo>
                  <a:pt x="1284" y="1359"/>
                </a:moveTo>
                <a:cubicBezTo>
                  <a:pt x="1470" y="1545"/>
                  <a:pt x="1470" y="1545"/>
                  <a:pt x="1470" y="1545"/>
                </a:cubicBezTo>
                <a:cubicBezTo>
                  <a:pt x="1346" y="1669"/>
                  <a:pt x="1346" y="1669"/>
                  <a:pt x="1346" y="1669"/>
                </a:cubicBezTo>
                <a:cubicBezTo>
                  <a:pt x="1161" y="1483"/>
                  <a:pt x="1161" y="1483"/>
                  <a:pt x="1161" y="1483"/>
                </a:cubicBezTo>
                <a:lnTo>
                  <a:pt x="1284" y="1359"/>
                </a:lnTo>
                <a:close/>
                <a:moveTo>
                  <a:pt x="1718" y="926"/>
                </a:moveTo>
                <a:cubicBezTo>
                  <a:pt x="1903" y="1112"/>
                  <a:pt x="1903" y="1112"/>
                  <a:pt x="1903" y="1112"/>
                </a:cubicBezTo>
                <a:cubicBezTo>
                  <a:pt x="1780" y="1236"/>
                  <a:pt x="1780" y="1236"/>
                  <a:pt x="1780" y="1236"/>
                </a:cubicBezTo>
                <a:cubicBezTo>
                  <a:pt x="1594" y="1050"/>
                  <a:pt x="1594" y="1050"/>
                  <a:pt x="1594" y="1050"/>
                </a:cubicBezTo>
                <a:lnTo>
                  <a:pt x="1718" y="926"/>
                </a:lnTo>
                <a:close/>
              </a:path>
            </a:pathLst>
          </a:custGeom>
          <a:solidFill>
            <a:srgbClr val="945E75"/>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9" name="KSO_Shape"/>
          <p:cNvSpPr/>
          <p:nvPr/>
        </p:nvSpPr>
        <p:spPr bwMode="auto">
          <a:xfrm>
            <a:off x="7178919" y="1705231"/>
            <a:ext cx="589697" cy="589697"/>
          </a:xfrm>
          <a:custGeom>
            <a:avLst/>
            <a:gdLst>
              <a:gd name="T0" fmla="*/ 900239 w 3431"/>
              <a:gd name="T1" fmla="*/ 1800397 h 3431"/>
              <a:gd name="T2" fmla="*/ 0 w 3431"/>
              <a:gd name="T3" fmla="*/ 900461 h 3431"/>
              <a:gd name="T4" fmla="*/ 900239 w 3431"/>
              <a:gd name="T5" fmla="*/ 0 h 3431"/>
              <a:gd name="T6" fmla="*/ 1799953 w 3431"/>
              <a:gd name="T7" fmla="*/ 900461 h 3431"/>
              <a:gd name="T8" fmla="*/ 900239 w 3431"/>
              <a:gd name="T9" fmla="*/ 1800397 h 3431"/>
              <a:gd name="T10" fmla="*/ 899190 w 3431"/>
              <a:gd name="T11" fmla="*/ 288085 h 3431"/>
              <a:gd name="T12" fmla="*/ 789020 w 3431"/>
              <a:gd name="T13" fmla="*/ 288085 h 3431"/>
              <a:gd name="T14" fmla="*/ 789020 w 3431"/>
              <a:gd name="T15" fmla="*/ 647009 h 3431"/>
              <a:gd name="T16" fmla="*/ 789020 w 3431"/>
              <a:gd name="T17" fmla="*/ 647009 h 3431"/>
              <a:gd name="T18" fmla="*/ 754396 w 3431"/>
              <a:gd name="T19" fmla="*/ 647009 h 3431"/>
              <a:gd name="T20" fmla="*/ 754396 w 3431"/>
              <a:gd name="T21" fmla="*/ 288085 h 3431"/>
              <a:gd name="T22" fmla="*/ 646850 w 3431"/>
              <a:gd name="T23" fmla="*/ 288085 h 3431"/>
              <a:gd name="T24" fmla="*/ 646850 w 3431"/>
              <a:gd name="T25" fmla="*/ 647009 h 3431"/>
              <a:gd name="T26" fmla="*/ 609602 w 3431"/>
              <a:gd name="T27" fmla="*/ 647009 h 3431"/>
              <a:gd name="T28" fmla="*/ 609602 w 3431"/>
              <a:gd name="T29" fmla="*/ 288085 h 3431"/>
              <a:gd name="T30" fmla="*/ 504155 w 3431"/>
              <a:gd name="T31" fmla="*/ 288085 h 3431"/>
              <a:gd name="T32" fmla="*/ 504155 w 3431"/>
              <a:gd name="T33" fmla="*/ 702632 h 3431"/>
              <a:gd name="T34" fmla="*/ 609602 w 3431"/>
              <a:gd name="T35" fmla="*/ 794463 h 3431"/>
              <a:gd name="T36" fmla="*/ 609602 w 3431"/>
              <a:gd name="T37" fmla="*/ 1461412 h 3431"/>
              <a:gd name="T38" fmla="*/ 651047 w 3431"/>
              <a:gd name="T39" fmla="*/ 1511788 h 3431"/>
              <a:gd name="T40" fmla="*/ 743379 w 3431"/>
              <a:gd name="T41" fmla="*/ 1511788 h 3431"/>
              <a:gd name="T42" fmla="*/ 793742 w 3431"/>
              <a:gd name="T43" fmla="*/ 1461412 h 3431"/>
              <a:gd name="T44" fmla="*/ 793742 w 3431"/>
              <a:gd name="T45" fmla="*/ 794463 h 3431"/>
              <a:gd name="T46" fmla="*/ 899190 w 3431"/>
              <a:gd name="T47" fmla="*/ 702632 h 3431"/>
              <a:gd name="T48" fmla="*/ 899190 w 3431"/>
              <a:gd name="T49" fmla="*/ 748285 h 3431"/>
              <a:gd name="T50" fmla="*/ 899190 w 3431"/>
              <a:gd name="T51" fmla="*/ 288085 h 3431"/>
              <a:gd name="T52" fmla="*/ 1295274 w 3431"/>
              <a:gd name="T53" fmla="*/ 426092 h 3431"/>
              <a:gd name="T54" fmla="*/ 1157300 w 3431"/>
              <a:gd name="T55" fmla="*/ 288085 h 3431"/>
              <a:gd name="T56" fmla="*/ 1005686 w 3431"/>
              <a:gd name="T57" fmla="*/ 426092 h 3431"/>
              <a:gd name="T58" fmla="*/ 1010408 w 3431"/>
              <a:gd name="T59" fmla="*/ 932470 h 3431"/>
              <a:gd name="T60" fmla="*/ 1111134 w 3431"/>
              <a:gd name="T61" fmla="*/ 932470 h 3431"/>
              <a:gd name="T62" fmla="*/ 1111134 w 3431"/>
              <a:gd name="T63" fmla="*/ 1461412 h 3431"/>
              <a:gd name="T64" fmla="*/ 1157300 w 3431"/>
              <a:gd name="T65" fmla="*/ 1511788 h 3431"/>
              <a:gd name="T66" fmla="*/ 1249632 w 3431"/>
              <a:gd name="T67" fmla="*/ 1511788 h 3431"/>
              <a:gd name="T68" fmla="*/ 1295274 w 3431"/>
              <a:gd name="T69" fmla="*/ 1461412 h 3431"/>
              <a:gd name="T70" fmla="*/ 1295274 w 3431"/>
              <a:gd name="T71" fmla="*/ 426092 h 34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431" h="3431">
                <a:moveTo>
                  <a:pt x="1716" y="3431"/>
                </a:moveTo>
                <a:cubicBezTo>
                  <a:pt x="768" y="3431"/>
                  <a:pt x="0" y="2663"/>
                  <a:pt x="0" y="1716"/>
                </a:cubicBezTo>
                <a:cubicBezTo>
                  <a:pt x="0" y="768"/>
                  <a:pt x="768" y="0"/>
                  <a:pt x="1716" y="0"/>
                </a:cubicBezTo>
                <a:cubicBezTo>
                  <a:pt x="2663" y="0"/>
                  <a:pt x="3431" y="768"/>
                  <a:pt x="3431" y="1716"/>
                </a:cubicBezTo>
                <a:cubicBezTo>
                  <a:pt x="3431" y="2663"/>
                  <a:pt x="2663" y="3431"/>
                  <a:pt x="1716" y="3431"/>
                </a:cubicBezTo>
                <a:close/>
                <a:moveTo>
                  <a:pt x="1714" y="549"/>
                </a:moveTo>
                <a:cubicBezTo>
                  <a:pt x="1504" y="549"/>
                  <a:pt x="1504" y="549"/>
                  <a:pt x="1504" y="549"/>
                </a:cubicBezTo>
                <a:cubicBezTo>
                  <a:pt x="1504" y="1233"/>
                  <a:pt x="1504" y="1233"/>
                  <a:pt x="1504" y="1233"/>
                </a:cubicBezTo>
                <a:cubicBezTo>
                  <a:pt x="1504" y="1233"/>
                  <a:pt x="1504" y="1233"/>
                  <a:pt x="1504" y="1233"/>
                </a:cubicBezTo>
                <a:cubicBezTo>
                  <a:pt x="1438" y="1233"/>
                  <a:pt x="1438" y="1233"/>
                  <a:pt x="1438" y="1233"/>
                </a:cubicBezTo>
                <a:cubicBezTo>
                  <a:pt x="1438" y="549"/>
                  <a:pt x="1438" y="549"/>
                  <a:pt x="1438" y="549"/>
                </a:cubicBezTo>
                <a:cubicBezTo>
                  <a:pt x="1233" y="549"/>
                  <a:pt x="1233" y="549"/>
                  <a:pt x="1233" y="549"/>
                </a:cubicBezTo>
                <a:cubicBezTo>
                  <a:pt x="1233" y="1233"/>
                  <a:pt x="1233" y="1233"/>
                  <a:pt x="1233" y="1233"/>
                </a:cubicBezTo>
                <a:cubicBezTo>
                  <a:pt x="1162" y="1233"/>
                  <a:pt x="1162" y="1233"/>
                  <a:pt x="1162" y="1233"/>
                </a:cubicBezTo>
                <a:cubicBezTo>
                  <a:pt x="1162" y="549"/>
                  <a:pt x="1162" y="549"/>
                  <a:pt x="1162" y="549"/>
                </a:cubicBezTo>
                <a:cubicBezTo>
                  <a:pt x="961" y="549"/>
                  <a:pt x="961" y="549"/>
                  <a:pt x="961" y="549"/>
                </a:cubicBezTo>
                <a:cubicBezTo>
                  <a:pt x="961" y="1339"/>
                  <a:pt x="961" y="1339"/>
                  <a:pt x="961" y="1339"/>
                </a:cubicBezTo>
                <a:cubicBezTo>
                  <a:pt x="961" y="1436"/>
                  <a:pt x="1065" y="1514"/>
                  <a:pt x="1162" y="1514"/>
                </a:cubicBezTo>
                <a:cubicBezTo>
                  <a:pt x="1162" y="2785"/>
                  <a:pt x="1162" y="2785"/>
                  <a:pt x="1162" y="2785"/>
                </a:cubicBezTo>
                <a:cubicBezTo>
                  <a:pt x="1162" y="2833"/>
                  <a:pt x="1193" y="2881"/>
                  <a:pt x="1241" y="2881"/>
                </a:cubicBezTo>
                <a:cubicBezTo>
                  <a:pt x="1417" y="2881"/>
                  <a:pt x="1417" y="2881"/>
                  <a:pt x="1417" y="2881"/>
                </a:cubicBezTo>
                <a:cubicBezTo>
                  <a:pt x="1465" y="2881"/>
                  <a:pt x="1513" y="2833"/>
                  <a:pt x="1513" y="2785"/>
                </a:cubicBezTo>
                <a:cubicBezTo>
                  <a:pt x="1513" y="1514"/>
                  <a:pt x="1513" y="1514"/>
                  <a:pt x="1513" y="1514"/>
                </a:cubicBezTo>
                <a:cubicBezTo>
                  <a:pt x="1610" y="1514"/>
                  <a:pt x="1714" y="1435"/>
                  <a:pt x="1714" y="1339"/>
                </a:cubicBezTo>
                <a:cubicBezTo>
                  <a:pt x="1714" y="1426"/>
                  <a:pt x="1714" y="1426"/>
                  <a:pt x="1714" y="1426"/>
                </a:cubicBezTo>
                <a:lnTo>
                  <a:pt x="1714" y="549"/>
                </a:lnTo>
                <a:close/>
                <a:moveTo>
                  <a:pt x="2469" y="812"/>
                </a:moveTo>
                <a:cubicBezTo>
                  <a:pt x="2469" y="667"/>
                  <a:pt x="2351" y="549"/>
                  <a:pt x="2206" y="549"/>
                </a:cubicBezTo>
                <a:cubicBezTo>
                  <a:pt x="2061" y="549"/>
                  <a:pt x="1917" y="667"/>
                  <a:pt x="1917" y="812"/>
                </a:cubicBezTo>
                <a:cubicBezTo>
                  <a:pt x="1926" y="1777"/>
                  <a:pt x="1926" y="1777"/>
                  <a:pt x="1926" y="1777"/>
                </a:cubicBezTo>
                <a:cubicBezTo>
                  <a:pt x="2118" y="1777"/>
                  <a:pt x="2118" y="1777"/>
                  <a:pt x="2118" y="1777"/>
                </a:cubicBezTo>
                <a:cubicBezTo>
                  <a:pt x="2118" y="2785"/>
                  <a:pt x="2118" y="2785"/>
                  <a:pt x="2118" y="2785"/>
                </a:cubicBezTo>
                <a:cubicBezTo>
                  <a:pt x="2118" y="2833"/>
                  <a:pt x="2158" y="2881"/>
                  <a:pt x="2206" y="2881"/>
                </a:cubicBezTo>
                <a:cubicBezTo>
                  <a:pt x="2382" y="2881"/>
                  <a:pt x="2382" y="2881"/>
                  <a:pt x="2382" y="2881"/>
                </a:cubicBezTo>
                <a:cubicBezTo>
                  <a:pt x="2430" y="2881"/>
                  <a:pt x="2469" y="2833"/>
                  <a:pt x="2469" y="2785"/>
                </a:cubicBezTo>
                <a:lnTo>
                  <a:pt x="2469" y="812"/>
                </a:lnTo>
                <a:close/>
              </a:path>
            </a:pathLst>
          </a:custGeom>
          <a:solidFill>
            <a:srgbClr val="945E75"/>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10" name="KSO_Shape"/>
          <p:cNvSpPr/>
          <p:nvPr/>
        </p:nvSpPr>
        <p:spPr bwMode="auto">
          <a:xfrm>
            <a:off x="8112224" y="1700808"/>
            <a:ext cx="598265" cy="599322"/>
          </a:xfrm>
          <a:custGeom>
            <a:avLst/>
            <a:gdLst>
              <a:gd name="T0" fmla="*/ 1493016 w 3561"/>
              <a:gd name="T1" fmla="*/ 588523 h 3567"/>
              <a:gd name="T2" fmla="*/ 1689798 w 3561"/>
              <a:gd name="T3" fmla="*/ 494642 h 3567"/>
              <a:gd name="T4" fmla="*/ 1689798 w 3561"/>
              <a:gd name="T5" fmla="*/ 107004 h 3567"/>
              <a:gd name="T6" fmla="*/ 1302290 w 3561"/>
              <a:gd name="T7" fmla="*/ 107004 h 3567"/>
              <a:gd name="T8" fmla="*/ 1213990 w 3561"/>
              <a:gd name="T9" fmla="*/ 309404 h 3567"/>
              <a:gd name="T10" fmla="*/ 1011658 w 3561"/>
              <a:gd name="T11" fmla="*/ 107509 h 3567"/>
              <a:gd name="T12" fmla="*/ 916295 w 3561"/>
              <a:gd name="T13" fmla="*/ 106500 h 3567"/>
              <a:gd name="T14" fmla="*/ 864829 w 3561"/>
              <a:gd name="T15" fmla="*/ 156973 h 3567"/>
              <a:gd name="T16" fmla="*/ 867857 w 3561"/>
              <a:gd name="T17" fmla="*/ 252873 h 3567"/>
              <a:gd name="T18" fmla="*/ 1060602 w 3561"/>
              <a:gd name="T19" fmla="*/ 445683 h 3567"/>
              <a:gd name="T20" fmla="*/ 151370 w 3561"/>
              <a:gd name="T21" fmla="*/ 1355219 h 3567"/>
              <a:gd name="T22" fmla="*/ 169535 w 3561"/>
              <a:gd name="T23" fmla="*/ 1440519 h 3567"/>
              <a:gd name="T24" fmla="*/ 103436 w 3561"/>
              <a:gd name="T25" fmla="*/ 1507145 h 3567"/>
              <a:gd name="T26" fmla="*/ 96877 w 3561"/>
              <a:gd name="T27" fmla="*/ 1697431 h 3567"/>
              <a:gd name="T28" fmla="*/ 295172 w 3561"/>
              <a:gd name="T29" fmla="*/ 1698945 h 3567"/>
              <a:gd name="T30" fmla="*/ 362784 w 3561"/>
              <a:gd name="T31" fmla="*/ 1623739 h 3567"/>
              <a:gd name="T32" fmla="*/ 438974 w 3561"/>
              <a:gd name="T33" fmla="*/ 1648976 h 3567"/>
              <a:gd name="T34" fmla="*/ 1350728 w 3561"/>
              <a:gd name="T35" fmla="*/ 736916 h 3567"/>
              <a:gd name="T36" fmla="*/ 1543473 w 3561"/>
              <a:gd name="T37" fmla="*/ 929726 h 3567"/>
              <a:gd name="T38" fmla="*/ 1638836 w 3561"/>
              <a:gd name="T39" fmla="*/ 931745 h 3567"/>
              <a:gd name="T40" fmla="*/ 1689798 w 3561"/>
              <a:gd name="T41" fmla="*/ 881776 h 3567"/>
              <a:gd name="T42" fmla="*/ 1690302 w 3561"/>
              <a:gd name="T43" fmla="*/ 786380 h 3567"/>
              <a:gd name="T44" fmla="*/ 1493016 w 3561"/>
              <a:gd name="T45" fmla="*/ 588523 h 3567"/>
              <a:gd name="T46" fmla="*/ 245220 w 3561"/>
              <a:gd name="T47" fmla="*/ 1648976 h 3567"/>
              <a:gd name="T48" fmla="*/ 148343 w 3561"/>
              <a:gd name="T49" fmla="*/ 1645947 h 3567"/>
              <a:gd name="T50" fmla="*/ 144811 w 3561"/>
              <a:gd name="T51" fmla="*/ 1551562 h 3567"/>
              <a:gd name="T52" fmla="*/ 197791 w 3561"/>
              <a:gd name="T53" fmla="*/ 1498564 h 3567"/>
              <a:gd name="T54" fmla="*/ 243706 w 3561"/>
              <a:gd name="T55" fmla="*/ 1553581 h 3567"/>
              <a:gd name="T56" fmla="*/ 296181 w 3561"/>
              <a:gd name="T57" fmla="*/ 1593960 h 3567"/>
              <a:gd name="T58" fmla="*/ 245220 w 3561"/>
              <a:gd name="T59" fmla="*/ 1648976 h 3567"/>
              <a:gd name="T60" fmla="*/ 487413 w 3561"/>
              <a:gd name="T61" fmla="*/ 1503612 h 3567"/>
              <a:gd name="T62" fmla="*/ 293658 w 3561"/>
              <a:gd name="T63" fmla="*/ 1503612 h 3567"/>
              <a:gd name="T64" fmla="*/ 293658 w 3561"/>
              <a:gd name="T65" fmla="*/ 1309793 h 3567"/>
              <a:gd name="T66" fmla="*/ 1108535 w 3561"/>
              <a:gd name="T67" fmla="*/ 494642 h 3567"/>
              <a:gd name="T68" fmla="*/ 1302290 w 3561"/>
              <a:gd name="T69" fmla="*/ 688461 h 3567"/>
              <a:gd name="T70" fmla="*/ 487413 w 3561"/>
              <a:gd name="T71" fmla="*/ 1503612 h 35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561" h="3567">
                <a:moveTo>
                  <a:pt x="2959" y="1166"/>
                </a:moveTo>
                <a:cubicBezTo>
                  <a:pt x="3349" y="980"/>
                  <a:pt x="3349" y="980"/>
                  <a:pt x="3349" y="980"/>
                </a:cubicBezTo>
                <a:cubicBezTo>
                  <a:pt x="3561" y="768"/>
                  <a:pt x="3561" y="424"/>
                  <a:pt x="3349" y="212"/>
                </a:cubicBezTo>
                <a:cubicBezTo>
                  <a:pt x="3137" y="0"/>
                  <a:pt x="2793" y="0"/>
                  <a:pt x="2581" y="212"/>
                </a:cubicBezTo>
                <a:cubicBezTo>
                  <a:pt x="2406" y="613"/>
                  <a:pt x="2406" y="613"/>
                  <a:pt x="2406" y="613"/>
                </a:cubicBezTo>
                <a:cubicBezTo>
                  <a:pt x="2005" y="213"/>
                  <a:pt x="2005" y="213"/>
                  <a:pt x="2005" y="213"/>
                </a:cubicBezTo>
                <a:cubicBezTo>
                  <a:pt x="2005" y="213"/>
                  <a:pt x="1908" y="118"/>
                  <a:pt x="1816" y="211"/>
                </a:cubicBezTo>
                <a:cubicBezTo>
                  <a:pt x="1714" y="311"/>
                  <a:pt x="1714" y="311"/>
                  <a:pt x="1714" y="311"/>
                </a:cubicBezTo>
                <a:cubicBezTo>
                  <a:pt x="1714" y="311"/>
                  <a:pt x="1640" y="421"/>
                  <a:pt x="1720" y="501"/>
                </a:cubicBezTo>
                <a:cubicBezTo>
                  <a:pt x="2102" y="883"/>
                  <a:pt x="2102" y="883"/>
                  <a:pt x="2102" y="883"/>
                </a:cubicBezTo>
                <a:cubicBezTo>
                  <a:pt x="300" y="2685"/>
                  <a:pt x="300" y="2685"/>
                  <a:pt x="300" y="2685"/>
                </a:cubicBezTo>
                <a:cubicBezTo>
                  <a:pt x="300" y="2685"/>
                  <a:pt x="288" y="2750"/>
                  <a:pt x="336" y="2854"/>
                </a:cubicBezTo>
                <a:cubicBezTo>
                  <a:pt x="205" y="2986"/>
                  <a:pt x="205" y="2986"/>
                  <a:pt x="205" y="2986"/>
                </a:cubicBezTo>
                <a:cubicBezTo>
                  <a:pt x="205" y="2986"/>
                  <a:pt x="0" y="3171"/>
                  <a:pt x="192" y="3363"/>
                </a:cubicBezTo>
                <a:cubicBezTo>
                  <a:pt x="192" y="3363"/>
                  <a:pt x="384" y="3567"/>
                  <a:pt x="585" y="3366"/>
                </a:cubicBezTo>
                <a:cubicBezTo>
                  <a:pt x="719" y="3217"/>
                  <a:pt x="719" y="3217"/>
                  <a:pt x="719" y="3217"/>
                </a:cubicBezTo>
                <a:cubicBezTo>
                  <a:pt x="761" y="3234"/>
                  <a:pt x="811" y="3251"/>
                  <a:pt x="870" y="3267"/>
                </a:cubicBezTo>
                <a:cubicBezTo>
                  <a:pt x="2677" y="1460"/>
                  <a:pt x="2677" y="1460"/>
                  <a:pt x="2677" y="1460"/>
                </a:cubicBezTo>
                <a:cubicBezTo>
                  <a:pt x="3059" y="1842"/>
                  <a:pt x="3059" y="1842"/>
                  <a:pt x="3059" y="1842"/>
                </a:cubicBezTo>
                <a:cubicBezTo>
                  <a:pt x="3059" y="1842"/>
                  <a:pt x="3160" y="1934"/>
                  <a:pt x="3248" y="1846"/>
                </a:cubicBezTo>
                <a:cubicBezTo>
                  <a:pt x="3349" y="1747"/>
                  <a:pt x="3349" y="1747"/>
                  <a:pt x="3349" y="1747"/>
                </a:cubicBezTo>
                <a:cubicBezTo>
                  <a:pt x="3349" y="1747"/>
                  <a:pt x="3440" y="1648"/>
                  <a:pt x="3350" y="1558"/>
                </a:cubicBezTo>
                <a:lnTo>
                  <a:pt x="2959" y="1166"/>
                </a:lnTo>
                <a:close/>
                <a:moveTo>
                  <a:pt x="486" y="3267"/>
                </a:moveTo>
                <a:cubicBezTo>
                  <a:pt x="390" y="3363"/>
                  <a:pt x="294" y="3261"/>
                  <a:pt x="294" y="3261"/>
                </a:cubicBezTo>
                <a:cubicBezTo>
                  <a:pt x="198" y="3165"/>
                  <a:pt x="287" y="3074"/>
                  <a:pt x="287" y="3074"/>
                </a:cubicBezTo>
                <a:cubicBezTo>
                  <a:pt x="392" y="2969"/>
                  <a:pt x="392" y="2969"/>
                  <a:pt x="392" y="2969"/>
                </a:cubicBezTo>
                <a:cubicBezTo>
                  <a:pt x="392" y="2969"/>
                  <a:pt x="442" y="3036"/>
                  <a:pt x="483" y="3078"/>
                </a:cubicBezTo>
                <a:cubicBezTo>
                  <a:pt x="483" y="3078"/>
                  <a:pt x="506" y="3109"/>
                  <a:pt x="587" y="3158"/>
                </a:cubicBezTo>
                <a:lnTo>
                  <a:pt x="486" y="3267"/>
                </a:lnTo>
                <a:close/>
                <a:moveTo>
                  <a:pt x="966" y="2979"/>
                </a:moveTo>
                <a:cubicBezTo>
                  <a:pt x="794" y="3151"/>
                  <a:pt x="739" y="3136"/>
                  <a:pt x="582" y="2979"/>
                </a:cubicBezTo>
                <a:cubicBezTo>
                  <a:pt x="434" y="2831"/>
                  <a:pt x="416" y="2761"/>
                  <a:pt x="582" y="2595"/>
                </a:cubicBezTo>
                <a:cubicBezTo>
                  <a:pt x="2197" y="980"/>
                  <a:pt x="2197" y="980"/>
                  <a:pt x="2197" y="980"/>
                </a:cubicBezTo>
                <a:cubicBezTo>
                  <a:pt x="2581" y="1364"/>
                  <a:pt x="2581" y="1364"/>
                  <a:pt x="2581" y="1364"/>
                </a:cubicBezTo>
                <a:lnTo>
                  <a:pt x="966" y="2979"/>
                </a:lnTo>
                <a:close/>
              </a:path>
            </a:pathLst>
          </a:custGeom>
          <a:solidFill>
            <a:srgbClr val="945E75"/>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11" name="KSO_Shape"/>
          <p:cNvSpPr/>
          <p:nvPr/>
        </p:nvSpPr>
        <p:spPr bwMode="auto">
          <a:xfrm>
            <a:off x="9002000" y="1758461"/>
            <a:ext cx="598522" cy="592188"/>
          </a:xfrm>
          <a:custGeom>
            <a:avLst/>
            <a:gdLst>
              <a:gd name="T0" fmla="*/ 341856 w 5493"/>
              <a:gd name="T1" fmla="*/ 769198 h 5431"/>
              <a:gd name="T2" fmla="*/ 779746 w 5493"/>
              <a:gd name="T3" fmla="*/ 1015761 h 5431"/>
              <a:gd name="T4" fmla="*/ 683056 w 5493"/>
              <a:gd name="T5" fmla="*/ 975432 h 5431"/>
              <a:gd name="T6" fmla="*/ 668962 w 5493"/>
              <a:gd name="T7" fmla="*/ 939694 h 5431"/>
              <a:gd name="T8" fmla="*/ 830549 w 5493"/>
              <a:gd name="T9" fmla="*/ 964613 h 5431"/>
              <a:gd name="T10" fmla="*/ 772535 w 5493"/>
              <a:gd name="T11" fmla="*/ 910513 h 5431"/>
              <a:gd name="T12" fmla="*/ 712882 w 5493"/>
              <a:gd name="T13" fmla="*/ 894119 h 5431"/>
              <a:gd name="T14" fmla="*/ 742381 w 5493"/>
              <a:gd name="T15" fmla="*/ 933464 h 5431"/>
              <a:gd name="T16" fmla="*/ 737137 w 5493"/>
              <a:gd name="T17" fmla="*/ 911169 h 5431"/>
              <a:gd name="T18" fmla="*/ 783679 w 5493"/>
              <a:gd name="T19" fmla="*/ 1011499 h 5431"/>
              <a:gd name="T20" fmla="*/ 817111 w 5493"/>
              <a:gd name="T21" fmla="*/ 944612 h 5431"/>
              <a:gd name="T22" fmla="*/ 847920 w 5493"/>
              <a:gd name="T23" fmla="*/ 882316 h 5431"/>
              <a:gd name="T24" fmla="*/ 802689 w 5493"/>
              <a:gd name="T25" fmla="*/ 837396 h 5431"/>
              <a:gd name="T26" fmla="*/ 756803 w 5493"/>
              <a:gd name="T27" fmla="*/ 883299 h 5431"/>
              <a:gd name="T28" fmla="*/ 775157 w 5493"/>
              <a:gd name="T29" fmla="*/ 865266 h 5431"/>
              <a:gd name="T30" fmla="*/ 799412 w 5493"/>
              <a:gd name="T31" fmla="*/ 874119 h 5431"/>
              <a:gd name="T32" fmla="*/ 814816 w 5493"/>
              <a:gd name="T33" fmla="*/ 893463 h 5431"/>
              <a:gd name="T34" fmla="*/ 843004 w 5493"/>
              <a:gd name="T35" fmla="*/ 925267 h 5431"/>
              <a:gd name="T36" fmla="*/ 794823 w 5493"/>
              <a:gd name="T37" fmla="*/ 922316 h 5431"/>
              <a:gd name="T38" fmla="*/ 930516 w 5493"/>
              <a:gd name="T39" fmla="*/ 864938 h 5431"/>
              <a:gd name="T40" fmla="*/ 870864 w 5493"/>
              <a:gd name="T41" fmla="*/ 900677 h 5431"/>
              <a:gd name="T42" fmla="*/ 837104 w 5493"/>
              <a:gd name="T43" fmla="*/ 771493 h 5431"/>
              <a:gd name="T44" fmla="*/ 928878 w 5493"/>
              <a:gd name="T45" fmla="*/ 842642 h 5431"/>
              <a:gd name="T46" fmla="*/ 847920 w 5493"/>
              <a:gd name="T47" fmla="*/ 821986 h 5431"/>
              <a:gd name="T48" fmla="*/ 907901 w 5493"/>
              <a:gd name="T49" fmla="*/ 729197 h 5431"/>
              <a:gd name="T50" fmla="*/ 910523 w 5493"/>
              <a:gd name="T51" fmla="*/ 758706 h 5431"/>
              <a:gd name="T52" fmla="*/ 979681 w 5493"/>
              <a:gd name="T53" fmla="*/ 808543 h 5431"/>
              <a:gd name="T54" fmla="*/ 903312 w 5493"/>
              <a:gd name="T55" fmla="*/ 813461 h 5431"/>
              <a:gd name="T56" fmla="*/ 953788 w 5493"/>
              <a:gd name="T57" fmla="*/ 816740 h 5431"/>
              <a:gd name="T58" fmla="*/ 916423 w 5493"/>
              <a:gd name="T59" fmla="*/ 780018 h 5431"/>
              <a:gd name="T60" fmla="*/ 850870 w 5493"/>
              <a:gd name="T61" fmla="*/ 757722 h 5431"/>
              <a:gd name="T62" fmla="*/ 963620 w 5493"/>
              <a:gd name="T63" fmla="*/ 679360 h 5431"/>
              <a:gd name="T64" fmla="*/ 976731 w 5493"/>
              <a:gd name="T65" fmla="*/ 786576 h 5431"/>
              <a:gd name="T66" fmla="*/ 1023601 w 5493"/>
              <a:gd name="T67" fmla="*/ 739689 h 5431"/>
              <a:gd name="T68" fmla="*/ 959360 w 5493"/>
              <a:gd name="T69" fmla="*/ 709525 h 5431"/>
              <a:gd name="T70" fmla="*/ 934777 w 5493"/>
              <a:gd name="T71" fmla="*/ 697721 h 5431"/>
              <a:gd name="T72" fmla="*/ 973126 w 5493"/>
              <a:gd name="T73" fmla="*/ 688868 h 5431"/>
              <a:gd name="T74" fmla="*/ 967554 w 5493"/>
              <a:gd name="T75" fmla="*/ 730181 h 5431"/>
              <a:gd name="T76" fmla="*/ 1003935 w 5493"/>
              <a:gd name="T77" fmla="*/ 766903 h 5431"/>
              <a:gd name="T78" fmla="*/ 911834 w 5493"/>
              <a:gd name="T79" fmla="*/ 496077 h 5431"/>
              <a:gd name="T80" fmla="*/ 974764 w 5493"/>
              <a:gd name="T81" fmla="*/ 433125 h 5431"/>
              <a:gd name="T82" fmla="*/ 184202 w 5493"/>
              <a:gd name="T83" fmla="*/ 863299 h 5431"/>
              <a:gd name="T84" fmla="*/ 448706 w 5493"/>
              <a:gd name="T85" fmla="*/ 1007236 h 5431"/>
              <a:gd name="T86" fmla="*/ 1523110 w 5493"/>
              <a:gd name="T87" fmla="*/ 1229537 h 5431"/>
              <a:gd name="T88" fmla="*/ 448706 w 5493"/>
              <a:gd name="T89" fmla="*/ 1007236 h 5431"/>
              <a:gd name="T90" fmla="*/ 1111769 w 5493"/>
              <a:gd name="T91" fmla="*/ 722312 h 5431"/>
              <a:gd name="T92" fmla="*/ 391020 w 5493"/>
              <a:gd name="T93" fmla="*/ 152135 h 5431"/>
              <a:gd name="T94" fmla="*/ 625370 w 5493"/>
              <a:gd name="T95" fmla="*/ 386566 h 5431"/>
              <a:gd name="T96" fmla="*/ 769258 w 5493"/>
              <a:gd name="T97" fmla="*/ 341975 h 5431"/>
              <a:gd name="T98" fmla="*/ 485416 w 5493"/>
              <a:gd name="T99" fmla="*/ 58034 h 5431"/>
              <a:gd name="T100" fmla="*/ 611276 w 5493"/>
              <a:gd name="T101" fmla="*/ 400665 h 5431"/>
              <a:gd name="T102" fmla="*/ 274992 w 5493"/>
              <a:gd name="T103" fmla="*/ 268531 h 5431"/>
              <a:gd name="T104" fmla="*/ 304163 w 5493"/>
              <a:gd name="T105" fmla="*/ 239350 h 5431"/>
              <a:gd name="T106" fmla="*/ 484105 w 5493"/>
              <a:gd name="T107" fmla="*/ 627228 h 5431"/>
              <a:gd name="T108" fmla="*/ 200263 w 5493"/>
              <a:gd name="T109" fmla="*/ 342959 h 5431"/>
              <a:gd name="T110" fmla="*/ 418224 w 5493"/>
              <a:gd name="T111" fmla="*/ 593784 h 5431"/>
              <a:gd name="T112" fmla="*/ 81941 w 5493"/>
              <a:gd name="T113" fmla="*/ 461650 h 5431"/>
              <a:gd name="T114" fmla="*/ 110784 w 5493"/>
              <a:gd name="T115" fmla="*/ 432469 h 54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493" h="5431">
                <a:moveTo>
                  <a:pt x="0" y="1657"/>
                </a:moveTo>
                <a:cubicBezTo>
                  <a:pt x="178" y="1480"/>
                  <a:pt x="178" y="1480"/>
                  <a:pt x="178" y="1480"/>
                </a:cubicBezTo>
                <a:cubicBezTo>
                  <a:pt x="1043" y="2346"/>
                  <a:pt x="1043" y="2346"/>
                  <a:pt x="1043" y="2346"/>
                </a:cubicBezTo>
                <a:cubicBezTo>
                  <a:pt x="866" y="2523"/>
                  <a:pt x="866" y="2523"/>
                  <a:pt x="866" y="2523"/>
                </a:cubicBezTo>
                <a:cubicBezTo>
                  <a:pt x="0" y="1657"/>
                  <a:pt x="0" y="1657"/>
                  <a:pt x="0" y="1657"/>
                </a:cubicBezTo>
                <a:close/>
                <a:moveTo>
                  <a:pt x="2379" y="3098"/>
                </a:moveTo>
                <a:cubicBezTo>
                  <a:pt x="2316" y="3160"/>
                  <a:pt x="2316" y="3160"/>
                  <a:pt x="2316" y="3160"/>
                </a:cubicBezTo>
                <a:cubicBezTo>
                  <a:pt x="2108" y="2952"/>
                  <a:pt x="2108" y="2952"/>
                  <a:pt x="2108" y="2952"/>
                </a:cubicBezTo>
                <a:cubicBezTo>
                  <a:pt x="2084" y="2975"/>
                  <a:pt x="2084" y="2975"/>
                  <a:pt x="2084" y="2975"/>
                </a:cubicBezTo>
                <a:cubicBezTo>
                  <a:pt x="2043" y="2934"/>
                  <a:pt x="2043" y="2934"/>
                  <a:pt x="2043" y="2934"/>
                </a:cubicBezTo>
                <a:cubicBezTo>
                  <a:pt x="2052" y="2925"/>
                  <a:pt x="2056" y="2913"/>
                  <a:pt x="2054" y="2899"/>
                </a:cubicBezTo>
                <a:cubicBezTo>
                  <a:pt x="2052" y="2885"/>
                  <a:pt x="2048" y="2874"/>
                  <a:pt x="2041" y="2866"/>
                </a:cubicBezTo>
                <a:cubicBezTo>
                  <a:pt x="2095" y="2813"/>
                  <a:pt x="2095" y="2813"/>
                  <a:pt x="2095" y="2813"/>
                </a:cubicBezTo>
                <a:cubicBezTo>
                  <a:pt x="2379" y="3098"/>
                  <a:pt x="2379" y="3098"/>
                  <a:pt x="2379" y="3098"/>
                </a:cubicBezTo>
                <a:close/>
                <a:moveTo>
                  <a:pt x="2534" y="2942"/>
                </a:moveTo>
                <a:cubicBezTo>
                  <a:pt x="2498" y="2906"/>
                  <a:pt x="2498" y="2906"/>
                  <a:pt x="2498" y="2906"/>
                </a:cubicBezTo>
                <a:cubicBezTo>
                  <a:pt x="2421" y="2982"/>
                  <a:pt x="2421" y="2982"/>
                  <a:pt x="2421" y="2982"/>
                </a:cubicBezTo>
                <a:cubicBezTo>
                  <a:pt x="2357" y="2777"/>
                  <a:pt x="2357" y="2777"/>
                  <a:pt x="2357" y="2777"/>
                </a:cubicBezTo>
                <a:cubicBezTo>
                  <a:pt x="2354" y="2765"/>
                  <a:pt x="2346" y="2754"/>
                  <a:pt x="2334" y="2741"/>
                </a:cubicBezTo>
                <a:cubicBezTo>
                  <a:pt x="2303" y="2711"/>
                  <a:pt x="2276" y="2693"/>
                  <a:pt x="2253" y="2690"/>
                </a:cubicBezTo>
                <a:cubicBezTo>
                  <a:pt x="2230" y="2685"/>
                  <a:pt x="2204" y="2698"/>
                  <a:pt x="2175" y="2727"/>
                </a:cubicBezTo>
                <a:cubicBezTo>
                  <a:pt x="2128" y="2774"/>
                  <a:pt x="2123" y="2816"/>
                  <a:pt x="2159" y="2853"/>
                </a:cubicBezTo>
                <a:cubicBezTo>
                  <a:pt x="2209" y="2903"/>
                  <a:pt x="2209" y="2903"/>
                  <a:pt x="2209" y="2903"/>
                </a:cubicBezTo>
                <a:cubicBezTo>
                  <a:pt x="2265" y="2847"/>
                  <a:pt x="2265" y="2847"/>
                  <a:pt x="2265" y="2847"/>
                </a:cubicBezTo>
                <a:cubicBezTo>
                  <a:pt x="2217" y="2798"/>
                  <a:pt x="2217" y="2798"/>
                  <a:pt x="2217" y="2798"/>
                </a:cubicBezTo>
                <a:cubicBezTo>
                  <a:pt x="2208" y="2790"/>
                  <a:pt x="2209" y="2781"/>
                  <a:pt x="2218" y="2773"/>
                </a:cubicBezTo>
                <a:cubicBezTo>
                  <a:pt x="2226" y="2764"/>
                  <a:pt x="2237" y="2767"/>
                  <a:pt x="2249" y="2779"/>
                </a:cubicBezTo>
                <a:cubicBezTo>
                  <a:pt x="2274" y="2804"/>
                  <a:pt x="2289" y="2827"/>
                  <a:pt x="2295" y="2848"/>
                </a:cubicBezTo>
                <a:cubicBezTo>
                  <a:pt x="2354" y="3047"/>
                  <a:pt x="2354" y="3047"/>
                  <a:pt x="2354" y="3047"/>
                </a:cubicBezTo>
                <a:cubicBezTo>
                  <a:pt x="2391" y="3085"/>
                  <a:pt x="2391" y="3085"/>
                  <a:pt x="2391" y="3085"/>
                </a:cubicBezTo>
                <a:cubicBezTo>
                  <a:pt x="2534" y="2942"/>
                  <a:pt x="2534" y="2942"/>
                  <a:pt x="2534" y="2942"/>
                </a:cubicBezTo>
                <a:close/>
                <a:moveTo>
                  <a:pt x="2425" y="2813"/>
                </a:moveTo>
                <a:cubicBezTo>
                  <a:pt x="2493" y="2881"/>
                  <a:pt x="2493" y="2881"/>
                  <a:pt x="2493" y="2881"/>
                </a:cubicBezTo>
                <a:cubicBezTo>
                  <a:pt x="2529" y="2917"/>
                  <a:pt x="2571" y="2911"/>
                  <a:pt x="2618" y="2863"/>
                </a:cubicBezTo>
                <a:cubicBezTo>
                  <a:pt x="2666" y="2816"/>
                  <a:pt x="2669" y="2773"/>
                  <a:pt x="2630" y="2734"/>
                </a:cubicBezTo>
                <a:cubicBezTo>
                  <a:pt x="2587" y="2691"/>
                  <a:pt x="2587" y="2691"/>
                  <a:pt x="2587" y="2691"/>
                </a:cubicBezTo>
                <a:cubicBezTo>
                  <a:pt x="2559" y="2663"/>
                  <a:pt x="2530" y="2656"/>
                  <a:pt x="2501" y="2672"/>
                </a:cubicBezTo>
                <a:cubicBezTo>
                  <a:pt x="2515" y="2642"/>
                  <a:pt x="2511" y="2616"/>
                  <a:pt x="2488" y="2593"/>
                </a:cubicBezTo>
                <a:cubicBezTo>
                  <a:pt x="2449" y="2554"/>
                  <a:pt x="2449" y="2554"/>
                  <a:pt x="2449" y="2554"/>
                </a:cubicBezTo>
                <a:cubicBezTo>
                  <a:pt x="2431" y="2537"/>
                  <a:pt x="2412" y="2531"/>
                  <a:pt x="2390" y="2537"/>
                </a:cubicBezTo>
                <a:cubicBezTo>
                  <a:pt x="2368" y="2543"/>
                  <a:pt x="2348" y="2555"/>
                  <a:pt x="2329" y="2574"/>
                </a:cubicBezTo>
                <a:cubicBezTo>
                  <a:pt x="2282" y="2620"/>
                  <a:pt x="2276" y="2660"/>
                  <a:pt x="2309" y="2694"/>
                </a:cubicBezTo>
                <a:cubicBezTo>
                  <a:pt x="2362" y="2746"/>
                  <a:pt x="2362" y="2746"/>
                  <a:pt x="2362" y="2746"/>
                </a:cubicBezTo>
                <a:cubicBezTo>
                  <a:pt x="2417" y="2691"/>
                  <a:pt x="2417" y="2691"/>
                  <a:pt x="2417" y="2691"/>
                </a:cubicBezTo>
                <a:cubicBezTo>
                  <a:pt x="2365" y="2639"/>
                  <a:pt x="2365" y="2639"/>
                  <a:pt x="2365" y="2639"/>
                </a:cubicBezTo>
                <a:cubicBezTo>
                  <a:pt x="2359" y="2633"/>
                  <a:pt x="2361" y="2626"/>
                  <a:pt x="2368" y="2619"/>
                </a:cubicBezTo>
                <a:cubicBezTo>
                  <a:pt x="2376" y="2611"/>
                  <a:pt x="2383" y="2610"/>
                  <a:pt x="2388" y="2616"/>
                </a:cubicBezTo>
                <a:cubicBezTo>
                  <a:pt x="2439" y="2666"/>
                  <a:pt x="2439" y="2666"/>
                  <a:pt x="2439" y="2666"/>
                </a:cubicBezTo>
                <a:cubicBezTo>
                  <a:pt x="2450" y="2677"/>
                  <a:pt x="2447" y="2692"/>
                  <a:pt x="2428" y="2710"/>
                </a:cubicBezTo>
                <a:cubicBezTo>
                  <a:pt x="2461" y="2742"/>
                  <a:pt x="2461" y="2742"/>
                  <a:pt x="2461" y="2742"/>
                </a:cubicBezTo>
                <a:cubicBezTo>
                  <a:pt x="2471" y="2732"/>
                  <a:pt x="2479" y="2726"/>
                  <a:pt x="2486" y="2725"/>
                </a:cubicBezTo>
                <a:cubicBezTo>
                  <a:pt x="2492" y="2724"/>
                  <a:pt x="2499" y="2727"/>
                  <a:pt x="2507" y="2734"/>
                </a:cubicBezTo>
                <a:cubicBezTo>
                  <a:pt x="2573" y="2800"/>
                  <a:pt x="2573" y="2800"/>
                  <a:pt x="2573" y="2800"/>
                </a:cubicBezTo>
                <a:cubicBezTo>
                  <a:pt x="2580" y="2807"/>
                  <a:pt x="2579" y="2814"/>
                  <a:pt x="2572" y="2822"/>
                </a:cubicBezTo>
                <a:cubicBezTo>
                  <a:pt x="2564" y="2830"/>
                  <a:pt x="2557" y="2830"/>
                  <a:pt x="2550" y="2823"/>
                </a:cubicBezTo>
                <a:cubicBezTo>
                  <a:pt x="2482" y="2755"/>
                  <a:pt x="2482" y="2755"/>
                  <a:pt x="2482" y="2755"/>
                </a:cubicBezTo>
                <a:cubicBezTo>
                  <a:pt x="2425" y="2813"/>
                  <a:pt x="2425" y="2813"/>
                  <a:pt x="2425" y="2813"/>
                </a:cubicBezTo>
                <a:close/>
                <a:moveTo>
                  <a:pt x="2834" y="2570"/>
                </a:moveTo>
                <a:cubicBezTo>
                  <a:pt x="2803" y="2601"/>
                  <a:pt x="2803" y="2601"/>
                  <a:pt x="2803" y="2601"/>
                </a:cubicBezTo>
                <a:cubicBezTo>
                  <a:pt x="2839" y="2638"/>
                  <a:pt x="2839" y="2638"/>
                  <a:pt x="2839" y="2638"/>
                </a:cubicBezTo>
                <a:cubicBezTo>
                  <a:pt x="2778" y="2699"/>
                  <a:pt x="2778" y="2699"/>
                  <a:pt x="2778" y="2699"/>
                </a:cubicBezTo>
                <a:cubicBezTo>
                  <a:pt x="2742" y="2662"/>
                  <a:pt x="2742" y="2662"/>
                  <a:pt x="2742" y="2662"/>
                </a:cubicBezTo>
                <a:cubicBezTo>
                  <a:pt x="2657" y="2747"/>
                  <a:pt x="2657" y="2747"/>
                  <a:pt x="2657" y="2747"/>
                </a:cubicBezTo>
                <a:cubicBezTo>
                  <a:pt x="2617" y="2706"/>
                  <a:pt x="2617" y="2706"/>
                  <a:pt x="2617" y="2706"/>
                </a:cubicBezTo>
                <a:cubicBezTo>
                  <a:pt x="2470" y="2437"/>
                  <a:pt x="2470" y="2437"/>
                  <a:pt x="2470" y="2437"/>
                </a:cubicBezTo>
                <a:cubicBezTo>
                  <a:pt x="2554" y="2353"/>
                  <a:pt x="2554" y="2353"/>
                  <a:pt x="2554" y="2353"/>
                </a:cubicBezTo>
                <a:cubicBezTo>
                  <a:pt x="2760" y="2558"/>
                  <a:pt x="2760" y="2558"/>
                  <a:pt x="2760" y="2558"/>
                </a:cubicBezTo>
                <a:cubicBezTo>
                  <a:pt x="2791" y="2528"/>
                  <a:pt x="2791" y="2528"/>
                  <a:pt x="2791" y="2528"/>
                </a:cubicBezTo>
                <a:cubicBezTo>
                  <a:pt x="2834" y="2570"/>
                  <a:pt x="2834" y="2570"/>
                  <a:pt x="2834" y="2570"/>
                </a:cubicBezTo>
                <a:close/>
                <a:moveTo>
                  <a:pt x="2699" y="2619"/>
                </a:moveTo>
                <a:cubicBezTo>
                  <a:pt x="2670" y="2648"/>
                  <a:pt x="2670" y="2648"/>
                  <a:pt x="2670" y="2648"/>
                </a:cubicBezTo>
                <a:cubicBezTo>
                  <a:pt x="2587" y="2507"/>
                  <a:pt x="2587" y="2507"/>
                  <a:pt x="2587" y="2507"/>
                </a:cubicBezTo>
                <a:cubicBezTo>
                  <a:pt x="2699" y="2619"/>
                  <a:pt x="2699" y="2619"/>
                  <a:pt x="2699" y="2619"/>
                </a:cubicBezTo>
                <a:close/>
                <a:moveTo>
                  <a:pt x="2736" y="2171"/>
                </a:moveTo>
                <a:cubicBezTo>
                  <a:pt x="2770" y="2224"/>
                  <a:pt x="2770" y="2224"/>
                  <a:pt x="2770" y="2224"/>
                </a:cubicBezTo>
                <a:cubicBezTo>
                  <a:pt x="2699" y="2295"/>
                  <a:pt x="2699" y="2295"/>
                  <a:pt x="2699" y="2295"/>
                </a:cubicBezTo>
                <a:cubicBezTo>
                  <a:pt x="2754" y="2356"/>
                  <a:pt x="2754" y="2356"/>
                  <a:pt x="2754" y="2356"/>
                </a:cubicBezTo>
                <a:cubicBezTo>
                  <a:pt x="2754" y="2344"/>
                  <a:pt x="2762" y="2330"/>
                  <a:pt x="2778" y="2314"/>
                </a:cubicBezTo>
                <a:cubicBezTo>
                  <a:pt x="2810" y="2281"/>
                  <a:pt x="2841" y="2279"/>
                  <a:pt x="2869" y="2307"/>
                </a:cubicBezTo>
                <a:cubicBezTo>
                  <a:pt x="2970" y="2408"/>
                  <a:pt x="2970" y="2408"/>
                  <a:pt x="2970" y="2408"/>
                </a:cubicBezTo>
                <a:cubicBezTo>
                  <a:pt x="2987" y="2425"/>
                  <a:pt x="2993" y="2444"/>
                  <a:pt x="2989" y="2466"/>
                </a:cubicBezTo>
                <a:cubicBezTo>
                  <a:pt x="2985" y="2488"/>
                  <a:pt x="2972" y="2510"/>
                  <a:pt x="2950" y="2531"/>
                </a:cubicBezTo>
                <a:cubicBezTo>
                  <a:pt x="2903" y="2579"/>
                  <a:pt x="2862" y="2585"/>
                  <a:pt x="2827" y="2551"/>
                </a:cubicBezTo>
                <a:cubicBezTo>
                  <a:pt x="2756" y="2481"/>
                  <a:pt x="2756" y="2481"/>
                  <a:pt x="2756" y="2481"/>
                </a:cubicBezTo>
                <a:cubicBezTo>
                  <a:pt x="2818" y="2419"/>
                  <a:pt x="2818" y="2419"/>
                  <a:pt x="2818" y="2419"/>
                </a:cubicBezTo>
                <a:cubicBezTo>
                  <a:pt x="2891" y="2492"/>
                  <a:pt x="2891" y="2492"/>
                  <a:pt x="2891" y="2492"/>
                </a:cubicBezTo>
                <a:cubicBezTo>
                  <a:pt x="2897" y="2499"/>
                  <a:pt x="2903" y="2498"/>
                  <a:pt x="2910" y="2491"/>
                </a:cubicBezTo>
                <a:cubicBezTo>
                  <a:pt x="2918" y="2485"/>
                  <a:pt x="2918" y="2478"/>
                  <a:pt x="2912" y="2472"/>
                </a:cubicBezTo>
                <a:cubicBezTo>
                  <a:pt x="2817" y="2377"/>
                  <a:pt x="2817" y="2377"/>
                  <a:pt x="2817" y="2377"/>
                </a:cubicBezTo>
                <a:cubicBezTo>
                  <a:pt x="2810" y="2371"/>
                  <a:pt x="2803" y="2371"/>
                  <a:pt x="2796" y="2379"/>
                </a:cubicBezTo>
                <a:cubicBezTo>
                  <a:pt x="2788" y="2386"/>
                  <a:pt x="2791" y="2395"/>
                  <a:pt x="2802" y="2407"/>
                </a:cubicBezTo>
                <a:cubicBezTo>
                  <a:pt x="2742" y="2464"/>
                  <a:pt x="2742" y="2464"/>
                  <a:pt x="2742" y="2464"/>
                </a:cubicBezTo>
                <a:cubicBezTo>
                  <a:pt x="2596" y="2311"/>
                  <a:pt x="2596" y="2311"/>
                  <a:pt x="2596" y="2311"/>
                </a:cubicBezTo>
                <a:cubicBezTo>
                  <a:pt x="2736" y="2171"/>
                  <a:pt x="2736" y="2171"/>
                  <a:pt x="2736" y="2171"/>
                </a:cubicBezTo>
                <a:close/>
                <a:moveTo>
                  <a:pt x="2969" y="2101"/>
                </a:moveTo>
                <a:cubicBezTo>
                  <a:pt x="2940" y="2072"/>
                  <a:pt x="2940" y="2072"/>
                  <a:pt x="2940" y="2072"/>
                </a:cubicBezTo>
                <a:cubicBezTo>
                  <a:pt x="2903" y="2036"/>
                  <a:pt x="2861" y="2041"/>
                  <a:pt x="2814" y="2089"/>
                </a:cubicBezTo>
                <a:cubicBezTo>
                  <a:pt x="2766" y="2136"/>
                  <a:pt x="2760" y="2179"/>
                  <a:pt x="2797" y="2216"/>
                </a:cubicBezTo>
                <a:cubicBezTo>
                  <a:pt x="2980" y="2399"/>
                  <a:pt x="2980" y="2399"/>
                  <a:pt x="2980" y="2399"/>
                </a:cubicBezTo>
                <a:cubicBezTo>
                  <a:pt x="3014" y="2433"/>
                  <a:pt x="3055" y="2426"/>
                  <a:pt x="3103" y="2379"/>
                </a:cubicBezTo>
                <a:cubicBezTo>
                  <a:pt x="3124" y="2357"/>
                  <a:pt x="3137" y="2336"/>
                  <a:pt x="3141" y="2314"/>
                </a:cubicBezTo>
                <a:cubicBezTo>
                  <a:pt x="3146" y="2292"/>
                  <a:pt x="3139" y="2272"/>
                  <a:pt x="3123" y="2256"/>
                </a:cubicBezTo>
                <a:cubicBezTo>
                  <a:pt x="3021" y="2154"/>
                  <a:pt x="3021" y="2154"/>
                  <a:pt x="3021" y="2154"/>
                </a:cubicBezTo>
                <a:cubicBezTo>
                  <a:pt x="3008" y="2141"/>
                  <a:pt x="2993" y="2136"/>
                  <a:pt x="2976" y="2138"/>
                </a:cubicBezTo>
                <a:cubicBezTo>
                  <a:pt x="2958" y="2141"/>
                  <a:pt x="2942" y="2149"/>
                  <a:pt x="2927" y="2164"/>
                </a:cubicBezTo>
                <a:cubicBezTo>
                  <a:pt x="2912" y="2179"/>
                  <a:pt x="2905" y="2192"/>
                  <a:pt x="2907" y="2203"/>
                </a:cubicBezTo>
                <a:cubicBezTo>
                  <a:pt x="2851" y="2148"/>
                  <a:pt x="2851" y="2148"/>
                  <a:pt x="2851" y="2148"/>
                </a:cubicBezTo>
                <a:cubicBezTo>
                  <a:pt x="2845" y="2142"/>
                  <a:pt x="2845" y="2135"/>
                  <a:pt x="2852" y="2128"/>
                </a:cubicBezTo>
                <a:cubicBezTo>
                  <a:pt x="2860" y="2120"/>
                  <a:pt x="2871" y="2124"/>
                  <a:pt x="2886" y="2138"/>
                </a:cubicBezTo>
                <a:cubicBezTo>
                  <a:pt x="2907" y="2162"/>
                  <a:pt x="2907" y="2162"/>
                  <a:pt x="2907" y="2162"/>
                </a:cubicBezTo>
                <a:cubicBezTo>
                  <a:pt x="2969" y="2101"/>
                  <a:pt x="2969" y="2101"/>
                  <a:pt x="2969" y="2101"/>
                </a:cubicBezTo>
                <a:close/>
                <a:moveTo>
                  <a:pt x="3064" y="2319"/>
                </a:moveTo>
                <a:cubicBezTo>
                  <a:pt x="2971" y="2226"/>
                  <a:pt x="2971" y="2226"/>
                  <a:pt x="2971" y="2226"/>
                </a:cubicBezTo>
                <a:cubicBezTo>
                  <a:pt x="2965" y="2220"/>
                  <a:pt x="2959" y="2220"/>
                  <a:pt x="2952" y="2227"/>
                </a:cubicBezTo>
                <a:cubicBezTo>
                  <a:pt x="2945" y="2234"/>
                  <a:pt x="2944" y="2241"/>
                  <a:pt x="2951" y="2247"/>
                </a:cubicBezTo>
                <a:cubicBezTo>
                  <a:pt x="3043" y="2340"/>
                  <a:pt x="3043" y="2340"/>
                  <a:pt x="3043" y="2340"/>
                </a:cubicBezTo>
                <a:cubicBezTo>
                  <a:pt x="3050" y="2346"/>
                  <a:pt x="3056" y="2346"/>
                  <a:pt x="3063" y="2339"/>
                </a:cubicBezTo>
                <a:cubicBezTo>
                  <a:pt x="3070" y="2332"/>
                  <a:pt x="3070" y="2325"/>
                  <a:pt x="3064" y="2319"/>
                </a:cubicBezTo>
                <a:close/>
                <a:moveTo>
                  <a:pt x="2974" y="1321"/>
                </a:moveTo>
                <a:cubicBezTo>
                  <a:pt x="2782" y="1513"/>
                  <a:pt x="2782" y="1513"/>
                  <a:pt x="2782" y="1513"/>
                </a:cubicBezTo>
                <a:cubicBezTo>
                  <a:pt x="2613" y="583"/>
                  <a:pt x="2613" y="583"/>
                  <a:pt x="2613" y="583"/>
                </a:cubicBezTo>
                <a:cubicBezTo>
                  <a:pt x="2678" y="517"/>
                  <a:pt x="2678" y="517"/>
                  <a:pt x="2678" y="517"/>
                </a:cubicBezTo>
                <a:cubicBezTo>
                  <a:pt x="2974" y="1321"/>
                  <a:pt x="2974" y="1321"/>
                  <a:pt x="2974" y="1321"/>
                </a:cubicBezTo>
                <a:close/>
                <a:moveTo>
                  <a:pt x="1301" y="2994"/>
                </a:moveTo>
                <a:cubicBezTo>
                  <a:pt x="1492" y="2803"/>
                  <a:pt x="1492" y="2803"/>
                  <a:pt x="1492" y="2803"/>
                </a:cubicBezTo>
                <a:cubicBezTo>
                  <a:pt x="562" y="2633"/>
                  <a:pt x="562" y="2633"/>
                  <a:pt x="562" y="2633"/>
                </a:cubicBezTo>
                <a:cubicBezTo>
                  <a:pt x="496" y="2699"/>
                  <a:pt x="496" y="2699"/>
                  <a:pt x="496" y="2699"/>
                </a:cubicBezTo>
                <a:cubicBezTo>
                  <a:pt x="1301" y="2994"/>
                  <a:pt x="1301" y="2994"/>
                  <a:pt x="1301" y="2994"/>
                </a:cubicBezTo>
                <a:close/>
                <a:moveTo>
                  <a:pt x="1369" y="3072"/>
                </a:moveTo>
                <a:cubicBezTo>
                  <a:pt x="2041" y="3744"/>
                  <a:pt x="2041" y="3744"/>
                  <a:pt x="2041" y="3744"/>
                </a:cubicBezTo>
                <a:cubicBezTo>
                  <a:pt x="3352" y="3491"/>
                  <a:pt x="3526" y="4315"/>
                  <a:pt x="3747" y="4753"/>
                </a:cubicBezTo>
                <a:cubicBezTo>
                  <a:pt x="4090" y="5431"/>
                  <a:pt x="5493" y="4142"/>
                  <a:pt x="4647" y="3750"/>
                </a:cubicBezTo>
                <a:cubicBezTo>
                  <a:pt x="4198" y="3542"/>
                  <a:pt x="3468" y="3321"/>
                  <a:pt x="3708" y="2077"/>
                </a:cubicBezTo>
                <a:cubicBezTo>
                  <a:pt x="3036" y="1405"/>
                  <a:pt x="3036" y="1405"/>
                  <a:pt x="3036" y="1405"/>
                </a:cubicBezTo>
                <a:cubicBezTo>
                  <a:pt x="1369" y="3072"/>
                  <a:pt x="1369" y="3072"/>
                  <a:pt x="1369" y="3072"/>
                </a:cubicBezTo>
                <a:close/>
                <a:moveTo>
                  <a:pt x="1765" y="3007"/>
                </a:moveTo>
                <a:cubicBezTo>
                  <a:pt x="2177" y="3419"/>
                  <a:pt x="2177" y="3419"/>
                  <a:pt x="2177" y="3419"/>
                </a:cubicBezTo>
                <a:cubicBezTo>
                  <a:pt x="3392" y="2203"/>
                  <a:pt x="3392" y="2203"/>
                  <a:pt x="3392" y="2203"/>
                </a:cubicBezTo>
                <a:cubicBezTo>
                  <a:pt x="2980" y="1792"/>
                  <a:pt x="2980" y="1792"/>
                  <a:pt x="2980" y="1792"/>
                </a:cubicBezTo>
                <a:cubicBezTo>
                  <a:pt x="1765" y="3007"/>
                  <a:pt x="1765" y="3007"/>
                  <a:pt x="1765" y="3007"/>
                </a:cubicBezTo>
                <a:close/>
                <a:moveTo>
                  <a:pt x="1193" y="464"/>
                </a:moveTo>
                <a:cubicBezTo>
                  <a:pt x="1356" y="301"/>
                  <a:pt x="1356" y="301"/>
                  <a:pt x="1356" y="301"/>
                </a:cubicBezTo>
                <a:cubicBezTo>
                  <a:pt x="2071" y="1016"/>
                  <a:pt x="2071" y="1016"/>
                  <a:pt x="2071" y="1016"/>
                </a:cubicBezTo>
                <a:cubicBezTo>
                  <a:pt x="1908" y="1179"/>
                  <a:pt x="1908" y="1179"/>
                  <a:pt x="1908" y="1179"/>
                </a:cubicBezTo>
                <a:cubicBezTo>
                  <a:pt x="1193" y="464"/>
                  <a:pt x="1193" y="464"/>
                  <a:pt x="1193" y="464"/>
                </a:cubicBezTo>
                <a:close/>
                <a:moveTo>
                  <a:pt x="1481" y="177"/>
                </a:moveTo>
                <a:cubicBezTo>
                  <a:pt x="2347" y="1043"/>
                  <a:pt x="2347" y="1043"/>
                  <a:pt x="2347" y="1043"/>
                </a:cubicBezTo>
                <a:cubicBezTo>
                  <a:pt x="2524" y="866"/>
                  <a:pt x="2524" y="866"/>
                  <a:pt x="2524" y="866"/>
                </a:cubicBezTo>
                <a:cubicBezTo>
                  <a:pt x="1658" y="0"/>
                  <a:pt x="1658" y="0"/>
                  <a:pt x="1658" y="0"/>
                </a:cubicBezTo>
                <a:cubicBezTo>
                  <a:pt x="1481" y="177"/>
                  <a:pt x="1481" y="177"/>
                  <a:pt x="1481" y="177"/>
                </a:cubicBezTo>
                <a:close/>
                <a:moveTo>
                  <a:pt x="987" y="670"/>
                </a:moveTo>
                <a:cubicBezTo>
                  <a:pt x="1702" y="1385"/>
                  <a:pt x="1702" y="1385"/>
                  <a:pt x="1702" y="1385"/>
                </a:cubicBezTo>
                <a:cubicBezTo>
                  <a:pt x="1865" y="1222"/>
                  <a:pt x="1865" y="1222"/>
                  <a:pt x="1865" y="1222"/>
                </a:cubicBezTo>
                <a:cubicBezTo>
                  <a:pt x="1150" y="507"/>
                  <a:pt x="1150" y="507"/>
                  <a:pt x="1150" y="507"/>
                </a:cubicBezTo>
                <a:cubicBezTo>
                  <a:pt x="987" y="670"/>
                  <a:pt x="987" y="670"/>
                  <a:pt x="987" y="670"/>
                </a:cubicBezTo>
                <a:close/>
                <a:moveTo>
                  <a:pt x="839" y="819"/>
                </a:moveTo>
                <a:cubicBezTo>
                  <a:pt x="1554" y="1533"/>
                  <a:pt x="1554" y="1533"/>
                  <a:pt x="1554" y="1533"/>
                </a:cubicBezTo>
                <a:cubicBezTo>
                  <a:pt x="1642" y="1445"/>
                  <a:pt x="1642" y="1445"/>
                  <a:pt x="1642" y="1445"/>
                </a:cubicBezTo>
                <a:cubicBezTo>
                  <a:pt x="928" y="730"/>
                  <a:pt x="928" y="730"/>
                  <a:pt x="928" y="730"/>
                </a:cubicBezTo>
                <a:cubicBezTo>
                  <a:pt x="839" y="819"/>
                  <a:pt x="839" y="819"/>
                  <a:pt x="839" y="819"/>
                </a:cubicBezTo>
                <a:close/>
                <a:moveTo>
                  <a:pt x="611" y="1046"/>
                </a:moveTo>
                <a:cubicBezTo>
                  <a:pt x="1477" y="1913"/>
                  <a:pt x="1477" y="1913"/>
                  <a:pt x="1477" y="1913"/>
                </a:cubicBezTo>
                <a:cubicBezTo>
                  <a:pt x="1655" y="1735"/>
                  <a:pt x="1655" y="1735"/>
                  <a:pt x="1655" y="1735"/>
                </a:cubicBezTo>
                <a:cubicBezTo>
                  <a:pt x="789" y="869"/>
                  <a:pt x="789" y="869"/>
                  <a:pt x="789" y="869"/>
                </a:cubicBezTo>
                <a:cubicBezTo>
                  <a:pt x="611" y="1046"/>
                  <a:pt x="611" y="1046"/>
                  <a:pt x="611" y="1046"/>
                </a:cubicBezTo>
                <a:close/>
                <a:moveTo>
                  <a:pt x="398" y="1259"/>
                </a:moveTo>
                <a:cubicBezTo>
                  <a:pt x="1113" y="1974"/>
                  <a:pt x="1113" y="1974"/>
                  <a:pt x="1113" y="1974"/>
                </a:cubicBezTo>
                <a:cubicBezTo>
                  <a:pt x="1276" y="1811"/>
                  <a:pt x="1276" y="1811"/>
                  <a:pt x="1276" y="1811"/>
                </a:cubicBezTo>
                <a:cubicBezTo>
                  <a:pt x="561" y="1097"/>
                  <a:pt x="561" y="1097"/>
                  <a:pt x="561" y="1097"/>
                </a:cubicBezTo>
                <a:cubicBezTo>
                  <a:pt x="398" y="1259"/>
                  <a:pt x="398" y="1259"/>
                  <a:pt x="398" y="1259"/>
                </a:cubicBezTo>
                <a:close/>
                <a:moveTo>
                  <a:pt x="250" y="1408"/>
                </a:moveTo>
                <a:cubicBezTo>
                  <a:pt x="964" y="2123"/>
                  <a:pt x="964" y="2123"/>
                  <a:pt x="964" y="2123"/>
                </a:cubicBezTo>
                <a:cubicBezTo>
                  <a:pt x="1053" y="2034"/>
                  <a:pt x="1053" y="2034"/>
                  <a:pt x="1053" y="2034"/>
                </a:cubicBezTo>
                <a:cubicBezTo>
                  <a:pt x="338" y="1319"/>
                  <a:pt x="338" y="1319"/>
                  <a:pt x="338" y="1319"/>
                </a:cubicBezTo>
                <a:lnTo>
                  <a:pt x="250" y="1408"/>
                </a:lnTo>
                <a:close/>
              </a:path>
            </a:pathLst>
          </a:custGeom>
          <a:solidFill>
            <a:srgbClr val="8EBBCC"/>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12" name="KSO_Shape"/>
          <p:cNvSpPr/>
          <p:nvPr/>
        </p:nvSpPr>
        <p:spPr bwMode="auto">
          <a:xfrm>
            <a:off x="9993401" y="1710434"/>
            <a:ext cx="447213" cy="589697"/>
          </a:xfrm>
          <a:custGeom>
            <a:avLst/>
            <a:gdLst>
              <a:gd name="T0" fmla="*/ 857723 w 2558"/>
              <a:gd name="T1" fmla="*/ 0 h 3374"/>
              <a:gd name="T2" fmla="*/ 107215 w 2558"/>
              <a:gd name="T3" fmla="*/ 0 h 3374"/>
              <a:gd name="T4" fmla="*/ 0 w 2558"/>
              <a:gd name="T5" fmla="*/ 106722 h 3374"/>
              <a:gd name="T6" fmla="*/ 0 w 2558"/>
              <a:gd name="T7" fmla="*/ 1693675 h 3374"/>
              <a:gd name="T8" fmla="*/ 107215 w 2558"/>
              <a:gd name="T9" fmla="*/ 1800397 h 3374"/>
              <a:gd name="T10" fmla="*/ 1257248 w 2558"/>
              <a:gd name="T11" fmla="*/ 1800397 h 3374"/>
              <a:gd name="T12" fmla="*/ 1364463 w 2558"/>
              <a:gd name="T13" fmla="*/ 1693675 h 3374"/>
              <a:gd name="T14" fmla="*/ 1364463 w 2558"/>
              <a:gd name="T15" fmla="*/ 491988 h 3374"/>
              <a:gd name="T16" fmla="*/ 857723 w 2558"/>
              <a:gd name="T17" fmla="*/ 0 h 3374"/>
              <a:gd name="T18" fmla="*/ 1047617 w 2558"/>
              <a:gd name="T19" fmla="*/ 1025597 h 3374"/>
              <a:gd name="T20" fmla="*/ 978274 w 2558"/>
              <a:gd name="T21" fmla="*/ 1094966 h 3374"/>
              <a:gd name="T22" fmla="*/ 764377 w 2558"/>
              <a:gd name="T23" fmla="*/ 1094966 h 3374"/>
              <a:gd name="T24" fmla="*/ 764377 w 2558"/>
              <a:gd name="T25" fmla="*/ 1308943 h 3374"/>
              <a:gd name="T26" fmla="*/ 695033 w 2558"/>
              <a:gd name="T27" fmla="*/ 1378312 h 3374"/>
              <a:gd name="T28" fmla="*/ 669430 w 2558"/>
              <a:gd name="T29" fmla="*/ 1378312 h 3374"/>
              <a:gd name="T30" fmla="*/ 600086 w 2558"/>
              <a:gd name="T31" fmla="*/ 1308943 h 3374"/>
              <a:gd name="T32" fmla="*/ 600086 w 2558"/>
              <a:gd name="T33" fmla="*/ 1094966 h 3374"/>
              <a:gd name="T34" fmla="*/ 386189 w 2558"/>
              <a:gd name="T35" fmla="*/ 1094966 h 3374"/>
              <a:gd name="T36" fmla="*/ 316312 w 2558"/>
              <a:gd name="T37" fmla="*/ 1025597 h 3374"/>
              <a:gd name="T38" fmla="*/ 316312 w 2558"/>
              <a:gd name="T39" fmla="*/ 999983 h 3374"/>
              <a:gd name="T40" fmla="*/ 386189 w 2558"/>
              <a:gd name="T41" fmla="*/ 930081 h 3374"/>
              <a:gd name="T42" fmla="*/ 600086 w 2558"/>
              <a:gd name="T43" fmla="*/ 930081 h 3374"/>
              <a:gd name="T44" fmla="*/ 600086 w 2558"/>
              <a:gd name="T45" fmla="*/ 716103 h 3374"/>
              <a:gd name="T46" fmla="*/ 669430 w 2558"/>
              <a:gd name="T47" fmla="*/ 646734 h 3374"/>
              <a:gd name="T48" fmla="*/ 695033 w 2558"/>
              <a:gd name="T49" fmla="*/ 646734 h 3374"/>
              <a:gd name="T50" fmla="*/ 764377 w 2558"/>
              <a:gd name="T51" fmla="*/ 716103 h 3374"/>
              <a:gd name="T52" fmla="*/ 764377 w 2558"/>
              <a:gd name="T53" fmla="*/ 930081 h 3374"/>
              <a:gd name="T54" fmla="*/ 978274 w 2558"/>
              <a:gd name="T55" fmla="*/ 930081 h 3374"/>
              <a:gd name="T56" fmla="*/ 1047617 w 2558"/>
              <a:gd name="T57" fmla="*/ 999983 h 3374"/>
              <a:gd name="T58" fmla="*/ 1047617 w 2558"/>
              <a:gd name="T59" fmla="*/ 1025597 h 3374"/>
              <a:gd name="T60" fmla="*/ 1307922 w 2558"/>
              <a:gd name="T61" fmla="*/ 562424 h 3374"/>
              <a:gd name="T62" fmla="*/ 929734 w 2558"/>
              <a:gd name="T63" fmla="*/ 562424 h 3374"/>
              <a:gd name="T64" fmla="*/ 787847 w 2558"/>
              <a:gd name="T65" fmla="*/ 420484 h 3374"/>
              <a:gd name="T66" fmla="*/ 787847 w 2558"/>
              <a:gd name="T67" fmla="*/ 56029 h 3374"/>
              <a:gd name="T68" fmla="*/ 857723 w 2558"/>
              <a:gd name="T69" fmla="*/ 56029 h 3374"/>
              <a:gd name="T70" fmla="*/ 857723 w 2558"/>
              <a:gd name="T71" fmla="*/ 420484 h 3374"/>
              <a:gd name="T72" fmla="*/ 929734 w 2558"/>
              <a:gd name="T73" fmla="*/ 491988 h 3374"/>
              <a:gd name="T74" fmla="*/ 1307922 w 2558"/>
              <a:gd name="T75" fmla="*/ 491988 h 3374"/>
              <a:gd name="T76" fmla="*/ 1307922 w 2558"/>
              <a:gd name="T77" fmla="*/ 562424 h 337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558" h="3374">
                <a:moveTo>
                  <a:pt x="1608" y="0"/>
                </a:moveTo>
                <a:cubicBezTo>
                  <a:pt x="201" y="0"/>
                  <a:pt x="201" y="0"/>
                  <a:pt x="201" y="0"/>
                </a:cubicBezTo>
                <a:cubicBezTo>
                  <a:pt x="90" y="0"/>
                  <a:pt x="0" y="89"/>
                  <a:pt x="0" y="200"/>
                </a:cubicBezTo>
                <a:cubicBezTo>
                  <a:pt x="0" y="3174"/>
                  <a:pt x="0" y="3174"/>
                  <a:pt x="0" y="3174"/>
                </a:cubicBezTo>
                <a:cubicBezTo>
                  <a:pt x="0" y="3284"/>
                  <a:pt x="90" y="3374"/>
                  <a:pt x="201" y="3374"/>
                </a:cubicBezTo>
                <a:cubicBezTo>
                  <a:pt x="2357" y="3374"/>
                  <a:pt x="2357" y="3374"/>
                  <a:pt x="2357" y="3374"/>
                </a:cubicBezTo>
                <a:cubicBezTo>
                  <a:pt x="2468" y="3374"/>
                  <a:pt x="2558" y="3284"/>
                  <a:pt x="2558" y="3174"/>
                </a:cubicBezTo>
                <a:cubicBezTo>
                  <a:pt x="2558" y="922"/>
                  <a:pt x="2558" y="922"/>
                  <a:pt x="2558" y="922"/>
                </a:cubicBezTo>
                <a:lnTo>
                  <a:pt x="1608" y="0"/>
                </a:lnTo>
                <a:close/>
                <a:moveTo>
                  <a:pt x="1964" y="1922"/>
                </a:moveTo>
                <a:cubicBezTo>
                  <a:pt x="1964" y="1994"/>
                  <a:pt x="1906" y="2052"/>
                  <a:pt x="1834" y="2052"/>
                </a:cubicBezTo>
                <a:cubicBezTo>
                  <a:pt x="1433" y="2052"/>
                  <a:pt x="1433" y="2052"/>
                  <a:pt x="1433" y="2052"/>
                </a:cubicBezTo>
                <a:cubicBezTo>
                  <a:pt x="1433" y="2453"/>
                  <a:pt x="1433" y="2453"/>
                  <a:pt x="1433" y="2453"/>
                </a:cubicBezTo>
                <a:cubicBezTo>
                  <a:pt x="1433" y="2525"/>
                  <a:pt x="1375" y="2583"/>
                  <a:pt x="1303" y="2583"/>
                </a:cubicBezTo>
                <a:cubicBezTo>
                  <a:pt x="1255" y="2583"/>
                  <a:pt x="1255" y="2583"/>
                  <a:pt x="1255" y="2583"/>
                </a:cubicBezTo>
                <a:cubicBezTo>
                  <a:pt x="1183" y="2583"/>
                  <a:pt x="1125" y="2525"/>
                  <a:pt x="1125" y="2453"/>
                </a:cubicBezTo>
                <a:cubicBezTo>
                  <a:pt x="1125" y="2052"/>
                  <a:pt x="1125" y="2052"/>
                  <a:pt x="1125" y="2052"/>
                </a:cubicBezTo>
                <a:cubicBezTo>
                  <a:pt x="724" y="2052"/>
                  <a:pt x="724" y="2052"/>
                  <a:pt x="724" y="2052"/>
                </a:cubicBezTo>
                <a:cubicBezTo>
                  <a:pt x="652" y="2052"/>
                  <a:pt x="593" y="1994"/>
                  <a:pt x="593" y="1922"/>
                </a:cubicBezTo>
                <a:cubicBezTo>
                  <a:pt x="593" y="1874"/>
                  <a:pt x="593" y="1874"/>
                  <a:pt x="593" y="1874"/>
                </a:cubicBezTo>
                <a:cubicBezTo>
                  <a:pt x="593" y="1802"/>
                  <a:pt x="652" y="1743"/>
                  <a:pt x="724" y="1743"/>
                </a:cubicBezTo>
                <a:cubicBezTo>
                  <a:pt x="1125" y="1743"/>
                  <a:pt x="1125" y="1743"/>
                  <a:pt x="1125" y="1743"/>
                </a:cubicBezTo>
                <a:cubicBezTo>
                  <a:pt x="1125" y="1342"/>
                  <a:pt x="1125" y="1342"/>
                  <a:pt x="1125" y="1342"/>
                </a:cubicBezTo>
                <a:cubicBezTo>
                  <a:pt x="1125" y="1271"/>
                  <a:pt x="1183" y="1212"/>
                  <a:pt x="1255" y="1212"/>
                </a:cubicBezTo>
                <a:cubicBezTo>
                  <a:pt x="1303" y="1212"/>
                  <a:pt x="1303" y="1212"/>
                  <a:pt x="1303" y="1212"/>
                </a:cubicBezTo>
                <a:cubicBezTo>
                  <a:pt x="1375" y="1212"/>
                  <a:pt x="1433" y="1271"/>
                  <a:pt x="1433" y="1342"/>
                </a:cubicBezTo>
                <a:cubicBezTo>
                  <a:pt x="1433" y="1743"/>
                  <a:pt x="1433" y="1743"/>
                  <a:pt x="1433" y="1743"/>
                </a:cubicBezTo>
                <a:cubicBezTo>
                  <a:pt x="1834" y="1743"/>
                  <a:pt x="1834" y="1743"/>
                  <a:pt x="1834" y="1743"/>
                </a:cubicBezTo>
                <a:cubicBezTo>
                  <a:pt x="1906" y="1743"/>
                  <a:pt x="1964" y="1802"/>
                  <a:pt x="1964" y="1874"/>
                </a:cubicBezTo>
                <a:lnTo>
                  <a:pt x="1964" y="1922"/>
                </a:lnTo>
                <a:close/>
                <a:moveTo>
                  <a:pt x="2452" y="1054"/>
                </a:moveTo>
                <a:cubicBezTo>
                  <a:pt x="1743" y="1054"/>
                  <a:pt x="1743" y="1054"/>
                  <a:pt x="1743" y="1054"/>
                </a:cubicBezTo>
                <a:cubicBezTo>
                  <a:pt x="1596" y="1054"/>
                  <a:pt x="1477" y="935"/>
                  <a:pt x="1477" y="788"/>
                </a:cubicBezTo>
                <a:cubicBezTo>
                  <a:pt x="1477" y="105"/>
                  <a:pt x="1477" y="105"/>
                  <a:pt x="1477" y="105"/>
                </a:cubicBezTo>
                <a:cubicBezTo>
                  <a:pt x="1608" y="105"/>
                  <a:pt x="1608" y="105"/>
                  <a:pt x="1608" y="105"/>
                </a:cubicBezTo>
                <a:cubicBezTo>
                  <a:pt x="1608" y="788"/>
                  <a:pt x="1608" y="788"/>
                  <a:pt x="1608" y="788"/>
                </a:cubicBezTo>
                <a:cubicBezTo>
                  <a:pt x="1608" y="862"/>
                  <a:pt x="1669" y="922"/>
                  <a:pt x="1743" y="922"/>
                </a:cubicBezTo>
                <a:cubicBezTo>
                  <a:pt x="2452" y="922"/>
                  <a:pt x="2452" y="922"/>
                  <a:pt x="2452" y="922"/>
                </a:cubicBezTo>
                <a:lnTo>
                  <a:pt x="2452" y="1054"/>
                </a:lnTo>
                <a:close/>
              </a:path>
            </a:pathLst>
          </a:custGeom>
          <a:solidFill>
            <a:srgbClr val="8EBBCC"/>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13" name="KSO_Shape"/>
          <p:cNvSpPr/>
          <p:nvPr/>
        </p:nvSpPr>
        <p:spPr bwMode="auto">
          <a:xfrm>
            <a:off x="1678263" y="4592307"/>
            <a:ext cx="579271" cy="538405"/>
          </a:xfrm>
          <a:custGeom>
            <a:avLst/>
            <a:gdLst>
              <a:gd name="T0" fmla="*/ 1678361 w 3644"/>
              <a:gd name="T1" fmla="*/ 0 h 3384"/>
              <a:gd name="T2" fmla="*/ 122036 w 3644"/>
              <a:gd name="T3" fmla="*/ 0 h 3384"/>
              <a:gd name="T4" fmla="*/ 0 w 3644"/>
              <a:gd name="T5" fmla="*/ 122102 h 3384"/>
              <a:gd name="T6" fmla="*/ 0 w 3644"/>
              <a:gd name="T7" fmla="*/ 1180975 h 3384"/>
              <a:gd name="T8" fmla="*/ 122036 w 3644"/>
              <a:gd name="T9" fmla="*/ 1303077 h 3384"/>
              <a:gd name="T10" fmla="*/ 1012847 w 3644"/>
              <a:gd name="T11" fmla="*/ 1303077 h 3384"/>
              <a:gd name="T12" fmla="*/ 1269764 w 3644"/>
              <a:gd name="T13" fmla="*/ 1672842 h 3384"/>
              <a:gd name="T14" fmla="*/ 1253954 w 3644"/>
              <a:gd name="T15" fmla="*/ 1303077 h 3384"/>
              <a:gd name="T16" fmla="*/ 1678361 w 3644"/>
              <a:gd name="T17" fmla="*/ 1303077 h 3384"/>
              <a:gd name="T18" fmla="*/ 1800397 w 3644"/>
              <a:gd name="T19" fmla="*/ 1180975 h 3384"/>
              <a:gd name="T20" fmla="*/ 1800397 w 3644"/>
              <a:gd name="T21" fmla="*/ 122102 h 3384"/>
              <a:gd name="T22" fmla="*/ 1678361 w 3644"/>
              <a:gd name="T23" fmla="*/ 0 h 3384"/>
              <a:gd name="T24" fmla="*/ 1069171 w 3644"/>
              <a:gd name="T25" fmla="*/ 932817 h 3384"/>
              <a:gd name="T26" fmla="*/ 369566 w 3644"/>
              <a:gd name="T27" fmla="*/ 932817 h 3384"/>
              <a:gd name="T28" fmla="*/ 313241 w 3644"/>
              <a:gd name="T29" fmla="*/ 876957 h 3384"/>
              <a:gd name="T30" fmla="*/ 369566 w 3644"/>
              <a:gd name="T31" fmla="*/ 820602 h 3384"/>
              <a:gd name="T32" fmla="*/ 1069171 w 3644"/>
              <a:gd name="T33" fmla="*/ 820602 h 3384"/>
              <a:gd name="T34" fmla="*/ 1125495 w 3644"/>
              <a:gd name="T35" fmla="*/ 876957 h 3384"/>
              <a:gd name="T36" fmla="*/ 1069171 w 3644"/>
              <a:gd name="T37" fmla="*/ 932817 h 3384"/>
              <a:gd name="T38" fmla="*/ 1430831 w 3644"/>
              <a:gd name="T39" fmla="*/ 691580 h 3384"/>
              <a:gd name="T40" fmla="*/ 369566 w 3644"/>
              <a:gd name="T41" fmla="*/ 691580 h 3384"/>
              <a:gd name="T42" fmla="*/ 313241 w 3644"/>
              <a:gd name="T43" fmla="*/ 635225 h 3384"/>
              <a:gd name="T44" fmla="*/ 369566 w 3644"/>
              <a:gd name="T45" fmla="*/ 579365 h 3384"/>
              <a:gd name="T46" fmla="*/ 1430831 w 3644"/>
              <a:gd name="T47" fmla="*/ 579365 h 3384"/>
              <a:gd name="T48" fmla="*/ 1487156 w 3644"/>
              <a:gd name="T49" fmla="*/ 635225 h 3384"/>
              <a:gd name="T50" fmla="*/ 1430831 w 3644"/>
              <a:gd name="T51" fmla="*/ 691580 h 3384"/>
              <a:gd name="T52" fmla="*/ 1430831 w 3644"/>
              <a:gd name="T53" fmla="*/ 450343 h 3384"/>
              <a:gd name="T54" fmla="*/ 369566 w 3644"/>
              <a:gd name="T55" fmla="*/ 450343 h 3384"/>
              <a:gd name="T56" fmla="*/ 313241 w 3644"/>
              <a:gd name="T57" fmla="*/ 393988 h 3384"/>
              <a:gd name="T58" fmla="*/ 369566 w 3644"/>
              <a:gd name="T59" fmla="*/ 337633 h 3384"/>
              <a:gd name="T60" fmla="*/ 1430831 w 3644"/>
              <a:gd name="T61" fmla="*/ 337633 h 3384"/>
              <a:gd name="T62" fmla="*/ 1487156 w 3644"/>
              <a:gd name="T63" fmla="*/ 393988 h 3384"/>
              <a:gd name="T64" fmla="*/ 1430831 w 3644"/>
              <a:gd name="T65" fmla="*/ 450343 h 33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44" h="3384">
                <a:moveTo>
                  <a:pt x="3397" y="0"/>
                </a:moveTo>
                <a:cubicBezTo>
                  <a:pt x="247" y="0"/>
                  <a:pt x="247" y="0"/>
                  <a:pt x="247" y="0"/>
                </a:cubicBezTo>
                <a:cubicBezTo>
                  <a:pt x="110" y="0"/>
                  <a:pt x="0" y="111"/>
                  <a:pt x="0" y="247"/>
                </a:cubicBezTo>
                <a:cubicBezTo>
                  <a:pt x="0" y="2389"/>
                  <a:pt x="0" y="2389"/>
                  <a:pt x="0" y="2389"/>
                </a:cubicBezTo>
                <a:cubicBezTo>
                  <a:pt x="0" y="2525"/>
                  <a:pt x="110" y="2636"/>
                  <a:pt x="247" y="2636"/>
                </a:cubicBezTo>
                <a:cubicBezTo>
                  <a:pt x="2050" y="2636"/>
                  <a:pt x="2050" y="2636"/>
                  <a:pt x="2050" y="2636"/>
                </a:cubicBezTo>
                <a:cubicBezTo>
                  <a:pt x="2570" y="3384"/>
                  <a:pt x="2570" y="3384"/>
                  <a:pt x="2570" y="3384"/>
                </a:cubicBezTo>
                <a:cubicBezTo>
                  <a:pt x="2538" y="2636"/>
                  <a:pt x="2538" y="2636"/>
                  <a:pt x="2538" y="2636"/>
                </a:cubicBezTo>
                <a:cubicBezTo>
                  <a:pt x="3397" y="2636"/>
                  <a:pt x="3397" y="2636"/>
                  <a:pt x="3397" y="2636"/>
                </a:cubicBezTo>
                <a:cubicBezTo>
                  <a:pt x="3534" y="2636"/>
                  <a:pt x="3644" y="2525"/>
                  <a:pt x="3644" y="2389"/>
                </a:cubicBezTo>
                <a:cubicBezTo>
                  <a:pt x="3644" y="247"/>
                  <a:pt x="3644" y="247"/>
                  <a:pt x="3644" y="247"/>
                </a:cubicBezTo>
                <a:cubicBezTo>
                  <a:pt x="3644" y="111"/>
                  <a:pt x="3534" y="0"/>
                  <a:pt x="3397" y="0"/>
                </a:cubicBezTo>
                <a:close/>
                <a:moveTo>
                  <a:pt x="2164" y="1887"/>
                </a:moveTo>
                <a:cubicBezTo>
                  <a:pt x="748" y="1887"/>
                  <a:pt x="748" y="1887"/>
                  <a:pt x="748" y="1887"/>
                </a:cubicBezTo>
                <a:cubicBezTo>
                  <a:pt x="685" y="1887"/>
                  <a:pt x="634" y="1837"/>
                  <a:pt x="634" y="1774"/>
                </a:cubicBezTo>
                <a:cubicBezTo>
                  <a:pt x="634" y="1711"/>
                  <a:pt x="685" y="1660"/>
                  <a:pt x="748" y="1660"/>
                </a:cubicBezTo>
                <a:cubicBezTo>
                  <a:pt x="2164" y="1660"/>
                  <a:pt x="2164" y="1660"/>
                  <a:pt x="2164" y="1660"/>
                </a:cubicBezTo>
                <a:cubicBezTo>
                  <a:pt x="2227" y="1660"/>
                  <a:pt x="2278" y="1711"/>
                  <a:pt x="2278" y="1774"/>
                </a:cubicBezTo>
                <a:cubicBezTo>
                  <a:pt x="2278" y="1837"/>
                  <a:pt x="2227" y="1887"/>
                  <a:pt x="2164" y="1887"/>
                </a:cubicBezTo>
                <a:close/>
                <a:moveTo>
                  <a:pt x="2896" y="1399"/>
                </a:moveTo>
                <a:cubicBezTo>
                  <a:pt x="748" y="1399"/>
                  <a:pt x="748" y="1399"/>
                  <a:pt x="748" y="1399"/>
                </a:cubicBezTo>
                <a:cubicBezTo>
                  <a:pt x="685" y="1399"/>
                  <a:pt x="634" y="1348"/>
                  <a:pt x="634" y="1285"/>
                </a:cubicBezTo>
                <a:cubicBezTo>
                  <a:pt x="634" y="1223"/>
                  <a:pt x="685" y="1172"/>
                  <a:pt x="748" y="1172"/>
                </a:cubicBezTo>
                <a:cubicBezTo>
                  <a:pt x="2896" y="1172"/>
                  <a:pt x="2896" y="1172"/>
                  <a:pt x="2896" y="1172"/>
                </a:cubicBezTo>
                <a:cubicBezTo>
                  <a:pt x="2959" y="1172"/>
                  <a:pt x="3010" y="1223"/>
                  <a:pt x="3010" y="1285"/>
                </a:cubicBezTo>
                <a:cubicBezTo>
                  <a:pt x="3010" y="1348"/>
                  <a:pt x="2959" y="1399"/>
                  <a:pt x="2896" y="1399"/>
                </a:cubicBezTo>
                <a:close/>
                <a:moveTo>
                  <a:pt x="2896" y="911"/>
                </a:moveTo>
                <a:cubicBezTo>
                  <a:pt x="748" y="911"/>
                  <a:pt x="748" y="911"/>
                  <a:pt x="748" y="911"/>
                </a:cubicBezTo>
                <a:cubicBezTo>
                  <a:pt x="685" y="911"/>
                  <a:pt x="634" y="860"/>
                  <a:pt x="634" y="797"/>
                </a:cubicBezTo>
                <a:cubicBezTo>
                  <a:pt x="634" y="734"/>
                  <a:pt x="685" y="683"/>
                  <a:pt x="748" y="683"/>
                </a:cubicBezTo>
                <a:cubicBezTo>
                  <a:pt x="2896" y="683"/>
                  <a:pt x="2896" y="683"/>
                  <a:pt x="2896" y="683"/>
                </a:cubicBezTo>
                <a:cubicBezTo>
                  <a:pt x="2959" y="683"/>
                  <a:pt x="3010" y="734"/>
                  <a:pt x="3010" y="797"/>
                </a:cubicBezTo>
                <a:cubicBezTo>
                  <a:pt x="3010" y="860"/>
                  <a:pt x="2959" y="911"/>
                  <a:pt x="2896" y="911"/>
                </a:cubicBezTo>
                <a:close/>
              </a:path>
            </a:pathLst>
          </a:custGeom>
          <a:solidFill>
            <a:srgbClr val="C99FAB"/>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14" name="KSO_Shape"/>
          <p:cNvSpPr/>
          <p:nvPr/>
        </p:nvSpPr>
        <p:spPr bwMode="auto">
          <a:xfrm>
            <a:off x="2596806" y="4766781"/>
            <a:ext cx="614543" cy="233028"/>
          </a:xfrm>
          <a:custGeom>
            <a:avLst/>
            <a:gdLst>
              <a:gd name="T0" fmla="*/ 0 w 9426"/>
              <a:gd name="T1" fmla="*/ 349918 h 3570"/>
              <a:gd name="T2" fmla="*/ 107153 w 9426"/>
              <a:gd name="T3" fmla="*/ 349918 h 3570"/>
              <a:gd name="T4" fmla="*/ 241237 w 9426"/>
              <a:gd name="T5" fmla="*/ 168274 h 3570"/>
              <a:gd name="T6" fmla="*/ 430330 w 9426"/>
              <a:gd name="T7" fmla="*/ 558303 h 3570"/>
              <a:gd name="T8" fmla="*/ 700982 w 9426"/>
              <a:gd name="T9" fmla="*/ 11842 h 3570"/>
              <a:gd name="T10" fmla="*/ 965140 w 9426"/>
              <a:gd name="T11" fmla="*/ 568235 h 3570"/>
              <a:gd name="T12" fmla="*/ 1232353 w 9426"/>
              <a:gd name="T13" fmla="*/ 0 h 3570"/>
              <a:gd name="T14" fmla="*/ 1497848 w 9426"/>
              <a:gd name="T15" fmla="*/ 573392 h 3570"/>
              <a:gd name="T16" fmla="*/ 1594113 w 9426"/>
              <a:gd name="T17" fmla="*/ 359086 h 3570"/>
              <a:gd name="T18" fmla="*/ 1800397 w 9426"/>
              <a:gd name="T19" fmla="*/ 359086 h 3570"/>
              <a:gd name="T20" fmla="*/ 1800397 w 9426"/>
              <a:gd name="T21" fmla="*/ 411421 h 3570"/>
              <a:gd name="T22" fmla="*/ 1624292 w 9426"/>
              <a:gd name="T23" fmla="*/ 411421 h 3570"/>
              <a:gd name="T24" fmla="*/ 1494792 w 9426"/>
              <a:gd name="T25" fmla="*/ 679590 h 3570"/>
              <a:gd name="T26" fmla="*/ 1232353 w 9426"/>
              <a:gd name="T27" fmla="*/ 113456 h 3570"/>
              <a:gd name="T28" fmla="*/ 965140 w 9426"/>
              <a:gd name="T29" fmla="*/ 681882 h 3570"/>
              <a:gd name="T30" fmla="*/ 700982 w 9426"/>
              <a:gd name="T31" fmla="*/ 121096 h 3570"/>
              <a:gd name="T32" fmla="*/ 430330 w 9426"/>
              <a:gd name="T33" fmla="*/ 668321 h 3570"/>
              <a:gd name="T34" fmla="*/ 231687 w 9426"/>
              <a:gd name="T35" fmla="*/ 259956 h 3570"/>
              <a:gd name="T36" fmla="*/ 131028 w 9426"/>
              <a:gd name="T37" fmla="*/ 399770 h 3570"/>
              <a:gd name="T38" fmla="*/ 0 w 9426"/>
              <a:gd name="T39" fmla="*/ 399770 h 3570"/>
              <a:gd name="T40" fmla="*/ 0 w 9426"/>
              <a:gd name="T41" fmla="*/ 349918 h 3570"/>
              <a:gd name="T42" fmla="*/ 0 w 9426"/>
              <a:gd name="T43" fmla="*/ 349918 h 35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426" h="3570">
                <a:moveTo>
                  <a:pt x="0" y="1832"/>
                </a:moveTo>
                <a:lnTo>
                  <a:pt x="561" y="1832"/>
                </a:lnTo>
                <a:lnTo>
                  <a:pt x="1263" y="881"/>
                </a:lnTo>
                <a:lnTo>
                  <a:pt x="2253" y="2923"/>
                </a:lnTo>
                <a:lnTo>
                  <a:pt x="3670" y="62"/>
                </a:lnTo>
                <a:lnTo>
                  <a:pt x="5053" y="2975"/>
                </a:lnTo>
                <a:lnTo>
                  <a:pt x="6452" y="0"/>
                </a:lnTo>
                <a:lnTo>
                  <a:pt x="7842" y="3002"/>
                </a:lnTo>
                <a:lnTo>
                  <a:pt x="8346" y="1880"/>
                </a:lnTo>
                <a:lnTo>
                  <a:pt x="9426" y="1880"/>
                </a:lnTo>
                <a:lnTo>
                  <a:pt x="9426" y="2154"/>
                </a:lnTo>
                <a:lnTo>
                  <a:pt x="8504" y="2154"/>
                </a:lnTo>
                <a:lnTo>
                  <a:pt x="7826" y="3558"/>
                </a:lnTo>
                <a:lnTo>
                  <a:pt x="6452" y="594"/>
                </a:lnTo>
                <a:lnTo>
                  <a:pt x="5053" y="3570"/>
                </a:lnTo>
                <a:lnTo>
                  <a:pt x="3670" y="634"/>
                </a:lnTo>
                <a:lnTo>
                  <a:pt x="2253" y="3499"/>
                </a:lnTo>
                <a:lnTo>
                  <a:pt x="1213" y="1361"/>
                </a:lnTo>
                <a:lnTo>
                  <a:pt x="686" y="2093"/>
                </a:lnTo>
                <a:lnTo>
                  <a:pt x="0" y="2093"/>
                </a:lnTo>
                <a:lnTo>
                  <a:pt x="0" y="1832"/>
                </a:lnTo>
                <a:close/>
              </a:path>
            </a:pathLst>
          </a:custGeom>
          <a:solidFill>
            <a:srgbClr val="C99FAB"/>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15" name="KSO_Shape"/>
          <p:cNvSpPr/>
          <p:nvPr/>
        </p:nvSpPr>
        <p:spPr bwMode="auto">
          <a:xfrm>
            <a:off x="3783509" y="4590436"/>
            <a:ext cx="467545" cy="497370"/>
          </a:xfrm>
          <a:custGeom>
            <a:avLst/>
            <a:gdLst>
              <a:gd name="T0" fmla="*/ 180390 w 2608"/>
              <a:gd name="T1" fmla="*/ 1044555 h 2775"/>
              <a:gd name="T2" fmla="*/ 1440528 w 2608"/>
              <a:gd name="T3" fmla="*/ 864191 h 2775"/>
              <a:gd name="T4" fmla="*/ 1620918 w 2608"/>
              <a:gd name="T5" fmla="*/ 504111 h 2775"/>
              <a:gd name="T6" fmla="*/ 1620918 w 2608"/>
              <a:gd name="T7" fmla="*/ 324396 h 2775"/>
              <a:gd name="T8" fmla="*/ 180390 w 2608"/>
              <a:gd name="T9" fmla="*/ 72016 h 2775"/>
              <a:gd name="T10" fmla="*/ 1692296 w 2608"/>
              <a:gd name="T11" fmla="*/ 936206 h 2775"/>
              <a:gd name="T12" fmla="*/ 1080396 w 2608"/>
              <a:gd name="T13" fmla="*/ 324396 h 2775"/>
              <a:gd name="T14" fmla="*/ 1080396 w 2608"/>
              <a:gd name="T15" fmla="*/ 504111 h 2775"/>
              <a:gd name="T16" fmla="*/ 900654 w 2608"/>
              <a:gd name="T17" fmla="*/ 324396 h 2775"/>
              <a:gd name="T18" fmla="*/ 360132 w 2608"/>
              <a:gd name="T19" fmla="*/ 504111 h 2775"/>
              <a:gd name="T20" fmla="*/ 540522 w 2608"/>
              <a:gd name="T21" fmla="*/ 504111 h 2775"/>
              <a:gd name="T22" fmla="*/ 360132 w 2608"/>
              <a:gd name="T23" fmla="*/ 864191 h 2775"/>
              <a:gd name="T24" fmla="*/ 540522 w 2608"/>
              <a:gd name="T25" fmla="*/ 864191 h 2775"/>
              <a:gd name="T26" fmla="*/ 720264 w 2608"/>
              <a:gd name="T27" fmla="*/ 864191 h 2775"/>
              <a:gd name="T28" fmla="*/ 1260786 w 2608"/>
              <a:gd name="T29" fmla="*/ 684475 h 2775"/>
              <a:gd name="T30" fmla="*/ 1080396 w 2608"/>
              <a:gd name="T31" fmla="*/ 684475 h 2775"/>
              <a:gd name="T32" fmla="*/ 1440528 w 2608"/>
              <a:gd name="T33" fmla="*/ 504111 h 2775"/>
              <a:gd name="T34" fmla="*/ 1260786 w 2608"/>
              <a:gd name="T35" fmla="*/ 504111 h 2775"/>
              <a:gd name="T36" fmla="*/ 1080396 w 2608"/>
              <a:gd name="T37" fmla="*/ 504111 h 2775"/>
              <a:gd name="T38" fmla="*/ 540522 w 2608"/>
              <a:gd name="T39" fmla="*/ 684475 h 2775"/>
              <a:gd name="T40" fmla="*/ 720264 w 2608"/>
              <a:gd name="T41" fmla="*/ 684475 h 2775"/>
              <a:gd name="T42" fmla="*/ 144053 w 2608"/>
              <a:gd name="T43" fmla="*/ 1728381 h 2775"/>
              <a:gd name="T44" fmla="*/ 0 w 2608"/>
              <a:gd name="T45" fmla="*/ 72016 h 2775"/>
              <a:gd name="T46" fmla="*/ 144053 w 2608"/>
              <a:gd name="T47" fmla="*/ 1116571 h 2775"/>
              <a:gd name="T48" fmla="*/ 144053 w 2608"/>
              <a:gd name="T49" fmla="*/ 1116571 h 2775"/>
              <a:gd name="T50" fmla="*/ 1260786 w 2608"/>
              <a:gd name="T51" fmla="*/ 864191 h 2775"/>
              <a:gd name="T52" fmla="*/ 1080396 w 2608"/>
              <a:gd name="T53" fmla="*/ 1044555 h 2775"/>
              <a:gd name="T54" fmla="*/ 1080396 w 2608"/>
              <a:gd name="T55" fmla="*/ 864191 h 2775"/>
              <a:gd name="T56" fmla="*/ 540522 w 2608"/>
              <a:gd name="T57" fmla="*/ 1044555 h 2775"/>
              <a:gd name="T58" fmla="*/ 720264 w 2608"/>
              <a:gd name="T59" fmla="*/ 1044555 h 2775"/>
              <a:gd name="T60" fmla="*/ 360132 w 2608"/>
              <a:gd name="T61" fmla="*/ 864191 h 2775"/>
              <a:gd name="T62" fmla="*/ 180390 w 2608"/>
              <a:gd name="T63" fmla="*/ 684475 h 2775"/>
              <a:gd name="T64" fmla="*/ 360132 w 2608"/>
              <a:gd name="T65" fmla="*/ 684475 h 2775"/>
              <a:gd name="T66" fmla="*/ 180390 w 2608"/>
              <a:gd name="T67" fmla="*/ 144681 h 2775"/>
              <a:gd name="T68" fmla="*/ 360132 w 2608"/>
              <a:gd name="T69" fmla="*/ 324396 h 2775"/>
              <a:gd name="T70" fmla="*/ 540522 w 2608"/>
              <a:gd name="T71" fmla="*/ 144681 h 2775"/>
              <a:gd name="T72" fmla="*/ 720264 w 2608"/>
              <a:gd name="T73" fmla="*/ 324396 h 2775"/>
              <a:gd name="T74" fmla="*/ 900654 w 2608"/>
              <a:gd name="T75" fmla="*/ 144681 h 2775"/>
              <a:gd name="T76" fmla="*/ 1080396 w 2608"/>
              <a:gd name="T77" fmla="*/ 324396 h 2775"/>
              <a:gd name="T78" fmla="*/ 1260786 w 2608"/>
              <a:gd name="T79" fmla="*/ 144681 h 2775"/>
              <a:gd name="T80" fmla="*/ 1440528 w 2608"/>
              <a:gd name="T81" fmla="*/ 324396 h 2775"/>
              <a:gd name="T82" fmla="*/ 180390 w 2608"/>
              <a:gd name="T83" fmla="*/ 72016 h 2775"/>
              <a:gd name="T84" fmla="*/ 180390 w 2608"/>
              <a:gd name="T85" fmla="*/ 72016 h 27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608" h="2775">
                <a:moveTo>
                  <a:pt x="2331" y="1721"/>
                </a:moveTo>
                <a:cubicBezTo>
                  <a:pt x="2331" y="1721"/>
                  <a:pt x="793" y="1721"/>
                  <a:pt x="278" y="1721"/>
                </a:cubicBezTo>
                <a:cubicBezTo>
                  <a:pt x="278" y="1610"/>
                  <a:pt x="278" y="1610"/>
                  <a:pt x="278" y="1610"/>
                </a:cubicBezTo>
                <a:cubicBezTo>
                  <a:pt x="2220" y="1610"/>
                  <a:pt x="2220" y="1610"/>
                  <a:pt x="2220" y="1610"/>
                </a:cubicBezTo>
                <a:cubicBezTo>
                  <a:pt x="2373" y="1610"/>
                  <a:pt x="2498" y="1485"/>
                  <a:pt x="2498" y="1332"/>
                </a:cubicBezTo>
                <a:cubicBezTo>
                  <a:pt x="2220" y="1332"/>
                  <a:pt x="2220" y="1332"/>
                  <a:pt x="2220" y="1332"/>
                </a:cubicBezTo>
                <a:cubicBezTo>
                  <a:pt x="2220" y="1055"/>
                  <a:pt x="2220" y="1055"/>
                  <a:pt x="2220" y="1055"/>
                </a:cubicBezTo>
                <a:cubicBezTo>
                  <a:pt x="2498" y="1055"/>
                  <a:pt x="2498" y="1055"/>
                  <a:pt x="2498" y="1055"/>
                </a:cubicBezTo>
                <a:cubicBezTo>
                  <a:pt x="2498" y="777"/>
                  <a:pt x="2498" y="777"/>
                  <a:pt x="2498" y="777"/>
                </a:cubicBezTo>
                <a:cubicBezTo>
                  <a:pt x="2220" y="777"/>
                  <a:pt x="2220" y="777"/>
                  <a:pt x="2220" y="777"/>
                </a:cubicBezTo>
                <a:cubicBezTo>
                  <a:pt x="2220" y="500"/>
                  <a:pt x="2220" y="500"/>
                  <a:pt x="2220" y="500"/>
                </a:cubicBezTo>
                <a:cubicBezTo>
                  <a:pt x="2498" y="500"/>
                  <a:pt x="2498" y="500"/>
                  <a:pt x="2498" y="500"/>
                </a:cubicBezTo>
                <a:cubicBezTo>
                  <a:pt x="2498" y="347"/>
                  <a:pt x="2373" y="223"/>
                  <a:pt x="2220" y="223"/>
                </a:cubicBezTo>
                <a:cubicBezTo>
                  <a:pt x="278" y="223"/>
                  <a:pt x="278" y="223"/>
                  <a:pt x="278" y="223"/>
                </a:cubicBezTo>
                <a:cubicBezTo>
                  <a:pt x="278" y="111"/>
                  <a:pt x="278" y="111"/>
                  <a:pt x="278" y="111"/>
                </a:cubicBezTo>
                <a:cubicBezTo>
                  <a:pt x="796" y="111"/>
                  <a:pt x="2331" y="111"/>
                  <a:pt x="2331" y="111"/>
                </a:cubicBezTo>
                <a:cubicBezTo>
                  <a:pt x="2484" y="111"/>
                  <a:pt x="2608" y="236"/>
                  <a:pt x="2608" y="389"/>
                </a:cubicBezTo>
                <a:cubicBezTo>
                  <a:pt x="2608" y="1443"/>
                  <a:pt x="2608" y="1443"/>
                  <a:pt x="2608" y="1443"/>
                </a:cubicBezTo>
                <a:cubicBezTo>
                  <a:pt x="2608" y="1596"/>
                  <a:pt x="2484" y="1721"/>
                  <a:pt x="2331" y="1721"/>
                </a:cubicBezTo>
                <a:close/>
                <a:moveTo>
                  <a:pt x="1665" y="777"/>
                </a:moveTo>
                <a:cubicBezTo>
                  <a:pt x="1665" y="500"/>
                  <a:pt x="1665" y="500"/>
                  <a:pt x="1665" y="500"/>
                </a:cubicBezTo>
                <a:cubicBezTo>
                  <a:pt x="1943" y="500"/>
                  <a:pt x="1943" y="500"/>
                  <a:pt x="1943" y="500"/>
                </a:cubicBezTo>
                <a:cubicBezTo>
                  <a:pt x="1943" y="777"/>
                  <a:pt x="1943" y="777"/>
                  <a:pt x="1943" y="777"/>
                </a:cubicBezTo>
                <a:lnTo>
                  <a:pt x="1665" y="777"/>
                </a:lnTo>
                <a:close/>
                <a:moveTo>
                  <a:pt x="1110" y="777"/>
                </a:moveTo>
                <a:cubicBezTo>
                  <a:pt x="1110" y="500"/>
                  <a:pt x="1110" y="500"/>
                  <a:pt x="1110" y="500"/>
                </a:cubicBezTo>
                <a:cubicBezTo>
                  <a:pt x="1388" y="500"/>
                  <a:pt x="1388" y="500"/>
                  <a:pt x="1388" y="500"/>
                </a:cubicBezTo>
                <a:cubicBezTo>
                  <a:pt x="1388" y="777"/>
                  <a:pt x="1388" y="777"/>
                  <a:pt x="1388" y="777"/>
                </a:cubicBezTo>
                <a:lnTo>
                  <a:pt x="1110" y="777"/>
                </a:lnTo>
                <a:close/>
                <a:moveTo>
                  <a:pt x="555" y="777"/>
                </a:moveTo>
                <a:cubicBezTo>
                  <a:pt x="555" y="500"/>
                  <a:pt x="555" y="500"/>
                  <a:pt x="555" y="500"/>
                </a:cubicBezTo>
                <a:cubicBezTo>
                  <a:pt x="833" y="500"/>
                  <a:pt x="833" y="500"/>
                  <a:pt x="833" y="500"/>
                </a:cubicBezTo>
                <a:cubicBezTo>
                  <a:pt x="833" y="777"/>
                  <a:pt x="833" y="777"/>
                  <a:pt x="833" y="777"/>
                </a:cubicBezTo>
                <a:lnTo>
                  <a:pt x="555" y="777"/>
                </a:lnTo>
                <a:close/>
                <a:moveTo>
                  <a:pt x="833" y="1332"/>
                </a:moveTo>
                <a:cubicBezTo>
                  <a:pt x="555" y="1332"/>
                  <a:pt x="555" y="1332"/>
                  <a:pt x="555" y="1332"/>
                </a:cubicBezTo>
                <a:cubicBezTo>
                  <a:pt x="555" y="1055"/>
                  <a:pt x="555" y="1055"/>
                  <a:pt x="555" y="1055"/>
                </a:cubicBezTo>
                <a:cubicBezTo>
                  <a:pt x="833" y="1055"/>
                  <a:pt x="833" y="1055"/>
                  <a:pt x="833" y="1055"/>
                </a:cubicBezTo>
                <a:lnTo>
                  <a:pt x="833" y="1332"/>
                </a:lnTo>
                <a:close/>
                <a:moveTo>
                  <a:pt x="1388" y="1055"/>
                </a:moveTo>
                <a:cubicBezTo>
                  <a:pt x="1388" y="1332"/>
                  <a:pt x="1388" y="1332"/>
                  <a:pt x="1388" y="1332"/>
                </a:cubicBezTo>
                <a:cubicBezTo>
                  <a:pt x="1110" y="1332"/>
                  <a:pt x="1110" y="1332"/>
                  <a:pt x="1110" y="1332"/>
                </a:cubicBezTo>
                <a:cubicBezTo>
                  <a:pt x="1110" y="1055"/>
                  <a:pt x="1110" y="1055"/>
                  <a:pt x="1110" y="1055"/>
                </a:cubicBezTo>
                <a:lnTo>
                  <a:pt x="1388" y="1055"/>
                </a:lnTo>
                <a:close/>
                <a:moveTo>
                  <a:pt x="1943" y="1055"/>
                </a:moveTo>
                <a:cubicBezTo>
                  <a:pt x="1943" y="1332"/>
                  <a:pt x="1943" y="1332"/>
                  <a:pt x="1943" y="1332"/>
                </a:cubicBezTo>
                <a:cubicBezTo>
                  <a:pt x="1665" y="1332"/>
                  <a:pt x="1665" y="1332"/>
                  <a:pt x="1665" y="1332"/>
                </a:cubicBezTo>
                <a:cubicBezTo>
                  <a:pt x="1665" y="1055"/>
                  <a:pt x="1665" y="1055"/>
                  <a:pt x="1665" y="1055"/>
                </a:cubicBezTo>
                <a:lnTo>
                  <a:pt x="1943" y="1055"/>
                </a:lnTo>
                <a:close/>
                <a:moveTo>
                  <a:pt x="1943" y="777"/>
                </a:moveTo>
                <a:cubicBezTo>
                  <a:pt x="2220" y="777"/>
                  <a:pt x="2220" y="777"/>
                  <a:pt x="2220" y="777"/>
                </a:cubicBezTo>
                <a:cubicBezTo>
                  <a:pt x="2220" y="1055"/>
                  <a:pt x="2220" y="1055"/>
                  <a:pt x="2220" y="1055"/>
                </a:cubicBezTo>
                <a:cubicBezTo>
                  <a:pt x="1943" y="1055"/>
                  <a:pt x="1943" y="1055"/>
                  <a:pt x="1943" y="1055"/>
                </a:cubicBezTo>
                <a:lnTo>
                  <a:pt x="1943" y="777"/>
                </a:lnTo>
                <a:close/>
                <a:moveTo>
                  <a:pt x="1388" y="1055"/>
                </a:moveTo>
                <a:cubicBezTo>
                  <a:pt x="1388" y="777"/>
                  <a:pt x="1388" y="777"/>
                  <a:pt x="1388" y="777"/>
                </a:cubicBezTo>
                <a:cubicBezTo>
                  <a:pt x="1665" y="777"/>
                  <a:pt x="1665" y="777"/>
                  <a:pt x="1665" y="777"/>
                </a:cubicBezTo>
                <a:cubicBezTo>
                  <a:pt x="1665" y="1055"/>
                  <a:pt x="1665" y="1055"/>
                  <a:pt x="1665" y="1055"/>
                </a:cubicBezTo>
                <a:lnTo>
                  <a:pt x="1388" y="1055"/>
                </a:lnTo>
                <a:close/>
                <a:moveTo>
                  <a:pt x="833" y="1055"/>
                </a:moveTo>
                <a:cubicBezTo>
                  <a:pt x="833" y="777"/>
                  <a:pt x="833" y="777"/>
                  <a:pt x="833" y="777"/>
                </a:cubicBezTo>
                <a:cubicBezTo>
                  <a:pt x="1110" y="777"/>
                  <a:pt x="1110" y="777"/>
                  <a:pt x="1110" y="777"/>
                </a:cubicBezTo>
                <a:cubicBezTo>
                  <a:pt x="1110" y="1055"/>
                  <a:pt x="1110" y="1055"/>
                  <a:pt x="1110" y="1055"/>
                </a:cubicBezTo>
                <a:lnTo>
                  <a:pt x="833" y="1055"/>
                </a:lnTo>
                <a:close/>
                <a:moveTo>
                  <a:pt x="222" y="1721"/>
                </a:moveTo>
                <a:cubicBezTo>
                  <a:pt x="222" y="2664"/>
                  <a:pt x="222" y="2664"/>
                  <a:pt x="222" y="2664"/>
                </a:cubicBezTo>
                <a:cubicBezTo>
                  <a:pt x="222" y="2725"/>
                  <a:pt x="173" y="2775"/>
                  <a:pt x="111" y="2775"/>
                </a:cubicBezTo>
                <a:cubicBezTo>
                  <a:pt x="50" y="2775"/>
                  <a:pt x="0" y="2725"/>
                  <a:pt x="0" y="2664"/>
                </a:cubicBezTo>
                <a:cubicBezTo>
                  <a:pt x="0" y="111"/>
                  <a:pt x="0" y="111"/>
                  <a:pt x="0" y="111"/>
                </a:cubicBezTo>
                <a:cubicBezTo>
                  <a:pt x="0" y="50"/>
                  <a:pt x="50" y="0"/>
                  <a:pt x="111" y="0"/>
                </a:cubicBezTo>
                <a:cubicBezTo>
                  <a:pt x="173" y="0"/>
                  <a:pt x="222" y="50"/>
                  <a:pt x="222" y="111"/>
                </a:cubicBezTo>
                <a:cubicBezTo>
                  <a:pt x="222" y="1721"/>
                  <a:pt x="222" y="1721"/>
                  <a:pt x="222" y="1721"/>
                </a:cubicBezTo>
                <a:cubicBezTo>
                  <a:pt x="239" y="1721"/>
                  <a:pt x="258" y="1721"/>
                  <a:pt x="278" y="1721"/>
                </a:cubicBezTo>
                <a:cubicBezTo>
                  <a:pt x="278" y="1721"/>
                  <a:pt x="278" y="1721"/>
                  <a:pt x="278" y="1721"/>
                </a:cubicBezTo>
                <a:cubicBezTo>
                  <a:pt x="257" y="1721"/>
                  <a:pt x="239" y="1721"/>
                  <a:pt x="222" y="1721"/>
                </a:cubicBezTo>
                <a:close/>
                <a:moveTo>
                  <a:pt x="2220" y="1610"/>
                </a:moveTo>
                <a:cubicBezTo>
                  <a:pt x="1943" y="1610"/>
                  <a:pt x="1943" y="1610"/>
                  <a:pt x="1943" y="1610"/>
                </a:cubicBezTo>
                <a:cubicBezTo>
                  <a:pt x="1943" y="1332"/>
                  <a:pt x="1943" y="1332"/>
                  <a:pt x="1943" y="1332"/>
                </a:cubicBezTo>
                <a:cubicBezTo>
                  <a:pt x="2220" y="1332"/>
                  <a:pt x="2220" y="1332"/>
                  <a:pt x="2220" y="1332"/>
                </a:cubicBezTo>
                <a:lnTo>
                  <a:pt x="2220" y="1610"/>
                </a:lnTo>
                <a:close/>
                <a:moveTo>
                  <a:pt x="1665" y="1610"/>
                </a:moveTo>
                <a:cubicBezTo>
                  <a:pt x="1388" y="1610"/>
                  <a:pt x="1388" y="1610"/>
                  <a:pt x="1388" y="1610"/>
                </a:cubicBezTo>
                <a:cubicBezTo>
                  <a:pt x="1388" y="1332"/>
                  <a:pt x="1388" y="1332"/>
                  <a:pt x="1388" y="1332"/>
                </a:cubicBezTo>
                <a:cubicBezTo>
                  <a:pt x="1665" y="1332"/>
                  <a:pt x="1665" y="1332"/>
                  <a:pt x="1665" y="1332"/>
                </a:cubicBezTo>
                <a:lnTo>
                  <a:pt x="1665" y="1610"/>
                </a:lnTo>
                <a:close/>
                <a:moveTo>
                  <a:pt x="1110" y="1610"/>
                </a:moveTo>
                <a:cubicBezTo>
                  <a:pt x="833" y="1610"/>
                  <a:pt x="833" y="1610"/>
                  <a:pt x="833" y="1610"/>
                </a:cubicBezTo>
                <a:cubicBezTo>
                  <a:pt x="833" y="1332"/>
                  <a:pt x="833" y="1332"/>
                  <a:pt x="833" y="1332"/>
                </a:cubicBezTo>
                <a:cubicBezTo>
                  <a:pt x="1110" y="1332"/>
                  <a:pt x="1110" y="1332"/>
                  <a:pt x="1110" y="1332"/>
                </a:cubicBezTo>
                <a:lnTo>
                  <a:pt x="1110" y="1610"/>
                </a:lnTo>
                <a:close/>
                <a:moveTo>
                  <a:pt x="278" y="1610"/>
                </a:moveTo>
                <a:cubicBezTo>
                  <a:pt x="278" y="1332"/>
                  <a:pt x="278" y="1332"/>
                  <a:pt x="278" y="1332"/>
                </a:cubicBezTo>
                <a:cubicBezTo>
                  <a:pt x="555" y="1332"/>
                  <a:pt x="555" y="1332"/>
                  <a:pt x="555" y="1332"/>
                </a:cubicBezTo>
                <a:cubicBezTo>
                  <a:pt x="555" y="1610"/>
                  <a:pt x="555" y="1610"/>
                  <a:pt x="555" y="1610"/>
                </a:cubicBezTo>
                <a:lnTo>
                  <a:pt x="278" y="1610"/>
                </a:lnTo>
                <a:close/>
                <a:moveTo>
                  <a:pt x="278" y="1055"/>
                </a:moveTo>
                <a:cubicBezTo>
                  <a:pt x="278" y="777"/>
                  <a:pt x="278" y="777"/>
                  <a:pt x="278" y="777"/>
                </a:cubicBezTo>
                <a:cubicBezTo>
                  <a:pt x="555" y="777"/>
                  <a:pt x="555" y="777"/>
                  <a:pt x="555" y="777"/>
                </a:cubicBezTo>
                <a:cubicBezTo>
                  <a:pt x="555" y="1055"/>
                  <a:pt x="555" y="1055"/>
                  <a:pt x="555" y="1055"/>
                </a:cubicBezTo>
                <a:lnTo>
                  <a:pt x="278" y="1055"/>
                </a:lnTo>
                <a:close/>
                <a:moveTo>
                  <a:pt x="278" y="500"/>
                </a:moveTo>
                <a:cubicBezTo>
                  <a:pt x="278" y="223"/>
                  <a:pt x="278" y="223"/>
                  <a:pt x="278" y="223"/>
                </a:cubicBezTo>
                <a:cubicBezTo>
                  <a:pt x="555" y="223"/>
                  <a:pt x="555" y="223"/>
                  <a:pt x="555" y="223"/>
                </a:cubicBezTo>
                <a:cubicBezTo>
                  <a:pt x="555" y="500"/>
                  <a:pt x="555" y="500"/>
                  <a:pt x="555" y="500"/>
                </a:cubicBezTo>
                <a:cubicBezTo>
                  <a:pt x="555" y="500"/>
                  <a:pt x="555" y="500"/>
                  <a:pt x="555" y="500"/>
                </a:cubicBezTo>
                <a:cubicBezTo>
                  <a:pt x="278" y="500"/>
                  <a:pt x="278" y="500"/>
                  <a:pt x="278" y="500"/>
                </a:cubicBezTo>
                <a:close/>
                <a:moveTo>
                  <a:pt x="833" y="500"/>
                </a:moveTo>
                <a:cubicBezTo>
                  <a:pt x="833" y="223"/>
                  <a:pt x="833" y="223"/>
                  <a:pt x="833" y="223"/>
                </a:cubicBezTo>
                <a:cubicBezTo>
                  <a:pt x="1110" y="223"/>
                  <a:pt x="1110" y="223"/>
                  <a:pt x="1110" y="223"/>
                </a:cubicBezTo>
                <a:cubicBezTo>
                  <a:pt x="1110" y="500"/>
                  <a:pt x="1110" y="500"/>
                  <a:pt x="1110" y="500"/>
                </a:cubicBezTo>
                <a:cubicBezTo>
                  <a:pt x="1110" y="500"/>
                  <a:pt x="1110" y="500"/>
                  <a:pt x="1110" y="500"/>
                </a:cubicBezTo>
                <a:cubicBezTo>
                  <a:pt x="833" y="500"/>
                  <a:pt x="833" y="500"/>
                  <a:pt x="833" y="500"/>
                </a:cubicBezTo>
                <a:close/>
                <a:moveTo>
                  <a:pt x="1388" y="500"/>
                </a:moveTo>
                <a:cubicBezTo>
                  <a:pt x="1388" y="223"/>
                  <a:pt x="1388" y="223"/>
                  <a:pt x="1388" y="223"/>
                </a:cubicBezTo>
                <a:cubicBezTo>
                  <a:pt x="1665" y="223"/>
                  <a:pt x="1665" y="223"/>
                  <a:pt x="1665" y="223"/>
                </a:cubicBezTo>
                <a:cubicBezTo>
                  <a:pt x="1665" y="500"/>
                  <a:pt x="1665" y="500"/>
                  <a:pt x="1665" y="500"/>
                </a:cubicBezTo>
                <a:cubicBezTo>
                  <a:pt x="1665" y="500"/>
                  <a:pt x="1665" y="500"/>
                  <a:pt x="1665" y="500"/>
                </a:cubicBezTo>
                <a:cubicBezTo>
                  <a:pt x="1388" y="500"/>
                  <a:pt x="1388" y="500"/>
                  <a:pt x="1388" y="500"/>
                </a:cubicBezTo>
                <a:close/>
                <a:moveTo>
                  <a:pt x="1943" y="500"/>
                </a:moveTo>
                <a:cubicBezTo>
                  <a:pt x="1943" y="223"/>
                  <a:pt x="1943" y="223"/>
                  <a:pt x="1943" y="223"/>
                </a:cubicBezTo>
                <a:cubicBezTo>
                  <a:pt x="2220" y="223"/>
                  <a:pt x="2220" y="223"/>
                  <a:pt x="2220" y="223"/>
                </a:cubicBezTo>
                <a:cubicBezTo>
                  <a:pt x="2220" y="500"/>
                  <a:pt x="2220" y="500"/>
                  <a:pt x="2220" y="500"/>
                </a:cubicBezTo>
                <a:cubicBezTo>
                  <a:pt x="2220" y="500"/>
                  <a:pt x="2220" y="500"/>
                  <a:pt x="2220" y="500"/>
                </a:cubicBezTo>
                <a:cubicBezTo>
                  <a:pt x="1943" y="500"/>
                  <a:pt x="1943" y="500"/>
                  <a:pt x="1943" y="500"/>
                </a:cubicBezTo>
                <a:close/>
                <a:moveTo>
                  <a:pt x="278" y="111"/>
                </a:moveTo>
                <a:cubicBezTo>
                  <a:pt x="278" y="111"/>
                  <a:pt x="278" y="111"/>
                  <a:pt x="278" y="111"/>
                </a:cubicBezTo>
                <a:cubicBezTo>
                  <a:pt x="218" y="111"/>
                  <a:pt x="236" y="111"/>
                  <a:pt x="278" y="111"/>
                </a:cubicBezTo>
                <a:close/>
                <a:moveTo>
                  <a:pt x="278" y="111"/>
                </a:moveTo>
                <a:cubicBezTo>
                  <a:pt x="278" y="111"/>
                  <a:pt x="278" y="111"/>
                  <a:pt x="278" y="111"/>
                </a:cubicBezTo>
                <a:cubicBezTo>
                  <a:pt x="606" y="111"/>
                  <a:pt x="376" y="111"/>
                  <a:pt x="278" y="111"/>
                </a:cubicBezTo>
                <a:close/>
              </a:path>
            </a:pathLst>
          </a:custGeom>
          <a:solidFill>
            <a:srgbClr val="C99FAB"/>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16" name="KSO_Shape"/>
          <p:cNvSpPr/>
          <p:nvPr/>
        </p:nvSpPr>
        <p:spPr bwMode="auto">
          <a:xfrm>
            <a:off x="4576196" y="4525617"/>
            <a:ext cx="580071" cy="580071"/>
          </a:xfrm>
          <a:custGeom>
            <a:avLst/>
            <a:gdLst>
              <a:gd name="T0" fmla="*/ 1678526 w 2768"/>
              <a:gd name="T1" fmla="*/ 720029 h 2768"/>
              <a:gd name="T2" fmla="*/ 1532963 w 2768"/>
              <a:gd name="T3" fmla="*/ 720029 h 2768"/>
              <a:gd name="T4" fmla="*/ 1472528 w 2768"/>
              <a:gd name="T5" fmla="*/ 574982 h 2768"/>
              <a:gd name="T6" fmla="*/ 1577152 w 2768"/>
              <a:gd name="T7" fmla="*/ 469612 h 2768"/>
              <a:gd name="T8" fmla="*/ 1577152 w 2768"/>
              <a:gd name="T9" fmla="*/ 299199 h 2768"/>
              <a:gd name="T10" fmla="*/ 1492023 w 2768"/>
              <a:gd name="T11" fmla="*/ 213992 h 2768"/>
              <a:gd name="T12" fmla="*/ 1321766 w 2768"/>
              <a:gd name="T13" fmla="*/ 213992 h 2768"/>
              <a:gd name="T14" fmla="*/ 1215193 w 2768"/>
              <a:gd name="T15" fmla="*/ 320663 h 2768"/>
              <a:gd name="T16" fmla="*/ 1079378 w 2768"/>
              <a:gd name="T17" fmla="*/ 265376 h 2768"/>
              <a:gd name="T18" fmla="*/ 1079378 w 2768"/>
              <a:gd name="T19" fmla="*/ 119680 h 2768"/>
              <a:gd name="T20" fmla="*/ 959158 w 2768"/>
              <a:gd name="T21" fmla="*/ 0 h 2768"/>
              <a:gd name="T22" fmla="*/ 839588 w 2768"/>
              <a:gd name="T23" fmla="*/ 0 h 2768"/>
              <a:gd name="T24" fmla="*/ 719368 w 2768"/>
              <a:gd name="T25" fmla="*/ 119680 h 2768"/>
              <a:gd name="T26" fmla="*/ 719368 w 2768"/>
              <a:gd name="T27" fmla="*/ 265376 h 2768"/>
              <a:gd name="T28" fmla="*/ 579004 w 2768"/>
              <a:gd name="T29" fmla="*/ 323265 h 2768"/>
              <a:gd name="T30" fmla="*/ 469182 w 2768"/>
              <a:gd name="T31" fmla="*/ 213992 h 2768"/>
              <a:gd name="T32" fmla="*/ 298925 w 2768"/>
              <a:gd name="T33" fmla="*/ 213992 h 2768"/>
              <a:gd name="T34" fmla="*/ 213796 w 2768"/>
              <a:gd name="T35" fmla="*/ 299199 h 2768"/>
              <a:gd name="T36" fmla="*/ 213796 w 2768"/>
              <a:gd name="T37" fmla="*/ 469612 h 2768"/>
              <a:gd name="T38" fmla="*/ 322968 w 2768"/>
              <a:gd name="T39" fmla="*/ 579535 h 2768"/>
              <a:gd name="T40" fmla="*/ 265133 w 2768"/>
              <a:gd name="T41" fmla="*/ 720029 h 2768"/>
              <a:gd name="T42" fmla="*/ 119570 w 2768"/>
              <a:gd name="T43" fmla="*/ 720029 h 2768"/>
              <a:gd name="T44" fmla="*/ 0 w 2768"/>
              <a:gd name="T45" fmla="*/ 839708 h 2768"/>
              <a:gd name="T46" fmla="*/ 0 w 2768"/>
              <a:gd name="T47" fmla="*/ 960038 h 2768"/>
              <a:gd name="T48" fmla="*/ 119570 w 2768"/>
              <a:gd name="T49" fmla="*/ 1080368 h 2768"/>
              <a:gd name="T50" fmla="*/ 265133 w 2768"/>
              <a:gd name="T51" fmla="*/ 1080368 h 2768"/>
              <a:gd name="T52" fmla="*/ 320369 w 2768"/>
              <a:gd name="T53" fmla="*/ 1216309 h 2768"/>
              <a:gd name="T54" fmla="*/ 213796 w 2768"/>
              <a:gd name="T55" fmla="*/ 1322980 h 2768"/>
              <a:gd name="T56" fmla="*/ 213796 w 2768"/>
              <a:gd name="T57" fmla="*/ 1493393 h 2768"/>
              <a:gd name="T58" fmla="*/ 298925 w 2768"/>
              <a:gd name="T59" fmla="*/ 1578600 h 2768"/>
              <a:gd name="T60" fmla="*/ 469182 w 2768"/>
              <a:gd name="T61" fmla="*/ 1578600 h 2768"/>
              <a:gd name="T62" fmla="*/ 573805 w 2768"/>
              <a:gd name="T63" fmla="*/ 1473880 h 2768"/>
              <a:gd name="T64" fmla="*/ 719368 w 2768"/>
              <a:gd name="T65" fmla="*/ 1534370 h 2768"/>
              <a:gd name="T66" fmla="*/ 719368 w 2768"/>
              <a:gd name="T67" fmla="*/ 1680067 h 2768"/>
              <a:gd name="T68" fmla="*/ 839588 w 2768"/>
              <a:gd name="T69" fmla="*/ 1800397 h 2768"/>
              <a:gd name="T70" fmla="*/ 959158 w 2768"/>
              <a:gd name="T71" fmla="*/ 1800397 h 2768"/>
              <a:gd name="T72" fmla="*/ 1079378 w 2768"/>
              <a:gd name="T73" fmla="*/ 1680067 h 2768"/>
              <a:gd name="T74" fmla="*/ 1079378 w 2768"/>
              <a:gd name="T75" fmla="*/ 1534370 h 2768"/>
              <a:gd name="T76" fmla="*/ 1219742 w 2768"/>
              <a:gd name="T77" fmla="*/ 1476482 h 2768"/>
              <a:gd name="T78" fmla="*/ 1321766 w 2768"/>
              <a:gd name="T79" fmla="*/ 1578600 h 2768"/>
              <a:gd name="T80" fmla="*/ 1492023 w 2768"/>
              <a:gd name="T81" fmla="*/ 1578600 h 2768"/>
              <a:gd name="T82" fmla="*/ 1577152 w 2768"/>
              <a:gd name="T83" fmla="*/ 1493393 h 2768"/>
              <a:gd name="T84" fmla="*/ 1577152 w 2768"/>
              <a:gd name="T85" fmla="*/ 1322980 h 2768"/>
              <a:gd name="T86" fmla="*/ 1475128 w 2768"/>
              <a:gd name="T87" fmla="*/ 1220862 h 2768"/>
              <a:gd name="T88" fmla="*/ 1532963 w 2768"/>
              <a:gd name="T89" fmla="*/ 1080368 h 2768"/>
              <a:gd name="T90" fmla="*/ 1678526 w 2768"/>
              <a:gd name="T91" fmla="*/ 1080368 h 2768"/>
              <a:gd name="T92" fmla="*/ 1798746 w 2768"/>
              <a:gd name="T93" fmla="*/ 960038 h 2768"/>
              <a:gd name="T94" fmla="*/ 1798746 w 2768"/>
              <a:gd name="T95" fmla="*/ 839708 h 2768"/>
              <a:gd name="T96" fmla="*/ 1678526 w 2768"/>
              <a:gd name="T97" fmla="*/ 720029 h 2768"/>
              <a:gd name="T98" fmla="*/ 899373 w 2768"/>
              <a:gd name="T99" fmla="*/ 1259888 h 2768"/>
              <a:gd name="T100" fmla="*/ 539364 w 2768"/>
              <a:gd name="T101" fmla="*/ 900199 h 2768"/>
              <a:gd name="T102" fmla="*/ 899373 w 2768"/>
              <a:gd name="T103" fmla="*/ 539859 h 2768"/>
              <a:gd name="T104" fmla="*/ 1258732 w 2768"/>
              <a:gd name="T105" fmla="*/ 900199 h 2768"/>
              <a:gd name="T106" fmla="*/ 899373 w 2768"/>
              <a:gd name="T107" fmla="*/ 1259888 h 2768"/>
              <a:gd name="T108" fmla="*/ 899373 w 2768"/>
              <a:gd name="T109" fmla="*/ 720029 h 2768"/>
              <a:gd name="T110" fmla="*/ 719368 w 2768"/>
              <a:gd name="T111" fmla="*/ 900199 h 2768"/>
              <a:gd name="T112" fmla="*/ 899373 w 2768"/>
              <a:gd name="T113" fmla="*/ 1080368 h 2768"/>
              <a:gd name="T114" fmla="*/ 1079378 w 2768"/>
              <a:gd name="T115" fmla="*/ 900199 h 2768"/>
              <a:gd name="T116" fmla="*/ 899373 w 2768"/>
              <a:gd name="T117" fmla="*/ 720029 h 276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768" h="2768">
                <a:moveTo>
                  <a:pt x="2583" y="1107"/>
                </a:moveTo>
                <a:cubicBezTo>
                  <a:pt x="2359" y="1107"/>
                  <a:pt x="2359" y="1107"/>
                  <a:pt x="2359" y="1107"/>
                </a:cubicBezTo>
                <a:cubicBezTo>
                  <a:pt x="2337" y="1028"/>
                  <a:pt x="2306" y="953"/>
                  <a:pt x="2266" y="884"/>
                </a:cubicBezTo>
                <a:cubicBezTo>
                  <a:pt x="2427" y="722"/>
                  <a:pt x="2427" y="722"/>
                  <a:pt x="2427" y="722"/>
                </a:cubicBezTo>
                <a:cubicBezTo>
                  <a:pt x="2500" y="650"/>
                  <a:pt x="2500" y="532"/>
                  <a:pt x="2427" y="460"/>
                </a:cubicBezTo>
                <a:cubicBezTo>
                  <a:pt x="2296" y="329"/>
                  <a:pt x="2296" y="329"/>
                  <a:pt x="2296" y="329"/>
                </a:cubicBezTo>
                <a:cubicBezTo>
                  <a:pt x="2224" y="256"/>
                  <a:pt x="2106" y="256"/>
                  <a:pt x="2034" y="329"/>
                </a:cubicBezTo>
                <a:cubicBezTo>
                  <a:pt x="1870" y="493"/>
                  <a:pt x="1870" y="493"/>
                  <a:pt x="1870" y="493"/>
                </a:cubicBezTo>
                <a:cubicBezTo>
                  <a:pt x="1804" y="457"/>
                  <a:pt x="1734" y="429"/>
                  <a:pt x="1661" y="408"/>
                </a:cubicBezTo>
                <a:cubicBezTo>
                  <a:pt x="1661" y="184"/>
                  <a:pt x="1661" y="184"/>
                  <a:pt x="1661" y="184"/>
                </a:cubicBezTo>
                <a:cubicBezTo>
                  <a:pt x="1661" y="83"/>
                  <a:pt x="1578" y="0"/>
                  <a:pt x="1476" y="0"/>
                </a:cubicBezTo>
                <a:cubicBezTo>
                  <a:pt x="1292" y="0"/>
                  <a:pt x="1292" y="0"/>
                  <a:pt x="1292" y="0"/>
                </a:cubicBezTo>
                <a:cubicBezTo>
                  <a:pt x="1190" y="0"/>
                  <a:pt x="1107" y="83"/>
                  <a:pt x="1107" y="184"/>
                </a:cubicBezTo>
                <a:cubicBezTo>
                  <a:pt x="1107" y="408"/>
                  <a:pt x="1107" y="408"/>
                  <a:pt x="1107" y="408"/>
                </a:cubicBezTo>
                <a:cubicBezTo>
                  <a:pt x="1031" y="430"/>
                  <a:pt x="958" y="459"/>
                  <a:pt x="891" y="497"/>
                </a:cubicBezTo>
                <a:cubicBezTo>
                  <a:pt x="722" y="329"/>
                  <a:pt x="722" y="329"/>
                  <a:pt x="722" y="329"/>
                </a:cubicBezTo>
                <a:cubicBezTo>
                  <a:pt x="650" y="256"/>
                  <a:pt x="532" y="256"/>
                  <a:pt x="460" y="329"/>
                </a:cubicBezTo>
                <a:cubicBezTo>
                  <a:pt x="329" y="460"/>
                  <a:pt x="329" y="460"/>
                  <a:pt x="329" y="460"/>
                </a:cubicBezTo>
                <a:cubicBezTo>
                  <a:pt x="256" y="532"/>
                  <a:pt x="256" y="650"/>
                  <a:pt x="329" y="722"/>
                </a:cubicBezTo>
                <a:cubicBezTo>
                  <a:pt x="497" y="891"/>
                  <a:pt x="497" y="891"/>
                  <a:pt x="497" y="891"/>
                </a:cubicBezTo>
                <a:cubicBezTo>
                  <a:pt x="460" y="958"/>
                  <a:pt x="430" y="1031"/>
                  <a:pt x="408" y="1107"/>
                </a:cubicBezTo>
                <a:cubicBezTo>
                  <a:pt x="184" y="1107"/>
                  <a:pt x="184" y="1107"/>
                  <a:pt x="184" y="1107"/>
                </a:cubicBezTo>
                <a:cubicBezTo>
                  <a:pt x="83" y="1107"/>
                  <a:pt x="0" y="1190"/>
                  <a:pt x="0" y="1291"/>
                </a:cubicBezTo>
                <a:cubicBezTo>
                  <a:pt x="0" y="1476"/>
                  <a:pt x="0" y="1476"/>
                  <a:pt x="0" y="1476"/>
                </a:cubicBezTo>
                <a:cubicBezTo>
                  <a:pt x="0" y="1578"/>
                  <a:pt x="83" y="1661"/>
                  <a:pt x="184" y="1661"/>
                </a:cubicBezTo>
                <a:cubicBezTo>
                  <a:pt x="408" y="1661"/>
                  <a:pt x="408" y="1661"/>
                  <a:pt x="408" y="1661"/>
                </a:cubicBezTo>
                <a:cubicBezTo>
                  <a:pt x="429" y="1734"/>
                  <a:pt x="457" y="1804"/>
                  <a:pt x="493" y="1870"/>
                </a:cubicBezTo>
                <a:cubicBezTo>
                  <a:pt x="329" y="2034"/>
                  <a:pt x="329" y="2034"/>
                  <a:pt x="329" y="2034"/>
                </a:cubicBezTo>
                <a:cubicBezTo>
                  <a:pt x="256" y="2106"/>
                  <a:pt x="256" y="2224"/>
                  <a:pt x="329" y="2296"/>
                </a:cubicBezTo>
                <a:cubicBezTo>
                  <a:pt x="460" y="2427"/>
                  <a:pt x="460" y="2427"/>
                  <a:pt x="460" y="2427"/>
                </a:cubicBezTo>
                <a:cubicBezTo>
                  <a:pt x="532" y="2500"/>
                  <a:pt x="650" y="2500"/>
                  <a:pt x="722" y="2427"/>
                </a:cubicBezTo>
                <a:cubicBezTo>
                  <a:pt x="883" y="2266"/>
                  <a:pt x="883" y="2266"/>
                  <a:pt x="883" y="2266"/>
                </a:cubicBezTo>
                <a:cubicBezTo>
                  <a:pt x="953" y="2306"/>
                  <a:pt x="1028" y="2337"/>
                  <a:pt x="1107" y="2359"/>
                </a:cubicBezTo>
                <a:cubicBezTo>
                  <a:pt x="1107" y="2583"/>
                  <a:pt x="1107" y="2583"/>
                  <a:pt x="1107" y="2583"/>
                </a:cubicBezTo>
                <a:cubicBezTo>
                  <a:pt x="1107" y="2685"/>
                  <a:pt x="1190" y="2768"/>
                  <a:pt x="1292" y="2768"/>
                </a:cubicBezTo>
                <a:cubicBezTo>
                  <a:pt x="1476" y="2768"/>
                  <a:pt x="1476" y="2768"/>
                  <a:pt x="1476" y="2768"/>
                </a:cubicBezTo>
                <a:cubicBezTo>
                  <a:pt x="1578" y="2768"/>
                  <a:pt x="1661" y="2685"/>
                  <a:pt x="1661" y="2583"/>
                </a:cubicBezTo>
                <a:cubicBezTo>
                  <a:pt x="1661" y="2359"/>
                  <a:pt x="1661" y="2359"/>
                  <a:pt x="1661" y="2359"/>
                </a:cubicBezTo>
                <a:cubicBezTo>
                  <a:pt x="1737" y="2338"/>
                  <a:pt x="1809" y="2308"/>
                  <a:pt x="1877" y="2270"/>
                </a:cubicBezTo>
                <a:cubicBezTo>
                  <a:pt x="2034" y="2427"/>
                  <a:pt x="2034" y="2427"/>
                  <a:pt x="2034" y="2427"/>
                </a:cubicBezTo>
                <a:cubicBezTo>
                  <a:pt x="2106" y="2500"/>
                  <a:pt x="2224" y="2500"/>
                  <a:pt x="2296" y="2427"/>
                </a:cubicBezTo>
                <a:cubicBezTo>
                  <a:pt x="2427" y="2296"/>
                  <a:pt x="2427" y="2296"/>
                  <a:pt x="2427" y="2296"/>
                </a:cubicBezTo>
                <a:cubicBezTo>
                  <a:pt x="2500" y="2224"/>
                  <a:pt x="2500" y="2106"/>
                  <a:pt x="2427" y="2034"/>
                </a:cubicBezTo>
                <a:cubicBezTo>
                  <a:pt x="2270" y="1877"/>
                  <a:pt x="2270" y="1877"/>
                  <a:pt x="2270" y="1877"/>
                </a:cubicBezTo>
                <a:cubicBezTo>
                  <a:pt x="2308" y="1809"/>
                  <a:pt x="2338" y="1737"/>
                  <a:pt x="2359" y="1661"/>
                </a:cubicBezTo>
                <a:cubicBezTo>
                  <a:pt x="2583" y="1661"/>
                  <a:pt x="2583" y="1661"/>
                  <a:pt x="2583" y="1661"/>
                </a:cubicBezTo>
                <a:cubicBezTo>
                  <a:pt x="2685" y="1661"/>
                  <a:pt x="2768" y="1578"/>
                  <a:pt x="2768" y="1476"/>
                </a:cubicBezTo>
                <a:cubicBezTo>
                  <a:pt x="2768" y="1291"/>
                  <a:pt x="2768" y="1291"/>
                  <a:pt x="2768" y="1291"/>
                </a:cubicBezTo>
                <a:cubicBezTo>
                  <a:pt x="2768" y="1190"/>
                  <a:pt x="2685" y="1107"/>
                  <a:pt x="2583" y="1107"/>
                </a:cubicBezTo>
                <a:close/>
                <a:moveTo>
                  <a:pt x="1384" y="1937"/>
                </a:moveTo>
                <a:cubicBezTo>
                  <a:pt x="1078" y="1937"/>
                  <a:pt x="830" y="1690"/>
                  <a:pt x="830" y="1384"/>
                </a:cubicBezTo>
                <a:cubicBezTo>
                  <a:pt x="830" y="1078"/>
                  <a:pt x="1078" y="830"/>
                  <a:pt x="1384" y="830"/>
                </a:cubicBezTo>
                <a:cubicBezTo>
                  <a:pt x="1689" y="830"/>
                  <a:pt x="1937" y="1078"/>
                  <a:pt x="1937" y="1384"/>
                </a:cubicBezTo>
                <a:cubicBezTo>
                  <a:pt x="1937" y="1690"/>
                  <a:pt x="1689" y="1937"/>
                  <a:pt x="1384" y="1937"/>
                </a:cubicBezTo>
                <a:close/>
                <a:moveTo>
                  <a:pt x="1384" y="1107"/>
                </a:moveTo>
                <a:cubicBezTo>
                  <a:pt x="1231" y="1107"/>
                  <a:pt x="1107" y="1231"/>
                  <a:pt x="1107" y="1384"/>
                </a:cubicBezTo>
                <a:cubicBezTo>
                  <a:pt x="1107" y="1537"/>
                  <a:pt x="1231" y="1661"/>
                  <a:pt x="1384" y="1661"/>
                </a:cubicBezTo>
                <a:cubicBezTo>
                  <a:pt x="1537" y="1661"/>
                  <a:pt x="1661" y="1537"/>
                  <a:pt x="1661" y="1384"/>
                </a:cubicBezTo>
                <a:cubicBezTo>
                  <a:pt x="1661" y="1231"/>
                  <a:pt x="1537" y="1107"/>
                  <a:pt x="1384" y="1107"/>
                </a:cubicBezTo>
                <a:close/>
              </a:path>
            </a:pathLst>
          </a:custGeom>
          <a:solidFill>
            <a:srgbClr val="C99FAB"/>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17" name="KSO_Shape"/>
          <p:cNvSpPr/>
          <p:nvPr/>
        </p:nvSpPr>
        <p:spPr bwMode="auto">
          <a:xfrm>
            <a:off x="5465831" y="4525617"/>
            <a:ext cx="551196" cy="551196"/>
          </a:xfrm>
          <a:custGeom>
            <a:avLst/>
            <a:gdLst>
              <a:gd name="T0" fmla="*/ 0 w 2741"/>
              <a:gd name="T1" fmla="*/ 900198 h 2742"/>
              <a:gd name="T2" fmla="*/ 1799841 w 2741"/>
              <a:gd name="T3" fmla="*/ 900198 h 2742"/>
              <a:gd name="T4" fmla="*/ 899592 w 2741"/>
              <a:gd name="T5" fmla="*/ 135260 h 2742"/>
              <a:gd name="T6" fmla="*/ 899592 w 2741"/>
              <a:gd name="T7" fmla="*/ 1665137 h 2742"/>
              <a:gd name="T8" fmla="*/ 899592 w 2741"/>
              <a:gd name="T9" fmla="*/ 135260 h 2742"/>
              <a:gd name="T10" fmla="*/ 1463643 w 2741"/>
              <a:gd name="T11" fmla="*/ 903481 h 2742"/>
              <a:gd name="T12" fmla="*/ 1377624 w 2741"/>
              <a:gd name="T13" fmla="*/ 601446 h 2742"/>
              <a:gd name="T14" fmla="*/ 1563452 w 2741"/>
              <a:gd name="T15" fmla="*/ 900198 h 2742"/>
              <a:gd name="T16" fmla="*/ 997431 w 2741"/>
              <a:gd name="T17" fmla="*/ 779384 h 2742"/>
              <a:gd name="T18" fmla="*/ 1128102 w 2741"/>
              <a:gd name="T19" fmla="*/ 885097 h 2742"/>
              <a:gd name="T20" fmla="*/ 899592 w 2741"/>
              <a:gd name="T21" fmla="*/ 336179 h 2742"/>
              <a:gd name="T22" fmla="*/ 458989 w 2741"/>
              <a:gd name="T23" fmla="*/ 866712 h 2742"/>
              <a:gd name="T24" fmla="*/ 240329 w 2741"/>
              <a:gd name="T25" fmla="*/ 940251 h 2742"/>
              <a:gd name="T26" fmla="*/ 236389 w 2741"/>
              <a:gd name="T27" fmla="*/ 903481 h 2742"/>
              <a:gd name="T28" fmla="*/ 900249 w 2741"/>
              <a:gd name="T29" fmla="*/ 236376 h 2742"/>
              <a:gd name="T30" fmla="*/ 1222001 w 2741"/>
              <a:gd name="T31" fmla="*/ 437952 h 2742"/>
              <a:gd name="T32" fmla="*/ 713764 w 2741"/>
              <a:gd name="T33" fmla="*/ 1269864 h 2742"/>
              <a:gd name="T34" fmla="*/ 604762 w 2741"/>
              <a:gd name="T35" fmla="*/ 1395275 h 2742"/>
              <a:gd name="T36" fmla="*/ 909442 w 2741"/>
              <a:gd name="T37" fmla="*/ 836508 h 2742"/>
              <a:gd name="T38" fmla="*/ 909442 w 2741"/>
              <a:gd name="T39" fmla="*/ 1191729 h 2742"/>
              <a:gd name="T40" fmla="*/ 909442 w 2741"/>
              <a:gd name="T41" fmla="*/ 836508 h 2742"/>
              <a:gd name="T42" fmla="*/ 1003997 w 2741"/>
              <a:gd name="T43" fmla="*/ 977677 h 2742"/>
              <a:gd name="T44" fmla="*/ 815543 w 2741"/>
              <a:gd name="T45" fmla="*/ 977677 h 2742"/>
              <a:gd name="T46" fmla="*/ 823422 w 2741"/>
              <a:gd name="T47" fmla="*/ 1522655 h 2742"/>
              <a:gd name="T48" fmla="*/ 750536 w 2741"/>
              <a:gd name="T49" fmla="*/ 1267894 h 2742"/>
              <a:gd name="T50" fmla="*/ 823422 w 2741"/>
              <a:gd name="T51" fmla="*/ 1522655 h 2742"/>
              <a:gd name="T52" fmla="*/ 859537 w 2741"/>
              <a:gd name="T53" fmla="*/ 1522655 h 2742"/>
              <a:gd name="T54" fmla="*/ 932424 w 2741"/>
              <a:gd name="T55" fmla="*/ 1267894 h 2742"/>
              <a:gd name="T56" fmla="*/ 1042082 w 2741"/>
              <a:gd name="T57" fmla="*/ 1522655 h 2742"/>
              <a:gd name="T58" fmla="*/ 969196 w 2741"/>
              <a:gd name="T59" fmla="*/ 1267894 h 2742"/>
              <a:gd name="T60" fmla="*/ 1042082 w 2741"/>
              <a:gd name="T61" fmla="*/ 1522655 h 2742"/>
              <a:gd name="T62" fmla="*/ 1078197 w 2741"/>
              <a:gd name="T63" fmla="*/ 1520685 h 2742"/>
              <a:gd name="T64" fmla="*/ 1187199 w 2741"/>
              <a:gd name="T65" fmla="*/ 1395275 h 27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741" h="2742">
                <a:moveTo>
                  <a:pt x="1370" y="2742"/>
                </a:moveTo>
                <a:cubicBezTo>
                  <a:pt x="613" y="2742"/>
                  <a:pt x="0" y="2128"/>
                  <a:pt x="0" y="1371"/>
                </a:cubicBezTo>
                <a:cubicBezTo>
                  <a:pt x="0" y="614"/>
                  <a:pt x="613" y="0"/>
                  <a:pt x="1370" y="0"/>
                </a:cubicBezTo>
                <a:cubicBezTo>
                  <a:pt x="2128" y="0"/>
                  <a:pt x="2741" y="614"/>
                  <a:pt x="2741" y="1371"/>
                </a:cubicBezTo>
                <a:cubicBezTo>
                  <a:pt x="2741" y="2128"/>
                  <a:pt x="2128" y="2742"/>
                  <a:pt x="1370" y="2742"/>
                </a:cubicBezTo>
                <a:close/>
                <a:moveTo>
                  <a:pt x="1370" y="206"/>
                </a:moveTo>
                <a:cubicBezTo>
                  <a:pt x="727" y="206"/>
                  <a:pt x="205" y="727"/>
                  <a:pt x="205" y="1371"/>
                </a:cubicBezTo>
                <a:cubicBezTo>
                  <a:pt x="205" y="2014"/>
                  <a:pt x="727" y="2536"/>
                  <a:pt x="1370" y="2536"/>
                </a:cubicBezTo>
                <a:cubicBezTo>
                  <a:pt x="2014" y="2536"/>
                  <a:pt x="2536" y="2014"/>
                  <a:pt x="2536" y="1371"/>
                </a:cubicBezTo>
                <a:cubicBezTo>
                  <a:pt x="2536" y="727"/>
                  <a:pt x="2014" y="206"/>
                  <a:pt x="1370" y="206"/>
                </a:cubicBezTo>
                <a:close/>
                <a:moveTo>
                  <a:pt x="2381" y="1376"/>
                </a:moveTo>
                <a:cubicBezTo>
                  <a:pt x="2229" y="1376"/>
                  <a:pt x="2229" y="1376"/>
                  <a:pt x="2229" y="1376"/>
                </a:cubicBezTo>
                <a:cubicBezTo>
                  <a:pt x="2229" y="1374"/>
                  <a:pt x="2229" y="1372"/>
                  <a:pt x="2229" y="1371"/>
                </a:cubicBezTo>
                <a:cubicBezTo>
                  <a:pt x="2229" y="1204"/>
                  <a:pt x="2181" y="1048"/>
                  <a:pt x="2098" y="916"/>
                </a:cubicBezTo>
                <a:cubicBezTo>
                  <a:pt x="2132" y="868"/>
                  <a:pt x="2167" y="820"/>
                  <a:pt x="2192" y="784"/>
                </a:cubicBezTo>
                <a:cubicBezTo>
                  <a:pt x="2310" y="950"/>
                  <a:pt x="2381" y="1152"/>
                  <a:pt x="2381" y="1371"/>
                </a:cubicBezTo>
                <a:cubicBezTo>
                  <a:pt x="2381" y="1372"/>
                  <a:pt x="2381" y="1374"/>
                  <a:pt x="2381" y="1376"/>
                </a:cubicBezTo>
                <a:close/>
                <a:moveTo>
                  <a:pt x="1519" y="1187"/>
                </a:moveTo>
                <a:cubicBezTo>
                  <a:pt x="2121" y="601"/>
                  <a:pt x="2121" y="601"/>
                  <a:pt x="2121" y="601"/>
                </a:cubicBezTo>
                <a:cubicBezTo>
                  <a:pt x="2121" y="601"/>
                  <a:pt x="1724" y="1338"/>
                  <a:pt x="1718" y="1348"/>
                </a:cubicBezTo>
                <a:cubicBezTo>
                  <a:pt x="1670" y="1218"/>
                  <a:pt x="1519" y="1187"/>
                  <a:pt x="1519" y="1187"/>
                </a:cubicBezTo>
                <a:close/>
                <a:moveTo>
                  <a:pt x="1370" y="512"/>
                </a:moveTo>
                <a:cubicBezTo>
                  <a:pt x="913" y="512"/>
                  <a:pt x="541" y="870"/>
                  <a:pt x="514" y="1320"/>
                </a:cubicBezTo>
                <a:cubicBezTo>
                  <a:pt x="699" y="1320"/>
                  <a:pt x="699" y="1320"/>
                  <a:pt x="699" y="1320"/>
                </a:cubicBezTo>
                <a:cubicBezTo>
                  <a:pt x="699" y="1432"/>
                  <a:pt x="699" y="1432"/>
                  <a:pt x="699" y="1432"/>
                </a:cubicBezTo>
                <a:cubicBezTo>
                  <a:pt x="366" y="1432"/>
                  <a:pt x="366" y="1432"/>
                  <a:pt x="366" y="1432"/>
                </a:cubicBezTo>
                <a:cubicBezTo>
                  <a:pt x="366" y="1376"/>
                  <a:pt x="366" y="1376"/>
                  <a:pt x="366" y="1376"/>
                </a:cubicBezTo>
                <a:cubicBezTo>
                  <a:pt x="360" y="1376"/>
                  <a:pt x="360" y="1376"/>
                  <a:pt x="360" y="1376"/>
                </a:cubicBezTo>
                <a:cubicBezTo>
                  <a:pt x="360" y="1374"/>
                  <a:pt x="360" y="1372"/>
                  <a:pt x="360" y="1371"/>
                </a:cubicBezTo>
                <a:cubicBezTo>
                  <a:pt x="360" y="813"/>
                  <a:pt x="813" y="360"/>
                  <a:pt x="1371" y="360"/>
                </a:cubicBezTo>
                <a:cubicBezTo>
                  <a:pt x="1597" y="360"/>
                  <a:pt x="1806" y="436"/>
                  <a:pt x="1974" y="562"/>
                </a:cubicBezTo>
                <a:cubicBezTo>
                  <a:pt x="1861" y="667"/>
                  <a:pt x="1861" y="667"/>
                  <a:pt x="1861" y="667"/>
                </a:cubicBezTo>
                <a:cubicBezTo>
                  <a:pt x="1722" y="570"/>
                  <a:pt x="1553" y="512"/>
                  <a:pt x="1370" y="512"/>
                </a:cubicBezTo>
                <a:close/>
                <a:moveTo>
                  <a:pt x="1087" y="1934"/>
                </a:moveTo>
                <a:cubicBezTo>
                  <a:pt x="1087" y="2316"/>
                  <a:pt x="1087" y="2316"/>
                  <a:pt x="1087" y="2316"/>
                </a:cubicBezTo>
                <a:cubicBezTo>
                  <a:pt x="993" y="2303"/>
                  <a:pt x="921" y="2223"/>
                  <a:pt x="921" y="2125"/>
                </a:cubicBezTo>
                <a:cubicBezTo>
                  <a:pt x="921" y="2027"/>
                  <a:pt x="993" y="1947"/>
                  <a:pt x="1087" y="1934"/>
                </a:cubicBezTo>
                <a:close/>
                <a:moveTo>
                  <a:pt x="1385" y="1274"/>
                </a:moveTo>
                <a:cubicBezTo>
                  <a:pt x="1535" y="1274"/>
                  <a:pt x="1656" y="1395"/>
                  <a:pt x="1656" y="1545"/>
                </a:cubicBezTo>
                <a:cubicBezTo>
                  <a:pt x="1656" y="1694"/>
                  <a:pt x="1535" y="1815"/>
                  <a:pt x="1385" y="1815"/>
                </a:cubicBezTo>
                <a:cubicBezTo>
                  <a:pt x="1236" y="1815"/>
                  <a:pt x="1115" y="1694"/>
                  <a:pt x="1115" y="1545"/>
                </a:cubicBezTo>
                <a:cubicBezTo>
                  <a:pt x="1115" y="1395"/>
                  <a:pt x="1236" y="1274"/>
                  <a:pt x="1385" y="1274"/>
                </a:cubicBezTo>
                <a:close/>
                <a:moveTo>
                  <a:pt x="1385" y="1596"/>
                </a:moveTo>
                <a:cubicBezTo>
                  <a:pt x="1465" y="1596"/>
                  <a:pt x="1529" y="1548"/>
                  <a:pt x="1529" y="1489"/>
                </a:cubicBezTo>
                <a:cubicBezTo>
                  <a:pt x="1529" y="1430"/>
                  <a:pt x="1465" y="1382"/>
                  <a:pt x="1385" y="1382"/>
                </a:cubicBezTo>
                <a:cubicBezTo>
                  <a:pt x="1306" y="1382"/>
                  <a:pt x="1242" y="1430"/>
                  <a:pt x="1242" y="1489"/>
                </a:cubicBezTo>
                <a:cubicBezTo>
                  <a:pt x="1242" y="1548"/>
                  <a:pt x="1306" y="1596"/>
                  <a:pt x="1385" y="1596"/>
                </a:cubicBezTo>
                <a:close/>
                <a:moveTo>
                  <a:pt x="1254" y="2319"/>
                </a:moveTo>
                <a:cubicBezTo>
                  <a:pt x="1143" y="2319"/>
                  <a:pt x="1143" y="2319"/>
                  <a:pt x="1143" y="2319"/>
                </a:cubicBezTo>
                <a:cubicBezTo>
                  <a:pt x="1143" y="1931"/>
                  <a:pt x="1143" y="1931"/>
                  <a:pt x="1143" y="1931"/>
                </a:cubicBezTo>
                <a:cubicBezTo>
                  <a:pt x="1254" y="1931"/>
                  <a:pt x="1254" y="1931"/>
                  <a:pt x="1254" y="1931"/>
                </a:cubicBezTo>
                <a:lnTo>
                  <a:pt x="1254" y="2319"/>
                </a:lnTo>
                <a:close/>
                <a:moveTo>
                  <a:pt x="1420" y="2319"/>
                </a:moveTo>
                <a:cubicBezTo>
                  <a:pt x="1309" y="2319"/>
                  <a:pt x="1309" y="2319"/>
                  <a:pt x="1309" y="2319"/>
                </a:cubicBezTo>
                <a:cubicBezTo>
                  <a:pt x="1309" y="1931"/>
                  <a:pt x="1309" y="1931"/>
                  <a:pt x="1309" y="1931"/>
                </a:cubicBezTo>
                <a:cubicBezTo>
                  <a:pt x="1420" y="1931"/>
                  <a:pt x="1420" y="1931"/>
                  <a:pt x="1420" y="1931"/>
                </a:cubicBezTo>
                <a:lnTo>
                  <a:pt x="1420" y="2319"/>
                </a:lnTo>
                <a:close/>
                <a:moveTo>
                  <a:pt x="1587" y="2319"/>
                </a:moveTo>
                <a:cubicBezTo>
                  <a:pt x="1476" y="2319"/>
                  <a:pt x="1476" y="2319"/>
                  <a:pt x="1476" y="2319"/>
                </a:cubicBezTo>
                <a:cubicBezTo>
                  <a:pt x="1476" y="1931"/>
                  <a:pt x="1476" y="1931"/>
                  <a:pt x="1476" y="1931"/>
                </a:cubicBezTo>
                <a:cubicBezTo>
                  <a:pt x="1587" y="1931"/>
                  <a:pt x="1587" y="1931"/>
                  <a:pt x="1587" y="1931"/>
                </a:cubicBezTo>
                <a:lnTo>
                  <a:pt x="1587" y="2319"/>
                </a:lnTo>
                <a:close/>
                <a:moveTo>
                  <a:pt x="1808" y="2125"/>
                </a:moveTo>
                <a:cubicBezTo>
                  <a:pt x="1808" y="2223"/>
                  <a:pt x="1736" y="2303"/>
                  <a:pt x="1642" y="2316"/>
                </a:cubicBezTo>
                <a:cubicBezTo>
                  <a:pt x="1642" y="1934"/>
                  <a:pt x="1642" y="1934"/>
                  <a:pt x="1642" y="1934"/>
                </a:cubicBezTo>
                <a:cubicBezTo>
                  <a:pt x="1736" y="1947"/>
                  <a:pt x="1808" y="2027"/>
                  <a:pt x="1808" y="2125"/>
                </a:cubicBezTo>
                <a:close/>
              </a:path>
            </a:pathLst>
          </a:custGeom>
          <a:solidFill>
            <a:srgbClr val="C99FAB"/>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18" name="KSO_Shape"/>
          <p:cNvSpPr/>
          <p:nvPr/>
        </p:nvSpPr>
        <p:spPr bwMode="auto">
          <a:xfrm>
            <a:off x="6365249" y="4506366"/>
            <a:ext cx="589696" cy="589696"/>
          </a:xfrm>
          <a:custGeom>
            <a:avLst/>
            <a:gdLst>
              <a:gd name="T0" fmla="*/ 900037 w 3865"/>
              <a:gd name="T1" fmla="*/ 0 h 3866"/>
              <a:gd name="T2" fmla="*/ 0 w 3865"/>
              <a:gd name="T3" fmla="*/ 900199 h 3866"/>
              <a:gd name="T4" fmla="*/ 900037 w 3865"/>
              <a:gd name="T5" fmla="*/ 1800397 h 3866"/>
              <a:gd name="T6" fmla="*/ 1799608 w 3865"/>
              <a:gd name="T7" fmla="*/ 900199 h 3866"/>
              <a:gd name="T8" fmla="*/ 900037 w 3865"/>
              <a:gd name="T9" fmla="*/ 0 h 3866"/>
              <a:gd name="T10" fmla="*/ 1372638 w 3865"/>
              <a:gd name="T11" fmla="*/ 1440876 h 3866"/>
              <a:gd name="T12" fmla="*/ 1325145 w 3865"/>
              <a:gd name="T13" fmla="*/ 1488378 h 3866"/>
              <a:gd name="T14" fmla="*/ 494019 w 3865"/>
              <a:gd name="T15" fmla="*/ 1488378 h 3866"/>
              <a:gd name="T16" fmla="*/ 446526 w 3865"/>
              <a:gd name="T17" fmla="*/ 1440876 h 3866"/>
              <a:gd name="T18" fmla="*/ 446526 w 3865"/>
              <a:gd name="T19" fmla="*/ 1350531 h 3866"/>
              <a:gd name="T20" fmla="*/ 494019 w 3865"/>
              <a:gd name="T21" fmla="*/ 1303029 h 3866"/>
              <a:gd name="T22" fmla="*/ 1325145 w 3865"/>
              <a:gd name="T23" fmla="*/ 1303029 h 3866"/>
              <a:gd name="T24" fmla="*/ 1372638 w 3865"/>
              <a:gd name="T25" fmla="*/ 1350531 h 3866"/>
              <a:gd name="T26" fmla="*/ 1372638 w 3865"/>
              <a:gd name="T27" fmla="*/ 1440876 h 3866"/>
              <a:gd name="T28" fmla="*/ 909815 w 3865"/>
              <a:gd name="T29" fmla="*/ 1217806 h 3866"/>
              <a:gd name="T30" fmla="*/ 437214 w 3865"/>
              <a:gd name="T31" fmla="*/ 691099 h 3866"/>
              <a:gd name="T32" fmla="*/ 680266 w 3865"/>
              <a:gd name="T33" fmla="*/ 691099 h 3866"/>
              <a:gd name="T34" fmla="*/ 680266 w 3865"/>
              <a:gd name="T35" fmla="*/ 254272 h 3866"/>
              <a:gd name="T36" fmla="*/ 1115152 w 3865"/>
              <a:gd name="T37" fmla="*/ 254272 h 3866"/>
              <a:gd name="T38" fmla="*/ 1115152 w 3865"/>
              <a:gd name="T39" fmla="*/ 691099 h 3866"/>
              <a:gd name="T40" fmla="*/ 1382881 w 3865"/>
              <a:gd name="T41" fmla="*/ 691099 h 3866"/>
              <a:gd name="T42" fmla="*/ 909815 w 3865"/>
              <a:gd name="T43" fmla="*/ 1217806 h 38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65" h="3866">
                <a:moveTo>
                  <a:pt x="1933" y="0"/>
                </a:moveTo>
                <a:cubicBezTo>
                  <a:pt x="865" y="0"/>
                  <a:pt x="0" y="866"/>
                  <a:pt x="0" y="1933"/>
                </a:cubicBezTo>
                <a:cubicBezTo>
                  <a:pt x="0" y="3000"/>
                  <a:pt x="865" y="3866"/>
                  <a:pt x="1933" y="3866"/>
                </a:cubicBezTo>
                <a:cubicBezTo>
                  <a:pt x="3000" y="3866"/>
                  <a:pt x="3865" y="3000"/>
                  <a:pt x="3865" y="1933"/>
                </a:cubicBezTo>
                <a:cubicBezTo>
                  <a:pt x="3865" y="866"/>
                  <a:pt x="3000" y="0"/>
                  <a:pt x="1933" y="0"/>
                </a:cubicBezTo>
                <a:close/>
                <a:moveTo>
                  <a:pt x="2948" y="3094"/>
                </a:moveTo>
                <a:cubicBezTo>
                  <a:pt x="2948" y="3150"/>
                  <a:pt x="2902" y="3196"/>
                  <a:pt x="2846" y="3196"/>
                </a:cubicBezTo>
                <a:cubicBezTo>
                  <a:pt x="1061" y="3196"/>
                  <a:pt x="1061" y="3196"/>
                  <a:pt x="1061" y="3196"/>
                </a:cubicBezTo>
                <a:cubicBezTo>
                  <a:pt x="1005" y="3196"/>
                  <a:pt x="959" y="3150"/>
                  <a:pt x="959" y="3094"/>
                </a:cubicBezTo>
                <a:cubicBezTo>
                  <a:pt x="959" y="2900"/>
                  <a:pt x="959" y="2900"/>
                  <a:pt x="959" y="2900"/>
                </a:cubicBezTo>
                <a:cubicBezTo>
                  <a:pt x="959" y="2844"/>
                  <a:pt x="1005" y="2798"/>
                  <a:pt x="1061" y="2798"/>
                </a:cubicBezTo>
                <a:cubicBezTo>
                  <a:pt x="2846" y="2798"/>
                  <a:pt x="2846" y="2798"/>
                  <a:pt x="2846" y="2798"/>
                </a:cubicBezTo>
                <a:cubicBezTo>
                  <a:pt x="2902" y="2798"/>
                  <a:pt x="2948" y="2844"/>
                  <a:pt x="2948" y="2900"/>
                </a:cubicBezTo>
                <a:lnTo>
                  <a:pt x="2948" y="3094"/>
                </a:lnTo>
                <a:close/>
                <a:moveTo>
                  <a:pt x="1954" y="2615"/>
                </a:moveTo>
                <a:cubicBezTo>
                  <a:pt x="939" y="1484"/>
                  <a:pt x="939" y="1484"/>
                  <a:pt x="939" y="1484"/>
                </a:cubicBezTo>
                <a:cubicBezTo>
                  <a:pt x="1461" y="1484"/>
                  <a:pt x="1461" y="1484"/>
                  <a:pt x="1461" y="1484"/>
                </a:cubicBezTo>
                <a:cubicBezTo>
                  <a:pt x="1461" y="546"/>
                  <a:pt x="1461" y="546"/>
                  <a:pt x="1461" y="546"/>
                </a:cubicBezTo>
                <a:cubicBezTo>
                  <a:pt x="2395" y="546"/>
                  <a:pt x="2395" y="546"/>
                  <a:pt x="2395" y="546"/>
                </a:cubicBezTo>
                <a:cubicBezTo>
                  <a:pt x="2395" y="1484"/>
                  <a:pt x="2395" y="1484"/>
                  <a:pt x="2395" y="1484"/>
                </a:cubicBezTo>
                <a:cubicBezTo>
                  <a:pt x="2970" y="1484"/>
                  <a:pt x="2970" y="1484"/>
                  <a:pt x="2970" y="1484"/>
                </a:cubicBezTo>
                <a:lnTo>
                  <a:pt x="1954" y="2615"/>
                </a:lnTo>
                <a:close/>
              </a:path>
            </a:pathLst>
          </a:custGeom>
          <a:solidFill>
            <a:srgbClr val="945E75"/>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19" name="KSO_Shape"/>
          <p:cNvSpPr/>
          <p:nvPr/>
        </p:nvSpPr>
        <p:spPr bwMode="auto">
          <a:xfrm>
            <a:off x="5447928" y="5577181"/>
            <a:ext cx="552861" cy="540185"/>
          </a:xfrm>
          <a:custGeom>
            <a:avLst/>
            <a:gdLst>
              <a:gd name="T0" fmla="*/ 1800397 w 8044"/>
              <a:gd name="T1" fmla="*/ 1277780 h 7852"/>
              <a:gd name="T2" fmla="*/ 1659167 w 8044"/>
              <a:gd name="T3" fmla="*/ 1558672 h 7852"/>
              <a:gd name="T4" fmla="*/ 1126031 w 8044"/>
              <a:gd name="T5" fmla="*/ 1558672 h 7852"/>
              <a:gd name="T6" fmla="*/ 1126031 w 8044"/>
              <a:gd name="T7" fmla="*/ 1343359 h 7852"/>
              <a:gd name="T8" fmla="*/ 1546363 w 8044"/>
              <a:gd name="T9" fmla="*/ 1343359 h 7852"/>
              <a:gd name="T10" fmla="*/ 1370441 w 8044"/>
              <a:gd name="T11" fmla="*/ 1031803 h 7852"/>
              <a:gd name="T12" fmla="*/ 1222721 w 8044"/>
              <a:gd name="T13" fmla="*/ 1121778 h 7852"/>
              <a:gd name="T14" fmla="*/ 1235031 w 8044"/>
              <a:gd name="T15" fmla="*/ 559099 h 7852"/>
              <a:gd name="T16" fmla="*/ 1739518 w 8044"/>
              <a:gd name="T17" fmla="*/ 808209 h 7852"/>
              <a:gd name="T18" fmla="*/ 1586650 w 8044"/>
              <a:gd name="T19" fmla="*/ 900646 h 7852"/>
              <a:gd name="T20" fmla="*/ 1800397 w 8044"/>
              <a:gd name="T21" fmla="*/ 1277780 h 7852"/>
              <a:gd name="T22" fmla="*/ 901318 w 8044"/>
              <a:gd name="T23" fmla="*/ 204122 h 7852"/>
              <a:gd name="T24" fmla="*/ 776427 w 8044"/>
              <a:gd name="T25" fmla="*/ 424808 h 7852"/>
              <a:gd name="T26" fmla="*/ 923923 w 8044"/>
              <a:gd name="T27" fmla="*/ 519483 h 7852"/>
              <a:gd name="T28" fmla="*/ 400859 w 8044"/>
              <a:gd name="T29" fmla="*/ 756283 h 7852"/>
              <a:gd name="T30" fmla="*/ 401978 w 8044"/>
              <a:gd name="T31" fmla="*/ 193603 h 7852"/>
              <a:gd name="T32" fmla="*/ 563351 w 8044"/>
              <a:gd name="T33" fmla="*/ 288726 h 7852"/>
              <a:gd name="T34" fmla="*/ 713086 w 8044"/>
              <a:gd name="T35" fmla="*/ 0 h 7852"/>
              <a:gd name="T36" fmla="*/ 1089997 w 8044"/>
              <a:gd name="T37" fmla="*/ 0 h 7852"/>
              <a:gd name="T38" fmla="*/ 1299491 w 8044"/>
              <a:gd name="T39" fmla="*/ 394592 h 7852"/>
              <a:gd name="T40" fmla="*/ 1085297 w 8044"/>
              <a:gd name="T41" fmla="*/ 528883 h 7852"/>
              <a:gd name="T42" fmla="*/ 901318 w 8044"/>
              <a:gd name="T43" fmla="*/ 204122 h 7852"/>
              <a:gd name="T44" fmla="*/ 256049 w 8044"/>
              <a:gd name="T45" fmla="*/ 1343359 h 7852"/>
              <a:gd name="T46" fmla="*/ 545894 w 8044"/>
              <a:gd name="T47" fmla="*/ 1343359 h 7852"/>
              <a:gd name="T48" fmla="*/ 545894 w 8044"/>
              <a:gd name="T49" fmla="*/ 1152442 h 7852"/>
              <a:gd name="T50" fmla="*/ 1032923 w 8044"/>
              <a:gd name="T51" fmla="*/ 1455044 h 7852"/>
              <a:gd name="T52" fmla="*/ 545894 w 8044"/>
              <a:gd name="T53" fmla="*/ 1757423 h 7852"/>
              <a:gd name="T54" fmla="*/ 545894 w 8044"/>
              <a:gd name="T55" fmla="*/ 1558672 h 7852"/>
              <a:gd name="T56" fmla="*/ 139215 w 8044"/>
              <a:gd name="T57" fmla="*/ 1558672 h 7852"/>
              <a:gd name="T58" fmla="*/ 0 w 8044"/>
              <a:gd name="T59" fmla="*/ 1281585 h 7852"/>
              <a:gd name="T60" fmla="*/ 276640 w 8044"/>
              <a:gd name="T61" fmla="*/ 793884 h 7852"/>
              <a:gd name="T62" fmla="*/ 490834 w 8044"/>
              <a:gd name="T63" fmla="*/ 928175 h 7852"/>
              <a:gd name="T64" fmla="*/ 256049 w 8044"/>
              <a:gd name="T65" fmla="*/ 1343359 h 78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44" h="7852">
                <a:moveTo>
                  <a:pt x="8044" y="5709"/>
                </a:moveTo>
                <a:lnTo>
                  <a:pt x="7413" y="6964"/>
                </a:lnTo>
                <a:lnTo>
                  <a:pt x="5031" y="6964"/>
                </a:lnTo>
                <a:lnTo>
                  <a:pt x="5031" y="6002"/>
                </a:lnTo>
                <a:lnTo>
                  <a:pt x="6909" y="6002"/>
                </a:lnTo>
                <a:lnTo>
                  <a:pt x="6123" y="4610"/>
                </a:lnTo>
                <a:lnTo>
                  <a:pt x="5463" y="5012"/>
                </a:lnTo>
                <a:lnTo>
                  <a:pt x="5518" y="2498"/>
                </a:lnTo>
                <a:lnTo>
                  <a:pt x="7772" y="3611"/>
                </a:lnTo>
                <a:lnTo>
                  <a:pt x="7089" y="4024"/>
                </a:lnTo>
                <a:lnTo>
                  <a:pt x="8044" y="5709"/>
                </a:lnTo>
                <a:close/>
                <a:moveTo>
                  <a:pt x="4027" y="912"/>
                </a:moveTo>
                <a:lnTo>
                  <a:pt x="3469" y="1898"/>
                </a:lnTo>
                <a:lnTo>
                  <a:pt x="4128" y="2321"/>
                </a:lnTo>
                <a:lnTo>
                  <a:pt x="1791" y="3379"/>
                </a:lnTo>
                <a:lnTo>
                  <a:pt x="1796" y="865"/>
                </a:lnTo>
                <a:lnTo>
                  <a:pt x="2517" y="1290"/>
                </a:lnTo>
                <a:lnTo>
                  <a:pt x="3186" y="0"/>
                </a:lnTo>
                <a:lnTo>
                  <a:pt x="4870" y="0"/>
                </a:lnTo>
                <a:lnTo>
                  <a:pt x="5806" y="1763"/>
                </a:lnTo>
                <a:lnTo>
                  <a:pt x="4849" y="2363"/>
                </a:lnTo>
                <a:lnTo>
                  <a:pt x="4027" y="912"/>
                </a:lnTo>
                <a:close/>
                <a:moveTo>
                  <a:pt x="1144" y="6002"/>
                </a:moveTo>
                <a:lnTo>
                  <a:pt x="2439" y="6002"/>
                </a:lnTo>
                <a:lnTo>
                  <a:pt x="2439" y="5149"/>
                </a:lnTo>
                <a:lnTo>
                  <a:pt x="4615" y="6501"/>
                </a:lnTo>
                <a:lnTo>
                  <a:pt x="2439" y="7852"/>
                </a:lnTo>
                <a:lnTo>
                  <a:pt x="2439" y="6964"/>
                </a:lnTo>
                <a:lnTo>
                  <a:pt x="622" y="6964"/>
                </a:lnTo>
                <a:lnTo>
                  <a:pt x="0" y="5726"/>
                </a:lnTo>
                <a:lnTo>
                  <a:pt x="1236" y="3547"/>
                </a:lnTo>
                <a:lnTo>
                  <a:pt x="2193" y="4147"/>
                </a:lnTo>
                <a:lnTo>
                  <a:pt x="1144" y="6002"/>
                </a:lnTo>
                <a:close/>
              </a:path>
            </a:pathLst>
          </a:custGeom>
          <a:solidFill>
            <a:srgbClr val="8EBBCC"/>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20" name="KSO_Shape"/>
          <p:cNvSpPr/>
          <p:nvPr/>
        </p:nvSpPr>
        <p:spPr bwMode="auto">
          <a:xfrm>
            <a:off x="8987711" y="2600409"/>
            <a:ext cx="583933" cy="583933"/>
          </a:xfrm>
          <a:custGeom>
            <a:avLst/>
            <a:gdLst>
              <a:gd name="T0" fmla="*/ 899598 w 3403"/>
              <a:gd name="T1" fmla="*/ 0 h 3404"/>
              <a:gd name="T2" fmla="*/ 1799725 w 3403"/>
              <a:gd name="T3" fmla="*/ 900199 h 3404"/>
              <a:gd name="T4" fmla="*/ 899598 w 3403"/>
              <a:gd name="T5" fmla="*/ 1800397 h 3404"/>
              <a:gd name="T6" fmla="*/ 0 w 3403"/>
              <a:gd name="T7" fmla="*/ 900199 h 3404"/>
              <a:gd name="T8" fmla="*/ 899598 w 3403"/>
              <a:gd name="T9" fmla="*/ 0 h 3404"/>
              <a:gd name="T10" fmla="*/ 893252 w 3403"/>
              <a:gd name="T11" fmla="*/ 1504738 h 3404"/>
              <a:gd name="T12" fmla="*/ 1427933 w 3403"/>
              <a:gd name="T13" fmla="*/ 1164123 h 3404"/>
              <a:gd name="T14" fmla="*/ 1212157 w 3403"/>
              <a:gd name="T15" fmla="*/ 1064688 h 3404"/>
              <a:gd name="T16" fmla="*/ 895367 w 3403"/>
              <a:gd name="T17" fmla="*/ 1265673 h 3404"/>
              <a:gd name="T18" fmla="*/ 545259 w 3403"/>
              <a:gd name="T19" fmla="*/ 915537 h 3404"/>
              <a:gd name="T20" fmla="*/ 895367 w 3403"/>
              <a:gd name="T21" fmla="*/ 565401 h 3404"/>
              <a:gd name="T22" fmla="*/ 1150809 w 3403"/>
              <a:gd name="T23" fmla="*/ 675942 h 3404"/>
              <a:gd name="T24" fmla="*/ 1000611 w 3403"/>
              <a:gd name="T25" fmla="*/ 771674 h 3404"/>
              <a:gd name="T26" fmla="*/ 1457021 w 3403"/>
              <a:gd name="T27" fmla="*/ 954676 h 3404"/>
              <a:gd name="T28" fmla="*/ 1488224 w 3403"/>
              <a:gd name="T29" fmla="*/ 461206 h 3404"/>
              <a:gd name="T30" fmla="*/ 1354421 w 3403"/>
              <a:gd name="T31" fmla="*/ 546889 h 3404"/>
              <a:gd name="T32" fmla="*/ 893252 w 3403"/>
              <a:gd name="T33" fmla="*/ 324748 h 3404"/>
              <a:gd name="T34" fmla="*/ 303039 w 3403"/>
              <a:gd name="T35" fmla="*/ 914479 h 3404"/>
              <a:gd name="T36" fmla="*/ 893252 w 3403"/>
              <a:gd name="T37" fmla="*/ 1504738 h 34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403" h="3404">
                <a:moveTo>
                  <a:pt x="1701" y="0"/>
                </a:moveTo>
                <a:cubicBezTo>
                  <a:pt x="2641" y="0"/>
                  <a:pt x="3403" y="762"/>
                  <a:pt x="3403" y="1702"/>
                </a:cubicBezTo>
                <a:cubicBezTo>
                  <a:pt x="3403" y="2642"/>
                  <a:pt x="2641" y="3404"/>
                  <a:pt x="1701" y="3404"/>
                </a:cubicBezTo>
                <a:cubicBezTo>
                  <a:pt x="761" y="3404"/>
                  <a:pt x="0" y="2642"/>
                  <a:pt x="0" y="1702"/>
                </a:cubicBezTo>
                <a:cubicBezTo>
                  <a:pt x="0" y="762"/>
                  <a:pt x="761" y="0"/>
                  <a:pt x="1701" y="0"/>
                </a:cubicBezTo>
                <a:close/>
                <a:moveTo>
                  <a:pt x="1689" y="2845"/>
                </a:moveTo>
                <a:cubicBezTo>
                  <a:pt x="2136" y="2845"/>
                  <a:pt x="2522" y="2581"/>
                  <a:pt x="2700" y="2201"/>
                </a:cubicBezTo>
                <a:cubicBezTo>
                  <a:pt x="2292" y="2013"/>
                  <a:pt x="2292" y="2013"/>
                  <a:pt x="2292" y="2013"/>
                </a:cubicBezTo>
                <a:cubicBezTo>
                  <a:pt x="2186" y="2238"/>
                  <a:pt x="1958" y="2393"/>
                  <a:pt x="1693" y="2393"/>
                </a:cubicBezTo>
                <a:cubicBezTo>
                  <a:pt x="1327" y="2393"/>
                  <a:pt x="1031" y="2097"/>
                  <a:pt x="1031" y="1731"/>
                </a:cubicBezTo>
                <a:cubicBezTo>
                  <a:pt x="1031" y="1365"/>
                  <a:pt x="1327" y="1069"/>
                  <a:pt x="1693" y="1069"/>
                </a:cubicBezTo>
                <a:cubicBezTo>
                  <a:pt x="1884" y="1069"/>
                  <a:pt x="2055" y="1149"/>
                  <a:pt x="2176" y="1278"/>
                </a:cubicBezTo>
                <a:cubicBezTo>
                  <a:pt x="1892" y="1459"/>
                  <a:pt x="1892" y="1459"/>
                  <a:pt x="1892" y="1459"/>
                </a:cubicBezTo>
                <a:cubicBezTo>
                  <a:pt x="2755" y="1805"/>
                  <a:pt x="2755" y="1805"/>
                  <a:pt x="2755" y="1805"/>
                </a:cubicBezTo>
                <a:cubicBezTo>
                  <a:pt x="2814" y="872"/>
                  <a:pt x="2814" y="872"/>
                  <a:pt x="2814" y="872"/>
                </a:cubicBezTo>
                <a:cubicBezTo>
                  <a:pt x="2561" y="1034"/>
                  <a:pt x="2561" y="1034"/>
                  <a:pt x="2561" y="1034"/>
                </a:cubicBezTo>
                <a:cubicBezTo>
                  <a:pt x="2356" y="778"/>
                  <a:pt x="2042" y="614"/>
                  <a:pt x="1689" y="614"/>
                </a:cubicBezTo>
                <a:cubicBezTo>
                  <a:pt x="1073" y="614"/>
                  <a:pt x="573" y="1113"/>
                  <a:pt x="573" y="1729"/>
                </a:cubicBezTo>
                <a:cubicBezTo>
                  <a:pt x="573" y="2345"/>
                  <a:pt x="1073" y="2845"/>
                  <a:pt x="1689" y="2845"/>
                </a:cubicBezTo>
                <a:close/>
              </a:path>
            </a:pathLst>
          </a:custGeom>
          <a:solidFill>
            <a:srgbClr val="D6B9B2"/>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21" name="KSO_Shape"/>
          <p:cNvSpPr/>
          <p:nvPr/>
        </p:nvSpPr>
        <p:spPr bwMode="auto">
          <a:xfrm>
            <a:off x="1605004" y="2594872"/>
            <a:ext cx="674572" cy="582963"/>
          </a:xfrm>
          <a:custGeom>
            <a:avLst/>
            <a:gdLst/>
            <a:ahLst/>
            <a:cxnLst/>
            <a:rect l="0" t="0" r="r" b="b"/>
            <a:pathLst>
              <a:path w="7982857" h="6899275">
                <a:moveTo>
                  <a:pt x="2269670" y="6268368"/>
                </a:moveTo>
                <a:lnTo>
                  <a:pt x="2336823" y="6390458"/>
                </a:lnTo>
                <a:lnTo>
                  <a:pt x="2508133" y="6390458"/>
                </a:lnTo>
                <a:lnTo>
                  <a:pt x="2317253" y="6806763"/>
                </a:lnTo>
                <a:lnTo>
                  <a:pt x="1979228" y="6826333"/>
                </a:lnTo>
                <a:lnTo>
                  <a:pt x="2269670" y="6268368"/>
                </a:lnTo>
                <a:close/>
                <a:moveTo>
                  <a:pt x="5790905" y="6247025"/>
                </a:moveTo>
                <a:lnTo>
                  <a:pt x="6201876" y="6899275"/>
                </a:lnTo>
                <a:lnTo>
                  <a:pt x="5936793" y="6899275"/>
                </a:lnTo>
                <a:lnTo>
                  <a:pt x="5643877" y="6390458"/>
                </a:lnTo>
                <a:lnTo>
                  <a:pt x="5711739" y="6390458"/>
                </a:lnTo>
                <a:lnTo>
                  <a:pt x="5790905" y="6247025"/>
                </a:lnTo>
                <a:close/>
                <a:moveTo>
                  <a:pt x="2645991" y="6089794"/>
                </a:moveTo>
                <a:lnTo>
                  <a:pt x="5470791" y="6089794"/>
                </a:lnTo>
                <a:lnTo>
                  <a:pt x="5643877" y="6390458"/>
                </a:lnTo>
                <a:lnTo>
                  <a:pt x="2508133" y="6390458"/>
                </a:lnTo>
                <a:lnTo>
                  <a:pt x="2645991" y="6089794"/>
                </a:lnTo>
                <a:close/>
                <a:moveTo>
                  <a:pt x="2786760" y="5274993"/>
                </a:moveTo>
                <a:lnTo>
                  <a:pt x="2845640" y="5391504"/>
                </a:lnTo>
                <a:lnTo>
                  <a:pt x="2966164" y="5391504"/>
                </a:lnTo>
                <a:lnTo>
                  <a:pt x="2645991" y="6089794"/>
                </a:lnTo>
                <a:lnTo>
                  <a:pt x="2469364" y="6089794"/>
                </a:lnTo>
                <a:lnTo>
                  <a:pt x="2415490" y="5988234"/>
                </a:lnTo>
                <a:lnTo>
                  <a:pt x="2786760" y="5274993"/>
                </a:lnTo>
                <a:close/>
                <a:moveTo>
                  <a:pt x="5176067" y="5271217"/>
                </a:moveTo>
                <a:lnTo>
                  <a:pt x="5641338" y="6009648"/>
                </a:lnTo>
                <a:lnTo>
                  <a:pt x="5597878" y="6089794"/>
                </a:lnTo>
                <a:lnTo>
                  <a:pt x="5470791" y="6089794"/>
                </a:lnTo>
                <a:lnTo>
                  <a:pt x="5068801" y="5391504"/>
                </a:lnTo>
                <a:lnTo>
                  <a:pt x="5107741" y="5391504"/>
                </a:lnTo>
                <a:lnTo>
                  <a:pt x="5176067" y="5271217"/>
                </a:lnTo>
                <a:close/>
                <a:moveTo>
                  <a:pt x="3077919" y="5147770"/>
                </a:moveTo>
                <a:lnTo>
                  <a:pt x="4928488" y="5147770"/>
                </a:lnTo>
                <a:lnTo>
                  <a:pt x="5068801" y="5391504"/>
                </a:lnTo>
                <a:lnTo>
                  <a:pt x="2966164" y="5391504"/>
                </a:lnTo>
                <a:lnTo>
                  <a:pt x="3077919" y="5147770"/>
                </a:lnTo>
                <a:close/>
                <a:moveTo>
                  <a:pt x="4681978" y="4487050"/>
                </a:moveTo>
                <a:lnTo>
                  <a:pt x="5052716" y="5075447"/>
                </a:lnTo>
                <a:lnTo>
                  <a:pt x="5013450" y="5147770"/>
                </a:lnTo>
                <a:lnTo>
                  <a:pt x="4928488" y="5147770"/>
                </a:lnTo>
                <a:lnTo>
                  <a:pt x="4592045" y="4563342"/>
                </a:lnTo>
                <a:lnTo>
                  <a:pt x="4637174" y="4563342"/>
                </a:lnTo>
                <a:lnTo>
                  <a:pt x="4681978" y="4487050"/>
                </a:lnTo>
                <a:close/>
                <a:moveTo>
                  <a:pt x="3227655" y="4427996"/>
                </a:moveTo>
                <a:lnTo>
                  <a:pt x="3316207" y="4563342"/>
                </a:lnTo>
                <a:lnTo>
                  <a:pt x="3345885" y="4563342"/>
                </a:lnTo>
                <a:lnTo>
                  <a:pt x="3077919" y="5147770"/>
                </a:lnTo>
                <a:lnTo>
                  <a:pt x="2921251" y="5147770"/>
                </a:lnTo>
                <a:lnTo>
                  <a:pt x="2889035" y="5078514"/>
                </a:lnTo>
                <a:lnTo>
                  <a:pt x="3227655" y="4427996"/>
                </a:lnTo>
                <a:close/>
                <a:moveTo>
                  <a:pt x="6909955" y="3670153"/>
                </a:moveTo>
                <a:lnTo>
                  <a:pt x="7210879" y="3674318"/>
                </a:lnTo>
                <a:lnTo>
                  <a:pt x="5790905" y="6247025"/>
                </a:lnTo>
                <a:lnTo>
                  <a:pt x="5641338" y="6009648"/>
                </a:lnTo>
                <a:lnTo>
                  <a:pt x="6909955" y="3670153"/>
                </a:lnTo>
                <a:close/>
                <a:moveTo>
                  <a:pt x="5823843" y="3655120"/>
                </a:moveTo>
                <a:lnTo>
                  <a:pt x="6091941" y="3658831"/>
                </a:lnTo>
                <a:lnTo>
                  <a:pt x="5176067" y="5271217"/>
                </a:lnTo>
                <a:lnTo>
                  <a:pt x="5052716" y="5075447"/>
                </a:lnTo>
                <a:lnTo>
                  <a:pt x="5823843" y="3655120"/>
                </a:lnTo>
                <a:close/>
                <a:moveTo>
                  <a:pt x="1960507" y="3639999"/>
                </a:moveTo>
                <a:lnTo>
                  <a:pt x="2219883" y="3639999"/>
                </a:lnTo>
                <a:lnTo>
                  <a:pt x="2889035" y="5078514"/>
                </a:lnTo>
                <a:lnTo>
                  <a:pt x="2786760" y="5274993"/>
                </a:lnTo>
                <a:lnTo>
                  <a:pt x="1960507" y="3639999"/>
                </a:lnTo>
                <a:close/>
                <a:moveTo>
                  <a:pt x="823985" y="3639999"/>
                </a:moveTo>
                <a:lnTo>
                  <a:pt x="1169826" y="3639999"/>
                </a:lnTo>
                <a:lnTo>
                  <a:pt x="2415490" y="5988234"/>
                </a:lnTo>
                <a:lnTo>
                  <a:pt x="2269670" y="6268368"/>
                </a:lnTo>
                <a:lnTo>
                  <a:pt x="823985" y="3639999"/>
                </a:lnTo>
                <a:close/>
                <a:moveTo>
                  <a:pt x="7147462" y="3519004"/>
                </a:moveTo>
                <a:lnTo>
                  <a:pt x="7982857" y="3522966"/>
                </a:lnTo>
                <a:lnTo>
                  <a:pt x="7982857" y="3685004"/>
                </a:lnTo>
                <a:lnTo>
                  <a:pt x="7210879" y="3674318"/>
                </a:lnTo>
                <a:lnTo>
                  <a:pt x="7219510" y="3658680"/>
                </a:lnTo>
                <a:lnTo>
                  <a:pt x="7147462" y="3519004"/>
                </a:lnTo>
                <a:close/>
                <a:moveTo>
                  <a:pt x="6075690" y="3513921"/>
                </a:moveTo>
                <a:lnTo>
                  <a:pt x="6844742" y="3517569"/>
                </a:lnTo>
                <a:lnTo>
                  <a:pt x="6916177" y="3658680"/>
                </a:lnTo>
                <a:lnTo>
                  <a:pt x="6909955" y="3670153"/>
                </a:lnTo>
                <a:lnTo>
                  <a:pt x="6091941" y="3658831"/>
                </a:lnTo>
                <a:lnTo>
                  <a:pt x="6125375" y="3599970"/>
                </a:lnTo>
                <a:lnTo>
                  <a:pt x="6075690" y="3513921"/>
                </a:lnTo>
                <a:close/>
                <a:moveTo>
                  <a:pt x="5138146" y="3509475"/>
                </a:moveTo>
                <a:lnTo>
                  <a:pt x="5822338" y="3512720"/>
                </a:lnTo>
                <a:lnTo>
                  <a:pt x="5862961" y="3583069"/>
                </a:lnTo>
                <a:lnTo>
                  <a:pt x="5823843" y="3655120"/>
                </a:lnTo>
                <a:lnTo>
                  <a:pt x="5175803" y="3646150"/>
                </a:lnTo>
                <a:lnTo>
                  <a:pt x="5202922" y="3599970"/>
                </a:lnTo>
                <a:lnTo>
                  <a:pt x="5138146" y="3509475"/>
                </a:lnTo>
                <a:close/>
                <a:moveTo>
                  <a:pt x="2230189" y="3492304"/>
                </a:moveTo>
                <a:lnTo>
                  <a:pt x="2729612" y="3510026"/>
                </a:lnTo>
                <a:lnTo>
                  <a:pt x="2674848" y="3583069"/>
                </a:lnTo>
                <a:lnTo>
                  <a:pt x="2712096" y="3639999"/>
                </a:lnTo>
                <a:lnTo>
                  <a:pt x="2219883" y="3639999"/>
                </a:lnTo>
                <a:lnTo>
                  <a:pt x="2184712" y="3564388"/>
                </a:lnTo>
                <a:lnTo>
                  <a:pt x="2230189" y="3492304"/>
                </a:lnTo>
                <a:close/>
                <a:moveTo>
                  <a:pt x="1185108" y="3455220"/>
                </a:moveTo>
                <a:lnTo>
                  <a:pt x="1972707" y="3483168"/>
                </a:lnTo>
                <a:lnTo>
                  <a:pt x="1922297" y="3564388"/>
                </a:lnTo>
                <a:lnTo>
                  <a:pt x="1960507" y="3639999"/>
                </a:lnTo>
                <a:lnTo>
                  <a:pt x="1169826" y="3639999"/>
                </a:lnTo>
                <a:lnTo>
                  <a:pt x="1129717" y="3564388"/>
                </a:lnTo>
                <a:lnTo>
                  <a:pt x="1185108" y="3455220"/>
                </a:lnTo>
                <a:close/>
                <a:moveTo>
                  <a:pt x="0" y="3413167"/>
                </a:moveTo>
                <a:lnTo>
                  <a:pt x="828156" y="3442553"/>
                </a:lnTo>
                <a:lnTo>
                  <a:pt x="772121" y="3545708"/>
                </a:lnTo>
                <a:lnTo>
                  <a:pt x="823985" y="3639999"/>
                </a:lnTo>
                <a:lnTo>
                  <a:pt x="35582" y="3639999"/>
                </a:lnTo>
                <a:lnTo>
                  <a:pt x="0" y="3413167"/>
                </a:lnTo>
                <a:close/>
                <a:moveTo>
                  <a:pt x="3432477" y="2676627"/>
                </a:moveTo>
                <a:lnTo>
                  <a:pt x="4449381" y="2676627"/>
                </a:lnTo>
                <a:lnTo>
                  <a:pt x="4239550" y="3036002"/>
                </a:lnTo>
                <a:lnTo>
                  <a:pt x="4353411" y="3148083"/>
                </a:lnTo>
                <a:lnTo>
                  <a:pt x="4595876" y="2751902"/>
                </a:lnTo>
                <a:lnTo>
                  <a:pt x="5138146" y="3509475"/>
                </a:lnTo>
                <a:lnTo>
                  <a:pt x="4712785" y="3507458"/>
                </a:lnTo>
                <a:lnTo>
                  <a:pt x="4731466" y="3639999"/>
                </a:lnTo>
                <a:lnTo>
                  <a:pt x="5175803" y="3646150"/>
                </a:lnTo>
                <a:lnTo>
                  <a:pt x="4681978" y="4487050"/>
                </a:lnTo>
                <a:lnTo>
                  <a:pt x="4409452" y="4054525"/>
                </a:lnTo>
                <a:lnTo>
                  <a:pt x="4353411" y="4148816"/>
                </a:lnTo>
                <a:lnTo>
                  <a:pt x="4592045" y="4563342"/>
                </a:lnTo>
                <a:lnTo>
                  <a:pt x="3345885" y="4563342"/>
                </a:lnTo>
                <a:lnTo>
                  <a:pt x="3467429" y="4298259"/>
                </a:lnTo>
                <a:lnTo>
                  <a:pt x="3354457" y="4184398"/>
                </a:lnTo>
                <a:lnTo>
                  <a:pt x="3227655" y="4427996"/>
                </a:lnTo>
                <a:lnTo>
                  <a:pt x="2712096" y="3639999"/>
                </a:lnTo>
                <a:lnTo>
                  <a:pt x="3164985" y="3639999"/>
                </a:lnTo>
                <a:lnTo>
                  <a:pt x="3183665" y="3526138"/>
                </a:lnTo>
                <a:lnTo>
                  <a:pt x="2729612" y="3510026"/>
                </a:lnTo>
                <a:lnTo>
                  <a:pt x="3283413" y="2771384"/>
                </a:lnTo>
                <a:lnTo>
                  <a:pt x="3486999" y="3148083"/>
                </a:lnTo>
                <a:lnTo>
                  <a:pt x="3638221" y="3055571"/>
                </a:lnTo>
                <a:lnTo>
                  <a:pt x="3432477" y="2676627"/>
                </a:lnTo>
                <a:close/>
                <a:moveTo>
                  <a:pt x="3114402" y="2090791"/>
                </a:moveTo>
                <a:lnTo>
                  <a:pt x="3432477" y="2676627"/>
                </a:lnTo>
                <a:lnTo>
                  <a:pt x="3354457" y="2676627"/>
                </a:lnTo>
                <a:lnTo>
                  <a:pt x="3283413" y="2771384"/>
                </a:lnTo>
                <a:lnTo>
                  <a:pt x="3007320" y="2260521"/>
                </a:lnTo>
                <a:lnTo>
                  <a:pt x="3114402" y="2090791"/>
                </a:lnTo>
                <a:close/>
                <a:moveTo>
                  <a:pt x="2878960" y="2023013"/>
                </a:moveTo>
                <a:lnTo>
                  <a:pt x="3007320" y="2260521"/>
                </a:lnTo>
                <a:lnTo>
                  <a:pt x="2230189" y="3492304"/>
                </a:lnTo>
                <a:lnTo>
                  <a:pt x="1972707" y="3483168"/>
                </a:lnTo>
                <a:lnTo>
                  <a:pt x="2878960" y="2023013"/>
                </a:lnTo>
                <a:close/>
                <a:moveTo>
                  <a:pt x="4855540" y="1981007"/>
                </a:moveTo>
                <a:lnTo>
                  <a:pt x="4937839" y="1981007"/>
                </a:lnTo>
                <a:lnTo>
                  <a:pt x="5000867" y="2090154"/>
                </a:lnTo>
                <a:lnTo>
                  <a:pt x="4595876" y="2751902"/>
                </a:lnTo>
                <a:lnTo>
                  <a:pt x="4541994" y="2676627"/>
                </a:lnTo>
                <a:lnTo>
                  <a:pt x="4449381" y="2676627"/>
                </a:lnTo>
                <a:lnTo>
                  <a:pt x="4855540" y="1981007"/>
                </a:lnTo>
                <a:close/>
                <a:moveTo>
                  <a:pt x="5130905" y="1877674"/>
                </a:moveTo>
                <a:lnTo>
                  <a:pt x="6075690" y="3513921"/>
                </a:lnTo>
                <a:lnTo>
                  <a:pt x="5822338" y="3512720"/>
                </a:lnTo>
                <a:lnTo>
                  <a:pt x="5000867" y="2090154"/>
                </a:lnTo>
                <a:lnTo>
                  <a:pt x="5130905" y="1877674"/>
                </a:lnTo>
                <a:close/>
                <a:moveTo>
                  <a:pt x="3034222" y="1772854"/>
                </a:moveTo>
                <a:lnTo>
                  <a:pt x="4977076" y="1772854"/>
                </a:lnTo>
                <a:lnTo>
                  <a:pt x="4855540" y="1981007"/>
                </a:lnTo>
                <a:lnTo>
                  <a:pt x="3183665" y="1981007"/>
                </a:lnTo>
                <a:lnTo>
                  <a:pt x="3114402" y="2090791"/>
                </a:lnTo>
                <a:lnTo>
                  <a:pt x="2984915" y="1852298"/>
                </a:lnTo>
                <a:lnTo>
                  <a:pt x="3034222" y="1772854"/>
                </a:lnTo>
                <a:close/>
                <a:moveTo>
                  <a:pt x="2541471" y="1035553"/>
                </a:moveTo>
                <a:lnTo>
                  <a:pt x="2984915" y="1852298"/>
                </a:lnTo>
                <a:lnTo>
                  <a:pt x="2878960" y="2023013"/>
                </a:lnTo>
                <a:lnTo>
                  <a:pt x="2380121" y="1099999"/>
                </a:lnTo>
                <a:lnTo>
                  <a:pt x="2412434" y="1036315"/>
                </a:lnTo>
                <a:lnTo>
                  <a:pt x="2541471" y="1035553"/>
                </a:lnTo>
                <a:close/>
                <a:moveTo>
                  <a:pt x="5579198" y="1017634"/>
                </a:moveTo>
                <a:lnTo>
                  <a:pt x="5614533" y="1087435"/>
                </a:lnTo>
                <a:lnTo>
                  <a:pt x="5130905" y="1877674"/>
                </a:lnTo>
                <a:lnTo>
                  <a:pt x="5070381" y="1772854"/>
                </a:lnTo>
                <a:lnTo>
                  <a:pt x="4977076" y="1772854"/>
                </a:lnTo>
                <a:lnTo>
                  <a:pt x="5417476" y="1018588"/>
                </a:lnTo>
                <a:lnTo>
                  <a:pt x="5579198" y="1017634"/>
                </a:lnTo>
                <a:close/>
                <a:moveTo>
                  <a:pt x="2240744" y="842107"/>
                </a:moveTo>
                <a:lnTo>
                  <a:pt x="2380121" y="1099999"/>
                </a:lnTo>
                <a:lnTo>
                  <a:pt x="1185108" y="3455220"/>
                </a:lnTo>
                <a:lnTo>
                  <a:pt x="828156" y="3442553"/>
                </a:lnTo>
                <a:lnTo>
                  <a:pt x="2240744" y="842107"/>
                </a:lnTo>
                <a:close/>
                <a:moveTo>
                  <a:pt x="5765748" y="840354"/>
                </a:moveTo>
                <a:lnTo>
                  <a:pt x="7147462" y="3519004"/>
                </a:lnTo>
                <a:lnTo>
                  <a:pt x="6844742" y="3517569"/>
                </a:lnTo>
                <a:lnTo>
                  <a:pt x="5614533" y="1087435"/>
                </a:lnTo>
                <a:lnTo>
                  <a:pt x="5765748" y="840354"/>
                </a:lnTo>
                <a:close/>
                <a:moveTo>
                  <a:pt x="2378642" y="735650"/>
                </a:moveTo>
                <a:lnTo>
                  <a:pt x="5582678" y="735650"/>
                </a:lnTo>
                <a:lnTo>
                  <a:pt x="5417476" y="1018588"/>
                </a:lnTo>
                <a:lnTo>
                  <a:pt x="2541471" y="1035553"/>
                </a:lnTo>
                <a:lnTo>
                  <a:pt x="2378642" y="735650"/>
                </a:lnTo>
                <a:close/>
                <a:moveTo>
                  <a:pt x="5824711" y="321124"/>
                </a:moveTo>
                <a:lnTo>
                  <a:pt x="6049765" y="376276"/>
                </a:lnTo>
                <a:lnTo>
                  <a:pt x="5765748" y="840354"/>
                </a:lnTo>
                <a:lnTo>
                  <a:pt x="5711739" y="735650"/>
                </a:lnTo>
                <a:lnTo>
                  <a:pt x="5582678" y="735650"/>
                </a:lnTo>
                <a:lnTo>
                  <a:pt x="5824711" y="321124"/>
                </a:lnTo>
                <a:close/>
                <a:moveTo>
                  <a:pt x="1979228" y="0"/>
                </a:moveTo>
                <a:lnTo>
                  <a:pt x="2378642" y="735650"/>
                </a:lnTo>
                <a:lnTo>
                  <a:pt x="2298573" y="735650"/>
                </a:lnTo>
                <a:lnTo>
                  <a:pt x="2240744" y="842107"/>
                </a:lnTo>
                <a:lnTo>
                  <a:pt x="1846686" y="112972"/>
                </a:lnTo>
                <a:lnTo>
                  <a:pt x="1979228" y="0"/>
                </a:lnTo>
                <a:close/>
              </a:path>
            </a:pathLst>
          </a:custGeom>
          <a:solidFill>
            <a:srgbClr val="D6B9B2"/>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22" name="KSO_Shape"/>
          <p:cNvSpPr/>
          <p:nvPr/>
        </p:nvSpPr>
        <p:spPr bwMode="auto">
          <a:xfrm>
            <a:off x="2532070" y="2612203"/>
            <a:ext cx="544245" cy="560049"/>
          </a:xfrm>
          <a:custGeom>
            <a:avLst/>
            <a:gdLst>
              <a:gd name="T0" fmla="*/ 270589 w 7930"/>
              <a:gd name="T1" fmla="*/ 428487 h 8164"/>
              <a:gd name="T2" fmla="*/ 279410 w 7930"/>
              <a:gd name="T3" fmla="*/ 328367 h 8164"/>
              <a:gd name="T4" fmla="*/ 299258 w 7930"/>
              <a:gd name="T5" fmla="*/ 240817 h 8164"/>
              <a:gd name="T6" fmla="*/ 328588 w 7930"/>
              <a:gd name="T7" fmla="*/ 167381 h 8164"/>
              <a:gd name="T8" fmla="*/ 363431 w 7930"/>
              <a:gd name="T9" fmla="*/ 106295 h 8164"/>
              <a:gd name="T10" fmla="*/ 424518 w 7930"/>
              <a:gd name="T11" fmla="*/ 51163 h 8164"/>
              <a:gd name="T12" fmla="*/ 489133 w 7930"/>
              <a:gd name="T13" fmla="*/ 22494 h 8164"/>
              <a:gd name="T14" fmla="*/ 563010 w 7930"/>
              <a:gd name="T15" fmla="*/ 3528 h 8164"/>
              <a:gd name="T16" fmla="*/ 688711 w 7930"/>
              <a:gd name="T17" fmla="*/ 6175 h 8164"/>
              <a:gd name="T18" fmla="*/ 772733 w 7930"/>
              <a:gd name="T19" fmla="*/ 28669 h 8164"/>
              <a:gd name="T20" fmla="*/ 849918 w 7930"/>
              <a:gd name="T21" fmla="*/ 71451 h 8164"/>
              <a:gd name="T22" fmla="*/ 904168 w 7930"/>
              <a:gd name="T23" fmla="*/ 118865 h 8164"/>
              <a:gd name="T24" fmla="*/ 972532 w 7930"/>
              <a:gd name="T25" fmla="*/ 218985 h 8164"/>
              <a:gd name="T26" fmla="*/ 1042880 w 7930"/>
              <a:gd name="T27" fmla="*/ 345128 h 8164"/>
              <a:gd name="T28" fmla="*/ 1177403 w 7930"/>
              <a:gd name="T29" fmla="*/ 615275 h 8164"/>
              <a:gd name="T30" fmla="*/ 1245546 w 7930"/>
              <a:gd name="T31" fmla="*/ 728407 h 8164"/>
              <a:gd name="T32" fmla="*/ 1332214 w 7930"/>
              <a:gd name="T33" fmla="*/ 827424 h 8164"/>
              <a:gd name="T34" fmla="*/ 1403004 w 7930"/>
              <a:gd name="T35" fmla="*/ 882115 h 8164"/>
              <a:gd name="T36" fmla="*/ 1474455 w 7930"/>
              <a:gd name="T37" fmla="*/ 924457 h 8164"/>
              <a:gd name="T38" fmla="*/ 1548553 w 7930"/>
              <a:gd name="T39" fmla="*/ 950038 h 8164"/>
              <a:gd name="T40" fmla="*/ 1619563 w 7930"/>
              <a:gd name="T41" fmla="*/ 966137 h 8164"/>
              <a:gd name="T42" fmla="*/ 1748793 w 7930"/>
              <a:gd name="T43" fmla="*/ 956874 h 8164"/>
              <a:gd name="T44" fmla="*/ 1709759 w 7930"/>
              <a:gd name="T45" fmla="*/ 1014653 h 8164"/>
              <a:gd name="T46" fmla="*/ 1628825 w 7930"/>
              <a:gd name="T47" fmla="*/ 1020828 h 8164"/>
              <a:gd name="T48" fmla="*/ 1552302 w 7930"/>
              <a:gd name="T49" fmla="*/ 1010904 h 8164"/>
              <a:gd name="T50" fmla="*/ 1475117 w 7930"/>
              <a:gd name="T51" fmla="*/ 988631 h 8164"/>
              <a:gd name="T52" fmla="*/ 1397270 w 7930"/>
              <a:gd name="T53" fmla="*/ 953566 h 8164"/>
              <a:gd name="T54" fmla="*/ 1322731 w 7930"/>
              <a:gd name="T55" fmla="*/ 904609 h 8164"/>
              <a:gd name="T56" fmla="*/ 1233197 w 7930"/>
              <a:gd name="T57" fmla="*/ 818603 h 8164"/>
              <a:gd name="T58" fmla="*/ 1165274 w 7930"/>
              <a:gd name="T59" fmla="*/ 712308 h 8164"/>
              <a:gd name="T60" fmla="*/ 1097131 w 7930"/>
              <a:gd name="T61" fmla="*/ 586607 h 8164"/>
              <a:gd name="T62" fmla="*/ 964593 w 7930"/>
              <a:gd name="T63" fmla="*/ 323295 h 8164"/>
              <a:gd name="T64" fmla="*/ 901522 w 7930"/>
              <a:gd name="T65" fmla="*/ 216780 h 8164"/>
              <a:gd name="T66" fmla="*/ 849918 w 7930"/>
              <a:gd name="T67" fmla="*/ 157899 h 8164"/>
              <a:gd name="T68" fmla="*/ 781554 w 7930"/>
              <a:gd name="T69" fmla="*/ 110485 h 8164"/>
              <a:gd name="T70" fmla="*/ 708118 w 7930"/>
              <a:gd name="T71" fmla="*/ 78288 h 8164"/>
              <a:gd name="T72" fmla="*/ 634020 w 7930"/>
              <a:gd name="T73" fmla="*/ 65718 h 8164"/>
              <a:gd name="T74" fmla="*/ 563010 w 7930"/>
              <a:gd name="T75" fmla="*/ 65718 h 8164"/>
              <a:gd name="T76" fmla="*/ 501482 w 7930"/>
              <a:gd name="T77" fmla="*/ 80714 h 8164"/>
              <a:gd name="T78" fmla="*/ 450540 w 7930"/>
              <a:gd name="T79" fmla="*/ 113131 h 8164"/>
              <a:gd name="T80" fmla="*/ 398937 w 7930"/>
              <a:gd name="T81" fmla="*/ 171571 h 8164"/>
              <a:gd name="T82" fmla="*/ 366519 w 7930"/>
              <a:gd name="T83" fmla="*/ 235745 h 8164"/>
              <a:gd name="T84" fmla="*/ 344025 w 7930"/>
              <a:gd name="T85" fmla="*/ 312930 h 8164"/>
              <a:gd name="T86" fmla="*/ 327926 w 7930"/>
              <a:gd name="T87" fmla="*/ 406655 h 8164"/>
              <a:gd name="T88" fmla="*/ 318002 w 7930"/>
              <a:gd name="T89" fmla="*/ 512509 h 8164"/>
              <a:gd name="T90" fmla="*/ 602264 w 7930"/>
              <a:gd name="T91" fmla="*/ 561025 h 8164"/>
              <a:gd name="T92" fmla="*/ 515155 w 7930"/>
              <a:gd name="T93" fmla="*/ 1320747 h 8164"/>
              <a:gd name="T94" fmla="*/ 447453 w 7930"/>
              <a:gd name="T95" fmla="*/ 1800397 h 8164"/>
              <a:gd name="T96" fmla="*/ 152165 w 7930"/>
              <a:gd name="T97" fmla="*/ 1320747 h 8164"/>
              <a:gd name="T98" fmla="*/ 84463 w 7930"/>
              <a:gd name="T99" fmla="*/ 1800397 h 8164"/>
              <a:gd name="T100" fmla="*/ 0 w 7930"/>
              <a:gd name="T101" fmla="*/ 1320085 h 8164"/>
              <a:gd name="T102" fmla="*/ 267942 w 7930"/>
              <a:gd name="T103" fmla="*/ 560584 h 81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930" h="8164">
                <a:moveTo>
                  <a:pt x="1215" y="2542"/>
                </a:moveTo>
                <a:lnTo>
                  <a:pt x="1227" y="1943"/>
                </a:lnTo>
                <a:lnTo>
                  <a:pt x="1239" y="1709"/>
                </a:lnTo>
                <a:lnTo>
                  <a:pt x="1267" y="1489"/>
                </a:lnTo>
                <a:lnTo>
                  <a:pt x="1312" y="1286"/>
                </a:lnTo>
                <a:lnTo>
                  <a:pt x="1357" y="1092"/>
                </a:lnTo>
                <a:lnTo>
                  <a:pt x="1414" y="917"/>
                </a:lnTo>
                <a:lnTo>
                  <a:pt x="1490" y="759"/>
                </a:lnTo>
                <a:lnTo>
                  <a:pt x="1563" y="612"/>
                </a:lnTo>
                <a:lnTo>
                  <a:pt x="1648" y="482"/>
                </a:lnTo>
                <a:lnTo>
                  <a:pt x="1811" y="321"/>
                </a:lnTo>
                <a:lnTo>
                  <a:pt x="1925" y="232"/>
                </a:lnTo>
                <a:lnTo>
                  <a:pt x="2055" y="158"/>
                </a:lnTo>
                <a:lnTo>
                  <a:pt x="2218" y="102"/>
                </a:lnTo>
                <a:lnTo>
                  <a:pt x="2379" y="57"/>
                </a:lnTo>
                <a:lnTo>
                  <a:pt x="2553" y="16"/>
                </a:lnTo>
                <a:lnTo>
                  <a:pt x="2745" y="0"/>
                </a:lnTo>
                <a:lnTo>
                  <a:pt x="3123" y="28"/>
                </a:lnTo>
                <a:lnTo>
                  <a:pt x="3312" y="73"/>
                </a:lnTo>
                <a:lnTo>
                  <a:pt x="3504" y="130"/>
                </a:lnTo>
                <a:lnTo>
                  <a:pt x="3679" y="220"/>
                </a:lnTo>
                <a:lnTo>
                  <a:pt x="3854" y="324"/>
                </a:lnTo>
                <a:lnTo>
                  <a:pt x="3941" y="381"/>
                </a:lnTo>
                <a:lnTo>
                  <a:pt x="4100" y="539"/>
                </a:lnTo>
                <a:lnTo>
                  <a:pt x="4263" y="745"/>
                </a:lnTo>
                <a:lnTo>
                  <a:pt x="4410" y="993"/>
                </a:lnTo>
                <a:lnTo>
                  <a:pt x="4568" y="1272"/>
                </a:lnTo>
                <a:lnTo>
                  <a:pt x="4729" y="1565"/>
                </a:lnTo>
                <a:lnTo>
                  <a:pt x="5178" y="2501"/>
                </a:lnTo>
                <a:lnTo>
                  <a:pt x="5339" y="2790"/>
                </a:lnTo>
                <a:lnTo>
                  <a:pt x="5485" y="3066"/>
                </a:lnTo>
                <a:lnTo>
                  <a:pt x="5648" y="3303"/>
                </a:lnTo>
                <a:lnTo>
                  <a:pt x="5807" y="3506"/>
                </a:lnTo>
                <a:lnTo>
                  <a:pt x="6041" y="3752"/>
                </a:lnTo>
                <a:lnTo>
                  <a:pt x="6204" y="3887"/>
                </a:lnTo>
                <a:lnTo>
                  <a:pt x="6362" y="4000"/>
                </a:lnTo>
                <a:lnTo>
                  <a:pt x="6523" y="4102"/>
                </a:lnTo>
                <a:lnTo>
                  <a:pt x="6686" y="4192"/>
                </a:lnTo>
                <a:lnTo>
                  <a:pt x="6861" y="4265"/>
                </a:lnTo>
                <a:lnTo>
                  <a:pt x="7022" y="4308"/>
                </a:lnTo>
                <a:lnTo>
                  <a:pt x="7181" y="4353"/>
                </a:lnTo>
                <a:lnTo>
                  <a:pt x="7344" y="4381"/>
                </a:lnTo>
                <a:lnTo>
                  <a:pt x="7854" y="4353"/>
                </a:lnTo>
                <a:lnTo>
                  <a:pt x="7930" y="4339"/>
                </a:lnTo>
                <a:lnTo>
                  <a:pt x="7930" y="4556"/>
                </a:lnTo>
                <a:lnTo>
                  <a:pt x="7753" y="4601"/>
                </a:lnTo>
                <a:lnTo>
                  <a:pt x="7561" y="4618"/>
                </a:lnTo>
                <a:lnTo>
                  <a:pt x="7386" y="4629"/>
                </a:lnTo>
                <a:lnTo>
                  <a:pt x="7211" y="4618"/>
                </a:lnTo>
                <a:lnTo>
                  <a:pt x="7039" y="4584"/>
                </a:lnTo>
                <a:lnTo>
                  <a:pt x="6864" y="4544"/>
                </a:lnTo>
                <a:lnTo>
                  <a:pt x="6689" y="4483"/>
                </a:lnTo>
                <a:lnTo>
                  <a:pt x="6514" y="4414"/>
                </a:lnTo>
                <a:lnTo>
                  <a:pt x="6336" y="4324"/>
                </a:lnTo>
                <a:lnTo>
                  <a:pt x="6173" y="4220"/>
                </a:lnTo>
                <a:lnTo>
                  <a:pt x="5998" y="4102"/>
                </a:lnTo>
                <a:lnTo>
                  <a:pt x="5840" y="3960"/>
                </a:lnTo>
                <a:lnTo>
                  <a:pt x="5592" y="3712"/>
                </a:lnTo>
                <a:lnTo>
                  <a:pt x="5447" y="3490"/>
                </a:lnTo>
                <a:lnTo>
                  <a:pt x="5284" y="3230"/>
                </a:lnTo>
                <a:lnTo>
                  <a:pt x="5126" y="2953"/>
                </a:lnTo>
                <a:lnTo>
                  <a:pt x="4975" y="2660"/>
                </a:lnTo>
                <a:lnTo>
                  <a:pt x="4525" y="1740"/>
                </a:lnTo>
                <a:lnTo>
                  <a:pt x="4374" y="1466"/>
                </a:lnTo>
                <a:lnTo>
                  <a:pt x="4235" y="1199"/>
                </a:lnTo>
                <a:lnTo>
                  <a:pt x="4088" y="983"/>
                </a:lnTo>
                <a:lnTo>
                  <a:pt x="3925" y="790"/>
                </a:lnTo>
                <a:lnTo>
                  <a:pt x="3854" y="716"/>
                </a:lnTo>
                <a:lnTo>
                  <a:pt x="3707" y="603"/>
                </a:lnTo>
                <a:lnTo>
                  <a:pt x="3544" y="501"/>
                </a:lnTo>
                <a:lnTo>
                  <a:pt x="3369" y="411"/>
                </a:lnTo>
                <a:lnTo>
                  <a:pt x="3211" y="355"/>
                </a:lnTo>
                <a:lnTo>
                  <a:pt x="3033" y="310"/>
                </a:lnTo>
                <a:lnTo>
                  <a:pt x="2875" y="298"/>
                </a:lnTo>
                <a:lnTo>
                  <a:pt x="2712" y="281"/>
                </a:lnTo>
                <a:lnTo>
                  <a:pt x="2553" y="298"/>
                </a:lnTo>
                <a:lnTo>
                  <a:pt x="2407" y="326"/>
                </a:lnTo>
                <a:lnTo>
                  <a:pt x="2274" y="366"/>
                </a:lnTo>
                <a:lnTo>
                  <a:pt x="2144" y="440"/>
                </a:lnTo>
                <a:lnTo>
                  <a:pt x="2043" y="513"/>
                </a:lnTo>
                <a:lnTo>
                  <a:pt x="1896" y="660"/>
                </a:lnTo>
                <a:lnTo>
                  <a:pt x="1809" y="778"/>
                </a:lnTo>
                <a:lnTo>
                  <a:pt x="1735" y="910"/>
                </a:lnTo>
                <a:lnTo>
                  <a:pt x="1662" y="1069"/>
                </a:lnTo>
                <a:lnTo>
                  <a:pt x="1605" y="1232"/>
                </a:lnTo>
                <a:lnTo>
                  <a:pt x="1560" y="1419"/>
                </a:lnTo>
                <a:lnTo>
                  <a:pt x="1516" y="1624"/>
                </a:lnTo>
                <a:lnTo>
                  <a:pt x="1487" y="1844"/>
                </a:lnTo>
                <a:lnTo>
                  <a:pt x="1459" y="2076"/>
                </a:lnTo>
                <a:lnTo>
                  <a:pt x="1442" y="2324"/>
                </a:lnTo>
                <a:lnTo>
                  <a:pt x="1442" y="2544"/>
                </a:lnTo>
                <a:lnTo>
                  <a:pt x="2731" y="2544"/>
                </a:lnTo>
                <a:lnTo>
                  <a:pt x="2731" y="5989"/>
                </a:lnTo>
                <a:lnTo>
                  <a:pt x="2336" y="5989"/>
                </a:lnTo>
                <a:lnTo>
                  <a:pt x="2336" y="8164"/>
                </a:lnTo>
                <a:lnTo>
                  <a:pt x="2029" y="8164"/>
                </a:lnTo>
                <a:lnTo>
                  <a:pt x="2029" y="5989"/>
                </a:lnTo>
                <a:lnTo>
                  <a:pt x="690" y="5989"/>
                </a:lnTo>
                <a:lnTo>
                  <a:pt x="690" y="8164"/>
                </a:lnTo>
                <a:lnTo>
                  <a:pt x="383" y="8164"/>
                </a:lnTo>
                <a:lnTo>
                  <a:pt x="383" y="5986"/>
                </a:lnTo>
                <a:lnTo>
                  <a:pt x="0" y="5986"/>
                </a:lnTo>
                <a:lnTo>
                  <a:pt x="0" y="2542"/>
                </a:lnTo>
                <a:lnTo>
                  <a:pt x="1215" y="2542"/>
                </a:lnTo>
                <a:close/>
              </a:path>
            </a:pathLst>
          </a:custGeom>
          <a:solidFill>
            <a:srgbClr val="D6B9B2"/>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23" name="KSO_Shape"/>
          <p:cNvSpPr/>
          <p:nvPr/>
        </p:nvSpPr>
        <p:spPr bwMode="auto">
          <a:xfrm flipH="1">
            <a:off x="3388463" y="2669186"/>
            <a:ext cx="614393" cy="460524"/>
          </a:xfrm>
          <a:custGeom>
            <a:avLst/>
            <a:gdLst>
              <a:gd name="T0" fmla="*/ 0 w 8212"/>
              <a:gd name="T1" fmla="*/ 0 h 6150"/>
              <a:gd name="T2" fmla="*/ 1800397 w 8212"/>
              <a:gd name="T3" fmla="*/ 0 h 6150"/>
              <a:gd name="T4" fmla="*/ 1800397 w 8212"/>
              <a:gd name="T5" fmla="*/ 1348324 h 6150"/>
              <a:gd name="T6" fmla="*/ 0 w 8212"/>
              <a:gd name="T7" fmla="*/ 1348324 h 6150"/>
              <a:gd name="T8" fmla="*/ 0 w 8212"/>
              <a:gd name="T9" fmla="*/ 0 h 6150"/>
              <a:gd name="T10" fmla="*/ 0 w 8212"/>
              <a:gd name="T11" fmla="*/ 0 h 6150"/>
              <a:gd name="T12" fmla="*/ 44506 w 8212"/>
              <a:gd name="T13" fmla="*/ 41436 h 6150"/>
              <a:gd name="T14" fmla="*/ 44506 w 8212"/>
              <a:gd name="T15" fmla="*/ 1306668 h 6150"/>
              <a:gd name="T16" fmla="*/ 1755234 w 8212"/>
              <a:gd name="T17" fmla="*/ 1306668 h 6150"/>
              <a:gd name="T18" fmla="*/ 1755234 w 8212"/>
              <a:gd name="T19" fmla="*/ 41436 h 6150"/>
              <a:gd name="T20" fmla="*/ 44506 w 8212"/>
              <a:gd name="T21" fmla="*/ 41436 h 6150"/>
              <a:gd name="T22" fmla="*/ 44506 w 8212"/>
              <a:gd name="T23" fmla="*/ 41436 h 6150"/>
              <a:gd name="T24" fmla="*/ 541741 w 8212"/>
              <a:gd name="T25" fmla="*/ 586466 h 6150"/>
              <a:gd name="T26" fmla="*/ 1126015 w 8212"/>
              <a:gd name="T27" fmla="*/ 586466 h 6150"/>
              <a:gd name="T28" fmla="*/ 1126015 w 8212"/>
              <a:gd name="T29" fmla="*/ 627902 h 6150"/>
              <a:gd name="T30" fmla="*/ 541741 w 8212"/>
              <a:gd name="T31" fmla="*/ 627902 h 6150"/>
              <a:gd name="T32" fmla="*/ 541741 w 8212"/>
              <a:gd name="T33" fmla="*/ 586466 h 6150"/>
              <a:gd name="T34" fmla="*/ 541741 w 8212"/>
              <a:gd name="T35" fmla="*/ 586466 h 6150"/>
              <a:gd name="T36" fmla="*/ 630972 w 8212"/>
              <a:gd name="T37" fmla="*/ 767997 h 6150"/>
              <a:gd name="T38" fmla="*/ 1213931 w 8212"/>
              <a:gd name="T39" fmla="*/ 767997 h 6150"/>
              <a:gd name="T40" fmla="*/ 1213931 w 8212"/>
              <a:gd name="T41" fmla="*/ 809433 h 6150"/>
              <a:gd name="T42" fmla="*/ 630972 w 8212"/>
              <a:gd name="T43" fmla="*/ 809433 h 6150"/>
              <a:gd name="T44" fmla="*/ 630972 w 8212"/>
              <a:gd name="T45" fmla="*/ 767997 h 6150"/>
              <a:gd name="T46" fmla="*/ 630972 w 8212"/>
              <a:gd name="T47" fmla="*/ 767997 h 6150"/>
              <a:gd name="T48" fmla="*/ 719983 w 8212"/>
              <a:gd name="T49" fmla="*/ 946458 h 6150"/>
              <a:gd name="T50" fmla="*/ 1303161 w 8212"/>
              <a:gd name="T51" fmla="*/ 946458 h 6150"/>
              <a:gd name="T52" fmla="*/ 1303161 w 8212"/>
              <a:gd name="T53" fmla="*/ 987894 h 6150"/>
              <a:gd name="T54" fmla="*/ 719983 w 8212"/>
              <a:gd name="T55" fmla="*/ 987894 h 6150"/>
              <a:gd name="T56" fmla="*/ 719983 w 8212"/>
              <a:gd name="T57" fmla="*/ 946458 h 6150"/>
              <a:gd name="T58" fmla="*/ 719983 w 8212"/>
              <a:gd name="T59" fmla="*/ 946458 h 6150"/>
              <a:gd name="T60" fmla="*/ 1573703 w 8212"/>
              <a:gd name="T61" fmla="*/ 178461 h 6150"/>
              <a:gd name="T62" fmla="*/ 1573703 w 8212"/>
              <a:gd name="T63" fmla="*/ 449003 h 6150"/>
              <a:gd name="T64" fmla="*/ 1347886 w 8212"/>
              <a:gd name="T65" fmla="*/ 449003 h 6150"/>
              <a:gd name="T66" fmla="*/ 1347886 w 8212"/>
              <a:gd name="T67" fmla="*/ 178461 h 6150"/>
              <a:gd name="T68" fmla="*/ 1573703 w 8212"/>
              <a:gd name="T69" fmla="*/ 178461 h 6150"/>
              <a:gd name="T70" fmla="*/ 1573703 w 8212"/>
              <a:gd name="T71" fmla="*/ 178461 h 6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212" h="6150">
                <a:moveTo>
                  <a:pt x="0" y="0"/>
                </a:moveTo>
                <a:lnTo>
                  <a:pt x="8212" y="0"/>
                </a:lnTo>
                <a:lnTo>
                  <a:pt x="8212" y="6150"/>
                </a:lnTo>
                <a:lnTo>
                  <a:pt x="0" y="6150"/>
                </a:lnTo>
                <a:lnTo>
                  <a:pt x="0" y="0"/>
                </a:lnTo>
                <a:close/>
                <a:moveTo>
                  <a:pt x="203" y="189"/>
                </a:moveTo>
                <a:lnTo>
                  <a:pt x="203" y="5960"/>
                </a:lnTo>
                <a:lnTo>
                  <a:pt x="8006" y="5960"/>
                </a:lnTo>
                <a:lnTo>
                  <a:pt x="8006" y="189"/>
                </a:lnTo>
                <a:lnTo>
                  <a:pt x="203" y="189"/>
                </a:lnTo>
                <a:close/>
                <a:moveTo>
                  <a:pt x="2471" y="2675"/>
                </a:moveTo>
                <a:lnTo>
                  <a:pt x="5136" y="2675"/>
                </a:lnTo>
                <a:lnTo>
                  <a:pt x="5136" y="2864"/>
                </a:lnTo>
                <a:lnTo>
                  <a:pt x="2471" y="2864"/>
                </a:lnTo>
                <a:lnTo>
                  <a:pt x="2471" y="2675"/>
                </a:lnTo>
                <a:close/>
                <a:moveTo>
                  <a:pt x="2878" y="3503"/>
                </a:moveTo>
                <a:lnTo>
                  <a:pt x="5537" y="3503"/>
                </a:lnTo>
                <a:lnTo>
                  <a:pt x="5537" y="3692"/>
                </a:lnTo>
                <a:lnTo>
                  <a:pt x="2878" y="3692"/>
                </a:lnTo>
                <a:lnTo>
                  <a:pt x="2878" y="3503"/>
                </a:lnTo>
                <a:close/>
                <a:moveTo>
                  <a:pt x="3284" y="4317"/>
                </a:moveTo>
                <a:lnTo>
                  <a:pt x="5944" y="4317"/>
                </a:lnTo>
                <a:lnTo>
                  <a:pt x="5944" y="4506"/>
                </a:lnTo>
                <a:lnTo>
                  <a:pt x="3284" y="4506"/>
                </a:lnTo>
                <a:lnTo>
                  <a:pt x="3284" y="4317"/>
                </a:lnTo>
                <a:close/>
                <a:moveTo>
                  <a:pt x="7178" y="814"/>
                </a:moveTo>
                <a:lnTo>
                  <a:pt x="7178" y="2048"/>
                </a:lnTo>
                <a:lnTo>
                  <a:pt x="6148" y="2048"/>
                </a:lnTo>
                <a:lnTo>
                  <a:pt x="6148" y="814"/>
                </a:lnTo>
                <a:lnTo>
                  <a:pt x="7178" y="814"/>
                </a:lnTo>
                <a:close/>
              </a:path>
            </a:pathLst>
          </a:custGeom>
          <a:solidFill>
            <a:srgbClr val="D6B9B2"/>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24" name="KSO_Shape"/>
          <p:cNvSpPr/>
          <p:nvPr/>
        </p:nvSpPr>
        <p:spPr bwMode="auto">
          <a:xfrm>
            <a:off x="4313598" y="2628546"/>
            <a:ext cx="558266" cy="531682"/>
          </a:xfrm>
          <a:custGeom>
            <a:avLst/>
            <a:gdLst>
              <a:gd name="T0" fmla="*/ 1657163 w 8032"/>
              <a:gd name="T1" fmla="*/ 1166044 h 7642"/>
              <a:gd name="T2" fmla="*/ 1800397 w 8032"/>
              <a:gd name="T3" fmla="*/ 1166044 h 7642"/>
              <a:gd name="T4" fmla="*/ 1800397 w 8032"/>
              <a:gd name="T5" fmla="*/ 1498463 h 7642"/>
              <a:gd name="T6" fmla="*/ 1657163 w 8032"/>
              <a:gd name="T7" fmla="*/ 1498463 h 7642"/>
              <a:gd name="T8" fmla="*/ 1657163 w 8032"/>
              <a:gd name="T9" fmla="*/ 1712977 h 7642"/>
              <a:gd name="T10" fmla="*/ 0 w 8032"/>
              <a:gd name="T11" fmla="*/ 1712977 h 7642"/>
              <a:gd name="T12" fmla="*/ 0 w 8032"/>
              <a:gd name="T13" fmla="*/ 1020793 h 7642"/>
              <a:gd name="T14" fmla="*/ 286692 w 8032"/>
              <a:gd name="T15" fmla="*/ 1020793 h 7642"/>
              <a:gd name="T16" fmla="*/ 286692 w 8032"/>
              <a:gd name="T17" fmla="*/ 0 h 7642"/>
              <a:gd name="T18" fmla="*/ 1004430 w 8032"/>
              <a:gd name="T19" fmla="*/ 0 h 7642"/>
              <a:gd name="T20" fmla="*/ 1372713 w 8032"/>
              <a:gd name="T21" fmla="*/ 356627 h 7642"/>
              <a:gd name="T22" fmla="*/ 1372713 w 8032"/>
              <a:gd name="T23" fmla="*/ 1020793 h 7642"/>
              <a:gd name="T24" fmla="*/ 1657163 w 8032"/>
              <a:gd name="T25" fmla="*/ 1020793 h 7642"/>
              <a:gd name="T26" fmla="*/ 1657163 w 8032"/>
              <a:gd name="T27" fmla="*/ 1166044 h 7642"/>
              <a:gd name="T28" fmla="*/ 1583641 w 8032"/>
              <a:gd name="T29" fmla="*/ 1660525 h 7642"/>
              <a:gd name="T30" fmla="*/ 1583641 w 8032"/>
              <a:gd name="T31" fmla="*/ 1076383 h 7642"/>
              <a:gd name="T32" fmla="*/ 1377420 w 8032"/>
              <a:gd name="T33" fmla="*/ 1076383 h 7642"/>
              <a:gd name="T34" fmla="*/ 1377420 w 8032"/>
              <a:gd name="T35" fmla="*/ 1293363 h 7642"/>
              <a:gd name="T36" fmla="*/ 276157 w 8032"/>
              <a:gd name="T37" fmla="*/ 1293363 h 7642"/>
              <a:gd name="T38" fmla="*/ 276157 w 8032"/>
              <a:gd name="T39" fmla="*/ 1076383 h 7642"/>
              <a:gd name="T40" fmla="*/ 69936 w 8032"/>
              <a:gd name="T41" fmla="*/ 1076383 h 7642"/>
              <a:gd name="T42" fmla="*/ 69936 w 8032"/>
              <a:gd name="T43" fmla="*/ 1660525 h 7642"/>
              <a:gd name="T44" fmla="*/ 1583641 w 8032"/>
              <a:gd name="T45" fmla="*/ 1660525 h 7642"/>
              <a:gd name="T46" fmla="*/ 360438 w 8032"/>
              <a:gd name="T47" fmla="*/ 55590 h 7642"/>
              <a:gd name="T48" fmla="*/ 360438 w 8032"/>
              <a:gd name="T49" fmla="*/ 1227013 h 7642"/>
              <a:gd name="T50" fmla="*/ 1296949 w 8032"/>
              <a:gd name="T51" fmla="*/ 1227013 h 7642"/>
              <a:gd name="T52" fmla="*/ 1296949 w 8032"/>
              <a:gd name="T53" fmla="*/ 416028 h 7642"/>
              <a:gd name="T54" fmla="*/ 933373 w 8032"/>
              <a:gd name="T55" fmla="*/ 416028 h 7642"/>
              <a:gd name="T56" fmla="*/ 933373 w 8032"/>
              <a:gd name="T57" fmla="*/ 55590 h 7642"/>
              <a:gd name="T58" fmla="*/ 360438 w 8032"/>
              <a:gd name="T59" fmla="*/ 55590 h 7642"/>
              <a:gd name="T60" fmla="*/ 1013844 w 8032"/>
              <a:gd name="T61" fmla="*/ 90558 h 7642"/>
              <a:gd name="T62" fmla="*/ 1013844 w 8032"/>
              <a:gd name="T63" fmla="*/ 356627 h 7642"/>
              <a:gd name="T64" fmla="*/ 1278345 w 8032"/>
              <a:gd name="T65" fmla="*/ 356627 h 7642"/>
              <a:gd name="T66" fmla="*/ 1013844 w 8032"/>
              <a:gd name="T67" fmla="*/ 90558 h 7642"/>
              <a:gd name="T68" fmla="*/ 1727099 w 8032"/>
              <a:gd name="T69" fmla="*/ 1444218 h 7642"/>
              <a:gd name="T70" fmla="*/ 1727099 w 8032"/>
              <a:gd name="T71" fmla="*/ 1218047 h 7642"/>
              <a:gd name="T72" fmla="*/ 1667923 w 8032"/>
              <a:gd name="T73" fmla="*/ 1218047 h 7642"/>
              <a:gd name="T74" fmla="*/ 1667923 w 8032"/>
              <a:gd name="T75" fmla="*/ 1444218 h 7642"/>
              <a:gd name="T76" fmla="*/ 1727099 w 8032"/>
              <a:gd name="T77" fmla="*/ 1444218 h 764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32" h="7642">
                <a:moveTo>
                  <a:pt x="7393" y="5202"/>
                </a:moveTo>
                <a:lnTo>
                  <a:pt x="8032" y="5202"/>
                </a:lnTo>
                <a:lnTo>
                  <a:pt x="8032" y="6685"/>
                </a:lnTo>
                <a:lnTo>
                  <a:pt x="7393" y="6685"/>
                </a:lnTo>
                <a:lnTo>
                  <a:pt x="7393" y="7642"/>
                </a:lnTo>
                <a:lnTo>
                  <a:pt x="0" y="7642"/>
                </a:lnTo>
                <a:lnTo>
                  <a:pt x="0" y="4554"/>
                </a:lnTo>
                <a:lnTo>
                  <a:pt x="1279" y="4554"/>
                </a:lnTo>
                <a:lnTo>
                  <a:pt x="1279" y="0"/>
                </a:lnTo>
                <a:lnTo>
                  <a:pt x="4481" y="0"/>
                </a:lnTo>
                <a:lnTo>
                  <a:pt x="6124" y="1591"/>
                </a:lnTo>
                <a:lnTo>
                  <a:pt x="6124" y="4554"/>
                </a:lnTo>
                <a:lnTo>
                  <a:pt x="7393" y="4554"/>
                </a:lnTo>
                <a:lnTo>
                  <a:pt x="7393" y="5202"/>
                </a:lnTo>
                <a:close/>
                <a:moveTo>
                  <a:pt x="7065" y="7408"/>
                </a:moveTo>
                <a:lnTo>
                  <a:pt x="7065" y="4802"/>
                </a:lnTo>
                <a:lnTo>
                  <a:pt x="6145" y="4802"/>
                </a:lnTo>
                <a:lnTo>
                  <a:pt x="6145" y="5770"/>
                </a:lnTo>
                <a:lnTo>
                  <a:pt x="1232" y="5770"/>
                </a:lnTo>
                <a:lnTo>
                  <a:pt x="1232" y="4802"/>
                </a:lnTo>
                <a:lnTo>
                  <a:pt x="312" y="4802"/>
                </a:lnTo>
                <a:lnTo>
                  <a:pt x="312" y="7408"/>
                </a:lnTo>
                <a:lnTo>
                  <a:pt x="7065" y="7408"/>
                </a:lnTo>
                <a:close/>
                <a:moveTo>
                  <a:pt x="1608" y="248"/>
                </a:moveTo>
                <a:lnTo>
                  <a:pt x="1608" y="5474"/>
                </a:lnTo>
                <a:lnTo>
                  <a:pt x="5786" y="5474"/>
                </a:lnTo>
                <a:lnTo>
                  <a:pt x="5786" y="1856"/>
                </a:lnTo>
                <a:lnTo>
                  <a:pt x="4164" y="1856"/>
                </a:lnTo>
                <a:lnTo>
                  <a:pt x="4164" y="248"/>
                </a:lnTo>
                <a:lnTo>
                  <a:pt x="1608" y="248"/>
                </a:lnTo>
                <a:close/>
                <a:moveTo>
                  <a:pt x="4523" y="404"/>
                </a:moveTo>
                <a:lnTo>
                  <a:pt x="4523" y="1591"/>
                </a:lnTo>
                <a:lnTo>
                  <a:pt x="5703" y="1591"/>
                </a:lnTo>
                <a:lnTo>
                  <a:pt x="4523" y="404"/>
                </a:lnTo>
                <a:close/>
                <a:moveTo>
                  <a:pt x="7705" y="6443"/>
                </a:moveTo>
                <a:lnTo>
                  <a:pt x="7705" y="5434"/>
                </a:lnTo>
                <a:lnTo>
                  <a:pt x="7441" y="5434"/>
                </a:lnTo>
                <a:lnTo>
                  <a:pt x="7441" y="6443"/>
                </a:lnTo>
                <a:lnTo>
                  <a:pt x="7705" y="6443"/>
                </a:lnTo>
                <a:close/>
              </a:path>
            </a:pathLst>
          </a:custGeom>
          <a:solidFill>
            <a:srgbClr val="D6B9B2"/>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25" name="KSO_Shape"/>
          <p:cNvSpPr/>
          <p:nvPr/>
        </p:nvSpPr>
        <p:spPr bwMode="auto">
          <a:xfrm>
            <a:off x="5190667" y="2578515"/>
            <a:ext cx="608946" cy="608946"/>
          </a:xfrm>
          <a:custGeom>
            <a:avLst/>
            <a:gdLst>
              <a:gd name="T0" fmla="*/ 1800397 w 2990"/>
              <a:gd name="T1" fmla="*/ 903858 h 2989"/>
              <a:gd name="T2" fmla="*/ 1535456 w 2990"/>
              <a:gd name="T3" fmla="*/ 1537943 h 2989"/>
              <a:gd name="T4" fmla="*/ 896586 w 2990"/>
              <a:gd name="T5" fmla="*/ 1799887 h 2989"/>
              <a:gd name="T6" fmla="*/ 262533 w 2990"/>
              <a:gd name="T7" fmla="*/ 1536739 h 2989"/>
              <a:gd name="T8" fmla="*/ 0 w 2990"/>
              <a:gd name="T9" fmla="*/ 899040 h 2989"/>
              <a:gd name="T10" fmla="*/ 261931 w 2990"/>
              <a:gd name="T11" fmla="*/ 263148 h 2989"/>
              <a:gd name="T12" fmla="*/ 896586 w 2990"/>
              <a:gd name="T13" fmla="*/ 0 h 2989"/>
              <a:gd name="T14" fmla="*/ 1534853 w 2990"/>
              <a:gd name="T15" fmla="*/ 265557 h 2989"/>
              <a:gd name="T16" fmla="*/ 1800397 w 2990"/>
              <a:gd name="T17" fmla="*/ 903858 h 2989"/>
              <a:gd name="T18" fmla="*/ 1320492 w 2990"/>
              <a:gd name="T19" fmla="*/ 478725 h 2989"/>
              <a:gd name="T20" fmla="*/ 1193440 w 2990"/>
              <a:gd name="T21" fmla="*/ 180049 h 2989"/>
              <a:gd name="T22" fmla="*/ 896586 w 2990"/>
              <a:gd name="T23" fmla="*/ 57808 h 2989"/>
              <a:gd name="T24" fmla="*/ 305285 w 2990"/>
              <a:gd name="T25" fmla="*/ 304096 h 2989"/>
              <a:gd name="T26" fmla="*/ 57805 w 2990"/>
              <a:gd name="T27" fmla="*/ 899040 h 2989"/>
              <a:gd name="T28" fmla="*/ 310704 w 2990"/>
              <a:gd name="T29" fmla="*/ 1489769 h 2989"/>
              <a:gd name="T30" fmla="*/ 896586 w 2990"/>
              <a:gd name="T31" fmla="*/ 1741476 h 2989"/>
              <a:gd name="T32" fmla="*/ 604548 w 2990"/>
              <a:gd name="T33" fmla="*/ 1613214 h 2989"/>
              <a:gd name="T34" fmla="*/ 474486 w 2990"/>
              <a:gd name="T35" fmla="*/ 1319957 h 2989"/>
              <a:gd name="T36" fmla="*/ 590699 w 2990"/>
              <a:gd name="T37" fmla="*/ 1029711 h 2989"/>
              <a:gd name="T38" fmla="*/ 896586 w 2990"/>
              <a:gd name="T39" fmla="*/ 903858 h 2989"/>
              <a:gd name="T40" fmla="*/ 1194043 w 2990"/>
              <a:gd name="T41" fmla="*/ 785832 h 2989"/>
              <a:gd name="T42" fmla="*/ 1320492 w 2990"/>
              <a:gd name="T43" fmla="*/ 478725 h 298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990" h="2989">
                <a:moveTo>
                  <a:pt x="2990" y="1501"/>
                </a:moveTo>
                <a:cubicBezTo>
                  <a:pt x="2990" y="1912"/>
                  <a:pt x="2843" y="2263"/>
                  <a:pt x="2550" y="2554"/>
                </a:cubicBezTo>
                <a:cubicBezTo>
                  <a:pt x="2257" y="2844"/>
                  <a:pt x="1903" y="2989"/>
                  <a:pt x="1489" y="2989"/>
                </a:cubicBezTo>
                <a:cubicBezTo>
                  <a:pt x="1077" y="2989"/>
                  <a:pt x="726" y="2844"/>
                  <a:pt x="436" y="2552"/>
                </a:cubicBezTo>
                <a:cubicBezTo>
                  <a:pt x="145" y="2260"/>
                  <a:pt x="0" y="1907"/>
                  <a:pt x="0" y="1493"/>
                </a:cubicBezTo>
                <a:cubicBezTo>
                  <a:pt x="0" y="1080"/>
                  <a:pt x="145" y="728"/>
                  <a:pt x="435" y="437"/>
                </a:cubicBezTo>
                <a:cubicBezTo>
                  <a:pt x="725" y="145"/>
                  <a:pt x="1076" y="0"/>
                  <a:pt x="1489" y="0"/>
                </a:cubicBezTo>
                <a:cubicBezTo>
                  <a:pt x="1902" y="0"/>
                  <a:pt x="2255" y="147"/>
                  <a:pt x="2549" y="441"/>
                </a:cubicBezTo>
                <a:cubicBezTo>
                  <a:pt x="2843" y="734"/>
                  <a:pt x="2990" y="1088"/>
                  <a:pt x="2990" y="1501"/>
                </a:cubicBezTo>
                <a:close/>
                <a:moveTo>
                  <a:pt x="2193" y="795"/>
                </a:moveTo>
                <a:cubicBezTo>
                  <a:pt x="2193" y="600"/>
                  <a:pt x="2122" y="434"/>
                  <a:pt x="1982" y="299"/>
                </a:cubicBezTo>
                <a:cubicBezTo>
                  <a:pt x="1842" y="163"/>
                  <a:pt x="1678" y="96"/>
                  <a:pt x="1489" y="96"/>
                </a:cubicBezTo>
                <a:cubicBezTo>
                  <a:pt x="1109" y="96"/>
                  <a:pt x="781" y="232"/>
                  <a:pt x="507" y="505"/>
                </a:cubicBezTo>
                <a:cubicBezTo>
                  <a:pt x="233" y="778"/>
                  <a:pt x="96" y="1107"/>
                  <a:pt x="96" y="1493"/>
                </a:cubicBezTo>
                <a:cubicBezTo>
                  <a:pt x="96" y="1868"/>
                  <a:pt x="236" y="2195"/>
                  <a:pt x="516" y="2474"/>
                </a:cubicBezTo>
                <a:cubicBezTo>
                  <a:pt x="796" y="2753"/>
                  <a:pt x="1120" y="2892"/>
                  <a:pt x="1489" y="2892"/>
                </a:cubicBezTo>
                <a:cubicBezTo>
                  <a:pt x="1300" y="2874"/>
                  <a:pt x="1139" y="2803"/>
                  <a:pt x="1004" y="2679"/>
                </a:cubicBezTo>
                <a:cubicBezTo>
                  <a:pt x="860" y="2546"/>
                  <a:pt x="788" y="2384"/>
                  <a:pt x="788" y="2192"/>
                </a:cubicBezTo>
                <a:cubicBezTo>
                  <a:pt x="788" y="2003"/>
                  <a:pt x="852" y="1843"/>
                  <a:pt x="981" y="1710"/>
                </a:cubicBezTo>
                <a:cubicBezTo>
                  <a:pt x="1116" y="1570"/>
                  <a:pt x="1286" y="1501"/>
                  <a:pt x="1489" y="1501"/>
                </a:cubicBezTo>
                <a:cubicBezTo>
                  <a:pt x="1685" y="1501"/>
                  <a:pt x="1849" y="1436"/>
                  <a:pt x="1983" y="1305"/>
                </a:cubicBezTo>
                <a:cubicBezTo>
                  <a:pt x="2123" y="1171"/>
                  <a:pt x="2193" y="1001"/>
                  <a:pt x="2193" y="795"/>
                </a:cubicBezTo>
                <a:close/>
              </a:path>
            </a:pathLst>
          </a:custGeom>
          <a:solidFill>
            <a:srgbClr val="D6B9B2"/>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26" name="KSO_Shape"/>
          <p:cNvSpPr/>
          <p:nvPr/>
        </p:nvSpPr>
        <p:spPr bwMode="auto">
          <a:xfrm>
            <a:off x="6312661" y="2575957"/>
            <a:ext cx="470935" cy="573004"/>
          </a:xfrm>
          <a:custGeom>
            <a:avLst/>
            <a:gdLst>
              <a:gd name="T0" fmla="*/ 158611008 w 3462"/>
              <a:gd name="T1" fmla="*/ 289518890 h 4215"/>
              <a:gd name="T2" fmla="*/ 100751714 w 3462"/>
              <a:gd name="T3" fmla="*/ 220742180 h 4215"/>
              <a:gd name="T4" fmla="*/ 145286938 w 3462"/>
              <a:gd name="T5" fmla="*/ 102891294 h 4215"/>
              <a:gd name="T6" fmla="*/ 272321392 w 3462"/>
              <a:gd name="T7" fmla="*/ 120222570 h 4215"/>
              <a:gd name="T8" fmla="*/ 340036660 w 3462"/>
              <a:gd name="T9" fmla="*/ 0 h 4215"/>
              <a:gd name="T10" fmla="*/ 353543216 w 3462"/>
              <a:gd name="T11" fmla="*/ 182248970 h 4215"/>
              <a:gd name="T12" fmla="*/ 465611222 w 3462"/>
              <a:gd name="T13" fmla="*/ 85925188 h 4215"/>
              <a:gd name="T14" fmla="*/ 563077327 w 3462"/>
              <a:gd name="T15" fmla="*/ 146857358 h 4215"/>
              <a:gd name="T16" fmla="*/ 520549880 w 3462"/>
              <a:gd name="T17" fmla="*/ 278937923 h 4215"/>
              <a:gd name="T18" fmla="*/ 541722574 w 3462"/>
              <a:gd name="T19" fmla="*/ 289518890 h 4215"/>
              <a:gd name="T20" fmla="*/ 631887941 w 3462"/>
              <a:gd name="T21" fmla="*/ 379457533 h 4215"/>
              <a:gd name="T22" fmla="*/ 605239801 w 3462"/>
              <a:gd name="T23" fmla="*/ 742496502 h 4215"/>
              <a:gd name="T24" fmla="*/ 89982880 w 3462"/>
              <a:gd name="T25" fmla="*/ 768948918 h 4215"/>
              <a:gd name="T26" fmla="*/ 0 w 3462"/>
              <a:gd name="T27" fmla="*/ 679010275 h 4215"/>
              <a:gd name="T28" fmla="*/ 26283167 w 3462"/>
              <a:gd name="T29" fmla="*/ 315971306 h 4215"/>
              <a:gd name="T30" fmla="*/ 383476966 w 3462"/>
              <a:gd name="T31" fmla="*/ 289518890 h 4215"/>
              <a:gd name="T32" fmla="*/ 488426294 w 3462"/>
              <a:gd name="T33" fmla="*/ 242269283 h 4215"/>
              <a:gd name="T34" fmla="*/ 519819934 w 3462"/>
              <a:gd name="T35" fmla="*/ 169478691 h 4215"/>
              <a:gd name="T36" fmla="*/ 466706568 w 3462"/>
              <a:gd name="T37" fmla="*/ 134816992 h 4215"/>
              <a:gd name="T38" fmla="*/ 395340717 w 3462"/>
              <a:gd name="T39" fmla="*/ 209066557 h 4215"/>
              <a:gd name="T40" fmla="*/ 265203141 w 3462"/>
              <a:gd name="T41" fmla="*/ 289518890 h 4215"/>
              <a:gd name="T42" fmla="*/ 270678587 w 3462"/>
              <a:gd name="T43" fmla="*/ 209066557 h 4215"/>
              <a:gd name="T44" fmla="*/ 199313164 w 3462"/>
              <a:gd name="T45" fmla="*/ 134816992 h 4215"/>
              <a:gd name="T46" fmla="*/ 146199370 w 3462"/>
              <a:gd name="T47" fmla="*/ 169478691 h 4215"/>
              <a:gd name="T48" fmla="*/ 177775497 w 3462"/>
              <a:gd name="T49" fmla="*/ 242269283 h 4215"/>
              <a:gd name="T50" fmla="*/ 407204469 w 3462"/>
              <a:gd name="T51" fmla="*/ 338410695 h 4215"/>
              <a:gd name="T52" fmla="*/ 541722574 w 3462"/>
              <a:gd name="T53" fmla="*/ 720057113 h 4215"/>
              <a:gd name="T54" fmla="*/ 582789702 w 3462"/>
              <a:gd name="T55" fmla="*/ 679010275 h 4215"/>
              <a:gd name="T56" fmla="*/ 570743464 w 3462"/>
              <a:gd name="T57" fmla="*/ 350633432 h 4215"/>
              <a:gd name="T58" fmla="*/ 407204469 w 3462"/>
              <a:gd name="T59" fmla="*/ 338410695 h 4215"/>
              <a:gd name="T60" fmla="*/ 235634791 w 3462"/>
              <a:gd name="T61" fmla="*/ 338410695 h 4215"/>
              <a:gd name="T62" fmla="*/ 60961990 w 3462"/>
              <a:gd name="T63" fmla="*/ 350633432 h 4215"/>
              <a:gd name="T64" fmla="*/ 48915752 w 3462"/>
              <a:gd name="T65" fmla="*/ 679010275 h 4215"/>
              <a:gd name="T66" fmla="*/ 89982880 w 3462"/>
              <a:gd name="T67" fmla="*/ 720057113 h 42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62" h="4215">
                <a:moveTo>
                  <a:pt x="493" y="1587"/>
                </a:moveTo>
                <a:cubicBezTo>
                  <a:pt x="869" y="1587"/>
                  <a:pt x="869" y="1587"/>
                  <a:pt x="869" y="1587"/>
                </a:cubicBezTo>
                <a:cubicBezTo>
                  <a:pt x="844" y="1568"/>
                  <a:pt x="820" y="1549"/>
                  <a:pt x="797" y="1529"/>
                </a:cubicBezTo>
                <a:cubicBezTo>
                  <a:pt x="689" y="1434"/>
                  <a:pt x="601" y="1326"/>
                  <a:pt x="552" y="1210"/>
                </a:cubicBezTo>
                <a:cubicBezTo>
                  <a:pt x="498" y="1078"/>
                  <a:pt x="493" y="940"/>
                  <a:pt x="564" y="805"/>
                </a:cubicBezTo>
                <a:cubicBezTo>
                  <a:pt x="609" y="719"/>
                  <a:pt x="684" y="638"/>
                  <a:pt x="796" y="564"/>
                </a:cubicBezTo>
                <a:cubicBezTo>
                  <a:pt x="897" y="498"/>
                  <a:pt x="999" y="469"/>
                  <a:pt x="1098" y="471"/>
                </a:cubicBezTo>
                <a:cubicBezTo>
                  <a:pt x="1246" y="475"/>
                  <a:pt x="1380" y="546"/>
                  <a:pt x="1492" y="659"/>
                </a:cubicBezTo>
                <a:cubicBezTo>
                  <a:pt x="1552" y="720"/>
                  <a:pt x="1605" y="793"/>
                  <a:pt x="1651" y="874"/>
                </a:cubicBezTo>
                <a:cubicBezTo>
                  <a:pt x="1647" y="525"/>
                  <a:pt x="1692" y="172"/>
                  <a:pt x="1863" y="0"/>
                </a:cubicBezTo>
                <a:cubicBezTo>
                  <a:pt x="2227" y="80"/>
                  <a:pt x="2227" y="80"/>
                  <a:pt x="2227" y="80"/>
                </a:cubicBezTo>
                <a:cubicBezTo>
                  <a:pt x="2074" y="361"/>
                  <a:pt x="1982" y="677"/>
                  <a:pt x="1937" y="999"/>
                </a:cubicBezTo>
                <a:cubicBezTo>
                  <a:pt x="1992" y="868"/>
                  <a:pt x="2068" y="749"/>
                  <a:pt x="2157" y="659"/>
                </a:cubicBezTo>
                <a:cubicBezTo>
                  <a:pt x="2269" y="546"/>
                  <a:pt x="2403" y="475"/>
                  <a:pt x="2551" y="471"/>
                </a:cubicBezTo>
                <a:cubicBezTo>
                  <a:pt x="2650" y="469"/>
                  <a:pt x="2752" y="498"/>
                  <a:pt x="2853" y="564"/>
                </a:cubicBezTo>
                <a:cubicBezTo>
                  <a:pt x="2965" y="638"/>
                  <a:pt x="3040" y="719"/>
                  <a:pt x="3085" y="805"/>
                </a:cubicBezTo>
                <a:cubicBezTo>
                  <a:pt x="3156" y="940"/>
                  <a:pt x="3151" y="1078"/>
                  <a:pt x="3097" y="1210"/>
                </a:cubicBezTo>
                <a:cubicBezTo>
                  <a:pt x="3048" y="1326"/>
                  <a:pt x="2960" y="1434"/>
                  <a:pt x="2852" y="1529"/>
                </a:cubicBezTo>
                <a:cubicBezTo>
                  <a:pt x="2828" y="1549"/>
                  <a:pt x="2805" y="1568"/>
                  <a:pt x="2780" y="1587"/>
                </a:cubicBezTo>
                <a:cubicBezTo>
                  <a:pt x="2968" y="1587"/>
                  <a:pt x="2968" y="1587"/>
                  <a:pt x="2968" y="1587"/>
                </a:cubicBezTo>
                <a:cubicBezTo>
                  <a:pt x="3104" y="1587"/>
                  <a:pt x="3227" y="1643"/>
                  <a:pt x="3316" y="1732"/>
                </a:cubicBezTo>
                <a:cubicBezTo>
                  <a:pt x="3406" y="1821"/>
                  <a:pt x="3462" y="1945"/>
                  <a:pt x="3462" y="2080"/>
                </a:cubicBezTo>
                <a:cubicBezTo>
                  <a:pt x="3462" y="3722"/>
                  <a:pt x="3462" y="3722"/>
                  <a:pt x="3462" y="3722"/>
                </a:cubicBezTo>
                <a:cubicBezTo>
                  <a:pt x="3462" y="3857"/>
                  <a:pt x="3406" y="3981"/>
                  <a:pt x="3316" y="4070"/>
                </a:cubicBezTo>
                <a:cubicBezTo>
                  <a:pt x="3227" y="4160"/>
                  <a:pt x="3104" y="4215"/>
                  <a:pt x="2968" y="4215"/>
                </a:cubicBezTo>
                <a:cubicBezTo>
                  <a:pt x="493" y="4215"/>
                  <a:pt x="493" y="4215"/>
                  <a:pt x="493" y="4215"/>
                </a:cubicBezTo>
                <a:cubicBezTo>
                  <a:pt x="357" y="4215"/>
                  <a:pt x="234" y="4160"/>
                  <a:pt x="144" y="4070"/>
                </a:cubicBezTo>
                <a:cubicBezTo>
                  <a:pt x="55" y="3981"/>
                  <a:pt x="0" y="3857"/>
                  <a:pt x="0" y="3722"/>
                </a:cubicBezTo>
                <a:cubicBezTo>
                  <a:pt x="0" y="2080"/>
                  <a:pt x="0" y="2080"/>
                  <a:pt x="0" y="2080"/>
                </a:cubicBezTo>
                <a:cubicBezTo>
                  <a:pt x="0" y="1945"/>
                  <a:pt x="55" y="1821"/>
                  <a:pt x="144" y="1732"/>
                </a:cubicBezTo>
                <a:cubicBezTo>
                  <a:pt x="234" y="1643"/>
                  <a:pt x="357" y="1587"/>
                  <a:pt x="493" y="1587"/>
                </a:cubicBezTo>
                <a:close/>
                <a:moveTo>
                  <a:pt x="2101" y="1587"/>
                </a:moveTo>
                <a:cubicBezTo>
                  <a:pt x="2196" y="1587"/>
                  <a:pt x="2196" y="1587"/>
                  <a:pt x="2196" y="1587"/>
                </a:cubicBezTo>
                <a:cubicBezTo>
                  <a:pt x="2347" y="1548"/>
                  <a:pt x="2534" y="1452"/>
                  <a:pt x="2676" y="1328"/>
                </a:cubicBezTo>
                <a:cubicBezTo>
                  <a:pt x="2754" y="1259"/>
                  <a:pt x="2818" y="1183"/>
                  <a:pt x="2849" y="1107"/>
                </a:cubicBezTo>
                <a:cubicBezTo>
                  <a:pt x="2874" y="1046"/>
                  <a:pt x="2878" y="985"/>
                  <a:pt x="2848" y="929"/>
                </a:cubicBezTo>
                <a:cubicBezTo>
                  <a:pt x="2824" y="882"/>
                  <a:pt x="2778" y="835"/>
                  <a:pt x="2707" y="787"/>
                </a:cubicBezTo>
                <a:cubicBezTo>
                  <a:pt x="2653" y="753"/>
                  <a:pt x="2603" y="738"/>
                  <a:pt x="2557" y="739"/>
                </a:cubicBezTo>
                <a:cubicBezTo>
                  <a:pt x="2484" y="740"/>
                  <a:pt x="2412" y="781"/>
                  <a:pt x="2348" y="846"/>
                </a:cubicBezTo>
                <a:cubicBezTo>
                  <a:pt x="2273" y="922"/>
                  <a:pt x="2210" y="1028"/>
                  <a:pt x="2166" y="1146"/>
                </a:cubicBezTo>
                <a:cubicBezTo>
                  <a:pt x="2112" y="1289"/>
                  <a:pt x="2087" y="1447"/>
                  <a:pt x="2101" y="1587"/>
                </a:cubicBezTo>
                <a:close/>
                <a:moveTo>
                  <a:pt x="1453" y="1587"/>
                </a:moveTo>
                <a:cubicBezTo>
                  <a:pt x="1548" y="1587"/>
                  <a:pt x="1548" y="1587"/>
                  <a:pt x="1548" y="1587"/>
                </a:cubicBezTo>
                <a:cubicBezTo>
                  <a:pt x="1563" y="1447"/>
                  <a:pt x="1537" y="1289"/>
                  <a:pt x="1483" y="1146"/>
                </a:cubicBezTo>
                <a:cubicBezTo>
                  <a:pt x="1439" y="1028"/>
                  <a:pt x="1376" y="922"/>
                  <a:pt x="1301" y="846"/>
                </a:cubicBezTo>
                <a:cubicBezTo>
                  <a:pt x="1237" y="781"/>
                  <a:pt x="1165" y="740"/>
                  <a:pt x="1092" y="739"/>
                </a:cubicBezTo>
                <a:cubicBezTo>
                  <a:pt x="1046" y="738"/>
                  <a:pt x="996" y="753"/>
                  <a:pt x="943" y="787"/>
                </a:cubicBezTo>
                <a:cubicBezTo>
                  <a:pt x="871" y="835"/>
                  <a:pt x="825" y="882"/>
                  <a:pt x="801" y="929"/>
                </a:cubicBezTo>
                <a:cubicBezTo>
                  <a:pt x="771" y="985"/>
                  <a:pt x="774" y="1046"/>
                  <a:pt x="800" y="1107"/>
                </a:cubicBezTo>
                <a:cubicBezTo>
                  <a:pt x="832" y="1183"/>
                  <a:pt x="895" y="1259"/>
                  <a:pt x="974" y="1328"/>
                </a:cubicBezTo>
                <a:cubicBezTo>
                  <a:pt x="1116" y="1452"/>
                  <a:pt x="1302" y="1548"/>
                  <a:pt x="1453" y="1587"/>
                </a:cubicBezTo>
                <a:close/>
                <a:moveTo>
                  <a:pt x="2231" y="1855"/>
                </a:moveTo>
                <a:cubicBezTo>
                  <a:pt x="2231" y="3947"/>
                  <a:pt x="2231" y="3947"/>
                  <a:pt x="2231" y="3947"/>
                </a:cubicBezTo>
                <a:cubicBezTo>
                  <a:pt x="2968" y="3947"/>
                  <a:pt x="2968" y="3947"/>
                  <a:pt x="2968" y="3947"/>
                </a:cubicBezTo>
                <a:cubicBezTo>
                  <a:pt x="3030" y="3947"/>
                  <a:pt x="3086" y="3922"/>
                  <a:pt x="3127" y="3881"/>
                </a:cubicBezTo>
                <a:cubicBezTo>
                  <a:pt x="3168" y="3840"/>
                  <a:pt x="3193" y="3783"/>
                  <a:pt x="3193" y="3722"/>
                </a:cubicBezTo>
                <a:cubicBezTo>
                  <a:pt x="3193" y="2080"/>
                  <a:pt x="3193" y="2080"/>
                  <a:pt x="3193" y="2080"/>
                </a:cubicBezTo>
                <a:cubicBezTo>
                  <a:pt x="3193" y="2019"/>
                  <a:pt x="3168" y="1962"/>
                  <a:pt x="3127" y="1922"/>
                </a:cubicBezTo>
                <a:cubicBezTo>
                  <a:pt x="3086" y="1881"/>
                  <a:pt x="3030" y="1855"/>
                  <a:pt x="2968" y="1855"/>
                </a:cubicBezTo>
                <a:cubicBezTo>
                  <a:pt x="2231" y="1855"/>
                  <a:pt x="2231" y="1855"/>
                  <a:pt x="2231" y="1855"/>
                </a:cubicBezTo>
                <a:close/>
                <a:moveTo>
                  <a:pt x="1291" y="3947"/>
                </a:moveTo>
                <a:cubicBezTo>
                  <a:pt x="1291" y="1855"/>
                  <a:pt x="1291" y="1855"/>
                  <a:pt x="1291" y="1855"/>
                </a:cubicBezTo>
                <a:cubicBezTo>
                  <a:pt x="493" y="1855"/>
                  <a:pt x="493" y="1855"/>
                  <a:pt x="493" y="1855"/>
                </a:cubicBezTo>
                <a:cubicBezTo>
                  <a:pt x="431" y="1855"/>
                  <a:pt x="375" y="1881"/>
                  <a:pt x="334" y="1922"/>
                </a:cubicBezTo>
                <a:cubicBezTo>
                  <a:pt x="293" y="1962"/>
                  <a:pt x="268" y="2019"/>
                  <a:pt x="268" y="2080"/>
                </a:cubicBezTo>
                <a:cubicBezTo>
                  <a:pt x="268" y="3722"/>
                  <a:pt x="268" y="3722"/>
                  <a:pt x="268" y="3722"/>
                </a:cubicBezTo>
                <a:cubicBezTo>
                  <a:pt x="268" y="3783"/>
                  <a:pt x="293" y="3840"/>
                  <a:pt x="334" y="3881"/>
                </a:cubicBezTo>
                <a:cubicBezTo>
                  <a:pt x="375" y="3922"/>
                  <a:pt x="431" y="3947"/>
                  <a:pt x="493" y="3947"/>
                </a:cubicBezTo>
                <a:lnTo>
                  <a:pt x="1291" y="3947"/>
                </a:lnTo>
                <a:close/>
              </a:path>
            </a:pathLst>
          </a:custGeom>
          <a:solidFill>
            <a:srgbClr val="945E75"/>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27" name="KSO_Shape"/>
          <p:cNvSpPr/>
          <p:nvPr/>
        </p:nvSpPr>
        <p:spPr bwMode="auto">
          <a:xfrm>
            <a:off x="7309666" y="2607389"/>
            <a:ext cx="323396" cy="560751"/>
          </a:xfrm>
          <a:custGeom>
            <a:avLst/>
            <a:gdLst>
              <a:gd name="T0" fmla="*/ 155535 w 487"/>
              <a:gd name="T1" fmla="*/ 1087622 h 634"/>
              <a:gd name="T2" fmla="*/ 155535 w 487"/>
              <a:gd name="T3" fmla="*/ 1087622 h 634"/>
              <a:gd name="T4" fmla="*/ 155535 w 487"/>
              <a:gd name="T5" fmla="*/ 1045025 h 634"/>
              <a:gd name="T6" fmla="*/ 61788 w 487"/>
              <a:gd name="T7" fmla="*/ 1045025 h 634"/>
              <a:gd name="T8" fmla="*/ 93747 w 487"/>
              <a:gd name="T9" fmla="*/ 1169974 h 634"/>
              <a:gd name="T10" fmla="*/ 155535 w 487"/>
              <a:gd name="T11" fmla="*/ 1087622 h 634"/>
              <a:gd name="T12" fmla="*/ 971560 w 487"/>
              <a:gd name="T13" fmla="*/ 167545 h 634"/>
              <a:gd name="T14" fmla="*/ 971560 w 487"/>
              <a:gd name="T15" fmla="*/ 167545 h 634"/>
              <a:gd name="T16" fmla="*/ 0 w 487"/>
              <a:gd name="T17" fmla="*/ 1422711 h 634"/>
              <a:gd name="T18" fmla="*/ 61788 w 487"/>
              <a:gd name="T19" fmla="*/ 1505064 h 634"/>
              <a:gd name="T20" fmla="*/ 1035478 w 487"/>
              <a:gd name="T21" fmla="*/ 252737 h 634"/>
              <a:gd name="T22" fmla="*/ 971560 w 487"/>
              <a:gd name="T23" fmla="*/ 167545 h 634"/>
              <a:gd name="T24" fmla="*/ 313200 w 487"/>
              <a:gd name="T25" fmla="*/ 374846 h 634"/>
              <a:gd name="T26" fmla="*/ 313200 w 487"/>
              <a:gd name="T27" fmla="*/ 374846 h 634"/>
              <a:gd name="T28" fmla="*/ 532653 w 487"/>
              <a:gd name="T29" fmla="*/ 124949 h 634"/>
              <a:gd name="T30" fmla="*/ 722278 w 487"/>
              <a:gd name="T31" fmla="*/ 292494 h 634"/>
              <a:gd name="T32" fmla="*/ 784066 w 487"/>
              <a:gd name="T33" fmla="*/ 210141 h 634"/>
              <a:gd name="T34" fmla="*/ 532653 w 487"/>
              <a:gd name="T35" fmla="*/ 0 h 634"/>
              <a:gd name="T36" fmla="*/ 251412 w 487"/>
              <a:gd name="T37" fmla="*/ 374846 h 634"/>
              <a:gd name="T38" fmla="*/ 251412 w 487"/>
              <a:gd name="T39" fmla="*/ 962673 h 634"/>
              <a:gd name="T40" fmla="*/ 313200 w 487"/>
              <a:gd name="T41" fmla="*/ 837724 h 634"/>
              <a:gd name="T42" fmla="*/ 313200 w 487"/>
              <a:gd name="T43" fmla="*/ 374846 h 634"/>
              <a:gd name="T44" fmla="*/ 532653 w 487"/>
              <a:gd name="T45" fmla="*/ 1212570 h 634"/>
              <a:gd name="T46" fmla="*/ 532653 w 487"/>
              <a:gd name="T47" fmla="*/ 1212570 h 634"/>
              <a:gd name="T48" fmla="*/ 438906 w 487"/>
              <a:gd name="T49" fmla="*/ 1169974 h 634"/>
              <a:gd name="T50" fmla="*/ 374988 w 487"/>
              <a:gd name="T51" fmla="*/ 1255166 h 634"/>
              <a:gd name="T52" fmla="*/ 532653 w 487"/>
              <a:gd name="T53" fmla="*/ 1337519 h 634"/>
              <a:gd name="T54" fmla="*/ 813895 w 487"/>
              <a:gd name="T55" fmla="*/ 962673 h 634"/>
              <a:gd name="T56" fmla="*/ 813895 w 487"/>
              <a:gd name="T57" fmla="*/ 670179 h 634"/>
              <a:gd name="T58" fmla="*/ 752107 w 487"/>
              <a:gd name="T59" fmla="*/ 795128 h 634"/>
              <a:gd name="T60" fmla="*/ 752107 w 487"/>
              <a:gd name="T61" fmla="*/ 962673 h 634"/>
              <a:gd name="T62" fmla="*/ 532653 w 487"/>
              <a:gd name="T63" fmla="*/ 1212570 h 634"/>
              <a:gd name="T64" fmla="*/ 532653 w 487"/>
              <a:gd name="T65" fmla="*/ 1462468 h 634"/>
              <a:gd name="T66" fmla="*/ 532653 w 487"/>
              <a:gd name="T67" fmla="*/ 1462468 h 634"/>
              <a:gd name="T68" fmla="*/ 313200 w 487"/>
              <a:gd name="T69" fmla="*/ 1337519 h 634"/>
              <a:gd name="T70" fmla="*/ 251412 w 487"/>
              <a:gd name="T71" fmla="*/ 1422711 h 634"/>
              <a:gd name="T72" fmla="*/ 500694 w 487"/>
              <a:gd name="T73" fmla="*/ 1547660 h 634"/>
              <a:gd name="T74" fmla="*/ 500694 w 487"/>
              <a:gd name="T75" fmla="*/ 1672609 h 634"/>
              <a:gd name="T76" fmla="*/ 438906 w 487"/>
              <a:gd name="T77" fmla="*/ 1672609 h 634"/>
              <a:gd name="T78" fmla="*/ 406947 w 487"/>
              <a:gd name="T79" fmla="*/ 1715205 h 634"/>
              <a:gd name="T80" fmla="*/ 438906 w 487"/>
              <a:gd name="T81" fmla="*/ 1797557 h 634"/>
              <a:gd name="T82" fmla="*/ 626401 w 487"/>
              <a:gd name="T83" fmla="*/ 1797557 h 634"/>
              <a:gd name="T84" fmla="*/ 658360 w 487"/>
              <a:gd name="T85" fmla="*/ 1715205 h 634"/>
              <a:gd name="T86" fmla="*/ 626401 w 487"/>
              <a:gd name="T87" fmla="*/ 1672609 h 634"/>
              <a:gd name="T88" fmla="*/ 564613 w 487"/>
              <a:gd name="T89" fmla="*/ 1672609 h 634"/>
              <a:gd name="T90" fmla="*/ 564613 w 487"/>
              <a:gd name="T91" fmla="*/ 1547660 h 634"/>
              <a:gd name="T92" fmla="*/ 1003519 w 487"/>
              <a:gd name="T93" fmla="*/ 1045025 h 634"/>
              <a:gd name="T94" fmla="*/ 909772 w 487"/>
              <a:gd name="T95" fmla="*/ 1045025 h 634"/>
              <a:gd name="T96" fmla="*/ 532653 w 487"/>
              <a:gd name="T97" fmla="*/ 1462468 h 6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87" h="634">
                <a:moveTo>
                  <a:pt x="73" y="383"/>
                </a:moveTo>
                <a:lnTo>
                  <a:pt x="73" y="383"/>
                </a:lnTo>
                <a:cubicBezTo>
                  <a:pt x="73" y="368"/>
                  <a:pt x="73" y="368"/>
                  <a:pt x="73" y="368"/>
                </a:cubicBezTo>
                <a:cubicBezTo>
                  <a:pt x="29" y="368"/>
                  <a:pt x="29" y="368"/>
                  <a:pt x="29" y="368"/>
                </a:cubicBezTo>
                <a:cubicBezTo>
                  <a:pt x="29" y="383"/>
                  <a:pt x="44" y="398"/>
                  <a:pt x="44" y="412"/>
                </a:cubicBezTo>
                <a:lnTo>
                  <a:pt x="73" y="383"/>
                </a:lnTo>
                <a:close/>
                <a:moveTo>
                  <a:pt x="456" y="59"/>
                </a:moveTo>
                <a:lnTo>
                  <a:pt x="456" y="59"/>
                </a:lnTo>
                <a:cubicBezTo>
                  <a:pt x="0" y="501"/>
                  <a:pt x="0" y="501"/>
                  <a:pt x="0" y="501"/>
                </a:cubicBezTo>
                <a:cubicBezTo>
                  <a:pt x="29" y="530"/>
                  <a:pt x="29" y="530"/>
                  <a:pt x="29" y="530"/>
                </a:cubicBezTo>
                <a:cubicBezTo>
                  <a:pt x="486" y="89"/>
                  <a:pt x="486" y="89"/>
                  <a:pt x="486" y="89"/>
                </a:cubicBezTo>
                <a:lnTo>
                  <a:pt x="456" y="59"/>
                </a:lnTo>
                <a:close/>
                <a:moveTo>
                  <a:pt x="147" y="132"/>
                </a:moveTo>
                <a:lnTo>
                  <a:pt x="147" y="132"/>
                </a:lnTo>
                <a:cubicBezTo>
                  <a:pt x="147" y="89"/>
                  <a:pt x="191" y="44"/>
                  <a:pt x="250" y="44"/>
                </a:cubicBezTo>
                <a:cubicBezTo>
                  <a:pt x="294" y="44"/>
                  <a:pt x="323" y="74"/>
                  <a:pt x="339" y="103"/>
                </a:cubicBezTo>
                <a:cubicBezTo>
                  <a:pt x="368" y="74"/>
                  <a:pt x="368" y="74"/>
                  <a:pt x="368" y="74"/>
                </a:cubicBezTo>
                <a:cubicBezTo>
                  <a:pt x="353" y="30"/>
                  <a:pt x="309" y="0"/>
                  <a:pt x="250" y="0"/>
                </a:cubicBezTo>
                <a:cubicBezTo>
                  <a:pt x="176" y="0"/>
                  <a:pt x="118" y="59"/>
                  <a:pt x="118" y="132"/>
                </a:cubicBezTo>
                <a:cubicBezTo>
                  <a:pt x="118" y="339"/>
                  <a:pt x="118" y="339"/>
                  <a:pt x="118" y="339"/>
                </a:cubicBezTo>
                <a:lnTo>
                  <a:pt x="147" y="295"/>
                </a:lnTo>
                <a:lnTo>
                  <a:pt x="147" y="132"/>
                </a:lnTo>
                <a:close/>
                <a:moveTo>
                  <a:pt x="250" y="427"/>
                </a:moveTo>
                <a:lnTo>
                  <a:pt x="250" y="427"/>
                </a:lnTo>
                <a:cubicBezTo>
                  <a:pt x="235" y="427"/>
                  <a:pt x="221" y="427"/>
                  <a:pt x="206" y="412"/>
                </a:cubicBezTo>
                <a:cubicBezTo>
                  <a:pt x="176" y="442"/>
                  <a:pt x="176" y="442"/>
                  <a:pt x="176" y="442"/>
                </a:cubicBezTo>
                <a:cubicBezTo>
                  <a:pt x="191" y="457"/>
                  <a:pt x="221" y="471"/>
                  <a:pt x="250" y="471"/>
                </a:cubicBezTo>
                <a:cubicBezTo>
                  <a:pt x="323" y="471"/>
                  <a:pt x="382" y="412"/>
                  <a:pt x="382" y="339"/>
                </a:cubicBezTo>
                <a:cubicBezTo>
                  <a:pt x="382" y="236"/>
                  <a:pt x="382" y="236"/>
                  <a:pt x="382" y="236"/>
                </a:cubicBezTo>
                <a:cubicBezTo>
                  <a:pt x="353" y="280"/>
                  <a:pt x="353" y="280"/>
                  <a:pt x="353" y="280"/>
                </a:cubicBezTo>
                <a:cubicBezTo>
                  <a:pt x="353" y="339"/>
                  <a:pt x="353" y="339"/>
                  <a:pt x="353" y="339"/>
                </a:cubicBezTo>
                <a:cubicBezTo>
                  <a:pt x="353" y="383"/>
                  <a:pt x="309" y="427"/>
                  <a:pt x="250" y="427"/>
                </a:cubicBezTo>
                <a:close/>
                <a:moveTo>
                  <a:pt x="250" y="515"/>
                </a:moveTo>
                <a:lnTo>
                  <a:pt x="250" y="515"/>
                </a:lnTo>
                <a:cubicBezTo>
                  <a:pt x="206" y="515"/>
                  <a:pt x="176" y="501"/>
                  <a:pt x="147" y="471"/>
                </a:cubicBezTo>
                <a:cubicBezTo>
                  <a:pt x="118" y="501"/>
                  <a:pt x="118" y="501"/>
                  <a:pt x="118" y="501"/>
                </a:cubicBezTo>
                <a:cubicBezTo>
                  <a:pt x="147" y="530"/>
                  <a:pt x="191" y="545"/>
                  <a:pt x="235" y="545"/>
                </a:cubicBezTo>
                <a:cubicBezTo>
                  <a:pt x="235" y="589"/>
                  <a:pt x="235" y="589"/>
                  <a:pt x="235" y="589"/>
                </a:cubicBezTo>
                <a:cubicBezTo>
                  <a:pt x="206" y="589"/>
                  <a:pt x="206" y="589"/>
                  <a:pt x="206" y="589"/>
                </a:cubicBezTo>
                <a:lnTo>
                  <a:pt x="191" y="604"/>
                </a:lnTo>
                <a:cubicBezTo>
                  <a:pt x="191" y="619"/>
                  <a:pt x="206" y="633"/>
                  <a:pt x="206" y="633"/>
                </a:cubicBezTo>
                <a:cubicBezTo>
                  <a:pt x="294" y="633"/>
                  <a:pt x="294" y="633"/>
                  <a:pt x="294" y="633"/>
                </a:cubicBezTo>
                <a:cubicBezTo>
                  <a:pt x="294" y="633"/>
                  <a:pt x="309" y="619"/>
                  <a:pt x="309" y="604"/>
                </a:cubicBezTo>
                <a:lnTo>
                  <a:pt x="294" y="589"/>
                </a:lnTo>
                <a:cubicBezTo>
                  <a:pt x="265" y="589"/>
                  <a:pt x="265" y="589"/>
                  <a:pt x="265" y="589"/>
                </a:cubicBezTo>
                <a:cubicBezTo>
                  <a:pt x="265" y="545"/>
                  <a:pt x="265" y="545"/>
                  <a:pt x="265" y="545"/>
                </a:cubicBezTo>
                <a:cubicBezTo>
                  <a:pt x="368" y="545"/>
                  <a:pt x="441" y="471"/>
                  <a:pt x="471" y="368"/>
                </a:cubicBezTo>
                <a:cubicBezTo>
                  <a:pt x="427" y="368"/>
                  <a:pt x="427" y="368"/>
                  <a:pt x="427" y="368"/>
                </a:cubicBezTo>
                <a:cubicBezTo>
                  <a:pt x="412" y="457"/>
                  <a:pt x="339" y="515"/>
                  <a:pt x="250" y="515"/>
                </a:cubicBezTo>
                <a:close/>
              </a:path>
            </a:pathLst>
          </a:custGeom>
          <a:solidFill>
            <a:srgbClr val="945E75"/>
          </a:solidFill>
          <a:ln>
            <a:noFill/>
          </a:ln>
        </p:spPr>
        <p:txBody>
          <a:bodyPr wrap="none" lIns="121908" tIns="60955" rIns="121908" bIns="60955"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28" name="KSO_Shape"/>
          <p:cNvSpPr/>
          <p:nvPr/>
        </p:nvSpPr>
        <p:spPr bwMode="auto">
          <a:xfrm>
            <a:off x="8162071" y="2550577"/>
            <a:ext cx="617672" cy="646777"/>
          </a:xfrm>
          <a:custGeom>
            <a:avLst/>
            <a:gdLst>
              <a:gd name="T0" fmla="*/ 1613865 w 3162301"/>
              <a:gd name="T1" fmla="*/ 3301682 h 3309937"/>
              <a:gd name="T2" fmla="*/ 853686 w 3162301"/>
              <a:gd name="T3" fmla="*/ 2989897 h 3309937"/>
              <a:gd name="T4" fmla="*/ 755609 w 3162301"/>
              <a:gd name="T5" fmla="*/ 2991167 h 3309937"/>
              <a:gd name="T6" fmla="*/ 628648 w 3162301"/>
              <a:gd name="T7" fmla="*/ 2941320 h 3309937"/>
              <a:gd name="T8" fmla="*/ 660706 w 3162301"/>
              <a:gd name="T9" fmla="*/ 2794000 h 3309937"/>
              <a:gd name="T10" fmla="*/ 801315 w 3162301"/>
              <a:gd name="T11" fmla="*/ 2823527 h 3309937"/>
              <a:gd name="T12" fmla="*/ 862891 w 3162301"/>
              <a:gd name="T13" fmla="*/ 2756217 h 3309937"/>
              <a:gd name="T14" fmla="*/ 1096499 w 3162301"/>
              <a:gd name="T15" fmla="*/ 2524760 h 3309937"/>
              <a:gd name="T16" fmla="*/ 1098404 w 3162301"/>
              <a:gd name="T17" fmla="*/ 2684145 h 3309937"/>
              <a:gd name="T18" fmla="*/ 1293289 w 3162301"/>
              <a:gd name="T19" fmla="*/ 2731135 h 3309937"/>
              <a:gd name="T20" fmla="*/ 1393905 w 3162301"/>
              <a:gd name="T21" fmla="*/ 2606040 h 3309937"/>
              <a:gd name="T22" fmla="*/ 447040 w 3162301"/>
              <a:gd name="T23" fmla="*/ 2280920 h 3309937"/>
              <a:gd name="T24" fmla="*/ 525463 w 3162301"/>
              <a:gd name="T25" fmla="*/ 2367597 h 3309937"/>
              <a:gd name="T26" fmla="*/ 489903 w 3162301"/>
              <a:gd name="T27" fmla="*/ 2499042 h 3309937"/>
              <a:gd name="T28" fmla="*/ 782321 w 3162301"/>
              <a:gd name="T29" fmla="*/ 2513330 h 3309937"/>
              <a:gd name="T30" fmla="*/ 740728 w 3162301"/>
              <a:gd name="T31" fmla="*/ 2738120 h 3309937"/>
              <a:gd name="T32" fmla="*/ 598805 w 3162301"/>
              <a:gd name="T33" fmla="*/ 2784475 h 3309937"/>
              <a:gd name="T34" fmla="*/ 595948 w 3162301"/>
              <a:gd name="T35" fmla="*/ 2990850 h 3309937"/>
              <a:gd name="T36" fmla="*/ 735648 w 3162301"/>
              <a:gd name="T37" fmla="*/ 3050540 h 3309937"/>
              <a:gd name="T38" fmla="*/ 797561 w 3162301"/>
              <a:gd name="T39" fmla="*/ 3231832 h 3309937"/>
              <a:gd name="T40" fmla="*/ 91758 w 3162301"/>
              <a:gd name="T41" fmla="*/ 2508885 h 3309937"/>
              <a:gd name="T42" fmla="*/ 341630 w 3162301"/>
              <a:gd name="T43" fmla="*/ 2479992 h 3309937"/>
              <a:gd name="T44" fmla="*/ 309563 w 3162301"/>
              <a:gd name="T45" fmla="*/ 2350135 h 3309937"/>
              <a:gd name="T46" fmla="*/ 814705 w 3162301"/>
              <a:gd name="T47" fmla="*/ 1655762 h 3309937"/>
              <a:gd name="T48" fmla="*/ 814388 w 3162301"/>
              <a:gd name="T49" fmla="*/ 1992629 h 3309937"/>
              <a:gd name="T50" fmla="*/ 935038 w 3162301"/>
              <a:gd name="T51" fmla="*/ 1963419 h 3309937"/>
              <a:gd name="T52" fmla="*/ 1028383 w 3162301"/>
              <a:gd name="T53" fmla="*/ 2044382 h 3309937"/>
              <a:gd name="T54" fmla="*/ 976313 w 3162301"/>
              <a:gd name="T55" fmla="*/ 2178684 h 3309937"/>
              <a:gd name="T56" fmla="*/ 834073 w 3162301"/>
              <a:gd name="T57" fmla="*/ 2139632 h 3309937"/>
              <a:gd name="T58" fmla="*/ 789305 w 3162301"/>
              <a:gd name="T59" fmla="*/ 2332672 h 3309937"/>
              <a:gd name="T60" fmla="*/ 569278 w 3162301"/>
              <a:gd name="T61" fmla="*/ 2405380 h 3309937"/>
              <a:gd name="T62" fmla="*/ 516573 w 3162301"/>
              <a:gd name="T63" fmla="*/ 2250439 h 3309937"/>
              <a:gd name="T64" fmla="*/ 313373 w 3162301"/>
              <a:gd name="T65" fmla="*/ 2257424 h 3309937"/>
              <a:gd name="T66" fmla="*/ 265748 w 3162301"/>
              <a:gd name="T67" fmla="*/ 2417762 h 3309937"/>
              <a:gd name="T68" fmla="*/ 7938 w 3162301"/>
              <a:gd name="T69" fmla="*/ 2442845 h 3309937"/>
              <a:gd name="T70" fmla="*/ 1391446 w 3162301"/>
              <a:gd name="T71" fmla="*/ 1450631 h 3309937"/>
              <a:gd name="T72" fmla="*/ 1336570 w 3162301"/>
              <a:gd name="T73" fmla="*/ 1700670 h 3309937"/>
              <a:gd name="T74" fmla="*/ 1477725 w 3162301"/>
              <a:gd name="T75" fmla="*/ 1830132 h 3309937"/>
              <a:gd name="T76" fmla="*/ 1810472 w 3162301"/>
              <a:gd name="T77" fmla="*/ 2121104 h 3309937"/>
              <a:gd name="T78" fmla="*/ 1585574 w 3162301"/>
              <a:gd name="T79" fmla="*/ 2228989 h 3309937"/>
              <a:gd name="T80" fmla="*/ 1660434 w 3162301"/>
              <a:gd name="T81" fmla="*/ 2340682 h 3309937"/>
              <a:gd name="T82" fmla="*/ 1579548 w 3162301"/>
              <a:gd name="T83" fmla="*/ 2451741 h 3309937"/>
              <a:gd name="T84" fmla="*/ 1455521 w 3162301"/>
              <a:gd name="T85" fmla="*/ 2413981 h 3309937"/>
              <a:gd name="T86" fmla="*/ 1445371 w 3162301"/>
              <a:gd name="T87" fmla="*/ 2272461 h 3309937"/>
              <a:gd name="T88" fmla="*/ 1161791 w 3162301"/>
              <a:gd name="T89" fmla="*/ 2355596 h 3309937"/>
              <a:gd name="T90" fmla="*/ 1140221 w 3162301"/>
              <a:gd name="T91" fmla="*/ 2127133 h 3309937"/>
              <a:gd name="T92" fmla="*/ 1243312 w 3162301"/>
              <a:gd name="T93" fmla="*/ 2016710 h 3309937"/>
              <a:gd name="T94" fmla="*/ 1159253 w 3162301"/>
              <a:gd name="T95" fmla="*/ 1835526 h 3309937"/>
              <a:gd name="T96" fmla="*/ 1004458 w 3162301"/>
              <a:gd name="T97" fmla="*/ 1845363 h 3309937"/>
              <a:gd name="T98" fmla="*/ 891217 w 3162301"/>
              <a:gd name="T99" fmla="*/ 1648632 h 3309937"/>
              <a:gd name="T100" fmla="*/ 2300014 w 3162301"/>
              <a:gd name="T101" fmla="*/ 1106336 h 3309937"/>
              <a:gd name="T102" fmla="*/ 2025116 w 3162301"/>
              <a:gd name="T103" fmla="*/ 1370306 h 3309937"/>
              <a:gd name="T104" fmla="*/ 1518490 w 3162301"/>
              <a:gd name="T105" fmla="*/ 1775461 h 3309937"/>
              <a:gd name="T106" fmla="*/ 1392152 w 3162301"/>
              <a:gd name="T107" fmla="*/ 1704392 h 3309937"/>
              <a:gd name="T108" fmla="*/ 1434370 w 3162301"/>
              <a:gd name="T109" fmla="*/ 1476909 h 3309937"/>
              <a:gd name="T110" fmla="*/ 1653717 w 3162301"/>
              <a:gd name="T111" fmla="*/ 1123469 h 3309937"/>
              <a:gd name="T112" fmla="*/ 1607690 w 3162301"/>
              <a:gd name="T113" fmla="*/ 1110461 h 3309937"/>
              <a:gd name="T114" fmla="*/ 1064560 w 3162301"/>
              <a:gd name="T115" fmla="*/ 1502291 h 3309937"/>
              <a:gd name="T116" fmla="*/ 986153 w 3162301"/>
              <a:gd name="T117" fmla="*/ 1181213 h 3309937"/>
              <a:gd name="T118" fmla="*/ 1447068 w 3162301"/>
              <a:gd name="T119" fmla="*/ 716410 h 3309937"/>
              <a:gd name="T120" fmla="*/ 3150550 w 3162301"/>
              <a:gd name="T121" fmla="*/ 456696 h 3309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62301" h="3309937">
                <a:moveTo>
                  <a:pt x="1393905" y="2493962"/>
                </a:moveTo>
                <a:lnTo>
                  <a:pt x="1403427" y="2493962"/>
                </a:lnTo>
                <a:lnTo>
                  <a:pt x="1421519" y="2494280"/>
                </a:lnTo>
                <a:lnTo>
                  <a:pt x="1441833" y="2495232"/>
                </a:lnTo>
                <a:lnTo>
                  <a:pt x="1463416" y="2497137"/>
                </a:lnTo>
                <a:lnTo>
                  <a:pt x="1485000" y="2499360"/>
                </a:lnTo>
                <a:lnTo>
                  <a:pt x="1507853" y="2501582"/>
                </a:lnTo>
                <a:lnTo>
                  <a:pt x="1529753" y="2504757"/>
                </a:lnTo>
                <a:lnTo>
                  <a:pt x="1573238" y="2510790"/>
                </a:lnTo>
                <a:lnTo>
                  <a:pt x="1611961" y="2517457"/>
                </a:lnTo>
                <a:lnTo>
                  <a:pt x="1643066" y="2522855"/>
                </a:lnTo>
                <a:lnTo>
                  <a:pt x="1651001" y="2524125"/>
                </a:lnTo>
                <a:lnTo>
                  <a:pt x="1651001" y="3238817"/>
                </a:lnTo>
                <a:lnTo>
                  <a:pt x="1650684" y="3246120"/>
                </a:lnTo>
                <a:lnTo>
                  <a:pt x="1649731" y="3253105"/>
                </a:lnTo>
                <a:lnTo>
                  <a:pt x="1648144" y="3259772"/>
                </a:lnTo>
                <a:lnTo>
                  <a:pt x="1645923" y="3266440"/>
                </a:lnTo>
                <a:lnTo>
                  <a:pt x="1642749" y="3272472"/>
                </a:lnTo>
                <a:lnTo>
                  <a:pt x="1638940" y="3278505"/>
                </a:lnTo>
                <a:lnTo>
                  <a:pt x="1635131" y="3283902"/>
                </a:lnTo>
                <a:lnTo>
                  <a:pt x="1630370" y="3288982"/>
                </a:lnTo>
                <a:lnTo>
                  <a:pt x="1624974" y="3293427"/>
                </a:lnTo>
                <a:lnTo>
                  <a:pt x="1619896" y="3297555"/>
                </a:lnTo>
                <a:lnTo>
                  <a:pt x="1613865" y="3301682"/>
                </a:lnTo>
                <a:lnTo>
                  <a:pt x="1607517" y="3304222"/>
                </a:lnTo>
                <a:lnTo>
                  <a:pt x="1601169" y="3306762"/>
                </a:lnTo>
                <a:lnTo>
                  <a:pt x="1594186" y="3308350"/>
                </a:lnTo>
                <a:lnTo>
                  <a:pt x="1587203" y="3309620"/>
                </a:lnTo>
                <a:lnTo>
                  <a:pt x="1579903" y="3309937"/>
                </a:lnTo>
                <a:lnTo>
                  <a:pt x="836547" y="3309937"/>
                </a:lnTo>
                <a:lnTo>
                  <a:pt x="842260" y="3278505"/>
                </a:lnTo>
                <a:lnTo>
                  <a:pt x="848291" y="3239452"/>
                </a:lnTo>
                <a:lnTo>
                  <a:pt x="854956" y="3195637"/>
                </a:lnTo>
                <a:lnTo>
                  <a:pt x="857813" y="3172142"/>
                </a:lnTo>
                <a:lnTo>
                  <a:pt x="860669" y="3149282"/>
                </a:lnTo>
                <a:lnTo>
                  <a:pt x="862891" y="3126422"/>
                </a:lnTo>
                <a:lnTo>
                  <a:pt x="864478" y="3103880"/>
                </a:lnTo>
                <a:lnTo>
                  <a:pt x="865748" y="3082290"/>
                </a:lnTo>
                <a:lnTo>
                  <a:pt x="866065" y="3061970"/>
                </a:lnTo>
                <a:lnTo>
                  <a:pt x="866065" y="3048317"/>
                </a:lnTo>
                <a:lnTo>
                  <a:pt x="865113" y="3034982"/>
                </a:lnTo>
                <a:lnTo>
                  <a:pt x="863843" y="3022600"/>
                </a:lnTo>
                <a:lnTo>
                  <a:pt x="862891" y="3016885"/>
                </a:lnTo>
                <a:lnTo>
                  <a:pt x="861939" y="3011170"/>
                </a:lnTo>
                <a:lnTo>
                  <a:pt x="860352" y="3005772"/>
                </a:lnTo>
                <a:lnTo>
                  <a:pt x="858447" y="3000057"/>
                </a:lnTo>
                <a:lnTo>
                  <a:pt x="856543" y="2995295"/>
                </a:lnTo>
                <a:lnTo>
                  <a:pt x="853686" y="2989897"/>
                </a:lnTo>
                <a:lnTo>
                  <a:pt x="850195" y="2984817"/>
                </a:lnTo>
                <a:lnTo>
                  <a:pt x="847973" y="2982277"/>
                </a:lnTo>
                <a:lnTo>
                  <a:pt x="845751" y="2979737"/>
                </a:lnTo>
                <a:lnTo>
                  <a:pt x="843212" y="2977197"/>
                </a:lnTo>
                <a:lnTo>
                  <a:pt x="840356" y="2975292"/>
                </a:lnTo>
                <a:lnTo>
                  <a:pt x="836864" y="2973387"/>
                </a:lnTo>
                <a:lnTo>
                  <a:pt x="833373" y="2971800"/>
                </a:lnTo>
                <a:lnTo>
                  <a:pt x="828294" y="2969577"/>
                </a:lnTo>
                <a:lnTo>
                  <a:pt x="822898" y="2968307"/>
                </a:lnTo>
                <a:lnTo>
                  <a:pt x="817185" y="2967355"/>
                </a:lnTo>
                <a:lnTo>
                  <a:pt x="811472" y="2966720"/>
                </a:lnTo>
                <a:lnTo>
                  <a:pt x="810837" y="2967355"/>
                </a:lnTo>
                <a:lnTo>
                  <a:pt x="809885" y="2966720"/>
                </a:lnTo>
                <a:lnTo>
                  <a:pt x="806393" y="2967355"/>
                </a:lnTo>
                <a:lnTo>
                  <a:pt x="802902" y="2967672"/>
                </a:lnTo>
                <a:lnTo>
                  <a:pt x="799411" y="2967990"/>
                </a:lnTo>
                <a:lnTo>
                  <a:pt x="796554" y="2969260"/>
                </a:lnTo>
                <a:lnTo>
                  <a:pt x="790206" y="2971165"/>
                </a:lnTo>
                <a:lnTo>
                  <a:pt x="784810" y="2973387"/>
                </a:lnTo>
                <a:lnTo>
                  <a:pt x="778462" y="2977197"/>
                </a:lnTo>
                <a:lnTo>
                  <a:pt x="772431" y="2981007"/>
                </a:lnTo>
                <a:lnTo>
                  <a:pt x="767036" y="2984817"/>
                </a:lnTo>
                <a:lnTo>
                  <a:pt x="761640" y="2988310"/>
                </a:lnTo>
                <a:lnTo>
                  <a:pt x="755609" y="2991167"/>
                </a:lnTo>
                <a:lnTo>
                  <a:pt x="748626" y="2994342"/>
                </a:lnTo>
                <a:lnTo>
                  <a:pt x="740691" y="2997517"/>
                </a:lnTo>
                <a:lnTo>
                  <a:pt x="730852" y="3000057"/>
                </a:lnTo>
                <a:lnTo>
                  <a:pt x="725773" y="3001327"/>
                </a:lnTo>
                <a:lnTo>
                  <a:pt x="720695" y="3001962"/>
                </a:lnTo>
                <a:lnTo>
                  <a:pt x="715616" y="3002280"/>
                </a:lnTo>
                <a:lnTo>
                  <a:pt x="710855" y="3002280"/>
                </a:lnTo>
                <a:lnTo>
                  <a:pt x="705777" y="3002280"/>
                </a:lnTo>
                <a:lnTo>
                  <a:pt x="701651" y="3001962"/>
                </a:lnTo>
                <a:lnTo>
                  <a:pt x="696890" y="3001327"/>
                </a:lnTo>
                <a:lnTo>
                  <a:pt x="692763" y="3000375"/>
                </a:lnTo>
                <a:lnTo>
                  <a:pt x="688637" y="2999422"/>
                </a:lnTo>
                <a:lnTo>
                  <a:pt x="684194" y="2998152"/>
                </a:lnTo>
                <a:lnTo>
                  <a:pt x="680067" y="2996565"/>
                </a:lnTo>
                <a:lnTo>
                  <a:pt x="675941" y="2994660"/>
                </a:lnTo>
                <a:lnTo>
                  <a:pt x="668324" y="2990850"/>
                </a:lnTo>
                <a:lnTo>
                  <a:pt x="661023" y="2986087"/>
                </a:lnTo>
                <a:lnTo>
                  <a:pt x="654675" y="2980372"/>
                </a:lnTo>
                <a:lnTo>
                  <a:pt x="648010" y="2974022"/>
                </a:lnTo>
                <a:lnTo>
                  <a:pt x="642297" y="2966720"/>
                </a:lnTo>
                <a:lnTo>
                  <a:pt x="636901" y="2958782"/>
                </a:lnTo>
                <a:lnTo>
                  <a:pt x="632457" y="2950527"/>
                </a:lnTo>
                <a:lnTo>
                  <a:pt x="630553" y="2945765"/>
                </a:lnTo>
                <a:lnTo>
                  <a:pt x="628648" y="2941320"/>
                </a:lnTo>
                <a:lnTo>
                  <a:pt x="626744" y="2936557"/>
                </a:lnTo>
                <a:lnTo>
                  <a:pt x="625157" y="2931795"/>
                </a:lnTo>
                <a:lnTo>
                  <a:pt x="623887" y="2926715"/>
                </a:lnTo>
                <a:lnTo>
                  <a:pt x="622935" y="2921317"/>
                </a:lnTo>
                <a:lnTo>
                  <a:pt x="621983" y="2915920"/>
                </a:lnTo>
                <a:lnTo>
                  <a:pt x="621665" y="2910522"/>
                </a:lnTo>
                <a:lnTo>
                  <a:pt x="621348" y="2904807"/>
                </a:lnTo>
                <a:lnTo>
                  <a:pt x="620713" y="2899092"/>
                </a:lnTo>
                <a:lnTo>
                  <a:pt x="621348" y="2886392"/>
                </a:lnTo>
                <a:lnTo>
                  <a:pt x="622300" y="2874327"/>
                </a:lnTo>
                <a:lnTo>
                  <a:pt x="623887" y="2862897"/>
                </a:lnTo>
                <a:lnTo>
                  <a:pt x="625792" y="2851785"/>
                </a:lnTo>
                <a:lnTo>
                  <a:pt x="628966" y="2840990"/>
                </a:lnTo>
                <a:lnTo>
                  <a:pt x="632457" y="2831465"/>
                </a:lnTo>
                <a:lnTo>
                  <a:pt x="636266" y="2822575"/>
                </a:lnTo>
                <a:lnTo>
                  <a:pt x="638488" y="2818447"/>
                </a:lnTo>
                <a:lnTo>
                  <a:pt x="640709" y="2814637"/>
                </a:lnTo>
                <a:lnTo>
                  <a:pt x="642931" y="2810827"/>
                </a:lnTo>
                <a:lnTo>
                  <a:pt x="645788" y="2807652"/>
                </a:lnTo>
                <a:lnTo>
                  <a:pt x="648327" y="2804160"/>
                </a:lnTo>
                <a:lnTo>
                  <a:pt x="651184" y="2801620"/>
                </a:lnTo>
                <a:lnTo>
                  <a:pt x="654040" y="2798762"/>
                </a:lnTo>
                <a:lnTo>
                  <a:pt x="657214" y="2796222"/>
                </a:lnTo>
                <a:lnTo>
                  <a:pt x="660706" y="2794000"/>
                </a:lnTo>
                <a:lnTo>
                  <a:pt x="664197" y="2792095"/>
                </a:lnTo>
                <a:lnTo>
                  <a:pt x="667371" y="2790190"/>
                </a:lnTo>
                <a:lnTo>
                  <a:pt x="670863" y="2788602"/>
                </a:lnTo>
                <a:lnTo>
                  <a:pt x="675306" y="2787015"/>
                </a:lnTo>
                <a:lnTo>
                  <a:pt x="679433" y="2786062"/>
                </a:lnTo>
                <a:lnTo>
                  <a:pt x="683559" y="2785110"/>
                </a:lnTo>
                <a:lnTo>
                  <a:pt x="688637" y="2784475"/>
                </a:lnTo>
                <a:lnTo>
                  <a:pt x="693398" y="2783840"/>
                </a:lnTo>
                <a:lnTo>
                  <a:pt x="698794" y="2783522"/>
                </a:lnTo>
                <a:lnTo>
                  <a:pt x="703873" y="2783522"/>
                </a:lnTo>
                <a:lnTo>
                  <a:pt x="709268" y="2783840"/>
                </a:lnTo>
                <a:lnTo>
                  <a:pt x="714982" y="2784792"/>
                </a:lnTo>
                <a:lnTo>
                  <a:pt x="720695" y="2786062"/>
                </a:lnTo>
                <a:lnTo>
                  <a:pt x="728947" y="2787332"/>
                </a:lnTo>
                <a:lnTo>
                  <a:pt x="736882" y="2789237"/>
                </a:lnTo>
                <a:lnTo>
                  <a:pt x="743548" y="2791777"/>
                </a:lnTo>
                <a:lnTo>
                  <a:pt x="749896" y="2794317"/>
                </a:lnTo>
                <a:lnTo>
                  <a:pt x="754974" y="2796857"/>
                </a:lnTo>
                <a:lnTo>
                  <a:pt x="760370" y="2799715"/>
                </a:lnTo>
                <a:lnTo>
                  <a:pt x="769892" y="2805747"/>
                </a:lnTo>
                <a:lnTo>
                  <a:pt x="779097" y="2811780"/>
                </a:lnTo>
                <a:lnTo>
                  <a:pt x="789254" y="2818130"/>
                </a:lnTo>
                <a:lnTo>
                  <a:pt x="794967" y="2820987"/>
                </a:lnTo>
                <a:lnTo>
                  <a:pt x="801315" y="2823527"/>
                </a:lnTo>
                <a:lnTo>
                  <a:pt x="804807" y="2824480"/>
                </a:lnTo>
                <a:lnTo>
                  <a:pt x="808615" y="2825432"/>
                </a:lnTo>
                <a:lnTo>
                  <a:pt x="812424" y="2825750"/>
                </a:lnTo>
                <a:lnTo>
                  <a:pt x="816550" y="2826067"/>
                </a:lnTo>
                <a:lnTo>
                  <a:pt x="817503" y="2826067"/>
                </a:lnTo>
                <a:lnTo>
                  <a:pt x="818137" y="2826067"/>
                </a:lnTo>
                <a:lnTo>
                  <a:pt x="822898" y="2825750"/>
                </a:lnTo>
                <a:lnTo>
                  <a:pt x="827342" y="2825432"/>
                </a:lnTo>
                <a:lnTo>
                  <a:pt x="831468" y="2824162"/>
                </a:lnTo>
                <a:lnTo>
                  <a:pt x="835912" y="2822575"/>
                </a:lnTo>
                <a:lnTo>
                  <a:pt x="838768" y="2821622"/>
                </a:lnTo>
                <a:lnTo>
                  <a:pt x="840990" y="2820035"/>
                </a:lnTo>
                <a:lnTo>
                  <a:pt x="843530" y="2818447"/>
                </a:lnTo>
                <a:lnTo>
                  <a:pt x="845434" y="2816860"/>
                </a:lnTo>
                <a:lnTo>
                  <a:pt x="848925" y="2813367"/>
                </a:lnTo>
                <a:lnTo>
                  <a:pt x="851147" y="2810510"/>
                </a:lnTo>
                <a:lnTo>
                  <a:pt x="854004" y="2805112"/>
                </a:lnTo>
                <a:lnTo>
                  <a:pt x="855908" y="2800032"/>
                </a:lnTo>
                <a:lnTo>
                  <a:pt x="857495" y="2795587"/>
                </a:lnTo>
                <a:lnTo>
                  <a:pt x="858765" y="2790507"/>
                </a:lnTo>
                <a:lnTo>
                  <a:pt x="860352" y="2782570"/>
                </a:lnTo>
                <a:lnTo>
                  <a:pt x="861304" y="2774315"/>
                </a:lnTo>
                <a:lnTo>
                  <a:pt x="862574" y="2765742"/>
                </a:lnTo>
                <a:lnTo>
                  <a:pt x="862891" y="2756217"/>
                </a:lnTo>
                <a:lnTo>
                  <a:pt x="864161" y="2734945"/>
                </a:lnTo>
                <a:lnTo>
                  <a:pt x="864161" y="2712085"/>
                </a:lnTo>
                <a:lnTo>
                  <a:pt x="864161" y="2687955"/>
                </a:lnTo>
                <a:lnTo>
                  <a:pt x="863209" y="2662872"/>
                </a:lnTo>
                <a:lnTo>
                  <a:pt x="862256" y="2637155"/>
                </a:lnTo>
                <a:lnTo>
                  <a:pt x="860987" y="2611120"/>
                </a:lnTo>
                <a:lnTo>
                  <a:pt x="859400" y="2582862"/>
                </a:lnTo>
                <a:lnTo>
                  <a:pt x="857495" y="2555240"/>
                </a:lnTo>
                <a:lnTo>
                  <a:pt x="855591" y="2529205"/>
                </a:lnTo>
                <a:lnTo>
                  <a:pt x="853369" y="2505392"/>
                </a:lnTo>
                <a:lnTo>
                  <a:pt x="882888" y="2503170"/>
                </a:lnTo>
                <a:lnTo>
                  <a:pt x="918119" y="2500630"/>
                </a:lnTo>
                <a:lnTo>
                  <a:pt x="950812" y="2498725"/>
                </a:lnTo>
                <a:lnTo>
                  <a:pt x="984456" y="2497137"/>
                </a:lnTo>
                <a:lnTo>
                  <a:pt x="1018101" y="2495867"/>
                </a:lnTo>
                <a:lnTo>
                  <a:pt x="1050476" y="2495550"/>
                </a:lnTo>
                <a:lnTo>
                  <a:pt x="1066029" y="2495550"/>
                </a:lnTo>
                <a:lnTo>
                  <a:pt x="1088882" y="2496820"/>
                </a:lnTo>
                <a:lnTo>
                  <a:pt x="1099038" y="2497137"/>
                </a:lnTo>
                <a:lnTo>
                  <a:pt x="1107608" y="2498407"/>
                </a:lnTo>
                <a:lnTo>
                  <a:pt x="1112687" y="2499042"/>
                </a:lnTo>
                <a:lnTo>
                  <a:pt x="1106973" y="2507297"/>
                </a:lnTo>
                <a:lnTo>
                  <a:pt x="1099673" y="2519362"/>
                </a:lnTo>
                <a:lnTo>
                  <a:pt x="1096499" y="2524760"/>
                </a:lnTo>
                <a:lnTo>
                  <a:pt x="1093008" y="2530792"/>
                </a:lnTo>
                <a:lnTo>
                  <a:pt x="1090151" y="2537142"/>
                </a:lnTo>
                <a:lnTo>
                  <a:pt x="1086977" y="2544445"/>
                </a:lnTo>
                <a:lnTo>
                  <a:pt x="1084438" y="2552065"/>
                </a:lnTo>
                <a:lnTo>
                  <a:pt x="1081581" y="2560320"/>
                </a:lnTo>
                <a:lnTo>
                  <a:pt x="1079359" y="2568892"/>
                </a:lnTo>
                <a:lnTo>
                  <a:pt x="1077772" y="2578735"/>
                </a:lnTo>
                <a:lnTo>
                  <a:pt x="1076185" y="2586672"/>
                </a:lnTo>
                <a:lnTo>
                  <a:pt x="1075551" y="2594610"/>
                </a:lnTo>
                <a:lnTo>
                  <a:pt x="1074916" y="2602230"/>
                </a:lnTo>
                <a:lnTo>
                  <a:pt x="1074916" y="2609850"/>
                </a:lnTo>
                <a:lnTo>
                  <a:pt x="1074916" y="2616200"/>
                </a:lnTo>
                <a:lnTo>
                  <a:pt x="1075551" y="2622232"/>
                </a:lnTo>
                <a:lnTo>
                  <a:pt x="1076185" y="2628582"/>
                </a:lnTo>
                <a:lnTo>
                  <a:pt x="1077138" y="2635250"/>
                </a:lnTo>
                <a:lnTo>
                  <a:pt x="1078725" y="2641600"/>
                </a:lnTo>
                <a:lnTo>
                  <a:pt x="1080312" y="2647950"/>
                </a:lnTo>
                <a:lnTo>
                  <a:pt x="1082216" y="2653665"/>
                </a:lnTo>
                <a:lnTo>
                  <a:pt x="1084120" y="2659380"/>
                </a:lnTo>
                <a:lnTo>
                  <a:pt x="1086660" y="2665095"/>
                </a:lnTo>
                <a:lnTo>
                  <a:pt x="1089199" y="2670492"/>
                </a:lnTo>
                <a:lnTo>
                  <a:pt x="1092373" y="2675255"/>
                </a:lnTo>
                <a:lnTo>
                  <a:pt x="1095547" y="2680017"/>
                </a:lnTo>
                <a:lnTo>
                  <a:pt x="1098404" y="2684145"/>
                </a:lnTo>
                <a:lnTo>
                  <a:pt x="1101895" y="2688272"/>
                </a:lnTo>
                <a:lnTo>
                  <a:pt x="1105386" y="2692082"/>
                </a:lnTo>
                <a:lnTo>
                  <a:pt x="1109195" y="2695892"/>
                </a:lnTo>
                <a:lnTo>
                  <a:pt x="1113004" y="2699702"/>
                </a:lnTo>
                <a:lnTo>
                  <a:pt x="1117130" y="2703195"/>
                </a:lnTo>
                <a:lnTo>
                  <a:pt x="1126018" y="2709862"/>
                </a:lnTo>
                <a:lnTo>
                  <a:pt x="1134905" y="2715260"/>
                </a:lnTo>
                <a:lnTo>
                  <a:pt x="1144427" y="2720022"/>
                </a:lnTo>
                <a:lnTo>
                  <a:pt x="1153949" y="2724467"/>
                </a:lnTo>
                <a:lnTo>
                  <a:pt x="1164423" y="2728277"/>
                </a:lnTo>
                <a:lnTo>
                  <a:pt x="1174580" y="2731135"/>
                </a:lnTo>
                <a:lnTo>
                  <a:pt x="1185372" y="2733357"/>
                </a:lnTo>
                <a:lnTo>
                  <a:pt x="1196164" y="2735897"/>
                </a:lnTo>
                <a:lnTo>
                  <a:pt x="1206638" y="2737485"/>
                </a:lnTo>
                <a:lnTo>
                  <a:pt x="1218064" y="2738120"/>
                </a:lnTo>
                <a:lnTo>
                  <a:pt x="1229173" y="2738755"/>
                </a:lnTo>
                <a:lnTo>
                  <a:pt x="1240917" y="2739390"/>
                </a:lnTo>
                <a:lnTo>
                  <a:pt x="1248535" y="2738755"/>
                </a:lnTo>
                <a:lnTo>
                  <a:pt x="1256153" y="2738437"/>
                </a:lnTo>
                <a:lnTo>
                  <a:pt x="1263770" y="2737802"/>
                </a:lnTo>
                <a:lnTo>
                  <a:pt x="1271388" y="2736532"/>
                </a:lnTo>
                <a:lnTo>
                  <a:pt x="1279006" y="2734945"/>
                </a:lnTo>
                <a:lnTo>
                  <a:pt x="1285988" y="2733040"/>
                </a:lnTo>
                <a:lnTo>
                  <a:pt x="1293289" y="2731135"/>
                </a:lnTo>
                <a:lnTo>
                  <a:pt x="1299954" y="2728595"/>
                </a:lnTo>
                <a:lnTo>
                  <a:pt x="1306937" y="2725737"/>
                </a:lnTo>
                <a:lnTo>
                  <a:pt x="1313285" y="2722880"/>
                </a:lnTo>
                <a:lnTo>
                  <a:pt x="1319950" y="2719705"/>
                </a:lnTo>
                <a:lnTo>
                  <a:pt x="1325981" y="2715895"/>
                </a:lnTo>
                <a:lnTo>
                  <a:pt x="1332329" y="2712085"/>
                </a:lnTo>
                <a:lnTo>
                  <a:pt x="1338042" y="2708275"/>
                </a:lnTo>
                <a:lnTo>
                  <a:pt x="1343756" y="2703512"/>
                </a:lnTo>
                <a:lnTo>
                  <a:pt x="1349151" y="2699067"/>
                </a:lnTo>
                <a:lnTo>
                  <a:pt x="1353913" y="2694622"/>
                </a:lnTo>
                <a:lnTo>
                  <a:pt x="1358991" y="2689225"/>
                </a:lnTo>
                <a:lnTo>
                  <a:pt x="1363435" y="2684145"/>
                </a:lnTo>
                <a:lnTo>
                  <a:pt x="1367878" y="2678430"/>
                </a:lnTo>
                <a:lnTo>
                  <a:pt x="1372004" y="2672715"/>
                </a:lnTo>
                <a:lnTo>
                  <a:pt x="1375496" y="2667000"/>
                </a:lnTo>
                <a:lnTo>
                  <a:pt x="1378987" y="2660967"/>
                </a:lnTo>
                <a:lnTo>
                  <a:pt x="1381844" y="2654300"/>
                </a:lnTo>
                <a:lnTo>
                  <a:pt x="1385018" y="2647950"/>
                </a:lnTo>
                <a:lnTo>
                  <a:pt x="1387240" y="2641282"/>
                </a:lnTo>
                <a:lnTo>
                  <a:pt x="1389144" y="2634297"/>
                </a:lnTo>
                <a:lnTo>
                  <a:pt x="1391049" y="2627630"/>
                </a:lnTo>
                <a:lnTo>
                  <a:pt x="1392318" y="2620645"/>
                </a:lnTo>
                <a:lnTo>
                  <a:pt x="1393270" y="2613342"/>
                </a:lnTo>
                <a:lnTo>
                  <a:pt x="1393905" y="2606040"/>
                </a:lnTo>
                <a:lnTo>
                  <a:pt x="1394223" y="2598420"/>
                </a:lnTo>
                <a:lnTo>
                  <a:pt x="1393905" y="2590482"/>
                </a:lnTo>
                <a:lnTo>
                  <a:pt x="1392953" y="2581910"/>
                </a:lnTo>
                <a:lnTo>
                  <a:pt x="1391683" y="2573972"/>
                </a:lnTo>
                <a:lnTo>
                  <a:pt x="1390414" y="2565717"/>
                </a:lnTo>
                <a:lnTo>
                  <a:pt x="1387875" y="2556510"/>
                </a:lnTo>
                <a:lnTo>
                  <a:pt x="1385335" y="2547937"/>
                </a:lnTo>
                <a:lnTo>
                  <a:pt x="1382161" y="2540317"/>
                </a:lnTo>
                <a:lnTo>
                  <a:pt x="1379305" y="2533332"/>
                </a:lnTo>
                <a:lnTo>
                  <a:pt x="1376131" y="2526982"/>
                </a:lnTo>
                <a:lnTo>
                  <a:pt x="1372639" y="2521267"/>
                </a:lnTo>
                <a:lnTo>
                  <a:pt x="1366926" y="2511742"/>
                </a:lnTo>
                <a:lnTo>
                  <a:pt x="1361848" y="2504757"/>
                </a:lnTo>
                <a:lnTo>
                  <a:pt x="1359308" y="2500312"/>
                </a:lnTo>
                <a:lnTo>
                  <a:pt x="1358991" y="2498725"/>
                </a:lnTo>
                <a:lnTo>
                  <a:pt x="1363435" y="2497137"/>
                </a:lnTo>
                <a:lnTo>
                  <a:pt x="1370417" y="2495867"/>
                </a:lnTo>
                <a:lnTo>
                  <a:pt x="1377400" y="2495232"/>
                </a:lnTo>
                <a:lnTo>
                  <a:pt x="1385335" y="2494280"/>
                </a:lnTo>
                <a:lnTo>
                  <a:pt x="1393905" y="2493962"/>
                </a:lnTo>
                <a:close/>
                <a:moveTo>
                  <a:pt x="410528" y="2278062"/>
                </a:moveTo>
                <a:lnTo>
                  <a:pt x="423228" y="2278380"/>
                </a:lnTo>
                <a:lnTo>
                  <a:pt x="435293" y="2279015"/>
                </a:lnTo>
                <a:lnTo>
                  <a:pt x="447040" y="2280920"/>
                </a:lnTo>
                <a:lnTo>
                  <a:pt x="458153" y="2282825"/>
                </a:lnTo>
                <a:lnTo>
                  <a:pt x="468948" y="2286000"/>
                </a:lnTo>
                <a:lnTo>
                  <a:pt x="478473" y="2289175"/>
                </a:lnTo>
                <a:lnTo>
                  <a:pt x="487363" y="2293302"/>
                </a:lnTo>
                <a:lnTo>
                  <a:pt x="491491" y="2295525"/>
                </a:lnTo>
                <a:lnTo>
                  <a:pt x="495301" y="2297747"/>
                </a:lnTo>
                <a:lnTo>
                  <a:pt x="498793" y="2299970"/>
                </a:lnTo>
                <a:lnTo>
                  <a:pt x="502285" y="2302827"/>
                </a:lnTo>
                <a:lnTo>
                  <a:pt x="505460" y="2305367"/>
                </a:lnTo>
                <a:lnTo>
                  <a:pt x="508318" y="2308225"/>
                </a:lnTo>
                <a:lnTo>
                  <a:pt x="511176" y="2311082"/>
                </a:lnTo>
                <a:lnTo>
                  <a:pt x="513716" y="2314257"/>
                </a:lnTo>
                <a:lnTo>
                  <a:pt x="515621" y="2317432"/>
                </a:lnTo>
                <a:lnTo>
                  <a:pt x="517843" y="2320925"/>
                </a:lnTo>
                <a:lnTo>
                  <a:pt x="519748" y="2324735"/>
                </a:lnTo>
                <a:lnTo>
                  <a:pt x="521336" y="2328545"/>
                </a:lnTo>
                <a:lnTo>
                  <a:pt x="522923" y="2332355"/>
                </a:lnTo>
                <a:lnTo>
                  <a:pt x="524193" y="2336482"/>
                </a:lnTo>
                <a:lnTo>
                  <a:pt x="524828" y="2340927"/>
                </a:lnTo>
                <a:lnTo>
                  <a:pt x="525463" y="2346007"/>
                </a:lnTo>
                <a:lnTo>
                  <a:pt x="526098" y="2351087"/>
                </a:lnTo>
                <a:lnTo>
                  <a:pt x="526415" y="2356802"/>
                </a:lnTo>
                <a:lnTo>
                  <a:pt x="526098" y="2361565"/>
                </a:lnTo>
                <a:lnTo>
                  <a:pt x="525463" y="2367597"/>
                </a:lnTo>
                <a:lnTo>
                  <a:pt x="525146" y="2373312"/>
                </a:lnTo>
                <a:lnTo>
                  <a:pt x="524193" y="2379345"/>
                </a:lnTo>
                <a:lnTo>
                  <a:pt x="522288" y="2387600"/>
                </a:lnTo>
                <a:lnTo>
                  <a:pt x="520383" y="2394902"/>
                </a:lnTo>
                <a:lnTo>
                  <a:pt x="517843" y="2401887"/>
                </a:lnTo>
                <a:lnTo>
                  <a:pt x="515621" y="2407920"/>
                </a:lnTo>
                <a:lnTo>
                  <a:pt x="513080" y="2413635"/>
                </a:lnTo>
                <a:lnTo>
                  <a:pt x="509906" y="2418715"/>
                </a:lnTo>
                <a:lnTo>
                  <a:pt x="504190" y="2428240"/>
                </a:lnTo>
                <a:lnTo>
                  <a:pt x="498158" y="2437447"/>
                </a:lnTo>
                <a:lnTo>
                  <a:pt x="494983" y="2441892"/>
                </a:lnTo>
                <a:lnTo>
                  <a:pt x="491808" y="2447290"/>
                </a:lnTo>
                <a:lnTo>
                  <a:pt x="488950" y="2453005"/>
                </a:lnTo>
                <a:lnTo>
                  <a:pt x="486728" y="2459672"/>
                </a:lnTo>
                <a:lnTo>
                  <a:pt x="485458" y="2463165"/>
                </a:lnTo>
                <a:lnTo>
                  <a:pt x="484823" y="2466975"/>
                </a:lnTo>
                <a:lnTo>
                  <a:pt x="483870" y="2471102"/>
                </a:lnTo>
                <a:lnTo>
                  <a:pt x="483870" y="2475230"/>
                </a:lnTo>
                <a:lnTo>
                  <a:pt x="483870" y="2479992"/>
                </a:lnTo>
                <a:lnTo>
                  <a:pt x="484823" y="2484437"/>
                </a:lnTo>
                <a:lnTo>
                  <a:pt x="485775" y="2488565"/>
                </a:lnTo>
                <a:lnTo>
                  <a:pt x="487045" y="2493010"/>
                </a:lnTo>
                <a:lnTo>
                  <a:pt x="488633" y="2495867"/>
                </a:lnTo>
                <a:lnTo>
                  <a:pt x="489903" y="2499042"/>
                </a:lnTo>
                <a:lnTo>
                  <a:pt x="491808" y="2501265"/>
                </a:lnTo>
                <a:lnTo>
                  <a:pt x="493396" y="2503170"/>
                </a:lnTo>
                <a:lnTo>
                  <a:pt x="497206" y="2506345"/>
                </a:lnTo>
                <a:lnTo>
                  <a:pt x="500698" y="2508567"/>
                </a:lnTo>
                <a:lnTo>
                  <a:pt x="503555" y="2510155"/>
                </a:lnTo>
                <a:lnTo>
                  <a:pt x="506095" y="2511107"/>
                </a:lnTo>
                <a:lnTo>
                  <a:pt x="508318" y="2512377"/>
                </a:lnTo>
                <a:lnTo>
                  <a:pt x="511176" y="2513330"/>
                </a:lnTo>
                <a:lnTo>
                  <a:pt x="512128" y="2513647"/>
                </a:lnTo>
                <a:lnTo>
                  <a:pt x="520383" y="2515870"/>
                </a:lnTo>
                <a:lnTo>
                  <a:pt x="528003" y="2517457"/>
                </a:lnTo>
                <a:lnTo>
                  <a:pt x="536576" y="2518410"/>
                </a:lnTo>
                <a:lnTo>
                  <a:pt x="545783" y="2519362"/>
                </a:lnTo>
                <a:lnTo>
                  <a:pt x="555943" y="2519997"/>
                </a:lnTo>
                <a:lnTo>
                  <a:pt x="567691" y="2520950"/>
                </a:lnTo>
                <a:lnTo>
                  <a:pt x="580708" y="2521267"/>
                </a:lnTo>
                <a:lnTo>
                  <a:pt x="608013" y="2521585"/>
                </a:lnTo>
                <a:lnTo>
                  <a:pt x="631826" y="2521267"/>
                </a:lnTo>
                <a:lnTo>
                  <a:pt x="657543" y="2520315"/>
                </a:lnTo>
                <a:lnTo>
                  <a:pt x="683261" y="2519680"/>
                </a:lnTo>
                <a:lnTo>
                  <a:pt x="709296" y="2518410"/>
                </a:lnTo>
                <a:lnTo>
                  <a:pt x="734378" y="2517140"/>
                </a:lnTo>
                <a:lnTo>
                  <a:pt x="758826" y="2515235"/>
                </a:lnTo>
                <a:lnTo>
                  <a:pt x="782321" y="2513330"/>
                </a:lnTo>
                <a:lnTo>
                  <a:pt x="803276" y="2511107"/>
                </a:lnTo>
                <a:lnTo>
                  <a:pt x="806133" y="2540952"/>
                </a:lnTo>
                <a:lnTo>
                  <a:pt x="808673" y="2577782"/>
                </a:lnTo>
                <a:lnTo>
                  <a:pt x="810896" y="2611120"/>
                </a:lnTo>
                <a:lnTo>
                  <a:pt x="810896" y="2611755"/>
                </a:lnTo>
                <a:lnTo>
                  <a:pt x="810896" y="2612390"/>
                </a:lnTo>
                <a:lnTo>
                  <a:pt x="811848" y="2633980"/>
                </a:lnTo>
                <a:lnTo>
                  <a:pt x="812483" y="2655887"/>
                </a:lnTo>
                <a:lnTo>
                  <a:pt x="812801" y="2677160"/>
                </a:lnTo>
                <a:lnTo>
                  <a:pt x="812801" y="2697480"/>
                </a:lnTo>
                <a:lnTo>
                  <a:pt x="812801" y="2717165"/>
                </a:lnTo>
                <a:lnTo>
                  <a:pt x="812483" y="2734945"/>
                </a:lnTo>
                <a:lnTo>
                  <a:pt x="811531" y="2751137"/>
                </a:lnTo>
                <a:lnTo>
                  <a:pt x="810261" y="2764790"/>
                </a:lnTo>
                <a:lnTo>
                  <a:pt x="809308" y="2770505"/>
                </a:lnTo>
                <a:lnTo>
                  <a:pt x="801053" y="2765107"/>
                </a:lnTo>
                <a:lnTo>
                  <a:pt x="790258" y="2758440"/>
                </a:lnTo>
                <a:lnTo>
                  <a:pt x="784861" y="2755265"/>
                </a:lnTo>
                <a:lnTo>
                  <a:pt x="778828" y="2751772"/>
                </a:lnTo>
                <a:lnTo>
                  <a:pt x="772478" y="2748915"/>
                </a:lnTo>
                <a:lnTo>
                  <a:pt x="765176" y="2745740"/>
                </a:lnTo>
                <a:lnTo>
                  <a:pt x="757556" y="2743200"/>
                </a:lnTo>
                <a:lnTo>
                  <a:pt x="749301" y="2740342"/>
                </a:lnTo>
                <a:lnTo>
                  <a:pt x="740728" y="2738120"/>
                </a:lnTo>
                <a:lnTo>
                  <a:pt x="730886" y="2736215"/>
                </a:lnTo>
                <a:lnTo>
                  <a:pt x="722948" y="2734945"/>
                </a:lnTo>
                <a:lnTo>
                  <a:pt x="715011" y="2734310"/>
                </a:lnTo>
                <a:lnTo>
                  <a:pt x="707391" y="2733357"/>
                </a:lnTo>
                <a:lnTo>
                  <a:pt x="700088" y="2733357"/>
                </a:lnTo>
                <a:lnTo>
                  <a:pt x="699136" y="2733357"/>
                </a:lnTo>
                <a:lnTo>
                  <a:pt x="698501" y="2733357"/>
                </a:lnTo>
                <a:lnTo>
                  <a:pt x="690246" y="2733357"/>
                </a:lnTo>
                <a:lnTo>
                  <a:pt x="681673" y="2734310"/>
                </a:lnTo>
                <a:lnTo>
                  <a:pt x="674053" y="2735262"/>
                </a:lnTo>
                <a:lnTo>
                  <a:pt x="666433" y="2736850"/>
                </a:lnTo>
                <a:lnTo>
                  <a:pt x="658813" y="2739390"/>
                </a:lnTo>
                <a:lnTo>
                  <a:pt x="651511" y="2741612"/>
                </a:lnTo>
                <a:lnTo>
                  <a:pt x="644526" y="2744470"/>
                </a:lnTo>
                <a:lnTo>
                  <a:pt x="638176" y="2747962"/>
                </a:lnTo>
                <a:lnTo>
                  <a:pt x="633096" y="2750820"/>
                </a:lnTo>
                <a:lnTo>
                  <a:pt x="628651" y="2753677"/>
                </a:lnTo>
                <a:lnTo>
                  <a:pt x="624206" y="2757170"/>
                </a:lnTo>
                <a:lnTo>
                  <a:pt x="620078" y="2760662"/>
                </a:lnTo>
                <a:lnTo>
                  <a:pt x="615951" y="2764155"/>
                </a:lnTo>
                <a:lnTo>
                  <a:pt x="612141" y="2767965"/>
                </a:lnTo>
                <a:lnTo>
                  <a:pt x="608648" y="2771775"/>
                </a:lnTo>
                <a:lnTo>
                  <a:pt x="605156" y="2775902"/>
                </a:lnTo>
                <a:lnTo>
                  <a:pt x="598805" y="2784475"/>
                </a:lnTo>
                <a:lnTo>
                  <a:pt x="593408" y="2793682"/>
                </a:lnTo>
                <a:lnTo>
                  <a:pt x="588328" y="2803207"/>
                </a:lnTo>
                <a:lnTo>
                  <a:pt x="584201" y="2812732"/>
                </a:lnTo>
                <a:lnTo>
                  <a:pt x="580391" y="2822892"/>
                </a:lnTo>
                <a:lnTo>
                  <a:pt x="577216" y="2833370"/>
                </a:lnTo>
                <a:lnTo>
                  <a:pt x="574675" y="2843530"/>
                </a:lnTo>
                <a:lnTo>
                  <a:pt x="572771" y="2854642"/>
                </a:lnTo>
                <a:lnTo>
                  <a:pt x="571183" y="2865437"/>
                </a:lnTo>
                <a:lnTo>
                  <a:pt x="569913" y="2876550"/>
                </a:lnTo>
                <a:lnTo>
                  <a:pt x="569596" y="2887980"/>
                </a:lnTo>
                <a:lnTo>
                  <a:pt x="569278" y="2899092"/>
                </a:lnTo>
                <a:lnTo>
                  <a:pt x="569596" y="2907030"/>
                </a:lnTo>
                <a:lnTo>
                  <a:pt x="569913" y="2914967"/>
                </a:lnTo>
                <a:lnTo>
                  <a:pt x="570866" y="2922587"/>
                </a:lnTo>
                <a:lnTo>
                  <a:pt x="571818" y="2930207"/>
                </a:lnTo>
                <a:lnTo>
                  <a:pt x="573406" y="2937510"/>
                </a:lnTo>
                <a:lnTo>
                  <a:pt x="575311" y="2944495"/>
                </a:lnTo>
                <a:lnTo>
                  <a:pt x="577216" y="2951797"/>
                </a:lnTo>
                <a:lnTo>
                  <a:pt x="580073" y="2958782"/>
                </a:lnTo>
                <a:lnTo>
                  <a:pt x="582613" y="2965767"/>
                </a:lnTo>
                <a:lnTo>
                  <a:pt x="585788" y="2972117"/>
                </a:lnTo>
                <a:lnTo>
                  <a:pt x="588646" y="2978785"/>
                </a:lnTo>
                <a:lnTo>
                  <a:pt x="592138" y="2984817"/>
                </a:lnTo>
                <a:lnTo>
                  <a:pt x="595948" y="2990850"/>
                </a:lnTo>
                <a:lnTo>
                  <a:pt x="600076" y="2996565"/>
                </a:lnTo>
                <a:lnTo>
                  <a:pt x="604521" y="3002280"/>
                </a:lnTo>
                <a:lnTo>
                  <a:pt x="608966" y="3007677"/>
                </a:lnTo>
                <a:lnTo>
                  <a:pt x="614046" y="3012757"/>
                </a:lnTo>
                <a:lnTo>
                  <a:pt x="618808" y="3017837"/>
                </a:lnTo>
                <a:lnTo>
                  <a:pt x="624206" y="3022282"/>
                </a:lnTo>
                <a:lnTo>
                  <a:pt x="629921" y="3026410"/>
                </a:lnTo>
                <a:lnTo>
                  <a:pt x="635636" y="3030220"/>
                </a:lnTo>
                <a:lnTo>
                  <a:pt x="641668" y="3034030"/>
                </a:lnTo>
                <a:lnTo>
                  <a:pt x="647701" y="3037522"/>
                </a:lnTo>
                <a:lnTo>
                  <a:pt x="654051" y="3040697"/>
                </a:lnTo>
                <a:lnTo>
                  <a:pt x="660718" y="3043237"/>
                </a:lnTo>
                <a:lnTo>
                  <a:pt x="667068" y="3046095"/>
                </a:lnTo>
                <a:lnTo>
                  <a:pt x="674053" y="3048000"/>
                </a:lnTo>
                <a:lnTo>
                  <a:pt x="681038" y="3049905"/>
                </a:lnTo>
                <a:lnTo>
                  <a:pt x="687706" y="3050857"/>
                </a:lnTo>
                <a:lnTo>
                  <a:pt x="695008" y="3052127"/>
                </a:lnTo>
                <a:lnTo>
                  <a:pt x="702311" y="3052445"/>
                </a:lnTo>
                <a:lnTo>
                  <a:pt x="709931" y="3052762"/>
                </a:lnTo>
                <a:lnTo>
                  <a:pt x="710883" y="3052445"/>
                </a:lnTo>
                <a:lnTo>
                  <a:pt x="711201" y="3052762"/>
                </a:lnTo>
                <a:lnTo>
                  <a:pt x="719456" y="3052445"/>
                </a:lnTo>
                <a:lnTo>
                  <a:pt x="727711" y="3051810"/>
                </a:lnTo>
                <a:lnTo>
                  <a:pt x="735648" y="3050540"/>
                </a:lnTo>
                <a:lnTo>
                  <a:pt x="743903" y="3048952"/>
                </a:lnTo>
                <a:lnTo>
                  <a:pt x="753111" y="3046730"/>
                </a:lnTo>
                <a:lnTo>
                  <a:pt x="761683" y="3044190"/>
                </a:lnTo>
                <a:lnTo>
                  <a:pt x="769303" y="3041015"/>
                </a:lnTo>
                <a:lnTo>
                  <a:pt x="776288" y="3037840"/>
                </a:lnTo>
                <a:lnTo>
                  <a:pt x="782638" y="3034665"/>
                </a:lnTo>
                <a:lnTo>
                  <a:pt x="788353" y="3031490"/>
                </a:lnTo>
                <a:lnTo>
                  <a:pt x="797878" y="3025457"/>
                </a:lnTo>
                <a:lnTo>
                  <a:pt x="809308" y="3018155"/>
                </a:lnTo>
                <a:lnTo>
                  <a:pt x="809943" y="3017837"/>
                </a:lnTo>
                <a:lnTo>
                  <a:pt x="811531" y="3022600"/>
                </a:lnTo>
                <a:lnTo>
                  <a:pt x="812483" y="3029267"/>
                </a:lnTo>
                <a:lnTo>
                  <a:pt x="813436" y="3035935"/>
                </a:lnTo>
                <a:lnTo>
                  <a:pt x="814071" y="3043872"/>
                </a:lnTo>
                <a:lnTo>
                  <a:pt x="814388" y="3052445"/>
                </a:lnTo>
                <a:lnTo>
                  <a:pt x="814388" y="3061970"/>
                </a:lnTo>
                <a:lnTo>
                  <a:pt x="814071" y="3080385"/>
                </a:lnTo>
                <a:lnTo>
                  <a:pt x="812801" y="3100705"/>
                </a:lnTo>
                <a:lnTo>
                  <a:pt x="811531" y="3121660"/>
                </a:lnTo>
                <a:lnTo>
                  <a:pt x="808991" y="3143885"/>
                </a:lnTo>
                <a:lnTo>
                  <a:pt x="806451" y="3166427"/>
                </a:lnTo>
                <a:lnTo>
                  <a:pt x="803593" y="3188652"/>
                </a:lnTo>
                <a:lnTo>
                  <a:pt x="800736" y="3210877"/>
                </a:lnTo>
                <a:lnTo>
                  <a:pt x="797561" y="3231832"/>
                </a:lnTo>
                <a:lnTo>
                  <a:pt x="791211" y="3270885"/>
                </a:lnTo>
                <a:lnTo>
                  <a:pt x="785813" y="3302000"/>
                </a:lnTo>
                <a:lnTo>
                  <a:pt x="784226" y="3309937"/>
                </a:lnTo>
                <a:lnTo>
                  <a:pt x="71120" y="3309937"/>
                </a:lnTo>
                <a:lnTo>
                  <a:pt x="63818" y="3309620"/>
                </a:lnTo>
                <a:lnTo>
                  <a:pt x="56515" y="3308350"/>
                </a:lnTo>
                <a:lnTo>
                  <a:pt x="50165" y="3306762"/>
                </a:lnTo>
                <a:lnTo>
                  <a:pt x="43498" y="3304222"/>
                </a:lnTo>
                <a:lnTo>
                  <a:pt x="37148" y="3301682"/>
                </a:lnTo>
                <a:lnTo>
                  <a:pt x="31433" y="3297555"/>
                </a:lnTo>
                <a:lnTo>
                  <a:pt x="26035" y="3293427"/>
                </a:lnTo>
                <a:lnTo>
                  <a:pt x="20638" y="3288982"/>
                </a:lnTo>
                <a:lnTo>
                  <a:pt x="16193" y="3283902"/>
                </a:lnTo>
                <a:lnTo>
                  <a:pt x="12383" y="3278505"/>
                </a:lnTo>
                <a:lnTo>
                  <a:pt x="8573" y="3272472"/>
                </a:lnTo>
                <a:lnTo>
                  <a:pt x="5398" y="3266440"/>
                </a:lnTo>
                <a:lnTo>
                  <a:pt x="3175" y="3259772"/>
                </a:lnTo>
                <a:lnTo>
                  <a:pt x="1588" y="3253105"/>
                </a:lnTo>
                <a:lnTo>
                  <a:pt x="318" y="3246120"/>
                </a:lnTo>
                <a:lnTo>
                  <a:pt x="0" y="3238817"/>
                </a:lnTo>
                <a:lnTo>
                  <a:pt x="0" y="2493645"/>
                </a:lnTo>
                <a:lnTo>
                  <a:pt x="31433" y="2499360"/>
                </a:lnTo>
                <a:lnTo>
                  <a:pt x="70485" y="2505392"/>
                </a:lnTo>
                <a:lnTo>
                  <a:pt x="91758" y="2508885"/>
                </a:lnTo>
                <a:lnTo>
                  <a:pt x="114300" y="2512060"/>
                </a:lnTo>
                <a:lnTo>
                  <a:pt x="137478" y="2515235"/>
                </a:lnTo>
                <a:lnTo>
                  <a:pt x="160655" y="2517775"/>
                </a:lnTo>
                <a:lnTo>
                  <a:pt x="183515" y="2519680"/>
                </a:lnTo>
                <a:lnTo>
                  <a:pt x="205740" y="2521585"/>
                </a:lnTo>
                <a:lnTo>
                  <a:pt x="227648" y="2522855"/>
                </a:lnTo>
                <a:lnTo>
                  <a:pt x="247968" y="2523172"/>
                </a:lnTo>
                <a:lnTo>
                  <a:pt x="261620" y="2522855"/>
                </a:lnTo>
                <a:lnTo>
                  <a:pt x="274955" y="2522220"/>
                </a:lnTo>
                <a:lnTo>
                  <a:pt x="287338" y="2520950"/>
                </a:lnTo>
                <a:lnTo>
                  <a:pt x="298768" y="2519045"/>
                </a:lnTo>
                <a:lnTo>
                  <a:pt x="304165" y="2517457"/>
                </a:lnTo>
                <a:lnTo>
                  <a:pt x="309563" y="2515552"/>
                </a:lnTo>
                <a:lnTo>
                  <a:pt x="314960" y="2513647"/>
                </a:lnTo>
                <a:lnTo>
                  <a:pt x="320040" y="2510790"/>
                </a:lnTo>
                <a:lnTo>
                  <a:pt x="325120" y="2507297"/>
                </a:lnTo>
                <a:lnTo>
                  <a:pt x="327978" y="2505075"/>
                </a:lnTo>
                <a:lnTo>
                  <a:pt x="330200" y="2502852"/>
                </a:lnTo>
                <a:lnTo>
                  <a:pt x="332423" y="2500312"/>
                </a:lnTo>
                <a:lnTo>
                  <a:pt x="334645" y="2497455"/>
                </a:lnTo>
                <a:lnTo>
                  <a:pt x="336550" y="2493962"/>
                </a:lnTo>
                <a:lnTo>
                  <a:pt x="338138" y="2490470"/>
                </a:lnTo>
                <a:lnTo>
                  <a:pt x="340043" y="2485390"/>
                </a:lnTo>
                <a:lnTo>
                  <a:pt x="341630" y="2479992"/>
                </a:lnTo>
                <a:lnTo>
                  <a:pt x="342265" y="2474277"/>
                </a:lnTo>
                <a:lnTo>
                  <a:pt x="342900" y="2468562"/>
                </a:lnTo>
                <a:lnTo>
                  <a:pt x="342900" y="2464752"/>
                </a:lnTo>
                <a:lnTo>
                  <a:pt x="342265" y="2461260"/>
                </a:lnTo>
                <a:lnTo>
                  <a:pt x="341630" y="2457767"/>
                </a:lnTo>
                <a:lnTo>
                  <a:pt x="340995" y="2454592"/>
                </a:lnTo>
                <a:lnTo>
                  <a:pt x="339090" y="2448560"/>
                </a:lnTo>
                <a:lnTo>
                  <a:pt x="336233" y="2443162"/>
                </a:lnTo>
                <a:lnTo>
                  <a:pt x="332423" y="2436812"/>
                </a:lnTo>
                <a:lnTo>
                  <a:pt x="328613" y="2430780"/>
                </a:lnTo>
                <a:lnTo>
                  <a:pt x="325120" y="2425065"/>
                </a:lnTo>
                <a:lnTo>
                  <a:pt x="321628" y="2419985"/>
                </a:lnTo>
                <a:lnTo>
                  <a:pt x="318770" y="2413635"/>
                </a:lnTo>
                <a:lnTo>
                  <a:pt x="315278" y="2406967"/>
                </a:lnTo>
                <a:lnTo>
                  <a:pt x="312420" y="2398712"/>
                </a:lnTo>
                <a:lnTo>
                  <a:pt x="309880" y="2389187"/>
                </a:lnTo>
                <a:lnTo>
                  <a:pt x="308610" y="2383790"/>
                </a:lnTo>
                <a:lnTo>
                  <a:pt x="307975" y="2378392"/>
                </a:lnTo>
                <a:lnTo>
                  <a:pt x="307658" y="2373630"/>
                </a:lnTo>
                <a:lnTo>
                  <a:pt x="307340" y="2368232"/>
                </a:lnTo>
                <a:lnTo>
                  <a:pt x="307658" y="2363470"/>
                </a:lnTo>
                <a:lnTo>
                  <a:pt x="307975" y="2359025"/>
                </a:lnTo>
                <a:lnTo>
                  <a:pt x="308293" y="2354580"/>
                </a:lnTo>
                <a:lnTo>
                  <a:pt x="309563" y="2350135"/>
                </a:lnTo>
                <a:lnTo>
                  <a:pt x="310198" y="2346007"/>
                </a:lnTo>
                <a:lnTo>
                  <a:pt x="311785" y="2341562"/>
                </a:lnTo>
                <a:lnTo>
                  <a:pt x="313373" y="2337752"/>
                </a:lnTo>
                <a:lnTo>
                  <a:pt x="314960" y="2333307"/>
                </a:lnTo>
                <a:lnTo>
                  <a:pt x="316865" y="2329497"/>
                </a:lnTo>
                <a:lnTo>
                  <a:pt x="319088" y="2325687"/>
                </a:lnTo>
                <a:lnTo>
                  <a:pt x="324168" y="2318385"/>
                </a:lnTo>
                <a:lnTo>
                  <a:pt x="329248" y="2311717"/>
                </a:lnTo>
                <a:lnTo>
                  <a:pt x="335915" y="2305050"/>
                </a:lnTo>
                <a:lnTo>
                  <a:pt x="343218" y="2299335"/>
                </a:lnTo>
                <a:lnTo>
                  <a:pt x="350838" y="2293937"/>
                </a:lnTo>
                <a:lnTo>
                  <a:pt x="359728" y="2289492"/>
                </a:lnTo>
                <a:lnTo>
                  <a:pt x="363855" y="2287270"/>
                </a:lnTo>
                <a:lnTo>
                  <a:pt x="368618" y="2285682"/>
                </a:lnTo>
                <a:lnTo>
                  <a:pt x="373380" y="2283777"/>
                </a:lnTo>
                <a:lnTo>
                  <a:pt x="378460" y="2282190"/>
                </a:lnTo>
                <a:lnTo>
                  <a:pt x="383223" y="2280920"/>
                </a:lnTo>
                <a:lnTo>
                  <a:pt x="388620" y="2279967"/>
                </a:lnTo>
                <a:lnTo>
                  <a:pt x="394018" y="2279015"/>
                </a:lnTo>
                <a:lnTo>
                  <a:pt x="399415" y="2278697"/>
                </a:lnTo>
                <a:lnTo>
                  <a:pt x="405130" y="2278380"/>
                </a:lnTo>
                <a:lnTo>
                  <a:pt x="410528" y="2278062"/>
                </a:lnTo>
                <a:close/>
                <a:moveTo>
                  <a:pt x="71120" y="1655762"/>
                </a:moveTo>
                <a:lnTo>
                  <a:pt x="814705" y="1655762"/>
                </a:lnTo>
                <a:lnTo>
                  <a:pt x="808990" y="1687194"/>
                </a:lnTo>
                <a:lnTo>
                  <a:pt x="802958" y="1726247"/>
                </a:lnTo>
                <a:lnTo>
                  <a:pt x="796608" y="1770062"/>
                </a:lnTo>
                <a:lnTo>
                  <a:pt x="793433" y="1793557"/>
                </a:lnTo>
                <a:lnTo>
                  <a:pt x="790575" y="1816417"/>
                </a:lnTo>
                <a:lnTo>
                  <a:pt x="788353" y="1839277"/>
                </a:lnTo>
                <a:lnTo>
                  <a:pt x="786765" y="1861819"/>
                </a:lnTo>
                <a:lnTo>
                  <a:pt x="785813" y="1883409"/>
                </a:lnTo>
                <a:lnTo>
                  <a:pt x="785495" y="1903729"/>
                </a:lnTo>
                <a:lnTo>
                  <a:pt x="785495" y="1917699"/>
                </a:lnTo>
                <a:lnTo>
                  <a:pt x="786130" y="1930717"/>
                </a:lnTo>
                <a:lnTo>
                  <a:pt x="787718" y="1943099"/>
                </a:lnTo>
                <a:lnTo>
                  <a:pt x="788353" y="1948814"/>
                </a:lnTo>
                <a:lnTo>
                  <a:pt x="789623" y="1954529"/>
                </a:lnTo>
                <a:lnTo>
                  <a:pt x="791210" y="1960244"/>
                </a:lnTo>
                <a:lnTo>
                  <a:pt x="793115" y="1965642"/>
                </a:lnTo>
                <a:lnTo>
                  <a:pt x="795020" y="1970722"/>
                </a:lnTo>
                <a:lnTo>
                  <a:pt x="797560" y="1975802"/>
                </a:lnTo>
                <a:lnTo>
                  <a:pt x="801053" y="1981199"/>
                </a:lnTo>
                <a:lnTo>
                  <a:pt x="802958" y="1983739"/>
                </a:lnTo>
                <a:lnTo>
                  <a:pt x="805498" y="1986279"/>
                </a:lnTo>
                <a:lnTo>
                  <a:pt x="808038" y="1988502"/>
                </a:lnTo>
                <a:lnTo>
                  <a:pt x="810895" y="1990724"/>
                </a:lnTo>
                <a:lnTo>
                  <a:pt x="814388" y="1992629"/>
                </a:lnTo>
                <a:lnTo>
                  <a:pt x="817880" y="1994217"/>
                </a:lnTo>
                <a:lnTo>
                  <a:pt x="823278" y="1996122"/>
                </a:lnTo>
                <a:lnTo>
                  <a:pt x="828675" y="1997709"/>
                </a:lnTo>
                <a:lnTo>
                  <a:pt x="834390" y="1998662"/>
                </a:lnTo>
                <a:lnTo>
                  <a:pt x="840106" y="1998979"/>
                </a:lnTo>
                <a:lnTo>
                  <a:pt x="840423" y="1998662"/>
                </a:lnTo>
                <a:lnTo>
                  <a:pt x="841693" y="1998979"/>
                </a:lnTo>
                <a:lnTo>
                  <a:pt x="845185" y="1998662"/>
                </a:lnTo>
                <a:lnTo>
                  <a:pt x="848361" y="1998027"/>
                </a:lnTo>
                <a:lnTo>
                  <a:pt x="851853" y="1997709"/>
                </a:lnTo>
                <a:lnTo>
                  <a:pt x="855346" y="1997074"/>
                </a:lnTo>
                <a:lnTo>
                  <a:pt x="861061" y="1994534"/>
                </a:lnTo>
                <a:lnTo>
                  <a:pt x="866458" y="1992312"/>
                </a:lnTo>
                <a:lnTo>
                  <a:pt x="872808" y="1988502"/>
                </a:lnTo>
                <a:lnTo>
                  <a:pt x="879158" y="1984692"/>
                </a:lnTo>
                <a:lnTo>
                  <a:pt x="884556" y="1980882"/>
                </a:lnTo>
                <a:lnTo>
                  <a:pt x="889635" y="1977389"/>
                </a:lnTo>
                <a:lnTo>
                  <a:pt x="895986" y="1974532"/>
                </a:lnTo>
                <a:lnTo>
                  <a:pt x="902653" y="1971357"/>
                </a:lnTo>
                <a:lnTo>
                  <a:pt x="910908" y="1968182"/>
                </a:lnTo>
                <a:lnTo>
                  <a:pt x="920433" y="1965642"/>
                </a:lnTo>
                <a:lnTo>
                  <a:pt x="923608" y="1965324"/>
                </a:lnTo>
                <a:lnTo>
                  <a:pt x="931228" y="1964054"/>
                </a:lnTo>
                <a:lnTo>
                  <a:pt x="935038" y="1963419"/>
                </a:lnTo>
                <a:lnTo>
                  <a:pt x="938848" y="1963419"/>
                </a:lnTo>
                <a:lnTo>
                  <a:pt x="940753" y="1963419"/>
                </a:lnTo>
                <a:lnTo>
                  <a:pt x="945198" y="1963419"/>
                </a:lnTo>
                <a:lnTo>
                  <a:pt x="949961" y="1963737"/>
                </a:lnTo>
                <a:lnTo>
                  <a:pt x="954088" y="1964372"/>
                </a:lnTo>
                <a:lnTo>
                  <a:pt x="958533" y="1965324"/>
                </a:lnTo>
                <a:lnTo>
                  <a:pt x="962978" y="1966277"/>
                </a:lnTo>
                <a:lnTo>
                  <a:pt x="967106" y="1967547"/>
                </a:lnTo>
                <a:lnTo>
                  <a:pt x="971233" y="1969134"/>
                </a:lnTo>
                <a:lnTo>
                  <a:pt x="975043" y="1971039"/>
                </a:lnTo>
                <a:lnTo>
                  <a:pt x="978853" y="1972944"/>
                </a:lnTo>
                <a:lnTo>
                  <a:pt x="982663" y="1974849"/>
                </a:lnTo>
                <a:lnTo>
                  <a:pt x="989966" y="1979929"/>
                </a:lnTo>
                <a:lnTo>
                  <a:pt x="996951" y="1985644"/>
                </a:lnTo>
                <a:lnTo>
                  <a:pt x="1003301" y="1991994"/>
                </a:lnTo>
                <a:lnTo>
                  <a:pt x="1009016" y="1998979"/>
                </a:lnTo>
                <a:lnTo>
                  <a:pt x="1014413" y="2006917"/>
                </a:lnTo>
                <a:lnTo>
                  <a:pt x="1019176" y="2015489"/>
                </a:lnTo>
                <a:lnTo>
                  <a:pt x="1021081" y="2019934"/>
                </a:lnTo>
                <a:lnTo>
                  <a:pt x="1022986" y="2024379"/>
                </a:lnTo>
                <a:lnTo>
                  <a:pt x="1024891" y="2029142"/>
                </a:lnTo>
                <a:lnTo>
                  <a:pt x="1025843" y="2034222"/>
                </a:lnTo>
                <a:lnTo>
                  <a:pt x="1027431" y="2038984"/>
                </a:lnTo>
                <a:lnTo>
                  <a:pt x="1028383" y="2044382"/>
                </a:lnTo>
                <a:lnTo>
                  <a:pt x="1029336" y="2049779"/>
                </a:lnTo>
                <a:lnTo>
                  <a:pt x="1029653" y="2055177"/>
                </a:lnTo>
                <a:lnTo>
                  <a:pt x="1030288" y="2060892"/>
                </a:lnTo>
                <a:lnTo>
                  <a:pt x="1030288" y="2066289"/>
                </a:lnTo>
                <a:lnTo>
                  <a:pt x="1030288" y="2079307"/>
                </a:lnTo>
                <a:lnTo>
                  <a:pt x="1029018" y="2091372"/>
                </a:lnTo>
                <a:lnTo>
                  <a:pt x="1027431" y="2102802"/>
                </a:lnTo>
                <a:lnTo>
                  <a:pt x="1025208" y="2114549"/>
                </a:lnTo>
                <a:lnTo>
                  <a:pt x="1022668" y="2124709"/>
                </a:lnTo>
                <a:lnTo>
                  <a:pt x="1019176" y="2134234"/>
                </a:lnTo>
                <a:lnTo>
                  <a:pt x="1015366" y="2143442"/>
                </a:lnTo>
                <a:lnTo>
                  <a:pt x="1012826" y="2147252"/>
                </a:lnTo>
                <a:lnTo>
                  <a:pt x="1010603" y="2151062"/>
                </a:lnTo>
                <a:lnTo>
                  <a:pt x="1008381" y="2154872"/>
                </a:lnTo>
                <a:lnTo>
                  <a:pt x="1005841" y="2158364"/>
                </a:lnTo>
                <a:lnTo>
                  <a:pt x="1002983" y="2161539"/>
                </a:lnTo>
                <a:lnTo>
                  <a:pt x="1000443" y="2164079"/>
                </a:lnTo>
                <a:lnTo>
                  <a:pt x="997268" y="2166937"/>
                </a:lnTo>
                <a:lnTo>
                  <a:pt x="994093" y="2169477"/>
                </a:lnTo>
                <a:lnTo>
                  <a:pt x="990918" y="2171699"/>
                </a:lnTo>
                <a:lnTo>
                  <a:pt x="987426" y="2173604"/>
                </a:lnTo>
                <a:lnTo>
                  <a:pt x="983933" y="2175509"/>
                </a:lnTo>
                <a:lnTo>
                  <a:pt x="980441" y="2177097"/>
                </a:lnTo>
                <a:lnTo>
                  <a:pt x="976313" y="2178684"/>
                </a:lnTo>
                <a:lnTo>
                  <a:pt x="972186" y="2179954"/>
                </a:lnTo>
                <a:lnTo>
                  <a:pt x="967741" y="2180589"/>
                </a:lnTo>
                <a:lnTo>
                  <a:pt x="962978" y="2181224"/>
                </a:lnTo>
                <a:lnTo>
                  <a:pt x="957898" y="2181859"/>
                </a:lnTo>
                <a:lnTo>
                  <a:pt x="952500" y="2182177"/>
                </a:lnTo>
                <a:lnTo>
                  <a:pt x="947421" y="2182177"/>
                </a:lnTo>
                <a:lnTo>
                  <a:pt x="942341" y="2181859"/>
                </a:lnTo>
                <a:lnTo>
                  <a:pt x="930593" y="2179954"/>
                </a:lnTo>
                <a:lnTo>
                  <a:pt x="922338" y="2178367"/>
                </a:lnTo>
                <a:lnTo>
                  <a:pt x="914718" y="2176144"/>
                </a:lnTo>
                <a:lnTo>
                  <a:pt x="907733" y="2173604"/>
                </a:lnTo>
                <a:lnTo>
                  <a:pt x="901701" y="2171382"/>
                </a:lnTo>
                <a:lnTo>
                  <a:pt x="896303" y="2168842"/>
                </a:lnTo>
                <a:lnTo>
                  <a:pt x="890906" y="2165984"/>
                </a:lnTo>
                <a:lnTo>
                  <a:pt x="881381" y="2159952"/>
                </a:lnTo>
                <a:lnTo>
                  <a:pt x="872173" y="2153919"/>
                </a:lnTo>
                <a:lnTo>
                  <a:pt x="862331" y="2147569"/>
                </a:lnTo>
                <a:lnTo>
                  <a:pt x="856616" y="2145029"/>
                </a:lnTo>
                <a:lnTo>
                  <a:pt x="849948" y="2142489"/>
                </a:lnTo>
                <a:lnTo>
                  <a:pt x="846456" y="2141219"/>
                </a:lnTo>
                <a:lnTo>
                  <a:pt x="842646" y="2140584"/>
                </a:lnTo>
                <a:lnTo>
                  <a:pt x="838518" y="2139949"/>
                </a:lnTo>
                <a:lnTo>
                  <a:pt x="834708" y="2139632"/>
                </a:lnTo>
                <a:lnTo>
                  <a:pt x="834073" y="2139632"/>
                </a:lnTo>
                <a:lnTo>
                  <a:pt x="833120" y="2139632"/>
                </a:lnTo>
                <a:lnTo>
                  <a:pt x="828675" y="2139949"/>
                </a:lnTo>
                <a:lnTo>
                  <a:pt x="823913" y="2140584"/>
                </a:lnTo>
                <a:lnTo>
                  <a:pt x="819785" y="2141537"/>
                </a:lnTo>
                <a:lnTo>
                  <a:pt x="815340" y="2143124"/>
                </a:lnTo>
                <a:lnTo>
                  <a:pt x="812483" y="2144394"/>
                </a:lnTo>
                <a:lnTo>
                  <a:pt x="809943" y="2145664"/>
                </a:lnTo>
                <a:lnTo>
                  <a:pt x="808038" y="2147252"/>
                </a:lnTo>
                <a:lnTo>
                  <a:pt x="805498" y="2148839"/>
                </a:lnTo>
                <a:lnTo>
                  <a:pt x="802640" y="2152332"/>
                </a:lnTo>
                <a:lnTo>
                  <a:pt x="800418" y="2155189"/>
                </a:lnTo>
                <a:lnTo>
                  <a:pt x="797243" y="2160587"/>
                </a:lnTo>
                <a:lnTo>
                  <a:pt x="795338" y="2165667"/>
                </a:lnTo>
                <a:lnTo>
                  <a:pt x="793750" y="2170112"/>
                </a:lnTo>
                <a:lnTo>
                  <a:pt x="792480" y="2175192"/>
                </a:lnTo>
                <a:lnTo>
                  <a:pt x="791210" y="2183129"/>
                </a:lnTo>
                <a:lnTo>
                  <a:pt x="789940" y="2191384"/>
                </a:lnTo>
                <a:lnTo>
                  <a:pt x="788670" y="2200592"/>
                </a:lnTo>
                <a:lnTo>
                  <a:pt x="788353" y="2210117"/>
                </a:lnTo>
                <a:lnTo>
                  <a:pt x="787400" y="2230754"/>
                </a:lnTo>
                <a:lnTo>
                  <a:pt x="787400" y="2253614"/>
                </a:lnTo>
                <a:lnTo>
                  <a:pt x="787400" y="2279332"/>
                </a:lnTo>
                <a:lnTo>
                  <a:pt x="788035" y="2305685"/>
                </a:lnTo>
                <a:lnTo>
                  <a:pt x="789305" y="2332672"/>
                </a:lnTo>
                <a:lnTo>
                  <a:pt x="790575" y="2359660"/>
                </a:lnTo>
                <a:lnTo>
                  <a:pt x="791845" y="2386647"/>
                </a:lnTo>
                <a:lnTo>
                  <a:pt x="793750" y="2412682"/>
                </a:lnTo>
                <a:lnTo>
                  <a:pt x="795655" y="2437765"/>
                </a:lnTo>
                <a:lnTo>
                  <a:pt x="797878" y="2460307"/>
                </a:lnTo>
                <a:lnTo>
                  <a:pt x="768668" y="2462530"/>
                </a:lnTo>
                <a:lnTo>
                  <a:pt x="733108" y="2465070"/>
                </a:lnTo>
                <a:lnTo>
                  <a:pt x="700405" y="2466975"/>
                </a:lnTo>
                <a:lnTo>
                  <a:pt x="666750" y="2468562"/>
                </a:lnTo>
                <a:lnTo>
                  <a:pt x="633095" y="2469832"/>
                </a:lnTo>
                <a:lnTo>
                  <a:pt x="601028" y="2470150"/>
                </a:lnTo>
                <a:lnTo>
                  <a:pt x="586105" y="2470150"/>
                </a:lnTo>
                <a:lnTo>
                  <a:pt x="562610" y="2468880"/>
                </a:lnTo>
                <a:lnTo>
                  <a:pt x="552450" y="2468562"/>
                </a:lnTo>
                <a:lnTo>
                  <a:pt x="543560" y="2467927"/>
                </a:lnTo>
                <a:lnTo>
                  <a:pt x="538163" y="2466975"/>
                </a:lnTo>
                <a:lnTo>
                  <a:pt x="544513" y="2458402"/>
                </a:lnTo>
                <a:lnTo>
                  <a:pt x="551498" y="2446337"/>
                </a:lnTo>
                <a:lnTo>
                  <a:pt x="554673" y="2440940"/>
                </a:lnTo>
                <a:lnTo>
                  <a:pt x="558165" y="2434907"/>
                </a:lnTo>
                <a:lnTo>
                  <a:pt x="561340" y="2428557"/>
                </a:lnTo>
                <a:lnTo>
                  <a:pt x="563880" y="2421255"/>
                </a:lnTo>
                <a:lnTo>
                  <a:pt x="567055" y="2413635"/>
                </a:lnTo>
                <a:lnTo>
                  <a:pt x="569278" y="2405380"/>
                </a:lnTo>
                <a:lnTo>
                  <a:pt x="571500" y="2396807"/>
                </a:lnTo>
                <a:lnTo>
                  <a:pt x="573405" y="2387282"/>
                </a:lnTo>
                <a:lnTo>
                  <a:pt x="574993" y="2379027"/>
                </a:lnTo>
                <a:lnTo>
                  <a:pt x="575628" y="2371090"/>
                </a:lnTo>
                <a:lnTo>
                  <a:pt x="576580" y="2363470"/>
                </a:lnTo>
                <a:lnTo>
                  <a:pt x="576580" y="2355850"/>
                </a:lnTo>
                <a:lnTo>
                  <a:pt x="576263" y="2347277"/>
                </a:lnTo>
                <a:lnTo>
                  <a:pt x="575628" y="2339340"/>
                </a:lnTo>
                <a:lnTo>
                  <a:pt x="574040" y="2331402"/>
                </a:lnTo>
                <a:lnTo>
                  <a:pt x="572770" y="2323782"/>
                </a:lnTo>
                <a:lnTo>
                  <a:pt x="570865" y="2315845"/>
                </a:lnTo>
                <a:lnTo>
                  <a:pt x="568008" y="2308860"/>
                </a:lnTo>
                <a:lnTo>
                  <a:pt x="565468" y="2301875"/>
                </a:lnTo>
                <a:lnTo>
                  <a:pt x="561975" y="2295207"/>
                </a:lnTo>
                <a:lnTo>
                  <a:pt x="558800" y="2290762"/>
                </a:lnTo>
                <a:lnTo>
                  <a:pt x="555943" y="2286317"/>
                </a:lnTo>
                <a:lnTo>
                  <a:pt x="552768" y="2281555"/>
                </a:lnTo>
                <a:lnTo>
                  <a:pt x="549275" y="2277427"/>
                </a:lnTo>
                <a:lnTo>
                  <a:pt x="545783" y="2273617"/>
                </a:lnTo>
                <a:lnTo>
                  <a:pt x="541973" y="2269807"/>
                </a:lnTo>
                <a:lnTo>
                  <a:pt x="537845" y="2265997"/>
                </a:lnTo>
                <a:lnTo>
                  <a:pt x="534035" y="2262504"/>
                </a:lnTo>
                <a:lnTo>
                  <a:pt x="525145" y="2256472"/>
                </a:lnTo>
                <a:lnTo>
                  <a:pt x="516573" y="2250439"/>
                </a:lnTo>
                <a:lnTo>
                  <a:pt x="506730" y="2245677"/>
                </a:lnTo>
                <a:lnTo>
                  <a:pt x="496888" y="2241549"/>
                </a:lnTo>
                <a:lnTo>
                  <a:pt x="487045" y="2237739"/>
                </a:lnTo>
                <a:lnTo>
                  <a:pt x="476568" y="2234564"/>
                </a:lnTo>
                <a:lnTo>
                  <a:pt x="466090" y="2232342"/>
                </a:lnTo>
                <a:lnTo>
                  <a:pt x="455295" y="2230437"/>
                </a:lnTo>
                <a:lnTo>
                  <a:pt x="444183" y="2228849"/>
                </a:lnTo>
                <a:lnTo>
                  <a:pt x="433070" y="2227579"/>
                </a:lnTo>
                <a:lnTo>
                  <a:pt x="421958" y="2226944"/>
                </a:lnTo>
                <a:lnTo>
                  <a:pt x="410528" y="2226944"/>
                </a:lnTo>
                <a:lnTo>
                  <a:pt x="402908" y="2226944"/>
                </a:lnTo>
                <a:lnTo>
                  <a:pt x="395288" y="2227262"/>
                </a:lnTo>
                <a:lnTo>
                  <a:pt x="387033" y="2228532"/>
                </a:lnTo>
                <a:lnTo>
                  <a:pt x="379730" y="2229484"/>
                </a:lnTo>
                <a:lnTo>
                  <a:pt x="372110" y="2230754"/>
                </a:lnTo>
                <a:lnTo>
                  <a:pt x="364808" y="2232659"/>
                </a:lnTo>
                <a:lnTo>
                  <a:pt x="358140" y="2234882"/>
                </a:lnTo>
                <a:lnTo>
                  <a:pt x="351155" y="2237104"/>
                </a:lnTo>
                <a:lnTo>
                  <a:pt x="344170" y="2239962"/>
                </a:lnTo>
                <a:lnTo>
                  <a:pt x="337820" y="2242819"/>
                </a:lnTo>
                <a:lnTo>
                  <a:pt x="331153" y="2245994"/>
                </a:lnTo>
                <a:lnTo>
                  <a:pt x="324803" y="2249804"/>
                </a:lnTo>
                <a:lnTo>
                  <a:pt x="319088" y="2253614"/>
                </a:lnTo>
                <a:lnTo>
                  <a:pt x="313373" y="2257424"/>
                </a:lnTo>
                <a:lnTo>
                  <a:pt x="307658" y="2262187"/>
                </a:lnTo>
                <a:lnTo>
                  <a:pt x="302260" y="2266632"/>
                </a:lnTo>
                <a:lnTo>
                  <a:pt x="297180" y="2271394"/>
                </a:lnTo>
                <a:lnTo>
                  <a:pt x="292418" y="2276474"/>
                </a:lnTo>
                <a:lnTo>
                  <a:pt x="287655" y="2281872"/>
                </a:lnTo>
                <a:lnTo>
                  <a:pt x="283528" y="2287270"/>
                </a:lnTo>
                <a:lnTo>
                  <a:pt x="279400" y="2292985"/>
                </a:lnTo>
                <a:lnTo>
                  <a:pt x="275908" y="2299017"/>
                </a:lnTo>
                <a:lnTo>
                  <a:pt x="272415" y="2305367"/>
                </a:lnTo>
                <a:lnTo>
                  <a:pt x="269240" y="2311400"/>
                </a:lnTo>
                <a:lnTo>
                  <a:pt x="266383" y="2318067"/>
                </a:lnTo>
                <a:lnTo>
                  <a:pt x="263843" y="2324417"/>
                </a:lnTo>
                <a:lnTo>
                  <a:pt x="261938" y="2331402"/>
                </a:lnTo>
                <a:lnTo>
                  <a:pt x="260033" y="2338070"/>
                </a:lnTo>
                <a:lnTo>
                  <a:pt x="259080" y="2345372"/>
                </a:lnTo>
                <a:lnTo>
                  <a:pt x="257810" y="2352357"/>
                </a:lnTo>
                <a:lnTo>
                  <a:pt x="257493" y="2359660"/>
                </a:lnTo>
                <a:lnTo>
                  <a:pt x="257175" y="2367280"/>
                </a:lnTo>
                <a:lnTo>
                  <a:pt x="257493" y="2375217"/>
                </a:lnTo>
                <a:lnTo>
                  <a:pt x="258128" y="2383790"/>
                </a:lnTo>
                <a:lnTo>
                  <a:pt x="259398" y="2391727"/>
                </a:lnTo>
                <a:lnTo>
                  <a:pt x="260985" y="2400300"/>
                </a:lnTo>
                <a:lnTo>
                  <a:pt x="263208" y="2409190"/>
                </a:lnTo>
                <a:lnTo>
                  <a:pt x="265748" y="2417762"/>
                </a:lnTo>
                <a:lnTo>
                  <a:pt x="268923" y="2425382"/>
                </a:lnTo>
                <a:lnTo>
                  <a:pt x="272098" y="2432367"/>
                </a:lnTo>
                <a:lnTo>
                  <a:pt x="274955" y="2438717"/>
                </a:lnTo>
                <a:lnTo>
                  <a:pt x="278448" y="2444432"/>
                </a:lnTo>
                <a:lnTo>
                  <a:pt x="284163" y="2453957"/>
                </a:lnTo>
                <a:lnTo>
                  <a:pt x="289243" y="2460942"/>
                </a:lnTo>
                <a:lnTo>
                  <a:pt x="291783" y="2465705"/>
                </a:lnTo>
                <a:lnTo>
                  <a:pt x="292418" y="2466975"/>
                </a:lnTo>
                <a:lnTo>
                  <a:pt x="287655" y="2468562"/>
                </a:lnTo>
                <a:lnTo>
                  <a:pt x="280670" y="2469832"/>
                </a:lnTo>
                <a:lnTo>
                  <a:pt x="274003" y="2470467"/>
                </a:lnTo>
                <a:lnTo>
                  <a:pt x="265748" y="2471420"/>
                </a:lnTo>
                <a:lnTo>
                  <a:pt x="257493" y="2471737"/>
                </a:lnTo>
                <a:lnTo>
                  <a:pt x="247968" y="2471737"/>
                </a:lnTo>
                <a:lnTo>
                  <a:pt x="229553" y="2471420"/>
                </a:lnTo>
                <a:lnTo>
                  <a:pt x="209233" y="2470150"/>
                </a:lnTo>
                <a:lnTo>
                  <a:pt x="187960" y="2468562"/>
                </a:lnTo>
                <a:lnTo>
                  <a:pt x="166053" y="2466340"/>
                </a:lnTo>
                <a:lnTo>
                  <a:pt x="143510" y="2464117"/>
                </a:lnTo>
                <a:lnTo>
                  <a:pt x="120968" y="2460942"/>
                </a:lnTo>
                <a:lnTo>
                  <a:pt x="99060" y="2457767"/>
                </a:lnTo>
                <a:lnTo>
                  <a:pt x="77788" y="2454910"/>
                </a:lnTo>
                <a:lnTo>
                  <a:pt x="39053" y="2448242"/>
                </a:lnTo>
                <a:lnTo>
                  <a:pt x="7938" y="2442845"/>
                </a:lnTo>
                <a:lnTo>
                  <a:pt x="0" y="2441575"/>
                </a:lnTo>
                <a:lnTo>
                  <a:pt x="0" y="1726882"/>
                </a:lnTo>
                <a:lnTo>
                  <a:pt x="318" y="1719579"/>
                </a:lnTo>
                <a:lnTo>
                  <a:pt x="1588" y="1712912"/>
                </a:lnTo>
                <a:lnTo>
                  <a:pt x="3175" y="1705927"/>
                </a:lnTo>
                <a:lnTo>
                  <a:pt x="5398" y="1699259"/>
                </a:lnTo>
                <a:lnTo>
                  <a:pt x="8573" y="1693227"/>
                </a:lnTo>
                <a:lnTo>
                  <a:pt x="12383" y="1687194"/>
                </a:lnTo>
                <a:lnTo>
                  <a:pt x="16193" y="1681797"/>
                </a:lnTo>
                <a:lnTo>
                  <a:pt x="20638" y="1676717"/>
                </a:lnTo>
                <a:lnTo>
                  <a:pt x="26035" y="1672272"/>
                </a:lnTo>
                <a:lnTo>
                  <a:pt x="31433" y="1668144"/>
                </a:lnTo>
                <a:lnTo>
                  <a:pt x="37148" y="1664652"/>
                </a:lnTo>
                <a:lnTo>
                  <a:pt x="43498" y="1661477"/>
                </a:lnTo>
                <a:lnTo>
                  <a:pt x="50165" y="1658937"/>
                </a:lnTo>
                <a:lnTo>
                  <a:pt x="56515" y="1657349"/>
                </a:lnTo>
                <a:lnTo>
                  <a:pt x="63818" y="1656079"/>
                </a:lnTo>
                <a:lnTo>
                  <a:pt x="71120" y="1655762"/>
                </a:lnTo>
                <a:close/>
                <a:moveTo>
                  <a:pt x="1433951" y="1406525"/>
                </a:moveTo>
                <a:lnTo>
                  <a:pt x="1422849" y="1416679"/>
                </a:lnTo>
                <a:lnTo>
                  <a:pt x="1412064" y="1427150"/>
                </a:lnTo>
                <a:lnTo>
                  <a:pt x="1401279" y="1438256"/>
                </a:lnTo>
                <a:lnTo>
                  <a:pt x="1396521" y="1444602"/>
                </a:lnTo>
                <a:lnTo>
                  <a:pt x="1391446" y="1450631"/>
                </a:lnTo>
                <a:lnTo>
                  <a:pt x="1383199" y="1461737"/>
                </a:lnTo>
                <a:lnTo>
                  <a:pt x="1375269" y="1472525"/>
                </a:lnTo>
                <a:lnTo>
                  <a:pt x="1368607" y="1483631"/>
                </a:lnTo>
                <a:lnTo>
                  <a:pt x="1361946" y="1494419"/>
                </a:lnTo>
                <a:lnTo>
                  <a:pt x="1356237" y="1505525"/>
                </a:lnTo>
                <a:lnTo>
                  <a:pt x="1350844" y="1516314"/>
                </a:lnTo>
                <a:lnTo>
                  <a:pt x="1346086" y="1527420"/>
                </a:lnTo>
                <a:lnTo>
                  <a:pt x="1341645" y="1538208"/>
                </a:lnTo>
                <a:lnTo>
                  <a:pt x="1337839" y="1549314"/>
                </a:lnTo>
                <a:lnTo>
                  <a:pt x="1334667" y="1559785"/>
                </a:lnTo>
                <a:lnTo>
                  <a:pt x="1331812" y="1570574"/>
                </a:lnTo>
                <a:lnTo>
                  <a:pt x="1329591" y="1581362"/>
                </a:lnTo>
                <a:lnTo>
                  <a:pt x="1328005" y="1592151"/>
                </a:lnTo>
                <a:lnTo>
                  <a:pt x="1326419" y="1602622"/>
                </a:lnTo>
                <a:lnTo>
                  <a:pt x="1325785" y="1613093"/>
                </a:lnTo>
                <a:lnTo>
                  <a:pt x="1325468" y="1623247"/>
                </a:lnTo>
                <a:lnTo>
                  <a:pt x="1325468" y="1633718"/>
                </a:lnTo>
                <a:lnTo>
                  <a:pt x="1325785" y="1643555"/>
                </a:lnTo>
                <a:lnTo>
                  <a:pt x="1326419" y="1653709"/>
                </a:lnTo>
                <a:lnTo>
                  <a:pt x="1327688" y="1663228"/>
                </a:lnTo>
                <a:lnTo>
                  <a:pt x="1329274" y="1673064"/>
                </a:lnTo>
                <a:lnTo>
                  <a:pt x="1331495" y="1682266"/>
                </a:lnTo>
                <a:lnTo>
                  <a:pt x="1333715" y="1691468"/>
                </a:lnTo>
                <a:lnTo>
                  <a:pt x="1336570" y="1700670"/>
                </a:lnTo>
                <a:lnTo>
                  <a:pt x="1339425" y="1709555"/>
                </a:lnTo>
                <a:lnTo>
                  <a:pt x="1342914" y="1717805"/>
                </a:lnTo>
                <a:lnTo>
                  <a:pt x="1346403" y="1726372"/>
                </a:lnTo>
                <a:lnTo>
                  <a:pt x="1350527" y="1734622"/>
                </a:lnTo>
                <a:lnTo>
                  <a:pt x="1354650" y="1742238"/>
                </a:lnTo>
                <a:lnTo>
                  <a:pt x="1359409" y="1749853"/>
                </a:lnTo>
                <a:lnTo>
                  <a:pt x="1364484" y="1757151"/>
                </a:lnTo>
                <a:lnTo>
                  <a:pt x="1369242" y="1764449"/>
                </a:lnTo>
                <a:lnTo>
                  <a:pt x="1374634" y="1771113"/>
                </a:lnTo>
                <a:lnTo>
                  <a:pt x="1380344" y="1777459"/>
                </a:lnTo>
                <a:lnTo>
                  <a:pt x="1386054" y="1783488"/>
                </a:lnTo>
                <a:lnTo>
                  <a:pt x="1392080" y="1789834"/>
                </a:lnTo>
                <a:lnTo>
                  <a:pt x="1398425" y="1794911"/>
                </a:lnTo>
                <a:lnTo>
                  <a:pt x="1404769" y="1799988"/>
                </a:lnTo>
                <a:lnTo>
                  <a:pt x="1411430" y="1805065"/>
                </a:lnTo>
                <a:lnTo>
                  <a:pt x="1418091" y="1809190"/>
                </a:lnTo>
                <a:lnTo>
                  <a:pt x="1425070" y="1813315"/>
                </a:lnTo>
                <a:lnTo>
                  <a:pt x="1432365" y="1816805"/>
                </a:lnTo>
                <a:lnTo>
                  <a:pt x="1439661" y="1820296"/>
                </a:lnTo>
                <a:lnTo>
                  <a:pt x="1446957" y="1822834"/>
                </a:lnTo>
                <a:lnTo>
                  <a:pt x="1454570" y="1825690"/>
                </a:lnTo>
                <a:lnTo>
                  <a:pt x="1462182" y="1827594"/>
                </a:lnTo>
                <a:lnTo>
                  <a:pt x="1469795" y="1829180"/>
                </a:lnTo>
                <a:lnTo>
                  <a:pt x="1477725" y="1830132"/>
                </a:lnTo>
                <a:lnTo>
                  <a:pt x="1485338" y="1830450"/>
                </a:lnTo>
                <a:lnTo>
                  <a:pt x="1493586" y="1831084"/>
                </a:lnTo>
                <a:lnTo>
                  <a:pt x="1501516" y="1830450"/>
                </a:lnTo>
                <a:lnTo>
                  <a:pt x="1509446" y="1829498"/>
                </a:lnTo>
                <a:lnTo>
                  <a:pt x="1517693" y="1828228"/>
                </a:lnTo>
                <a:lnTo>
                  <a:pt x="1525623" y="1826325"/>
                </a:lnTo>
                <a:lnTo>
                  <a:pt x="1533553" y="1824104"/>
                </a:lnTo>
                <a:lnTo>
                  <a:pt x="1541800" y="1820930"/>
                </a:lnTo>
                <a:lnTo>
                  <a:pt x="1549730" y="1817440"/>
                </a:lnTo>
                <a:lnTo>
                  <a:pt x="1557661" y="1813632"/>
                </a:lnTo>
                <a:lnTo>
                  <a:pt x="1565591" y="1809190"/>
                </a:lnTo>
                <a:lnTo>
                  <a:pt x="1573838" y="1803796"/>
                </a:lnTo>
                <a:lnTo>
                  <a:pt x="1581768" y="1798084"/>
                </a:lnTo>
                <a:lnTo>
                  <a:pt x="1589381" y="1791738"/>
                </a:lnTo>
                <a:lnTo>
                  <a:pt x="1596994" y="1784757"/>
                </a:lnTo>
                <a:lnTo>
                  <a:pt x="1604607" y="1777142"/>
                </a:lnTo>
                <a:lnTo>
                  <a:pt x="1643305" y="1736843"/>
                </a:lnTo>
                <a:lnTo>
                  <a:pt x="1676929" y="1702257"/>
                </a:lnTo>
                <a:lnTo>
                  <a:pt x="1706429" y="1672430"/>
                </a:lnTo>
                <a:lnTo>
                  <a:pt x="1732757" y="1646093"/>
                </a:lnTo>
                <a:lnTo>
                  <a:pt x="1901826" y="2103652"/>
                </a:lnTo>
                <a:lnTo>
                  <a:pt x="1870423" y="2109364"/>
                </a:lnTo>
                <a:lnTo>
                  <a:pt x="1831724" y="2116662"/>
                </a:lnTo>
                <a:lnTo>
                  <a:pt x="1810472" y="2121104"/>
                </a:lnTo>
                <a:lnTo>
                  <a:pt x="1788267" y="2125864"/>
                </a:lnTo>
                <a:lnTo>
                  <a:pt x="1765111" y="2130941"/>
                </a:lnTo>
                <a:lnTo>
                  <a:pt x="1742590" y="2136335"/>
                </a:lnTo>
                <a:lnTo>
                  <a:pt x="1720386" y="2142681"/>
                </a:lnTo>
                <a:lnTo>
                  <a:pt x="1698816" y="2148710"/>
                </a:lnTo>
                <a:lnTo>
                  <a:pt x="1678198" y="2154739"/>
                </a:lnTo>
                <a:lnTo>
                  <a:pt x="1658848" y="2161720"/>
                </a:lnTo>
                <a:lnTo>
                  <a:pt x="1646160" y="2166480"/>
                </a:lnTo>
                <a:lnTo>
                  <a:pt x="1634107" y="2171556"/>
                </a:lnTo>
                <a:lnTo>
                  <a:pt x="1623004" y="2177268"/>
                </a:lnTo>
                <a:lnTo>
                  <a:pt x="1617612" y="2180124"/>
                </a:lnTo>
                <a:lnTo>
                  <a:pt x="1613171" y="2182980"/>
                </a:lnTo>
                <a:lnTo>
                  <a:pt x="1608096" y="2186470"/>
                </a:lnTo>
                <a:lnTo>
                  <a:pt x="1603972" y="2189960"/>
                </a:lnTo>
                <a:lnTo>
                  <a:pt x="1599849" y="2193768"/>
                </a:lnTo>
                <a:lnTo>
                  <a:pt x="1595408" y="2197893"/>
                </a:lnTo>
                <a:lnTo>
                  <a:pt x="1592236" y="2202970"/>
                </a:lnTo>
                <a:lnTo>
                  <a:pt x="1590333" y="2206143"/>
                </a:lnTo>
                <a:lnTo>
                  <a:pt x="1588746" y="2208999"/>
                </a:lnTo>
                <a:lnTo>
                  <a:pt x="1587478" y="2212489"/>
                </a:lnTo>
                <a:lnTo>
                  <a:pt x="1586526" y="2215980"/>
                </a:lnTo>
                <a:lnTo>
                  <a:pt x="1585892" y="2219470"/>
                </a:lnTo>
                <a:lnTo>
                  <a:pt x="1585574" y="2223595"/>
                </a:lnTo>
                <a:lnTo>
                  <a:pt x="1585574" y="2228989"/>
                </a:lnTo>
                <a:lnTo>
                  <a:pt x="1585892" y="2234701"/>
                </a:lnTo>
                <a:lnTo>
                  <a:pt x="1587160" y="2240413"/>
                </a:lnTo>
                <a:lnTo>
                  <a:pt x="1589064" y="2245807"/>
                </a:lnTo>
                <a:lnTo>
                  <a:pt x="1590333" y="2249297"/>
                </a:lnTo>
                <a:lnTo>
                  <a:pt x="1591601" y="2252153"/>
                </a:lnTo>
                <a:lnTo>
                  <a:pt x="1593505" y="2255326"/>
                </a:lnTo>
                <a:lnTo>
                  <a:pt x="1595408" y="2257864"/>
                </a:lnTo>
                <a:lnTo>
                  <a:pt x="1599531" y="2262941"/>
                </a:lnTo>
                <a:lnTo>
                  <a:pt x="1603655" y="2266749"/>
                </a:lnTo>
                <a:lnTo>
                  <a:pt x="1609682" y="2272143"/>
                </a:lnTo>
                <a:lnTo>
                  <a:pt x="1615074" y="2276268"/>
                </a:lnTo>
                <a:lnTo>
                  <a:pt x="1620467" y="2280076"/>
                </a:lnTo>
                <a:lnTo>
                  <a:pt x="1625859" y="2283884"/>
                </a:lnTo>
                <a:lnTo>
                  <a:pt x="1630617" y="2288644"/>
                </a:lnTo>
                <a:lnTo>
                  <a:pt x="1636010" y="2294038"/>
                </a:lnTo>
                <a:lnTo>
                  <a:pt x="1641402" y="2300384"/>
                </a:lnTo>
                <a:lnTo>
                  <a:pt x="1647112" y="2308317"/>
                </a:lnTo>
                <a:lnTo>
                  <a:pt x="1650284" y="2313077"/>
                </a:lnTo>
                <a:lnTo>
                  <a:pt x="1652822" y="2318153"/>
                </a:lnTo>
                <a:lnTo>
                  <a:pt x="1654725" y="2322596"/>
                </a:lnTo>
                <a:lnTo>
                  <a:pt x="1656628" y="2327673"/>
                </a:lnTo>
                <a:lnTo>
                  <a:pt x="1658214" y="2331798"/>
                </a:lnTo>
                <a:lnTo>
                  <a:pt x="1659800" y="2336240"/>
                </a:lnTo>
                <a:lnTo>
                  <a:pt x="1660434" y="2340682"/>
                </a:lnTo>
                <a:lnTo>
                  <a:pt x="1661386" y="2345125"/>
                </a:lnTo>
                <a:lnTo>
                  <a:pt x="1661703" y="2349250"/>
                </a:lnTo>
                <a:lnTo>
                  <a:pt x="1662020" y="2354009"/>
                </a:lnTo>
                <a:lnTo>
                  <a:pt x="1662020" y="2358134"/>
                </a:lnTo>
                <a:lnTo>
                  <a:pt x="1661703" y="2362577"/>
                </a:lnTo>
                <a:lnTo>
                  <a:pt x="1661386" y="2367019"/>
                </a:lnTo>
                <a:lnTo>
                  <a:pt x="1660752" y="2371461"/>
                </a:lnTo>
                <a:lnTo>
                  <a:pt x="1658531" y="2380029"/>
                </a:lnTo>
                <a:lnTo>
                  <a:pt x="1655676" y="2388279"/>
                </a:lnTo>
                <a:lnTo>
                  <a:pt x="1652187" y="2396211"/>
                </a:lnTo>
                <a:lnTo>
                  <a:pt x="1647112" y="2404461"/>
                </a:lnTo>
                <a:lnTo>
                  <a:pt x="1641719" y="2412077"/>
                </a:lnTo>
                <a:lnTo>
                  <a:pt x="1635375" y="2419375"/>
                </a:lnTo>
                <a:lnTo>
                  <a:pt x="1631886" y="2422865"/>
                </a:lnTo>
                <a:lnTo>
                  <a:pt x="1628080" y="2426038"/>
                </a:lnTo>
                <a:lnTo>
                  <a:pt x="1624273" y="2429529"/>
                </a:lnTo>
                <a:lnTo>
                  <a:pt x="1620150" y="2432702"/>
                </a:lnTo>
                <a:lnTo>
                  <a:pt x="1615709" y="2435240"/>
                </a:lnTo>
                <a:lnTo>
                  <a:pt x="1611268" y="2438414"/>
                </a:lnTo>
                <a:lnTo>
                  <a:pt x="1606510" y="2440635"/>
                </a:lnTo>
                <a:lnTo>
                  <a:pt x="1601752" y="2443490"/>
                </a:lnTo>
                <a:lnTo>
                  <a:pt x="1596677" y="2445712"/>
                </a:lnTo>
                <a:lnTo>
                  <a:pt x="1591284" y="2447615"/>
                </a:lnTo>
                <a:lnTo>
                  <a:pt x="1579548" y="2451741"/>
                </a:lnTo>
                <a:lnTo>
                  <a:pt x="1567811" y="2455231"/>
                </a:lnTo>
                <a:lnTo>
                  <a:pt x="1556075" y="2457452"/>
                </a:lnTo>
                <a:lnTo>
                  <a:pt x="1544655" y="2459356"/>
                </a:lnTo>
                <a:lnTo>
                  <a:pt x="1533870" y="2460625"/>
                </a:lnTo>
                <a:lnTo>
                  <a:pt x="1523720" y="2460625"/>
                </a:lnTo>
                <a:lnTo>
                  <a:pt x="1514204" y="2460308"/>
                </a:lnTo>
                <a:lnTo>
                  <a:pt x="1509446" y="2459356"/>
                </a:lnTo>
                <a:lnTo>
                  <a:pt x="1505005" y="2458721"/>
                </a:lnTo>
                <a:lnTo>
                  <a:pt x="1500881" y="2457452"/>
                </a:lnTo>
                <a:lnTo>
                  <a:pt x="1496440" y="2456500"/>
                </a:lnTo>
                <a:lnTo>
                  <a:pt x="1492634" y="2454914"/>
                </a:lnTo>
                <a:lnTo>
                  <a:pt x="1489462" y="2453327"/>
                </a:lnTo>
                <a:lnTo>
                  <a:pt x="1485338" y="2451423"/>
                </a:lnTo>
                <a:lnTo>
                  <a:pt x="1482166" y="2449519"/>
                </a:lnTo>
                <a:lnTo>
                  <a:pt x="1478994" y="2447298"/>
                </a:lnTo>
                <a:lnTo>
                  <a:pt x="1475822" y="2444442"/>
                </a:lnTo>
                <a:lnTo>
                  <a:pt x="1472967" y="2441904"/>
                </a:lnTo>
                <a:lnTo>
                  <a:pt x="1470112" y="2438731"/>
                </a:lnTo>
                <a:lnTo>
                  <a:pt x="1467575" y="2435875"/>
                </a:lnTo>
                <a:lnTo>
                  <a:pt x="1464720" y="2432067"/>
                </a:lnTo>
                <a:lnTo>
                  <a:pt x="1462182" y="2427942"/>
                </a:lnTo>
                <a:lnTo>
                  <a:pt x="1459962" y="2423817"/>
                </a:lnTo>
                <a:lnTo>
                  <a:pt x="1457742" y="2419058"/>
                </a:lnTo>
                <a:lnTo>
                  <a:pt x="1455521" y="2413981"/>
                </a:lnTo>
                <a:lnTo>
                  <a:pt x="1454252" y="2408904"/>
                </a:lnTo>
                <a:lnTo>
                  <a:pt x="1452666" y="2403510"/>
                </a:lnTo>
                <a:lnTo>
                  <a:pt x="1451080" y="2398433"/>
                </a:lnTo>
                <a:lnTo>
                  <a:pt x="1449811" y="2392086"/>
                </a:lnTo>
                <a:lnTo>
                  <a:pt x="1448860" y="2383836"/>
                </a:lnTo>
                <a:lnTo>
                  <a:pt x="1447908" y="2376221"/>
                </a:lnTo>
                <a:lnTo>
                  <a:pt x="1447591" y="2368923"/>
                </a:lnTo>
                <a:lnTo>
                  <a:pt x="1447908" y="2362259"/>
                </a:lnTo>
                <a:lnTo>
                  <a:pt x="1448543" y="2355913"/>
                </a:lnTo>
                <a:lnTo>
                  <a:pt x="1449494" y="2350202"/>
                </a:lnTo>
                <a:lnTo>
                  <a:pt x="1451397" y="2339413"/>
                </a:lnTo>
                <a:lnTo>
                  <a:pt x="1454252" y="2328307"/>
                </a:lnTo>
                <a:lnTo>
                  <a:pt x="1456473" y="2317202"/>
                </a:lnTo>
                <a:lnTo>
                  <a:pt x="1457107" y="2310855"/>
                </a:lnTo>
                <a:lnTo>
                  <a:pt x="1457742" y="2303875"/>
                </a:lnTo>
                <a:lnTo>
                  <a:pt x="1457107" y="2300067"/>
                </a:lnTo>
                <a:lnTo>
                  <a:pt x="1456473" y="2296259"/>
                </a:lnTo>
                <a:lnTo>
                  <a:pt x="1455521" y="2292134"/>
                </a:lnTo>
                <a:lnTo>
                  <a:pt x="1454570" y="2288326"/>
                </a:lnTo>
                <a:lnTo>
                  <a:pt x="1454570" y="2287692"/>
                </a:lnTo>
                <a:lnTo>
                  <a:pt x="1452666" y="2283884"/>
                </a:lnTo>
                <a:lnTo>
                  <a:pt x="1450446" y="2279759"/>
                </a:lnTo>
                <a:lnTo>
                  <a:pt x="1447908" y="2275951"/>
                </a:lnTo>
                <a:lnTo>
                  <a:pt x="1445371" y="2272461"/>
                </a:lnTo>
                <a:lnTo>
                  <a:pt x="1442833" y="2270240"/>
                </a:lnTo>
                <a:lnTo>
                  <a:pt x="1440295" y="2268336"/>
                </a:lnTo>
                <a:lnTo>
                  <a:pt x="1437758" y="2266432"/>
                </a:lnTo>
                <a:lnTo>
                  <a:pt x="1435537" y="2265163"/>
                </a:lnTo>
                <a:lnTo>
                  <a:pt x="1431096" y="2263259"/>
                </a:lnTo>
                <a:lnTo>
                  <a:pt x="1426973" y="2262624"/>
                </a:lnTo>
                <a:lnTo>
                  <a:pt x="1423801" y="2262307"/>
                </a:lnTo>
                <a:lnTo>
                  <a:pt x="1420629" y="2262307"/>
                </a:lnTo>
                <a:lnTo>
                  <a:pt x="1415871" y="2261672"/>
                </a:lnTo>
                <a:lnTo>
                  <a:pt x="1413968" y="2261672"/>
                </a:lnTo>
                <a:lnTo>
                  <a:pt x="1406355" y="2262624"/>
                </a:lnTo>
                <a:lnTo>
                  <a:pt x="1398425" y="2263576"/>
                </a:lnTo>
                <a:lnTo>
                  <a:pt x="1389860" y="2265480"/>
                </a:lnTo>
                <a:lnTo>
                  <a:pt x="1381296" y="2268018"/>
                </a:lnTo>
                <a:lnTo>
                  <a:pt x="1371462" y="2270874"/>
                </a:lnTo>
                <a:lnTo>
                  <a:pt x="1347989" y="2278490"/>
                </a:lnTo>
                <a:lnTo>
                  <a:pt x="1322296" y="2287375"/>
                </a:lnTo>
                <a:lnTo>
                  <a:pt x="1299774" y="2296259"/>
                </a:lnTo>
                <a:lnTo>
                  <a:pt x="1275984" y="2305461"/>
                </a:lnTo>
                <a:lnTo>
                  <a:pt x="1252194" y="2315298"/>
                </a:lnTo>
                <a:lnTo>
                  <a:pt x="1228404" y="2325134"/>
                </a:lnTo>
                <a:lnTo>
                  <a:pt x="1204931" y="2335605"/>
                </a:lnTo>
                <a:lnTo>
                  <a:pt x="1182726" y="2345759"/>
                </a:lnTo>
                <a:lnTo>
                  <a:pt x="1161791" y="2355596"/>
                </a:lnTo>
                <a:lnTo>
                  <a:pt x="1142442" y="2365115"/>
                </a:lnTo>
                <a:lnTo>
                  <a:pt x="1129753" y="2337509"/>
                </a:lnTo>
                <a:lnTo>
                  <a:pt x="1114528" y="2304192"/>
                </a:lnTo>
                <a:lnTo>
                  <a:pt x="1101839" y="2275951"/>
                </a:lnTo>
                <a:lnTo>
                  <a:pt x="1092958" y="2255009"/>
                </a:lnTo>
                <a:lnTo>
                  <a:pt x="1084711" y="2233749"/>
                </a:lnTo>
                <a:lnTo>
                  <a:pt x="1076463" y="2213124"/>
                </a:lnTo>
                <a:lnTo>
                  <a:pt x="1068850" y="2193768"/>
                </a:lnTo>
                <a:lnTo>
                  <a:pt x="1062506" y="2175047"/>
                </a:lnTo>
                <a:lnTo>
                  <a:pt x="1056797" y="2157912"/>
                </a:lnTo>
                <a:lnTo>
                  <a:pt x="1051721" y="2142681"/>
                </a:lnTo>
                <a:lnTo>
                  <a:pt x="1048232" y="2129037"/>
                </a:lnTo>
                <a:lnTo>
                  <a:pt x="1046963" y="2123643"/>
                </a:lnTo>
                <a:lnTo>
                  <a:pt x="1056797" y="2126181"/>
                </a:lnTo>
                <a:lnTo>
                  <a:pt x="1069168" y="2128720"/>
                </a:lnTo>
                <a:lnTo>
                  <a:pt x="1075512" y="2129989"/>
                </a:lnTo>
                <a:lnTo>
                  <a:pt x="1082173" y="2130624"/>
                </a:lnTo>
                <a:lnTo>
                  <a:pt x="1089469" y="2131576"/>
                </a:lnTo>
                <a:lnTo>
                  <a:pt x="1097081" y="2131893"/>
                </a:lnTo>
                <a:lnTo>
                  <a:pt x="1105329" y="2131893"/>
                </a:lnTo>
                <a:lnTo>
                  <a:pt x="1113893" y="2130941"/>
                </a:lnTo>
                <a:lnTo>
                  <a:pt x="1122775" y="2130306"/>
                </a:lnTo>
                <a:lnTo>
                  <a:pt x="1132291" y="2128720"/>
                </a:lnTo>
                <a:lnTo>
                  <a:pt x="1140221" y="2127133"/>
                </a:lnTo>
                <a:lnTo>
                  <a:pt x="1148151" y="2125229"/>
                </a:lnTo>
                <a:lnTo>
                  <a:pt x="1155764" y="2123008"/>
                </a:lnTo>
                <a:lnTo>
                  <a:pt x="1163060" y="2120787"/>
                </a:lnTo>
                <a:lnTo>
                  <a:pt x="1163377" y="2120470"/>
                </a:lnTo>
                <a:lnTo>
                  <a:pt x="1164011" y="2119835"/>
                </a:lnTo>
                <a:lnTo>
                  <a:pt x="1171624" y="2116979"/>
                </a:lnTo>
                <a:lnTo>
                  <a:pt x="1179237" y="2113489"/>
                </a:lnTo>
                <a:lnTo>
                  <a:pt x="1186216" y="2109681"/>
                </a:lnTo>
                <a:lnTo>
                  <a:pt x="1193194" y="2105556"/>
                </a:lnTo>
                <a:lnTo>
                  <a:pt x="1199221" y="2101114"/>
                </a:lnTo>
                <a:lnTo>
                  <a:pt x="1204931" y="2096354"/>
                </a:lnTo>
                <a:lnTo>
                  <a:pt x="1210640" y="2090960"/>
                </a:lnTo>
                <a:lnTo>
                  <a:pt x="1215715" y="2085566"/>
                </a:lnTo>
                <a:lnTo>
                  <a:pt x="1219205" y="2081441"/>
                </a:lnTo>
                <a:lnTo>
                  <a:pt x="1222060" y="2076681"/>
                </a:lnTo>
                <a:lnTo>
                  <a:pt x="1225232" y="2072239"/>
                </a:lnTo>
                <a:lnTo>
                  <a:pt x="1228404" y="2067479"/>
                </a:lnTo>
                <a:lnTo>
                  <a:pt x="1230624" y="2063037"/>
                </a:lnTo>
                <a:lnTo>
                  <a:pt x="1232844" y="2057960"/>
                </a:lnTo>
                <a:lnTo>
                  <a:pt x="1234748" y="2053200"/>
                </a:lnTo>
                <a:lnTo>
                  <a:pt x="1236651" y="2048123"/>
                </a:lnTo>
                <a:lnTo>
                  <a:pt x="1239823" y="2037652"/>
                </a:lnTo>
                <a:lnTo>
                  <a:pt x="1242043" y="2027498"/>
                </a:lnTo>
                <a:lnTo>
                  <a:pt x="1243312" y="2016710"/>
                </a:lnTo>
                <a:lnTo>
                  <a:pt x="1243947" y="2005921"/>
                </a:lnTo>
                <a:lnTo>
                  <a:pt x="1243629" y="1995450"/>
                </a:lnTo>
                <a:lnTo>
                  <a:pt x="1243312" y="1984662"/>
                </a:lnTo>
                <a:lnTo>
                  <a:pt x="1241726" y="1973873"/>
                </a:lnTo>
                <a:lnTo>
                  <a:pt x="1239823" y="1963085"/>
                </a:lnTo>
                <a:lnTo>
                  <a:pt x="1237602" y="1952296"/>
                </a:lnTo>
                <a:lnTo>
                  <a:pt x="1234748" y="1941508"/>
                </a:lnTo>
                <a:lnTo>
                  <a:pt x="1231258" y="1930719"/>
                </a:lnTo>
                <a:lnTo>
                  <a:pt x="1227452" y="1919931"/>
                </a:lnTo>
                <a:lnTo>
                  <a:pt x="1224914" y="1912632"/>
                </a:lnTo>
                <a:lnTo>
                  <a:pt x="1221742" y="1905652"/>
                </a:lnTo>
                <a:lnTo>
                  <a:pt x="1218253" y="1898671"/>
                </a:lnTo>
                <a:lnTo>
                  <a:pt x="1214447" y="1892007"/>
                </a:lnTo>
                <a:lnTo>
                  <a:pt x="1210640" y="1885661"/>
                </a:lnTo>
                <a:lnTo>
                  <a:pt x="1206517" y="1879632"/>
                </a:lnTo>
                <a:lnTo>
                  <a:pt x="1201759" y="1873286"/>
                </a:lnTo>
                <a:lnTo>
                  <a:pt x="1197318" y="1868209"/>
                </a:lnTo>
                <a:lnTo>
                  <a:pt x="1192242" y="1862180"/>
                </a:lnTo>
                <a:lnTo>
                  <a:pt x="1187484" y="1857421"/>
                </a:lnTo>
                <a:lnTo>
                  <a:pt x="1182092" y="1852344"/>
                </a:lnTo>
                <a:lnTo>
                  <a:pt x="1176699" y="1847902"/>
                </a:lnTo>
                <a:lnTo>
                  <a:pt x="1170990" y="1843459"/>
                </a:lnTo>
                <a:lnTo>
                  <a:pt x="1164963" y="1839334"/>
                </a:lnTo>
                <a:lnTo>
                  <a:pt x="1159253" y="1835526"/>
                </a:lnTo>
                <a:lnTo>
                  <a:pt x="1152909" y="1832036"/>
                </a:lnTo>
                <a:lnTo>
                  <a:pt x="1146565" y="1829180"/>
                </a:lnTo>
                <a:lnTo>
                  <a:pt x="1139904" y="1826325"/>
                </a:lnTo>
                <a:lnTo>
                  <a:pt x="1133560" y="1823786"/>
                </a:lnTo>
                <a:lnTo>
                  <a:pt x="1126899" y="1821882"/>
                </a:lnTo>
                <a:lnTo>
                  <a:pt x="1120237" y="1819978"/>
                </a:lnTo>
                <a:lnTo>
                  <a:pt x="1113259" y="1818392"/>
                </a:lnTo>
                <a:lnTo>
                  <a:pt x="1106280" y="1817440"/>
                </a:lnTo>
                <a:lnTo>
                  <a:pt x="1099619" y="1816805"/>
                </a:lnTo>
                <a:lnTo>
                  <a:pt x="1092323" y="1816488"/>
                </a:lnTo>
                <a:lnTo>
                  <a:pt x="1085345" y="1816488"/>
                </a:lnTo>
                <a:lnTo>
                  <a:pt x="1078049" y="1816805"/>
                </a:lnTo>
                <a:lnTo>
                  <a:pt x="1071071" y="1817440"/>
                </a:lnTo>
                <a:lnTo>
                  <a:pt x="1064092" y="1818709"/>
                </a:lnTo>
                <a:lnTo>
                  <a:pt x="1057114" y="1820296"/>
                </a:lnTo>
                <a:lnTo>
                  <a:pt x="1049818" y="1822517"/>
                </a:lnTo>
                <a:lnTo>
                  <a:pt x="1042840" y="1824738"/>
                </a:lnTo>
                <a:lnTo>
                  <a:pt x="1042205" y="1824738"/>
                </a:lnTo>
                <a:lnTo>
                  <a:pt x="1041254" y="1825373"/>
                </a:lnTo>
                <a:lnTo>
                  <a:pt x="1034275" y="1828228"/>
                </a:lnTo>
                <a:lnTo>
                  <a:pt x="1026345" y="1831719"/>
                </a:lnTo>
                <a:lnTo>
                  <a:pt x="1019367" y="1835526"/>
                </a:lnTo>
                <a:lnTo>
                  <a:pt x="1012388" y="1840286"/>
                </a:lnTo>
                <a:lnTo>
                  <a:pt x="1004458" y="1845363"/>
                </a:lnTo>
                <a:lnTo>
                  <a:pt x="997480" y="1850757"/>
                </a:lnTo>
                <a:lnTo>
                  <a:pt x="991453" y="1856152"/>
                </a:lnTo>
                <a:lnTo>
                  <a:pt x="985743" y="1861546"/>
                </a:lnTo>
                <a:lnTo>
                  <a:pt x="980985" y="1866940"/>
                </a:lnTo>
                <a:lnTo>
                  <a:pt x="976544" y="1872017"/>
                </a:lnTo>
                <a:lnTo>
                  <a:pt x="969566" y="1880584"/>
                </a:lnTo>
                <a:lnTo>
                  <a:pt x="964490" y="1887565"/>
                </a:lnTo>
                <a:lnTo>
                  <a:pt x="961636" y="1891690"/>
                </a:lnTo>
                <a:lnTo>
                  <a:pt x="961001" y="1892007"/>
                </a:lnTo>
                <a:lnTo>
                  <a:pt x="958146" y="1888200"/>
                </a:lnTo>
                <a:lnTo>
                  <a:pt x="954974" y="1882488"/>
                </a:lnTo>
                <a:lnTo>
                  <a:pt x="951485" y="1876459"/>
                </a:lnTo>
                <a:lnTo>
                  <a:pt x="948631" y="1869161"/>
                </a:lnTo>
                <a:lnTo>
                  <a:pt x="945141" y="1861229"/>
                </a:lnTo>
                <a:lnTo>
                  <a:pt x="941652" y="1852344"/>
                </a:lnTo>
                <a:lnTo>
                  <a:pt x="935625" y="1834892"/>
                </a:lnTo>
                <a:lnTo>
                  <a:pt x="929915" y="1815536"/>
                </a:lnTo>
                <a:lnTo>
                  <a:pt x="924206" y="1794911"/>
                </a:lnTo>
                <a:lnTo>
                  <a:pt x="918179" y="1773651"/>
                </a:lnTo>
                <a:lnTo>
                  <a:pt x="913104" y="1751757"/>
                </a:lnTo>
                <a:lnTo>
                  <a:pt x="908028" y="1729545"/>
                </a:lnTo>
                <a:lnTo>
                  <a:pt x="902953" y="1707968"/>
                </a:lnTo>
                <a:lnTo>
                  <a:pt x="898830" y="1686709"/>
                </a:lnTo>
                <a:lnTo>
                  <a:pt x="891217" y="1648632"/>
                </a:lnTo>
                <a:lnTo>
                  <a:pt x="885824" y="1617218"/>
                </a:lnTo>
                <a:lnTo>
                  <a:pt x="884238" y="1609285"/>
                </a:lnTo>
                <a:lnTo>
                  <a:pt x="1433951" y="1406525"/>
                </a:lnTo>
                <a:close/>
                <a:moveTo>
                  <a:pt x="2109553" y="457200"/>
                </a:moveTo>
                <a:lnTo>
                  <a:pt x="2506663" y="808102"/>
                </a:lnTo>
                <a:lnTo>
                  <a:pt x="2501584" y="816034"/>
                </a:lnTo>
                <a:lnTo>
                  <a:pt x="2495553" y="825234"/>
                </a:lnTo>
                <a:lnTo>
                  <a:pt x="2487935" y="836022"/>
                </a:lnTo>
                <a:lnTo>
                  <a:pt x="2479046" y="847443"/>
                </a:lnTo>
                <a:lnTo>
                  <a:pt x="2459048" y="872825"/>
                </a:lnTo>
                <a:lnTo>
                  <a:pt x="2437463" y="899158"/>
                </a:lnTo>
                <a:lnTo>
                  <a:pt x="2416194" y="925492"/>
                </a:lnTo>
                <a:lnTo>
                  <a:pt x="2397148" y="948970"/>
                </a:lnTo>
                <a:lnTo>
                  <a:pt x="2388895" y="959757"/>
                </a:lnTo>
                <a:lnTo>
                  <a:pt x="2381912" y="969275"/>
                </a:lnTo>
                <a:lnTo>
                  <a:pt x="2376515" y="977524"/>
                </a:lnTo>
                <a:lnTo>
                  <a:pt x="2372706" y="983870"/>
                </a:lnTo>
                <a:lnTo>
                  <a:pt x="2362231" y="1002589"/>
                </a:lnTo>
                <a:lnTo>
                  <a:pt x="2352073" y="1021308"/>
                </a:lnTo>
                <a:lnTo>
                  <a:pt x="2341597" y="1039392"/>
                </a:lnTo>
                <a:lnTo>
                  <a:pt x="2331440" y="1056525"/>
                </a:lnTo>
                <a:lnTo>
                  <a:pt x="2320964" y="1073658"/>
                </a:lnTo>
                <a:lnTo>
                  <a:pt x="2310489" y="1090156"/>
                </a:lnTo>
                <a:lnTo>
                  <a:pt x="2300014" y="1106336"/>
                </a:lnTo>
                <a:lnTo>
                  <a:pt x="2289221" y="1121883"/>
                </a:lnTo>
                <a:lnTo>
                  <a:pt x="2278745" y="1136794"/>
                </a:lnTo>
                <a:lnTo>
                  <a:pt x="2267953" y="1151706"/>
                </a:lnTo>
                <a:lnTo>
                  <a:pt x="2257160" y="1165983"/>
                </a:lnTo>
                <a:lnTo>
                  <a:pt x="2246050" y="1179626"/>
                </a:lnTo>
                <a:lnTo>
                  <a:pt x="2235257" y="1192951"/>
                </a:lnTo>
                <a:lnTo>
                  <a:pt x="2224147" y="1205960"/>
                </a:lnTo>
                <a:lnTo>
                  <a:pt x="2213354" y="1218650"/>
                </a:lnTo>
                <a:lnTo>
                  <a:pt x="2202244" y="1230707"/>
                </a:lnTo>
                <a:lnTo>
                  <a:pt x="2190499" y="1242446"/>
                </a:lnTo>
                <a:lnTo>
                  <a:pt x="2179389" y="1253867"/>
                </a:lnTo>
                <a:lnTo>
                  <a:pt x="2167961" y="1264972"/>
                </a:lnTo>
                <a:lnTo>
                  <a:pt x="2156533" y="1275442"/>
                </a:lnTo>
                <a:lnTo>
                  <a:pt x="2145106" y="1285912"/>
                </a:lnTo>
                <a:lnTo>
                  <a:pt x="2133678" y="1295747"/>
                </a:lnTo>
                <a:lnTo>
                  <a:pt x="2121933" y="1305265"/>
                </a:lnTo>
                <a:lnTo>
                  <a:pt x="2109870" y="1314466"/>
                </a:lnTo>
                <a:lnTo>
                  <a:pt x="2098125" y="1323350"/>
                </a:lnTo>
                <a:lnTo>
                  <a:pt x="2086063" y="1332233"/>
                </a:lnTo>
                <a:lnTo>
                  <a:pt x="2074000" y="1340165"/>
                </a:lnTo>
                <a:lnTo>
                  <a:pt x="2062255" y="1348097"/>
                </a:lnTo>
                <a:lnTo>
                  <a:pt x="2049875" y="1355712"/>
                </a:lnTo>
                <a:lnTo>
                  <a:pt x="2037495" y="1363009"/>
                </a:lnTo>
                <a:lnTo>
                  <a:pt x="2025116" y="1370306"/>
                </a:lnTo>
                <a:lnTo>
                  <a:pt x="2012418" y="1377286"/>
                </a:lnTo>
                <a:lnTo>
                  <a:pt x="1991785" y="1388390"/>
                </a:lnTo>
                <a:lnTo>
                  <a:pt x="1971152" y="1400129"/>
                </a:lnTo>
                <a:lnTo>
                  <a:pt x="1951153" y="1411868"/>
                </a:lnTo>
                <a:lnTo>
                  <a:pt x="1931472" y="1424559"/>
                </a:lnTo>
                <a:lnTo>
                  <a:pt x="1911474" y="1436933"/>
                </a:lnTo>
                <a:lnTo>
                  <a:pt x="1892428" y="1449941"/>
                </a:lnTo>
                <a:lnTo>
                  <a:pt x="1873699" y="1462949"/>
                </a:lnTo>
                <a:lnTo>
                  <a:pt x="1854971" y="1476274"/>
                </a:lnTo>
                <a:lnTo>
                  <a:pt x="1836560" y="1489600"/>
                </a:lnTo>
                <a:lnTo>
                  <a:pt x="1818466" y="1502925"/>
                </a:lnTo>
                <a:lnTo>
                  <a:pt x="1801324" y="1516885"/>
                </a:lnTo>
                <a:lnTo>
                  <a:pt x="1784183" y="1530211"/>
                </a:lnTo>
                <a:lnTo>
                  <a:pt x="1767359" y="1543853"/>
                </a:lnTo>
                <a:lnTo>
                  <a:pt x="1750852" y="1557496"/>
                </a:lnTo>
                <a:lnTo>
                  <a:pt x="1719109" y="1585099"/>
                </a:lnTo>
                <a:lnTo>
                  <a:pt x="1688953" y="1612384"/>
                </a:lnTo>
                <a:lnTo>
                  <a:pt x="1660066" y="1638717"/>
                </a:lnTo>
                <a:lnTo>
                  <a:pt x="1633402" y="1664734"/>
                </a:lnTo>
                <a:lnTo>
                  <a:pt x="1608642" y="1689481"/>
                </a:lnTo>
                <a:lnTo>
                  <a:pt x="1585152" y="1713276"/>
                </a:lnTo>
                <a:lnTo>
                  <a:pt x="1563884" y="1735485"/>
                </a:lnTo>
                <a:lnTo>
                  <a:pt x="1527061" y="1774827"/>
                </a:lnTo>
                <a:lnTo>
                  <a:pt x="1518490" y="1775461"/>
                </a:lnTo>
                <a:lnTo>
                  <a:pt x="1510555" y="1776413"/>
                </a:lnTo>
                <a:lnTo>
                  <a:pt x="1502619" y="1776413"/>
                </a:lnTo>
                <a:lnTo>
                  <a:pt x="1495318" y="1776413"/>
                </a:lnTo>
                <a:lnTo>
                  <a:pt x="1488017" y="1775778"/>
                </a:lnTo>
                <a:lnTo>
                  <a:pt x="1480716" y="1774827"/>
                </a:lnTo>
                <a:lnTo>
                  <a:pt x="1474050" y="1773557"/>
                </a:lnTo>
                <a:lnTo>
                  <a:pt x="1467384" y="1771971"/>
                </a:lnTo>
                <a:lnTo>
                  <a:pt x="1461352" y="1770068"/>
                </a:lnTo>
                <a:lnTo>
                  <a:pt x="1455004" y="1767847"/>
                </a:lnTo>
                <a:lnTo>
                  <a:pt x="1449290" y="1765626"/>
                </a:lnTo>
                <a:lnTo>
                  <a:pt x="1443576" y="1762453"/>
                </a:lnTo>
                <a:lnTo>
                  <a:pt x="1438180" y="1759598"/>
                </a:lnTo>
                <a:lnTo>
                  <a:pt x="1433418" y="1756425"/>
                </a:lnTo>
                <a:lnTo>
                  <a:pt x="1428339" y="1752618"/>
                </a:lnTo>
                <a:lnTo>
                  <a:pt x="1423895" y="1748810"/>
                </a:lnTo>
                <a:lnTo>
                  <a:pt x="1419134" y="1744686"/>
                </a:lnTo>
                <a:lnTo>
                  <a:pt x="1415007" y="1740244"/>
                </a:lnTo>
                <a:lnTo>
                  <a:pt x="1411198" y="1735802"/>
                </a:lnTo>
                <a:lnTo>
                  <a:pt x="1407389" y="1731043"/>
                </a:lnTo>
                <a:lnTo>
                  <a:pt x="1403897" y="1726284"/>
                </a:lnTo>
                <a:lnTo>
                  <a:pt x="1400405" y="1720891"/>
                </a:lnTo>
                <a:lnTo>
                  <a:pt x="1397548" y="1715497"/>
                </a:lnTo>
                <a:lnTo>
                  <a:pt x="1394691" y="1710103"/>
                </a:lnTo>
                <a:lnTo>
                  <a:pt x="1392152" y="1704392"/>
                </a:lnTo>
                <a:lnTo>
                  <a:pt x="1389295" y="1698682"/>
                </a:lnTo>
                <a:lnTo>
                  <a:pt x="1387390" y="1692971"/>
                </a:lnTo>
                <a:lnTo>
                  <a:pt x="1385168" y="1686943"/>
                </a:lnTo>
                <a:lnTo>
                  <a:pt x="1381676" y="1674569"/>
                </a:lnTo>
                <a:lnTo>
                  <a:pt x="1379454" y="1661561"/>
                </a:lnTo>
                <a:lnTo>
                  <a:pt x="1377550" y="1648553"/>
                </a:lnTo>
                <a:lnTo>
                  <a:pt x="1376597" y="1635227"/>
                </a:lnTo>
                <a:lnTo>
                  <a:pt x="1376280" y="1621902"/>
                </a:lnTo>
                <a:lnTo>
                  <a:pt x="1377232" y="1608577"/>
                </a:lnTo>
                <a:lnTo>
                  <a:pt x="1378185" y="1595251"/>
                </a:lnTo>
                <a:lnTo>
                  <a:pt x="1380724" y="1581609"/>
                </a:lnTo>
                <a:lnTo>
                  <a:pt x="1383264" y="1568600"/>
                </a:lnTo>
                <a:lnTo>
                  <a:pt x="1386755" y="1555592"/>
                </a:lnTo>
                <a:lnTo>
                  <a:pt x="1390882" y="1543219"/>
                </a:lnTo>
                <a:lnTo>
                  <a:pt x="1395961" y="1531162"/>
                </a:lnTo>
                <a:lnTo>
                  <a:pt x="1401675" y="1519741"/>
                </a:lnTo>
                <a:lnTo>
                  <a:pt x="1407706" y="1508953"/>
                </a:lnTo>
                <a:lnTo>
                  <a:pt x="1411198" y="1503877"/>
                </a:lnTo>
                <a:lnTo>
                  <a:pt x="1414690" y="1498801"/>
                </a:lnTo>
                <a:lnTo>
                  <a:pt x="1418499" y="1494042"/>
                </a:lnTo>
                <a:lnTo>
                  <a:pt x="1422308" y="1489600"/>
                </a:lnTo>
                <a:lnTo>
                  <a:pt x="1426117" y="1485158"/>
                </a:lnTo>
                <a:lnTo>
                  <a:pt x="1430244" y="1480716"/>
                </a:lnTo>
                <a:lnTo>
                  <a:pt x="1434370" y="1476909"/>
                </a:lnTo>
                <a:lnTo>
                  <a:pt x="1439132" y="1473419"/>
                </a:lnTo>
                <a:lnTo>
                  <a:pt x="1469606" y="1446451"/>
                </a:lnTo>
                <a:lnTo>
                  <a:pt x="1501032" y="1418214"/>
                </a:lnTo>
                <a:lnTo>
                  <a:pt x="1532775" y="1389025"/>
                </a:lnTo>
                <a:lnTo>
                  <a:pt x="1563884" y="1360153"/>
                </a:lnTo>
                <a:lnTo>
                  <a:pt x="1593088" y="1331599"/>
                </a:lnTo>
                <a:lnTo>
                  <a:pt x="1619752" y="1305265"/>
                </a:lnTo>
                <a:lnTo>
                  <a:pt x="1631814" y="1292892"/>
                </a:lnTo>
                <a:lnTo>
                  <a:pt x="1642925" y="1280836"/>
                </a:lnTo>
                <a:lnTo>
                  <a:pt x="1652765" y="1270048"/>
                </a:lnTo>
                <a:lnTo>
                  <a:pt x="1661653" y="1259896"/>
                </a:lnTo>
                <a:lnTo>
                  <a:pt x="1663875" y="1249426"/>
                </a:lnTo>
                <a:lnTo>
                  <a:pt x="1666415" y="1238956"/>
                </a:lnTo>
                <a:lnTo>
                  <a:pt x="1668319" y="1228169"/>
                </a:lnTo>
                <a:lnTo>
                  <a:pt x="1669272" y="1217064"/>
                </a:lnTo>
                <a:lnTo>
                  <a:pt x="1670224" y="1206277"/>
                </a:lnTo>
                <a:lnTo>
                  <a:pt x="1670224" y="1195172"/>
                </a:lnTo>
                <a:lnTo>
                  <a:pt x="1669589" y="1184068"/>
                </a:lnTo>
                <a:lnTo>
                  <a:pt x="1668637" y="1172963"/>
                </a:lnTo>
                <a:lnTo>
                  <a:pt x="1666732" y="1162176"/>
                </a:lnTo>
                <a:lnTo>
                  <a:pt x="1663875" y="1151072"/>
                </a:lnTo>
                <a:lnTo>
                  <a:pt x="1660384" y="1139967"/>
                </a:lnTo>
                <a:lnTo>
                  <a:pt x="1655939" y="1128863"/>
                </a:lnTo>
                <a:lnTo>
                  <a:pt x="1653717" y="1123469"/>
                </a:lnTo>
                <a:lnTo>
                  <a:pt x="1650543" y="1118076"/>
                </a:lnTo>
                <a:lnTo>
                  <a:pt x="1647686" y="1112365"/>
                </a:lnTo>
                <a:lnTo>
                  <a:pt x="1644512" y="1106971"/>
                </a:lnTo>
                <a:lnTo>
                  <a:pt x="1640703" y="1101577"/>
                </a:lnTo>
                <a:lnTo>
                  <a:pt x="1636893" y="1096184"/>
                </a:lnTo>
                <a:lnTo>
                  <a:pt x="1632767" y="1091425"/>
                </a:lnTo>
                <a:lnTo>
                  <a:pt x="1631959" y="1090444"/>
                </a:lnTo>
                <a:lnTo>
                  <a:pt x="1631814" y="1090156"/>
                </a:lnTo>
                <a:lnTo>
                  <a:pt x="1628323" y="1086031"/>
                </a:lnTo>
                <a:lnTo>
                  <a:pt x="1631959" y="1090444"/>
                </a:lnTo>
                <a:lnTo>
                  <a:pt x="1633719" y="1093963"/>
                </a:lnTo>
                <a:lnTo>
                  <a:pt x="1634989" y="1097453"/>
                </a:lnTo>
                <a:lnTo>
                  <a:pt x="1635306" y="1099039"/>
                </a:lnTo>
                <a:lnTo>
                  <a:pt x="1635306" y="1100626"/>
                </a:lnTo>
                <a:lnTo>
                  <a:pt x="1634989" y="1101577"/>
                </a:lnTo>
                <a:lnTo>
                  <a:pt x="1634671" y="1103164"/>
                </a:lnTo>
                <a:lnTo>
                  <a:pt x="1633719" y="1104433"/>
                </a:lnTo>
                <a:lnTo>
                  <a:pt x="1633084" y="1105067"/>
                </a:lnTo>
                <a:lnTo>
                  <a:pt x="1630227" y="1106971"/>
                </a:lnTo>
                <a:lnTo>
                  <a:pt x="1627370" y="1108557"/>
                </a:lnTo>
                <a:lnTo>
                  <a:pt x="1623561" y="1109192"/>
                </a:lnTo>
                <a:lnTo>
                  <a:pt x="1618800" y="1110144"/>
                </a:lnTo>
                <a:lnTo>
                  <a:pt x="1613403" y="1110461"/>
                </a:lnTo>
                <a:lnTo>
                  <a:pt x="1607690" y="1110461"/>
                </a:lnTo>
                <a:lnTo>
                  <a:pt x="1601341" y="1110461"/>
                </a:lnTo>
                <a:lnTo>
                  <a:pt x="1594675" y="1109509"/>
                </a:lnTo>
                <a:lnTo>
                  <a:pt x="1579755" y="1108240"/>
                </a:lnTo>
                <a:lnTo>
                  <a:pt x="1563884" y="1105067"/>
                </a:lnTo>
                <a:lnTo>
                  <a:pt x="1546425" y="1101577"/>
                </a:lnTo>
                <a:lnTo>
                  <a:pt x="1528966" y="1097770"/>
                </a:lnTo>
                <a:lnTo>
                  <a:pt x="1511507" y="1092694"/>
                </a:lnTo>
                <a:lnTo>
                  <a:pt x="1493731" y="1087935"/>
                </a:lnTo>
                <a:lnTo>
                  <a:pt x="1477224" y="1082541"/>
                </a:lnTo>
                <a:lnTo>
                  <a:pt x="1461670" y="1077148"/>
                </a:lnTo>
                <a:lnTo>
                  <a:pt x="1447385" y="1071754"/>
                </a:lnTo>
                <a:lnTo>
                  <a:pt x="1258829" y="1280836"/>
                </a:lnTo>
                <a:lnTo>
                  <a:pt x="1257560" y="1287815"/>
                </a:lnTo>
                <a:lnTo>
                  <a:pt x="1255972" y="1297334"/>
                </a:lnTo>
                <a:lnTo>
                  <a:pt x="1253750" y="1311928"/>
                </a:lnTo>
                <a:lnTo>
                  <a:pt x="1250893" y="1332233"/>
                </a:lnTo>
                <a:lnTo>
                  <a:pt x="1247719" y="1358567"/>
                </a:lnTo>
                <a:lnTo>
                  <a:pt x="1243910" y="1391246"/>
                </a:lnTo>
                <a:lnTo>
                  <a:pt x="1240101" y="1431539"/>
                </a:lnTo>
                <a:lnTo>
                  <a:pt x="1200104" y="1448672"/>
                </a:lnTo>
                <a:lnTo>
                  <a:pt x="1159155" y="1465487"/>
                </a:lnTo>
                <a:lnTo>
                  <a:pt x="1111857" y="1484206"/>
                </a:lnTo>
                <a:lnTo>
                  <a:pt x="1088050" y="1493407"/>
                </a:lnTo>
                <a:lnTo>
                  <a:pt x="1064560" y="1502291"/>
                </a:lnTo>
                <a:lnTo>
                  <a:pt x="1042974" y="1509588"/>
                </a:lnTo>
                <a:lnTo>
                  <a:pt x="1023293" y="1515616"/>
                </a:lnTo>
                <a:lnTo>
                  <a:pt x="1014405" y="1518154"/>
                </a:lnTo>
                <a:lnTo>
                  <a:pt x="1006787" y="1520058"/>
                </a:lnTo>
                <a:lnTo>
                  <a:pt x="1000120" y="1521644"/>
                </a:lnTo>
                <a:lnTo>
                  <a:pt x="993772" y="1522596"/>
                </a:lnTo>
                <a:lnTo>
                  <a:pt x="989328" y="1522913"/>
                </a:lnTo>
                <a:lnTo>
                  <a:pt x="985836" y="1522596"/>
                </a:lnTo>
                <a:lnTo>
                  <a:pt x="984249" y="1521644"/>
                </a:lnTo>
                <a:lnTo>
                  <a:pt x="983614" y="1521327"/>
                </a:lnTo>
                <a:lnTo>
                  <a:pt x="982662" y="1520692"/>
                </a:lnTo>
                <a:lnTo>
                  <a:pt x="982662" y="1519423"/>
                </a:lnTo>
                <a:lnTo>
                  <a:pt x="980440" y="1476274"/>
                </a:lnTo>
                <a:lnTo>
                  <a:pt x="979487" y="1435981"/>
                </a:lnTo>
                <a:lnTo>
                  <a:pt x="978217" y="1398860"/>
                </a:lnTo>
                <a:lnTo>
                  <a:pt x="977900" y="1364912"/>
                </a:lnTo>
                <a:lnTo>
                  <a:pt x="978217" y="1334137"/>
                </a:lnTo>
                <a:lnTo>
                  <a:pt x="978535" y="1306217"/>
                </a:lnTo>
                <a:lnTo>
                  <a:pt x="978852" y="1280836"/>
                </a:lnTo>
                <a:lnTo>
                  <a:pt x="980122" y="1258309"/>
                </a:lnTo>
                <a:lnTo>
                  <a:pt x="980757" y="1238956"/>
                </a:lnTo>
                <a:lnTo>
                  <a:pt x="982027" y="1222140"/>
                </a:lnTo>
                <a:lnTo>
                  <a:pt x="984249" y="1196441"/>
                </a:lnTo>
                <a:lnTo>
                  <a:pt x="986153" y="1181213"/>
                </a:lnTo>
                <a:lnTo>
                  <a:pt x="987106" y="1176136"/>
                </a:lnTo>
                <a:lnTo>
                  <a:pt x="999486" y="1158052"/>
                </a:lnTo>
                <a:lnTo>
                  <a:pt x="1033451" y="1110461"/>
                </a:lnTo>
                <a:lnTo>
                  <a:pt x="1082018" y="1042882"/>
                </a:lnTo>
                <a:lnTo>
                  <a:pt x="1109318" y="1004492"/>
                </a:lnTo>
                <a:lnTo>
                  <a:pt x="1138522" y="965151"/>
                </a:lnTo>
                <a:lnTo>
                  <a:pt x="1168361" y="925492"/>
                </a:lnTo>
                <a:lnTo>
                  <a:pt x="1197247" y="887737"/>
                </a:lnTo>
                <a:lnTo>
                  <a:pt x="1225816" y="851568"/>
                </a:lnTo>
                <a:lnTo>
                  <a:pt x="1239148" y="835070"/>
                </a:lnTo>
                <a:lnTo>
                  <a:pt x="1251528" y="819841"/>
                </a:lnTo>
                <a:lnTo>
                  <a:pt x="1263908" y="805564"/>
                </a:lnTo>
                <a:lnTo>
                  <a:pt x="1275336" y="792873"/>
                </a:lnTo>
                <a:lnTo>
                  <a:pt x="1285811" y="781451"/>
                </a:lnTo>
                <a:lnTo>
                  <a:pt x="1295334" y="771616"/>
                </a:lnTo>
                <a:lnTo>
                  <a:pt x="1303588" y="764001"/>
                </a:lnTo>
                <a:lnTo>
                  <a:pt x="1310889" y="758290"/>
                </a:lnTo>
                <a:lnTo>
                  <a:pt x="1314380" y="756387"/>
                </a:lnTo>
                <a:lnTo>
                  <a:pt x="1317237" y="754800"/>
                </a:lnTo>
                <a:lnTo>
                  <a:pt x="1319777" y="754166"/>
                </a:lnTo>
                <a:lnTo>
                  <a:pt x="1321681" y="753849"/>
                </a:lnTo>
                <a:lnTo>
                  <a:pt x="1365170" y="739889"/>
                </a:lnTo>
                <a:lnTo>
                  <a:pt x="1407389" y="727832"/>
                </a:lnTo>
                <a:lnTo>
                  <a:pt x="1447068" y="716410"/>
                </a:lnTo>
                <a:lnTo>
                  <a:pt x="1486112" y="705623"/>
                </a:lnTo>
                <a:lnTo>
                  <a:pt x="1523887" y="695471"/>
                </a:lnTo>
                <a:lnTo>
                  <a:pt x="1560709" y="685635"/>
                </a:lnTo>
                <a:lnTo>
                  <a:pt x="1634037" y="666599"/>
                </a:lnTo>
                <a:lnTo>
                  <a:pt x="1708316" y="647245"/>
                </a:lnTo>
                <a:lnTo>
                  <a:pt x="1747043" y="636775"/>
                </a:lnTo>
                <a:lnTo>
                  <a:pt x="1786405" y="625671"/>
                </a:lnTo>
                <a:lnTo>
                  <a:pt x="1827354" y="613932"/>
                </a:lnTo>
                <a:lnTo>
                  <a:pt x="1870208" y="600924"/>
                </a:lnTo>
                <a:lnTo>
                  <a:pt x="1914966" y="587281"/>
                </a:lnTo>
                <a:lnTo>
                  <a:pt x="1962263" y="571418"/>
                </a:lnTo>
                <a:lnTo>
                  <a:pt x="1966390" y="569831"/>
                </a:lnTo>
                <a:lnTo>
                  <a:pt x="1971469" y="567293"/>
                </a:lnTo>
                <a:lnTo>
                  <a:pt x="1977183" y="564120"/>
                </a:lnTo>
                <a:lnTo>
                  <a:pt x="1983849" y="559996"/>
                </a:lnTo>
                <a:lnTo>
                  <a:pt x="1998768" y="549209"/>
                </a:lnTo>
                <a:lnTo>
                  <a:pt x="2016545" y="535566"/>
                </a:lnTo>
                <a:lnTo>
                  <a:pt x="2036861" y="519385"/>
                </a:lnTo>
                <a:lnTo>
                  <a:pt x="2059398" y="500666"/>
                </a:lnTo>
                <a:lnTo>
                  <a:pt x="2083523" y="479726"/>
                </a:lnTo>
                <a:lnTo>
                  <a:pt x="2109553" y="457200"/>
                </a:lnTo>
                <a:close/>
                <a:moveTo>
                  <a:pt x="2569342" y="0"/>
                </a:moveTo>
                <a:lnTo>
                  <a:pt x="3162301" y="445595"/>
                </a:lnTo>
                <a:lnTo>
                  <a:pt x="3150550" y="456696"/>
                </a:lnTo>
                <a:lnTo>
                  <a:pt x="3118790" y="488094"/>
                </a:lnTo>
                <a:lnTo>
                  <a:pt x="3070197" y="534715"/>
                </a:lnTo>
                <a:lnTo>
                  <a:pt x="3040343" y="562624"/>
                </a:lnTo>
                <a:lnTo>
                  <a:pt x="3007948" y="593070"/>
                </a:lnTo>
                <a:lnTo>
                  <a:pt x="2973012" y="625102"/>
                </a:lnTo>
                <a:lnTo>
                  <a:pt x="2935852" y="658720"/>
                </a:lnTo>
                <a:lnTo>
                  <a:pt x="2897423" y="693607"/>
                </a:lnTo>
                <a:lnTo>
                  <a:pt x="2857088" y="728493"/>
                </a:lnTo>
                <a:lnTo>
                  <a:pt x="2816752" y="763380"/>
                </a:lnTo>
                <a:lnTo>
                  <a:pt x="2775782" y="797632"/>
                </a:lnTo>
                <a:lnTo>
                  <a:pt x="2735129" y="830615"/>
                </a:lnTo>
                <a:lnTo>
                  <a:pt x="2714803" y="846473"/>
                </a:lnTo>
                <a:lnTo>
                  <a:pt x="2694794" y="862013"/>
                </a:lnTo>
                <a:lnTo>
                  <a:pt x="2151063" y="400243"/>
                </a:lnTo>
                <a:lnTo>
                  <a:pt x="2185999" y="367894"/>
                </a:lnTo>
                <a:lnTo>
                  <a:pt x="2221888" y="334276"/>
                </a:lnTo>
                <a:lnTo>
                  <a:pt x="2294301" y="266406"/>
                </a:lnTo>
                <a:lnTo>
                  <a:pt x="2364173" y="199487"/>
                </a:lnTo>
                <a:lnTo>
                  <a:pt x="2429281" y="137009"/>
                </a:lnTo>
                <a:lnTo>
                  <a:pt x="2485496" y="82142"/>
                </a:lnTo>
                <a:lnTo>
                  <a:pt x="2529960" y="39009"/>
                </a:lnTo>
                <a:lnTo>
                  <a:pt x="2569342" y="0"/>
                </a:lnTo>
                <a:close/>
              </a:path>
            </a:pathLst>
          </a:custGeom>
          <a:solidFill>
            <a:srgbClr val="945E75"/>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29" name="KSO_Shape"/>
          <p:cNvSpPr/>
          <p:nvPr/>
        </p:nvSpPr>
        <p:spPr bwMode="auto">
          <a:xfrm>
            <a:off x="9912424" y="2605406"/>
            <a:ext cx="577515" cy="578479"/>
          </a:xfrm>
          <a:custGeom>
            <a:avLst/>
            <a:gdLst>
              <a:gd name="T0" fmla="*/ 1139672 w 2120900"/>
              <a:gd name="T1" fmla="*/ 1652212 h 2125662"/>
              <a:gd name="T2" fmla="*/ 1227361 w 2120900"/>
              <a:gd name="T3" fmla="*/ 1813336 h 2125662"/>
              <a:gd name="T4" fmla="*/ 1220243 w 2120900"/>
              <a:gd name="T5" fmla="*/ 1488811 h 2125662"/>
              <a:gd name="T6" fmla="*/ 1234478 w 2120900"/>
              <a:gd name="T7" fmla="*/ 1376650 h 2125662"/>
              <a:gd name="T8" fmla="*/ 1406725 w 2120900"/>
              <a:gd name="T9" fmla="*/ 1389461 h 2125662"/>
              <a:gd name="T10" fmla="*/ 1396475 w 2120900"/>
              <a:gd name="T11" fmla="*/ 1501052 h 2125662"/>
              <a:gd name="T12" fmla="*/ 1417258 w 2120900"/>
              <a:gd name="T13" fmla="*/ 1797394 h 2125662"/>
              <a:gd name="T14" fmla="*/ 1505517 w 2120900"/>
              <a:gd name="T15" fmla="*/ 1576774 h 2125662"/>
              <a:gd name="T16" fmla="*/ 1703671 w 2120900"/>
              <a:gd name="T17" fmla="*/ 1297227 h 2125662"/>
              <a:gd name="T18" fmla="*/ 1850578 w 2120900"/>
              <a:gd name="T19" fmla="*/ 1362417 h 2125662"/>
              <a:gd name="T20" fmla="*/ 1901541 w 2120900"/>
              <a:gd name="T21" fmla="*/ 1751562 h 2125662"/>
              <a:gd name="T22" fmla="*/ 1838621 w 2120900"/>
              <a:gd name="T23" fmla="*/ 1824723 h 2125662"/>
              <a:gd name="T24" fmla="*/ 1557902 w 2120900"/>
              <a:gd name="T25" fmla="*/ 1893329 h 2125662"/>
              <a:gd name="T26" fmla="*/ 1106646 w 2120900"/>
              <a:gd name="T27" fmla="*/ 1895606 h 2125662"/>
              <a:gd name="T28" fmla="*/ 798596 w 2120900"/>
              <a:gd name="T29" fmla="*/ 1828424 h 2125662"/>
              <a:gd name="T30" fmla="*/ 726851 w 2120900"/>
              <a:gd name="T31" fmla="*/ 1756687 h 2125662"/>
              <a:gd name="T32" fmla="*/ 771265 w 2120900"/>
              <a:gd name="T33" fmla="*/ 1369249 h 2125662"/>
              <a:gd name="T34" fmla="*/ 913901 w 2120900"/>
              <a:gd name="T35" fmla="*/ 1297796 h 2125662"/>
              <a:gd name="T36" fmla="*/ 1091503 w 2120900"/>
              <a:gd name="T37" fmla="*/ 707546 h 2125662"/>
              <a:gd name="T38" fmla="*/ 1036861 w 2120900"/>
              <a:gd name="T39" fmla="*/ 894898 h 2125662"/>
              <a:gd name="T40" fmla="*/ 1078696 w 2120900"/>
              <a:gd name="T41" fmla="*/ 1032993 h 2125662"/>
              <a:gd name="T42" fmla="*/ 1259411 w 2120900"/>
              <a:gd name="T43" fmla="*/ 1205825 h 2125662"/>
              <a:gd name="T44" fmla="*/ 1350196 w 2120900"/>
              <a:gd name="T45" fmla="*/ 1211234 h 2125662"/>
              <a:gd name="T46" fmla="*/ 1522089 w 2120900"/>
              <a:gd name="T47" fmla="*/ 1075418 h 2125662"/>
              <a:gd name="T48" fmla="*/ 1586407 w 2120900"/>
              <a:gd name="T49" fmla="*/ 920525 h 2125662"/>
              <a:gd name="T50" fmla="*/ 1457771 w 2120900"/>
              <a:gd name="T51" fmla="*/ 834820 h 2125662"/>
              <a:gd name="T52" fmla="*/ 1230383 w 2120900"/>
              <a:gd name="T53" fmla="*/ 766201 h 2125662"/>
              <a:gd name="T54" fmla="*/ 1143868 w 2120900"/>
              <a:gd name="T55" fmla="*/ 688184 h 2125662"/>
              <a:gd name="T56" fmla="*/ 1401992 w 2120900"/>
              <a:gd name="T57" fmla="*/ 454421 h 2125662"/>
              <a:gd name="T58" fmla="*/ 1533188 w 2120900"/>
              <a:gd name="T59" fmla="*/ 532437 h 2125662"/>
              <a:gd name="T60" fmla="*/ 1626819 w 2120900"/>
              <a:gd name="T61" fmla="*/ 665121 h 2125662"/>
              <a:gd name="T62" fmla="*/ 1668653 w 2120900"/>
              <a:gd name="T63" fmla="*/ 835674 h 2125662"/>
              <a:gd name="T64" fmla="*/ 1641617 w 2120900"/>
              <a:gd name="T65" fmla="*/ 1018756 h 2125662"/>
              <a:gd name="T66" fmla="*/ 1550833 w 2120900"/>
              <a:gd name="T67" fmla="*/ 1166531 h 2125662"/>
              <a:gd name="T68" fmla="*/ 1428174 w 2120900"/>
              <a:gd name="T69" fmla="*/ 1263624 h 2125662"/>
              <a:gd name="T70" fmla="*/ 1306653 w 2120900"/>
              <a:gd name="T71" fmla="*/ 1295800 h 2125662"/>
              <a:gd name="T72" fmla="*/ 1183426 w 2120900"/>
              <a:gd name="T73" fmla="*/ 1255083 h 2125662"/>
              <a:gd name="T74" fmla="*/ 1062759 w 2120900"/>
              <a:gd name="T75" fmla="*/ 1151441 h 2125662"/>
              <a:gd name="T76" fmla="*/ 977381 w 2120900"/>
              <a:gd name="T77" fmla="*/ 998541 h 2125662"/>
              <a:gd name="T78" fmla="*/ 959737 w 2120900"/>
              <a:gd name="T79" fmla="*/ 814035 h 2125662"/>
              <a:gd name="T80" fmla="*/ 1008402 w 2120900"/>
              <a:gd name="T81" fmla="*/ 646899 h 2125662"/>
              <a:gd name="T82" fmla="*/ 1107156 w 2120900"/>
              <a:gd name="T83" fmla="*/ 520193 h 2125662"/>
              <a:gd name="T84" fmla="*/ 1241482 w 2120900"/>
              <a:gd name="T85" fmla="*/ 449865 h 2125662"/>
              <a:gd name="T86" fmla="*/ 750363 w 2120900"/>
              <a:gd name="T87" fmla="*/ 1423 h 2125662"/>
              <a:gd name="T88" fmla="*/ 1084680 w 2120900"/>
              <a:gd name="T89" fmla="*/ 108761 h 2125662"/>
              <a:gd name="T90" fmla="*/ 1148183 w 2120900"/>
              <a:gd name="T91" fmla="*/ 326283 h 2125662"/>
              <a:gd name="T92" fmla="*/ 910687 w 2120900"/>
              <a:gd name="T93" fmla="*/ 162002 h 2125662"/>
              <a:gd name="T94" fmla="*/ 634178 w 2120900"/>
              <a:gd name="T95" fmla="*/ 130114 h 2125662"/>
              <a:gd name="T96" fmla="*/ 406363 w 2120900"/>
              <a:gd name="T97" fmla="*/ 210118 h 2125662"/>
              <a:gd name="T98" fmla="*/ 233510 w 2120900"/>
              <a:gd name="T99" fmla="*/ 370982 h 2125662"/>
              <a:gd name="T100" fmla="*/ 137258 w 2120900"/>
              <a:gd name="T101" fmla="*/ 590497 h 2125662"/>
              <a:gd name="T102" fmla="*/ 136973 w 2120900"/>
              <a:gd name="T103" fmla="*/ 823962 h 2125662"/>
              <a:gd name="T104" fmla="*/ 216708 w 2120900"/>
              <a:gd name="T105" fmla="*/ 1020699 h 2125662"/>
              <a:gd name="T106" fmla="*/ 359662 w 2120900"/>
              <a:gd name="T107" fmla="*/ 1175014 h 2125662"/>
              <a:gd name="T108" fmla="*/ 551880 w 2120900"/>
              <a:gd name="T109" fmla="*/ 1269255 h 2125662"/>
              <a:gd name="T110" fmla="*/ 401807 w 2120900"/>
              <a:gd name="T111" fmla="*/ 1346412 h 2125662"/>
              <a:gd name="T112" fmla="*/ 194211 w 2120900"/>
              <a:gd name="T113" fmla="*/ 1195229 h 2125662"/>
              <a:gd name="T114" fmla="*/ 54391 w 2120900"/>
              <a:gd name="T115" fmla="*/ 980839 h 2125662"/>
              <a:gd name="T116" fmla="*/ 285 w 2120900"/>
              <a:gd name="T117" fmla="*/ 723743 h 2125662"/>
              <a:gd name="T118" fmla="*/ 55815 w 2120900"/>
              <a:gd name="T119" fmla="*/ 432480 h 2125662"/>
              <a:gd name="T120" fmla="*/ 219841 w 2120900"/>
              <a:gd name="T121" fmla="*/ 195598 h 2125662"/>
              <a:gd name="T122" fmla="*/ 465026 w 2120900"/>
              <a:gd name="T123" fmla="*/ 42992 h 21256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120900" h="2125662">
                <a:moveTo>
                  <a:pt x="1223010" y="1433512"/>
                </a:moveTo>
                <a:lnTo>
                  <a:pt x="1223645" y="1464642"/>
                </a:lnTo>
                <a:lnTo>
                  <a:pt x="1224915" y="1495453"/>
                </a:lnTo>
                <a:lnTo>
                  <a:pt x="1226185" y="1524994"/>
                </a:lnTo>
                <a:lnTo>
                  <a:pt x="1227773" y="1554218"/>
                </a:lnTo>
                <a:lnTo>
                  <a:pt x="1229678" y="1582488"/>
                </a:lnTo>
                <a:lnTo>
                  <a:pt x="1232218" y="1610123"/>
                </a:lnTo>
                <a:lnTo>
                  <a:pt x="1234440" y="1637123"/>
                </a:lnTo>
                <a:lnTo>
                  <a:pt x="1237298" y="1662852"/>
                </a:lnTo>
                <a:lnTo>
                  <a:pt x="1240473" y="1688264"/>
                </a:lnTo>
                <a:lnTo>
                  <a:pt x="1243965" y="1712723"/>
                </a:lnTo>
                <a:lnTo>
                  <a:pt x="1247775" y="1736546"/>
                </a:lnTo>
                <a:lnTo>
                  <a:pt x="1251585" y="1759417"/>
                </a:lnTo>
                <a:lnTo>
                  <a:pt x="1256030" y="1781652"/>
                </a:lnTo>
                <a:lnTo>
                  <a:pt x="1260475" y="1803252"/>
                </a:lnTo>
                <a:lnTo>
                  <a:pt x="1265555" y="1823899"/>
                </a:lnTo>
                <a:lnTo>
                  <a:pt x="1270953" y="1843593"/>
                </a:lnTo>
                <a:lnTo>
                  <a:pt x="1276350" y="1862334"/>
                </a:lnTo>
                <a:lnTo>
                  <a:pt x="1282383" y="1880757"/>
                </a:lnTo>
                <a:lnTo>
                  <a:pt x="1288415" y="1897910"/>
                </a:lnTo>
                <a:lnTo>
                  <a:pt x="1295083" y="1914428"/>
                </a:lnTo>
                <a:lnTo>
                  <a:pt x="1302068" y="1929992"/>
                </a:lnTo>
                <a:lnTo>
                  <a:pt x="1309053" y="1944604"/>
                </a:lnTo>
                <a:lnTo>
                  <a:pt x="1316673" y="1958581"/>
                </a:lnTo>
                <a:lnTo>
                  <a:pt x="1324610" y="1971604"/>
                </a:lnTo>
                <a:lnTo>
                  <a:pt x="1332548" y="1983675"/>
                </a:lnTo>
                <a:lnTo>
                  <a:pt x="1336993" y="1989392"/>
                </a:lnTo>
                <a:lnTo>
                  <a:pt x="1341438" y="1995110"/>
                </a:lnTo>
                <a:lnTo>
                  <a:pt x="1345565" y="2000192"/>
                </a:lnTo>
                <a:lnTo>
                  <a:pt x="1350328" y="2005592"/>
                </a:lnTo>
                <a:lnTo>
                  <a:pt x="1354773" y="2010039"/>
                </a:lnTo>
                <a:lnTo>
                  <a:pt x="1359535" y="2014804"/>
                </a:lnTo>
                <a:lnTo>
                  <a:pt x="1363980" y="2019251"/>
                </a:lnTo>
                <a:lnTo>
                  <a:pt x="1368743" y="2023380"/>
                </a:lnTo>
                <a:lnTo>
                  <a:pt x="1373823" y="2027510"/>
                </a:lnTo>
                <a:lnTo>
                  <a:pt x="1378585" y="2031004"/>
                </a:lnTo>
                <a:lnTo>
                  <a:pt x="1383983" y="2034498"/>
                </a:lnTo>
                <a:lnTo>
                  <a:pt x="1389063" y="2037674"/>
                </a:lnTo>
                <a:lnTo>
                  <a:pt x="1394460" y="2040851"/>
                </a:lnTo>
                <a:lnTo>
                  <a:pt x="1399540" y="2043710"/>
                </a:lnTo>
                <a:lnTo>
                  <a:pt x="1399540" y="1686041"/>
                </a:lnTo>
                <a:lnTo>
                  <a:pt x="1394778" y="1685088"/>
                </a:lnTo>
                <a:lnTo>
                  <a:pt x="1390015" y="1683817"/>
                </a:lnTo>
                <a:lnTo>
                  <a:pt x="1385570" y="1682229"/>
                </a:lnTo>
                <a:lnTo>
                  <a:pt x="1381125" y="1680323"/>
                </a:lnTo>
                <a:lnTo>
                  <a:pt x="1376998" y="1677782"/>
                </a:lnTo>
                <a:lnTo>
                  <a:pt x="1373505" y="1674923"/>
                </a:lnTo>
                <a:lnTo>
                  <a:pt x="1369695" y="1672064"/>
                </a:lnTo>
                <a:lnTo>
                  <a:pt x="1366203" y="1668888"/>
                </a:lnTo>
                <a:lnTo>
                  <a:pt x="1363345" y="1665076"/>
                </a:lnTo>
                <a:lnTo>
                  <a:pt x="1360805" y="1661264"/>
                </a:lnTo>
                <a:lnTo>
                  <a:pt x="1358583" y="1657452"/>
                </a:lnTo>
                <a:lnTo>
                  <a:pt x="1356360" y="1652688"/>
                </a:lnTo>
                <a:lnTo>
                  <a:pt x="1355090" y="1648558"/>
                </a:lnTo>
                <a:lnTo>
                  <a:pt x="1353820" y="1643476"/>
                </a:lnTo>
                <a:lnTo>
                  <a:pt x="1353185" y="1638711"/>
                </a:lnTo>
                <a:lnTo>
                  <a:pt x="1352868" y="1633947"/>
                </a:lnTo>
                <a:lnTo>
                  <a:pt x="1352868" y="1580582"/>
                </a:lnTo>
                <a:lnTo>
                  <a:pt x="1353185" y="1574865"/>
                </a:lnTo>
                <a:lnTo>
                  <a:pt x="1354138" y="1569782"/>
                </a:lnTo>
                <a:lnTo>
                  <a:pt x="1355408" y="1564700"/>
                </a:lnTo>
                <a:lnTo>
                  <a:pt x="1356995" y="1559618"/>
                </a:lnTo>
                <a:lnTo>
                  <a:pt x="1359535" y="1555171"/>
                </a:lnTo>
                <a:lnTo>
                  <a:pt x="1362075" y="1550406"/>
                </a:lnTo>
                <a:lnTo>
                  <a:pt x="1365250" y="1546276"/>
                </a:lnTo>
                <a:lnTo>
                  <a:pt x="1368425" y="1542782"/>
                </a:lnTo>
                <a:lnTo>
                  <a:pt x="1372553" y="1538971"/>
                </a:lnTo>
                <a:lnTo>
                  <a:pt x="1376680" y="1536112"/>
                </a:lnTo>
                <a:lnTo>
                  <a:pt x="1380808" y="1533253"/>
                </a:lnTo>
                <a:lnTo>
                  <a:pt x="1385570" y="1531029"/>
                </a:lnTo>
                <a:lnTo>
                  <a:pt x="1390650" y="1529441"/>
                </a:lnTo>
                <a:lnTo>
                  <a:pt x="1395730" y="1527853"/>
                </a:lnTo>
                <a:lnTo>
                  <a:pt x="1401128" y="1526900"/>
                </a:lnTo>
                <a:lnTo>
                  <a:pt x="1406525" y="1526582"/>
                </a:lnTo>
                <a:lnTo>
                  <a:pt x="1524000" y="1526582"/>
                </a:lnTo>
                <a:lnTo>
                  <a:pt x="1529398" y="1526900"/>
                </a:lnTo>
                <a:lnTo>
                  <a:pt x="1535113" y="1527853"/>
                </a:lnTo>
                <a:lnTo>
                  <a:pt x="1539875" y="1529441"/>
                </a:lnTo>
                <a:lnTo>
                  <a:pt x="1544955" y="1531029"/>
                </a:lnTo>
                <a:lnTo>
                  <a:pt x="1549718" y="1533253"/>
                </a:lnTo>
                <a:lnTo>
                  <a:pt x="1553845" y="1536112"/>
                </a:lnTo>
                <a:lnTo>
                  <a:pt x="1558290" y="1538971"/>
                </a:lnTo>
                <a:lnTo>
                  <a:pt x="1562100" y="1542782"/>
                </a:lnTo>
                <a:lnTo>
                  <a:pt x="1565275" y="1546276"/>
                </a:lnTo>
                <a:lnTo>
                  <a:pt x="1568768" y="1550406"/>
                </a:lnTo>
                <a:lnTo>
                  <a:pt x="1571308" y="1555171"/>
                </a:lnTo>
                <a:lnTo>
                  <a:pt x="1573530" y="1559618"/>
                </a:lnTo>
                <a:lnTo>
                  <a:pt x="1575118" y="1564700"/>
                </a:lnTo>
                <a:lnTo>
                  <a:pt x="1576388" y="1569782"/>
                </a:lnTo>
                <a:lnTo>
                  <a:pt x="1577340" y="1574865"/>
                </a:lnTo>
                <a:lnTo>
                  <a:pt x="1577658" y="1580582"/>
                </a:lnTo>
                <a:lnTo>
                  <a:pt x="1577658" y="1633947"/>
                </a:lnTo>
                <a:lnTo>
                  <a:pt x="1577340" y="1638711"/>
                </a:lnTo>
                <a:lnTo>
                  <a:pt x="1576705" y="1643476"/>
                </a:lnTo>
                <a:lnTo>
                  <a:pt x="1575435" y="1648558"/>
                </a:lnTo>
                <a:lnTo>
                  <a:pt x="1574165" y="1652688"/>
                </a:lnTo>
                <a:lnTo>
                  <a:pt x="1572260" y="1657452"/>
                </a:lnTo>
                <a:lnTo>
                  <a:pt x="1570038" y="1661264"/>
                </a:lnTo>
                <a:lnTo>
                  <a:pt x="1567498" y="1665076"/>
                </a:lnTo>
                <a:lnTo>
                  <a:pt x="1564005" y="1668888"/>
                </a:lnTo>
                <a:lnTo>
                  <a:pt x="1560830" y="1672064"/>
                </a:lnTo>
                <a:lnTo>
                  <a:pt x="1557338" y="1674923"/>
                </a:lnTo>
                <a:lnTo>
                  <a:pt x="1553528" y="1677782"/>
                </a:lnTo>
                <a:lnTo>
                  <a:pt x="1549400" y="1680323"/>
                </a:lnTo>
                <a:lnTo>
                  <a:pt x="1545273" y="1682229"/>
                </a:lnTo>
                <a:lnTo>
                  <a:pt x="1540510" y="1683817"/>
                </a:lnTo>
                <a:lnTo>
                  <a:pt x="1536065" y="1685088"/>
                </a:lnTo>
                <a:lnTo>
                  <a:pt x="1530985" y="1686041"/>
                </a:lnTo>
                <a:lnTo>
                  <a:pt x="1530985" y="2043710"/>
                </a:lnTo>
                <a:lnTo>
                  <a:pt x="1536383" y="2040851"/>
                </a:lnTo>
                <a:lnTo>
                  <a:pt x="1541463" y="2037674"/>
                </a:lnTo>
                <a:lnTo>
                  <a:pt x="1546860" y="2034498"/>
                </a:lnTo>
                <a:lnTo>
                  <a:pt x="1551940" y="2031004"/>
                </a:lnTo>
                <a:lnTo>
                  <a:pt x="1557020" y="2027510"/>
                </a:lnTo>
                <a:lnTo>
                  <a:pt x="1561783" y="2023380"/>
                </a:lnTo>
                <a:lnTo>
                  <a:pt x="1566863" y="2019251"/>
                </a:lnTo>
                <a:lnTo>
                  <a:pt x="1571308" y="2014804"/>
                </a:lnTo>
                <a:lnTo>
                  <a:pt x="1575753" y="2010039"/>
                </a:lnTo>
                <a:lnTo>
                  <a:pt x="1580515" y="2005592"/>
                </a:lnTo>
                <a:lnTo>
                  <a:pt x="1584960" y="2000192"/>
                </a:lnTo>
                <a:lnTo>
                  <a:pt x="1589088" y="1995110"/>
                </a:lnTo>
                <a:lnTo>
                  <a:pt x="1593850" y="1989392"/>
                </a:lnTo>
                <a:lnTo>
                  <a:pt x="1597660" y="1983675"/>
                </a:lnTo>
                <a:lnTo>
                  <a:pt x="1606233" y="1971604"/>
                </a:lnTo>
                <a:lnTo>
                  <a:pt x="1614170" y="1958581"/>
                </a:lnTo>
                <a:lnTo>
                  <a:pt x="1621473" y="1944604"/>
                </a:lnTo>
                <a:lnTo>
                  <a:pt x="1628775" y="1929992"/>
                </a:lnTo>
                <a:lnTo>
                  <a:pt x="1635443" y="1914428"/>
                </a:lnTo>
                <a:lnTo>
                  <a:pt x="1642110" y="1897910"/>
                </a:lnTo>
                <a:lnTo>
                  <a:pt x="1648460" y="1880757"/>
                </a:lnTo>
                <a:lnTo>
                  <a:pt x="1654175" y="1862334"/>
                </a:lnTo>
                <a:lnTo>
                  <a:pt x="1659890" y="1843593"/>
                </a:lnTo>
                <a:lnTo>
                  <a:pt x="1664970" y="1823899"/>
                </a:lnTo>
                <a:lnTo>
                  <a:pt x="1669733" y="1803252"/>
                </a:lnTo>
                <a:lnTo>
                  <a:pt x="1674813" y="1781652"/>
                </a:lnTo>
                <a:lnTo>
                  <a:pt x="1678940" y="1759417"/>
                </a:lnTo>
                <a:lnTo>
                  <a:pt x="1683068" y="1736546"/>
                </a:lnTo>
                <a:lnTo>
                  <a:pt x="1686878" y="1712723"/>
                </a:lnTo>
                <a:lnTo>
                  <a:pt x="1690053" y="1688264"/>
                </a:lnTo>
                <a:lnTo>
                  <a:pt x="1693228" y="1662852"/>
                </a:lnTo>
                <a:lnTo>
                  <a:pt x="1696085" y="1637123"/>
                </a:lnTo>
                <a:lnTo>
                  <a:pt x="1698625" y="1610123"/>
                </a:lnTo>
                <a:lnTo>
                  <a:pt x="1700848" y="1582488"/>
                </a:lnTo>
                <a:lnTo>
                  <a:pt x="1702753" y="1554218"/>
                </a:lnTo>
                <a:lnTo>
                  <a:pt x="1704340" y="1524994"/>
                </a:lnTo>
                <a:lnTo>
                  <a:pt x="1705928" y="1495453"/>
                </a:lnTo>
                <a:lnTo>
                  <a:pt x="1706880" y="1464642"/>
                </a:lnTo>
                <a:lnTo>
                  <a:pt x="1707833" y="1433512"/>
                </a:lnTo>
                <a:lnTo>
                  <a:pt x="1747520" y="1435736"/>
                </a:lnTo>
                <a:lnTo>
                  <a:pt x="1784033" y="1438277"/>
                </a:lnTo>
                <a:lnTo>
                  <a:pt x="1845310" y="1443042"/>
                </a:lnTo>
                <a:lnTo>
                  <a:pt x="1885315" y="1446218"/>
                </a:lnTo>
                <a:lnTo>
                  <a:pt x="1899920" y="1447489"/>
                </a:lnTo>
                <a:lnTo>
                  <a:pt x="1911350" y="1448124"/>
                </a:lnTo>
                <a:lnTo>
                  <a:pt x="1922463" y="1449077"/>
                </a:lnTo>
                <a:lnTo>
                  <a:pt x="1933575" y="1450347"/>
                </a:lnTo>
                <a:lnTo>
                  <a:pt x="1944370" y="1452253"/>
                </a:lnTo>
                <a:lnTo>
                  <a:pt x="1955165" y="1454477"/>
                </a:lnTo>
                <a:lnTo>
                  <a:pt x="1965643" y="1457653"/>
                </a:lnTo>
                <a:lnTo>
                  <a:pt x="1976120" y="1461147"/>
                </a:lnTo>
                <a:lnTo>
                  <a:pt x="1985963" y="1464959"/>
                </a:lnTo>
                <a:lnTo>
                  <a:pt x="1995805" y="1469406"/>
                </a:lnTo>
                <a:lnTo>
                  <a:pt x="2005330" y="1474489"/>
                </a:lnTo>
                <a:lnTo>
                  <a:pt x="2014538" y="1479571"/>
                </a:lnTo>
                <a:lnTo>
                  <a:pt x="2023428" y="1485606"/>
                </a:lnTo>
                <a:lnTo>
                  <a:pt x="2032318" y="1491641"/>
                </a:lnTo>
                <a:lnTo>
                  <a:pt x="2040573" y="1498312"/>
                </a:lnTo>
                <a:lnTo>
                  <a:pt x="2048510" y="1504983"/>
                </a:lnTo>
                <a:lnTo>
                  <a:pt x="2056130" y="1512288"/>
                </a:lnTo>
                <a:lnTo>
                  <a:pt x="2063750" y="1520230"/>
                </a:lnTo>
                <a:lnTo>
                  <a:pt x="2070418" y="1527853"/>
                </a:lnTo>
                <a:lnTo>
                  <a:pt x="2077085" y="1536429"/>
                </a:lnTo>
                <a:lnTo>
                  <a:pt x="2083118" y="1545324"/>
                </a:lnTo>
                <a:lnTo>
                  <a:pt x="2089150" y="1554218"/>
                </a:lnTo>
                <a:lnTo>
                  <a:pt x="2094230" y="1563112"/>
                </a:lnTo>
                <a:lnTo>
                  <a:pt x="2099310" y="1572959"/>
                </a:lnTo>
                <a:lnTo>
                  <a:pt x="2103755" y="1582488"/>
                </a:lnTo>
                <a:lnTo>
                  <a:pt x="2107565" y="1592653"/>
                </a:lnTo>
                <a:lnTo>
                  <a:pt x="2111058" y="1603135"/>
                </a:lnTo>
                <a:lnTo>
                  <a:pt x="2113915" y="1613617"/>
                </a:lnTo>
                <a:lnTo>
                  <a:pt x="2116455" y="1624417"/>
                </a:lnTo>
                <a:lnTo>
                  <a:pt x="2118360" y="1635217"/>
                </a:lnTo>
                <a:lnTo>
                  <a:pt x="2119630" y="1646335"/>
                </a:lnTo>
                <a:lnTo>
                  <a:pt x="2120583" y="1657452"/>
                </a:lnTo>
                <a:lnTo>
                  <a:pt x="2120900" y="1668888"/>
                </a:lnTo>
                <a:lnTo>
                  <a:pt x="2120900" y="1948734"/>
                </a:lnTo>
                <a:lnTo>
                  <a:pt x="2120583" y="1954451"/>
                </a:lnTo>
                <a:lnTo>
                  <a:pt x="2119948" y="1960169"/>
                </a:lnTo>
                <a:lnTo>
                  <a:pt x="2118678" y="1965569"/>
                </a:lnTo>
                <a:lnTo>
                  <a:pt x="2117090" y="1970969"/>
                </a:lnTo>
                <a:lnTo>
                  <a:pt x="2115185" y="1976051"/>
                </a:lnTo>
                <a:lnTo>
                  <a:pt x="2112645" y="1981451"/>
                </a:lnTo>
                <a:lnTo>
                  <a:pt x="2109470" y="1986533"/>
                </a:lnTo>
                <a:lnTo>
                  <a:pt x="2106295" y="1991298"/>
                </a:lnTo>
                <a:lnTo>
                  <a:pt x="2102485" y="1996380"/>
                </a:lnTo>
                <a:lnTo>
                  <a:pt x="2098358" y="2001145"/>
                </a:lnTo>
                <a:lnTo>
                  <a:pt x="2093595" y="2005910"/>
                </a:lnTo>
                <a:lnTo>
                  <a:pt x="2088833" y="2010357"/>
                </a:lnTo>
                <a:lnTo>
                  <a:pt x="2083118" y="2014804"/>
                </a:lnTo>
                <a:lnTo>
                  <a:pt x="2077403" y="2019569"/>
                </a:lnTo>
                <a:lnTo>
                  <a:pt x="2071370" y="2023698"/>
                </a:lnTo>
                <a:lnTo>
                  <a:pt x="2065020" y="2028145"/>
                </a:lnTo>
                <a:lnTo>
                  <a:pt x="2057718" y="2032274"/>
                </a:lnTo>
                <a:lnTo>
                  <a:pt x="2050415" y="2036086"/>
                </a:lnTo>
                <a:lnTo>
                  <a:pt x="2043113" y="2040216"/>
                </a:lnTo>
                <a:lnTo>
                  <a:pt x="2035175" y="2044027"/>
                </a:lnTo>
                <a:lnTo>
                  <a:pt x="2026920" y="2047521"/>
                </a:lnTo>
                <a:lnTo>
                  <a:pt x="2018665" y="2051651"/>
                </a:lnTo>
                <a:lnTo>
                  <a:pt x="2009458" y="2055145"/>
                </a:lnTo>
                <a:lnTo>
                  <a:pt x="2000250" y="2058321"/>
                </a:lnTo>
                <a:lnTo>
                  <a:pt x="1980883" y="2065310"/>
                </a:lnTo>
                <a:lnTo>
                  <a:pt x="1960880" y="2071345"/>
                </a:lnTo>
                <a:lnTo>
                  <a:pt x="1939608" y="2077380"/>
                </a:lnTo>
                <a:lnTo>
                  <a:pt x="1917065" y="2083098"/>
                </a:lnTo>
                <a:lnTo>
                  <a:pt x="1893888" y="2088498"/>
                </a:lnTo>
                <a:lnTo>
                  <a:pt x="1869440" y="2093262"/>
                </a:lnTo>
                <a:lnTo>
                  <a:pt x="1844675" y="2098027"/>
                </a:lnTo>
                <a:lnTo>
                  <a:pt x="1818640" y="2101839"/>
                </a:lnTo>
                <a:lnTo>
                  <a:pt x="1792288" y="2105651"/>
                </a:lnTo>
                <a:lnTo>
                  <a:pt x="1765300" y="2109462"/>
                </a:lnTo>
                <a:lnTo>
                  <a:pt x="1737360" y="2112639"/>
                </a:lnTo>
                <a:lnTo>
                  <a:pt x="1709420" y="2115180"/>
                </a:lnTo>
                <a:lnTo>
                  <a:pt x="1680528" y="2117721"/>
                </a:lnTo>
                <a:lnTo>
                  <a:pt x="1651635" y="2119627"/>
                </a:lnTo>
                <a:lnTo>
                  <a:pt x="1622108" y="2121850"/>
                </a:lnTo>
                <a:lnTo>
                  <a:pt x="1592580" y="2123121"/>
                </a:lnTo>
                <a:lnTo>
                  <a:pt x="1562735" y="2124392"/>
                </a:lnTo>
                <a:lnTo>
                  <a:pt x="1532890" y="2125027"/>
                </a:lnTo>
                <a:lnTo>
                  <a:pt x="1502728" y="2125662"/>
                </a:lnTo>
                <a:lnTo>
                  <a:pt x="1472565" y="2125662"/>
                </a:lnTo>
                <a:lnTo>
                  <a:pt x="1442720" y="2125662"/>
                </a:lnTo>
                <a:lnTo>
                  <a:pt x="1412558" y="2125027"/>
                </a:lnTo>
                <a:lnTo>
                  <a:pt x="1382395" y="2124392"/>
                </a:lnTo>
                <a:lnTo>
                  <a:pt x="1352233" y="2123121"/>
                </a:lnTo>
                <a:lnTo>
                  <a:pt x="1322070" y="2121850"/>
                </a:lnTo>
                <a:lnTo>
                  <a:pt x="1292543" y="2119627"/>
                </a:lnTo>
                <a:lnTo>
                  <a:pt x="1263015" y="2117721"/>
                </a:lnTo>
                <a:lnTo>
                  <a:pt x="1234123" y="2115180"/>
                </a:lnTo>
                <a:lnTo>
                  <a:pt x="1205230" y="2112639"/>
                </a:lnTo>
                <a:lnTo>
                  <a:pt x="1176973" y="2109462"/>
                </a:lnTo>
                <a:lnTo>
                  <a:pt x="1149033" y="2105651"/>
                </a:lnTo>
                <a:lnTo>
                  <a:pt x="1122045" y="2101839"/>
                </a:lnTo>
                <a:lnTo>
                  <a:pt x="1095693" y="2098027"/>
                </a:lnTo>
                <a:lnTo>
                  <a:pt x="1069975" y="2093262"/>
                </a:lnTo>
                <a:lnTo>
                  <a:pt x="1044893" y="2088498"/>
                </a:lnTo>
                <a:lnTo>
                  <a:pt x="1020763" y="2083098"/>
                </a:lnTo>
                <a:lnTo>
                  <a:pt x="997903" y="2077380"/>
                </a:lnTo>
                <a:lnTo>
                  <a:pt x="975678" y="2071345"/>
                </a:lnTo>
                <a:lnTo>
                  <a:pt x="955040" y="2065310"/>
                </a:lnTo>
                <a:lnTo>
                  <a:pt x="935038" y="2058321"/>
                </a:lnTo>
                <a:lnTo>
                  <a:pt x="925513" y="2055145"/>
                </a:lnTo>
                <a:lnTo>
                  <a:pt x="916305" y="2051651"/>
                </a:lnTo>
                <a:lnTo>
                  <a:pt x="907415" y="2047521"/>
                </a:lnTo>
                <a:lnTo>
                  <a:pt x="898843" y="2044027"/>
                </a:lnTo>
                <a:lnTo>
                  <a:pt x="890588" y="2040216"/>
                </a:lnTo>
                <a:lnTo>
                  <a:pt x="882650" y="2036086"/>
                </a:lnTo>
                <a:lnTo>
                  <a:pt x="875348" y="2032274"/>
                </a:lnTo>
                <a:lnTo>
                  <a:pt x="868045" y="2028145"/>
                </a:lnTo>
                <a:lnTo>
                  <a:pt x="861695" y="2023698"/>
                </a:lnTo>
                <a:lnTo>
                  <a:pt x="855028" y="2019569"/>
                </a:lnTo>
                <a:lnTo>
                  <a:pt x="848995" y="2014804"/>
                </a:lnTo>
                <a:lnTo>
                  <a:pt x="843280" y="2010357"/>
                </a:lnTo>
                <a:lnTo>
                  <a:pt x="837883" y="2005910"/>
                </a:lnTo>
                <a:lnTo>
                  <a:pt x="833438" y="2001145"/>
                </a:lnTo>
                <a:lnTo>
                  <a:pt x="828993" y="1996380"/>
                </a:lnTo>
                <a:lnTo>
                  <a:pt x="824865" y="1991298"/>
                </a:lnTo>
                <a:lnTo>
                  <a:pt x="821373" y="1986533"/>
                </a:lnTo>
                <a:lnTo>
                  <a:pt x="818515" y="1981451"/>
                </a:lnTo>
                <a:lnTo>
                  <a:pt x="815975" y="1976051"/>
                </a:lnTo>
                <a:lnTo>
                  <a:pt x="813435" y="1970969"/>
                </a:lnTo>
                <a:lnTo>
                  <a:pt x="811848" y="1965569"/>
                </a:lnTo>
                <a:lnTo>
                  <a:pt x="810578" y="1960169"/>
                </a:lnTo>
                <a:lnTo>
                  <a:pt x="809943" y="1954451"/>
                </a:lnTo>
                <a:lnTo>
                  <a:pt x="809625" y="1948734"/>
                </a:lnTo>
                <a:lnTo>
                  <a:pt x="809625" y="1668888"/>
                </a:lnTo>
                <a:lnTo>
                  <a:pt x="809943" y="1657452"/>
                </a:lnTo>
                <a:lnTo>
                  <a:pt x="810895" y="1646335"/>
                </a:lnTo>
                <a:lnTo>
                  <a:pt x="812165" y="1635217"/>
                </a:lnTo>
                <a:lnTo>
                  <a:pt x="814070" y="1624417"/>
                </a:lnTo>
                <a:lnTo>
                  <a:pt x="816928" y="1613617"/>
                </a:lnTo>
                <a:lnTo>
                  <a:pt x="819785" y="1603135"/>
                </a:lnTo>
                <a:lnTo>
                  <a:pt x="822960" y="1592653"/>
                </a:lnTo>
                <a:lnTo>
                  <a:pt x="827088" y="1582488"/>
                </a:lnTo>
                <a:lnTo>
                  <a:pt x="831533" y="1572959"/>
                </a:lnTo>
                <a:lnTo>
                  <a:pt x="836295" y="1563112"/>
                </a:lnTo>
                <a:lnTo>
                  <a:pt x="841693" y="1554218"/>
                </a:lnTo>
                <a:lnTo>
                  <a:pt x="847408" y="1545324"/>
                </a:lnTo>
                <a:lnTo>
                  <a:pt x="853758" y="1536429"/>
                </a:lnTo>
                <a:lnTo>
                  <a:pt x="860108" y="1527853"/>
                </a:lnTo>
                <a:lnTo>
                  <a:pt x="867093" y="1520230"/>
                </a:lnTo>
                <a:lnTo>
                  <a:pt x="874395" y="1512288"/>
                </a:lnTo>
                <a:lnTo>
                  <a:pt x="882015" y="1504983"/>
                </a:lnTo>
                <a:lnTo>
                  <a:pt x="890270" y="1498312"/>
                </a:lnTo>
                <a:lnTo>
                  <a:pt x="898525" y="1491641"/>
                </a:lnTo>
                <a:lnTo>
                  <a:pt x="907098" y="1485606"/>
                </a:lnTo>
                <a:lnTo>
                  <a:pt x="915988" y="1479571"/>
                </a:lnTo>
                <a:lnTo>
                  <a:pt x="925195" y="1474489"/>
                </a:lnTo>
                <a:lnTo>
                  <a:pt x="935038" y="1469406"/>
                </a:lnTo>
                <a:lnTo>
                  <a:pt x="944880" y="1464959"/>
                </a:lnTo>
                <a:lnTo>
                  <a:pt x="954723" y="1461147"/>
                </a:lnTo>
                <a:lnTo>
                  <a:pt x="964883" y="1457653"/>
                </a:lnTo>
                <a:lnTo>
                  <a:pt x="975360" y="1454477"/>
                </a:lnTo>
                <a:lnTo>
                  <a:pt x="986155" y="1452253"/>
                </a:lnTo>
                <a:lnTo>
                  <a:pt x="996950" y="1450347"/>
                </a:lnTo>
                <a:lnTo>
                  <a:pt x="1008063" y="1449077"/>
                </a:lnTo>
                <a:lnTo>
                  <a:pt x="1019175" y="1448124"/>
                </a:lnTo>
                <a:lnTo>
                  <a:pt x="1030605" y="1447489"/>
                </a:lnTo>
                <a:lnTo>
                  <a:pt x="1045210" y="1446218"/>
                </a:lnTo>
                <a:lnTo>
                  <a:pt x="1085533" y="1443042"/>
                </a:lnTo>
                <a:lnTo>
                  <a:pt x="1146493" y="1438277"/>
                </a:lnTo>
                <a:lnTo>
                  <a:pt x="1183005" y="1435736"/>
                </a:lnTo>
                <a:lnTo>
                  <a:pt x="1223010" y="1433512"/>
                </a:lnTo>
                <a:close/>
                <a:moveTo>
                  <a:pt x="1255955" y="762815"/>
                </a:moveTo>
                <a:lnTo>
                  <a:pt x="1252146" y="763133"/>
                </a:lnTo>
                <a:lnTo>
                  <a:pt x="1248655" y="764086"/>
                </a:lnTo>
                <a:lnTo>
                  <a:pt x="1245164" y="765675"/>
                </a:lnTo>
                <a:lnTo>
                  <a:pt x="1241673" y="766946"/>
                </a:lnTo>
                <a:lnTo>
                  <a:pt x="1238499" y="768852"/>
                </a:lnTo>
                <a:lnTo>
                  <a:pt x="1235643" y="771076"/>
                </a:lnTo>
                <a:lnTo>
                  <a:pt x="1232469" y="773618"/>
                </a:lnTo>
                <a:lnTo>
                  <a:pt x="1229295" y="776477"/>
                </a:lnTo>
                <a:lnTo>
                  <a:pt x="1223265" y="782514"/>
                </a:lnTo>
                <a:lnTo>
                  <a:pt x="1217235" y="789503"/>
                </a:lnTo>
                <a:lnTo>
                  <a:pt x="1211840" y="796811"/>
                </a:lnTo>
                <a:lnTo>
                  <a:pt x="1200097" y="813014"/>
                </a:lnTo>
                <a:lnTo>
                  <a:pt x="1191845" y="824769"/>
                </a:lnTo>
                <a:lnTo>
                  <a:pt x="1183276" y="837160"/>
                </a:lnTo>
                <a:lnTo>
                  <a:pt x="1175342" y="849551"/>
                </a:lnTo>
                <a:lnTo>
                  <a:pt x="1167407" y="862577"/>
                </a:lnTo>
                <a:lnTo>
                  <a:pt x="1164868" y="875285"/>
                </a:lnTo>
                <a:lnTo>
                  <a:pt x="1162329" y="888312"/>
                </a:lnTo>
                <a:lnTo>
                  <a:pt x="1160108" y="901338"/>
                </a:lnTo>
                <a:lnTo>
                  <a:pt x="1158521" y="914682"/>
                </a:lnTo>
                <a:lnTo>
                  <a:pt x="1156934" y="928343"/>
                </a:lnTo>
                <a:lnTo>
                  <a:pt x="1155982" y="941687"/>
                </a:lnTo>
                <a:lnTo>
                  <a:pt x="1155347" y="955349"/>
                </a:lnTo>
                <a:lnTo>
                  <a:pt x="1155347" y="969010"/>
                </a:lnTo>
                <a:lnTo>
                  <a:pt x="1155347" y="978859"/>
                </a:lnTo>
                <a:lnTo>
                  <a:pt x="1155665" y="988708"/>
                </a:lnTo>
                <a:lnTo>
                  <a:pt x="1156299" y="998557"/>
                </a:lnTo>
                <a:lnTo>
                  <a:pt x="1157252" y="1008407"/>
                </a:lnTo>
                <a:lnTo>
                  <a:pt x="1158521" y="1017620"/>
                </a:lnTo>
                <a:lnTo>
                  <a:pt x="1159791" y="1027152"/>
                </a:lnTo>
                <a:lnTo>
                  <a:pt x="1162012" y="1037001"/>
                </a:lnTo>
                <a:lnTo>
                  <a:pt x="1163599" y="1046214"/>
                </a:lnTo>
                <a:lnTo>
                  <a:pt x="1165821" y="1055746"/>
                </a:lnTo>
                <a:lnTo>
                  <a:pt x="1168042" y="1064641"/>
                </a:lnTo>
                <a:lnTo>
                  <a:pt x="1170581" y="1074173"/>
                </a:lnTo>
                <a:lnTo>
                  <a:pt x="1173755" y="1083069"/>
                </a:lnTo>
                <a:lnTo>
                  <a:pt x="1176611" y="1092282"/>
                </a:lnTo>
                <a:lnTo>
                  <a:pt x="1179785" y="1101178"/>
                </a:lnTo>
                <a:lnTo>
                  <a:pt x="1182959" y="1109757"/>
                </a:lnTo>
                <a:lnTo>
                  <a:pt x="1186767" y="1118653"/>
                </a:lnTo>
                <a:lnTo>
                  <a:pt x="1190576" y="1127548"/>
                </a:lnTo>
                <a:lnTo>
                  <a:pt x="1194384" y="1136127"/>
                </a:lnTo>
                <a:lnTo>
                  <a:pt x="1198827" y="1144387"/>
                </a:lnTo>
                <a:lnTo>
                  <a:pt x="1202953" y="1152648"/>
                </a:lnTo>
                <a:lnTo>
                  <a:pt x="1212157" y="1168851"/>
                </a:lnTo>
                <a:lnTo>
                  <a:pt x="1221678" y="1184737"/>
                </a:lnTo>
                <a:lnTo>
                  <a:pt x="1231834" y="1199987"/>
                </a:lnTo>
                <a:lnTo>
                  <a:pt x="1242625" y="1214601"/>
                </a:lnTo>
                <a:lnTo>
                  <a:pt x="1253416" y="1229216"/>
                </a:lnTo>
                <a:lnTo>
                  <a:pt x="1264841" y="1242560"/>
                </a:lnTo>
                <a:lnTo>
                  <a:pt x="1277219" y="1255586"/>
                </a:lnTo>
                <a:lnTo>
                  <a:pt x="1289279" y="1267977"/>
                </a:lnTo>
                <a:lnTo>
                  <a:pt x="1301656" y="1279415"/>
                </a:lnTo>
                <a:lnTo>
                  <a:pt x="1314351" y="1290535"/>
                </a:lnTo>
                <a:lnTo>
                  <a:pt x="1327046" y="1300701"/>
                </a:lnTo>
                <a:lnTo>
                  <a:pt x="1340059" y="1310233"/>
                </a:lnTo>
                <a:lnTo>
                  <a:pt x="1352754" y="1318811"/>
                </a:lnTo>
                <a:lnTo>
                  <a:pt x="1365766" y="1326754"/>
                </a:lnTo>
                <a:lnTo>
                  <a:pt x="1378778" y="1334061"/>
                </a:lnTo>
                <a:lnTo>
                  <a:pt x="1391473" y="1340098"/>
                </a:lnTo>
                <a:lnTo>
                  <a:pt x="1404485" y="1345499"/>
                </a:lnTo>
                <a:lnTo>
                  <a:pt x="1410516" y="1347723"/>
                </a:lnTo>
                <a:lnTo>
                  <a:pt x="1417180" y="1349947"/>
                </a:lnTo>
                <a:lnTo>
                  <a:pt x="1423211" y="1351535"/>
                </a:lnTo>
                <a:lnTo>
                  <a:pt x="1429241" y="1353124"/>
                </a:lnTo>
                <a:lnTo>
                  <a:pt x="1435271" y="1354395"/>
                </a:lnTo>
                <a:lnTo>
                  <a:pt x="1441301" y="1355983"/>
                </a:lnTo>
                <a:lnTo>
                  <a:pt x="1447331" y="1356936"/>
                </a:lnTo>
                <a:lnTo>
                  <a:pt x="1453044" y="1357572"/>
                </a:lnTo>
                <a:lnTo>
                  <a:pt x="1458756" y="1357889"/>
                </a:lnTo>
                <a:lnTo>
                  <a:pt x="1464469" y="1357889"/>
                </a:lnTo>
                <a:lnTo>
                  <a:pt x="1470182" y="1357889"/>
                </a:lnTo>
                <a:lnTo>
                  <a:pt x="1475895" y="1357572"/>
                </a:lnTo>
                <a:lnTo>
                  <a:pt x="1481607" y="1356936"/>
                </a:lnTo>
                <a:lnTo>
                  <a:pt x="1487637" y="1355983"/>
                </a:lnTo>
                <a:lnTo>
                  <a:pt x="1493667" y="1354395"/>
                </a:lnTo>
                <a:lnTo>
                  <a:pt x="1499698" y="1353124"/>
                </a:lnTo>
                <a:lnTo>
                  <a:pt x="1505728" y="1351535"/>
                </a:lnTo>
                <a:lnTo>
                  <a:pt x="1512075" y="1349947"/>
                </a:lnTo>
                <a:lnTo>
                  <a:pt x="1518105" y="1347723"/>
                </a:lnTo>
                <a:lnTo>
                  <a:pt x="1524770" y="1345499"/>
                </a:lnTo>
                <a:lnTo>
                  <a:pt x="1537465" y="1340098"/>
                </a:lnTo>
                <a:lnTo>
                  <a:pt x="1550160" y="1334061"/>
                </a:lnTo>
                <a:lnTo>
                  <a:pt x="1563172" y="1326754"/>
                </a:lnTo>
                <a:lnTo>
                  <a:pt x="1576185" y="1318811"/>
                </a:lnTo>
                <a:lnTo>
                  <a:pt x="1589197" y="1310233"/>
                </a:lnTo>
                <a:lnTo>
                  <a:pt x="1602209" y="1300701"/>
                </a:lnTo>
                <a:lnTo>
                  <a:pt x="1614904" y="1290535"/>
                </a:lnTo>
                <a:lnTo>
                  <a:pt x="1627599" y="1279415"/>
                </a:lnTo>
                <a:lnTo>
                  <a:pt x="1639977" y="1267977"/>
                </a:lnTo>
                <a:lnTo>
                  <a:pt x="1652037" y="1255586"/>
                </a:lnTo>
                <a:lnTo>
                  <a:pt x="1663780" y="1242560"/>
                </a:lnTo>
                <a:lnTo>
                  <a:pt x="1675522" y="1229216"/>
                </a:lnTo>
                <a:lnTo>
                  <a:pt x="1686631" y="1214601"/>
                </a:lnTo>
                <a:lnTo>
                  <a:pt x="1697421" y="1199987"/>
                </a:lnTo>
                <a:lnTo>
                  <a:pt x="1707577" y="1184737"/>
                </a:lnTo>
                <a:lnTo>
                  <a:pt x="1717098" y="1168851"/>
                </a:lnTo>
                <a:lnTo>
                  <a:pt x="1725985" y="1152648"/>
                </a:lnTo>
                <a:lnTo>
                  <a:pt x="1730428" y="1144387"/>
                </a:lnTo>
                <a:lnTo>
                  <a:pt x="1734554" y="1136127"/>
                </a:lnTo>
                <a:lnTo>
                  <a:pt x="1738362" y="1127548"/>
                </a:lnTo>
                <a:lnTo>
                  <a:pt x="1742488" y="1118653"/>
                </a:lnTo>
                <a:lnTo>
                  <a:pt x="1745979" y="1109757"/>
                </a:lnTo>
                <a:lnTo>
                  <a:pt x="1749153" y="1101178"/>
                </a:lnTo>
                <a:lnTo>
                  <a:pt x="1752644" y="1092282"/>
                </a:lnTo>
                <a:lnTo>
                  <a:pt x="1755501" y="1083069"/>
                </a:lnTo>
                <a:lnTo>
                  <a:pt x="1758357" y="1074173"/>
                </a:lnTo>
                <a:lnTo>
                  <a:pt x="1760896" y="1064641"/>
                </a:lnTo>
                <a:lnTo>
                  <a:pt x="1763435" y="1055746"/>
                </a:lnTo>
                <a:lnTo>
                  <a:pt x="1765339" y="1046214"/>
                </a:lnTo>
                <a:lnTo>
                  <a:pt x="1767243" y="1037001"/>
                </a:lnTo>
                <a:lnTo>
                  <a:pt x="1769148" y="1027152"/>
                </a:lnTo>
                <a:lnTo>
                  <a:pt x="1770417" y="1017620"/>
                </a:lnTo>
                <a:lnTo>
                  <a:pt x="1771687" y="1008407"/>
                </a:lnTo>
                <a:lnTo>
                  <a:pt x="1772321" y="998557"/>
                </a:lnTo>
                <a:lnTo>
                  <a:pt x="1773274" y="988708"/>
                </a:lnTo>
                <a:lnTo>
                  <a:pt x="1773908" y="978859"/>
                </a:lnTo>
                <a:lnTo>
                  <a:pt x="1773908" y="969010"/>
                </a:lnTo>
                <a:lnTo>
                  <a:pt x="1773274" y="957255"/>
                </a:lnTo>
                <a:lnTo>
                  <a:pt x="1772639" y="945500"/>
                </a:lnTo>
                <a:lnTo>
                  <a:pt x="1757405" y="944864"/>
                </a:lnTo>
                <a:lnTo>
                  <a:pt x="1741854" y="943911"/>
                </a:lnTo>
                <a:lnTo>
                  <a:pt x="1725667" y="942958"/>
                </a:lnTo>
                <a:lnTo>
                  <a:pt x="1709481" y="941687"/>
                </a:lnTo>
                <a:lnTo>
                  <a:pt x="1692978" y="940099"/>
                </a:lnTo>
                <a:lnTo>
                  <a:pt x="1676157" y="938510"/>
                </a:lnTo>
                <a:lnTo>
                  <a:pt x="1659654" y="936286"/>
                </a:lnTo>
                <a:lnTo>
                  <a:pt x="1642516" y="934062"/>
                </a:lnTo>
                <a:lnTo>
                  <a:pt x="1625695" y="931520"/>
                </a:lnTo>
                <a:lnTo>
                  <a:pt x="1608557" y="928979"/>
                </a:lnTo>
                <a:lnTo>
                  <a:pt x="1591736" y="925802"/>
                </a:lnTo>
                <a:lnTo>
                  <a:pt x="1574915" y="922624"/>
                </a:lnTo>
                <a:lnTo>
                  <a:pt x="1558412" y="919447"/>
                </a:lnTo>
                <a:lnTo>
                  <a:pt x="1541591" y="915952"/>
                </a:lnTo>
                <a:lnTo>
                  <a:pt x="1525405" y="911822"/>
                </a:lnTo>
                <a:lnTo>
                  <a:pt x="1509536" y="908010"/>
                </a:lnTo>
                <a:lnTo>
                  <a:pt x="1493350" y="903244"/>
                </a:lnTo>
                <a:lnTo>
                  <a:pt x="1478116" y="899114"/>
                </a:lnTo>
                <a:lnTo>
                  <a:pt x="1463200" y="894348"/>
                </a:lnTo>
                <a:lnTo>
                  <a:pt x="1448283" y="889265"/>
                </a:lnTo>
                <a:lnTo>
                  <a:pt x="1434319" y="884181"/>
                </a:lnTo>
                <a:lnTo>
                  <a:pt x="1420672" y="878780"/>
                </a:lnTo>
                <a:lnTo>
                  <a:pt x="1407659" y="873061"/>
                </a:lnTo>
                <a:lnTo>
                  <a:pt x="1395282" y="867343"/>
                </a:lnTo>
                <a:lnTo>
                  <a:pt x="1383539" y="861306"/>
                </a:lnTo>
                <a:lnTo>
                  <a:pt x="1372113" y="854952"/>
                </a:lnTo>
                <a:lnTo>
                  <a:pt x="1361640" y="848598"/>
                </a:lnTo>
                <a:lnTo>
                  <a:pt x="1352119" y="841926"/>
                </a:lnTo>
                <a:lnTo>
                  <a:pt x="1343232" y="835254"/>
                </a:lnTo>
                <a:lnTo>
                  <a:pt x="1335298" y="827946"/>
                </a:lnTo>
                <a:lnTo>
                  <a:pt x="1331490" y="824451"/>
                </a:lnTo>
                <a:lnTo>
                  <a:pt x="1327998" y="820321"/>
                </a:lnTo>
                <a:lnTo>
                  <a:pt x="1325142" y="816826"/>
                </a:lnTo>
                <a:lnTo>
                  <a:pt x="1321968" y="813014"/>
                </a:lnTo>
                <a:lnTo>
                  <a:pt x="1315938" y="805389"/>
                </a:lnTo>
                <a:lnTo>
                  <a:pt x="1310226" y="798081"/>
                </a:lnTo>
                <a:lnTo>
                  <a:pt x="1304830" y="792045"/>
                </a:lnTo>
                <a:lnTo>
                  <a:pt x="1299435" y="786326"/>
                </a:lnTo>
                <a:lnTo>
                  <a:pt x="1294357" y="781243"/>
                </a:lnTo>
                <a:lnTo>
                  <a:pt x="1289596" y="777112"/>
                </a:lnTo>
                <a:lnTo>
                  <a:pt x="1284518" y="773300"/>
                </a:lnTo>
                <a:lnTo>
                  <a:pt x="1280075" y="770441"/>
                </a:lnTo>
                <a:lnTo>
                  <a:pt x="1275632" y="767899"/>
                </a:lnTo>
                <a:lnTo>
                  <a:pt x="1271506" y="765993"/>
                </a:lnTo>
                <a:lnTo>
                  <a:pt x="1267380" y="764086"/>
                </a:lnTo>
                <a:lnTo>
                  <a:pt x="1263254" y="763451"/>
                </a:lnTo>
                <a:lnTo>
                  <a:pt x="1259446" y="762815"/>
                </a:lnTo>
                <a:lnTo>
                  <a:pt x="1255955" y="762815"/>
                </a:lnTo>
                <a:close/>
                <a:moveTo>
                  <a:pt x="1454313" y="492125"/>
                </a:moveTo>
                <a:lnTo>
                  <a:pt x="1464469" y="492125"/>
                </a:lnTo>
                <a:lnTo>
                  <a:pt x="1474942" y="492125"/>
                </a:lnTo>
                <a:lnTo>
                  <a:pt x="1485098" y="492761"/>
                </a:lnTo>
                <a:lnTo>
                  <a:pt x="1494937" y="493396"/>
                </a:lnTo>
                <a:lnTo>
                  <a:pt x="1505093" y="494349"/>
                </a:lnTo>
                <a:lnTo>
                  <a:pt x="1514931" y="495938"/>
                </a:lnTo>
                <a:lnTo>
                  <a:pt x="1525087" y="497526"/>
                </a:lnTo>
                <a:lnTo>
                  <a:pt x="1534926" y="499750"/>
                </a:lnTo>
                <a:lnTo>
                  <a:pt x="1544765" y="501974"/>
                </a:lnTo>
                <a:lnTo>
                  <a:pt x="1554286" y="504198"/>
                </a:lnTo>
                <a:lnTo>
                  <a:pt x="1563490" y="507058"/>
                </a:lnTo>
                <a:lnTo>
                  <a:pt x="1573011" y="510235"/>
                </a:lnTo>
                <a:lnTo>
                  <a:pt x="1582532" y="513730"/>
                </a:lnTo>
                <a:lnTo>
                  <a:pt x="1592053" y="517224"/>
                </a:lnTo>
                <a:lnTo>
                  <a:pt x="1601257" y="521355"/>
                </a:lnTo>
                <a:lnTo>
                  <a:pt x="1610144" y="525167"/>
                </a:lnTo>
                <a:lnTo>
                  <a:pt x="1619030" y="529615"/>
                </a:lnTo>
                <a:lnTo>
                  <a:pt x="1627916" y="534381"/>
                </a:lnTo>
                <a:lnTo>
                  <a:pt x="1636803" y="539146"/>
                </a:lnTo>
                <a:lnTo>
                  <a:pt x="1645372" y="544548"/>
                </a:lnTo>
                <a:lnTo>
                  <a:pt x="1653941" y="549631"/>
                </a:lnTo>
                <a:lnTo>
                  <a:pt x="1662193" y="555350"/>
                </a:lnTo>
                <a:lnTo>
                  <a:pt x="1670762" y="561386"/>
                </a:lnTo>
                <a:lnTo>
                  <a:pt x="1678696" y="567105"/>
                </a:lnTo>
                <a:lnTo>
                  <a:pt x="1686631" y="573777"/>
                </a:lnTo>
                <a:lnTo>
                  <a:pt x="1694565" y="580449"/>
                </a:lnTo>
                <a:lnTo>
                  <a:pt x="1702182" y="586803"/>
                </a:lnTo>
                <a:lnTo>
                  <a:pt x="1709799" y="594111"/>
                </a:lnTo>
                <a:lnTo>
                  <a:pt x="1717416" y="601100"/>
                </a:lnTo>
                <a:lnTo>
                  <a:pt x="1724398" y="608408"/>
                </a:lnTo>
                <a:lnTo>
                  <a:pt x="1731698" y="616350"/>
                </a:lnTo>
                <a:lnTo>
                  <a:pt x="1738680" y="623658"/>
                </a:lnTo>
                <a:lnTo>
                  <a:pt x="1745345" y="631918"/>
                </a:lnTo>
                <a:lnTo>
                  <a:pt x="1752327" y="640179"/>
                </a:lnTo>
                <a:lnTo>
                  <a:pt x="1758674" y="648757"/>
                </a:lnTo>
                <a:lnTo>
                  <a:pt x="1765022" y="657017"/>
                </a:lnTo>
                <a:lnTo>
                  <a:pt x="1771052" y="665913"/>
                </a:lnTo>
                <a:lnTo>
                  <a:pt x="1777399" y="674809"/>
                </a:lnTo>
                <a:lnTo>
                  <a:pt x="1782795" y="684023"/>
                </a:lnTo>
                <a:lnTo>
                  <a:pt x="1788825" y="692919"/>
                </a:lnTo>
                <a:lnTo>
                  <a:pt x="1793903" y="702450"/>
                </a:lnTo>
                <a:lnTo>
                  <a:pt x="1799616" y="712299"/>
                </a:lnTo>
                <a:lnTo>
                  <a:pt x="1804376" y="721831"/>
                </a:lnTo>
                <a:lnTo>
                  <a:pt x="1809454" y="731997"/>
                </a:lnTo>
                <a:lnTo>
                  <a:pt x="1814215" y="742164"/>
                </a:lnTo>
                <a:lnTo>
                  <a:pt x="1818341" y="752013"/>
                </a:lnTo>
                <a:lnTo>
                  <a:pt x="1822784" y="762498"/>
                </a:lnTo>
                <a:lnTo>
                  <a:pt x="1826910" y="772982"/>
                </a:lnTo>
                <a:lnTo>
                  <a:pt x="1830718" y="783467"/>
                </a:lnTo>
                <a:lnTo>
                  <a:pt x="1834527" y="794269"/>
                </a:lnTo>
                <a:lnTo>
                  <a:pt x="1838018" y="805071"/>
                </a:lnTo>
                <a:lnTo>
                  <a:pt x="1841191" y="816191"/>
                </a:lnTo>
                <a:lnTo>
                  <a:pt x="1844365" y="827311"/>
                </a:lnTo>
                <a:lnTo>
                  <a:pt x="1847222" y="838749"/>
                </a:lnTo>
                <a:lnTo>
                  <a:pt x="1849443" y="850186"/>
                </a:lnTo>
                <a:lnTo>
                  <a:pt x="1851982" y="861624"/>
                </a:lnTo>
                <a:lnTo>
                  <a:pt x="1853886" y="873061"/>
                </a:lnTo>
                <a:lnTo>
                  <a:pt x="1856108" y="884817"/>
                </a:lnTo>
                <a:lnTo>
                  <a:pt x="1857695" y="896572"/>
                </a:lnTo>
                <a:lnTo>
                  <a:pt x="1858964" y="908327"/>
                </a:lnTo>
                <a:lnTo>
                  <a:pt x="1860234" y="920400"/>
                </a:lnTo>
                <a:lnTo>
                  <a:pt x="1860869" y="932473"/>
                </a:lnTo>
                <a:lnTo>
                  <a:pt x="1861503" y="944546"/>
                </a:lnTo>
                <a:lnTo>
                  <a:pt x="1861821" y="956620"/>
                </a:lnTo>
                <a:lnTo>
                  <a:pt x="1862138" y="969010"/>
                </a:lnTo>
                <a:lnTo>
                  <a:pt x="1861821" y="981719"/>
                </a:lnTo>
                <a:lnTo>
                  <a:pt x="1861503" y="994427"/>
                </a:lnTo>
                <a:lnTo>
                  <a:pt x="1860551" y="1006818"/>
                </a:lnTo>
                <a:lnTo>
                  <a:pt x="1859282" y="1019209"/>
                </a:lnTo>
                <a:lnTo>
                  <a:pt x="1858012" y="1031599"/>
                </a:lnTo>
                <a:lnTo>
                  <a:pt x="1856108" y="1043990"/>
                </a:lnTo>
                <a:lnTo>
                  <a:pt x="1853886" y="1056063"/>
                </a:lnTo>
                <a:lnTo>
                  <a:pt x="1851347" y="1067819"/>
                </a:lnTo>
                <a:lnTo>
                  <a:pt x="1848808" y="1079574"/>
                </a:lnTo>
                <a:lnTo>
                  <a:pt x="1845952" y="1091329"/>
                </a:lnTo>
                <a:lnTo>
                  <a:pt x="1842144" y="1102767"/>
                </a:lnTo>
                <a:lnTo>
                  <a:pt x="1838970" y="1114205"/>
                </a:lnTo>
                <a:lnTo>
                  <a:pt x="1835161" y="1125642"/>
                </a:lnTo>
                <a:lnTo>
                  <a:pt x="1830718" y="1136762"/>
                </a:lnTo>
                <a:lnTo>
                  <a:pt x="1826592" y="1147882"/>
                </a:lnTo>
                <a:lnTo>
                  <a:pt x="1822149" y="1158684"/>
                </a:lnTo>
                <a:lnTo>
                  <a:pt x="1817071" y="1169169"/>
                </a:lnTo>
                <a:lnTo>
                  <a:pt x="1812310" y="1179653"/>
                </a:lnTo>
                <a:lnTo>
                  <a:pt x="1806915" y="1190138"/>
                </a:lnTo>
                <a:lnTo>
                  <a:pt x="1801520" y="1200304"/>
                </a:lnTo>
                <a:lnTo>
                  <a:pt x="1795490" y="1210471"/>
                </a:lnTo>
                <a:lnTo>
                  <a:pt x="1789777" y="1220320"/>
                </a:lnTo>
                <a:lnTo>
                  <a:pt x="1783747" y="1230169"/>
                </a:lnTo>
                <a:lnTo>
                  <a:pt x="1777717" y="1239383"/>
                </a:lnTo>
                <a:lnTo>
                  <a:pt x="1771052" y="1248914"/>
                </a:lnTo>
                <a:lnTo>
                  <a:pt x="1764704" y="1258128"/>
                </a:lnTo>
                <a:lnTo>
                  <a:pt x="1757722" y="1267342"/>
                </a:lnTo>
                <a:lnTo>
                  <a:pt x="1751057" y="1276238"/>
                </a:lnTo>
                <a:lnTo>
                  <a:pt x="1744075" y="1284816"/>
                </a:lnTo>
                <a:lnTo>
                  <a:pt x="1736776" y="1293394"/>
                </a:lnTo>
                <a:lnTo>
                  <a:pt x="1729476" y="1301654"/>
                </a:lnTo>
                <a:lnTo>
                  <a:pt x="1721859" y="1309915"/>
                </a:lnTo>
                <a:lnTo>
                  <a:pt x="1714242" y="1317540"/>
                </a:lnTo>
                <a:lnTo>
                  <a:pt x="1706942" y="1325483"/>
                </a:lnTo>
                <a:lnTo>
                  <a:pt x="1699008" y="1332790"/>
                </a:lnTo>
                <a:lnTo>
                  <a:pt x="1691074" y="1340098"/>
                </a:lnTo>
                <a:lnTo>
                  <a:pt x="1683457" y="1347087"/>
                </a:lnTo>
                <a:lnTo>
                  <a:pt x="1675205" y="1353759"/>
                </a:lnTo>
                <a:lnTo>
                  <a:pt x="1667271" y="1360749"/>
                </a:lnTo>
                <a:lnTo>
                  <a:pt x="1659336" y="1366785"/>
                </a:lnTo>
                <a:lnTo>
                  <a:pt x="1651085" y="1373140"/>
                </a:lnTo>
                <a:lnTo>
                  <a:pt x="1642516" y="1379176"/>
                </a:lnTo>
                <a:lnTo>
                  <a:pt x="1634264" y="1384895"/>
                </a:lnTo>
                <a:lnTo>
                  <a:pt x="1626012" y="1390614"/>
                </a:lnTo>
                <a:lnTo>
                  <a:pt x="1617760" y="1395697"/>
                </a:lnTo>
                <a:lnTo>
                  <a:pt x="1609191" y="1400463"/>
                </a:lnTo>
                <a:lnTo>
                  <a:pt x="1601257" y="1405546"/>
                </a:lnTo>
                <a:lnTo>
                  <a:pt x="1592688" y="1409994"/>
                </a:lnTo>
                <a:lnTo>
                  <a:pt x="1584119" y="1414442"/>
                </a:lnTo>
                <a:lnTo>
                  <a:pt x="1575867" y="1418255"/>
                </a:lnTo>
                <a:lnTo>
                  <a:pt x="1567615" y="1421749"/>
                </a:lnTo>
                <a:lnTo>
                  <a:pt x="1559364" y="1425562"/>
                </a:lnTo>
                <a:lnTo>
                  <a:pt x="1550795" y="1428739"/>
                </a:lnTo>
                <a:lnTo>
                  <a:pt x="1542860" y="1431598"/>
                </a:lnTo>
                <a:lnTo>
                  <a:pt x="1534609" y="1434458"/>
                </a:lnTo>
                <a:lnTo>
                  <a:pt x="1526357" y="1437000"/>
                </a:lnTo>
                <a:lnTo>
                  <a:pt x="1518423" y="1439224"/>
                </a:lnTo>
                <a:lnTo>
                  <a:pt x="1510488" y="1440812"/>
                </a:lnTo>
                <a:lnTo>
                  <a:pt x="1502554" y="1442401"/>
                </a:lnTo>
                <a:lnTo>
                  <a:pt x="1494620" y="1443672"/>
                </a:lnTo>
                <a:lnTo>
                  <a:pt x="1487003" y="1444625"/>
                </a:lnTo>
                <a:lnTo>
                  <a:pt x="1479386" y="1445578"/>
                </a:lnTo>
                <a:lnTo>
                  <a:pt x="1471769" y="1445896"/>
                </a:lnTo>
                <a:lnTo>
                  <a:pt x="1464469" y="1446213"/>
                </a:lnTo>
                <a:lnTo>
                  <a:pt x="1457169" y="1445896"/>
                </a:lnTo>
                <a:lnTo>
                  <a:pt x="1449553" y="1445578"/>
                </a:lnTo>
                <a:lnTo>
                  <a:pt x="1441936" y="1444625"/>
                </a:lnTo>
                <a:lnTo>
                  <a:pt x="1434319" y="1443672"/>
                </a:lnTo>
                <a:lnTo>
                  <a:pt x="1426384" y="1442401"/>
                </a:lnTo>
                <a:lnTo>
                  <a:pt x="1418450" y="1440812"/>
                </a:lnTo>
                <a:lnTo>
                  <a:pt x="1410516" y="1439224"/>
                </a:lnTo>
                <a:lnTo>
                  <a:pt x="1402264" y="1437000"/>
                </a:lnTo>
                <a:lnTo>
                  <a:pt x="1394330" y="1434458"/>
                </a:lnTo>
                <a:lnTo>
                  <a:pt x="1386078" y="1431598"/>
                </a:lnTo>
                <a:lnTo>
                  <a:pt x="1377826" y="1428739"/>
                </a:lnTo>
                <a:lnTo>
                  <a:pt x="1369892" y="1425562"/>
                </a:lnTo>
                <a:lnTo>
                  <a:pt x="1361323" y="1421749"/>
                </a:lnTo>
                <a:lnTo>
                  <a:pt x="1353071" y="1418255"/>
                </a:lnTo>
                <a:lnTo>
                  <a:pt x="1344502" y="1414442"/>
                </a:lnTo>
                <a:lnTo>
                  <a:pt x="1336568" y="1409994"/>
                </a:lnTo>
                <a:lnTo>
                  <a:pt x="1327998" y="1405546"/>
                </a:lnTo>
                <a:lnTo>
                  <a:pt x="1319747" y="1400463"/>
                </a:lnTo>
                <a:lnTo>
                  <a:pt x="1311178" y="1395697"/>
                </a:lnTo>
                <a:lnTo>
                  <a:pt x="1302926" y="1390614"/>
                </a:lnTo>
                <a:lnTo>
                  <a:pt x="1294674" y="1384895"/>
                </a:lnTo>
                <a:lnTo>
                  <a:pt x="1286423" y="1379176"/>
                </a:lnTo>
                <a:lnTo>
                  <a:pt x="1278171" y="1373140"/>
                </a:lnTo>
                <a:lnTo>
                  <a:pt x="1269919" y="1366785"/>
                </a:lnTo>
                <a:lnTo>
                  <a:pt x="1261667" y="1360749"/>
                </a:lnTo>
                <a:lnTo>
                  <a:pt x="1254050" y="1353759"/>
                </a:lnTo>
                <a:lnTo>
                  <a:pt x="1245799" y="1347087"/>
                </a:lnTo>
                <a:lnTo>
                  <a:pt x="1237864" y="1340098"/>
                </a:lnTo>
                <a:lnTo>
                  <a:pt x="1229930" y="1332790"/>
                </a:lnTo>
                <a:lnTo>
                  <a:pt x="1222313" y="1325483"/>
                </a:lnTo>
                <a:lnTo>
                  <a:pt x="1214696" y="1317540"/>
                </a:lnTo>
                <a:lnTo>
                  <a:pt x="1206762" y="1309915"/>
                </a:lnTo>
                <a:lnTo>
                  <a:pt x="1199780" y="1301654"/>
                </a:lnTo>
                <a:lnTo>
                  <a:pt x="1192163" y="1293394"/>
                </a:lnTo>
                <a:lnTo>
                  <a:pt x="1185180" y="1284816"/>
                </a:lnTo>
                <a:lnTo>
                  <a:pt x="1178198" y="1276238"/>
                </a:lnTo>
                <a:lnTo>
                  <a:pt x="1171216" y="1267342"/>
                </a:lnTo>
                <a:lnTo>
                  <a:pt x="1164551" y="1258128"/>
                </a:lnTo>
                <a:lnTo>
                  <a:pt x="1157886" y="1248914"/>
                </a:lnTo>
                <a:lnTo>
                  <a:pt x="1151539" y="1239383"/>
                </a:lnTo>
                <a:lnTo>
                  <a:pt x="1145191" y="1230169"/>
                </a:lnTo>
                <a:lnTo>
                  <a:pt x="1139161" y="1220320"/>
                </a:lnTo>
                <a:lnTo>
                  <a:pt x="1133131" y="1210471"/>
                </a:lnTo>
                <a:lnTo>
                  <a:pt x="1127736" y="1200304"/>
                </a:lnTo>
                <a:lnTo>
                  <a:pt x="1122023" y="1190138"/>
                </a:lnTo>
                <a:lnTo>
                  <a:pt x="1116945" y="1179653"/>
                </a:lnTo>
                <a:lnTo>
                  <a:pt x="1111867" y="1169169"/>
                </a:lnTo>
                <a:lnTo>
                  <a:pt x="1107106" y="1158684"/>
                </a:lnTo>
                <a:lnTo>
                  <a:pt x="1102346" y="1147882"/>
                </a:lnTo>
                <a:lnTo>
                  <a:pt x="1098220" y="1136762"/>
                </a:lnTo>
                <a:lnTo>
                  <a:pt x="1094094" y="1125642"/>
                </a:lnTo>
                <a:lnTo>
                  <a:pt x="1089968" y="1114205"/>
                </a:lnTo>
                <a:lnTo>
                  <a:pt x="1086477" y="1102767"/>
                </a:lnTo>
                <a:lnTo>
                  <a:pt x="1083303" y="1091329"/>
                </a:lnTo>
                <a:lnTo>
                  <a:pt x="1080130" y="1079574"/>
                </a:lnTo>
                <a:lnTo>
                  <a:pt x="1077591" y="1067819"/>
                </a:lnTo>
                <a:lnTo>
                  <a:pt x="1075052" y="1056063"/>
                </a:lnTo>
                <a:lnTo>
                  <a:pt x="1073148" y="1043990"/>
                </a:lnTo>
                <a:lnTo>
                  <a:pt x="1071243" y="1031599"/>
                </a:lnTo>
                <a:lnTo>
                  <a:pt x="1069656" y="1019209"/>
                </a:lnTo>
                <a:lnTo>
                  <a:pt x="1068387" y="1006818"/>
                </a:lnTo>
                <a:lnTo>
                  <a:pt x="1067435" y="994427"/>
                </a:lnTo>
                <a:lnTo>
                  <a:pt x="1067117" y="981719"/>
                </a:lnTo>
                <a:lnTo>
                  <a:pt x="1066800" y="969010"/>
                </a:lnTo>
                <a:lnTo>
                  <a:pt x="1066800" y="956620"/>
                </a:lnTo>
                <a:lnTo>
                  <a:pt x="1067435" y="944546"/>
                </a:lnTo>
                <a:lnTo>
                  <a:pt x="1068070" y="932473"/>
                </a:lnTo>
                <a:lnTo>
                  <a:pt x="1069022" y="920400"/>
                </a:lnTo>
                <a:lnTo>
                  <a:pt x="1070291" y="908327"/>
                </a:lnTo>
                <a:lnTo>
                  <a:pt x="1071561" y="896572"/>
                </a:lnTo>
                <a:lnTo>
                  <a:pt x="1073148" y="884817"/>
                </a:lnTo>
                <a:lnTo>
                  <a:pt x="1075052" y="873061"/>
                </a:lnTo>
                <a:lnTo>
                  <a:pt x="1076956" y="861624"/>
                </a:lnTo>
                <a:lnTo>
                  <a:pt x="1079178" y="850186"/>
                </a:lnTo>
                <a:lnTo>
                  <a:pt x="1082034" y="838749"/>
                </a:lnTo>
                <a:lnTo>
                  <a:pt x="1084890" y="827311"/>
                </a:lnTo>
                <a:lnTo>
                  <a:pt x="1087747" y="816191"/>
                </a:lnTo>
                <a:lnTo>
                  <a:pt x="1090920" y="805071"/>
                </a:lnTo>
                <a:lnTo>
                  <a:pt x="1094729" y="794269"/>
                </a:lnTo>
                <a:lnTo>
                  <a:pt x="1098220" y="783467"/>
                </a:lnTo>
                <a:lnTo>
                  <a:pt x="1102029" y="772982"/>
                </a:lnTo>
                <a:lnTo>
                  <a:pt x="1106154" y="762498"/>
                </a:lnTo>
                <a:lnTo>
                  <a:pt x="1110598" y="752013"/>
                </a:lnTo>
                <a:lnTo>
                  <a:pt x="1114723" y="742164"/>
                </a:lnTo>
                <a:lnTo>
                  <a:pt x="1119801" y="731997"/>
                </a:lnTo>
                <a:lnTo>
                  <a:pt x="1124562" y="721831"/>
                </a:lnTo>
                <a:lnTo>
                  <a:pt x="1129640" y="712299"/>
                </a:lnTo>
                <a:lnTo>
                  <a:pt x="1134718" y="702450"/>
                </a:lnTo>
                <a:lnTo>
                  <a:pt x="1140431" y="692919"/>
                </a:lnTo>
                <a:lnTo>
                  <a:pt x="1145826" y="684023"/>
                </a:lnTo>
                <a:lnTo>
                  <a:pt x="1151856" y="674809"/>
                </a:lnTo>
                <a:lnTo>
                  <a:pt x="1157886" y="665913"/>
                </a:lnTo>
                <a:lnTo>
                  <a:pt x="1164234" y="657017"/>
                </a:lnTo>
                <a:lnTo>
                  <a:pt x="1170264" y="648757"/>
                </a:lnTo>
                <a:lnTo>
                  <a:pt x="1176929" y="640179"/>
                </a:lnTo>
                <a:lnTo>
                  <a:pt x="1183276" y="631918"/>
                </a:lnTo>
                <a:lnTo>
                  <a:pt x="1190258" y="623658"/>
                </a:lnTo>
                <a:lnTo>
                  <a:pt x="1197558" y="616350"/>
                </a:lnTo>
                <a:lnTo>
                  <a:pt x="1204540" y="608408"/>
                </a:lnTo>
                <a:lnTo>
                  <a:pt x="1211840" y="601100"/>
                </a:lnTo>
                <a:lnTo>
                  <a:pt x="1219457" y="594111"/>
                </a:lnTo>
                <a:lnTo>
                  <a:pt x="1226756" y="586803"/>
                </a:lnTo>
                <a:lnTo>
                  <a:pt x="1234691" y="580449"/>
                </a:lnTo>
                <a:lnTo>
                  <a:pt x="1242625" y="573777"/>
                </a:lnTo>
                <a:lnTo>
                  <a:pt x="1250242" y="567105"/>
                </a:lnTo>
                <a:lnTo>
                  <a:pt x="1258494" y="561386"/>
                </a:lnTo>
                <a:lnTo>
                  <a:pt x="1267063" y="555350"/>
                </a:lnTo>
                <a:lnTo>
                  <a:pt x="1274997" y="549631"/>
                </a:lnTo>
                <a:lnTo>
                  <a:pt x="1283566" y="544548"/>
                </a:lnTo>
                <a:lnTo>
                  <a:pt x="1292453" y="539146"/>
                </a:lnTo>
                <a:lnTo>
                  <a:pt x="1301339" y="534381"/>
                </a:lnTo>
                <a:lnTo>
                  <a:pt x="1309908" y="529615"/>
                </a:lnTo>
                <a:lnTo>
                  <a:pt x="1318795" y="525167"/>
                </a:lnTo>
                <a:lnTo>
                  <a:pt x="1327998" y="521355"/>
                </a:lnTo>
                <a:lnTo>
                  <a:pt x="1337202" y="517224"/>
                </a:lnTo>
                <a:lnTo>
                  <a:pt x="1346724" y="513730"/>
                </a:lnTo>
                <a:lnTo>
                  <a:pt x="1355610" y="510235"/>
                </a:lnTo>
                <a:lnTo>
                  <a:pt x="1365131" y="507058"/>
                </a:lnTo>
                <a:lnTo>
                  <a:pt x="1374970" y="504198"/>
                </a:lnTo>
                <a:lnTo>
                  <a:pt x="1384491" y="501974"/>
                </a:lnTo>
                <a:lnTo>
                  <a:pt x="1394330" y="499750"/>
                </a:lnTo>
                <a:lnTo>
                  <a:pt x="1404168" y="497526"/>
                </a:lnTo>
                <a:lnTo>
                  <a:pt x="1413689" y="495938"/>
                </a:lnTo>
                <a:lnTo>
                  <a:pt x="1423845" y="494349"/>
                </a:lnTo>
                <a:lnTo>
                  <a:pt x="1434001" y="493396"/>
                </a:lnTo>
                <a:lnTo>
                  <a:pt x="1444157" y="492761"/>
                </a:lnTo>
                <a:lnTo>
                  <a:pt x="1454313" y="492125"/>
                </a:lnTo>
                <a:close/>
                <a:moveTo>
                  <a:pt x="719142" y="314325"/>
                </a:moveTo>
                <a:lnTo>
                  <a:pt x="858838" y="314325"/>
                </a:lnTo>
                <a:lnTo>
                  <a:pt x="858838" y="818588"/>
                </a:lnTo>
                <a:lnTo>
                  <a:pt x="543333" y="1135063"/>
                </a:lnTo>
                <a:lnTo>
                  <a:pt x="444500" y="1036244"/>
                </a:lnTo>
                <a:lnTo>
                  <a:pt x="719142" y="760758"/>
                </a:lnTo>
                <a:lnTo>
                  <a:pt x="719142" y="314325"/>
                </a:lnTo>
                <a:close/>
                <a:moveTo>
                  <a:pt x="789798" y="0"/>
                </a:moveTo>
                <a:lnTo>
                  <a:pt x="813298" y="318"/>
                </a:lnTo>
                <a:lnTo>
                  <a:pt x="836799" y="1588"/>
                </a:lnTo>
                <a:lnTo>
                  <a:pt x="860299" y="3177"/>
                </a:lnTo>
                <a:lnTo>
                  <a:pt x="883482" y="5718"/>
                </a:lnTo>
                <a:lnTo>
                  <a:pt x="906982" y="8578"/>
                </a:lnTo>
                <a:lnTo>
                  <a:pt x="929847" y="12708"/>
                </a:lnTo>
                <a:lnTo>
                  <a:pt x="952712" y="17155"/>
                </a:lnTo>
                <a:lnTo>
                  <a:pt x="975577" y="22238"/>
                </a:lnTo>
                <a:lnTo>
                  <a:pt x="998124" y="28275"/>
                </a:lnTo>
                <a:lnTo>
                  <a:pt x="1020354" y="34946"/>
                </a:lnTo>
                <a:lnTo>
                  <a:pt x="1042584" y="41618"/>
                </a:lnTo>
                <a:lnTo>
                  <a:pt x="1064497" y="49560"/>
                </a:lnTo>
                <a:lnTo>
                  <a:pt x="1086092" y="58138"/>
                </a:lnTo>
                <a:lnTo>
                  <a:pt x="1107369" y="67033"/>
                </a:lnTo>
                <a:lnTo>
                  <a:pt x="1128646" y="76564"/>
                </a:lnTo>
                <a:lnTo>
                  <a:pt x="1148971" y="87048"/>
                </a:lnTo>
                <a:lnTo>
                  <a:pt x="1169613" y="97849"/>
                </a:lnTo>
                <a:lnTo>
                  <a:pt x="1189937" y="109286"/>
                </a:lnTo>
                <a:lnTo>
                  <a:pt x="1209626" y="121359"/>
                </a:lnTo>
                <a:lnTo>
                  <a:pt x="1228998" y="133749"/>
                </a:lnTo>
                <a:lnTo>
                  <a:pt x="1248053" y="147092"/>
                </a:lnTo>
                <a:lnTo>
                  <a:pt x="1267107" y="160753"/>
                </a:lnTo>
                <a:lnTo>
                  <a:pt x="1285208" y="175367"/>
                </a:lnTo>
                <a:lnTo>
                  <a:pt x="1303310" y="189980"/>
                </a:lnTo>
                <a:lnTo>
                  <a:pt x="1320459" y="205230"/>
                </a:lnTo>
                <a:lnTo>
                  <a:pt x="1337925" y="221432"/>
                </a:lnTo>
                <a:lnTo>
                  <a:pt x="1354121" y="237634"/>
                </a:lnTo>
                <a:lnTo>
                  <a:pt x="1370635" y="254790"/>
                </a:lnTo>
                <a:lnTo>
                  <a:pt x="1386196" y="272263"/>
                </a:lnTo>
                <a:lnTo>
                  <a:pt x="1401122" y="290371"/>
                </a:lnTo>
                <a:lnTo>
                  <a:pt x="1415730" y="308798"/>
                </a:lnTo>
                <a:lnTo>
                  <a:pt x="1430338" y="327860"/>
                </a:lnTo>
                <a:lnTo>
                  <a:pt x="1316648" y="409824"/>
                </a:lnTo>
                <a:lnTo>
                  <a:pt x="1304898" y="394257"/>
                </a:lnTo>
                <a:lnTo>
                  <a:pt x="1292830" y="378690"/>
                </a:lnTo>
                <a:lnTo>
                  <a:pt x="1280445" y="364077"/>
                </a:lnTo>
                <a:lnTo>
                  <a:pt x="1267742" y="349780"/>
                </a:lnTo>
                <a:lnTo>
                  <a:pt x="1254086" y="335484"/>
                </a:lnTo>
                <a:lnTo>
                  <a:pt x="1240431" y="322141"/>
                </a:lnTo>
                <a:lnTo>
                  <a:pt x="1226458" y="309115"/>
                </a:lnTo>
                <a:lnTo>
                  <a:pt x="1212167" y="296408"/>
                </a:lnTo>
                <a:lnTo>
                  <a:pt x="1197559" y="284018"/>
                </a:lnTo>
                <a:lnTo>
                  <a:pt x="1182315" y="272263"/>
                </a:lnTo>
                <a:lnTo>
                  <a:pt x="1166754" y="261144"/>
                </a:lnTo>
                <a:lnTo>
                  <a:pt x="1151194" y="250342"/>
                </a:lnTo>
                <a:lnTo>
                  <a:pt x="1134997" y="239858"/>
                </a:lnTo>
                <a:lnTo>
                  <a:pt x="1118801" y="229692"/>
                </a:lnTo>
                <a:lnTo>
                  <a:pt x="1102288" y="220797"/>
                </a:lnTo>
                <a:lnTo>
                  <a:pt x="1085456" y="211584"/>
                </a:lnTo>
                <a:lnTo>
                  <a:pt x="1068308" y="203324"/>
                </a:lnTo>
                <a:lnTo>
                  <a:pt x="1051159" y="195064"/>
                </a:lnTo>
                <a:lnTo>
                  <a:pt x="1033375" y="188074"/>
                </a:lnTo>
                <a:lnTo>
                  <a:pt x="1015591" y="180767"/>
                </a:lnTo>
                <a:lnTo>
                  <a:pt x="997489" y="174731"/>
                </a:lnTo>
                <a:lnTo>
                  <a:pt x="979705" y="168695"/>
                </a:lnTo>
                <a:lnTo>
                  <a:pt x="961286" y="163294"/>
                </a:lnTo>
                <a:lnTo>
                  <a:pt x="942867" y="158529"/>
                </a:lnTo>
                <a:lnTo>
                  <a:pt x="924131" y="154399"/>
                </a:lnTo>
                <a:lnTo>
                  <a:pt x="905076" y="150586"/>
                </a:lnTo>
                <a:lnTo>
                  <a:pt x="886340" y="147410"/>
                </a:lnTo>
                <a:lnTo>
                  <a:pt x="866968" y="144868"/>
                </a:lnTo>
                <a:lnTo>
                  <a:pt x="847914" y="142962"/>
                </a:lnTo>
                <a:lnTo>
                  <a:pt x="828542" y="141373"/>
                </a:lnTo>
                <a:lnTo>
                  <a:pt x="809170" y="140420"/>
                </a:lnTo>
                <a:lnTo>
                  <a:pt x="789798" y="140103"/>
                </a:lnTo>
                <a:lnTo>
                  <a:pt x="772967" y="140420"/>
                </a:lnTo>
                <a:lnTo>
                  <a:pt x="756136" y="141056"/>
                </a:lnTo>
                <a:lnTo>
                  <a:pt x="739940" y="142009"/>
                </a:lnTo>
                <a:lnTo>
                  <a:pt x="723426" y="143597"/>
                </a:lnTo>
                <a:lnTo>
                  <a:pt x="707230" y="145186"/>
                </a:lnTo>
                <a:lnTo>
                  <a:pt x="691034" y="147410"/>
                </a:lnTo>
                <a:lnTo>
                  <a:pt x="674838" y="150586"/>
                </a:lnTo>
                <a:lnTo>
                  <a:pt x="658959" y="153446"/>
                </a:lnTo>
                <a:lnTo>
                  <a:pt x="643398" y="156940"/>
                </a:lnTo>
                <a:lnTo>
                  <a:pt x="627520" y="160435"/>
                </a:lnTo>
                <a:lnTo>
                  <a:pt x="612276" y="164883"/>
                </a:lnTo>
                <a:lnTo>
                  <a:pt x="597033" y="169330"/>
                </a:lnTo>
                <a:lnTo>
                  <a:pt x="581472" y="174413"/>
                </a:lnTo>
                <a:lnTo>
                  <a:pt x="566546" y="179497"/>
                </a:lnTo>
                <a:lnTo>
                  <a:pt x="551938" y="185533"/>
                </a:lnTo>
                <a:lnTo>
                  <a:pt x="537012" y="191251"/>
                </a:lnTo>
                <a:lnTo>
                  <a:pt x="522721" y="197605"/>
                </a:lnTo>
                <a:lnTo>
                  <a:pt x="508431" y="204277"/>
                </a:lnTo>
                <a:lnTo>
                  <a:pt x="494457" y="211266"/>
                </a:lnTo>
                <a:lnTo>
                  <a:pt x="480484" y="218573"/>
                </a:lnTo>
                <a:lnTo>
                  <a:pt x="466511" y="226197"/>
                </a:lnTo>
                <a:lnTo>
                  <a:pt x="453173" y="234457"/>
                </a:lnTo>
                <a:lnTo>
                  <a:pt x="439835" y="242400"/>
                </a:lnTo>
                <a:lnTo>
                  <a:pt x="426815" y="251295"/>
                </a:lnTo>
                <a:lnTo>
                  <a:pt x="414112" y="260191"/>
                </a:lnTo>
                <a:lnTo>
                  <a:pt x="401409" y="269404"/>
                </a:lnTo>
                <a:lnTo>
                  <a:pt x="389024" y="278935"/>
                </a:lnTo>
                <a:lnTo>
                  <a:pt x="376956" y="288465"/>
                </a:lnTo>
                <a:lnTo>
                  <a:pt x="364889" y="298631"/>
                </a:lnTo>
                <a:lnTo>
                  <a:pt x="353456" y="309115"/>
                </a:lnTo>
                <a:lnTo>
                  <a:pt x="342024" y="319600"/>
                </a:lnTo>
                <a:lnTo>
                  <a:pt x="330591" y="330719"/>
                </a:lnTo>
                <a:lnTo>
                  <a:pt x="319794" y="341838"/>
                </a:lnTo>
                <a:lnTo>
                  <a:pt x="308996" y="353275"/>
                </a:lnTo>
                <a:lnTo>
                  <a:pt x="298834" y="365030"/>
                </a:lnTo>
                <a:lnTo>
                  <a:pt x="288672" y="376784"/>
                </a:lnTo>
                <a:lnTo>
                  <a:pt x="278827" y="388857"/>
                </a:lnTo>
                <a:lnTo>
                  <a:pt x="269300" y="401247"/>
                </a:lnTo>
                <a:lnTo>
                  <a:pt x="260408" y="413954"/>
                </a:lnTo>
                <a:lnTo>
                  <a:pt x="251198" y="426662"/>
                </a:lnTo>
                <a:lnTo>
                  <a:pt x="242624" y="439688"/>
                </a:lnTo>
                <a:lnTo>
                  <a:pt x="234050" y="453348"/>
                </a:lnTo>
                <a:lnTo>
                  <a:pt x="226428" y="466691"/>
                </a:lnTo>
                <a:lnTo>
                  <a:pt x="218489" y="480352"/>
                </a:lnTo>
                <a:lnTo>
                  <a:pt x="211184" y="494331"/>
                </a:lnTo>
                <a:lnTo>
                  <a:pt x="204198" y="508309"/>
                </a:lnTo>
                <a:lnTo>
                  <a:pt x="197529" y="522923"/>
                </a:lnTo>
                <a:lnTo>
                  <a:pt x="191495" y="537219"/>
                </a:lnTo>
                <a:lnTo>
                  <a:pt x="185144" y="551833"/>
                </a:lnTo>
                <a:lnTo>
                  <a:pt x="179745" y="566447"/>
                </a:lnTo>
                <a:lnTo>
                  <a:pt x="174346" y="581696"/>
                </a:lnTo>
                <a:lnTo>
                  <a:pt x="169583" y="596946"/>
                </a:lnTo>
                <a:lnTo>
                  <a:pt x="164819" y="612195"/>
                </a:lnTo>
                <a:lnTo>
                  <a:pt x="160691" y="627762"/>
                </a:lnTo>
                <a:lnTo>
                  <a:pt x="156880" y="643329"/>
                </a:lnTo>
                <a:lnTo>
                  <a:pt x="153069" y="658896"/>
                </a:lnTo>
                <a:lnTo>
                  <a:pt x="150211" y="675098"/>
                </a:lnTo>
                <a:lnTo>
                  <a:pt x="147670" y="690983"/>
                </a:lnTo>
                <a:lnTo>
                  <a:pt x="145447" y="707503"/>
                </a:lnTo>
                <a:lnTo>
                  <a:pt x="143224" y="723705"/>
                </a:lnTo>
                <a:lnTo>
                  <a:pt x="141954" y="739908"/>
                </a:lnTo>
                <a:lnTo>
                  <a:pt x="141001" y="756428"/>
                </a:lnTo>
                <a:lnTo>
                  <a:pt x="140366" y="772948"/>
                </a:lnTo>
                <a:lnTo>
                  <a:pt x="140049" y="790103"/>
                </a:lnTo>
                <a:lnTo>
                  <a:pt x="140049" y="804717"/>
                </a:lnTo>
                <a:lnTo>
                  <a:pt x="140684" y="819013"/>
                </a:lnTo>
                <a:lnTo>
                  <a:pt x="141319" y="833627"/>
                </a:lnTo>
                <a:lnTo>
                  <a:pt x="142589" y="848241"/>
                </a:lnTo>
                <a:lnTo>
                  <a:pt x="143860" y="862537"/>
                </a:lnTo>
                <a:lnTo>
                  <a:pt x="146082" y="876833"/>
                </a:lnTo>
                <a:lnTo>
                  <a:pt x="147988" y="890812"/>
                </a:lnTo>
                <a:lnTo>
                  <a:pt x="150211" y="905426"/>
                </a:lnTo>
                <a:lnTo>
                  <a:pt x="152751" y="919404"/>
                </a:lnTo>
                <a:lnTo>
                  <a:pt x="156245" y="933065"/>
                </a:lnTo>
                <a:lnTo>
                  <a:pt x="159420" y="946726"/>
                </a:lnTo>
                <a:lnTo>
                  <a:pt x="162596" y="960387"/>
                </a:lnTo>
                <a:lnTo>
                  <a:pt x="166407" y="974365"/>
                </a:lnTo>
                <a:lnTo>
                  <a:pt x="170853" y="987708"/>
                </a:lnTo>
                <a:lnTo>
                  <a:pt x="174981" y="1001052"/>
                </a:lnTo>
                <a:lnTo>
                  <a:pt x="180063" y="1014395"/>
                </a:lnTo>
                <a:lnTo>
                  <a:pt x="184826" y="1027420"/>
                </a:lnTo>
                <a:lnTo>
                  <a:pt x="189907" y="1040445"/>
                </a:lnTo>
                <a:lnTo>
                  <a:pt x="195623" y="1053153"/>
                </a:lnTo>
                <a:lnTo>
                  <a:pt x="201340" y="1066179"/>
                </a:lnTo>
                <a:lnTo>
                  <a:pt x="207374" y="1078569"/>
                </a:lnTo>
                <a:lnTo>
                  <a:pt x="214043" y="1090959"/>
                </a:lnTo>
                <a:lnTo>
                  <a:pt x="220394" y="1103349"/>
                </a:lnTo>
                <a:lnTo>
                  <a:pt x="227381" y="1115421"/>
                </a:lnTo>
                <a:lnTo>
                  <a:pt x="234050" y="1127176"/>
                </a:lnTo>
                <a:lnTo>
                  <a:pt x="241671" y="1138930"/>
                </a:lnTo>
                <a:lnTo>
                  <a:pt x="249293" y="1150685"/>
                </a:lnTo>
                <a:lnTo>
                  <a:pt x="256915" y="1162122"/>
                </a:lnTo>
                <a:lnTo>
                  <a:pt x="264854" y="1173559"/>
                </a:lnTo>
                <a:lnTo>
                  <a:pt x="273428" y="1184678"/>
                </a:lnTo>
                <a:lnTo>
                  <a:pt x="281685" y="1195480"/>
                </a:lnTo>
                <a:lnTo>
                  <a:pt x="290577" y="1206281"/>
                </a:lnTo>
                <a:lnTo>
                  <a:pt x="299469" y="1216448"/>
                </a:lnTo>
                <a:lnTo>
                  <a:pt x="308679" y="1226931"/>
                </a:lnTo>
                <a:lnTo>
                  <a:pt x="318206" y="1237098"/>
                </a:lnTo>
                <a:lnTo>
                  <a:pt x="327733" y="1246946"/>
                </a:lnTo>
                <a:lnTo>
                  <a:pt x="337578" y="1256795"/>
                </a:lnTo>
                <a:lnTo>
                  <a:pt x="347422" y="1266643"/>
                </a:lnTo>
                <a:lnTo>
                  <a:pt x="357902" y="1275856"/>
                </a:lnTo>
                <a:lnTo>
                  <a:pt x="368382" y="1284752"/>
                </a:lnTo>
                <a:lnTo>
                  <a:pt x="379179" y="1293647"/>
                </a:lnTo>
                <a:lnTo>
                  <a:pt x="389977" y="1302542"/>
                </a:lnTo>
                <a:lnTo>
                  <a:pt x="401092" y="1311120"/>
                </a:lnTo>
                <a:lnTo>
                  <a:pt x="412207" y="1319062"/>
                </a:lnTo>
                <a:lnTo>
                  <a:pt x="423639" y="1327005"/>
                </a:lnTo>
                <a:lnTo>
                  <a:pt x="435389" y="1334947"/>
                </a:lnTo>
                <a:lnTo>
                  <a:pt x="447139" y="1342254"/>
                </a:lnTo>
                <a:lnTo>
                  <a:pt x="458890" y="1349561"/>
                </a:lnTo>
                <a:lnTo>
                  <a:pt x="471275" y="1356868"/>
                </a:lnTo>
                <a:lnTo>
                  <a:pt x="483343" y="1363222"/>
                </a:lnTo>
                <a:lnTo>
                  <a:pt x="496045" y="1369893"/>
                </a:lnTo>
                <a:lnTo>
                  <a:pt x="508431" y="1375930"/>
                </a:lnTo>
                <a:lnTo>
                  <a:pt x="521451" y="1382283"/>
                </a:lnTo>
                <a:lnTo>
                  <a:pt x="534154" y="1387684"/>
                </a:lnTo>
                <a:lnTo>
                  <a:pt x="547492" y="1393403"/>
                </a:lnTo>
                <a:lnTo>
                  <a:pt x="560512" y="1398168"/>
                </a:lnTo>
                <a:lnTo>
                  <a:pt x="574168" y="1403251"/>
                </a:lnTo>
                <a:lnTo>
                  <a:pt x="587823" y="1407699"/>
                </a:lnTo>
                <a:lnTo>
                  <a:pt x="601479" y="1411829"/>
                </a:lnTo>
                <a:lnTo>
                  <a:pt x="615452" y="1416277"/>
                </a:lnTo>
                <a:lnTo>
                  <a:pt x="629107" y="1419771"/>
                </a:lnTo>
                <a:lnTo>
                  <a:pt x="643716" y="1422948"/>
                </a:lnTo>
                <a:lnTo>
                  <a:pt x="657689" y="1426443"/>
                </a:lnTo>
                <a:lnTo>
                  <a:pt x="671979" y="1429302"/>
                </a:lnTo>
                <a:lnTo>
                  <a:pt x="646891" y="1566863"/>
                </a:lnTo>
                <a:lnTo>
                  <a:pt x="629425" y="1563369"/>
                </a:lnTo>
                <a:lnTo>
                  <a:pt x="612276" y="1559556"/>
                </a:lnTo>
                <a:lnTo>
                  <a:pt x="594810" y="1555744"/>
                </a:lnTo>
                <a:lnTo>
                  <a:pt x="577979" y="1550979"/>
                </a:lnTo>
                <a:lnTo>
                  <a:pt x="561147" y="1546213"/>
                </a:lnTo>
                <a:lnTo>
                  <a:pt x="544316" y="1540812"/>
                </a:lnTo>
                <a:lnTo>
                  <a:pt x="528120" y="1535412"/>
                </a:lnTo>
                <a:lnTo>
                  <a:pt x="511606" y="1529375"/>
                </a:lnTo>
                <a:lnTo>
                  <a:pt x="495410" y="1523339"/>
                </a:lnTo>
                <a:lnTo>
                  <a:pt x="479214" y="1516668"/>
                </a:lnTo>
                <a:lnTo>
                  <a:pt x="463653" y="1509678"/>
                </a:lnTo>
                <a:lnTo>
                  <a:pt x="448092" y="1502371"/>
                </a:lnTo>
                <a:lnTo>
                  <a:pt x="432531" y="1495065"/>
                </a:lnTo>
                <a:lnTo>
                  <a:pt x="417605" y="1487122"/>
                </a:lnTo>
                <a:lnTo>
                  <a:pt x="402680" y="1478862"/>
                </a:lnTo>
                <a:lnTo>
                  <a:pt x="388071" y="1470284"/>
                </a:lnTo>
                <a:lnTo>
                  <a:pt x="373145" y="1461707"/>
                </a:lnTo>
                <a:lnTo>
                  <a:pt x="358855" y="1452494"/>
                </a:lnTo>
                <a:lnTo>
                  <a:pt x="344882" y="1442963"/>
                </a:lnTo>
                <a:lnTo>
                  <a:pt x="330909" y="1433114"/>
                </a:lnTo>
                <a:lnTo>
                  <a:pt x="316935" y="1423266"/>
                </a:lnTo>
                <a:lnTo>
                  <a:pt x="303598" y="1412782"/>
                </a:lnTo>
                <a:lnTo>
                  <a:pt x="290577" y="1402616"/>
                </a:lnTo>
                <a:lnTo>
                  <a:pt x="277557" y="1391814"/>
                </a:lnTo>
                <a:lnTo>
                  <a:pt x="264854" y="1380695"/>
                </a:lnTo>
                <a:lnTo>
                  <a:pt x="252469" y="1369258"/>
                </a:lnTo>
                <a:lnTo>
                  <a:pt x="240083" y="1357503"/>
                </a:lnTo>
                <a:lnTo>
                  <a:pt x="228333" y="1345749"/>
                </a:lnTo>
                <a:lnTo>
                  <a:pt x="216583" y="1333676"/>
                </a:lnTo>
                <a:lnTo>
                  <a:pt x="205151" y="1321286"/>
                </a:lnTo>
                <a:lnTo>
                  <a:pt x="194036" y="1308579"/>
                </a:lnTo>
                <a:lnTo>
                  <a:pt x="182921" y="1295871"/>
                </a:lnTo>
                <a:lnTo>
                  <a:pt x="172441" y="1282845"/>
                </a:lnTo>
                <a:lnTo>
                  <a:pt x="161961" y="1269502"/>
                </a:lnTo>
                <a:lnTo>
                  <a:pt x="151799" y="1256159"/>
                </a:lnTo>
                <a:lnTo>
                  <a:pt x="141954" y="1242498"/>
                </a:lnTo>
                <a:lnTo>
                  <a:pt x="132427" y="1228520"/>
                </a:lnTo>
                <a:lnTo>
                  <a:pt x="123535" y="1214224"/>
                </a:lnTo>
                <a:lnTo>
                  <a:pt x="114643" y="1199928"/>
                </a:lnTo>
                <a:lnTo>
                  <a:pt x="105751" y="1185314"/>
                </a:lnTo>
                <a:lnTo>
                  <a:pt x="97494" y="1170700"/>
                </a:lnTo>
                <a:lnTo>
                  <a:pt x="89873" y="1155768"/>
                </a:lnTo>
                <a:lnTo>
                  <a:pt x="81933" y="1140837"/>
                </a:lnTo>
                <a:lnTo>
                  <a:pt x="74629" y="1125587"/>
                </a:lnTo>
                <a:lnTo>
                  <a:pt x="67643" y="1110020"/>
                </a:lnTo>
                <a:lnTo>
                  <a:pt x="60656" y="1094453"/>
                </a:lnTo>
                <a:lnTo>
                  <a:pt x="54622" y="1078886"/>
                </a:lnTo>
                <a:lnTo>
                  <a:pt x="48271" y="1062684"/>
                </a:lnTo>
                <a:lnTo>
                  <a:pt x="42872" y="1046799"/>
                </a:lnTo>
                <a:lnTo>
                  <a:pt x="37156" y="1030279"/>
                </a:lnTo>
                <a:lnTo>
                  <a:pt x="32392" y="1014077"/>
                </a:lnTo>
                <a:lnTo>
                  <a:pt x="27629" y="997557"/>
                </a:lnTo>
                <a:lnTo>
                  <a:pt x="23183" y="980719"/>
                </a:lnTo>
                <a:lnTo>
                  <a:pt x="19372" y="964199"/>
                </a:lnTo>
                <a:lnTo>
                  <a:pt x="15561" y="947044"/>
                </a:lnTo>
                <a:lnTo>
                  <a:pt x="12385" y="930206"/>
                </a:lnTo>
                <a:lnTo>
                  <a:pt x="9527" y="912733"/>
                </a:lnTo>
                <a:lnTo>
                  <a:pt x="7304" y="895577"/>
                </a:lnTo>
                <a:lnTo>
                  <a:pt x="4764" y="878104"/>
                </a:lnTo>
                <a:lnTo>
                  <a:pt x="3176" y="860949"/>
                </a:lnTo>
                <a:lnTo>
                  <a:pt x="1905" y="843158"/>
                </a:lnTo>
                <a:lnTo>
                  <a:pt x="953" y="825685"/>
                </a:lnTo>
                <a:lnTo>
                  <a:pt x="318" y="807576"/>
                </a:lnTo>
                <a:lnTo>
                  <a:pt x="0" y="790103"/>
                </a:lnTo>
                <a:lnTo>
                  <a:pt x="318" y="769453"/>
                </a:lnTo>
                <a:lnTo>
                  <a:pt x="953" y="749121"/>
                </a:lnTo>
                <a:lnTo>
                  <a:pt x="2223" y="729106"/>
                </a:lnTo>
                <a:lnTo>
                  <a:pt x="4128" y="709409"/>
                </a:lnTo>
                <a:lnTo>
                  <a:pt x="6669" y="689394"/>
                </a:lnTo>
                <a:lnTo>
                  <a:pt x="9210" y="669697"/>
                </a:lnTo>
                <a:lnTo>
                  <a:pt x="12385" y="650318"/>
                </a:lnTo>
                <a:lnTo>
                  <a:pt x="15879" y="630939"/>
                </a:lnTo>
                <a:lnTo>
                  <a:pt x="20325" y="611560"/>
                </a:lnTo>
                <a:lnTo>
                  <a:pt x="25088" y="592816"/>
                </a:lnTo>
                <a:lnTo>
                  <a:pt x="30169" y="573754"/>
                </a:lnTo>
                <a:lnTo>
                  <a:pt x="35568" y="555010"/>
                </a:lnTo>
                <a:lnTo>
                  <a:pt x="41919" y="536902"/>
                </a:lnTo>
                <a:lnTo>
                  <a:pt x="47953" y="518475"/>
                </a:lnTo>
                <a:lnTo>
                  <a:pt x="54940" y="500685"/>
                </a:lnTo>
                <a:lnTo>
                  <a:pt x="62244" y="482576"/>
                </a:lnTo>
                <a:lnTo>
                  <a:pt x="69866" y="465103"/>
                </a:lnTo>
                <a:lnTo>
                  <a:pt x="78122" y="447630"/>
                </a:lnTo>
                <a:lnTo>
                  <a:pt x="86379" y="430792"/>
                </a:lnTo>
                <a:lnTo>
                  <a:pt x="95589" y="413637"/>
                </a:lnTo>
                <a:lnTo>
                  <a:pt x="104798" y="397117"/>
                </a:lnTo>
                <a:lnTo>
                  <a:pt x="114643" y="380597"/>
                </a:lnTo>
                <a:lnTo>
                  <a:pt x="124805" y="364394"/>
                </a:lnTo>
                <a:lnTo>
                  <a:pt x="135285" y="348827"/>
                </a:lnTo>
                <a:lnTo>
                  <a:pt x="146082" y="332943"/>
                </a:lnTo>
                <a:lnTo>
                  <a:pt x="157197" y="317693"/>
                </a:lnTo>
                <a:lnTo>
                  <a:pt x="168948" y="302762"/>
                </a:lnTo>
                <a:lnTo>
                  <a:pt x="180698" y="287512"/>
                </a:lnTo>
                <a:lnTo>
                  <a:pt x="193083" y="273216"/>
                </a:lnTo>
                <a:lnTo>
                  <a:pt x="205468" y="259238"/>
                </a:lnTo>
                <a:lnTo>
                  <a:pt x="218489" y="245259"/>
                </a:lnTo>
                <a:lnTo>
                  <a:pt x="231509" y="231916"/>
                </a:lnTo>
                <a:lnTo>
                  <a:pt x="245165" y="218255"/>
                </a:lnTo>
                <a:lnTo>
                  <a:pt x="258820" y="205230"/>
                </a:lnTo>
                <a:lnTo>
                  <a:pt x="273428" y="192840"/>
                </a:lnTo>
                <a:lnTo>
                  <a:pt x="287719" y="180450"/>
                </a:lnTo>
                <a:lnTo>
                  <a:pt x="302327" y="168695"/>
                </a:lnTo>
                <a:lnTo>
                  <a:pt x="317571" y="156940"/>
                </a:lnTo>
                <a:lnTo>
                  <a:pt x="333132" y="145821"/>
                </a:lnTo>
                <a:lnTo>
                  <a:pt x="348375" y="135019"/>
                </a:lnTo>
                <a:lnTo>
                  <a:pt x="364571" y="124536"/>
                </a:lnTo>
                <a:lnTo>
                  <a:pt x="380767" y="114369"/>
                </a:lnTo>
                <a:lnTo>
                  <a:pt x="396963" y="104839"/>
                </a:lnTo>
                <a:lnTo>
                  <a:pt x="413795" y="95626"/>
                </a:lnTo>
                <a:lnTo>
                  <a:pt x="430626" y="86412"/>
                </a:lnTo>
                <a:lnTo>
                  <a:pt x="447775" y="77835"/>
                </a:lnTo>
                <a:lnTo>
                  <a:pt x="464923" y="69892"/>
                </a:lnTo>
                <a:lnTo>
                  <a:pt x="482707" y="62268"/>
                </a:lnTo>
                <a:lnTo>
                  <a:pt x="500491" y="54643"/>
                </a:lnTo>
                <a:lnTo>
                  <a:pt x="518593" y="47972"/>
                </a:lnTo>
                <a:lnTo>
                  <a:pt x="536694" y="41618"/>
                </a:lnTo>
                <a:lnTo>
                  <a:pt x="555114" y="35582"/>
                </a:lnTo>
                <a:lnTo>
                  <a:pt x="573850" y="29863"/>
                </a:lnTo>
                <a:lnTo>
                  <a:pt x="592587" y="25098"/>
                </a:lnTo>
                <a:lnTo>
                  <a:pt x="611641" y="20015"/>
                </a:lnTo>
                <a:lnTo>
                  <a:pt x="631013" y="16202"/>
                </a:lnTo>
                <a:lnTo>
                  <a:pt x="650067" y="12390"/>
                </a:lnTo>
                <a:lnTo>
                  <a:pt x="669756" y="8895"/>
                </a:lnTo>
                <a:lnTo>
                  <a:pt x="689446" y="6354"/>
                </a:lnTo>
                <a:lnTo>
                  <a:pt x="709135" y="4130"/>
                </a:lnTo>
                <a:lnTo>
                  <a:pt x="729142" y="2224"/>
                </a:lnTo>
                <a:lnTo>
                  <a:pt x="749149" y="1271"/>
                </a:lnTo>
                <a:lnTo>
                  <a:pt x="769474" y="318"/>
                </a:lnTo>
                <a:lnTo>
                  <a:pt x="789798" y="0"/>
                </a:lnTo>
                <a:close/>
              </a:path>
            </a:pathLst>
          </a:custGeom>
          <a:solidFill>
            <a:srgbClr val="D6B9B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30" name="KSO_Shape"/>
          <p:cNvSpPr/>
          <p:nvPr/>
        </p:nvSpPr>
        <p:spPr bwMode="auto">
          <a:xfrm>
            <a:off x="1774386" y="5520600"/>
            <a:ext cx="439048" cy="611204"/>
          </a:xfrm>
          <a:custGeom>
            <a:avLst/>
            <a:gdLst>
              <a:gd name="T0" fmla="*/ 2147483646 w 5538"/>
              <a:gd name="T1" fmla="*/ 2147483646 h 7702"/>
              <a:gd name="T2" fmla="*/ 2147483646 w 5538"/>
              <a:gd name="T3" fmla="*/ 2147483646 h 7702"/>
              <a:gd name="T4" fmla="*/ 2147483646 w 5538"/>
              <a:gd name="T5" fmla="*/ 2147483646 h 7702"/>
              <a:gd name="T6" fmla="*/ 2147483646 w 5538"/>
              <a:gd name="T7" fmla="*/ 2147483646 h 7702"/>
              <a:gd name="T8" fmla="*/ 2147483646 w 5538"/>
              <a:gd name="T9" fmla="*/ 2147483646 h 7702"/>
              <a:gd name="T10" fmla="*/ 2147483646 w 5538"/>
              <a:gd name="T11" fmla="*/ 2147483646 h 7702"/>
              <a:gd name="T12" fmla="*/ 2147483646 w 5538"/>
              <a:gd name="T13" fmla="*/ 2147483646 h 7702"/>
              <a:gd name="T14" fmla="*/ 2147483646 w 5538"/>
              <a:gd name="T15" fmla="*/ 2147483646 h 7702"/>
              <a:gd name="T16" fmla="*/ 2147483646 w 5538"/>
              <a:gd name="T17" fmla="*/ 2147483646 h 7702"/>
              <a:gd name="T18" fmla="*/ 2147483646 w 5538"/>
              <a:gd name="T19" fmla="*/ 2147483646 h 7702"/>
              <a:gd name="T20" fmla="*/ 2147483646 w 5538"/>
              <a:gd name="T21" fmla="*/ 2147483646 h 7702"/>
              <a:gd name="T22" fmla="*/ 2147483646 w 5538"/>
              <a:gd name="T23" fmla="*/ 2147483646 h 7702"/>
              <a:gd name="T24" fmla="*/ 2147483646 w 5538"/>
              <a:gd name="T25" fmla="*/ 2147483646 h 7702"/>
              <a:gd name="T26" fmla="*/ 2147483646 w 5538"/>
              <a:gd name="T27" fmla="*/ 2147483646 h 7702"/>
              <a:gd name="T28" fmla="*/ 2147483646 w 5538"/>
              <a:gd name="T29" fmla="*/ 2147483646 h 7702"/>
              <a:gd name="T30" fmla="*/ 2147483646 w 5538"/>
              <a:gd name="T31" fmla="*/ 2147483646 h 7702"/>
              <a:gd name="T32" fmla="*/ 2147483646 w 5538"/>
              <a:gd name="T33" fmla="*/ 2147483646 h 7702"/>
              <a:gd name="T34" fmla="*/ 2147483646 w 5538"/>
              <a:gd name="T35" fmla="*/ 2147483646 h 7702"/>
              <a:gd name="T36" fmla="*/ 2147483646 w 5538"/>
              <a:gd name="T37" fmla="*/ 272356628 h 7702"/>
              <a:gd name="T38" fmla="*/ 2147483646 w 5538"/>
              <a:gd name="T39" fmla="*/ 2147483646 h 7702"/>
              <a:gd name="T40" fmla="*/ 2147483646 w 5538"/>
              <a:gd name="T41" fmla="*/ 121067919 h 7702"/>
              <a:gd name="T42" fmla="*/ 2147483646 w 5538"/>
              <a:gd name="T43" fmla="*/ 2147483646 h 7702"/>
              <a:gd name="T44" fmla="*/ 2147483646 w 5538"/>
              <a:gd name="T45" fmla="*/ 2147483646 h 7702"/>
              <a:gd name="T46" fmla="*/ 2147483646 w 5538"/>
              <a:gd name="T47" fmla="*/ 2147483646 h 7702"/>
              <a:gd name="T48" fmla="*/ 2147483646 w 5538"/>
              <a:gd name="T49" fmla="*/ 2147483646 h 7702"/>
              <a:gd name="T50" fmla="*/ 2147483646 w 5538"/>
              <a:gd name="T51" fmla="*/ 2147483646 h 7702"/>
              <a:gd name="T52" fmla="*/ 2147483646 w 5538"/>
              <a:gd name="T53" fmla="*/ 2147483646 h 7702"/>
              <a:gd name="T54" fmla="*/ 2147483646 w 5538"/>
              <a:gd name="T55" fmla="*/ 2147483646 h 7702"/>
              <a:gd name="T56" fmla="*/ 2147483646 w 5538"/>
              <a:gd name="T57" fmla="*/ 2147483646 h 7702"/>
              <a:gd name="T58" fmla="*/ 2147483646 w 5538"/>
              <a:gd name="T59" fmla="*/ 2147483646 h 7702"/>
              <a:gd name="T60" fmla="*/ 2147483646 w 5538"/>
              <a:gd name="T61" fmla="*/ 2147483646 h 7702"/>
              <a:gd name="T62" fmla="*/ 2147483646 w 5538"/>
              <a:gd name="T63" fmla="*/ 2147483646 h 7702"/>
              <a:gd name="T64" fmla="*/ 2147483646 w 5538"/>
              <a:gd name="T65" fmla="*/ 2147483646 h 7702"/>
              <a:gd name="T66" fmla="*/ 2147483646 w 5538"/>
              <a:gd name="T67" fmla="*/ 2147483646 h 7702"/>
              <a:gd name="T68" fmla="*/ 2147483646 w 5538"/>
              <a:gd name="T69" fmla="*/ 2147483646 h 7702"/>
              <a:gd name="T70" fmla="*/ 2147483646 w 5538"/>
              <a:gd name="T71" fmla="*/ 2147483646 h 7702"/>
              <a:gd name="T72" fmla="*/ 2147483646 w 5538"/>
              <a:gd name="T73" fmla="*/ 2147483646 h 7702"/>
              <a:gd name="T74" fmla="*/ 2147483646 w 5538"/>
              <a:gd name="T75" fmla="*/ 2147483646 h 7702"/>
              <a:gd name="T76" fmla="*/ 2147483646 w 5538"/>
              <a:gd name="T77" fmla="*/ 2147483646 h 7702"/>
              <a:gd name="T78" fmla="*/ 2147483646 w 5538"/>
              <a:gd name="T79" fmla="*/ 2147483646 h 7702"/>
              <a:gd name="T80" fmla="*/ 2147483646 w 5538"/>
              <a:gd name="T81" fmla="*/ 2147483646 h 7702"/>
              <a:gd name="T82" fmla="*/ 2147483646 w 5538"/>
              <a:gd name="T83" fmla="*/ 2147483646 h 7702"/>
              <a:gd name="T84" fmla="*/ 2147483646 w 5538"/>
              <a:gd name="T85" fmla="*/ 2147483646 h 7702"/>
              <a:gd name="T86" fmla="*/ 2147483646 w 5538"/>
              <a:gd name="T87" fmla="*/ 2147483646 h 7702"/>
              <a:gd name="T88" fmla="*/ 2147483646 w 5538"/>
              <a:gd name="T89" fmla="*/ 2147483646 h 7702"/>
              <a:gd name="T90" fmla="*/ 2147483646 w 5538"/>
              <a:gd name="T91" fmla="*/ 2147483646 h 7702"/>
              <a:gd name="T92" fmla="*/ 2147483646 w 5538"/>
              <a:gd name="T93" fmla="*/ 2147483646 h 7702"/>
              <a:gd name="T94" fmla="*/ 2147483646 w 5538"/>
              <a:gd name="T95" fmla="*/ 2147483646 h 7702"/>
              <a:gd name="T96" fmla="*/ 2147483646 w 5538"/>
              <a:gd name="T97" fmla="*/ 2147483646 h 7702"/>
              <a:gd name="T98" fmla="*/ 2147483646 w 5538"/>
              <a:gd name="T99" fmla="*/ 2147483646 h 7702"/>
              <a:gd name="T100" fmla="*/ 2147483646 w 5538"/>
              <a:gd name="T101" fmla="*/ 2147483646 h 7702"/>
              <a:gd name="T102" fmla="*/ 2147483646 w 5538"/>
              <a:gd name="T103" fmla="*/ 2147483646 h 7702"/>
              <a:gd name="T104" fmla="*/ 2147483646 w 5538"/>
              <a:gd name="T105" fmla="*/ 2147483646 h 7702"/>
              <a:gd name="T106" fmla="*/ 2147483646 w 5538"/>
              <a:gd name="T107" fmla="*/ 2147483646 h 7702"/>
              <a:gd name="T108" fmla="*/ 2147483646 w 5538"/>
              <a:gd name="T109" fmla="*/ 2147483646 h 7702"/>
              <a:gd name="T110" fmla="*/ 2147483646 w 5538"/>
              <a:gd name="T111" fmla="*/ 2147483646 h 7702"/>
              <a:gd name="T112" fmla="*/ 2147483646 w 5538"/>
              <a:gd name="T113" fmla="*/ 2147483646 h 7702"/>
              <a:gd name="T114" fmla="*/ 2147483646 w 5538"/>
              <a:gd name="T115" fmla="*/ 2147483646 h 7702"/>
              <a:gd name="T116" fmla="*/ 2147483646 w 5538"/>
              <a:gd name="T117" fmla="*/ 2147483646 h 7702"/>
              <a:gd name="T118" fmla="*/ 2147483646 w 5538"/>
              <a:gd name="T119" fmla="*/ 2147483646 h 7702"/>
              <a:gd name="T120" fmla="*/ 2147483646 w 5538"/>
              <a:gd name="T121" fmla="*/ 2147483646 h 7702"/>
              <a:gd name="T122" fmla="*/ 2147483646 w 5538"/>
              <a:gd name="T123" fmla="*/ 2147483646 h 7702"/>
              <a:gd name="T124" fmla="*/ 2147483646 w 5538"/>
              <a:gd name="T125" fmla="*/ 2147483646 h 77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538" h="7702">
                <a:moveTo>
                  <a:pt x="0" y="1143"/>
                </a:moveTo>
                <a:lnTo>
                  <a:pt x="0" y="1143"/>
                </a:lnTo>
                <a:lnTo>
                  <a:pt x="10" y="1155"/>
                </a:lnTo>
                <a:lnTo>
                  <a:pt x="35" y="1189"/>
                </a:lnTo>
                <a:lnTo>
                  <a:pt x="79" y="1244"/>
                </a:lnTo>
                <a:lnTo>
                  <a:pt x="107" y="1277"/>
                </a:lnTo>
                <a:lnTo>
                  <a:pt x="141" y="1315"/>
                </a:lnTo>
                <a:lnTo>
                  <a:pt x="178" y="1355"/>
                </a:lnTo>
                <a:lnTo>
                  <a:pt x="218" y="1399"/>
                </a:lnTo>
                <a:lnTo>
                  <a:pt x="265" y="1445"/>
                </a:lnTo>
                <a:lnTo>
                  <a:pt x="314" y="1495"/>
                </a:lnTo>
                <a:lnTo>
                  <a:pt x="369" y="1546"/>
                </a:lnTo>
                <a:lnTo>
                  <a:pt x="428" y="1598"/>
                </a:lnTo>
                <a:lnTo>
                  <a:pt x="492" y="1653"/>
                </a:lnTo>
                <a:lnTo>
                  <a:pt x="559" y="1707"/>
                </a:lnTo>
                <a:lnTo>
                  <a:pt x="631" y="1763"/>
                </a:lnTo>
                <a:lnTo>
                  <a:pt x="707" y="1819"/>
                </a:lnTo>
                <a:lnTo>
                  <a:pt x="789" y="1875"/>
                </a:lnTo>
                <a:lnTo>
                  <a:pt x="830" y="1903"/>
                </a:lnTo>
                <a:lnTo>
                  <a:pt x="873" y="1930"/>
                </a:lnTo>
                <a:lnTo>
                  <a:pt x="917" y="1958"/>
                </a:lnTo>
                <a:lnTo>
                  <a:pt x="964" y="1984"/>
                </a:lnTo>
                <a:lnTo>
                  <a:pt x="1010" y="2012"/>
                </a:lnTo>
                <a:lnTo>
                  <a:pt x="1057" y="2038"/>
                </a:lnTo>
                <a:lnTo>
                  <a:pt x="1106" y="2064"/>
                </a:lnTo>
                <a:lnTo>
                  <a:pt x="1155" y="2090"/>
                </a:lnTo>
                <a:lnTo>
                  <a:pt x="1206" y="2115"/>
                </a:lnTo>
                <a:lnTo>
                  <a:pt x="1258" y="2140"/>
                </a:lnTo>
                <a:lnTo>
                  <a:pt x="1311" y="2164"/>
                </a:lnTo>
                <a:lnTo>
                  <a:pt x="1366" y="2187"/>
                </a:lnTo>
                <a:lnTo>
                  <a:pt x="1420" y="2210"/>
                </a:lnTo>
                <a:lnTo>
                  <a:pt x="1477" y="2232"/>
                </a:lnTo>
                <a:lnTo>
                  <a:pt x="1534" y="2255"/>
                </a:lnTo>
                <a:lnTo>
                  <a:pt x="1593" y="2275"/>
                </a:lnTo>
                <a:lnTo>
                  <a:pt x="1652" y="2295"/>
                </a:lnTo>
                <a:lnTo>
                  <a:pt x="1713" y="2314"/>
                </a:lnTo>
                <a:lnTo>
                  <a:pt x="1775" y="2332"/>
                </a:lnTo>
                <a:lnTo>
                  <a:pt x="1838" y="2348"/>
                </a:lnTo>
                <a:lnTo>
                  <a:pt x="1901" y="2365"/>
                </a:lnTo>
                <a:lnTo>
                  <a:pt x="1966" y="2380"/>
                </a:lnTo>
                <a:lnTo>
                  <a:pt x="2033" y="2394"/>
                </a:lnTo>
                <a:lnTo>
                  <a:pt x="2101" y="2406"/>
                </a:lnTo>
                <a:lnTo>
                  <a:pt x="2169" y="2418"/>
                </a:lnTo>
                <a:lnTo>
                  <a:pt x="2239" y="2428"/>
                </a:lnTo>
                <a:lnTo>
                  <a:pt x="2240" y="2559"/>
                </a:lnTo>
                <a:lnTo>
                  <a:pt x="2241" y="2691"/>
                </a:lnTo>
                <a:lnTo>
                  <a:pt x="2241" y="2819"/>
                </a:lnTo>
                <a:lnTo>
                  <a:pt x="2240" y="2938"/>
                </a:lnTo>
                <a:lnTo>
                  <a:pt x="2239" y="3040"/>
                </a:lnTo>
                <a:lnTo>
                  <a:pt x="2236" y="3121"/>
                </a:lnTo>
                <a:lnTo>
                  <a:pt x="2234" y="3176"/>
                </a:lnTo>
                <a:lnTo>
                  <a:pt x="2233" y="3191"/>
                </a:lnTo>
                <a:lnTo>
                  <a:pt x="2232" y="3197"/>
                </a:lnTo>
                <a:lnTo>
                  <a:pt x="773" y="4498"/>
                </a:lnTo>
                <a:lnTo>
                  <a:pt x="764" y="4504"/>
                </a:lnTo>
                <a:lnTo>
                  <a:pt x="755" y="4511"/>
                </a:lnTo>
                <a:lnTo>
                  <a:pt x="746" y="4519"/>
                </a:lnTo>
                <a:lnTo>
                  <a:pt x="738" y="4529"/>
                </a:lnTo>
                <a:lnTo>
                  <a:pt x="729" y="4538"/>
                </a:lnTo>
                <a:lnTo>
                  <a:pt x="721" y="4548"/>
                </a:lnTo>
                <a:lnTo>
                  <a:pt x="707" y="4570"/>
                </a:lnTo>
                <a:lnTo>
                  <a:pt x="695" y="4595"/>
                </a:lnTo>
                <a:lnTo>
                  <a:pt x="684" y="4619"/>
                </a:lnTo>
                <a:lnTo>
                  <a:pt x="676" y="4643"/>
                </a:lnTo>
                <a:lnTo>
                  <a:pt x="671" y="4667"/>
                </a:lnTo>
                <a:lnTo>
                  <a:pt x="724" y="6514"/>
                </a:lnTo>
                <a:lnTo>
                  <a:pt x="738" y="6582"/>
                </a:lnTo>
                <a:lnTo>
                  <a:pt x="753" y="6648"/>
                </a:lnTo>
                <a:lnTo>
                  <a:pt x="770" y="6713"/>
                </a:lnTo>
                <a:lnTo>
                  <a:pt x="789" y="6776"/>
                </a:lnTo>
                <a:lnTo>
                  <a:pt x="808" y="6836"/>
                </a:lnTo>
                <a:lnTo>
                  <a:pt x="830" y="6895"/>
                </a:lnTo>
                <a:lnTo>
                  <a:pt x="855" y="6953"/>
                </a:lnTo>
                <a:lnTo>
                  <a:pt x="880" y="7009"/>
                </a:lnTo>
                <a:lnTo>
                  <a:pt x="908" y="7062"/>
                </a:lnTo>
                <a:lnTo>
                  <a:pt x="937" y="7113"/>
                </a:lnTo>
                <a:lnTo>
                  <a:pt x="968" y="7163"/>
                </a:lnTo>
                <a:lnTo>
                  <a:pt x="1002" y="7211"/>
                </a:lnTo>
                <a:lnTo>
                  <a:pt x="1019" y="7234"/>
                </a:lnTo>
                <a:lnTo>
                  <a:pt x="1037" y="7257"/>
                </a:lnTo>
                <a:lnTo>
                  <a:pt x="1055" y="7279"/>
                </a:lnTo>
                <a:lnTo>
                  <a:pt x="1074" y="7300"/>
                </a:lnTo>
                <a:lnTo>
                  <a:pt x="1093" y="7321"/>
                </a:lnTo>
                <a:lnTo>
                  <a:pt x="1113" y="7342"/>
                </a:lnTo>
                <a:lnTo>
                  <a:pt x="1133" y="7361"/>
                </a:lnTo>
                <a:lnTo>
                  <a:pt x="1154" y="7381"/>
                </a:lnTo>
                <a:lnTo>
                  <a:pt x="1176" y="7400"/>
                </a:lnTo>
                <a:lnTo>
                  <a:pt x="1197" y="7418"/>
                </a:lnTo>
                <a:lnTo>
                  <a:pt x="1220" y="7435"/>
                </a:lnTo>
                <a:lnTo>
                  <a:pt x="1242" y="7453"/>
                </a:lnTo>
                <a:lnTo>
                  <a:pt x="1266" y="7470"/>
                </a:lnTo>
                <a:lnTo>
                  <a:pt x="1289" y="7486"/>
                </a:lnTo>
                <a:lnTo>
                  <a:pt x="1314" y="7502"/>
                </a:lnTo>
                <a:lnTo>
                  <a:pt x="1339" y="7517"/>
                </a:lnTo>
                <a:lnTo>
                  <a:pt x="1365" y="7532"/>
                </a:lnTo>
                <a:lnTo>
                  <a:pt x="1390" y="7546"/>
                </a:lnTo>
                <a:lnTo>
                  <a:pt x="1417" y="7558"/>
                </a:lnTo>
                <a:lnTo>
                  <a:pt x="1443" y="7571"/>
                </a:lnTo>
                <a:lnTo>
                  <a:pt x="1471" y="7584"/>
                </a:lnTo>
                <a:lnTo>
                  <a:pt x="1500" y="7595"/>
                </a:lnTo>
                <a:lnTo>
                  <a:pt x="1528" y="7606"/>
                </a:lnTo>
                <a:lnTo>
                  <a:pt x="1558" y="7616"/>
                </a:lnTo>
                <a:lnTo>
                  <a:pt x="1587" y="7627"/>
                </a:lnTo>
                <a:lnTo>
                  <a:pt x="1618" y="7636"/>
                </a:lnTo>
                <a:lnTo>
                  <a:pt x="1649" y="7645"/>
                </a:lnTo>
                <a:lnTo>
                  <a:pt x="1681" y="7653"/>
                </a:lnTo>
                <a:lnTo>
                  <a:pt x="1712" y="7660"/>
                </a:lnTo>
                <a:lnTo>
                  <a:pt x="1745" y="7667"/>
                </a:lnTo>
                <a:lnTo>
                  <a:pt x="1778" y="7673"/>
                </a:lnTo>
                <a:lnTo>
                  <a:pt x="1812" y="7679"/>
                </a:lnTo>
                <a:lnTo>
                  <a:pt x="1847" y="7685"/>
                </a:lnTo>
                <a:lnTo>
                  <a:pt x="1882" y="7688"/>
                </a:lnTo>
                <a:lnTo>
                  <a:pt x="1953" y="7695"/>
                </a:lnTo>
                <a:lnTo>
                  <a:pt x="2028" y="7700"/>
                </a:lnTo>
                <a:lnTo>
                  <a:pt x="2104" y="7702"/>
                </a:lnTo>
                <a:lnTo>
                  <a:pt x="2128" y="7702"/>
                </a:lnTo>
                <a:lnTo>
                  <a:pt x="2156" y="7702"/>
                </a:lnTo>
                <a:lnTo>
                  <a:pt x="2188" y="7701"/>
                </a:lnTo>
                <a:lnTo>
                  <a:pt x="2221" y="7699"/>
                </a:lnTo>
                <a:lnTo>
                  <a:pt x="2256" y="7695"/>
                </a:lnTo>
                <a:lnTo>
                  <a:pt x="2294" y="7690"/>
                </a:lnTo>
                <a:lnTo>
                  <a:pt x="2332" y="7685"/>
                </a:lnTo>
                <a:lnTo>
                  <a:pt x="2373" y="7678"/>
                </a:lnTo>
                <a:lnTo>
                  <a:pt x="2412" y="7670"/>
                </a:lnTo>
                <a:lnTo>
                  <a:pt x="2453" y="7660"/>
                </a:lnTo>
                <a:lnTo>
                  <a:pt x="2492" y="7650"/>
                </a:lnTo>
                <a:lnTo>
                  <a:pt x="2531" y="7638"/>
                </a:lnTo>
                <a:lnTo>
                  <a:pt x="2567" y="7627"/>
                </a:lnTo>
                <a:lnTo>
                  <a:pt x="2601" y="7613"/>
                </a:lnTo>
                <a:lnTo>
                  <a:pt x="2634" y="7598"/>
                </a:lnTo>
                <a:lnTo>
                  <a:pt x="2663" y="7582"/>
                </a:lnTo>
                <a:lnTo>
                  <a:pt x="2796" y="7481"/>
                </a:lnTo>
                <a:lnTo>
                  <a:pt x="2931" y="7380"/>
                </a:lnTo>
                <a:lnTo>
                  <a:pt x="3064" y="7278"/>
                </a:lnTo>
                <a:lnTo>
                  <a:pt x="3196" y="7176"/>
                </a:lnTo>
                <a:lnTo>
                  <a:pt x="3328" y="7073"/>
                </a:lnTo>
                <a:lnTo>
                  <a:pt x="3459" y="6968"/>
                </a:lnTo>
                <a:lnTo>
                  <a:pt x="3590" y="6864"/>
                </a:lnTo>
                <a:lnTo>
                  <a:pt x="3720" y="6757"/>
                </a:lnTo>
                <a:lnTo>
                  <a:pt x="3849" y="6651"/>
                </a:lnTo>
                <a:lnTo>
                  <a:pt x="3976" y="6543"/>
                </a:lnTo>
                <a:lnTo>
                  <a:pt x="4104" y="6433"/>
                </a:lnTo>
                <a:lnTo>
                  <a:pt x="4229" y="6323"/>
                </a:lnTo>
                <a:lnTo>
                  <a:pt x="4354" y="6212"/>
                </a:lnTo>
                <a:lnTo>
                  <a:pt x="4478" y="6098"/>
                </a:lnTo>
                <a:lnTo>
                  <a:pt x="4600" y="5983"/>
                </a:lnTo>
                <a:lnTo>
                  <a:pt x="4721" y="5867"/>
                </a:lnTo>
                <a:lnTo>
                  <a:pt x="4741" y="5844"/>
                </a:lnTo>
                <a:lnTo>
                  <a:pt x="4758" y="5820"/>
                </a:lnTo>
                <a:lnTo>
                  <a:pt x="4775" y="5794"/>
                </a:lnTo>
                <a:lnTo>
                  <a:pt x="4790" y="5768"/>
                </a:lnTo>
                <a:lnTo>
                  <a:pt x="4804" y="5740"/>
                </a:lnTo>
                <a:lnTo>
                  <a:pt x="4816" y="5710"/>
                </a:lnTo>
                <a:lnTo>
                  <a:pt x="4827" y="5680"/>
                </a:lnTo>
                <a:lnTo>
                  <a:pt x="4837" y="5647"/>
                </a:lnTo>
                <a:lnTo>
                  <a:pt x="4846" y="5613"/>
                </a:lnTo>
                <a:lnTo>
                  <a:pt x="4856" y="5580"/>
                </a:lnTo>
                <a:lnTo>
                  <a:pt x="4863" y="5544"/>
                </a:lnTo>
                <a:lnTo>
                  <a:pt x="4870" y="5508"/>
                </a:lnTo>
                <a:lnTo>
                  <a:pt x="4875" y="5471"/>
                </a:lnTo>
                <a:lnTo>
                  <a:pt x="4881" y="5433"/>
                </a:lnTo>
                <a:lnTo>
                  <a:pt x="4891" y="5354"/>
                </a:lnTo>
                <a:lnTo>
                  <a:pt x="4891" y="3023"/>
                </a:lnTo>
                <a:lnTo>
                  <a:pt x="4884" y="2982"/>
                </a:lnTo>
                <a:lnTo>
                  <a:pt x="4875" y="2944"/>
                </a:lnTo>
                <a:lnTo>
                  <a:pt x="4866" y="2907"/>
                </a:lnTo>
                <a:lnTo>
                  <a:pt x="4856" y="2871"/>
                </a:lnTo>
                <a:lnTo>
                  <a:pt x="4845" y="2838"/>
                </a:lnTo>
                <a:lnTo>
                  <a:pt x="4834" y="2804"/>
                </a:lnTo>
                <a:lnTo>
                  <a:pt x="4821" y="2773"/>
                </a:lnTo>
                <a:lnTo>
                  <a:pt x="4807" y="2742"/>
                </a:lnTo>
                <a:lnTo>
                  <a:pt x="4792" y="2713"/>
                </a:lnTo>
                <a:lnTo>
                  <a:pt x="4777" y="2686"/>
                </a:lnTo>
                <a:lnTo>
                  <a:pt x="4761" y="2660"/>
                </a:lnTo>
                <a:lnTo>
                  <a:pt x="4743" y="2635"/>
                </a:lnTo>
                <a:lnTo>
                  <a:pt x="4725" y="2612"/>
                </a:lnTo>
                <a:lnTo>
                  <a:pt x="4706" y="2588"/>
                </a:lnTo>
                <a:lnTo>
                  <a:pt x="4687" y="2567"/>
                </a:lnTo>
                <a:lnTo>
                  <a:pt x="4666" y="2548"/>
                </a:lnTo>
                <a:lnTo>
                  <a:pt x="4645" y="2529"/>
                </a:lnTo>
                <a:lnTo>
                  <a:pt x="4623" y="2511"/>
                </a:lnTo>
                <a:lnTo>
                  <a:pt x="4600" y="2494"/>
                </a:lnTo>
                <a:lnTo>
                  <a:pt x="4575" y="2479"/>
                </a:lnTo>
                <a:lnTo>
                  <a:pt x="4551" y="2465"/>
                </a:lnTo>
                <a:lnTo>
                  <a:pt x="4527" y="2453"/>
                </a:lnTo>
                <a:lnTo>
                  <a:pt x="4500" y="2441"/>
                </a:lnTo>
                <a:lnTo>
                  <a:pt x="4473" y="2431"/>
                </a:lnTo>
                <a:lnTo>
                  <a:pt x="4445" y="2420"/>
                </a:lnTo>
                <a:lnTo>
                  <a:pt x="4418" y="2412"/>
                </a:lnTo>
                <a:lnTo>
                  <a:pt x="4389" y="2405"/>
                </a:lnTo>
                <a:lnTo>
                  <a:pt x="4360" y="2398"/>
                </a:lnTo>
                <a:lnTo>
                  <a:pt x="4328" y="2394"/>
                </a:lnTo>
                <a:lnTo>
                  <a:pt x="4298" y="2389"/>
                </a:lnTo>
                <a:lnTo>
                  <a:pt x="4266" y="2385"/>
                </a:lnTo>
                <a:lnTo>
                  <a:pt x="4233" y="2383"/>
                </a:lnTo>
                <a:lnTo>
                  <a:pt x="4195" y="2388"/>
                </a:lnTo>
                <a:lnTo>
                  <a:pt x="4157" y="2394"/>
                </a:lnTo>
                <a:lnTo>
                  <a:pt x="4119" y="2401"/>
                </a:lnTo>
                <a:lnTo>
                  <a:pt x="4083" y="2408"/>
                </a:lnTo>
                <a:lnTo>
                  <a:pt x="4047" y="2417"/>
                </a:lnTo>
                <a:lnTo>
                  <a:pt x="4013" y="2427"/>
                </a:lnTo>
                <a:lnTo>
                  <a:pt x="3979" y="2439"/>
                </a:lnTo>
                <a:lnTo>
                  <a:pt x="3946" y="2450"/>
                </a:lnTo>
                <a:lnTo>
                  <a:pt x="3915" y="2464"/>
                </a:lnTo>
                <a:lnTo>
                  <a:pt x="3884" y="2481"/>
                </a:lnTo>
                <a:lnTo>
                  <a:pt x="3855" y="2497"/>
                </a:lnTo>
                <a:lnTo>
                  <a:pt x="3826" y="2515"/>
                </a:lnTo>
                <a:lnTo>
                  <a:pt x="3800" y="2535"/>
                </a:lnTo>
                <a:lnTo>
                  <a:pt x="3774" y="2556"/>
                </a:lnTo>
                <a:lnTo>
                  <a:pt x="3750" y="2578"/>
                </a:lnTo>
                <a:lnTo>
                  <a:pt x="3727" y="2602"/>
                </a:lnTo>
                <a:lnTo>
                  <a:pt x="3705" y="2628"/>
                </a:lnTo>
                <a:lnTo>
                  <a:pt x="3684" y="2656"/>
                </a:lnTo>
                <a:lnTo>
                  <a:pt x="3664" y="2685"/>
                </a:lnTo>
                <a:lnTo>
                  <a:pt x="3647" y="2716"/>
                </a:lnTo>
                <a:lnTo>
                  <a:pt x="3631" y="2748"/>
                </a:lnTo>
                <a:lnTo>
                  <a:pt x="3616" y="2783"/>
                </a:lnTo>
                <a:lnTo>
                  <a:pt x="3602" y="2819"/>
                </a:lnTo>
                <a:lnTo>
                  <a:pt x="3590" y="2857"/>
                </a:lnTo>
                <a:lnTo>
                  <a:pt x="3578" y="2898"/>
                </a:lnTo>
                <a:lnTo>
                  <a:pt x="3570" y="2940"/>
                </a:lnTo>
                <a:lnTo>
                  <a:pt x="3562" y="2984"/>
                </a:lnTo>
                <a:lnTo>
                  <a:pt x="3556" y="3030"/>
                </a:lnTo>
                <a:lnTo>
                  <a:pt x="3553" y="3079"/>
                </a:lnTo>
                <a:lnTo>
                  <a:pt x="3551" y="3128"/>
                </a:lnTo>
                <a:lnTo>
                  <a:pt x="3549" y="3182"/>
                </a:lnTo>
                <a:lnTo>
                  <a:pt x="3551" y="3236"/>
                </a:lnTo>
                <a:lnTo>
                  <a:pt x="3315" y="3239"/>
                </a:lnTo>
                <a:lnTo>
                  <a:pt x="3315" y="2439"/>
                </a:lnTo>
                <a:lnTo>
                  <a:pt x="3328" y="2439"/>
                </a:lnTo>
                <a:lnTo>
                  <a:pt x="3365" y="2436"/>
                </a:lnTo>
                <a:lnTo>
                  <a:pt x="3393" y="2434"/>
                </a:lnTo>
                <a:lnTo>
                  <a:pt x="3425" y="2432"/>
                </a:lnTo>
                <a:lnTo>
                  <a:pt x="3464" y="2427"/>
                </a:lnTo>
                <a:lnTo>
                  <a:pt x="3507" y="2420"/>
                </a:lnTo>
                <a:lnTo>
                  <a:pt x="3554" y="2413"/>
                </a:lnTo>
                <a:lnTo>
                  <a:pt x="3606" y="2403"/>
                </a:lnTo>
                <a:lnTo>
                  <a:pt x="3664" y="2390"/>
                </a:lnTo>
                <a:lnTo>
                  <a:pt x="3726" y="2375"/>
                </a:lnTo>
                <a:lnTo>
                  <a:pt x="3791" y="2358"/>
                </a:lnTo>
                <a:lnTo>
                  <a:pt x="3860" y="2337"/>
                </a:lnTo>
                <a:lnTo>
                  <a:pt x="3933" y="2312"/>
                </a:lnTo>
                <a:lnTo>
                  <a:pt x="4010" y="2285"/>
                </a:lnTo>
                <a:lnTo>
                  <a:pt x="4088" y="2253"/>
                </a:lnTo>
                <a:lnTo>
                  <a:pt x="4172" y="2217"/>
                </a:lnTo>
                <a:lnTo>
                  <a:pt x="4214" y="2198"/>
                </a:lnTo>
                <a:lnTo>
                  <a:pt x="4258" y="2178"/>
                </a:lnTo>
                <a:lnTo>
                  <a:pt x="4301" y="2156"/>
                </a:lnTo>
                <a:lnTo>
                  <a:pt x="4346" y="2133"/>
                </a:lnTo>
                <a:lnTo>
                  <a:pt x="4391" y="2110"/>
                </a:lnTo>
                <a:lnTo>
                  <a:pt x="4436" y="2084"/>
                </a:lnTo>
                <a:lnTo>
                  <a:pt x="4483" y="2057"/>
                </a:lnTo>
                <a:lnTo>
                  <a:pt x="4529" y="2030"/>
                </a:lnTo>
                <a:lnTo>
                  <a:pt x="4576" y="2001"/>
                </a:lnTo>
                <a:lnTo>
                  <a:pt x="4624" y="1971"/>
                </a:lnTo>
                <a:lnTo>
                  <a:pt x="4673" y="1939"/>
                </a:lnTo>
                <a:lnTo>
                  <a:pt x="4721" y="1906"/>
                </a:lnTo>
                <a:lnTo>
                  <a:pt x="4770" y="1871"/>
                </a:lnTo>
                <a:lnTo>
                  <a:pt x="4820" y="1835"/>
                </a:lnTo>
                <a:lnTo>
                  <a:pt x="4870" y="1798"/>
                </a:lnTo>
                <a:lnTo>
                  <a:pt x="4920" y="1758"/>
                </a:lnTo>
                <a:lnTo>
                  <a:pt x="4971" y="1718"/>
                </a:lnTo>
                <a:lnTo>
                  <a:pt x="5020" y="1676"/>
                </a:lnTo>
                <a:lnTo>
                  <a:pt x="5071" y="1632"/>
                </a:lnTo>
                <a:lnTo>
                  <a:pt x="5124" y="1587"/>
                </a:lnTo>
                <a:lnTo>
                  <a:pt x="5175" y="1539"/>
                </a:lnTo>
                <a:lnTo>
                  <a:pt x="5227" y="1491"/>
                </a:lnTo>
                <a:lnTo>
                  <a:pt x="5278" y="1440"/>
                </a:lnTo>
                <a:lnTo>
                  <a:pt x="5330" y="1388"/>
                </a:lnTo>
                <a:lnTo>
                  <a:pt x="5382" y="1333"/>
                </a:lnTo>
                <a:lnTo>
                  <a:pt x="5434" y="1277"/>
                </a:lnTo>
                <a:lnTo>
                  <a:pt x="5486" y="1219"/>
                </a:lnTo>
                <a:lnTo>
                  <a:pt x="5538" y="1159"/>
                </a:lnTo>
                <a:lnTo>
                  <a:pt x="3568" y="22"/>
                </a:lnTo>
                <a:lnTo>
                  <a:pt x="3558" y="18"/>
                </a:lnTo>
                <a:lnTo>
                  <a:pt x="3546" y="13"/>
                </a:lnTo>
                <a:lnTo>
                  <a:pt x="3534" y="9"/>
                </a:lnTo>
                <a:lnTo>
                  <a:pt x="3523" y="7"/>
                </a:lnTo>
                <a:lnTo>
                  <a:pt x="3510" y="6"/>
                </a:lnTo>
                <a:lnTo>
                  <a:pt x="3498" y="5"/>
                </a:lnTo>
                <a:lnTo>
                  <a:pt x="3473" y="5"/>
                </a:lnTo>
                <a:lnTo>
                  <a:pt x="3449" y="8"/>
                </a:lnTo>
                <a:lnTo>
                  <a:pt x="3424" y="13"/>
                </a:lnTo>
                <a:lnTo>
                  <a:pt x="3401" y="20"/>
                </a:lnTo>
                <a:lnTo>
                  <a:pt x="3379" y="28"/>
                </a:lnTo>
                <a:lnTo>
                  <a:pt x="2773" y="296"/>
                </a:lnTo>
                <a:lnTo>
                  <a:pt x="2760" y="300"/>
                </a:lnTo>
                <a:lnTo>
                  <a:pt x="2747" y="304"/>
                </a:lnTo>
                <a:lnTo>
                  <a:pt x="2735" y="306"/>
                </a:lnTo>
                <a:lnTo>
                  <a:pt x="2722" y="307"/>
                </a:lnTo>
                <a:lnTo>
                  <a:pt x="2710" y="307"/>
                </a:lnTo>
                <a:lnTo>
                  <a:pt x="2699" y="305"/>
                </a:lnTo>
                <a:lnTo>
                  <a:pt x="2687" y="300"/>
                </a:lnTo>
                <a:lnTo>
                  <a:pt x="2676" y="296"/>
                </a:lnTo>
                <a:lnTo>
                  <a:pt x="2037" y="18"/>
                </a:lnTo>
                <a:lnTo>
                  <a:pt x="2019" y="11"/>
                </a:lnTo>
                <a:lnTo>
                  <a:pt x="2002" y="5"/>
                </a:lnTo>
                <a:lnTo>
                  <a:pt x="1984" y="1"/>
                </a:lnTo>
                <a:lnTo>
                  <a:pt x="1966" y="0"/>
                </a:lnTo>
                <a:lnTo>
                  <a:pt x="1949" y="1"/>
                </a:lnTo>
                <a:lnTo>
                  <a:pt x="1940" y="2"/>
                </a:lnTo>
                <a:lnTo>
                  <a:pt x="1931" y="5"/>
                </a:lnTo>
                <a:lnTo>
                  <a:pt x="1922" y="8"/>
                </a:lnTo>
                <a:lnTo>
                  <a:pt x="1914" y="13"/>
                </a:lnTo>
                <a:lnTo>
                  <a:pt x="1905" y="18"/>
                </a:lnTo>
                <a:lnTo>
                  <a:pt x="1895" y="23"/>
                </a:lnTo>
                <a:lnTo>
                  <a:pt x="0" y="1143"/>
                </a:lnTo>
                <a:close/>
                <a:moveTo>
                  <a:pt x="4897" y="1353"/>
                </a:moveTo>
                <a:lnTo>
                  <a:pt x="4897" y="1353"/>
                </a:lnTo>
                <a:lnTo>
                  <a:pt x="4904" y="1360"/>
                </a:lnTo>
                <a:lnTo>
                  <a:pt x="4909" y="1366"/>
                </a:lnTo>
                <a:lnTo>
                  <a:pt x="4913" y="1374"/>
                </a:lnTo>
                <a:lnTo>
                  <a:pt x="4915" y="1381"/>
                </a:lnTo>
                <a:lnTo>
                  <a:pt x="4916" y="1389"/>
                </a:lnTo>
                <a:lnTo>
                  <a:pt x="4916" y="1397"/>
                </a:lnTo>
                <a:lnTo>
                  <a:pt x="4915" y="1406"/>
                </a:lnTo>
                <a:lnTo>
                  <a:pt x="4914" y="1415"/>
                </a:lnTo>
                <a:lnTo>
                  <a:pt x="4888" y="1440"/>
                </a:lnTo>
                <a:lnTo>
                  <a:pt x="4863" y="1463"/>
                </a:lnTo>
                <a:lnTo>
                  <a:pt x="4837" y="1487"/>
                </a:lnTo>
                <a:lnTo>
                  <a:pt x="4809" y="1510"/>
                </a:lnTo>
                <a:lnTo>
                  <a:pt x="4783" y="1532"/>
                </a:lnTo>
                <a:lnTo>
                  <a:pt x="4754" y="1554"/>
                </a:lnTo>
                <a:lnTo>
                  <a:pt x="4696" y="1598"/>
                </a:lnTo>
                <a:lnTo>
                  <a:pt x="4634" y="1640"/>
                </a:lnTo>
                <a:lnTo>
                  <a:pt x="4573" y="1680"/>
                </a:lnTo>
                <a:lnTo>
                  <a:pt x="4508" y="1718"/>
                </a:lnTo>
                <a:lnTo>
                  <a:pt x="4443" y="1755"/>
                </a:lnTo>
                <a:lnTo>
                  <a:pt x="4377" y="1790"/>
                </a:lnTo>
                <a:lnTo>
                  <a:pt x="4310" y="1823"/>
                </a:lnTo>
                <a:lnTo>
                  <a:pt x="4244" y="1855"/>
                </a:lnTo>
                <a:lnTo>
                  <a:pt x="4177" y="1886"/>
                </a:lnTo>
                <a:lnTo>
                  <a:pt x="4109" y="1914"/>
                </a:lnTo>
                <a:lnTo>
                  <a:pt x="4043" y="1942"/>
                </a:lnTo>
                <a:lnTo>
                  <a:pt x="3977" y="1967"/>
                </a:lnTo>
                <a:lnTo>
                  <a:pt x="3913" y="1991"/>
                </a:lnTo>
                <a:lnTo>
                  <a:pt x="3851" y="2013"/>
                </a:lnTo>
                <a:lnTo>
                  <a:pt x="3791" y="2034"/>
                </a:lnTo>
                <a:lnTo>
                  <a:pt x="3731" y="2054"/>
                </a:lnTo>
                <a:lnTo>
                  <a:pt x="3676" y="2071"/>
                </a:lnTo>
                <a:lnTo>
                  <a:pt x="3571" y="2103"/>
                </a:lnTo>
                <a:lnTo>
                  <a:pt x="3481" y="2129"/>
                </a:lnTo>
                <a:lnTo>
                  <a:pt x="3406" y="2149"/>
                </a:lnTo>
                <a:lnTo>
                  <a:pt x="3350" y="2163"/>
                </a:lnTo>
                <a:lnTo>
                  <a:pt x="3301" y="2173"/>
                </a:lnTo>
                <a:lnTo>
                  <a:pt x="3304" y="1348"/>
                </a:lnTo>
                <a:lnTo>
                  <a:pt x="4897" y="1353"/>
                </a:lnTo>
                <a:close/>
                <a:moveTo>
                  <a:pt x="2028" y="3823"/>
                </a:moveTo>
                <a:lnTo>
                  <a:pt x="2028" y="3823"/>
                </a:lnTo>
                <a:lnTo>
                  <a:pt x="2062" y="3787"/>
                </a:lnTo>
                <a:lnTo>
                  <a:pt x="2097" y="3751"/>
                </a:lnTo>
                <a:lnTo>
                  <a:pt x="2133" y="3717"/>
                </a:lnTo>
                <a:lnTo>
                  <a:pt x="2170" y="3684"/>
                </a:lnTo>
                <a:lnTo>
                  <a:pt x="2208" y="3651"/>
                </a:lnTo>
                <a:lnTo>
                  <a:pt x="2247" y="3619"/>
                </a:lnTo>
                <a:lnTo>
                  <a:pt x="2286" y="3587"/>
                </a:lnTo>
                <a:lnTo>
                  <a:pt x="2327" y="3556"/>
                </a:lnTo>
                <a:lnTo>
                  <a:pt x="3605" y="3556"/>
                </a:lnTo>
                <a:lnTo>
                  <a:pt x="3620" y="3558"/>
                </a:lnTo>
                <a:lnTo>
                  <a:pt x="3634" y="3562"/>
                </a:lnTo>
                <a:lnTo>
                  <a:pt x="3648" y="3565"/>
                </a:lnTo>
                <a:lnTo>
                  <a:pt x="3660" y="3569"/>
                </a:lnTo>
                <a:lnTo>
                  <a:pt x="3670" y="3574"/>
                </a:lnTo>
                <a:lnTo>
                  <a:pt x="3680" y="3579"/>
                </a:lnTo>
                <a:lnTo>
                  <a:pt x="3690" y="3585"/>
                </a:lnTo>
                <a:lnTo>
                  <a:pt x="3697" y="3591"/>
                </a:lnTo>
                <a:lnTo>
                  <a:pt x="3704" y="3599"/>
                </a:lnTo>
                <a:lnTo>
                  <a:pt x="3709" y="3606"/>
                </a:lnTo>
                <a:lnTo>
                  <a:pt x="3714" y="3615"/>
                </a:lnTo>
                <a:lnTo>
                  <a:pt x="3719" y="3623"/>
                </a:lnTo>
                <a:lnTo>
                  <a:pt x="3721" y="3634"/>
                </a:lnTo>
                <a:lnTo>
                  <a:pt x="3723" y="3644"/>
                </a:lnTo>
                <a:lnTo>
                  <a:pt x="3723" y="3655"/>
                </a:lnTo>
                <a:lnTo>
                  <a:pt x="3723" y="3666"/>
                </a:lnTo>
                <a:lnTo>
                  <a:pt x="3741" y="4928"/>
                </a:lnTo>
                <a:lnTo>
                  <a:pt x="3731" y="4955"/>
                </a:lnTo>
                <a:lnTo>
                  <a:pt x="3722" y="4979"/>
                </a:lnTo>
                <a:lnTo>
                  <a:pt x="3712" y="5001"/>
                </a:lnTo>
                <a:lnTo>
                  <a:pt x="3700" y="5021"/>
                </a:lnTo>
                <a:lnTo>
                  <a:pt x="3689" y="5040"/>
                </a:lnTo>
                <a:lnTo>
                  <a:pt x="3675" y="5056"/>
                </a:lnTo>
                <a:lnTo>
                  <a:pt x="3661" y="5070"/>
                </a:lnTo>
                <a:lnTo>
                  <a:pt x="3645" y="5083"/>
                </a:lnTo>
                <a:lnTo>
                  <a:pt x="3628" y="5094"/>
                </a:lnTo>
                <a:lnTo>
                  <a:pt x="3612" y="5103"/>
                </a:lnTo>
                <a:lnTo>
                  <a:pt x="3595" y="5112"/>
                </a:lnTo>
                <a:lnTo>
                  <a:pt x="3576" y="5117"/>
                </a:lnTo>
                <a:lnTo>
                  <a:pt x="3556" y="5122"/>
                </a:lnTo>
                <a:lnTo>
                  <a:pt x="3537" y="5127"/>
                </a:lnTo>
                <a:lnTo>
                  <a:pt x="3517" y="5129"/>
                </a:lnTo>
                <a:lnTo>
                  <a:pt x="3496" y="5130"/>
                </a:lnTo>
                <a:lnTo>
                  <a:pt x="3488" y="4095"/>
                </a:lnTo>
                <a:lnTo>
                  <a:pt x="3483" y="4065"/>
                </a:lnTo>
                <a:lnTo>
                  <a:pt x="3478" y="4037"/>
                </a:lnTo>
                <a:lnTo>
                  <a:pt x="3469" y="4012"/>
                </a:lnTo>
                <a:lnTo>
                  <a:pt x="3460" y="3987"/>
                </a:lnTo>
                <a:lnTo>
                  <a:pt x="3449" y="3964"/>
                </a:lnTo>
                <a:lnTo>
                  <a:pt x="3435" y="3943"/>
                </a:lnTo>
                <a:lnTo>
                  <a:pt x="3421" y="3924"/>
                </a:lnTo>
                <a:lnTo>
                  <a:pt x="3403" y="3905"/>
                </a:lnTo>
                <a:lnTo>
                  <a:pt x="3385" y="3889"/>
                </a:lnTo>
                <a:lnTo>
                  <a:pt x="3365" y="3874"/>
                </a:lnTo>
                <a:lnTo>
                  <a:pt x="3344" y="3860"/>
                </a:lnTo>
                <a:lnTo>
                  <a:pt x="3322" y="3847"/>
                </a:lnTo>
                <a:lnTo>
                  <a:pt x="3298" y="3835"/>
                </a:lnTo>
                <a:lnTo>
                  <a:pt x="3272" y="3826"/>
                </a:lnTo>
                <a:lnTo>
                  <a:pt x="3246" y="3817"/>
                </a:lnTo>
                <a:lnTo>
                  <a:pt x="3218" y="3809"/>
                </a:lnTo>
                <a:lnTo>
                  <a:pt x="2028" y="3823"/>
                </a:lnTo>
                <a:close/>
                <a:moveTo>
                  <a:pt x="1384" y="4381"/>
                </a:moveTo>
                <a:lnTo>
                  <a:pt x="1384" y="4381"/>
                </a:lnTo>
                <a:lnTo>
                  <a:pt x="1413" y="4350"/>
                </a:lnTo>
                <a:lnTo>
                  <a:pt x="1442" y="4319"/>
                </a:lnTo>
                <a:lnTo>
                  <a:pt x="1475" y="4289"/>
                </a:lnTo>
                <a:lnTo>
                  <a:pt x="1508" y="4260"/>
                </a:lnTo>
                <a:lnTo>
                  <a:pt x="1543" y="4232"/>
                </a:lnTo>
                <a:lnTo>
                  <a:pt x="1579" y="4205"/>
                </a:lnTo>
                <a:lnTo>
                  <a:pt x="1616" y="4180"/>
                </a:lnTo>
                <a:lnTo>
                  <a:pt x="1654" y="4155"/>
                </a:lnTo>
                <a:lnTo>
                  <a:pt x="3099" y="4155"/>
                </a:lnTo>
                <a:lnTo>
                  <a:pt x="3112" y="4162"/>
                </a:lnTo>
                <a:lnTo>
                  <a:pt x="3125" y="4169"/>
                </a:lnTo>
                <a:lnTo>
                  <a:pt x="3136" y="4177"/>
                </a:lnTo>
                <a:lnTo>
                  <a:pt x="3146" y="4187"/>
                </a:lnTo>
                <a:lnTo>
                  <a:pt x="3153" y="4198"/>
                </a:lnTo>
                <a:lnTo>
                  <a:pt x="3160" y="4210"/>
                </a:lnTo>
                <a:lnTo>
                  <a:pt x="3163" y="4223"/>
                </a:lnTo>
                <a:lnTo>
                  <a:pt x="3165" y="4238"/>
                </a:lnTo>
                <a:lnTo>
                  <a:pt x="3173" y="5281"/>
                </a:lnTo>
                <a:lnTo>
                  <a:pt x="3165" y="5305"/>
                </a:lnTo>
                <a:lnTo>
                  <a:pt x="3158" y="5328"/>
                </a:lnTo>
                <a:lnTo>
                  <a:pt x="3148" y="5350"/>
                </a:lnTo>
                <a:lnTo>
                  <a:pt x="3138" y="5370"/>
                </a:lnTo>
                <a:lnTo>
                  <a:pt x="3128" y="5390"/>
                </a:lnTo>
                <a:lnTo>
                  <a:pt x="3116" y="5406"/>
                </a:lnTo>
                <a:lnTo>
                  <a:pt x="3103" y="5422"/>
                </a:lnTo>
                <a:lnTo>
                  <a:pt x="3089" y="5435"/>
                </a:lnTo>
                <a:lnTo>
                  <a:pt x="3074" y="5448"/>
                </a:lnTo>
                <a:lnTo>
                  <a:pt x="3058" y="5458"/>
                </a:lnTo>
                <a:lnTo>
                  <a:pt x="3041" y="5466"/>
                </a:lnTo>
                <a:lnTo>
                  <a:pt x="3022" y="5473"/>
                </a:lnTo>
                <a:lnTo>
                  <a:pt x="3002" y="5478"/>
                </a:lnTo>
                <a:lnTo>
                  <a:pt x="2982" y="5481"/>
                </a:lnTo>
                <a:lnTo>
                  <a:pt x="2958" y="5482"/>
                </a:lnTo>
                <a:lnTo>
                  <a:pt x="2935" y="5481"/>
                </a:lnTo>
                <a:lnTo>
                  <a:pt x="2920" y="4607"/>
                </a:lnTo>
                <a:lnTo>
                  <a:pt x="2912" y="4584"/>
                </a:lnTo>
                <a:lnTo>
                  <a:pt x="2903" y="4563"/>
                </a:lnTo>
                <a:lnTo>
                  <a:pt x="2893" y="4542"/>
                </a:lnTo>
                <a:lnTo>
                  <a:pt x="2882" y="4523"/>
                </a:lnTo>
                <a:lnTo>
                  <a:pt x="2870" y="4504"/>
                </a:lnTo>
                <a:lnTo>
                  <a:pt x="2859" y="4487"/>
                </a:lnTo>
                <a:lnTo>
                  <a:pt x="2845" y="4471"/>
                </a:lnTo>
                <a:lnTo>
                  <a:pt x="2831" y="4456"/>
                </a:lnTo>
                <a:lnTo>
                  <a:pt x="2816" y="4440"/>
                </a:lnTo>
                <a:lnTo>
                  <a:pt x="2801" y="4428"/>
                </a:lnTo>
                <a:lnTo>
                  <a:pt x="2784" y="4415"/>
                </a:lnTo>
                <a:lnTo>
                  <a:pt x="2767" y="4405"/>
                </a:lnTo>
                <a:lnTo>
                  <a:pt x="2750" y="4394"/>
                </a:lnTo>
                <a:lnTo>
                  <a:pt x="2731" y="4385"/>
                </a:lnTo>
                <a:lnTo>
                  <a:pt x="2711" y="4377"/>
                </a:lnTo>
                <a:lnTo>
                  <a:pt x="2691" y="4371"/>
                </a:lnTo>
                <a:lnTo>
                  <a:pt x="1384" y="4381"/>
                </a:lnTo>
                <a:close/>
                <a:moveTo>
                  <a:pt x="2154" y="5422"/>
                </a:moveTo>
                <a:lnTo>
                  <a:pt x="1866" y="5423"/>
                </a:lnTo>
                <a:lnTo>
                  <a:pt x="1870" y="5845"/>
                </a:lnTo>
                <a:lnTo>
                  <a:pt x="1879" y="5881"/>
                </a:lnTo>
                <a:lnTo>
                  <a:pt x="1891" y="5915"/>
                </a:lnTo>
                <a:lnTo>
                  <a:pt x="1902" y="5947"/>
                </a:lnTo>
                <a:lnTo>
                  <a:pt x="1916" y="5979"/>
                </a:lnTo>
                <a:lnTo>
                  <a:pt x="1931" y="6008"/>
                </a:lnTo>
                <a:lnTo>
                  <a:pt x="1949" y="6035"/>
                </a:lnTo>
                <a:lnTo>
                  <a:pt x="1966" y="6062"/>
                </a:lnTo>
                <a:lnTo>
                  <a:pt x="1985" y="6086"/>
                </a:lnTo>
                <a:lnTo>
                  <a:pt x="2006" y="6110"/>
                </a:lnTo>
                <a:lnTo>
                  <a:pt x="2026" y="6130"/>
                </a:lnTo>
                <a:lnTo>
                  <a:pt x="2050" y="6150"/>
                </a:lnTo>
                <a:lnTo>
                  <a:pt x="2073" y="6169"/>
                </a:lnTo>
                <a:lnTo>
                  <a:pt x="2097" y="6185"/>
                </a:lnTo>
                <a:lnTo>
                  <a:pt x="2123" y="6200"/>
                </a:lnTo>
                <a:lnTo>
                  <a:pt x="2148" y="6213"/>
                </a:lnTo>
                <a:lnTo>
                  <a:pt x="2176" y="6224"/>
                </a:lnTo>
                <a:lnTo>
                  <a:pt x="2204" y="6235"/>
                </a:lnTo>
                <a:lnTo>
                  <a:pt x="2233" y="6243"/>
                </a:lnTo>
                <a:lnTo>
                  <a:pt x="2263" y="6249"/>
                </a:lnTo>
                <a:lnTo>
                  <a:pt x="2293" y="6253"/>
                </a:lnTo>
                <a:lnTo>
                  <a:pt x="2323" y="6257"/>
                </a:lnTo>
                <a:lnTo>
                  <a:pt x="2356" y="6258"/>
                </a:lnTo>
                <a:lnTo>
                  <a:pt x="2387" y="6258"/>
                </a:lnTo>
                <a:lnTo>
                  <a:pt x="2421" y="6256"/>
                </a:lnTo>
                <a:lnTo>
                  <a:pt x="2453" y="6252"/>
                </a:lnTo>
                <a:lnTo>
                  <a:pt x="2487" y="6246"/>
                </a:lnTo>
                <a:lnTo>
                  <a:pt x="2521" y="6239"/>
                </a:lnTo>
                <a:lnTo>
                  <a:pt x="2556" y="6230"/>
                </a:lnTo>
                <a:lnTo>
                  <a:pt x="2591" y="6220"/>
                </a:lnTo>
                <a:lnTo>
                  <a:pt x="2626" y="6208"/>
                </a:lnTo>
                <a:lnTo>
                  <a:pt x="2660" y="6193"/>
                </a:lnTo>
                <a:lnTo>
                  <a:pt x="2696" y="6178"/>
                </a:lnTo>
                <a:lnTo>
                  <a:pt x="2722" y="6154"/>
                </a:lnTo>
                <a:lnTo>
                  <a:pt x="2747" y="6130"/>
                </a:lnTo>
                <a:lnTo>
                  <a:pt x="2769" y="6106"/>
                </a:lnTo>
                <a:lnTo>
                  <a:pt x="2790" y="6082"/>
                </a:lnTo>
                <a:lnTo>
                  <a:pt x="2809" y="6057"/>
                </a:lnTo>
                <a:lnTo>
                  <a:pt x="2826" y="6033"/>
                </a:lnTo>
                <a:lnTo>
                  <a:pt x="2841" y="6009"/>
                </a:lnTo>
                <a:lnTo>
                  <a:pt x="2855" y="5984"/>
                </a:lnTo>
                <a:lnTo>
                  <a:pt x="2866" y="5960"/>
                </a:lnTo>
                <a:lnTo>
                  <a:pt x="2876" y="5936"/>
                </a:lnTo>
                <a:lnTo>
                  <a:pt x="2883" y="5911"/>
                </a:lnTo>
                <a:lnTo>
                  <a:pt x="2889" y="5887"/>
                </a:lnTo>
                <a:lnTo>
                  <a:pt x="2892" y="5864"/>
                </a:lnTo>
                <a:lnTo>
                  <a:pt x="2895" y="5839"/>
                </a:lnTo>
                <a:lnTo>
                  <a:pt x="2895" y="5815"/>
                </a:lnTo>
                <a:lnTo>
                  <a:pt x="2892" y="5792"/>
                </a:lnTo>
                <a:lnTo>
                  <a:pt x="2929" y="5790"/>
                </a:lnTo>
                <a:lnTo>
                  <a:pt x="2966" y="5786"/>
                </a:lnTo>
                <a:lnTo>
                  <a:pt x="3005" y="5782"/>
                </a:lnTo>
                <a:lnTo>
                  <a:pt x="3042" y="5775"/>
                </a:lnTo>
                <a:lnTo>
                  <a:pt x="3081" y="5766"/>
                </a:lnTo>
                <a:lnTo>
                  <a:pt x="3119" y="5757"/>
                </a:lnTo>
                <a:lnTo>
                  <a:pt x="3159" y="5744"/>
                </a:lnTo>
                <a:lnTo>
                  <a:pt x="3199" y="5731"/>
                </a:lnTo>
                <a:lnTo>
                  <a:pt x="3219" y="5720"/>
                </a:lnTo>
                <a:lnTo>
                  <a:pt x="3239" y="5709"/>
                </a:lnTo>
                <a:lnTo>
                  <a:pt x="3257" y="5696"/>
                </a:lnTo>
                <a:lnTo>
                  <a:pt x="3276" y="5683"/>
                </a:lnTo>
                <a:lnTo>
                  <a:pt x="3292" y="5668"/>
                </a:lnTo>
                <a:lnTo>
                  <a:pt x="3308" y="5653"/>
                </a:lnTo>
                <a:lnTo>
                  <a:pt x="3325" y="5638"/>
                </a:lnTo>
                <a:lnTo>
                  <a:pt x="3340" y="5620"/>
                </a:lnTo>
                <a:lnTo>
                  <a:pt x="3354" y="5603"/>
                </a:lnTo>
                <a:lnTo>
                  <a:pt x="3367" y="5584"/>
                </a:lnTo>
                <a:lnTo>
                  <a:pt x="3380" y="5566"/>
                </a:lnTo>
                <a:lnTo>
                  <a:pt x="3393" y="5545"/>
                </a:lnTo>
                <a:lnTo>
                  <a:pt x="3405" y="5525"/>
                </a:lnTo>
                <a:lnTo>
                  <a:pt x="3416" y="5503"/>
                </a:lnTo>
                <a:lnTo>
                  <a:pt x="3427" y="5481"/>
                </a:lnTo>
                <a:lnTo>
                  <a:pt x="3436" y="5459"/>
                </a:lnTo>
                <a:lnTo>
                  <a:pt x="3457" y="5460"/>
                </a:lnTo>
                <a:lnTo>
                  <a:pt x="3478" y="5462"/>
                </a:lnTo>
                <a:lnTo>
                  <a:pt x="3500" y="5462"/>
                </a:lnTo>
                <a:lnTo>
                  <a:pt x="3522" y="5462"/>
                </a:lnTo>
                <a:lnTo>
                  <a:pt x="3544" y="5460"/>
                </a:lnTo>
                <a:lnTo>
                  <a:pt x="3566" y="5458"/>
                </a:lnTo>
                <a:lnTo>
                  <a:pt x="3588" y="5456"/>
                </a:lnTo>
                <a:lnTo>
                  <a:pt x="3610" y="5452"/>
                </a:lnTo>
                <a:lnTo>
                  <a:pt x="3631" y="5448"/>
                </a:lnTo>
                <a:lnTo>
                  <a:pt x="3651" y="5443"/>
                </a:lnTo>
                <a:lnTo>
                  <a:pt x="3672" y="5437"/>
                </a:lnTo>
                <a:lnTo>
                  <a:pt x="3692" y="5431"/>
                </a:lnTo>
                <a:lnTo>
                  <a:pt x="3711" y="5423"/>
                </a:lnTo>
                <a:lnTo>
                  <a:pt x="3728" y="5416"/>
                </a:lnTo>
                <a:lnTo>
                  <a:pt x="3745" y="5407"/>
                </a:lnTo>
                <a:lnTo>
                  <a:pt x="3760" y="5398"/>
                </a:lnTo>
                <a:lnTo>
                  <a:pt x="3785" y="5380"/>
                </a:lnTo>
                <a:lnTo>
                  <a:pt x="3808" y="5363"/>
                </a:lnTo>
                <a:lnTo>
                  <a:pt x="3831" y="5346"/>
                </a:lnTo>
                <a:lnTo>
                  <a:pt x="3852" y="5327"/>
                </a:lnTo>
                <a:lnTo>
                  <a:pt x="3872" y="5309"/>
                </a:lnTo>
                <a:lnTo>
                  <a:pt x="3891" y="5289"/>
                </a:lnTo>
                <a:lnTo>
                  <a:pt x="3909" y="5268"/>
                </a:lnTo>
                <a:lnTo>
                  <a:pt x="3926" y="5247"/>
                </a:lnTo>
                <a:lnTo>
                  <a:pt x="3942" y="5225"/>
                </a:lnTo>
                <a:lnTo>
                  <a:pt x="3957" y="5203"/>
                </a:lnTo>
                <a:lnTo>
                  <a:pt x="3970" y="5180"/>
                </a:lnTo>
                <a:lnTo>
                  <a:pt x="3983" y="5157"/>
                </a:lnTo>
                <a:lnTo>
                  <a:pt x="3995" y="5132"/>
                </a:lnTo>
                <a:lnTo>
                  <a:pt x="4006" y="5107"/>
                </a:lnTo>
                <a:lnTo>
                  <a:pt x="4015" y="5081"/>
                </a:lnTo>
                <a:lnTo>
                  <a:pt x="4024" y="5056"/>
                </a:lnTo>
                <a:lnTo>
                  <a:pt x="3971" y="3354"/>
                </a:lnTo>
                <a:lnTo>
                  <a:pt x="3866" y="3268"/>
                </a:lnTo>
                <a:lnTo>
                  <a:pt x="3864" y="3234"/>
                </a:lnTo>
                <a:lnTo>
                  <a:pt x="3862" y="3201"/>
                </a:lnTo>
                <a:lnTo>
                  <a:pt x="3861" y="3170"/>
                </a:lnTo>
                <a:lnTo>
                  <a:pt x="3862" y="3140"/>
                </a:lnTo>
                <a:lnTo>
                  <a:pt x="3864" y="3111"/>
                </a:lnTo>
                <a:lnTo>
                  <a:pt x="3865" y="3083"/>
                </a:lnTo>
                <a:lnTo>
                  <a:pt x="3868" y="3057"/>
                </a:lnTo>
                <a:lnTo>
                  <a:pt x="3872" y="3030"/>
                </a:lnTo>
                <a:lnTo>
                  <a:pt x="3876" y="3006"/>
                </a:lnTo>
                <a:lnTo>
                  <a:pt x="3882" y="2981"/>
                </a:lnTo>
                <a:lnTo>
                  <a:pt x="3888" y="2958"/>
                </a:lnTo>
                <a:lnTo>
                  <a:pt x="3895" y="2936"/>
                </a:lnTo>
                <a:lnTo>
                  <a:pt x="3903" y="2915"/>
                </a:lnTo>
                <a:lnTo>
                  <a:pt x="3912" y="2895"/>
                </a:lnTo>
                <a:lnTo>
                  <a:pt x="3922" y="2877"/>
                </a:lnTo>
                <a:lnTo>
                  <a:pt x="3932" y="2860"/>
                </a:lnTo>
                <a:lnTo>
                  <a:pt x="3944" y="2842"/>
                </a:lnTo>
                <a:lnTo>
                  <a:pt x="3956" y="2827"/>
                </a:lnTo>
                <a:lnTo>
                  <a:pt x="3969" y="2812"/>
                </a:lnTo>
                <a:lnTo>
                  <a:pt x="3983" y="2798"/>
                </a:lnTo>
                <a:lnTo>
                  <a:pt x="3998" y="2785"/>
                </a:lnTo>
                <a:lnTo>
                  <a:pt x="4013" y="2774"/>
                </a:lnTo>
                <a:lnTo>
                  <a:pt x="4029" y="2763"/>
                </a:lnTo>
                <a:lnTo>
                  <a:pt x="4047" y="2754"/>
                </a:lnTo>
                <a:lnTo>
                  <a:pt x="4065" y="2746"/>
                </a:lnTo>
                <a:lnTo>
                  <a:pt x="4085" y="2738"/>
                </a:lnTo>
                <a:lnTo>
                  <a:pt x="4105" y="2732"/>
                </a:lnTo>
                <a:lnTo>
                  <a:pt x="4126" y="2726"/>
                </a:lnTo>
                <a:lnTo>
                  <a:pt x="4146" y="2722"/>
                </a:lnTo>
                <a:lnTo>
                  <a:pt x="4170" y="2718"/>
                </a:lnTo>
                <a:lnTo>
                  <a:pt x="4193" y="2716"/>
                </a:lnTo>
                <a:lnTo>
                  <a:pt x="4216" y="2715"/>
                </a:lnTo>
                <a:lnTo>
                  <a:pt x="4252" y="2715"/>
                </a:lnTo>
                <a:lnTo>
                  <a:pt x="4285" y="2717"/>
                </a:lnTo>
                <a:lnTo>
                  <a:pt x="4318" y="2720"/>
                </a:lnTo>
                <a:lnTo>
                  <a:pt x="4349" y="2727"/>
                </a:lnTo>
                <a:lnTo>
                  <a:pt x="4378" y="2736"/>
                </a:lnTo>
                <a:lnTo>
                  <a:pt x="4392" y="2740"/>
                </a:lnTo>
                <a:lnTo>
                  <a:pt x="4406" y="2747"/>
                </a:lnTo>
                <a:lnTo>
                  <a:pt x="4420" y="2753"/>
                </a:lnTo>
                <a:lnTo>
                  <a:pt x="4433" y="2760"/>
                </a:lnTo>
                <a:lnTo>
                  <a:pt x="4445" y="2768"/>
                </a:lnTo>
                <a:lnTo>
                  <a:pt x="4458" y="2776"/>
                </a:lnTo>
                <a:lnTo>
                  <a:pt x="4470" y="2785"/>
                </a:lnTo>
                <a:lnTo>
                  <a:pt x="4481" y="2796"/>
                </a:lnTo>
                <a:lnTo>
                  <a:pt x="4492" y="2806"/>
                </a:lnTo>
                <a:lnTo>
                  <a:pt x="4502" y="2818"/>
                </a:lnTo>
                <a:lnTo>
                  <a:pt x="4512" y="2831"/>
                </a:lnTo>
                <a:lnTo>
                  <a:pt x="4521" y="2843"/>
                </a:lnTo>
                <a:lnTo>
                  <a:pt x="4530" y="2857"/>
                </a:lnTo>
                <a:lnTo>
                  <a:pt x="4538" y="2872"/>
                </a:lnTo>
                <a:lnTo>
                  <a:pt x="4546" y="2887"/>
                </a:lnTo>
                <a:lnTo>
                  <a:pt x="4553" y="2904"/>
                </a:lnTo>
                <a:lnTo>
                  <a:pt x="4560" y="2921"/>
                </a:lnTo>
                <a:lnTo>
                  <a:pt x="4566" y="2940"/>
                </a:lnTo>
                <a:lnTo>
                  <a:pt x="4572" y="2958"/>
                </a:lnTo>
                <a:lnTo>
                  <a:pt x="4576" y="2979"/>
                </a:lnTo>
                <a:lnTo>
                  <a:pt x="4581" y="3000"/>
                </a:lnTo>
                <a:lnTo>
                  <a:pt x="4585" y="3022"/>
                </a:lnTo>
                <a:lnTo>
                  <a:pt x="4585" y="5467"/>
                </a:lnTo>
                <a:lnTo>
                  <a:pt x="4579" y="5506"/>
                </a:lnTo>
                <a:lnTo>
                  <a:pt x="4571" y="5540"/>
                </a:lnTo>
                <a:lnTo>
                  <a:pt x="4560" y="5574"/>
                </a:lnTo>
                <a:lnTo>
                  <a:pt x="4549" y="5607"/>
                </a:lnTo>
                <a:lnTo>
                  <a:pt x="4535" y="5637"/>
                </a:lnTo>
                <a:lnTo>
                  <a:pt x="4518" y="5663"/>
                </a:lnTo>
                <a:lnTo>
                  <a:pt x="4501" y="5690"/>
                </a:lnTo>
                <a:lnTo>
                  <a:pt x="4491" y="5702"/>
                </a:lnTo>
                <a:lnTo>
                  <a:pt x="4481" y="5713"/>
                </a:lnTo>
                <a:lnTo>
                  <a:pt x="2549" y="7294"/>
                </a:lnTo>
                <a:lnTo>
                  <a:pt x="2098" y="7393"/>
                </a:lnTo>
                <a:lnTo>
                  <a:pt x="1697" y="7310"/>
                </a:lnTo>
                <a:lnTo>
                  <a:pt x="1659" y="7293"/>
                </a:lnTo>
                <a:lnTo>
                  <a:pt x="1622" y="7274"/>
                </a:lnTo>
                <a:lnTo>
                  <a:pt x="1585" y="7255"/>
                </a:lnTo>
                <a:lnTo>
                  <a:pt x="1550" y="7235"/>
                </a:lnTo>
                <a:lnTo>
                  <a:pt x="1516" y="7215"/>
                </a:lnTo>
                <a:lnTo>
                  <a:pt x="1483" y="7194"/>
                </a:lnTo>
                <a:lnTo>
                  <a:pt x="1450" y="7172"/>
                </a:lnTo>
                <a:lnTo>
                  <a:pt x="1419" y="7150"/>
                </a:lnTo>
                <a:lnTo>
                  <a:pt x="1389" y="7127"/>
                </a:lnTo>
                <a:lnTo>
                  <a:pt x="1360" y="7103"/>
                </a:lnTo>
                <a:lnTo>
                  <a:pt x="1332" y="7079"/>
                </a:lnTo>
                <a:lnTo>
                  <a:pt x="1305" y="7054"/>
                </a:lnTo>
                <a:lnTo>
                  <a:pt x="1280" y="7028"/>
                </a:lnTo>
                <a:lnTo>
                  <a:pt x="1254" y="7002"/>
                </a:lnTo>
                <a:lnTo>
                  <a:pt x="1231" y="6974"/>
                </a:lnTo>
                <a:lnTo>
                  <a:pt x="1209" y="6946"/>
                </a:lnTo>
                <a:lnTo>
                  <a:pt x="1187" y="6917"/>
                </a:lnTo>
                <a:lnTo>
                  <a:pt x="1168" y="6888"/>
                </a:lnTo>
                <a:lnTo>
                  <a:pt x="1149" y="6858"/>
                </a:lnTo>
                <a:lnTo>
                  <a:pt x="1130" y="6827"/>
                </a:lnTo>
                <a:lnTo>
                  <a:pt x="1114" y="6796"/>
                </a:lnTo>
                <a:lnTo>
                  <a:pt x="1099" y="6762"/>
                </a:lnTo>
                <a:lnTo>
                  <a:pt x="1085" y="6730"/>
                </a:lnTo>
                <a:lnTo>
                  <a:pt x="1073" y="6695"/>
                </a:lnTo>
                <a:lnTo>
                  <a:pt x="1061" y="6660"/>
                </a:lnTo>
                <a:lnTo>
                  <a:pt x="1050" y="6624"/>
                </a:lnTo>
                <a:lnTo>
                  <a:pt x="1041" y="6588"/>
                </a:lnTo>
                <a:lnTo>
                  <a:pt x="1033" y="6550"/>
                </a:lnTo>
                <a:lnTo>
                  <a:pt x="1027" y="6512"/>
                </a:lnTo>
                <a:lnTo>
                  <a:pt x="1022" y="6473"/>
                </a:lnTo>
                <a:lnTo>
                  <a:pt x="1018" y="6433"/>
                </a:lnTo>
                <a:lnTo>
                  <a:pt x="1016" y="6392"/>
                </a:lnTo>
                <a:lnTo>
                  <a:pt x="988" y="4793"/>
                </a:lnTo>
                <a:lnTo>
                  <a:pt x="1115" y="4701"/>
                </a:lnTo>
                <a:lnTo>
                  <a:pt x="2532" y="4695"/>
                </a:lnTo>
                <a:lnTo>
                  <a:pt x="2618" y="4793"/>
                </a:lnTo>
                <a:lnTo>
                  <a:pt x="2629" y="5734"/>
                </a:lnTo>
                <a:lnTo>
                  <a:pt x="2625" y="5757"/>
                </a:lnTo>
                <a:lnTo>
                  <a:pt x="2619" y="5780"/>
                </a:lnTo>
                <a:lnTo>
                  <a:pt x="2612" y="5801"/>
                </a:lnTo>
                <a:lnTo>
                  <a:pt x="2604" y="5822"/>
                </a:lnTo>
                <a:lnTo>
                  <a:pt x="2596" y="5842"/>
                </a:lnTo>
                <a:lnTo>
                  <a:pt x="2585" y="5859"/>
                </a:lnTo>
                <a:lnTo>
                  <a:pt x="2575" y="5877"/>
                </a:lnTo>
                <a:lnTo>
                  <a:pt x="2562" y="5893"/>
                </a:lnTo>
                <a:lnTo>
                  <a:pt x="2548" y="5907"/>
                </a:lnTo>
                <a:lnTo>
                  <a:pt x="2534" y="5921"/>
                </a:lnTo>
                <a:lnTo>
                  <a:pt x="2518" y="5932"/>
                </a:lnTo>
                <a:lnTo>
                  <a:pt x="2499" y="5943"/>
                </a:lnTo>
                <a:lnTo>
                  <a:pt x="2481" y="5952"/>
                </a:lnTo>
                <a:lnTo>
                  <a:pt x="2460" y="5959"/>
                </a:lnTo>
                <a:lnTo>
                  <a:pt x="2437" y="5965"/>
                </a:lnTo>
                <a:lnTo>
                  <a:pt x="2414" y="5969"/>
                </a:lnTo>
                <a:lnTo>
                  <a:pt x="2393" y="5972"/>
                </a:lnTo>
                <a:lnTo>
                  <a:pt x="2372" y="5972"/>
                </a:lnTo>
                <a:lnTo>
                  <a:pt x="2352" y="5969"/>
                </a:lnTo>
                <a:lnTo>
                  <a:pt x="2331" y="5967"/>
                </a:lnTo>
                <a:lnTo>
                  <a:pt x="2312" y="5961"/>
                </a:lnTo>
                <a:lnTo>
                  <a:pt x="2292" y="5955"/>
                </a:lnTo>
                <a:lnTo>
                  <a:pt x="2273" y="5947"/>
                </a:lnTo>
                <a:lnTo>
                  <a:pt x="2256" y="5938"/>
                </a:lnTo>
                <a:lnTo>
                  <a:pt x="2239" y="5926"/>
                </a:lnTo>
                <a:lnTo>
                  <a:pt x="2222" y="5915"/>
                </a:lnTo>
                <a:lnTo>
                  <a:pt x="2208" y="5902"/>
                </a:lnTo>
                <a:lnTo>
                  <a:pt x="2196" y="5888"/>
                </a:lnTo>
                <a:lnTo>
                  <a:pt x="2184" y="5874"/>
                </a:lnTo>
                <a:lnTo>
                  <a:pt x="2175" y="5859"/>
                </a:lnTo>
                <a:lnTo>
                  <a:pt x="2168" y="5843"/>
                </a:lnTo>
                <a:lnTo>
                  <a:pt x="2162" y="5827"/>
                </a:lnTo>
                <a:lnTo>
                  <a:pt x="2154" y="5422"/>
                </a:lnTo>
                <a:close/>
                <a:moveTo>
                  <a:pt x="681" y="1146"/>
                </a:moveTo>
                <a:lnTo>
                  <a:pt x="681" y="1146"/>
                </a:lnTo>
                <a:lnTo>
                  <a:pt x="677" y="1146"/>
                </a:lnTo>
                <a:lnTo>
                  <a:pt x="675" y="1145"/>
                </a:lnTo>
                <a:lnTo>
                  <a:pt x="670" y="1142"/>
                </a:lnTo>
                <a:lnTo>
                  <a:pt x="666" y="1136"/>
                </a:lnTo>
                <a:lnTo>
                  <a:pt x="663" y="1128"/>
                </a:lnTo>
                <a:lnTo>
                  <a:pt x="662" y="1120"/>
                </a:lnTo>
                <a:lnTo>
                  <a:pt x="662" y="1111"/>
                </a:lnTo>
                <a:lnTo>
                  <a:pt x="663" y="1100"/>
                </a:lnTo>
                <a:lnTo>
                  <a:pt x="667" y="1091"/>
                </a:lnTo>
                <a:lnTo>
                  <a:pt x="1968" y="342"/>
                </a:lnTo>
                <a:lnTo>
                  <a:pt x="1980" y="336"/>
                </a:lnTo>
                <a:lnTo>
                  <a:pt x="1993" y="332"/>
                </a:lnTo>
                <a:lnTo>
                  <a:pt x="2006" y="330"/>
                </a:lnTo>
                <a:lnTo>
                  <a:pt x="2019" y="329"/>
                </a:lnTo>
                <a:lnTo>
                  <a:pt x="2033" y="329"/>
                </a:lnTo>
                <a:lnTo>
                  <a:pt x="2047" y="332"/>
                </a:lnTo>
                <a:lnTo>
                  <a:pt x="2060" y="335"/>
                </a:lnTo>
                <a:lnTo>
                  <a:pt x="2072" y="340"/>
                </a:lnTo>
                <a:lnTo>
                  <a:pt x="2677" y="596"/>
                </a:lnTo>
                <a:lnTo>
                  <a:pt x="2691" y="599"/>
                </a:lnTo>
                <a:lnTo>
                  <a:pt x="2706" y="603"/>
                </a:lnTo>
                <a:lnTo>
                  <a:pt x="2720" y="604"/>
                </a:lnTo>
                <a:lnTo>
                  <a:pt x="2735" y="604"/>
                </a:lnTo>
                <a:lnTo>
                  <a:pt x="2750" y="603"/>
                </a:lnTo>
                <a:lnTo>
                  <a:pt x="2765" y="601"/>
                </a:lnTo>
                <a:lnTo>
                  <a:pt x="2780" y="597"/>
                </a:lnTo>
                <a:lnTo>
                  <a:pt x="2794" y="592"/>
                </a:lnTo>
                <a:lnTo>
                  <a:pt x="3444" y="312"/>
                </a:lnTo>
                <a:lnTo>
                  <a:pt x="3453" y="308"/>
                </a:lnTo>
                <a:lnTo>
                  <a:pt x="3461" y="307"/>
                </a:lnTo>
                <a:lnTo>
                  <a:pt x="3471" y="306"/>
                </a:lnTo>
                <a:lnTo>
                  <a:pt x="3479" y="305"/>
                </a:lnTo>
                <a:lnTo>
                  <a:pt x="3487" y="306"/>
                </a:lnTo>
                <a:lnTo>
                  <a:pt x="3495" y="307"/>
                </a:lnTo>
                <a:lnTo>
                  <a:pt x="3503" y="308"/>
                </a:lnTo>
                <a:lnTo>
                  <a:pt x="3510" y="312"/>
                </a:lnTo>
                <a:lnTo>
                  <a:pt x="4897" y="1105"/>
                </a:lnTo>
                <a:lnTo>
                  <a:pt x="4900" y="1114"/>
                </a:lnTo>
                <a:lnTo>
                  <a:pt x="4900" y="1123"/>
                </a:lnTo>
                <a:lnTo>
                  <a:pt x="4899" y="1127"/>
                </a:lnTo>
                <a:lnTo>
                  <a:pt x="4896" y="1130"/>
                </a:lnTo>
                <a:lnTo>
                  <a:pt x="4894" y="1133"/>
                </a:lnTo>
                <a:lnTo>
                  <a:pt x="4889" y="1135"/>
                </a:lnTo>
                <a:lnTo>
                  <a:pt x="3286" y="1149"/>
                </a:lnTo>
                <a:lnTo>
                  <a:pt x="3279" y="1123"/>
                </a:lnTo>
                <a:lnTo>
                  <a:pt x="3272" y="1100"/>
                </a:lnTo>
                <a:lnTo>
                  <a:pt x="3264" y="1077"/>
                </a:lnTo>
                <a:lnTo>
                  <a:pt x="3255" y="1055"/>
                </a:lnTo>
                <a:lnTo>
                  <a:pt x="3246" y="1034"/>
                </a:lnTo>
                <a:lnTo>
                  <a:pt x="3235" y="1014"/>
                </a:lnTo>
                <a:lnTo>
                  <a:pt x="3225" y="995"/>
                </a:lnTo>
                <a:lnTo>
                  <a:pt x="3213" y="976"/>
                </a:lnTo>
                <a:lnTo>
                  <a:pt x="3202" y="959"/>
                </a:lnTo>
                <a:lnTo>
                  <a:pt x="3188" y="942"/>
                </a:lnTo>
                <a:lnTo>
                  <a:pt x="3175" y="926"/>
                </a:lnTo>
                <a:lnTo>
                  <a:pt x="3160" y="911"/>
                </a:lnTo>
                <a:lnTo>
                  <a:pt x="3145" y="897"/>
                </a:lnTo>
                <a:lnTo>
                  <a:pt x="3130" y="883"/>
                </a:lnTo>
                <a:lnTo>
                  <a:pt x="3114" y="871"/>
                </a:lnTo>
                <a:lnTo>
                  <a:pt x="3096" y="859"/>
                </a:lnTo>
                <a:lnTo>
                  <a:pt x="3079" y="847"/>
                </a:lnTo>
                <a:lnTo>
                  <a:pt x="3060" y="837"/>
                </a:lnTo>
                <a:lnTo>
                  <a:pt x="3042" y="828"/>
                </a:lnTo>
                <a:lnTo>
                  <a:pt x="3022" y="820"/>
                </a:lnTo>
                <a:lnTo>
                  <a:pt x="3001" y="811"/>
                </a:lnTo>
                <a:lnTo>
                  <a:pt x="2980" y="803"/>
                </a:lnTo>
                <a:lnTo>
                  <a:pt x="2959" y="796"/>
                </a:lnTo>
                <a:lnTo>
                  <a:pt x="2937" y="791"/>
                </a:lnTo>
                <a:lnTo>
                  <a:pt x="2914" y="786"/>
                </a:lnTo>
                <a:lnTo>
                  <a:pt x="2891" y="781"/>
                </a:lnTo>
                <a:lnTo>
                  <a:pt x="2867" y="777"/>
                </a:lnTo>
                <a:lnTo>
                  <a:pt x="2842" y="774"/>
                </a:lnTo>
                <a:lnTo>
                  <a:pt x="2818" y="771"/>
                </a:lnTo>
                <a:lnTo>
                  <a:pt x="2791" y="770"/>
                </a:lnTo>
                <a:lnTo>
                  <a:pt x="2739" y="767"/>
                </a:lnTo>
                <a:lnTo>
                  <a:pt x="2692" y="774"/>
                </a:lnTo>
                <a:lnTo>
                  <a:pt x="2645" y="783"/>
                </a:lnTo>
                <a:lnTo>
                  <a:pt x="2601" y="793"/>
                </a:lnTo>
                <a:lnTo>
                  <a:pt x="2558" y="805"/>
                </a:lnTo>
                <a:lnTo>
                  <a:pt x="2518" y="817"/>
                </a:lnTo>
                <a:lnTo>
                  <a:pt x="2498" y="825"/>
                </a:lnTo>
                <a:lnTo>
                  <a:pt x="2478" y="834"/>
                </a:lnTo>
                <a:lnTo>
                  <a:pt x="2460" y="842"/>
                </a:lnTo>
                <a:lnTo>
                  <a:pt x="2441" y="851"/>
                </a:lnTo>
                <a:lnTo>
                  <a:pt x="2424" y="861"/>
                </a:lnTo>
                <a:lnTo>
                  <a:pt x="2407" y="872"/>
                </a:lnTo>
                <a:lnTo>
                  <a:pt x="2390" y="883"/>
                </a:lnTo>
                <a:lnTo>
                  <a:pt x="2375" y="895"/>
                </a:lnTo>
                <a:lnTo>
                  <a:pt x="2360" y="908"/>
                </a:lnTo>
                <a:lnTo>
                  <a:pt x="2346" y="922"/>
                </a:lnTo>
                <a:lnTo>
                  <a:pt x="2332" y="936"/>
                </a:lnTo>
                <a:lnTo>
                  <a:pt x="2320" y="952"/>
                </a:lnTo>
                <a:lnTo>
                  <a:pt x="2308" y="968"/>
                </a:lnTo>
                <a:lnTo>
                  <a:pt x="2297" y="984"/>
                </a:lnTo>
                <a:lnTo>
                  <a:pt x="2286" y="1003"/>
                </a:lnTo>
                <a:lnTo>
                  <a:pt x="2277" y="1021"/>
                </a:lnTo>
                <a:lnTo>
                  <a:pt x="2269" y="1041"/>
                </a:lnTo>
                <a:lnTo>
                  <a:pt x="2261" y="1063"/>
                </a:lnTo>
                <a:lnTo>
                  <a:pt x="2254" y="1085"/>
                </a:lnTo>
                <a:lnTo>
                  <a:pt x="2249" y="1108"/>
                </a:lnTo>
                <a:lnTo>
                  <a:pt x="2243" y="1133"/>
                </a:lnTo>
                <a:lnTo>
                  <a:pt x="2240" y="1158"/>
                </a:lnTo>
                <a:lnTo>
                  <a:pt x="681" y="1146"/>
                </a:lnTo>
                <a:close/>
                <a:moveTo>
                  <a:pt x="2759" y="1033"/>
                </a:moveTo>
                <a:lnTo>
                  <a:pt x="2759" y="1033"/>
                </a:lnTo>
                <a:lnTo>
                  <a:pt x="2783" y="1034"/>
                </a:lnTo>
                <a:lnTo>
                  <a:pt x="2808" y="1038"/>
                </a:lnTo>
                <a:lnTo>
                  <a:pt x="2831" y="1044"/>
                </a:lnTo>
                <a:lnTo>
                  <a:pt x="2853" y="1053"/>
                </a:lnTo>
                <a:lnTo>
                  <a:pt x="2874" y="1064"/>
                </a:lnTo>
                <a:lnTo>
                  <a:pt x="2893" y="1077"/>
                </a:lnTo>
                <a:lnTo>
                  <a:pt x="2912" y="1091"/>
                </a:lnTo>
                <a:lnTo>
                  <a:pt x="2929" y="1108"/>
                </a:lnTo>
                <a:lnTo>
                  <a:pt x="2946" y="1127"/>
                </a:lnTo>
                <a:lnTo>
                  <a:pt x="2959" y="1146"/>
                </a:lnTo>
                <a:lnTo>
                  <a:pt x="2971" y="1167"/>
                </a:lnTo>
                <a:lnTo>
                  <a:pt x="2982" y="1189"/>
                </a:lnTo>
                <a:lnTo>
                  <a:pt x="2990" y="1214"/>
                </a:lnTo>
                <a:lnTo>
                  <a:pt x="2995" y="1238"/>
                </a:lnTo>
                <a:lnTo>
                  <a:pt x="3000" y="1264"/>
                </a:lnTo>
                <a:lnTo>
                  <a:pt x="3001" y="1289"/>
                </a:lnTo>
                <a:lnTo>
                  <a:pt x="3001" y="3246"/>
                </a:lnTo>
                <a:lnTo>
                  <a:pt x="2517" y="3246"/>
                </a:lnTo>
                <a:lnTo>
                  <a:pt x="2517" y="1289"/>
                </a:lnTo>
                <a:lnTo>
                  <a:pt x="2518" y="1264"/>
                </a:lnTo>
                <a:lnTo>
                  <a:pt x="2521" y="1238"/>
                </a:lnTo>
                <a:lnTo>
                  <a:pt x="2528" y="1214"/>
                </a:lnTo>
                <a:lnTo>
                  <a:pt x="2536" y="1189"/>
                </a:lnTo>
                <a:lnTo>
                  <a:pt x="2546" y="1167"/>
                </a:lnTo>
                <a:lnTo>
                  <a:pt x="2558" y="1146"/>
                </a:lnTo>
                <a:lnTo>
                  <a:pt x="2572" y="1127"/>
                </a:lnTo>
                <a:lnTo>
                  <a:pt x="2587" y="1108"/>
                </a:lnTo>
                <a:lnTo>
                  <a:pt x="2605" y="1091"/>
                </a:lnTo>
                <a:lnTo>
                  <a:pt x="2623" y="1077"/>
                </a:lnTo>
                <a:lnTo>
                  <a:pt x="2644" y="1064"/>
                </a:lnTo>
                <a:lnTo>
                  <a:pt x="2665" y="1053"/>
                </a:lnTo>
                <a:lnTo>
                  <a:pt x="2687" y="1044"/>
                </a:lnTo>
                <a:lnTo>
                  <a:pt x="2710" y="1038"/>
                </a:lnTo>
                <a:lnTo>
                  <a:pt x="2735" y="1034"/>
                </a:lnTo>
                <a:lnTo>
                  <a:pt x="2759" y="1033"/>
                </a:lnTo>
                <a:close/>
                <a:moveTo>
                  <a:pt x="620" y="1353"/>
                </a:moveTo>
                <a:lnTo>
                  <a:pt x="2213" y="1348"/>
                </a:lnTo>
                <a:lnTo>
                  <a:pt x="2215" y="2173"/>
                </a:lnTo>
                <a:lnTo>
                  <a:pt x="2168" y="2163"/>
                </a:lnTo>
                <a:lnTo>
                  <a:pt x="2111" y="2149"/>
                </a:lnTo>
                <a:lnTo>
                  <a:pt x="2037" y="2129"/>
                </a:lnTo>
                <a:lnTo>
                  <a:pt x="1946" y="2103"/>
                </a:lnTo>
                <a:lnTo>
                  <a:pt x="1842" y="2071"/>
                </a:lnTo>
                <a:lnTo>
                  <a:pt x="1787" y="2054"/>
                </a:lnTo>
                <a:lnTo>
                  <a:pt x="1727" y="2034"/>
                </a:lnTo>
                <a:lnTo>
                  <a:pt x="1667" y="2013"/>
                </a:lnTo>
                <a:lnTo>
                  <a:pt x="1605" y="1991"/>
                </a:lnTo>
                <a:lnTo>
                  <a:pt x="1540" y="1967"/>
                </a:lnTo>
                <a:lnTo>
                  <a:pt x="1475" y="1942"/>
                </a:lnTo>
                <a:lnTo>
                  <a:pt x="1409" y="1914"/>
                </a:lnTo>
                <a:lnTo>
                  <a:pt x="1341" y="1886"/>
                </a:lnTo>
                <a:lnTo>
                  <a:pt x="1274" y="1855"/>
                </a:lnTo>
                <a:lnTo>
                  <a:pt x="1207" y="1823"/>
                </a:lnTo>
                <a:lnTo>
                  <a:pt x="1141" y="1790"/>
                </a:lnTo>
                <a:lnTo>
                  <a:pt x="1075" y="1755"/>
                </a:lnTo>
                <a:lnTo>
                  <a:pt x="1009" y="1718"/>
                </a:lnTo>
                <a:lnTo>
                  <a:pt x="945" y="1680"/>
                </a:lnTo>
                <a:lnTo>
                  <a:pt x="882" y="1640"/>
                </a:lnTo>
                <a:lnTo>
                  <a:pt x="822" y="1598"/>
                </a:lnTo>
                <a:lnTo>
                  <a:pt x="764" y="1554"/>
                </a:lnTo>
                <a:lnTo>
                  <a:pt x="735" y="1532"/>
                </a:lnTo>
                <a:lnTo>
                  <a:pt x="707" y="1510"/>
                </a:lnTo>
                <a:lnTo>
                  <a:pt x="681" y="1487"/>
                </a:lnTo>
                <a:lnTo>
                  <a:pt x="654" y="1463"/>
                </a:lnTo>
                <a:lnTo>
                  <a:pt x="629" y="1440"/>
                </a:lnTo>
                <a:lnTo>
                  <a:pt x="604" y="1415"/>
                </a:lnTo>
                <a:lnTo>
                  <a:pt x="602" y="1406"/>
                </a:lnTo>
                <a:lnTo>
                  <a:pt x="602" y="1397"/>
                </a:lnTo>
                <a:lnTo>
                  <a:pt x="602" y="1389"/>
                </a:lnTo>
                <a:lnTo>
                  <a:pt x="603" y="1381"/>
                </a:lnTo>
                <a:lnTo>
                  <a:pt x="605" y="1374"/>
                </a:lnTo>
                <a:lnTo>
                  <a:pt x="609" y="1366"/>
                </a:lnTo>
                <a:lnTo>
                  <a:pt x="614" y="1360"/>
                </a:lnTo>
                <a:lnTo>
                  <a:pt x="620" y="1353"/>
                </a:lnTo>
                <a:close/>
              </a:path>
            </a:pathLst>
          </a:custGeom>
          <a:solidFill>
            <a:srgbClr val="564F6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31" name="KSO_Shape"/>
          <p:cNvSpPr/>
          <p:nvPr/>
        </p:nvSpPr>
        <p:spPr bwMode="auto">
          <a:xfrm>
            <a:off x="2797550" y="5549476"/>
            <a:ext cx="613622" cy="518511"/>
          </a:xfrm>
          <a:custGeom>
            <a:avLst/>
            <a:gdLst>
              <a:gd name="T0" fmla="*/ 1817186 w 4816"/>
              <a:gd name="T1" fmla="*/ 940731 h 4070"/>
              <a:gd name="T2" fmla="*/ 1839733 w 4816"/>
              <a:gd name="T3" fmla="*/ 747446 h 4070"/>
              <a:gd name="T4" fmla="*/ 1819955 w 4816"/>
              <a:gd name="T5" fmla="*/ 619380 h 4070"/>
              <a:gd name="T6" fmla="*/ 1713551 w 4816"/>
              <a:gd name="T7" fmla="*/ 508311 h 4070"/>
              <a:gd name="T8" fmla="*/ 1686257 w 4816"/>
              <a:gd name="T9" fmla="*/ 424515 h 4070"/>
              <a:gd name="T10" fmla="*/ 1429937 w 4816"/>
              <a:gd name="T11" fmla="*/ 269571 h 4070"/>
              <a:gd name="T12" fmla="*/ 1321950 w 4816"/>
              <a:gd name="T13" fmla="*/ 255341 h 4070"/>
              <a:gd name="T14" fmla="*/ 1240465 w 4816"/>
              <a:gd name="T15" fmla="*/ 279057 h 4070"/>
              <a:gd name="T16" fmla="*/ 1218314 w 4816"/>
              <a:gd name="T17" fmla="*/ 344276 h 4070"/>
              <a:gd name="T18" fmla="*/ 1248376 w 4816"/>
              <a:gd name="T19" fmla="*/ 387360 h 4070"/>
              <a:gd name="T20" fmla="*/ 1335399 w 4816"/>
              <a:gd name="T21" fmla="*/ 418981 h 4070"/>
              <a:gd name="T22" fmla="*/ 1463559 w 4816"/>
              <a:gd name="T23" fmla="*/ 518588 h 4070"/>
              <a:gd name="T24" fmla="*/ 1537132 w 4816"/>
              <a:gd name="T25" fmla="*/ 584202 h 4070"/>
              <a:gd name="T26" fmla="*/ 1607937 w 4816"/>
              <a:gd name="T27" fmla="*/ 607127 h 4070"/>
              <a:gd name="T28" fmla="*/ 1687839 w 4816"/>
              <a:gd name="T29" fmla="*/ 658907 h 4070"/>
              <a:gd name="T30" fmla="*/ 1706826 w 4816"/>
              <a:gd name="T31" fmla="*/ 732031 h 4070"/>
              <a:gd name="T32" fmla="*/ 1683488 w 4816"/>
              <a:gd name="T33" fmla="*/ 924525 h 4070"/>
              <a:gd name="T34" fmla="*/ 1700893 w 4816"/>
              <a:gd name="T35" fmla="*/ 1084212 h 4070"/>
              <a:gd name="T36" fmla="*/ 1761809 w 4816"/>
              <a:gd name="T37" fmla="*/ 1251014 h 4070"/>
              <a:gd name="T38" fmla="*/ 1768533 w 4816"/>
              <a:gd name="T39" fmla="*/ 1352597 h 4070"/>
              <a:gd name="T40" fmla="*/ 1730164 w 4816"/>
              <a:gd name="T41" fmla="*/ 1424140 h 4070"/>
              <a:gd name="T42" fmla="*/ 1657382 w 4816"/>
              <a:gd name="T43" fmla="*/ 1465643 h 4070"/>
              <a:gd name="T44" fmla="*/ 1573524 w 4816"/>
              <a:gd name="T45" fmla="*/ 1464062 h 4070"/>
              <a:gd name="T46" fmla="*/ 1472657 w 4816"/>
              <a:gd name="T47" fmla="*/ 1409120 h 4070"/>
              <a:gd name="T48" fmla="*/ 1429937 w 4816"/>
              <a:gd name="T49" fmla="*/ 1322557 h 4070"/>
              <a:gd name="T50" fmla="*/ 1423608 w 4816"/>
              <a:gd name="T51" fmla="*/ 1115043 h 4070"/>
              <a:gd name="T52" fmla="*/ 1414114 w 4816"/>
              <a:gd name="T53" fmla="*/ 880651 h 4070"/>
              <a:gd name="T54" fmla="*/ 1342123 w 4816"/>
              <a:gd name="T55" fmla="*/ 747051 h 4070"/>
              <a:gd name="T56" fmla="*/ 1231367 w 4816"/>
              <a:gd name="T57" fmla="*/ 683018 h 4070"/>
              <a:gd name="T58" fmla="*/ 1073145 w 4816"/>
              <a:gd name="T59" fmla="*/ 60080 h 4070"/>
              <a:gd name="T60" fmla="*/ 1032402 w 4816"/>
              <a:gd name="T61" fmla="*/ 5534 h 4070"/>
              <a:gd name="T62" fmla="*/ 169694 w 4816"/>
              <a:gd name="T63" fmla="*/ 8301 h 4070"/>
              <a:gd name="T64" fmla="*/ 134489 w 4816"/>
              <a:gd name="T65" fmla="*/ 67195 h 4070"/>
              <a:gd name="T66" fmla="*/ 21360 w 4816"/>
              <a:gd name="T67" fmla="*/ 1490940 h 4070"/>
              <a:gd name="T68" fmla="*/ 396 w 4816"/>
              <a:gd name="T69" fmla="*/ 1535605 h 4070"/>
              <a:gd name="T70" fmla="*/ 1207634 w 4816"/>
              <a:gd name="T71" fmla="*/ 1541534 h 4070"/>
              <a:gd name="T72" fmla="*/ 1182714 w 4816"/>
              <a:gd name="T73" fmla="*/ 1487778 h 4070"/>
              <a:gd name="T74" fmla="*/ 1073540 w 4816"/>
              <a:gd name="T75" fmla="*/ 804365 h 4070"/>
              <a:gd name="T76" fmla="*/ 1223852 w 4816"/>
              <a:gd name="T77" fmla="*/ 824523 h 4070"/>
              <a:gd name="T78" fmla="*/ 1272110 w 4816"/>
              <a:gd name="T79" fmla="*/ 877884 h 4070"/>
              <a:gd name="T80" fmla="*/ 1292283 w 4816"/>
              <a:gd name="T81" fmla="*/ 990930 h 4070"/>
              <a:gd name="T82" fmla="*/ 1287141 w 4816"/>
              <a:gd name="T83" fmla="*/ 1258524 h 4070"/>
              <a:gd name="T84" fmla="*/ 1319181 w 4816"/>
              <a:gd name="T85" fmla="*/ 1416235 h 4070"/>
              <a:gd name="T86" fmla="*/ 1425586 w 4816"/>
              <a:gd name="T87" fmla="*/ 1543510 h 4070"/>
              <a:gd name="T88" fmla="*/ 1545044 w 4816"/>
              <a:gd name="T89" fmla="*/ 1595290 h 4070"/>
              <a:gd name="T90" fmla="*/ 1673995 w 4816"/>
              <a:gd name="T91" fmla="*/ 1598452 h 4070"/>
              <a:gd name="T92" fmla="*/ 1813231 w 4816"/>
              <a:gd name="T93" fmla="*/ 1530071 h 4070"/>
              <a:gd name="T94" fmla="*/ 1873751 w 4816"/>
              <a:gd name="T95" fmla="*/ 1454180 h 4070"/>
              <a:gd name="T96" fmla="*/ 1905000 w 4816"/>
              <a:gd name="T97" fmla="*/ 1319000 h 4070"/>
              <a:gd name="T98" fmla="*/ 1873751 w 4816"/>
              <a:gd name="T99" fmla="*/ 1155360 h 4070"/>
              <a:gd name="T100" fmla="*/ 1517750 w 4816"/>
              <a:gd name="T101" fmla="*/ 511473 h 4070"/>
              <a:gd name="T102" fmla="*/ 1500741 w 4816"/>
              <a:gd name="T103" fmla="*/ 481828 h 4070"/>
              <a:gd name="T104" fmla="*/ 1515377 w 4816"/>
              <a:gd name="T105" fmla="*/ 454160 h 4070"/>
              <a:gd name="T106" fmla="*/ 1547021 w 4816"/>
              <a:gd name="T107" fmla="*/ 450997 h 4070"/>
              <a:gd name="T108" fmla="*/ 1567195 w 4816"/>
              <a:gd name="T109" fmla="*/ 478666 h 4070"/>
              <a:gd name="T110" fmla="*/ 1555328 w 4816"/>
              <a:gd name="T111" fmla="*/ 507916 h 4070"/>
              <a:gd name="T112" fmla="*/ 270165 w 4816"/>
              <a:gd name="T113" fmla="*/ 187751 h 4070"/>
              <a:gd name="T114" fmla="*/ 315654 w 4816"/>
              <a:gd name="T115" fmla="*/ 137157 h 4070"/>
              <a:gd name="T116" fmla="*/ 909780 w 4816"/>
              <a:gd name="T117" fmla="*/ 145853 h 4070"/>
              <a:gd name="T118" fmla="*/ 939447 w 4816"/>
              <a:gd name="T119" fmla="*/ 603175 h 4070"/>
              <a:gd name="T120" fmla="*/ 909780 w 4816"/>
              <a:gd name="T121" fmla="*/ 658907 h 4070"/>
              <a:gd name="T122" fmla="*/ 315654 w 4816"/>
              <a:gd name="T123" fmla="*/ 667603 h 4070"/>
              <a:gd name="T124" fmla="*/ 270165 w 4816"/>
              <a:gd name="T125" fmla="*/ 616614 h 40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816" h="4070">
                <a:moveTo>
                  <a:pt x="4650" y="2711"/>
                </a:moveTo>
                <a:lnTo>
                  <a:pt x="4650" y="2711"/>
                </a:lnTo>
                <a:lnTo>
                  <a:pt x="4634" y="2673"/>
                </a:lnTo>
                <a:lnTo>
                  <a:pt x="4622" y="2637"/>
                </a:lnTo>
                <a:lnTo>
                  <a:pt x="4612" y="2601"/>
                </a:lnTo>
                <a:lnTo>
                  <a:pt x="4605" y="2565"/>
                </a:lnTo>
                <a:lnTo>
                  <a:pt x="4599" y="2527"/>
                </a:lnTo>
                <a:lnTo>
                  <a:pt x="4596" y="2491"/>
                </a:lnTo>
                <a:lnTo>
                  <a:pt x="4594" y="2454"/>
                </a:lnTo>
                <a:lnTo>
                  <a:pt x="4593" y="2417"/>
                </a:lnTo>
                <a:lnTo>
                  <a:pt x="4594" y="2380"/>
                </a:lnTo>
                <a:lnTo>
                  <a:pt x="4596" y="2343"/>
                </a:lnTo>
                <a:lnTo>
                  <a:pt x="4599" y="2306"/>
                </a:lnTo>
                <a:lnTo>
                  <a:pt x="4602" y="2270"/>
                </a:lnTo>
                <a:lnTo>
                  <a:pt x="4612" y="2196"/>
                </a:lnTo>
                <a:lnTo>
                  <a:pt x="4623" y="2124"/>
                </a:lnTo>
                <a:lnTo>
                  <a:pt x="4632" y="2067"/>
                </a:lnTo>
                <a:lnTo>
                  <a:pt x="4640" y="2010"/>
                </a:lnTo>
                <a:lnTo>
                  <a:pt x="4646" y="1950"/>
                </a:lnTo>
                <a:lnTo>
                  <a:pt x="4649" y="1921"/>
                </a:lnTo>
                <a:lnTo>
                  <a:pt x="4651" y="1891"/>
                </a:lnTo>
                <a:lnTo>
                  <a:pt x="4652" y="1861"/>
                </a:lnTo>
                <a:lnTo>
                  <a:pt x="4653" y="1830"/>
                </a:lnTo>
                <a:lnTo>
                  <a:pt x="4652" y="1801"/>
                </a:lnTo>
                <a:lnTo>
                  <a:pt x="4651" y="1771"/>
                </a:lnTo>
                <a:lnTo>
                  <a:pt x="4648" y="1741"/>
                </a:lnTo>
                <a:lnTo>
                  <a:pt x="4643" y="1712"/>
                </a:lnTo>
                <a:lnTo>
                  <a:pt x="4639" y="1682"/>
                </a:lnTo>
                <a:lnTo>
                  <a:pt x="4632" y="1652"/>
                </a:lnTo>
                <a:lnTo>
                  <a:pt x="4623" y="1624"/>
                </a:lnTo>
                <a:lnTo>
                  <a:pt x="4613" y="1595"/>
                </a:lnTo>
                <a:lnTo>
                  <a:pt x="4601" y="1567"/>
                </a:lnTo>
                <a:lnTo>
                  <a:pt x="4588" y="1538"/>
                </a:lnTo>
                <a:lnTo>
                  <a:pt x="4573" y="1511"/>
                </a:lnTo>
                <a:lnTo>
                  <a:pt x="4555" y="1483"/>
                </a:lnTo>
                <a:lnTo>
                  <a:pt x="4537" y="1457"/>
                </a:lnTo>
                <a:lnTo>
                  <a:pt x="4515" y="1430"/>
                </a:lnTo>
                <a:lnTo>
                  <a:pt x="4490" y="1405"/>
                </a:lnTo>
                <a:lnTo>
                  <a:pt x="4464" y="1380"/>
                </a:lnTo>
                <a:lnTo>
                  <a:pt x="4435" y="1356"/>
                </a:lnTo>
                <a:lnTo>
                  <a:pt x="4404" y="1333"/>
                </a:lnTo>
                <a:lnTo>
                  <a:pt x="4369" y="1309"/>
                </a:lnTo>
                <a:lnTo>
                  <a:pt x="4332" y="1286"/>
                </a:lnTo>
                <a:lnTo>
                  <a:pt x="4291" y="1265"/>
                </a:lnTo>
                <a:lnTo>
                  <a:pt x="4249" y="1245"/>
                </a:lnTo>
                <a:lnTo>
                  <a:pt x="4254" y="1224"/>
                </a:lnTo>
                <a:lnTo>
                  <a:pt x="4258" y="1202"/>
                </a:lnTo>
                <a:lnTo>
                  <a:pt x="4263" y="1180"/>
                </a:lnTo>
                <a:lnTo>
                  <a:pt x="4265" y="1158"/>
                </a:lnTo>
                <a:lnTo>
                  <a:pt x="4266" y="1137"/>
                </a:lnTo>
                <a:lnTo>
                  <a:pt x="4267" y="1115"/>
                </a:lnTo>
                <a:lnTo>
                  <a:pt x="4266" y="1094"/>
                </a:lnTo>
                <a:lnTo>
                  <a:pt x="4263" y="1074"/>
                </a:lnTo>
                <a:lnTo>
                  <a:pt x="4260" y="1054"/>
                </a:lnTo>
                <a:lnTo>
                  <a:pt x="4254" y="1037"/>
                </a:lnTo>
                <a:lnTo>
                  <a:pt x="4246" y="1019"/>
                </a:lnTo>
                <a:lnTo>
                  <a:pt x="4238" y="1003"/>
                </a:lnTo>
                <a:lnTo>
                  <a:pt x="4227" y="989"/>
                </a:lnTo>
                <a:lnTo>
                  <a:pt x="4213" y="975"/>
                </a:lnTo>
                <a:lnTo>
                  <a:pt x="4207" y="969"/>
                </a:lnTo>
                <a:lnTo>
                  <a:pt x="4199" y="963"/>
                </a:lnTo>
                <a:lnTo>
                  <a:pt x="4190" y="959"/>
                </a:lnTo>
                <a:lnTo>
                  <a:pt x="4182" y="954"/>
                </a:lnTo>
                <a:lnTo>
                  <a:pt x="3615" y="682"/>
                </a:lnTo>
                <a:lnTo>
                  <a:pt x="3603" y="676"/>
                </a:lnTo>
                <a:lnTo>
                  <a:pt x="3590" y="671"/>
                </a:lnTo>
                <a:lnTo>
                  <a:pt x="3576" y="666"/>
                </a:lnTo>
                <a:lnTo>
                  <a:pt x="3562" y="662"/>
                </a:lnTo>
                <a:lnTo>
                  <a:pt x="3529" y="655"/>
                </a:lnTo>
                <a:lnTo>
                  <a:pt x="3493" y="650"/>
                </a:lnTo>
                <a:lnTo>
                  <a:pt x="3456" y="647"/>
                </a:lnTo>
                <a:lnTo>
                  <a:pt x="3419" y="645"/>
                </a:lnTo>
                <a:lnTo>
                  <a:pt x="3380" y="645"/>
                </a:lnTo>
                <a:lnTo>
                  <a:pt x="3342" y="646"/>
                </a:lnTo>
                <a:lnTo>
                  <a:pt x="3304" y="649"/>
                </a:lnTo>
                <a:lnTo>
                  <a:pt x="3269" y="653"/>
                </a:lnTo>
                <a:lnTo>
                  <a:pt x="3236" y="659"/>
                </a:lnTo>
                <a:lnTo>
                  <a:pt x="3207" y="666"/>
                </a:lnTo>
                <a:lnTo>
                  <a:pt x="3192" y="671"/>
                </a:lnTo>
                <a:lnTo>
                  <a:pt x="3180" y="676"/>
                </a:lnTo>
                <a:lnTo>
                  <a:pt x="3168" y="681"/>
                </a:lnTo>
                <a:lnTo>
                  <a:pt x="3158" y="686"/>
                </a:lnTo>
                <a:lnTo>
                  <a:pt x="3149" y="693"/>
                </a:lnTo>
                <a:lnTo>
                  <a:pt x="3142" y="699"/>
                </a:lnTo>
                <a:lnTo>
                  <a:pt x="3136" y="706"/>
                </a:lnTo>
                <a:lnTo>
                  <a:pt x="3132" y="713"/>
                </a:lnTo>
                <a:lnTo>
                  <a:pt x="3115" y="746"/>
                </a:lnTo>
                <a:lnTo>
                  <a:pt x="3107" y="764"/>
                </a:lnTo>
                <a:lnTo>
                  <a:pt x="3098" y="785"/>
                </a:lnTo>
                <a:lnTo>
                  <a:pt x="3090" y="806"/>
                </a:lnTo>
                <a:lnTo>
                  <a:pt x="3085" y="827"/>
                </a:lnTo>
                <a:lnTo>
                  <a:pt x="3082" y="838"/>
                </a:lnTo>
                <a:lnTo>
                  <a:pt x="3081" y="849"/>
                </a:lnTo>
                <a:lnTo>
                  <a:pt x="3080" y="860"/>
                </a:lnTo>
                <a:lnTo>
                  <a:pt x="3080" y="871"/>
                </a:lnTo>
                <a:lnTo>
                  <a:pt x="3081" y="882"/>
                </a:lnTo>
                <a:lnTo>
                  <a:pt x="3082" y="893"/>
                </a:lnTo>
                <a:lnTo>
                  <a:pt x="3086" y="903"/>
                </a:lnTo>
                <a:lnTo>
                  <a:pt x="3090" y="914"/>
                </a:lnTo>
                <a:lnTo>
                  <a:pt x="3094" y="924"/>
                </a:lnTo>
                <a:lnTo>
                  <a:pt x="3101" y="934"/>
                </a:lnTo>
                <a:lnTo>
                  <a:pt x="3109" y="943"/>
                </a:lnTo>
                <a:lnTo>
                  <a:pt x="3119" y="953"/>
                </a:lnTo>
                <a:lnTo>
                  <a:pt x="3130" y="962"/>
                </a:lnTo>
                <a:lnTo>
                  <a:pt x="3142" y="972"/>
                </a:lnTo>
                <a:lnTo>
                  <a:pt x="3156" y="980"/>
                </a:lnTo>
                <a:lnTo>
                  <a:pt x="3171" y="989"/>
                </a:lnTo>
                <a:lnTo>
                  <a:pt x="3189" y="995"/>
                </a:lnTo>
                <a:lnTo>
                  <a:pt x="3209" y="1003"/>
                </a:lnTo>
                <a:lnTo>
                  <a:pt x="3231" y="1009"/>
                </a:lnTo>
                <a:lnTo>
                  <a:pt x="3254" y="1015"/>
                </a:lnTo>
                <a:lnTo>
                  <a:pt x="3279" y="1021"/>
                </a:lnTo>
                <a:lnTo>
                  <a:pt x="3303" y="1029"/>
                </a:lnTo>
                <a:lnTo>
                  <a:pt x="3327" y="1039"/>
                </a:lnTo>
                <a:lnTo>
                  <a:pt x="3352" y="1049"/>
                </a:lnTo>
                <a:lnTo>
                  <a:pt x="3376" y="1060"/>
                </a:lnTo>
                <a:lnTo>
                  <a:pt x="3400" y="1072"/>
                </a:lnTo>
                <a:lnTo>
                  <a:pt x="3423" y="1085"/>
                </a:lnTo>
                <a:lnTo>
                  <a:pt x="3445" y="1098"/>
                </a:lnTo>
                <a:lnTo>
                  <a:pt x="3468" y="1114"/>
                </a:lnTo>
                <a:lnTo>
                  <a:pt x="3490" y="1128"/>
                </a:lnTo>
                <a:lnTo>
                  <a:pt x="3532" y="1159"/>
                </a:lnTo>
                <a:lnTo>
                  <a:pt x="3571" y="1192"/>
                </a:lnTo>
                <a:lnTo>
                  <a:pt x="3609" y="1224"/>
                </a:lnTo>
                <a:lnTo>
                  <a:pt x="3643" y="1254"/>
                </a:lnTo>
                <a:lnTo>
                  <a:pt x="3673" y="1284"/>
                </a:lnTo>
                <a:lnTo>
                  <a:pt x="3700" y="1312"/>
                </a:lnTo>
                <a:lnTo>
                  <a:pt x="3722" y="1337"/>
                </a:lnTo>
                <a:lnTo>
                  <a:pt x="3754" y="1372"/>
                </a:lnTo>
                <a:lnTo>
                  <a:pt x="3765" y="1385"/>
                </a:lnTo>
                <a:lnTo>
                  <a:pt x="3781" y="1402"/>
                </a:lnTo>
                <a:lnTo>
                  <a:pt x="3799" y="1416"/>
                </a:lnTo>
                <a:lnTo>
                  <a:pt x="3817" y="1430"/>
                </a:lnTo>
                <a:lnTo>
                  <a:pt x="3833" y="1444"/>
                </a:lnTo>
                <a:lnTo>
                  <a:pt x="3851" y="1456"/>
                </a:lnTo>
                <a:lnTo>
                  <a:pt x="3868" y="1468"/>
                </a:lnTo>
                <a:lnTo>
                  <a:pt x="3886" y="1478"/>
                </a:lnTo>
                <a:lnTo>
                  <a:pt x="3903" y="1487"/>
                </a:lnTo>
                <a:lnTo>
                  <a:pt x="3921" y="1496"/>
                </a:lnTo>
                <a:lnTo>
                  <a:pt x="3939" y="1503"/>
                </a:lnTo>
                <a:lnTo>
                  <a:pt x="3955" y="1509"/>
                </a:lnTo>
                <a:lnTo>
                  <a:pt x="3973" y="1515"/>
                </a:lnTo>
                <a:lnTo>
                  <a:pt x="3989" y="1519"/>
                </a:lnTo>
                <a:lnTo>
                  <a:pt x="4005" y="1523"/>
                </a:lnTo>
                <a:lnTo>
                  <a:pt x="4020" y="1525"/>
                </a:lnTo>
                <a:lnTo>
                  <a:pt x="4035" y="1525"/>
                </a:lnTo>
                <a:lnTo>
                  <a:pt x="4065" y="1536"/>
                </a:lnTo>
                <a:lnTo>
                  <a:pt x="4091" y="1547"/>
                </a:lnTo>
                <a:lnTo>
                  <a:pt x="4117" y="1557"/>
                </a:lnTo>
                <a:lnTo>
                  <a:pt x="4140" y="1568"/>
                </a:lnTo>
                <a:lnTo>
                  <a:pt x="4161" y="1580"/>
                </a:lnTo>
                <a:lnTo>
                  <a:pt x="4180" y="1591"/>
                </a:lnTo>
                <a:lnTo>
                  <a:pt x="4199" y="1603"/>
                </a:lnTo>
                <a:lnTo>
                  <a:pt x="4216" y="1615"/>
                </a:lnTo>
                <a:lnTo>
                  <a:pt x="4231" y="1627"/>
                </a:lnTo>
                <a:lnTo>
                  <a:pt x="4244" y="1640"/>
                </a:lnTo>
                <a:lnTo>
                  <a:pt x="4256" y="1653"/>
                </a:lnTo>
                <a:lnTo>
                  <a:pt x="4267" y="1667"/>
                </a:lnTo>
                <a:lnTo>
                  <a:pt x="4277" y="1681"/>
                </a:lnTo>
                <a:lnTo>
                  <a:pt x="4285" y="1695"/>
                </a:lnTo>
                <a:lnTo>
                  <a:pt x="4293" y="1711"/>
                </a:lnTo>
                <a:lnTo>
                  <a:pt x="4298" y="1726"/>
                </a:lnTo>
                <a:lnTo>
                  <a:pt x="4304" y="1742"/>
                </a:lnTo>
                <a:lnTo>
                  <a:pt x="4308" y="1759"/>
                </a:lnTo>
                <a:lnTo>
                  <a:pt x="4310" y="1777"/>
                </a:lnTo>
                <a:lnTo>
                  <a:pt x="4312" y="1794"/>
                </a:lnTo>
                <a:lnTo>
                  <a:pt x="4313" y="1813"/>
                </a:lnTo>
                <a:lnTo>
                  <a:pt x="4315" y="1833"/>
                </a:lnTo>
                <a:lnTo>
                  <a:pt x="4315" y="1852"/>
                </a:lnTo>
                <a:lnTo>
                  <a:pt x="4313" y="1873"/>
                </a:lnTo>
                <a:lnTo>
                  <a:pt x="4309" y="1918"/>
                </a:lnTo>
                <a:lnTo>
                  <a:pt x="4304" y="1966"/>
                </a:lnTo>
                <a:lnTo>
                  <a:pt x="4297" y="2017"/>
                </a:lnTo>
                <a:lnTo>
                  <a:pt x="4288" y="2072"/>
                </a:lnTo>
                <a:lnTo>
                  <a:pt x="4275" y="2157"/>
                </a:lnTo>
                <a:lnTo>
                  <a:pt x="4269" y="2201"/>
                </a:lnTo>
                <a:lnTo>
                  <a:pt x="4264" y="2246"/>
                </a:lnTo>
                <a:lnTo>
                  <a:pt x="4260" y="2292"/>
                </a:lnTo>
                <a:lnTo>
                  <a:pt x="4256" y="2339"/>
                </a:lnTo>
                <a:lnTo>
                  <a:pt x="4254" y="2387"/>
                </a:lnTo>
                <a:lnTo>
                  <a:pt x="4254" y="2436"/>
                </a:lnTo>
                <a:lnTo>
                  <a:pt x="4255" y="2485"/>
                </a:lnTo>
                <a:lnTo>
                  <a:pt x="4258" y="2536"/>
                </a:lnTo>
                <a:lnTo>
                  <a:pt x="4265" y="2587"/>
                </a:lnTo>
                <a:lnTo>
                  <a:pt x="4268" y="2612"/>
                </a:lnTo>
                <a:lnTo>
                  <a:pt x="4274" y="2638"/>
                </a:lnTo>
                <a:lnTo>
                  <a:pt x="4279" y="2664"/>
                </a:lnTo>
                <a:lnTo>
                  <a:pt x="4285" y="2690"/>
                </a:lnTo>
                <a:lnTo>
                  <a:pt x="4293" y="2716"/>
                </a:lnTo>
                <a:lnTo>
                  <a:pt x="4300" y="2743"/>
                </a:lnTo>
                <a:lnTo>
                  <a:pt x="4309" y="2769"/>
                </a:lnTo>
                <a:lnTo>
                  <a:pt x="4318" y="2795"/>
                </a:lnTo>
                <a:lnTo>
                  <a:pt x="4329" y="2822"/>
                </a:lnTo>
                <a:lnTo>
                  <a:pt x="4340" y="2849"/>
                </a:lnTo>
                <a:lnTo>
                  <a:pt x="4371" y="2918"/>
                </a:lnTo>
                <a:lnTo>
                  <a:pt x="4397" y="2986"/>
                </a:lnTo>
                <a:lnTo>
                  <a:pt x="4420" y="3048"/>
                </a:lnTo>
                <a:lnTo>
                  <a:pt x="4439" y="3109"/>
                </a:lnTo>
                <a:lnTo>
                  <a:pt x="4446" y="3137"/>
                </a:lnTo>
                <a:lnTo>
                  <a:pt x="4454" y="3165"/>
                </a:lnTo>
                <a:lnTo>
                  <a:pt x="4460" y="3192"/>
                </a:lnTo>
                <a:lnTo>
                  <a:pt x="4465" y="3217"/>
                </a:lnTo>
                <a:lnTo>
                  <a:pt x="4469" y="3244"/>
                </a:lnTo>
                <a:lnTo>
                  <a:pt x="4473" y="3268"/>
                </a:lnTo>
                <a:lnTo>
                  <a:pt x="4475" y="3292"/>
                </a:lnTo>
                <a:lnTo>
                  <a:pt x="4477" y="3315"/>
                </a:lnTo>
                <a:lnTo>
                  <a:pt x="4477" y="3338"/>
                </a:lnTo>
                <a:lnTo>
                  <a:pt x="4477" y="3360"/>
                </a:lnTo>
                <a:lnTo>
                  <a:pt x="4476" y="3381"/>
                </a:lnTo>
                <a:lnTo>
                  <a:pt x="4474" y="3402"/>
                </a:lnTo>
                <a:lnTo>
                  <a:pt x="4471" y="3422"/>
                </a:lnTo>
                <a:lnTo>
                  <a:pt x="4466" y="3442"/>
                </a:lnTo>
                <a:lnTo>
                  <a:pt x="4462" y="3460"/>
                </a:lnTo>
                <a:lnTo>
                  <a:pt x="4455" y="3478"/>
                </a:lnTo>
                <a:lnTo>
                  <a:pt x="4449" y="3496"/>
                </a:lnTo>
                <a:lnTo>
                  <a:pt x="4441" y="3513"/>
                </a:lnTo>
                <a:lnTo>
                  <a:pt x="4432" y="3530"/>
                </a:lnTo>
                <a:lnTo>
                  <a:pt x="4422" y="3545"/>
                </a:lnTo>
                <a:lnTo>
                  <a:pt x="4411" y="3560"/>
                </a:lnTo>
                <a:lnTo>
                  <a:pt x="4400" y="3575"/>
                </a:lnTo>
                <a:lnTo>
                  <a:pt x="4387" y="3589"/>
                </a:lnTo>
                <a:lnTo>
                  <a:pt x="4374" y="3603"/>
                </a:lnTo>
                <a:lnTo>
                  <a:pt x="4357" y="3620"/>
                </a:lnTo>
                <a:lnTo>
                  <a:pt x="4340" y="3634"/>
                </a:lnTo>
                <a:lnTo>
                  <a:pt x="4321" y="3647"/>
                </a:lnTo>
                <a:lnTo>
                  <a:pt x="4304" y="3659"/>
                </a:lnTo>
                <a:lnTo>
                  <a:pt x="4285" y="3670"/>
                </a:lnTo>
                <a:lnTo>
                  <a:pt x="4266" y="3680"/>
                </a:lnTo>
                <a:lnTo>
                  <a:pt x="4247" y="3689"/>
                </a:lnTo>
                <a:lnTo>
                  <a:pt x="4229" y="3696"/>
                </a:lnTo>
                <a:lnTo>
                  <a:pt x="4209" y="3702"/>
                </a:lnTo>
                <a:lnTo>
                  <a:pt x="4190" y="3708"/>
                </a:lnTo>
                <a:lnTo>
                  <a:pt x="4171" y="3712"/>
                </a:lnTo>
                <a:lnTo>
                  <a:pt x="4151" y="3715"/>
                </a:lnTo>
                <a:lnTo>
                  <a:pt x="4131" y="3718"/>
                </a:lnTo>
                <a:lnTo>
                  <a:pt x="4112" y="3719"/>
                </a:lnTo>
                <a:lnTo>
                  <a:pt x="4092" y="3719"/>
                </a:lnTo>
                <a:lnTo>
                  <a:pt x="4073" y="3719"/>
                </a:lnTo>
                <a:lnTo>
                  <a:pt x="4054" y="3718"/>
                </a:lnTo>
                <a:lnTo>
                  <a:pt x="4034" y="3715"/>
                </a:lnTo>
                <a:lnTo>
                  <a:pt x="4016" y="3712"/>
                </a:lnTo>
                <a:lnTo>
                  <a:pt x="3997" y="3709"/>
                </a:lnTo>
                <a:lnTo>
                  <a:pt x="3978" y="3704"/>
                </a:lnTo>
                <a:lnTo>
                  <a:pt x="3959" y="3699"/>
                </a:lnTo>
                <a:lnTo>
                  <a:pt x="3923" y="3688"/>
                </a:lnTo>
                <a:lnTo>
                  <a:pt x="3888" y="3674"/>
                </a:lnTo>
                <a:lnTo>
                  <a:pt x="3854" y="3658"/>
                </a:lnTo>
                <a:lnTo>
                  <a:pt x="3822" y="3641"/>
                </a:lnTo>
                <a:lnTo>
                  <a:pt x="3792" y="3622"/>
                </a:lnTo>
                <a:lnTo>
                  <a:pt x="3774" y="3609"/>
                </a:lnTo>
                <a:lnTo>
                  <a:pt x="3755" y="3594"/>
                </a:lnTo>
                <a:lnTo>
                  <a:pt x="3739" y="3580"/>
                </a:lnTo>
                <a:lnTo>
                  <a:pt x="3723" y="3565"/>
                </a:lnTo>
                <a:lnTo>
                  <a:pt x="3709" y="3548"/>
                </a:lnTo>
                <a:lnTo>
                  <a:pt x="3696" y="3532"/>
                </a:lnTo>
                <a:lnTo>
                  <a:pt x="3683" y="3514"/>
                </a:lnTo>
                <a:lnTo>
                  <a:pt x="3672" y="3496"/>
                </a:lnTo>
                <a:lnTo>
                  <a:pt x="3661" y="3477"/>
                </a:lnTo>
                <a:lnTo>
                  <a:pt x="3651" y="3457"/>
                </a:lnTo>
                <a:lnTo>
                  <a:pt x="3642" y="3436"/>
                </a:lnTo>
                <a:lnTo>
                  <a:pt x="3634" y="3415"/>
                </a:lnTo>
                <a:lnTo>
                  <a:pt x="3628" y="3393"/>
                </a:lnTo>
                <a:lnTo>
                  <a:pt x="3621" y="3370"/>
                </a:lnTo>
                <a:lnTo>
                  <a:pt x="3615" y="3346"/>
                </a:lnTo>
                <a:lnTo>
                  <a:pt x="3610" y="3322"/>
                </a:lnTo>
                <a:lnTo>
                  <a:pt x="3606" y="3297"/>
                </a:lnTo>
                <a:lnTo>
                  <a:pt x="3602" y="3271"/>
                </a:lnTo>
                <a:lnTo>
                  <a:pt x="3597" y="3216"/>
                </a:lnTo>
                <a:lnTo>
                  <a:pt x="3593" y="3159"/>
                </a:lnTo>
                <a:lnTo>
                  <a:pt x="3591" y="3098"/>
                </a:lnTo>
                <a:lnTo>
                  <a:pt x="3591" y="3034"/>
                </a:lnTo>
                <a:lnTo>
                  <a:pt x="3593" y="2967"/>
                </a:lnTo>
                <a:lnTo>
                  <a:pt x="3596" y="2895"/>
                </a:lnTo>
                <a:lnTo>
                  <a:pt x="3599" y="2821"/>
                </a:lnTo>
                <a:lnTo>
                  <a:pt x="3602" y="2735"/>
                </a:lnTo>
                <a:lnTo>
                  <a:pt x="3606" y="2648"/>
                </a:lnTo>
                <a:lnTo>
                  <a:pt x="3607" y="2561"/>
                </a:lnTo>
                <a:lnTo>
                  <a:pt x="3607" y="2518"/>
                </a:lnTo>
                <a:lnTo>
                  <a:pt x="3606" y="2476"/>
                </a:lnTo>
                <a:lnTo>
                  <a:pt x="3603" y="2434"/>
                </a:lnTo>
                <a:lnTo>
                  <a:pt x="3600" y="2391"/>
                </a:lnTo>
                <a:lnTo>
                  <a:pt x="3596" y="2350"/>
                </a:lnTo>
                <a:lnTo>
                  <a:pt x="3590" y="2309"/>
                </a:lnTo>
                <a:lnTo>
                  <a:pt x="3584" y="2268"/>
                </a:lnTo>
                <a:lnTo>
                  <a:pt x="3575" y="2228"/>
                </a:lnTo>
                <a:lnTo>
                  <a:pt x="3565" y="2190"/>
                </a:lnTo>
                <a:lnTo>
                  <a:pt x="3553" y="2151"/>
                </a:lnTo>
                <a:lnTo>
                  <a:pt x="3537" y="2110"/>
                </a:lnTo>
                <a:lnTo>
                  <a:pt x="3521" y="2072"/>
                </a:lnTo>
                <a:lnTo>
                  <a:pt x="3503" y="2036"/>
                </a:lnTo>
                <a:lnTo>
                  <a:pt x="3484" y="2002"/>
                </a:lnTo>
                <a:lnTo>
                  <a:pt x="3463" y="1971"/>
                </a:lnTo>
                <a:lnTo>
                  <a:pt x="3441" y="1943"/>
                </a:lnTo>
                <a:lnTo>
                  <a:pt x="3418" y="1915"/>
                </a:lnTo>
                <a:lnTo>
                  <a:pt x="3393" y="1890"/>
                </a:lnTo>
                <a:lnTo>
                  <a:pt x="3368" y="1868"/>
                </a:lnTo>
                <a:lnTo>
                  <a:pt x="3343" y="1846"/>
                </a:lnTo>
                <a:lnTo>
                  <a:pt x="3318" y="1827"/>
                </a:lnTo>
                <a:lnTo>
                  <a:pt x="3291" y="1810"/>
                </a:lnTo>
                <a:lnTo>
                  <a:pt x="3266" y="1793"/>
                </a:lnTo>
                <a:lnTo>
                  <a:pt x="3240" y="1779"/>
                </a:lnTo>
                <a:lnTo>
                  <a:pt x="3213" y="1767"/>
                </a:lnTo>
                <a:lnTo>
                  <a:pt x="3188" y="1755"/>
                </a:lnTo>
                <a:lnTo>
                  <a:pt x="3162" y="1745"/>
                </a:lnTo>
                <a:lnTo>
                  <a:pt x="3137" y="1736"/>
                </a:lnTo>
                <a:lnTo>
                  <a:pt x="3113" y="1728"/>
                </a:lnTo>
                <a:lnTo>
                  <a:pt x="3089" y="1722"/>
                </a:lnTo>
                <a:lnTo>
                  <a:pt x="3067" y="1716"/>
                </a:lnTo>
                <a:lnTo>
                  <a:pt x="3045" y="1711"/>
                </a:lnTo>
                <a:lnTo>
                  <a:pt x="3005" y="1704"/>
                </a:lnTo>
                <a:lnTo>
                  <a:pt x="2972" y="1700"/>
                </a:lnTo>
                <a:lnTo>
                  <a:pt x="2946" y="1697"/>
                </a:lnTo>
                <a:lnTo>
                  <a:pt x="2920" y="1696"/>
                </a:lnTo>
                <a:lnTo>
                  <a:pt x="2714" y="1695"/>
                </a:lnTo>
                <a:lnTo>
                  <a:pt x="2714" y="170"/>
                </a:lnTo>
                <a:lnTo>
                  <a:pt x="2713" y="152"/>
                </a:lnTo>
                <a:lnTo>
                  <a:pt x="2710" y="136"/>
                </a:lnTo>
                <a:lnTo>
                  <a:pt x="2706" y="119"/>
                </a:lnTo>
                <a:lnTo>
                  <a:pt x="2700" y="104"/>
                </a:lnTo>
                <a:lnTo>
                  <a:pt x="2693" y="89"/>
                </a:lnTo>
                <a:lnTo>
                  <a:pt x="2684" y="75"/>
                </a:lnTo>
                <a:lnTo>
                  <a:pt x="2675" y="62"/>
                </a:lnTo>
                <a:lnTo>
                  <a:pt x="2664" y="50"/>
                </a:lnTo>
                <a:lnTo>
                  <a:pt x="2652" y="39"/>
                </a:lnTo>
                <a:lnTo>
                  <a:pt x="2638" y="29"/>
                </a:lnTo>
                <a:lnTo>
                  <a:pt x="2625" y="21"/>
                </a:lnTo>
                <a:lnTo>
                  <a:pt x="2610" y="14"/>
                </a:lnTo>
                <a:lnTo>
                  <a:pt x="2594" y="8"/>
                </a:lnTo>
                <a:lnTo>
                  <a:pt x="2578" y="4"/>
                </a:lnTo>
                <a:lnTo>
                  <a:pt x="2561" y="2"/>
                </a:lnTo>
                <a:lnTo>
                  <a:pt x="2544" y="0"/>
                </a:lnTo>
                <a:lnTo>
                  <a:pt x="509" y="0"/>
                </a:lnTo>
                <a:lnTo>
                  <a:pt x="492" y="2"/>
                </a:lnTo>
                <a:lnTo>
                  <a:pt x="475" y="4"/>
                </a:lnTo>
                <a:lnTo>
                  <a:pt x="459" y="8"/>
                </a:lnTo>
                <a:lnTo>
                  <a:pt x="443" y="14"/>
                </a:lnTo>
                <a:lnTo>
                  <a:pt x="429" y="21"/>
                </a:lnTo>
                <a:lnTo>
                  <a:pt x="415" y="29"/>
                </a:lnTo>
                <a:lnTo>
                  <a:pt x="402" y="39"/>
                </a:lnTo>
                <a:lnTo>
                  <a:pt x="389" y="50"/>
                </a:lnTo>
                <a:lnTo>
                  <a:pt x="378" y="62"/>
                </a:lnTo>
                <a:lnTo>
                  <a:pt x="369" y="75"/>
                </a:lnTo>
                <a:lnTo>
                  <a:pt x="360" y="89"/>
                </a:lnTo>
                <a:lnTo>
                  <a:pt x="353" y="104"/>
                </a:lnTo>
                <a:lnTo>
                  <a:pt x="348" y="119"/>
                </a:lnTo>
                <a:lnTo>
                  <a:pt x="343" y="136"/>
                </a:lnTo>
                <a:lnTo>
                  <a:pt x="341" y="152"/>
                </a:lnTo>
                <a:lnTo>
                  <a:pt x="340" y="170"/>
                </a:lnTo>
                <a:lnTo>
                  <a:pt x="340" y="3731"/>
                </a:lnTo>
                <a:lnTo>
                  <a:pt x="171" y="3731"/>
                </a:lnTo>
                <a:lnTo>
                  <a:pt x="163" y="3731"/>
                </a:lnTo>
                <a:lnTo>
                  <a:pt x="143" y="3733"/>
                </a:lnTo>
                <a:lnTo>
                  <a:pt x="131" y="3736"/>
                </a:lnTo>
                <a:lnTo>
                  <a:pt x="117" y="3740"/>
                </a:lnTo>
                <a:lnTo>
                  <a:pt x="102" y="3745"/>
                </a:lnTo>
                <a:lnTo>
                  <a:pt x="85" y="3752"/>
                </a:lnTo>
                <a:lnTo>
                  <a:pt x="70" y="3760"/>
                </a:lnTo>
                <a:lnTo>
                  <a:pt x="54" y="3772"/>
                </a:lnTo>
                <a:lnTo>
                  <a:pt x="47" y="3779"/>
                </a:lnTo>
                <a:lnTo>
                  <a:pt x="40" y="3786"/>
                </a:lnTo>
                <a:lnTo>
                  <a:pt x="33" y="3793"/>
                </a:lnTo>
                <a:lnTo>
                  <a:pt x="27" y="3802"/>
                </a:lnTo>
                <a:lnTo>
                  <a:pt x="21" y="3812"/>
                </a:lnTo>
                <a:lnTo>
                  <a:pt x="17" y="3822"/>
                </a:lnTo>
                <a:lnTo>
                  <a:pt x="11" y="3833"/>
                </a:lnTo>
                <a:lnTo>
                  <a:pt x="8" y="3844"/>
                </a:lnTo>
                <a:lnTo>
                  <a:pt x="5" y="3857"/>
                </a:lnTo>
                <a:lnTo>
                  <a:pt x="3" y="3870"/>
                </a:lnTo>
                <a:lnTo>
                  <a:pt x="1" y="3885"/>
                </a:lnTo>
                <a:lnTo>
                  <a:pt x="0" y="3900"/>
                </a:lnTo>
                <a:lnTo>
                  <a:pt x="0" y="4070"/>
                </a:lnTo>
                <a:lnTo>
                  <a:pt x="171" y="4070"/>
                </a:lnTo>
                <a:lnTo>
                  <a:pt x="340" y="4070"/>
                </a:lnTo>
                <a:lnTo>
                  <a:pt x="509" y="4070"/>
                </a:lnTo>
                <a:lnTo>
                  <a:pt x="2544" y="4070"/>
                </a:lnTo>
                <a:lnTo>
                  <a:pt x="2714" y="4070"/>
                </a:lnTo>
                <a:lnTo>
                  <a:pt x="2883" y="4070"/>
                </a:lnTo>
                <a:lnTo>
                  <a:pt x="3053" y="4070"/>
                </a:lnTo>
                <a:lnTo>
                  <a:pt x="3053" y="3900"/>
                </a:lnTo>
                <a:lnTo>
                  <a:pt x="3053" y="3893"/>
                </a:lnTo>
                <a:lnTo>
                  <a:pt x="3050" y="3874"/>
                </a:lnTo>
                <a:lnTo>
                  <a:pt x="3048" y="3860"/>
                </a:lnTo>
                <a:lnTo>
                  <a:pt x="3044" y="3846"/>
                </a:lnTo>
                <a:lnTo>
                  <a:pt x="3038" y="3832"/>
                </a:lnTo>
                <a:lnTo>
                  <a:pt x="3032" y="3815"/>
                </a:lnTo>
                <a:lnTo>
                  <a:pt x="3023" y="3800"/>
                </a:lnTo>
                <a:lnTo>
                  <a:pt x="3012" y="3785"/>
                </a:lnTo>
                <a:lnTo>
                  <a:pt x="3005" y="3777"/>
                </a:lnTo>
                <a:lnTo>
                  <a:pt x="2998" y="3770"/>
                </a:lnTo>
                <a:lnTo>
                  <a:pt x="2990" y="3764"/>
                </a:lnTo>
                <a:lnTo>
                  <a:pt x="2981" y="3757"/>
                </a:lnTo>
                <a:lnTo>
                  <a:pt x="2972" y="3752"/>
                </a:lnTo>
                <a:lnTo>
                  <a:pt x="2961" y="3746"/>
                </a:lnTo>
                <a:lnTo>
                  <a:pt x="2952" y="3742"/>
                </a:lnTo>
                <a:lnTo>
                  <a:pt x="2939" y="3738"/>
                </a:lnTo>
                <a:lnTo>
                  <a:pt x="2926" y="3735"/>
                </a:lnTo>
                <a:lnTo>
                  <a:pt x="2913" y="3733"/>
                </a:lnTo>
                <a:lnTo>
                  <a:pt x="2899" y="3731"/>
                </a:lnTo>
                <a:lnTo>
                  <a:pt x="2883" y="3731"/>
                </a:lnTo>
                <a:lnTo>
                  <a:pt x="2714" y="3731"/>
                </a:lnTo>
                <a:lnTo>
                  <a:pt x="2714" y="2035"/>
                </a:lnTo>
                <a:lnTo>
                  <a:pt x="2918" y="2035"/>
                </a:lnTo>
                <a:lnTo>
                  <a:pt x="2935" y="2036"/>
                </a:lnTo>
                <a:lnTo>
                  <a:pt x="2949" y="2038"/>
                </a:lnTo>
                <a:lnTo>
                  <a:pt x="2967" y="2040"/>
                </a:lnTo>
                <a:lnTo>
                  <a:pt x="2987" y="2045"/>
                </a:lnTo>
                <a:lnTo>
                  <a:pt x="3009" y="2050"/>
                </a:lnTo>
                <a:lnTo>
                  <a:pt x="3032" y="2058"/>
                </a:lnTo>
                <a:lnTo>
                  <a:pt x="3057" y="2067"/>
                </a:lnTo>
                <a:lnTo>
                  <a:pt x="3082" y="2080"/>
                </a:lnTo>
                <a:lnTo>
                  <a:pt x="3094" y="2086"/>
                </a:lnTo>
                <a:lnTo>
                  <a:pt x="3108" y="2094"/>
                </a:lnTo>
                <a:lnTo>
                  <a:pt x="3120" y="2103"/>
                </a:lnTo>
                <a:lnTo>
                  <a:pt x="3132" y="2113"/>
                </a:lnTo>
                <a:lnTo>
                  <a:pt x="3144" y="2123"/>
                </a:lnTo>
                <a:lnTo>
                  <a:pt x="3156" y="2134"/>
                </a:lnTo>
                <a:lnTo>
                  <a:pt x="3167" y="2146"/>
                </a:lnTo>
                <a:lnTo>
                  <a:pt x="3178" y="2159"/>
                </a:lnTo>
                <a:lnTo>
                  <a:pt x="3189" y="2173"/>
                </a:lnTo>
                <a:lnTo>
                  <a:pt x="3199" y="2188"/>
                </a:lnTo>
                <a:lnTo>
                  <a:pt x="3208" y="2204"/>
                </a:lnTo>
                <a:lnTo>
                  <a:pt x="3216" y="2221"/>
                </a:lnTo>
                <a:lnTo>
                  <a:pt x="3224" y="2239"/>
                </a:lnTo>
                <a:lnTo>
                  <a:pt x="3232" y="2259"/>
                </a:lnTo>
                <a:lnTo>
                  <a:pt x="3240" y="2287"/>
                </a:lnTo>
                <a:lnTo>
                  <a:pt x="3247" y="2315"/>
                </a:lnTo>
                <a:lnTo>
                  <a:pt x="3253" y="2345"/>
                </a:lnTo>
                <a:lnTo>
                  <a:pt x="3257" y="2376"/>
                </a:lnTo>
                <a:lnTo>
                  <a:pt x="3262" y="2406"/>
                </a:lnTo>
                <a:lnTo>
                  <a:pt x="3264" y="2439"/>
                </a:lnTo>
                <a:lnTo>
                  <a:pt x="3266" y="2473"/>
                </a:lnTo>
                <a:lnTo>
                  <a:pt x="3267" y="2507"/>
                </a:lnTo>
                <a:lnTo>
                  <a:pt x="3268" y="2579"/>
                </a:lnTo>
                <a:lnTo>
                  <a:pt x="3266" y="2653"/>
                </a:lnTo>
                <a:lnTo>
                  <a:pt x="3264" y="2728"/>
                </a:lnTo>
                <a:lnTo>
                  <a:pt x="3260" y="2805"/>
                </a:lnTo>
                <a:lnTo>
                  <a:pt x="3257" y="2880"/>
                </a:lnTo>
                <a:lnTo>
                  <a:pt x="3254" y="2956"/>
                </a:lnTo>
                <a:lnTo>
                  <a:pt x="3252" y="3032"/>
                </a:lnTo>
                <a:lnTo>
                  <a:pt x="3252" y="3109"/>
                </a:lnTo>
                <a:lnTo>
                  <a:pt x="3253" y="3146"/>
                </a:lnTo>
                <a:lnTo>
                  <a:pt x="3254" y="3184"/>
                </a:lnTo>
                <a:lnTo>
                  <a:pt x="3256" y="3222"/>
                </a:lnTo>
                <a:lnTo>
                  <a:pt x="3259" y="3260"/>
                </a:lnTo>
                <a:lnTo>
                  <a:pt x="3264" y="3298"/>
                </a:lnTo>
                <a:lnTo>
                  <a:pt x="3268" y="3335"/>
                </a:lnTo>
                <a:lnTo>
                  <a:pt x="3274" y="3371"/>
                </a:lnTo>
                <a:lnTo>
                  <a:pt x="3281" y="3408"/>
                </a:lnTo>
                <a:lnTo>
                  <a:pt x="3289" y="3444"/>
                </a:lnTo>
                <a:lnTo>
                  <a:pt x="3299" y="3480"/>
                </a:lnTo>
                <a:lnTo>
                  <a:pt x="3310" y="3515"/>
                </a:lnTo>
                <a:lnTo>
                  <a:pt x="3322" y="3549"/>
                </a:lnTo>
                <a:lnTo>
                  <a:pt x="3335" y="3583"/>
                </a:lnTo>
                <a:lnTo>
                  <a:pt x="3351" y="3616"/>
                </a:lnTo>
                <a:lnTo>
                  <a:pt x="3367" y="3649"/>
                </a:lnTo>
                <a:lnTo>
                  <a:pt x="3386" y="3681"/>
                </a:lnTo>
                <a:lnTo>
                  <a:pt x="3407" y="3712"/>
                </a:lnTo>
                <a:lnTo>
                  <a:pt x="3429" y="3743"/>
                </a:lnTo>
                <a:lnTo>
                  <a:pt x="3453" y="3772"/>
                </a:lnTo>
                <a:lnTo>
                  <a:pt x="3479" y="3801"/>
                </a:lnTo>
                <a:lnTo>
                  <a:pt x="3507" y="3829"/>
                </a:lnTo>
                <a:lnTo>
                  <a:pt x="3537" y="3855"/>
                </a:lnTo>
                <a:lnTo>
                  <a:pt x="3569" y="3880"/>
                </a:lnTo>
                <a:lnTo>
                  <a:pt x="3604" y="3905"/>
                </a:lnTo>
                <a:lnTo>
                  <a:pt x="3634" y="3923"/>
                </a:lnTo>
                <a:lnTo>
                  <a:pt x="3663" y="3941"/>
                </a:lnTo>
                <a:lnTo>
                  <a:pt x="3692" y="3957"/>
                </a:lnTo>
                <a:lnTo>
                  <a:pt x="3722" y="3973"/>
                </a:lnTo>
                <a:lnTo>
                  <a:pt x="3753" y="3986"/>
                </a:lnTo>
                <a:lnTo>
                  <a:pt x="3783" y="3998"/>
                </a:lnTo>
                <a:lnTo>
                  <a:pt x="3813" y="4010"/>
                </a:lnTo>
                <a:lnTo>
                  <a:pt x="3844" y="4020"/>
                </a:lnTo>
                <a:lnTo>
                  <a:pt x="3875" y="4029"/>
                </a:lnTo>
                <a:lnTo>
                  <a:pt x="3906" y="4036"/>
                </a:lnTo>
                <a:lnTo>
                  <a:pt x="3936" y="4043"/>
                </a:lnTo>
                <a:lnTo>
                  <a:pt x="3967" y="4048"/>
                </a:lnTo>
                <a:lnTo>
                  <a:pt x="3998" y="4053"/>
                </a:lnTo>
                <a:lnTo>
                  <a:pt x="4029" y="4055"/>
                </a:lnTo>
                <a:lnTo>
                  <a:pt x="4060" y="4057"/>
                </a:lnTo>
                <a:lnTo>
                  <a:pt x="4089" y="4058"/>
                </a:lnTo>
                <a:lnTo>
                  <a:pt x="4125" y="4057"/>
                </a:lnTo>
                <a:lnTo>
                  <a:pt x="4162" y="4055"/>
                </a:lnTo>
                <a:lnTo>
                  <a:pt x="4197" y="4051"/>
                </a:lnTo>
                <a:lnTo>
                  <a:pt x="4232" y="4044"/>
                </a:lnTo>
                <a:lnTo>
                  <a:pt x="4267" y="4037"/>
                </a:lnTo>
                <a:lnTo>
                  <a:pt x="4301" y="4027"/>
                </a:lnTo>
                <a:lnTo>
                  <a:pt x="4335" y="4016"/>
                </a:lnTo>
                <a:lnTo>
                  <a:pt x="4369" y="4004"/>
                </a:lnTo>
                <a:lnTo>
                  <a:pt x="4402" y="3990"/>
                </a:lnTo>
                <a:lnTo>
                  <a:pt x="4434" y="3975"/>
                </a:lnTo>
                <a:lnTo>
                  <a:pt x="4466" y="3957"/>
                </a:lnTo>
                <a:lnTo>
                  <a:pt x="4497" y="3938"/>
                </a:lnTo>
                <a:lnTo>
                  <a:pt x="4527" y="3918"/>
                </a:lnTo>
                <a:lnTo>
                  <a:pt x="4556" y="3894"/>
                </a:lnTo>
                <a:lnTo>
                  <a:pt x="4584" y="3871"/>
                </a:lnTo>
                <a:lnTo>
                  <a:pt x="4611" y="3845"/>
                </a:lnTo>
                <a:lnTo>
                  <a:pt x="4629" y="3827"/>
                </a:lnTo>
                <a:lnTo>
                  <a:pt x="4645" y="3810"/>
                </a:lnTo>
                <a:lnTo>
                  <a:pt x="4661" y="3792"/>
                </a:lnTo>
                <a:lnTo>
                  <a:pt x="4676" y="3774"/>
                </a:lnTo>
                <a:lnTo>
                  <a:pt x="4689" y="3755"/>
                </a:lnTo>
                <a:lnTo>
                  <a:pt x="4703" y="3736"/>
                </a:lnTo>
                <a:lnTo>
                  <a:pt x="4715" y="3718"/>
                </a:lnTo>
                <a:lnTo>
                  <a:pt x="4726" y="3698"/>
                </a:lnTo>
                <a:lnTo>
                  <a:pt x="4737" y="3679"/>
                </a:lnTo>
                <a:lnTo>
                  <a:pt x="4746" y="3659"/>
                </a:lnTo>
                <a:lnTo>
                  <a:pt x="4755" y="3639"/>
                </a:lnTo>
                <a:lnTo>
                  <a:pt x="4764" y="3621"/>
                </a:lnTo>
                <a:lnTo>
                  <a:pt x="4772" y="3600"/>
                </a:lnTo>
                <a:lnTo>
                  <a:pt x="4778" y="3580"/>
                </a:lnTo>
                <a:lnTo>
                  <a:pt x="4790" y="3541"/>
                </a:lnTo>
                <a:lnTo>
                  <a:pt x="4800" y="3500"/>
                </a:lnTo>
                <a:lnTo>
                  <a:pt x="4808" y="3459"/>
                </a:lnTo>
                <a:lnTo>
                  <a:pt x="4812" y="3419"/>
                </a:lnTo>
                <a:lnTo>
                  <a:pt x="4816" y="3378"/>
                </a:lnTo>
                <a:lnTo>
                  <a:pt x="4816" y="3337"/>
                </a:lnTo>
                <a:lnTo>
                  <a:pt x="4815" y="3297"/>
                </a:lnTo>
                <a:lnTo>
                  <a:pt x="4812" y="3256"/>
                </a:lnTo>
                <a:lnTo>
                  <a:pt x="4808" y="3216"/>
                </a:lnTo>
                <a:lnTo>
                  <a:pt x="4803" y="3177"/>
                </a:lnTo>
                <a:lnTo>
                  <a:pt x="4796" y="3138"/>
                </a:lnTo>
                <a:lnTo>
                  <a:pt x="4788" y="3100"/>
                </a:lnTo>
                <a:lnTo>
                  <a:pt x="4778" y="3062"/>
                </a:lnTo>
                <a:lnTo>
                  <a:pt x="4770" y="3026"/>
                </a:lnTo>
                <a:lnTo>
                  <a:pt x="4759" y="2991"/>
                </a:lnTo>
                <a:lnTo>
                  <a:pt x="4748" y="2957"/>
                </a:lnTo>
                <a:lnTo>
                  <a:pt x="4737" y="2923"/>
                </a:lnTo>
                <a:lnTo>
                  <a:pt x="4713" y="2860"/>
                </a:lnTo>
                <a:lnTo>
                  <a:pt x="4690" y="2804"/>
                </a:lnTo>
                <a:lnTo>
                  <a:pt x="4668" y="2754"/>
                </a:lnTo>
                <a:lnTo>
                  <a:pt x="4650" y="2711"/>
                </a:lnTo>
                <a:close/>
                <a:moveTo>
                  <a:pt x="3878" y="1304"/>
                </a:moveTo>
                <a:lnTo>
                  <a:pt x="3878" y="1304"/>
                </a:lnTo>
                <a:lnTo>
                  <a:pt x="3869" y="1304"/>
                </a:lnTo>
                <a:lnTo>
                  <a:pt x="3861" y="1303"/>
                </a:lnTo>
                <a:lnTo>
                  <a:pt x="3853" y="1301"/>
                </a:lnTo>
                <a:lnTo>
                  <a:pt x="3845" y="1297"/>
                </a:lnTo>
                <a:lnTo>
                  <a:pt x="3837" y="1294"/>
                </a:lnTo>
                <a:lnTo>
                  <a:pt x="3831" y="1290"/>
                </a:lnTo>
                <a:lnTo>
                  <a:pt x="3824" y="1285"/>
                </a:lnTo>
                <a:lnTo>
                  <a:pt x="3818" y="1280"/>
                </a:lnTo>
                <a:lnTo>
                  <a:pt x="3812" y="1273"/>
                </a:lnTo>
                <a:lnTo>
                  <a:pt x="3808" y="1267"/>
                </a:lnTo>
                <a:lnTo>
                  <a:pt x="3803" y="1260"/>
                </a:lnTo>
                <a:lnTo>
                  <a:pt x="3800" y="1252"/>
                </a:lnTo>
                <a:lnTo>
                  <a:pt x="3797" y="1245"/>
                </a:lnTo>
                <a:lnTo>
                  <a:pt x="3795" y="1237"/>
                </a:lnTo>
                <a:lnTo>
                  <a:pt x="3794" y="1228"/>
                </a:lnTo>
                <a:lnTo>
                  <a:pt x="3794" y="1219"/>
                </a:lnTo>
                <a:lnTo>
                  <a:pt x="3794" y="1211"/>
                </a:lnTo>
                <a:lnTo>
                  <a:pt x="3795" y="1202"/>
                </a:lnTo>
                <a:lnTo>
                  <a:pt x="3797" y="1194"/>
                </a:lnTo>
                <a:lnTo>
                  <a:pt x="3800" y="1186"/>
                </a:lnTo>
                <a:lnTo>
                  <a:pt x="3803" y="1179"/>
                </a:lnTo>
                <a:lnTo>
                  <a:pt x="3808" y="1172"/>
                </a:lnTo>
                <a:lnTo>
                  <a:pt x="3812" y="1165"/>
                </a:lnTo>
                <a:lnTo>
                  <a:pt x="3818" y="1159"/>
                </a:lnTo>
                <a:lnTo>
                  <a:pt x="3824" y="1153"/>
                </a:lnTo>
                <a:lnTo>
                  <a:pt x="3831" y="1149"/>
                </a:lnTo>
                <a:lnTo>
                  <a:pt x="3837" y="1145"/>
                </a:lnTo>
                <a:lnTo>
                  <a:pt x="3845" y="1141"/>
                </a:lnTo>
                <a:lnTo>
                  <a:pt x="3853" y="1138"/>
                </a:lnTo>
                <a:lnTo>
                  <a:pt x="3861" y="1136"/>
                </a:lnTo>
                <a:lnTo>
                  <a:pt x="3869" y="1135"/>
                </a:lnTo>
                <a:lnTo>
                  <a:pt x="3878" y="1135"/>
                </a:lnTo>
                <a:lnTo>
                  <a:pt x="3887" y="1135"/>
                </a:lnTo>
                <a:lnTo>
                  <a:pt x="3895" y="1136"/>
                </a:lnTo>
                <a:lnTo>
                  <a:pt x="3903" y="1138"/>
                </a:lnTo>
                <a:lnTo>
                  <a:pt x="3911" y="1141"/>
                </a:lnTo>
                <a:lnTo>
                  <a:pt x="3919" y="1145"/>
                </a:lnTo>
                <a:lnTo>
                  <a:pt x="3925" y="1149"/>
                </a:lnTo>
                <a:lnTo>
                  <a:pt x="3932" y="1153"/>
                </a:lnTo>
                <a:lnTo>
                  <a:pt x="3938" y="1159"/>
                </a:lnTo>
                <a:lnTo>
                  <a:pt x="3943" y="1165"/>
                </a:lnTo>
                <a:lnTo>
                  <a:pt x="3948" y="1172"/>
                </a:lnTo>
                <a:lnTo>
                  <a:pt x="3953" y="1179"/>
                </a:lnTo>
                <a:lnTo>
                  <a:pt x="3956" y="1186"/>
                </a:lnTo>
                <a:lnTo>
                  <a:pt x="3958" y="1194"/>
                </a:lnTo>
                <a:lnTo>
                  <a:pt x="3961" y="1202"/>
                </a:lnTo>
                <a:lnTo>
                  <a:pt x="3962" y="1211"/>
                </a:lnTo>
                <a:lnTo>
                  <a:pt x="3963" y="1219"/>
                </a:lnTo>
                <a:lnTo>
                  <a:pt x="3962" y="1228"/>
                </a:lnTo>
                <a:lnTo>
                  <a:pt x="3961" y="1237"/>
                </a:lnTo>
                <a:lnTo>
                  <a:pt x="3958" y="1245"/>
                </a:lnTo>
                <a:lnTo>
                  <a:pt x="3956" y="1252"/>
                </a:lnTo>
                <a:lnTo>
                  <a:pt x="3953" y="1260"/>
                </a:lnTo>
                <a:lnTo>
                  <a:pt x="3948" y="1267"/>
                </a:lnTo>
                <a:lnTo>
                  <a:pt x="3943" y="1273"/>
                </a:lnTo>
                <a:lnTo>
                  <a:pt x="3938" y="1280"/>
                </a:lnTo>
                <a:lnTo>
                  <a:pt x="3932" y="1285"/>
                </a:lnTo>
                <a:lnTo>
                  <a:pt x="3925" y="1290"/>
                </a:lnTo>
                <a:lnTo>
                  <a:pt x="3919" y="1294"/>
                </a:lnTo>
                <a:lnTo>
                  <a:pt x="3911" y="1297"/>
                </a:lnTo>
                <a:lnTo>
                  <a:pt x="3903" y="1301"/>
                </a:lnTo>
                <a:lnTo>
                  <a:pt x="3895" y="1303"/>
                </a:lnTo>
                <a:lnTo>
                  <a:pt x="3887" y="1304"/>
                </a:lnTo>
                <a:lnTo>
                  <a:pt x="3878" y="1304"/>
                </a:lnTo>
                <a:close/>
                <a:moveTo>
                  <a:pt x="679" y="509"/>
                </a:moveTo>
                <a:lnTo>
                  <a:pt x="679" y="509"/>
                </a:lnTo>
                <a:lnTo>
                  <a:pt x="680" y="492"/>
                </a:lnTo>
                <a:lnTo>
                  <a:pt x="683" y="475"/>
                </a:lnTo>
                <a:lnTo>
                  <a:pt x="686" y="459"/>
                </a:lnTo>
                <a:lnTo>
                  <a:pt x="693" y="443"/>
                </a:lnTo>
                <a:lnTo>
                  <a:pt x="699" y="428"/>
                </a:lnTo>
                <a:lnTo>
                  <a:pt x="708" y="415"/>
                </a:lnTo>
                <a:lnTo>
                  <a:pt x="718" y="402"/>
                </a:lnTo>
                <a:lnTo>
                  <a:pt x="729" y="390"/>
                </a:lnTo>
                <a:lnTo>
                  <a:pt x="741" y="379"/>
                </a:lnTo>
                <a:lnTo>
                  <a:pt x="753" y="369"/>
                </a:lnTo>
                <a:lnTo>
                  <a:pt x="768" y="360"/>
                </a:lnTo>
                <a:lnTo>
                  <a:pt x="783" y="353"/>
                </a:lnTo>
                <a:lnTo>
                  <a:pt x="798" y="347"/>
                </a:lnTo>
                <a:lnTo>
                  <a:pt x="815" y="343"/>
                </a:lnTo>
                <a:lnTo>
                  <a:pt x="831" y="340"/>
                </a:lnTo>
                <a:lnTo>
                  <a:pt x="849" y="339"/>
                </a:lnTo>
                <a:lnTo>
                  <a:pt x="2205" y="339"/>
                </a:lnTo>
                <a:lnTo>
                  <a:pt x="2223" y="340"/>
                </a:lnTo>
                <a:lnTo>
                  <a:pt x="2239" y="343"/>
                </a:lnTo>
                <a:lnTo>
                  <a:pt x="2256" y="347"/>
                </a:lnTo>
                <a:lnTo>
                  <a:pt x="2271" y="353"/>
                </a:lnTo>
                <a:lnTo>
                  <a:pt x="2285" y="360"/>
                </a:lnTo>
                <a:lnTo>
                  <a:pt x="2300" y="369"/>
                </a:lnTo>
                <a:lnTo>
                  <a:pt x="2313" y="379"/>
                </a:lnTo>
                <a:lnTo>
                  <a:pt x="2325" y="390"/>
                </a:lnTo>
                <a:lnTo>
                  <a:pt x="2336" y="402"/>
                </a:lnTo>
                <a:lnTo>
                  <a:pt x="2346" y="415"/>
                </a:lnTo>
                <a:lnTo>
                  <a:pt x="2354" y="428"/>
                </a:lnTo>
                <a:lnTo>
                  <a:pt x="2361" y="443"/>
                </a:lnTo>
                <a:lnTo>
                  <a:pt x="2367" y="459"/>
                </a:lnTo>
                <a:lnTo>
                  <a:pt x="2371" y="475"/>
                </a:lnTo>
                <a:lnTo>
                  <a:pt x="2373" y="492"/>
                </a:lnTo>
                <a:lnTo>
                  <a:pt x="2375" y="509"/>
                </a:lnTo>
                <a:lnTo>
                  <a:pt x="2375" y="1526"/>
                </a:lnTo>
                <a:lnTo>
                  <a:pt x="2373" y="1544"/>
                </a:lnTo>
                <a:lnTo>
                  <a:pt x="2371" y="1560"/>
                </a:lnTo>
                <a:lnTo>
                  <a:pt x="2367" y="1577"/>
                </a:lnTo>
                <a:lnTo>
                  <a:pt x="2361" y="1592"/>
                </a:lnTo>
                <a:lnTo>
                  <a:pt x="2354" y="1607"/>
                </a:lnTo>
                <a:lnTo>
                  <a:pt x="2346" y="1620"/>
                </a:lnTo>
                <a:lnTo>
                  <a:pt x="2336" y="1634"/>
                </a:lnTo>
                <a:lnTo>
                  <a:pt x="2325" y="1646"/>
                </a:lnTo>
                <a:lnTo>
                  <a:pt x="2313" y="1657"/>
                </a:lnTo>
                <a:lnTo>
                  <a:pt x="2300" y="1667"/>
                </a:lnTo>
                <a:lnTo>
                  <a:pt x="2285" y="1675"/>
                </a:lnTo>
                <a:lnTo>
                  <a:pt x="2271" y="1682"/>
                </a:lnTo>
                <a:lnTo>
                  <a:pt x="2256" y="1689"/>
                </a:lnTo>
                <a:lnTo>
                  <a:pt x="2239" y="1693"/>
                </a:lnTo>
                <a:lnTo>
                  <a:pt x="2223" y="1695"/>
                </a:lnTo>
                <a:lnTo>
                  <a:pt x="2205" y="1696"/>
                </a:lnTo>
                <a:lnTo>
                  <a:pt x="849" y="1696"/>
                </a:lnTo>
                <a:lnTo>
                  <a:pt x="831" y="1695"/>
                </a:lnTo>
                <a:lnTo>
                  <a:pt x="815" y="1693"/>
                </a:lnTo>
                <a:lnTo>
                  <a:pt x="798" y="1689"/>
                </a:lnTo>
                <a:lnTo>
                  <a:pt x="783" y="1682"/>
                </a:lnTo>
                <a:lnTo>
                  <a:pt x="768" y="1675"/>
                </a:lnTo>
                <a:lnTo>
                  <a:pt x="753" y="1667"/>
                </a:lnTo>
                <a:lnTo>
                  <a:pt x="741" y="1657"/>
                </a:lnTo>
                <a:lnTo>
                  <a:pt x="729" y="1646"/>
                </a:lnTo>
                <a:lnTo>
                  <a:pt x="718" y="1634"/>
                </a:lnTo>
                <a:lnTo>
                  <a:pt x="708" y="1620"/>
                </a:lnTo>
                <a:lnTo>
                  <a:pt x="699" y="1607"/>
                </a:lnTo>
                <a:lnTo>
                  <a:pt x="693" y="1592"/>
                </a:lnTo>
                <a:lnTo>
                  <a:pt x="686" y="1577"/>
                </a:lnTo>
                <a:lnTo>
                  <a:pt x="683" y="1560"/>
                </a:lnTo>
                <a:lnTo>
                  <a:pt x="680" y="1544"/>
                </a:lnTo>
                <a:lnTo>
                  <a:pt x="679" y="1526"/>
                </a:lnTo>
                <a:lnTo>
                  <a:pt x="679" y="509"/>
                </a:lnTo>
                <a:close/>
              </a:path>
            </a:pathLst>
          </a:custGeom>
          <a:solidFill>
            <a:srgbClr val="564F6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32" name="KSO_Shape"/>
          <p:cNvSpPr/>
          <p:nvPr/>
        </p:nvSpPr>
        <p:spPr bwMode="auto">
          <a:xfrm>
            <a:off x="4655840" y="5542380"/>
            <a:ext cx="558266" cy="548031"/>
          </a:xfrm>
          <a:custGeom>
            <a:avLst/>
            <a:gdLst>
              <a:gd name="T0" fmla="*/ 477551 w 1511300"/>
              <a:gd name="T1" fmla="*/ 1378409 h 1482725"/>
              <a:gd name="T2" fmla="*/ 477551 w 1511300"/>
              <a:gd name="T3" fmla="*/ 1498148 h 1482725"/>
              <a:gd name="T4" fmla="*/ 1513513 w 1511300"/>
              <a:gd name="T5" fmla="*/ 1498148 h 1482725"/>
              <a:gd name="T6" fmla="*/ 1513513 w 1511300"/>
              <a:gd name="T7" fmla="*/ 1378409 h 1482725"/>
              <a:gd name="T8" fmla="*/ 477551 w 1511300"/>
              <a:gd name="T9" fmla="*/ 1102887 h 1482725"/>
              <a:gd name="T10" fmla="*/ 477551 w 1511300"/>
              <a:gd name="T11" fmla="*/ 1223028 h 1482725"/>
              <a:gd name="T12" fmla="*/ 1513513 w 1511300"/>
              <a:gd name="T13" fmla="*/ 1223028 h 1482725"/>
              <a:gd name="T14" fmla="*/ 1513513 w 1511300"/>
              <a:gd name="T15" fmla="*/ 1102887 h 1482725"/>
              <a:gd name="T16" fmla="*/ 393890 w 1511300"/>
              <a:gd name="T17" fmla="*/ 734858 h 1482725"/>
              <a:gd name="T18" fmla="*/ 1905000 w 1511300"/>
              <a:gd name="T19" fmla="*/ 734858 h 1482725"/>
              <a:gd name="T20" fmla="*/ 1905000 w 1511300"/>
              <a:gd name="T21" fmla="*/ 1868981 h 1482725"/>
              <a:gd name="T22" fmla="*/ 40030 w 1511300"/>
              <a:gd name="T23" fmla="*/ 1868981 h 1482725"/>
              <a:gd name="T24" fmla="*/ 40030 w 1511300"/>
              <a:gd name="T25" fmla="*/ 1088471 h 1482725"/>
              <a:gd name="T26" fmla="*/ 40021 w 1511300"/>
              <a:gd name="T27" fmla="*/ 496260 h 1482725"/>
              <a:gd name="T28" fmla="*/ 280147 w 1511300"/>
              <a:gd name="T29" fmla="*/ 735387 h 1482725"/>
              <a:gd name="T30" fmla="*/ 40021 w 1511300"/>
              <a:gd name="T31" fmla="*/ 974512 h 1482725"/>
              <a:gd name="T32" fmla="*/ 687305 w 1511300"/>
              <a:gd name="T33" fmla="*/ 278324 h 1482725"/>
              <a:gd name="T34" fmla="*/ 444326 w 1511300"/>
              <a:gd name="T35" fmla="*/ 323177 h 1482725"/>
              <a:gd name="T36" fmla="*/ 581628 w 1511300"/>
              <a:gd name="T37" fmla="*/ 559853 h 1482725"/>
              <a:gd name="T38" fmla="*/ 824206 w 1511300"/>
              <a:gd name="T39" fmla="*/ 515401 h 1482725"/>
              <a:gd name="T40" fmla="*/ 1183269 w 1511300"/>
              <a:gd name="T41" fmla="*/ 187419 h 1482725"/>
              <a:gd name="T42" fmla="*/ 940291 w 1511300"/>
              <a:gd name="T43" fmla="*/ 231871 h 1482725"/>
              <a:gd name="T44" fmla="*/ 1077592 w 1511300"/>
              <a:gd name="T45" fmla="*/ 468547 h 1482725"/>
              <a:gd name="T46" fmla="*/ 1320571 w 1511300"/>
              <a:gd name="T47" fmla="*/ 423695 h 1482725"/>
              <a:gd name="T48" fmla="*/ 1679235 w 1511300"/>
              <a:gd name="T49" fmla="*/ 96513 h 1482725"/>
              <a:gd name="T50" fmla="*/ 1436656 w 1511300"/>
              <a:gd name="T51" fmla="*/ 140965 h 1482725"/>
              <a:gd name="T52" fmla="*/ 1573557 w 1511300"/>
              <a:gd name="T53" fmla="*/ 377240 h 1482725"/>
              <a:gd name="T54" fmla="*/ 1794118 w 1511300"/>
              <a:gd name="T55" fmla="*/ 336793 h 1482725"/>
              <a:gd name="T56" fmla="*/ 1782910 w 1511300"/>
              <a:gd name="T57" fmla="*/ 274721 h 1482725"/>
              <a:gd name="T58" fmla="*/ 1805327 w 1511300"/>
              <a:gd name="T59" fmla="*/ 0 h 1482725"/>
              <a:gd name="T60" fmla="*/ 1877781 w 1511300"/>
              <a:gd name="T61" fmla="*/ 394860 h 1482725"/>
              <a:gd name="T62" fmla="*/ 344653 w 1511300"/>
              <a:gd name="T63" fmla="*/ 676389 h 1482725"/>
              <a:gd name="T64" fmla="*/ 0 w 1511300"/>
              <a:gd name="T65" fmla="*/ 331186 h 14827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11300" h="1482725">
                <a:moveTo>
                  <a:pt x="378857" y="1093538"/>
                </a:moveTo>
                <a:lnTo>
                  <a:pt x="378857" y="1188531"/>
                </a:lnTo>
                <a:lnTo>
                  <a:pt x="1200720" y="1188531"/>
                </a:lnTo>
                <a:lnTo>
                  <a:pt x="1200720" y="1093538"/>
                </a:lnTo>
                <a:lnTo>
                  <a:pt x="378857" y="1093538"/>
                </a:lnTo>
                <a:close/>
                <a:moveTo>
                  <a:pt x="378857" y="874957"/>
                </a:moveTo>
                <a:lnTo>
                  <a:pt x="378857" y="970269"/>
                </a:lnTo>
                <a:lnTo>
                  <a:pt x="1200720" y="970269"/>
                </a:lnTo>
                <a:lnTo>
                  <a:pt x="1200720" y="874957"/>
                </a:lnTo>
                <a:lnTo>
                  <a:pt x="378857" y="874957"/>
                </a:lnTo>
                <a:close/>
                <a:moveTo>
                  <a:pt x="312486" y="582987"/>
                </a:moveTo>
                <a:lnTo>
                  <a:pt x="1511300" y="582987"/>
                </a:lnTo>
                <a:lnTo>
                  <a:pt x="1511300" y="1482725"/>
                </a:lnTo>
                <a:lnTo>
                  <a:pt x="31757" y="1482725"/>
                </a:lnTo>
                <a:lnTo>
                  <a:pt x="31757" y="863520"/>
                </a:lnTo>
                <a:lnTo>
                  <a:pt x="312486" y="582987"/>
                </a:lnTo>
                <a:close/>
                <a:moveTo>
                  <a:pt x="31750" y="393700"/>
                </a:moveTo>
                <a:lnTo>
                  <a:pt x="222250" y="583407"/>
                </a:lnTo>
                <a:lnTo>
                  <a:pt x="31750" y="773113"/>
                </a:lnTo>
                <a:lnTo>
                  <a:pt x="31750" y="393700"/>
                </a:lnTo>
                <a:close/>
                <a:moveTo>
                  <a:pt x="545262" y="220804"/>
                </a:moveTo>
                <a:lnTo>
                  <a:pt x="352499" y="256387"/>
                </a:lnTo>
                <a:lnTo>
                  <a:pt x="461425" y="444150"/>
                </a:lnTo>
                <a:lnTo>
                  <a:pt x="653870" y="408885"/>
                </a:lnTo>
                <a:lnTo>
                  <a:pt x="545262" y="220804"/>
                </a:lnTo>
                <a:close/>
                <a:moveTo>
                  <a:pt x="938727" y="148686"/>
                </a:moveTo>
                <a:lnTo>
                  <a:pt x="745964" y="183951"/>
                </a:lnTo>
                <a:lnTo>
                  <a:pt x="854890" y="371714"/>
                </a:lnTo>
                <a:lnTo>
                  <a:pt x="1047653" y="336131"/>
                </a:lnTo>
                <a:lnTo>
                  <a:pt x="938727" y="148686"/>
                </a:lnTo>
                <a:close/>
                <a:moveTo>
                  <a:pt x="1332193" y="76567"/>
                </a:moveTo>
                <a:lnTo>
                  <a:pt x="1139747" y="111832"/>
                </a:lnTo>
                <a:lnTo>
                  <a:pt x="1248355" y="299277"/>
                </a:lnTo>
                <a:lnTo>
                  <a:pt x="1423334" y="267189"/>
                </a:lnTo>
                <a:lnTo>
                  <a:pt x="1414442" y="217945"/>
                </a:lnTo>
                <a:lnTo>
                  <a:pt x="1332193" y="76567"/>
                </a:lnTo>
                <a:close/>
                <a:moveTo>
                  <a:pt x="1432226" y="0"/>
                </a:moveTo>
                <a:lnTo>
                  <a:pt x="1489706" y="313256"/>
                </a:lnTo>
                <a:lnTo>
                  <a:pt x="273425" y="536602"/>
                </a:lnTo>
                <a:lnTo>
                  <a:pt x="0" y="262741"/>
                </a:lnTo>
                <a:lnTo>
                  <a:pt x="1432226" y="0"/>
                </a:lnTo>
                <a:close/>
              </a:path>
            </a:pathLst>
          </a:custGeom>
          <a:solidFill>
            <a:srgbClr val="8EBBCC"/>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33" name="KSO_Shape"/>
          <p:cNvSpPr/>
          <p:nvPr/>
        </p:nvSpPr>
        <p:spPr bwMode="auto">
          <a:xfrm>
            <a:off x="3647728" y="5520601"/>
            <a:ext cx="604690" cy="581510"/>
          </a:xfrm>
          <a:custGeom>
            <a:avLst/>
            <a:gdLst/>
            <a:ahLst/>
            <a:cxnLst/>
            <a:rect l="0" t="0" r="r" b="b"/>
            <a:pathLst>
              <a:path w="2217738" h="2133600">
                <a:moveTo>
                  <a:pt x="264726" y="2054225"/>
                </a:moveTo>
                <a:lnTo>
                  <a:pt x="1954996" y="2054225"/>
                </a:lnTo>
                <a:lnTo>
                  <a:pt x="1960156" y="2054622"/>
                </a:lnTo>
                <a:lnTo>
                  <a:pt x="1964920" y="2055019"/>
                </a:lnTo>
                <a:lnTo>
                  <a:pt x="1969286" y="2056210"/>
                </a:lnTo>
                <a:lnTo>
                  <a:pt x="1973653" y="2057400"/>
                </a:lnTo>
                <a:lnTo>
                  <a:pt x="1978019" y="2058988"/>
                </a:lnTo>
                <a:lnTo>
                  <a:pt x="1981989" y="2061369"/>
                </a:lnTo>
                <a:lnTo>
                  <a:pt x="1985959" y="2063353"/>
                </a:lnTo>
                <a:lnTo>
                  <a:pt x="1989134" y="2066131"/>
                </a:lnTo>
                <a:lnTo>
                  <a:pt x="1992310" y="2068910"/>
                </a:lnTo>
                <a:lnTo>
                  <a:pt x="1995089" y="2071688"/>
                </a:lnTo>
                <a:lnTo>
                  <a:pt x="1997470" y="2074863"/>
                </a:lnTo>
                <a:lnTo>
                  <a:pt x="1999455" y="2078435"/>
                </a:lnTo>
                <a:lnTo>
                  <a:pt x="2001440" y="2082403"/>
                </a:lnTo>
                <a:lnTo>
                  <a:pt x="2002631" y="2085975"/>
                </a:lnTo>
                <a:lnTo>
                  <a:pt x="2003028" y="2089944"/>
                </a:lnTo>
                <a:lnTo>
                  <a:pt x="2003425" y="2093913"/>
                </a:lnTo>
                <a:lnTo>
                  <a:pt x="2003028" y="2098278"/>
                </a:lnTo>
                <a:lnTo>
                  <a:pt x="2002631" y="2101850"/>
                </a:lnTo>
                <a:lnTo>
                  <a:pt x="2001440" y="2105819"/>
                </a:lnTo>
                <a:lnTo>
                  <a:pt x="1999455" y="2108994"/>
                </a:lnTo>
                <a:lnTo>
                  <a:pt x="1997470" y="2112566"/>
                </a:lnTo>
                <a:lnTo>
                  <a:pt x="1995089" y="2116138"/>
                </a:lnTo>
                <a:lnTo>
                  <a:pt x="1992310" y="2119313"/>
                </a:lnTo>
                <a:lnTo>
                  <a:pt x="1989134" y="2122091"/>
                </a:lnTo>
                <a:lnTo>
                  <a:pt x="1985959" y="2124472"/>
                </a:lnTo>
                <a:lnTo>
                  <a:pt x="1981989" y="2126853"/>
                </a:lnTo>
                <a:lnTo>
                  <a:pt x="1978019" y="2128838"/>
                </a:lnTo>
                <a:lnTo>
                  <a:pt x="1973653" y="2130822"/>
                </a:lnTo>
                <a:lnTo>
                  <a:pt x="1969286" y="2132013"/>
                </a:lnTo>
                <a:lnTo>
                  <a:pt x="1964920" y="2132806"/>
                </a:lnTo>
                <a:lnTo>
                  <a:pt x="1960156" y="2133203"/>
                </a:lnTo>
                <a:lnTo>
                  <a:pt x="1954996" y="2133600"/>
                </a:lnTo>
                <a:lnTo>
                  <a:pt x="264726" y="2133600"/>
                </a:lnTo>
                <a:lnTo>
                  <a:pt x="259566" y="2133203"/>
                </a:lnTo>
                <a:lnTo>
                  <a:pt x="254802" y="2132806"/>
                </a:lnTo>
                <a:lnTo>
                  <a:pt x="250436" y="2132013"/>
                </a:lnTo>
                <a:lnTo>
                  <a:pt x="246069" y="2130822"/>
                </a:lnTo>
                <a:lnTo>
                  <a:pt x="241306" y="2128838"/>
                </a:lnTo>
                <a:lnTo>
                  <a:pt x="237733" y="2126853"/>
                </a:lnTo>
                <a:lnTo>
                  <a:pt x="233763" y="2124472"/>
                </a:lnTo>
                <a:lnTo>
                  <a:pt x="230588" y="2122091"/>
                </a:lnTo>
                <a:lnTo>
                  <a:pt x="227015" y="2119313"/>
                </a:lnTo>
                <a:lnTo>
                  <a:pt x="224236" y="2116138"/>
                </a:lnTo>
                <a:lnTo>
                  <a:pt x="222251" y="2112566"/>
                </a:lnTo>
                <a:lnTo>
                  <a:pt x="219870" y="2108994"/>
                </a:lnTo>
                <a:lnTo>
                  <a:pt x="218282" y="2105819"/>
                </a:lnTo>
                <a:lnTo>
                  <a:pt x="217091" y="2101850"/>
                </a:lnTo>
                <a:lnTo>
                  <a:pt x="216297" y="2098278"/>
                </a:lnTo>
                <a:lnTo>
                  <a:pt x="215900" y="2093913"/>
                </a:lnTo>
                <a:lnTo>
                  <a:pt x="216297" y="2089944"/>
                </a:lnTo>
                <a:lnTo>
                  <a:pt x="217091" y="2085975"/>
                </a:lnTo>
                <a:lnTo>
                  <a:pt x="218282" y="2082403"/>
                </a:lnTo>
                <a:lnTo>
                  <a:pt x="219870" y="2078435"/>
                </a:lnTo>
                <a:lnTo>
                  <a:pt x="222251" y="2074863"/>
                </a:lnTo>
                <a:lnTo>
                  <a:pt x="224236" y="2071688"/>
                </a:lnTo>
                <a:lnTo>
                  <a:pt x="227015" y="2068910"/>
                </a:lnTo>
                <a:lnTo>
                  <a:pt x="230588" y="2066131"/>
                </a:lnTo>
                <a:lnTo>
                  <a:pt x="233763" y="2063353"/>
                </a:lnTo>
                <a:lnTo>
                  <a:pt x="237733" y="2061369"/>
                </a:lnTo>
                <a:lnTo>
                  <a:pt x="241306" y="2058988"/>
                </a:lnTo>
                <a:lnTo>
                  <a:pt x="246069" y="2057400"/>
                </a:lnTo>
                <a:lnTo>
                  <a:pt x="250436" y="2056210"/>
                </a:lnTo>
                <a:lnTo>
                  <a:pt x="254802" y="2055019"/>
                </a:lnTo>
                <a:lnTo>
                  <a:pt x="259566" y="2054622"/>
                </a:lnTo>
                <a:lnTo>
                  <a:pt x="264726" y="2054225"/>
                </a:lnTo>
                <a:close/>
                <a:moveTo>
                  <a:pt x="259566" y="1952625"/>
                </a:moveTo>
                <a:lnTo>
                  <a:pt x="264726" y="1952625"/>
                </a:lnTo>
                <a:lnTo>
                  <a:pt x="1954996" y="1952625"/>
                </a:lnTo>
                <a:lnTo>
                  <a:pt x="1960156" y="1952625"/>
                </a:lnTo>
                <a:lnTo>
                  <a:pt x="1964920" y="1953423"/>
                </a:lnTo>
                <a:lnTo>
                  <a:pt x="1969286" y="1954220"/>
                </a:lnTo>
                <a:lnTo>
                  <a:pt x="1973653" y="1955417"/>
                </a:lnTo>
                <a:lnTo>
                  <a:pt x="1978019" y="1957411"/>
                </a:lnTo>
                <a:lnTo>
                  <a:pt x="1981989" y="1959007"/>
                </a:lnTo>
                <a:lnTo>
                  <a:pt x="1985959" y="1961799"/>
                </a:lnTo>
                <a:lnTo>
                  <a:pt x="1989134" y="1963793"/>
                </a:lnTo>
                <a:lnTo>
                  <a:pt x="1992310" y="1966984"/>
                </a:lnTo>
                <a:lnTo>
                  <a:pt x="1995089" y="1970175"/>
                </a:lnTo>
                <a:lnTo>
                  <a:pt x="1997470" y="1973366"/>
                </a:lnTo>
                <a:lnTo>
                  <a:pt x="1999455" y="1976956"/>
                </a:lnTo>
                <a:lnTo>
                  <a:pt x="2001440" y="1980147"/>
                </a:lnTo>
                <a:lnTo>
                  <a:pt x="2002631" y="1984136"/>
                </a:lnTo>
                <a:lnTo>
                  <a:pt x="2003028" y="1988124"/>
                </a:lnTo>
                <a:lnTo>
                  <a:pt x="2003425" y="1992113"/>
                </a:lnTo>
                <a:lnTo>
                  <a:pt x="2003028" y="1996501"/>
                </a:lnTo>
                <a:lnTo>
                  <a:pt x="2002631" y="2000489"/>
                </a:lnTo>
                <a:lnTo>
                  <a:pt x="2001440" y="2004079"/>
                </a:lnTo>
                <a:lnTo>
                  <a:pt x="1999455" y="2007669"/>
                </a:lnTo>
                <a:lnTo>
                  <a:pt x="1997470" y="2011259"/>
                </a:lnTo>
                <a:lnTo>
                  <a:pt x="1995089" y="2014848"/>
                </a:lnTo>
                <a:lnTo>
                  <a:pt x="1992310" y="2017641"/>
                </a:lnTo>
                <a:lnTo>
                  <a:pt x="1989134" y="2020433"/>
                </a:lnTo>
                <a:lnTo>
                  <a:pt x="1985959" y="2023225"/>
                </a:lnTo>
                <a:lnTo>
                  <a:pt x="1981989" y="2025219"/>
                </a:lnTo>
                <a:lnTo>
                  <a:pt x="1978019" y="2027612"/>
                </a:lnTo>
                <a:lnTo>
                  <a:pt x="1973653" y="2028809"/>
                </a:lnTo>
                <a:lnTo>
                  <a:pt x="1969286" y="2030006"/>
                </a:lnTo>
                <a:lnTo>
                  <a:pt x="1964920" y="2031601"/>
                </a:lnTo>
                <a:lnTo>
                  <a:pt x="1960156" y="2032000"/>
                </a:lnTo>
                <a:lnTo>
                  <a:pt x="1954996" y="2032000"/>
                </a:lnTo>
                <a:lnTo>
                  <a:pt x="264726" y="2032000"/>
                </a:lnTo>
                <a:lnTo>
                  <a:pt x="259566" y="2032000"/>
                </a:lnTo>
                <a:lnTo>
                  <a:pt x="254802" y="2031601"/>
                </a:lnTo>
                <a:lnTo>
                  <a:pt x="250436" y="2030006"/>
                </a:lnTo>
                <a:lnTo>
                  <a:pt x="246069" y="2028809"/>
                </a:lnTo>
                <a:lnTo>
                  <a:pt x="241306" y="2027612"/>
                </a:lnTo>
                <a:lnTo>
                  <a:pt x="237733" y="2025219"/>
                </a:lnTo>
                <a:lnTo>
                  <a:pt x="233763" y="2023225"/>
                </a:lnTo>
                <a:lnTo>
                  <a:pt x="230588" y="2020433"/>
                </a:lnTo>
                <a:lnTo>
                  <a:pt x="227015" y="2017641"/>
                </a:lnTo>
                <a:lnTo>
                  <a:pt x="224236" y="2014848"/>
                </a:lnTo>
                <a:lnTo>
                  <a:pt x="222251" y="2011259"/>
                </a:lnTo>
                <a:lnTo>
                  <a:pt x="219870" y="2007669"/>
                </a:lnTo>
                <a:lnTo>
                  <a:pt x="218282" y="2004079"/>
                </a:lnTo>
                <a:lnTo>
                  <a:pt x="217091" y="2000489"/>
                </a:lnTo>
                <a:lnTo>
                  <a:pt x="216297" y="1996501"/>
                </a:lnTo>
                <a:lnTo>
                  <a:pt x="215900" y="1992113"/>
                </a:lnTo>
                <a:lnTo>
                  <a:pt x="216297" y="1988124"/>
                </a:lnTo>
                <a:lnTo>
                  <a:pt x="217091" y="1984136"/>
                </a:lnTo>
                <a:lnTo>
                  <a:pt x="218282" y="1980147"/>
                </a:lnTo>
                <a:lnTo>
                  <a:pt x="219870" y="1976956"/>
                </a:lnTo>
                <a:lnTo>
                  <a:pt x="222251" y="1973366"/>
                </a:lnTo>
                <a:lnTo>
                  <a:pt x="224236" y="1970175"/>
                </a:lnTo>
                <a:lnTo>
                  <a:pt x="227015" y="1966984"/>
                </a:lnTo>
                <a:lnTo>
                  <a:pt x="230588" y="1963793"/>
                </a:lnTo>
                <a:lnTo>
                  <a:pt x="233763" y="1961799"/>
                </a:lnTo>
                <a:lnTo>
                  <a:pt x="237733" y="1959007"/>
                </a:lnTo>
                <a:lnTo>
                  <a:pt x="241306" y="1957411"/>
                </a:lnTo>
                <a:lnTo>
                  <a:pt x="246069" y="1955417"/>
                </a:lnTo>
                <a:lnTo>
                  <a:pt x="250436" y="1954220"/>
                </a:lnTo>
                <a:lnTo>
                  <a:pt x="254802" y="1953423"/>
                </a:lnTo>
                <a:lnTo>
                  <a:pt x="259566" y="1952625"/>
                </a:lnTo>
                <a:close/>
                <a:moveTo>
                  <a:pt x="259566" y="1851025"/>
                </a:moveTo>
                <a:lnTo>
                  <a:pt x="264726" y="1851025"/>
                </a:lnTo>
                <a:lnTo>
                  <a:pt x="1954996" y="1851025"/>
                </a:lnTo>
                <a:lnTo>
                  <a:pt x="1960156" y="1851025"/>
                </a:lnTo>
                <a:lnTo>
                  <a:pt x="1964920" y="1851823"/>
                </a:lnTo>
                <a:lnTo>
                  <a:pt x="1969286" y="1853019"/>
                </a:lnTo>
                <a:lnTo>
                  <a:pt x="1973653" y="1854216"/>
                </a:lnTo>
                <a:lnTo>
                  <a:pt x="1978019" y="1855811"/>
                </a:lnTo>
                <a:lnTo>
                  <a:pt x="1981989" y="1857806"/>
                </a:lnTo>
                <a:lnTo>
                  <a:pt x="1985959" y="1860199"/>
                </a:lnTo>
                <a:lnTo>
                  <a:pt x="1989134" y="1862592"/>
                </a:lnTo>
                <a:lnTo>
                  <a:pt x="1992310" y="1865783"/>
                </a:lnTo>
                <a:lnTo>
                  <a:pt x="1995089" y="1868575"/>
                </a:lnTo>
                <a:lnTo>
                  <a:pt x="1997470" y="1871766"/>
                </a:lnTo>
                <a:lnTo>
                  <a:pt x="1999455" y="1875356"/>
                </a:lnTo>
                <a:lnTo>
                  <a:pt x="2001440" y="1878946"/>
                </a:lnTo>
                <a:lnTo>
                  <a:pt x="2002631" y="1882934"/>
                </a:lnTo>
                <a:lnTo>
                  <a:pt x="2003028" y="1886923"/>
                </a:lnTo>
                <a:lnTo>
                  <a:pt x="2003425" y="1890912"/>
                </a:lnTo>
                <a:lnTo>
                  <a:pt x="2003028" y="1895299"/>
                </a:lnTo>
                <a:lnTo>
                  <a:pt x="2002631" y="1898889"/>
                </a:lnTo>
                <a:lnTo>
                  <a:pt x="2001440" y="1902878"/>
                </a:lnTo>
                <a:lnTo>
                  <a:pt x="1999455" y="1906069"/>
                </a:lnTo>
                <a:lnTo>
                  <a:pt x="1997470" y="1909659"/>
                </a:lnTo>
                <a:lnTo>
                  <a:pt x="1995089" y="1913248"/>
                </a:lnTo>
                <a:lnTo>
                  <a:pt x="1992310" y="1916439"/>
                </a:lnTo>
                <a:lnTo>
                  <a:pt x="1989134" y="1918833"/>
                </a:lnTo>
                <a:lnTo>
                  <a:pt x="1985959" y="1921625"/>
                </a:lnTo>
                <a:lnTo>
                  <a:pt x="1981989" y="1924018"/>
                </a:lnTo>
                <a:lnTo>
                  <a:pt x="1978019" y="1926012"/>
                </a:lnTo>
                <a:lnTo>
                  <a:pt x="1973653" y="1927209"/>
                </a:lnTo>
                <a:lnTo>
                  <a:pt x="1969286" y="1928804"/>
                </a:lnTo>
                <a:lnTo>
                  <a:pt x="1964920" y="1930001"/>
                </a:lnTo>
                <a:lnTo>
                  <a:pt x="1960156" y="1930400"/>
                </a:lnTo>
                <a:lnTo>
                  <a:pt x="1954996" y="1930400"/>
                </a:lnTo>
                <a:lnTo>
                  <a:pt x="264726" y="1930400"/>
                </a:lnTo>
                <a:lnTo>
                  <a:pt x="259566" y="1930400"/>
                </a:lnTo>
                <a:lnTo>
                  <a:pt x="254802" y="1930001"/>
                </a:lnTo>
                <a:lnTo>
                  <a:pt x="250436" y="1928804"/>
                </a:lnTo>
                <a:lnTo>
                  <a:pt x="246069" y="1927209"/>
                </a:lnTo>
                <a:lnTo>
                  <a:pt x="241306" y="1926012"/>
                </a:lnTo>
                <a:lnTo>
                  <a:pt x="237733" y="1924018"/>
                </a:lnTo>
                <a:lnTo>
                  <a:pt x="233763" y="1921625"/>
                </a:lnTo>
                <a:lnTo>
                  <a:pt x="230588" y="1918833"/>
                </a:lnTo>
                <a:lnTo>
                  <a:pt x="227015" y="1916439"/>
                </a:lnTo>
                <a:lnTo>
                  <a:pt x="224236" y="1913248"/>
                </a:lnTo>
                <a:lnTo>
                  <a:pt x="222251" y="1909659"/>
                </a:lnTo>
                <a:lnTo>
                  <a:pt x="219870" y="1906069"/>
                </a:lnTo>
                <a:lnTo>
                  <a:pt x="218282" y="1902878"/>
                </a:lnTo>
                <a:lnTo>
                  <a:pt x="217091" y="1898889"/>
                </a:lnTo>
                <a:lnTo>
                  <a:pt x="216297" y="1895299"/>
                </a:lnTo>
                <a:lnTo>
                  <a:pt x="215900" y="1890912"/>
                </a:lnTo>
                <a:lnTo>
                  <a:pt x="216297" y="1886923"/>
                </a:lnTo>
                <a:lnTo>
                  <a:pt x="217091" y="1882934"/>
                </a:lnTo>
                <a:lnTo>
                  <a:pt x="218282" y="1878946"/>
                </a:lnTo>
                <a:lnTo>
                  <a:pt x="219870" y="1875356"/>
                </a:lnTo>
                <a:lnTo>
                  <a:pt x="222251" y="1871766"/>
                </a:lnTo>
                <a:lnTo>
                  <a:pt x="224236" y="1868575"/>
                </a:lnTo>
                <a:lnTo>
                  <a:pt x="227015" y="1865783"/>
                </a:lnTo>
                <a:lnTo>
                  <a:pt x="230588" y="1862592"/>
                </a:lnTo>
                <a:lnTo>
                  <a:pt x="233763" y="1860199"/>
                </a:lnTo>
                <a:lnTo>
                  <a:pt x="237733" y="1857806"/>
                </a:lnTo>
                <a:lnTo>
                  <a:pt x="241306" y="1855811"/>
                </a:lnTo>
                <a:lnTo>
                  <a:pt x="246069" y="1854216"/>
                </a:lnTo>
                <a:lnTo>
                  <a:pt x="250436" y="1853019"/>
                </a:lnTo>
                <a:lnTo>
                  <a:pt x="254802" y="1851823"/>
                </a:lnTo>
                <a:lnTo>
                  <a:pt x="259566" y="1851025"/>
                </a:lnTo>
                <a:close/>
                <a:moveTo>
                  <a:pt x="558571" y="627063"/>
                </a:moveTo>
                <a:lnTo>
                  <a:pt x="563363" y="627063"/>
                </a:lnTo>
                <a:lnTo>
                  <a:pt x="568555" y="627063"/>
                </a:lnTo>
                <a:lnTo>
                  <a:pt x="573348" y="627461"/>
                </a:lnTo>
                <a:lnTo>
                  <a:pt x="578140" y="627858"/>
                </a:lnTo>
                <a:lnTo>
                  <a:pt x="582932" y="629449"/>
                </a:lnTo>
                <a:lnTo>
                  <a:pt x="591719" y="631835"/>
                </a:lnTo>
                <a:lnTo>
                  <a:pt x="600505" y="635413"/>
                </a:lnTo>
                <a:lnTo>
                  <a:pt x="608892" y="639787"/>
                </a:lnTo>
                <a:lnTo>
                  <a:pt x="616879" y="645354"/>
                </a:lnTo>
                <a:lnTo>
                  <a:pt x="624068" y="651318"/>
                </a:lnTo>
                <a:lnTo>
                  <a:pt x="631256" y="658475"/>
                </a:lnTo>
                <a:lnTo>
                  <a:pt x="637247" y="666030"/>
                </a:lnTo>
                <a:lnTo>
                  <a:pt x="642439" y="673584"/>
                </a:lnTo>
                <a:lnTo>
                  <a:pt x="647631" y="682730"/>
                </a:lnTo>
                <a:lnTo>
                  <a:pt x="651624" y="692272"/>
                </a:lnTo>
                <a:lnTo>
                  <a:pt x="654420" y="701815"/>
                </a:lnTo>
                <a:lnTo>
                  <a:pt x="656816" y="712153"/>
                </a:lnTo>
                <a:lnTo>
                  <a:pt x="658414" y="722491"/>
                </a:lnTo>
                <a:lnTo>
                  <a:pt x="658813" y="733625"/>
                </a:lnTo>
                <a:lnTo>
                  <a:pt x="658414" y="743962"/>
                </a:lnTo>
                <a:lnTo>
                  <a:pt x="656816" y="754698"/>
                </a:lnTo>
                <a:lnTo>
                  <a:pt x="654420" y="765036"/>
                </a:lnTo>
                <a:lnTo>
                  <a:pt x="651624" y="774976"/>
                </a:lnTo>
                <a:lnTo>
                  <a:pt x="647631" y="784122"/>
                </a:lnTo>
                <a:lnTo>
                  <a:pt x="642439" y="792869"/>
                </a:lnTo>
                <a:lnTo>
                  <a:pt x="637247" y="801219"/>
                </a:lnTo>
                <a:lnTo>
                  <a:pt x="631256" y="808774"/>
                </a:lnTo>
                <a:lnTo>
                  <a:pt x="624068" y="815533"/>
                </a:lnTo>
                <a:lnTo>
                  <a:pt x="616879" y="821498"/>
                </a:lnTo>
                <a:lnTo>
                  <a:pt x="608892" y="826667"/>
                </a:lnTo>
                <a:lnTo>
                  <a:pt x="600505" y="831438"/>
                </a:lnTo>
                <a:lnTo>
                  <a:pt x="591719" y="835017"/>
                </a:lnTo>
                <a:lnTo>
                  <a:pt x="582932" y="837800"/>
                </a:lnTo>
                <a:lnTo>
                  <a:pt x="578140" y="838595"/>
                </a:lnTo>
                <a:lnTo>
                  <a:pt x="573348" y="838993"/>
                </a:lnTo>
                <a:lnTo>
                  <a:pt x="568555" y="839390"/>
                </a:lnTo>
                <a:lnTo>
                  <a:pt x="563363" y="839788"/>
                </a:lnTo>
                <a:lnTo>
                  <a:pt x="558571" y="839390"/>
                </a:lnTo>
                <a:lnTo>
                  <a:pt x="553778" y="838993"/>
                </a:lnTo>
                <a:lnTo>
                  <a:pt x="548986" y="838595"/>
                </a:lnTo>
                <a:lnTo>
                  <a:pt x="544593" y="837800"/>
                </a:lnTo>
                <a:lnTo>
                  <a:pt x="535407" y="835017"/>
                </a:lnTo>
                <a:lnTo>
                  <a:pt x="526621" y="831438"/>
                </a:lnTo>
                <a:lnTo>
                  <a:pt x="518234" y="826667"/>
                </a:lnTo>
                <a:lnTo>
                  <a:pt x="510646" y="821498"/>
                </a:lnTo>
                <a:lnTo>
                  <a:pt x="503058" y="815533"/>
                </a:lnTo>
                <a:lnTo>
                  <a:pt x="496269" y="808774"/>
                </a:lnTo>
                <a:lnTo>
                  <a:pt x="492126" y="803549"/>
                </a:lnTo>
                <a:lnTo>
                  <a:pt x="492126" y="1749822"/>
                </a:lnTo>
                <a:lnTo>
                  <a:pt x="491728" y="1754982"/>
                </a:lnTo>
                <a:lnTo>
                  <a:pt x="491331" y="1760141"/>
                </a:lnTo>
                <a:lnTo>
                  <a:pt x="490138" y="1764904"/>
                </a:lnTo>
                <a:lnTo>
                  <a:pt x="488548" y="1769666"/>
                </a:lnTo>
                <a:lnTo>
                  <a:pt x="486957" y="1774825"/>
                </a:lnTo>
                <a:lnTo>
                  <a:pt x="484174" y="1778794"/>
                </a:lnTo>
                <a:lnTo>
                  <a:pt x="482186" y="1783160"/>
                </a:lnTo>
                <a:lnTo>
                  <a:pt x="479006" y="1786732"/>
                </a:lnTo>
                <a:lnTo>
                  <a:pt x="475825" y="1789907"/>
                </a:lnTo>
                <a:lnTo>
                  <a:pt x="472246" y="1793082"/>
                </a:lnTo>
                <a:lnTo>
                  <a:pt x="468271" y="1795860"/>
                </a:lnTo>
                <a:lnTo>
                  <a:pt x="464295" y="1797844"/>
                </a:lnTo>
                <a:lnTo>
                  <a:pt x="460716" y="1799828"/>
                </a:lnTo>
                <a:lnTo>
                  <a:pt x="455945" y="1801019"/>
                </a:lnTo>
                <a:lnTo>
                  <a:pt x="451572" y="1801416"/>
                </a:lnTo>
                <a:lnTo>
                  <a:pt x="446801" y="1801813"/>
                </a:lnTo>
                <a:lnTo>
                  <a:pt x="316391" y="1801813"/>
                </a:lnTo>
                <a:lnTo>
                  <a:pt x="312017" y="1801416"/>
                </a:lnTo>
                <a:lnTo>
                  <a:pt x="307644" y="1801019"/>
                </a:lnTo>
                <a:lnTo>
                  <a:pt x="303270" y="1799828"/>
                </a:lnTo>
                <a:lnTo>
                  <a:pt x="298499" y="1797844"/>
                </a:lnTo>
                <a:lnTo>
                  <a:pt x="294921" y="1795860"/>
                </a:lnTo>
                <a:lnTo>
                  <a:pt x="291343" y="1793082"/>
                </a:lnTo>
                <a:lnTo>
                  <a:pt x="287764" y="1789907"/>
                </a:lnTo>
                <a:lnTo>
                  <a:pt x="284584" y="1786732"/>
                </a:lnTo>
                <a:lnTo>
                  <a:pt x="281403" y="1783160"/>
                </a:lnTo>
                <a:lnTo>
                  <a:pt x="279017" y="1778794"/>
                </a:lnTo>
                <a:lnTo>
                  <a:pt x="276632" y="1774825"/>
                </a:lnTo>
                <a:lnTo>
                  <a:pt x="275041" y="1769666"/>
                </a:lnTo>
                <a:lnTo>
                  <a:pt x="273053" y="1764904"/>
                </a:lnTo>
                <a:lnTo>
                  <a:pt x="272258" y="1760141"/>
                </a:lnTo>
                <a:lnTo>
                  <a:pt x="271463" y="1754982"/>
                </a:lnTo>
                <a:lnTo>
                  <a:pt x="271463" y="1749822"/>
                </a:lnTo>
                <a:lnTo>
                  <a:pt x="271463" y="803989"/>
                </a:lnTo>
                <a:lnTo>
                  <a:pt x="267660" y="808774"/>
                </a:lnTo>
                <a:lnTo>
                  <a:pt x="260857" y="815533"/>
                </a:lnTo>
                <a:lnTo>
                  <a:pt x="253253" y="821498"/>
                </a:lnTo>
                <a:lnTo>
                  <a:pt x="245249" y="826667"/>
                </a:lnTo>
                <a:lnTo>
                  <a:pt x="237645" y="831438"/>
                </a:lnTo>
                <a:lnTo>
                  <a:pt x="228440" y="835017"/>
                </a:lnTo>
                <a:lnTo>
                  <a:pt x="219235" y="837800"/>
                </a:lnTo>
                <a:lnTo>
                  <a:pt x="214433" y="838595"/>
                </a:lnTo>
                <a:lnTo>
                  <a:pt x="210030" y="838993"/>
                </a:lnTo>
                <a:lnTo>
                  <a:pt x="205228" y="839390"/>
                </a:lnTo>
                <a:lnTo>
                  <a:pt x="200425" y="839788"/>
                </a:lnTo>
                <a:lnTo>
                  <a:pt x="195222" y="839390"/>
                </a:lnTo>
                <a:lnTo>
                  <a:pt x="190420" y="838993"/>
                </a:lnTo>
                <a:lnTo>
                  <a:pt x="185617" y="838595"/>
                </a:lnTo>
                <a:lnTo>
                  <a:pt x="180815" y="837800"/>
                </a:lnTo>
                <a:lnTo>
                  <a:pt x="171610" y="835017"/>
                </a:lnTo>
                <a:lnTo>
                  <a:pt x="163206" y="831438"/>
                </a:lnTo>
                <a:lnTo>
                  <a:pt x="154801" y="826667"/>
                </a:lnTo>
                <a:lnTo>
                  <a:pt x="146797" y="821498"/>
                </a:lnTo>
                <a:lnTo>
                  <a:pt x="139193" y="815533"/>
                </a:lnTo>
                <a:lnTo>
                  <a:pt x="132389" y="808774"/>
                </a:lnTo>
                <a:lnTo>
                  <a:pt x="126386" y="801219"/>
                </a:lnTo>
                <a:lnTo>
                  <a:pt x="121184" y="792869"/>
                </a:lnTo>
                <a:lnTo>
                  <a:pt x="115981" y="784122"/>
                </a:lnTo>
                <a:lnTo>
                  <a:pt x="112379" y="774976"/>
                </a:lnTo>
                <a:lnTo>
                  <a:pt x="109177" y="765036"/>
                </a:lnTo>
                <a:lnTo>
                  <a:pt x="106376" y="754698"/>
                </a:lnTo>
                <a:lnTo>
                  <a:pt x="105175" y="743962"/>
                </a:lnTo>
                <a:lnTo>
                  <a:pt x="104775" y="733625"/>
                </a:lnTo>
                <a:lnTo>
                  <a:pt x="105175" y="722491"/>
                </a:lnTo>
                <a:lnTo>
                  <a:pt x="106376" y="712153"/>
                </a:lnTo>
                <a:lnTo>
                  <a:pt x="109177" y="701815"/>
                </a:lnTo>
                <a:lnTo>
                  <a:pt x="112379" y="692273"/>
                </a:lnTo>
                <a:lnTo>
                  <a:pt x="115981" y="682730"/>
                </a:lnTo>
                <a:lnTo>
                  <a:pt x="121184" y="673585"/>
                </a:lnTo>
                <a:lnTo>
                  <a:pt x="126386" y="666030"/>
                </a:lnTo>
                <a:lnTo>
                  <a:pt x="132389" y="658475"/>
                </a:lnTo>
                <a:lnTo>
                  <a:pt x="139193" y="651318"/>
                </a:lnTo>
                <a:lnTo>
                  <a:pt x="146797" y="645354"/>
                </a:lnTo>
                <a:lnTo>
                  <a:pt x="154801" y="639787"/>
                </a:lnTo>
                <a:lnTo>
                  <a:pt x="163206" y="635413"/>
                </a:lnTo>
                <a:lnTo>
                  <a:pt x="171610" y="631835"/>
                </a:lnTo>
                <a:lnTo>
                  <a:pt x="180815" y="629449"/>
                </a:lnTo>
                <a:lnTo>
                  <a:pt x="185617" y="627859"/>
                </a:lnTo>
                <a:lnTo>
                  <a:pt x="190420" y="627461"/>
                </a:lnTo>
                <a:lnTo>
                  <a:pt x="195222" y="627063"/>
                </a:lnTo>
                <a:lnTo>
                  <a:pt x="197222" y="627063"/>
                </a:lnTo>
                <a:lnTo>
                  <a:pt x="200394" y="627063"/>
                </a:lnTo>
                <a:lnTo>
                  <a:pt x="200425" y="627063"/>
                </a:lnTo>
                <a:lnTo>
                  <a:pt x="205228" y="627063"/>
                </a:lnTo>
                <a:lnTo>
                  <a:pt x="558570" y="627063"/>
                </a:lnTo>
                <a:lnTo>
                  <a:pt x="558571" y="627063"/>
                </a:lnTo>
                <a:close/>
                <a:moveTo>
                  <a:pt x="922944" y="627063"/>
                </a:moveTo>
                <a:lnTo>
                  <a:pt x="927696" y="627063"/>
                </a:lnTo>
                <a:lnTo>
                  <a:pt x="932449" y="627063"/>
                </a:lnTo>
                <a:lnTo>
                  <a:pt x="932450" y="627063"/>
                </a:lnTo>
                <a:lnTo>
                  <a:pt x="1286688" y="627063"/>
                </a:lnTo>
                <a:lnTo>
                  <a:pt x="1286689" y="627063"/>
                </a:lnTo>
                <a:lnTo>
                  <a:pt x="1291432" y="627063"/>
                </a:lnTo>
                <a:lnTo>
                  <a:pt x="1296174" y="627063"/>
                </a:lnTo>
                <a:lnTo>
                  <a:pt x="1300917" y="627461"/>
                </a:lnTo>
                <a:lnTo>
                  <a:pt x="1306054" y="627858"/>
                </a:lnTo>
                <a:lnTo>
                  <a:pt x="1310402" y="629449"/>
                </a:lnTo>
                <a:lnTo>
                  <a:pt x="1319492" y="631835"/>
                </a:lnTo>
                <a:lnTo>
                  <a:pt x="1328187" y="635413"/>
                </a:lnTo>
                <a:lnTo>
                  <a:pt x="1336486" y="639787"/>
                </a:lnTo>
                <a:lnTo>
                  <a:pt x="1343995" y="645353"/>
                </a:lnTo>
                <a:lnTo>
                  <a:pt x="1351504" y="651318"/>
                </a:lnTo>
                <a:lnTo>
                  <a:pt x="1357828" y="658475"/>
                </a:lnTo>
                <a:lnTo>
                  <a:pt x="1364151" y="666030"/>
                </a:lnTo>
                <a:lnTo>
                  <a:pt x="1369684" y="673584"/>
                </a:lnTo>
                <a:lnTo>
                  <a:pt x="1374427" y="682729"/>
                </a:lnTo>
                <a:lnTo>
                  <a:pt x="1378379" y="692272"/>
                </a:lnTo>
                <a:lnTo>
                  <a:pt x="1381541" y="701815"/>
                </a:lnTo>
                <a:lnTo>
                  <a:pt x="1383912" y="712153"/>
                </a:lnTo>
                <a:lnTo>
                  <a:pt x="1385493" y="722491"/>
                </a:lnTo>
                <a:lnTo>
                  <a:pt x="1385888" y="733624"/>
                </a:lnTo>
                <a:lnTo>
                  <a:pt x="1385493" y="743962"/>
                </a:lnTo>
                <a:lnTo>
                  <a:pt x="1383912" y="754698"/>
                </a:lnTo>
                <a:lnTo>
                  <a:pt x="1381541" y="765036"/>
                </a:lnTo>
                <a:lnTo>
                  <a:pt x="1378379" y="774976"/>
                </a:lnTo>
                <a:lnTo>
                  <a:pt x="1374427" y="784122"/>
                </a:lnTo>
                <a:lnTo>
                  <a:pt x="1369684" y="792869"/>
                </a:lnTo>
                <a:lnTo>
                  <a:pt x="1364151" y="801219"/>
                </a:lnTo>
                <a:lnTo>
                  <a:pt x="1357828" y="808774"/>
                </a:lnTo>
                <a:lnTo>
                  <a:pt x="1351504" y="815533"/>
                </a:lnTo>
                <a:lnTo>
                  <a:pt x="1343995" y="821498"/>
                </a:lnTo>
                <a:lnTo>
                  <a:pt x="1336486" y="826667"/>
                </a:lnTo>
                <a:lnTo>
                  <a:pt x="1328187" y="831438"/>
                </a:lnTo>
                <a:lnTo>
                  <a:pt x="1319492" y="835017"/>
                </a:lnTo>
                <a:lnTo>
                  <a:pt x="1310402" y="837800"/>
                </a:lnTo>
                <a:lnTo>
                  <a:pt x="1306054" y="838595"/>
                </a:lnTo>
                <a:lnTo>
                  <a:pt x="1300917" y="838993"/>
                </a:lnTo>
                <a:lnTo>
                  <a:pt x="1296174" y="839390"/>
                </a:lnTo>
                <a:lnTo>
                  <a:pt x="1291432" y="839788"/>
                </a:lnTo>
                <a:lnTo>
                  <a:pt x="1286689" y="839390"/>
                </a:lnTo>
                <a:lnTo>
                  <a:pt x="1281946" y="838993"/>
                </a:lnTo>
                <a:lnTo>
                  <a:pt x="1277204" y="838595"/>
                </a:lnTo>
                <a:lnTo>
                  <a:pt x="1272066" y="837800"/>
                </a:lnTo>
                <a:lnTo>
                  <a:pt x="1263371" y="835017"/>
                </a:lnTo>
                <a:lnTo>
                  <a:pt x="1254676" y="831438"/>
                </a:lnTo>
                <a:lnTo>
                  <a:pt x="1246377" y="826667"/>
                </a:lnTo>
                <a:lnTo>
                  <a:pt x="1238473" y="821498"/>
                </a:lnTo>
                <a:lnTo>
                  <a:pt x="1231754" y="815533"/>
                </a:lnTo>
                <a:lnTo>
                  <a:pt x="1224640" y="808774"/>
                </a:lnTo>
                <a:lnTo>
                  <a:pt x="1219201" y="802275"/>
                </a:lnTo>
                <a:lnTo>
                  <a:pt x="1219201" y="1749822"/>
                </a:lnTo>
                <a:lnTo>
                  <a:pt x="1218804" y="1754982"/>
                </a:lnTo>
                <a:lnTo>
                  <a:pt x="1218407" y="1760141"/>
                </a:lnTo>
                <a:lnTo>
                  <a:pt x="1216820" y="1764904"/>
                </a:lnTo>
                <a:lnTo>
                  <a:pt x="1215629" y="1769666"/>
                </a:lnTo>
                <a:lnTo>
                  <a:pt x="1213248" y="1774825"/>
                </a:lnTo>
                <a:lnTo>
                  <a:pt x="1211263" y="1778794"/>
                </a:lnTo>
                <a:lnTo>
                  <a:pt x="1208485" y="1783160"/>
                </a:lnTo>
                <a:lnTo>
                  <a:pt x="1206104" y="1786732"/>
                </a:lnTo>
                <a:lnTo>
                  <a:pt x="1202532" y="1789907"/>
                </a:lnTo>
                <a:lnTo>
                  <a:pt x="1198960" y="1793082"/>
                </a:lnTo>
                <a:lnTo>
                  <a:pt x="1195388" y="1795860"/>
                </a:lnTo>
                <a:lnTo>
                  <a:pt x="1191420" y="1797844"/>
                </a:lnTo>
                <a:lnTo>
                  <a:pt x="1187451" y="1799828"/>
                </a:lnTo>
                <a:lnTo>
                  <a:pt x="1183085" y="1801019"/>
                </a:lnTo>
                <a:lnTo>
                  <a:pt x="1178720" y="1801416"/>
                </a:lnTo>
                <a:lnTo>
                  <a:pt x="1173957" y="1801813"/>
                </a:lnTo>
                <a:lnTo>
                  <a:pt x="1043385" y="1801813"/>
                </a:lnTo>
                <a:lnTo>
                  <a:pt x="1038622" y="1801416"/>
                </a:lnTo>
                <a:lnTo>
                  <a:pt x="1034257" y="1801019"/>
                </a:lnTo>
                <a:lnTo>
                  <a:pt x="1030288" y="1799828"/>
                </a:lnTo>
                <a:lnTo>
                  <a:pt x="1025922" y="1797844"/>
                </a:lnTo>
                <a:lnTo>
                  <a:pt x="1021954" y="1795860"/>
                </a:lnTo>
                <a:lnTo>
                  <a:pt x="1018382" y="1793082"/>
                </a:lnTo>
                <a:lnTo>
                  <a:pt x="1015207" y="1789907"/>
                </a:lnTo>
                <a:lnTo>
                  <a:pt x="1012032" y="1786732"/>
                </a:lnTo>
                <a:lnTo>
                  <a:pt x="1008857" y="1783160"/>
                </a:lnTo>
                <a:lnTo>
                  <a:pt x="1006079" y="1778794"/>
                </a:lnTo>
                <a:lnTo>
                  <a:pt x="1004094" y="1774825"/>
                </a:lnTo>
                <a:lnTo>
                  <a:pt x="1002110" y="1769666"/>
                </a:lnTo>
                <a:lnTo>
                  <a:pt x="1000522" y="1764904"/>
                </a:lnTo>
                <a:lnTo>
                  <a:pt x="999729" y="1760141"/>
                </a:lnTo>
                <a:lnTo>
                  <a:pt x="998935" y="1754982"/>
                </a:lnTo>
                <a:lnTo>
                  <a:pt x="998538" y="1749822"/>
                </a:lnTo>
                <a:lnTo>
                  <a:pt x="998538" y="804112"/>
                </a:lnTo>
                <a:lnTo>
                  <a:pt x="994628" y="808774"/>
                </a:lnTo>
                <a:lnTo>
                  <a:pt x="987895" y="815533"/>
                </a:lnTo>
                <a:lnTo>
                  <a:pt x="980766" y="821498"/>
                </a:lnTo>
                <a:lnTo>
                  <a:pt x="972846" y="826667"/>
                </a:lnTo>
                <a:lnTo>
                  <a:pt x="964529" y="831438"/>
                </a:lnTo>
                <a:lnTo>
                  <a:pt x="955816" y="835017"/>
                </a:lnTo>
                <a:lnTo>
                  <a:pt x="947103" y="837800"/>
                </a:lnTo>
                <a:lnTo>
                  <a:pt x="942350" y="838595"/>
                </a:lnTo>
                <a:lnTo>
                  <a:pt x="937598" y="838993"/>
                </a:lnTo>
                <a:lnTo>
                  <a:pt x="932449" y="839390"/>
                </a:lnTo>
                <a:lnTo>
                  <a:pt x="927696" y="839788"/>
                </a:lnTo>
                <a:lnTo>
                  <a:pt x="922944" y="839390"/>
                </a:lnTo>
                <a:lnTo>
                  <a:pt x="918191" y="838993"/>
                </a:lnTo>
                <a:lnTo>
                  <a:pt x="913439" y="838595"/>
                </a:lnTo>
                <a:lnTo>
                  <a:pt x="909082" y="837800"/>
                </a:lnTo>
                <a:lnTo>
                  <a:pt x="899577" y="835017"/>
                </a:lnTo>
                <a:lnTo>
                  <a:pt x="890864" y="831438"/>
                </a:lnTo>
                <a:lnTo>
                  <a:pt x="882547" y="826667"/>
                </a:lnTo>
                <a:lnTo>
                  <a:pt x="875419" y="821498"/>
                </a:lnTo>
                <a:lnTo>
                  <a:pt x="867894" y="815533"/>
                </a:lnTo>
                <a:lnTo>
                  <a:pt x="861161" y="808774"/>
                </a:lnTo>
                <a:lnTo>
                  <a:pt x="855220" y="801219"/>
                </a:lnTo>
                <a:lnTo>
                  <a:pt x="849280" y="792869"/>
                </a:lnTo>
                <a:lnTo>
                  <a:pt x="844923" y="784122"/>
                </a:lnTo>
                <a:lnTo>
                  <a:pt x="840567" y="774976"/>
                </a:lnTo>
                <a:lnTo>
                  <a:pt x="837398" y="765036"/>
                </a:lnTo>
                <a:lnTo>
                  <a:pt x="835418" y="754698"/>
                </a:lnTo>
                <a:lnTo>
                  <a:pt x="834230" y="743962"/>
                </a:lnTo>
                <a:lnTo>
                  <a:pt x="833438" y="733625"/>
                </a:lnTo>
                <a:lnTo>
                  <a:pt x="834230" y="722491"/>
                </a:lnTo>
                <a:lnTo>
                  <a:pt x="835418" y="712153"/>
                </a:lnTo>
                <a:lnTo>
                  <a:pt x="837398" y="701815"/>
                </a:lnTo>
                <a:lnTo>
                  <a:pt x="840567" y="692272"/>
                </a:lnTo>
                <a:lnTo>
                  <a:pt x="844923" y="682729"/>
                </a:lnTo>
                <a:lnTo>
                  <a:pt x="849280" y="673584"/>
                </a:lnTo>
                <a:lnTo>
                  <a:pt x="855220" y="666030"/>
                </a:lnTo>
                <a:lnTo>
                  <a:pt x="861161" y="658475"/>
                </a:lnTo>
                <a:lnTo>
                  <a:pt x="867894" y="651318"/>
                </a:lnTo>
                <a:lnTo>
                  <a:pt x="875419" y="645354"/>
                </a:lnTo>
                <a:lnTo>
                  <a:pt x="882547" y="639787"/>
                </a:lnTo>
                <a:lnTo>
                  <a:pt x="890864" y="635413"/>
                </a:lnTo>
                <a:lnTo>
                  <a:pt x="899577" y="631835"/>
                </a:lnTo>
                <a:lnTo>
                  <a:pt x="909082" y="629449"/>
                </a:lnTo>
                <a:lnTo>
                  <a:pt x="913439" y="627858"/>
                </a:lnTo>
                <a:lnTo>
                  <a:pt x="918191" y="627461"/>
                </a:lnTo>
                <a:lnTo>
                  <a:pt x="922944" y="627063"/>
                </a:lnTo>
                <a:close/>
                <a:moveTo>
                  <a:pt x="1650227" y="627063"/>
                </a:moveTo>
                <a:lnTo>
                  <a:pt x="1654970" y="627063"/>
                </a:lnTo>
                <a:lnTo>
                  <a:pt x="1659712" y="627063"/>
                </a:lnTo>
                <a:lnTo>
                  <a:pt x="1659713" y="627063"/>
                </a:lnTo>
                <a:lnTo>
                  <a:pt x="2013555" y="627063"/>
                </a:lnTo>
                <a:lnTo>
                  <a:pt x="2013556" y="627063"/>
                </a:lnTo>
                <a:lnTo>
                  <a:pt x="2018705" y="627063"/>
                </a:lnTo>
                <a:lnTo>
                  <a:pt x="2023457" y="627063"/>
                </a:lnTo>
                <a:lnTo>
                  <a:pt x="2028210" y="627461"/>
                </a:lnTo>
                <a:lnTo>
                  <a:pt x="2032566" y="627858"/>
                </a:lnTo>
                <a:lnTo>
                  <a:pt x="2037319" y="629449"/>
                </a:lnTo>
                <a:lnTo>
                  <a:pt x="2046824" y="631834"/>
                </a:lnTo>
                <a:lnTo>
                  <a:pt x="2055141" y="635413"/>
                </a:lnTo>
                <a:lnTo>
                  <a:pt x="2063458" y="639787"/>
                </a:lnTo>
                <a:lnTo>
                  <a:pt x="2071378" y="645353"/>
                </a:lnTo>
                <a:lnTo>
                  <a:pt x="2078507" y="651318"/>
                </a:lnTo>
                <a:lnTo>
                  <a:pt x="2085240" y="658475"/>
                </a:lnTo>
                <a:lnTo>
                  <a:pt x="2091181" y="666029"/>
                </a:lnTo>
                <a:lnTo>
                  <a:pt x="2096725" y="673584"/>
                </a:lnTo>
                <a:lnTo>
                  <a:pt x="2101478" y="682729"/>
                </a:lnTo>
                <a:lnTo>
                  <a:pt x="2105438" y="692272"/>
                </a:lnTo>
                <a:lnTo>
                  <a:pt x="2109003" y="701815"/>
                </a:lnTo>
                <a:lnTo>
                  <a:pt x="2110983" y="712153"/>
                </a:lnTo>
                <a:lnTo>
                  <a:pt x="2112567" y="722491"/>
                </a:lnTo>
                <a:lnTo>
                  <a:pt x="2112963" y="733624"/>
                </a:lnTo>
                <a:lnTo>
                  <a:pt x="2112567" y="743962"/>
                </a:lnTo>
                <a:lnTo>
                  <a:pt x="2110983" y="754698"/>
                </a:lnTo>
                <a:lnTo>
                  <a:pt x="2109003" y="765036"/>
                </a:lnTo>
                <a:lnTo>
                  <a:pt x="2105438" y="774976"/>
                </a:lnTo>
                <a:lnTo>
                  <a:pt x="2101478" y="784122"/>
                </a:lnTo>
                <a:lnTo>
                  <a:pt x="2096725" y="792869"/>
                </a:lnTo>
                <a:lnTo>
                  <a:pt x="2091181" y="801219"/>
                </a:lnTo>
                <a:lnTo>
                  <a:pt x="2085240" y="808774"/>
                </a:lnTo>
                <a:lnTo>
                  <a:pt x="2078507" y="815533"/>
                </a:lnTo>
                <a:lnTo>
                  <a:pt x="2071378" y="821498"/>
                </a:lnTo>
                <a:lnTo>
                  <a:pt x="2063458" y="826667"/>
                </a:lnTo>
                <a:lnTo>
                  <a:pt x="2055141" y="831438"/>
                </a:lnTo>
                <a:lnTo>
                  <a:pt x="2046824" y="835017"/>
                </a:lnTo>
                <a:lnTo>
                  <a:pt x="2037319" y="837800"/>
                </a:lnTo>
                <a:lnTo>
                  <a:pt x="2032566" y="838595"/>
                </a:lnTo>
                <a:lnTo>
                  <a:pt x="2028210" y="838993"/>
                </a:lnTo>
                <a:lnTo>
                  <a:pt x="2023457" y="839390"/>
                </a:lnTo>
                <a:lnTo>
                  <a:pt x="2018705" y="839788"/>
                </a:lnTo>
                <a:lnTo>
                  <a:pt x="2013556" y="839390"/>
                </a:lnTo>
                <a:lnTo>
                  <a:pt x="2008407" y="838993"/>
                </a:lnTo>
                <a:lnTo>
                  <a:pt x="2004051" y="838595"/>
                </a:lnTo>
                <a:lnTo>
                  <a:pt x="1999298" y="837800"/>
                </a:lnTo>
                <a:lnTo>
                  <a:pt x="1990189" y="835017"/>
                </a:lnTo>
                <a:lnTo>
                  <a:pt x="1981872" y="831438"/>
                </a:lnTo>
                <a:lnTo>
                  <a:pt x="1973556" y="826667"/>
                </a:lnTo>
                <a:lnTo>
                  <a:pt x="1965635" y="821498"/>
                </a:lnTo>
                <a:lnTo>
                  <a:pt x="1958110" y="815533"/>
                </a:lnTo>
                <a:lnTo>
                  <a:pt x="1951773" y="808774"/>
                </a:lnTo>
                <a:lnTo>
                  <a:pt x="1946276" y="802221"/>
                </a:lnTo>
                <a:lnTo>
                  <a:pt x="1946276" y="1749822"/>
                </a:lnTo>
                <a:lnTo>
                  <a:pt x="1946276" y="1754982"/>
                </a:lnTo>
                <a:lnTo>
                  <a:pt x="1945481" y="1760141"/>
                </a:lnTo>
                <a:lnTo>
                  <a:pt x="1944686" y="1764904"/>
                </a:lnTo>
                <a:lnTo>
                  <a:pt x="1943095" y="1769666"/>
                </a:lnTo>
                <a:lnTo>
                  <a:pt x="1941107" y="1774825"/>
                </a:lnTo>
                <a:lnTo>
                  <a:pt x="1939119" y="1778794"/>
                </a:lnTo>
                <a:lnTo>
                  <a:pt x="1936336" y="1783160"/>
                </a:lnTo>
                <a:lnTo>
                  <a:pt x="1933156" y="1786732"/>
                </a:lnTo>
                <a:lnTo>
                  <a:pt x="1930372" y="1789907"/>
                </a:lnTo>
                <a:lnTo>
                  <a:pt x="1926794" y="1793082"/>
                </a:lnTo>
                <a:lnTo>
                  <a:pt x="1923216" y="1795860"/>
                </a:lnTo>
                <a:lnTo>
                  <a:pt x="1919240" y="1797844"/>
                </a:lnTo>
                <a:lnTo>
                  <a:pt x="1914866" y="1799828"/>
                </a:lnTo>
                <a:lnTo>
                  <a:pt x="1910493" y="1801019"/>
                </a:lnTo>
                <a:lnTo>
                  <a:pt x="1906119" y="1801416"/>
                </a:lnTo>
                <a:lnTo>
                  <a:pt x="1901746" y="1801813"/>
                </a:lnTo>
                <a:lnTo>
                  <a:pt x="1770541" y="1801813"/>
                </a:lnTo>
                <a:lnTo>
                  <a:pt x="1766167" y="1801416"/>
                </a:lnTo>
                <a:lnTo>
                  <a:pt x="1761794" y="1801019"/>
                </a:lnTo>
                <a:lnTo>
                  <a:pt x="1757420" y="1799828"/>
                </a:lnTo>
                <a:lnTo>
                  <a:pt x="1753444" y="1797844"/>
                </a:lnTo>
                <a:lnTo>
                  <a:pt x="1749468" y="1795860"/>
                </a:lnTo>
                <a:lnTo>
                  <a:pt x="1745493" y="1793082"/>
                </a:lnTo>
                <a:lnTo>
                  <a:pt x="1741914" y="1789907"/>
                </a:lnTo>
                <a:lnTo>
                  <a:pt x="1738734" y="1786732"/>
                </a:lnTo>
                <a:lnTo>
                  <a:pt x="1735950" y="1783160"/>
                </a:lnTo>
                <a:lnTo>
                  <a:pt x="1733565" y="1778794"/>
                </a:lnTo>
                <a:lnTo>
                  <a:pt x="1731179" y="1774825"/>
                </a:lnTo>
                <a:lnTo>
                  <a:pt x="1729191" y="1769666"/>
                </a:lnTo>
                <a:lnTo>
                  <a:pt x="1727999" y="1764904"/>
                </a:lnTo>
                <a:lnTo>
                  <a:pt x="1726408" y="1760141"/>
                </a:lnTo>
                <a:lnTo>
                  <a:pt x="1726011" y="1754982"/>
                </a:lnTo>
                <a:lnTo>
                  <a:pt x="1725613" y="1749822"/>
                </a:lnTo>
                <a:lnTo>
                  <a:pt x="1725613" y="803700"/>
                </a:lnTo>
                <a:lnTo>
                  <a:pt x="1721366" y="808774"/>
                </a:lnTo>
                <a:lnTo>
                  <a:pt x="1714647" y="815533"/>
                </a:lnTo>
                <a:lnTo>
                  <a:pt x="1707928" y="821498"/>
                </a:lnTo>
                <a:lnTo>
                  <a:pt x="1700024" y="826667"/>
                </a:lnTo>
                <a:lnTo>
                  <a:pt x="1691725" y="831438"/>
                </a:lnTo>
                <a:lnTo>
                  <a:pt x="1683030" y="835017"/>
                </a:lnTo>
                <a:lnTo>
                  <a:pt x="1673940" y="837800"/>
                </a:lnTo>
                <a:lnTo>
                  <a:pt x="1669197" y="838595"/>
                </a:lnTo>
                <a:lnTo>
                  <a:pt x="1664455" y="838993"/>
                </a:lnTo>
                <a:lnTo>
                  <a:pt x="1659712" y="839390"/>
                </a:lnTo>
                <a:lnTo>
                  <a:pt x="1654970" y="839788"/>
                </a:lnTo>
                <a:lnTo>
                  <a:pt x="1650227" y="839390"/>
                </a:lnTo>
                <a:lnTo>
                  <a:pt x="1645484" y="838993"/>
                </a:lnTo>
                <a:lnTo>
                  <a:pt x="1640347" y="838595"/>
                </a:lnTo>
                <a:lnTo>
                  <a:pt x="1635604" y="837800"/>
                </a:lnTo>
                <a:lnTo>
                  <a:pt x="1626909" y="835017"/>
                </a:lnTo>
                <a:lnTo>
                  <a:pt x="1618214" y="831438"/>
                </a:lnTo>
                <a:lnTo>
                  <a:pt x="1609915" y="826667"/>
                </a:lnTo>
                <a:lnTo>
                  <a:pt x="1602011" y="821498"/>
                </a:lnTo>
                <a:lnTo>
                  <a:pt x="1594897" y="815533"/>
                </a:lnTo>
                <a:lnTo>
                  <a:pt x="1588178" y="808774"/>
                </a:lnTo>
                <a:lnTo>
                  <a:pt x="1581855" y="801219"/>
                </a:lnTo>
                <a:lnTo>
                  <a:pt x="1576717" y="792869"/>
                </a:lnTo>
                <a:lnTo>
                  <a:pt x="1571974" y="784122"/>
                </a:lnTo>
                <a:lnTo>
                  <a:pt x="1568022" y="774976"/>
                </a:lnTo>
                <a:lnTo>
                  <a:pt x="1564860" y="765036"/>
                </a:lnTo>
                <a:lnTo>
                  <a:pt x="1562094" y="754698"/>
                </a:lnTo>
                <a:lnTo>
                  <a:pt x="1560908" y="743962"/>
                </a:lnTo>
                <a:lnTo>
                  <a:pt x="1560513" y="733624"/>
                </a:lnTo>
                <a:lnTo>
                  <a:pt x="1560908" y="722491"/>
                </a:lnTo>
                <a:lnTo>
                  <a:pt x="1562094" y="712153"/>
                </a:lnTo>
                <a:lnTo>
                  <a:pt x="1564860" y="701815"/>
                </a:lnTo>
                <a:lnTo>
                  <a:pt x="1568022" y="692272"/>
                </a:lnTo>
                <a:lnTo>
                  <a:pt x="1571974" y="682729"/>
                </a:lnTo>
                <a:lnTo>
                  <a:pt x="1576717" y="673584"/>
                </a:lnTo>
                <a:lnTo>
                  <a:pt x="1581855" y="666029"/>
                </a:lnTo>
                <a:lnTo>
                  <a:pt x="1588178" y="658475"/>
                </a:lnTo>
                <a:lnTo>
                  <a:pt x="1594897" y="651318"/>
                </a:lnTo>
                <a:lnTo>
                  <a:pt x="1602011" y="645353"/>
                </a:lnTo>
                <a:lnTo>
                  <a:pt x="1609915" y="639787"/>
                </a:lnTo>
                <a:lnTo>
                  <a:pt x="1618214" y="635413"/>
                </a:lnTo>
                <a:lnTo>
                  <a:pt x="1626909" y="631834"/>
                </a:lnTo>
                <a:lnTo>
                  <a:pt x="1635604" y="629449"/>
                </a:lnTo>
                <a:lnTo>
                  <a:pt x="1640347" y="627858"/>
                </a:lnTo>
                <a:lnTo>
                  <a:pt x="1645484" y="627461"/>
                </a:lnTo>
                <a:lnTo>
                  <a:pt x="1650227" y="627063"/>
                </a:lnTo>
                <a:close/>
                <a:moveTo>
                  <a:pt x="1109068" y="0"/>
                </a:moveTo>
                <a:lnTo>
                  <a:pt x="1663204" y="293093"/>
                </a:lnTo>
                <a:lnTo>
                  <a:pt x="2217738" y="585788"/>
                </a:lnTo>
                <a:lnTo>
                  <a:pt x="1109068" y="585788"/>
                </a:lnTo>
                <a:lnTo>
                  <a:pt x="0" y="585788"/>
                </a:lnTo>
                <a:lnTo>
                  <a:pt x="554534" y="293093"/>
                </a:lnTo>
                <a:lnTo>
                  <a:pt x="1109068" y="0"/>
                </a:lnTo>
                <a:close/>
              </a:path>
            </a:pathLst>
          </a:custGeom>
          <a:solidFill>
            <a:srgbClr val="8EBBCC"/>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34" name="KSO_Shape"/>
          <p:cNvSpPr/>
          <p:nvPr/>
        </p:nvSpPr>
        <p:spPr bwMode="auto">
          <a:xfrm>
            <a:off x="6496260" y="5517232"/>
            <a:ext cx="391828" cy="617129"/>
          </a:xfrm>
          <a:custGeom>
            <a:avLst/>
            <a:gdLst>
              <a:gd name="T0" fmla="*/ 884078 w 2844"/>
              <a:gd name="T1" fmla="*/ 0 h 4474"/>
              <a:gd name="T2" fmla="*/ 1143912 w 2844"/>
              <a:gd name="T3" fmla="*/ 100603 h 4474"/>
              <a:gd name="T4" fmla="*/ 1112137 w 2844"/>
              <a:gd name="T5" fmla="*/ 185110 h 4474"/>
              <a:gd name="T6" fmla="*/ 884078 w 2844"/>
              <a:gd name="T7" fmla="*/ 478872 h 4474"/>
              <a:gd name="T8" fmla="*/ 255409 w 2844"/>
              <a:gd name="T9" fmla="*/ 558550 h 4474"/>
              <a:gd name="T10" fmla="*/ 151234 w 2844"/>
              <a:gd name="T11" fmla="*/ 478872 h 4474"/>
              <a:gd name="T12" fmla="*/ 0 w 2844"/>
              <a:gd name="T13" fmla="*/ 185110 h 4474"/>
              <a:gd name="T14" fmla="*/ 255409 w 2844"/>
              <a:gd name="T15" fmla="*/ 100603 h 4474"/>
              <a:gd name="T16" fmla="*/ 255409 w 2844"/>
              <a:gd name="T17" fmla="*/ 1242250 h 4474"/>
              <a:gd name="T18" fmla="*/ 884078 w 2844"/>
              <a:gd name="T19" fmla="*/ 1342451 h 4474"/>
              <a:gd name="T20" fmla="*/ 1143912 w 2844"/>
              <a:gd name="T21" fmla="*/ 1427360 h 4474"/>
              <a:gd name="T22" fmla="*/ 992678 w 2844"/>
              <a:gd name="T23" fmla="*/ 1721122 h 4474"/>
              <a:gd name="T24" fmla="*/ 884078 w 2844"/>
              <a:gd name="T25" fmla="*/ 1800397 h 4474"/>
              <a:gd name="T26" fmla="*/ 255409 w 2844"/>
              <a:gd name="T27" fmla="*/ 1721122 h 4474"/>
              <a:gd name="T28" fmla="*/ 32178 w 2844"/>
              <a:gd name="T29" fmla="*/ 1427360 h 4474"/>
              <a:gd name="T30" fmla="*/ 0 w 2844"/>
              <a:gd name="T31" fmla="*/ 1342451 h 4474"/>
              <a:gd name="T32" fmla="*/ 255409 w 2844"/>
              <a:gd name="T33" fmla="*/ 1242250 h 4474"/>
              <a:gd name="T34" fmla="*/ 383315 w 2844"/>
              <a:gd name="T35" fmla="*/ 1527561 h 4474"/>
              <a:gd name="T36" fmla="*/ 772261 w 2844"/>
              <a:gd name="T37" fmla="*/ 1527561 h 4474"/>
              <a:gd name="T38" fmla="*/ 255409 w 2844"/>
              <a:gd name="T39" fmla="*/ 624143 h 4474"/>
              <a:gd name="T40" fmla="*/ 884078 w 2844"/>
              <a:gd name="T41" fmla="*/ 724746 h 4474"/>
              <a:gd name="T42" fmla="*/ 1143912 w 2844"/>
              <a:gd name="T43" fmla="*/ 809253 h 4474"/>
              <a:gd name="T44" fmla="*/ 992678 w 2844"/>
              <a:gd name="T45" fmla="*/ 1103015 h 4474"/>
              <a:gd name="T46" fmla="*/ 884078 w 2844"/>
              <a:gd name="T47" fmla="*/ 1182693 h 4474"/>
              <a:gd name="T48" fmla="*/ 255409 w 2844"/>
              <a:gd name="T49" fmla="*/ 1103015 h 4474"/>
              <a:gd name="T50" fmla="*/ 32178 w 2844"/>
              <a:gd name="T51" fmla="*/ 809253 h 4474"/>
              <a:gd name="T52" fmla="*/ 0 w 2844"/>
              <a:gd name="T53" fmla="*/ 724746 h 4474"/>
              <a:gd name="T54" fmla="*/ 255409 w 2844"/>
              <a:gd name="T55" fmla="*/ 624143 h 4474"/>
              <a:gd name="T56" fmla="*/ 383315 w 2844"/>
              <a:gd name="T57" fmla="*/ 909856 h 4474"/>
              <a:gd name="T58" fmla="*/ 772261 w 2844"/>
              <a:gd name="T59" fmla="*/ 909856 h 4474"/>
              <a:gd name="T60" fmla="*/ 577989 w 2844"/>
              <a:gd name="T61" fmla="*/ 90945 h 4474"/>
              <a:gd name="T62" fmla="*/ 577989 w 2844"/>
              <a:gd name="T63" fmla="*/ 480079 h 4474"/>
              <a:gd name="T64" fmla="*/ 577989 w 2844"/>
              <a:gd name="T65" fmla="*/ 90945 h 44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844" h="4474">
                <a:moveTo>
                  <a:pt x="635" y="0"/>
                </a:moveTo>
                <a:cubicBezTo>
                  <a:pt x="2198" y="0"/>
                  <a:pt x="2198" y="0"/>
                  <a:pt x="2198" y="0"/>
                </a:cubicBezTo>
                <a:cubicBezTo>
                  <a:pt x="2198" y="250"/>
                  <a:pt x="2198" y="250"/>
                  <a:pt x="2198" y="250"/>
                </a:cubicBezTo>
                <a:cubicBezTo>
                  <a:pt x="2844" y="250"/>
                  <a:pt x="2844" y="250"/>
                  <a:pt x="2844" y="250"/>
                </a:cubicBezTo>
                <a:cubicBezTo>
                  <a:pt x="2844" y="460"/>
                  <a:pt x="2844" y="460"/>
                  <a:pt x="2844" y="460"/>
                </a:cubicBezTo>
                <a:cubicBezTo>
                  <a:pt x="2765" y="460"/>
                  <a:pt x="2765" y="460"/>
                  <a:pt x="2765" y="460"/>
                </a:cubicBezTo>
                <a:cubicBezTo>
                  <a:pt x="2702" y="642"/>
                  <a:pt x="2468" y="1190"/>
                  <a:pt x="2468" y="1190"/>
                </a:cubicBezTo>
                <a:cubicBezTo>
                  <a:pt x="2198" y="1190"/>
                  <a:pt x="2198" y="1190"/>
                  <a:pt x="2198" y="1190"/>
                </a:cubicBezTo>
                <a:cubicBezTo>
                  <a:pt x="2198" y="1388"/>
                  <a:pt x="2198" y="1388"/>
                  <a:pt x="2198" y="1388"/>
                </a:cubicBezTo>
                <a:cubicBezTo>
                  <a:pt x="635" y="1388"/>
                  <a:pt x="635" y="1388"/>
                  <a:pt x="635" y="1388"/>
                </a:cubicBezTo>
                <a:cubicBezTo>
                  <a:pt x="635" y="1190"/>
                  <a:pt x="635" y="1190"/>
                  <a:pt x="635" y="1190"/>
                </a:cubicBezTo>
                <a:cubicBezTo>
                  <a:pt x="376" y="1190"/>
                  <a:pt x="376" y="1190"/>
                  <a:pt x="376" y="1190"/>
                </a:cubicBezTo>
                <a:cubicBezTo>
                  <a:pt x="376" y="1190"/>
                  <a:pt x="142" y="642"/>
                  <a:pt x="80" y="460"/>
                </a:cubicBezTo>
                <a:cubicBezTo>
                  <a:pt x="0" y="460"/>
                  <a:pt x="0" y="460"/>
                  <a:pt x="0" y="460"/>
                </a:cubicBezTo>
                <a:cubicBezTo>
                  <a:pt x="0" y="250"/>
                  <a:pt x="0" y="250"/>
                  <a:pt x="0" y="250"/>
                </a:cubicBezTo>
                <a:cubicBezTo>
                  <a:pt x="635" y="250"/>
                  <a:pt x="635" y="250"/>
                  <a:pt x="635" y="250"/>
                </a:cubicBezTo>
                <a:cubicBezTo>
                  <a:pt x="635" y="0"/>
                  <a:pt x="635" y="0"/>
                  <a:pt x="635" y="0"/>
                </a:cubicBezTo>
                <a:close/>
                <a:moveTo>
                  <a:pt x="635" y="3087"/>
                </a:moveTo>
                <a:cubicBezTo>
                  <a:pt x="2198" y="3087"/>
                  <a:pt x="2198" y="3087"/>
                  <a:pt x="2198" y="3087"/>
                </a:cubicBezTo>
                <a:cubicBezTo>
                  <a:pt x="2198" y="3336"/>
                  <a:pt x="2198" y="3336"/>
                  <a:pt x="2198" y="3336"/>
                </a:cubicBezTo>
                <a:cubicBezTo>
                  <a:pt x="2844" y="3336"/>
                  <a:pt x="2844" y="3336"/>
                  <a:pt x="2844" y="3336"/>
                </a:cubicBezTo>
                <a:cubicBezTo>
                  <a:pt x="2844" y="3547"/>
                  <a:pt x="2844" y="3547"/>
                  <a:pt x="2844" y="3547"/>
                </a:cubicBezTo>
                <a:cubicBezTo>
                  <a:pt x="2765" y="3547"/>
                  <a:pt x="2765" y="3547"/>
                  <a:pt x="2765" y="3547"/>
                </a:cubicBezTo>
                <a:cubicBezTo>
                  <a:pt x="2702" y="3728"/>
                  <a:pt x="2468" y="4277"/>
                  <a:pt x="2468" y="4277"/>
                </a:cubicBezTo>
                <a:cubicBezTo>
                  <a:pt x="2198" y="4277"/>
                  <a:pt x="2198" y="4277"/>
                  <a:pt x="2198" y="4277"/>
                </a:cubicBezTo>
                <a:cubicBezTo>
                  <a:pt x="2198" y="4474"/>
                  <a:pt x="2198" y="4474"/>
                  <a:pt x="2198" y="4474"/>
                </a:cubicBezTo>
                <a:cubicBezTo>
                  <a:pt x="635" y="4474"/>
                  <a:pt x="635" y="4474"/>
                  <a:pt x="635" y="4474"/>
                </a:cubicBezTo>
                <a:cubicBezTo>
                  <a:pt x="635" y="4277"/>
                  <a:pt x="635" y="4277"/>
                  <a:pt x="635" y="4277"/>
                </a:cubicBezTo>
                <a:cubicBezTo>
                  <a:pt x="376" y="4277"/>
                  <a:pt x="376" y="4277"/>
                  <a:pt x="376" y="4277"/>
                </a:cubicBezTo>
                <a:cubicBezTo>
                  <a:pt x="376" y="4277"/>
                  <a:pt x="142" y="3728"/>
                  <a:pt x="80" y="3547"/>
                </a:cubicBezTo>
                <a:cubicBezTo>
                  <a:pt x="0" y="3547"/>
                  <a:pt x="0" y="3547"/>
                  <a:pt x="0" y="3547"/>
                </a:cubicBezTo>
                <a:cubicBezTo>
                  <a:pt x="0" y="3336"/>
                  <a:pt x="0" y="3336"/>
                  <a:pt x="0" y="3336"/>
                </a:cubicBezTo>
                <a:cubicBezTo>
                  <a:pt x="635" y="3336"/>
                  <a:pt x="635" y="3336"/>
                  <a:pt x="635" y="3336"/>
                </a:cubicBezTo>
                <a:cubicBezTo>
                  <a:pt x="635" y="3087"/>
                  <a:pt x="635" y="3087"/>
                  <a:pt x="635" y="3087"/>
                </a:cubicBezTo>
                <a:close/>
                <a:moveTo>
                  <a:pt x="1437" y="3313"/>
                </a:moveTo>
                <a:cubicBezTo>
                  <a:pt x="1169" y="3313"/>
                  <a:pt x="953" y="3529"/>
                  <a:pt x="953" y="3796"/>
                </a:cubicBezTo>
                <a:cubicBezTo>
                  <a:pt x="953" y="4063"/>
                  <a:pt x="1169" y="4280"/>
                  <a:pt x="1437" y="4280"/>
                </a:cubicBezTo>
                <a:cubicBezTo>
                  <a:pt x="1703" y="4280"/>
                  <a:pt x="1920" y="4063"/>
                  <a:pt x="1920" y="3796"/>
                </a:cubicBezTo>
                <a:cubicBezTo>
                  <a:pt x="1920" y="3529"/>
                  <a:pt x="1703" y="3313"/>
                  <a:pt x="1437" y="3313"/>
                </a:cubicBezTo>
                <a:close/>
                <a:moveTo>
                  <a:pt x="635" y="1551"/>
                </a:moveTo>
                <a:cubicBezTo>
                  <a:pt x="2198" y="1551"/>
                  <a:pt x="2198" y="1551"/>
                  <a:pt x="2198" y="1551"/>
                </a:cubicBezTo>
                <a:cubicBezTo>
                  <a:pt x="2198" y="1801"/>
                  <a:pt x="2198" y="1801"/>
                  <a:pt x="2198" y="1801"/>
                </a:cubicBezTo>
                <a:cubicBezTo>
                  <a:pt x="2844" y="1801"/>
                  <a:pt x="2844" y="1801"/>
                  <a:pt x="2844" y="1801"/>
                </a:cubicBezTo>
                <a:cubicBezTo>
                  <a:pt x="2844" y="2011"/>
                  <a:pt x="2844" y="2011"/>
                  <a:pt x="2844" y="2011"/>
                </a:cubicBezTo>
                <a:cubicBezTo>
                  <a:pt x="2765" y="2011"/>
                  <a:pt x="2765" y="2011"/>
                  <a:pt x="2765" y="2011"/>
                </a:cubicBezTo>
                <a:cubicBezTo>
                  <a:pt x="2702" y="2193"/>
                  <a:pt x="2468" y="2741"/>
                  <a:pt x="2468" y="2741"/>
                </a:cubicBezTo>
                <a:cubicBezTo>
                  <a:pt x="2198" y="2741"/>
                  <a:pt x="2198" y="2741"/>
                  <a:pt x="2198" y="2741"/>
                </a:cubicBezTo>
                <a:cubicBezTo>
                  <a:pt x="2198" y="2939"/>
                  <a:pt x="2198" y="2939"/>
                  <a:pt x="2198" y="2939"/>
                </a:cubicBezTo>
                <a:cubicBezTo>
                  <a:pt x="635" y="2939"/>
                  <a:pt x="635" y="2939"/>
                  <a:pt x="635" y="2939"/>
                </a:cubicBezTo>
                <a:cubicBezTo>
                  <a:pt x="635" y="2741"/>
                  <a:pt x="635" y="2741"/>
                  <a:pt x="635" y="2741"/>
                </a:cubicBezTo>
                <a:cubicBezTo>
                  <a:pt x="376" y="2741"/>
                  <a:pt x="376" y="2741"/>
                  <a:pt x="376" y="2741"/>
                </a:cubicBezTo>
                <a:cubicBezTo>
                  <a:pt x="376" y="2741"/>
                  <a:pt x="142" y="2193"/>
                  <a:pt x="80" y="2011"/>
                </a:cubicBezTo>
                <a:cubicBezTo>
                  <a:pt x="0" y="2011"/>
                  <a:pt x="0" y="2011"/>
                  <a:pt x="0" y="2011"/>
                </a:cubicBezTo>
                <a:cubicBezTo>
                  <a:pt x="0" y="1801"/>
                  <a:pt x="0" y="1801"/>
                  <a:pt x="0" y="1801"/>
                </a:cubicBezTo>
                <a:cubicBezTo>
                  <a:pt x="635" y="1801"/>
                  <a:pt x="635" y="1801"/>
                  <a:pt x="635" y="1801"/>
                </a:cubicBezTo>
                <a:cubicBezTo>
                  <a:pt x="635" y="1551"/>
                  <a:pt x="635" y="1551"/>
                  <a:pt x="635" y="1551"/>
                </a:cubicBezTo>
                <a:close/>
                <a:moveTo>
                  <a:pt x="1437" y="1778"/>
                </a:moveTo>
                <a:cubicBezTo>
                  <a:pt x="1169" y="1778"/>
                  <a:pt x="953" y="1994"/>
                  <a:pt x="953" y="2261"/>
                </a:cubicBezTo>
                <a:cubicBezTo>
                  <a:pt x="953" y="2528"/>
                  <a:pt x="1169" y="2744"/>
                  <a:pt x="1437" y="2744"/>
                </a:cubicBezTo>
                <a:cubicBezTo>
                  <a:pt x="1703" y="2744"/>
                  <a:pt x="1920" y="2528"/>
                  <a:pt x="1920" y="2261"/>
                </a:cubicBezTo>
                <a:cubicBezTo>
                  <a:pt x="1920" y="1994"/>
                  <a:pt x="1703" y="1778"/>
                  <a:pt x="1437" y="1778"/>
                </a:cubicBezTo>
                <a:close/>
                <a:moveTo>
                  <a:pt x="1437" y="226"/>
                </a:moveTo>
                <a:cubicBezTo>
                  <a:pt x="1169" y="226"/>
                  <a:pt x="953" y="443"/>
                  <a:pt x="953" y="710"/>
                </a:cubicBezTo>
                <a:cubicBezTo>
                  <a:pt x="953" y="976"/>
                  <a:pt x="1169" y="1193"/>
                  <a:pt x="1437" y="1193"/>
                </a:cubicBezTo>
                <a:cubicBezTo>
                  <a:pt x="1703" y="1193"/>
                  <a:pt x="1920" y="976"/>
                  <a:pt x="1920" y="710"/>
                </a:cubicBezTo>
                <a:cubicBezTo>
                  <a:pt x="1920" y="443"/>
                  <a:pt x="1703" y="226"/>
                  <a:pt x="1437" y="226"/>
                </a:cubicBezTo>
                <a:close/>
              </a:path>
            </a:pathLst>
          </a:custGeom>
          <a:solidFill>
            <a:srgbClr val="8EBBCC"/>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35" name="KSO_Shape"/>
          <p:cNvSpPr/>
          <p:nvPr/>
        </p:nvSpPr>
        <p:spPr bwMode="auto">
          <a:xfrm>
            <a:off x="1780012" y="3543842"/>
            <a:ext cx="285349" cy="432347"/>
          </a:xfrm>
          <a:custGeom>
            <a:avLst/>
            <a:gdLst>
              <a:gd name="T0" fmla="*/ 51752 w 1957388"/>
              <a:gd name="T1" fmla="*/ 2332038 h 2963862"/>
              <a:gd name="T2" fmla="*/ 86360 w 1957388"/>
              <a:gd name="T3" fmla="*/ 2434273 h 2963862"/>
              <a:gd name="T4" fmla="*/ 143192 w 1957388"/>
              <a:gd name="T5" fmla="*/ 2522855 h 2963862"/>
              <a:gd name="T6" fmla="*/ 219392 w 1957388"/>
              <a:gd name="T7" fmla="*/ 2595563 h 2963862"/>
              <a:gd name="T8" fmla="*/ 311150 w 1957388"/>
              <a:gd name="T9" fmla="*/ 2648585 h 2963862"/>
              <a:gd name="T10" fmla="*/ 415290 w 1957388"/>
              <a:gd name="T11" fmla="*/ 2677478 h 2963862"/>
              <a:gd name="T12" fmla="*/ 961390 w 1957388"/>
              <a:gd name="T13" fmla="*/ 2681605 h 2963862"/>
              <a:gd name="T14" fmla="*/ 1068387 w 1957388"/>
              <a:gd name="T15" fmla="*/ 2659698 h 2963862"/>
              <a:gd name="T16" fmla="*/ 1163955 w 1957388"/>
              <a:gd name="T17" fmla="*/ 2613660 h 2963862"/>
              <a:gd name="T18" fmla="*/ 1245235 w 1957388"/>
              <a:gd name="T19" fmla="*/ 2546668 h 2963862"/>
              <a:gd name="T20" fmla="*/ 1308735 w 1957388"/>
              <a:gd name="T21" fmla="*/ 2462213 h 2963862"/>
              <a:gd name="T22" fmla="*/ 1350010 w 1957388"/>
              <a:gd name="T23" fmla="*/ 2363788 h 2963862"/>
              <a:gd name="T24" fmla="*/ 1366520 w 1957388"/>
              <a:gd name="T25" fmla="*/ 2255203 h 2963862"/>
              <a:gd name="T26" fmla="*/ 596809 w 1957388"/>
              <a:gd name="T27" fmla="*/ 396875 h 2963862"/>
              <a:gd name="T28" fmla="*/ 695366 w 1957388"/>
              <a:gd name="T29" fmla="*/ 78318 h 2963862"/>
              <a:gd name="T30" fmla="*/ 640793 w 1957388"/>
              <a:gd name="T31" fmla="*/ 96784 h 2963862"/>
              <a:gd name="T32" fmla="*/ 599154 w 1957388"/>
              <a:gd name="T33" fmla="*/ 156004 h 2963862"/>
              <a:gd name="T34" fmla="*/ 801990 w 1957388"/>
              <a:gd name="T35" fmla="*/ 118674 h 2963862"/>
              <a:gd name="T36" fmla="*/ 748836 w 1957388"/>
              <a:gd name="T37" fmla="*/ 83995 h 2963862"/>
              <a:gd name="T38" fmla="*/ 707141 w 1957388"/>
              <a:gd name="T39" fmla="*/ 0 h 2963862"/>
              <a:gd name="T40" fmla="*/ 811857 w 1957388"/>
              <a:gd name="T41" fmla="*/ 26407 h 2963862"/>
              <a:gd name="T42" fmla="*/ 878379 w 1957388"/>
              <a:gd name="T43" fmla="*/ 90358 h 2963862"/>
              <a:gd name="T44" fmla="*/ 1905327 w 1957388"/>
              <a:gd name="T45" fmla="*/ 171449 h 2963862"/>
              <a:gd name="T46" fmla="*/ 1951992 w 1957388"/>
              <a:gd name="T47" fmla="*/ 209532 h 2963862"/>
              <a:gd name="T48" fmla="*/ 1949452 w 1957388"/>
              <a:gd name="T49" fmla="*/ 2929588 h 2963862"/>
              <a:gd name="T50" fmla="*/ 1898661 w 1957388"/>
              <a:gd name="T51" fmla="*/ 2963545 h 2963862"/>
              <a:gd name="T52" fmla="*/ 1842473 w 1957388"/>
              <a:gd name="T53" fmla="*/ 2940060 h 2963862"/>
              <a:gd name="T54" fmla="*/ 935670 w 1957388"/>
              <a:gd name="T55" fmla="*/ 299708 h 2963862"/>
              <a:gd name="T56" fmla="*/ 977926 w 1957388"/>
              <a:gd name="T57" fmla="*/ 398462 h 2963862"/>
              <a:gd name="T58" fmla="*/ 1091986 w 1957388"/>
              <a:gd name="T59" fmla="*/ 421319 h 2963862"/>
              <a:gd name="T60" fmla="*/ 1193972 w 1957388"/>
              <a:gd name="T61" fmla="*/ 470525 h 2963862"/>
              <a:gd name="T62" fmla="*/ 1280390 w 1957388"/>
              <a:gd name="T63" fmla="*/ 541953 h 2963862"/>
              <a:gd name="T64" fmla="*/ 1347746 w 1957388"/>
              <a:gd name="T65" fmla="*/ 631793 h 2963862"/>
              <a:gd name="T66" fmla="*/ 1391908 w 1957388"/>
              <a:gd name="T67" fmla="*/ 736236 h 2963862"/>
              <a:gd name="T68" fmla="*/ 1409382 w 1957388"/>
              <a:gd name="T69" fmla="*/ 852108 h 2963862"/>
              <a:gd name="T70" fmla="*/ 1399851 w 1957388"/>
              <a:gd name="T71" fmla="*/ 2347646 h 2963862"/>
              <a:gd name="T72" fmla="*/ 1363632 w 1957388"/>
              <a:gd name="T73" fmla="*/ 2455899 h 2963862"/>
              <a:gd name="T74" fmla="*/ 1302630 w 1957388"/>
              <a:gd name="T75" fmla="*/ 2550818 h 2963862"/>
              <a:gd name="T76" fmla="*/ 1221931 w 1957388"/>
              <a:gd name="T77" fmla="*/ 2627960 h 2963862"/>
              <a:gd name="T78" fmla="*/ 1124075 w 1957388"/>
              <a:gd name="T79" fmla="*/ 2683833 h 2963862"/>
              <a:gd name="T80" fmla="*/ 1013192 w 1957388"/>
              <a:gd name="T81" fmla="*/ 2715578 h 2963862"/>
              <a:gd name="T82" fmla="*/ 431774 w 1957388"/>
              <a:gd name="T83" fmla="*/ 2719705 h 2963862"/>
              <a:gd name="T84" fmla="*/ 317715 w 1957388"/>
              <a:gd name="T85" fmla="*/ 2696214 h 2963862"/>
              <a:gd name="T86" fmla="*/ 215411 w 1957388"/>
              <a:gd name="T87" fmla="*/ 2647325 h 2963862"/>
              <a:gd name="T88" fmla="*/ 128992 w 1957388"/>
              <a:gd name="T89" fmla="*/ 2576215 h 2963862"/>
              <a:gd name="T90" fmla="*/ 61637 w 1957388"/>
              <a:gd name="T91" fmla="*/ 2486057 h 2963862"/>
              <a:gd name="T92" fmla="*/ 17474 w 1957388"/>
              <a:gd name="T93" fmla="*/ 2381614 h 2963862"/>
              <a:gd name="T94" fmla="*/ 0 w 1957388"/>
              <a:gd name="T95" fmla="*/ 2265425 h 2963862"/>
              <a:gd name="T96" fmla="*/ 9214 w 1957388"/>
              <a:gd name="T97" fmla="*/ 770204 h 2963862"/>
              <a:gd name="T98" fmla="*/ 45751 w 1957388"/>
              <a:gd name="T99" fmla="*/ 661634 h 2963862"/>
              <a:gd name="T100" fmla="*/ 106752 w 1957388"/>
              <a:gd name="T101" fmla="*/ 567032 h 2963862"/>
              <a:gd name="T102" fmla="*/ 187769 w 1957388"/>
              <a:gd name="T103" fmla="*/ 489572 h 2963862"/>
              <a:gd name="T104" fmla="*/ 285626 w 1957388"/>
              <a:gd name="T105" fmla="*/ 433700 h 2963862"/>
              <a:gd name="T106" fmla="*/ 396508 w 1957388"/>
              <a:gd name="T107" fmla="*/ 402272 h 2963862"/>
              <a:gd name="T108" fmla="*/ 510197 w 1957388"/>
              <a:gd name="T109" fmla="*/ 341303 h 2963862"/>
              <a:gd name="T110" fmla="*/ 166999 w 1957388"/>
              <a:gd name="T111" fmla="*/ 291727 h 2963862"/>
              <a:gd name="T112" fmla="*/ 133667 w 1957388"/>
              <a:gd name="T113" fmla="*/ 241585 h 2963862"/>
              <a:gd name="T114" fmla="*/ 156841 w 1957388"/>
              <a:gd name="T115" fmla="*/ 184778 h 2963862"/>
              <a:gd name="T116" fmla="*/ 522500 w 1957388"/>
              <a:gd name="T117" fmla="*/ 143268 h 2963862"/>
              <a:gd name="T118" fmla="*/ 560038 w 1957388"/>
              <a:gd name="T119" fmla="*/ 67174 h 2963862"/>
              <a:gd name="T120" fmla="*/ 629122 w 1957388"/>
              <a:gd name="T121" fmla="*/ 14959 h 2963862"/>
              <a:gd name="T122" fmla="*/ 707141 w 1957388"/>
              <a:gd name="T123" fmla="*/ 0 h 2963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57388" h="2963862">
                <a:moveTo>
                  <a:pt x="42862" y="1517650"/>
                </a:moveTo>
                <a:lnTo>
                  <a:pt x="42862" y="2243455"/>
                </a:lnTo>
                <a:lnTo>
                  <a:pt x="42862" y="2255203"/>
                </a:lnTo>
                <a:lnTo>
                  <a:pt x="43497" y="2266315"/>
                </a:lnTo>
                <a:lnTo>
                  <a:pt x="44450" y="2277428"/>
                </a:lnTo>
                <a:lnTo>
                  <a:pt x="45085" y="2288540"/>
                </a:lnTo>
                <a:lnTo>
                  <a:pt x="46355" y="2299653"/>
                </a:lnTo>
                <a:lnTo>
                  <a:pt x="47942" y="2310448"/>
                </a:lnTo>
                <a:lnTo>
                  <a:pt x="49847" y="2321243"/>
                </a:lnTo>
                <a:lnTo>
                  <a:pt x="51752" y="2332038"/>
                </a:lnTo>
                <a:lnTo>
                  <a:pt x="53975" y="2342833"/>
                </a:lnTo>
                <a:lnTo>
                  <a:pt x="56832" y="2353310"/>
                </a:lnTo>
                <a:lnTo>
                  <a:pt x="59372" y="2363788"/>
                </a:lnTo>
                <a:lnTo>
                  <a:pt x="62547" y="2373948"/>
                </a:lnTo>
                <a:lnTo>
                  <a:pt x="66040" y="2384425"/>
                </a:lnTo>
                <a:lnTo>
                  <a:pt x="69532" y="2394585"/>
                </a:lnTo>
                <a:lnTo>
                  <a:pt x="73342" y="2404745"/>
                </a:lnTo>
                <a:lnTo>
                  <a:pt x="77470" y="2414270"/>
                </a:lnTo>
                <a:lnTo>
                  <a:pt x="81597" y="2424430"/>
                </a:lnTo>
                <a:lnTo>
                  <a:pt x="86360" y="2434273"/>
                </a:lnTo>
                <a:lnTo>
                  <a:pt x="91122" y="2443480"/>
                </a:lnTo>
                <a:lnTo>
                  <a:pt x="96202" y="2452688"/>
                </a:lnTo>
                <a:lnTo>
                  <a:pt x="101282" y="2462213"/>
                </a:lnTo>
                <a:lnTo>
                  <a:pt x="106680" y="2471103"/>
                </a:lnTo>
                <a:lnTo>
                  <a:pt x="112395" y="2480310"/>
                </a:lnTo>
                <a:lnTo>
                  <a:pt x="118110" y="2489200"/>
                </a:lnTo>
                <a:lnTo>
                  <a:pt x="123825" y="2497773"/>
                </a:lnTo>
                <a:lnTo>
                  <a:pt x="130175" y="2506345"/>
                </a:lnTo>
                <a:lnTo>
                  <a:pt x="136842" y="2514600"/>
                </a:lnTo>
                <a:lnTo>
                  <a:pt x="143192" y="2522855"/>
                </a:lnTo>
                <a:lnTo>
                  <a:pt x="150177" y="2530793"/>
                </a:lnTo>
                <a:lnTo>
                  <a:pt x="156845" y="2538730"/>
                </a:lnTo>
                <a:lnTo>
                  <a:pt x="164147" y="2546668"/>
                </a:lnTo>
                <a:lnTo>
                  <a:pt x="171767" y="2554288"/>
                </a:lnTo>
                <a:lnTo>
                  <a:pt x="179070" y="2561273"/>
                </a:lnTo>
                <a:lnTo>
                  <a:pt x="186690" y="2568575"/>
                </a:lnTo>
                <a:lnTo>
                  <a:pt x="194627" y="2575878"/>
                </a:lnTo>
                <a:lnTo>
                  <a:pt x="202882" y="2582545"/>
                </a:lnTo>
                <a:lnTo>
                  <a:pt x="210820" y="2589213"/>
                </a:lnTo>
                <a:lnTo>
                  <a:pt x="219392" y="2595563"/>
                </a:lnTo>
                <a:lnTo>
                  <a:pt x="227647" y="2601595"/>
                </a:lnTo>
                <a:lnTo>
                  <a:pt x="236855" y="2607945"/>
                </a:lnTo>
                <a:lnTo>
                  <a:pt x="245427" y="2613660"/>
                </a:lnTo>
                <a:lnTo>
                  <a:pt x="254317" y="2619375"/>
                </a:lnTo>
                <a:lnTo>
                  <a:pt x="263842" y="2624773"/>
                </a:lnTo>
                <a:lnTo>
                  <a:pt x="272732" y="2629853"/>
                </a:lnTo>
                <a:lnTo>
                  <a:pt x="281940" y="2634933"/>
                </a:lnTo>
                <a:lnTo>
                  <a:pt x="291782" y="2639378"/>
                </a:lnTo>
                <a:lnTo>
                  <a:pt x="301307" y="2644140"/>
                </a:lnTo>
                <a:lnTo>
                  <a:pt x="311150" y="2648585"/>
                </a:lnTo>
                <a:lnTo>
                  <a:pt x="321310" y="2652395"/>
                </a:lnTo>
                <a:lnTo>
                  <a:pt x="331152" y="2655888"/>
                </a:lnTo>
                <a:lnTo>
                  <a:pt x="341312" y="2659698"/>
                </a:lnTo>
                <a:lnTo>
                  <a:pt x="351472" y="2663190"/>
                </a:lnTo>
                <a:lnTo>
                  <a:pt x="361950" y="2666048"/>
                </a:lnTo>
                <a:lnTo>
                  <a:pt x="372427" y="2668905"/>
                </a:lnTo>
                <a:lnTo>
                  <a:pt x="383222" y="2671445"/>
                </a:lnTo>
                <a:lnTo>
                  <a:pt x="393382" y="2673985"/>
                </a:lnTo>
                <a:lnTo>
                  <a:pt x="404177" y="2675890"/>
                </a:lnTo>
                <a:lnTo>
                  <a:pt x="415290" y="2677478"/>
                </a:lnTo>
                <a:lnTo>
                  <a:pt x="426085" y="2679383"/>
                </a:lnTo>
                <a:lnTo>
                  <a:pt x="437515" y="2680335"/>
                </a:lnTo>
                <a:lnTo>
                  <a:pt x="448627" y="2681605"/>
                </a:lnTo>
                <a:lnTo>
                  <a:pt x="459740" y="2682240"/>
                </a:lnTo>
                <a:lnTo>
                  <a:pt x="470852" y="2682558"/>
                </a:lnTo>
                <a:lnTo>
                  <a:pt x="482282" y="2682875"/>
                </a:lnTo>
                <a:lnTo>
                  <a:pt x="927417" y="2682875"/>
                </a:lnTo>
                <a:lnTo>
                  <a:pt x="938847" y="2682558"/>
                </a:lnTo>
                <a:lnTo>
                  <a:pt x="950277" y="2682240"/>
                </a:lnTo>
                <a:lnTo>
                  <a:pt x="961390" y="2681605"/>
                </a:lnTo>
                <a:lnTo>
                  <a:pt x="972502" y="2680335"/>
                </a:lnTo>
                <a:lnTo>
                  <a:pt x="983615" y="2679383"/>
                </a:lnTo>
                <a:lnTo>
                  <a:pt x="994410" y="2677478"/>
                </a:lnTo>
                <a:lnTo>
                  <a:pt x="1005205" y="2675890"/>
                </a:lnTo>
                <a:lnTo>
                  <a:pt x="1016000" y="2673985"/>
                </a:lnTo>
                <a:lnTo>
                  <a:pt x="1026795" y="2671445"/>
                </a:lnTo>
                <a:lnTo>
                  <a:pt x="1037272" y="2668905"/>
                </a:lnTo>
                <a:lnTo>
                  <a:pt x="1048067" y="2666048"/>
                </a:lnTo>
                <a:lnTo>
                  <a:pt x="1057910" y="2663190"/>
                </a:lnTo>
                <a:lnTo>
                  <a:pt x="1068387" y="2659698"/>
                </a:lnTo>
                <a:lnTo>
                  <a:pt x="1078547" y="2655888"/>
                </a:lnTo>
                <a:lnTo>
                  <a:pt x="1088707" y="2652395"/>
                </a:lnTo>
                <a:lnTo>
                  <a:pt x="1098550" y="2648585"/>
                </a:lnTo>
                <a:lnTo>
                  <a:pt x="1108392" y="2644140"/>
                </a:lnTo>
                <a:lnTo>
                  <a:pt x="1117917" y="2639378"/>
                </a:lnTo>
                <a:lnTo>
                  <a:pt x="1127442" y="2634933"/>
                </a:lnTo>
                <a:lnTo>
                  <a:pt x="1136650" y="2629853"/>
                </a:lnTo>
                <a:lnTo>
                  <a:pt x="1146175" y="2624773"/>
                </a:lnTo>
                <a:lnTo>
                  <a:pt x="1155382" y="2619375"/>
                </a:lnTo>
                <a:lnTo>
                  <a:pt x="1163955" y="2613660"/>
                </a:lnTo>
                <a:lnTo>
                  <a:pt x="1173162" y="2607945"/>
                </a:lnTo>
                <a:lnTo>
                  <a:pt x="1181735" y="2601595"/>
                </a:lnTo>
                <a:lnTo>
                  <a:pt x="1190307" y="2595563"/>
                </a:lnTo>
                <a:lnTo>
                  <a:pt x="1198562" y="2589213"/>
                </a:lnTo>
                <a:lnTo>
                  <a:pt x="1206817" y="2582545"/>
                </a:lnTo>
                <a:lnTo>
                  <a:pt x="1215072" y="2575878"/>
                </a:lnTo>
                <a:lnTo>
                  <a:pt x="1222692" y="2568575"/>
                </a:lnTo>
                <a:lnTo>
                  <a:pt x="1230630" y="2561273"/>
                </a:lnTo>
                <a:lnTo>
                  <a:pt x="1238250" y="2554288"/>
                </a:lnTo>
                <a:lnTo>
                  <a:pt x="1245235" y="2546668"/>
                </a:lnTo>
                <a:lnTo>
                  <a:pt x="1252537" y="2538730"/>
                </a:lnTo>
                <a:lnTo>
                  <a:pt x="1259840" y="2530793"/>
                </a:lnTo>
                <a:lnTo>
                  <a:pt x="1266507" y="2522855"/>
                </a:lnTo>
                <a:lnTo>
                  <a:pt x="1273175" y="2514600"/>
                </a:lnTo>
                <a:lnTo>
                  <a:pt x="1279525" y="2506345"/>
                </a:lnTo>
                <a:lnTo>
                  <a:pt x="1285557" y="2497773"/>
                </a:lnTo>
                <a:lnTo>
                  <a:pt x="1291590" y="2489200"/>
                </a:lnTo>
                <a:lnTo>
                  <a:pt x="1297622" y="2480310"/>
                </a:lnTo>
                <a:lnTo>
                  <a:pt x="1303337" y="2471103"/>
                </a:lnTo>
                <a:lnTo>
                  <a:pt x="1308735" y="2462213"/>
                </a:lnTo>
                <a:lnTo>
                  <a:pt x="1313815" y="2452688"/>
                </a:lnTo>
                <a:lnTo>
                  <a:pt x="1318577" y="2443480"/>
                </a:lnTo>
                <a:lnTo>
                  <a:pt x="1323340" y="2434273"/>
                </a:lnTo>
                <a:lnTo>
                  <a:pt x="1328102" y="2424430"/>
                </a:lnTo>
                <a:lnTo>
                  <a:pt x="1332230" y="2414270"/>
                </a:lnTo>
                <a:lnTo>
                  <a:pt x="1336357" y="2404745"/>
                </a:lnTo>
                <a:lnTo>
                  <a:pt x="1340167" y="2394585"/>
                </a:lnTo>
                <a:lnTo>
                  <a:pt x="1343660" y="2384425"/>
                </a:lnTo>
                <a:lnTo>
                  <a:pt x="1347152" y="2373948"/>
                </a:lnTo>
                <a:lnTo>
                  <a:pt x="1350010" y="2363788"/>
                </a:lnTo>
                <a:lnTo>
                  <a:pt x="1352867" y="2353310"/>
                </a:lnTo>
                <a:lnTo>
                  <a:pt x="1355407" y="2342833"/>
                </a:lnTo>
                <a:lnTo>
                  <a:pt x="1357947" y="2332038"/>
                </a:lnTo>
                <a:lnTo>
                  <a:pt x="1360170" y="2321243"/>
                </a:lnTo>
                <a:lnTo>
                  <a:pt x="1361757" y="2310448"/>
                </a:lnTo>
                <a:lnTo>
                  <a:pt x="1363345" y="2299653"/>
                </a:lnTo>
                <a:lnTo>
                  <a:pt x="1364297" y="2288540"/>
                </a:lnTo>
                <a:lnTo>
                  <a:pt x="1365567" y="2277428"/>
                </a:lnTo>
                <a:lnTo>
                  <a:pt x="1366202" y="2266315"/>
                </a:lnTo>
                <a:lnTo>
                  <a:pt x="1366520" y="2255203"/>
                </a:lnTo>
                <a:lnTo>
                  <a:pt x="1366837" y="2243455"/>
                </a:lnTo>
                <a:lnTo>
                  <a:pt x="1366837" y="1517650"/>
                </a:lnTo>
                <a:lnTo>
                  <a:pt x="42862" y="1517650"/>
                </a:lnTo>
                <a:close/>
                <a:moveTo>
                  <a:pt x="584552" y="299661"/>
                </a:moveTo>
                <a:lnTo>
                  <a:pt x="585274" y="311694"/>
                </a:lnTo>
                <a:lnTo>
                  <a:pt x="587167" y="331433"/>
                </a:lnTo>
                <a:lnTo>
                  <a:pt x="589375" y="350536"/>
                </a:lnTo>
                <a:lnTo>
                  <a:pt x="591899" y="368684"/>
                </a:lnTo>
                <a:lnTo>
                  <a:pt x="594107" y="384604"/>
                </a:lnTo>
                <a:lnTo>
                  <a:pt x="596809" y="396875"/>
                </a:lnTo>
                <a:lnTo>
                  <a:pt x="855844" y="396875"/>
                </a:lnTo>
                <a:lnTo>
                  <a:pt x="856417" y="388475"/>
                </a:lnTo>
                <a:lnTo>
                  <a:pt x="857690" y="372567"/>
                </a:lnTo>
                <a:lnTo>
                  <a:pt x="858327" y="354750"/>
                </a:lnTo>
                <a:lnTo>
                  <a:pt x="858645" y="335660"/>
                </a:lnTo>
                <a:lnTo>
                  <a:pt x="858327" y="315616"/>
                </a:lnTo>
                <a:lnTo>
                  <a:pt x="857374" y="299661"/>
                </a:lnTo>
                <a:lnTo>
                  <a:pt x="584552" y="299661"/>
                </a:lnTo>
                <a:close/>
                <a:moveTo>
                  <a:pt x="699439" y="78112"/>
                </a:moveTo>
                <a:lnTo>
                  <a:pt x="695366" y="78318"/>
                </a:lnTo>
                <a:lnTo>
                  <a:pt x="689373" y="78955"/>
                </a:lnTo>
                <a:lnTo>
                  <a:pt x="683064" y="80228"/>
                </a:lnTo>
                <a:lnTo>
                  <a:pt x="677070" y="81183"/>
                </a:lnTo>
                <a:lnTo>
                  <a:pt x="671392" y="82775"/>
                </a:lnTo>
                <a:lnTo>
                  <a:pt x="666029" y="84367"/>
                </a:lnTo>
                <a:lnTo>
                  <a:pt x="660351" y="86277"/>
                </a:lnTo>
                <a:lnTo>
                  <a:pt x="655304" y="88506"/>
                </a:lnTo>
                <a:lnTo>
                  <a:pt x="650257" y="91053"/>
                </a:lnTo>
                <a:lnTo>
                  <a:pt x="645210" y="93919"/>
                </a:lnTo>
                <a:lnTo>
                  <a:pt x="640793" y="96784"/>
                </a:lnTo>
                <a:lnTo>
                  <a:pt x="636377" y="99968"/>
                </a:lnTo>
                <a:lnTo>
                  <a:pt x="632276" y="103470"/>
                </a:lnTo>
                <a:lnTo>
                  <a:pt x="628175" y="107291"/>
                </a:lnTo>
                <a:lnTo>
                  <a:pt x="624390" y="111111"/>
                </a:lnTo>
                <a:lnTo>
                  <a:pt x="620605" y="115569"/>
                </a:lnTo>
                <a:lnTo>
                  <a:pt x="615557" y="122573"/>
                </a:lnTo>
                <a:lnTo>
                  <a:pt x="611141" y="130214"/>
                </a:lnTo>
                <a:lnTo>
                  <a:pt x="606725" y="138174"/>
                </a:lnTo>
                <a:lnTo>
                  <a:pt x="602939" y="146770"/>
                </a:lnTo>
                <a:lnTo>
                  <a:pt x="599154" y="156004"/>
                </a:lnTo>
                <a:lnTo>
                  <a:pt x="596315" y="164918"/>
                </a:lnTo>
                <a:lnTo>
                  <a:pt x="594846" y="169862"/>
                </a:lnTo>
                <a:lnTo>
                  <a:pt x="832110" y="169862"/>
                </a:lnTo>
                <a:lnTo>
                  <a:pt x="831591" y="168625"/>
                </a:lnTo>
                <a:lnTo>
                  <a:pt x="827771" y="159399"/>
                </a:lnTo>
                <a:lnTo>
                  <a:pt x="823315" y="150172"/>
                </a:lnTo>
                <a:lnTo>
                  <a:pt x="818541" y="141582"/>
                </a:lnTo>
                <a:lnTo>
                  <a:pt x="813448" y="133310"/>
                </a:lnTo>
                <a:lnTo>
                  <a:pt x="807719" y="125674"/>
                </a:lnTo>
                <a:lnTo>
                  <a:pt x="801990" y="118674"/>
                </a:lnTo>
                <a:lnTo>
                  <a:pt x="797216" y="113584"/>
                </a:lnTo>
                <a:lnTo>
                  <a:pt x="792760" y="108811"/>
                </a:lnTo>
                <a:lnTo>
                  <a:pt x="787986" y="104675"/>
                </a:lnTo>
                <a:lnTo>
                  <a:pt x="782893" y="100539"/>
                </a:lnTo>
                <a:lnTo>
                  <a:pt x="777482" y="97039"/>
                </a:lnTo>
                <a:lnTo>
                  <a:pt x="772071" y="93858"/>
                </a:lnTo>
                <a:lnTo>
                  <a:pt x="766660" y="90994"/>
                </a:lnTo>
                <a:lnTo>
                  <a:pt x="760931" y="88449"/>
                </a:lnTo>
                <a:lnTo>
                  <a:pt x="754884" y="85904"/>
                </a:lnTo>
                <a:lnTo>
                  <a:pt x="748836" y="83995"/>
                </a:lnTo>
                <a:lnTo>
                  <a:pt x="742152" y="82086"/>
                </a:lnTo>
                <a:lnTo>
                  <a:pt x="735787" y="80813"/>
                </a:lnTo>
                <a:lnTo>
                  <a:pt x="728784" y="79540"/>
                </a:lnTo>
                <a:lnTo>
                  <a:pt x="721782" y="78904"/>
                </a:lnTo>
                <a:lnTo>
                  <a:pt x="714462" y="78268"/>
                </a:lnTo>
                <a:lnTo>
                  <a:pt x="707141" y="78268"/>
                </a:lnTo>
                <a:lnTo>
                  <a:pt x="703322" y="78586"/>
                </a:lnTo>
                <a:lnTo>
                  <a:pt x="699820" y="78904"/>
                </a:lnTo>
                <a:lnTo>
                  <a:pt x="699439" y="78112"/>
                </a:lnTo>
                <a:close/>
                <a:moveTo>
                  <a:pt x="707141" y="0"/>
                </a:moveTo>
                <a:lnTo>
                  <a:pt x="718918" y="318"/>
                </a:lnTo>
                <a:lnTo>
                  <a:pt x="730376" y="1273"/>
                </a:lnTo>
                <a:lnTo>
                  <a:pt x="741516" y="2545"/>
                </a:lnTo>
                <a:lnTo>
                  <a:pt x="752338" y="4454"/>
                </a:lnTo>
                <a:lnTo>
                  <a:pt x="763159" y="7000"/>
                </a:lnTo>
                <a:lnTo>
                  <a:pt x="773663" y="9863"/>
                </a:lnTo>
                <a:lnTo>
                  <a:pt x="783211" y="13045"/>
                </a:lnTo>
                <a:lnTo>
                  <a:pt x="793396" y="16863"/>
                </a:lnTo>
                <a:lnTo>
                  <a:pt x="802627" y="21317"/>
                </a:lnTo>
                <a:lnTo>
                  <a:pt x="811857" y="26407"/>
                </a:lnTo>
                <a:lnTo>
                  <a:pt x="820769" y="32134"/>
                </a:lnTo>
                <a:lnTo>
                  <a:pt x="829363" y="37861"/>
                </a:lnTo>
                <a:lnTo>
                  <a:pt x="837638" y="44224"/>
                </a:lnTo>
                <a:lnTo>
                  <a:pt x="845595" y="51542"/>
                </a:lnTo>
                <a:lnTo>
                  <a:pt x="853552" y="59178"/>
                </a:lnTo>
                <a:lnTo>
                  <a:pt x="860873" y="67132"/>
                </a:lnTo>
                <a:lnTo>
                  <a:pt x="865647" y="72859"/>
                </a:lnTo>
                <a:lnTo>
                  <a:pt x="870103" y="78586"/>
                </a:lnTo>
                <a:lnTo>
                  <a:pt x="874559" y="84313"/>
                </a:lnTo>
                <a:lnTo>
                  <a:pt x="878379" y="90358"/>
                </a:lnTo>
                <a:lnTo>
                  <a:pt x="882517" y="96721"/>
                </a:lnTo>
                <a:lnTo>
                  <a:pt x="886336" y="102766"/>
                </a:lnTo>
                <a:lnTo>
                  <a:pt x="893338" y="115811"/>
                </a:lnTo>
                <a:lnTo>
                  <a:pt x="899704" y="129173"/>
                </a:lnTo>
                <a:lnTo>
                  <a:pt x="905433" y="142854"/>
                </a:lnTo>
                <a:lnTo>
                  <a:pt x="910526" y="156853"/>
                </a:lnTo>
                <a:lnTo>
                  <a:pt x="914864" y="169862"/>
                </a:lnTo>
                <a:lnTo>
                  <a:pt x="1892312" y="169862"/>
                </a:lnTo>
                <a:lnTo>
                  <a:pt x="1898661" y="170497"/>
                </a:lnTo>
                <a:lnTo>
                  <a:pt x="1905327" y="171449"/>
                </a:lnTo>
                <a:lnTo>
                  <a:pt x="1911676" y="173036"/>
                </a:lnTo>
                <a:lnTo>
                  <a:pt x="1917390" y="174940"/>
                </a:lnTo>
                <a:lnTo>
                  <a:pt x="1923104" y="177796"/>
                </a:lnTo>
                <a:lnTo>
                  <a:pt x="1928501" y="181287"/>
                </a:lnTo>
                <a:lnTo>
                  <a:pt x="1933580" y="184778"/>
                </a:lnTo>
                <a:lnTo>
                  <a:pt x="1938341" y="188903"/>
                </a:lnTo>
                <a:lnTo>
                  <a:pt x="1942151" y="193664"/>
                </a:lnTo>
                <a:lnTo>
                  <a:pt x="1946278" y="198424"/>
                </a:lnTo>
                <a:lnTo>
                  <a:pt x="1949452" y="203819"/>
                </a:lnTo>
                <a:lnTo>
                  <a:pt x="1951992" y="209532"/>
                </a:lnTo>
                <a:lnTo>
                  <a:pt x="1954214" y="215561"/>
                </a:lnTo>
                <a:lnTo>
                  <a:pt x="1955801" y="221908"/>
                </a:lnTo>
                <a:lnTo>
                  <a:pt x="1957071" y="228256"/>
                </a:lnTo>
                <a:lnTo>
                  <a:pt x="1957388" y="234603"/>
                </a:lnTo>
                <a:lnTo>
                  <a:pt x="1957388" y="2898804"/>
                </a:lnTo>
                <a:lnTo>
                  <a:pt x="1957071" y="2905469"/>
                </a:lnTo>
                <a:lnTo>
                  <a:pt x="1955801" y="2912133"/>
                </a:lnTo>
                <a:lnTo>
                  <a:pt x="1954214" y="2918163"/>
                </a:lnTo>
                <a:lnTo>
                  <a:pt x="1951992" y="2923875"/>
                </a:lnTo>
                <a:lnTo>
                  <a:pt x="1949452" y="2929588"/>
                </a:lnTo>
                <a:lnTo>
                  <a:pt x="1946278" y="2934983"/>
                </a:lnTo>
                <a:lnTo>
                  <a:pt x="1942151" y="2940060"/>
                </a:lnTo>
                <a:lnTo>
                  <a:pt x="1938341" y="2944821"/>
                </a:lnTo>
                <a:lnTo>
                  <a:pt x="1933580" y="2948629"/>
                </a:lnTo>
                <a:lnTo>
                  <a:pt x="1928501" y="2952755"/>
                </a:lnTo>
                <a:lnTo>
                  <a:pt x="1923104" y="2955928"/>
                </a:lnTo>
                <a:lnTo>
                  <a:pt x="1917390" y="2958784"/>
                </a:lnTo>
                <a:lnTo>
                  <a:pt x="1911676" y="2961006"/>
                </a:lnTo>
                <a:lnTo>
                  <a:pt x="1905327" y="2962275"/>
                </a:lnTo>
                <a:lnTo>
                  <a:pt x="1898661" y="2963545"/>
                </a:lnTo>
                <a:lnTo>
                  <a:pt x="1892312" y="2963862"/>
                </a:lnTo>
                <a:lnTo>
                  <a:pt x="1885963" y="2963545"/>
                </a:lnTo>
                <a:lnTo>
                  <a:pt x="1879297" y="2962275"/>
                </a:lnTo>
                <a:lnTo>
                  <a:pt x="1872948" y="2961006"/>
                </a:lnTo>
                <a:lnTo>
                  <a:pt x="1867234" y="2958784"/>
                </a:lnTo>
                <a:lnTo>
                  <a:pt x="1861520" y="2955928"/>
                </a:lnTo>
                <a:lnTo>
                  <a:pt x="1856123" y="2952755"/>
                </a:lnTo>
                <a:lnTo>
                  <a:pt x="1851044" y="2948629"/>
                </a:lnTo>
                <a:lnTo>
                  <a:pt x="1846282" y="2944821"/>
                </a:lnTo>
                <a:lnTo>
                  <a:pt x="1842473" y="2940060"/>
                </a:lnTo>
                <a:lnTo>
                  <a:pt x="1838346" y="2934983"/>
                </a:lnTo>
                <a:lnTo>
                  <a:pt x="1835172" y="2929588"/>
                </a:lnTo>
                <a:lnTo>
                  <a:pt x="1832632" y="2923875"/>
                </a:lnTo>
                <a:lnTo>
                  <a:pt x="1830410" y="2918163"/>
                </a:lnTo>
                <a:lnTo>
                  <a:pt x="1828823" y="2912133"/>
                </a:lnTo>
                <a:lnTo>
                  <a:pt x="1827553" y="2905469"/>
                </a:lnTo>
                <a:lnTo>
                  <a:pt x="1827236" y="2898804"/>
                </a:lnTo>
                <a:lnTo>
                  <a:pt x="1827236" y="299661"/>
                </a:lnTo>
                <a:lnTo>
                  <a:pt x="935668" y="299661"/>
                </a:lnTo>
                <a:lnTo>
                  <a:pt x="935670" y="299708"/>
                </a:lnTo>
                <a:lnTo>
                  <a:pt x="935989" y="313070"/>
                </a:lnTo>
                <a:lnTo>
                  <a:pt x="936625" y="326115"/>
                </a:lnTo>
                <a:lnTo>
                  <a:pt x="936625" y="338523"/>
                </a:lnTo>
                <a:lnTo>
                  <a:pt x="935989" y="361431"/>
                </a:lnTo>
                <a:lnTo>
                  <a:pt x="935352" y="381793"/>
                </a:lnTo>
                <a:lnTo>
                  <a:pt x="934213" y="396875"/>
                </a:lnTo>
                <a:lnTo>
                  <a:pt x="941706" y="396875"/>
                </a:lnTo>
                <a:lnTo>
                  <a:pt x="953780" y="396875"/>
                </a:lnTo>
                <a:lnTo>
                  <a:pt x="965853" y="397193"/>
                </a:lnTo>
                <a:lnTo>
                  <a:pt x="977926" y="398462"/>
                </a:lnTo>
                <a:lnTo>
                  <a:pt x="989681" y="399097"/>
                </a:lnTo>
                <a:lnTo>
                  <a:pt x="1001119" y="400685"/>
                </a:lnTo>
                <a:lnTo>
                  <a:pt x="1013192" y="402272"/>
                </a:lnTo>
                <a:lnTo>
                  <a:pt x="1024630" y="404177"/>
                </a:lnTo>
                <a:lnTo>
                  <a:pt x="1036068" y="406399"/>
                </a:lnTo>
                <a:lnTo>
                  <a:pt x="1047188" y="408938"/>
                </a:lnTo>
                <a:lnTo>
                  <a:pt x="1058943" y="411796"/>
                </a:lnTo>
                <a:lnTo>
                  <a:pt x="1070063" y="414653"/>
                </a:lnTo>
                <a:lnTo>
                  <a:pt x="1080866" y="417827"/>
                </a:lnTo>
                <a:lnTo>
                  <a:pt x="1091986" y="421319"/>
                </a:lnTo>
                <a:lnTo>
                  <a:pt x="1102788" y="425446"/>
                </a:lnTo>
                <a:lnTo>
                  <a:pt x="1113590" y="429256"/>
                </a:lnTo>
                <a:lnTo>
                  <a:pt x="1124075" y="433700"/>
                </a:lnTo>
                <a:lnTo>
                  <a:pt x="1134242" y="438144"/>
                </a:lnTo>
                <a:lnTo>
                  <a:pt x="1144408" y="442906"/>
                </a:lnTo>
                <a:lnTo>
                  <a:pt x="1154893" y="447986"/>
                </a:lnTo>
                <a:lnTo>
                  <a:pt x="1165060" y="453382"/>
                </a:lnTo>
                <a:lnTo>
                  <a:pt x="1174591" y="458779"/>
                </a:lnTo>
                <a:lnTo>
                  <a:pt x="1184440" y="464493"/>
                </a:lnTo>
                <a:lnTo>
                  <a:pt x="1193972" y="470525"/>
                </a:lnTo>
                <a:lnTo>
                  <a:pt x="1203503" y="476874"/>
                </a:lnTo>
                <a:lnTo>
                  <a:pt x="1212399" y="483223"/>
                </a:lnTo>
                <a:lnTo>
                  <a:pt x="1221931" y="489572"/>
                </a:lnTo>
                <a:lnTo>
                  <a:pt x="1230509" y="496557"/>
                </a:lnTo>
                <a:lnTo>
                  <a:pt x="1239405" y="503858"/>
                </a:lnTo>
                <a:lnTo>
                  <a:pt x="1247983" y="510842"/>
                </a:lnTo>
                <a:lnTo>
                  <a:pt x="1256244" y="518144"/>
                </a:lnTo>
                <a:lnTo>
                  <a:pt x="1264505" y="526080"/>
                </a:lnTo>
                <a:lnTo>
                  <a:pt x="1272447" y="534016"/>
                </a:lnTo>
                <a:lnTo>
                  <a:pt x="1280390" y="541953"/>
                </a:lnTo>
                <a:lnTo>
                  <a:pt x="1288015" y="550207"/>
                </a:lnTo>
                <a:lnTo>
                  <a:pt x="1295641" y="558461"/>
                </a:lnTo>
                <a:lnTo>
                  <a:pt x="1302630" y="567032"/>
                </a:lnTo>
                <a:lnTo>
                  <a:pt x="1309938" y="575603"/>
                </a:lnTo>
                <a:lnTo>
                  <a:pt x="1316928" y="584492"/>
                </a:lnTo>
                <a:lnTo>
                  <a:pt x="1323282" y="593698"/>
                </a:lnTo>
                <a:lnTo>
                  <a:pt x="1329636" y="602904"/>
                </a:lnTo>
                <a:lnTo>
                  <a:pt x="1335990" y="612428"/>
                </a:lnTo>
                <a:lnTo>
                  <a:pt x="1342027" y="621952"/>
                </a:lnTo>
                <a:lnTo>
                  <a:pt x="1347746" y="631793"/>
                </a:lnTo>
                <a:lnTo>
                  <a:pt x="1353147" y="641317"/>
                </a:lnTo>
                <a:lnTo>
                  <a:pt x="1358548" y="651475"/>
                </a:lnTo>
                <a:lnTo>
                  <a:pt x="1363632" y="661634"/>
                </a:lnTo>
                <a:lnTo>
                  <a:pt x="1368397" y="672110"/>
                </a:lnTo>
                <a:lnTo>
                  <a:pt x="1372845" y="682269"/>
                </a:lnTo>
                <a:lnTo>
                  <a:pt x="1377293" y="692745"/>
                </a:lnTo>
                <a:lnTo>
                  <a:pt x="1381106" y="703538"/>
                </a:lnTo>
                <a:lnTo>
                  <a:pt x="1385236" y="714332"/>
                </a:lnTo>
                <a:lnTo>
                  <a:pt x="1388413" y="725125"/>
                </a:lnTo>
                <a:lnTo>
                  <a:pt x="1391908" y="736236"/>
                </a:lnTo>
                <a:lnTo>
                  <a:pt x="1394768" y="747347"/>
                </a:lnTo>
                <a:lnTo>
                  <a:pt x="1397627" y="758776"/>
                </a:lnTo>
                <a:lnTo>
                  <a:pt x="1399851" y="770204"/>
                </a:lnTo>
                <a:lnTo>
                  <a:pt x="1402393" y="781633"/>
                </a:lnTo>
                <a:lnTo>
                  <a:pt x="1404299" y="793061"/>
                </a:lnTo>
                <a:lnTo>
                  <a:pt x="1405570" y="804807"/>
                </a:lnTo>
                <a:lnTo>
                  <a:pt x="1407158" y="816553"/>
                </a:lnTo>
                <a:lnTo>
                  <a:pt x="1408112" y="828299"/>
                </a:lnTo>
                <a:lnTo>
                  <a:pt x="1409065" y="840362"/>
                </a:lnTo>
                <a:lnTo>
                  <a:pt x="1409382" y="852108"/>
                </a:lnTo>
                <a:lnTo>
                  <a:pt x="1409700" y="864489"/>
                </a:lnTo>
                <a:lnTo>
                  <a:pt x="1409700" y="2253679"/>
                </a:lnTo>
                <a:lnTo>
                  <a:pt x="1409382" y="2265425"/>
                </a:lnTo>
                <a:lnTo>
                  <a:pt x="1409065" y="2277806"/>
                </a:lnTo>
                <a:lnTo>
                  <a:pt x="1408112" y="2289552"/>
                </a:lnTo>
                <a:lnTo>
                  <a:pt x="1407158" y="2301298"/>
                </a:lnTo>
                <a:lnTo>
                  <a:pt x="1405570" y="2313043"/>
                </a:lnTo>
                <a:lnTo>
                  <a:pt x="1404299" y="2324789"/>
                </a:lnTo>
                <a:lnTo>
                  <a:pt x="1402393" y="2336218"/>
                </a:lnTo>
                <a:lnTo>
                  <a:pt x="1399851" y="2347646"/>
                </a:lnTo>
                <a:lnTo>
                  <a:pt x="1397627" y="2359075"/>
                </a:lnTo>
                <a:lnTo>
                  <a:pt x="1394768" y="2370503"/>
                </a:lnTo>
                <a:lnTo>
                  <a:pt x="1391908" y="2381614"/>
                </a:lnTo>
                <a:lnTo>
                  <a:pt x="1388413" y="2392408"/>
                </a:lnTo>
                <a:lnTo>
                  <a:pt x="1385236" y="2403519"/>
                </a:lnTo>
                <a:lnTo>
                  <a:pt x="1381106" y="2414312"/>
                </a:lnTo>
                <a:lnTo>
                  <a:pt x="1377293" y="2424788"/>
                </a:lnTo>
                <a:lnTo>
                  <a:pt x="1372845" y="2435582"/>
                </a:lnTo>
                <a:lnTo>
                  <a:pt x="1368397" y="2446058"/>
                </a:lnTo>
                <a:lnTo>
                  <a:pt x="1363632" y="2455899"/>
                </a:lnTo>
                <a:lnTo>
                  <a:pt x="1358548" y="2466058"/>
                </a:lnTo>
                <a:lnTo>
                  <a:pt x="1353147" y="2476216"/>
                </a:lnTo>
                <a:lnTo>
                  <a:pt x="1347746" y="2486057"/>
                </a:lnTo>
                <a:lnTo>
                  <a:pt x="1342027" y="2495898"/>
                </a:lnTo>
                <a:lnTo>
                  <a:pt x="1335990" y="2505422"/>
                </a:lnTo>
                <a:lnTo>
                  <a:pt x="1329636" y="2514628"/>
                </a:lnTo>
                <a:lnTo>
                  <a:pt x="1323282" y="2523835"/>
                </a:lnTo>
                <a:lnTo>
                  <a:pt x="1316928" y="2533041"/>
                </a:lnTo>
                <a:lnTo>
                  <a:pt x="1309938" y="2541930"/>
                </a:lnTo>
                <a:lnTo>
                  <a:pt x="1302630" y="2550818"/>
                </a:lnTo>
                <a:lnTo>
                  <a:pt x="1295641" y="2559072"/>
                </a:lnTo>
                <a:lnTo>
                  <a:pt x="1288015" y="2567961"/>
                </a:lnTo>
                <a:lnTo>
                  <a:pt x="1280390" y="2576215"/>
                </a:lnTo>
                <a:lnTo>
                  <a:pt x="1272447" y="2584151"/>
                </a:lnTo>
                <a:lnTo>
                  <a:pt x="1264505" y="2591770"/>
                </a:lnTo>
                <a:lnTo>
                  <a:pt x="1256244" y="2599389"/>
                </a:lnTo>
                <a:lnTo>
                  <a:pt x="1247983" y="2607008"/>
                </a:lnTo>
                <a:lnTo>
                  <a:pt x="1239405" y="2614310"/>
                </a:lnTo>
                <a:lnTo>
                  <a:pt x="1230509" y="2620976"/>
                </a:lnTo>
                <a:lnTo>
                  <a:pt x="1221931" y="2627960"/>
                </a:lnTo>
                <a:lnTo>
                  <a:pt x="1212399" y="2634627"/>
                </a:lnTo>
                <a:lnTo>
                  <a:pt x="1203503" y="2641294"/>
                </a:lnTo>
                <a:lnTo>
                  <a:pt x="1193972" y="2647325"/>
                </a:lnTo>
                <a:lnTo>
                  <a:pt x="1184440" y="2653039"/>
                </a:lnTo>
                <a:lnTo>
                  <a:pt x="1174591" y="2658754"/>
                </a:lnTo>
                <a:lnTo>
                  <a:pt x="1165060" y="2664468"/>
                </a:lnTo>
                <a:lnTo>
                  <a:pt x="1154893" y="2669547"/>
                </a:lnTo>
                <a:lnTo>
                  <a:pt x="1144408" y="2674626"/>
                </a:lnTo>
                <a:lnTo>
                  <a:pt x="1134242" y="2679706"/>
                </a:lnTo>
                <a:lnTo>
                  <a:pt x="1124075" y="2683833"/>
                </a:lnTo>
                <a:lnTo>
                  <a:pt x="1113590" y="2688277"/>
                </a:lnTo>
                <a:lnTo>
                  <a:pt x="1102788" y="2692721"/>
                </a:lnTo>
                <a:lnTo>
                  <a:pt x="1091986" y="2696214"/>
                </a:lnTo>
                <a:lnTo>
                  <a:pt x="1080866" y="2699706"/>
                </a:lnTo>
                <a:lnTo>
                  <a:pt x="1070063" y="2702880"/>
                </a:lnTo>
                <a:lnTo>
                  <a:pt x="1058943" y="2706372"/>
                </a:lnTo>
                <a:lnTo>
                  <a:pt x="1047188" y="2708912"/>
                </a:lnTo>
                <a:lnTo>
                  <a:pt x="1036068" y="2711134"/>
                </a:lnTo>
                <a:lnTo>
                  <a:pt x="1024630" y="2713356"/>
                </a:lnTo>
                <a:lnTo>
                  <a:pt x="1013192" y="2715578"/>
                </a:lnTo>
                <a:lnTo>
                  <a:pt x="1001119" y="2717166"/>
                </a:lnTo>
                <a:lnTo>
                  <a:pt x="989681" y="2718435"/>
                </a:lnTo>
                <a:lnTo>
                  <a:pt x="977926" y="2719705"/>
                </a:lnTo>
                <a:lnTo>
                  <a:pt x="965853" y="2720340"/>
                </a:lnTo>
                <a:lnTo>
                  <a:pt x="953780" y="2720658"/>
                </a:lnTo>
                <a:lnTo>
                  <a:pt x="941706" y="2720975"/>
                </a:lnTo>
                <a:lnTo>
                  <a:pt x="467676" y="2720975"/>
                </a:lnTo>
                <a:lnTo>
                  <a:pt x="455285" y="2720658"/>
                </a:lnTo>
                <a:lnTo>
                  <a:pt x="443530" y="2720340"/>
                </a:lnTo>
                <a:lnTo>
                  <a:pt x="431774" y="2719705"/>
                </a:lnTo>
                <a:lnTo>
                  <a:pt x="419701" y="2718435"/>
                </a:lnTo>
                <a:lnTo>
                  <a:pt x="407946" y="2717166"/>
                </a:lnTo>
                <a:lnTo>
                  <a:pt x="396508" y="2715578"/>
                </a:lnTo>
                <a:lnTo>
                  <a:pt x="384753" y="2713356"/>
                </a:lnTo>
                <a:lnTo>
                  <a:pt x="373315" y="2711134"/>
                </a:lnTo>
                <a:lnTo>
                  <a:pt x="361877" y="2708912"/>
                </a:lnTo>
                <a:lnTo>
                  <a:pt x="350757" y="2706372"/>
                </a:lnTo>
                <a:lnTo>
                  <a:pt x="339637" y="2702880"/>
                </a:lnTo>
                <a:lnTo>
                  <a:pt x="328517" y="2699706"/>
                </a:lnTo>
                <a:lnTo>
                  <a:pt x="317715" y="2696214"/>
                </a:lnTo>
                <a:lnTo>
                  <a:pt x="306912" y="2692721"/>
                </a:lnTo>
                <a:lnTo>
                  <a:pt x="296110" y="2688277"/>
                </a:lnTo>
                <a:lnTo>
                  <a:pt x="285626" y="2683833"/>
                </a:lnTo>
                <a:lnTo>
                  <a:pt x="275141" y="2679706"/>
                </a:lnTo>
                <a:lnTo>
                  <a:pt x="264656" y="2674626"/>
                </a:lnTo>
                <a:lnTo>
                  <a:pt x="254490" y="2669547"/>
                </a:lnTo>
                <a:lnTo>
                  <a:pt x="244640" y="2664468"/>
                </a:lnTo>
                <a:lnTo>
                  <a:pt x="234791" y="2658754"/>
                </a:lnTo>
                <a:lnTo>
                  <a:pt x="224942" y="2653039"/>
                </a:lnTo>
                <a:lnTo>
                  <a:pt x="215411" y="2647325"/>
                </a:lnTo>
                <a:lnTo>
                  <a:pt x="205879" y="2641294"/>
                </a:lnTo>
                <a:lnTo>
                  <a:pt x="196665" y="2634627"/>
                </a:lnTo>
                <a:lnTo>
                  <a:pt x="187769" y="2627960"/>
                </a:lnTo>
                <a:lnTo>
                  <a:pt x="178556" y="2620976"/>
                </a:lnTo>
                <a:lnTo>
                  <a:pt x="169977" y="2614310"/>
                </a:lnTo>
                <a:lnTo>
                  <a:pt x="161399" y="2607008"/>
                </a:lnTo>
                <a:lnTo>
                  <a:pt x="153139" y="2599389"/>
                </a:lnTo>
                <a:lnTo>
                  <a:pt x="144878" y="2591770"/>
                </a:lnTo>
                <a:lnTo>
                  <a:pt x="136935" y="2584151"/>
                </a:lnTo>
                <a:lnTo>
                  <a:pt x="128992" y="2576215"/>
                </a:lnTo>
                <a:lnTo>
                  <a:pt x="121367" y="2567961"/>
                </a:lnTo>
                <a:lnTo>
                  <a:pt x="114060" y="2559072"/>
                </a:lnTo>
                <a:lnTo>
                  <a:pt x="106752" y="2550818"/>
                </a:lnTo>
                <a:lnTo>
                  <a:pt x="99445" y="2541930"/>
                </a:lnTo>
                <a:lnTo>
                  <a:pt x="92773" y="2533041"/>
                </a:lnTo>
                <a:lnTo>
                  <a:pt x="86101" y="2523835"/>
                </a:lnTo>
                <a:lnTo>
                  <a:pt x="79746" y="2514628"/>
                </a:lnTo>
                <a:lnTo>
                  <a:pt x="73710" y="2505422"/>
                </a:lnTo>
                <a:lnTo>
                  <a:pt x="67356" y="2495898"/>
                </a:lnTo>
                <a:lnTo>
                  <a:pt x="61637" y="2486057"/>
                </a:lnTo>
                <a:lnTo>
                  <a:pt x="56236" y="2476216"/>
                </a:lnTo>
                <a:lnTo>
                  <a:pt x="50834" y="2466058"/>
                </a:lnTo>
                <a:lnTo>
                  <a:pt x="45751" y="2455899"/>
                </a:lnTo>
                <a:lnTo>
                  <a:pt x="41303" y="2446058"/>
                </a:lnTo>
                <a:lnTo>
                  <a:pt x="36537" y="2435582"/>
                </a:lnTo>
                <a:lnTo>
                  <a:pt x="32089" y="2424788"/>
                </a:lnTo>
                <a:lnTo>
                  <a:pt x="28277" y="2414312"/>
                </a:lnTo>
                <a:lnTo>
                  <a:pt x="24464" y="2403519"/>
                </a:lnTo>
                <a:lnTo>
                  <a:pt x="20652" y="2392408"/>
                </a:lnTo>
                <a:lnTo>
                  <a:pt x="17474" y="2381614"/>
                </a:lnTo>
                <a:lnTo>
                  <a:pt x="14615" y="2370503"/>
                </a:lnTo>
                <a:lnTo>
                  <a:pt x="11756" y="2359075"/>
                </a:lnTo>
                <a:lnTo>
                  <a:pt x="9214" y="2347646"/>
                </a:lnTo>
                <a:lnTo>
                  <a:pt x="6990" y="2336218"/>
                </a:lnTo>
                <a:lnTo>
                  <a:pt x="5401" y="2324789"/>
                </a:lnTo>
                <a:lnTo>
                  <a:pt x="3495" y="2313043"/>
                </a:lnTo>
                <a:lnTo>
                  <a:pt x="2224" y="2301298"/>
                </a:lnTo>
                <a:lnTo>
                  <a:pt x="1271" y="2289552"/>
                </a:lnTo>
                <a:lnTo>
                  <a:pt x="635" y="2277806"/>
                </a:lnTo>
                <a:lnTo>
                  <a:pt x="0" y="2265425"/>
                </a:lnTo>
                <a:lnTo>
                  <a:pt x="0" y="2253679"/>
                </a:lnTo>
                <a:lnTo>
                  <a:pt x="0" y="864489"/>
                </a:lnTo>
                <a:lnTo>
                  <a:pt x="0" y="852108"/>
                </a:lnTo>
                <a:lnTo>
                  <a:pt x="635" y="840362"/>
                </a:lnTo>
                <a:lnTo>
                  <a:pt x="1271" y="828299"/>
                </a:lnTo>
                <a:lnTo>
                  <a:pt x="2224" y="816553"/>
                </a:lnTo>
                <a:lnTo>
                  <a:pt x="3495" y="804807"/>
                </a:lnTo>
                <a:lnTo>
                  <a:pt x="5401" y="793061"/>
                </a:lnTo>
                <a:lnTo>
                  <a:pt x="6990" y="781633"/>
                </a:lnTo>
                <a:lnTo>
                  <a:pt x="9214" y="770204"/>
                </a:lnTo>
                <a:lnTo>
                  <a:pt x="11756" y="758776"/>
                </a:lnTo>
                <a:lnTo>
                  <a:pt x="14615" y="747347"/>
                </a:lnTo>
                <a:lnTo>
                  <a:pt x="17474" y="736236"/>
                </a:lnTo>
                <a:lnTo>
                  <a:pt x="20652" y="725125"/>
                </a:lnTo>
                <a:lnTo>
                  <a:pt x="24464" y="714332"/>
                </a:lnTo>
                <a:lnTo>
                  <a:pt x="28277" y="703538"/>
                </a:lnTo>
                <a:lnTo>
                  <a:pt x="32089" y="692745"/>
                </a:lnTo>
                <a:lnTo>
                  <a:pt x="36537" y="682269"/>
                </a:lnTo>
                <a:lnTo>
                  <a:pt x="41303" y="672110"/>
                </a:lnTo>
                <a:lnTo>
                  <a:pt x="45751" y="661634"/>
                </a:lnTo>
                <a:lnTo>
                  <a:pt x="50834" y="651475"/>
                </a:lnTo>
                <a:lnTo>
                  <a:pt x="56236" y="641317"/>
                </a:lnTo>
                <a:lnTo>
                  <a:pt x="61637" y="631793"/>
                </a:lnTo>
                <a:lnTo>
                  <a:pt x="67356" y="621952"/>
                </a:lnTo>
                <a:lnTo>
                  <a:pt x="73710" y="612428"/>
                </a:lnTo>
                <a:lnTo>
                  <a:pt x="79746" y="602904"/>
                </a:lnTo>
                <a:lnTo>
                  <a:pt x="86101" y="593698"/>
                </a:lnTo>
                <a:lnTo>
                  <a:pt x="92773" y="584492"/>
                </a:lnTo>
                <a:lnTo>
                  <a:pt x="99445" y="575603"/>
                </a:lnTo>
                <a:lnTo>
                  <a:pt x="106752" y="567032"/>
                </a:lnTo>
                <a:lnTo>
                  <a:pt x="114060" y="558461"/>
                </a:lnTo>
                <a:lnTo>
                  <a:pt x="121367" y="550207"/>
                </a:lnTo>
                <a:lnTo>
                  <a:pt x="128992" y="541953"/>
                </a:lnTo>
                <a:lnTo>
                  <a:pt x="136935" y="534016"/>
                </a:lnTo>
                <a:lnTo>
                  <a:pt x="144878" y="526080"/>
                </a:lnTo>
                <a:lnTo>
                  <a:pt x="153139" y="518144"/>
                </a:lnTo>
                <a:lnTo>
                  <a:pt x="161399" y="510842"/>
                </a:lnTo>
                <a:lnTo>
                  <a:pt x="169977" y="503858"/>
                </a:lnTo>
                <a:lnTo>
                  <a:pt x="178556" y="496557"/>
                </a:lnTo>
                <a:lnTo>
                  <a:pt x="187769" y="489572"/>
                </a:lnTo>
                <a:lnTo>
                  <a:pt x="196665" y="483223"/>
                </a:lnTo>
                <a:lnTo>
                  <a:pt x="205879" y="476874"/>
                </a:lnTo>
                <a:lnTo>
                  <a:pt x="215411" y="470525"/>
                </a:lnTo>
                <a:lnTo>
                  <a:pt x="224942" y="464493"/>
                </a:lnTo>
                <a:lnTo>
                  <a:pt x="234791" y="458779"/>
                </a:lnTo>
                <a:lnTo>
                  <a:pt x="244640" y="453382"/>
                </a:lnTo>
                <a:lnTo>
                  <a:pt x="254490" y="447986"/>
                </a:lnTo>
                <a:lnTo>
                  <a:pt x="264656" y="442906"/>
                </a:lnTo>
                <a:lnTo>
                  <a:pt x="275141" y="438144"/>
                </a:lnTo>
                <a:lnTo>
                  <a:pt x="285626" y="433700"/>
                </a:lnTo>
                <a:lnTo>
                  <a:pt x="296110" y="429256"/>
                </a:lnTo>
                <a:lnTo>
                  <a:pt x="306912" y="425446"/>
                </a:lnTo>
                <a:lnTo>
                  <a:pt x="317715" y="421319"/>
                </a:lnTo>
                <a:lnTo>
                  <a:pt x="328517" y="417827"/>
                </a:lnTo>
                <a:lnTo>
                  <a:pt x="339637" y="414653"/>
                </a:lnTo>
                <a:lnTo>
                  <a:pt x="350757" y="411796"/>
                </a:lnTo>
                <a:lnTo>
                  <a:pt x="361877" y="408938"/>
                </a:lnTo>
                <a:lnTo>
                  <a:pt x="373315" y="406399"/>
                </a:lnTo>
                <a:lnTo>
                  <a:pt x="384753" y="404177"/>
                </a:lnTo>
                <a:lnTo>
                  <a:pt x="396508" y="402272"/>
                </a:lnTo>
                <a:lnTo>
                  <a:pt x="407946" y="400685"/>
                </a:lnTo>
                <a:lnTo>
                  <a:pt x="419701" y="399097"/>
                </a:lnTo>
                <a:lnTo>
                  <a:pt x="431774" y="398462"/>
                </a:lnTo>
                <a:lnTo>
                  <a:pt x="443530" y="397193"/>
                </a:lnTo>
                <a:lnTo>
                  <a:pt x="455285" y="396875"/>
                </a:lnTo>
                <a:lnTo>
                  <a:pt x="467676" y="396875"/>
                </a:lnTo>
                <a:lnTo>
                  <a:pt x="518110" y="396875"/>
                </a:lnTo>
                <a:lnTo>
                  <a:pt x="515876" y="384922"/>
                </a:lnTo>
                <a:lnTo>
                  <a:pt x="513036" y="364227"/>
                </a:lnTo>
                <a:lnTo>
                  <a:pt x="510197" y="341303"/>
                </a:lnTo>
                <a:lnTo>
                  <a:pt x="509251" y="328568"/>
                </a:lnTo>
                <a:lnTo>
                  <a:pt x="508305" y="315514"/>
                </a:lnTo>
                <a:lnTo>
                  <a:pt x="507358" y="302142"/>
                </a:lnTo>
                <a:lnTo>
                  <a:pt x="507244" y="299661"/>
                </a:lnTo>
                <a:lnTo>
                  <a:pt x="198426" y="299661"/>
                </a:lnTo>
                <a:lnTo>
                  <a:pt x="191442" y="299343"/>
                </a:lnTo>
                <a:lnTo>
                  <a:pt x="185093" y="298391"/>
                </a:lnTo>
                <a:lnTo>
                  <a:pt x="178745" y="296804"/>
                </a:lnTo>
                <a:lnTo>
                  <a:pt x="172713" y="294583"/>
                </a:lnTo>
                <a:lnTo>
                  <a:pt x="166999" y="291727"/>
                </a:lnTo>
                <a:lnTo>
                  <a:pt x="161920" y="288553"/>
                </a:lnTo>
                <a:lnTo>
                  <a:pt x="156841" y="285062"/>
                </a:lnTo>
                <a:lnTo>
                  <a:pt x="152397" y="280619"/>
                </a:lnTo>
                <a:lnTo>
                  <a:pt x="147952" y="276176"/>
                </a:lnTo>
                <a:lnTo>
                  <a:pt x="144461" y="271099"/>
                </a:lnTo>
                <a:lnTo>
                  <a:pt x="140969" y="265704"/>
                </a:lnTo>
                <a:lnTo>
                  <a:pt x="138112" y="260309"/>
                </a:lnTo>
                <a:lnTo>
                  <a:pt x="136207" y="253961"/>
                </a:lnTo>
                <a:lnTo>
                  <a:pt x="134620" y="247932"/>
                </a:lnTo>
                <a:lnTo>
                  <a:pt x="133667" y="241585"/>
                </a:lnTo>
                <a:lnTo>
                  <a:pt x="133350" y="234603"/>
                </a:lnTo>
                <a:lnTo>
                  <a:pt x="133667" y="228256"/>
                </a:lnTo>
                <a:lnTo>
                  <a:pt x="134620" y="221908"/>
                </a:lnTo>
                <a:lnTo>
                  <a:pt x="136207" y="215561"/>
                </a:lnTo>
                <a:lnTo>
                  <a:pt x="138112" y="209532"/>
                </a:lnTo>
                <a:lnTo>
                  <a:pt x="140969" y="203819"/>
                </a:lnTo>
                <a:lnTo>
                  <a:pt x="144461" y="198424"/>
                </a:lnTo>
                <a:lnTo>
                  <a:pt x="147952" y="193664"/>
                </a:lnTo>
                <a:lnTo>
                  <a:pt x="152397" y="188903"/>
                </a:lnTo>
                <a:lnTo>
                  <a:pt x="156841" y="184778"/>
                </a:lnTo>
                <a:lnTo>
                  <a:pt x="161920" y="181287"/>
                </a:lnTo>
                <a:lnTo>
                  <a:pt x="166999" y="177796"/>
                </a:lnTo>
                <a:lnTo>
                  <a:pt x="172713" y="174940"/>
                </a:lnTo>
                <a:lnTo>
                  <a:pt x="178745" y="173036"/>
                </a:lnTo>
                <a:lnTo>
                  <a:pt x="185093" y="171449"/>
                </a:lnTo>
                <a:lnTo>
                  <a:pt x="191442" y="170497"/>
                </a:lnTo>
                <a:lnTo>
                  <a:pt x="198426" y="169862"/>
                </a:lnTo>
                <a:lnTo>
                  <a:pt x="515757" y="169862"/>
                </a:lnTo>
                <a:lnTo>
                  <a:pt x="518399" y="157595"/>
                </a:lnTo>
                <a:lnTo>
                  <a:pt x="522500" y="143268"/>
                </a:lnTo>
                <a:lnTo>
                  <a:pt x="526601" y="129578"/>
                </a:lnTo>
                <a:lnTo>
                  <a:pt x="531963" y="116206"/>
                </a:lnTo>
                <a:lnTo>
                  <a:pt x="534487" y="109201"/>
                </a:lnTo>
                <a:lnTo>
                  <a:pt x="537957" y="102833"/>
                </a:lnTo>
                <a:lnTo>
                  <a:pt x="541111" y="96784"/>
                </a:lnTo>
                <a:lnTo>
                  <a:pt x="544266" y="90735"/>
                </a:lnTo>
                <a:lnTo>
                  <a:pt x="548051" y="84367"/>
                </a:lnTo>
                <a:lnTo>
                  <a:pt x="551837" y="78318"/>
                </a:lnTo>
                <a:lnTo>
                  <a:pt x="555622" y="72587"/>
                </a:lnTo>
                <a:lnTo>
                  <a:pt x="560038" y="67174"/>
                </a:lnTo>
                <a:lnTo>
                  <a:pt x="565716" y="60170"/>
                </a:lnTo>
                <a:lnTo>
                  <a:pt x="571395" y="53802"/>
                </a:lnTo>
                <a:lnTo>
                  <a:pt x="577704" y="47753"/>
                </a:lnTo>
                <a:lnTo>
                  <a:pt x="584328" y="42022"/>
                </a:lnTo>
                <a:lnTo>
                  <a:pt x="590952" y="36609"/>
                </a:lnTo>
                <a:lnTo>
                  <a:pt x="598208" y="31515"/>
                </a:lnTo>
                <a:lnTo>
                  <a:pt x="605779" y="26739"/>
                </a:lnTo>
                <a:lnTo>
                  <a:pt x="613034" y="22600"/>
                </a:lnTo>
                <a:lnTo>
                  <a:pt x="620920" y="18461"/>
                </a:lnTo>
                <a:lnTo>
                  <a:pt x="629122" y="14959"/>
                </a:lnTo>
                <a:lnTo>
                  <a:pt x="637639" y="12094"/>
                </a:lnTo>
                <a:lnTo>
                  <a:pt x="646156" y="9228"/>
                </a:lnTo>
                <a:lnTo>
                  <a:pt x="654673" y="6681"/>
                </a:lnTo>
                <a:lnTo>
                  <a:pt x="663506" y="4453"/>
                </a:lnTo>
                <a:lnTo>
                  <a:pt x="672338" y="2861"/>
                </a:lnTo>
                <a:lnTo>
                  <a:pt x="681802" y="1587"/>
                </a:lnTo>
                <a:lnTo>
                  <a:pt x="681814" y="1689"/>
                </a:lnTo>
                <a:lnTo>
                  <a:pt x="693136" y="636"/>
                </a:lnTo>
                <a:lnTo>
                  <a:pt x="700139" y="318"/>
                </a:lnTo>
                <a:lnTo>
                  <a:pt x="707141" y="0"/>
                </a:lnTo>
                <a:close/>
              </a:path>
            </a:pathLst>
          </a:custGeom>
          <a:solidFill>
            <a:srgbClr val="945E75"/>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36" name="KSO_Shape"/>
          <p:cNvSpPr/>
          <p:nvPr/>
        </p:nvSpPr>
        <p:spPr bwMode="auto">
          <a:xfrm>
            <a:off x="2585426" y="3514576"/>
            <a:ext cx="411547" cy="471237"/>
          </a:xfrm>
          <a:custGeom>
            <a:avLst/>
            <a:gdLst>
              <a:gd name="T0" fmla="*/ 2809875 w 4627563"/>
              <a:gd name="T1" fmla="*/ 4811712 h 5299074"/>
              <a:gd name="T2" fmla="*/ 2745224 w 4627563"/>
              <a:gd name="T3" fmla="*/ 4870449 h 5299074"/>
              <a:gd name="T4" fmla="*/ 2693583 w 4627563"/>
              <a:gd name="T5" fmla="*/ 4799805 h 5299074"/>
              <a:gd name="T6" fmla="*/ 3054173 w 4627563"/>
              <a:gd name="T7" fmla="*/ 4245768 h 5299074"/>
              <a:gd name="T8" fmla="*/ 3143251 w 4627563"/>
              <a:gd name="T9" fmla="*/ 4339034 h 5299074"/>
              <a:gd name="T10" fmla="*/ 3063717 w 4627563"/>
              <a:gd name="T11" fmla="*/ 4441428 h 5299074"/>
              <a:gd name="T12" fmla="*/ 2956345 w 4627563"/>
              <a:gd name="T13" fmla="*/ 4391421 h 5299074"/>
              <a:gd name="T14" fmla="*/ 2973843 w 4627563"/>
              <a:gd name="T15" fmla="*/ 4273946 h 5299074"/>
              <a:gd name="T16" fmla="*/ 3313113 w 4627563"/>
              <a:gd name="T17" fmla="*/ 3781821 h 5299074"/>
              <a:gd name="T18" fmla="*/ 3390107 w 4627563"/>
              <a:gd name="T19" fmla="*/ 3842543 h 5299074"/>
              <a:gd name="T20" fmla="*/ 3397647 w 4627563"/>
              <a:gd name="T21" fmla="*/ 3943746 h 5299074"/>
              <a:gd name="T22" fmla="*/ 3329782 w 4627563"/>
              <a:gd name="T23" fmla="*/ 4014787 h 5299074"/>
              <a:gd name="T24" fmla="*/ 3228578 w 4627563"/>
              <a:gd name="T25" fmla="*/ 4012009 h 5299074"/>
              <a:gd name="T26" fmla="*/ 3164681 w 4627563"/>
              <a:gd name="T27" fmla="*/ 3937793 h 5299074"/>
              <a:gd name="T28" fmla="*/ 3176984 w 4627563"/>
              <a:gd name="T29" fmla="*/ 3837781 h 5299074"/>
              <a:gd name="T30" fmla="*/ 3257153 w 4627563"/>
              <a:gd name="T31" fmla="*/ 3780631 h 5299074"/>
              <a:gd name="T32" fmla="*/ 2749233 w 4627563"/>
              <a:gd name="T33" fmla="*/ 3662481 h 5299074"/>
              <a:gd name="T34" fmla="*/ 2837260 w 4627563"/>
              <a:gd name="T35" fmla="*/ 3818473 h 5299074"/>
              <a:gd name="T36" fmla="*/ 2780558 w 4627563"/>
              <a:gd name="T37" fmla="*/ 3991178 h 5299074"/>
              <a:gd name="T38" fmla="*/ 2616002 w 4627563"/>
              <a:gd name="T39" fmla="*/ 4064000 h 5299074"/>
              <a:gd name="T40" fmla="*/ 2451446 w 4627563"/>
              <a:gd name="T41" fmla="*/ 3991178 h 5299074"/>
              <a:gd name="T42" fmla="*/ 2395140 w 4627563"/>
              <a:gd name="T43" fmla="*/ 3818473 h 5299074"/>
              <a:gd name="T44" fmla="*/ 2483167 w 4627563"/>
              <a:gd name="T45" fmla="*/ 3662481 h 5299074"/>
              <a:gd name="T46" fmla="*/ 2204869 w 4627563"/>
              <a:gd name="T47" fmla="*/ 3415897 h 5299074"/>
              <a:gd name="T48" fmla="*/ 2282395 w 4627563"/>
              <a:gd name="T49" fmla="*/ 3464853 h 5299074"/>
              <a:gd name="T50" fmla="*/ 2298297 w 4627563"/>
              <a:gd name="T51" fmla="*/ 3556447 h 5299074"/>
              <a:gd name="T52" fmla="*/ 2241843 w 4627563"/>
              <a:gd name="T53" fmla="*/ 3627907 h 5299074"/>
              <a:gd name="T54" fmla="*/ 2148415 w 4627563"/>
              <a:gd name="T55" fmla="*/ 3634619 h 5299074"/>
              <a:gd name="T56" fmla="*/ 2082419 w 4627563"/>
              <a:gd name="T57" fmla="*/ 3572634 h 5299074"/>
              <a:gd name="T58" fmla="*/ 2084805 w 4627563"/>
              <a:gd name="T59" fmla="*/ 3479065 h 5299074"/>
              <a:gd name="T60" fmla="*/ 2153583 w 4627563"/>
              <a:gd name="T61" fmla="*/ 3419845 h 5299074"/>
              <a:gd name="T62" fmla="*/ 2956426 w 4627563"/>
              <a:gd name="T63" fmla="*/ 3238079 h 5299074"/>
              <a:gd name="T64" fmla="*/ 3038085 w 4627563"/>
              <a:gd name="T65" fmla="*/ 3342332 h 5299074"/>
              <a:gd name="T66" fmla="*/ 3015093 w 4627563"/>
              <a:gd name="T67" fmla="*/ 3476712 h 5299074"/>
              <a:gd name="T68" fmla="*/ 2902515 w 4627563"/>
              <a:gd name="T69" fmla="*/ 3548065 h 5299074"/>
              <a:gd name="T70" fmla="*/ 2771703 w 4627563"/>
              <a:gd name="T71" fmla="*/ 3511992 h 5299074"/>
              <a:gd name="T72" fmla="*/ 2711450 w 4627563"/>
              <a:gd name="T73" fmla="*/ 3392675 h 5299074"/>
              <a:gd name="T74" fmla="*/ 2760207 w 4627563"/>
              <a:gd name="T75" fmla="*/ 3266620 h 5299074"/>
              <a:gd name="T76" fmla="*/ 1341242 w 4627563"/>
              <a:gd name="T77" fmla="*/ 3000374 h 5299074"/>
              <a:gd name="T78" fmla="*/ 403620 w 4627563"/>
              <a:gd name="T79" fmla="*/ 4688870 h 5299074"/>
              <a:gd name="T80" fmla="*/ 498850 w 4627563"/>
              <a:gd name="T81" fmla="*/ 4903704 h 5299074"/>
              <a:gd name="T82" fmla="*/ 4005310 w 4627563"/>
              <a:gd name="T83" fmla="*/ 5016085 h 5299074"/>
              <a:gd name="T84" fmla="*/ 4184661 w 4627563"/>
              <a:gd name="T85" fmla="*/ 4815944 h 5299074"/>
              <a:gd name="T86" fmla="*/ 4235053 w 4627563"/>
              <a:gd name="T87" fmla="*/ 4552265 h 5299074"/>
              <a:gd name="T88" fmla="*/ 3271841 w 4627563"/>
              <a:gd name="T89" fmla="*/ 3015685 h 5299074"/>
              <a:gd name="T90" fmla="*/ 2892903 w 4627563"/>
              <a:gd name="T91" fmla="*/ 3076933 h 5299074"/>
              <a:gd name="T92" fmla="*/ 1694982 w 4627563"/>
              <a:gd name="T93" fmla="*/ 3074149 h 5299074"/>
              <a:gd name="T94" fmla="*/ 1349374 w 4627563"/>
              <a:gd name="T95" fmla="*/ 3013299 h 5299074"/>
              <a:gd name="T96" fmla="*/ 2995870 w 4627563"/>
              <a:gd name="T97" fmla="*/ 46427 h 5299074"/>
              <a:gd name="T98" fmla="*/ 3112958 w 4627563"/>
              <a:gd name="T99" fmla="*/ 207534 h 5299074"/>
              <a:gd name="T100" fmla="*/ 3105417 w 4627563"/>
              <a:gd name="T101" fmla="*/ 379356 h 5299074"/>
              <a:gd name="T102" fmla="*/ 4604543 w 4627563"/>
              <a:gd name="T103" fmla="*/ 4495920 h 5299074"/>
              <a:gd name="T104" fmla="*/ 4621213 w 4627563"/>
              <a:gd name="T105" fmla="*/ 4792341 h 5299074"/>
              <a:gd name="T106" fmla="*/ 4525161 w 4627563"/>
              <a:gd name="T107" fmla="*/ 5066144 h 5299074"/>
              <a:gd name="T108" fmla="*/ 4255659 w 4627563"/>
              <a:gd name="T109" fmla="*/ 5299074 h 5299074"/>
              <a:gd name="T110" fmla="*/ 113119 w 4627563"/>
              <a:gd name="T111" fmla="*/ 5082016 h 5299074"/>
              <a:gd name="T112" fmla="*/ 8335 w 4627563"/>
              <a:gd name="T113" fmla="*/ 4807817 h 5299074"/>
              <a:gd name="T114" fmla="*/ 20640 w 4627563"/>
              <a:gd name="T115" fmla="*/ 4504649 h 5299074"/>
              <a:gd name="T116" fmla="*/ 1525322 w 4627563"/>
              <a:gd name="T117" fmla="*/ 390466 h 5299074"/>
              <a:gd name="T118" fmla="*/ 1512224 w 4627563"/>
              <a:gd name="T119" fmla="*/ 217058 h 5299074"/>
              <a:gd name="T120" fmla="*/ 1623358 w 4627563"/>
              <a:gd name="T121" fmla="*/ 52776 h 5299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27563" h="5299074">
                <a:moveTo>
                  <a:pt x="2751137" y="4752974"/>
                </a:moveTo>
                <a:lnTo>
                  <a:pt x="2757445" y="4753371"/>
                </a:lnTo>
                <a:lnTo>
                  <a:pt x="2762964" y="4754165"/>
                </a:lnTo>
                <a:lnTo>
                  <a:pt x="2768483" y="4755355"/>
                </a:lnTo>
                <a:lnTo>
                  <a:pt x="2774002" y="4757340"/>
                </a:lnTo>
                <a:lnTo>
                  <a:pt x="2779127" y="4760118"/>
                </a:lnTo>
                <a:lnTo>
                  <a:pt x="2783857" y="4762896"/>
                </a:lnTo>
                <a:lnTo>
                  <a:pt x="2788193" y="4766071"/>
                </a:lnTo>
                <a:lnTo>
                  <a:pt x="2792530" y="4770040"/>
                </a:lnTo>
                <a:lnTo>
                  <a:pt x="2796472" y="4774009"/>
                </a:lnTo>
                <a:lnTo>
                  <a:pt x="2800020" y="4778771"/>
                </a:lnTo>
                <a:lnTo>
                  <a:pt x="2802779" y="4783534"/>
                </a:lnTo>
                <a:lnTo>
                  <a:pt x="2805144" y="4788693"/>
                </a:lnTo>
                <a:lnTo>
                  <a:pt x="2807116" y="4793852"/>
                </a:lnTo>
                <a:lnTo>
                  <a:pt x="2808298" y="4799805"/>
                </a:lnTo>
                <a:lnTo>
                  <a:pt x="2809481" y="4805759"/>
                </a:lnTo>
                <a:lnTo>
                  <a:pt x="2809875" y="4811712"/>
                </a:lnTo>
                <a:lnTo>
                  <a:pt x="2809481" y="4817665"/>
                </a:lnTo>
                <a:lnTo>
                  <a:pt x="2808298" y="4823618"/>
                </a:lnTo>
                <a:lnTo>
                  <a:pt x="2807116" y="4829174"/>
                </a:lnTo>
                <a:lnTo>
                  <a:pt x="2805144" y="4834730"/>
                </a:lnTo>
                <a:lnTo>
                  <a:pt x="2802779" y="4839890"/>
                </a:lnTo>
                <a:lnTo>
                  <a:pt x="2800020" y="4844652"/>
                </a:lnTo>
                <a:lnTo>
                  <a:pt x="2796472" y="4849415"/>
                </a:lnTo>
                <a:lnTo>
                  <a:pt x="2792530" y="4853384"/>
                </a:lnTo>
                <a:lnTo>
                  <a:pt x="2788193" y="4857352"/>
                </a:lnTo>
                <a:lnTo>
                  <a:pt x="2783857" y="4860527"/>
                </a:lnTo>
                <a:lnTo>
                  <a:pt x="2779127" y="4863305"/>
                </a:lnTo>
                <a:lnTo>
                  <a:pt x="2774002" y="4866084"/>
                </a:lnTo>
                <a:lnTo>
                  <a:pt x="2768483" y="4868068"/>
                </a:lnTo>
                <a:lnTo>
                  <a:pt x="2762964" y="4869655"/>
                </a:lnTo>
                <a:lnTo>
                  <a:pt x="2757445" y="4870449"/>
                </a:lnTo>
                <a:lnTo>
                  <a:pt x="2751137" y="4870449"/>
                </a:lnTo>
                <a:lnTo>
                  <a:pt x="2745224" y="4870449"/>
                </a:lnTo>
                <a:lnTo>
                  <a:pt x="2739705" y="4869655"/>
                </a:lnTo>
                <a:lnTo>
                  <a:pt x="2733792" y="4868068"/>
                </a:lnTo>
                <a:lnTo>
                  <a:pt x="2728273" y="4866084"/>
                </a:lnTo>
                <a:lnTo>
                  <a:pt x="2723543" y="4863305"/>
                </a:lnTo>
                <a:lnTo>
                  <a:pt x="2718418" y="4860527"/>
                </a:lnTo>
                <a:lnTo>
                  <a:pt x="2714082" y="4857352"/>
                </a:lnTo>
                <a:lnTo>
                  <a:pt x="2709745" y="4853384"/>
                </a:lnTo>
                <a:lnTo>
                  <a:pt x="2706197" y="4849415"/>
                </a:lnTo>
                <a:lnTo>
                  <a:pt x="2702649" y="4844652"/>
                </a:lnTo>
                <a:lnTo>
                  <a:pt x="2699890" y="4839890"/>
                </a:lnTo>
                <a:lnTo>
                  <a:pt x="2697525" y="4834730"/>
                </a:lnTo>
                <a:lnTo>
                  <a:pt x="2695554" y="4829174"/>
                </a:lnTo>
                <a:lnTo>
                  <a:pt x="2693583" y="4823618"/>
                </a:lnTo>
                <a:lnTo>
                  <a:pt x="2692794" y="4817665"/>
                </a:lnTo>
                <a:lnTo>
                  <a:pt x="2692400" y="4811712"/>
                </a:lnTo>
                <a:lnTo>
                  <a:pt x="2692794" y="4805759"/>
                </a:lnTo>
                <a:lnTo>
                  <a:pt x="2693583" y="4799805"/>
                </a:lnTo>
                <a:lnTo>
                  <a:pt x="2695554" y="4793852"/>
                </a:lnTo>
                <a:lnTo>
                  <a:pt x="2697525" y="4788693"/>
                </a:lnTo>
                <a:lnTo>
                  <a:pt x="2699890" y="4783534"/>
                </a:lnTo>
                <a:lnTo>
                  <a:pt x="2702649" y="4778771"/>
                </a:lnTo>
                <a:lnTo>
                  <a:pt x="2706197" y="4774009"/>
                </a:lnTo>
                <a:lnTo>
                  <a:pt x="2709745" y="4770040"/>
                </a:lnTo>
                <a:lnTo>
                  <a:pt x="2714082" y="4766071"/>
                </a:lnTo>
                <a:lnTo>
                  <a:pt x="2718418" y="4762896"/>
                </a:lnTo>
                <a:lnTo>
                  <a:pt x="2723543" y="4760118"/>
                </a:lnTo>
                <a:lnTo>
                  <a:pt x="2728273" y="4757340"/>
                </a:lnTo>
                <a:lnTo>
                  <a:pt x="2733792" y="4755355"/>
                </a:lnTo>
                <a:lnTo>
                  <a:pt x="2739705" y="4754165"/>
                </a:lnTo>
                <a:lnTo>
                  <a:pt x="2745224" y="4753371"/>
                </a:lnTo>
                <a:lnTo>
                  <a:pt x="2751137" y="4752974"/>
                </a:lnTo>
                <a:close/>
                <a:moveTo>
                  <a:pt x="3043833" y="4244974"/>
                </a:moveTo>
                <a:lnTo>
                  <a:pt x="3049401" y="4245371"/>
                </a:lnTo>
                <a:lnTo>
                  <a:pt x="3054173" y="4245768"/>
                </a:lnTo>
                <a:lnTo>
                  <a:pt x="3059342" y="4246165"/>
                </a:lnTo>
                <a:lnTo>
                  <a:pt x="3063717" y="4246959"/>
                </a:lnTo>
                <a:lnTo>
                  <a:pt x="3073261" y="4249340"/>
                </a:lnTo>
                <a:lnTo>
                  <a:pt x="3082407" y="4252912"/>
                </a:lnTo>
                <a:lnTo>
                  <a:pt x="3091156" y="4256881"/>
                </a:lnTo>
                <a:lnTo>
                  <a:pt x="3099507" y="4262040"/>
                </a:lnTo>
                <a:lnTo>
                  <a:pt x="3107063" y="4267596"/>
                </a:lnTo>
                <a:lnTo>
                  <a:pt x="3114221" y="4273946"/>
                </a:lnTo>
                <a:lnTo>
                  <a:pt x="3120584" y="4281090"/>
                </a:lnTo>
                <a:lnTo>
                  <a:pt x="3126151" y="4289027"/>
                </a:lnTo>
                <a:lnTo>
                  <a:pt x="3131321" y="4296568"/>
                </a:lnTo>
                <a:lnTo>
                  <a:pt x="3135298" y="4305299"/>
                </a:lnTo>
                <a:lnTo>
                  <a:pt x="3138877" y="4314824"/>
                </a:lnTo>
                <a:lnTo>
                  <a:pt x="3141263" y="4324349"/>
                </a:lnTo>
                <a:lnTo>
                  <a:pt x="3142058" y="4329112"/>
                </a:lnTo>
                <a:lnTo>
                  <a:pt x="3142853" y="4334271"/>
                </a:lnTo>
                <a:lnTo>
                  <a:pt x="3143251" y="4339034"/>
                </a:lnTo>
                <a:lnTo>
                  <a:pt x="3143251" y="4344193"/>
                </a:lnTo>
                <a:lnTo>
                  <a:pt x="3143251" y="4348956"/>
                </a:lnTo>
                <a:lnTo>
                  <a:pt x="3142853" y="4354115"/>
                </a:lnTo>
                <a:lnTo>
                  <a:pt x="3142058" y="4359275"/>
                </a:lnTo>
                <a:lnTo>
                  <a:pt x="3141263" y="4364037"/>
                </a:lnTo>
                <a:lnTo>
                  <a:pt x="3138877" y="4373562"/>
                </a:lnTo>
                <a:lnTo>
                  <a:pt x="3135298" y="4382690"/>
                </a:lnTo>
                <a:lnTo>
                  <a:pt x="3131321" y="4391421"/>
                </a:lnTo>
                <a:lnTo>
                  <a:pt x="3126151" y="4399359"/>
                </a:lnTo>
                <a:lnTo>
                  <a:pt x="3120584" y="4407297"/>
                </a:lnTo>
                <a:lnTo>
                  <a:pt x="3114221" y="4414440"/>
                </a:lnTo>
                <a:lnTo>
                  <a:pt x="3107063" y="4420393"/>
                </a:lnTo>
                <a:lnTo>
                  <a:pt x="3099507" y="4426347"/>
                </a:lnTo>
                <a:lnTo>
                  <a:pt x="3091156" y="4431506"/>
                </a:lnTo>
                <a:lnTo>
                  <a:pt x="3082407" y="4435475"/>
                </a:lnTo>
                <a:lnTo>
                  <a:pt x="3073261" y="4438650"/>
                </a:lnTo>
                <a:lnTo>
                  <a:pt x="3063717" y="4441428"/>
                </a:lnTo>
                <a:lnTo>
                  <a:pt x="3059342" y="4442222"/>
                </a:lnTo>
                <a:lnTo>
                  <a:pt x="3054173" y="4442618"/>
                </a:lnTo>
                <a:lnTo>
                  <a:pt x="3049401" y="4443015"/>
                </a:lnTo>
                <a:lnTo>
                  <a:pt x="3043833" y="4443412"/>
                </a:lnTo>
                <a:lnTo>
                  <a:pt x="3038663" y="4443015"/>
                </a:lnTo>
                <a:lnTo>
                  <a:pt x="3033891" y="4442618"/>
                </a:lnTo>
                <a:lnTo>
                  <a:pt x="3028722" y="4442222"/>
                </a:lnTo>
                <a:lnTo>
                  <a:pt x="3023950" y="4441428"/>
                </a:lnTo>
                <a:lnTo>
                  <a:pt x="3014405" y="4438650"/>
                </a:lnTo>
                <a:lnTo>
                  <a:pt x="3005259" y="4435475"/>
                </a:lnTo>
                <a:lnTo>
                  <a:pt x="2996908" y="4431506"/>
                </a:lnTo>
                <a:lnTo>
                  <a:pt x="2988557" y="4426347"/>
                </a:lnTo>
                <a:lnTo>
                  <a:pt x="2981001" y="4420393"/>
                </a:lnTo>
                <a:lnTo>
                  <a:pt x="2973843" y="4414440"/>
                </a:lnTo>
                <a:lnTo>
                  <a:pt x="2967083" y="4407297"/>
                </a:lnTo>
                <a:lnTo>
                  <a:pt x="2961515" y="4399359"/>
                </a:lnTo>
                <a:lnTo>
                  <a:pt x="2956345" y="4391421"/>
                </a:lnTo>
                <a:lnTo>
                  <a:pt x="2952369" y="4382690"/>
                </a:lnTo>
                <a:lnTo>
                  <a:pt x="2948790" y="4373562"/>
                </a:lnTo>
                <a:lnTo>
                  <a:pt x="2946801" y="4364037"/>
                </a:lnTo>
                <a:lnTo>
                  <a:pt x="2945608" y="4359275"/>
                </a:lnTo>
                <a:lnTo>
                  <a:pt x="2945211" y="4354115"/>
                </a:lnTo>
                <a:lnTo>
                  <a:pt x="2944813" y="4348956"/>
                </a:lnTo>
                <a:lnTo>
                  <a:pt x="2944813" y="4344193"/>
                </a:lnTo>
                <a:lnTo>
                  <a:pt x="2944813" y="4339034"/>
                </a:lnTo>
                <a:lnTo>
                  <a:pt x="2945211" y="4334271"/>
                </a:lnTo>
                <a:lnTo>
                  <a:pt x="2945608" y="4329112"/>
                </a:lnTo>
                <a:lnTo>
                  <a:pt x="2946801" y="4324349"/>
                </a:lnTo>
                <a:lnTo>
                  <a:pt x="2948790" y="4314824"/>
                </a:lnTo>
                <a:lnTo>
                  <a:pt x="2952369" y="4305299"/>
                </a:lnTo>
                <a:lnTo>
                  <a:pt x="2956345" y="4296568"/>
                </a:lnTo>
                <a:lnTo>
                  <a:pt x="2961515" y="4289027"/>
                </a:lnTo>
                <a:lnTo>
                  <a:pt x="2967083" y="4281090"/>
                </a:lnTo>
                <a:lnTo>
                  <a:pt x="2973843" y="4273946"/>
                </a:lnTo>
                <a:lnTo>
                  <a:pt x="2981001" y="4267596"/>
                </a:lnTo>
                <a:lnTo>
                  <a:pt x="2988557" y="4262040"/>
                </a:lnTo>
                <a:lnTo>
                  <a:pt x="2996908" y="4256881"/>
                </a:lnTo>
                <a:lnTo>
                  <a:pt x="3005259" y="4252912"/>
                </a:lnTo>
                <a:lnTo>
                  <a:pt x="3014405" y="4249340"/>
                </a:lnTo>
                <a:lnTo>
                  <a:pt x="3023950" y="4246959"/>
                </a:lnTo>
                <a:lnTo>
                  <a:pt x="3028722" y="4246165"/>
                </a:lnTo>
                <a:lnTo>
                  <a:pt x="3033891" y="4245768"/>
                </a:lnTo>
                <a:lnTo>
                  <a:pt x="3038663" y="4245371"/>
                </a:lnTo>
                <a:lnTo>
                  <a:pt x="3043833" y="4244974"/>
                </a:lnTo>
                <a:close/>
                <a:moveTo>
                  <a:pt x="3275806" y="3778249"/>
                </a:moveTo>
                <a:lnTo>
                  <a:pt x="3282157" y="3778249"/>
                </a:lnTo>
                <a:lnTo>
                  <a:pt x="3288507" y="3778249"/>
                </a:lnTo>
                <a:lnTo>
                  <a:pt x="3294460" y="3779043"/>
                </a:lnTo>
                <a:lnTo>
                  <a:pt x="3300810" y="3779440"/>
                </a:lnTo>
                <a:lnTo>
                  <a:pt x="3306763" y="3780631"/>
                </a:lnTo>
                <a:lnTo>
                  <a:pt x="3313113" y="3781821"/>
                </a:lnTo>
                <a:lnTo>
                  <a:pt x="3318669" y="3783806"/>
                </a:lnTo>
                <a:lnTo>
                  <a:pt x="3324622" y="3785790"/>
                </a:lnTo>
                <a:lnTo>
                  <a:pt x="3329782" y="3787774"/>
                </a:lnTo>
                <a:lnTo>
                  <a:pt x="3335338" y="3790156"/>
                </a:lnTo>
                <a:lnTo>
                  <a:pt x="3340894" y="3793331"/>
                </a:lnTo>
                <a:lnTo>
                  <a:pt x="3345657" y="3796109"/>
                </a:lnTo>
                <a:lnTo>
                  <a:pt x="3350816" y="3799284"/>
                </a:lnTo>
                <a:lnTo>
                  <a:pt x="3355579" y="3802856"/>
                </a:lnTo>
                <a:lnTo>
                  <a:pt x="3360341" y="3806427"/>
                </a:lnTo>
                <a:lnTo>
                  <a:pt x="3364707" y="3810396"/>
                </a:lnTo>
                <a:lnTo>
                  <a:pt x="3369072" y="3814365"/>
                </a:lnTo>
                <a:lnTo>
                  <a:pt x="3373041" y="3818731"/>
                </a:lnTo>
                <a:lnTo>
                  <a:pt x="3377010" y="3823096"/>
                </a:lnTo>
                <a:lnTo>
                  <a:pt x="3380582" y="3827859"/>
                </a:lnTo>
                <a:lnTo>
                  <a:pt x="3384154" y="3832621"/>
                </a:lnTo>
                <a:lnTo>
                  <a:pt x="3387329" y="3837781"/>
                </a:lnTo>
                <a:lnTo>
                  <a:pt x="3390107" y="3842543"/>
                </a:lnTo>
                <a:lnTo>
                  <a:pt x="3393282" y="3848099"/>
                </a:lnTo>
                <a:lnTo>
                  <a:pt x="3395663" y="3853656"/>
                </a:lnTo>
                <a:lnTo>
                  <a:pt x="3397647" y="3858815"/>
                </a:lnTo>
                <a:lnTo>
                  <a:pt x="3399235" y="3864768"/>
                </a:lnTo>
                <a:lnTo>
                  <a:pt x="3401219" y="3870324"/>
                </a:lnTo>
                <a:lnTo>
                  <a:pt x="3402807" y="3876278"/>
                </a:lnTo>
                <a:lnTo>
                  <a:pt x="3403601" y="3882628"/>
                </a:lnTo>
                <a:lnTo>
                  <a:pt x="3404394" y="3888978"/>
                </a:lnTo>
                <a:lnTo>
                  <a:pt x="3404791" y="3894931"/>
                </a:lnTo>
                <a:lnTo>
                  <a:pt x="3405188" y="3901281"/>
                </a:lnTo>
                <a:lnTo>
                  <a:pt x="3404791" y="3907631"/>
                </a:lnTo>
                <a:lnTo>
                  <a:pt x="3404394" y="3913584"/>
                </a:lnTo>
                <a:lnTo>
                  <a:pt x="3403601" y="3919934"/>
                </a:lnTo>
                <a:lnTo>
                  <a:pt x="3402807" y="3926284"/>
                </a:lnTo>
                <a:lnTo>
                  <a:pt x="3401219" y="3931840"/>
                </a:lnTo>
                <a:lnTo>
                  <a:pt x="3399235" y="3937793"/>
                </a:lnTo>
                <a:lnTo>
                  <a:pt x="3397647" y="3943746"/>
                </a:lnTo>
                <a:lnTo>
                  <a:pt x="3395663" y="3948906"/>
                </a:lnTo>
                <a:lnTo>
                  <a:pt x="3393282" y="3954462"/>
                </a:lnTo>
                <a:lnTo>
                  <a:pt x="3390107" y="3960018"/>
                </a:lnTo>
                <a:lnTo>
                  <a:pt x="3387329" y="3964781"/>
                </a:lnTo>
                <a:lnTo>
                  <a:pt x="3384154" y="3969940"/>
                </a:lnTo>
                <a:lnTo>
                  <a:pt x="3380582" y="3974703"/>
                </a:lnTo>
                <a:lnTo>
                  <a:pt x="3377010" y="3979465"/>
                </a:lnTo>
                <a:lnTo>
                  <a:pt x="3373041" y="3983831"/>
                </a:lnTo>
                <a:lnTo>
                  <a:pt x="3369072" y="3988197"/>
                </a:lnTo>
                <a:lnTo>
                  <a:pt x="3364707" y="3992165"/>
                </a:lnTo>
                <a:lnTo>
                  <a:pt x="3360341" y="3996134"/>
                </a:lnTo>
                <a:lnTo>
                  <a:pt x="3355579" y="3999706"/>
                </a:lnTo>
                <a:lnTo>
                  <a:pt x="3350816" y="4002881"/>
                </a:lnTo>
                <a:lnTo>
                  <a:pt x="3345657" y="4006453"/>
                </a:lnTo>
                <a:lnTo>
                  <a:pt x="3340894" y="4009231"/>
                </a:lnTo>
                <a:lnTo>
                  <a:pt x="3335338" y="4012009"/>
                </a:lnTo>
                <a:lnTo>
                  <a:pt x="3329782" y="4014787"/>
                </a:lnTo>
                <a:lnTo>
                  <a:pt x="3324622" y="4016772"/>
                </a:lnTo>
                <a:lnTo>
                  <a:pt x="3318669" y="4018756"/>
                </a:lnTo>
                <a:lnTo>
                  <a:pt x="3313113" y="4020343"/>
                </a:lnTo>
                <a:lnTo>
                  <a:pt x="3306763" y="4021534"/>
                </a:lnTo>
                <a:lnTo>
                  <a:pt x="3300810" y="4023122"/>
                </a:lnTo>
                <a:lnTo>
                  <a:pt x="3294460" y="4023518"/>
                </a:lnTo>
                <a:lnTo>
                  <a:pt x="3288507" y="4024312"/>
                </a:lnTo>
                <a:lnTo>
                  <a:pt x="3282157" y="4024312"/>
                </a:lnTo>
                <a:lnTo>
                  <a:pt x="3275806" y="4024312"/>
                </a:lnTo>
                <a:lnTo>
                  <a:pt x="3269853" y="4023518"/>
                </a:lnTo>
                <a:lnTo>
                  <a:pt x="3263503" y="4023122"/>
                </a:lnTo>
                <a:lnTo>
                  <a:pt x="3257153" y="4021534"/>
                </a:lnTo>
                <a:lnTo>
                  <a:pt x="3251597" y="4020343"/>
                </a:lnTo>
                <a:lnTo>
                  <a:pt x="3245644" y="4018756"/>
                </a:lnTo>
                <a:lnTo>
                  <a:pt x="3239691" y="4016772"/>
                </a:lnTo>
                <a:lnTo>
                  <a:pt x="3234531" y="4014787"/>
                </a:lnTo>
                <a:lnTo>
                  <a:pt x="3228578" y="4012009"/>
                </a:lnTo>
                <a:lnTo>
                  <a:pt x="3223419" y="4009231"/>
                </a:lnTo>
                <a:lnTo>
                  <a:pt x="3218259" y="4006453"/>
                </a:lnTo>
                <a:lnTo>
                  <a:pt x="3213100" y="4002881"/>
                </a:lnTo>
                <a:lnTo>
                  <a:pt x="3208734" y="3999706"/>
                </a:lnTo>
                <a:lnTo>
                  <a:pt x="3203972" y="3996134"/>
                </a:lnTo>
                <a:lnTo>
                  <a:pt x="3199606" y="3992165"/>
                </a:lnTo>
                <a:lnTo>
                  <a:pt x="3195241" y="3988197"/>
                </a:lnTo>
                <a:lnTo>
                  <a:pt x="3191272" y="3983831"/>
                </a:lnTo>
                <a:lnTo>
                  <a:pt x="3186906" y="3979465"/>
                </a:lnTo>
                <a:lnTo>
                  <a:pt x="3183731" y="3974703"/>
                </a:lnTo>
                <a:lnTo>
                  <a:pt x="3180159" y="3969940"/>
                </a:lnTo>
                <a:lnTo>
                  <a:pt x="3176984" y="3964781"/>
                </a:lnTo>
                <a:lnTo>
                  <a:pt x="3174206" y="3960018"/>
                </a:lnTo>
                <a:lnTo>
                  <a:pt x="3171428" y="3954462"/>
                </a:lnTo>
                <a:lnTo>
                  <a:pt x="3168650" y="3948906"/>
                </a:lnTo>
                <a:lnTo>
                  <a:pt x="3166666" y="3943746"/>
                </a:lnTo>
                <a:lnTo>
                  <a:pt x="3164681" y="3937793"/>
                </a:lnTo>
                <a:lnTo>
                  <a:pt x="3163094" y="3931840"/>
                </a:lnTo>
                <a:lnTo>
                  <a:pt x="3161506" y="3926284"/>
                </a:lnTo>
                <a:lnTo>
                  <a:pt x="3160316" y="3919934"/>
                </a:lnTo>
                <a:lnTo>
                  <a:pt x="3159522" y="3913584"/>
                </a:lnTo>
                <a:lnTo>
                  <a:pt x="3159125" y="3907631"/>
                </a:lnTo>
                <a:lnTo>
                  <a:pt x="3159125" y="3901281"/>
                </a:lnTo>
                <a:lnTo>
                  <a:pt x="3159125" y="3894931"/>
                </a:lnTo>
                <a:lnTo>
                  <a:pt x="3159522" y="3888978"/>
                </a:lnTo>
                <a:lnTo>
                  <a:pt x="3160316" y="3882628"/>
                </a:lnTo>
                <a:lnTo>
                  <a:pt x="3161506" y="3876278"/>
                </a:lnTo>
                <a:lnTo>
                  <a:pt x="3163094" y="3870324"/>
                </a:lnTo>
                <a:lnTo>
                  <a:pt x="3164681" y="3864768"/>
                </a:lnTo>
                <a:lnTo>
                  <a:pt x="3166666" y="3858815"/>
                </a:lnTo>
                <a:lnTo>
                  <a:pt x="3168650" y="3853656"/>
                </a:lnTo>
                <a:lnTo>
                  <a:pt x="3171428" y="3848099"/>
                </a:lnTo>
                <a:lnTo>
                  <a:pt x="3174206" y="3842543"/>
                </a:lnTo>
                <a:lnTo>
                  <a:pt x="3176984" y="3837781"/>
                </a:lnTo>
                <a:lnTo>
                  <a:pt x="3180159" y="3832621"/>
                </a:lnTo>
                <a:lnTo>
                  <a:pt x="3183731" y="3827859"/>
                </a:lnTo>
                <a:lnTo>
                  <a:pt x="3186906" y="3823096"/>
                </a:lnTo>
                <a:lnTo>
                  <a:pt x="3191272" y="3818731"/>
                </a:lnTo>
                <a:lnTo>
                  <a:pt x="3195241" y="3814365"/>
                </a:lnTo>
                <a:lnTo>
                  <a:pt x="3199606" y="3810396"/>
                </a:lnTo>
                <a:lnTo>
                  <a:pt x="3203972" y="3806427"/>
                </a:lnTo>
                <a:lnTo>
                  <a:pt x="3208734" y="3802856"/>
                </a:lnTo>
                <a:lnTo>
                  <a:pt x="3213100" y="3799284"/>
                </a:lnTo>
                <a:lnTo>
                  <a:pt x="3218259" y="3796109"/>
                </a:lnTo>
                <a:lnTo>
                  <a:pt x="3223419" y="3793331"/>
                </a:lnTo>
                <a:lnTo>
                  <a:pt x="3228578" y="3790156"/>
                </a:lnTo>
                <a:lnTo>
                  <a:pt x="3234531" y="3787774"/>
                </a:lnTo>
                <a:lnTo>
                  <a:pt x="3239691" y="3785790"/>
                </a:lnTo>
                <a:lnTo>
                  <a:pt x="3245644" y="3783806"/>
                </a:lnTo>
                <a:lnTo>
                  <a:pt x="3251597" y="3781821"/>
                </a:lnTo>
                <a:lnTo>
                  <a:pt x="3257153" y="3780631"/>
                </a:lnTo>
                <a:lnTo>
                  <a:pt x="3263503" y="3779440"/>
                </a:lnTo>
                <a:lnTo>
                  <a:pt x="3269853" y="3779043"/>
                </a:lnTo>
                <a:lnTo>
                  <a:pt x="3275806" y="3778249"/>
                </a:lnTo>
                <a:close/>
                <a:moveTo>
                  <a:pt x="2616002" y="3617912"/>
                </a:moveTo>
                <a:lnTo>
                  <a:pt x="2627501" y="3618310"/>
                </a:lnTo>
                <a:lnTo>
                  <a:pt x="2638603" y="3619106"/>
                </a:lnTo>
                <a:lnTo>
                  <a:pt x="2650103" y="3620300"/>
                </a:lnTo>
                <a:lnTo>
                  <a:pt x="2660809" y="3622688"/>
                </a:lnTo>
                <a:lnTo>
                  <a:pt x="2671515" y="3625075"/>
                </a:lnTo>
                <a:lnTo>
                  <a:pt x="2682221" y="3627861"/>
                </a:lnTo>
                <a:lnTo>
                  <a:pt x="2692134" y="3631840"/>
                </a:lnTo>
                <a:lnTo>
                  <a:pt x="2702840" y="3635422"/>
                </a:lnTo>
                <a:lnTo>
                  <a:pt x="2712356" y="3640197"/>
                </a:lnTo>
                <a:lnTo>
                  <a:pt x="2722269" y="3644972"/>
                </a:lnTo>
                <a:lnTo>
                  <a:pt x="2731389" y="3650543"/>
                </a:lnTo>
                <a:lnTo>
                  <a:pt x="2740509" y="3656114"/>
                </a:lnTo>
                <a:lnTo>
                  <a:pt x="2749233" y="3662481"/>
                </a:lnTo>
                <a:lnTo>
                  <a:pt x="2757560" y="3669246"/>
                </a:lnTo>
                <a:lnTo>
                  <a:pt x="2765490" y="3676011"/>
                </a:lnTo>
                <a:lnTo>
                  <a:pt x="2773421" y="3683174"/>
                </a:lnTo>
                <a:lnTo>
                  <a:pt x="2780558" y="3691133"/>
                </a:lnTo>
                <a:lnTo>
                  <a:pt x="2787299" y="3699092"/>
                </a:lnTo>
                <a:lnTo>
                  <a:pt x="2794040" y="3707448"/>
                </a:lnTo>
                <a:lnTo>
                  <a:pt x="2800384" y="3716203"/>
                </a:lnTo>
                <a:lnTo>
                  <a:pt x="2805935" y="3725355"/>
                </a:lnTo>
                <a:lnTo>
                  <a:pt x="2811487" y="3734906"/>
                </a:lnTo>
                <a:lnTo>
                  <a:pt x="2816245" y="3744456"/>
                </a:lnTo>
                <a:lnTo>
                  <a:pt x="2821003" y="3754007"/>
                </a:lnTo>
                <a:lnTo>
                  <a:pt x="2824572" y="3764751"/>
                </a:lnTo>
                <a:lnTo>
                  <a:pt x="2828537" y="3775098"/>
                </a:lnTo>
                <a:lnTo>
                  <a:pt x="2831313" y="3785444"/>
                </a:lnTo>
                <a:lnTo>
                  <a:pt x="2833692" y="3796188"/>
                </a:lnTo>
                <a:lnTo>
                  <a:pt x="2835674" y="3806933"/>
                </a:lnTo>
                <a:lnTo>
                  <a:pt x="2837260" y="3818473"/>
                </a:lnTo>
                <a:lnTo>
                  <a:pt x="2838053" y="3829615"/>
                </a:lnTo>
                <a:lnTo>
                  <a:pt x="2838450" y="3841155"/>
                </a:lnTo>
                <a:lnTo>
                  <a:pt x="2838053" y="3852297"/>
                </a:lnTo>
                <a:lnTo>
                  <a:pt x="2837260" y="3864236"/>
                </a:lnTo>
                <a:lnTo>
                  <a:pt x="2835674" y="3874980"/>
                </a:lnTo>
                <a:lnTo>
                  <a:pt x="2833692" y="3886122"/>
                </a:lnTo>
                <a:lnTo>
                  <a:pt x="2831313" y="3896866"/>
                </a:lnTo>
                <a:lnTo>
                  <a:pt x="2828537" y="3907611"/>
                </a:lnTo>
                <a:lnTo>
                  <a:pt x="2824572" y="3917957"/>
                </a:lnTo>
                <a:lnTo>
                  <a:pt x="2821003" y="3927906"/>
                </a:lnTo>
                <a:lnTo>
                  <a:pt x="2816245" y="3937854"/>
                </a:lnTo>
                <a:lnTo>
                  <a:pt x="2811487" y="3947405"/>
                </a:lnTo>
                <a:lnTo>
                  <a:pt x="2805935" y="3956557"/>
                </a:lnTo>
                <a:lnTo>
                  <a:pt x="2800384" y="3965710"/>
                </a:lnTo>
                <a:lnTo>
                  <a:pt x="2794040" y="3974464"/>
                </a:lnTo>
                <a:lnTo>
                  <a:pt x="2787299" y="3982821"/>
                </a:lnTo>
                <a:lnTo>
                  <a:pt x="2780558" y="3991178"/>
                </a:lnTo>
                <a:lnTo>
                  <a:pt x="2773421" y="3998738"/>
                </a:lnTo>
                <a:lnTo>
                  <a:pt x="2765490" y="4006299"/>
                </a:lnTo>
                <a:lnTo>
                  <a:pt x="2757560" y="4013064"/>
                </a:lnTo>
                <a:lnTo>
                  <a:pt x="2749233" y="4019829"/>
                </a:lnTo>
                <a:lnTo>
                  <a:pt x="2740509" y="4026196"/>
                </a:lnTo>
                <a:lnTo>
                  <a:pt x="2731389" y="4032165"/>
                </a:lnTo>
                <a:lnTo>
                  <a:pt x="2722269" y="4037338"/>
                </a:lnTo>
                <a:lnTo>
                  <a:pt x="2712356" y="4042114"/>
                </a:lnTo>
                <a:lnTo>
                  <a:pt x="2702840" y="4046491"/>
                </a:lnTo>
                <a:lnTo>
                  <a:pt x="2692134" y="4050868"/>
                </a:lnTo>
                <a:lnTo>
                  <a:pt x="2682221" y="4054052"/>
                </a:lnTo>
                <a:lnTo>
                  <a:pt x="2671515" y="4056837"/>
                </a:lnTo>
                <a:lnTo>
                  <a:pt x="2660809" y="4059623"/>
                </a:lnTo>
                <a:lnTo>
                  <a:pt x="2650103" y="4061613"/>
                </a:lnTo>
                <a:lnTo>
                  <a:pt x="2638603" y="4062806"/>
                </a:lnTo>
                <a:lnTo>
                  <a:pt x="2627501" y="4063602"/>
                </a:lnTo>
                <a:lnTo>
                  <a:pt x="2616002" y="4064000"/>
                </a:lnTo>
                <a:lnTo>
                  <a:pt x="2604503" y="4063602"/>
                </a:lnTo>
                <a:lnTo>
                  <a:pt x="2593400" y="4062806"/>
                </a:lnTo>
                <a:lnTo>
                  <a:pt x="2582297" y="4061613"/>
                </a:lnTo>
                <a:lnTo>
                  <a:pt x="2571195" y="4059623"/>
                </a:lnTo>
                <a:lnTo>
                  <a:pt x="2560489" y="4056837"/>
                </a:lnTo>
                <a:lnTo>
                  <a:pt x="2549783" y="4054052"/>
                </a:lnTo>
                <a:lnTo>
                  <a:pt x="2539473" y="4050868"/>
                </a:lnTo>
                <a:lnTo>
                  <a:pt x="2529560" y="4046491"/>
                </a:lnTo>
                <a:lnTo>
                  <a:pt x="2519647" y="4042114"/>
                </a:lnTo>
                <a:lnTo>
                  <a:pt x="2510131" y="4037338"/>
                </a:lnTo>
                <a:lnTo>
                  <a:pt x="2501011" y="4032165"/>
                </a:lnTo>
                <a:lnTo>
                  <a:pt x="2491891" y="4026196"/>
                </a:lnTo>
                <a:lnTo>
                  <a:pt x="2483167" y="4019829"/>
                </a:lnTo>
                <a:lnTo>
                  <a:pt x="2474841" y="4013064"/>
                </a:lnTo>
                <a:lnTo>
                  <a:pt x="2466514" y="4006299"/>
                </a:lnTo>
                <a:lnTo>
                  <a:pt x="2458980" y="3998738"/>
                </a:lnTo>
                <a:lnTo>
                  <a:pt x="2451446" y="3991178"/>
                </a:lnTo>
                <a:lnTo>
                  <a:pt x="2444308" y="3982821"/>
                </a:lnTo>
                <a:lnTo>
                  <a:pt x="2437964" y="3974464"/>
                </a:lnTo>
                <a:lnTo>
                  <a:pt x="2431620" y="3965710"/>
                </a:lnTo>
                <a:lnTo>
                  <a:pt x="2425672" y="3956557"/>
                </a:lnTo>
                <a:lnTo>
                  <a:pt x="2420914" y="3947405"/>
                </a:lnTo>
                <a:lnTo>
                  <a:pt x="2415759" y="3937854"/>
                </a:lnTo>
                <a:lnTo>
                  <a:pt x="2411397" y="3927906"/>
                </a:lnTo>
                <a:lnTo>
                  <a:pt x="2407035" y="3917957"/>
                </a:lnTo>
                <a:lnTo>
                  <a:pt x="2403863" y="3907611"/>
                </a:lnTo>
                <a:lnTo>
                  <a:pt x="2400691" y="3896866"/>
                </a:lnTo>
                <a:lnTo>
                  <a:pt x="2398312" y="3886122"/>
                </a:lnTo>
                <a:lnTo>
                  <a:pt x="2396329" y="3874980"/>
                </a:lnTo>
                <a:lnTo>
                  <a:pt x="2395140" y="3864236"/>
                </a:lnTo>
                <a:lnTo>
                  <a:pt x="2394347" y="3852297"/>
                </a:lnTo>
                <a:lnTo>
                  <a:pt x="2393950" y="3841155"/>
                </a:lnTo>
                <a:lnTo>
                  <a:pt x="2394347" y="3829615"/>
                </a:lnTo>
                <a:lnTo>
                  <a:pt x="2395140" y="3818473"/>
                </a:lnTo>
                <a:lnTo>
                  <a:pt x="2396329" y="3806933"/>
                </a:lnTo>
                <a:lnTo>
                  <a:pt x="2398312" y="3796188"/>
                </a:lnTo>
                <a:lnTo>
                  <a:pt x="2400691" y="3785444"/>
                </a:lnTo>
                <a:lnTo>
                  <a:pt x="2403863" y="3775098"/>
                </a:lnTo>
                <a:lnTo>
                  <a:pt x="2407035" y="3764751"/>
                </a:lnTo>
                <a:lnTo>
                  <a:pt x="2411397" y="3754007"/>
                </a:lnTo>
                <a:lnTo>
                  <a:pt x="2415759" y="3744456"/>
                </a:lnTo>
                <a:lnTo>
                  <a:pt x="2420914" y="3734906"/>
                </a:lnTo>
                <a:lnTo>
                  <a:pt x="2425672" y="3725355"/>
                </a:lnTo>
                <a:lnTo>
                  <a:pt x="2431620" y="3716203"/>
                </a:lnTo>
                <a:lnTo>
                  <a:pt x="2437964" y="3707448"/>
                </a:lnTo>
                <a:lnTo>
                  <a:pt x="2444308" y="3699092"/>
                </a:lnTo>
                <a:lnTo>
                  <a:pt x="2451446" y="3691133"/>
                </a:lnTo>
                <a:lnTo>
                  <a:pt x="2458980" y="3683174"/>
                </a:lnTo>
                <a:lnTo>
                  <a:pt x="2466514" y="3676011"/>
                </a:lnTo>
                <a:lnTo>
                  <a:pt x="2474841" y="3669246"/>
                </a:lnTo>
                <a:lnTo>
                  <a:pt x="2483167" y="3662481"/>
                </a:lnTo>
                <a:lnTo>
                  <a:pt x="2491891" y="3656114"/>
                </a:lnTo>
                <a:lnTo>
                  <a:pt x="2501011" y="3650543"/>
                </a:lnTo>
                <a:lnTo>
                  <a:pt x="2510131" y="3644972"/>
                </a:lnTo>
                <a:lnTo>
                  <a:pt x="2519647" y="3640197"/>
                </a:lnTo>
                <a:lnTo>
                  <a:pt x="2529560" y="3635422"/>
                </a:lnTo>
                <a:lnTo>
                  <a:pt x="2539473" y="3631840"/>
                </a:lnTo>
                <a:lnTo>
                  <a:pt x="2549783" y="3627861"/>
                </a:lnTo>
                <a:lnTo>
                  <a:pt x="2560489" y="3625075"/>
                </a:lnTo>
                <a:lnTo>
                  <a:pt x="2571195" y="3622688"/>
                </a:lnTo>
                <a:lnTo>
                  <a:pt x="2582297" y="3620300"/>
                </a:lnTo>
                <a:lnTo>
                  <a:pt x="2593400" y="3619106"/>
                </a:lnTo>
                <a:lnTo>
                  <a:pt x="2604503" y="3618310"/>
                </a:lnTo>
                <a:lnTo>
                  <a:pt x="2616002" y="3617912"/>
                </a:lnTo>
                <a:close/>
                <a:moveTo>
                  <a:pt x="2187774" y="3414712"/>
                </a:moveTo>
                <a:lnTo>
                  <a:pt x="2193738" y="3415107"/>
                </a:lnTo>
                <a:lnTo>
                  <a:pt x="2199303" y="3415502"/>
                </a:lnTo>
                <a:lnTo>
                  <a:pt x="2204869" y="3415897"/>
                </a:lnTo>
                <a:lnTo>
                  <a:pt x="2210833" y="3417081"/>
                </a:lnTo>
                <a:lnTo>
                  <a:pt x="2216001" y="3418265"/>
                </a:lnTo>
                <a:lnTo>
                  <a:pt x="2221567" y="3419845"/>
                </a:lnTo>
                <a:lnTo>
                  <a:pt x="2227133" y="3421819"/>
                </a:lnTo>
                <a:lnTo>
                  <a:pt x="2231904" y="3423793"/>
                </a:lnTo>
                <a:lnTo>
                  <a:pt x="2237470" y="3425767"/>
                </a:lnTo>
                <a:lnTo>
                  <a:pt x="2241843" y="3428530"/>
                </a:lnTo>
                <a:lnTo>
                  <a:pt x="2247011" y="3431294"/>
                </a:lnTo>
                <a:lnTo>
                  <a:pt x="2251384" y="3434058"/>
                </a:lnTo>
                <a:lnTo>
                  <a:pt x="2256155" y="3437611"/>
                </a:lnTo>
                <a:lnTo>
                  <a:pt x="2260131" y="3440769"/>
                </a:lnTo>
                <a:lnTo>
                  <a:pt x="2264504" y="3443928"/>
                </a:lnTo>
                <a:lnTo>
                  <a:pt x="2268480" y="3448271"/>
                </a:lnTo>
                <a:lnTo>
                  <a:pt x="2272455" y="3451824"/>
                </a:lnTo>
                <a:lnTo>
                  <a:pt x="2275636" y="3456167"/>
                </a:lnTo>
                <a:lnTo>
                  <a:pt x="2278816" y="3460115"/>
                </a:lnTo>
                <a:lnTo>
                  <a:pt x="2282395" y="3464853"/>
                </a:lnTo>
                <a:lnTo>
                  <a:pt x="2285178" y="3469195"/>
                </a:lnTo>
                <a:lnTo>
                  <a:pt x="2288358" y="3474328"/>
                </a:lnTo>
                <a:lnTo>
                  <a:pt x="2290743" y="3479065"/>
                </a:lnTo>
                <a:lnTo>
                  <a:pt x="2292731" y="3484198"/>
                </a:lnTo>
                <a:lnTo>
                  <a:pt x="2294719" y="3488936"/>
                </a:lnTo>
                <a:lnTo>
                  <a:pt x="2296707" y="3494463"/>
                </a:lnTo>
                <a:lnTo>
                  <a:pt x="2298297" y="3499990"/>
                </a:lnTo>
                <a:lnTo>
                  <a:pt x="2299490" y="3505123"/>
                </a:lnTo>
                <a:lnTo>
                  <a:pt x="2300683" y="3511045"/>
                </a:lnTo>
                <a:lnTo>
                  <a:pt x="2301478" y="3516967"/>
                </a:lnTo>
                <a:lnTo>
                  <a:pt x="2301875" y="3522494"/>
                </a:lnTo>
                <a:lnTo>
                  <a:pt x="2301875" y="3528416"/>
                </a:lnTo>
                <a:lnTo>
                  <a:pt x="2301875" y="3534338"/>
                </a:lnTo>
                <a:lnTo>
                  <a:pt x="2301478" y="3539866"/>
                </a:lnTo>
                <a:lnTo>
                  <a:pt x="2300683" y="3545393"/>
                </a:lnTo>
                <a:lnTo>
                  <a:pt x="2299490" y="3550920"/>
                </a:lnTo>
                <a:lnTo>
                  <a:pt x="2298297" y="3556447"/>
                </a:lnTo>
                <a:lnTo>
                  <a:pt x="2296707" y="3561975"/>
                </a:lnTo>
                <a:lnTo>
                  <a:pt x="2294719" y="3567107"/>
                </a:lnTo>
                <a:lnTo>
                  <a:pt x="2292731" y="3572634"/>
                </a:lnTo>
                <a:lnTo>
                  <a:pt x="2290743" y="3577372"/>
                </a:lnTo>
                <a:lnTo>
                  <a:pt x="2288358" y="3582504"/>
                </a:lnTo>
                <a:lnTo>
                  <a:pt x="2285178" y="3587242"/>
                </a:lnTo>
                <a:lnTo>
                  <a:pt x="2282395" y="3591585"/>
                </a:lnTo>
                <a:lnTo>
                  <a:pt x="2278816" y="3596323"/>
                </a:lnTo>
                <a:lnTo>
                  <a:pt x="2275636" y="3600271"/>
                </a:lnTo>
                <a:lnTo>
                  <a:pt x="2272455" y="3604614"/>
                </a:lnTo>
                <a:lnTo>
                  <a:pt x="2268480" y="3608562"/>
                </a:lnTo>
                <a:lnTo>
                  <a:pt x="2264504" y="3612115"/>
                </a:lnTo>
                <a:lnTo>
                  <a:pt x="2260131" y="3615668"/>
                </a:lnTo>
                <a:lnTo>
                  <a:pt x="2256155" y="3619221"/>
                </a:lnTo>
                <a:lnTo>
                  <a:pt x="2251384" y="3622380"/>
                </a:lnTo>
                <a:lnTo>
                  <a:pt x="2247011" y="3625143"/>
                </a:lnTo>
                <a:lnTo>
                  <a:pt x="2241843" y="3627907"/>
                </a:lnTo>
                <a:lnTo>
                  <a:pt x="2237470" y="3630276"/>
                </a:lnTo>
                <a:lnTo>
                  <a:pt x="2231904" y="3633040"/>
                </a:lnTo>
                <a:lnTo>
                  <a:pt x="2227133" y="3634619"/>
                </a:lnTo>
                <a:lnTo>
                  <a:pt x="2221567" y="3636593"/>
                </a:lnTo>
                <a:lnTo>
                  <a:pt x="2216001" y="3637777"/>
                </a:lnTo>
                <a:lnTo>
                  <a:pt x="2210833" y="3639751"/>
                </a:lnTo>
                <a:lnTo>
                  <a:pt x="2204869" y="3640541"/>
                </a:lnTo>
                <a:lnTo>
                  <a:pt x="2199303" y="3641330"/>
                </a:lnTo>
                <a:lnTo>
                  <a:pt x="2193738" y="3641725"/>
                </a:lnTo>
                <a:lnTo>
                  <a:pt x="2187774" y="3641725"/>
                </a:lnTo>
                <a:lnTo>
                  <a:pt x="2181413" y="3641725"/>
                </a:lnTo>
                <a:lnTo>
                  <a:pt x="2175847" y="3641330"/>
                </a:lnTo>
                <a:lnTo>
                  <a:pt x="2170281" y="3640541"/>
                </a:lnTo>
                <a:lnTo>
                  <a:pt x="2164715" y="3639751"/>
                </a:lnTo>
                <a:lnTo>
                  <a:pt x="2159149" y="3637777"/>
                </a:lnTo>
                <a:lnTo>
                  <a:pt x="2153583" y="3636593"/>
                </a:lnTo>
                <a:lnTo>
                  <a:pt x="2148415" y="3634619"/>
                </a:lnTo>
                <a:lnTo>
                  <a:pt x="2143247" y="3633040"/>
                </a:lnTo>
                <a:lnTo>
                  <a:pt x="2138476" y="3630276"/>
                </a:lnTo>
                <a:lnTo>
                  <a:pt x="2133308" y="3627907"/>
                </a:lnTo>
                <a:lnTo>
                  <a:pt x="2128139" y="3625143"/>
                </a:lnTo>
                <a:lnTo>
                  <a:pt x="2123766" y="3622380"/>
                </a:lnTo>
                <a:lnTo>
                  <a:pt x="2118995" y="3619221"/>
                </a:lnTo>
                <a:lnTo>
                  <a:pt x="2115020" y="3615668"/>
                </a:lnTo>
                <a:lnTo>
                  <a:pt x="2110646" y="3612115"/>
                </a:lnTo>
                <a:lnTo>
                  <a:pt x="2106671" y="3608562"/>
                </a:lnTo>
                <a:lnTo>
                  <a:pt x="2103093" y="3604614"/>
                </a:lnTo>
                <a:lnTo>
                  <a:pt x="2099515" y="3600271"/>
                </a:lnTo>
                <a:lnTo>
                  <a:pt x="2096334" y="3596323"/>
                </a:lnTo>
                <a:lnTo>
                  <a:pt x="2092756" y="3591585"/>
                </a:lnTo>
                <a:lnTo>
                  <a:pt x="2089973" y="3587242"/>
                </a:lnTo>
                <a:lnTo>
                  <a:pt x="2087190" y="3582504"/>
                </a:lnTo>
                <a:lnTo>
                  <a:pt x="2084805" y="3577372"/>
                </a:lnTo>
                <a:lnTo>
                  <a:pt x="2082419" y="3572634"/>
                </a:lnTo>
                <a:lnTo>
                  <a:pt x="2080431" y="3567107"/>
                </a:lnTo>
                <a:lnTo>
                  <a:pt x="2078444" y="3561975"/>
                </a:lnTo>
                <a:lnTo>
                  <a:pt x="2077251" y="3556447"/>
                </a:lnTo>
                <a:lnTo>
                  <a:pt x="2076058" y="3550920"/>
                </a:lnTo>
                <a:lnTo>
                  <a:pt x="2074468" y="3545393"/>
                </a:lnTo>
                <a:lnTo>
                  <a:pt x="2073673" y="3539866"/>
                </a:lnTo>
                <a:lnTo>
                  <a:pt x="2073275" y="3534338"/>
                </a:lnTo>
                <a:lnTo>
                  <a:pt x="2073275" y="3528416"/>
                </a:lnTo>
                <a:lnTo>
                  <a:pt x="2073275" y="3522494"/>
                </a:lnTo>
                <a:lnTo>
                  <a:pt x="2073673" y="3516967"/>
                </a:lnTo>
                <a:lnTo>
                  <a:pt x="2074468" y="3511045"/>
                </a:lnTo>
                <a:lnTo>
                  <a:pt x="2076058" y="3505123"/>
                </a:lnTo>
                <a:lnTo>
                  <a:pt x="2077251" y="3499990"/>
                </a:lnTo>
                <a:lnTo>
                  <a:pt x="2078444" y="3494463"/>
                </a:lnTo>
                <a:lnTo>
                  <a:pt x="2080431" y="3488936"/>
                </a:lnTo>
                <a:lnTo>
                  <a:pt x="2082419" y="3484198"/>
                </a:lnTo>
                <a:lnTo>
                  <a:pt x="2084805" y="3479065"/>
                </a:lnTo>
                <a:lnTo>
                  <a:pt x="2087190" y="3474328"/>
                </a:lnTo>
                <a:lnTo>
                  <a:pt x="2089973" y="3469195"/>
                </a:lnTo>
                <a:lnTo>
                  <a:pt x="2092756" y="3464853"/>
                </a:lnTo>
                <a:lnTo>
                  <a:pt x="2096334" y="3460115"/>
                </a:lnTo>
                <a:lnTo>
                  <a:pt x="2099515" y="3456167"/>
                </a:lnTo>
                <a:lnTo>
                  <a:pt x="2103093" y="3451824"/>
                </a:lnTo>
                <a:lnTo>
                  <a:pt x="2106671" y="3448271"/>
                </a:lnTo>
                <a:lnTo>
                  <a:pt x="2110646" y="3443928"/>
                </a:lnTo>
                <a:lnTo>
                  <a:pt x="2115020" y="3440769"/>
                </a:lnTo>
                <a:lnTo>
                  <a:pt x="2118995" y="3437611"/>
                </a:lnTo>
                <a:lnTo>
                  <a:pt x="2123766" y="3434058"/>
                </a:lnTo>
                <a:lnTo>
                  <a:pt x="2128139" y="3431294"/>
                </a:lnTo>
                <a:lnTo>
                  <a:pt x="2133308" y="3428530"/>
                </a:lnTo>
                <a:lnTo>
                  <a:pt x="2138476" y="3425767"/>
                </a:lnTo>
                <a:lnTo>
                  <a:pt x="2143247" y="3423793"/>
                </a:lnTo>
                <a:lnTo>
                  <a:pt x="2148415" y="3421819"/>
                </a:lnTo>
                <a:lnTo>
                  <a:pt x="2153583" y="3419845"/>
                </a:lnTo>
                <a:lnTo>
                  <a:pt x="2159149" y="3418265"/>
                </a:lnTo>
                <a:lnTo>
                  <a:pt x="2164715" y="3417081"/>
                </a:lnTo>
                <a:lnTo>
                  <a:pt x="2170281" y="3415897"/>
                </a:lnTo>
                <a:lnTo>
                  <a:pt x="2175847" y="3415502"/>
                </a:lnTo>
                <a:lnTo>
                  <a:pt x="2181413" y="3415107"/>
                </a:lnTo>
                <a:lnTo>
                  <a:pt x="2187774" y="3414712"/>
                </a:lnTo>
                <a:close/>
                <a:moveTo>
                  <a:pt x="2877146" y="3217862"/>
                </a:moveTo>
                <a:lnTo>
                  <a:pt x="2885867" y="3218259"/>
                </a:lnTo>
                <a:lnTo>
                  <a:pt x="2894191" y="3219051"/>
                </a:lnTo>
                <a:lnTo>
                  <a:pt x="2902515" y="3219844"/>
                </a:lnTo>
                <a:lnTo>
                  <a:pt x="2910840" y="3221430"/>
                </a:lnTo>
                <a:lnTo>
                  <a:pt x="2918768" y="3223412"/>
                </a:lnTo>
                <a:lnTo>
                  <a:pt x="2926696" y="3225394"/>
                </a:lnTo>
                <a:lnTo>
                  <a:pt x="2934624" y="3228169"/>
                </a:lnTo>
                <a:lnTo>
                  <a:pt x="2942156" y="3230943"/>
                </a:lnTo>
                <a:lnTo>
                  <a:pt x="2949291" y="3234511"/>
                </a:lnTo>
                <a:lnTo>
                  <a:pt x="2956426" y="3238079"/>
                </a:lnTo>
                <a:lnTo>
                  <a:pt x="2963561" y="3242043"/>
                </a:lnTo>
                <a:lnTo>
                  <a:pt x="2970300" y="3246403"/>
                </a:lnTo>
                <a:lnTo>
                  <a:pt x="2976643" y="3251160"/>
                </a:lnTo>
                <a:lnTo>
                  <a:pt x="2982985" y="3255917"/>
                </a:lnTo>
                <a:lnTo>
                  <a:pt x="2988931" y="3261070"/>
                </a:lnTo>
                <a:lnTo>
                  <a:pt x="2994481" y="3266620"/>
                </a:lnTo>
                <a:lnTo>
                  <a:pt x="3000030" y="3272169"/>
                </a:lnTo>
                <a:lnTo>
                  <a:pt x="3005580" y="3278512"/>
                </a:lnTo>
                <a:lnTo>
                  <a:pt x="3010337" y="3284458"/>
                </a:lnTo>
                <a:lnTo>
                  <a:pt x="3015093" y="3291196"/>
                </a:lnTo>
                <a:lnTo>
                  <a:pt x="3019057" y="3297935"/>
                </a:lnTo>
                <a:lnTo>
                  <a:pt x="3023418" y="3305070"/>
                </a:lnTo>
                <a:lnTo>
                  <a:pt x="3026986" y="3312206"/>
                </a:lnTo>
                <a:lnTo>
                  <a:pt x="3030553" y="3319341"/>
                </a:lnTo>
                <a:lnTo>
                  <a:pt x="3033328" y="3326873"/>
                </a:lnTo>
                <a:lnTo>
                  <a:pt x="3035706" y="3334404"/>
                </a:lnTo>
                <a:lnTo>
                  <a:pt x="3038085" y="3342332"/>
                </a:lnTo>
                <a:lnTo>
                  <a:pt x="3040067" y="3350657"/>
                </a:lnTo>
                <a:lnTo>
                  <a:pt x="3041652" y="3358585"/>
                </a:lnTo>
                <a:lnTo>
                  <a:pt x="3042445" y="3366909"/>
                </a:lnTo>
                <a:lnTo>
                  <a:pt x="3043238" y="3375630"/>
                </a:lnTo>
                <a:lnTo>
                  <a:pt x="3043238" y="3383954"/>
                </a:lnTo>
                <a:lnTo>
                  <a:pt x="3043238" y="3392675"/>
                </a:lnTo>
                <a:lnTo>
                  <a:pt x="3042445" y="3401000"/>
                </a:lnTo>
                <a:lnTo>
                  <a:pt x="3041652" y="3408928"/>
                </a:lnTo>
                <a:lnTo>
                  <a:pt x="3040067" y="3417252"/>
                </a:lnTo>
                <a:lnTo>
                  <a:pt x="3038085" y="3425180"/>
                </a:lnTo>
                <a:lnTo>
                  <a:pt x="3035706" y="3433108"/>
                </a:lnTo>
                <a:lnTo>
                  <a:pt x="3033328" y="3441036"/>
                </a:lnTo>
                <a:lnTo>
                  <a:pt x="3030553" y="3448568"/>
                </a:lnTo>
                <a:lnTo>
                  <a:pt x="3026986" y="3456100"/>
                </a:lnTo>
                <a:lnTo>
                  <a:pt x="3023418" y="3463235"/>
                </a:lnTo>
                <a:lnTo>
                  <a:pt x="3019057" y="3469974"/>
                </a:lnTo>
                <a:lnTo>
                  <a:pt x="3015093" y="3476712"/>
                </a:lnTo>
                <a:lnTo>
                  <a:pt x="3010337" y="3483451"/>
                </a:lnTo>
                <a:lnTo>
                  <a:pt x="3005580" y="3489794"/>
                </a:lnTo>
                <a:lnTo>
                  <a:pt x="3000030" y="3495343"/>
                </a:lnTo>
                <a:lnTo>
                  <a:pt x="2994481" y="3501289"/>
                </a:lnTo>
                <a:lnTo>
                  <a:pt x="2988931" y="3506442"/>
                </a:lnTo>
                <a:lnTo>
                  <a:pt x="2982985" y="3511992"/>
                </a:lnTo>
                <a:lnTo>
                  <a:pt x="2976643" y="3517145"/>
                </a:lnTo>
                <a:lnTo>
                  <a:pt x="2970300" y="3521506"/>
                </a:lnTo>
                <a:lnTo>
                  <a:pt x="2963561" y="3525866"/>
                </a:lnTo>
                <a:lnTo>
                  <a:pt x="2956426" y="3529830"/>
                </a:lnTo>
                <a:lnTo>
                  <a:pt x="2949291" y="3533794"/>
                </a:lnTo>
                <a:lnTo>
                  <a:pt x="2942156" y="3536965"/>
                </a:lnTo>
                <a:lnTo>
                  <a:pt x="2934624" y="3539740"/>
                </a:lnTo>
                <a:lnTo>
                  <a:pt x="2926696" y="3542515"/>
                </a:lnTo>
                <a:lnTo>
                  <a:pt x="2918768" y="3544893"/>
                </a:lnTo>
                <a:lnTo>
                  <a:pt x="2910840" y="3546479"/>
                </a:lnTo>
                <a:lnTo>
                  <a:pt x="2902515" y="3548065"/>
                </a:lnTo>
                <a:lnTo>
                  <a:pt x="2894191" y="3548857"/>
                </a:lnTo>
                <a:lnTo>
                  <a:pt x="2885867" y="3549650"/>
                </a:lnTo>
                <a:lnTo>
                  <a:pt x="2877146" y="3549650"/>
                </a:lnTo>
                <a:lnTo>
                  <a:pt x="2868821" y="3549650"/>
                </a:lnTo>
                <a:lnTo>
                  <a:pt x="2860101" y="3548857"/>
                </a:lnTo>
                <a:lnTo>
                  <a:pt x="2851776" y="3548065"/>
                </a:lnTo>
                <a:lnTo>
                  <a:pt x="2843848" y="3546479"/>
                </a:lnTo>
                <a:lnTo>
                  <a:pt x="2835524" y="3544893"/>
                </a:lnTo>
                <a:lnTo>
                  <a:pt x="2827992" y="3542515"/>
                </a:lnTo>
                <a:lnTo>
                  <a:pt x="2820460" y="3539740"/>
                </a:lnTo>
                <a:lnTo>
                  <a:pt x="2812929" y="3536965"/>
                </a:lnTo>
                <a:lnTo>
                  <a:pt x="2805397" y="3533794"/>
                </a:lnTo>
                <a:lnTo>
                  <a:pt x="2798262" y="3529830"/>
                </a:lnTo>
                <a:lnTo>
                  <a:pt x="2791127" y="3525866"/>
                </a:lnTo>
                <a:lnTo>
                  <a:pt x="2784784" y="3521506"/>
                </a:lnTo>
                <a:lnTo>
                  <a:pt x="2778045" y="3517145"/>
                </a:lnTo>
                <a:lnTo>
                  <a:pt x="2771703" y="3511992"/>
                </a:lnTo>
                <a:lnTo>
                  <a:pt x="2766153" y="3506442"/>
                </a:lnTo>
                <a:lnTo>
                  <a:pt x="2760207" y="3501289"/>
                </a:lnTo>
                <a:lnTo>
                  <a:pt x="2754261" y="3495343"/>
                </a:lnTo>
                <a:lnTo>
                  <a:pt x="2749505" y="3489794"/>
                </a:lnTo>
                <a:lnTo>
                  <a:pt x="2744351" y="3483451"/>
                </a:lnTo>
                <a:lnTo>
                  <a:pt x="2739991" y="3476712"/>
                </a:lnTo>
                <a:lnTo>
                  <a:pt x="2735234" y="3469974"/>
                </a:lnTo>
                <a:lnTo>
                  <a:pt x="2731666" y="3463235"/>
                </a:lnTo>
                <a:lnTo>
                  <a:pt x="2727702" y="3456100"/>
                </a:lnTo>
                <a:lnTo>
                  <a:pt x="2724531" y="3448568"/>
                </a:lnTo>
                <a:lnTo>
                  <a:pt x="2721756" y="3441036"/>
                </a:lnTo>
                <a:lnTo>
                  <a:pt x="2718982" y="3433108"/>
                </a:lnTo>
                <a:lnTo>
                  <a:pt x="2716603" y="3425180"/>
                </a:lnTo>
                <a:lnTo>
                  <a:pt x="2715018" y="3417252"/>
                </a:lnTo>
                <a:lnTo>
                  <a:pt x="2713432" y="3408928"/>
                </a:lnTo>
                <a:lnTo>
                  <a:pt x="2712639" y="3401000"/>
                </a:lnTo>
                <a:lnTo>
                  <a:pt x="2711450" y="3392675"/>
                </a:lnTo>
                <a:lnTo>
                  <a:pt x="2711450" y="3383954"/>
                </a:lnTo>
                <a:lnTo>
                  <a:pt x="2711450" y="3375630"/>
                </a:lnTo>
                <a:lnTo>
                  <a:pt x="2712639" y="3366909"/>
                </a:lnTo>
                <a:lnTo>
                  <a:pt x="2713432" y="3358585"/>
                </a:lnTo>
                <a:lnTo>
                  <a:pt x="2715018" y="3350657"/>
                </a:lnTo>
                <a:lnTo>
                  <a:pt x="2716603" y="3342332"/>
                </a:lnTo>
                <a:lnTo>
                  <a:pt x="2718982" y="3334404"/>
                </a:lnTo>
                <a:lnTo>
                  <a:pt x="2721756" y="3326873"/>
                </a:lnTo>
                <a:lnTo>
                  <a:pt x="2724531" y="3319341"/>
                </a:lnTo>
                <a:lnTo>
                  <a:pt x="2727702" y="3312206"/>
                </a:lnTo>
                <a:lnTo>
                  <a:pt x="2731666" y="3305070"/>
                </a:lnTo>
                <a:lnTo>
                  <a:pt x="2735234" y="3297935"/>
                </a:lnTo>
                <a:lnTo>
                  <a:pt x="2739991" y="3291196"/>
                </a:lnTo>
                <a:lnTo>
                  <a:pt x="2744351" y="3284458"/>
                </a:lnTo>
                <a:lnTo>
                  <a:pt x="2749505" y="3278512"/>
                </a:lnTo>
                <a:lnTo>
                  <a:pt x="2754261" y="3272169"/>
                </a:lnTo>
                <a:lnTo>
                  <a:pt x="2760207" y="3266620"/>
                </a:lnTo>
                <a:lnTo>
                  <a:pt x="2766153" y="3261070"/>
                </a:lnTo>
                <a:lnTo>
                  <a:pt x="2771703" y="3255917"/>
                </a:lnTo>
                <a:lnTo>
                  <a:pt x="2778045" y="3251160"/>
                </a:lnTo>
                <a:lnTo>
                  <a:pt x="2784784" y="3246403"/>
                </a:lnTo>
                <a:lnTo>
                  <a:pt x="2791127" y="3242043"/>
                </a:lnTo>
                <a:lnTo>
                  <a:pt x="2798262" y="3238079"/>
                </a:lnTo>
                <a:lnTo>
                  <a:pt x="2805397" y="3234511"/>
                </a:lnTo>
                <a:lnTo>
                  <a:pt x="2812929" y="3230943"/>
                </a:lnTo>
                <a:lnTo>
                  <a:pt x="2820460" y="3228169"/>
                </a:lnTo>
                <a:lnTo>
                  <a:pt x="2827992" y="3225394"/>
                </a:lnTo>
                <a:lnTo>
                  <a:pt x="2835524" y="3223412"/>
                </a:lnTo>
                <a:lnTo>
                  <a:pt x="2843848" y="3221430"/>
                </a:lnTo>
                <a:lnTo>
                  <a:pt x="2851776" y="3219844"/>
                </a:lnTo>
                <a:lnTo>
                  <a:pt x="2860101" y="3219051"/>
                </a:lnTo>
                <a:lnTo>
                  <a:pt x="2868821" y="3218259"/>
                </a:lnTo>
                <a:lnTo>
                  <a:pt x="2877146" y="3217862"/>
                </a:lnTo>
                <a:close/>
                <a:moveTo>
                  <a:pt x="1341242" y="3000374"/>
                </a:moveTo>
                <a:lnTo>
                  <a:pt x="410762" y="4429560"/>
                </a:lnTo>
                <a:lnTo>
                  <a:pt x="409572" y="4434325"/>
                </a:lnTo>
                <a:lnTo>
                  <a:pt x="406794" y="4447826"/>
                </a:lnTo>
                <a:lnTo>
                  <a:pt x="404414" y="4458151"/>
                </a:lnTo>
                <a:lnTo>
                  <a:pt x="402430" y="4469667"/>
                </a:lnTo>
                <a:lnTo>
                  <a:pt x="400446" y="4483169"/>
                </a:lnTo>
                <a:lnTo>
                  <a:pt x="398859" y="4498259"/>
                </a:lnTo>
                <a:lnTo>
                  <a:pt x="396875" y="4514937"/>
                </a:lnTo>
                <a:lnTo>
                  <a:pt x="395287" y="4533204"/>
                </a:lnTo>
                <a:lnTo>
                  <a:pt x="394097" y="4552265"/>
                </a:lnTo>
                <a:lnTo>
                  <a:pt x="393700" y="4572915"/>
                </a:lnTo>
                <a:lnTo>
                  <a:pt x="394097" y="4594359"/>
                </a:lnTo>
                <a:lnTo>
                  <a:pt x="394891" y="4616597"/>
                </a:lnTo>
                <a:lnTo>
                  <a:pt x="397271" y="4640026"/>
                </a:lnTo>
                <a:lnTo>
                  <a:pt x="400049" y="4664249"/>
                </a:lnTo>
                <a:lnTo>
                  <a:pt x="401636" y="4676162"/>
                </a:lnTo>
                <a:lnTo>
                  <a:pt x="403620" y="4688870"/>
                </a:lnTo>
                <a:lnTo>
                  <a:pt x="406398" y="4701180"/>
                </a:lnTo>
                <a:lnTo>
                  <a:pt x="409175" y="4713490"/>
                </a:lnTo>
                <a:lnTo>
                  <a:pt x="412350" y="4726198"/>
                </a:lnTo>
                <a:lnTo>
                  <a:pt x="415921" y="4738905"/>
                </a:lnTo>
                <a:lnTo>
                  <a:pt x="419492" y="4752010"/>
                </a:lnTo>
                <a:lnTo>
                  <a:pt x="423857" y="4764320"/>
                </a:lnTo>
                <a:lnTo>
                  <a:pt x="428221" y="4777425"/>
                </a:lnTo>
                <a:lnTo>
                  <a:pt x="433380" y="4790132"/>
                </a:lnTo>
                <a:lnTo>
                  <a:pt x="438538" y="4802839"/>
                </a:lnTo>
                <a:lnTo>
                  <a:pt x="444887" y="4815944"/>
                </a:lnTo>
                <a:lnTo>
                  <a:pt x="451235" y="4828254"/>
                </a:lnTo>
                <a:lnTo>
                  <a:pt x="457584" y="4841359"/>
                </a:lnTo>
                <a:lnTo>
                  <a:pt x="464726" y="4853669"/>
                </a:lnTo>
                <a:lnTo>
                  <a:pt x="472662" y="4866773"/>
                </a:lnTo>
                <a:lnTo>
                  <a:pt x="480995" y="4879084"/>
                </a:lnTo>
                <a:lnTo>
                  <a:pt x="489724" y="4891394"/>
                </a:lnTo>
                <a:lnTo>
                  <a:pt x="498850" y="4903704"/>
                </a:lnTo>
                <a:lnTo>
                  <a:pt x="508770" y="4915618"/>
                </a:lnTo>
                <a:lnTo>
                  <a:pt x="519087" y="4927531"/>
                </a:lnTo>
                <a:lnTo>
                  <a:pt x="530197" y="4939444"/>
                </a:lnTo>
                <a:lnTo>
                  <a:pt x="541704" y="4950960"/>
                </a:lnTo>
                <a:lnTo>
                  <a:pt x="553608" y="4962476"/>
                </a:lnTo>
                <a:lnTo>
                  <a:pt x="566702" y="4973992"/>
                </a:lnTo>
                <a:lnTo>
                  <a:pt x="579796" y="4984714"/>
                </a:lnTo>
                <a:lnTo>
                  <a:pt x="594081" y="4995436"/>
                </a:lnTo>
                <a:lnTo>
                  <a:pt x="609159" y="5005761"/>
                </a:lnTo>
                <a:lnTo>
                  <a:pt x="624237" y="5016085"/>
                </a:lnTo>
                <a:lnTo>
                  <a:pt x="640109" y="5026410"/>
                </a:lnTo>
                <a:lnTo>
                  <a:pt x="657171" y="5035941"/>
                </a:lnTo>
                <a:lnTo>
                  <a:pt x="674630" y="5045074"/>
                </a:lnTo>
                <a:lnTo>
                  <a:pt x="3954917" y="5045074"/>
                </a:lnTo>
                <a:lnTo>
                  <a:pt x="3972376" y="5035941"/>
                </a:lnTo>
                <a:lnTo>
                  <a:pt x="3989041" y="5026410"/>
                </a:lnTo>
                <a:lnTo>
                  <a:pt x="4005310" y="5016085"/>
                </a:lnTo>
                <a:lnTo>
                  <a:pt x="4020785" y="5005761"/>
                </a:lnTo>
                <a:lnTo>
                  <a:pt x="4035069" y="4995436"/>
                </a:lnTo>
                <a:lnTo>
                  <a:pt x="4049354" y="4984714"/>
                </a:lnTo>
                <a:lnTo>
                  <a:pt x="4062448" y="4973992"/>
                </a:lnTo>
                <a:lnTo>
                  <a:pt x="4075543" y="4962476"/>
                </a:lnTo>
                <a:lnTo>
                  <a:pt x="4087446" y="4950960"/>
                </a:lnTo>
                <a:lnTo>
                  <a:pt x="4098953" y="4939444"/>
                </a:lnTo>
                <a:lnTo>
                  <a:pt x="4110063" y="4927531"/>
                </a:lnTo>
                <a:lnTo>
                  <a:pt x="4120777" y="4915618"/>
                </a:lnTo>
                <a:lnTo>
                  <a:pt x="4130300" y="4903704"/>
                </a:lnTo>
                <a:lnTo>
                  <a:pt x="4139823" y="4891394"/>
                </a:lnTo>
                <a:lnTo>
                  <a:pt x="4148552" y="4879084"/>
                </a:lnTo>
                <a:lnTo>
                  <a:pt x="4156488" y="4866773"/>
                </a:lnTo>
                <a:lnTo>
                  <a:pt x="4164424" y="4853669"/>
                </a:lnTo>
                <a:lnTo>
                  <a:pt x="4171566" y="4841359"/>
                </a:lnTo>
                <a:lnTo>
                  <a:pt x="4178312" y="4828254"/>
                </a:lnTo>
                <a:lnTo>
                  <a:pt x="4184661" y="4815944"/>
                </a:lnTo>
                <a:lnTo>
                  <a:pt x="4190613" y="4802839"/>
                </a:lnTo>
                <a:lnTo>
                  <a:pt x="4195771" y="4790132"/>
                </a:lnTo>
                <a:lnTo>
                  <a:pt x="4200929" y="4777425"/>
                </a:lnTo>
                <a:lnTo>
                  <a:pt x="4205294" y="4764320"/>
                </a:lnTo>
                <a:lnTo>
                  <a:pt x="4209659" y="4752010"/>
                </a:lnTo>
                <a:lnTo>
                  <a:pt x="4213627" y="4738905"/>
                </a:lnTo>
                <a:lnTo>
                  <a:pt x="4217197" y="4726198"/>
                </a:lnTo>
                <a:lnTo>
                  <a:pt x="4219975" y="4713490"/>
                </a:lnTo>
                <a:lnTo>
                  <a:pt x="4222753" y="4701180"/>
                </a:lnTo>
                <a:lnTo>
                  <a:pt x="4225530" y="4688870"/>
                </a:lnTo>
                <a:lnTo>
                  <a:pt x="4227514" y="4676162"/>
                </a:lnTo>
                <a:lnTo>
                  <a:pt x="4229498" y="4664249"/>
                </a:lnTo>
                <a:lnTo>
                  <a:pt x="4232673" y="4640026"/>
                </a:lnTo>
                <a:lnTo>
                  <a:pt x="4234259" y="4616597"/>
                </a:lnTo>
                <a:lnTo>
                  <a:pt x="4235450" y="4594359"/>
                </a:lnTo>
                <a:lnTo>
                  <a:pt x="4235450" y="4572915"/>
                </a:lnTo>
                <a:lnTo>
                  <a:pt x="4235053" y="4552265"/>
                </a:lnTo>
                <a:lnTo>
                  <a:pt x="4234259" y="4533204"/>
                </a:lnTo>
                <a:lnTo>
                  <a:pt x="4232673" y="4514937"/>
                </a:lnTo>
                <a:lnTo>
                  <a:pt x="4230689" y="4498259"/>
                </a:lnTo>
                <a:lnTo>
                  <a:pt x="4228705" y="4483169"/>
                </a:lnTo>
                <a:lnTo>
                  <a:pt x="4226721" y="4469667"/>
                </a:lnTo>
                <a:lnTo>
                  <a:pt x="4224737" y="4458151"/>
                </a:lnTo>
                <a:lnTo>
                  <a:pt x="4222356" y="4447826"/>
                </a:lnTo>
                <a:lnTo>
                  <a:pt x="4219578" y="4434325"/>
                </a:lnTo>
                <a:lnTo>
                  <a:pt x="4218388" y="4429560"/>
                </a:lnTo>
                <a:lnTo>
                  <a:pt x="3282826" y="3000490"/>
                </a:lnTo>
                <a:lnTo>
                  <a:pt x="3282951" y="3001367"/>
                </a:lnTo>
                <a:lnTo>
                  <a:pt x="3282554" y="3003754"/>
                </a:lnTo>
                <a:lnTo>
                  <a:pt x="3281761" y="3006140"/>
                </a:lnTo>
                <a:lnTo>
                  <a:pt x="3280173" y="3008526"/>
                </a:lnTo>
                <a:lnTo>
                  <a:pt x="3278189" y="3010913"/>
                </a:lnTo>
                <a:lnTo>
                  <a:pt x="3275015" y="3013299"/>
                </a:lnTo>
                <a:lnTo>
                  <a:pt x="3271841" y="3015685"/>
                </a:lnTo>
                <a:lnTo>
                  <a:pt x="3267476" y="3017674"/>
                </a:lnTo>
                <a:lnTo>
                  <a:pt x="3263111" y="3020458"/>
                </a:lnTo>
                <a:lnTo>
                  <a:pt x="3252398" y="3024832"/>
                </a:lnTo>
                <a:lnTo>
                  <a:pt x="3239304" y="3029605"/>
                </a:lnTo>
                <a:lnTo>
                  <a:pt x="3223829" y="3033582"/>
                </a:lnTo>
                <a:lnTo>
                  <a:pt x="3206370" y="3037957"/>
                </a:lnTo>
                <a:lnTo>
                  <a:pt x="3186927" y="3041934"/>
                </a:lnTo>
                <a:lnTo>
                  <a:pt x="3165897" y="3046309"/>
                </a:lnTo>
                <a:lnTo>
                  <a:pt x="3142486" y="3050286"/>
                </a:lnTo>
                <a:lnTo>
                  <a:pt x="3117091" y="3054263"/>
                </a:lnTo>
                <a:lnTo>
                  <a:pt x="3090109" y="3057843"/>
                </a:lnTo>
                <a:lnTo>
                  <a:pt x="3061143" y="3061024"/>
                </a:lnTo>
                <a:lnTo>
                  <a:pt x="3030987" y="3065001"/>
                </a:lnTo>
                <a:lnTo>
                  <a:pt x="2998847" y="3068183"/>
                </a:lnTo>
                <a:lnTo>
                  <a:pt x="2964722" y="3070967"/>
                </a:lnTo>
                <a:lnTo>
                  <a:pt x="2929804" y="3074149"/>
                </a:lnTo>
                <a:lnTo>
                  <a:pt x="2892903" y="3076933"/>
                </a:lnTo>
                <a:lnTo>
                  <a:pt x="2855207" y="3079319"/>
                </a:lnTo>
                <a:lnTo>
                  <a:pt x="2815528" y="3082103"/>
                </a:lnTo>
                <a:lnTo>
                  <a:pt x="2775055" y="3084489"/>
                </a:lnTo>
                <a:lnTo>
                  <a:pt x="2690141" y="3088069"/>
                </a:lnTo>
                <a:lnTo>
                  <a:pt x="2600862" y="3091648"/>
                </a:lnTo>
                <a:lnTo>
                  <a:pt x="2507615" y="3093637"/>
                </a:lnTo>
                <a:lnTo>
                  <a:pt x="2411195" y="3095227"/>
                </a:lnTo>
                <a:lnTo>
                  <a:pt x="2312393" y="3095625"/>
                </a:lnTo>
                <a:lnTo>
                  <a:pt x="2213195" y="3095227"/>
                </a:lnTo>
                <a:lnTo>
                  <a:pt x="2116774" y="3093637"/>
                </a:lnTo>
                <a:lnTo>
                  <a:pt x="2023924" y="3091648"/>
                </a:lnTo>
                <a:lnTo>
                  <a:pt x="1934645" y="3088069"/>
                </a:lnTo>
                <a:lnTo>
                  <a:pt x="1849731" y="3084489"/>
                </a:lnTo>
                <a:lnTo>
                  <a:pt x="1808862" y="3082103"/>
                </a:lnTo>
                <a:lnTo>
                  <a:pt x="1769579" y="3079319"/>
                </a:lnTo>
                <a:lnTo>
                  <a:pt x="1731884" y="3076933"/>
                </a:lnTo>
                <a:lnTo>
                  <a:pt x="1694982" y="3074149"/>
                </a:lnTo>
                <a:lnTo>
                  <a:pt x="1659667" y="3070967"/>
                </a:lnTo>
                <a:lnTo>
                  <a:pt x="1626336" y="3068183"/>
                </a:lnTo>
                <a:lnTo>
                  <a:pt x="1593799" y="3065001"/>
                </a:lnTo>
                <a:lnTo>
                  <a:pt x="1563643" y="3061024"/>
                </a:lnTo>
                <a:lnTo>
                  <a:pt x="1534677" y="3057843"/>
                </a:lnTo>
                <a:lnTo>
                  <a:pt x="1507298" y="3054263"/>
                </a:lnTo>
                <a:lnTo>
                  <a:pt x="1482300" y="3050286"/>
                </a:lnTo>
                <a:lnTo>
                  <a:pt x="1458889" y="3046309"/>
                </a:lnTo>
                <a:lnTo>
                  <a:pt x="1437462" y="3041934"/>
                </a:lnTo>
                <a:lnTo>
                  <a:pt x="1418019" y="3037957"/>
                </a:lnTo>
                <a:lnTo>
                  <a:pt x="1400561" y="3033582"/>
                </a:lnTo>
                <a:lnTo>
                  <a:pt x="1385086" y="3029605"/>
                </a:lnTo>
                <a:lnTo>
                  <a:pt x="1372388" y="3024832"/>
                </a:lnTo>
                <a:lnTo>
                  <a:pt x="1361675" y="3020458"/>
                </a:lnTo>
                <a:lnTo>
                  <a:pt x="1356913" y="3017674"/>
                </a:lnTo>
                <a:lnTo>
                  <a:pt x="1352945" y="3015685"/>
                </a:lnTo>
                <a:lnTo>
                  <a:pt x="1349374" y="3013299"/>
                </a:lnTo>
                <a:lnTo>
                  <a:pt x="1346597" y="3010913"/>
                </a:lnTo>
                <a:lnTo>
                  <a:pt x="1344613" y="3008526"/>
                </a:lnTo>
                <a:lnTo>
                  <a:pt x="1343025" y="3006140"/>
                </a:lnTo>
                <a:lnTo>
                  <a:pt x="1341835" y="3003754"/>
                </a:lnTo>
                <a:lnTo>
                  <a:pt x="1341438" y="3001367"/>
                </a:lnTo>
                <a:lnTo>
                  <a:pt x="1341580" y="3000374"/>
                </a:lnTo>
                <a:lnTo>
                  <a:pt x="1341242" y="3000374"/>
                </a:lnTo>
                <a:close/>
                <a:moveTo>
                  <a:pt x="1717823" y="0"/>
                </a:moveTo>
                <a:lnTo>
                  <a:pt x="2909343" y="0"/>
                </a:lnTo>
                <a:lnTo>
                  <a:pt x="2919266" y="3571"/>
                </a:lnTo>
                <a:lnTo>
                  <a:pt x="2927601" y="6745"/>
                </a:lnTo>
                <a:lnTo>
                  <a:pt x="2935937" y="11110"/>
                </a:lnTo>
                <a:lnTo>
                  <a:pt x="2946653" y="15872"/>
                </a:lnTo>
                <a:lnTo>
                  <a:pt x="2959354" y="22618"/>
                </a:lnTo>
                <a:lnTo>
                  <a:pt x="2972849" y="30951"/>
                </a:lnTo>
                <a:lnTo>
                  <a:pt x="2987931" y="40871"/>
                </a:lnTo>
                <a:lnTo>
                  <a:pt x="2995870" y="46427"/>
                </a:lnTo>
                <a:lnTo>
                  <a:pt x="3003808" y="52776"/>
                </a:lnTo>
                <a:lnTo>
                  <a:pt x="3011349" y="58728"/>
                </a:lnTo>
                <a:lnTo>
                  <a:pt x="3019684" y="65474"/>
                </a:lnTo>
                <a:lnTo>
                  <a:pt x="3027623" y="72616"/>
                </a:lnTo>
                <a:lnTo>
                  <a:pt x="3035957" y="80553"/>
                </a:lnTo>
                <a:lnTo>
                  <a:pt x="3043896" y="88489"/>
                </a:lnTo>
                <a:lnTo>
                  <a:pt x="3051834" y="97219"/>
                </a:lnTo>
                <a:lnTo>
                  <a:pt x="3059375" y="105949"/>
                </a:lnTo>
                <a:lnTo>
                  <a:pt x="3066917" y="115472"/>
                </a:lnTo>
                <a:lnTo>
                  <a:pt x="3074458" y="125393"/>
                </a:lnTo>
                <a:lnTo>
                  <a:pt x="3080808" y="135313"/>
                </a:lnTo>
                <a:lnTo>
                  <a:pt x="3087556" y="146027"/>
                </a:lnTo>
                <a:lnTo>
                  <a:pt x="3093509" y="157536"/>
                </a:lnTo>
                <a:lnTo>
                  <a:pt x="3099066" y="169439"/>
                </a:lnTo>
                <a:lnTo>
                  <a:pt x="3104226" y="181344"/>
                </a:lnTo>
                <a:lnTo>
                  <a:pt x="3108592" y="194439"/>
                </a:lnTo>
                <a:lnTo>
                  <a:pt x="3112958" y="207534"/>
                </a:lnTo>
                <a:lnTo>
                  <a:pt x="3115339" y="217058"/>
                </a:lnTo>
                <a:lnTo>
                  <a:pt x="3117324" y="226581"/>
                </a:lnTo>
                <a:lnTo>
                  <a:pt x="3119309" y="236502"/>
                </a:lnTo>
                <a:lnTo>
                  <a:pt x="3120499" y="246025"/>
                </a:lnTo>
                <a:lnTo>
                  <a:pt x="3121690" y="256342"/>
                </a:lnTo>
                <a:lnTo>
                  <a:pt x="3122087" y="266263"/>
                </a:lnTo>
                <a:lnTo>
                  <a:pt x="3122484" y="276184"/>
                </a:lnTo>
                <a:lnTo>
                  <a:pt x="3122484" y="286103"/>
                </a:lnTo>
                <a:lnTo>
                  <a:pt x="3121690" y="296024"/>
                </a:lnTo>
                <a:lnTo>
                  <a:pt x="3121293" y="306341"/>
                </a:lnTo>
                <a:lnTo>
                  <a:pt x="3120102" y="316659"/>
                </a:lnTo>
                <a:lnTo>
                  <a:pt x="3118515" y="326976"/>
                </a:lnTo>
                <a:lnTo>
                  <a:pt x="3116530" y="337690"/>
                </a:lnTo>
                <a:lnTo>
                  <a:pt x="3114149" y="348007"/>
                </a:lnTo>
                <a:lnTo>
                  <a:pt x="3111767" y="358325"/>
                </a:lnTo>
                <a:lnTo>
                  <a:pt x="3108592" y="369039"/>
                </a:lnTo>
                <a:lnTo>
                  <a:pt x="3105417" y="379356"/>
                </a:lnTo>
                <a:lnTo>
                  <a:pt x="3101845" y="390466"/>
                </a:lnTo>
                <a:lnTo>
                  <a:pt x="3097479" y="401180"/>
                </a:lnTo>
                <a:lnTo>
                  <a:pt x="3093509" y="411894"/>
                </a:lnTo>
                <a:lnTo>
                  <a:pt x="3088747" y="422609"/>
                </a:lnTo>
                <a:lnTo>
                  <a:pt x="3083587" y="434116"/>
                </a:lnTo>
                <a:lnTo>
                  <a:pt x="3078030" y="444830"/>
                </a:lnTo>
                <a:lnTo>
                  <a:pt x="3072076" y="455940"/>
                </a:lnTo>
                <a:lnTo>
                  <a:pt x="3066123" y="466655"/>
                </a:lnTo>
                <a:lnTo>
                  <a:pt x="3059772" y="477766"/>
                </a:lnTo>
                <a:lnTo>
                  <a:pt x="3052628" y="489274"/>
                </a:lnTo>
                <a:lnTo>
                  <a:pt x="3045483" y="500781"/>
                </a:lnTo>
                <a:lnTo>
                  <a:pt x="3037942" y="511891"/>
                </a:lnTo>
                <a:lnTo>
                  <a:pt x="3030401" y="523400"/>
                </a:lnTo>
                <a:lnTo>
                  <a:pt x="3022066" y="534908"/>
                </a:lnTo>
                <a:lnTo>
                  <a:pt x="3013334" y="546415"/>
                </a:lnTo>
                <a:lnTo>
                  <a:pt x="3013334" y="2104709"/>
                </a:lnTo>
                <a:lnTo>
                  <a:pt x="4604543" y="4495920"/>
                </a:lnTo>
                <a:lnTo>
                  <a:pt x="4606527" y="4504649"/>
                </a:lnTo>
                <a:lnTo>
                  <a:pt x="4608511" y="4511792"/>
                </a:lnTo>
                <a:lnTo>
                  <a:pt x="4612481" y="4530046"/>
                </a:lnTo>
                <a:lnTo>
                  <a:pt x="4614862" y="4542744"/>
                </a:lnTo>
                <a:lnTo>
                  <a:pt x="4617243" y="4558220"/>
                </a:lnTo>
                <a:lnTo>
                  <a:pt x="4619625" y="4575679"/>
                </a:lnTo>
                <a:lnTo>
                  <a:pt x="4622403" y="4595123"/>
                </a:lnTo>
                <a:lnTo>
                  <a:pt x="4624387" y="4616948"/>
                </a:lnTo>
                <a:lnTo>
                  <a:pt x="4625975" y="4639964"/>
                </a:lnTo>
                <a:lnTo>
                  <a:pt x="4627166" y="4664963"/>
                </a:lnTo>
                <a:lnTo>
                  <a:pt x="4627563" y="4691153"/>
                </a:lnTo>
                <a:lnTo>
                  <a:pt x="4627166" y="4718533"/>
                </a:lnTo>
                <a:lnTo>
                  <a:pt x="4626373" y="4733215"/>
                </a:lnTo>
                <a:lnTo>
                  <a:pt x="4625579" y="4747501"/>
                </a:lnTo>
                <a:lnTo>
                  <a:pt x="4624387" y="4762183"/>
                </a:lnTo>
                <a:lnTo>
                  <a:pt x="4623197" y="4777262"/>
                </a:lnTo>
                <a:lnTo>
                  <a:pt x="4621213" y="4792341"/>
                </a:lnTo>
                <a:lnTo>
                  <a:pt x="4618831" y="4807817"/>
                </a:lnTo>
                <a:lnTo>
                  <a:pt x="4616449" y="4823689"/>
                </a:lnTo>
                <a:lnTo>
                  <a:pt x="4614068" y="4839562"/>
                </a:lnTo>
                <a:lnTo>
                  <a:pt x="4610496" y="4855038"/>
                </a:lnTo>
                <a:lnTo>
                  <a:pt x="4606923" y="4870910"/>
                </a:lnTo>
                <a:lnTo>
                  <a:pt x="4602557" y="4887180"/>
                </a:lnTo>
                <a:lnTo>
                  <a:pt x="4598191" y="4903449"/>
                </a:lnTo>
                <a:lnTo>
                  <a:pt x="4593032" y="4919719"/>
                </a:lnTo>
                <a:lnTo>
                  <a:pt x="4587872" y="4935988"/>
                </a:lnTo>
                <a:lnTo>
                  <a:pt x="4581919" y="4952257"/>
                </a:lnTo>
                <a:lnTo>
                  <a:pt x="4575171" y="4968527"/>
                </a:lnTo>
                <a:lnTo>
                  <a:pt x="4568821" y="4985193"/>
                </a:lnTo>
                <a:lnTo>
                  <a:pt x="4560883" y="5001463"/>
                </a:lnTo>
                <a:lnTo>
                  <a:pt x="4552944" y="5017732"/>
                </a:lnTo>
                <a:lnTo>
                  <a:pt x="4544212" y="5033605"/>
                </a:lnTo>
                <a:lnTo>
                  <a:pt x="4535083" y="5049874"/>
                </a:lnTo>
                <a:lnTo>
                  <a:pt x="4525161" y="5066144"/>
                </a:lnTo>
                <a:lnTo>
                  <a:pt x="4514047" y="5082016"/>
                </a:lnTo>
                <a:lnTo>
                  <a:pt x="4503331" y="5097889"/>
                </a:lnTo>
                <a:lnTo>
                  <a:pt x="4491423" y="5112968"/>
                </a:lnTo>
                <a:lnTo>
                  <a:pt x="4478722" y="5128444"/>
                </a:lnTo>
                <a:lnTo>
                  <a:pt x="4465624" y="5143919"/>
                </a:lnTo>
                <a:lnTo>
                  <a:pt x="4451335" y="5158998"/>
                </a:lnTo>
                <a:lnTo>
                  <a:pt x="4437047" y="5173681"/>
                </a:lnTo>
                <a:lnTo>
                  <a:pt x="4421171" y="5188363"/>
                </a:lnTo>
                <a:lnTo>
                  <a:pt x="4404897" y="5202251"/>
                </a:lnTo>
                <a:lnTo>
                  <a:pt x="4387830" y="5216537"/>
                </a:lnTo>
                <a:lnTo>
                  <a:pt x="4369969" y="5230028"/>
                </a:lnTo>
                <a:lnTo>
                  <a:pt x="4351315" y="5243520"/>
                </a:lnTo>
                <a:lnTo>
                  <a:pt x="4331865" y="5256615"/>
                </a:lnTo>
                <a:lnTo>
                  <a:pt x="4311227" y="5268916"/>
                </a:lnTo>
                <a:lnTo>
                  <a:pt x="4290191" y="5281218"/>
                </a:lnTo>
                <a:lnTo>
                  <a:pt x="4267963" y="5293122"/>
                </a:lnTo>
                <a:lnTo>
                  <a:pt x="4255659" y="5299074"/>
                </a:lnTo>
                <a:lnTo>
                  <a:pt x="371507" y="5299074"/>
                </a:lnTo>
                <a:lnTo>
                  <a:pt x="359600" y="5293122"/>
                </a:lnTo>
                <a:lnTo>
                  <a:pt x="337373" y="5281218"/>
                </a:lnTo>
                <a:lnTo>
                  <a:pt x="315940" y="5268916"/>
                </a:lnTo>
                <a:lnTo>
                  <a:pt x="295301" y="5256615"/>
                </a:lnTo>
                <a:lnTo>
                  <a:pt x="275852" y="5243520"/>
                </a:lnTo>
                <a:lnTo>
                  <a:pt x="257197" y="5230028"/>
                </a:lnTo>
                <a:lnTo>
                  <a:pt x="239336" y="5216537"/>
                </a:lnTo>
                <a:lnTo>
                  <a:pt x="222269" y="5202251"/>
                </a:lnTo>
                <a:lnTo>
                  <a:pt x="205996" y="5188363"/>
                </a:lnTo>
                <a:lnTo>
                  <a:pt x="190517" y="5173681"/>
                </a:lnTo>
                <a:lnTo>
                  <a:pt x="175831" y="5158998"/>
                </a:lnTo>
                <a:lnTo>
                  <a:pt x="161939" y="5143919"/>
                </a:lnTo>
                <a:lnTo>
                  <a:pt x="148841" y="5128444"/>
                </a:lnTo>
                <a:lnTo>
                  <a:pt x="135743" y="5112968"/>
                </a:lnTo>
                <a:lnTo>
                  <a:pt x="124233" y="5097889"/>
                </a:lnTo>
                <a:lnTo>
                  <a:pt x="113119" y="5082016"/>
                </a:lnTo>
                <a:lnTo>
                  <a:pt x="102403" y="5066144"/>
                </a:lnTo>
                <a:lnTo>
                  <a:pt x="92480" y="5049874"/>
                </a:lnTo>
                <a:lnTo>
                  <a:pt x="82954" y="5033605"/>
                </a:lnTo>
                <a:lnTo>
                  <a:pt x="74222" y="5017732"/>
                </a:lnTo>
                <a:lnTo>
                  <a:pt x="66284" y="5001463"/>
                </a:lnTo>
                <a:lnTo>
                  <a:pt x="59140" y="4985193"/>
                </a:lnTo>
                <a:lnTo>
                  <a:pt x="51995" y="4968527"/>
                </a:lnTo>
                <a:lnTo>
                  <a:pt x="45248" y="4952257"/>
                </a:lnTo>
                <a:lnTo>
                  <a:pt x="39294" y="4935988"/>
                </a:lnTo>
                <a:lnTo>
                  <a:pt x="34134" y="4919719"/>
                </a:lnTo>
                <a:lnTo>
                  <a:pt x="28975" y="4903449"/>
                </a:lnTo>
                <a:lnTo>
                  <a:pt x="24609" y="4887180"/>
                </a:lnTo>
                <a:lnTo>
                  <a:pt x="20243" y="4870910"/>
                </a:lnTo>
                <a:lnTo>
                  <a:pt x="17067" y="4855038"/>
                </a:lnTo>
                <a:lnTo>
                  <a:pt x="13495" y="4839562"/>
                </a:lnTo>
                <a:lnTo>
                  <a:pt x="10717" y="4823689"/>
                </a:lnTo>
                <a:lnTo>
                  <a:pt x="8335" y="4807817"/>
                </a:lnTo>
                <a:lnTo>
                  <a:pt x="6351" y="4792341"/>
                </a:lnTo>
                <a:lnTo>
                  <a:pt x="4366" y="4777262"/>
                </a:lnTo>
                <a:lnTo>
                  <a:pt x="2779" y="4762183"/>
                </a:lnTo>
                <a:lnTo>
                  <a:pt x="1588" y="4747501"/>
                </a:lnTo>
                <a:lnTo>
                  <a:pt x="794" y="4733215"/>
                </a:lnTo>
                <a:lnTo>
                  <a:pt x="397" y="4718533"/>
                </a:lnTo>
                <a:lnTo>
                  <a:pt x="0" y="4691153"/>
                </a:lnTo>
                <a:lnTo>
                  <a:pt x="397" y="4664963"/>
                </a:lnTo>
                <a:lnTo>
                  <a:pt x="1191" y="4639964"/>
                </a:lnTo>
                <a:lnTo>
                  <a:pt x="2779" y="4616948"/>
                </a:lnTo>
                <a:lnTo>
                  <a:pt x="4763" y="4595123"/>
                </a:lnTo>
                <a:lnTo>
                  <a:pt x="7542" y="4575679"/>
                </a:lnTo>
                <a:lnTo>
                  <a:pt x="9923" y="4558220"/>
                </a:lnTo>
                <a:lnTo>
                  <a:pt x="12304" y="4542744"/>
                </a:lnTo>
                <a:lnTo>
                  <a:pt x="15083" y="4530046"/>
                </a:lnTo>
                <a:lnTo>
                  <a:pt x="19052" y="4511792"/>
                </a:lnTo>
                <a:lnTo>
                  <a:pt x="20640" y="4504649"/>
                </a:lnTo>
                <a:lnTo>
                  <a:pt x="23418" y="4495920"/>
                </a:lnTo>
                <a:lnTo>
                  <a:pt x="1614229" y="2104709"/>
                </a:lnTo>
                <a:lnTo>
                  <a:pt x="1614229" y="546415"/>
                </a:lnTo>
                <a:lnTo>
                  <a:pt x="1605497" y="534908"/>
                </a:lnTo>
                <a:lnTo>
                  <a:pt x="1597559" y="523400"/>
                </a:lnTo>
                <a:lnTo>
                  <a:pt x="1589621" y="511891"/>
                </a:lnTo>
                <a:lnTo>
                  <a:pt x="1582080" y="500781"/>
                </a:lnTo>
                <a:lnTo>
                  <a:pt x="1574539" y="489274"/>
                </a:lnTo>
                <a:lnTo>
                  <a:pt x="1567791" y="477766"/>
                </a:lnTo>
                <a:lnTo>
                  <a:pt x="1561044" y="466655"/>
                </a:lnTo>
                <a:lnTo>
                  <a:pt x="1555090" y="455940"/>
                </a:lnTo>
                <a:lnTo>
                  <a:pt x="1549136" y="444830"/>
                </a:lnTo>
                <a:lnTo>
                  <a:pt x="1543580" y="434116"/>
                </a:lnTo>
                <a:lnTo>
                  <a:pt x="1538817" y="422609"/>
                </a:lnTo>
                <a:lnTo>
                  <a:pt x="1534054" y="411894"/>
                </a:lnTo>
                <a:lnTo>
                  <a:pt x="1529688" y="401180"/>
                </a:lnTo>
                <a:lnTo>
                  <a:pt x="1525322" y="390466"/>
                </a:lnTo>
                <a:lnTo>
                  <a:pt x="1522147" y="379356"/>
                </a:lnTo>
                <a:lnTo>
                  <a:pt x="1518971" y="369039"/>
                </a:lnTo>
                <a:lnTo>
                  <a:pt x="1515796" y="358325"/>
                </a:lnTo>
                <a:lnTo>
                  <a:pt x="1513018" y="348007"/>
                </a:lnTo>
                <a:lnTo>
                  <a:pt x="1511033" y="337690"/>
                </a:lnTo>
                <a:lnTo>
                  <a:pt x="1509049" y="326976"/>
                </a:lnTo>
                <a:lnTo>
                  <a:pt x="1507461" y="316659"/>
                </a:lnTo>
                <a:lnTo>
                  <a:pt x="1506270" y="306341"/>
                </a:lnTo>
                <a:lnTo>
                  <a:pt x="1505476" y="296024"/>
                </a:lnTo>
                <a:lnTo>
                  <a:pt x="1505079" y="286103"/>
                </a:lnTo>
                <a:lnTo>
                  <a:pt x="1505079" y="276184"/>
                </a:lnTo>
                <a:lnTo>
                  <a:pt x="1505079" y="266263"/>
                </a:lnTo>
                <a:lnTo>
                  <a:pt x="1505873" y="256342"/>
                </a:lnTo>
                <a:lnTo>
                  <a:pt x="1506667" y="246025"/>
                </a:lnTo>
                <a:lnTo>
                  <a:pt x="1508255" y="236502"/>
                </a:lnTo>
                <a:lnTo>
                  <a:pt x="1510239" y="226581"/>
                </a:lnTo>
                <a:lnTo>
                  <a:pt x="1512224" y="217058"/>
                </a:lnTo>
                <a:lnTo>
                  <a:pt x="1514208" y="207534"/>
                </a:lnTo>
                <a:lnTo>
                  <a:pt x="1518574" y="194439"/>
                </a:lnTo>
                <a:lnTo>
                  <a:pt x="1522940" y="181344"/>
                </a:lnTo>
                <a:lnTo>
                  <a:pt x="1528497" y="169439"/>
                </a:lnTo>
                <a:lnTo>
                  <a:pt x="1533657" y="157536"/>
                </a:lnTo>
                <a:lnTo>
                  <a:pt x="1540007" y="146027"/>
                </a:lnTo>
                <a:lnTo>
                  <a:pt x="1546358" y="135313"/>
                </a:lnTo>
                <a:lnTo>
                  <a:pt x="1553502" y="125393"/>
                </a:lnTo>
                <a:lnTo>
                  <a:pt x="1560250" y="115472"/>
                </a:lnTo>
                <a:lnTo>
                  <a:pt x="1567791" y="105949"/>
                </a:lnTo>
                <a:lnTo>
                  <a:pt x="1575729" y="97219"/>
                </a:lnTo>
                <a:lnTo>
                  <a:pt x="1583271" y="88489"/>
                </a:lnTo>
                <a:lnTo>
                  <a:pt x="1591606" y="80553"/>
                </a:lnTo>
                <a:lnTo>
                  <a:pt x="1599544" y="72616"/>
                </a:lnTo>
                <a:lnTo>
                  <a:pt x="1607879" y="65474"/>
                </a:lnTo>
                <a:lnTo>
                  <a:pt x="1615817" y="58728"/>
                </a:lnTo>
                <a:lnTo>
                  <a:pt x="1623358" y="52776"/>
                </a:lnTo>
                <a:lnTo>
                  <a:pt x="1631693" y="46427"/>
                </a:lnTo>
                <a:lnTo>
                  <a:pt x="1639235" y="40871"/>
                </a:lnTo>
                <a:lnTo>
                  <a:pt x="1654317" y="30951"/>
                </a:lnTo>
                <a:lnTo>
                  <a:pt x="1668606" y="22618"/>
                </a:lnTo>
                <a:lnTo>
                  <a:pt x="1680910" y="15872"/>
                </a:lnTo>
                <a:lnTo>
                  <a:pt x="1691230" y="11110"/>
                </a:lnTo>
                <a:lnTo>
                  <a:pt x="1699565" y="6745"/>
                </a:lnTo>
                <a:lnTo>
                  <a:pt x="1708297" y="3571"/>
                </a:lnTo>
                <a:lnTo>
                  <a:pt x="1717823" y="0"/>
                </a:lnTo>
                <a:close/>
              </a:path>
            </a:pathLst>
          </a:custGeom>
          <a:solidFill>
            <a:srgbClr val="945E75"/>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37" name="KSO_Shape"/>
          <p:cNvSpPr/>
          <p:nvPr/>
        </p:nvSpPr>
        <p:spPr bwMode="auto">
          <a:xfrm>
            <a:off x="3427092" y="3507791"/>
            <a:ext cx="519765" cy="426207"/>
          </a:xfrm>
          <a:custGeom>
            <a:avLst/>
            <a:gdLst>
              <a:gd name="T0" fmla="*/ 1270725 w 1979612"/>
              <a:gd name="T1" fmla="*/ 856194 h 1624013"/>
              <a:gd name="T2" fmla="*/ 1188148 w 1979612"/>
              <a:gd name="T3" fmla="*/ 961388 h 1624013"/>
              <a:gd name="T4" fmla="*/ 1184655 w 1979612"/>
              <a:gd name="T5" fmla="*/ 1100586 h 1624013"/>
              <a:gd name="T6" fmla="*/ 1261832 w 1979612"/>
              <a:gd name="T7" fmla="*/ 1209594 h 1624013"/>
              <a:gd name="T8" fmla="*/ 1391731 w 1979612"/>
              <a:gd name="T9" fmla="*/ 1252815 h 1624013"/>
              <a:gd name="T10" fmla="*/ 1520995 w 1979612"/>
              <a:gd name="T11" fmla="*/ 1209594 h 1624013"/>
              <a:gd name="T12" fmla="*/ 1598172 w 1979612"/>
              <a:gd name="T13" fmla="*/ 1100586 h 1624013"/>
              <a:gd name="T14" fmla="*/ 1594996 w 1979612"/>
              <a:gd name="T15" fmla="*/ 961388 h 1624013"/>
              <a:gd name="T16" fmla="*/ 1512737 w 1979612"/>
              <a:gd name="T17" fmla="*/ 856194 h 1624013"/>
              <a:gd name="T18" fmla="*/ 1381250 w 1979612"/>
              <a:gd name="T19" fmla="*/ 633412 h 1624013"/>
              <a:gd name="T20" fmla="*/ 1511149 w 1979612"/>
              <a:gd name="T21" fmla="*/ 651527 h 1624013"/>
              <a:gd name="T22" fmla="*/ 1662010 w 1979612"/>
              <a:gd name="T23" fmla="*/ 737652 h 1624013"/>
              <a:gd name="T24" fmla="*/ 1765866 w 1979612"/>
              <a:gd name="T25" fmla="*/ 888292 h 1624013"/>
              <a:gd name="T26" fmla="*/ 1793180 w 1979612"/>
              <a:gd name="T27" fmla="*/ 1015097 h 1624013"/>
              <a:gd name="T28" fmla="*/ 1772218 w 1979612"/>
              <a:gd name="T29" fmla="*/ 1165737 h 1624013"/>
              <a:gd name="T30" fmla="*/ 1967861 w 1979612"/>
              <a:gd name="T31" fmla="*/ 1447948 h 1624013"/>
              <a:gd name="T32" fmla="*/ 1977389 w 1979612"/>
              <a:gd name="T33" fmla="*/ 1524221 h 1624013"/>
              <a:gd name="T34" fmla="*/ 1938324 w 1979612"/>
              <a:gd name="T35" fmla="*/ 1592232 h 1624013"/>
              <a:gd name="T36" fmla="*/ 1867499 w 1979612"/>
              <a:gd name="T37" fmla="*/ 1623694 h 1624013"/>
              <a:gd name="T38" fmla="*/ 1792545 w 1979612"/>
              <a:gd name="T39" fmla="*/ 1606851 h 1624013"/>
              <a:gd name="T40" fmla="*/ 1498763 w 1979612"/>
              <a:gd name="T41" fmla="*/ 1424113 h 1624013"/>
              <a:gd name="T42" fmla="*/ 1350443 w 1979612"/>
              <a:gd name="T43" fmla="*/ 1436189 h 1624013"/>
              <a:gd name="T44" fmla="*/ 1225943 w 1979612"/>
              <a:gd name="T45" fmla="*/ 1402820 h 1624013"/>
              <a:gd name="T46" fmla="*/ 1069048 w 1979612"/>
              <a:gd name="T47" fmla="*/ 1276651 h 1624013"/>
              <a:gd name="T48" fmla="*/ 1004574 w 1979612"/>
              <a:gd name="T49" fmla="*/ 1146033 h 1624013"/>
              <a:gd name="T50" fmla="*/ 989965 w 1979612"/>
              <a:gd name="T51" fmla="*/ 1015097 h 1624013"/>
              <a:gd name="T52" fmla="*/ 1017279 w 1979612"/>
              <a:gd name="T53" fmla="*/ 888292 h 1624013"/>
              <a:gd name="T54" fmla="*/ 1121134 w 1979612"/>
              <a:gd name="T55" fmla="*/ 737652 h 1624013"/>
              <a:gd name="T56" fmla="*/ 1262785 w 1979612"/>
              <a:gd name="T57" fmla="*/ 654705 h 1624013"/>
              <a:gd name="T58" fmla="*/ 492993 w 1979612"/>
              <a:gd name="T59" fmla="*/ 0 h 1624013"/>
              <a:gd name="T60" fmla="*/ 647907 w 1979612"/>
              <a:gd name="T61" fmla="*/ 25083 h 1624013"/>
              <a:gd name="T62" fmla="*/ 785996 w 1979612"/>
              <a:gd name="T63" fmla="*/ 96838 h 1624013"/>
              <a:gd name="T64" fmla="*/ 919006 w 1979612"/>
              <a:gd name="T65" fmla="*/ 245110 h 1624013"/>
              <a:gd name="T66" fmla="*/ 1050428 w 1979612"/>
              <a:gd name="T67" fmla="*/ 111760 h 1624013"/>
              <a:gd name="T68" fmla="*/ 1185025 w 1979612"/>
              <a:gd name="T69" fmla="*/ 33020 h 1624013"/>
              <a:gd name="T70" fmla="*/ 1338351 w 1979612"/>
              <a:gd name="T71" fmla="*/ 953 h 1624013"/>
              <a:gd name="T72" fmla="*/ 1494535 w 1979612"/>
              <a:gd name="T73" fmla="*/ 18098 h 1624013"/>
              <a:gd name="T74" fmla="*/ 1636116 w 1979612"/>
              <a:gd name="T75" fmla="*/ 82868 h 1624013"/>
              <a:gd name="T76" fmla="*/ 1751983 w 1979612"/>
              <a:gd name="T77" fmla="*/ 190500 h 1624013"/>
              <a:gd name="T78" fmla="*/ 1827218 w 1979612"/>
              <a:gd name="T79" fmla="*/ 326708 h 1624013"/>
              <a:gd name="T80" fmla="*/ 1855470 w 1979612"/>
              <a:gd name="T81" fmla="*/ 480695 h 1624013"/>
              <a:gd name="T82" fmla="*/ 1826900 w 1979612"/>
              <a:gd name="T83" fmla="*/ 659765 h 1624013"/>
              <a:gd name="T84" fmla="*/ 1711668 w 1979612"/>
              <a:gd name="T85" fmla="*/ 619443 h 1624013"/>
              <a:gd name="T86" fmla="*/ 1542469 w 1979612"/>
              <a:gd name="T87" fmla="*/ 532448 h 1624013"/>
              <a:gd name="T88" fmla="*/ 1351684 w 1979612"/>
              <a:gd name="T89" fmla="*/ 512128 h 1624013"/>
              <a:gd name="T90" fmla="*/ 1187565 w 1979612"/>
              <a:gd name="T91" fmla="*/ 552133 h 1624013"/>
              <a:gd name="T92" fmla="*/ 1047888 w 1979612"/>
              <a:gd name="T93" fmla="*/ 639128 h 1624013"/>
              <a:gd name="T94" fmla="*/ 942179 w 1979612"/>
              <a:gd name="T95" fmla="*/ 764223 h 1624013"/>
              <a:gd name="T96" fmla="*/ 879642 w 1979612"/>
              <a:gd name="T97" fmla="*/ 917575 h 1624013"/>
              <a:gd name="T98" fmla="*/ 870436 w 1979612"/>
              <a:gd name="T99" fmla="*/ 1105536 h 1624013"/>
              <a:gd name="T100" fmla="*/ 941862 w 1979612"/>
              <a:gd name="T101" fmla="*/ 1308418 h 1624013"/>
              <a:gd name="T102" fmla="*/ 1084712 w 1979612"/>
              <a:gd name="T103" fmla="*/ 1463041 h 1624013"/>
              <a:gd name="T104" fmla="*/ 963130 w 1979612"/>
              <a:gd name="T105" fmla="*/ 1618616 h 1624013"/>
              <a:gd name="T106" fmla="*/ 886944 w 1979612"/>
              <a:gd name="T107" fmla="*/ 1616711 h 1624013"/>
              <a:gd name="T108" fmla="*/ 119042 w 1979612"/>
              <a:gd name="T109" fmla="*/ 815023 h 1624013"/>
              <a:gd name="T110" fmla="*/ 37141 w 1979612"/>
              <a:gd name="T111" fmla="*/ 681990 h 1624013"/>
              <a:gd name="T112" fmla="*/ 1270 w 1979612"/>
              <a:gd name="T113" fmla="*/ 530225 h 1624013"/>
              <a:gd name="T114" fmla="*/ 14603 w 1979612"/>
              <a:gd name="T115" fmla="*/ 372745 h 1624013"/>
              <a:gd name="T116" fmla="*/ 76187 w 1979612"/>
              <a:gd name="T117" fmla="*/ 230188 h 1624013"/>
              <a:gd name="T118" fmla="*/ 180627 w 1979612"/>
              <a:gd name="T119" fmla="*/ 111760 h 1624013"/>
              <a:gd name="T120" fmla="*/ 315541 w 1979612"/>
              <a:gd name="T121" fmla="*/ 33020 h 1624013"/>
              <a:gd name="T122" fmla="*/ 468233 w 1979612"/>
              <a:gd name="T123" fmla="*/ 953 h 1624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79612" h="1624013">
                <a:moveTo>
                  <a:pt x="1391731" y="819011"/>
                </a:moveTo>
                <a:lnTo>
                  <a:pt x="1380297" y="819328"/>
                </a:lnTo>
                <a:lnTo>
                  <a:pt x="1369499" y="820282"/>
                </a:lnTo>
                <a:lnTo>
                  <a:pt x="1358700" y="821871"/>
                </a:lnTo>
                <a:lnTo>
                  <a:pt x="1347902" y="823778"/>
                </a:lnTo>
                <a:lnTo>
                  <a:pt x="1337739" y="826002"/>
                </a:lnTo>
                <a:lnTo>
                  <a:pt x="1326940" y="828863"/>
                </a:lnTo>
                <a:lnTo>
                  <a:pt x="1317095" y="832358"/>
                </a:lnTo>
                <a:lnTo>
                  <a:pt x="1307567" y="836172"/>
                </a:lnTo>
                <a:lnTo>
                  <a:pt x="1297721" y="840621"/>
                </a:lnTo>
                <a:lnTo>
                  <a:pt x="1288193" y="845388"/>
                </a:lnTo>
                <a:lnTo>
                  <a:pt x="1279300" y="850791"/>
                </a:lnTo>
                <a:lnTo>
                  <a:pt x="1270725" y="856194"/>
                </a:lnTo>
                <a:lnTo>
                  <a:pt x="1261832" y="862232"/>
                </a:lnTo>
                <a:lnTo>
                  <a:pt x="1253574" y="868906"/>
                </a:lnTo>
                <a:lnTo>
                  <a:pt x="1245952" y="875580"/>
                </a:lnTo>
                <a:lnTo>
                  <a:pt x="1238329" y="882572"/>
                </a:lnTo>
                <a:lnTo>
                  <a:pt x="1231342" y="890199"/>
                </a:lnTo>
                <a:lnTo>
                  <a:pt x="1224355" y="898144"/>
                </a:lnTo>
                <a:lnTo>
                  <a:pt x="1218003" y="906407"/>
                </a:lnTo>
                <a:lnTo>
                  <a:pt x="1211651" y="914670"/>
                </a:lnTo>
                <a:lnTo>
                  <a:pt x="1206252" y="923569"/>
                </a:lnTo>
                <a:lnTo>
                  <a:pt x="1201170" y="932785"/>
                </a:lnTo>
                <a:lnTo>
                  <a:pt x="1196406" y="942001"/>
                </a:lnTo>
                <a:lnTo>
                  <a:pt x="1191642" y="951536"/>
                </a:lnTo>
                <a:lnTo>
                  <a:pt x="1188148" y="961388"/>
                </a:lnTo>
                <a:lnTo>
                  <a:pt x="1184655" y="971557"/>
                </a:lnTo>
                <a:lnTo>
                  <a:pt x="1181479" y="981727"/>
                </a:lnTo>
                <a:lnTo>
                  <a:pt x="1179255" y="992215"/>
                </a:lnTo>
                <a:lnTo>
                  <a:pt x="1177350" y="1003020"/>
                </a:lnTo>
                <a:lnTo>
                  <a:pt x="1176079" y="1013825"/>
                </a:lnTo>
                <a:lnTo>
                  <a:pt x="1175444" y="1024949"/>
                </a:lnTo>
                <a:lnTo>
                  <a:pt x="1174809" y="1035754"/>
                </a:lnTo>
                <a:lnTo>
                  <a:pt x="1175444" y="1047195"/>
                </a:lnTo>
                <a:lnTo>
                  <a:pt x="1176079" y="1058318"/>
                </a:lnTo>
                <a:lnTo>
                  <a:pt x="1177350" y="1068806"/>
                </a:lnTo>
                <a:lnTo>
                  <a:pt x="1179255" y="1079929"/>
                </a:lnTo>
                <a:lnTo>
                  <a:pt x="1181479" y="1090099"/>
                </a:lnTo>
                <a:lnTo>
                  <a:pt x="1184655" y="1100586"/>
                </a:lnTo>
                <a:lnTo>
                  <a:pt x="1188148" y="1110438"/>
                </a:lnTo>
                <a:lnTo>
                  <a:pt x="1191642" y="1120290"/>
                </a:lnTo>
                <a:lnTo>
                  <a:pt x="1196406" y="1129824"/>
                </a:lnTo>
                <a:lnTo>
                  <a:pt x="1201170" y="1139359"/>
                </a:lnTo>
                <a:lnTo>
                  <a:pt x="1206252" y="1148257"/>
                </a:lnTo>
                <a:lnTo>
                  <a:pt x="1211651" y="1157156"/>
                </a:lnTo>
                <a:lnTo>
                  <a:pt x="1218003" y="1165737"/>
                </a:lnTo>
                <a:lnTo>
                  <a:pt x="1224355" y="1173999"/>
                </a:lnTo>
                <a:lnTo>
                  <a:pt x="1231342" y="1181627"/>
                </a:lnTo>
                <a:lnTo>
                  <a:pt x="1238329" y="1189254"/>
                </a:lnTo>
                <a:lnTo>
                  <a:pt x="1245952" y="1196246"/>
                </a:lnTo>
                <a:lnTo>
                  <a:pt x="1253574" y="1203238"/>
                </a:lnTo>
                <a:lnTo>
                  <a:pt x="1261832" y="1209594"/>
                </a:lnTo>
                <a:lnTo>
                  <a:pt x="1270725" y="1215632"/>
                </a:lnTo>
                <a:lnTo>
                  <a:pt x="1279300" y="1221352"/>
                </a:lnTo>
                <a:lnTo>
                  <a:pt x="1288193" y="1226437"/>
                </a:lnTo>
                <a:lnTo>
                  <a:pt x="1297721" y="1231204"/>
                </a:lnTo>
                <a:lnTo>
                  <a:pt x="1307567" y="1235336"/>
                </a:lnTo>
                <a:lnTo>
                  <a:pt x="1317095" y="1239467"/>
                </a:lnTo>
                <a:lnTo>
                  <a:pt x="1326940" y="1242963"/>
                </a:lnTo>
                <a:lnTo>
                  <a:pt x="1337739" y="1245824"/>
                </a:lnTo>
                <a:lnTo>
                  <a:pt x="1347902" y="1248366"/>
                </a:lnTo>
                <a:lnTo>
                  <a:pt x="1358700" y="1249955"/>
                </a:lnTo>
                <a:lnTo>
                  <a:pt x="1369499" y="1251544"/>
                </a:lnTo>
                <a:lnTo>
                  <a:pt x="1380297" y="1252497"/>
                </a:lnTo>
                <a:lnTo>
                  <a:pt x="1391731" y="1252815"/>
                </a:lnTo>
                <a:lnTo>
                  <a:pt x="1402530" y="1252497"/>
                </a:lnTo>
                <a:lnTo>
                  <a:pt x="1413646" y="1251544"/>
                </a:lnTo>
                <a:lnTo>
                  <a:pt x="1424762" y="1249955"/>
                </a:lnTo>
                <a:lnTo>
                  <a:pt x="1435243" y="1248366"/>
                </a:lnTo>
                <a:lnTo>
                  <a:pt x="1445723" y="1245824"/>
                </a:lnTo>
                <a:lnTo>
                  <a:pt x="1455887" y="1242963"/>
                </a:lnTo>
                <a:lnTo>
                  <a:pt x="1466050" y="1239467"/>
                </a:lnTo>
                <a:lnTo>
                  <a:pt x="1475896" y="1235336"/>
                </a:lnTo>
                <a:lnTo>
                  <a:pt x="1485424" y="1231204"/>
                </a:lnTo>
                <a:lnTo>
                  <a:pt x="1494634" y="1226437"/>
                </a:lnTo>
                <a:lnTo>
                  <a:pt x="1503844" y="1221352"/>
                </a:lnTo>
                <a:lnTo>
                  <a:pt x="1512737" y="1215632"/>
                </a:lnTo>
                <a:lnTo>
                  <a:pt x="1520995" y="1209594"/>
                </a:lnTo>
                <a:lnTo>
                  <a:pt x="1529253" y="1203238"/>
                </a:lnTo>
                <a:lnTo>
                  <a:pt x="1537193" y="1196246"/>
                </a:lnTo>
                <a:lnTo>
                  <a:pt x="1544815" y="1189254"/>
                </a:lnTo>
                <a:lnTo>
                  <a:pt x="1552120" y="1181627"/>
                </a:lnTo>
                <a:lnTo>
                  <a:pt x="1558790" y="1173999"/>
                </a:lnTo>
                <a:lnTo>
                  <a:pt x="1565459" y="1165737"/>
                </a:lnTo>
                <a:lnTo>
                  <a:pt x="1571176" y="1157156"/>
                </a:lnTo>
                <a:lnTo>
                  <a:pt x="1576575" y="1148257"/>
                </a:lnTo>
                <a:lnTo>
                  <a:pt x="1582292" y="1139359"/>
                </a:lnTo>
                <a:lnTo>
                  <a:pt x="1586739" y="1129824"/>
                </a:lnTo>
                <a:lnTo>
                  <a:pt x="1591185" y="1120290"/>
                </a:lnTo>
                <a:lnTo>
                  <a:pt x="1594996" y="1110438"/>
                </a:lnTo>
                <a:lnTo>
                  <a:pt x="1598172" y="1100586"/>
                </a:lnTo>
                <a:lnTo>
                  <a:pt x="1601348" y="1090099"/>
                </a:lnTo>
                <a:lnTo>
                  <a:pt x="1603889" y="1079929"/>
                </a:lnTo>
                <a:lnTo>
                  <a:pt x="1605795" y="1068806"/>
                </a:lnTo>
                <a:lnTo>
                  <a:pt x="1606748" y="1058318"/>
                </a:lnTo>
                <a:lnTo>
                  <a:pt x="1608018" y="1047195"/>
                </a:lnTo>
                <a:lnTo>
                  <a:pt x="1608018" y="1035754"/>
                </a:lnTo>
                <a:lnTo>
                  <a:pt x="1608018" y="1024949"/>
                </a:lnTo>
                <a:lnTo>
                  <a:pt x="1606748" y="1013825"/>
                </a:lnTo>
                <a:lnTo>
                  <a:pt x="1605795" y="1003020"/>
                </a:lnTo>
                <a:lnTo>
                  <a:pt x="1603889" y="992215"/>
                </a:lnTo>
                <a:lnTo>
                  <a:pt x="1601348" y="981727"/>
                </a:lnTo>
                <a:lnTo>
                  <a:pt x="1598172" y="971557"/>
                </a:lnTo>
                <a:lnTo>
                  <a:pt x="1594996" y="961388"/>
                </a:lnTo>
                <a:lnTo>
                  <a:pt x="1591185" y="951536"/>
                </a:lnTo>
                <a:lnTo>
                  <a:pt x="1586739" y="942001"/>
                </a:lnTo>
                <a:lnTo>
                  <a:pt x="1582292" y="932785"/>
                </a:lnTo>
                <a:lnTo>
                  <a:pt x="1576575" y="923569"/>
                </a:lnTo>
                <a:lnTo>
                  <a:pt x="1571176" y="914670"/>
                </a:lnTo>
                <a:lnTo>
                  <a:pt x="1565459" y="906407"/>
                </a:lnTo>
                <a:lnTo>
                  <a:pt x="1558790" y="898144"/>
                </a:lnTo>
                <a:lnTo>
                  <a:pt x="1552120" y="890199"/>
                </a:lnTo>
                <a:lnTo>
                  <a:pt x="1544815" y="882572"/>
                </a:lnTo>
                <a:lnTo>
                  <a:pt x="1537193" y="875580"/>
                </a:lnTo>
                <a:lnTo>
                  <a:pt x="1529253" y="868906"/>
                </a:lnTo>
                <a:lnTo>
                  <a:pt x="1520995" y="862232"/>
                </a:lnTo>
                <a:lnTo>
                  <a:pt x="1512737" y="856194"/>
                </a:lnTo>
                <a:lnTo>
                  <a:pt x="1503844" y="850791"/>
                </a:lnTo>
                <a:lnTo>
                  <a:pt x="1494634" y="845388"/>
                </a:lnTo>
                <a:lnTo>
                  <a:pt x="1485424" y="840621"/>
                </a:lnTo>
                <a:lnTo>
                  <a:pt x="1475896" y="836172"/>
                </a:lnTo>
                <a:lnTo>
                  <a:pt x="1466050" y="832358"/>
                </a:lnTo>
                <a:lnTo>
                  <a:pt x="1455887" y="828863"/>
                </a:lnTo>
                <a:lnTo>
                  <a:pt x="1445723" y="826002"/>
                </a:lnTo>
                <a:lnTo>
                  <a:pt x="1435243" y="823778"/>
                </a:lnTo>
                <a:lnTo>
                  <a:pt x="1424762" y="821871"/>
                </a:lnTo>
                <a:lnTo>
                  <a:pt x="1413646" y="820282"/>
                </a:lnTo>
                <a:lnTo>
                  <a:pt x="1402530" y="819328"/>
                </a:lnTo>
                <a:lnTo>
                  <a:pt x="1391731" y="819011"/>
                </a:lnTo>
                <a:close/>
                <a:moveTo>
                  <a:pt x="1381250" y="633412"/>
                </a:moveTo>
                <a:lnTo>
                  <a:pt x="1391731" y="633412"/>
                </a:lnTo>
                <a:lnTo>
                  <a:pt x="1401894" y="633412"/>
                </a:lnTo>
                <a:lnTo>
                  <a:pt x="1412375" y="633730"/>
                </a:lnTo>
                <a:lnTo>
                  <a:pt x="1422538" y="634683"/>
                </a:lnTo>
                <a:lnTo>
                  <a:pt x="1432702" y="635319"/>
                </a:lnTo>
                <a:lnTo>
                  <a:pt x="1442547" y="636590"/>
                </a:lnTo>
                <a:lnTo>
                  <a:pt x="1452711" y="638179"/>
                </a:lnTo>
                <a:lnTo>
                  <a:pt x="1462556" y="639768"/>
                </a:lnTo>
                <a:lnTo>
                  <a:pt x="1472402" y="641675"/>
                </a:lnTo>
                <a:lnTo>
                  <a:pt x="1482248" y="643582"/>
                </a:lnTo>
                <a:lnTo>
                  <a:pt x="1492093" y="646124"/>
                </a:lnTo>
                <a:lnTo>
                  <a:pt x="1501939" y="648667"/>
                </a:lnTo>
                <a:lnTo>
                  <a:pt x="1511149" y="651527"/>
                </a:lnTo>
                <a:lnTo>
                  <a:pt x="1520677" y="654705"/>
                </a:lnTo>
                <a:lnTo>
                  <a:pt x="1529570" y="657883"/>
                </a:lnTo>
                <a:lnTo>
                  <a:pt x="1539098" y="661379"/>
                </a:lnTo>
                <a:lnTo>
                  <a:pt x="1547991" y="664875"/>
                </a:lnTo>
                <a:lnTo>
                  <a:pt x="1557202" y="668689"/>
                </a:lnTo>
                <a:lnTo>
                  <a:pt x="1566094" y="673138"/>
                </a:lnTo>
                <a:lnTo>
                  <a:pt x="1574670" y="677269"/>
                </a:lnTo>
                <a:lnTo>
                  <a:pt x="1583245" y="682036"/>
                </a:lnTo>
                <a:lnTo>
                  <a:pt x="1600078" y="691571"/>
                </a:lnTo>
                <a:lnTo>
                  <a:pt x="1616276" y="702058"/>
                </a:lnTo>
                <a:lnTo>
                  <a:pt x="1632473" y="713499"/>
                </a:lnTo>
                <a:lnTo>
                  <a:pt x="1647083" y="725258"/>
                </a:lnTo>
                <a:lnTo>
                  <a:pt x="1662010" y="737652"/>
                </a:lnTo>
                <a:lnTo>
                  <a:pt x="1675985" y="751000"/>
                </a:lnTo>
                <a:lnTo>
                  <a:pt x="1689324" y="765301"/>
                </a:lnTo>
                <a:lnTo>
                  <a:pt x="1701710" y="779603"/>
                </a:lnTo>
                <a:lnTo>
                  <a:pt x="1713779" y="795175"/>
                </a:lnTo>
                <a:lnTo>
                  <a:pt x="1725213" y="810748"/>
                </a:lnTo>
                <a:lnTo>
                  <a:pt x="1735376" y="827274"/>
                </a:lnTo>
                <a:lnTo>
                  <a:pt x="1740458" y="835536"/>
                </a:lnTo>
                <a:lnTo>
                  <a:pt x="1745222" y="844117"/>
                </a:lnTo>
                <a:lnTo>
                  <a:pt x="1749668" y="852698"/>
                </a:lnTo>
                <a:lnTo>
                  <a:pt x="1754115" y="861279"/>
                </a:lnTo>
                <a:lnTo>
                  <a:pt x="1758244" y="870495"/>
                </a:lnTo>
                <a:lnTo>
                  <a:pt x="1762055" y="879394"/>
                </a:lnTo>
                <a:lnTo>
                  <a:pt x="1765866" y="888292"/>
                </a:lnTo>
                <a:lnTo>
                  <a:pt x="1769042" y="897509"/>
                </a:lnTo>
                <a:lnTo>
                  <a:pt x="1772536" y="906725"/>
                </a:lnTo>
                <a:lnTo>
                  <a:pt x="1775712" y="916259"/>
                </a:lnTo>
                <a:lnTo>
                  <a:pt x="1778570" y="925793"/>
                </a:lnTo>
                <a:lnTo>
                  <a:pt x="1780793" y="935327"/>
                </a:lnTo>
                <a:lnTo>
                  <a:pt x="1783334" y="944862"/>
                </a:lnTo>
                <a:lnTo>
                  <a:pt x="1785557" y="954714"/>
                </a:lnTo>
                <a:lnTo>
                  <a:pt x="1787463" y="964883"/>
                </a:lnTo>
                <a:lnTo>
                  <a:pt x="1789051" y="974735"/>
                </a:lnTo>
                <a:lnTo>
                  <a:pt x="1790639" y="984587"/>
                </a:lnTo>
                <a:lnTo>
                  <a:pt x="1791592" y="994757"/>
                </a:lnTo>
                <a:lnTo>
                  <a:pt x="1792545" y="1004927"/>
                </a:lnTo>
                <a:lnTo>
                  <a:pt x="1793180" y="1015097"/>
                </a:lnTo>
                <a:lnTo>
                  <a:pt x="1793497" y="1025584"/>
                </a:lnTo>
                <a:lnTo>
                  <a:pt x="1793815" y="1035754"/>
                </a:lnTo>
                <a:lnTo>
                  <a:pt x="1793497" y="1048466"/>
                </a:lnTo>
                <a:lnTo>
                  <a:pt x="1793180" y="1060543"/>
                </a:lnTo>
                <a:lnTo>
                  <a:pt x="1792227" y="1072619"/>
                </a:lnTo>
                <a:lnTo>
                  <a:pt x="1790639" y="1084378"/>
                </a:lnTo>
                <a:lnTo>
                  <a:pt x="1789051" y="1096773"/>
                </a:lnTo>
                <a:lnTo>
                  <a:pt x="1787145" y="1108531"/>
                </a:lnTo>
                <a:lnTo>
                  <a:pt x="1784922" y="1120290"/>
                </a:lnTo>
                <a:lnTo>
                  <a:pt x="1782381" y="1131413"/>
                </a:lnTo>
                <a:lnTo>
                  <a:pt x="1779205" y="1143172"/>
                </a:lnTo>
                <a:lnTo>
                  <a:pt x="1776347" y="1154295"/>
                </a:lnTo>
                <a:lnTo>
                  <a:pt x="1772218" y="1165737"/>
                </a:lnTo>
                <a:lnTo>
                  <a:pt x="1768407" y="1176542"/>
                </a:lnTo>
                <a:lnTo>
                  <a:pt x="1763960" y="1187665"/>
                </a:lnTo>
                <a:lnTo>
                  <a:pt x="1759832" y="1198153"/>
                </a:lnTo>
                <a:lnTo>
                  <a:pt x="1755068" y="1208958"/>
                </a:lnTo>
                <a:lnTo>
                  <a:pt x="1749986" y="1219128"/>
                </a:lnTo>
                <a:lnTo>
                  <a:pt x="1943088" y="1412672"/>
                </a:lnTo>
                <a:lnTo>
                  <a:pt x="1947534" y="1417439"/>
                </a:lnTo>
                <a:lnTo>
                  <a:pt x="1951663" y="1422206"/>
                </a:lnTo>
                <a:lnTo>
                  <a:pt x="1955792" y="1427291"/>
                </a:lnTo>
                <a:lnTo>
                  <a:pt x="1959286" y="1432375"/>
                </a:lnTo>
                <a:lnTo>
                  <a:pt x="1962462" y="1437460"/>
                </a:lnTo>
                <a:lnTo>
                  <a:pt x="1965002" y="1442863"/>
                </a:lnTo>
                <a:lnTo>
                  <a:pt x="1967861" y="1447948"/>
                </a:lnTo>
                <a:lnTo>
                  <a:pt x="1970084" y="1453986"/>
                </a:lnTo>
                <a:lnTo>
                  <a:pt x="1972625" y="1459389"/>
                </a:lnTo>
                <a:lnTo>
                  <a:pt x="1974530" y="1465427"/>
                </a:lnTo>
                <a:lnTo>
                  <a:pt x="1976118" y="1470830"/>
                </a:lnTo>
                <a:lnTo>
                  <a:pt x="1977389" y="1476550"/>
                </a:lnTo>
                <a:lnTo>
                  <a:pt x="1978024" y="1482589"/>
                </a:lnTo>
                <a:lnTo>
                  <a:pt x="1978977" y="1488309"/>
                </a:lnTo>
                <a:lnTo>
                  <a:pt x="1979294" y="1494348"/>
                </a:lnTo>
                <a:lnTo>
                  <a:pt x="1979612" y="1500068"/>
                </a:lnTo>
                <a:lnTo>
                  <a:pt x="1979294" y="1506424"/>
                </a:lnTo>
                <a:lnTo>
                  <a:pt x="1978977" y="1512462"/>
                </a:lnTo>
                <a:lnTo>
                  <a:pt x="1978024" y="1518183"/>
                </a:lnTo>
                <a:lnTo>
                  <a:pt x="1977389" y="1524221"/>
                </a:lnTo>
                <a:lnTo>
                  <a:pt x="1976118" y="1529942"/>
                </a:lnTo>
                <a:lnTo>
                  <a:pt x="1974530" y="1535344"/>
                </a:lnTo>
                <a:lnTo>
                  <a:pt x="1972625" y="1541383"/>
                </a:lnTo>
                <a:lnTo>
                  <a:pt x="1970084" y="1546785"/>
                </a:lnTo>
                <a:lnTo>
                  <a:pt x="1967861" y="1552506"/>
                </a:lnTo>
                <a:lnTo>
                  <a:pt x="1965002" y="1557909"/>
                </a:lnTo>
                <a:lnTo>
                  <a:pt x="1962462" y="1563311"/>
                </a:lnTo>
                <a:lnTo>
                  <a:pt x="1959286" y="1568396"/>
                </a:lnTo>
                <a:lnTo>
                  <a:pt x="1955792" y="1573481"/>
                </a:lnTo>
                <a:lnTo>
                  <a:pt x="1951663" y="1578566"/>
                </a:lnTo>
                <a:lnTo>
                  <a:pt x="1947534" y="1583333"/>
                </a:lnTo>
                <a:lnTo>
                  <a:pt x="1943088" y="1588100"/>
                </a:lnTo>
                <a:lnTo>
                  <a:pt x="1938324" y="1592232"/>
                </a:lnTo>
                <a:lnTo>
                  <a:pt x="1933877" y="1596363"/>
                </a:lnTo>
                <a:lnTo>
                  <a:pt x="1929113" y="1600177"/>
                </a:lnTo>
                <a:lnTo>
                  <a:pt x="1924032" y="1603673"/>
                </a:lnTo>
                <a:lnTo>
                  <a:pt x="1918315" y="1606851"/>
                </a:lnTo>
                <a:lnTo>
                  <a:pt x="1913233" y="1610029"/>
                </a:lnTo>
                <a:lnTo>
                  <a:pt x="1907834" y="1612889"/>
                </a:lnTo>
                <a:lnTo>
                  <a:pt x="1902435" y="1615114"/>
                </a:lnTo>
                <a:lnTo>
                  <a:pt x="1896400" y="1617020"/>
                </a:lnTo>
                <a:lnTo>
                  <a:pt x="1891001" y="1618927"/>
                </a:lnTo>
                <a:lnTo>
                  <a:pt x="1885284" y="1620516"/>
                </a:lnTo>
                <a:lnTo>
                  <a:pt x="1879250" y="1621788"/>
                </a:lnTo>
                <a:lnTo>
                  <a:pt x="1873533" y="1623059"/>
                </a:lnTo>
                <a:lnTo>
                  <a:pt x="1867499" y="1623694"/>
                </a:lnTo>
                <a:lnTo>
                  <a:pt x="1861782" y="1624012"/>
                </a:lnTo>
                <a:lnTo>
                  <a:pt x="1855747" y="1624012"/>
                </a:lnTo>
                <a:lnTo>
                  <a:pt x="1850030" y="1624012"/>
                </a:lnTo>
                <a:lnTo>
                  <a:pt x="1843996" y="1623694"/>
                </a:lnTo>
                <a:lnTo>
                  <a:pt x="1837644" y="1623059"/>
                </a:lnTo>
                <a:lnTo>
                  <a:pt x="1831927" y="1621788"/>
                </a:lnTo>
                <a:lnTo>
                  <a:pt x="1826210" y="1620516"/>
                </a:lnTo>
                <a:lnTo>
                  <a:pt x="1820494" y="1618927"/>
                </a:lnTo>
                <a:lnTo>
                  <a:pt x="1814459" y="1617020"/>
                </a:lnTo>
                <a:lnTo>
                  <a:pt x="1809060" y="1615114"/>
                </a:lnTo>
                <a:lnTo>
                  <a:pt x="1803661" y="1612889"/>
                </a:lnTo>
                <a:lnTo>
                  <a:pt x="1798261" y="1610029"/>
                </a:lnTo>
                <a:lnTo>
                  <a:pt x="1792545" y="1606851"/>
                </a:lnTo>
                <a:lnTo>
                  <a:pt x="1787463" y="1603673"/>
                </a:lnTo>
                <a:lnTo>
                  <a:pt x="1782381" y="1600177"/>
                </a:lnTo>
                <a:lnTo>
                  <a:pt x="1777617" y="1596363"/>
                </a:lnTo>
                <a:lnTo>
                  <a:pt x="1772536" y="1592232"/>
                </a:lnTo>
                <a:lnTo>
                  <a:pt x="1768407" y="1588100"/>
                </a:lnTo>
                <a:lnTo>
                  <a:pt x="1574670" y="1394239"/>
                </a:lnTo>
                <a:lnTo>
                  <a:pt x="1564189" y="1399324"/>
                </a:lnTo>
                <a:lnTo>
                  <a:pt x="1553708" y="1404091"/>
                </a:lnTo>
                <a:lnTo>
                  <a:pt x="1542910" y="1408858"/>
                </a:lnTo>
                <a:lnTo>
                  <a:pt x="1532111" y="1412989"/>
                </a:lnTo>
                <a:lnTo>
                  <a:pt x="1520995" y="1417121"/>
                </a:lnTo>
                <a:lnTo>
                  <a:pt x="1510197" y="1420617"/>
                </a:lnTo>
                <a:lnTo>
                  <a:pt x="1498763" y="1424113"/>
                </a:lnTo>
                <a:lnTo>
                  <a:pt x="1487329" y="1426973"/>
                </a:lnTo>
                <a:lnTo>
                  <a:pt x="1475578" y="1429515"/>
                </a:lnTo>
                <a:lnTo>
                  <a:pt x="1463827" y="1432058"/>
                </a:lnTo>
                <a:lnTo>
                  <a:pt x="1452075" y="1433964"/>
                </a:lnTo>
                <a:lnTo>
                  <a:pt x="1440324" y="1435554"/>
                </a:lnTo>
                <a:lnTo>
                  <a:pt x="1428255" y="1436507"/>
                </a:lnTo>
                <a:lnTo>
                  <a:pt x="1415869" y="1437778"/>
                </a:lnTo>
                <a:lnTo>
                  <a:pt x="1403800" y="1438096"/>
                </a:lnTo>
                <a:lnTo>
                  <a:pt x="1391731" y="1438096"/>
                </a:lnTo>
                <a:lnTo>
                  <a:pt x="1381250" y="1438096"/>
                </a:lnTo>
                <a:lnTo>
                  <a:pt x="1370769" y="1437778"/>
                </a:lnTo>
                <a:lnTo>
                  <a:pt x="1360606" y="1437460"/>
                </a:lnTo>
                <a:lnTo>
                  <a:pt x="1350443" y="1436189"/>
                </a:lnTo>
                <a:lnTo>
                  <a:pt x="1340280" y="1435236"/>
                </a:lnTo>
                <a:lnTo>
                  <a:pt x="1330116" y="1433964"/>
                </a:lnTo>
                <a:lnTo>
                  <a:pt x="1320271" y="1432058"/>
                </a:lnTo>
                <a:lnTo>
                  <a:pt x="1310425" y="1430469"/>
                </a:lnTo>
                <a:lnTo>
                  <a:pt x="1300897" y="1427926"/>
                </a:lnTo>
                <a:lnTo>
                  <a:pt x="1291051" y="1425702"/>
                </a:lnTo>
                <a:lnTo>
                  <a:pt x="1281523" y="1423477"/>
                </a:lnTo>
                <a:lnTo>
                  <a:pt x="1271995" y="1420299"/>
                </a:lnTo>
                <a:lnTo>
                  <a:pt x="1262785" y="1417439"/>
                </a:lnTo>
                <a:lnTo>
                  <a:pt x="1253257" y="1413943"/>
                </a:lnTo>
                <a:lnTo>
                  <a:pt x="1244046" y="1410447"/>
                </a:lnTo>
                <a:lnTo>
                  <a:pt x="1234836" y="1406951"/>
                </a:lnTo>
                <a:lnTo>
                  <a:pt x="1225943" y="1402820"/>
                </a:lnTo>
                <a:lnTo>
                  <a:pt x="1217368" y="1398688"/>
                </a:lnTo>
                <a:lnTo>
                  <a:pt x="1208157" y="1394239"/>
                </a:lnTo>
                <a:lnTo>
                  <a:pt x="1199582" y="1390107"/>
                </a:lnTo>
                <a:lnTo>
                  <a:pt x="1191324" y="1385340"/>
                </a:lnTo>
                <a:lnTo>
                  <a:pt x="1182749" y="1380255"/>
                </a:lnTo>
                <a:lnTo>
                  <a:pt x="1166551" y="1369450"/>
                </a:lnTo>
                <a:lnTo>
                  <a:pt x="1150989" y="1358645"/>
                </a:lnTo>
                <a:lnTo>
                  <a:pt x="1135744" y="1346568"/>
                </a:lnTo>
                <a:lnTo>
                  <a:pt x="1121134" y="1333856"/>
                </a:lnTo>
                <a:lnTo>
                  <a:pt x="1107160" y="1320508"/>
                </a:lnTo>
                <a:lnTo>
                  <a:pt x="1093821" y="1306524"/>
                </a:lnTo>
                <a:lnTo>
                  <a:pt x="1081117" y="1291905"/>
                </a:lnTo>
                <a:lnTo>
                  <a:pt x="1069048" y="1276651"/>
                </a:lnTo>
                <a:lnTo>
                  <a:pt x="1058249" y="1261078"/>
                </a:lnTo>
                <a:lnTo>
                  <a:pt x="1047451" y="1244552"/>
                </a:lnTo>
                <a:lnTo>
                  <a:pt x="1042369" y="1236289"/>
                </a:lnTo>
                <a:lnTo>
                  <a:pt x="1037605" y="1227709"/>
                </a:lnTo>
                <a:lnTo>
                  <a:pt x="1033476" y="1219128"/>
                </a:lnTo>
                <a:lnTo>
                  <a:pt x="1029030" y="1210229"/>
                </a:lnTo>
                <a:lnTo>
                  <a:pt x="1024901" y="1201649"/>
                </a:lnTo>
                <a:lnTo>
                  <a:pt x="1020772" y="1192750"/>
                </a:lnTo>
                <a:lnTo>
                  <a:pt x="1017279" y="1183216"/>
                </a:lnTo>
                <a:lnTo>
                  <a:pt x="1013785" y="1174317"/>
                </a:lnTo>
                <a:lnTo>
                  <a:pt x="1010291" y="1164783"/>
                </a:lnTo>
                <a:lnTo>
                  <a:pt x="1007115" y="1155567"/>
                </a:lnTo>
                <a:lnTo>
                  <a:pt x="1004574" y="1146033"/>
                </a:lnTo>
                <a:lnTo>
                  <a:pt x="1002034" y="1136498"/>
                </a:lnTo>
                <a:lnTo>
                  <a:pt x="999810" y="1126964"/>
                </a:lnTo>
                <a:lnTo>
                  <a:pt x="997270" y="1117112"/>
                </a:lnTo>
                <a:lnTo>
                  <a:pt x="995364" y="1107260"/>
                </a:lnTo>
                <a:lnTo>
                  <a:pt x="993776" y="1097090"/>
                </a:lnTo>
                <a:lnTo>
                  <a:pt x="992823" y="1087239"/>
                </a:lnTo>
                <a:lnTo>
                  <a:pt x="991553" y="1077069"/>
                </a:lnTo>
                <a:lnTo>
                  <a:pt x="990282" y="1066899"/>
                </a:lnTo>
                <a:lnTo>
                  <a:pt x="989965" y="1056729"/>
                </a:lnTo>
                <a:lnTo>
                  <a:pt x="989647" y="1046559"/>
                </a:lnTo>
                <a:lnTo>
                  <a:pt x="989012" y="1035754"/>
                </a:lnTo>
                <a:lnTo>
                  <a:pt x="989647" y="1025584"/>
                </a:lnTo>
                <a:lnTo>
                  <a:pt x="989965" y="1015097"/>
                </a:lnTo>
                <a:lnTo>
                  <a:pt x="990282" y="1004927"/>
                </a:lnTo>
                <a:lnTo>
                  <a:pt x="991553" y="994757"/>
                </a:lnTo>
                <a:lnTo>
                  <a:pt x="992823" y="984587"/>
                </a:lnTo>
                <a:lnTo>
                  <a:pt x="993776" y="974735"/>
                </a:lnTo>
                <a:lnTo>
                  <a:pt x="995364" y="964883"/>
                </a:lnTo>
                <a:lnTo>
                  <a:pt x="997270" y="954714"/>
                </a:lnTo>
                <a:lnTo>
                  <a:pt x="999810" y="944862"/>
                </a:lnTo>
                <a:lnTo>
                  <a:pt x="1002034" y="935327"/>
                </a:lnTo>
                <a:lnTo>
                  <a:pt x="1004574" y="925793"/>
                </a:lnTo>
                <a:lnTo>
                  <a:pt x="1007115" y="916259"/>
                </a:lnTo>
                <a:lnTo>
                  <a:pt x="1010291" y="906725"/>
                </a:lnTo>
                <a:lnTo>
                  <a:pt x="1013785" y="897509"/>
                </a:lnTo>
                <a:lnTo>
                  <a:pt x="1017279" y="888292"/>
                </a:lnTo>
                <a:lnTo>
                  <a:pt x="1020772" y="879394"/>
                </a:lnTo>
                <a:lnTo>
                  <a:pt x="1024901" y="870495"/>
                </a:lnTo>
                <a:lnTo>
                  <a:pt x="1029030" y="861279"/>
                </a:lnTo>
                <a:lnTo>
                  <a:pt x="1033476" y="852698"/>
                </a:lnTo>
                <a:lnTo>
                  <a:pt x="1037605" y="844117"/>
                </a:lnTo>
                <a:lnTo>
                  <a:pt x="1042369" y="835536"/>
                </a:lnTo>
                <a:lnTo>
                  <a:pt x="1047451" y="827274"/>
                </a:lnTo>
                <a:lnTo>
                  <a:pt x="1058249" y="810748"/>
                </a:lnTo>
                <a:lnTo>
                  <a:pt x="1069048" y="795175"/>
                </a:lnTo>
                <a:lnTo>
                  <a:pt x="1081117" y="779603"/>
                </a:lnTo>
                <a:lnTo>
                  <a:pt x="1093821" y="765301"/>
                </a:lnTo>
                <a:lnTo>
                  <a:pt x="1107160" y="751000"/>
                </a:lnTo>
                <a:lnTo>
                  <a:pt x="1121134" y="737652"/>
                </a:lnTo>
                <a:lnTo>
                  <a:pt x="1135744" y="725258"/>
                </a:lnTo>
                <a:lnTo>
                  <a:pt x="1150989" y="713499"/>
                </a:lnTo>
                <a:lnTo>
                  <a:pt x="1166551" y="702058"/>
                </a:lnTo>
                <a:lnTo>
                  <a:pt x="1182749" y="691571"/>
                </a:lnTo>
                <a:lnTo>
                  <a:pt x="1191324" y="686803"/>
                </a:lnTo>
                <a:lnTo>
                  <a:pt x="1199582" y="682036"/>
                </a:lnTo>
                <a:lnTo>
                  <a:pt x="1208157" y="677269"/>
                </a:lnTo>
                <a:lnTo>
                  <a:pt x="1217368" y="673138"/>
                </a:lnTo>
                <a:lnTo>
                  <a:pt x="1225943" y="668689"/>
                </a:lnTo>
                <a:lnTo>
                  <a:pt x="1234836" y="664875"/>
                </a:lnTo>
                <a:lnTo>
                  <a:pt x="1244046" y="661379"/>
                </a:lnTo>
                <a:lnTo>
                  <a:pt x="1253257" y="657883"/>
                </a:lnTo>
                <a:lnTo>
                  <a:pt x="1262785" y="654705"/>
                </a:lnTo>
                <a:lnTo>
                  <a:pt x="1271995" y="651527"/>
                </a:lnTo>
                <a:lnTo>
                  <a:pt x="1281523" y="648667"/>
                </a:lnTo>
                <a:lnTo>
                  <a:pt x="1291051" y="646124"/>
                </a:lnTo>
                <a:lnTo>
                  <a:pt x="1300897" y="643582"/>
                </a:lnTo>
                <a:lnTo>
                  <a:pt x="1310425" y="641675"/>
                </a:lnTo>
                <a:lnTo>
                  <a:pt x="1320271" y="639768"/>
                </a:lnTo>
                <a:lnTo>
                  <a:pt x="1330116" y="638179"/>
                </a:lnTo>
                <a:lnTo>
                  <a:pt x="1340280" y="636590"/>
                </a:lnTo>
                <a:lnTo>
                  <a:pt x="1350443" y="635319"/>
                </a:lnTo>
                <a:lnTo>
                  <a:pt x="1360606" y="634683"/>
                </a:lnTo>
                <a:lnTo>
                  <a:pt x="1370769" y="633730"/>
                </a:lnTo>
                <a:lnTo>
                  <a:pt x="1381250" y="633412"/>
                </a:lnTo>
                <a:close/>
                <a:moveTo>
                  <a:pt x="492993" y="0"/>
                </a:moveTo>
                <a:lnTo>
                  <a:pt x="505374" y="635"/>
                </a:lnTo>
                <a:lnTo>
                  <a:pt x="517437" y="953"/>
                </a:lnTo>
                <a:lnTo>
                  <a:pt x="529817" y="1588"/>
                </a:lnTo>
                <a:lnTo>
                  <a:pt x="541880" y="2858"/>
                </a:lnTo>
                <a:lnTo>
                  <a:pt x="553943" y="4128"/>
                </a:lnTo>
                <a:lnTo>
                  <a:pt x="566006" y="5715"/>
                </a:lnTo>
                <a:lnTo>
                  <a:pt x="577751" y="7620"/>
                </a:lnTo>
                <a:lnTo>
                  <a:pt x="589497" y="9843"/>
                </a:lnTo>
                <a:lnTo>
                  <a:pt x="601877" y="12383"/>
                </a:lnTo>
                <a:lnTo>
                  <a:pt x="612988" y="14923"/>
                </a:lnTo>
                <a:lnTo>
                  <a:pt x="625051" y="18098"/>
                </a:lnTo>
                <a:lnTo>
                  <a:pt x="636796" y="21273"/>
                </a:lnTo>
                <a:lnTo>
                  <a:pt x="647907" y="25083"/>
                </a:lnTo>
                <a:lnTo>
                  <a:pt x="659335" y="29210"/>
                </a:lnTo>
                <a:lnTo>
                  <a:pt x="670446" y="33020"/>
                </a:lnTo>
                <a:lnTo>
                  <a:pt x="681556" y="37783"/>
                </a:lnTo>
                <a:lnTo>
                  <a:pt x="692667" y="42545"/>
                </a:lnTo>
                <a:lnTo>
                  <a:pt x="703777" y="46990"/>
                </a:lnTo>
                <a:lnTo>
                  <a:pt x="714253" y="52705"/>
                </a:lnTo>
                <a:lnTo>
                  <a:pt x="724729" y="58103"/>
                </a:lnTo>
                <a:lnTo>
                  <a:pt x="735522" y="63818"/>
                </a:lnTo>
                <a:lnTo>
                  <a:pt x="745998" y="69850"/>
                </a:lnTo>
                <a:lnTo>
                  <a:pt x="756156" y="76200"/>
                </a:lnTo>
                <a:lnTo>
                  <a:pt x="766314" y="82868"/>
                </a:lnTo>
                <a:lnTo>
                  <a:pt x="776155" y="89853"/>
                </a:lnTo>
                <a:lnTo>
                  <a:pt x="785996" y="96838"/>
                </a:lnTo>
                <a:lnTo>
                  <a:pt x="795837" y="104458"/>
                </a:lnTo>
                <a:lnTo>
                  <a:pt x="805042" y="111760"/>
                </a:lnTo>
                <a:lnTo>
                  <a:pt x="814566" y="119698"/>
                </a:lnTo>
                <a:lnTo>
                  <a:pt x="823454" y="127953"/>
                </a:lnTo>
                <a:lnTo>
                  <a:pt x="832660" y="135890"/>
                </a:lnTo>
                <a:lnTo>
                  <a:pt x="841549" y="144780"/>
                </a:lnTo>
                <a:lnTo>
                  <a:pt x="853929" y="158115"/>
                </a:lnTo>
                <a:lnTo>
                  <a:pt x="866627" y="171768"/>
                </a:lnTo>
                <a:lnTo>
                  <a:pt x="878055" y="185420"/>
                </a:lnTo>
                <a:lnTo>
                  <a:pt x="889483" y="200025"/>
                </a:lnTo>
                <a:lnTo>
                  <a:pt x="899641" y="214948"/>
                </a:lnTo>
                <a:lnTo>
                  <a:pt x="909800" y="229553"/>
                </a:lnTo>
                <a:lnTo>
                  <a:pt x="919006" y="245110"/>
                </a:lnTo>
                <a:lnTo>
                  <a:pt x="927577" y="260668"/>
                </a:lnTo>
                <a:lnTo>
                  <a:pt x="936782" y="245110"/>
                </a:lnTo>
                <a:lnTo>
                  <a:pt x="945988" y="229553"/>
                </a:lnTo>
                <a:lnTo>
                  <a:pt x="955829" y="214948"/>
                </a:lnTo>
                <a:lnTo>
                  <a:pt x="966622" y="200025"/>
                </a:lnTo>
                <a:lnTo>
                  <a:pt x="977416" y="185420"/>
                </a:lnTo>
                <a:lnTo>
                  <a:pt x="989161" y="171768"/>
                </a:lnTo>
                <a:lnTo>
                  <a:pt x="1001224" y="158115"/>
                </a:lnTo>
                <a:lnTo>
                  <a:pt x="1014239" y="144780"/>
                </a:lnTo>
                <a:lnTo>
                  <a:pt x="1022810" y="135890"/>
                </a:lnTo>
                <a:lnTo>
                  <a:pt x="1032016" y="127953"/>
                </a:lnTo>
                <a:lnTo>
                  <a:pt x="1041222" y="119698"/>
                </a:lnTo>
                <a:lnTo>
                  <a:pt x="1050428" y="111760"/>
                </a:lnTo>
                <a:lnTo>
                  <a:pt x="1060269" y="104458"/>
                </a:lnTo>
                <a:lnTo>
                  <a:pt x="1069475" y="96838"/>
                </a:lnTo>
                <a:lnTo>
                  <a:pt x="1079316" y="89853"/>
                </a:lnTo>
                <a:lnTo>
                  <a:pt x="1089474" y="82868"/>
                </a:lnTo>
                <a:lnTo>
                  <a:pt x="1099632" y="76200"/>
                </a:lnTo>
                <a:lnTo>
                  <a:pt x="1109790" y="69850"/>
                </a:lnTo>
                <a:lnTo>
                  <a:pt x="1119949" y="63818"/>
                </a:lnTo>
                <a:lnTo>
                  <a:pt x="1130742" y="58103"/>
                </a:lnTo>
                <a:lnTo>
                  <a:pt x="1141218" y="52705"/>
                </a:lnTo>
                <a:lnTo>
                  <a:pt x="1152328" y="46990"/>
                </a:lnTo>
                <a:lnTo>
                  <a:pt x="1163121" y="42545"/>
                </a:lnTo>
                <a:lnTo>
                  <a:pt x="1174232" y="37783"/>
                </a:lnTo>
                <a:lnTo>
                  <a:pt x="1185025" y="33020"/>
                </a:lnTo>
                <a:lnTo>
                  <a:pt x="1196453" y="29210"/>
                </a:lnTo>
                <a:lnTo>
                  <a:pt x="1207881" y="25083"/>
                </a:lnTo>
                <a:lnTo>
                  <a:pt x="1219309" y="21273"/>
                </a:lnTo>
                <a:lnTo>
                  <a:pt x="1230420" y="18098"/>
                </a:lnTo>
                <a:lnTo>
                  <a:pt x="1242165" y="14923"/>
                </a:lnTo>
                <a:lnTo>
                  <a:pt x="1253911" y="12383"/>
                </a:lnTo>
                <a:lnTo>
                  <a:pt x="1265656" y="9843"/>
                </a:lnTo>
                <a:lnTo>
                  <a:pt x="1277719" y="7620"/>
                </a:lnTo>
                <a:lnTo>
                  <a:pt x="1289782" y="5715"/>
                </a:lnTo>
                <a:lnTo>
                  <a:pt x="1301845" y="4128"/>
                </a:lnTo>
                <a:lnTo>
                  <a:pt x="1313908" y="2858"/>
                </a:lnTo>
                <a:lnTo>
                  <a:pt x="1326288" y="1588"/>
                </a:lnTo>
                <a:lnTo>
                  <a:pt x="1338351" y="953"/>
                </a:lnTo>
                <a:lnTo>
                  <a:pt x="1350414" y="635"/>
                </a:lnTo>
                <a:lnTo>
                  <a:pt x="1362477" y="0"/>
                </a:lnTo>
                <a:lnTo>
                  <a:pt x="1375175" y="635"/>
                </a:lnTo>
                <a:lnTo>
                  <a:pt x="1387238" y="953"/>
                </a:lnTo>
                <a:lnTo>
                  <a:pt x="1399301" y="1588"/>
                </a:lnTo>
                <a:lnTo>
                  <a:pt x="1411681" y="2858"/>
                </a:lnTo>
                <a:lnTo>
                  <a:pt x="1423744" y="4128"/>
                </a:lnTo>
                <a:lnTo>
                  <a:pt x="1435807" y="5715"/>
                </a:lnTo>
                <a:lnTo>
                  <a:pt x="1447553" y="7620"/>
                </a:lnTo>
                <a:lnTo>
                  <a:pt x="1459616" y="9843"/>
                </a:lnTo>
                <a:lnTo>
                  <a:pt x="1471361" y="12383"/>
                </a:lnTo>
                <a:lnTo>
                  <a:pt x="1483107" y="14923"/>
                </a:lnTo>
                <a:lnTo>
                  <a:pt x="1494535" y="18098"/>
                </a:lnTo>
                <a:lnTo>
                  <a:pt x="1506280" y="21273"/>
                </a:lnTo>
                <a:lnTo>
                  <a:pt x="1517708" y="25083"/>
                </a:lnTo>
                <a:lnTo>
                  <a:pt x="1529136" y="29210"/>
                </a:lnTo>
                <a:lnTo>
                  <a:pt x="1540564" y="33020"/>
                </a:lnTo>
                <a:lnTo>
                  <a:pt x="1551358" y="37783"/>
                </a:lnTo>
                <a:lnTo>
                  <a:pt x="1562468" y="42545"/>
                </a:lnTo>
                <a:lnTo>
                  <a:pt x="1573261" y="46990"/>
                </a:lnTo>
                <a:lnTo>
                  <a:pt x="1584372" y="52705"/>
                </a:lnTo>
                <a:lnTo>
                  <a:pt x="1594848" y="58103"/>
                </a:lnTo>
                <a:lnTo>
                  <a:pt x="1605323" y="63818"/>
                </a:lnTo>
                <a:lnTo>
                  <a:pt x="1615799" y="69850"/>
                </a:lnTo>
                <a:lnTo>
                  <a:pt x="1625957" y="76200"/>
                </a:lnTo>
                <a:lnTo>
                  <a:pt x="1636116" y="82868"/>
                </a:lnTo>
                <a:lnTo>
                  <a:pt x="1645956" y="89853"/>
                </a:lnTo>
                <a:lnTo>
                  <a:pt x="1655480" y="96838"/>
                </a:lnTo>
                <a:lnTo>
                  <a:pt x="1665320" y="104458"/>
                </a:lnTo>
                <a:lnTo>
                  <a:pt x="1674844" y="111760"/>
                </a:lnTo>
                <a:lnTo>
                  <a:pt x="1684050" y="119698"/>
                </a:lnTo>
                <a:lnTo>
                  <a:pt x="1693573" y="127953"/>
                </a:lnTo>
                <a:lnTo>
                  <a:pt x="1702144" y="135890"/>
                </a:lnTo>
                <a:lnTo>
                  <a:pt x="1711350" y="144780"/>
                </a:lnTo>
                <a:lnTo>
                  <a:pt x="1719921" y="153353"/>
                </a:lnTo>
                <a:lnTo>
                  <a:pt x="1728175" y="162243"/>
                </a:lnTo>
                <a:lnTo>
                  <a:pt x="1736428" y="171768"/>
                </a:lnTo>
                <a:lnTo>
                  <a:pt x="1744047" y="180975"/>
                </a:lnTo>
                <a:lnTo>
                  <a:pt x="1751983" y="190500"/>
                </a:lnTo>
                <a:lnTo>
                  <a:pt x="1758967" y="200343"/>
                </a:lnTo>
                <a:lnTo>
                  <a:pt x="1765951" y="210185"/>
                </a:lnTo>
                <a:lnTo>
                  <a:pt x="1773252" y="220028"/>
                </a:lnTo>
                <a:lnTo>
                  <a:pt x="1779918" y="230188"/>
                </a:lnTo>
                <a:lnTo>
                  <a:pt x="1785950" y="240348"/>
                </a:lnTo>
                <a:lnTo>
                  <a:pt x="1791981" y="250508"/>
                </a:lnTo>
                <a:lnTo>
                  <a:pt x="1797695" y="260985"/>
                </a:lnTo>
                <a:lnTo>
                  <a:pt x="1803410" y="272098"/>
                </a:lnTo>
                <a:lnTo>
                  <a:pt x="1808806" y="282575"/>
                </a:lnTo>
                <a:lnTo>
                  <a:pt x="1813568" y="293688"/>
                </a:lnTo>
                <a:lnTo>
                  <a:pt x="1818647" y="304483"/>
                </a:lnTo>
                <a:lnTo>
                  <a:pt x="1822774" y="315595"/>
                </a:lnTo>
                <a:lnTo>
                  <a:pt x="1827218" y="326708"/>
                </a:lnTo>
                <a:lnTo>
                  <a:pt x="1831027" y="338138"/>
                </a:lnTo>
                <a:lnTo>
                  <a:pt x="1834519" y="349568"/>
                </a:lnTo>
                <a:lnTo>
                  <a:pt x="1837694" y="361315"/>
                </a:lnTo>
                <a:lnTo>
                  <a:pt x="1840868" y="372745"/>
                </a:lnTo>
                <a:lnTo>
                  <a:pt x="1843725" y="384493"/>
                </a:lnTo>
                <a:lnTo>
                  <a:pt x="1846265" y="396240"/>
                </a:lnTo>
                <a:lnTo>
                  <a:pt x="1848487" y="408305"/>
                </a:lnTo>
                <a:lnTo>
                  <a:pt x="1850391" y="420053"/>
                </a:lnTo>
                <a:lnTo>
                  <a:pt x="1851979" y="432118"/>
                </a:lnTo>
                <a:lnTo>
                  <a:pt x="1853566" y="444500"/>
                </a:lnTo>
                <a:lnTo>
                  <a:pt x="1854201" y="456565"/>
                </a:lnTo>
                <a:lnTo>
                  <a:pt x="1855153" y="468630"/>
                </a:lnTo>
                <a:lnTo>
                  <a:pt x="1855470" y="480695"/>
                </a:lnTo>
                <a:lnTo>
                  <a:pt x="1855788" y="493395"/>
                </a:lnTo>
                <a:lnTo>
                  <a:pt x="1855470" y="507365"/>
                </a:lnTo>
                <a:lnTo>
                  <a:pt x="1855153" y="521970"/>
                </a:lnTo>
                <a:lnTo>
                  <a:pt x="1853883" y="535940"/>
                </a:lnTo>
                <a:lnTo>
                  <a:pt x="1852296" y="550545"/>
                </a:lnTo>
                <a:lnTo>
                  <a:pt x="1850709" y="564833"/>
                </a:lnTo>
                <a:lnTo>
                  <a:pt x="1848487" y="578485"/>
                </a:lnTo>
                <a:lnTo>
                  <a:pt x="1845630" y="592455"/>
                </a:lnTo>
                <a:lnTo>
                  <a:pt x="1842773" y="606108"/>
                </a:lnTo>
                <a:lnTo>
                  <a:pt x="1839281" y="620078"/>
                </a:lnTo>
                <a:lnTo>
                  <a:pt x="1835472" y="633095"/>
                </a:lnTo>
                <a:lnTo>
                  <a:pt x="1831662" y="647065"/>
                </a:lnTo>
                <a:lnTo>
                  <a:pt x="1826900" y="659765"/>
                </a:lnTo>
                <a:lnTo>
                  <a:pt x="1821821" y="673100"/>
                </a:lnTo>
                <a:lnTo>
                  <a:pt x="1816742" y="686118"/>
                </a:lnTo>
                <a:lnTo>
                  <a:pt x="1810711" y="699135"/>
                </a:lnTo>
                <a:lnTo>
                  <a:pt x="1804997" y="711518"/>
                </a:lnTo>
                <a:lnTo>
                  <a:pt x="1795791" y="700405"/>
                </a:lnTo>
                <a:lnTo>
                  <a:pt x="1785950" y="689293"/>
                </a:lnTo>
                <a:lnTo>
                  <a:pt x="1776426" y="678180"/>
                </a:lnTo>
                <a:lnTo>
                  <a:pt x="1766586" y="668020"/>
                </a:lnTo>
                <a:lnTo>
                  <a:pt x="1755793" y="657543"/>
                </a:lnTo>
                <a:lnTo>
                  <a:pt x="1745317" y="647700"/>
                </a:lnTo>
                <a:lnTo>
                  <a:pt x="1734206" y="637858"/>
                </a:lnTo>
                <a:lnTo>
                  <a:pt x="1723413" y="628650"/>
                </a:lnTo>
                <a:lnTo>
                  <a:pt x="1711668" y="619443"/>
                </a:lnTo>
                <a:lnTo>
                  <a:pt x="1700240" y="610870"/>
                </a:lnTo>
                <a:lnTo>
                  <a:pt x="1688177" y="602298"/>
                </a:lnTo>
                <a:lnTo>
                  <a:pt x="1676114" y="594360"/>
                </a:lnTo>
                <a:lnTo>
                  <a:pt x="1663416" y="586740"/>
                </a:lnTo>
                <a:lnTo>
                  <a:pt x="1651036" y="579120"/>
                </a:lnTo>
                <a:lnTo>
                  <a:pt x="1638020" y="572135"/>
                </a:lnTo>
                <a:lnTo>
                  <a:pt x="1625005" y="565468"/>
                </a:lnTo>
                <a:lnTo>
                  <a:pt x="1611672" y="558800"/>
                </a:lnTo>
                <a:lnTo>
                  <a:pt x="1598340" y="553085"/>
                </a:lnTo>
                <a:lnTo>
                  <a:pt x="1584689" y="547370"/>
                </a:lnTo>
                <a:lnTo>
                  <a:pt x="1570722" y="541973"/>
                </a:lnTo>
                <a:lnTo>
                  <a:pt x="1556437" y="537210"/>
                </a:lnTo>
                <a:lnTo>
                  <a:pt x="1542469" y="532448"/>
                </a:lnTo>
                <a:lnTo>
                  <a:pt x="1527866" y="528638"/>
                </a:lnTo>
                <a:lnTo>
                  <a:pt x="1513264" y="524828"/>
                </a:lnTo>
                <a:lnTo>
                  <a:pt x="1498979" y="521653"/>
                </a:lnTo>
                <a:lnTo>
                  <a:pt x="1484059" y="518795"/>
                </a:lnTo>
                <a:lnTo>
                  <a:pt x="1468822" y="516255"/>
                </a:lnTo>
                <a:lnTo>
                  <a:pt x="1453902" y="514033"/>
                </a:lnTo>
                <a:lnTo>
                  <a:pt x="1438664" y="512445"/>
                </a:lnTo>
                <a:lnTo>
                  <a:pt x="1422792" y="511493"/>
                </a:lnTo>
                <a:lnTo>
                  <a:pt x="1407555" y="510858"/>
                </a:lnTo>
                <a:lnTo>
                  <a:pt x="1392000" y="510540"/>
                </a:lnTo>
                <a:lnTo>
                  <a:pt x="1378350" y="510858"/>
                </a:lnTo>
                <a:lnTo>
                  <a:pt x="1365017" y="511493"/>
                </a:lnTo>
                <a:lnTo>
                  <a:pt x="1351684" y="512128"/>
                </a:lnTo>
                <a:lnTo>
                  <a:pt x="1338351" y="513398"/>
                </a:lnTo>
                <a:lnTo>
                  <a:pt x="1325019" y="514985"/>
                </a:lnTo>
                <a:lnTo>
                  <a:pt x="1312003" y="516890"/>
                </a:lnTo>
                <a:lnTo>
                  <a:pt x="1298671" y="518795"/>
                </a:lnTo>
                <a:lnTo>
                  <a:pt x="1286290" y="521335"/>
                </a:lnTo>
                <a:lnTo>
                  <a:pt x="1273275" y="524193"/>
                </a:lnTo>
                <a:lnTo>
                  <a:pt x="1260577" y="527050"/>
                </a:lnTo>
                <a:lnTo>
                  <a:pt x="1248197" y="530543"/>
                </a:lnTo>
                <a:lnTo>
                  <a:pt x="1235499" y="534670"/>
                </a:lnTo>
                <a:lnTo>
                  <a:pt x="1223436" y="538480"/>
                </a:lnTo>
                <a:lnTo>
                  <a:pt x="1211373" y="542608"/>
                </a:lnTo>
                <a:lnTo>
                  <a:pt x="1199310" y="547053"/>
                </a:lnTo>
                <a:lnTo>
                  <a:pt x="1187565" y="552133"/>
                </a:lnTo>
                <a:lnTo>
                  <a:pt x="1175819" y="557213"/>
                </a:lnTo>
                <a:lnTo>
                  <a:pt x="1164074" y="562610"/>
                </a:lnTo>
                <a:lnTo>
                  <a:pt x="1152646" y="568325"/>
                </a:lnTo>
                <a:lnTo>
                  <a:pt x="1141218" y="574040"/>
                </a:lnTo>
                <a:lnTo>
                  <a:pt x="1130107" y="580390"/>
                </a:lnTo>
                <a:lnTo>
                  <a:pt x="1119314" y="587058"/>
                </a:lnTo>
                <a:lnTo>
                  <a:pt x="1108838" y="593725"/>
                </a:lnTo>
                <a:lnTo>
                  <a:pt x="1098045" y="600710"/>
                </a:lnTo>
                <a:lnTo>
                  <a:pt x="1087569" y="607695"/>
                </a:lnTo>
                <a:lnTo>
                  <a:pt x="1077411" y="615315"/>
                </a:lnTo>
                <a:lnTo>
                  <a:pt x="1067570" y="622935"/>
                </a:lnTo>
                <a:lnTo>
                  <a:pt x="1057412" y="630873"/>
                </a:lnTo>
                <a:lnTo>
                  <a:pt x="1047888" y="639128"/>
                </a:lnTo>
                <a:lnTo>
                  <a:pt x="1038683" y="647383"/>
                </a:lnTo>
                <a:lnTo>
                  <a:pt x="1029159" y="655955"/>
                </a:lnTo>
                <a:lnTo>
                  <a:pt x="1020271" y="664845"/>
                </a:lnTo>
                <a:lnTo>
                  <a:pt x="1011700" y="674053"/>
                </a:lnTo>
                <a:lnTo>
                  <a:pt x="1002811" y="682943"/>
                </a:lnTo>
                <a:lnTo>
                  <a:pt x="994240" y="692468"/>
                </a:lnTo>
                <a:lnTo>
                  <a:pt x="985987" y="702310"/>
                </a:lnTo>
                <a:lnTo>
                  <a:pt x="978368" y="712153"/>
                </a:lnTo>
                <a:lnTo>
                  <a:pt x="970432" y="722313"/>
                </a:lnTo>
                <a:lnTo>
                  <a:pt x="963130" y="732473"/>
                </a:lnTo>
                <a:lnTo>
                  <a:pt x="955829" y="742633"/>
                </a:lnTo>
                <a:lnTo>
                  <a:pt x="948845" y="753110"/>
                </a:lnTo>
                <a:lnTo>
                  <a:pt x="942179" y="764223"/>
                </a:lnTo>
                <a:lnTo>
                  <a:pt x="935830" y="775018"/>
                </a:lnTo>
                <a:lnTo>
                  <a:pt x="929799" y="786130"/>
                </a:lnTo>
                <a:lnTo>
                  <a:pt x="923767" y="797560"/>
                </a:lnTo>
                <a:lnTo>
                  <a:pt x="918053" y="808673"/>
                </a:lnTo>
                <a:lnTo>
                  <a:pt x="912339" y="820103"/>
                </a:lnTo>
                <a:lnTo>
                  <a:pt x="907260" y="831850"/>
                </a:lnTo>
                <a:lnTo>
                  <a:pt x="902498" y="843915"/>
                </a:lnTo>
                <a:lnTo>
                  <a:pt x="898054" y="855663"/>
                </a:lnTo>
                <a:lnTo>
                  <a:pt x="893610" y="868045"/>
                </a:lnTo>
                <a:lnTo>
                  <a:pt x="889800" y="880428"/>
                </a:lnTo>
                <a:lnTo>
                  <a:pt x="885674" y="892493"/>
                </a:lnTo>
                <a:lnTo>
                  <a:pt x="882817" y="905193"/>
                </a:lnTo>
                <a:lnTo>
                  <a:pt x="879642" y="917575"/>
                </a:lnTo>
                <a:lnTo>
                  <a:pt x="876785" y="930593"/>
                </a:lnTo>
                <a:lnTo>
                  <a:pt x="873928" y="943610"/>
                </a:lnTo>
                <a:lnTo>
                  <a:pt x="872024" y="956628"/>
                </a:lnTo>
                <a:lnTo>
                  <a:pt x="870119" y="969328"/>
                </a:lnTo>
                <a:lnTo>
                  <a:pt x="868532" y="982663"/>
                </a:lnTo>
                <a:lnTo>
                  <a:pt x="867262" y="995998"/>
                </a:lnTo>
                <a:lnTo>
                  <a:pt x="866627" y="1009333"/>
                </a:lnTo>
                <a:lnTo>
                  <a:pt x="866310" y="1022985"/>
                </a:lnTo>
                <a:lnTo>
                  <a:pt x="865675" y="1036320"/>
                </a:lnTo>
                <a:lnTo>
                  <a:pt x="866310" y="1054101"/>
                </a:lnTo>
                <a:lnTo>
                  <a:pt x="866944" y="1071246"/>
                </a:lnTo>
                <a:lnTo>
                  <a:pt x="868532" y="1088391"/>
                </a:lnTo>
                <a:lnTo>
                  <a:pt x="870436" y="1105536"/>
                </a:lnTo>
                <a:lnTo>
                  <a:pt x="872976" y="1122363"/>
                </a:lnTo>
                <a:lnTo>
                  <a:pt x="876150" y="1139191"/>
                </a:lnTo>
                <a:lnTo>
                  <a:pt x="879642" y="1155383"/>
                </a:lnTo>
                <a:lnTo>
                  <a:pt x="883769" y="1171893"/>
                </a:lnTo>
                <a:lnTo>
                  <a:pt x="888213" y="1188086"/>
                </a:lnTo>
                <a:lnTo>
                  <a:pt x="893292" y="1203643"/>
                </a:lnTo>
                <a:lnTo>
                  <a:pt x="898689" y="1219518"/>
                </a:lnTo>
                <a:lnTo>
                  <a:pt x="905038" y="1235076"/>
                </a:lnTo>
                <a:lnTo>
                  <a:pt x="911387" y="1249998"/>
                </a:lnTo>
                <a:lnTo>
                  <a:pt x="918371" y="1264921"/>
                </a:lnTo>
                <a:lnTo>
                  <a:pt x="925672" y="1279843"/>
                </a:lnTo>
                <a:lnTo>
                  <a:pt x="933608" y="1294131"/>
                </a:lnTo>
                <a:lnTo>
                  <a:pt x="941862" y="1308418"/>
                </a:lnTo>
                <a:lnTo>
                  <a:pt x="950433" y="1322071"/>
                </a:lnTo>
                <a:lnTo>
                  <a:pt x="959956" y="1335723"/>
                </a:lnTo>
                <a:lnTo>
                  <a:pt x="969162" y="1349058"/>
                </a:lnTo>
                <a:lnTo>
                  <a:pt x="979003" y="1362076"/>
                </a:lnTo>
                <a:lnTo>
                  <a:pt x="989478" y="1374458"/>
                </a:lnTo>
                <a:lnTo>
                  <a:pt x="1000272" y="1386841"/>
                </a:lnTo>
                <a:lnTo>
                  <a:pt x="1011065" y="1398906"/>
                </a:lnTo>
                <a:lnTo>
                  <a:pt x="1022493" y="1410653"/>
                </a:lnTo>
                <a:lnTo>
                  <a:pt x="1034556" y="1421448"/>
                </a:lnTo>
                <a:lnTo>
                  <a:pt x="1046301" y="1432561"/>
                </a:lnTo>
                <a:lnTo>
                  <a:pt x="1058999" y="1443038"/>
                </a:lnTo>
                <a:lnTo>
                  <a:pt x="1072014" y="1453198"/>
                </a:lnTo>
                <a:lnTo>
                  <a:pt x="1084712" y="1463041"/>
                </a:lnTo>
                <a:lnTo>
                  <a:pt x="1098680" y="1472566"/>
                </a:lnTo>
                <a:lnTo>
                  <a:pt x="1112330" y="1481138"/>
                </a:lnTo>
                <a:lnTo>
                  <a:pt x="1012652" y="1587183"/>
                </a:lnTo>
                <a:lnTo>
                  <a:pt x="1008525" y="1591628"/>
                </a:lnTo>
                <a:lnTo>
                  <a:pt x="1004081" y="1595438"/>
                </a:lnTo>
                <a:lnTo>
                  <a:pt x="999319" y="1599566"/>
                </a:lnTo>
                <a:lnTo>
                  <a:pt x="994558" y="1603058"/>
                </a:lnTo>
                <a:lnTo>
                  <a:pt x="990113" y="1606233"/>
                </a:lnTo>
                <a:lnTo>
                  <a:pt x="985034" y="1609091"/>
                </a:lnTo>
                <a:lnTo>
                  <a:pt x="979320" y="1611948"/>
                </a:lnTo>
                <a:lnTo>
                  <a:pt x="974241" y="1614806"/>
                </a:lnTo>
                <a:lnTo>
                  <a:pt x="968844" y="1616711"/>
                </a:lnTo>
                <a:lnTo>
                  <a:pt x="963130" y="1618616"/>
                </a:lnTo>
                <a:lnTo>
                  <a:pt x="957416" y="1620203"/>
                </a:lnTo>
                <a:lnTo>
                  <a:pt x="951702" y="1621791"/>
                </a:lnTo>
                <a:lnTo>
                  <a:pt x="945671" y="1623061"/>
                </a:lnTo>
                <a:lnTo>
                  <a:pt x="939957" y="1623696"/>
                </a:lnTo>
                <a:lnTo>
                  <a:pt x="933926" y="1624013"/>
                </a:lnTo>
                <a:lnTo>
                  <a:pt x="927577" y="1624013"/>
                </a:lnTo>
                <a:lnTo>
                  <a:pt x="921862" y="1624013"/>
                </a:lnTo>
                <a:lnTo>
                  <a:pt x="915831" y="1623696"/>
                </a:lnTo>
                <a:lnTo>
                  <a:pt x="909800" y="1623061"/>
                </a:lnTo>
                <a:lnTo>
                  <a:pt x="904086" y="1621791"/>
                </a:lnTo>
                <a:lnTo>
                  <a:pt x="898372" y="1620203"/>
                </a:lnTo>
                <a:lnTo>
                  <a:pt x="892340" y="1618616"/>
                </a:lnTo>
                <a:lnTo>
                  <a:pt x="886944" y="1616711"/>
                </a:lnTo>
                <a:lnTo>
                  <a:pt x="881547" y="1614806"/>
                </a:lnTo>
                <a:lnTo>
                  <a:pt x="876150" y="1611948"/>
                </a:lnTo>
                <a:lnTo>
                  <a:pt x="871071" y="1609091"/>
                </a:lnTo>
                <a:lnTo>
                  <a:pt x="865675" y="1606233"/>
                </a:lnTo>
                <a:lnTo>
                  <a:pt x="860596" y="1603058"/>
                </a:lnTo>
                <a:lnTo>
                  <a:pt x="856151" y="1599566"/>
                </a:lnTo>
                <a:lnTo>
                  <a:pt x="851390" y="1595438"/>
                </a:lnTo>
                <a:lnTo>
                  <a:pt x="846945" y="1591628"/>
                </a:lnTo>
                <a:lnTo>
                  <a:pt x="842819" y="1587183"/>
                </a:lnTo>
                <a:lnTo>
                  <a:pt x="144120" y="841693"/>
                </a:lnTo>
                <a:lnTo>
                  <a:pt x="135549" y="833120"/>
                </a:lnTo>
                <a:lnTo>
                  <a:pt x="127296" y="823913"/>
                </a:lnTo>
                <a:lnTo>
                  <a:pt x="119042" y="815023"/>
                </a:lnTo>
                <a:lnTo>
                  <a:pt x="111423" y="805498"/>
                </a:lnTo>
                <a:lnTo>
                  <a:pt x="103805" y="796290"/>
                </a:lnTo>
                <a:lnTo>
                  <a:pt x="96504" y="786448"/>
                </a:lnTo>
                <a:lnTo>
                  <a:pt x="89520" y="776605"/>
                </a:lnTo>
                <a:lnTo>
                  <a:pt x="82218" y="766445"/>
                </a:lnTo>
                <a:lnTo>
                  <a:pt x="76187" y="756603"/>
                </a:lnTo>
                <a:lnTo>
                  <a:pt x="69838" y="746125"/>
                </a:lnTo>
                <a:lnTo>
                  <a:pt x="63489" y="735965"/>
                </a:lnTo>
                <a:lnTo>
                  <a:pt x="57775" y="725170"/>
                </a:lnTo>
                <a:lnTo>
                  <a:pt x="52061" y="714693"/>
                </a:lnTo>
                <a:lnTo>
                  <a:pt x="46982" y="703898"/>
                </a:lnTo>
                <a:lnTo>
                  <a:pt x="41903" y="693103"/>
                </a:lnTo>
                <a:lnTo>
                  <a:pt x="37141" y="681990"/>
                </a:lnTo>
                <a:lnTo>
                  <a:pt x="33014" y="670878"/>
                </a:lnTo>
                <a:lnTo>
                  <a:pt x="28570" y="659448"/>
                </a:lnTo>
                <a:lnTo>
                  <a:pt x="24761" y="648018"/>
                </a:lnTo>
                <a:lnTo>
                  <a:pt x="21269" y="636905"/>
                </a:lnTo>
                <a:lnTo>
                  <a:pt x="17777" y="625475"/>
                </a:lnTo>
                <a:lnTo>
                  <a:pt x="14603" y="613728"/>
                </a:lnTo>
                <a:lnTo>
                  <a:pt x="11745" y="601980"/>
                </a:lnTo>
                <a:lnTo>
                  <a:pt x="9523" y="590233"/>
                </a:lnTo>
                <a:lnTo>
                  <a:pt x="6984" y="578485"/>
                </a:lnTo>
                <a:lnTo>
                  <a:pt x="5397" y="566103"/>
                </a:lnTo>
                <a:lnTo>
                  <a:pt x="3492" y="554038"/>
                </a:lnTo>
                <a:lnTo>
                  <a:pt x="2540" y="542290"/>
                </a:lnTo>
                <a:lnTo>
                  <a:pt x="1270" y="530225"/>
                </a:lnTo>
                <a:lnTo>
                  <a:pt x="317" y="517525"/>
                </a:lnTo>
                <a:lnTo>
                  <a:pt x="0" y="505460"/>
                </a:lnTo>
                <a:lnTo>
                  <a:pt x="0" y="493395"/>
                </a:lnTo>
                <a:lnTo>
                  <a:pt x="0" y="480695"/>
                </a:lnTo>
                <a:lnTo>
                  <a:pt x="317" y="468630"/>
                </a:lnTo>
                <a:lnTo>
                  <a:pt x="1270" y="456565"/>
                </a:lnTo>
                <a:lnTo>
                  <a:pt x="2540" y="444500"/>
                </a:lnTo>
                <a:lnTo>
                  <a:pt x="3492" y="432118"/>
                </a:lnTo>
                <a:lnTo>
                  <a:pt x="5397" y="420053"/>
                </a:lnTo>
                <a:lnTo>
                  <a:pt x="6984" y="408305"/>
                </a:lnTo>
                <a:lnTo>
                  <a:pt x="9523" y="396240"/>
                </a:lnTo>
                <a:lnTo>
                  <a:pt x="11745" y="384493"/>
                </a:lnTo>
                <a:lnTo>
                  <a:pt x="14603" y="372745"/>
                </a:lnTo>
                <a:lnTo>
                  <a:pt x="17777" y="361315"/>
                </a:lnTo>
                <a:lnTo>
                  <a:pt x="21269" y="349568"/>
                </a:lnTo>
                <a:lnTo>
                  <a:pt x="24761" y="338138"/>
                </a:lnTo>
                <a:lnTo>
                  <a:pt x="28570" y="326708"/>
                </a:lnTo>
                <a:lnTo>
                  <a:pt x="33014" y="315595"/>
                </a:lnTo>
                <a:lnTo>
                  <a:pt x="37141" y="304483"/>
                </a:lnTo>
                <a:lnTo>
                  <a:pt x="41903" y="293688"/>
                </a:lnTo>
                <a:lnTo>
                  <a:pt x="46982" y="282575"/>
                </a:lnTo>
                <a:lnTo>
                  <a:pt x="52061" y="272098"/>
                </a:lnTo>
                <a:lnTo>
                  <a:pt x="57775" y="260985"/>
                </a:lnTo>
                <a:lnTo>
                  <a:pt x="63489" y="250508"/>
                </a:lnTo>
                <a:lnTo>
                  <a:pt x="69838" y="240348"/>
                </a:lnTo>
                <a:lnTo>
                  <a:pt x="76187" y="230188"/>
                </a:lnTo>
                <a:lnTo>
                  <a:pt x="82218" y="220028"/>
                </a:lnTo>
                <a:lnTo>
                  <a:pt x="89520" y="210185"/>
                </a:lnTo>
                <a:lnTo>
                  <a:pt x="96504" y="200343"/>
                </a:lnTo>
                <a:lnTo>
                  <a:pt x="103805" y="190500"/>
                </a:lnTo>
                <a:lnTo>
                  <a:pt x="111423" y="180975"/>
                </a:lnTo>
                <a:lnTo>
                  <a:pt x="119042" y="171768"/>
                </a:lnTo>
                <a:lnTo>
                  <a:pt x="127296" y="162243"/>
                </a:lnTo>
                <a:lnTo>
                  <a:pt x="135549" y="153353"/>
                </a:lnTo>
                <a:lnTo>
                  <a:pt x="144120" y="144780"/>
                </a:lnTo>
                <a:lnTo>
                  <a:pt x="153326" y="135890"/>
                </a:lnTo>
                <a:lnTo>
                  <a:pt x="162215" y="127953"/>
                </a:lnTo>
                <a:lnTo>
                  <a:pt x="171103" y="119698"/>
                </a:lnTo>
                <a:lnTo>
                  <a:pt x="180627" y="111760"/>
                </a:lnTo>
                <a:lnTo>
                  <a:pt x="190150" y="104458"/>
                </a:lnTo>
                <a:lnTo>
                  <a:pt x="199991" y="96838"/>
                </a:lnTo>
                <a:lnTo>
                  <a:pt x="209514" y="89853"/>
                </a:lnTo>
                <a:lnTo>
                  <a:pt x="219355" y="82868"/>
                </a:lnTo>
                <a:lnTo>
                  <a:pt x="229513" y="76200"/>
                </a:lnTo>
                <a:lnTo>
                  <a:pt x="239672" y="69850"/>
                </a:lnTo>
                <a:lnTo>
                  <a:pt x="250465" y="63818"/>
                </a:lnTo>
                <a:lnTo>
                  <a:pt x="260940" y="58103"/>
                </a:lnTo>
                <a:lnTo>
                  <a:pt x="271416" y="52705"/>
                </a:lnTo>
                <a:lnTo>
                  <a:pt x="282209" y="46990"/>
                </a:lnTo>
                <a:lnTo>
                  <a:pt x="293002" y="42545"/>
                </a:lnTo>
                <a:lnTo>
                  <a:pt x="304113" y="37783"/>
                </a:lnTo>
                <a:lnTo>
                  <a:pt x="315541" y="33020"/>
                </a:lnTo>
                <a:lnTo>
                  <a:pt x="326334" y="29210"/>
                </a:lnTo>
                <a:lnTo>
                  <a:pt x="337762" y="25083"/>
                </a:lnTo>
                <a:lnTo>
                  <a:pt x="349508" y="21273"/>
                </a:lnTo>
                <a:lnTo>
                  <a:pt x="360936" y="18098"/>
                </a:lnTo>
                <a:lnTo>
                  <a:pt x="372681" y="14923"/>
                </a:lnTo>
                <a:lnTo>
                  <a:pt x="384427" y="12383"/>
                </a:lnTo>
                <a:lnTo>
                  <a:pt x="396172" y="9843"/>
                </a:lnTo>
                <a:lnTo>
                  <a:pt x="407918" y="7620"/>
                </a:lnTo>
                <a:lnTo>
                  <a:pt x="419981" y="5715"/>
                </a:lnTo>
                <a:lnTo>
                  <a:pt x="431726" y="4128"/>
                </a:lnTo>
                <a:lnTo>
                  <a:pt x="443789" y="2858"/>
                </a:lnTo>
                <a:lnTo>
                  <a:pt x="456170" y="1588"/>
                </a:lnTo>
                <a:lnTo>
                  <a:pt x="468233" y="953"/>
                </a:lnTo>
                <a:lnTo>
                  <a:pt x="480613" y="635"/>
                </a:lnTo>
                <a:lnTo>
                  <a:pt x="492993" y="0"/>
                </a:lnTo>
                <a:close/>
              </a:path>
            </a:pathLst>
          </a:custGeom>
          <a:solidFill>
            <a:srgbClr val="945E75"/>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38" name="KSO_Shape"/>
          <p:cNvSpPr/>
          <p:nvPr/>
        </p:nvSpPr>
        <p:spPr bwMode="auto">
          <a:xfrm>
            <a:off x="4380974" y="3500969"/>
            <a:ext cx="418399" cy="504095"/>
          </a:xfrm>
          <a:custGeom>
            <a:avLst/>
            <a:gdLst>
              <a:gd name="T0" fmla="*/ 1396675 w 1644650"/>
              <a:gd name="T1" fmla="*/ 1979613 h 1979613"/>
              <a:gd name="T2" fmla="*/ 834822 w 1644650"/>
              <a:gd name="T3" fmla="*/ 0 h 1979613"/>
              <a:gd name="T4" fmla="*/ 883425 w 1644650"/>
              <a:gd name="T5" fmla="*/ 3175 h 1979613"/>
              <a:gd name="T6" fmla="*/ 925675 w 1644650"/>
              <a:gd name="T7" fmla="*/ 10795 h 1979613"/>
              <a:gd name="T8" fmla="*/ 961571 w 1644650"/>
              <a:gd name="T9" fmla="*/ 21907 h 1979613"/>
              <a:gd name="T10" fmla="*/ 990478 w 1644650"/>
              <a:gd name="T11" fmla="*/ 33972 h 1979613"/>
              <a:gd name="T12" fmla="*/ 1017797 w 1644650"/>
              <a:gd name="T13" fmla="*/ 48895 h 1979613"/>
              <a:gd name="T14" fmla="*/ 1033681 w 1644650"/>
              <a:gd name="T15" fmla="*/ 59690 h 1979613"/>
              <a:gd name="T16" fmla="*/ 1040351 w 1644650"/>
              <a:gd name="T17" fmla="*/ 71755 h 1979613"/>
              <a:gd name="T18" fmla="*/ 1087048 w 1644650"/>
              <a:gd name="T19" fmla="*/ 158433 h 1979613"/>
              <a:gd name="T20" fmla="*/ 1128345 w 1644650"/>
              <a:gd name="T21" fmla="*/ 243523 h 1979613"/>
              <a:gd name="T22" fmla="*/ 1172500 w 1644650"/>
              <a:gd name="T23" fmla="*/ 343535 h 1979613"/>
              <a:gd name="T24" fmla="*/ 1206172 w 1644650"/>
              <a:gd name="T25" fmla="*/ 432118 h 1979613"/>
              <a:gd name="T26" fmla="*/ 1219832 w 1644650"/>
              <a:gd name="T27" fmla="*/ 477203 h 1979613"/>
              <a:gd name="T28" fmla="*/ 1226185 w 1644650"/>
              <a:gd name="T29" fmla="*/ 514985 h 1979613"/>
              <a:gd name="T30" fmla="*/ 1227138 w 1644650"/>
              <a:gd name="T31" fmla="*/ 549593 h 1979613"/>
              <a:gd name="T32" fmla="*/ 1223644 w 1644650"/>
              <a:gd name="T33" fmla="*/ 580708 h 1979613"/>
              <a:gd name="T34" fmla="*/ 1217608 w 1644650"/>
              <a:gd name="T35" fmla="*/ 607695 h 1979613"/>
              <a:gd name="T36" fmla="*/ 1208714 w 1644650"/>
              <a:gd name="T37" fmla="*/ 631190 h 1979613"/>
              <a:gd name="T38" fmla="*/ 1199501 w 1644650"/>
              <a:gd name="T39" fmla="*/ 650240 h 1979613"/>
              <a:gd name="T40" fmla="*/ 1181712 w 1644650"/>
              <a:gd name="T41" fmla="*/ 676593 h 1979613"/>
              <a:gd name="T42" fmla="*/ 251908 w 1644650"/>
              <a:gd name="T43" fmla="*/ 1979613 h 1979613"/>
              <a:gd name="T44" fmla="*/ 262073 w 1644650"/>
              <a:gd name="T45" fmla="*/ 1268095 h 1979613"/>
              <a:gd name="T46" fmla="*/ 661060 w 1644650"/>
              <a:gd name="T47" fmla="*/ 691198 h 1979613"/>
              <a:gd name="T48" fmla="*/ 857694 w 1644650"/>
              <a:gd name="T49" fmla="*/ 410845 h 1979613"/>
              <a:gd name="T50" fmla="*/ 933616 w 1644650"/>
              <a:gd name="T51" fmla="*/ 305753 h 1979613"/>
              <a:gd name="T52" fmla="*/ 946640 w 1644650"/>
              <a:gd name="T53" fmla="*/ 271463 h 1979613"/>
              <a:gd name="T54" fmla="*/ 916780 w 1644650"/>
              <a:gd name="T55" fmla="*/ 263843 h 1979613"/>
              <a:gd name="T56" fmla="*/ 878342 w 1644650"/>
              <a:gd name="T57" fmla="*/ 258128 h 1979613"/>
              <a:gd name="T58" fmla="*/ 824022 w 1644650"/>
              <a:gd name="T59" fmla="*/ 255270 h 1979613"/>
              <a:gd name="T60" fmla="*/ 774466 w 1644650"/>
              <a:gd name="T61" fmla="*/ 258128 h 1979613"/>
              <a:gd name="T62" fmla="*/ 731899 w 1644650"/>
              <a:gd name="T63" fmla="*/ 264795 h 1979613"/>
              <a:gd name="T64" fmla="*/ 697591 w 1644650"/>
              <a:gd name="T65" fmla="*/ 273050 h 1979613"/>
              <a:gd name="T66" fmla="*/ 507628 w 1644650"/>
              <a:gd name="T67" fmla="*/ 744220 h 1979613"/>
              <a:gd name="T68" fmla="*/ 498415 w 1644650"/>
              <a:gd name="T69" fmla="*/ 728345 h 1979613"/>
              <a:gd name="T70" fmla="*/ 450766 w 1644650"/>
              <a:gd name="T71" fmla="*/ 655320 h 1979613"/>
              <a:gd name="T72" fmla="*/ 435518 w 1644650"/>
              <a:gd name="T73" fmla="*/ 628650 h 1979613"/>
              <a:gd name="T74" fmla="*/ 425353 w 1644650"/>
              <a:gd name="T75" fmla="*/ 602933 h 1979613"/>
              <a:gd name="T76" fmla="*/ 418999 w 1644650"/>
              <a:gd name="T77" fmla="*/ 578168 h 1979613"/>
              <a:gd name="T78" fmla="*/ 416140 w 1644650"/>
              <a:gd name="T79" fmla="*/ 554990 h 1979613"/>
              <a:gd name="T80" fmla="*/ 415823 w 1644650"/>
              <a:gd name="T81" fmla="*/ 534353 h 1979613"/>
              <a:gd name="T82" fmla="*/ 419635 w 1644650"/>
              <a:gd name="T83" fmla="*/ 504508 h 1979613"/>
              <a:gd name="T84" fmla="*/ 426623 w 1644650"/>
              <a:gd name="T85" fmla="*/ 480695 h 1979613"/>
              <a:gd name="T86" fmla="*/ 592126 w 1644650"/>
              <a:gd name="T87" fmla="*/ 97473 h 1979613"/>
              <a:gd name="T88" fmla="*/ 599750 w 1644650"/>
              <a:gd name="T89" fmla="*/ 78740 h 1979613"/>
              <a:gd name="T90" fmla="*/ 605468 w 1644650"/>
              <a:gd name="T91" fmla="*/ 69533 h 1979613"/>
              <a:gd name="T92" fmla="*/ 618175 w 1644650"/>
              <a:gd name="T93" fmla="*/ 55880 h 1979613"/>
              <a:gd name="T94" fmla="*/ 629293 w 1644650"/>
              <a:gd name="T95" fmla="*/ 47942 h 1979613"/>
              <a:gd name="T96" fmla="*/ 664236 w 1644650"/>
              <a:gd name="T97" fmla="*/ 33655 h 1979613"/>
              <a:gd name="T98" fmla="*/ 697591 w 1644650"/>
              <a:gd name="T99" fmla="*/ 21907 h 1979613"/>
              <a:gd name="T100" fmla="*/ 739840 w 1644650"/>
              <a:gd name="T101" fmla="*/ 10477 h 1979613"/>
              <a:gd name="T102" fmla="*/ 798926 w 1644650"/>
              <a:gd name="T103" fmla="*/ 1587 h 1979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44650" h="1979613">
                <a:moveTo>
                  <a:pt x="1096061" y="942975"/>
                </a:moveTo>
                <a:lnTo>
                  <a:pt x="1644650" y="1687741"/>
                </a:lnTo>
                <a:lnTo>
                  <a:pt x="1396675" y="1979613"/>
                </a:lnTo>
                <a:lnTo>
                  <a:pt x="882650" y="1253903"/>
                </a:lnTo>
                <a:lnTo>
                  <a:pt x="1096061" y="942975"/>
                </a:lnTo>
                <a:close/>
                <a:moveTo>
                  <a:pt x="834822" y="0"/>
                </a:moveTo>
                <a:lnTo>
                  <a:pt x="851658" y="317"/>
                </a:lnTo>
                <a:lnTo>
                  <a:pt x="867859" y="1587"/>
                </a:lnTo>
                <a:lnTo>
                  <a:pt x="883425" y="3175"/>
                </a:lnTo>
                <a:lnTo>
                  <a:pt x="898355" y="5397"/>
                </a:lnTo>
                <a:lnTo>
                  <a:pt x="912333" y="7620"/>
                </a:lnTo>
                <a:lnTo>
                  <a:pt x="925675" y="10795"/>
                </a:lnTo>
                <a:lnTo>
                  <a:pt x="938381" y="14287"/>
                </a:lnTo>
                <a:lnTo>
                  <a:pt x="950452" y="17780"/>
                </a:lnTo>
                <a:lnTo>
                  <a:pt x="961571" y="21907"/>
                </a:lnTo>
                <a:lnTo>
                  <a:pt x="972054" y="25717"/>
                </a:lnTo>
                <a:lnTo>
                  <a:pt x="981584" y="29528"/>
                </a:lnTo>
                <a:lnTo>
                  <a:pt x="990478" y="33972"/>
                </a:lnTo>
                <a:lnTo>
                  <a:pt x="998420" y="37782"/>
                </a:lnTo>
                <a:lnTo>
                  <a:pt x="1005726" y="41910"/>
                </a:lnTo>
                <a:lnTo>
                  <a:pt x="1017797" y="48895"/>
                </a:lnTo>
                <a:lnTo>
                  <a:pt x="1026692" y="54292"/>
                </a:lnTo>
                <a:lnTo>
                  <a:pt x="1031775" y="58420"/>
                </a:lnTo>
                <a:lnTo>
                  <a:pt x="1033681" y="59690"/>
                </a:lnTo>
                <a:lnTo>
                  <a:pt x="1035587" y="63500"/>
                </a:lnTo>
                <a:lnTo>
                  <a:pt x="1035587" y="62865"/>
                </a:lnTo>
                <a:lnTo>
                  <a:pt x="1040351" y="71755"/>
                </a:lnTo>
                <a:lnTo>
                  <a:pt x="1054011" y="96520"/>
                </a:lnTo>
                <a:lnTo>
                  <a:pt x="1074659" y="134938"/>
                </a:lnTo>
                <a:lnTo>
                  <a:pt x="1087048" y="158433"/>
                </a:lnTo>
                <a:lnTo>
                  <a:pt x="1099755" y="184785"/>
                </a:lnTo>
                <a:lnTo>
                  <a:pt x="1114050" y="213360"/>
                </a:lnTo>
                <a:lnTo>
                  <a:pt x="1128345" y="243523"/>
                </a:lnTo>
                <a:lnTo>
                  <a:pt x="1142957" y="275590"/>
                </a:lnTo>
                <a:lnTo>
                  <a:pt x="1157887" y="308928"/>
                </a:lnTo>
                <a:lnTo>
                  <a:pt x="1172500" y="343535"/>
                </a:lnTo>
                <a:lnTo>
                  <a:pt x="1186159" y="378460"/>
                </a:lnTo>
                <a:lnTo>
                  <a:pt x="1199819" y="414020"/>
                </a:lnTo>
                <a:lnTo>
                  <a:pt x="1206172" y="432118"/>
                </a:lnTo>
                <a:lnTo>
                  <a:pt x="1211890" y="449580"/>
                </a:lnTo>
                <a:lnTo>
                  <a:pt x="1216338" y="463550"/>
                </a:lnTo>
                <a:lnTo>
                  <a:pt x="1219832" y="477203"/>
                </a:lnTo>
                <a:lnTo>
                  <a:pt x="1222691" y="489903"/>
                </a:lnTo>
                <a:lnTo>
                  <a:pt x="1224915" y="502920"/>
                </a:lnTo>
                <a:lnTo>
                  <a:pt x="1226185" y="514985"/>
                </a:lnTo>
                <a:lnTo>
                  <a:pt x="1227138" y="526733"/>
                </a:lnTo>
                <a:lnTo>
                  <a:pt x="1227138" y="538480"/>
                </a:lnTo>
                <a:lnTo>
                  <a:pt x="1227138" y="549593"/>
                </a:lnTo>
                <a:lnTo>
                  <a:pt x="1226503" y="560705"/>
                </a:lnTo>
                <a:lnTo>
                  <a:pt x="1225232" y="570865"/>
                </a:lnTo>
                <a:lnTo>
                  <a:pt x="1223644" y="580708"/>
                </a:lnTo>
                <a:lnTo>
                  <a:pt x="1222056" y="589915"/>
                </a:lnTo>
                <a:lnTo>
                  <a:pt x="1219832" y="599123"/>
                </a:lnTo>
                <a:lnTo>
                  <a:pt x="1217608" y="607695"/>
                </a:lnTo>
                <a:lnTo>
                  <a:pt x="1214749" y="615950"/>
                </a:lnTo>
                <a:lnTo>
                  <a:pt x="1211890" y="623570"/>
                </a:lnTo>
                <a:lnTo>
                  <a:pt x="1208714" y="631190"/>
                </a:lnTo>
                <a:lnTo>
                  <a:pt x="1205855" y="638175"/>
                </a:lnTo>
                <a:lnTo>
                  <a:pt x="1202678" y="644525"/>
                </a:lnTo>
                <a:lnTo>
                  <a:pt x="1199501" y="650240"/>
                </a:lnTo>
                <a:lnTo>
                  <a:pt x="1192830" y="660718"/>
                </a:lnTo>
                <a:lnTo>
                  <a:pt x="1186795" y="669925"/>
                </a:lnTo>
                <a:lnTo>
                  <a:pt x="1181712" y="676593"/>
                </a:lnTo>
                <a:lnTo>
                  <a:pt x="1177900" y="681673"/>
                </a:lnTo>
                <a:lnTo>
                  <a:pt x="1174088" y="685483"/>
                </a:lnTo>
                <a:lnTo>
                  <a:pt x="251908" y="1979613"/>
                </a:lnTo>
                <a:lnTo>
                  <a:pt x="0" y="1649413"/>
                </a:lnTo>
                <a:lnTo>
                  <a:pt x="128019" y="1463040"/>
                </a:lnTo>
                <a:lnTo>
                  <a:pt x="262073" y="1268095"/>
                </a:lnTo>
                <a:lnTo>
                  <a:pt x="419635" y="1039813"/>
                </a:lnTo>
                <a:lnTo>
                  <a:pt x="582914" y="803910"/>
                </a:lnTo>
                <a:lnTo>
                  <a:pt x="661060" y="691198"/>
                </a:lnTo>
                <a:lnTo>
                  <a:pt x="734440" y="585788"/>
                </a:lnTo>
                <a:lnTo>
                  <a:pt x="800832" y="491173"/>
                </a:lnTo>
                <a:lnTo>
                  <a:pt x="857694" y="410845"/>
                </a:lnTo>
                <a:lnTo>
                  <a:pt x="902167" y="348298"/>
                </a:lnTo>
                <a:lnTo>
                  <a:pt x="919957" y="324168"/>
                </a:lnTo>
                <a:lnTo>
                  <a:pt x="933616" y="305753"/>
                </a:lnTo>
                <a:lnTo>
                  <a:pt x="945370" y="289878"/>
                </a:lnTo>
                <a:lnTo>
                  <a:pt x="956488" y="274320"/>
                </a:lnTo>
                <a:lnTo>
                  <a:pt x="946640" y="271463"/>
                </a:lnTo>
                <a:lnTo>
                  <a:pt x="936475" y="268605"/>
                </a:lnTo>
                <a:lnTo>
                  <a:pt x="926628" y="266383"/>
                </a:lnTo>
                <a:lnTo>
                  <a:pt x="916780" y="263843"/>
                </a:lnTo>
                <a:lnTo>
                  <a:pt x="906932" y="261938"/>
                </a:lnTo>
                <a:lnTo>
                  <a:pt x="897085" y="260350"/>
                </a:lnTo>
                <a:lnTo>
                  <a:pt x="878342" y="258128"/>
                </a:lnTo>
                <a:lnTo>
                  <a:pt x="859600" y="256223"/>
                </a:lnTo>
                <a:lnTo>
                  <a:pt x="841493" y="255270"/>
                </a:lnTo>
                <a:lnTo>
                  <a:pt x="824022" y="255270"/>
                </a:lnTo>
                <a:lnTo>
                  <a:pt x="806550" y="255905"/>
                </a:lnTo>
                <a:lnTo>
                  <a:pt x="790031" y="256540"/>
                </a:lnTo>
                <a:lnTo>
                  <a:pt x="774466" y="258128"/>
                </a:lnTo>
                <a:lnTo>
                  <a:pt x="759218" y="260033"/>
                </a:lnTo>
                <a:lnTo>
                  <a:pt x="745241" y="262255"/>
                </a:lnTo>
                <a:lnTo>
                  <a:pt x="731899" y="264795"/>
                </a:lnTo>
                <a:lnTo>
                  <a:pt x="719192" y="267653"/>
                </a:lnTo>
                <a:lnTo>
                  <a:pt x="707756" y="270193"/>
                </a:lnTo>
                <a:lnTo>
                  <a:pt x="697591" y="273050"/>
                </a:lnTo>
                <a:lnTo>
                  <a:pt x="766524" y="378778"/>
                </a:lnTo>
                <a:lnTo>
                  <a:pt x="507945" y="745808"/>
                </a:lnTo>
                <a:lnTo>
                  <a:pt x="507628" y="744220"/>
                </a:lnTo>
                <a:lnTo>
                  <a:pt x="506039" y="741680"/>
                </a:lnTo>
                <a:lnTo>
                  <a:pt x="503180" y="736600"/>
                </a:lnTo>
                <a:lnTo>
                  <a:pt x="498415" y="728345"/>
                </a:lnTo>
                <a:lnTo>
                  <a:pt x="491427" y="716915"/>
                </a:lnTo>
                <a:lnTo>
                  <a:pt x="481261" y="701358"/>
                </a:lnTo>
                <a:lnTo>
                  <a:pt x="450766" y="655320"/>
                </a:lnTo>
                <a:lnTo>
                  <a:pt x="445048" y="646430"/>
                </a:lnTo>
                <a:lnTo>
                  <a:pt x="439965" y="637223"/>
                </a:lnTo>
                <a:lnTo>
                  <a:pt x="435518" y="628650"/>
                </a:lnTo>
                <a:lnTo>
                  <a:pt x="431388" y="620078"/>
                </a:lnTo>
                <a:lnTo>
                  <a:pt x="427894" y="611505"/>
                </a:lnTo>
                <a:lnTo>
                  <a:pt x="425353" y="602933"/>
                </a:lnTo>
                <a:lnTo>
                  <a:pt x="422494" y="594678"/>
                </a:lnTo>
                <a:lnTo>
                  <a:pt x="420588" y="586423"/>
                </a:lnTo>
                <a:lnTo>
                  <a:pt x="418999" y="578168"/>
                </a:lnTo>
                <a:lnTo>
                  <a:pt x="417411" y="570230"/>
                </a:lnTo>
                <a:lnTo>
                  <a:pt x="416458" y="562610"/>
                </a:lnTo>
                <a:lnTo>
                  <a:pt x="416140" y="554990"/>
                </a:lnTo>
                <a:lnTo>
                  <a:pt x="415823" y="548005"/>
                </a:lnTo>
                <a:lnTo>
                  <a:pt x="415823" y="541020"/>
                </a:lnTo>
                <a:lnTo>
                  <a:pt x="415823" y="534353"/>
                </a:lnTo>
                <a:lnTo>
                  <a:pt x="416458" y="527685"/>
                </a:lnTo>
                <a:lnTo>
                  <a:pt x="417729" y="515620"/>
                </a:lnTo>
                <a:lnTo>
                  <a:pt x="419635" y="504508"/>
                </a:lnTo>
                <a:lnTo>
                  <a:pt x="422176" y="495300"/>
                </a:lnTo>
                <a:lnTo>
                  <a:pt x="424400" y="487045"/>
                </a:lnTo>
                <a:lnTo>
                  <a:pt x="426623" y="480695"/>
                </a:lnTo>
                <a:lnTo>
                  <a:pt x="428847" y="475933"/>
                </a:lnTo>
                <a:lnTo>
                  <a:pt x="430435" y="472123"/>
                </a:lnTo>
                <a:lnTo>
                  <a:pt x="592126" y="97473"/>
                </a:lnTo>
                <a:lnTo>
                  <a:pt x="594668" y="90805"/>
                </a:lnTo>
                <a:lnTo>
                  <a:pt x="596891" y="84455"/>
                </a:lnTo>
                <a:lnTo>
                  <a:pt x="599750" y="78740"/>
                </a:lnTo>
                <a:lnTo>
                  <a:pt x="602927" y="73660"/>
                </a:lnTo>
                <a:lnTo>
                  <a:pt x="605786" y="66357"/>
                </a:lnTo>
                <a:lnTo>
                  <a:pt x="605468" y="69533"/>
                </a:lnTo>
                <a:lnTo>
                  <a:pt x="609916" y="64135"/>
                </a:lnTo>
                <a:lnTo>
                  <a:pt x="614045" y="59690"/>
                </a:lnTo>
                <a:lnTo>
                  <a:pt x="618175" y="55880"/>
                </a:lnTo>
                <a:lnTo>
                  <a:pt x="621669" y="52705"/>
                </a:lnTo>
                <a:lnTo>
                  <a:pt x="627070" y="49212"/>
                </a:lnTo>
                <a:lnTo>
                  <a:pt x="629293" y="47942"/>
                </a:lnTo>
                <a:lnTo>
                  <a:pt x="641047" y="42862"/>
                </a:lnTo>
                <a:lnTo>
                  <a:pt x="652483" y="37782"/>
                </a:lnTo>
                <a:lnTo>
                  <a:pt x="664236" y="33655"/>
                </a:lnTo>
                <a:lnTo>
                  <a:pt x="675355" y="29210"/>
                </a:lnTo>
                <a:lnTo>
                  <a:pt x="686790" y="25400"/>
                </a:lnTo>
                <a:lnTo>
                  <a:pt x="697591" y="21907"/>
                </a:lnTo>
                <a:lnTo>
                  <a:pt x="708392" y="18732"/>
                </a:lnTo>
                <a:lnTo>
                  <a:pt x="719192" y="15557"/>
                </a:lnTo>
                <a:lnTo>
                  <a:pt x="739840" y="10477"/>
                </a:lnTo>
                <a:lnTo>
                  <a:pt x="760489" y="6667"/>
                </a:lnTo>
                <a:lnTo>
                  <a:pt x="779866" y="3492"/>
                </a:lnTo>
                <a:lnTo>
                  <a:pt x="798926" y="1587"/>
                </a:lnTo>
                <a:lnTo>
                  <a:pt x="817351" y="317"/>
                </a:lnTo>
                <a:lnTo>
                  <a:pt x="834822" y="0"/>
                </a:lnTo>
                <a:close/>
              </a:path>
            </a:pathLst>
          </a:custGeom>
          <a:solidFill>
            <a:srgbClr val="945E75"/>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39" name="KSO_Shape"/>
          <p:cNvSpPr/>
          <p:nvPr/>
        </p:nvSpPr>
        <p:spPr bwMode="auto">
          <a:xfrm>
            <a:off x="5284266" y="3499738"/>
            <a:ext cx="433418" cy="486076"/>
          </a:xfrm>
          <a:custGeom>
            <a:avLst/>
            <a:gdLst>
              <a:gd name="T0" fmla="*/ 1857435 w 2036763"/>
              <a:gd name="T1" fmla="*/ 1830231 h 2286000"/>
              <a:gd name="T2" fmla="*/ 231698 w 2036763"/>
              <a:gd name="T3" fmla="*/ 1854959 h 2286000"/>
              <a:gd name="T4" fmla="*/ 157563 w 2036763"/>
              <a:gd name="T5" fmla="*/ 1778733 h 2286000"/>
              <a:gd name="T6" fmla="*/ 733860 w 2036763"/>
              <a:gd name="T7" fmla="*/ 1929370 h 2286000"/>
              <a:gd name="T8" fmla="*/ 1476109 w 2036763"/>
              <a:gd name="T9" fmla="*/ 1905777 h 2286000"/>
              <a:gd name="T10" fmla="*/ 1963536 w 2036763"/>
              <a:gd name="T11" fmla="*/ 1721337 h 2286000"/>
              <a:gd name="T12" fmla="*/ 2025201 w 2036763"/>
              <a:gd name="T13" fmla="*/ 1985860 h 2286000"/>
              <a:gd name="T14" fmla="*/ 1627778 w 2036763"/>
              <a:gd name="T15" fmla="*/ 2215672 h 2286000"/>
              <a:gd name="T16" fmla="*/ 863312 w 2036763"/>
              <a:gd name="T17" fmla="*/ 2281917 h 2286000"/>
              <a:gd name="T18" fmla="*/ 202225 w 2036763"/>
              <a:gd name="T19" fmla="*/ 2143757 h 2286000"/>
              <a:gd name="T20" fmla="*/ 0 w 2036763"/>
              <a:gd name="T21" fmla="*/ 1662579 h 2286000"/>
              <a:gd name="T22" fmla="*/ 413292 w 2036763"/>
              <a:gd name="T23" fmla="*/ 1477836 h 2286000"/>
              <a:gd name="T24" fmla="*/ 124237 w 2036763"/>
              <a:gd name="T25" fmla="*/ 1621895 h 2286000"/>
              <a:gd name="T26" fmla="*/ 73227 w 2036763"/>
              <a:gd name="T27" fmla="*/ 1281373 h 2286000"/>
              <a:gd name="T28" fmla="*/ 560654 w 2036763"/>
              <a:gd name="T29" fmla="*/ 1465586 h 2286000"/>
              <a:gd name="T30" fmla="*/ 1302903 w 2036763"/>
              <a:gd name="T31" fmla="*/ 1489406 h 2286000"/>
              <a:gd name="T32" fmla="*/ 1879199 w 2036763"/>
              <a:gd name="T33" fmla="*/ 1338542 h 2286000"/>
              <a:gd name="T34" fmla="*/ 2035856 w 2036763"/>
              <a:gd name="T35" fmla="*/ 1505741 h 2286000"/>
              <a:gd name="T36" fmla="*/ 1772192 w 2036763"/>
              <a:gd name="T37" fmla="*/ 1730109 h 2286000"/>
              <a:gd name="T38" fmla="*/ 1070525 w 2036763"/>
              <a:gd name="T39" fmla="*/ 1845583 h 2286000"/>
              <a:gd name="T40" fmla="*/ 333717 w 2036763"/>
              <a:gd name="T41" fmla="*/ 1754156 h 2286000"/>
              <a:gd name="T42" fmla="*/ 3854 w 2036763"/>
              <a:gd name="T43" fmla="*/ 1523663 h 2286000"/>
              <a:gd name="T44" fmla="*/ 343919 w 2036763"/>
              <a:gd name="T45" fmla="*/ 1281977 h 2286000"/>
              <a:gd name="T46" fmla="*/ 1857435 w 2036763"/>
              <a:gd name="T47" fmla="*/ 1214825 h 2286000"/>
              <a:gd name="T48" fmla="*/ 24485 w 2036763"/>
              <a:gd name="T49" fmla="*/ 787414 h 2286000"/>
              <a:gd name="T50" fmla="*/ 423268 w 2036763"/>
              <a:gd name="T51" fmla="*/ 996809 h 2286000"/>
              <a:gd name="T52" fmla="*/ 1139898 w 2036763"/>
              <a:gd name="T53" fmla="*/ 1061238 h 2286000"/>
              <a:gd name="T54" fmla="*/ 1782848 w 2036763"/>
              <a:gd name="T55" fmla="*/ 943496 h 2286000"/>
              <a:gd name="T56" fmla="*/ 2035856 w 2036763"/>
              <a:gd name="T57" fmla="*/ 769038 h 2286000"/>
              <a:gd name="T58" fmla="*/ 1876252 w 2036763"/>
              <a:gd name="T59" fmla="*/ 1243183 h 2286000"/>
              <a:gd name="T60" fmla="*/ 1248265 w 2036763"/>
              <a:gd name="T61" fmla="*/ 1397450 h 2286000"/>
              <a:gd name="T62" fmla="*/ 469290 w 2036763"/>
              <a:gd name="T63" fmla="*/ 1350716 h 2286000"/>
              <a:gd name="T64" fmla="*/ 26072 w 2036763"/>
              <a:gd name="T65" fmla="*/ 1132247 h 2286000"/>
              <a:gd name="T66" fmla="*/ 561787 w 2036763"/>
              <a:gd name="T67" fmla="*/ 642633 h 2286000"/>
              <a:gd name="T68" fmla="*/ 1740226 w 2036763"/>
              <a:gd name="T69" fmla="*/ 837260 h 2286000"/>
              <a:gd name="T70" fmla="*/ 102473 w 2036763"/>
              <a:gd name="T71" fmla="*/ 474092 h 2286000"/>
              <a:gd name="T72" fmla="*/ 1337355 w 2036763"/>
              <a:gd name="T73" fmla="*/ 234897 h 2286000"/>
              <a:gd name="T74" fmla="*/ 973591 w 2036763"/>
              <a:gd name="T75" fmla="*/ 219937 h 2286000"/>
              <a:gd name="T76" fmla="*/ 1075191 w 2036763"/>
              <a:gd name="T77" fmla="*/ 297459 h 2286000"/>
              <a:gd name="T78" fmla="*/ 1371146 w 2036763"/>
              <a:gd name="T79" fmla="*/ 435729 h 2286000"/>
              <a:gd name="T80" fmla="*/ 1081087 w 2036763"/>
              <a:gd name="T81" fmla="*/ 581026 h 2286000"/>
              <a:gd name="T82" fmla="*/ 683078 w 2036763"/>
              <a:gd name="T83" fmla="*/ 470637 h 2286000"/>
              <a:gd name="T84" fmla="*/ 974725 w 2036763"/>
              <a:gd name="T85" fmla="*/ 484917 h 2286000"/>
              <a:gd name="T86" fmla="*/ 1043668 w 2036763"/>
              <a:gd name="T87" fmla="*/ 413742 h 2286000"/>
              <a:gd name="T88" fmla="*/ 671512 w 2036763"/>
              <a:gd name="T89" fmla="*/ 280685 h 2286000"/>
              <a:gd name="T90" fmla="*/ 839560 w 2036763"/>
              <a:gd name="T91" fmla="*/ 167576 h 2286000"/>
              <a:gd name="T92" fmla="*/ 494455 w 2036763"/>
              <a:gd name="T93" fmla="*/ 135423 h 2286000"/>
              <a:gd name="T94" fmla="*/ 101339 w 2036763"/>
              <a:gd name="T95" fmla="*/ 312130 h 2286000"/>
              <a:gd name="T96" fmla="*/ 205853 w 2036763"/>
              <a:gd name="T97" fmla="*/ 474999 h 2286000"/>
              <a:gd name="T98" fmla="*/ 801420 w 2036763"/>
              <a:gd name="T99" fmla="*/ 617000 h 2286000"/>
              <a:gd name="T100" fmla="*/ 1542308 w 2036763"/>
              <a:gd name="T101" fmla="*/ 572994 h 2286000"/>
              <a:gd name="T102" fmla="*/ 1935197 w 2036763"/>
              <a:gd name="T103" fmla="*/ 396513 h 2286000"/>
              <a:gd name="T104" fmla="*/ 1830684 w 2036763"/>
              <a:gd name="T105" fmla="*/ 233644 h 2286000"/>
              <a:gd name="T106" fmla="*/ 1235116 w 2036763"/>
              <a:gd name="T107" fmla="*/ 91643 h 2286000"/>
              <a:gd name="T108" fmla="*/ 1546389 w 2036763"/>
              <a:gd name="T109" fmla="*/ 51492 h 2286000"/>
              <a:gd name="T110" fmla="*/ 2004797 w 2036763"/>
              <a:gd name="T111" fmla="*/ 265628 h 2286000"/>
              <a:gd name="T112" fmla="*/ 1997996 w 2036763"/>
              <a:gd name="T113" fmla="*/ 720439 h 2286000"/>
              <a:gd name="T114" fmla="*/ 1525079 w 2036763"/>
              <a:gd name="T115" fmla="*/ 930944 h 2286000"/>
              <a:gd name="T116" fmla="*/ 739528 w 2036763"/>
              <a:gd name="T117" fmla="*/ 964516 h 2286000"/>
              <a:gd name="T118" fmla="*/ 134892 w 2036763"/>
              <a:gd name="T119" fmla="*/ 799832 h 2286000"/>
              <a:gd name="T120" fmla="*/ 2040 w 2036763"/>
              <a:gd name="T121" fmla="*/ 331411 h 2286000"/>
              <a:gd name="T122" fmla="*/ 298124 w 2036763"/>
              <a:gd name="T123" fmla="*/ 104119 h 2286000"/>
              <a:gd name="T124" fmla="*/ 1018381 w 2036763"/>
              <a:gd name="T125" fmla="*/ 0 h 2286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36763" h="2286000">
                <a:moveTo>
                  <a:pt x="495361" y="1937538"/>
                </a:moveTo>
                <a:lnTo>
                  <a:pt x="495361" y="2201380"/>
                </a:lnTo>
                <a:lnTo>
                  <a:pt x="511685" y="2205010"/>
                </a:lnTo>
                <a:lnTo>
                  <a:pt x="528008" y="2208413"/>
                </a:lnTo>
                <a:lnTo>
                  <a:pt x="561787" y="2214992"/>
                </a:lnTo>
                <a:lnTo>
                  <a:pt x="596474" y="2220890"/>
                </a:lnTo>
                <a:lnTo>
                  <a:pt x="631614" y="2226335"/>
                </a:lnTo>
                <a:lnTo>
                  <a:pt x="631614" y="1962039"/>
                </a:lnTo>
                <a:lnTo>
                  <a:pt x="596474" y="1956594"/>
                </a:lnTo>
                <a:lnTo>
                  <a:pt x="561787" y="1950696"/>
                </a:lnTo>
                <a:lnTo>
                  <a:pt x="528008" y="1944343"/>
                </a:lnTo>
                <a:lnTo>
                  <a:pt x="495361" y="1937538"/>
                </a:lnTo>
                <a:close/>
                <a:moveTo>
                  <a:pt x="295403" y="1880822"/>
                </a:moveTo>
                <a:lnTo>
                  <a:pt x="295403" y="2144891"/>
                </a:lnTo>
                <a:lnTo>
                  <a:pt x="311273" y="2150336"/>
                </a:lnTo>
                <a:lnTo>
                  <a:pt x="327596" y="2156007"/>
                </a:lnTo>
                <a:lnTo>
                  <a:pt x="343919" y="2161452"/>
                </a:lnTo>
                <a:lnTo>
                  <a:pt x="360696" y="2166670"/>
                </a:lnTo>
                <a:lnTo>
                  <a:pt x="378152" y="2171888"/>
                </a:lnTo>
                <a:lnTo>
                  <a:pt x="395609" y="2176879"/>
                </a:lnTo>
                <a:lnTo>
                  <a:pt x="413292" y="2181870"/>
                </a:lnTo>
                <a:lnTo>
                  <a:pt x="431429" y="2186407"/>
                </a:lnTo>
                <a:lnTo>
                  <a:pt x="431429" y="1922338"/>
                </a:lnTo>
                <a:lnTo>
                  <a:pt x="413292" y="1917800"/>
                </a:lnTo>
                <a:lnTo>
                  <a:pt x="395609" y="1912809"/>
                </a:lnTo>
                <a:lnTo>
                  <a:pt x="378152" y="1907592"/>
                </a:lnTo>
                <a:lnTo>
                  <a:pt x="360696" y="1902374"/>
                </a:lnTo>
                <a:lnTo>
                  <a:pt x="343919" y="1897383"/>
                </a:lnTo>
                <a:lnTo>
                  <a:pt x="327596" y="1891938"/>
                </a:lnTo>
                <a:lnTo>
                  <a:pt x="311273" y="1886493"/>
                </a:lnTo>
                <a:lnTo>
                  <a:pt x="295403" y="1880822"/>
                </a:lnTo>
                <a:close/>
                <a:moveTo>
                  <a:pt x="1857435" y="1830231"/>
                </a:moveTo>
                <a:lnTo>
                  <a:pt x="1842246" y="1837944"/>
                </a:lnTo>
                <a:lnTo>
                  <a:pt x="1826603" y="1845658"/>
                </a:lnTo>
                <a:lnTo>
                  <a:pt x="1810280" y="1853144"/>
                </a:lnTo>
                <a:lnTo>
                  <a:pt x="1793503" y="1860404"/>
                </a:lnTo>
                <a:lnTo>
                  <a:pt x="1776273" y="1867664"/>
                </a:lnTo>
                <a:lnTo>
                  <a:pt x="1758590" y="1874696"/>
                </a:lnTo>
                <a:lnTo>
                  <a:pt x="1740226" y="1881275"/>
                </a:lnTo>
                <a:lnTo>
                  <a:pt x="1721409" y="1888081"/>
                </a:lnTo>
                <a:lnTo>
                  <a:pt x="1721409" y="2152151"/>
                </a:lnTo>
                <a:lnTo>
                  <a:pt x="1740226" y="2145572"/>
                </a:lnTo>
                <a:lnTo>
                  <a:pt x="1758590" y="2138766"/>
                </a:lnTo>
                <a:lnTo>
                  <a:pt x="1776273" y="2131733"/>
                </a:lnTo>
                <a:lnTo>
                  <a:pt x="1793503" y="2124700"/>
                </a:lnTo>
                <a:lnTo>
                  <a:pt x="1810280" y="2117440"/>
                </a:lnTo>
                <a:lnTo>
                  <a:pt x="1826603" y="2109954"/>
                </a:lnTo>
                <a:lnTo>
                  <a:pt x="1842246" y="2102241"/>
                </a:lnTo>
                <a:lnTo>
                  <a:pt x="1857435" y="2094300"/>
                </a:lnTo>
                <a:lnTo>
                  <a:pt x="1857435" y="1830231"/>
                </a:lnTo>
                <a:close/>
                <a:moveTo>
                  <a:pt x="95445" y="1777145"/>
                </a:moveTo>
                <a:lnTo>
                  <a:pt x="95445" y="2041214"/>
                </a:lnTo>
                <a:lnTo>
                  <a:pt x="102473" y="2046659"/>
                </a:lnTo>
                <a:lnTo>
                  <a:pt x="109501" y="2051877"/>
                </a:lnTo>
                <a:lnTo>
                  <a:pt x="116756" y="2057095"/>
                </a:lnTo>
                <a:lnTo>
                  <a:pt x="124237" y="2061859"/>
                </a:lnTo>
                <a:lnTo>
                  <a:pt x="132172" y="2067077"/>
                </a:lnTo>
                <a:lnTo>
                  <a:pt x="140107" y="2072068"/>
                </a:lnTo>
                <a:lnTo>
                  <a:pt x="156883" y="2082050"/>
                </a:lnTo>
                <a:lnTo>
                  <a:pt x="174340" y="2091578"/>
                </a:lnTo>
                <a:lnTo>
                  <a:pt x="192704" y="2101106"/>
                </a:lnTo>
                <a:lnTo>
                  <a:pt x="211747" y="2110181"/>
                </a:lnTo>
                <a:lnTo>
                  <a:pt x="231698" y="2119255"/>
                </a:lnTo>
                <a:lnTo>
                  <a:pt x="231698" y="1854959"/>
                </a:lnTo>
                <a:lnTo>
                  <a:pt x="211747" y="1845885"/>
                </a:lnTo>
                <a:lnTo>
                  <a:pt x="192704" y="1837037"/>
                </a:lnTo>
                <a:lnTo>
                  <a:pt x="174340" y="1827509"/>
                </a:lnTo>
                <a:lnTo>
                  <a:pt x="156883" y="1817980"/>
                </a:lnTo>
                <a:lnTo>
                  <a:pt x="140107" y="1807772"/>
                </a:lnTo>
                <a:lnTo>
                  <a:pt x="132172" y="1803007"/>
                </a:lnTo>
                <a:lnTo>
                  <a:pt x="124237" y="1797790"/>
                </a:lnTo>
                <a:lnTo>
                  <a:pt x="116756" y="1792572"/>
                </a:lnTo>
                <a:lnTo>
                  <a:pt x="109501" y="1787354"/>
                </a:lnTo>
                <a:lnTo>
                  <a:pt x="102473" y="1782363"/>
                </a:lnTo>
                <a:lnTo>
                  <a:pt x="95445" y="1777145"/>
                </a:lnTo>
                <a:close/>
                <a:moveTo>
                  <a:pt x="5441" y="1625600"/>
                </a:moveTo>
                <a:lnTo>
                  <a:pt x="8162" y="1634221"/>
                </a:lnTo>
                <a:lnTo>
                  <a:pt x="11336" y="1642388"/>
                </a:lnTo>
                <a:lnTo>
                  <a:pt x="15190" y="1650782"/>
                </a:lnTo>
                <a:lnTo>
                  <a:pt x="19724" y="1658722"/>
                </a:lnTo>
                <a:lnTo>
                  <a:pt x="24485" y="1666889"/>
                </a:lnTo>
                <a:lnTo>
                  <a:pt x="29926" y="1675056"/>
                </a:lnTo>
                <a:lnTo>
                  <a:pt x="35820" y="1682770"/>
                </a:lnTo>
                <a:lnTo>
                  <a:pt x="42395" y="1690710"/>
                </a:lnTo>
                <a:lnTo>
                  <a:pt x="49423" y="1698423"/>
                </a:lnTo>
                <a:lnTo>
                  <a:pt x="56904" y="1706137"/>
                </a:lnTo>
                <a:lnTo>
                  <a:pt x="64839" y="1713850"/>
                </a:lnTo>
                <a:lnTo>
                  <a:pt x="73227" y="1721337"/>
                </a:lnTo>
                <a:lnTo>
                  <a:pt x="82296" y="1728823"/>
                </a:lnTo>
                <a:lnTo>
                  <a:pt x="91591" y="1736310"/>
                </a:lnTo>
                <a:lnTo>
                  <a:pt x="101566" y="1743569"/>
                </a:lnTo>
                <a:lnTo>
                  <a:pt x="111995" y="1750829"/>
                </a:lnTo>
                <a:lnTo>
                  <a:pt x="122650" y="1757862"/>
                </a:lnTo>
                <a:lnTo>
                  <a:pt x="133986" y="1764667"/>
                </a:lnTo>
                <a:lnTo>
                  <a:pt x="145548" y="1771700"/>
                </a:lnTo>
                <a:lnTo>
                  <a:pt x="157563" y="1778733"/>
                </a:lnTo>
                <a:lnTo>
                  <a:pt x="170259" y="1785312"/>
                </a:lnTo>
                <a:lnTo>
                  <a:pt x="183182" y="1791891"/>
                </a:lnTo>
                <a:lnTo>
                  <a:pt x="196558" y="1798243"/>
                </a:lnTo>
                <a:lnTo>
                  <a:pt x="210160" y="1804822"/>
                </a:lnTo>
                <a:lnTo>
                  <a:pt x="224443" y="1810948"/>
                </a:lnTo>
                <a:lnTo>
                  <a:pt x="238726" y="1817073"/>
                </a:lnTo>
                <a:lnTo>
                  <a:pt x="253689" y="1823198"/>
                </a:lnTo>
                <a:lnTo>
                  <a:pt x="269332" y="1829324"/>
                </a:lnTo>
                <a:lnTo>
                  <a:pt x="284975" y="1834995"/>
                </a:lnTo>
                <a:lnTo>
                  <a:pt x="301071" y="1840667"/>
                </a:lnTo>
                <a:lnTo>
                  <a:pt x="317394" y="1846338"/>
                </a:lnTo>
                <a:lnTo>
                  <a:pt x="334171" y="1851556"/>
                </a:lnTo>
                <a:lnTo>
                  <a:pt x="351174" y="1856774"/>
                </a:lnTo>
                <a:lnTo>
                  <a:pt x="368857" y="1861992"/>
                </a:lnTo>
                <a:lnTo>
                  <a:pt x="386541" y="1866983"/>
                </a:lnTo>
                <a:lnTo>
                  <a:pt x="404677" y="1871747"/>
                </a:lnTo>
                <a:lnTo>
                  <a:pt x="423268" y="1876738"/>
                </a:lnTo>
                <a:lnTo>
                  <a:pt x="441631" y="1881275"/>
                </a:lnTo>
                <a:lnTo>
                  <a:pt x="460901" y="1885813"/>
                </a:lnTo>
                <a:lnTo>
                  <a:pt x="480172" y="1890123"/>
                </a:lnTo>
                <a:lnTo>
                  <a:pt x="500122" y="1894207"/>
                </a:lnTo>
                <a:lnTo>
                  <a:pt x="519846" y="1898063"/>
                </a:lnTo>
                <a:lnTo>
                  <a:pt x="540250" y="1901920"/>
                </a:lnTo>
                <a:lnTo>
                  <a:pt x="560654" y="1905777"/>
                </a:lnTo>
                <a:lnTo>
                  <a:pt x="581511" y="1909180"/>
                </a:lnTo>
                <a:lnTo>
                  <a:pt x="602369" y="1912583"/>
                </a:lnTo>
                <a:lnTo>
                  <a:pt x="623679" y="1915986"/>
                </a:lnTo>
                <a:lnTo>
                  <a:pt x="645217" y="1918935"/>
                </a:lnTo>
                <a:lnTo>
                  <a:pt x="666981" y="1921884"/>
                </a:lnTo>
                <a:lnTo>
                  <a:pt x="688972" y="1924379"/>
                </a:lnTo>
                <a:lnTo>
                  <a:pt x="711189" y="1927102"/>
                </a:lnTo>
                <a:lnTo>
                  <a:pt x="733860" y="1929370"/>
                </a:lnTo>
                <a:lnTo>
                  <a:pt x="756531" y="1931639"/>
                </a:lnTo>
                <a:lnTo>
                  <a:pt x="779202" y="1933681"/>
                </a:lnTo>
                <a:lnTo>
                  <a:pt x="802554" y="1935496"/>
                </a:lnTo>
                <a:lnTo>
                  <a:pt x="825678" y="1937084"/>
                </a:lnTo>
                <a:lnTo>
                  <a:pt x="849029" y="1938672"/>
                </a:lnTo>
                <a:lnTo>
                  <a:pt x="872834" y="1939806"/>
                </a:lnTo>
                <a:lnTo>
                  <a:pt x="896865" y="1940941"/>
                </a:lnTo>
                <a:lnTo>
                  <a:pt x="920896" y="1941848"/>
                </a:lnTo>
                <a:lnTo>
                  <a:pt x="944701" y="1942529"/>
                </a:lnTo>
                <a:lnTo>
                  <a:pt x="969185" y="1942982"/>
                </a:lnTo>
                <a:lnTo>
                  <a:pt x="993670" y="1943209"/>
                </a:lnTo>
                <a:lnTo>
                  <a:pt x="1018381" y="1943436"/>
                </a:lnTo>
                <a:lnTo>
                  <a:pt x="1043093" y="1943209"/>
                </a:lnTo>
                <a:lnTo>
                  <a:pt x="1067578" y="1942982"/>
                </a:lnTo>
                <a:lnTo>
                  <a:pt x="1091835" y="1942529"/>
                </a:lnTo>
                <a:lnTo>
                  <a:pt x="1116093" y="1941848"/>
                </a:lnTo>
                <a:lnTo>
                  <a:pt x="1139898" y="1940941"/>
                </a:lnTo>
                <a:lnTo>
                  <a:pt x="1163703" y="1939806"/>
                </a:lnTo>
                <a:lnTo>
                  <a:pt x="1187507" y="1938672"/>
                </a:lnTo>
                <a:lnTo>
                  <a:pt x="1210858" y="1937084"/>
                </a:lnTo>
                <a:lnTo>
                  <a:pt x="1234436" y="1935496"/>
                </a:lnTo>
                <a:lnTo>
                  <a:pt x="1257334" y="1933681"/>
                </a:lnTo>
                <a:lnTo>
                  <a:pt x="1280232" y="1931639"/>
                </a:lnTo>
                <a:lnTo>
                  <a:pt x="1302903" y="1929370"/>
                </a:lnTo>
                <a:lnTo>
                  <a:pt x="1325347" y="1927102"/>
                </a:lnTo>
                <a:lnTo>
                  <a:pt x="1347565" y="1924379"/>
                </a:lnTo>
                <a:lnTo>
                  <a:pt x="1369782" y="1921884"/>
                </a:lnTo>
                <a:lnTo>
                  <a:pt x="1391319" y="1918935"/>
                </a:lnTo>
                <a:lnTo>
                  <a:pt x="1413084" y="1915986"/>
                </a:lnTo>
                <a:lnTo>
                  <a:pt x="1434168" y="1912583"/>
                </a:lnTo>
                <a:lnTo>
                  <a:pt x="1455252" y="1909180"/>
                </a:lnTo>
                <a:lnTo>
                  <a:pt x="1476109" y="1905777"/>
                </a:lnTo>
                <a:lnTo>
                  <a:pt x="1496513" y="1901920"/>
                </a:lnTo>
                <a:lnTo>
                  <a:pt x="1516917" y="1898063"/>
                </a:lnTo>
                <a:lnTo>
                  <a:pt x="1536867" y="1894207"/>
                </a:lnTo>
                <a:lnTo>
                  <a:pt x="1556364" y="1890123"/>
                </a:lnTo>
                <a:lnTo>
                  <a:pt x="1575635" y="1885813"/>
                </a:lnTo>
                <a:lnTo>
                  <a:pt x="1594905" y="1881275"/>
                </a:lnTo>
                <a:lnTo>
                  <a:pt x="1613722" y="1876738"/>
                </a:lnTo>
                <a:lnTo>
                  <a:pt x="1632086" y="1871747"/>
                </a:lnTo>
                <a:lnTo>
                  <a:pt x="1650222" y="1866983"/>
                </a:lnTo>
                <a:lnTo>
                  <a:pt x="1668133" y="1861992"/>
                </a:lnTo>
                <a:lnTo>
                  <a:pt x="1685589" y="1856774"/>
                </a:lnTo>
                <a:lnTo>
                  <a:pt x="1702592" y="1851556"/>
                </a:lnTo>
                <a:lnTo>
                  <a:pt x="1719369" y="1846338"/>
                </a:lnTo>
                <a:lnTo>
                  <a:pt x="1735919" y="1840667"/>
                </a:lnTo>
                <a:lnTo>
                  <a:pt x="1751789" y="1834995"/>
                </a:lnTo>
                <a:lnTo>
                  <a:pt x="1767658" y="1829324"/>
                </a:lnTo>
                <a:lnTo>
                  <a:pt x="1782848" y="1823198"/>
                </a:lnTo>
                <a:lnTo>
                  <a:pt x="1797811" y="1817073"/>
                </a:lnTo>
                <a:lnTo>
                  <a:pt x="1812320" y="1810948"/>
                </a:lnTo>
                <a:lnTo>
                  <a:pt x="1826603" y="1804822"/>
                </a:lnTo>
                <a:lnTo>
                  <a:pt x="1840205" y="1798243"/>
                </a:lnTo>
                <a:lnTo>
                  <a:pt x="1853581" y="1791891"/>
                </a:lnTo>
                <a:lnTo>
                  <a:pt x="1866504" y="1785312"/>
                </a:lnTo>
                <a:lnTo>
                  <a:pt x="1879199" y="1778733"/>
                </a:lnTo>
                <a:lnTo>
                  <a:pt x="1891215" y="1771700"/>
                </a:lnTo>
                <a:lnTo>
                  <a:pt x="1903004" y="1764667"/>
                </a:lnTo>
                <a:lnTo>
                  <a:pt x="1913886" y="1757862"/>
                </a:lnTo>
                <a:lnTo>
                  <a:pt x="1924768" y="1750829"/>
                </a:lnTo>
                <a:lnTo>
                  <a:pt x="1935197" y="1743569"/>
                </a:lnTo>
                <a:lnTo>
                  <a:pt x="1944945" y="1736310"/>
                </a:lnTo>
                <a:lnTo>
                  <a:pt x="1954467" y="1728823"/>
                </a:lnTo>
                <a:lnTo>
                  <a:pt x="1963536" y="1721337"/>
                </a:lnTo>
                <a:lnTo>
                  <a:pt x="1971697" y="1713850"/>
                </a:lnTo>
                <a:lnTo>
                  <a:pt x="1979859" y="1706137"/>
                </a:lnTo>
                <a:lnTo>
                  <a:pt x="1987113" y="1698423"/>
                </a:lnTo>
                <a:lnTo>
                  <a:pt x="1994141" y="1690710"/>
                </a:lnTo>
                <a:lnTo>
                  <a:pt x="2000716" y="1682770"/>
                </a:lnTo>
                <a:lnTo>
                  <a:pt x="2006611" y="1675056"/>
                </a:lnTo>
                <a:lnTo>
                  <a:pt x="2012278" y="1666889"/>
                </a:lnTo>
                <a:lnTo>
                  <a:pt x="2017039" y="1658722"/>
                </a:lnTo>
                <a:lnTo>
                  <a:pt x="2021573" y="1650782"/>
                </a:lnTo>
                <a:lnTo>
                  <a:pt x="2025427" y="1642388"/>
                </a:lnTo>
                <a:lnTo>
                  <a:pt x="2028375" y="1634221"/>
                </a:lnTo>
                <a:lnTo>
                  <a:pt x="2031322" y="1625600"/>
                </a:lnTo>
                <a:lnTo>
                  <a:pt x="2032682" y="1630364"/>
                </a:lnTo>
                <a:lnTo>
                  <a:pt x="2033589" y="1634901"/>
                </a:lnTo>
                <a:lnTo>
                  <a:pt x="2034723" y="1639666"/>
                </a:lnTo>
                <a:lnTo>
                  <a:pt x="2035403" y="1643976"/>
                </a:lnTo>
                <a:lnTo>
                  <a:pt x="2035856" y="1648740"/>
                </a:lnTo>
                <a:lnTo>
                  <a:pt x="2036536" y="1653277"/>
                </a:lnTo>
                <a:lnTo>
                  <a:pt x="2036763" y="1658042"/>
                </a:lnTo>
                <a:lnTo>
                  <a:pt x="2036763" y="1662579"/>
                </a:lnTo>
                <a:lnTo>
                  <a:pt x="2036763" y="1931866"/>
                </a:lnTo>
                <a:lnTo>
                  <a:pt x="2036763" y="1936176"/>
                </a:lnTo>
                <a:lnTo>
                  <a:pt x="2036536" y="1940941"/>
                </a:lnTo>
                <a:lnTo>
                  <a:pt x="2035856" y="1945478"/>
                </a:lnTo>
                <a:lnTo>
                  <a:pt x="2035403" y="1950015"/>
                </a:lnTo>
                <a:lnTo>
                  <a:pt x="2034723" y="1954552"/>
                </a:lnTo>
                <a:lnTo>
                  <a:pt x="2033816" y="1959090"/>
                </a:lnTo>
                <a:lnTo>
                  <a:pt x="2032909" y="1963627"/>
                </a:lnTo>
                <a:lnTo>
                  <a:pt x="2031549" y="1967937"/>
                </a:lnTo>
                <a:lnTo>
                  <a:pt x="2029962" y="1972475"/>
                </a:lnTo>
                <a:lnTo>
                  <a:pt x="2028375" y="1977012"/>
                </a:lnTo>
                <a:lnTo>
                  <a:pt x="2025201" y="1985860"/>
                </a:lnTo>
                <a:lnTo>
                  <a:pt x="2020893" y="1994480"/>
                </a:lnTo>
                <a:lnTo>
                  <a:pt x="2016132" y="2003101"/>
                </a:lnTo>
                <a:lnTo>
                  <a:pt x="2010691" y="2011949"/>
                </a:lnTo>
                <a:lnTo>
                  <a:pt x="2004797" y="2020343"/>
                </a:lnTo>
                <a:lnTo>
                  <a:pt x="1997996" y="2028964"/>
                </a:lnTo>
                <a:lnTo>
                  <a:pt x="1991194" y="2037131"/>
                </a:lnTo>
                <a:lnTo>
                  <a:pt x="1983259" y="2045298"/>
                </a:lnTo>
                <a:lnTo>
                  <a:pt x="1975098" y="2053692"/>
                </a:lnTo>
                <a:lnTo>
                  <a:pt x="1966029" y="2061632"/>
                </a:lnTo>
                <a:lnTo>
                  <a:pt x="1956734" y="2069572"/>
                </a:lnTo>
                <a:lnTo>
                  <a:pt x="1946759" y="2077739"/>
                </a:lnTo>
                <a:lnTo>
                  <a:pt x="1936331" y="2085453"/>
                </a:lnTo>
                <a:lnTo>
                  <a:pt x="1925448" y="2093166"/>
                </a:lnTo>
                <a:lnTo>
                  <a:pt x="1913659" y="2100653"/>
                </a:lnTo>
                <a:lnTo>
                  <a:pt x="1901871" y="2108139"/>
                </a:lnTo>
                <a:lnTo>
                  <a:pt x="1889175" y="2115626"/>
                </a:lnTo>
                <a:lnTo>
                  <a:pt x="1876252" y="2122885"/>
                </a:lnTo>
                <a:lnTo>
                  <a:pt x="1862876" y="2129691"/>
                </a:lnTo>
                <a:lnTo>
                  <a:pt x="1848820" y="2136951"/>
                </a:lnTo>
                <a:lnTo>
                  <a:pt x="1834311" y="2143757"/>
                </a:lnTo>
                <a:lnTo>
                  <a:pt x="1819575" y="2150336"/>
                </a:lnTo>
                <a:lnTo>
                  <a:pt x="1804159" y="2157142"/>
                </a:lnTo>
                <a:lnTo>
                  <a:pt x="1788515" y="2163494"/>
                </a:lnTo>
                <a:lnTo>
                  <a:pt x="1772192" y="2170073"/>
                </a:lnTo>
                <a:lnTo>
                  <a:pt x="1755416" y="2176198"/>
                </a:lnTo>
                <a:lnTo>
                  <a:pt x="1738413" y="2182323"/>
                </a:lnTo>
                <a:lnTo>
                  <a:pt x="1720956" y="2188222"/>
                </a:lnTo>
                <a:lnTo>
                  <a:pt x="1703046" y="2193894"/>
                </a:lnTo>
                <a:lnTo>
                  <a:pt x="1684682" y="2199565"/>
                </a:lnTo>
                <a:lnTo>
                  <a:pt x="1666319" y="2205010"/>
                </a:lnTo>
                <a:lnTo>
                  <a:pt x="1647049" y="2210455"/>
                </a:lnTo>
                <a:lnTo>
                  <a:pt x="1627778" y="2215672"/>
                </a:lnTo>
                <a:lnTo>
                  <a:pt x="1608054" y="2220890"/>
                </a:lnTo>
                <a:lnTo>
                  <a:pt x="1587877" y="2225428"/>
                </a:lnTo>
                <a:lnTo>
                  <a:pt x="1567247" y="2230419"/>
                </a:lnTo>
                <a:lnTo>
                  <a:pt x="1546389" y="2234729"/>
                </a:lnTo>
                <a:lnTo>
                  <a:pt x="1525079" y="2239039"/>
                </a:lnTo>
                <a:lnTo>
                  <a:pt x="1503768" y="2243350"/>
                </a:lnTo>
                <a:lnTo>
                  <a:pt x="1481777" y="2247433"/>
                </a:lnTo>
                <a:lnTo>
                  <a:pt x="1460013" y="2251063"/>
                </a:lnTo>
                <a:lnTo>
                  <a:pt x="1437568" y="2254920"/>
                </a:lnTo>
                <a:lnTo>
                  <a:pt x="1414897" y="2258323"/>
                </a:lnTo>
                <a:lnTo>
                  <a:pt x="1391773" y="2261499"/>
                </a:lnTo>
                <a:lnTo>
                  <a:pt x="1368422" y="2264675"/>
                </a:lnTo>
                <a:lnTo>
                  <a:pt x="1344844" y="2267397"/>
                </a:lnTo>
                <a:lnTo>
                  <a:pt x="1321266" y="2270120"/>
                </a:lnTo>
                <a:lnTo>
                  <a:pt x="1297235" y="2272615"/>
                </a:lnTo>
                <a:lnTo>
                  <a:pt x="1272750" y="2274884"/>
                </a:lnTo>
                <a:lnTo>
                  <a:pt x="1248265" y="2277152"/>
                </a:lnTo>
                <a:lnTo>
                  <a:pt x="1223554" y="2278967"/>
                </a:lnTo>
                <a:lnTo>
                  <a:pt x="1198389" y="2280329"/>
                </a:lnTo>
                <a:lnTo>
                  <a:pt x="1173451" y="2281917"/>
                </a:lnTo>
                <a:lnTo>
                  <a:pt x="1148060" y="2283278"/>
                </a:lnTo>
                <a:lnTo>
                  <a:pt x="1122441" y="2284185"/>
                </a:lnTo>
                <a:lnTo>
                  <a:pt x="1096597" y="2285093"/>
                </a:lnTo>
                <a:lnTo>
                  <a:pt x="1070525" y="2285546"/>
                </a:lnTo>
                <a:lnTo>
                  <a:pt x="1044680" y="2285773"/>
                </a:lnTo>
                <a:lnTo>
                  <a:pt x="1018381" y="2286000"/>
                </a:lnTo>
                <a:lnTo>
                  <a:pt x="992083" y="2285773"/>
                </a:lnTo>
                <a:lnTo>
                  <a:pt x="966011" y="2285546"/>
                </a:lnTo>
                <a:lnTo>
                  <a:pt x="939940" y="2285093"/>
                </a:lnTo>
                <a:lnTo>
                  <a:pt x="914095" y="2284185"/>
                </a:lnTo>
                <a:lnTo>
                  <a:pt x="888477" y="2283278"/>
                </a:lnTo>
                <a:lnTo>
                  <a:pt x="863312" y="2281917"/>
                </a:lnTo>
                <a:lnTo>
                  <a:pt x="838147" y="2280329"/>
                </a:lnTo>
                <a:lnTo>
                  <a:pt x="812982" y="2278967"/>
                </a:lnTo>
                <a:lnTo>
                  <a:pt x="788271" y="2277152"/>
                </a:lnTo>
                <a:lnTo>
                  <a:pt x="763786" y="2274884"/>
                </a:lnTo>
                <a:lnTo>
                  <a:pt x="739528" y="2272615"/>
                </a:lnTo>
                <a:lnTo>
                  <a:pt x="715497" y="2270120"/>
                </a:lnTo>
                <a:lnTo>
                  <a:pt x="691692" y="2267397"/>
                </a:lnTo>
                <a:lnTo>
                  <a:pt x="668115" y="2264675"/>
                </a:lnTo>
                <a:lnTo>
                  <a:pt x="644990" y="2261499"/>
                </a:lnTo>
                <a:lnTo>
                  <a:pt x="621866" y="2258323"/>
                </a:lnTo>
                <a:lnTo>
                  <a:pt x="599195" y="2254920"/>
                </a:lnTo>
                <a:lnTo>
                  <a:pt x="576750" y="2251063"/>
                </a:lnTo>
                <a:lnTo>
                  <a:pt x="554759" y="2247433"/>
                </a:lnTo>
                <a:lnTo>
                  <a:pt x="532995" y="2243350"/>
                </a:lnTo>
                <a:lnTo>
                  <a:pt x="511458" y="2239039"/>
                </a:lnTo>
                <a:lnTo>
                  <a:pt x="490147" y="2234729"/>
                </a:lnTo>
                <a:lnTo>
                  <a:pt x="469290" y="2230419"/>
                </a:lnTo>
                <a:lnTo>
                  <a:pt x="448886" y="2225428"/>
                </a:lnTo>
                <a:lnTo>
                  <a:pt x="428935" y="2220890"/>
                </a:lnTo>
                <a:lnTo>
                  <a:pt x="408985" y="2215672"/>
                </a:lnTo>
                <a:lnTo>
                  <a:pt x="389715" y="2210455"/>
                </a:lnTo>
                <a:lnTo>
                  <a:pt x="370671" y="2205010"/>
                </a:lnTo>
                <a:lnTo>
                  <a:pt x="352081" y="2199565"/>
                </a:lnTo>
                <a:lnTo>
                  <a:pt x="333717" y="2193894"/>
                </a:lnTo>
                <a:lnTo>
                  <a:pt x="315580" y="2188222"/>
                </a:lnTo>
                <a:lnTo>
                  <a:pt x="298124" y="2182323"/>
                </a:lnTo>
                <a:lnTo>
                  <a:pt x="281120" y="2176198"/>
                </a:lnTo>
                <a:lnTo>
                  <a:pt x="264571" y="2170073"/>
                </a:lnTo>
                <a:lnTo>
                  <a:pt x="248474" y="2163494"/>
                </a:lnTo>
                <a:lnTo>
                  <a:pt x="232605" y="2157142"/>
                </a:lnTo>
                <a:lnTo>
                  <a:pt x="217188" y="2150336"/>
                </a:lnTo>
                <a:lnTo>
                  <a:pt x="202225" y="2143757"/>
                </a:lnTo>
                <a:lnTo>
                  <a:pt x="187716" y="2136951"/>
                </a:lnTo>
                <a:lnTo>
                  <a:pt x="173887" y="2129691"/>
                </a:lnTo>
                <a:lnTo>
                  <a:pt x="160511" y="2122885"/>
                </a:lnTo>
                <a:lnTo>
                  <a:pt x="147362" y="2115626"/>
                </a:lnTo>
                <a:lnTo>
                  <a:pt x="134892" y="2108139"/>
                </a:lnTo>
                <a:lnTo>
                  <a:pt x="122877" y="2100653"/>
                </a:lnTo>
                <a:lnTo>
                  <a:pt x="111541" y="2093166"/>
                </a:lnTo>
                <a:lnTo>
                  <a:pt x="100433" y="2085453"/>
                </a:lnTo>
                <a:lnTo>
                  <a:pt x="90004" y="2077739"/>
                </a:lnTo>
                <a:lnTo>
                  <a:pt x="80029" y="2069572"/>
                </a:lnTo>
                <a:lnTo>
                  <a:pt x="70734" y="2061632"/>
                </a:lnTo>
                <a:lnTo>
                  <a:pt x="61665" y="2053692"/>
                </a:lnTo>
                <a:lnTo>
                  <a:pt x="53504" y="2045298"/>
                </a:lnTo>
                <a:lnTo>
                  <a:pt x="45795" y="2037131"/>
                </a:lnTo>
                <a:lnTo>
                  <a:pt x="38541" y="2028964"/>
                </a:lnTo>
                <a:lnTo>
                  <a:pt x="31966" y="2020343"/>
                </a:lnTo>
                <a:lnTo>
                  <a:pt x="26072" y="2011949"/>
                </a:lnTo>
                <a:lnTo>
                  <a:pt x="20631" y="2003101"/>
                </a:lnTo>
                <a:lnTo>
                  <a:pt x="15870" y="1994480"/>
                </a:lnTo>
                <a:lnTo>
                  <a:pt x="11562" y="1985860"/>
                </a:lnTo>
                <a:lnTo>
                  <a:pt x="8162" y="1977012"/>
                </a:lnTo>
                <a:lnTo>
                  <a:pt x="6575" y="1972475"/>
                </a:lnTo>
                <a:lnTo>
                  <a:pt x="5214" y="1967937"/>
                </a:lnTo>
                <a:lnTo>
                  <a:pt x="3854" y="1963627"/>
                </a:lnTo>
                <a:lnTo>
                  <a:pt x="2947" y="1959090"/>
                </a:lnTo>
                <a:lnTo>
                  <a:pt x="2040" y="1954552"/>
                </a:lnTo>
                <a:lnTo>
                  <a:pt x="1360" y="1950015"/>
                </a:lnTo>
                <a:lnTo>
                  <a:pt x="907" y="1945478"/>
                </a:lnTo>
                <a:lnTo>
                  <a:pt x="227" y="1940941"/>
                </a:lnTo>
                <a:lnTo>
                  <a:pt x="0" y="1936176"/>
                </a:lnTo>
                <a:lnTo>
                  <a:pt x="0" y="1931866"/>
                </a:lnTo>
                <a:lnTo>
                  <a:pt x="0" y="1662579"/>
                </a:lnTo>
                <a:lnTo>
                  <a:pt x="0" y="1658042"/>
                </a:lnTo>
                <a:lnTo>
                  <a:pt x="227" y="1653277"/>
                </a:lnTo>
                <a:lnTo>
                  <a:pt x="907" y="1648740"/>
                </a:lnTo>
                <a:lnTo>
                  <a:pt x="1360" y="1643976"/>
                </a:lnTo>
                <a:lnTo>
                  <a:pt x="2040" y="1639666"/>
                </a:lnTo>
                <a:lnTo>
                  <a:pt x="3174" y="1634901"/>
                </a:lnTo>
                <a:lnTo>
                  <a:pt x="4081" y="1630364"/>
                </a:lnTo>
                <a:lnTo>
                  <a:pt x="5441" y="1625600"/>
                </a:lnTo>
                <a:close/>
                <a:moveTo>
                  <a:pt x="495361" y="1497574"/>
                </a:moveTo>
                <a:lnTo>
                  <a:pt x="495361" y="1761643"/>
                </a:lnTo>
                <a:lnTo>
                  <a:pt x="511685" y="1765273"/>
                </a:lnTo>
                <a:lnTo>
                  <a:pt x="528008" y="1768449"/>
                </a:lnTo>
                <a:lnTo>
                  <a:pt x="561787" y="1775028"/>
                </a:lnTo>
                <a:lnTo>
                  <a:pt x="596474" y="1780926"/>
                </a:lnTo>
                <a:lnTo>
                  <a:pt x="631614" y="1786371"/>
                </a:lnTo>
                <a:lnTo>
                  <a:pt x="631614" y="1522075"/>
                </a:lnTo>
                <a:lnTo>
                  <a:pt x="596474" y="1516857"/>
                </a:lnTo>
                <a:lnTo>
                  <a:pt x="561787" y="1510732"/>
                </a:lnTo>
                <a:lnTo>
                  <a:pt x="528008" y="1504379"/>
                </a:lnTo>
                <a:lnTo>
                  <a:pt x="495361" y="1497574"/>
                </a:lnTo>
                <a:close/>
                <a:moveTo>
                  <a:pt x="295403" y="1440631"/>
                </a:moveTo>
                <a:lnTo>
                  <a:pt x="295403" y="1705154"/>
                </a:lnTo>
                <a:lnTo>
                  <a:pt x="311273" y="1710826"/>
                </a:lnTo>
                <a:lnTo>
                  <a:pt x="327596" y="1716270"/>
                </a:lnTo>
                <a:lnTo>
                  <a:pt x="343919" y="1721488"/>
                </a:lnTo>
                <a:lnTo>
                  <a:pt x="360696" y="1726706"/>
                </a:lnTo>
                <a:lnTo>
                  <a:pt x="378152" y="1731924"/>
                </a:lnTo>
                <a:lnTo>
                  <a:pt x="395609" y="1737142"/>
                </a:lnTo>
                <a:lnTo>
                  <a:pt x="413292" y="1741906"/>
                </a:lnTo>
                <a:lnTo>
                  <a:pt x="431429" y="1746670"/>
                </a:lnTo>
                <a:lnTo>
                  <a:pt x="431429" y="1482374"/>
                </a:lnTo>
                <a:lnTo>
                  <a:pt x="413292" y="1477836"/>
                </a:lnTo>
                <a:lnTo>
                  <a:pt x="395609" y="1472845"/>
                </a:lnTo>
                <a:lnTo>
                  <a:pt x="378152" y="1467628"/>
                </a:lnTo>
                <a:lnTo>
                  <a:pt x="360696" y="1462637"/>
                </a:lnTo>
                <a:lnTo>
                  <a:pt x="343919" y="1457419"/>
                </a:lnTo>
                <a:lnTo>
                  <a:pt x="327596" y="1451974"/>
                </a:lnTo>
                <a:lnTo>
                  <a:pt x="311273" y="1446302"/>
                </a:lnTo>
                <a:lnTo>
                  <a:pt x="295403" y="1440631"/>
                </a:lnTo>
                <a:close/>
                <a:moveTo>
                  <a:pt x="1857435" y="1390267"/>
                </a:moveTo>
                <a:lnTo>
                  <a:pt x="1842246" y="1397980"/>
                </a:lnTo>
                <a:lnTo>
                  <a:pt x="1826603" y="1405921"/>
                </a:lnTo>
                <a:lnTo>
                  <a:pt x="1810280" y="1413407"/>
                </a:lnTo>
                <a:lnTo>
                  <a:pt x="1793503" y="1420440"/>
                </a:lnTo>
                <a:lnTo>
                  <a:pt x="1776273" y="1427700"/>
                </a:lnTo>
                <a:lnTo>
                  <a:pt x="1758590" y="1434732"/>
                </a:lnTo>
                <a:lnTo>
                  <a:pt x="1740226" y="1441311"/>
                </a:lnTo>
                <a:lnTo>
                  <a:pt x="1721409" y="1448117"/>
                </a:lnTo>
                <a:lnTo>
                  <a:pt x="1721409" y="1712187"/>
                </a:lnTo>
                <a:lnTo>
                  <a:pt x="1740226" y="1705608"/>
                </a:lnTo>
                <a:lnTo>
                  <a:pt x="1758590" y="1698575"/>
                </a:lnTo>
                <a:lnTo>
                  <a:pt x="1776273" y="1691542"/>
                </a:lnTo>
                <a:lnTo>
                  <a:pt x="1793503" y="1684736"/>
                </a:lnTo>
                <a:lnTo>
                  <a:pt x="1810280" y="1677250"/>
                </a:lnTo>
                <a:lnTo>
                  <a:pt x="1826603" y="1669990"/>
                </a:lnTo>
                <a:lnTo>
                  <a:pt x="1842246" y="1662277"/>
                </a:lnTo>
                <a:lnTo>
                  <a:pt x="1857435" y="1654563"/>
                </a:lnTo>
                <a:lnTo>
                  <a:pt x="1857435" y="1390267"/>
                </a:lnTo>
                <a:close/>
                <a:moveTo>
                  <a:pt x="95445" y="1337181"/>
                </a:moveTo>
                <a:lnTo>
                  <a:pt x="95445" y="1601250"/>
                </a:lnTo>
                <a:lnTo>
                  <a:pt x="102473" y="1606468"/>
                </a:lnTo>
                <a:lnTo>
                  <a:pt x="109501" y="1611913"/>
                </a:lnTo>
                <a:lnTo>
                  <a:pt x="116756" y="1617131"/>
                </a:lnTo>
                <a:lnTo>
                  <a:pt x="124237" y="1621895"/>
                </a:lnTo>
                <a:lnTo>
                  <a:pt x="132172" y="1627113"/>
                </a:lnTo>
                <a:lnTo>
                  <a:pt x="140107" y="1632104"/>
                </a:lnTo>
                <a:lnTo>
                  <a:pt x="156883" y="1642086"/>
                </a:lnTo>
                <a:lnTo>
                  <a:pt x="174340" y="1651614"/>
                </a:lnTo>
                <a:lnTo>
                  <a:pt x="192704" y="1661142"/>
                </a:lnTo>
                <a:lnTo>
                  <a:pt x="211747" y="1670217"/>
                </a:lnTo>
                <a:lnTo>
                  <a:pt x="231698" y="1679291"/>
                </a:lnTo>
                <a:lnTo>
                  <a:pt x="231698" y="1415222"/>
                </a:lnTo>
                <a:lnTo>
                  <a:pt x="211747" y="1406148"/>
                </a:lnTo>
                <a:lnTo>
                  <a:pt x="192704" y="1397073"/>
                </a:lnTo>
                <a:lnTo>
                  <a:pt x="174340" y="1387545"/>
                </a:lnTo>
                <a:lnTo>
                  <a:pt x="156883" y="1378016"/>
                </a:lnTo>
                <a:lnTo>
                  <a:pt x="140107" y="1367808"/>
                </a:lnTo>
                <a:lnTo>
                  <a:pt x="132172" y="1363043"/>
                </a:lnTo>
                <a:lnTo>
                  <a:pt x="124237" y="1357826"/>
                </a:lnTo>
                <a:lnTo>
                  <a:pt x="116756" y="1352608"/>
                </a:lnTo>
                <a:lnTo>
                  <a:pt x="109501" y="1347844"/>
                </a:lnTo>
                <a:lnTo>
                  <a:pt x="102473" y="1342399"/>
                </a:lnTo>
                <a:lnTo>
                  <a:pt x="95445" y="1337181"/>
                </a:lnTo>
                <a:close/>
                <a:moveTo>
                  <a:pt x="5441" y="1185863"/>
                </a:moveTo>
                <a:lnTo>
                  <a:pt x="8162" y="1194257"/>
                </a:lnTo>
                <a:lnTo>
                  <a:pt x="11336" y="1202651"/>
                </a:lnTo>
                <a:lnTo>
                  <a:pt x="15190" y="1210818"/>
                </a:lnTo>
                <a:lnTo>
                  <a:pt x="19724" y="1218758"/>
                </a:lnTo>
                <a:lnTo>
                  <a:pt x="24485" y="1227152"/>
                </a:lnTo>
                <a:lnTo>
                  <a:pt x="29926" y="1235092"/>
                </a:lnTo>
                <a:lnTo>
                  <a:pt x="35820" y="1242806"/>
                </a:lnTo>
                <a:lnTo>
                  <a:pt x="42395" y="1250746"/>
                </a:lnTo>
                <a:lnTo>
                  <a:pt x="49423" y="1258459"/>
                </a:lnTo>
                <a:lnTo>
                  <a:pt x="56904" y="1266173"/>
                </a:lnTo>
                <a:lnTo>
                  <a:pt x="64839" y="1274113"/>
                </a:lnTo>
                <a:lnTo>
                  <a:pt x="73227" y="1281373"/>
                </a:lnTo>
                <a:lnTo>
                  <a:pt x="82296" y="1288859"/>
                </a:lnTo>
                <a:lnTo>
                  <a:pt x="91591" y="1296119"/>
                </a:lnTo>
                <a:lnTo>
                  <a:pt x="101566" y="1303605"/>
                </a:lnTo>
                <a:lnTo>
                  <a:pt x="111995" y="1310865"/>
                </a:lnTo>
                <a:lnTo>
                  <a:pt x="122650" y="1317898"/>
                </a:lnTo>
                <a:lnTo>
                  <a:pt x="133986" y="1324930"/>
                </a:lnTo>
                <a:lnTo>
                  <a:pt x="145548" y="1331736"/>
                </a:lnTo>
                <a:lnTo>
                  <a:pt x="157563" y="1338542"/>
                </a:lnTo>
                <a:lnTo>
                  <a:pt x="170259" y="1345121"/>
                </a:lnTo>
                <a:lnTo>
                  <a:pt x="183182" y="1351927"/>
                </a:lnTo>
                <a:lnTo>
                  <a:pt x="196558" y="1358279"/>
                </a:lnTo>
                <a:lnTo>
                  <a:pt x="210160" y="1364858"/>
                </a:lnTo>
                <a:lnTo>
                  <a:pt x="224443" y="1370984"/>
                </a:lnTo>
                <a:lnTo>
                  <a:pt x="238726" y="1377109"/>
                </a:lnTo>
                <a:lnTo>
                  <a:pt x="253689" y="1383234"/>
                </a:lnTo>
                <a:lnTo>
                  <a:pt x="269332" y="1389133"/>
                </a:lnTo>
                <a:lnTo>
                  <a:pt x="284975" y="1395031"/>
                </a:lnTo>
                <a:lnTo>
                  <a:pt x="301071" y="1400703"/>
                </a:lnTo>
                <a:lnTo>
                  <a:pt x="317394" y="1406148"/>
                </a:lnTo>
                <a:lnTo>
                  <a:pt x="334171" y="1411592"/>
                </a:lnTo>
                <a:lnTo>
                  <a:pt x="351174" y="1416810"/>
                </a:lnTo>
                <a:lnTo>
                  <a:pt x="368857" y="1422028"/>
                </a:lnTo>
                <a:lnTo>
                  <a:pt x="386541" y="1427019"/>
                </a:lnTo>
                <a:lnTo>
                  <a:pt x="404677" y="1431783"/>
                </a:lnTo>
                <a:lnTo>
                  <a:pt x="423268" y="1436774"/>
                </a:lnTo>
                <a:lnTo>
                  <a:pt x="441631" y="1441085"/>
                </a:lnTo>
                <a:lnTo>
                  <a:pt x="460901" y="1445849"/>
                </a:lnTo>
                <a:lnTo>
                  <a:pt x="480172" y="1449932"/>
                </a:lnTo>
                <a:lnTo>
                  <a:pt x="500122" y="1454243"/>
                </a:lnTo>
                <a:lnTo>
                  <a:pt x="519846" y="1458099"/>
                </a:lnTo>
                <a:lnTo>
                  <a:pt x="540250" y="1461956"/>
                </a:lnTo>
                <a:lnTo>
                  <a:pt x="560654" y="1465586"/>
                </a:lnTo>
                <a:lnTo>
                  <a:pt x="581511" y="1469216"/>
                </a:lnTo>
                <a:lnTo>
                  <a:pt x="602369" y="1472619"/>
                </a:lnTo>
                <a:lnTo>
                  <a:pt x="623679" y="1476021"/>
                </a:lnTo>
                <a:lnTo>
                  <a:pt x="645217" y="1479198"/>
                </a:lnTo>
                <a:lnTo>
                  <a:pt x="666981" y="1481920"/>
                </a:lnTo>
                <a:lnTo>
                  <a:pt x="688972" y="1484415"/>
                </a:lnTo>
                <a:lnTo>
                  <a:pt x="711189" y="1487138"/>
                </a:lnTo>
                <a:lnTo>
                  <a:pt x="733860" y="1489406"/>
                </a:lnTo>
                <a:lnTo>
                  <a:pt x="756531" y="1491675"/>
                </a:lnTo>
                <a:lnTo>
                  <a:pt x="779202" y="1493717"/>
                </a:lnTo>
                <a:lnTo>
                  <a:pt x="802554" y="1495532"/>
                </a:lnTo>
                <a:lnTo>
                  <a:pt x="825678" y="1497120"/>
                </a:lnTo>
                <a:lnTo>
                  <a:pt x="849029" y="1498708"/>
                </a:lnTo>
                <a:lnTo>
                  <a:pt x="872834" y="1500069"/>
                </a:lnTo>
                <a:lnTo>
                  <a:pt x="896865" y="1500976"/>
                </a:lnTo>
                <a:lnTo>
                  <a:pt x="920896" y="1501884"/>
                </a:lnTo>
                <a:lnTo>
                  <a:pt x="944701" y="1502565"/>
                </a:lnTo>
                <a:lnTo>
                  <a:pt x="969185" y="1503018"/>
                </a:lnTo>
                <a:lnTo>
                  <a:pt x="993670" y="1503245"/>
                </a:lnTo>
                <a:lnTo>
                  <a:pt x="1018381" y="1503699"/>
                </a:lnTo>
                <a:lnTo>
                  <a:pt x="1043093" y="1503245"/>
                </a:lnTo>
                <a:lnTo>
                  <a:pt x="1067578" y="1503018"/>
                </a:lnTo>
                <a:lnTo>
                  <a:pt x="1091835" y="1502565"/>
                </a:lnTo>
                <a:lnTo>
                  <a:pt x="1116093" y="1501884"/>
                </a:lnTo>
                <a:lnTo>
                  <a:pt x="1139898" y="1500976"/>
                </a:lnTo>
                <a:lnTo>
                  <a:pt x="1163703" y="1500069"/>
                </a:lnTo>
                <a:lnTo>
                  <a:pt x="1187507" y="1498708"/>
                </a:lnTo>
                <a:lnTo>
                  <a:pt x="1210858" y="1497120"/>
                </a:lnTo>
                <a:lnTo>
                  <a:pt x="1234436" y="1495532"/>
                </a:lnTo>
                <a:lnTo>
                  <a:pt x="1257334" y="1493717"/>
                </a:lnTo>
                <a:lnTo>
                  <a:pt x="1280232" y="1491675"/>
                </a:lnTo>
                <a:lnTo>
                  <a:pt x="1302903" y="1489406"/>
                </a:lnTo>
                <a:lnTo>
                  <a:pt x="1325347" y="1487138"/>
                </a:lnTo>
                <a:lnTo>
                  <a:pt x="1347565" y="1484415"/>
                </a:lnTo>
                <a:lnTo>
                  <a:pt x="1369782" y="1481920"/>
                </a:lnTo>
                <a:lnTo>
                  <a:pt x="1391319" y="1479198"/>
                </a:lnTo>
                <a:lnTo>
                  <a:pt x="1413084" y="1476021"/>
                </a:lnTo>
                <a:lnTo>
                  <a:pt x="1434168" y="1472619"/>
                </a:lnTo>
                <a:lnTo>
                  <a:pt x="1455252" y="1469216"/>
                </a:lnTo>
                <a:lnTo>
                  <a:pt x="1476109" y="1465586"/>
                </a:lnTo>
                <a:lnTo>
                  <a:pt x="1496513" y="1461956"/>
                </a:lnTo>
                <a:lnTo>
                  <a:pt x="1516917" y="1458099"/>
                </a:lnTo>
                <a:lnTo>
                  <a:pt x="1536867" y="1454243"/>
                </a:lnTo>
                <a:lnTo>
                  <a:pt x="1556364" y="1449932"/>
                </a:lnTo>
                <a:lnTo>
                  <a:pt x="1575635" y="1445849"/>
                </a:lnTo>
                <a:lnTo>
                  <a:pt x="1594905" y="1441085"/>
                </a:lnTo>
                <a:lnTo>
                  <a:pt x="1613722" y="1436774"/>
                </a:lnTo>
                <a:lnTo>
                  <a:pt x="1632086" y="1431783"/>
                </a:lnTo>
                <a:lnTo>
                  <a:pt x="1650222" y="1427019"/>
                </a:lnTo>
                <a:lnTo>
                  <a:pt x="1668133" y="1422028"/>
                </a:lnTo>
                <a:lnTo>
                  <a:pt x="1685589" y="1416810"/>
                </a:lnTo>
                <a:lnTo>
                  <a:pt x="1702592" y="1411592"/>
                </a:lnTo>
                <a:lnTo>
                  <a:pt x="1719369" y="1406148"/>
                </a:lnTo>
                <a:lnTo>
                  <a:pt x="1735919" y="1400703"/>
                </a:lnTo>
                <a:lnTo>
                  <a:pt x="1751789" y="1395031"/>
                </a:lnTo>
                <a:lnTo>
                  <a:pt x="1767658" y="1389133"/>
                </a:lnTo>
                <a:lnTo>
                  <a:pt x="1782848" y="1383234"/>
                </a:lnTo>
                <a:lnTo>
                  <a:pt x="1797811" y="1377109"/>
                </a:lnTo>
                <a:lnTo>
                  <a:pt x="1812320" y="1370984"/>
                </a:lnTo>
                <a:lnTo>
                  <a:pt x="1826603" y="1364858"/>
                </a:lnTo>
                <a:lnTo>
                  <a:pt x="1840205" y="1358279"/>
                </a:lnTo>
                <a:lnTo>
                  <a:pt x="1853581" y="1351927"/>
                </a:lnTo>
                <a:lnTo>
                  <a:pt x="1866504" y="1345121"/>
                </a:lnTo>
                <a:lnTo>
                  <a:pt x="1879199" y="1338542"/>
                </a:lnTo>
                <a:lnTo>
                  <a:pt x="1891215" y="1331736"/>
                </a:lnTo>
                <a:lnTo>
                  <a:pt x="1903004" y="1324930"/>
                </a:lnTo>
                <a:lnTo>
                  <a:pt x="1913886" y="1317898"/>
                </a:lnTo>
                <a:lnTo>
                  <a:pt x="1924768" y="1310865"/>
                </a:lnTo>
                <a:lnTo>
                  <a:pt x="1935197" y="1303605"/>
                </a:lnTo>
                <a:lnTo>
                  <a:pt x="1944945" y="1296119"/>
                </a:lnTo>
                <a:lnTo>
                  <a:pt x="1954467" y="1288859"/>
                </a:lnTo>
                <a:lnTo>
                  <a:pt x="1963536" y="1281373"/>
                </a:lnTo>
                <a:lnTo>
                  <a:pt x="1971697" y="1274113"/>
                </a:lnTo>
                <a:lnTo>
                  <a:pt x="1979859" y="1266173"/>
                </a:lnTo>
                <a:lnTo>
                  <a:pt x="1987113" y="1258459"/>
                </a:lnTo>
                <a:lnTo>
                  <a:pt x="1994141" y="1250746"/>
                </a:lnTo>
                <a:lnTo>
                  <a:pt x="2000716" y="1242806"/>
                </a:lnTo>
                <a:lnTo>
                  <a:pt x="2006611" y="1235092"/>
                </a:lnTo>
                <a:lnTo>
                  <a:pt x="2012278" y="1227152"/>
                </a:lnTo>
                <a:lnTo>
                  <a:pt x="2017039" y="1218758"/>
                </a:lnTo>
                <a:lnTo>
                  <a:pt x="2021573" y="1210818"/>
                </a:lnTo>
                <a:lnTo>
                  <a:pt x="2025427" y="1202651"/>
                </a:lnTo>
                <a:lnTo>
                  <a:pt x="2028375" y="1194257"/>
                </a:lnTo>
                <a:lnTo>
                  <a:pt x="2031322" y="1185863"/>
                </a:lnTo>
                <a:lnTo>
                  <a:pt x="2032682" y="1190400"/>
                </a:lnTo>
                <a:lnTo>
                  <a:pt x="2033589" y="1195164"/>
                </a:lnTo>
                <a:lnTo>
                  <a:pt x="2034723" y="1199475"/>
                </a:lnTo>
                <a:lnTo>
                  <a:pt x="2035403" y="1204012"/>
                </a:lnTo>
                <a:lnTo>
                  <a:pt x="2035856" y="1208776"/>
                </a:lnTo>
                <a:lnTo>
                  <a:pt x="2036536" y="1213313"/>
                </a:lnTo>
                <a:lnTo>
                  <a:pt x="2036763" y="1218078"/>
                </a:lnTo>
                <a:lnTo>
                  <a:pt x="2036763" y="1222615"/>
                </a:lnTo>
                <a:lnTo>
                  <a:pt x="2036763" y="1491675"/>
                </a:lnTo>
                <a:lnTo>
                  <a:pt x="2036763" y="1496439"/>
                </a:lnTo>
                <a:lnTo>
                  <a:pt x="2036536" y="1500976"/>
                </a:lnTo>
                <a:lnTo>
                  <a:pt x="2035856" y="1505741"/>
                </a:lnTo>
                <a:lnTo>
                  <a:pt x="2035403" y="1510051"/>
                </a:lnTo>
                <a:lnTo>
                  <a:pt x="2034723" y="1514588"/>
                </a:lnTo>
                <a:lnTo>
                  <a:pt x="2033816" y="1519126"/>
                </a:lnTo>
                <a:lnTo>
                  <a:pt x="2032909" y="1523663"/>
                </a:lnTo>
                <a:lnTo>
                  <a:pt x="2031549" y="1528200"/>
                </a:lnTo>
                <a:lnTo>
                  <a:pt x="2029962" y="1532511"/>
                </a:lnTo>
                <a:lnTo>
                  <a:pt x="2028375" y="1536821"/>
                </a:lnTo>
                <a:lnTo>
                  <a:pt x="2025201" y="1545895"/>
                </a:lnTo>
                <a:lnTo>
                  <a:pt x="2020893" y="1554743"/>
                </a:lnTo>
                <a:lnTo>
                  <a:pt x="2016132" y="1563137"/>
                </a:lnTo>
                <a:lnTo>
                  <a:pt x="2010691" y="1571985"/>
                </a:lnTo>
                <a:lnTo>
                  <a:pt x="2004797" y="1580379"/>
                </a:lnTo>
                <a:lnTo>
                  <a:pt x="1997996" y="1589000"/>
                </a:lnTo>
                <a:lnTo>
                  <a:pt x="1991194" y="1597167"/>
                </a:lnTo>
                <a:lnTo>
                  <a:pt x="1983259" y="1605561"/>
                </a:lnTo>
                <a:lnTo>
                  <a:pt x="1975098" y="1613728"/>
                </a:lnTo>
                <a:lnTo>
                  <a:pt x="1966029" y="1621668"/>
                </a:lnTo>
                <a:lnTo>
                  <a:pt x="1956734" y="1629835"/>
                </a:lnTo>
                <a:lnTo>
                  <a:pt x="1946759" y="1637775"/>
                </a:lnTo>
                <a:lnTo>
                  <a:pt x="1936331" y="1645489"/>
                </a:lnTo>
                <a:lnTo>
                  <a:pt x="1925448" y="1653202"/>
                </a:lnTo>
                <a:lnTo>
                  <a:pt x="1913659" y="1660689"/>
                </a:lnTo>
                <a:lnTo>
                  <a:pt x="1901871" y="1668175"/>
                </a:lnTo>
                <a:lnTo>
                  <a:pt x="1889175" y="1675662"/>
                </a:lnTo>
                <a:lnTo>
                  <a:pt x="1876252" y="1682921"/>
                </a:lnTo>
                <a:lnTo>
                  <a:pt x="1862876" y="1690181"/>
                </a:lnTo>
                <a:lnTo>
                  <a:pt x="1848820" y="1696987"/>
                </a:lnTo>
                <a:lnTo>
                  <a:pt x="1834311" y="1703793"/>
                </a:lnTo>
                <a:lnTo>
                  <a:pt x="1819575" y="1710826"/>
                </a:lnTo>
                <a:lnTo>
                  <a:pt x="1804159" y="1717178"/>
                </a:lnTo>
                <a:lnTo>
                  <a:pt x="1788515" y="1723984"/>
                </a:lnTo>
                <a:lnTo>
                  <a:pt x="1772192" y="1730109"/>
                </a:lnTo>
                <a:lnTo>
                  <a:pt x="1755416" y="1736234"/>
                </a:lnTo>
                <a:lnTo>
                  <a:pt x="1738413" y="1742360"/>
                </a:lnTo>
                <a:lnTo>
                  <a:pt x="1720956" y="1748485"/>
                </a:lnTo>
                <a:lnTo>
                  <a:pt x="1703046" y="1754156"/>
                </a:lnTo>
                <a:lnTo>
                  <a:pt x="1684682" y="1759828"/>
                </a:lnTo>
                <a:lnTo>
                  <a:pt x="1666319" y="1765500"/>
                </a:lnTo>
                <a:lnTo>
                  <a:pt x="1647049" y="1770491"/>
                </a:lnTo>
                <a:lnTo>
                  <a:pt x="1627778" y="1775709"/>
                </a:lnTo>
                <a:lnTo>
                  <a:pt x="1608054" y="1780926"/>
                </a:lnTo>
                <a:lnTo>
                  <a:pt x="1587877" y="1785917"/>
                </a:lnTo>
                <a:lnTo>
                  <a:pt x="1567247" y="1790455"/>
                </a:lnTo>
                <a:lnTo>
                  <a:pt x="1546389" y="1794765"/>
                </a:lnTo>
                <a:lnTo>
                  <a:pt x="1525079" y="1799302"/>
                </a:lnTo>
                <a:lnTo>
                  <a:pt x="1503768" y="1803386"/>
                </a:lnTo>
                <a:lnTo>
                  <a:pt x="1481777" y="1807469"/>
                </a:lnTo>
                <a:lnTo>
                  <a:pt x="1460013" y="1811326"/>
                </a:lnTo>
                <a:lnTo>
                  <a:pt x="1437568" y="1814956"/>
                </a:lnTo>
                <a:lnTo>
                  <a:pt x="1414897" y="1818359"/>
                </a:lnTo>
                <a:lnTo>
                  <a:pt x="1391773" y="1821762"/>
                </a:lnTo>
                <a:lnTo>
                  <a:pt x="1368422" y="1824711"/>
                </a:lnTo>
                <a:lnTo>
                  <a:pt x="1344844" y="1827660"/>
                </a:lnTo>
                <a:lnTo>
                  <a:pt x="1321266" y="1830156"/>
                </a:lnTo>
                <a:lnTo>
                  <a:pt x="1297235" y="1832651"/>
                </a:lnTo>
                <a:lnTo>
                  <a:pt x="1272750" y="1835147"/>
                </a:lnTo>
                <a:lnTo>
                  <a:pt x="1248265" y="1837189"/>
                </a:lnTo>
                <a:lnTo>
                  <a:pt x="1223554" y="1839003"/>
                </a:lnTo>
                <a:lnTo>
                  <a:pt x="1198389" y="1840818"/>
                </a:lnTo>
                <a:lnTo>
                  <a:pt x="1173451" y="1841953"/>
                </a:lnTo>
                <a:lnTo>
                  <a:pt x="1148060" y="1843314"/>
                </a:lnTo>
                <a:lnTo>
                  <a:pt x="1122441" y="1844448"/>
                </a:lnTo>
                <a:lnTo>
                  <a:pt x="1096597" y="1845129"/>
                </a:lnTo>
                <a:lnTo>
                  <a:pt x="1070525" y="1845583"/>
                </a:lnTo>
                <a:lnTo>
                  <a:pt x="1044680" y="1846263"/>
                </a:lnTo>
                <a:lnTo>
                  <a:pt x="1018381" y="1846263"/>
                </a:lnTo>
                <a:lnTo>
                  <a:pt x="992083" y="1846263"/>
                </a:lnTo>
                <a:lnTo>
                  <a:pt x="966011" y="1845583"/>
                </a:lnTo>
                <a:lnTo>
                  <a:pt x="939940" y="1845129"/>
                </a:lnTo>
                <a:lnTo>
                  <a:pt x="914095" y="1844448"/>
                </a:lnTo>
                <a:lnTo>
                  <a:pt x="888477" y="1843314"/>
                </a:lnTo>
                <a:lnTo>
                  <a:pt x="863312" y="1841953"/>
                </a:lnTo>
                <a:lnTo>
                  <a:pt x="838147" y="1840818"/>
                </a:lnTo>
                <a:lnTo>
                  <a:pt x="812982" y="1839003"/>
                </a:lnTo>
                <a:lnTo>
                  <a:pt x="788271" y="1837189"/>
                </a:lnTo>
                <a:lnTo>
                  <a:pt x="763786" y="1835147"/>
                </a:lnTo>
                <a:lnTo>
                  <a:pt x="739528" y="1832651"/>
                </a:lnTo>
                <a:lnTo>
                  <a:pt x="715497" y="1830156"/>
                </a:lnTo>
                <a:lnTo>
                  <a:pt x="691692" y="1827660"/>
                </a:lnTo>
                <a:lnTo>
                  <a:pt x="668115" y="1824711"/>
                </a:lnTo>
                <a:lnTo>
                  <a:pt x="644990" y="1821762"/>
                </a:lnTo>
                <a:lnTo>
                  <a:pt x="621866" y="1818359"/>
                </a:lnTo>
                <a:lnTo>
                  <a:pt x="599195" y="1814956"/>
                </a:lnTo>
                <a:lnTo>
                  <a:pt x="576750" y="1811326"/>
                </a:lnTo>
                <a:lnTo>
                  <a:pt x="554759" y="1807469"/>
                </a:lnTo>
                <a:lnTo>
                  <a:pt x="532995" y="1803386"/>
                </a:lnTo>
                <a:lnTo>
                  <a:pt x="511458" y="1799302"/>
                </a:lnTo>
                <a:lnTo>
                  <a:pt x="490147" y="1794765"/>
                </a:lnTo>
                <a:lnTo>
                  <a:pt x="469290" y="1790455"/>
                </a:lnTo>
                <a:lnTo>
                  <a:pt x="448886" y="1785917"/>
                </a:lnTo>
                <a:lnTo>
                  <a:pt x="428935" y="1780926"/>
                </a:lnTo>
                <a:lnTo>
                  <a:pt x="408985" y="1775709"/>
                </a:lnTo>
                <a:lnTo>
                  <a:pt x="389715" y="1770491"/>
                </a:lnTo>
                <a:lnTo>
                  <a:pt x="370671" y="1765500"/>
                </a:lnTo>
                <a:lnTo>
                  <a:pt x="352081" y="1759828"/>
                </a:lnTo>
                <a:lnTo>
                  <a:pt x="333717" y="1754156"/>
                </a:lnTo>
                <a:lnTo>
                  <a:pt x="315580" y="1748485"/>
                </a:lnTo>
                <a:lnTo>
                  <a:pt x="298124" y="1742360"/>
                </a:lnTo>
                <a:lnTo>
                  <a:pt x="281120" y="1736234"/>
                </a:lnTo>
                <a:lnTo>
                  <a:pt x="264571" y="1730109"/>
                </a:lnTo>
                <a:lnTo>
                  <a:pt x="248474" y="1723984"/>
                </a:lnTo>
                <a:lnTo>
                  <a:pt x="232605" y="1717178"/>
                </a:lnTo>
                <a:lnTo>
                  <a:pt x="217188" y="1710826"/>
                </a:lnTo>
                <a:lnTo>
                  <a:pt x="202225" y="1703793"/>
                </a:lnTo>
                <a:lnTo>
                  <a:pt x="187716" y="1696987"/>
                </a:lnTo>
                <a:lnTo>
                  <a:pt x="173887" y="1690181"/>
                </a:lnTo>
                <a:lnTo>
                  <a:pt x="160511" y="1682921"/>
                </a:lnTo>
                <a:lnTo>
                  <a:pt x="147362" y="1675662"/>
                </a:lnTo>
                <a:lnTo>
                  <a:pt x="134892" y="1668175"/>
                </a:lnTo>
                <a:lnTo>
                  <a:pt x="122877" y="1660689"/>
                </a:lnTo>
                <a:lnTo>
                  <a:pt x="111541" y="1653202"/>
                </a:lnTo>
                <a:lnTo>
                  <a:pt x="100433" y="1645489"/>
                </a:lnTo>
                <a:lnTo>
                  <a:pt x="90004" y="1637775"/>
                </a:lnTo>
                <a:lnTo>
                  <a:pt x="80029" y="1629835"/>
                </a:lnTo>
                <a:lnTo>
                  <a:pt x="70734" y="1621668"/>
                </a:lnTo>
                <a:lnTo>
                  <a:pt x="61665" y="1613728"/>
                </a:lnTo>
                <a:lnTo>
                  <a:pt x="53504" y="1605561"/>
                </a:lnTo>
                <a:lnTo>
                  <a:pt x="45795" y="1597167"/>
                </a:lnTo>
                <a:lnTo>
                  <a:pt x="38541" y="1589000"/>
                </a:lnTo>
                <a:lnTo>
                  <a:pt x="31966" y="1580379"/>
                </a:lnTo>
                <a:lnTo>
                  <a:pt x="26072" y="1571985"/>
                </a:lnTo>
                <a:lnTo>
                  <a:pt x="20631" y="1563137"/>
                </a:lnTo>
                <a:lnTo>
                  <a:pt x="15870" y="1554743"/>
                </a:lnTo>
                <a:lnTo>
                  <a:pt x="11562" y="1545895"/>
                </a:lnTo>
                <a:lnTo>
                  <a:pt x="8162" y="1536821"/>
                </a:lnTo>
                <a:lnTo>
                  <a:pt x="6575" y="1532511"/>
                </a:lnTo>
                <a:lnTo>
                  <a:pt x="5214" y="1528200"/>
                </a:lnTo>
                <a:lnTo>
                  <a:pt x="3854" y="1523663"/>
                </a:lnTo>
                <a:lnTo>
                  <a:pt x="2947" y="1519126"/>
                </a:lnTo>
                <a:lnTo>
                  <a:pt x="2040" y="1514588"/>
                </a:lnTo>
                <a:lnTo>
                  <a:pt x="1360" y="1510051"/>
                </a:lnTo>
                <a:lnTo>
                  <a:pt x="907" y="1505741"/>
                </a:lnTo>
                <a:lnTo>
                  <a:pt x="227" y="1500976"/>
                </a:lnTo>
                <a:lnTo>
                  <a:pt x="0" y="1496439"/>
                </a:lnTo>
                <a:lnTo>
                  <a:pt x="0" y="1491675"/>
                </a:lnTo>
                <a:lnTo>
                  <a:pt x="0" y="1222615"/>
                </a:lnTo>
                <a:lnTo>
                  <a:pt x="0" y="1218078"/>
                </a:lnTo>
                <a:lnTo>
                  <a:pt x="227" y="1213313"/>
                </a:lnTo>
                <a:lnTo>
                  <a:pt x="907" y="1208776"/>
                </a:lnTo>
                <a:lnTo>
                  <a:pt x="1360" y="1204012"/>
                </a:lnTo>
                <a:lnTo>
                  <a:pt x="2040" y="1199475"/>
                </a:lnTo>
                <a:lnTo>
                  <a:pt x="3174" y="1195164"/>
                </a:lnTo>
                <a:lnTo>
                  <a:pt x="4081" y="1190400"/>
                </a:lnTo>
                <a:lnTo>
                  <a:pt x="5441" y="1185863"/>
                </a:lnTo>
                <a:close/>
                <a:moveTo>
                  <a:pt x="495361" y="1058062"/>
                </a:moveTo>
                <a:lnTo>
                  <a:pt x="495361" y="1322132"/>
                </a:lnTo>
                <a:lnTo>
                  <a:pt x="528008" y="1328938"/>
                </a:lnTo>
                <a:lnTo>
                  <a:pt x="561787" y="1335290"/>
                </a:lnTo>
                <a:lnTo>
                  <a:pt x="596474" y="1341188"/>
                </a:lnTo>
                <a:lnTo>
                  <a:pt x="631614" y="1346633"/>
                </a:lnTo>
                <a:lnTo>
                  <a:pt x="631614" y="1082564"/>
                </a:lnTo>
                <a:lnTo>
                  <a:pt x="596474" y="1077119"/>
                </a:lnTo>
                <a:lnTo>
                  <a:pt x="561787" y="1071220"/>
                </a:lnTo>
                <a:lnTo>
                  <a:pt x="528008" y="1064641"/>
                </a:lnTo>
                <a:lnTo>
                  <a:pt x="495361" y="1058062"/>
                </a:lnTo>
                <a:close/>
                <a:moveTo>
                  <a:pt x="295403" y="1001120"/>
                </a:moveTo>
                <a:lnTo>
                  <a:pt x="295403" y="1265416"/>
                </a:lnTo>
                <a:lnTo>
                  <a:pt x="311273" y="1271087"/>
                </a:lnTo>
                <a:lnTo>
                  <a:pt x="327596" y="1276532"/>
                </a:lnTo>
                <a:lnTo>
                  <a:pt x="343919" y="1281977"/>
                </a:lnTo>
                <a:lnTo>
                  <a:pt x="360696" y="1286968"/>
                </a:lnTo>
                <a:lnTo>
                  <a:pt x="378152" y="1292186"/>
                </a:lnTo>
                <a:lnTo>
                  <a:pt x="395609" y="1297404"/>
                </a:lnTo>
                <a:lnTo>
                  <a:pt x="413292" y="1302168"/>
                </a:lnTo>
                <a:lnTo>
                  <a:pt x="431429" y="1306932"/>
                </a:lnTo>
                <a:lnTo>
                  <a:pt x="431429" y="1042863"/>
                </a:lnTo>
                <a:lnTo>
                  <a:pt x="413292" y="1038098"/>
                </a:lnTo>
                <a:lnTo>
                  <a:pt x="395609" y="1033107"/>
                </a:lnTo>
                <a:lnTo>
                  <a:pt x="378152" y="1028116"/>
                </a:lnTo>
                <a:lnTo>
                  <a:pt x="360696" y="1022899"/>
                </a:lnTo>
                <a:lnTo>
                  <a:pt x="343919" y="1017681"/>
                </a:lnTo>
                <a:lnTo>
                  <a:pt x="327596" y="1012236"/>
                </a:lnTo>
                <a:lnTo>
                  <a:pt x="311273" y="1006791"/>
                </a:lnTo>
                <a:lnTo>
                  <a:pt x="295403" y="1001120"/>
                </a:lnTo>
                <a:close/>
                <a:moveTo>
                  <a:pt x="1857435" y="950756"/>
                </a:moveTo>
                <a:lnTo>
                  <a:pt x="1842246" y="958469"/>
                </a:lnTo>
                <a:lnTo>
                  <a:pt x="1826603" y="966183"/>
                </a:lnTo>
                <a:lnTo>
                  <a:pt x="1810280" y="973669"/>
                </a:lnTo>
                <a:lnTo>
                  <a:pt x="1793503" y="980929"/>
                </a:lnTo>
                <a:lnTo>
                  <a:pt x="1776273" y="987735"/>
                </a:lnTo>
                <a:lnTo>
                  <a:pt x="1758590" y="994767"/>
                </a:lnTo>
                <a:lnTo>
                  <a:pt x="1740226" y="1001800"/>
                </a:lnTo>
                <a:lnTo>
                  <a:pt x="1721409" y="1008379"/>
                </a:lnTo>
                <a:lnTo>
                  <a:pt x="1721409" y="1272675"/>
                </a:lnTo>
                <a:lnTo>
                  <a:pt x="1740226" y="1265869"/>
                </a:lnTo>
                <a:lnTo>
                  <a:pt x="1758590" y="1259290"/>
                </a:lnTo>
                <a:lnTo>
                  <a:pt x="1776273" y="1252258"/>
                </a:lnTo>
                <a:lnTo>
                  <a:pt x="1793503" y="1244998"/>
                </a:lnTo>
                <a:lnTo>
                  <a:pt x="1810280" y="1237738"/>
                </a:lnTo>
                <a:lnTo>
                  <a:pt x="1826603" y="1230252"/>
                </a:lnTo>
                <a:lnTo>
                  <a:pt x="1842246" y="1222539"/>
                </a:lnTo>
                <a:lnTo>
                  <a:pt x="1857435" y="1214825"/>
                </a:lnTo>
                <a:lnTo>
                  <a:pt x="1857435" y="950756"/>
                </a:lnTo>
                <a:close/>
                <a:moveTo>
                  <a:pt x="95445" y="897443"/>
                </a:moveTo>
                <a:lnTo>
                  <a:pt x="95445" y="1161739"/>
                </a:lnTo>
                <a:lnTo>
                  <a:pt x="102473" y="1166730"/>
                </a:lnTo>
                <a:lnTo>
                  <a:pt x="109501" y="1172175"/>
                </a:lnTo>
                <a:lnTo>
                  <a:pt x="116756" y="1177393"/>
                </a:lnTo>
                <a:lnTo>
                  <a:pt x="124237" y="1182384"/>
                </a:lnTo>
                <a:lnTo>
                  <a:pt x="132172" y="1187375"/>
                </a:lnTo>
                <a:lnTo>
                  <a:pt x="140107" y="1192366"/>
                </a:lnTo>
                <a:lnTo>
                  <a:pt x="156883" y="1202348"/>
                </a:lnTo>
                <a:lnTo>
                  <a:pt x="174340" y="1211876"/>
                </a:lnTo>
                <a:lnTo>
                  <a:pt x="192704" y="1221631"/>
                </a:lnTo>
                <a:lnTo>
                  <a:pt x="211747" y="1230479"/>
                </a:lnTo>
                <a:lnTo>
                  <a:pt x="231698" y="1239553"/>
                </a:lnTo>
                <a:lnTo>
                  <a:pt x="231698" y="975484"/>
                </a:lnTo>
                <a:lnTo>
                  <a:pt x="211747" y="966410"/>
                </a:lnTo>
                <a:lnTo>
                  <a:pt x="192704" y="957335"/>
                </a:lnTo>
                <a:lnTo>
                  <a:pt x="174340" y="947807"/>
                </a:lnTo>
                <a:lnTo>
                  <a:pt x="156883" y="938278"/>
                </a:lnTo>
                <a:lnTo>
                  <a:pt x="140107" y="928296"/>
                </a:lnTo>
                <a:lnTo>
                  <a:pt x="132172" y="923305"/>
                </a:lnTo>
                <a:lnTo>
                  <a:pt x="124237" y="918088"/>
                </a:lnTo>
                <a:lnTo>
                  <a:pt x="116756" y="913323"/>
                </a:lnTo>
                <a:lnTo>
                  <a:pt x="109501" y="908106"/>
                </a:lnTo>
                <a:lnTo>
                  <a:pt x="102473" y="902888"/>
                </a:lnTo>
                <a:lnTo>
                  <a:pt x="95445" y="897443"/>
                </a:lnTo>
                <a:close/>
                <a:moveTo>
                  <a:pt x="5441" y="746125"/>
                </a:moveTo>
                <a:lnTo>
                  <a:pt x="8162" y="754519"/>
                </a:lnTo>
                <a:lnTo>
                  <a:pt x="11336" y="762913"/>
                </a:lnTo>
                <a:lnTo>
                  <a:pt x="15190" y="771080"/>
                </a:lnTo>
                <a:lnTo>
                  <a:pt x="19724" y="779020"/>
                </a:lnTo>
                <a:lnTo>
                  <a:pt x="24485" y="787414"/>
                </a:lnTo>
                <a:lnTo>
                  <a:pt x="29926" y="795354"/>
                </a:lnTo>
                <a:lnTo>
                  <a:pt x="35820" y="803068"/>
                </a:lnTo>
                <a:lnTo>
                  <a:pt x="42395" y="811008"/>
                </a:lnTo>
                <a:lnTo>
                  <a:pt x="49423" y="818948"/>
                </a:lnTo>
                <a:lnTo>
                  <a:pt x="56904" y="826662"/>
                </a:lnTo>
                <a:lnTo>
                  <a:pt x="64839" y="834375"/>
                </a:lnTo>
                <a:lnTo>
                  <a:pt x="73227" y="841861"/>
                </a:lnTo>
                <a:lnTo>
                  <a:pt x="82296" y="849348"/>
                </a:lnTo>
                <a:lnTo>
                  <a:pt x="91591" y="856608"/>
                </a:lnTo>
                <a:lnTo>
                  <a:pt x="101566" y="864094"/>
                </a:lnTo>
                <a:lnTo>
                  <a:pt x="111995" y="871127"/>
                </a:lnTo>
                <a:lnTo>
                  <a:pt x="122650" y="878160"/>
                </a:lnTo>
                <a:lnTo>
                  <a:pt x="133986" y="885192"/>
                </a:lnTo>
                <a:lnTo>
                  <a:pt x="145548" y="891998"/>
                </a:lnTo>
                <a:lnTo>
                  <a:pt x="157563" y="898804"/>
                </a:lnTo>
                <a:lnTo>
                  <a:pt x="170259" y="905610"/>
                </a:lnTo>
                <a:lnTo>
                  <a:pt x="183182" y="912189"/>
                </a:lnTo>
                <a:lnTo>
                  <a:pt x="196558" y="918768"/>
                </a:lnTo>
                <a:lnTo>
                  <a:pt x="210160" y="925120"/>
                </a:lnTo>
                <a:lnTo>
                  <a:pt x="224443" y="931246"/>
                </a:lnTo>
                <a:lnTo>
                  <a:pt x="238726" y="937598"/>
                </a:lnTo>
                <a:lnTo>
                  <a:pt x="253689" y="943496"/>
                </a:lnTo>
                <a:lnTo>
                  <a:pt x="269332" y="949395"/>
                </a:lnTo>
                <a:lnTo>
                  <a:pt x="284975" y="955293"/>
                </a:lnTo>
                <a:lnTo>
                  <a:pt x="301071" y="960965"/>
                </a:lnTo>
                <a:lnTo>
                  <a:pt x="317394" y="966410"/>
                </a:lnTo>
                <a:lnTo>
                  <a:pt x="334171" y="971854"/>
                </a:lnTo>
                <a:lnTo>
                  <a:pt x="351174" y="977299"/>
                </a:lnTo>
                <a:lnTo>
                  <a:pt x="368857" y="982290"/>
                </a:lnTo>
                <a:lnTo>
                  <a:pt x="386541" y="987281"/>
                </a:lnTo>
                <a:lnTo>
                  <a:pt x="404677" y="992272"/>
                </a:lnTo>
                <a:lnTo>
                  <a:pt x="423268" y="996809"/>
                </a:lnTo>
                <a:lnTo>
                  <a:pt x="441631" y="1001573"/>
                </a:lnTo>
                <a:lnTo>
                  <a:pt x="460901" y="1006111"/>
                </a:lnTo>
                <a:lnTo>
                  <a:pt x="480172" y="1010194"/>
                </a:lnTo>
                <a:lnTo>
                  <a:pt x="500122" y="1014278"/>
                </a:lnTo>
                <a:lnTo>
                  <a:pt x="519846" y="1018588"/>
                </a:lnTo>
                <a:lnTo>
                  <a:pt x="540250" y="1022445"/>
                </a:lnTo>
                <a:lnTo>
                  <a:pt x="560654" y="1026075"/>
                </a:lnTo>
                <a:lnTo>
                  <a:pt x="581511" y="1029704"/>
                </a:lnTo>
                <a:lnTo>
                  <a:pt x="602369" y="1032881"/>
                </a:lnTo>
                <a:lnTo>
                  <a:pt x="623679" y="1036057"/>
                </a:lnTo>
                <a:lnTo>
                  <a:pt x="645217" y="1039233"/>
                </a:lnTo>
                <a:lnTo>
                  <a:pt x="666981" y="1041955"/>
                </a:lnTo>
                <a:lnTo>
                  <a:pt x="688972" y="1044904"/>
                </a:lnTo>
                <a:lnTo>
                  <a:pt x="711189" y="1047400"/>
                </a:lnTo>
                <a:lnTo>
                  <a:pt x="733860" y="1049668"/>
                </a:lnTo>
                <a:lnTo>
                  <a:pt x="756531" y="1051937"/>
                </a:lnTo>
                <a:lnTo>
                  <a:pt x="779202" y="1053752"/>
                </a:lnTo>
                <a:lnTo>
                  <a:pt x="802554" y="1055567"/>
                </a:lnTo>
                <a:lnTo>
                  <a:pt x="825678" y="1057382"/>
                </a:lnTo>
                <a:lnTo>
                  <a:pt x="849029" y="1058743"/>
                </a:lnTo>
                <a:lnTo>
                  <a:pt x="872834" y="1060104"/>
                </a:lnTo>
                <a:lnTo>
                  <a:pt x="896865" y="1061238"/>
                </a:lnTo>
                <a:lnTo>
                  <a:pt x="920896" y="1062146"/>
                </a:lnTo>
                <a:lnTo>
                  <a:pt x="944701" y="1062827"/>
                </a:lnTo>
                <a:lnTo>
                  <a:pt x="969185" y="1063507"/>
                </a:lnTo>
                <a:lnTo>
                  <a:pt x="993670" y="1063734"/>
                </a:lnTo>
                <a:lnTo>
                  <a:pt x="1018381" y="1063734"/>
                </a:lnTo>
                <a:lnTo>
                  <a:pt x="1043093" y="1063734"/>
                </a:lnTo>
                <a:lnTo>
                  <a:pt x="1067578" y="1063507"/>
                </a:lnTo>
                <a:lnTo>
                  <a:pt x="1091835" y="1062827"/>
                </a:lnTo>
                <a:lnTo>
                  <a:pt x="1116093" y="1062146"/>
                </a:lnTo>
                <a:lnTo>
                  <a:pt x="1139898" y="1061238"/>
                </a:lnTo>
                <a:lnTo>
                  <a:pt x="1163703" y="1060104"/>
                </a:lnTo>
                <a:lnTo>
                  <a:pt x="1187507" y="1058743"/>
                </a:lnTo>
                <a:lnTo>
                  <a:pt x="1210858" y="1057382"/>
                </a:lnTo>
                <a:lnTo>
                  <a:pt x="1234436" y="1055567"/>
                </a:lnTo>
                <a:lnTo>
                  <a:pt x="1257334" y="1053752"/>
                </a:lnTo>
                <a:lnTo>
                  <a:pt x="1280232" y="1051937"/>
                </a:lnTo>
                <a:lnTo>
                  <a:pt x="1302903" y="1049668"/>
                </a:lnTo>
                <a:lnTo>
                  <a:pt x="1325347" y="1047400"/>
                </a:lnTo>
                <a:lnTo>
                  <a:pt x="1347565" y="1044904"/>
                </a:lnTo>
                <a:lnTo>
                  <a:pt x="1369782" y="1041955"/>
                </a:lnTo>
                <a:lnTo>
                  <a:pt x="1391319" y="1039233"/>
                </a:lnTo>
                <a:lnTo>
                  <a:pt x="1413084" y="1036057"/>
                </a:lnTo>
                <a:lnTo>
                  <a:pt x="1434168" y="1032881"/>
                </a:lnTo>
                <a:lnTo>
                  <a:pt x="1455252" y="1029704"/>
                </a:lnTo>
                <a:lnTo>
                  <a:pt x="1476109" y="1026075"/>
                </a:lnTo>
                <a:lnTo>
                  <a:pt x="1496513" y="1022445"/>
                </a:lnTo>
                <a:lnTo>
                  <a:pt x="1516917" y="1018588"/>
                </a:lnTo>
                <a:lnTo>
                  <a:pt x="1536867" y="1014278"/>
                </a:lnTo>
                <a:lnTo>
                  <a:pt x="1556364" y="1010194"/>
                </a:lnTo>
                <a:lnTo>
                  <a:pt x="1575635" y="1006111"/>
                </a:lnTo>
                <a:lnTo>
                  <a:pt x="1594905" y="1001573"/>
                </a:lnTo>
                <a:lnTo>
                  <a:pt x="1613722" y="996809"/>
                </a:lnTo>
                <a:lnTo>
                  <a:pt x="1632086" y="992272"/>
                </a:lnTo>
                <a:lnTo>
                  <a:pt x="1650222" y="987281"/>
                </a:lnTo>
                <a:lnTo>
                  <a:pt x="1668133" y="982290"/>
                </a:lnTo>
                <a:lnTo>
                  <a:pt x="1685589" y="977299"/>
                </a:lnTo>
                <a:lnTo>
                  <a:pt x="1702592" y="971854"/>
                </a:lnTo>
                <a:lnTo>
                  <a:pt x="1719369" y="966410"/>
                </a:lnTo>
                <a:lnTo>
                  <a:pt x="1735919" y="960965"/>
                </a:lnTo>
                <a:lnTo>
                  <a:pt x="1751789" y="955293"/>
                </a:lnTo>
                <a:lnTo>
                  <a:pt x="1767658" y="949395"/>
                </a:lnTo>
                <a:lnTo>
                  <a:pt x="1782848" y="943496"/>
                </a:lnTo>
                <a:lnTo>
                  <a:pt x="1797811" y="937598"/>
                </a:lnTo>
                <a:lnTo>
                  <a:pt x="1812320" y="931246"/>
                </a:lnTo>
                <a:lnTo>
                  <a:pt x="1826603" y="925120"/>
                </a:lnTo>
                <a:lnTo>
                  <a:pt x="1840205" y="918768"/>
                </a:lnTo>
                <a:lnTo>
                  <a:pt x="1853581" y="912189"/>
                </a:lnTo>
                <a:lnTo>
                  <a:pt x="1866504" y="905610"/>
                </a:lnTo>
                <a:lnTo>
                  <a:pt x="1879199" y="898804"/>
                </a:lnTo>
                <a:lnTo>
                  <a:pt x="1891215" y="891998"/>
                </a:lnTo>
                <a:lnTo>
                  <a:pt x="1903004" y="885192"/>
                </a:lnTo>
                <a:lnTo>
                  <a:pt x="1913886" y="878160"/>
                </a:lnTo>
                <a:lnTo>
                  <a:pt x="1924768" y="871127"/>
                </a:lnTo>
                <a:lnTo>
                  <a:pt x="1935197" y="864094"/>
                </a:lnTo>
                <a:lnTo>
                  <a:pt x="1944945" y="856608"/>
                </a:lnTo>
                <a:lnTo>
                  <a:pt x="1954467" y="849348"/>
                </a:lnTo>
                <a:lnTo>
                  <a:pt x="1963536" y="841861"/>
                </a:lnTo>
                <a:lnTo>
                  <a:pt x="1971697" y="834375"/>
                </a:lnTo>
                <a:lnTo>
                  <a:pt x="1979859" y="826662"/>
                </a:lnTo>
                <a:lnTo>
                  <a:pt x="1987113" y="818948"/>
                </a:lnTo>
                <a:lnTo>
                  <a:pt x="1994141" y="811008"/>
                </a:lnTo>
                <a:lnTo>
                  <a:pt x="2000716" y="803068"/>
                </a:lnTo>
                <a:lnTo>
                  <a:pt x="2006611" y="795354"/>
                </a:lnTo>
                <a:lnTo>
                  <a:pt x="2012278" y="787414"/>
                </a:lnTo>
                <a:lnTo>
                  <a:pt x="2017039" y="779020"/>
                </a:lnTo>
                <a:lnTo>
                  <a:pt x="2021573" y="771080"/>
                </a:lnTo>
                <a:lnTo>
                  <a:pt x="2025427" y="762913"/>
                </a:lnTo>
                <a:lnTo>
                  <a:pt x="2028375" y="754519"/>
                </a:lnTo>
                <a:lnTo>
                  <a:pt x="2031322" y="746125"/>
                </a:lnTo>
                <a:lnTo>
                  <a:pt x="2032682" y="750662"/>
                </a:lnTo>
                <a:lnTo>
                  <a:pt x="2033589" y="755426"/>
                </a:lnTo>
                <a:lnTo>
                  <a:pt x="2034723" y="759737"/>
                </a:lnTo>
                <a:lnTo>
                  <a:pt x="2035403" y="764501"/>
                </a:lnTo>
                <a:lnTo>
                  <a:pt x="2035856" y="769038"/>
                </a:lnTo>
                <a:lnTo>
                  <a:pt x="2036536" y="773802"/>
                </a:lnTo>
                <a:lnTo>
                  <a:pt x="2036763" y="778340"/>
                </a:lnTo>
                <a:lnTo>
                  <a:pt x="2036763" y="782877"/>
                </a:lnTo>
                <a:lnTo>
                  <a:pt x="2036763" y="1051937"/>
                </a:lnTo>
                <a:lnTo>
                  <a:pt x="2036763" y="1056701"/>
                </a:lnTo>
                <a:lnTo>
                  <a:pt x="2036536" y="1061238"/>
                </a:lnTo>
                <a:lnTo>
                  <a:pt x="2035856" y="1065776"/>
                </a:lnTo>
                <a:lnTo>
                  <a:pt x="2035403" y="1070313"/>
                </a:lnTo>
                <a:lnTo>
                  <a:pt x="2034723" y="1075077"/>
                </a:lnTo>
                <a:lnTo>
                  <a:pt x="2033816" y="1079388"/>
                </a:lnTo>
                <a:lnTo>
                  <a:pt x="2032909" y="1083925"/>
                </a:lnTo>
                <a:lnTo>
                  <a:pt x="2031549" y="1088462"/>
                </a:lnTo>
                <a:lnTo>
                  <a:pt x="2029962" y="1092773"/>
                </a:lnTo>
                <a:lnTo>
                  <a:pt x="2028375" y="1097083"/>
                </a:lnTo>
                <a:lnTo>
                  <a:pt x="2025201" y="1106157"/>
                </a:lnTo>
                <a:lnTo>
                  <a:pt x="2020893" y="1115005"/>
                </a:lnTo>
                <a:lnTo>
                  <a:pt x="2016132" y="1123399"/>
                </a:lnTo>
                <a:lnTo>
                  <a:pt x="2010691" y="1132247"/>
                </a:lnTo>
                <a:lnTo>
                  <a:pt x="2004797" y="1140868"/>
                </a:lnTo>
                <a:lnTo>
                  <a:pt x="1997996" y="1149035"/>
                </a:lnTo>
                <a:lnTo>
                  <a:pt x="1991194" y="1157656"/>
                </a:lnTo>
                <a:lnTo>
                  <a:pt x="1983259" y="1165823"/>
                </a:lnTo>
                <a:lnTo>
                  <a:pt x="1975098" y="1173990"/>
                </a:lnTo>
                <a:lnTo>
                  <a:pt x="1966029" y="1182157"/>
                </a:lnTo>
                <a:lnTo>
                  <a:pt x="1956734" y="1190097"/>
                </a:lnTo>
                <a:lnTo>
                  <a:pt x="1946759" y="1198037"/>
                </a:lnTo>
                <a:lnTo>
                  <a:pt x="1936331" y="1205751"/>
                </a:lnTo>
                <a:lnTo>
                  <a:pt x="1925448" y="1213464"/>
                </a:lnTo>
                <a:lnTo>
                  <a:pt x="1913659" y="1220950"/>
                </a:lnTo>
                <a:lnTo>
                  <a:pt x="1901871" y="1228437"/>
                </a:lnTo>
                <a:lnTo>
                  <a:pt x="1889175" y="1235923"/>
                </a:lnTo>
                <a:lnTo>
                  <a:pt x="1876252" y="1243183"/>
                </a:lnTo>
                <a:lnTo>
                  <a:pt x="1862876" y="1250216"/>
                </a:lnTo>
                <a:lnTo>
                  <a:pt x="1848820" y="1257476"/>
                </a:lnTo>
                <a:lnTo>
                  <a:pt x="1834311" y="1264055"/>
                </a:lnTo>
                <a:lnTo>
                  <a:pt x="1819575" y="1271087"/>
                </a:lnTo>
                <a:lnTo>
                  <a:pt x="1804159" y="1277440"/>
                </a:lnTo>
                <a:lnTo>
                  <a:pt x="1788515" y="1284019"/>
                </a:lnTo>
                <a:lnTo>
                  <a:pt x="1772192" y="1290371"/>
                </a:lnTo>
                <a:lnTo>
                  <a:pt x="1755416" y="1296496"/>
                </a:lnTo>
                <a:lnTo>
                  <a:pt x="1738413" y="1302848"/>
                </a:lnTo>
                <a:lnTo>
                  <a:pt x="1720956" y="1308747"/>
                </a:lnTo>
                <a:lnTo>
                  <a:pt x="1703046" y="1314418"/>
                </a:lnTo>
                <a:lnTo>
                  <a:pt x="1684682" y="1320090"/>
                </a:lnTo>
                <a:lnTo>
                  <a:pt x="1666319" y="1325535"/>
                </a:lnTo>
                <a:lnTo>
                  <a:pt x="1647049" y="1330979"/>
                </a:lnTo>
                <a:lnTo>
                  <a:pt x="1627778" y="1335970"/>
                </a:lnTo>
                <a:lnTo>
                  <a:pt x="1608054" y="1341188"/>
                </a:lnTo>
                <a:lnTo>
                  <a:pt x="1587877" y="1346179"/>
                </a:lnTo>
                <a:lnTo>
                  <a:pt x="1567247" y="1350716"/>
                </a:lnTo>
                <a:lnTo>
                  <a:pt x="1546389" y="1355254"/>
                </a:lnTo>
                <a:lnTo>
                  <a:pt x="1525079" y="1359564"/>
                </a:lnTo>
                <a:lnTo>
                  <a:pt x="1503768" y="1363648"/>
                </a:lnTo>
                <a:lnTo>
                  <a:pt x="1481777" y="1367731"/>
                </a:lnTo>
                <a:lnTo>
                  <a:pt x="1460013" y="1371588"/>
                </a:lnTo>
                <a:lnTo>
                  <a:pt x="1437568" y="1375218"/>
                </a:lnTo>
                <a:lnTo>
                  <a:pt x="1414897" y="1378621"/>
                </a:lnTo>
                <a:lnTo>
                  <a:pt x="1391773" y="1382024"/>
                </a:lnTo>
                <a:lnTo>
                  <a:pt x="1368422" y="1384973"/>
                </a:lnTo>
                <a:lnTo>
                  <a:pt x="1344844" y="1387922"/>
                </a:lnTo>
                <a:lnTo>
                  <a:pt x="1321266" y="1390418"/>
                </a:lnTo>
                <a:lnTo>
                  <a:pt x="1297235" y="1393140"/>
                </a:lnTo>
                <a:lnTo>
                  <a:pt x="1272750" y="1395409"/>
                </a:lnTo>
                <a:lnTo>
                  <a:pt x="1248265" y="1397450"/>
                </a:lnTo>
                <a:lnTo>
                  <a:pt x="1223554" y="1399265"/>
                </a:lnTo>
                <a:lnTo>
                  <a:pt x="1198389" y="1401080"/>
                </a:lnTo>
                <a:lnTo>
                  <a:pt x="1173451" y="1402441"/>
                </a:lnTo>
                <a:lnTo>
                  <a:pt x="1148060" y="1403576"/>
                </a:lnTo>
                <a:lnTo>
                  <a:pt x="1122441" y="1404710"/>
                </a:lnTo>
                <a:lnTo>
                  <a:pt x="1096597" y="1405391"/>
                </a:lnTo>
                <a:lnTo>
                  <a:pt x="1070525" y="1406071"/>
                </a:lnTo>
                <a:lnTo>
                  <a:pt x="1044680" y="1406525"/>
                </a:lnTo>
                <a:lnTo>
                  <a:pt x="1018381" y="1406525"/>
                </a:lnTo>
                <a:lnTo>
                  <a:pt x="992083" y="1406525"/>
                </a:lnTo>
                <a:lnTo>
                  <a:pt x="966011" y="1406071"/>
                </a:lnTo>
                <a:lnTo>
                  <a:pt x="939940" y="1405391"/>
                </a:lnTo>
                <a:lnTo>
                  <a:pt x="914095" y="1404710"/>
                </a:lnTo>
                <a:lnTo>
                  <a:pt x="888477" y="1403576"/>
                </a:lnTo>
                <a:lnTo>
                  <a:pt x="863312" y="1402441"/>
                </a:lnTo>
                <a:lnTo>
                  <a:pt x="838147" y="1401080"/>
                </a:lnTo>
                <a:lnTo>
                  <a:pt x="812982" y="1399265"/>
                </a:lnTo>
                <a:lnTo>
                  <a:pt x="788271" y="1397450"/>
                </a:lnTo>
                <a:lnTo>
                  <a:pt x="763786" y="1395409"/>
                </a:lnTo>
                <a:lnTo>
                  <a:pt x="739528" y="1393140"/>
                </a:lnTo>
                <a:lnTo>
                  <a:pt x="715497" y="1390418"/>
                </a:lnTo>
                <a:lnTo>
                  <a:pt x="691692" y="1387922"/>
                </a:lnTo>
                <a:lnTo>
                  <a:pt x="668115" y="1384973"/>
                </a:lnTo>
                <a:lnTo>
                  <a:pt x="644990" y="1382024"/>
                </a:lnTo>
                <a:lnTo>
                  <a:pt x="621866" y="1378621"/>
                </a:lnTo>
                <a:lnTo>
                  <a:pt x="599195" y="1375218"/>
                </a:lnTo>
                <a:lnTo>
                  <a:pt x="576750" y="1371588"/>
                </a:lnTo>
                <a:lnTo>
                  <a:pt x="554759" y="1367731"/>
                </a:lnTo>
                <a:lnTo>
                  <a:pt x="532995" y="1363648"/>
                </a:lnTo>
                <a:lnTo>
                  <a:pt x="511458" y="1359564"/>
                </a:lnTo>
                <a:lnTo>
                  <a:pt x="490147" y="1355254"/>
                </a:lnTo>
                <a:lnTo>
                  <a:pt x="469290" y="1350716"/>
                </a:lnTo>
                <a:lnTo>
                  <a:pt x="448886" y="1346179"/>
                </a:lnTo>
                <a:lnTo>
                  <a:pt x="428935" y="1341188"/>
                </a:lnTo>
                <a:lnTo>
                  <a:pt x="408985" y="1335970"/>
                </a:lnTo>
                <a:lnTo>
                  <a:pt x="389715" y="1330979"/>
                </a:lnTo>
                <a:lnTo>
                  <a:pt x="370671" y="1325535"/>
                </a:lnTo>
                <a:lnTo>
                  <a:pt x="352081" y="1320090"/>
                </a:lnTo>
                <a:lnTo>
                  <a:pt x="333717" y="1314418"/>
                </a:lnTo>
                <a:lnTo>
                  <a:pt x="315580" y="1308747"/>
                </a:lnTo>
                <a:lnTo>
                  <a:pt x="298124" y="1302848"/>
                </a:lnTo>
                <a:lnTo>
                  <a:pt x="281120" y="1296496"/>
                </a:lnTo>
                <a:lnTo>
                  <a:pt x="264571" y="1290371"/>
                </a:lnTo>
                <a:lnTo>
                  <a:pt x="248474" y="1284019"/>
                </a:lnTo>
                <a:lnTo>
                  <a:pt x="232605" y="1277440"/>
                </a:lnTo>
                <a:lnTo>
                  <a:pt x="217188" y="1271087"/>
                </a:lnTo>
                <a:lnTo>
                  <a:pt x="202225" y="1264055"/>
                </a:lnTo>
                <a:lnTo>
                  <a:pt x="187716" y="1257476"/>
                </a:lnTo>
                <a:lnTo>
                  <a:pt x="173887" y="1250216"/>
                </a:lnTo>
                <a:lnTo>
                  <a:pt x="160511" y="1243183"/>
                </a:lnTo>
                <a:lnTo>
                  <a:pt x="147362" y="1235923"/>
                </a:lnTo>
                <a:lnTo>
                  <a:pt x="134892" y="1228437"/>
                </a:lnTo>
                <a:lnTo>
                  <a:pt x="122877" y="1220950"/>
                </a:lnTo>
                <a:lnTo>
                  <a:pt x="111541" y="1213464"/>
                </a:lnTo>
                <a:lnTo>
                  <a:pt x="100433" y="1205751"/>
                </a:lnTo>
                <a:lnTo>
                  <a:pt x="90004" y="1198037"/>
                </a:lnTo>
                <a:lnTo>
                  <a:pt x="80029" y="1190097"/>
                </a:lnTo>
                <a:lnTo>
                  <a:pt x="70734" y="1182157"/>
                </a:lnTo>
                <a:lnTo>
                  <a:pt x="61665" y="1173990"/>
                </a:lnTo>
                <a:lnTo>
                  <a:pt x="53504" y="1165823"/>
                </a:lnTo>
                <a:lnTo>
                  <a:pt x="45795" y="1157656"/>
                </a:lnTo>
                <a:lnTo>
                  <a:pt x="38541" y="1149035"/>
                </a:lnTo>
                <a:lnTo>
                  <a:pt x="31966" y="1140868"/>
                </a:lnTo>
                <a:lnTo>
                  <a:pt x="26072" y="1132247"/>
                </a:lnTo>
                <a:lnTo>
                  <a:pt x="20631" y="1123399"/>
                </a:lnTo>
                <a:lnTo>
                  <a:pt x="15870" y="1115005"/>
                </a:lnTo>
                <a:lnTo>
                  <a:pt x="11562" y="1106157"/>
                </a:lnTo>
                <a:lnTo>
                  <a:pt x="8162" y="1097083"/>
                </a:lnTo>
                <a:lnTo>
                  <a:pt x="6575" y="1092773"/>
                </a:lnTo>
                <a:lnTo>
                  <a:pt x="5214" y="1088462"/>
                </a:lnTo>
                <a:lnTo>
                  <a:pt x="3854" y="1083925"/>
                </a:lnTo>
                <a:lnTo>
                  <a:pt x="2947" y="1079388"/>
                </a:lnTo>
                <a:lnTo>
                  <a:pt x="2040" y="1075077"/>
                </a:lnTo>
                <a:lnTo>
                  <a:pt x="1360" y="1070313"/>
                </a:lnTo>
                <a:lnTo>
                  <a:pt x="907" y="1065776"/>
                </a:lnTo>
                <a:lnTo>
                  <a:pt x="227" y="1061238"/>
                </a:lnTo>
                <a:lnTo>
                  <a:pt x="0" y="1056701"/>
                </a:lnTo>
                <a:lnTo>
                  <a:pt x="0" y="1051937"/>
                </a:lnTo>
                <a:lnTo>
                  <a:pt x="0" y="782877"/>
                </a:lnTo>
                <a:lnTo>
                  <a:pt x="0" y="778340"/>
                </a:lnTo>
                <a:lnTo>
                  <a:pt x="227" y="773802"/>
                </a:lnTo>
                <a:lnTo>
                  <a:pt x="907" y="769038"/>
                </a:lnTo>
                <a:lnTo>
                  <a:pt x="1360" y="764501"/>
                </a:lnTo>
                <a:lnTo>
                  <a:pt x="2040" y="759737"/>
                </a:lnTo>
                <a:lnTo>
                  <a:pt x="3174" y="755426"/>
                </a:lnTo>
                <a:lnTo>
                  <a:pt x="4081" y="750662"/>
                </a:lnTo>
                <a:lnTo>
                  <a:pt x="5441" y="746125"/>
                </a:lnTo>
                <a:close/>
                <a:moveTo>
                  <a:pt x="495361" y="629250"/>
                </a:moveTo>
                <a:lnTo>
                  <a:pt x="495361" y="893516"/>
                </a:lnTo>
                <a:lnTo>
                  <a:pt x="528008" y="900321"/>
                </a:lnTo>
                <a:lnTo>
                  <a:pt x="561787" y="906673"/>
                </a:lnTo>
                <a:lnTo>
                  <a:pt x="596474" y="912570"/>
                </a:lnTo>
                <a:lnTo>
                  <a:pt x="631614" y="918015"/>
                </a:lnTo>
                <a:lnTo>
                  <a:pt x="631614" y="653975"/>
                </a:lnTo>
                <a:lnTo>
                  <a:pt x="596474" y="648531"/>
                </a:lnTo>
                <a:lnTo>
                  <a:pt x="561787" y="642633"/>
                </a:lnTo>
                <a:lnTo>
                  <a:pt x="528008" y="636055"/>
                </a:lnTo>
                <a:lnTo>
                  <a:pt x="495361" y="629250"/>
                </a:lnTo>
                <a:close/>
                <a:moveTo>
                  <a:pt x="295403" y="572313"/>
                </a:moveTo>
                <a:lnTo>
                  <a:pt x="295403" y="836580"/>
                </a:lnTo>
                <a:lnTo>
                  <a:pt x="311273" y="842251"/>
                </a:lnTo>
                <a:lnTo>
                  <a:pt x="327596" y="847922"/>
                </a:lnTo>
                <a:lnTo>
                  <a:pt x="343919" y="853366"/>
                </a:lnTo>
                <a:lnTo>
                  <a:pt x="360696" y="858583"/>
                </a:lnTo>
                <a:lnTo>
                  <a:pt x="378152" y="863574"/>
                </a:lnTo>
                <a:lnTo>
                  <a:pt x="395609" y="868791"/>
                </a:lnTo>
                <a:lnTo>
                  <a:pt x="413292" y="873328"/>
                </a:lnTo>
                <a:lnTo>
                  <a:pt x="431429" y="878318"/>
                </a:lnTo>
                <a:lnTo>
                  <a:pt x="431429" y="614278"/>
                </a:lnTo>
                <a:lnTo>
                  <a:pt x="413292" y="609288"/>
                </a:lnTo>
                <a:lnTo>
                  <a:pt x="395609" y="604751"/>
                </a:lnTo>
                <a:lnTo>
                  <a:pt x="378152" y="599534"/>
                </a:lnTo>
                <a:lnTo>
                  <a:pt x="360696" y="594317"/>
                </a:lnTo>
                <a:lnTo>
                  <a:pt x="343919" y="589099"/>
                </a:lnTo>
                <a:lnTo>
                  <a:pt x="327596" y="583882"/>
                </a:lnTo>
                <a:lnTo>
                  <a:pt x="311273" y="577984"/>
                </a:lnTo>
                <a:lnTo>
                  <a:pt x="295403" y="572313"/>
                </a:lnTo>
                <a:close/>
                <a:moveTo>
                  <a:pt x="1857435" y="522182"/>
                </a:moveTo>
                <a:lnTo>
                  <a:pt x="1842246" y="529894"/>
                </a:lnTo>
                <a:lnTo>
                  <a:pt x="1826603" y="537380"/>
                </a:lnTo>
                <a:lnTo>
                  <a:pt x="1810280" y="544866"/>
                </a:lnTo>
                <a:lnTo>
                  <a:pt x="1793503" y="552351"/>
                </a:lnTo>
                <a:lnTo>
                  <a:pt x="1776273" y="559157"/>
                </a:lnTo>
                <a:lnTo>
                  <a:pt x="1758590" y="566188"/>
                </a:lnTo>
                <a:lnTo>
                  <a:pt x="1740226" y="573221"/>
                </a:lnTo>
                <a:lnTo>
                  <a:pt x="1721409" y="579572"/>
                </a:lnTo>
                <a:lnTo>
                  <a:pt x="1721409" y="843839"/>
                </a:lnTo>
                <a:lnTo>
                  <a:pt x="1740226" y="837260"/>
                </a:lnTo>
                <a:lnTo>
                  <a:pt x="1758590" y="830455"/>
                </a:lnTo>
                <a:lnTo>
                  <a:pt x="1776273" y="823423"/>
                </a:lnTo>
                <a:lnTo>
                  <a:pt x="1793503" y="816391"/>
                </a:lnTo>
                <a:lnTo>
                  <a:pt x="1810280" y="808906"/>
                </a:lnTo>
                <a:lnTo>
                  <a:pt x="1826603" y="801420"/>
                </a:lnTo>
                <a:lnTo>
                  <a:pt x="1842246" y="793934"/>
                </a:lnTo>
                <a:lnTo>
                  <a:pt x="1857435" y="786222"/>
                </a:lnTo>
                <a:lnTo>
                  <a:pt x="1857435" y="522182"/>
                </a:lnTo>
                <a:close/>
                <a:moveTo>
                  <a:pt x="95445" y="468875"/>
                </a:moveTo>
                <a:lnTo>
                  <a:pt x="95445" y="733142"/>
                </a:lnTo>
                <a:lnTo>
                  <a:pt x="102473" y="738359"/>
                </a:lnTo>
                <a:lnTo>
                  <a:pt x="109501" y="743349"/>
                </a:lnTo>
                <a:lnTo>
                  <a:pt x="116756" y="748567"/>
                </a:lnTo>
                <a:lnTo>
                  <a:pt x="124237" y="753784"/>
                </a:lnTo>
                <a:lnTo>
                  <a:pt x="132172" y="759001"/>
                </a:lnTo>
                <a:lnTo>
                  <a:pt x="140107" y="763765"/>
                </a:lnTo>
                <a:lnTo>
                  <a:pt x="156883" y="773519"/>
                </a:lnTo>
                <a:lnTo>
                  <a:pt x="174340" y="783500"/>
                </a:lnTo>
                <a:lnTo>
                  <a:pt x="192704" y="793027"/>
                </a:lnTo>
                <a:lnTo>
                  <a:pt x="211747" y="801874"/>
                </a:lnTo>
                <a:lnTo>
                  <a:pt x="231698" y="810947"/>
                </a:lnTo>
                <a:lnTo>
                  <a:pt x="231698" y="546907"/>
                </a:lnTo>
                <a:lnTo>
                  <a:pt x="211747" y="537834"/>
                </a:lnTo>
                <a:lnTo>
                  <a:pt x="192704" y="528533"/>
                </a:lnTo>
                <a:lnTo>
                  <a:pt x="174340" y="519233"/>
                </a:lnTo>
                <a:lnTo>
                  <a:pt x="156883" y="509479"/>
                </a:lnTo>
                <a:lnTo>
                  <a:pt x="140107" y="499725"/>
                </a:lnTo>
                <a:lnTo>
                  <a:pt x="132172" y="494734"/>
                </a:lnTo>
                <a:lnTo>
                  <a:pt x="124237" y="489517"/>
                </a:lnTo>
                <a:lnTo>
                  <a:pt x="116756" y="484527"/>
                </a:lnTo>
                <a:lnTo>
                  <a:pt x="109501" y="479309"/>
                </a:lnTo>
                <a:lnTo>
                  <a:pt x="102473" y="474092"/>
                </a:lnTo>
                <a:lnTo>
                  <a:pt x="95445" y="468875"/>
                </a:lnTo>
                <a:close/>
                <a:moveTo>
                  <a:pt x="951139" y="128588"/>
                </a:moveTo>
                <a:lnTo>
                  <a:pt x="1081087" y="128588"/>
                </a:lnTo>
                <a:lnTo>
                  <a:pt x="1081087" y="158962"/>
                </a:lnTo>
                <a:lnTo>
                  <a:pt x="1097189" y="159869"/>
                </a:lnTo>
                <a:lnTo>
                  <a:pt x="1112837" y="160549"/>
                </a:lnTo>
                <a:lnTo>
                  <a:pt x="1127805" y="161682"/>
                </a:lnTo>
                <a:lnTo>
                  <a:pt x="1142319" y="162816"/>
                </a:lnTo>
                <a:lnTo>
                  <a:pt x="1156380" y="164176"/>
                </a:lnTo>
                <a:lnTo>
                  <a:pt x="1169761" y="165762"/>
                </a:lnTo>
                <a:lnTo>
                  <a:pt x="1182687" y="167576"/>
                </a:lnTo>
                <a:lnTo>
                  <a:pt x="1195387" y="169162"/>
                </a:lnTo>
                <a:lnTo>
                  <a:pt x="1207180" y="171202"/>
                </a:lnTo>
                <a:lnTo>
                  <a:pt x="1218520" y="173242"/>
                </a:lnTo>
                <a:lnTo>
                  <a:pt x="1229632" y="175283"/>
                </a:lnTo>
                <a:lnTo>
                  <a:pt x="1240064" y="177776"/>
                </a:lnTo>
                <a:lnTo>
                  <a:pt x="1250043" y="180269"/>
                </a:lnTo>
                <a:lnTo>
                  <a:pt x="1259341" y="182763"/>
                </a:lnTo>
                <a:lnTo>
                  <a:pt x="1268412" y="185709"/>
                </a:lnTo>
                <a:lnTo>
                  <a:pt x="1276577" y="188430"/>
                </a:lnTo>
                <a:lnTo>
                  <a:pt x="1284287" y="191603"/>
                </a:lnTo>
                <a:lnTo>
                  <a:pt x="1291771" y="194776"/>
                </a:lnTo>
                <a:lnTo>
                  <a:pt x="1298802" y="198176"/>
                </a:lnTo>
                <a:lnTo>
                  <a:pt x="1304925" y="201803"/>
                </a:lnTo>
                <a:lnTo>
                  <a:pt x="1310821" y="205430"/>
                </a:lnTo>
                <a:lnTo>
                  <a:pt x="1316037" y="209057"/>
                </a:lnTo>
                <a:lnTo>
                  <a:pt x="1321027" y="213137"/>
                </a:lnTo>
                <a:lnTo>
                  <a:pt x="1325336" y="216990"/>
                </a:lnTo>
                <a:lnTo>
                  <a:pt x="1329191" y="221524"/>
                </a:lnTo>
                <a:lnTo>
                  <a:pt x="1332366" y="225830"/>
                </a:lnTo>
                <a:lnTo>
                  <a:pt x="1335087" y="230137"/>
                </a:lnTo>
                <a:lnTo>
                  <a:pt x="1337355" y="234897"/>
                </a:lnTo>
                <a:lnTo>
                  <a:pt x="1339170" y="239657"/>
                </a:lnTo>
                <a:lnTo>
                  <a:pt x="1340530" y="244644"/>
                </a:lnTo>
                <a:lnTo>
                  <a:pt x="1341437" y="249631"/>
                </a:lnTo>
                <a:lnTo>
                  <a:pt x="1341664" y="254845"/>
                </a:lnTo>
                <a:lnTo>
                  <a:pt x="1341437" y="258245"/>
                </a:lnTo>
                <a:lnTo>
                  <a:pt x="1340757" y="262098"/>
                </a:lnTo>
                <a:lnTo>
                  <a:pt x="1340077" y="267085"/>
                </a:lnTo>
                <a:lnTo>
                  <a:pt x="1338716" y="272752"/>
                </a:lnTo>
                <a:lnTo>
                  <a:pt x="1056594" y="272752"/>
                </a:lnTo>
                <a:lnTo>
                  <a:pt x="1056594" y="257111"/>
                </a:lnTo>
                <a:lnTo>
                  <a:pt x="1056594" y="250764"/>
                </a:lnTo>
                <a:lnTo>
                  <a:pt x="1056141" y="245324"/>
                </a:lnTo>
                <a:lnTo>
                  <a:pt x="1055234" y="240564"/>
                </a:lnTo>
                <a:lnTo>
                  <a:pt x="1054327" y="236031"/>
                </a:lnTo>
                <a:lnTo>
                  <a:pt x="1052739" y="232177"/>
                </a:lnTo>
                <a:lnTo>
                  <a:pt x="1051152" y="229004"/>
                </a:lnTo>
                <a:lnTo>
                  <a:pt x="1049111" y="226057"/>
                </a:lnTo>
                <a:lnTo>
                  <a:pt x="1046843" y="224017"/>
                </a:lnTo>
                <a:lnTo>
                  <a:pt x="1044121" y="221977"/>
                </a:lnTo>
                <a:lnTo>
                  <a:pt x="1040493" y="220390"/>
                </a:lnTo>
                <a:lnTo>
                  <a:pt x="1036410" y="219030"/>
                </a:lnTo>
                <a:lnTo>
                  <a:pt x="1031648" y="218124"/>
                </a:lnTo>
                <a:lnTo>
                  <a:pt x="1025978" y="217217"/>
                </a:lnTo>
                <a:lnTo>
                  <a:pt x="1019628" y="216537"/>
                </a:lnTo>
                <a:lnTo>
                  <a:pt x="1012825" y="216310"/>
                </a:lnTo>
                <a:lnTo>
                  <a:pt x="1005114" y="216084"/>
                </a:lnTo>
                <a:lnTo>
                  <a:pt x="998764" y="216310"/>
                </a:lnTo>
                <a:lnTo>
                  <a:pt x="992868" y="216537"/>
                </a:lnTo>
                <a:lnTo>
                  <a:pt x="987425" y="216990"/>
                </a:lnTo>
                <a:lnTo>
                  <a:pt x="982209" y="217897"/>
                </a:lnTo>
                <a:lnTo>
                  <a:pt x="977673" y="218577"/>
                </a:lnTo>
                <a:lnTo>
                  <a:pt x="973591" y="219937"/>
                </a:lnTo>
                <a:lnTo>
                  <a:pt x="969735" y="221070"/>
                </a:lnTo>
                <a:lnTo>
                  <a:pt x="966334" y="222657"/>
                </a:lnTo>
                <a:lnTo>
                  <a:pt x="963159" y="224470"/>
                </a:lnTo>
                <a:lnTo>
                  <a:pt x="960664" y="226510"/>
                </a:lnTo>
                <a:lnTo>
                  <a:pt x="958396" y="229004"/>
                </a:lnTo>
                <a:lnTo>
                  <a:pt x="956582" y="231271"/>
                </a:lnTo>
                <a:lnTo>
                  <a:pt x="955221" y="233764"/>
                </a:lnTo>
                <a:lnTo>
                  <a:pt x="954087" y="236711"/>
                </a:lnTo>
                <a:lnTo>
                  <a:pt x="953407" y="239657"/>
                </a:lnTo>
                <a:lnTo>
                  <a:pt x="953407" y="243058"/>
                </a:lnTo>
                <a:lnTo>
                  <a:pt x="953407" y="245551"/>
                </a:lnTo>
                <a:lnTo>
                  <a:pt x="953634" y="248498"/>
                </a:lnTo>
                <a:lnTo>
                  <a:pt x="954087" y="250991"/>
                </a:lnTo>
                <a:lnTo>
                  <a:pt x="954994" y="253484"/>
                </a:lnTo>
                <a:lnTo>
                  <a:pt x="955901" y="255751"/>
                </a:lnTo>
                <a:lnTo>
                  <a:pt x="957035" y="258018"/>
                </a:lnTo>
                <a:lnTo>
                  <a:pt x="958396" y="260058"/>
                </a:lnTo>
                <a:lnTo>
                  <a:pt x="959757" y="262098"/>
                </a:lnTo>
                <a:lnTo>
                  <a:pt x="961571" y="263911"/>
                </a:lnTo>
                <a:lnTo>
                  <a:pt x="963839" y="265725"/>
                </a:lnTo>
                <a:lnTo>
                  <a:pt x="965880" y="267538"/>
                </a:lnTo>
                <a:lnTo>
                  <a:pt x="968148" y="269125"/>
                </a:lnTo>
                <a:lnTo>
                  <a:pt x="970643" y="270712"/>
                </a:lnTo>
                <a:lnTo>
                  <a:pt x="973591" y="271845"/>
                </a:lnTo>
                <a:lnTo>
                  <a:pt x="976539" y="273205"/>
                </a:lnTo>
                <a:lnTo>
                  <a:pt x="979714" y="274565"/>
                </a:lnTo>
                <a:lnTo>
                  <a:pt x="987878" y="276832"/>
                </a:lnTo>
                <a:lnTo>
                  <a:pt x="998991" y="280005"/>
                </a:lnTo>
                <a:lnTo>
                  <a:pt x="1013278" y="283632"/>
                </a:lnTo>
                <a:lnTo>
                  <a:pt x="1030741" y="287712"/>
                </a:lnTo>
                <a:lnTo>
                  <a:pt x="1051378" y="292245"/>
                </a:lnTo>
                <a:lnTo>
                  <a:pt x="1075191" y="297459"/>
                </a:lnTo>
                <a:lnTo>
                  <a:pt x="1132114" y="309246"/>
                </a:lnTo>
                <a:lnTo>
                  <a:pt x="1181327" y="319673"/>
                </a:lnTo>
                <a:lnTo>
                  <a:pt x="1222375" y="328740"/>
                </a:lnTo>
                <a:lnTo>
                  <a:pt x="1239611" y="332820"/>
                </a:lnTo>
                <a:lnTo>
                  <a:pt x="1255032" y="336673"/>
                </a:lnTo>
                <a:lnTo>
                  <a:pt x="1267732" y="340073"/>
                </a:lnTo>
                <a:lnTo>
                  <a:pt x="1278618" y="343020"/>
                </a:lnTo>
                <a:lnTo>
                  <a:pt x="1288143" y="346193"/>
                </a:lnTo>
                <a:lnTo>
                  <a:pt x="1297441" y="349594"/>
                </a:lnTo>
                <a:lnTo>
                  <a:pt x="1306286" y="353220"/>
                </a:lnTo>
                <a:lnTo>
                  <a:pt x="1314677" y="357300"/>
                </a:lnTo>
                <a:lnTo>
                  <a:pt x="1322841" y="361381"/>
                </a:lnTo>
                <a:lnTo>
                  <a:pt x="1330552" y="366141"/>
                </a:lnTo>
                <a:lnTo>
                  <a:pt x="1337809" y="370901"/>
                </a:lnTo>
                <a:lnTo>
                  <a:pt x="1344613" y="376114"/>
                </a:lnTo>
                <a:lnTo>
                  <a:pt x="1348014" y="378834"/>
                </a:lnTo>
                <a:lnTo>
                  <a:pt x="1350963" y="381554"/>
                </a:lnTo>
                <a:lnTo>
                  <a:pt x="1353684" y="384501"/>
                </a:lnTo>
                <a:lnTo>
                  <a:pt x="1356632" y="387448"/>
                </a:lnTo>
                <a:lnTo>
                  <a:pt x="1358900" y="390621"/>
                </a:lnTo>
                <a:lnTo>
                  <a:pt x="1360941" y="393568"/>
                </a:lnTo>
                <a:lnTo>
                  <a:pt x="1362982" y="396741"/>
                </a:lnTo>
                <a:lnTo>
                  <a:pt x="1364796" y="400141"/>
                </a:lnTo>
                <a:lnTo>
                  <a:pt x="1366384" y="403315"/>
                </a:lnTo>
                <a:lnTo>
                  <a:pt x="1367745" y="406942"/>
                </a:lnTo>
                <a:lnTo>
                  <a:pt x="1368879" y="410342"/>
                </a:lnTo>
                <a:lnTo>
                  <a:pt x="1370013" y="413969"/>
                </a:lnTo>
                <a:lnTo>
                  <a:pt x="1370466" y="417822"/>
                </a:lnTo>
                <a:lnTo>
                  <a:pt x="1370920" y="421449"/>
                </a:lnTo>
                <a:lnTo>
                  <a:pt x="1371600" y="425302"/>
                </a:lnTo>
                <a:lnTo>
                  <a:pt x="1371600" y="429156"/>
                </a:lnTo>
                <a:lnTo>
                  <a:pt x="1371146" y="435729"/>
                </a:lnTo>
                <a:lnTo>
                  <a:pt x="1370466" y="441849"/>
                </a:lnTo>
                <a:lnTo>
                  <a:pt x="1368879" y="447743"/>
                </a:lnTo>
                <a:lnTo>
                  <a:pt x="1366837" y="453409"/>
                </a:lnTo>
                <a:lnTo>
                  <a:pt x="1364570" y="459076"/>
                </a:lnTo>
                <a:lnTo>
                  <a:pt x="1361395" y="464516"/>
                </a:lnTo>
                <a:lnTo>
                  <a:pt x="1357539" y="469730"/>
                </a:lnTo>
                <a:lnTo>
                  <a:pt x="1353457" y="474717"/>
                </a:lnTo>
                <a:lnTo>
                  <a:pt x="1348468" y="479704"/>
                </a:lnTo>
                <a:lnTo>
                  <a:pt x="1343252" y="484690"/>
                </a:lnTo>
                <a:lnTo>
                  <a:pt x="1337129" y="488997"/>
                </a:lnTo>
                <a:lnTo>
                  <a:pt x="1330779" y="493304"/>
                </a:lnTo>
                <a:lnTo>
                  <a:pt x="1323521" y="497837"/>
                </a:lnTo>
                <a:lnTo>
                  <a:pt x="1316037" y="501917"/>
                </a:lnTo>
                <a:lnTo>
                  <a:pt x="1307873" y="505771"/>
                </a:lnTo>
                <a:lnTo>
                  <a:pt x="1299029" y="509398"/>
                </a:lnTo>
                <a:lnTo>
                  <a:pt x="1289503" y="513024"/>
                </a:lnTo>
                <a:lnTo>
                  <a:pt x="1279752" y="516198"/>
                </a:lnTo>
                <a:lnTo>
                  <a:pt x="1269093" y="519371"/>
                </a:lnTo>
                <a:lnTo>
                  <a:pt x="1257980" y="522545"/>
                </a:lnTo>
                <a:lnTo>
                  <a:pt x="1246414" y="525265"/>
                </a:lnTo>
                <a:lnTo>
                  <a:pt x="1234395" y="527985"/>
                </a:lnTo>
                <a:lnTo>
                  <a:pt x="1221468" y="530478"/>
                </a:lnTo>
                <a:lnTo>
                  <a:pt x="1208314" y="532745"/>
                </a:lnTo>
                <a:lnTo>
                  <a:pt x="1194253" y="535012"/>
                </a:lnTo>
                <a:lnTo>
                  <a:pt x="1179966" y="536825"/>
                </a:lnTo>
                <a:lnTo>
                  <a:pt x="1164545" y="538638"/>
                </a:lnTo>
                <a:lnTo>
                  <a:pt x="1149123" y="540452"/>
                </a:lnTo>
                <a:lnTo>
                  <a:pt x="1133021" y="541812"/>
                </a:lnTo>
                <a:lnTo>
                  <a:pt x="1116239" y="543172"/>
                </a:lnTo>
                <a:lnTo>
                  <a:pt x="1098777" y="544305"/>
                </a:lnTo>
                <a:lnTo>
                  <a:pt x="1081087" y="545212"/>
                </a:lnTo>
                <a:lnTo>
                  <a:pt x="1081087" y="581026"/>
                </a:lnTo>
                <a:lnTo>
                  <a:pt x="951139" y="581026"/>
                </a:lnTo>
                <a:lnTo>
                  <a:pt x="951139" y="544078"/>
                </a:lnTo>
                <a:lnTo>
                  <a:pt x="937078" y="543625"/>
                </a:lnTo>
                <a:lnTo>
                  <a:pt x="923471" y="542945"/>
                </a:lnTo>
                <a:lnTo>
                  <a:pt x="909864" y="541812"/>
                </a:lnTo>
                <a:lnTo>
                  <a:pt x="896484" y="540678"/>
                </a:lnTo>
                <a:lnTo>
                  <a:pt x="883330" y="539545"/>
                </a:lnTo>
                <a:lnTo>
                  <a:pt x="870403" y="538185"/>
                </a:lnTo>
                <a:lnTo>
                  <a:pt x="857703" y="536598"/>
                </a:lnTo>
                <a:lnTo>
                  <a:pt x="845457" y="534785"/>
                </a:lnTo>
                <a:lnTo>
                  <a:pt x="832984" y="532745"/>
                </a:lnTo>
                <a:lnTo>
                  <a:pt x="821191" y="530705"/>
                </a:lnTo>
                <a:lnTo>
                  <a:pt x="809171" y="528665"/>
                </a:lnTo>
                <a:lnTo>
                  <a:pt x="797605" y="526171"/>
                </a:lnTo>
                <a:lnTo>
                  <a:pt x="786266" y="523451"/>
                </a:lnTo>
                <a:lnTo>
                  <a:pt x="775153" y="520731"/>
                </a:lnTo>
                <a:lnTo>
                  <a:pt x="764267" y="517784"/>
                </a:lnTo>
                <a:lnTo>
                  <a:pt x="753608" y="514838"/>
                </a:lnTo>
                <a:lnTo>
                  <a:pt x="743403" y="511438"/>
                </a:lnTo>
                <a:lnTo>
                  <a:pt x="733878" y="507811"/>
                </a:lnTo>
                <a:lnTo>
                  <a:pt x="724807" y="503731"/>
                </a:lnTo>
                <a:lnTo>
                  <a:pt x="716642" y="499651"/>
                </a:lnTo>
                <a:lnTo>
                  <a:pt x="709158" y="494891"/>
                </a:lnTo>
                <a:lnTo>
                  <a:pt x="705530" y="492624"/>
                </a:lnTo>
                <a:lnTo>
                  <a:pt x="702128" y="489904"/>
                </a:lnTo>
                <a:lnTo>
                  <a:pt x="698953" y="487637"/>
                </a:lnTo>
                <a:lnTo>
                  <a:pt x="696005" y="484917"/>
                </a:lnTo>
                <a:lnTo>
                  <a:pt x="692830" y="482197"/>
                </a:lnTo>
                <a:lnTo>
                  <a:pt x="690335" y="479477"/>
                </a:lnTo>
                <a:lnTo>
                  <a:pt x="687841" y="476530"/>
                </a:lnTo>
                <a:lnTo>
                  <a:pt x="685346" y="473810"/>
                </a:lnTo>
                <a:lnTo>
                  <a:pt x="683078" y="470637"/>
                </a:lnTo>
                <a:lnTo>
                  <a:pt x="681037" y="467916"/>
                </a:lnTo>
                <a:lnTo>
                  <a:pt x="679223" y="464743"/>
                </a:lnTo>
                <a:lnTo>
                  <a:pt x="677408" y="461343"/>
                </a:lnTo>
                <a:lnTo>
                  <a:pt x="675821" y="457943"/>
                </a:lnTo>
                <a:lnTo>
                  <a:pt x="674233" y="454770"/>
                </a:lnTo>
                <a:lnTo>
                  <a:pt x="673326" y="451369"/>
                </a:lnTo>
                <a:lnTo>
                  <a:pt x="671966" y="447743"/>
                </a:lnTo>
                <a:lnTo>
                  <a:pt x="671285" y="444343"/>
                </a:lnTo>
                <a:lnTo>
                  <a:pt x="670378" y="440489"/>
                </a:lnTo>
                <a:lnTo>
                  <a:pt x="669925" y="436862"/>
                </a:lnTo>
                <a:lnTo>
                  <a:pt x="669471" y="433009"/>
                </a:lnTo>
                <a:lnTo>
                  <a:pt x="669244" y="429156"/>
                </a:lnTo>
                <a:lnTo>
                  <a:pt x="669244" y="425302"/>
                </a:lnTo>
                <a:lnTo>
                  <a:pt x="669244" y="406715"/>
                </a:lnTo>
                <a:lnTo>
                  <a:pt x="951139" y="406715"/>
                </a:lnTo>
                <a:lnTo>
                  <a:pt x="951139" y="430062"/>
                </a:lnTo>
                <a:lnTo>
                  <a:pt x="951366" y="439129"/>
                </a:lnTo>
                <a:lnTo>
                  <a:pt x="951819" y="447516"/>
                </a:lnTo>
                <a:lnTo>
                  <a:pt x="952273" y="454770"/>
                </a:lnTo>
                <a:lnTo>
                  <a:pt x="953407" y="461116"/>
                </a:lnTo>
                <a:lnTo>
                  <a:pt x="954768" y="466783"/>
                </a:lnTo>
                <a:lnTo>
                  <a:pt x="956355" y="471543"/>
                </a:lnTo>
                <a:lnTo>
                  <a:pt x="957035" y="473357"/>
                </a:lnTo>
                <a:lnTo>
                  <a:pt x="957716" y="475170"/>
                </a:lnTo>
                <a:lnTo>
                  <a:pt x="958850" y="476530"/>
                </a:lnTo>
                <a:lnTo>
                  <a:pt x="959757" y="477890"/>
                </a:lnTo>
                <a:lnTo>
                  <a:pt x="961118" y="479024"/>
                </a:lnTo>
                <a:lnTo>
                  <a:pt x="962478" y="479930"/>
                </a:lnTo>
                <a:lnTo>
                  <a:pt x="964066" y="481064"/>
                </a:lnTo>
                <a:lnTo>
                  <a:pt x="965880" y="481970"/>
                </a:lnTo>
                <a:lnTo>
                  <a:pt x="969962" y="483557"/>
                </a:lnTo>
                <a:lnTo>
                  <a:pt x="974725" y="484917"/>
                </a:lnTo>
                <a:lnTo>
                  <a:pt x="980394" y="485824"/>
                </a:lnTo>
                <a:lnTo>
                  <a:pt x="986971" y="486730"/>
                </a:lnTo>
                <a:lnTo>
                  <a:pt x="994228" y="486957"/>
                </a:lnTo>
                <a:lnTo>
                  <a:pt x="1002166" y="487184"/>
                </a:lnTo>
                <a:lnTo>
                  <a:pt x="1009196" y="487184"/>
                </a:lnTo>
                <a:lnTo>
                  <a:pt x="1015546" y="486730"/>
                </a:lnTo>
                <a:lnTo>
                  <a:pt x="1021443" y="486050"/>
                </a:lnTo>
                <a:lnTo>
                  <a:pt x="1027112" y="485597"/>
                </a:lnTo>
                <a:lnTo>
                  <a:pt x="1032328" y="484690"/>
                </a:lnTo>
                <a:lnTo>
                  <a:pt x="1037091" y="483557"/>
                </a:lnTo>
                <a:lnTo>
                  <a:pt x="1041173" y="482197"/>
                </a:lnTo>
                <a:lnTo>
                  <a:pt x="1044802" y="480837"/>
                </a:lnTo>
                <a:lnTo>
                  <a:pt x="1047977" y="479024"/>
                </a:lnTo>
                <a:lnTo>
                  <a:pt x="1050925" y="477210"/>
                </a:lnTo>
                <a:lnTo>
                  <a:pt x="1053193" y="475170"/>
                </a:lnTo>
                <a:lnTo>
                  <a:pt x="1055234" y="472677"/>
                </a:lnTo>
                <a:lnTo>
                  <a:pt x="1056821" y="470183"/>
                </a:lnTo>
                <a:lnTo>
                  <a:pt x="1057955" y="467237"/>
                </a:lnTo>
                <a:lnTo>
                  <a:pt x="1058635" y="464516"/>
                </a:lnTo>
                <a:lnTo>
                  <a:pt x="1058635" y="461343"/>
                </a:lnTo>
                <a:lnTo>
                  <a:pt x="1058635" y="453636"/>
                </a:lnTo>
                <a:lnTo>
                  <a:pt x="1057955" y="446383"/>
                </a:lnTo>
                <a:lnTo>
                  <a:pt x="1056821" y="440036"/>
                </a:lnTo>
                <a:lnTo>
                  <a:pt x="1055461" y="433916"/>
                </a:lnTo>
                <a:lnTo>
                  <a:pt x="1053419" y="428475"/>
                </a:lnTo>
                <a:lnTo>
                  <a:pt x="1052512" y="425756"/>
                </a:lnTo>
                <a:lnTo>
                  <a:pt x="1051152" y="423489"/>
                </a:lnTo>
                <a:lnTo>
                  <a:pt x="1049791" y="421222"/>
                </a:lnTo>
                <a:lnTo>
                  <a:pt x="1048657" y="419182"/>
                </a:lnTo>
                <a:lnTo>
                  <a:pt x="1047069" y="417369"/>
                </a:lnTo>
                <a:lnTo>
                  <a:pt x="1045482" y="415555"/>
                </a:lnTo>
                <a:lnTo>
                  <a:pt x="1043668" y="413742"/>
                </a:lnTo>
                <a:lnTo>
                  <a:pt x="1041173" y="411928"/>
                </a:lnTo>
                <a:lnTo>
                  <a:pt x="1038225" y="410342"/>
                </a:lnTo>
                <a:lnTo>
                  <a:pt x="1034823" y="408528"/>
                </a:lnTo>
                <a:lnTo>
                  <a:pt x="1030741" y="406715"/>
                </a:lnTo>
                <a:lnTo>
                  <a:pt x="1026432" y="404675"/>
                </a:lnTo>
                <a:lnTo>
                  <a:pt x="1016000" y="401048"/>
                </a:lnTo>
                <a:lnTo>
                  <a:pt x="1003753" y="397195"/>
                </a:lnTo>
                <a:lnTo>
                  <a:pt x="989466" y="393341"/>
                </a:lnTo>
                <a:lnTo>
                  <a:pt x="972910" y="389488"/>
                </a:lnTo>
                <a:lnTo>
                  <a:pt x="954768" y="385408"/>
                </a:lnTo>
                <a:lnTo>
                  <a:pt x="895350" y="372714"/>
                </a:lnTo>
                <a:lnTo>
                  <a:pt x="846137" y="361607"/>
                </a:lnTo>
                <a:lnTo>
                  <a:pt x="807357" y="352314"/>
                </a:lnTo>
                <a:lnTo>
                  <a:pt x="791935" y="348460"/>
                </a:lnTo>
                <a:lnTo>
                  <a:pt x="779009" y="345060"/>
                </a:lnTo>
                <a:lnTo>
                  <a:pt x="767669" y="341887"/>
                </a:lnTo>
                <a:lnTo>
                  <a:pt x="756557" y="338260"/>
                </a:lnTo>
                <a:lnTo>
                  <a:pt x="746125" y="334180"/>
                </a:lnTo>
                <a:lnTo>
                  <a:pt x="735692" y="329646"/>
                </a:lnTo>
                <a:lnTo>
                  <a:pt x="725941" y="325113"/>
                </a:lnTo>
                <a:lnTo>
                  <a:pt x="716642" y="319900"/>
                </a:lnTo>
                <a:lnTo>
                  <a:pt x="707571" y="314459"/>
                </a:lnTo>
                <a:lnTo>
                  <a:pt x="698953" y="308793"/>
                </a:lnTo>
                <a:lnTo>
                  <a:pt x="694644" y="306072"/>
                </a:lnTo>
                <a:lnTo>
                  <a:pt x="690789" y="302899"/>
                </a:lnTo>
                <a:lnTo>
                  <a:pt x="687160" y="299952"/>
                </a:lnTo>
                <a:lnTo>
                  <a:pt x="684212" y="297006"/>
                </a:lnTo>
                <a:lnTo>
                  <a:pt x="681037" y="293606"/>
                </a:lnTo>
                <a:lnTo>
                  <a:pt x="678316" y="290432"/>
                </a:lnTo>
                <a:lnTo>
                  <a:pt x="675594" y="287485"/>
                </a:lnTo>
                <a:lnTo>
                  <a:pt x="673326" y="284085"/>
                </a:lnTo>
                <a:lnTo>
                  <a:pt x="671512" y="280685"/>
                </a:lnTo>
                <a:lnTo>
                  <a:pt x="669698" y="277285"/>
                </a:lnTo>
                <a:lnTo>
                  <a:pt x="668110" y="274112"/>
                </a:lnTo>
                <a:lnTo>
                  <a:pt x="667203" y="270485"/>
                </a:lnTo>
                <a:lnTo>
                  <a:pt x="666069" y="266858"/>
                </a:lnTo>
                <a:lnTo>
                  <a:pt x="665616" y="263458"/>
                </a:lnTo>
                <a:lnTo>
                  <a:pt x="665162" y="259605"/>
                </a:lnTo>
                <a:lnTo>
                  <a:pt x="665162" y="255978"/>
                </a:lnTo>
                <a:lnTo>
                  <a:pt x="665389" y="250764"/>
                </a:lnTo>
                <a:lnTo>
                  <a:pt x="666069" y="245551"/>
                </a:lnTo>
                <a:lnTo>
                  <a:pt x="667430" y="240564"/>
                </a:lnTo>
                <a:lnTo>
                  <a:pt x="669471" y="235804"/>
                </a:lnTo>
                <a:lnTo>
                  <a:pt x="671966" y="231044"/>
                </a:lnTo>
                <a:lnTo>
                  <a:pt x="675141" y="226510"/>
                </a:lnTo>
                <a:lnTo>
                  <a:pt x="678769" y="222204"/>
                </a:lnTo>
                <a:lnTo>
                  <a:pt x="682851" y="217897"/>
                </a:lnTo>
                <a:lnTo>
                  <a:pt x="687387" y="213590"/>
                </a:lnTo>
                <a:lnTo>
                  <a:pt x="692830" y="209737"/>
                </a:lnTo>
                <a:lnTo>
                  <a:pt x="698953" y="205883"/>
                </a:lnTo>
                <a:lnTo>
                  <a:pt x="705303" y="202257"/>
                </a:lnTo>
                <a:lnTo>
                  <a:pt x="712333" y="198857"/>
                </a:lnTo>
                <a:lnTo>
                  <a:pt x="719817" y="195456"/>
                </a:lnTo>
                <a:lnTo>
                  <a:pt x="727755" y="192056"/>
                </a:lnTo>
                <a:lnTo>
                  <a:pt x="736600" y="188883"/>
                </a:lnTo>
                <a:lnTo>
                  <a:pt x="745898" y="185936"/>
                </a:lnTo>
                <a:lnTo>
                  <a:pt x="755650" y="183216"/>
                </a:lnTo>
                <a:lnTo>
                  <a:pt x="765855" y="180496"/>
                </a:lnTo>
                <a:lnTo>
                  <a:pt x="776741" y="177776"/>
                </a:lnTo>
                <a:lnTo>
                  <a:pt x="788307" y="175509"/>
                </a:lnTo>
                <a:lnTo>
                  <a:pt x="800100" y="173242"/>
                </a:lnTo>
                <a:lnTo>
                  <a:pt x="812800" y="171202"/>
                </a:lnTo>
                <a:lnTo>
                  <a:pt x="825953" y="169389"/>
                </a:lnTo>
                <a:lnTo>
                  <a:pt x="839560" y="167576"/>
                </a:lnTo>
                <a:lnTo>
                  <a:pt x="853848" y="165762"/>
                </a:lnTo>
                <a:lnTo>
                  <a:pt x="868816" y="164176"/>
                </a:lnTo>
                <a:lnTo>
                  <a:pt x="884010" y="162816"/>
                </a:lnTo>
                <a:lnTo>
                  <a:pt x="900112" y="161682"/>
                </a:lnTo>
                <a:lnTo>
                  <a:pt x="916441" y="160549"/>
                </a:lnTo>
                <a:lnTo>
                  <a:pt x="933450" y="159869"/>
                </a:lnTo>
                <a:lnTo>
                  <a:pt x="951139" y="158962"/>
                </a:lnTo>
                <a:lnTo>
                  <a:pt x="951139" y="128588"/>
                </a:lnTo>
                <a:close/>
                <a:moveTo>
                  <a:pt x="1018381" y="83477"/>
                </a:moveTo>
                <a:lnTo>
                  <a:pt x="993670" y="83703"/>
                </a:lnTo>
                <a:lnTo>
                  <a:pt x="969185" y="83930"/>
                </a:lnTo>
                <a:lnTo>
                  <a:pt x="944701" y="84384"/>
                </a:lnTo>
                <a:lnTo>
                  <a:pt x="920443" y="85064"/>
                </a:lnTo>
                <a:lnTo>
                  <a:pt x="896638" y="85972"/>
                </a:lnTo>
                <a:lnTo>
                  <a:pt x="872607" y="86879"/>
                </a:lnTo>
                <a:lnTo>
                  <a:pt x="848576" y="88467"/>
                </a:lnTo>
                <a:lnTo>
                  <a:pt x="824998" y="89828"/>
                </a:lnTo>
                <a:lnTo>
                  <a:pt x="801420" y="91643"/>
                </a:lnTo>
                <a:lnTo>
                  <a:pt x="778296" y="93457"/>
                </a:lnTo>
                <a:lnTo>
                  <a:pt x="754944" y="95726"/>
                </a:lnTo>
                <a:lnTo>
                  <a:pt x="732047" y="97767"/>
                </a:lnTo>
                <a:lnTo>
                  <a:pt x="709376" y="100489"/>
                </a:lnTo>
                <a:lnTo>
                  <a:pt x="686705" y="103211"/>
                </a:lnTo>
                <a:lnTo>
                  <a:pt x="664487" y="106160"/>
                </a:lnTo>
                <a:lnTo>
                  <a:pt x="642270" y="108882"/>
                </a:lnTo>
                <a:lnTo>
                  <a:pt x="620505" y="112285"/>
                </a:lnTo>
                <a:lnTo>
                  <a:pt x="598741" y="115688"/>
                </a:lnTo>
                <a:lnTo>
                  <a:pt x="577431" y="119317"/>
                </a:lnTo>
                <a:lnTo>
                  <a:pt x="556120" y="123173"/>
                </a:lnTo>
                <a:lnTo>
                  <a:pt x="535262" y="127256"/>
                </a:lnTo>
                <a:lnTo>
                  <a:pt x="514632" y="131339"/>
                </a:lnTo>
                <a:lnTo>
                  <a:pt x="494455" y="135423"/>
                </a:lnTo>
                <a:lnTo>
                  <a:pt x="474504" y="140186"/>
                </a:lnTo>
                <a:lnTo>
                  <a:pt x="454554" y="144723"/>
                </a:lnTo>
                <a:lnTo>
                  <a:pt x="435283" y="149713"/>
                </a:lnTo>
                <a:lnTo>
                  <a:pt x="416240" y="154931"/>
                </a:lnTo>
                <a:lnTo>
                  <a:pt x="397423" y="159921"/>
                </a:lnTo>
                <a:lnTo>
                  <a:pt x="378832" y="165365"/>
                </a:lnTo>
                <a:lnTo>
                  <a:pt x="360696" y="170809"/>
                </a:lnTo>
                <a:lnTo>
                  <a:pt x="343012" y="176707"/>
                </a:lnTo>
                <a:lnTo>
                  <a:pt x="325782" y="182605"/>
                </a:lnTo>
                <a:lnTo>
                  <a:pt x="310139" y="188049"/>
                </a:lnTo>
                <a:lnTo>
                  <a:pt x="295403" y="193493"/>
                </a:lnTo>
                <a:lnTo>
                  <a:pt x="280894" y="199164"/>
                </a:lnTo>
                <a:lnTo>
                  <a:pt x="267291" y="204835"/>
                </a:lnTo>
                <a:lnTo>
                  <a:pt x="253689" y="210506"/>
                </a:lnTo>
                <a:lnTo>
                  <a:pt x="241219" y="216177"/>
                </a:lnTo>
                <a:lnTo>
                  <a:pt x="228750" y="222075"/>
                </a:lnTo>
                <a:lnTo>
                  <a:pt x="217188" y="227746"/>
                </a:lnTo>
                <a:lnTo>
                  <a:pt x="205853" y="233644"/>
                </a:lnTo>
                <a:lnTo>
                  <a:pt x="195197" y="239314"/>
                </a:lnTo>
                <a:lnTo>
                  <a:pt x="184995" y="245439"/>
                </a:lnTo>
                <a:lnTo>
                  <a:pt x="175474" y="251110"/>
                </a:lnTo>
                <a:lnTo>
                  <a:pt x="166178" y="256781"/>
                </a:lnTo>
                <a:lnTo>
                  <a:pt x="157563" y="262679"/>
                </a:lnTo>
                <a:lnTo>
                  <a:pt x="149402" y="268350"/>
                </a:lnTo>
                <a:lnTo>
                  <a:pt x="141694" y="274021"/>
                </a:lnTo>
                <a:lnTo>
                  <a:pt x="134439" y="279692"/>
                </a:lnTo>
                <a:lnTo>
                  <a:pt x="127638" y="285136"/>
                </a:lnTo>
                <a:lnTo>
                  <a:pt x="121517" y="290807"/>
                </a:lnTo>
                <a:lnTo>
                  <a:pt x="115849" y="296251"/>
                </a:lnTo>
                <a:lnTo>
                  <a:pt x="110635" y="301695"/>
                </a:lnTo>
                <a:lnTo>
                  <a:pt x="105874" y="306912"/>
                </a:lnTo>
                <a:lnTo>
                  <a:pt x="101339" y="312130"/>
                </a:lnTo>
                <a:lnTo>
                  <a:pt x="97485" y="317347"/>
                </a:lnTo>
                <a:lnTo>
                  <a:pt x="94085" y="322564"/>
                </a:lnTo>
                <a:lnTo>
                  <a:pt x="91364" y="327328"/>
                </a:lnTo>
                <a:lnTo>
                  <a:pt x="88870" y="332091"/>
                </a:lnTo>
                <a:lnTo>
                  <a:pt x="87057" y="336855"/>
                </a:lnTo>
                <a:lnTo>
                  <a:pt x="85470" y="341392"/>
                </a:lnTo>
                <a:lnTo>
                  <a:pt x="84109" y="345929"/>
                </a:lnTo>
                <a:lnTo>
                  <a:pt x="83656" y="350012"/>
                </a:lnTo>
                <a:lnTo>
                  <a:pt x="83429" y="354548"/>
                </a:lnTo>
                <a:lnTo>
                  <a:pt x="83656" y="358631"/>
                </a:lnTo>
                <a:lnTo>
                  <a:pt x="84109" y="362715"/>
                </a:lnTo>
                <a:lnTo>
                  <a:pt x="85470" y="367251"/>
                </a:lnTo>
                <a:lnTo>
                  <a:pt x="87057" y="371788"/>
                </a:lnTo>
                <a:lnTo>
                  <a:pt x="88870" y="376552"/>
                </a:lnTo>
                <a:lnTo>
                  <a:pt x="91364" y="381315"/>
                </a:lnTo>
                <a:lnTo>
                  <a:pt x="94085" y="386533"/>
                </a:lnTo>
                <a:lnTo>
                  <a:pt x="97485" y="391296"/>
                </a:lnTo>
                <a:lnTo>
                  <a:pt x="101339" y="396513"/>
                </a:lnTo>
                <a:lnTo>
                  <a:pt x="105874" y="401731"/>
                </a:lnTo>
                <a:lnTo>
                  <a:pt x="110635" y="407175"/>
                </a:lnTo>
                <a:lnTo>
                  <a:pt x="115849" y="412392"/>
                </a:lnTo>
                <a:lnTo>
                  <a:pt x="121517" y="417836"/>
                </a:lnTo>
                <a:lnTo>
                  <a:pt x="127638" y="423507"/>
                </a:lnTo>
                <a:lnTo>
                  <a:pt x="134439" y="428951"/>
                </a:lnTo>
                <a:lnTo>
                  <a:pt x="141694" y="434622"/>
                </a:lnTo>
                <a:lnTo>
                  <a:pt x="149402" y="440293"/>
                </a:lnTo>
                <a:lnTo>
                  <a:pt x="157563" y="445964"/>
                </a:lnTo>
                <a:lnTo>
                  <a:pt x="166178" y="451862"/>
                </a:lnTo>
                <a:lnTo>
                  <a:pt x="175474" y="457533"/>
                </a:lnTo>
                <a:lnTo>
                  <a:pt x="184995" y="463658"/>
                </a:lnTo>
                <a:lnTo>
                  <a:pt x="195197" y="469329"/>
                </a:lnTo>
                <a:lnTo>
                  <a:pt x="205853" y="474999"/>
                </a:lnTo>
                <a:lnTo>
                  <a:pt x="217188" y="480897"/>
                </a:lnTo>
                <a:lnTo>
                  <a:pt x="228750" y="486568"/>
                </a:lnTo>
                <a:lnTo>
                  <a:pt x="241219" y="492466"/>
                </a:lnTo>
                <a:lnTo>
                  <a:pt x="253689" y="498137"/>
                </a:lnTo>
                <a:lnTo>
                  <a:pt x="267291" y="503808"/>
                </a:lnTo>
                <a:lnTo>
                  <a:pt x="280894" y="509479"/>
                </a:lnTo>
                <a:lnTo>
                  <a:pt x="295403" y="514923"/>
                </a:lnTo>
                <a:lnTo>
                  <a:pt x="310139" y="520594"/>
                </a:lnTo>
                <a:lnTo>
                  <a:pt x="325782" y="526038"/>
                </a:lnTo>
                <a:lnTo>
                  <a:pt x="343012" y="531936"/>
                </a:lnTo>
                <a:lnTo>
                  <a:pt x="360696" y="537607"/>
                </a:lnTo>
                <a:lnTo>
                  <a:pt x="378832" y="543278"/>
                </a:lnTo>
                <a:lnTo>
                  <a:pt x="397423" y="548722"/>
                </a:lnTo>
                <a:lnTo>
                  <a:pt x="416240" y="553939"/>
                </a:lnTo>
                <a:lnTo>
                  <a:pt x="435283" y="558930"/>
                </a:lnTo>
                <a:lnTo>
                  <a:pt x="454554" y="563920"/>
                </a:lnTo>
                <a:lnTo>
                  <a:pt x="474504" y="568457"/>
                </a:lnTo>
                <a:lnTo>
                  <a:pt x="494455" y="572994"/>
                </a:lnTo>
                <a:lnTo>
                  <a:pt x="514632" y="577304"/>
                </a:lnTo>
                <a:lnTo>
                  <a:pt x="535262" y="581387"/>
                </a:lnTo>
                <a:lnTo>
                  <a:pt x="556120" y="585470"/>
                </a:lnTo>
                <a:lnTo>
                  <a:pt x="577431" y="589553"/>
                </a:lnTo>
                <a:lnTo>
                  <a:pt x="598741" y="592955"/>
                </a:lnTo>
                <a:lnTo>
                  <a:pt x="620505" y="596358"/>
                </a:lnTo>
                <a:lnTo>
                  <a:pt x="642270" y="599534"/>
                </a:lnTo>
                <a:lnTo>
                  <a:pt x="664487" y="602710"/>
                </a:lnTo>
                <a:lnTo>
                  <a:pt x="686705" y="605432"/>
                </a:lnTo>
                <a:lnTo>
                  <a:pt x="709376" y="608381"/>
                </a:lnTo>
                <a:lnTo>
                  <a:pt x="732047" y="610649"/>
                </a:lnTo>
                <a:lnTo>
                  <a:pt x="754944" y="612917"/>
                </a:lnTo>
                <a:lnTo>
                  <a:pt x="778296" y="614959"/>
                </a:lnTo>
                <a:lnTo>
                  <a:pt x="801420" y="617000"/>
                </a:lnTo>
                <a:lnTo>
                  <a:pt x="824998" y="618588"/>
                </a:lnTo>
                <a:lnTo>
                  <a:pt x="848576" y="620176"/>
                </a:lnTo>
                <a:lnTo>
                  <a:pt x="872607" y="621537"/>
                </a:lnTo>
                <a:lnTo>
                  <a:pt x="896638" y="622671"/>
                </a:lnTo>
                <a:lnTo>
                  <a:pt x="920443" y="623579"/>
                </a:lnTo>
                <a:lnTo>
                  <a:pt x="944701" y="624259"/>
                </a:lnTo>
                <a:lnTo>
                  <a:pt x="969185" y="624713"/>
                </a:lnTo>
                <a:lnTo>
                  <a:pt x="993670" y="624940"/>
                </a:lnTo>
                <a:lnTo>
                  <a:pt x="1018381" y="625393"/>
                </a:lnTo>
                <a:lnTo>
                  <a:pt x="1043093" y="624940"/>
                </a:lnTo>
                <a:lnTo>
                  <a:pt x="1067578" y="624713"/>
                </a:lnTo>
                <a:lnTo>
                  <a:pt x="1091835" y="624259"/>
                </a:lnTo>
                <a:lnTo>
                  <a:pt x="1116093" y="623579"/>
                </a:lnTo>
                <a:lnTo>
                  <a:pt x="1140125" y="622671"/>
                </a:lnTo>
                <a:lnTo>
                  <a:pt x="1164156" y="621537"/>
                </a:lnTo>
                <a:lnTo>
                  <a:pt x="1187961" y="620176"/>
                </a:lnTo>
                <a:lnTo>
                  <a:pt x="1211539" y="618588"/>
                </a:lnTo>
                <a:lnTo>
                  <a:pt x="1235116" y="617000"/>
                </a:lnTo>
                <a:lnTo>
                  <a:pt x="1258467" y="614959"/>
                </a:lnTo>
                <a:lnTo>
                  <a:pt x="1281819" y="612917"/>
                </a:lnTo>
                <a:lnTo>
                  <a:pt x="1304716" y="610649"/>
                </a:lnTo>
                <a:lnTo>
                  <a:pt x="1327387" y="608381"/>
                </a:lnTo>
                <a:lnTo>
                  <a:pt x="1349832" y="605432"/>
                </a:lnTo>
                <a:lnTo>
                  <a:pt x="1372276" y="602710"/>
                </a:lnTo>
                <a:lnTo>
                  <a:pt x="1394493" y="599534"/>
                </a:lnTo>
                <a:lnTo>
                  <a:pt x="1416484" y="596358"/>
                </a:lnTo>
                <a:lnTo>
                  <a:pt x="1438022" y="592955"/>
                </a:lnTo>
                <a:lnTo>
                  <a:pt x="1459333" y="589553"/>
                </a:lnTo>
                <a:lnTo>
                  <a:pt x="1480643" y="585470"/>
                </a:lnTo>
                <a:lnTo>
                  <a:pt x="1501501" y="581387"/>
                </a:lnTo>
                <a:lnTo>
                  <a:pt x="1522131" y="577304"/>
                </a:lnTo>
                <a:lnTo>
                  <a:pt x="1542308" y="572994"/>
                </a:lnTo>
                <a:lnTo>
                  <a:pt x="1562259" y="568457"/>
                </a:lnTo>
                <a:lnTo>
                  <a:pt x="1582209" y="563920"/>
                </a:lnTo>
                <a:lnTo>
                  <a:pt x="1601480" y="558930"/>
                </a:lnTo>
                <a:lnTo>
                  <a:pt x="1620523" y="553939"/>
                </a:lnTo>
                <a:lnTo>
                  <a:pt x="1639340" y="548722"/>
                </a:lnTo>
                <a:lnTo>
                  <a:pt x="1657704" y="543278"/>
                </a:lnTo>
                <a:lnTo>
                  <a:pt x="1676067" y="537607"/>
                </a:lnTo>
                <a:lnTo>
                  <a:pt x="1693751" y="531936"/>
                </a:lnTo>
                <a:lnTo>
                  <a:pt x="1710981" y="526038"/>
                </a:lnTo>
                <a:lnTo>
                  <a:pt x="1726624" y="520594"/>
                </a:lnTo>
                <a:lnTo>
                  <a:pt x="1741587" y="514923"/>
                </a:lnTo>
                <a:lnTo>
                  <a:pt x="1755643" y="509479"/>
                </a:lnTo>
                <a:lnTo>
                  <a:pt x="1769699" y="503808"/>
                </a:lnTo>
                <a:lnTo>
                  <a:pt x="1782848" y="498137"/>
                </a:lnTo>
                <a:lnTo>
                  <a:pt x="1795543" y="492466"/>
                </a:lnTo>
                <a:lnTo>
                  <a:pt x="1807786" y="486568"/>
                </a:lnTo>
                <a:lnTo>
                  <a:pt x="1819575" y="480897"/>
                </a:lnTo>
                <a:lnTo>
                  <a:pt x="1830684" y="474999"/>
                </a:lnTo>
                <a:lnTo>
                  <a:pt x="1841566" y="469329"/>
                </a:lnTo>
                <a:lnTo>
                  <a:pt x="1851541" y="463658"/>
                </a:lnTo>
                <a:lnTo>
                  <a:pt x="1861289" y="457533"/>
                </a:lnTo>
                <a:lnTo>
                  <a:pt x="1870358" y="451862"/>
                </a:lnTo>
                <a:lnTo>
                  <a:pt x="1879199" y="445964"/>
                </a:lnTo>
                <a:lnTo>
                  <a:pt x="1887361" y="440293"/>
                </a:lnTo>
                <a:lnTo>
                  <a:pt x="1894843" y="434622"/>
                </a:lnTo>
                <a:lnTo>
                  <a:pt x="1902097" y="428951"/>
                </a:lnTo>
                <a:lnTo>
                  <a:pt x="1908899" y="423507"/>
                </a:lnTo>
                <a:lnTo>
                  <a:pt x="1915020" y="417836"/>
                </a:lnTo>
                <a:lnTo>
                  <a:pt x="1920914" y="412392"/>
                </a:lnTo>
                <a:lnTo>
                  <a:pt x="1926129" y="407175"/>
                </a:lnTo>
                <a:lnTo>
                  <a:pt x="1931116" y="401731"/>
                </a:lnTo>
                <a:lnTo>
                  <a:pt x="1935197" y="396513"/>
                </a:lnTo>
                <a:lnTo>
                  <a:pt x="1939051" y="391296"/>
                </a:lnTo>
                <a:lnTo>
                  <a:pt x="1942678" y="386533"/>
                </a:lnTo>
                <a:lnTo>
                  <a:pt x="1945399" y="381315"/>
                </a:lnTo>
                <a:lnTo>
                  <a:pt x="1947666" y="376552"/>
                </a:lnTo>
                <a:lnTo>
                  <a:pt x="1949933" y="371788"/>
                </a:lnTo>
                <a:lnTo>
                  <a:pt x="1951293" y="367251"/>
                </a:lnTo>
                <a:lnTo>
                  <a:pt x="1952654" y="362715"/>
                </a:lnTo>
                <a:lnTo>
                  <a:pt x="1953107" y="358631"/>
                </a:lnTo>
                <a:lnTo>
                  <a:pt x="1953560" y="354548"/>
                </a:lnTo>
                <a:lnTo>
                  <a:pt x="1953107" y="350012"/>
                </a:lnTo>
                <a:lnTo>
                  <a:pt x="1952654" y="345929"/>
                </a:lnTo>
                <a:lnTo>
                  <a:pt x="1951293" y="341392"/>
                </a:lnTo>
                <a:lnTo>
                  <a:pt x="1949933" y="336855"/>
                </a:lnTo>
                <a:lnTo>
                  <a:pt x="1947666" y="332091"/>
                </a:lnTo>
                <a:lnTo>
                  <a:pt x="1945399" y="327328"/>
                </a:lnTo>
                <a:lnTo>
                  <a:pt x="1942678" y="322564"/>
                </a:lnTo>
                <a:lnTo>
                  <a:pt x="1939051" y="317347"/>
                </a:lnTo>
                <a:lnTo>
                  <a:pt x="1935197" y="312130"/>
                </a:lnTo>
                <a:lnTo>
                  <a:pt x="1931116" y="306912"/>
                </a:lnTo>
                <a:lnTo>
                  <a:pt x="1926129" y="301695"/>
                </a:lnTo>
                <a:lnTo>
                  <a:pt x="1920914" y="296251"/>
                </a:lnTo>
                <a:lnTo>
                  <a:pt x="1915020" y="290807"/>
                </a:lnTo>
                <a:lnTo>
                  <a:pt x="1908899" y="285136"/>
                </a:lnTo>
                <a:lnTo>
                  <a:pt x="1902097" y="279692"/>
                </a:lnTo>
                <a:lnTo>
                  <a:pt x="1894843" y="274021"/>
                </a:lnTo>
                <a:lnTo>
                  <a:pt x="1887361" y="268350"/>
                </a:lnTo>
                <a:lnTo>
                  <a:pt x="1879199" y="262679"/>
                </a:lnTo>
                <a:lnTo>
                  <a:pt x="1870358" y="256781"/>
                </a:lnTo>
                <a:lnTo>
                  <a:pt x="1861289" y="251110"/>
                </a:lnTo>
                <a:lnTo>
                  <a:pt x="1851541" y="245439"/>
                </a:lnTo>
                <a:lnTo>
                  <a:pt x="1841566" y="239314"/>
                </a:lnTo>
                <a:lnTo>
                  <a:pt x="1830684" y="233644"/>
                </a:lnTo>
                <a:lnTo>
                  <a:pt x="1819575" y="227746"/>
                </a:lnTo>
                <a:lnTo>
                  <a:pt x="1807786" y="222075"/>
                </a:lnTo>
                <a:lnTo>
                  <a:pt x="1795543" y="216177"/>
                </a:lnTo>
                <a:lnTo>
                  <a:pt x="1782848" y="210506"/>
                </a:lnTo>
                <a:lnTo>
                  <a:pt x="1769699" y="204835"/>
                </a:lnTo>
                <a:lnTo>
                  <a:pt x="1755643" y="199164"/>
                </a:lnTo>
                <a:lnTo>
                  <a:pt x="1741587" y="193493"/>
                </a:lnTo>
                <a:lnTo>
                  <a:pt x="1726624" y="188049"/>
                </a:lnTo>
                <a:lnTo>
                  <a:pt x="1710981" y="182605"/>
                </a:lnTo>
                <a:lnTo>
                  <a:pt x="1693751" y="176707"/>
                </a:lnTo>
                <a:lnTo>
                  <a:pt x="1676067" y="170809"/>
                </a:lnTo>
                <a:lnTo>
                  <a:pt x="1657704" y="165365"/>
                </a:lnTo>
                <a:lnTo>
                  <a:pt x="1639340" y="159921"/>
                </a:lnTo>
                <a:lnTo>
                  <a:pt x="1620523" y="154931"/>
                </a:lnTo>
                <a:lnTo>
                  <a:pt x="1601480" y="149713"/>
                </a:lnTo>
                <a:lnTo>
                  <a:pt x="1582209" y="144723"/>
                </a:lnTo>
                <a:lnTo>
                  <a:pt x="1562259" y="140186"/>
                </a:lnTo>
                <a:lnTo>
                  <a:pt x="1542308" y="135423"/>
                </a:lnTo>
                <a:lnTo>
                  <a:pt x="1522131" y="131339"/>
                </a:lnTo>
                <a:lnTo>
                  <a:pt x="1501501" y="127256"/>
                </a:lnTo>
                <a:lnTo>
                  <a:pt x="1480643" y="123173"/>
                </a:lnTo>
                <a:lnTo>
                  <a:pt x="1459333" y="119317"/>
                </a:lnTo>
                <a:lnTo>
                  <a:pt x="1438022" y="115688"/>
                </a:lnTo>
                <a:lnTo>
                  <a:pt x="1416484" y="112285"/>
                </a:lnTo>
                <a:lnTo>
                  <a:pt x="1394493" y="108882"/>
                </a:lnTo>
                <a:lnTo>
                  <a:pt x="1372276" y="106160"/>
                </a:lnTo>
                <a:lnTo>
                  <a:pt x="1349832" y="103211"/>
                </a:lnTo>
                <a:lnTo>
                  <a:pt x="1327387" y="100489"/>
                </a:lnTo>
                <a:lnTo>
                  <a:pt x="1304716" y="97767"/>
                </a:lnTo>
                <a:lnTo>
                  <a:pt x="1281819" y="95726"/>
                </a:lnTo>
                <a:lnTo>
                  <a:pt x="1258467" y="93457"/>
                </a:lnTo>
                <a:lnTo>
                  <a:pt x="1235116" y="91643"/>
                </a:lnTo>
                <a:lnTo>
                  <a:pt x="1211539" y="89828"/>
                </a:lnTo>
                <a:lnTo>
                  <a:pt x="1187961" y="88467"/>
                </a:lnTo>
                <a:lnTo>
                  <a:pt x="1164156" y="86879"/>
                </a:lnTo>
                <a:lnTo>
                  <a:pt x="1140125" y="85972"/>
                </a:lnTo>
                <a:lnTo>
                  <a:pt x="1116093" y="85064"/>
                </a:lnTo>
                <a:lnTo>
                  <a:pt x="1091835" y="84384"/>
                </a:lnTo>
                <a:lnTo>
                  <a:pt x="1067578" y="83930"/>
                </a:lnTo>
                <a:lnTo>
                  <a:pt x="1043093" y="83703"/>
                </a:lnTo>
                <a:lnTo>
                  <a:pt x="1018381" y="83477"/>
                </a:lnTo>
                <a:close/>
                <a:moveTo>
                  <a:pt x="1018381" y="0"/>
                </a:moveTo>
                <a:lnTo>
                  <a:pt x="1044680" y="227"/>
                </a:lnTo>
                <a:lnTo>
                  <a:pt x="1070525" y="681"/>
                </a:lnTo>
                <a:lnTo>
                  <a:pt x="1096597" y="1134"/>
                </a:lnTo>
                <a:lnTo>
                  <a:pt x="1122441" y="1815"/>
                </a:lnTo>
                <a:lnTo>
                  <a:pt x="1148060" y="2949"/>
                </a:lnTo>
                <a:lnTo>
                  <a:pt x="1173451" y="4083"/>
                </a:lnTo>
                <a:lnTo>
                  <a:pt x="1198389" y="5671"/>
                </a:lnTo>
                <a:lnTo>
                  <a:pt x="1223554" y="7259"/>
                </a:lnTo>
                <a:lnTo>
                  <a:pt x="1248265" y="9074"/>
                </a:lnTo>
                <a:lnTo>
                  <a:pt x="1272750" y="11342"/>
                </a:lnTo>
                <a:lnTo>
                  <a:pt x="1297235" y="13384"/>
                </a:lnTo>
                <a:lnTo>
                  <a:pt x="1321266" y="16106"/>
                </a:lnTo>
                <a:lnTo>
                  <a:pt x="1344844" y="18601"/>
                </a:lnTo>
                <a:lnTo>
                  <a:pt x="1368422" y="21777"/>
                </a:lnTo>
                <a:lnTo>
                  <a:pt x="1391773" y="24725"/>
                </a:lnTo>
                <a:lnTo>
                  <a:pt x="1414897" y="27901"/>
                </a:lnTo>
                <a:lnTo>
                  <a:pt x="1437568" y="31531"/>
                </a:lnTo>
                <a:lnTo>
                  <a:pt x="1460013" y="35160"/>
                </a:lnTo>
                <a:lnTo>
                  <a:pt x="1481777" y="39016"/>
                </a:lnTo>
                <a:lnTo>
                  <a:pt x="1503768" y="42873"/>
                </a:lnTo>
                <a:lnTo>
                  <a:pt x="1525079" y="46956"/>
                </a:lnTo>
                <a:lnTo>
                  <a:pt x="1546389" y="51492"/>
                </a:lnTo>
                <a:lnTo>
                  <a:pt x="1567247" y="56029"/>
                </a:lnTo>
                <a:lnTo>
                  <a:pt x="1587877" y="60566"/>
                </a:lnTo>
                <a:lnTo>
                  <a:pt x="1608054" y="65556"/>
                </a:lnTo>
                <a:lnTo>
                  <a:pt x="1627778" y="70547"/>
                </a:lnTo>
                <a:lnTo>
                  <a:pt x="1647049" y="75537"/>
                </a:lnTo>
                <a:lnTo>
                  <a:pt x="1666319" y="80981"/>
                </a:lnTo>
                <a:lnTo>
                  <a:pt x="1684682" y="86425"/>
                </a:lnTo>
                <a:lnTo>
                  <a:pt x="1703046" y="92096"/>
                </a:lnTo>
                <a:lnTo>
                  <a:pt x="1720956" y="97994"/>
                </a:lnTo>
                <a:lnTo>
                  <a:pt x="1738413" y="104119"/>
                </a:lnTo>
                <a:lnTo>
                  <a:pt x="1755416" y="110017"/>
                </a:lnTo>
                <a:lnTo>
                  <a:pt x="1772192" y="116141"/>
                </a:lnTo>
                <a:lnTo>
                  <a:pt x="1788515" y="122493"/>
                </a:lnTo>
                <a:lnTo>
                  <a:pt x="1804159" y="129071"/>
                </a:lnTo>
                <a:lnTo>
                  <a:pt x="1819575" y="135649"/>
                </a:lnTo>
                <a:lnTo>
                  <a:pt x="1834311" y="142455"/>
                </a:lnTo>
                <a:lnTo>
                  <a:pt x="1848820" y="149486"/>
                </a:lnTo>
                <a:lnTo>
                  <a:pt x="1862876" y="156292"/>
                </a:lnTo>
                <a:lnTo>
                  <a:pt x="1876252" y="163324"/>
                </a:lnTo>
                <a:lnTo>
                  <a:pt x="1889175" y="170809"/>
                </a:lnTo>
                <a:lnTo>
                  <a:pt x="1901871" y="178068"/>
                </a:lnTo>
                <a:lnTo>
                  <a:pt x="1913659" y="185554"/>
                </a:lnTo>
                <a:lnTo>
                  <a:pt x="1925448" y="193039"/>
                </a:lnTo>
                <a:lnTo>
                  <a:pt x="1936331" y="200752"/>
                </a:lnTo>
                <a:lnTo>
                  <a:pt x="1946759" y="208464"/>
                </a:lnTo>
                <a:lnTo>
                  <a:pt x="1956734" y="216404"/>
                </a:lnTo>
                <a:lnTo>
                  <a:pt x="1966029" y="224570"/>
                </a:lnTo>
                <a:lnTo>
                  <a:pt x="1975098" y="232509"/>
                </a:lnTo>
                <a:lnTo>
                  <a:pt x="1983259" y="240675"/>
                </a:lnTo>
                <a:lnTo>
                  <a:pt x="1991194" y="249069"/>
                </a:lnTo>
                <a:lnTo>
                  <a:pt x="1997996" y="257462"/>
                </a:lnTo>
                <a:lnTo>
                  <a:pt x="2004797" y="265628"/>
                </a:lnTo>
                <a:lnTo>
                  <a:pt x="2010691" y="274248"/>
                </a:lnTo>
                <a:lnTo>
                  <a:pt x="2016132" y="283094"/>
                </a:lnTo>
                <a:lnTo>
                  <a:pt x="2020893" y="291487"/>
                </a:lnTo>
                <a:lnTo>
                  <a:pt x="2025201" y="300334"/>
                </a:lnTo>
                <a:lnTo>
                  <a:pt x="2028375" y="309408"/>
                </a:lnTo>
                <a:lnTo>
                  <a:pt x="2029962" y="313717"/>
                </a:lnTo>
                <a:lnTo>
                  <a:pt x="2031549" y="318027"/>
                </a:lnTo>
                <a:lnTo>
                  <a:pt x="2032909" y="322791"/>
                </a:lnTo>
                <a:lnTo>
                  <a:pt x="2033816" y="327101"/>
                </a:lnTo>
                <a:lnTo>
                  <a:pt x="2034723" y="331411"/>
                </a:lnTo>
                <a:lnTo>
                  <a:pt x="2035403" y="336174"/>
                </a:lnTo>
                <a:lnTo>
                  <a:pt x="2035856" y="340484"/>
                </a:lnTo>
                <a:lnTo>
                  <a:pt x="2036536" y="345248"/>
                </a:lnTo>
                <a:lnTo>
                  <a:pt x="2036763" y="349785"/>
                </a:lnTo>
                <a:lnTo>
                  <a:pt x="2036763" y="354548"/>
                </a:lnTo>
                <a:lnTo>
                  <a:pt x="2036763" y="623579"/>
                </a:lnTo>
                <a:lnTo>
                  <a:pt x="2036763" y="628115"/>
                </a:lnTo>
                <a:lnTo>
                  <a:pt x="2036536" y="632879"/>
                </a:lnTo>
                <a:lnTo>
                  <a:pt x="2035856" y="637189"/>
                </a:lnTo>
                <a:lnTo>
                  <a:pt x="2035403" y="641726"/>
                </a:lnTo>
                <a:lnTo>
                  <a:pt x="2034723" y="646489"/>
                </a:lnTo>
                <a:lnTo>
                  <a:pt x="2033816" y="650799"/>
                </a:lnTo>
                <a:lnTo>
                  <a:pt x="2032909" y="655109"/>
                </a:lnTo>
                <a:lnTo>
                  <a:pt x="2031549" y="659873"/>
                </a:lnTo>
                <a:lnTo>
                  <a:pt x="2029962" y="664183"/>
                </a:lnTo>
                <a:lnTo>
                  <a:pt x="2028375" y="668720"/>
                </a:lnTo>
                <a:lnTo>
                  <a:pt x="2025201" y="677339"/>
                </a:lnTo>
                <a:lnTo>
                  <a:pt x="2020893" y="686186"/>
                </a:lnTo>
                <a:lnTo>
                  <a:pt x="2016132" y="695033"/>
                </a:lnTo>
                <a:lnTo>
                  <a:pt x="2010691" y="703426"/>
                </a:lnTo>
                <a:lnTo>
                  <a:pt x="2004797" y="712272"/>
                </a:lnTo>
                <a:lnTo>
                  <a:pt x="1997996" y="720439"/>
                </a:lnTo>
                <a:lnTo>
                  <a:pt x="1991194" y="729058"/>
                </a:lnTo>
                <a:lnTo>
                  <a:pt x="1983259" y="737225"/>
                </a:lnTo>
                <a:lnTo>
                  <a:pt x="1975098" y="745391"/>
                </a:lnTo>
                <a:lnTo>
                  <a:pt x="1966029" y="753557"/>
                </a:lnTo>
                <a:lnTo>
                  <a:pt x="1956734" y="761496"/>
                </a:lnTo>
                <a:lnTo>
                  <a:pt x="1946759" y="769209"/>
                </a:lnTo>
                <a:lnTo>
                  <a:pt x="1936331" y="777148"/>
                </a:lnTo>
                <a:lnTo>
                  <a:pt x="1925448" y="784861"/>
                </a:lnTo>
                <a:lnTo>
                  <a:pt x="1913659" y="792346"/>
                </a:lnTo>
                <a:lnTo>
                  <a:pt x="1901871" y="799832"/>
                </a:lnTo>
                <a:lnTo>
                  <a:pt x="1889175" y="807091"/>
                </a:lnTo>
                <a:lnTo>
                  <a:pt x="1876252" y="814577"/>
                </a:lnTo>
                <a:lnTo>
                  <a:pt x="1862876" y="821609"/>
                </a:lnTo>
                <a:lnTo>
                  <a:pt x="1848820" y="828640"/>
                </a:lnTo>
                <a:lnTo>
                  <a:pt x="1834311" y="835446"/>
                </a:lnTo>
                <a:lnTo>
                  <a:pt x="1819575" y="842251"/>
                </a:lnTo>
                <a:lnTo>
                  <a:pt x="1804159" y="848829"/>
                </a:lnTo>
                <a:lnTo>
                  <a:pt x="1788515" y="855407"/>
                </a:lnTo>
                <a:lnTo>
                  <a:pt x="1772192" y="861759"/>
                </a:lnTo>
                <a:lnTo>
                  <a:pt x="1755416" y="868110"/>
                </a:lnTo>
                <a:lnTo>
                  <a:pt x="1738413" y="874008"/>
                </a:lnTo>
                <a:lnTo>
                  <a:pt x="1720956" y="879906"/>
                </a:lnTo>
                <a:lnTo>
                  <a:pt x="1703046" y="885804"/>
                </a:lnTo>
                <a:lnTo>
                  <a:pt x="1684682" y="891475"/>
                </a:lnTo>
                <a:lnTo>
                  <a:pt x="1666319" y="896919"/>
                </a:lnTo>
                <a:lnTo>
                  <a:pt x="1647049" y="902363"/>
                </a:lnTo>
                <a:lnTo>
                  <a:pt x="1627778" y="907580"/>
                </a:lnTo>
                <a:lnTo>
                  <a:pt x="1608054" y="912344"/>
                </a:lnTo>
                <a:lnTo>
                  <a:pt x="1587877" y="917334"/>
                </a:lnTo>
                <a:lnTo>
                  <a:pt x="1567247" y="921871"/>
                </a:lnTo>
                <a:lnTo>
                  <a:pt x="1546389" y="926634"/>
                </a:lnTo>
                <a:lnTo>
                  <a:pt x="1525079" y="930944"/>
                </a:lnTo>
                <a:lnTo>
                  <a:pt x="1503768" y="935027"/>
                </a:lnTo>
                <a:lnTo>
                  <a:pt x="1481777" y="938884"/>
                </a:lnTo>
                <a:lnTo>
                  <a:pt x="1460013" y="942740"/>
                </a:lnTo>
                <a:lnTo>
                  <a:pt x="1437568" y="946369"/>
                </a:lnTo>
                <a:lnTo>
                  <a:pt x="1414897" y="949999"/>
                </a:lnTo>
                <a:lnTo>
                  <a:pt x="1391773" y="953175"/>
                </a:lnTo>
                <a:lnTo>
                  <a:pt x="1368422" y="956123"/>
                </a:lnTo>
                <a:lnTo>
                  <a:pt x="1344844" y="959299"/>
                </a:lnTo>
                <a:lnTo>
                  <a:pt x="1321266" y="961794"/>
                </a:lnTo>
                <a:lnTo>
                  <a:pt x="1297235" y="964516"/>
                </a:lnTo>
                <a:lnTo>
                  <a:pt x="1272750" y="966558"/>
                </a:lnTo>
                <a:lnTo>
                  <a:pt x="1248265" y="968826"/>
                </a:lnTo>
                <a:lnTo>
                  <a:pt x="1223554" y="970641"/>
                </a:lnTo>
                <a:lnTo>
                  <a:pt x="1198389" y="972229"/>
                </a:lnTo>
                <a:lnTo>
                  <a:pt x="1173451" y="973817"/>
                </a:lnTo>
                <a:lnTo>
                  <a:pt x="1148060" y="974951"/>
                </a:lnTo>
                <a:lnTo>
                  <a:pt x="1122441" y="976085"/>
                </a:lnTo>
                <a:lnTo>
                  <a:pt x="1096597" y="976766"/>
                </a:lnTo>
                <a:lnTo>
                  <a:pt x="1070525" y="977446"/>
                </a:lnTo>
                <a:lnTo>
                  <a:pt x="1044680" y="977673"/>
                </a:lnTo>
                <a:lnTo>
                  <a:pt x="1018381" y="977900"/>
                </a:lnTo>
                <a:lnTo>
                  <a:pt x="992083" y="977673"/>
                </a:lnTo>
                <a:lnTo>
                  <a:pt x="966011" y="977446"/>
                </a:lnTo>
                <a:lnTo>
                  <a:pt x="939940" y="976766"/>
                </a:lnTo>
                <a:lnTo>
                  <a:pt x="914095" y="976085"/>
                </a:lnTo>
                <a:lnTo>
                  <a:pt x="888477" y="974951"/>
                </a:lnTo>
                <a:lnTo>
                  <a:pt x="863312" y="973817"/>
                </a:lnTo>
                <a:lnTo>
                  <a:pt x="838147" y="972229"/>
                </a:lnTo>
                <a:lnTo>
                  <a:pt x="812982" y="970641"/>
                </a:lnTo>
                <a:lnTo>
                  <a:pt x="788271" y="968826"/>
                </a:lnTo>
                <a:lnTo>
                  <a:pt x="763786" y="966558"/>
                </a:lnTo>
                <a:lnTo>
                  <a:pt x="739528" y="964516"/>
                </a:lnTo>
                <a:lnTo>
                  <a:pt x="715497" y="961794"/>
                </a:lnTo>
                <a:lnTo>
                  <a:pt x="691692" y="959299"/>
                </a:lnTo>
                <a:lnTo>
                  <a:pt x="668115" y="956123"/>
                </a:lnTo>
                <a:lnTo>
                  <a:pt x="644990" y="953175"/>
                </a:lnTo>
                <a:lnTo>
                  <a:pt x="621866" y="949999"/>
                </a:lnTo>
                <a:lnTo>
                  <a:pt x="599195" y="946369"/>
                </a:lnTo>
                <a:lnTo>
                  <a:pt x="576750" y="942740"/>
                </a:lnTo>
                <a:lnTo>
                  <a:pt x="554759" y="938884"/>
                </a:lnTo>
                <a:lnTo>
                  <a:pt x="532995" y="935027"/>
                </a:lnTo>
                <a:lnTo>
                  <a:pt x="511458" y="930944"/>
                </a:lnTo>
                <a:lnTo>
                  <a:pt x="490147" y="926634"/>
                </a:lnTo>
                <a:lnTo>
                  <a:pt x="469290" y="921871"/>
                </a:lnTo>
                <a:lnTo>
                  <a:pt x="448886" y="917334"/>
                </a:lnTo>
                <a:lnTo>
                  <a:pt x="428935" y="912344"/>
                </a:lnTo>
                <a:lnTo>
                  <a:pt x="408985" y="907580"/>
                </a:lnTo>
                <a:lnTo>
                  <a:pt x="389715" y="902363"/>
                </a:lnTo>
                <a:lnTo>
                  <a:pt x="370671" y="896919"/>
                </a:lnTo>
                <a:lnTo>
                  <a:pt x="352081" y="891475"/>
                </a:lnTo>
                <a:lnTo>
                  <a:pt x="333717" y="885804"/>
                </a:lnTo>
                <a:lnTo>
                  <a:pt x="315580" y="879906"/>
                </a:lnTo>
                <a:lnTo>
                  <a:pt x="298124" y="874008"/>
                </a:lnTo>
                <a:lnTo>
                  <a:pt x="281120" y="868110"/>
                </a:lnTo>
                <a:lnTo>
                  <a:pt x="264571" y="861759"/>
                </a:lnTo>
                <a:lnTo>
                  <a:pt x="248474" y="855407"/>
                </a:lnTo>
                <a:lnTo>
                  <a:pt x="232605" y="848829"/>
                </a:lnTo>
                <a:lnTo>
                  <a:pt x="217188" y="842251"/>
                </a:lnTo>
                <a:lnTo>
                  <a:pt x="202225" y="835446"/>
                </a:lnTo>
                <a:lnTo>
                  <a:pt x="187716" y="828640"/>
                </a:lnTo>
                <a:lnTo>
                  <a:pt x="173887" y="821609"/>
                </a:lnTo>
                <a:lnTo>
                  <a:pt x="160511" y="814577"/>
                </a:lnTo>
                <a:lnTo>
                  <a:pt x="147362" y="807091"/>
                </a:lnTo>
                <a:lnTo>
                  <a:pt x="134892" y="799832"/>
                </a:lnTo>
                <a:lnTo>
                  <a:pt x="122877" y="792346"/>
                </a:lnTo>
                <a:lnTo>
                  <a:pt x="111541" y="784861"/>
                </a:lnTo>
                <a:lnTo>
                  <a:pt x="100433" y="777148"/>
                </a:lnTo>
                <a:lnTo>
                  <a:pt x="90004" y="769209"/>
                </a:lnTo>
                <a:lnTo>
                  <a:pt x="80029" y="761496"/>
                </a:lnTo>
                <a:lnTo>
                  <a:pt x="70734" y="753557"/>
                </a:lnTo>
                <a:lnTo>
                  <a:pt x="61665" y="745391"/>
                </a:lnTo>
                <a:lnTo>
                  <a:pt x="53504" y="737225"/>
                </a:lnTo>
                <a:lnTo>
                  <a:pt x="45795" y="729058"/>
                </a:lnTo>
                <a:lnTo>
                  <a:pt x="38541" y="720439"/>
                </a:lnTo>
                <a:lnTo>
                  <a:pt x="31966" y="712272"/>
                </a:lnTo>
                <a:lnTo>
                  <a:pt x="26072" y="703426"/>
                </a:lnTo>
                <a:lnTo>
                  <a:pt x="20631" y="695033"/>
                </a:lnTo>
                <a:lnTo>
                  <a:pt x="15870" y="686186"/>
                </a:lnTo>
                <a:lnTo>
                  <a:pt x="11562" y="677339"/>
                </a:lnTo>
                <a:lnTo>
                  <a:pt x="8162" y="668720"/>
                </a:lnTo>
                <a:lnTo>
                  <a:pt x="6575" y="664183"/>
                </a:lnTo>
                <a:lnTo>
                  <a:pt x="5214" y="659873"/>
                </a:lnTo>
                <a:lnTo>
                  <a:pt x="3854" y="655109"/>
                </a:lnTo>
                <a:lnTo>
                  <a:pt x="2947" y="650799"/>
                </a:lnTo>
                <a:lnTo>
                  <a:pt x="2040" y="646489"/>
                </a:lnTo>
                <a:lnTo>
                  <a:pt x="1360" y="641726"/>
                </a:lnTo>
                <a:lnTo>
                  <a:pt x="907" y="637189"/>
                </a:lnTo>
                <a:lnTo>
                  <a:pt x="227" y="632879"/>
                </a:lnTo>
                <a:lnTo>
                  <a:pt x="0" y="628115"/>
                </a:lnTo>
                <a:lnTo>
                  <a:pt x="0" y="623579"/>
                </a:lnTo>
                <a:lnTo>
                  <a:pt x="0" y="354548"/>
                </a:lnTo>
                <a:lnTo>
                  <a:pt x="0" y="349785"/>
                </a:lnTo>
                <a:lnTo>
                  <a:pt x="227" y="345248"/>
                </a:lnTo>
                <a:lnTo>
                  <a:pt x="907" y="340484"/>
                </a:lnTo>
                <a:lnTo>
                  <a:pt x="1360" y="336174"/>
                </a:lnTo>
                <a:lnTo>
                  <a:pt x="2040" y="331411"/>
                </a:lnTo>
                <a:lnTo>
                  <a:pt x="2947" y="327101"/>
                </a:lnTo>
                <a:lnTo>
                  <a:pt x="3854" y="322791"/>
                </a:lnTo>
                <a:lnTo>
                  <a:pt x="5214" y="318027"/>
                </a:lnTo>
                <a:lnTo>
                  <a:pt x="6575" y="313717"/>
                </a:lnTo>
                <a:lnTo>
                  <a:pt x="8162" y="309408"/>
                </a:lnTo>
                <a:lnTo>
                  <a:pt x="11562" y="300334"/>
                </a:lnTo>
                <a:lnTo>
                  <a:pt x="15870" y="291487"/>
                </a:lnTo>
                <a:lnTo>
                  <a:pt x="20631" y="283094"/>
                </a:lnTo>
                <a:lnTo>
                  <a:pt x="26072" y="274248"/>
                </a:lnTo>
                <a:lnTo>
                  <a:pt x="31966" y="265628"/>
                </a:lnTo>
                <a:lnTo>
                  <a:pt x="38541" y="257462"/>
                </a:lnTo>
                <a:lnTo>
                  <a:pt x="45795" y="249069"/>
                </a:lnTo>
                <a:lnTo>
                  <a:pt x="53504" y="240675"/>
                </a:lnTo>
                <a:lnTo>
                  <a:pt x="61665" y="232509"/>
                </a:lnTo>
                <a:lnTo>
                  <a:pt x="70734" y="224570"/>
                </a:lnTo>
                <a:lnTo>
                  <a:pt x="80029" y="216404"/>
                </a:lnTo>
                <a:lnTo>
                  <a:pt x="90004" y="208464"/>
                </a:lnTo>
                <a:lnTo>
                  <a:pt x="100433" y="200752"/>
                </a:lnTo>
                <a:lnTo>
                  <a:pt x="111541" y="193039"/>
                </a:lnTo>
                <a:lnTo>
                  <a:pt x="122877" y="185554"/>
                </a:lnTo>
                <a:lnTo>
                  <a:pt x="134892" y="178068"/>
                </a:lnTo>
                <a:lnTo>
                  <a:pt x="147362" y="170809"/>
                </a:lnTo>
                <a:lnTo>
                  <a:pt x="160511" y="163324"/>
                </a:lnTo>
                <a:lnTo>
                  <a:pt x="173887" y="156292"/>
                </a:lnTo>
                <a:lnTo>
                  <a:pt x="187716" y="149486"/>
                </a:lnTo>
                <a:lnTo>
                  <a:pt x="202225" y="142455"/>
                </a:lnTo>
                <a:lnTo>
                  <a:pt x="217188" y="135649"/>
                </a:lnTo>
                <a:lnTo>
                  <a:pt x="232605" y="129071"/>
                </a:lnTo>
                <a:lnTo>
                  <a:pt x="248474" y="122493"/>
                </a:lnTo>
                <a:lnTo>
                  <a:pt x="264571" y="116141"/>
                </a:lnTo>
                <a:lnTo>
                  <a:pt x="281120" y="110017"/>
                </a:lnTo>
                <a:lnTo>
                  <a:pt x="298124" y="104119"/>
                </a:lnTo>
                <a:lnTo>
                  <a:pt x="315580" y="97994"/>
                </a:lnTo>
                <a:lnTo>
                  <a:pt x="333717" y="92096"/>
                </a:lnTo>
                <a:lnTo>
                  <a:pt x="352081" y="86425"/>
                </a:lnTo>
                <a:lnTo>
                  <a:pt x="370671" y="80981"/>
                </a:lnTo>
                <a:lnTo>
                  <a:pt x="389715" y="75537"/>
                </a:lnTo>
                <a:lnTo>
                  <a:pt x="408985" y="70547"/>
                </a:lnTo>
                <a:lnTo>
                  <a:pt x="428935" y="65556"/>
                </a:lnTo>
                <a:lnTo>
                  <a:pt x="448886" y="60566"/>
                </a:lnTo>
                <a:lnTo>
                  <a:pt x="469290" y="56029"/>
                </a:lnTo>
                <a:lnTo>
                  <a:pt x="490147" y="51492"/>
                </a:lnTo>
                <a:lnTo>
                  <a:pt x="511458" y="46956"/>
                </a:lnTo>
                <a:lnTo>
                  <a:pt x="532995" y="42873"/>
                </a:lnTo>
                <a:lnTo>
                  <a:pt x="554759" y="39016"/>
                </a:lnTo>
                <a:lnTo>
                  <a:pt x="576750" y="35160"/>
                </a:lnTo>
                <a:lnTo>
                  <a:pt x="599195" y="31531"/>
                </a:lnTo>
                <a:lnTo>
                  <a:pt x="621866" y="27901"/>
                </a:lnTo>
                <a:lnTo>
                  <a:pt x="644990" y="24725"/>
                </a:lnTo>
                <a:lnTo>
                  <a:pt x="668115" y="21777"/>
                </a:lnTo>
                <a:lnTo>
                  <a:pt x="691692" y="18601"/>
                </a:lnTo>
                <a:lnTo>
                  <a:pt x="715497" y="16106"/>
                </a:lnTo>
                <a:lnTo>
                  <a:pt x="739528" y="13384"/>
                </a:lnTo>
                <a:lnTo>
                  <a:pt x="763786" y="11342"/>
                </a:lnTo>
                <a:lnTo>
                  <a:pt x="788271" y="9074"/>
                </a:lnTo>
                <a:lnTo>
                  <a:pt x="812982" y="7259"/>
                </a:lnTo>
                <a:lnTo>
                  <a:pt x="838147" y="5671"/>
                </a:lnTo>
                <a:lnTo>
                  <a:pt x="863312" y="4083"/>
                </a:lnTo>
                <a:lnTo>
                  <a:pt x="888477" y="2949"/>
                </a:lnTo>
                <a:lnTo>
                  <a:pt x="914095" y="1815"/>
                </a:lnTo>
                <a:lnTo>
                  <a:pt x="939940" y="1134"/>
                </a:lnTo>
                <a:lnTo>
                  <a:pt x="966011" y="681"/>
                </a:lnTo>
                <a:lnTo>
                  <a:pt x="992083" y="227"/>
                </a:lnTo>
                <a:lnTo>
                  <a:pt x="1018381" y="0"/>
                </a:lnTo>
                <a:close/>
              </a:path>
            </a:pathLst>
          </a:custGeom>
          <a:solidFill>
            <a:srgbClr val="564F6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40" name="KSO_Shape"/>
          <p:cNvSpPr/>
          <p:nvPr/>
        </p:nvSpPr>
        <p:spPr bwMode="auto">
          <a:xfrm>
            <a:off x="6375461" y="3499235"/>
            <a:ext cx="334662" cy="476953"/>
          </a:xfrm>
          <a:custGeom>
            <a:avLst/>
            <a:gdLst>
              <a:gd name="T0" fmla="*/ 3205617 w 4484688"/>
              <a:gd name="T1" fmla="*/ 3524065 h 6391276"/>
              <a:gd name="T2" fmla="*/ 3204982 w 4484688"/>
              <a:gd name="T3" fmla="*/ 3839080 h 6391276"/>
              <a:gd name="T4" fmla="*/ 3016995 w 4484688"/>
              <a:gd name="T5" fmla="*/ 4160447 h 6391276"/>
              <a:gd name="T6" fmla="*/ 2653406 w 4484688"/>
              <a:gd name="T7" fmla="*/ 4498644 h 6391276"/>
              <a:gd name="T8" fmla="*/ 2012600 w 4484688"/>
              <a:gd name="T9" fmla="*/ 4777140 h 6391276"/>
              <a:gd name="T10" fmla="*/ 890396 w 4484688"/>
              <a:gd name="T11" fmla="*/ 4886379 h 6391276"/>
              <a:gd name="T12" fmla="*/ 639853 w 4484688"/>
              <a:gd name="T13" fmla="*/ 5151538 h 6391276"/>
              <a:gd name="T14" fmla="*/ 633820 w 4484688"/>
              <a:gd name="T15" fmla="*/ 5432575 h 6391276"/>
              <a:gd name="T16" fmla="*/ 847845 w 4484688"/>
              <a:gd name="T17" fmla="*/ 5691701 h 6391276"/>
              <a:gd name="T18" fmla="*/ 1399103 w 4484688"/>
              <a:gd name="T19" fmla="*/ 5952414 h 6391276"/>
              <a:gd name="T20" fmla="*/ 2185662 w 4484688"/>
              <a:gd name="T21" fmla="*/ 6074673 h 6391276"/>
              <a:gd name="T22" fmla="*/ 2804875 w 4484688"/>
              <a:gd name="T23" fmla="*/ 6019101 h 6391276"/>
              <a:gd name="T24" fmla="*/ 3412021 w 4484688"/>
              <a:gd name="T25" fmla="*/ 5855560 h 6391276"/>
              <a:gd name="T26" fmla="*/ 3778468 w 4484688"/>
              <a:gd name="T27" fmla="*/ 5596116 h 6391276"/>
              <a:gd name="T28" fmla="*/ 3901676 w 4484688"/>
              <a:gd name="T29" fmla="*/ 5287135 h 6391276"/>
              <a:gd name="T30" fmla="*/ 3753382 w 4484688"/>
              <a:gd name="T31" fmla="*/ 4989902 h 6391276"/>
              <a:gd name="T32" fmla="*/ 3625411 w 4484688"/>
              <a:gd name="T33" fmla="*/ 4977200 h 6391276"/>
              <a:gd name="T34" fmla="*/ 3691143 w 4484688"/>
              <a:gd name="T35" fmla="*/ 5307776 h 6391276"/>
              <a:gd name="T36" fmla="*/ 3532371 w 4484688"/>
              <a:gd name="T37" fmla="*/ 5546578 h 6391276"/>
              <a:gd name="T38" fmla="*/ 3183389 w 4484688"/>
              <a:gd name="T39" fmla="*/ 5752989 h 6391276"/>
              <a:gd name="T40" fmla="*/ 2756608 w 4484688"/>
              <a:gd name="T41" fmla="*/ 5864451 h 6391276"/>
              <a:gd name="T42" fmla="*/ 2204715 w 4484688"/>
              <a:gd name="T43" fmla="*/ 5905416 h 6391276"/>
              <a:gd name="T44" fmla="*/ 1363220 w 4484688"/>
              <a:gd name="T45" fmla="*/ 5779664 h 6391276"/>
              <a:gd name="T46" fmla="*/ 951365 w 4484688"/>
              <a:gd name="T47" fmla="*/ 5563726 h 6391276"/>
              <a:gd name="T48" fmla="*/ 804024 w 4484688"/>
              <a:gd name="T49" fmla="*/ 5322701 h 6391276"/>
              <a:gd name="T50" fmla="*/ 1160309 w 4484688"/>
              <a:gd name="T51" fmla="*/ 5299202 h 6391276"/>
              <a:gd name="T52" fmla="*/ 1655044 w 4484688"/>
              <a:gd name="T53" fmla="*/ 5343342 h 6391276"/>
              <a:gd name="T54" fmla="*/ 2418105 w 4484688"/>
              <a:gd name="T55" fmla="*/ 5209334 h 6391276"/>
              <a:gd name="T56" fmla="*/ 3017630 w 4484688"/>
              <a:gd name="T57" fmla="*/ 4848273 h 6391276"/>
              <a:gd name="T58" fmla="*/ 3639701 w 4484688"/>
              <a:gd name="T59" fmla="*/ 4415127 h 6391276"/>
              <a:gd name="T60" fmla="*/ 4102681 w 4484688"/>
              <a:gd name="T61" fmla="*/ 4517697 h 6391276"/>
              <a:gd name="T62" fmla="*/ 4389107 w 4484688"/>
              <a:gd name="T63" fmla="*/ 5708214 h 6391276"/>
              <a:gd name="T64" fmla="*/ 4478655 w 4484688"/>
              <a:gd name="T65" fmla="*/ 6244883 h 6391276"/>
              <a:gd name="T66" fmla="*/ 4420544 w 4484688"/>
              <a:gd name="T67" fmla="*/ 6364601 h 6391276"/>
              <a:gd name="T68" fmla="*/ 1603920 w 4484688"/>
              <a:gd name="T69" fmla="*/ 6390323 h 6391276"/>
              <a:gd name="T70" fmla="*/ 126383 w 4484688"/>
              <a:gd name="T71" fmla="*/ 6388101 h 6391276"/>
              <a:gd name="T72" fmla="*/ 5081 w 4484688"/>
              <a:gd name="T73" fmla="*/ 6072450 h 6391276"/>
              <a:gd name="T74" fmla="*/ 411856 w 4484688"/>
              <a:gd name="T75" fmla="*/ 4462125 h 6391276"/>
              <a:gd name="T76" fmla="*/ 693518 w 4484688"/>
              <a:gd name="T77" fmla="*/ 4425288 h 6391276"/>
              <a:gd name="T78" fmla="*/ 1207306 w 4484688"/>
              <a:gd name="T79" fmla="*/ 3791447 h 6391276"/>
              <a:gd name="T80" fmla="*/ 1729350 w 4484688"/>
              <a:gd name="T81" fmla="*/ 3728253 h 6391276"/>
              <a:gd name="T82" fmla="*/ 2215829 w 4484688"/>
              <a:gd name="T83" fmla="*/ 3529146 h 6391276"/>
              <a:gd name="T84" fmla="*/ 2633718 w 4484688"/>
              <a:gd name="T85" fmla="*/ 3209367 h 6391276"/>
              <a:gd name="T86" fmla="*/ 2975079 w 4484688"/>
              <a:gd name="T87" fmla="*/ 2797497 h 6391276"/>
              <a:gd name="T88" fmla="*/ 2850514 w 4484688"/>
              <a:gd name="T89" fmla="*/ 2101851 h 6391276"/>
              <a:gd name="T90" fmla="*/ 2813994 w 4484688"/>
              <a:gd name="T91" fmla="*/ 2343151 h 6391276"/>
              <a:gd name="T92" fmla="*/ 2426566 w 4484688"/>
              <a:gd name="T93" fmla="*/ 2774951 h 6391276"/>
              <a:gd name="T94" fmla="*/ 1823829 w 4484688"/>
              <a:gd name="T95" fmla="*/ 3178176 h 6391276"/>
              <a:gd name="T96" fmla="*/ 1419253 w 4484688"/>
              <a:gd name="T97" fmla="*/ 3303906 h 6391276"/>
              <a:gd name="T98" fmla="*/ 1417665 w 4484688"/>
              <a:gd name="T99" fmla="*/ 2701291 h 6391276"/>
              <a:gd name="T100" fmla="*/ 1722209 w 4484688"/>
              <a:gd name="T101" fmla="*/ 2071371 h 6391276"/>
              <a:gd name="T102" fmla="*/ 2088360 w 4484688"/>
              <a:gd name="T103" fmla="*/ 1923416 h 6391276"/>
              <a:gd name="T104" fmla="*/ 2397350 w 4484688"/>
              <a:gd name="T105" fmla="*/ 1679893 h 6391276"/>
              <a:gd name="T106" fmla="*/ 2592970 w 4484688"/>
              <a:gd name="T107" fmla="*/ 1403986 h 6391276"/>
              <a:gd name="T108" fmla="*/ 2263675 w 4484688"/>
              <a:gd name="T109" fmla="*/ 19046 h 6391276"/>
              <a:gd name="T110" fmla="*/ 2359279 w 4484688"/>
              <a:gd name="T111" fmla="*/ 157766 h 6391276"/>
              <a:gd name="T112" fmla="*/ 2488235 w 4484688"/>
              <a:gd name="T113" fmla="*/ 873586 h 6391276"/>
              <a:gd name="T114" fmla="*/ 2214443 w 4484688"/>
              <a:gd name="T115" fmla="*/ 1247209 h 6391276"/>
              <a:gd name="T116" fmla="*/ 1713232 w 4484688"/>
              <a:gd name="T117" fmla="*/ 1576073 h 6391276"/>
              <a:gd name="T118" fmla="*/ 1770722 w 4484688"/>
              <a:gd name="T119" fmla="*/ 1229115 h 6391276"/>
              <a:gd name="T120" fmla="*/ 1984165 w 4484688"/>
              <a:gd name="T121" fmla="*/ 311406 h 6391276"/>
              <a:gd name="T122" fmla="*/ 2104545 w 4484688"/>
              <a:gd name="T123" fmla="*/ 37140 h 639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484688" h="6391276">
                <a:moveTo>
                  <a:pt x="2996355" y="2773363"/>
                </a:moveTo>
                <a:lnTo>
                  <a:pt x="3001118" y="2780667"/>
                </a:lnTo>
                <a:lnTo>
                  <a:pt x="3005246" y="2787971"/>
                </a:lnTo>
                <a:lnTo>
                  <a:pt x="3009692" y="2794957"/>
                </a:lnTo>
                <a:lnTo>
                  <a:pt x="3013502" y="2802261"/>
                </a:lnTo>
                <a:lnTo>
                  <a:pt x="3017313" y="2809882"/>
                </a:lnTo>
                <a:lnTo>
                  <a:pt x="3020488" y="2817503"/>
                </a:lnTo>
                <a:lnTo>
                  <a:pt x="3023664" y="2825125"/>
                </a:lnTo>
                <a:lnTo>
                  <a:pt x="3026839" y="2833064"/>
                </a:lnTo>
                <a:lnTo>
                  <a:pt x="3029697" y="2840685"/>
                </a:lnTo>
                <a:lnTo>
                  <a:pt x="3032237" y="2848624"/>
                </a:lnTo>
                <a:lnTo>
                  <a:pt x="3037000" y="2865137"/>
                </a:lnTo>
                <a:lnTo>
                  <a:pt x="3040493" y="2881332"/>
                </a:lnTo>
                <a:lnTo>
                  <a:pt x="3043351" y="2898163"/>
                </a:lnTo>
                <a:lnTo>
                  <a:pt x="3069073" y="2994064"/>
                </a:lnTo>
                <a:lnTo>
                  <a:pt x="3094159" y="3090601"/>
                </a:lnTo>
                <a:lnTo>
                  <a:pt x="3143061" y="3283358"/>
                </a:lnTo>
                <a:lnTo>
                  <a:pt x="3167829" y="3379895"/>
                </a:lnTo>
                <a:lnTo>
                  <a:pt x="3193233" y="3475797"/>
                </a:lnTo>
                <a:lnTo>
                  <a:pt x="3205617" y="3524065"/>
                </a:lnTo>
                <a:lnTo>
                  <a:pt x="3218319" y="3572016"/>
                </a:lnTo>
                <a:lnTo>
                  <a:pt x="3231973" y="3619649"/>
                </a:lnTo>
                <a:lnTo>
                  <a:pt x="3245310" y="3667600"/>
                </a:lnTo>
                <a:lnTo>
                  <a:pt x="3246580" y="3675539"/>
                </a:lnTo>
                <a:lnTo>
                  <a:pt x="3247850" y="3683160"/>
                </a:lnTo>
                <a:lnTo>
                  <a:pt x="3248485" y="3690782"/>
                </a:lnTo>
                <a:lnTo>
                  <a:pt x="3248803" y="3698086"/>
                </a:lnTo>
                <a:lnTo>
                  <a:pt x="3248803" y="3705707"/>
                </a:lnTo>
                <a:lnTo>
                  <a:pt x="3248485" y="3713011"/>
                </a:lnTo>
                <a:lnTo>
                  <a:pt x="3248168" y="3720314"/>
                </a:lnTo>
                <a:lnTo>
                  <a:pt x="3247215" y="3727301"/>
                </a:lnTo>
                <a:lnTo>
                  <a:pt x="3245628" y="3734605"/>
                </a:lnTo>
                <a:lnTo>
                  <a:pt x="3244040" y="3741908"/>
                </a:lnTo>
                <a:lnTo>
                  <a:pt x="3242452" y="3749212"/>
                </a:lnTo>
                <a:lnTo>
                  <a:pt x="3240547" y="3756198"/>
                </a:lnTo>
                <a:lnTo>
                  <a:pt x="3235784" y="3770171"/>
                </a:lnTo>
                <a:lnTo>
                  <a:pt x="3230385" y="3784461"/>
                </a:lnTo>
                <a:lnTo>
                  <a:pt x="3224670" y="3798116"/>
                </a:lnTo>
                <a:lnTo>
                  <a:pt x="3218001" y="3811771"/>
                </a:lnTo>
                <a:lnTo>
                  <a:pt x="3204982" y="3839080"/>
                </a:lnTo>
                <a:lnTo>
                  <a:pt x="3191645" y="3865755"/>
                </a:lnTo>
                <a:lnTo>
                  <a:pt x="3185929" y="3879728"/>
                </a:lnTo>
                <a:lnTo>
                  <a:pt x="3179896" y="3893065"/>
                </a:lnTo>
                <a:lnTo>
                  <a:pt x="3171957" y="3910213"/>
                </a:lnTo>
                <a:lnTo>
                  <a:pt x="3164018" y="3926726"/>
                </a:lnTo>
                <a:lnTo>
                  <a:pt x="3155762" y="3943239"/>
                </a:lnTo>
                <a:lnTo>
                  <a:pt x="3147189" y="3959752"/>
                </a:lnTo>
                <a:lnTo>
                  <a:pt x="3138297" y="3975947"/>
                </a:lnTo>
                <a:lnTo>
                  <a:pt x="3129406" y="3992142"/>
                </a:lnTo>
                <a:lnTo>
                  <a:pt x="3120197" y="4008020"/>
                </a:lnTo>
                <a:lnTo>
                  <a:pt x="3110671" y="4023898"/>
                </a:lnTo>
                <a:lnTo>
                  <a:pt x="3101145" y="4039458"/>
                </a:lnTo>
                <a:lnTo>
                  <a:pt x="3091301" y="4055336"/>
                </a:lnTo>
                <a:lnTo>
                  <a:pt x="3081139" y="4070579"/>
                </a:lnTo>
                <a:lnTo>
                  <a:pt x="3070978" y="4086139"/>
                </a:lnTo>
                <a:lnTo>
                  <a:pt x="3060499" y="4101381"/>
                </a:lnTo>
                <a:lnTo>
                  <a:pt x="3050020" y="4116307"/>
                </a:lnTo>
                <a:lnTo>
                  <a:pt x="3038906" y="4131232"/>
                </a:lnTo>
                <a:lnTo>
                  <a:pt x="3028109" y="4146157"/>
                </a:lnTo>
                <a:lnTo>
                  <a:pt x="3016995" y="4160447"/>
                </a:lnTo>
                <a:lnTo>
                  <a:pt x="3005564" y="4175054"/>
                </a:lnTo>
                <a:lnTo>
                  <a:pt x="2994132" y="4189662"/>
                </a:lnTo>
                <a:lnTo>
                  <a:pt x="2982065" y="4203634"/>
                </a:lnTo>
                <a:lnTo>
                  <a:pt x="2969998" y="4217924"/>
                </a:lnTo>
                <a:lnTo>
                  <a:pt x="2958249" y="4231579"/>
                </a:lnTo>
                <a:lnTo>
                  <a:pt x="2945865" y="4245552"/>
                </a:lnTo>
                <a:lnTo>
                  <a:pt x="2933481" y="4259207"/>
                </a:lnTo>
                <a:lnTo>
                  <a:pt x="2920779" y="4272544"/>
                </a:lnTo>
                <a:lnTo>
                  <a:pt x="2908077" y="4285881"/>
                </a:lnTo>
                <a:lnTo>
                  <a:pt x="2895058" y="4298901"/>
                </a:lnTo>
                <a:lnTo>
                  <a:pt x="2882039" y="4312238"/>
                </a:lnTo>
                <a:lnTo>
                  <a:pt x="2869019" y="4324623"/>
                </a:lnTo>
                <a:lnTo>
                  <a:pt x="2855682" y="4337961"/>
                </a:lnTo>
                <a:lnTo>
                  <a:pt x="2828373" y="4362412"/>
                </a:lnTo>
                <a:lnTo>
                  <a:pt x="2800429" y="4386864"/>
                </a:lnTo>
                <a:lnTo>
                  <a:pt x="2772168" y="4410681"/>
                </a:lnTo>
                <a:lnTo>
                  <a:pt x="2743271" y="4433545"/>
                </a:lnTo>
                <a:lnTo>
                  <a:pt x="2713740" y="4456091"/>
                </a:lnTo>
                <a:lnTo>
                  <a:pt x="2683890" y="4477685"/>
                </a:lnTo>
                <a:lnTo>
                  <a:pt x="2653406" y="4498644"/>
                </a:lnTo>
                <a:lnTo>
                  <a:pt x="2622604" y="4518967"/>
                </a:lnTo>
                <a:lnTo>
                  <a:pt x="2591485" y="4538973"/>
                </a:lnTo>
                <a:lnTo>
                  <a:pt x="2559413" y="4557709"/>
                </a:lnTo>
                <a:lnTo>
                  <a:pt x="2527341" y="4576445"/>
                </a:lnTo>
                <a:lnTo>
                  <a:pt x="2494951" y="4593593"/>
                </a:lnTo>
                <a:lnTo>
                  <a:pt x="2461926" y="4610741"/>
                </a:lnTo>
                <a:lnTo>
                  <a:pt x="2428584" y="4626936"/>
                </a:lnTo>
                <a:lnTo>
                  <a:pt x="2395242" y="4642179"/>
                </a:lnTo>
                <a:lnTo>
                  <a:pt x="2361582" y="4657104"/>
                </a:lnTo>
                <a:lnTo>
                  <a:pt x="2327605" y="4671077"/>
                </a:lnTo>
                <a:lnTo>
                  <a:pt x="2296803" y="4684414"/>
                </a:lnTo>
                <a:lnTo>
                  <a:pt x="2266001" y="4696799"/>
                </a:lnTo>
                <a:lnTo>
                  <a:pt x="2234564" y="4708231"/>
                </a:lnTo>
                <a:lnTo>
                  <a:pt x="2203445" y="4719663"/>
                </a:lnTo>
                <a:lnTo>
                  <a:pt x="2172008" y="4730142"/>
                </a:lnTo>
                <a:lnTo>
                  <a:pt x="2140571" y="4740304"/>
                </a:lnTo>
                <a:lnTo>
                  <a:pt x="2108499" y="4749830"/>
                </a:lnTo>
                <a:lnTo>
                  <a:pt x="2076744" y="4759039"/>
                </a:lnTo>
                <a:lnTo>
                  <a:pt x="2044355" y="4768249"/>
                </a:lnTo>
                <a:lnTo>
                  <a:pt x="2012600" y="4777140"/>
                </a:lnTo>
                <a:lnTo>
                  <a:pt x="1947821" y="4794288"/>
                </a:lnTo>
                <a:lnTo>
                  <a:pt x="1883360" y="4810801"/>
                </a:lnTo>
                <a:lnTo>
                  <a:pt x="1819215" y="4827632"/>
                </a:lnTo>
                <a:lnTo>
                  <a:pt x="1752531" y="4833348"/>
                </a:lnTo>
                <a:lnTo>
                  <a:pt x="1686164" y="4839381"/>
                </a:lnTo>
                <a:lnTo>
                  <a:pt x="1552795" y="4852083"/>
                </a:lnTo>
                <a:lnTo>
                  <a:pt x="1419743" y="4865103"/>
                </a:lnTo>
                <a:lnTo>
                  <a:pt x="1353059" y="4871454"/>
                </a:lnTo>
                <a:lnTo>
                  <a:pt x="1286375" y="4877488"/>
                </a:lnTo>
                <a:lnTo>
                  <a:pt x="1203813" y="4869549"/>
                </a:lnTo>
                <a:lnTo>
                  <a:pt x="1162532" y="4865738"/>
                </a:lnTo>
                <a:lnTo>
                  <a:pt x="1121251" y="4861928"/>
                </a:lnTo>
                <a:lnTo>
                  <a:pt x="1079970" y="4858752"/>
                </a:lnTo>
                <a:lnTo>
                  <a:pt x="1038372" y="4855894"/>
                </a:lnTo>
                <a:lnTo>
                  <a:pt x="997091" y="4853354"/>
                </a:lnTo>
                <a:lnTo>
                  <a:pt x="955810" y="4851131"/>
                </a:lnTo>
                <a:lnTo>
                  <a:pt x="939298" y="4859387"/>
                </a:lnTo>
                <a:lnTo>
                  <a:pt x="922468" y="4867644"/>
                </a:lnTo>
                <a:lnTo>
                  <a:pt x="906273" y="4876853"/>
                </a:lnTo>
                <a:lnTo>
                  <a:pt x="890396" y="4886379"/>
                </a:lnTo>
                <a:lnTo>
                  <a:pt x="874519" y="4895906"/>
                </a:lnTo>
                <a:lnTo>
                  <a:pt x="858959" y="4906068"/>
                </a:lnTo>
                <a:lnTo>
                  <a:pt x="843717" y="4916865"/>
                </a:lnTo>
                <a:lnTo>
                  <a:pt x="829110" y="4927662"/>
                </a:lnTo>
                <a:lnTo>
                  <a:pt x="814185" y="4939094"/>
                </a:lnTo>
                <a:lnTo>
                  <a:pt x="799896" y="4950843"/>
                </a:lnTo>
                <a:lnTo>
                  <a:pt x="785924" y="4963228"/>
                </a:lnTo>
                <a:lnTo>
                  <a:pt x="771952" y="4975295"/>
                </a:lnTo>
                <a:lnTo>
                  <a:pt x="758933" y="4988632"/>
                </a:lnTo>
                <a:lnTo>
                  <a:pt x="745913" y="5001652"/>
                </a:lnTo>
                <a:lnTo>
                  <a:pt x="733211" y="5015307"/>
                </a:lnTo>
                <a:lnTo>
                  <a:pt x="721462" y="5028962"/>
                </a:lnTo>
                <a:lnTo>
                  <a:pt x="709713" y="5043569"/>
                </a:lnTo>
                <a:lnTo>
                  <a:pt x="698282" y="5058177"/>
                </a:lnTo>
                <a:lnTo>
                  <a:pt x="687167" y="5072785"/>
                </a:lnTo>
                <a:lnTo>
                  <a:pt x="676688" y="5088027"/>
                </a:lnTo>
                <a:lnTo>
                  <a:pt x="666845" y="5103270"/>
                </a:lnTo>
                <a:lnTo>
                  <a:pt x="657636" y="5119465"/>
                </a:lnTo>
                <a:lnTo>
                  <a:pt x="648427" y="5135343"/>
                </a:lnTo>
                <a:lnTo>
                  <a:pt x="639853" y="5151538"/>
                </a:lnTo>
                <a:lnTo>
                  <a:pt x="631914" y="5168369"/>
                </a:lnTo>
                <a:lnTo>
                  <a:pt x="624294" y="5184882"/>
                </a:lnTo>
                <a:lnTo>
                  <a:pt x="617307" y="5202347"/>
                </a:lnTo>
                <a:lnTo>
                  <a:pt x="610639" y="5219495"/>
                </a:lnTo>
                <a:lnTo>
                  <a:pt x="604923" y="5237278"/>
                </a:lnTo>
                <a:lnTo>
                  <a:pt x="599843" y="5254744"/>
                </a:lnTo>
                <a:lnTo>
                  <a:pt x="595079" y="5273162"/>
                </a:lnTo>
                <a:lnTo>
                  <a:pt x="590951" y="5291263"/>
                </a:lnTo>
                <a:lnTo>
                  <a:pt x="593174" y="5303330"/>
                </a:lnTo>
                <a:lnTo>
                  <a:pt x="595397" y="5316032"/>
                </a:lnTo>
                <a:lnTo>
                  <a:pt x="598572" y="5328099"/>
                </a:lnTo>
                <a:lnTo>
                  <a:pt x="601430" y="5340484"/>
                </a:lnTo>
                <a:lnTo>
                  <a:pt x="604606" y="5352551"/>
                </a:lnTo>
                <a:lnTo>
                  <a:pt x="607781" y="5364301"/>
                </a:lnTo>
                <a:lnTo>
                  <a:pt x="611909" y="5376050"/>
                </a:lnTo>
                <a:lnTo>
                  <a:pt x="615720" y="5387482"/>
                </a:lnTo>
                <a:lnTo>
                  <a:pt x="619848" y="5399232"/>
                </a:lnTo>
                <a:lnTo>
                  <a:pt x="624611" y="5410346"/>
                </a:lnTo>
                <a:lnTo>
                  <a:pt x="629374" y="5421778"/>
                </a:lnTo>
                <a:lnTo>
                  <a:pt x="633820" y="5432575"/>
                </a:lnTo>
                <a:lnTo>
                  <a:pt x="638901" y="5443372"/>
                </a:lnTo>
                <a:lnTo>
                  <a:pt x="644616" y="5454169"/>
                </a:lnTo>
                <a:lnTo>
                  <a:pt x="650332" y="5465283"/>
                </a:lnTo>
                <a:lnTo>
                  <a:pt x="656048" y="5475763"/>
                </a:lnTo>
                <a:lnTo>
                  <a:pt x="661764" y="5485925"/>
                </a:lnTo>
                <a:lnTo>
                  <a:pt x="668115" y="5496404"/>
                </a:lnTo>
                <a:lnTo>
                  <a:pt x="674465" y="5506566"/>
                </a:lnTo>
                <a:lnTo>
                  <a:pt x="681134" y="5516728"/>
                </a:lnTo>
                <a:lnTo>
                  <a:pt x="688120" y="5526254"/>
                </a:lnTo>
                <a:lnTo>
                  <a:pt x="694789" y="5536098"/>
                </a:lnTo>
                <a:lnTo>
                  <a:pt x="702092" y="5545943"/>
                </a:lnTo>
                <a:lnTo>
                  <a:pt x="709713" y="5555469"/>
                </a:lnTo>
                <a:lnTo>
                  <a:pt x="724955" y="5573888"/>
                </a:lnTo>
                <a:lnTo>
                  <a:pt x="740515" y="5592306"/>
                </a:lnTo>
                <a:lnTo>
                  <a:pt x="757345" y="5610089"/>
                </a:lnTo>
                <a:lnTo>
                  <a:pt x="774175" y="5627237"/>
                </a:lnTo>
                <a:lnTo>
                  <a:pt x="791957" y="5644067"/>
                </a:lnTo>
                <a:lnTo>
                  <a:pt x="810057" y="5660580"/>
                </a:lnTo>
                <a:lnTo>
                  <a:pt x="828475" y="5676141"/>
                </a:lnTo>
                <a:lnTo>
                  <a:pt x="847845" y="5691701"/>
                </a:lnTo>
                <a:lnTo>
                  <a:pt x="867533" y="5706626"/>
                </a:lnTo>
                <a:lnTo>
                  <a:pt x="887221" y="5720916"/>
                </a:lnTo>
                <a:lnTo>
                  <a:pt x="907543" y="5734888"/>
                </a:lnTo>
                <a:lnTo>
                  <a:pt x="928184" y="5748543"/>
                </a:lnTo>
                <a:lnTo>
                  <a:pt x="948824" y="5761563"/>
                </a:lnTo>
                <a:lnTo>
                  <a:pt x="970100" y="5774265"/>
                </a:lnTo>
                <a:lnTo>
                  <a:pt x="991375" y="5786332"/>
                </a:lnTo>
                <a:lnTo>
                  <a:pt x="1012651" y="5798399"/>
                </a:lnTo>
                <a:lnTo>
                  <a:pt x="1034561" y="5809514"/>
                </a:lnTo>
                <a:lnTo>
                  <a:pt x="1056154" y="5820628"/>
                </a:lnTo>
                <a:lnTo>
                  <a:pt x="1078065" y="5831108"/>
                </a:lnTo>
                <a:lnTo>
                  <a:pt x="1099658" y="5840952"/>
                </a:lnTo>
                <a:lnTo>
                  <a:pt x="1136811" y="5856830"/>
                </a:lnTo>
                <a:lnTo>
                  <a:pt x="1173646" y="5872072"/>
                </a:lnTo>
                <a:lnTo>
                  <a:pt x="1210799" y="5886998"/>
                </a:lnTo>
                <a:lnTo>
                  <a:pt x="1247952" y="5901288"/>
                </a:lnTo>
                <a:lnTo>
                  <a:pt x="1285740" y="5914625"/>
                </a:lnTo>
                <a:lnTo>
                  <a:pt x="1323527" y="5927645"/>
                </a:lnTo>
                <a:lnTo>
                  <a:pt x="1360998" y="5940347"/>
                </a:lnTo>
                <a:lnTo>
                  <a:pt x="1399103" y="5952414"/>
                </a:lnTo>
                <a:lnTo>
                  <a:pt x="1437526" y="5963846"/>
                </a:lnTo>
                <a:lnTo>
                  <a:pt x="1475949" y="5974643"/>
                </a:lnTo>
                <a:lnTo>
                  <a:pt x="1514372" y="5984805"/>
                </a:lnTo>
                <a:lnTo>
                  <a:pt x="1553112" y="5994649"/>
                </a:lnTo>
                <a:lnTo>
                  <a:pt x="1591853" y="6004176"/>
                </a:lnTo>
                <a:lnTo>
                  <a:pt x="1631228" y="6012750"/>
                </a:lnTo>
                <a:lnTo>
                  <a:pt x="1670286" y="6020689"/>
                </a:lnTo>
                <a:lnTo>
                  <a:pt x="1709345" y="6028310"/>
                </a:lnTo>
                <a:lnTo>
                  <a:pt x="1748720" y="6035296"/>
                </a:lnTo>
                <a:lnTo>
                  <a:pt x="1788096" y="6041965"/>
                </a:lnTo>
                <a:lnTo>
                  <a:pt x="1827472" y="6047681"/>
                </a:lnTo>
                <a:lnTo>
                  <a:pt x="1867165" y="6053079"/>
                </a:lnTo>
                <a:lnTo>
                  <a:pt x="1906858" y="6057843"/>
                </a:lnTo>
                <a:lnTo>
                  <a:pt x="1946551" y="6061653"/>
                </a:lnTo>
                <a:lnTo>
                  <a:pt x="1986244" y="6065464"/>
                </a:lnTo>
                <a:lnTo>
                  <a:pt x="2026255" y="6068322"/>
                </a:lnTo>
                <a:lnTo>
                  <a:pt x="2066265" y="6070862"/>
                </a:lnTo>
                <a:lnTo>
                  <a:pt x="2105959" y="6072768"/>
                </a:lnTo>
                <a:lnTo>
                  <a:pt x="2145969" y="6074038"/>
                </a:lnTo>
                <a:lnTo>
                  <a:pt x="2185662" y="6074673"/>
                </a:lnTo>
                <a:lnTo>
                  <a:pt x="2225673" y="6074673"/>
                </a:lnTo>
                <a:lnTo>
                  <a:pt x="2265366" y="6074355"/>
                </a:lnTo>
                <a:lnTo>
                  <a:pt x="2305377" y="6073720"/>
                </a:lnTo>
                <a:lnTo>
                  <a:pt x="2345387" y="6071815"/>
                </a:lnTo>
                <a:lnTo>
                  <a:pt x="2363488" y="6072450"/>
                </a:lnTo>
                <a:lnTo>
                  <a:pt x="2381270" y="6072450"/>
                </a:lnTo>
                <a:lnTo>
                  <a:pt x="2399370" y="6071815"/>
                </a:lnTo>
                <a:lnTo>
                  <a:pt x="2417153" y="6071497"/>
                </a:lnTo>
                <a:lnTo>
                  <a:pt x="2434618" y="6070545"/>
                </a:lnTo>
                <a:lnTo>
                  <a:pt x="2452400" y="6069275"/>
                </a:lnTo>
                <a:lnTo>
                  <a:pt x="2470183" y="6068004"/>
                </a:lnTo>
                <a:lnTo>
                  <a:pt x="2487965" y="6066099"/>
                </a:lnTo>
                <a:lnTo>
                  <a:pt x="2523213" y="6062606"/>
                </a:lnTo>
                <a:lnTo>
                  <a:pt x="2558778" y="6057843"/>
                </a:lnTo>
                <a:lnTo>
                  <a:pt x="2594025" y="6052762"/>
                </a:lnTo>
                <a:lnTo>
                  <a:pt x="2628955" y="6047046"/>
                </a:lnTo>
                <a:lnTo>
                  <a:pt x="2699450" y="6035296"/>
                </a:lnTo>
                <a:lnTo>
                  <a:pt x="2734698" y="6029580"/>
                </a:lnTo>
                <a:lnTo>
                  <a:pt x="2769628" y="6024182"/>
                </a:lnTo>
                <a:lnTo>
                  <a:pt x="2804875" y="6019101"/>
                </a:lnTo>
                <a:lnTo>
                  <a:pt x="2840123" y="6014655"/>
                </a:lnTo>
                <a:lnTo>
                  <a:pt x="2875688" y="6010527"/>
                </a:lnTo>
                <a:lnTo>
                  <a:pt x="2893153" y="6009257"/>
                </a:lnTo>
                <a:lnTo>
                  <a:pt x="2910935" y="6007669"/>
                </a:lnTo>
                <a:lnTo>
                  <a:pt x="2964283" y="5995602"/>
                </a:lnTo>
                <a:lnTo>
                  <a:pt x="3017948" y="5982899"/>
                </a:lnTo>
                <a:lnTo>
                  <a:pt x="3071295" y="5969244"/>
                </a:lnTo>
                <a:lnTo>
                  <a:pt x="3097969" y="5962576"/>
                </a:lnTo>
                <a:lnTo>
                  <a:pt x="3124960" y="5955272"/>
                </a:lnTo>
                <a:lnTo>
                  <a:pt x="3151317" y="5947651"/>
                </a:lnTo>
                <a:lnTo>
                  <a:pt x="3178308" y="5940029"/>
                </a:lnTo>
                <a:lnTo>
                  <a:pt x="3204664" y="5932090"/>
                </a:lnTo>
                <a:lnTo>
                  <a:pt x="3231020" y="5923834"/>
                </a:lnTo>
                <a:lnTo>
                  <a:pt x="3257377" y="5914942"/>
                </a:lnTo>
                <a:lnTo>
                  <a:pt x="3283415" y="5906051"/>
                </a:lnTo>
                <a:lnTo>
                  <a:pt x="3309454" y="5896842"/>
                </a:lnTo>
                <a:lnTo>
                  <a:pt x="3335493" y="5886998"/>
                </a:lnTo>
                <a:lnTo>
                  <a:pt x="3360896" y="5876836"/>
                </a:lnTo>
                <a:lnTo>
                  <a:pt x="3386618" y="5866356"/>
                </a:lnTo>
                <a:lnTo>
                  <a:pt x="3412021" y="5855560"/>
                </a:lnTo>
                <a:lnTo>
                  <a:pt x="3437107" y="5844445"/>
                </a:lnTo>
                <a:lnTo>
                  <a:pt x="3461558" y="5832378"/>
                </a:lnTo>
                <a:lnTo>
                  <a:pt x="3486327" y="5819993"/>
                </a:lnTo>
                <a:lnTo>
                  <a:pt x="3510460" y="5807291"/>
                </a:lnTo>
                <a:lnTo>
                  <a:pt x="3534593" y="5793954"/>
                </a:lnTo>
                <a:lnTo>
                  <a:pt x="3558092" y="5779981"/>
                </a:lnTo>
                <a:lnTo>
                  <a:pt x="3581590" y="5765691"/>
                </a:lnTo>
                <a:lnTo>
                  <a:pt x="3604453" y="5750449"/>
                </a:lnTo>
                <a:lnTo>
                  <a:pt x="3627317" y="5734888"/>
                </a:lnTo>
                <a:lnTo>
                  <a:pt x="3649545" y="5718375"/>
                </a:lnTo>
                <a:lnTo>
                  <a:pt x="3671138" y="5701545"/>
                </a:lnTo>
                <a:lnTo>
                  <a:pt x="3693048" y="5683762"/>
                </a:lnTo>
                <a:lnTo>
                  <a:pt x="3714006" y="5665661"/>
                </a:lnTo>
                <a:lnTo>
                  <a:pt x="3724168" y="5656134"/>
                </a:lnTo>
                <a:lnTo>
                  <a:pt x="3734012" y="5646608"/>
                </a:lnTo>
                <a:lnTo>
                  <a:pt x="3743538" y="5637399"/>
                </a:lnTo>
                <a:lnTo>
                  <a:pt x="3752747" y="5627237"/>
                </a:lnTo>
                <a:lnTo>
                  <a:pt x="3761956" y="5617075"/>
                </a:lnTo>
                <a:lnTo>
                  <a:pt x="3770212" y="5606913"/>
                </a:lnTo>
                <a:lnTo>
                  <a:pt x="3778468" y="5596116"/>
                </a:lnTo>
                <a:lnTo>
                  <a:pt x="3786407" y="5585002"/>
                </a:lnTo>
                <a:lnTo>
                  <a:pt x="3793710" y="5574205"/>
                </a:lnTo>
                <a:lnTo>
                  <a:pt x="3801331" y="5563091"/>
                </a:lnTo>
                <a:lnTo>
                  <a:pt x="3808317" y="5551659"/>
                </a:lnTo>
                <a:lnTo>
                  <a:pt x="3814668" y="5540227"/>
                </a:lnTo>
                <a:lnTo>
                  <a:pt x="3821337" y="5528477"/>
                </a:lnTo>
                <a:lnTo>
                  <a:pt x="3827370" y="5516728"/>
                </a:lnTo>
                <a:lnTo>
                  <a:pt x="3833086" y="5504660"/>
                </a:lnTo>
                <a:lnTo>
                  <a:pt x="3839119" y="5492276"/>
                </a:lnTo>
                <a:lnTo>
                  <a:pt x="3844517" y="5480209"/>
                </a:lnTo>
                <a:lnTo>
                  <a:pt x="3849598" y="5468141"/>
                </a:lnTo>
                <a:lnTo>
                  <a:pt x="3854679" y="5455439"/>
                </a:lnTo>
                <a:lnTo>
                  <a:pt x="3859442" y="5442737"/>
                </a:lnTo>
                <a:lnTo>
                  <a:pt x="3863570" y="5430035"/>
                </a:lnTo>
                <a:lnTo>
                  <a:pt x="3868016" y="5417333"/>
                </a:lnTo>
                <a:lnTo>
                  <a:pt x="3875954" y="5391611"/>
                </a:lnTo>
                <a:lnTo>
                  <a:pt x="3883575" y="5365889"/>
                </a:lnTo>
                <a:lnTo>
                  <a:pt x="3890244" y="5339849"/>
                </a:lnTo>
                <a:lnTo>
                  <a:pt x="3896277" y="5313492"/>
                </a:lnTo>
                <a:lnTo>
                  <a:pt x="3901676" y="5287135"/>
                </a:lnTo>
                <a:lnTo>
                  <a:pt x="3898183" y="5270939"/>
                </a:lnTo>
                <a:lnTo>
                  <a:pt x="3894054" y="5254426"/>
                </a:lnTo>
                <a:lnTo>
                  <a:pt x="3889609" y="5238549"/>
                </a:lnTo>
                <a:lnTo>
                  <a:pt x="3885163" y="5222353"/>
                </a:lnTo>
                <a:lnTo>
                  <a:pt x="3879765" y="5206476"/>
                </a:lnTo>
                <a:lnTo>
                  <a:pt x="3874049" y="5190598"/>
                </a:lnTo>
                <a:lnTo>
                  <a:pt x="3868016" y="5174720"/>
                </a:lnTo>
                <a:lnTo>
                  <a:pt x="3861347" y="5159477"/>
                </a:lnTo>
                <a:lnTo>
                  <a:pt x="3854679" y="5143917"/>
                </a:lnTo>
                <a:lnTo>
                  <a:pt x="3847375" y="5128674"/>
                </a:lnTo>
                <a:lnTo>
                  <a:pt x="3839754" y="5113749"/>
                </a:lnTo>
                <a:lnTo>
                  <a:pt x="3831498" y="5099142"/>
                </a:lnTo>
                <a:lnTo>
                  <a:pt x="3822924" y="5084534"/>
                </a:lnTo>
                <a:lnTo>
                  <a:pt x="3814351" y="5069927"/>
                </a:lnTo>
                <a:lnTo>
                  <a:pt x="3804824" y="5056272"/>
                </a:lnTo>
                <a:lnTo>
                  <a:pt x="3795615" y="5041982"/>
                </a:lnTo>
                <a:lnTo>
                  <a:pt x="3785772" y="5028644"/>
                </a:lnTo>
                <a:lnTo>
                  <a:pt x="3775293" y="5015307"/>
                </a:lnTo>
                <a:lnTo>
                  <a:pt x="3764814" y="5002605"/>
                </a:lnTo>
                <a:lnTo>
                  <a:pt x="3753382" y="4989902"/>
                </a:lnTo>
                <a:lnTo>
                  <a:pt x="3742268" y="4977518"/>
                </a:lnTo>
                <a:lnTo>
                  <a:pt x="3730201" y="4965768"/>
                </a:lnTo>
                <a:lnTo>
                  <a:pt x="3718452" y="4954019"/>
                </a:lnTo>
                <a:lnTo>
                  <a:pt x="3706068" y="4942904"/>
                </a:lnTo>
                <a:lnTo>
                  <a:pt x="3693048" y="4931790"/>
                </a:lnTo>
                <a:lnTo>
                  <a:pt x="3680029" y="4921310"/>
                </a:lnTo>
                <a:lnTo>
                  <a:pt x="3666375" y="4911149"/>
                </a:lnTo>
                <a:lnTo>
                  <a:pt x="3652720" y="4901940"/>
                </a:lnTo>
                <a:lnTo>
                  <a:pt x="3638431" y="4892413"/>
                </a:lnTo>
                <a:lnTo>
                  <a:pt x="3624459" y="4883839"/>
                </a:lnTo>
                <a:lnTo>
                  <a:pt x="3609534" y="4875900"/>
                </a:lnTo>
                <a:lnTo>
                  <a:pt x="3594292" y="4867644"/>
                </a:lnTo>
                <a:lnTo>
                  <a:pt x="3596832" y="4881616"/>
                </a:lnTo>
                <a:lnTo>
                  <a:pt x="3599690" y="4895271"/>
                </a:lnTo>
                <a:lnTo>
                  <a:pt x="3603501" y="4909243"/>
                </a:lnTo>
                <a:lnTo>
                  <a:pt x="3606994" y="4922898"/>
                </a:lnTo>
                <a:lnTo>
                  <a:pt x="3611439" y="4936553"/>
                </a:lnTo>
                <a:lnTo>
                  <a:pt x="3615885" y="4950208"/>
                </a:lnTo>
                <a:lnTo>
                  <a:pt x="3620331" y="4963863"/>
                </a:lnTo>
                <a:lnTo>
                  <a:pt x="3625411" y="4977200"/>
                </a:lnTo>
                <a:lnTo>
                  <a:pt x="3635890" y="5004510"/>
                </a:lnTo>
                <a:lnTo>
                  <a:pt x="3646687" y="5031502"/>
                </a:lnTo>
                <a:lnTo>
                  <a:pt x="3657483" y="5058495"/>
                </a:lnTo>
                <a:lnTo>
                  <a:pt x="3667645" y="5085487"/>
                </a:lnTo>
                <a:lnTo>
                  <a:pt x="3672408" y="5099142"/>
                </a:lnTo>
                <a:lnTo>
                  <a:pt x="3676854" y="5112797"/>
                </a:lnTo>
                <a:lnTo>
                  <a:pt x="3681299" y="5126451"/>
                </a:lnTo>
                <a:lnTo>
                  <a:pt x="3685427" y="5140106"/>
                </a:lnTo>
                <a:lnTo>
                  <a:pt x="3688920" y="5153761"/>
                </a:lnTo>
                <a:lnTo>
                  <a:pt x="3692096" y="5167416"/>
                </a:lnTo>
                <a:lnTo>
                  <a:pt x="3694954" y="5181389"/>
                </a:lnTo>
                <a:lnTo>
                  <a:pt x="3697177" y="5195044"/>
                </a:lnTo>
                <a:lnTo>
                  <a:pt x="3699082" y="5209016"/>
                </a:lnTo>
                <a:lnTo>
                  <a:pt x="3700034" y="5222988"/>
                </a:lnTo>
                <a:lnTo>
                  <a:pt x="3700670" y="5236643"/>
                </a:lnTo>
                <a:lnTo>
                  <a:pt x="3700034" y="5250933"/>
                </a:lnTo>
                <a:lnTo>
                  <a:pt x="3699082" y="5264906"/>
                </a:lnTo>
                <a:lnTo>
                  <a:pt x="3697177" y="5279196"/>
                </a:lnTo>
                <a:lnTo>
                  <a:pt x="3694636" y="5293168"/>
                </a:lnTo>
                <a:lnTo>
                  <a:pt x="3691143" y="5307776"/>
                </a:lnTo>
                <a:lnTo>
                  <a:pt x="3686062" y="5322066"/>
                </a:lnTo>
                <a:lnTo>
                  <a:pt x="3680347" y="5335721"/>
                </a:lnTo>
                <a:lnTo>
                  <a:pt x="3674313" y="5349376"/>
                </a:lnTo>
                <a:lnTo>
                  <a:pt x="3668280" y="5362713"/>
                </a:lnTo>
                <a:lnTo>
                  <a:pt x="3661611" y="5376050"/>
                </a:lnTo>
                <a:lnTo>
                  <a:pt x="3654943" y="5388753"/>
                </a:lnTo>
                <a:lnTo>
                  <a:pt x="3647957" y="5401455"/>
                </a:lnTo>
                <a:lnTo>
                  <a:pt x="3640336" y="5414157"/>
                </a:lnTo>
                <a:lnTo>
                  <a:pt x="3632715" y="5426224"/>
                </a:lnTo>
                <a:lnTo>
                  <a:pt x="3624776" y="5438291"/>
                </a:lnTo>
                <a:lnTo>
                  <a:pt x="3616838" y="5450041"/>
                </a:lnTo>
                <a:lnTo>
                  <a:pt x="3608581" y="5461473"/>
                </a:lnTo>
                <a:lnTo>
                  <a:pt x="3599690" y="5473222"/>
                </a:lnTo>
                <a:lnTo>
                  <a:pt x="3590799" y="5484019"/>
                </a:lnTo>
                <a:lnTo>
                  <a:pt x="3581590" y="5494816"/>
                </a:lnTo>
                <a:lnTo>
                  <a:pt x="3572381" y="5505613"/>
                </a:lnTo>
                <a:lnTo>
                  <a:pt x="3562537" y="5516092"/>
                </a:lnTo>
                <a:lnTo>
                  <a:pt x="3552694" y="5526889"/>
                </a:lnTo>
                <a:lnTo>
                  <a:pt x="3542532" y="5537051"/>
                </a:lnTo>
                <a:lnTo>
                  <a:pt x="3532371" y="5546578"/>
                </a:lnTo>
                <a:lnTo>
                  <a:pt x="3521892" y="5556422"/>
                </a:lnTo>
                <a:lnTo>
                  <a:pt x="3511095" y="5565949"/>
                </a:lnTo>
                <a:lnTo>
                  <a:pt x="3499981" y="5575475"/>
                </a:lnTo>
                <a:lnTo>
                  <a:pt x="3489185" y="5584367"/>
                </a:lnTo>
                <a:lnTo>
                  <a:pt x="3478070" y="5593576"/>
                </a:lnTo>
                <a:lnTo>
                  <a:pt x="3466321" y="5602150"/>
                </a:lnTo>
                <a:lnTo>
                  <a:pt x="3454890" y="5610724"/>
                </a:lnTo>
                <a:lnTo>
                  <a:pt x="3443141" y="5619298"/>
                </a:lnTo>
                <a:lnTo>
                  <a:pt x="3431074" y="5627554"/>
                </a:lnTo>
                <a:lnTo>
                  <a:pt x="3419325" y="5635493"/>
                </a:lnTo>
                <a:lnTo>
                  <a:pt x="3406940" y="5643432"/>
                </a:lnTo>
                <a:lnTo>
                  <a:pt x="3394556" y="5651054"/>
                </a:lnTo>
                <a:lnTo>
                  <a:pt x="3369470" y="5665979"/>
                </a:lnTo>
                <a:lnTo>
                  <a:pt x="3343749" y="5679951"/>
                </a:lnTo>
                <a:lnTo>
                  <a:pt x="3318028" y="5693924"/>
                </a:lnTo>
                <a:lnTo>
                  <a:pt x="3291672" y="5706943"/>
                </a:lnTo>
                <a:lnTo>
                  <a:pt x="3264998" y="5719328"/>
                </a:lnTo>
                <a:lnTo>
                  <a:pt x="3238006" y="5731078"/>
                </a:lnTo>
                <a:lnTo>
                  <a:pt x="3210698" y="5742510"/>
                </a:lnTo>
                <a:lnTo>
                  <a:pt x="3183389" y="5752989"/>
                </a:lnTo>
                <a:lnTo>
                  <a:pt x="3155762" y="5763151"/>
                </a:lnTo>
                <a:lnTo>
                  <a:pt x="3128136" y="5772995"/>
                </a:lnTo>
                <a:lnTo>
                  <a:pt x="3100192" y="5781887"/>
                </a:lnTo>
                <a:lnTo>
                  <a:pt x="3072883" y="5790778"/>
                </a:lnTo>
                <a:lnTo>
                  <a:pt x="3044939" y="5798717"/>
                </a:lnTo>
                <a:lnTo>
                  <a:pt x="3017313" y="5806656"/>
                </a:lnTo>
                <a:lnTo>
                  <a:pt x="2990004" y="5813960"/>
                </a:lnTo>
                <a:lnTo>
                  <a:pt x="2962695" y="5820628"/>
                </a:lnTo>
                <a:lnTo>
                  <a:pt x="2950311" y="5825392"/>
                </a:lnTo>
                <a:lnTo>
                  <a:pt x="2937609" y="5829838"/>
                </a:lnTo>
                <a:lnTo>
                  <a:pt x="2924907" y="5833648"/>
                </a:lnTo>
                <a:lnTo>
                  <a:pt x="2912205" y="5837459"/>
                </a:lnTo>
                <a:lnTo>
                  <a:pt x="2899503" y="5840634"/>
                </a:lnTo>
                <a:lnTo>
                  <a:pt x="2886802" y="5843810"/>
                </a:lnTo>
                <a:lnTo>
                  <a:pt x="2873782" y="5846986"/>
                </a:lnTo>
                <a:lnTo>
                  <a:pt x="2861081" y="5849526"/>
                </a:lnTo>
                <a:lnTo>
                  <a:pt x="2835359" y="5853972"/>
                </a:lnTo>
                <a:lnTo>
                  <a:pt x="2809321" y="5858100"/>
                </a:lnTo>
                <a:lnTo>
                  <a:pt x="2782964" y="5861276"/>
                </a:lnTo>
                <a:lnTo>
                  <a:pt x="2756608" y="5864451"/>
                </a:lnTo>
                <a:lnTo>
                  <a:pt x="2704531" y="5869532"/>
                </a:lnTo>
                <a:lnTo>
                  <a:pt x="2677857" y="5872708"/>
                </a:lnTo>
                <a:lnTo>
                  <a:pt x="2651818" y="5875566"/>
                </a:lnTo>
                <a:lnTo>
                  <a:pt x="2625462" y="5878741"/>
                </a:lnTo>
                <a:lnTo>
                  <a:pt x="2599423" y="5882234"/>
                </a:lnTo>
                <a:lnTo>
                  <a:pt x="2573702" y="5886680"/>
                </a:lnTo>
                <a:lnTo>
                  <a:pt x="2560683" y="5889220"/>
                </a:lnTo>
                <a:lnTo>
                  <a:pt x="2547346" y="5891761"/>
                </a:lnTo>
                <a:lnTo>
                  <a:pt x="2518767" y="5895254"/>
                </a:lnTo>
                <a:lnTo>
                  <a:pt x="2490188" y="5898430"/>
                </a:lnTo>
                <a:lnTo>
                  <a:pt x="2461926" y="5900970"/>
                </a:lnTo>
                <a:lnTo>
                  <a:pt x="2433347" y="5902558"/>
                </a:lnTo>
                <a:lnTo>
                  <a:pt x="2404768" y="5904463"/>
                </a:lnTo>
                <a:lnTo>
                  <a:pt x="2376189" y="5905416"/>
                </a:lnTo>
                <a:lnTo>
                  <a:pt x="2347293" y="5906686"/>
                </a:lnTo>
                <a:lnTo>
                  <a:pt x="2318714" y="5907004"/>
                </a:lnTo>
                <a:lnTo>
                  <a:pt x="2290135" y="5907004"/>
                </a:lnTo>
                <a:lnTo>
                  <a:pt x="2261556" y="5906686"/>
                </a:lnTo>
                <a:lnTo>
                  <a:pt x="2233294" y="5906368"/>
                </a:lnTo>
                <a:lnTo>
                  <a:pt x="2204715" y="5905416"/>
                </a:lnTo>
                <a:lnTo>
                  <a:pt x="2175818" y="5904146"/>
                </a:lnTo>
                <a:lnTo>
                  <a:pt x="2147239" y="5902875"/>
                </a:lnTo>
                <a:lnTo>
                  <a:pt x="2118660" y="5901288"/>
                </a:lnTo>
                <a:lnTo>
                  <a:pt x="2090081" y="5899382"/>
                </a:lnTo>
                <a:lnTo>
                  <a:pt x="2033241" y="5894936"/>
                </a:lnTo>
                <a:lnTo>
                  <a:pt x="1975765" y="5889538"/>
                </a:lnTo>
                <a:lnTo>
                  <a:pt x="1918925" y="5884140"/>
                </a:lnTo>
                <a:lnTo>
                  <a:pt x="1862084" y="5878106"/>
                </a:lnTo>
                <a:lnTo>
                  <a:pt x="1805243" y="5871437"/>
                </a:lnTo>
                <a:lnTo>
                  <a:pt x="1748085" y="5864451"/>
                </a:lnTo>
                <a:lnTo>
                  <a:pt x="1634721" y="5851114"/>
                </a:lnTo>
                <a:lnTo>
                  <a:pt x="1588995" y="5841270"/>
                </a:lnTo>
                <a:lnTo>
                  <a:pt x="1543904" y="5830473"/>
                </a:lnTo>
                <a:lnTo>
                  <a:pt x="1498495" y="5819358"/>
                </a:lnTo>
                <a:lnTo>
                  <a:pt x="1475631" y="5813007"/>
                </a:lnTo>
                <a:lnTo>
                  <a:pt x="1453086" y="5806973"/>
                </a:lnTo>
                <a:lnTo>
                  <a:pt x="1430858" y="5800940"/>
                </a:lnTo>
                <a:lnTo>
                  <a:pt x="1408312" y="5793954"/>
                </a:lnTo>
                <a:lnTo>
                  <a:pt x="1385766" y="5786967"/>
                </a:lnTo>
                <a:lnTo>
                  <a:pt x="1363220" y="5779664"/>
                </a:lnTo>
                <a:lnTo>
                  <a:pt x="1341310" y="5772677"/>
                </a:lnTo>
                <a:lnTo>
                  <a:pt x="1319082" y="5765056"/>
                </a:lnTo>
                <a:lnTo>
                  <a:pt x="1296854" y="5756482"/>
                </a:lnTo>
                <a:lnTo>
                  <a:pt x="1275261" y="5748543"/>
                </a:lnTo>
                <a:lnTo>
                  <a:pt x="1253350" y="5739969"/>
                </a:lnTo>
                <a:lnTo>
                  <a:pt x="1232074" y="5730760"/>
                </a:lnTo>
                <a:lnTo>
                  <a:pt x="1210799" y="5721551"/>
                </a:lnTo>
                <a:lnTo>
                  <a:pt x="1189206" y="5712024"/>
                </a:lnTo>
                <a:lnTo>
                  <a:pt x="1168248" y="5701863"/>
                </a:lnTo>
                <a:lnTo>
                  <a:pt x="1147290" y="5691383"/>
                </a:lnTo>
                <a:lnTo>
                  <a:pt x="1126649" y="5680586"/>
                </a:lnTo>
                <a:lnTo>
                  <a:pt x="1106327" y="5669154"/>
                </a:lnTo>
                <a:lnTo>
                  <a:pt x="1086004" y="5657722"/>
                </a:lnTo>
                <a:lnTo>
                  <a:pt x="1065998" y="5645655"/>
                </a:lnTo>
                <a:lnTo>
                  <a:pt x="1045993" y="5632953"/>
                </a:lnTo>
                <a:lnTo>
                  <a:pt x="1026940" y="5620251"/>
                </a:lnTo>
                <a:lnTo>
                  <a:pt x="1007570" y="5606913"/>
                </a:lnTo>
                <a:lnTo>
                  <a:pt x="988517" y="5592623"/>
                </a:lnTo>
                <a:lnTo>
                  <a:pt x="970100" y="5578651"/>
                </a:lnTo>
                <a:lnTo>
                  <a:pt x="951365" y="5563726"/>
                </a:lnTo>
                <a:lnTo>
                  <a:pt x="933900" y="5544990"/>
                </a:lnTo>
                <a:lnTo>
                  <a:pt x="916117" y="5525619"/>
                </a:lnTo>
                <a:lnTo>
                  <a:pt x="907543" y="5515457"/>
                </a:lnTo>
                <a:lnTo>
                  <a:pt x="898970" y="5505295"/>
                </a:lnTo>
                <a:lnTo>
                  <a:pt x="891031" y="5495134"/>
                </a:lnTo>
                <a:lnTo>
                  <a:pt x="882775" y="5484654"/>
                </a:lnTo>
                <a:lnTo>
                  <a:pt x="875154" y="5474175"/>
                </a:lnTo>
                <a:lnTo>
                  <a:pt x="867533" y="5463378"/>
                </a:lnTo>
                <a:lnTo>
                  <a:pt x="860229" y="5452581"/>
                </a:lnTo>
                <a:lnTo>
                  <a:pt x="852926" y="5441149"/>
                </a:lnTo>
                <a:lnTo>
                  <a:pt x="846257" y="5430035"/>
                </a:lnTo>
                <a:lnTo>
                  <a:pt x="839906" y="5418603"/>
                </a:lnTo>
                <a:lnTo>
                  <a:pt x="833555" y="5407171"/>
                </a:lnTo>
                <a:lnTo>
                  <a:pt x="828157" y="5395421"/>
                </a:lnTo>
                <a:lnTo>
                  <a:pt x="823076" y="5383672"/>
                </a:lnTo>
                <a:lnTo>
                  <a:pt x="817996" y="5371605"/>
                </a:lnTo>
                <a:lnTo>
                  <a:pt x="813868" y="5359537"/>
                </a:lnTo>
                <a:lnTo>
                  <a:pt x="810057" y="5347788"/>
                </a:lnTo>
                <a:lnTo>
                  <a:pt x="806564" y="5335403"/>
                </a:lnTo>
                <a:lnTo>
                  <a:pt x="804024" y="5322701"/>
                </a:lnTo>
                <a:lnTo>
                  <a:pt x="801483" y="5310316"/>
                </a:lnTo>
                <a:lnTo>
                  <a:pt x="799578" y="5297614"/>
                </a:lnTo>
                <a:lnTo>
                  <a:pt x="798626" y="5284594"/>
                </a:lnTo>
                <a:lnTo>
                  <a:pt x="798308" y="5271892"/>
                </a:lnTo>
                <a:lnTo>
                  <a:pt x="798308" y="5258872"/>
                </a:lnTo>
                <a:lnTo>
                  <a:pt x="798943" y="5245852"/>
                </a:lnTo>
                <a:lnTo>
                  <a:pt x="800213" y="5232515"/>
                </a:lnTo>
                <a:lnTo>
                  <a:pt x="802436" y="5218860"/>
                </a:lnTo>
                <a:lnTo>
                  <a:pt x="805294" y="5205523"/>
                </a:lnTo>
                <a:lnTo>
                  <a:pt x="809104" y="5192186"/>
                </a:lnTo>
                <a:lnTo>
                  <a:pt x="844352" y="5202347"/>
                </a:lnTo>
                <a:lnTo>
                  <a:pt x="879282" y="5212827"/>
                </a:lnTo>
                <a:lnTo>
                  <a:pt x="914529" y="5223624"/>
                </a:lnTo>
                <a:lnTo>
                  <a:pt x="949459" y="5235056"/>
                </a:lnTo>
                <a:lnTo>
                  <a:pt x="1019319" y="5257920"/>
                </a:lnTo>
                <a:lnTo>
                  <a:pt x="1054567" y="5269034"/>
                </a:lnTo>
                <a:lnTo>
                  <a:pt x="1089497" y="5279513"/>
                </a:lnTo>
                <a:lnTo>
                  <a:pt x="1125062" y="5289675"/>
                </a:lnTo>
                <a:lnTo>
                  <a:pt x="1142527" y="5294438"/>
                </a:lnTo>
                <a:lnTo>
                  <a:pt x="1160309" y="5299202"/>
                </a:lnTo>
                <a:lnTo>
                  <a:pt x="1178409" y="5303330"/>
                </a:lnTo>
                <a:lnTo>
                  <a:pt x="1196192" y="5307458"/>
                </a:lnTo>
                <a:lnTo>
                  <a:pt x="1213974" y="5310951"/>
                </a:lnTo>
                <a:lnTo>
                  <a:pt x="1232074" y="5314762"/>
                </a:lnTo>
                <a:lnTo>
                  <a:pt x="1249857" y="5317938"/>
                </a:lnTo>
                <a:lnTo>
                  <a:pt x="1267957" y="5320796"/>
                </a:lnTo>
                <a:lnTo>
                  <a:pt x="1286057" y="5323336"/>
                </a:lnTo>
                <a:lnTo>
                  <a:pt x="1304157" y="5325559"/>
                </a:lnTo>
                <a:lnTo>
                  <a:pt x="1322575" y="5327464"/>
                </a:lnTo>
                <a:lnTo>
                  <a:pt x="1340675" y="5328734"/>
                </a:lnTo>
                <a:lnTo>
                  <a:pt x="1359410" y="5329687"/>
                </a:lnTo>
                <a:lnTo>
                  <a:pt x="1377828" y="5330005"/>
                </a:lnTo>
                <a:lnTo>
                  <a:pt x="1397833" y="5332228"/>
                </a:lnTo>
                <a:lnTo>
                  <a:pt x="1417203" y="5334133"/>
                </a:lnTo>
                <a:lnTo>
                  <a:pt x="1456896" y="5337944"/>
                </a:lnTo>
                <a:lnTo>
                  <a:pt x="1496589" y="5340484"/>
                </a:lnTo>
                <a:lnTo>
                  <a:pt x="1536283" y="5342389"/>
                </a:lnTo>
                <a:lnTo>
                  <a:pt x="1575658" y="5343342"/>
                </a:lnTo>
                <a:lnTo>
                  <a:pt x="1615669" y="5343660"/>
                </a:lnTo>
                <a:lnTo>
                  <a:pt x="1655044" y="5343342"/>
                </a:lnTo>
                <a:lnTo>
                  <a:pt x="1694737" y="5342707"/>
                </a:lnTo>
                <a:lnTo>
                  <a:pt x="1734431" y="5341437"/>
                </a:lnTo>
                <a:lnTo>
                  <a:pt x="1774124" y="5339849"/>
                </a:lnTo>
                <a:lnTo>
                  <a:pt x="1813817" y="5337944"/>
                </a:lnTo>
                <a:lnTo>
                  <a:pt x="1853510" y="5335403"/>
                </a:lnTo>
                <a:lnTo>
                  <a:pt x="1892886" y="5332863"/>
                </a:lnTo>
                <a:lnTo>
                  <a:pt x="1932261" y="5330005"/>
                </a:lnTo>
                <a:lnTo>
                  <a:pt x="2011330" y="5323654"/>
                </a:lnTo>
                <a:lnTo>
                  <a:pt x="2045943" y="5316985"/>
                </a:lnTo>
                <a:lnTo>
                  <a:pt x="2080237" y="5309364"/>
                </a:lnTo>
                <a:lnTo>
                  <a:pt x="2114850" y="5301742"/>
                </a:lnTo>
                <a:lnTo>
                  <a:pt x="2148827" y="5293168"/>
                </a:lnTo>
                <a:lnTo>
                  <a:pt x="2183122" y="5284594"/>
                </a:lnTo>
                <a:lnTo>
                  <a:pt x="2216782" y="5275068"/>
                </a:lnTo>
                <a:lnTo>
                  <a:pt x="2251077" y="5265541"/>
                </a:lnTo>
                <a:lnTo>
                  <a:pt x="2284736" y="5255379"/>
                </a:lnTo>
                <a:lnTo>
                  <a:pt x="2318396" y="5244265"/>
                </a:lnTo>
                <a:lnTo>
                  <a:pt x="2351738" y="5233150"/>
                </a:lnTo>
                <a:lnTo>
                  <a:pt x="2385081" y="5221401"/>
                </a:lnTo>
                <a:lnTo>
                  <a:pt x="2418105" y="5209334"/>
                </a:lnTo>
                <a:lnTo>
                  <a:pt x="2450812" y="5196314"/>
                </a:lnTo>
                <a:lnTo>
                  <a:pt x="2483202" y="5182976"/>
                </a:lnTo>
                <a:lnTo>
                  <a:pt x="2515909" y="5169004"/>
                </a:lnTo>
                <a:lnTo>
                  <a:pt x="2547981" y="5154714"/>
                </a:lnTo>
                <a:lnTo>
                  <a:pt x="2579736" y="5140106"/>
                </a:lnTo>
                <a:lnTo>
                  <a:pt x="2611173" y="5124546"/>
                </a:lnTo>
                <a:lnTo>
                  <a:pt x="2642927" y="5108351"/>
                </a:lnTo>
                <a:lnTo>
                  <a:pt x="2673729" y="5091838"/>
                </a:lnTo>
                <a:lnTo>
                  <a:pt x="2704531" y="5074690"/>
                </a:lnTo>
                <a:lnTo>
                  <a:pt x="2735015" y="5056907"/>
                </a:lnTo>
                <a:lnTo>
                  <a:pt x="2764547" y="5038806"/>
                </a:lnTo>
                <a:lnTo>
                  <a:pt x="2794396" y="5020070"/>
                </a:lnTo>
                <a:lnTo>
                  <a:pt x="2823610" y="5000382"/>
                </a:lnTo>
                <a:lnTo>
                  <a:pt x="2852824" y="4980376"/>
                </a:lnTo>
                <a:lnTo>
                  <a:pt x="2881403" y="4959735"/>
                </a:lnTo>
                <a:lnTo>
                  <a:pt x="2909347" y="4938776"/>
                </a:lnTo>
                <a:lnTo>
                  <a:pt x="2937291" y="4917182"/>
                </a:lnTo>
                <a:lnTo>
                  <a:pt x="2964283" y="4894636"/>
                </a:lnTo>
                <a:lnTo>
                  <a:pt x="2991274" y="4871772"/>
                </a:lnTo>
                <a:lnTo>
                  <a:pt x="3017630" y="4848273"/>
                </a:lnTo>
                <a:lnTo>
                  <a:pt x="3044304" y="4823186"/>
                </a:lnTo>
                <a:lnTo>
                  <a:pt x="3070660" y="4798099"/>
                </a:lnTo>
                <a:lnTo>
                  <a:pt x="3096699" y="4772694"/>
                </a:lnTo>
                <a:lnTo>
                  <a:pt x="3122738" y="4746972"/>
                </a:lnTo>
                <a:lnTo>
                  <a:pt x="3148459" y="4721250"/>
                </a:lnTo>
                <a:lnTo>
                  <a:pt x="3173862" y="4695211"/>
                </a:lnTo>
                <a:lnTo>
                  <a:pt x="3198948" y="4668854"/>
                </a:lnTo>
                <a:lnTo>
                  <a:pt x="3223399" y="4642179"/>
                </a:lnTo>
                <a:lnTo>
                  <a:pt x="3248168" y="4615504"/>
                </a:lnTo>
                <a:lnTo>
                  <a:pt x="3271984" y="4587877"/>
                </a:lnTo>
                <a:lnTo>
                  <a:pt x="3295800" y="4560250"/>
                </a:lnTo>
                <a:lnTo>
                  <a:pt x="3319298" y="4532622"/>
                </a:lnTo>
                <a:lnTo>
                  <a:pt x="3342161" y="4504360"/>
                </a:lnTo>
                <a:lnTo>
                  <a:pt x="3364389" y="4475462"/>
                </a:lnTo>
                <a:lnTo>
                  <a:pt x="3386300" y="4446565"/>
                </a:lnTo>
                <a:lnTo>
                  <a:pt x="3407893" y="4417349"/>
                </a:lnTo>
                <a:lnTo>
                  <a:pt x="3446316" y="4417349"/>
                </a:lnTo>
                <a:lnTo>
                  <a:pt x="3485374" y="4416714"/>
                </a:lnTo>
                <a:lnTo>
                  <a:pt x="3562537" y="4416079"/>
                </a:lnTo>
                <a:lnTo>
                  <a:pt x="3639701" y="4415127"/>
                </a:lnTo>
                <a:lnTo>
                  <a:pt x="3716864" y="4414174"/>
                </a:lnTo>
                <a:lnTo>
                  <a:pt x="3755605" y="4413856"/>
                </a:lnTo>
                <a:lnTo>
                  <a:pt x="3794028" y="4414174"/>
                </a:lnTo>
                <a:lnTo>
                  <a:pt x="3832451" y="4415127"/>
                </a:lnTo>
                <a:lnTo>
                  <a:pt x="3871191" y="4415762"/>
                </a:lnTo>
                <a:lnTo>
                  <a:pt x="3909614" y="4417667"/>
                </a:lnTo>
                <a:lnTo>
                  <a:pt x="3948037" y="4419890"/>
                </a:lnTo>
                <a:lnTo>
                  <a:pt x="3986460" y="4422430"/>
                </a:lnTo>
                <a:lnTo>
                  <a:pt x="4024883" y="4425923"/>
                </a:lnTo>
                <a:lnTo>
                  <a:pt x="4034727" y="4432592"/>
                </a:lnTo>
                <a:lnTo>
                  <a:pt x="4043936" y="4439578"/>
                </a:lnTo>
                <a:lnTo>
                  <a:pt x="4052192" y="4446882"/>
                </a:lnTo>
                <a:lnTo>
                  <a:pt x="4060130" y="4454503"/>
                </a:lnTo>
                <a:lnTo>
                  <a:pt x="4067434" y="4462760"/>
                </a:lnTo>
                <a:lnTo>
                  <a:pt x="4074420" y="4471334"/>
                </a:lnTo>
                <a:lnTo>
                  <a:pt x="4080771" y="4479908"/>
                </a:lnTo>
                <a:lnTo>
                  <a:pt x="4086804" y="4489117"/>
                </a:lnTo>
                <a:lnTo>
                  <a:pt x="4092520" y="4498326"/>
                </a:lnTo>
                <a:lnTo>
                  <a:pt x="4097601" y="4507853"/>
                </a:lnTo>
                <a:lnTo>
                  <a:pt x="4102681" y="4517697"/>
                </a:lnTo>
                <a:lnTo>
                  <a:pt x="4106810" y="4527541"/>
                </a:lnTo>
                <a:lnTo>
                  <a:pt x="4110938" y="4538021"/>
                </a:lnTo>
                <a:lnTo>
                  <a:pt x="4114748" y="4548182"/>
                </a:lnTo>
                <a:lnTo>
                  <a:pt x="4118241" y="4558662"/>
                </a:lnTo>
                <a:lnTo>
                  <a:pt x="4121734" y="4569459"/>
                </a:lnTo>
                <a:lnTo>
                  <a:pt x="4124592" y="4580256"/>
                </a:lnTo>
                <a:lnTo>
                  <a:pt x="4127450" y="4591052"/>
                </a:lnTo>
                <a:lnTo>
                  <a:pt x="4132531" y="4612964"/>
                </a:lnTo>
                <a:lnTo>
                  <a:pt x="4137294" y="4635510"/>
                </a:lnTo>
                <a:lnTo>
                  <a:pt x="4141740" y="4657422"/>
                </a:lnTo>
                <a:lnTo>
                  <a:pt x="4149678" y="4701879"/>
                </a:lnTo>
                <a:lnTo>
                  <a:pt x="4154124" y="4723156"/>
                </a:lnTo>
                <a:lnTo>
                  <a:pt x="4158569" y="4744114"/>
                </a:lnTo>
                <a:lnTo>
                  <a:pt x="4176987" y="4818422"/>
                </a:lnTo>
                <a:lnTo>
                  <a:pt x="4195087" y="4892413"/>
                </a:lnTo>
                <a:lnTo>
                  <a:pt x="4230335" y="5041029"/>
                </a:lnTo>
                <a:lnTo>
                  <a:pt x="4300195" y="5337944"/>
                </a:lnTo>
                <a:lnTo>
                  <a:pt x="4335125" y="5486242"/>
                </a:lnTo>
                <a:lnTo>
                  <a:pt x="4371007" y="5634541"/>
                </a:lnTo>
                <a:lnTo>
                  <a:pt x="4389107" y="5708214"/>
                </a:lnTo>
                <a:lnTo>
                  <a:pt x="4407842" y="5782204"/>
                </a:lnTo>
                <a:lnTo>
                  <a:pt x="4426578" y="5856195"/>
                </a:lnTo>
                <a:lnTo>
                  <a:pt x="4445948" y="5930185"/>
                </a:lnTo>
                <a:lnTo>
                  <a:pt x="4449758" y="5954002"/>
                </a:lnTo>
                <a:lnTo>
                  <a:pt x="4454521" y="5978136"/>
                </a:lnTo>
                <a:lnTo>
                  <a:pt x="4464365" y="6026722"/>
                </a:lnTo>
                <a:lnTo>
                  <a:pt x="4469129" y="6050856"/>
                </a:lnTo>
                <a:lnTo>
                  <a:pt x="4473574" y="6075626"/>
                </a:lnTo>
                <a:lnTo>
                  <a:pt x="4477702" y="6099760"/>
                </a:lnTo>
                <a:lnTo>
                  <a:pt x="4480878" y="6124212"/>
                </a:lnTo>
                <a:lnTo>
                  <a:pt x="4482148" y="6136596"/>
                </a:lnTo>
                <a:lnTo>
                  <a:pt x="4483101" y="6148346"/>
                </a:lnTo>
                <a:lnTo>
                  <a:pt x="4483736" y="6160731"/>
                </a:lnTo>
                <a:lnTo>
                  <a:pt x="4484371" y="6172798"/>
                </a:lnTo>
                <a:lnTo>
                  <a:pt x="4484688" y="6185182"/>
                </a:lnTo>
                <a:lnTo>
                  <a:pt x="4484371" y="6196932"/>
                </a:lnTo>
                <a:lnTo>
                  <a:pt x="4483418" y="6208999"/>
                </a:lnTo>
                <a:lnTo>
                  <a:pt x="4482465" y="6221384"/>
                </a:lnTo>
                <a:lnTo>
                  <a:pt x="4480878" y="6233133"/>
                </a:lnTo>
                <a:lnTo>
                  <a:pt x="4478655" y="6244883"/>
                </a:lnTo>
                <a:lnTo>
                  <a:pt x="4476115" y="6256950"/>
                </a:lnTo>
                <a:lnTo>
                  <a:pt x="4473257" y="6268700"/>
                </a:lnTo>
                <a:lnTo>
                  <a:pt x="4469764" y="6280449"/>
                </a:lnTo>
                <a:lnTo>
                  <a:pt x="4465636" y="6292199"/>
                </a:lnTo>
                <a:lnTo>
                  <a:pt x="4460555" y="6303948"/>
                </a:lnTo>
                <a:lnTo>
                  <a:pt x="4455474" y="6315380"/>
                </a:lnTo>
                <a:lnTo>
                  <a:pt x="4454839" y="6321096"/>
                </a:lnTo>
                <a:lnTo>
                  <a:pt x="4453886" y="6325542"/>
                </a:lnTo>
                <a:lnTo>
                  <a:pt x="4452299" y="6330623"/>
                </a:lnTo>
                <a:lnTo>
                  <a:pt x="4450393" y="6335069"/>
                </a:lnTo>
                <a:lnTo>
                  <a:pt x="4448806" y="6339197"/>
                </a:lnTo>
                <a:lnTo>
                  <a:pt x="4446265" y="6343008"/>
                </a:lnTo>
                <a:lnTo>
                  <a:pt x="4444042" y="6346183"/>
                </a:lnTo>
                <a:lnTo>
                  <a:pt x="4441185" y="6349676"/>
                </a:lnTo>
                <a:lnTo>
                  <a:pt x="4438327" y="6352852"/>
                </a:lnTo>
                <a:lnTo>
                  <a:pt x="4434834" y="6355710"/>
                </a:lnTo>
                <a:lnTo>
                  <a:pt x="4431658" y="6358250"/>
                </a:lnTo>
                <a:lnTo>
                  <a:pt x="4428165" y="6360473"/>
                </a:lnTo>
                <a:lnTo>
                  <a:pt x="4424355" y="6362696"/>
                </a:lnTo>
                <a:lnTo>
                  <a:pt x="4420544" y="6364601"/>
                </a:lnTo>
                <a:lnTo>
                  <a:pt x="4416416" y="6366189"/>
                </a:lnTo>
                <a:lnTo>
                  <a:pt x="4411970" y="6367777"/>
                </a:lnTo>
                <a:lnTo>
                  <a:pt x="4403397" y="6370317"/>
                </a:lnTo>
                <a:lnTo>
                  <a:pt x="4394188" y="6372540"/>
                </a:lnTo>
                <a:lnTo>
                  <a:pt x="4385297" y="6373811"/>
                </a:lnTo>
                <a:lnTo>
                  <a:pt x="4375770" y="6375081"/>
                </a:lnTo>
                <a:lnTo>
                  <a:pt x="4366562" y="6375716"/>
                </a:lnTo>
                <a:lnTo>
                  <a:pt x="4357035" y="6376033"/>
                </a:lnTo>
                <a:lnTo>
                  <a:pt x="4338935" y="6376351"/>
                </a:lnTo>
                <a:lnTo>
                  <a:pt x="3787677" y="6376351"/>
                </a:lnTo>
                <a:lnTo>
                  <a:pt x="3235784" y="6376351"/>
                </a:lnTo>
                <a:lnTo>
                  <a:pt x="2684208" y="6376351"/>
                </a:lnTo>
                <a:lnTo>
                  <a:pt x="2132315" y="6376033"/>
                </a:lnTo>
                <a:lnTo>
                  <a:pt x="2079920" y="6378256"/>
                </a:lnTo>
                <a:lnTo>
                  <a:pt x="2026890" y="6380479"/>
                </a:lnTo>
                <a:lnTo>
                  <a:pt x="1974177" y="6382702"/>
                </a:lnTo>
                <a:lnTo>
                  <a:pt x="1921147" y="6383972"/>
                </a:lnTo>
                <a:lnTo>
                  <a:pt x="1815722" y="6386830"/>
                </a:lnTo>
                <a:lnTo>
                  <a:pt x="1709662" y="6388736"/>
                </a:lnTo>
                <a:lnTo>
                  <a:pt x="1603920" y="6390323"/>
                </a:lnTo>
                <a:lnTo>
                  <a:pt x="1498177" y="6390959"/>
                </a:lnTo>
                <a:lnTo>
                  <a:pt x="1392752" y="6391276"/>
                </a:lnTo>
                <a:lnTo>
                  <a:pt x="1286692" y="6390959"/>
                </a:lnTo>
                <a:lnTo>
                  <a:pt x="1075207" y="6390323"/>
                </a:lnTo>
                <a:lnTo>
                  <a:pt x="863722" y="6389053"/>
                </a:lnTo>
                <a:lnTo>
                  <a:pt x="757980" y="6388736"/>
                </a:lnTo>
                <a:lnTo>
                  <a:pt x="652555" y="6388736"/>
                </a:lnTo>
                <a:lnTo>
                  <a:pt x="546495" y="6388736"/>
                </a:lnTo>
                <a:lnTo>
                  <a:pt x="441070" y="6389371"/>
                </a:lnTo>
                <a:lnTo>
                  <a:pt x="414079" y="6388736"/>
                </a:lnTo>
                <a:lnTo>
                  <a:pt x="386452" y="6388736"/>
                </a:lnTo>
                <a:lnTo>
                  <a:pt x="359143" y="6388736"/>
                </a:lnTo>
                <a:lnTo>
                  <a:pt x="331517" y="6389053"/>
                </a:lnTo>
                <a:lnTo>
                  <a:pt x="276899" y="6390641"/>
                </a:lnTo>
                <a:lnTo>
                  <a:pt x="249273" y="6390959"/>
                </a:lnTo>
                <a:lnTo>
                  <a:pt x="222282" y="6391276"/>
                </a:lnTo>
                <a:lnTo>
                  <a:pt x="194655" y="6391276"/>
                </a:lnTo>
                <a:lnTo>
                  <a:pt x="167346" y="6390641"/>
                </a:lnTo>
                <a:lnTo>
                  <a:pt x="140355" y="6389053"/>
                </a:lnTo>
                <a:lnTo>
                  <a:pt x="126383" y="6388101"/>
                </a:lnTo>
                <a:lnTo>
                  <a:pt x="113046" y="6386513"/>
                </a:lnTo>
                <a:lnTo>
                  <a:pt x="99392" y="6385243"/>
                </a:lnTo>
                <a:lnTo>
                  <a:pt x="86055" y="6383337"/>
                </a:lnTo>
                <a:lnTo>
                  <a:pt x="72400" y="6381432"/>
                </a:lnTo>
                <a:lnTo>
                  <a:pt x="59063" y="6378891"/>
                </a:lnTo>
                <a:lnTo>
                  <a:pt x="45726" y="6376351"/>
                </a:lnTo>
                <a:lnTo>
                  <a:pt x="32390" y="6373493"/>
                </a:lnTo>
                <a:lnTo>
                  <a:pt x="18735" y="6370317"/>
                </a:lnTo>
                <a:lnTo>
                  <a:pt x="5398" y="6366189"/>
                </a:lnTo>
                <a:lnTo>
                  <a:pt x="4128" y="6324589"/>
                </a:lnTo>
                <a:lnTo>
                  <a:pt x="2540" y="6282672"/>
                </a:lnTo>
                <a:lnTo>
                  <a:pt x="953" y="6240437"/>
                </a:lnTo>
                <a:lnTo>
                  <a:pt x="318" y="6219478"/>
                </a:lnTo>
                <a:lnTo>
                  <a:pt x="0" y="6198520"/>
                </a:lnTo>
                <a:lnTo>
                  <a:pt x="0" y="6177561"/>
                </a:lnTo>
                <a:lnTo>
                  <a:pt x="0" y="6156285"/>
                </a:lnTo>
                <a:lnTo>
                  <a:pt x="635" y="6135326"/>
                </a:lnTo>
                <a:lnTo>
                  <a:pt x="1905" y="6114367"/>
                </a:lnTo>
                <a:lnTo>
                  <a:pt x="2858" y="6093409"/>
                </a:lnTo>
                <a:lnTo>
                  <a:pt x="5081" y="6072450"/>
                </a:lnTo>
                <a:lnTo>
                  <a:pt x="7621" y="6051174"/>
                </a:lnTo>
                <a:lnTo>
                  <a:pt x="10479" y="6030533"/>
                </a:lnTo>
                <a:lnTo>
                  <a:pt x="34930" y="5935584"/>
                </a:lnTo>
                <a:lnTo>
                  <a:pt x="58746" y="5840317"/>
                </a:lnTo>
                <a:lnTo>
                  <a:pt x="82244" y="5745050"/>
                </a:lnTo>
                <a:lnTo>
                  <a:pt x="105742" y="5649783"/>
                </a:lnTo>
                <a:lnTo>
                  <a:pt x="151469" y="5458932"/>
                </a:lnTo>
                <a:lnTo>
                  <a:pt x="197196" y="5268081"/>
                </a:lnTo>
                <a:lnTo>
                  <a:pt x="242287" y="5076913"/>
                </a:lnTo>
                <a:lnTo>
                  <a:pt x="287696" y="4886379"/>
                </a:lnTo>
                <a:lnTo>
                  <a:pt x="333740" y="4695211"/>
                </a:lnTo>
                <a:lnTo>
                  <a:pt x="356921" y="4600262"/>
                </a:lnTo>
                <a:lnTo>
                  <a:pt x="380736" y="4504995"/>
                </a:lnTo>
                <a:lnTo>
                  <a:pt x="384229" y="4497374"/>
                </a:lnTo>
                <a:lnTo>
                  <a:pt x="387723" y="4490070"/>
                </a:lnTo>
                <a:lnTo>
                  <a:pt x="392168" y="4483401"/>
                </a:lnTo>
                <a:lnTo>
                  <a:pt x="396614" y="4477368"/>
                </a:lnTo>
                <a:lnTo>
                  <a:pt x="401377" y="4471969"/>
                </a:lnTo>
                <a:lnTo>
                  <a:pt x="406458" y="4466888"/>
                </a:lnTo>
                <a:lnTo>
                  <a:pt x="411856" y="4462125"/>
                </a:lnTo>
                <a:lnTo>
                  <a:pt x="417572" y="4458314"/>
                </a:lnTo>
                <a:lnTo>
                  <a:pt x="423287" y="4454503"/>
                </a:lnTo>
                <a:lnTo>
                  <a:pt x="429638" y="4451010"/>
                </a:lnTo>
                <a:lnTo>
                  <a:pt x="435672" y="4448152"/>
                </a:lnTo>
                <a:lnTo>
                  <a:pt x="442340" y="4445612"/>
                </a:lnTo>
                <a:lnTo>
                  <a:pt x="449009" y="4443389"/>
                </a:lnTo>
                <a:lnTo>
                  <a:pt x="455995" y="4441484"/>
                </a:lnTo>
                <a:lnTo>
                  <a:pt x="462981" y="4439578"/>
                </a:lnTo>
                <a:lnTo>
                  <a:pt x="470284" y="4438308"/>
                </a:lnTo>
                <a:lnTo>
                  <a:pt x="477270" y="4437038"/>
                </a:lnTo>
                <a:lnTo>
                  <a:pt x="484574" y="4436085"/>
                </a:lnTo>
                <a:lnTo>
                  <a:pt x="499498" y="4434497"/>
                </a:lnTo>
                <a:lnTo>
                  <a:pt x="514741" y="4433862"/>
                </a:lnTo>
                <a:lnTo>
                  <a:pt x="529983" y="4433545"/>
                </a:lnTo>
                <a:lnTo>
                  <a:pt x="560149" y="4433545"/>
                </a:lnTo>
                <a:lnTo>
                  <a:pt x="574439" y="4433227"/>
                </a:lnTo>
                <a:lnTo>
                  <a:pt x="588728" y="4432910"/>
                </a:lnTo>
                <a:lnTo>
                  <a:pt x="614767" y="4430369"/>
                </a:lnTo>
                <a:lnTo>
                  <a:pt x="641123" y="4428464"/>
                </a:lnTo>
                <a:lnTo>
                  <a:pt x="693518" y="4425288"/>
                </a:lnTo>
                <a:lnTo>
                  <a:pt x="745913" y="4422748"/>
                </a:lnTo>
                <a:lnTo>
                  <a:pt x="798308" y="4420843"/>
                </a:lnTo>
                <a:lnTo>
                  <a:pt x="850703" y="4419890"/>
                </a:lnTo>
                <a:lnTo>
                  <a:pt x="903415" y="4419255"/>
                </a:lnTo>
                <a:lnTo>
                  <a:pt x="955810" y="4419890"/>
                </a:lnTo>
                <a:lnTo>
                  <a:pt x="1008523" y="4420207"/>
                </a:lnTo>
                <a:lnTo>
                  <a:pt x="1016779" y="4380513"/>
                </a:lnTo>
                <a:lnTo>
                  <a:pt x="1025670" y="4341136"/>
                </a:lnTo>
                <a:lnTo>
                  <a:pt x="1034879" y="4301442"/>
                </a:lnTo>
                <a:lnTo>
                  <a:pt x="1044088" y="4262382"/>
                </a:lnTo>
                <a:lnTo>
                  <a:pt x="1063140" y="4183628"/>
                </a:lnTo>
                <a:lnTo>
                  <a:pt x="1082511" y="4105192"/>
                </a:lnTo>
                <a:lnTo>
                  <a:pt x="1101563" y="4026756"/>
                </a:lnTo>
                <a:lnTo>
                  <a:pt x="1120299" y="3948320"/>
                </a:lnTo>
                <a:lnTo>
                  <a:pt x="1129507" y="3908625"/>
                </a:lnTo>
                <a:lnTo>
                  <a:pt x="1138081" y="3869248"/>
                </a:lnTo>
                <a:lnTo>
                  <a:pt x="1146655" y="3829554"/>
                </a:lnTo>
                <a:lnTo>
                  <a:pt x="1154911" y="3790177"/>
                </a:lnTo>
                <a:lnTo>
                  <a:pt x="1181267" y="3790812"/>
                </a:lnTo>
                <a:lnTo>
                  <a:pt x="1207306" y="3791447"/>
                </a:lnTo>
                <a:lnTo>
                  <a:pt x="1233980" y="3792082"/>
                </a:lnTo>
                <a:lnTo>
                  <a:pt x="1260336" y="3792082"/>
                </a:lnTo>
                <a:lnTo>
                  <a:pt x="1286692" y="3791447"/>
                </a:lnTo>
                <a:lnTo>
                  <a:pt x="1313366" y="3790494"/>
                </a:lnTo>
                <a:lnTo>
                  <a:pt x="1339405" y="3789542"/>
                </a:lnTo>
                <a:lnTo>
                  <a:pt x="1365761" y="3787954"/>
                </a:lnTo>
                <a:lnTo>
                  <a:pt x="1391800" y="3785731"/>
                </a:lnTo>
                <a:lnTo>
                  <a:pt x="1418473" y="3783508"/>
                </a:lnTo>
                <a:lnTo>
                  <a:pt x="1444512" y="3780968"/>
                </a:lnTo>
                <a:lnTo>
                  <a:pt x="1470551" y="3777792"/>
                </a:lnTo>
                <a:lnTo>
                  <a:pt x="1496907" y="3774617"/>
                </a:lnTo>
                <a:lnTo>
                  <a:pt x="1523263" y="3770806"/>
                </a:lnTo>
                <a:lnTo>
                  <a:pt x="1548984" y="3766678"/>
                </a:lnTo>
                <a:lnTo>
                  <a:pt x="1575023" y="3762232"/>
                </a:lnTo>
                <a:lnTo>
                  <a:pt x="1601062" y="3757469"/>
                </a:lnTo>
                <a:lnTo>
                  <a:pt x="1626783" y="3752388"/>
                </a:lnTo>
                <a:lnTo>
                  <a:pt x="1652504" y="3746672"/>
                </a:lnTo>
                <a:lnTo>
                  <a:pt x="1678225" y="3740956"/>
                </a:lnTo>
                <a:lnTo>
                  <a:pt x="1703629" y="3734605"/>
                </a:lnTo>
                <a:lnTo>
                  <a:pt x="1729350" y="3728253"/>
                </a:lnTo>
                <a:lnTo>
                  <a:pt x="1754754" y="3721267"/>
                </a:lnTo>
                <a:lnTo>
                  <a:pt x="1780157" y="3714281"/>
                </a:lnTo>
                <a:lnTo>
                  <a:pt x="1805561" y="3706660"/>
                </a:lnTo>
                <a:lnTo>
                  <a:pt x="1830647" y="3698721"/>
                </a:lnTo>
                <a:lnTo>
                  <a:pt x="1855416" y="3690782"/>
                </a:lnTo>
                <a:lnTo>
                  <a:pt x="1880502" y="3682208"/>
                </a:lnTo>
                <a:lnTo>
                  <a:pt x="1905588" y="3673316"/>
                </a:lnTo>
                <a:lnTo>
                  <a:pt x="1930356" y="3664107"/>
                </a:lnTo>
                <a:lnTo>
                  <a:pt x="1954807" y="3654580"/>
                </a:lnTo>
                <a:lnTo>
                  <a:pt x="1979258" y="3644736"/>
                </a:lnTo>
                <a:lnTo>
                  <a:pt x="2003392" y="3634574"/>
                </a:lnTo>
                <a:lnTo>
                  <a:pt x="2027843" y="3624095"/>
                </a:lnTo>
                <a:lnTo>
                  <a:pt x="2051658" y="3613298"/>
                </a:lnTo>
                <a:lnTo>
                  <a:pt x="2075474" y="3602501"/>
                </a:lnTo>
                <a:lnTo>
                  <a:pt x="2099608" y="3590752"/>
                </a:lnTo>
                <a:lnTo>
                  <a:pt x="2123106" y="3579002"/>
                </a:lnTo>
                <a:lnTo>
                  <a:pt x="2146604" y="3567253"/>
                </a:lnTo>
                <a:lnTo>
                  <a:pt x="2169785" y="3554868"/>
                </a:lnTo>
                <a:lnTo>
                  <a:pt x="2192966" y="3542166"/>
                </a:lnTo>
                <a:lnTo>
                  <a:pt x="2215829" y="3529146"/>
                </a:lnTo>
                <a:lnTo>
                  <a:pt x="2238692" y="3516126"/>
                </a:lnTo>
                <a:lnTo>
                  <a:pt x="2261556" y="3502154"/>
                </a:lnTo>
                <a:lnTo>
                  <a:pt x="2284101" y="3488499"/>
                </a:lnTo>
                <a:lnTo>
                  <a:pt x="2306012" y="3474526"/>
                </a:lnTo>
                <a:lnTo>
                  <a:pt x="2328240" y="3459919"/>
                </a:lnTo>
                <a:lnTo>
                  <a:pt x="2349833" y="3444994"/>
                </a:lnTo>
                <a:lnTo>
                  <a:pt x="2371744" y="3430069"/>
                </a:lnTo>
                <a:lnTo>
                  <a:pt x="2393019" y="3414826"/>
                </a:lnTo>
                <a:lnTo>
                  <a:pt x="2414612" y="3399266"/>
                </a:lnTo>
                <a:lnTo>
                  <a:pt x="2435570" y="3383388"/>
                </a:lnTo>
                <a:lnTo>
                  <a:pt x="2456528" y="3367192"/>
                </a:lnTo>
                <a:lnTo>
                  <a:pt x="2477169" y="3350680"/>
                </a:lnTo>
                <a:lnTo>
                  <a:pt x="2497492" y="3334167"/>
                </a:lnTo>
                <a:lnTo>
                  <a:pt x="2517814" y="3317019"/>
                </a:lnTo>
                <a:lnTo>
                  <a:pt x="2537820" y="3299553"/>
                </a:lnTo>
                <a:lnTo>
                  <a:pt x="2557190" y="3282405"/>
                </a:lnTo>
                <a:lnTo>
                  <a:pt x="2576878" y="3264622"/>
                </a:lnTo>
                <a:lnTo>
                  <a:pt x="2595930" y="3246521"/>
                </a:lnTo>
                <a:lnTo>
                  <a:pt x="2614983" y="3227785"/>
                </a:lnTo>
                <a:lnTo>
                  <a:pt x="2633718" y="3209367"/>
                </a:lnTo>
                <a:lnTo>
                  <a:pt x="2652136" y="3190632"/>
                </a:lnTo>
                <a:lnTo>
                  <a:pt x="2670236" y="3171261"/>
                </a:lnTo>
                <a:lnTo>
                  <a:pt x="2682303" y="3160146"/>
                </a:lnTo>
                <a:lnTo>
                  <a:pt x="2694052" y="3149032"/>
                </a:lnTo>
                <a:lnTo>
                  <a:pt x="2705166" y="3137600"/>
                </a:lnTo>
                <a:lnTo>
                  <a:pt x="2716280" y="3126168"/>
                </a:lnTo>
                <a:lnTo>
                  <a:pt x="2727712" y="3114418"/>
                </a:lnTo>
                <a:lnTo>
                  <a:pt x="2738191" y="3102351"/>
                </a:lnTo>
                <a:lnTo>
                  <a:pt x="2748987" y="3090284"/>
                </a:lnTo>
                <a:lnTo>
                  <a:pt x="2759149" y="3078217"/>
                </a:lnTo>
                <a:lnTo>
                  <a:pt x="2779789" y="3053130"/>
                </a:lnTo>
                <a:lnTo>
                  <a:pt x="2799794" y="3028043"/>
                </a:lnTo>
                <a:lnTo>
                  <a:pt x="2819482" y="3002956"/>
                </a:lnTo>
                <a:lnTo>
                  <a:pt x="2838535" y="2977234"/>
                </a:lnTo>
                <a:lnTo>
                  <a:pt x="2876958" y="2925155"/>
                </a:lnTo>
                <a:lnTo>
                  <a:pt x="2896328" y="2899115"/>
                </a:lnTo>
                <a:lnTo>
                  <a:pt x="2915381" y="2873393"/>
                </a:lnTo>
                <a:lnTo>
                  <a:pt x="2935069" y="2847989"/>
                </a:lnTo>
                <a:lnTo>
                  <a:pt x="2955074" y="2822584"/>
                </a:lnTo>
                <a:lnTo>
                  <a:pt x="2975079" y="2797497"/>
                </a:lnTo>
                <a:lnTo>
                  <a:pt x="2996355" y="2773363"/>
                </a:lnTo>
                <a:close/>
                <a:moveTo>
                  <a:pt x="2672043" y="1354138"/>
                </a:moveTo>
                <a:lnTo>
                  <a:pt x="2679347" y="1393826"/>
                </a:lnTo>
                <a:lnTo>
                  <a:pt x="2686968" y="1433196"/>
                </a:lnTo>
                <a:lnTo>
                  <a:pt x="2695225" y="1472566"/>
                </a:lnTo>
                <a:lnTo>
                  <a:pt x="2703482" y="1511618"/>
                </a:lnTo>
                <a:lnTo>
                  <a:pt x="2712691" y="1550988"/>
                </a:lnTo>
                <a:lnTo>
                  <a:pt x="2721583" y="1590041"/>
                </a:lnTo>
                <a:lnTo>
                  <a:pt x="2740319" y="1667828"/>
                </a:lnTo>
                <a:lnTo>
                  <a:pt x="2778744" y="1824038"/>
                </a:lnTo>
                <a:lnTo>
                  <a:pt x="2797481" y="1902143"/>
                </a:lnTo>
                <a:lnTo>
                  <a:pt x="2806690" y="1941196"/>
                </a:lnTo>
                <a:lnTo>
                  <a:pt x="2815582" y="1980248"/>
                </a:lnTo>
                <a:lnTo>
                  <a:pt x="2823839" y="2003426"/>
                </a:lnTo>
                <a:lnTo>
                  <a:pt x="2831460" y="2026921"/>
                </a:lnTo>
                <a:lnTo>
                  <a:pt x="2838764" y="2051686"/>
                </a:lnTo>
                <a:lnTo>
                  <a:pt x="2841940" y="2064068"/>
                </a:lnTo>
                <a:lnTo>
                  <a:pt x="2845115" y="2076451"/>
                </a:lnTo>
                <a:lnTo>
                  <a:pt x="2847973" y="2089151"/>
                </a:lnTo>
                <a:lnTo>
                  <a:pt x="2850514" y="2101851"/>
                </a:lnTo>
                <a:lnTo>
                  <a:pt x="2852419" y="2114551"/>
                </a:lnTo>
                <a:lnTo>
                  <a:pt x="2854325" y="2126933"/>
                </a:lnTo>
                <a:lnTo>
                  <a:pt x="2856230" y="2139633"/>
                </a:lnTo>
                <a:lnTo>
                  <a:pt x="2857500" y="2152333"/>
                </a:lnTo>
                <a:lnTo>
                  <a:pt x="2858453" y="2165033"/>
                </a:lnTo>
                <a:lnTo>
                  <a:pt x="2859088" y="2177733"/>
                </a:lnTo>
                <a:lnTo>
                  <a:pt x="2859088" y="2190434"/>
                </a:lnTo>
                <a:lnTo>
                  <a:pt x="2858771" y="2202816"/>
                </a:lnTo>
                <a:lnTo>
                  <a:pt x="2858135" y="2215516"/>
                </a:lnTo>
                <a:lnTo>
                  <a:pt x="2856865" y="2227898"/>
                </a:lnTo>
                <a:lnTo>
                  <a:pt x="2854960" y="2240281"/>
                </a:lnTo>
                <a:lnTo>
                  <a:pt x="2853054" y="2252346"/>
                </a:lnTo>
                <a:lnTo>
                  <a:pt x="2850196" y="2264411"/>
                </a:lnTo>
                <a:lnTo>
                  <a:pt x="2846703" y="2276476"/>
                </a:lnTo>
                <a:lnTo>
                  <a:pt x="2842892" y="2287906"/>
                </a:lnTo>
                <a:lnTo>
                  <a:pt x="2838447" y="2299654"/>
                </a:lnTo>
                <a:lnTo>
                  <a:pt x="2833366" y="2310766"/>
                </a:lnTo>
                <a:lnTo>
                  <a:pt x="2827649" y="2321561"/>
                </a:lnTo>
                <a:lnTo>
                  <a:pt x="2821298" y="2332673"/>
                </a:lnTo>
                <a:lnTo>
                  <a:pt x="2813994" y="2343151"/>
                </a:lnTo>
                <a:lnTo>
                  <a:pt x="2806690" y="2353628"/>
                </a:lnTo>
                <a:lnTo>
                  <a:pt x="2797798" y="2363788"/>
                </a:lnTo>
                <a:lnTo>
                  <a:pt x="2780332" y="2389189"/>
                </a:lnTo>
                <a:lnTo>
                  <a:pt x="2762231" y="2414589"/>
                </a:lnTo>
                <a:lnTo>
                  <a:pt x="2744130" y="2439036"/>
                </a:lnTo>
                <a:lnTo>
                  <a:pt x="2725394" y="2463801"/>
                </a:lnTo>
                <a:lnTo>
                  <a:pt x="2706022" y="2487931"/>
                </a:lnTo>
                <a:lnTo>
                  <a:pt x="2686651" y="2511743"/>
                </a:lnTo>
                <a:lnTo>
                  <a:pt x="2666644" y="2535556"/>
                </a:lnTo>
                <a:lnTo>
                  <a:pt x="2646320" y="2558734"/>
                </a:lnTo>
                <a:lnTo>
                  <a:pt x="2625679" y="2581594"/>
                </a:lnTo>
                <a:lnTo>
                  <a:pt x="2605037" y="2604136"/>
                </a:lnTo>
                <a:lnTo>
                  <a:pt x="2583443" y="2626361"/>
                </a:lnTo>
                <a:lnTo>
                  <a:pt x="2561848" y="2648586"/>
                </a:lnTo>
                <a:lnTo>
                  <a:pt x="2540254" y="2670494"/>
                </a:lnTo>
                <a:lnTo>
                  <a:pt x="2518024" y="2691766"/>
                </a:lnTo>
                <a:lnTo>
                  <a:pt x="2495477" y="2713039"/>
                </a:lnTo>
                <a:lnTo>
                  <a:pt x="2472613" y="2733676"/>
                </a:lnTo>
                <a:lnTo>
                  <a:pt x="2449748" y="2754314"/>
                </a:lnTo>
                <a:lnTo>
                  <a:pt x="2426566" y="2774951"/>
                </a:lnTo>
                <a:lnTo>
                  <a:pt x="2403066" y="2794954"/>
                </a:lnTo>
                <a:lnTo>
                  <a:pt x="2379567" y="2814956"/>
                </a:lnTo>
                <a:lnTo>
                  <a:pt x="2355432" y="2834641"/>
                </a:lnTo>
                <a:lnTo>
                  <a:pt x="2331297" y="2853691"/>
                </a:lnTo>
                <a:lnTo>
                  <a:pt x="2307162" y="2873059"/>
                </a:lnTo>
                <a:lnTo>
                  <a:pt x="2282392" y="2891474"/>
                </a:lnTo>
                <a:lnTo>
                  <a:pt x="2257622" y="2910206"/>
                </a:lnTo>
                <a:lnTo>
                  <a:pt x="2233169" y="2928304"/>
                </a:lnTo>
                <a:lnTo>
                  <a:pt x="2207764" y="2946401"/>
                </a:lnTo>
                <a:lnTo>
                  <a:pt x="2182677" y="2964181"/>
                </a:lnTo>
                <a:lnTo>
                  <a:pt x="2157272" y="2981961"/>
                </a:lnTo>
                <a:lnTo>
                  <a:pt x="2131867" y="2999424"/>
                </a:lnTo>
                <a:lnTo>
                  <a:pt x="2106144" y="3016886"/>
                </a:lnTo>
                <a:lnTo>
                  <a:pt x="2080421" y="3033396"/>
                </a:lnTo>
                <a:lnTo>
                  <a:pt x="1988963" y="3087054"/>
                </a:lnTo>
                <a:lnTo>
                  <a:pt x="1942281" y="3114041"/>
                </a:lnTo>
                <a:lnTo>
                  <a:pt x="1895281" y="3140076"/>
                </a:lnTo>
                <a:lnTo>
                  <a:pt x="1871782" y="3153094"/>
                </a:lnTo>
                <a:lnTo>
                  <a:pt x="1847647" y="3165794"/>
                </a:lnTo>
                <a:lnTo>
                  <a:pt x="1823829" y="3178176"/>
                </a:lnTo>
                <a:lnTo>
                  <a:pt x="1799377" y="3190559"/>
                </a:lnTo>
                <a:lnTo>
                  <a:pt x="1775242" y="3201989"/>
                </a:lnTo>
                <a:lnTo>
                  <a:pt x="1750790" y="3213101"/>
                </a:lnTo>
                <a:lnTo>
                  <a:pt x="1726337" y="3224214"/>
                </a:lnTo>
                <a:lnTo>
                  <a:pt x="1701567" y="3234691"/>
                </a:lnTo>
                <a:lnTo>
                  <a:pt x="1676479" y="3244534"/>
                </a:lnTo>
                <a:lnTo>
                  <a:pt x="1651709" y="3253424"/>
                </a:lnTo>
                <a:lnTo>
                  <a:pt x="1626622" y="3262314"/>
                </a:lnTo>
                <a:lnTo>
                  <a:pt x="1601217" y="3270251"/>
                </a:lnTo>
                <a:lnTo>
                  <a:pt x="1575494" y="3277554"/>
                </a:lnTo>
                <a:lnTo>
                  <a:pt x="1550089" y="3283904"/>
                </a:lnTo>
                <a:lnTo>
                  <a:pt x="1524366" y="3289619"/>
                </a:lnTo>
                <a:lnTo>
                  <a:pt x="1511346" y="3292159"/>
                </a:lnTo>
                <a:lnTo>
                  <a:pt x="1498326" y="3294699"/>
                </a:lnTo>
                <a:lnTo>
                  <a:pt x="1485306" y="3296921"/>
                </a:lnTo>
                <a:lnTo>
                  <a:pt x="1472286" y="3298826"/>
                </a:lnTo>
                <a:lnTo>
                  <a:pt x="1459266" y="3300096"/>
                </a:lnTo>
                <a:lnTo>
                  <a:pt x="1445610" y="3301684"/>
                </a:lnTo>
                <a:lnTo>
                  <a:pt x="1432590" y="3303271"/>
                </a:lnTo>
                <a:lnTo>
                  <a:pt x="1419253" y="3303906"/>
                </a:lnTo>
                <a:lnTo>
                  <a:pt x="1406232" y="3304541"/>
                </a:lnTo>
                <a:lnTo>
                  <a:pt x="1392895" y="3304859"/>
                </a:lnTo>
                <a:lnTo>
                  <a:pt x="1379240" y="3305176"/>
                </a:lnTo>
                <a:lnTo>
                  <a:pt x="1365902" y="3304859"/>
                </a:lnTo>
                <a:lnTo>
                  <a:pt x="1352564" y="3304541"/>
                </a:lnTo>
                <a:lnTo>
                  <a:pt x="1338909" y="3303906"/>
                </a:lnTo>
                <a:lnTo>
                  <a:pt x="1325254" y="3303271"/>
                </a:lnTo>
                <a:lnTo>
                  <a:pt x="1311598" y="3301684"/>
                </a:lnTo>
                <a:lnTo>
                  <a:pt x="1298261" y="3300096"/>
                </a:lnTo>
                <a:lnTo>
                  <a:pt x="1284288" y="3298509"/>
                </a:lnTo>
                <a:lnTo>
                  <a:pt x="1291274" y="3260726"/>
                </a:lnTo>
                <a:lnTo>
                  <a:pt x="1298261" y="3223261"/>
                </a:lnTo>
                <a:lnTo>
                  <a:pt x="1305882" y="3185796"/>
                </a:lnTo>
                <a:lnTo>
                  <a:pt x="1313504" y="3148331"/>
                </a:lnTo>
                <a:lnTo>
                  <a:pt x="1321443" y="3110549"/>
                </a:lnTo>
                <a:lnTo>
                  <a:pt x="1329382" y="3073401"/>
                </a:lnTo>
                <a:lnTo>
                  <a:pt x="1345895" y="2998789"/>
                </a:lnTo>
                <a:lnTo>
                  <a:pt x="1363361" y="2924494"/>
                </a:lnTo>
                <a:lnTo>
                  <a:pt x="1381462" y="2849881"/>
                </a:lnTo>
                <a:lnTo>
                  <a:pt x="1417665" y="2701291"/>
                </a:lnTo>
                <a:lnTo>
                  <a:pt x="1435766" y="2626996"/>
                </a:lnTo>
                <a:lnTo>
                  <a:pt x="1454185" y="2552701"/>
                </a:lnTo>
                <a:lnTo>
                  <a:pt x="1471333" y="2478406"/>
                </a:lnTo>
                <a:lnTo>
                  <a:pt x="1488799" y="2403476"/>
                </a:lnTo>
                <a:lnTo>
                  <a:pt x="1505312" y="2328863"/>
                </a:lnTo>
                <a:lnTo>
                  <a:pt x="1512616" y="2291716"/>
                </a:lnTo>
                <a:lnTo>
                  <a:pt x="1520238" y="2254251"/>
                </a:lnTo>
                <a:lnTo>
                  <a:pt x="1527542" y="2216468"/>
                </a:lnTo>
                <a:lnTo>
                  <a:pt x="1534846" y="2179321"/>
                </a:lnTo>
                <a:lnTo>
                  <a:pt x="1541515" y="2141539"/>
                </a:lnTo>
                <a:lnTo>
                  <a:pt x="1547866" y="2103756"/>
                </a:lnTo>
                <a:lnTo>
                  <a:pt x="1567555" y="2101216"/>
                </a:lnTo>
                <a:lnTo>
                  <a:pt x="1587244" y="2098358"/>
                </a:lnTo>
                <a:lnTo>
                  <a:pt x="1606298" y="2095184"/>
                </a:lnTo>
                <a:lnTo>
                  <a:pt x="1625987" y="2092008"/>
                </a:lnTo>
                <a:lnTo>
                  <a:pt x="1645041" y="2088199"/>
                </a:lnTo>
                <a:lnTo>
                  <a:pt x="1664412" y="2084388"/>
                </a:lnTo>
                <a:lnTo>
                  <a:pt x="1683783" y="2080261"/>
                </a:lnTo>
                <a:lnTo>
                  <a:pt x="1703155" y="2076133"/>
                </a:lnTo>
                <a:lnTo>
                  <a:pt x="1722209" y="2071371"/>
                </a:lnTo>
                <a:lnTo>
                  <a:pt x="1741263" y="2066291"/>
                </a:lnTo>
                <a:lnTo>
                  <a:pt x="1760317" y="2061211"/>
                </a:lnTo>
                <a:lnTo>
                  <a:pt x="1779370" y="2055178"/>
                </a:lnTo>
                <a:lnTo>
                  <a:pt x="1798424" y="2049781"/>
                </a:lnTo>
                <a:lnTo>
                  <a:pt x="1817161" y="2043748"/>
                </a:lnTo>
                <a:lnTo>
                  <a:pt x="1835897" y="2037716"/>
                </a:lnTo>
                <a:lnTo>
                  <a:pt x="1854633" y="2031048"/>
                </a:lnTo>
                <a:lnTo>
                  <a:pt x="1873052" y="2024063"/>
                </a:lnTo>
                <a:lnTo>
                  <a:pt x="1892106" y="2017396"/>
                </a:lnTo>
                <a:lnTo>
                  <a:pt x="1910207" y="2010093"/>
                </a:lnTo>
                <a:lnTo>
                  <a:pt x="1928626" y="2002473"/>
                </a:lnTo>
                <a:lnTo>
                  <a:pt x="1946727" y="1994536"/>
                </a:lnTo>
                <a:lnTo>
                  <a:pt x="1964828" y="1986598"/>
                </a:lnTo>
                <a:lnTo>
                  <a:pt x="1982929" y="1978343"/>
                </a:lnTo>
                <a:lnTo>
                  <a:pt x="2000713" y="1969771"/>
                </a:lnTo>
                <a:lnTo>
                  <a:pt x="2018814" y="1961198"/>
                </a:lnTo>
                <a:lnTo>
                  <a:pt x="2036280" y="1951991"/>
                </a:lnTo>
                <a:lnTo>
                  <a:pt x="2054063" y="1942466"/>
                </a:lnTo>
                <a:lnTo>
                  <a:pt x="2070894" y="1933258"/>
                </a:lnTo>
                <a:lnTo>
                  <a:pt x="2088360" y="1923416"/>
                </a:lnTo>
                <a:lnTo>
                  <a:pt x="2105509" y="1913573"/>
                </a:lnTo>
                <a:lnTo>
                  <a:pt x="2122657" y="1903413"/>
                </a:lnTo>
                <a:lnTo>
                  <a:pt x="2139171" y="1892936"/>
                </a:lnTo>
                <a:lnTo>
                  <a:pt x="2156001" y="1882141"/>
                </a:lnTo>
                <a:lnTo>
                  <a:pt x="2172515" y="1871346"/>
                </a:lnTo>
                <a:lnTo>
                  <a:pt x="2188710" y="1859916"/>
                </a:lnTo>
                <a:lnTo>
                  <a:pt x="2204906" y="1848803"/>
                </a:lnTo>
                <a:lnTo>
                  <a:pt x="2220784" y="1837056"/>
                </a:lnTo>
                <a:lnTo>
                  <a:pt x="2236663" y="1825308"/>
                </a:lnTo>
                <a:lnTo>
                  <a:pt x="2252223" y="1813243"/>
                </a:lnTo>
                <a:lnTo>
                  <a:pt x="2267466" y="1800861"/>
                </a:lnTo>
                <a:lnTo>
                  <a:pt x="2282709" y="1788161"/>
                </a:lnTo>
                <a:lnTo>
                  <a:pt x="2297953" y="1775461"/>
                </a:lnTo>
                <a:lnTo>
                  <a:pt x="2312878" y="1762443"/>
                </a:lnTo>
                <a:lnTo>
                  <a:pt x="2327168" y="1749426"/>
                </a:lnTo>
                <a:lnTo>
                  <a:pt x="2341776" y="1736091"/>
                </a:lnTo>
                <a:lnTo>
                  <a:pt x="2356067" y="1722121"/>
                </a:lnTo>
                <a:lnTo>
                  <a:pt x="2370040" y="1708468"/>
                </a:lnTo>
                <a:lnTo>
                  <a:pt x="2384012" y="1694498"/>
                </a:lnTo>
                <a:lnTo>
                  <a:pt x="2397350" y="1679893"/>
                </a:lnTo>
                <a:lnTo>
                  <a:pt x="2410370" y="1665288"/>
                </a:lnTo>
                <a:lnTo>
                  <a:pt x="2423390" y="1650366"/>
                </a:lnTo>
                <a:lnTo>
                  <a:pt x="2436410" y="1635761"/>
                </a:lnTo>
                <a:lnTo>
                  <a:pt x="2448795" y="1620521"/>
                </a:lnTo>
                <a:lnTo>
                  <a:pt x="2461180" y="1605281"/>
                </a:lnTo>
                <a:lnTo>
                  <a:pt x="2473248" y="1589723"/>
                </a:lnTo>
                <a:lnTo>
                  <a:pt x="2484998" y="1573531"/>
                </a:lnTo>
                <a:lnTo>
                  <a:pt x="2496748" y="1557656"/>
                </a:lnTo>
                <a:lnTo>
                  <a:pt x="2507862" y="1541463"/>
                </a:lnTo>
                <a:lnTo>
                  <a:pt x="2518660" y="1524636"/>
                </a:lnTo>
                <a:lnTo>
                  <a:pt x="2529457" y="1508126"/>
                </a:lnTo>
                <a:lnTo>
                  <a:pt x="2540254" y="1491298"/>
                </a:lnTo>
                <a:lnTo>
                  <a:pt x="2550098" y="1474471"/>
                </a:lnTo>
                <a:lnTo>
                  <a:pt x="2559943" y="1457008"/>
                </a:lnTo>
                <a:lnTo>
                  <a:pt x="2569470" y="1439546"/>
                </a:lnTo>
                <a:lnTo>
                  <a:pt x="2573598" y="1431608"/>
                </a:lnTo>
                <a:lnTo>
                  <a:pt x="2577726" y="1423988"/>
                </a:lnTo>
                <a:lnTo>
                  <a:pt x="2582490" y="1417003"/>
                </a:lnTo>
                <a:lnTo>
                  <a:pt x="2587571" y="1410336"/>
                </a:lnTo>
                <a:lnTo>
                  <a:pt x="2592970" y="1403986"/>
                </a:lnTo>
                <a:lnTo>
                  <a:pt x="2599321" y="1397953"/>
                </a:lnTo>
                <a:lnTo>
                  <a:pt x="2605355" y="1392556"/>
                </a:lnTo>
                <a:lnTo>
                  <a:pt x="2612023" y="1387158"/>
                </a:lnTo>
                <a:lnTo>
                  <a:pt x="2618692" y="1382078"/>
                </a:lnTo>
                <a:lnTo>
                  <a:pt x="2625996" y="1377316"/>
                </a:lnTo>
                <a:lnTo>
                  <a:pt x="2633300" y="1372871"/>
                </a:lnTo>
                <a:lnTo>
                  <a:pt x="2640922" y="1368426"/>
                </a:lnTo>
                <a:lnTo>
                  <a:pt x="2648543" y="1364933"/>
                </a:lnTo>
                <a:lnTo>
                  <a:pt x="2656165" y="1360806"/>
                </a:lnTo>
                <a:lnTo>
                  <a:pt x="2672043" y="1354138"/>
                </a:lnTo>
                <a:close/>
                <a:moveTo>
                  <a:pt x="2199515" y="0"/>
                </a:moveTo>
                <a:lnTo>
                  <a:pt x="2206820" y="318"/>
                </a:lnTo>
                <a:lnTo>
                  <a:pt x="2214125" y="953"/>
                </a:lnTo>
                <a:lnTo>
                  <a:pt x="2221113" y="1905"/>
                </a:lnTo>
                <a:lnTo>
                  <a:pt x="2228418" y="3492"/>
                </a:lnTo>
                <a:lnTo>
                  <a:pt x="2235406" y="5397"/>
                </a:lnTo>
                <a:lnTo>
                  <a:pt x="2242711" y="7936"/>
                </a:lnTo>
                <a:lnTo>
                  <a:pt x="2249381" y="11428"/>
                </a:lnTo>
                <a:lnTo>
                  <a:pt x="2256687" y="14920"/>
                </a:lnTo>
                <a:lnTo>
                  <a:pt x="2263675" y="19046"/>
                </a:lnTo>
                <a:lnTo>
                  <a:pt x="2270980" y="22221"/>
                </a:lnTo>
                <a:lnTo>
                  <a:pt x="2277650" y="25395"/>
                </a:lnTo>
                <a:lnTo>
                  <a:pt x="2284320" y="29522"/>
                </a:lnTo>
                <a:lnTo>
                  <a:pt x="2290355" y="33331"/>
                </a:lnTo>
                <a:lnTo>
                  <a:pt x="2296390" y="37775"/>
                </a:lnTo>
                <a:lnTo>
                  <a:pt x="2301789" y="42537"/>
                </a:lnTo>
                <a:lnTo>
                  <a:pt x="2306871" y="47616"/>
                </a:lnTo>
                <a:lnTo>
                  <a:pt x="2311636" y="52695"/>
                </a:lnTo>
                <a:lnTo>
                  <a:pt x="2316083" y="58091"/>
                </a:lnTo>
                <a:lnTo>
                  <a:pt x="2320212" y="63805"/>
                </a:lnTo>
                <a:lnTo>
                  <a:pt x="2324341" y="69836"/>
                </a:lnTo>
                <a:lnTo>
                  <a:pt x="2327835" y="75868"/>
                </a:lnTo>
                <a:lnTo>
                  <a:pt x="2331328" y="81899"/>
                </a:lnTo>
                <a:lnTo>
                  <a:pt x="2334822" y="88565"/>
                </a:lnTo>
                <a:lnTo>
                  <a:pt x="2337681" y="94914"/>
                </a:lnTo>
                <a:lnTo>
                  <a:pt x="2340540" y="101580"/>
                </a:lnTo>
                <a:lnTo>
                  <a:pt x="2345939" y="115230"/>
                </a:lnTo>
                <a:lnTo>
                  <a:pt x="2350704" y="129514"/>
                </a:lnTo>
                <a:lnTo>
                  <a:pt x="2355468" y="143482"/>
                </a:lnTo>
                <a:lnTo>
                  <a:pt x="2359279" y="157766"/>
                </a:lnTo>
                <a:lnTo>
                  <a:pt x="2368173" y="186018"/>
                </a:lnTo>
                <a:lnTo>
                  <a:pt x="2372302" y="199668"/>
                </a:lnTo>
                <a:lnTo>
                  <a:pt x="2377384" y="213318"/>
                </a:lnTo>
                <a:lnTo>
                  <a:pt x="2394853" y="282519"/>
                </a:lnTo>
                <a:lnTo>
                  <a:pt x="2411687" y="351085"/>
                </a:lnTo>
                <a:lnTo>
                  <a:pt x="2427886" y="420286"/>
                </a:lnTo>
                <a:lnTo>
                  <a:pt x="2445038" y="489170"/>
                </a:lnTo>
                <a:lnTo>
                  <a:pt x="2453614" y="523771"/>
                </a:lnTo>
                <a:lnTo>
                  <a:pt x="2462507" y="558054"/>
                </a:lnTo>
                <a:lnTo>
                  <a:pt x="2471401" y="592654"/>
                </a:lnTo>
                <a:lnTo>
                  <a:pt x="2480929" y="626620"/>
                </a:lnTo>
                <a:lnTo>
                  <a:pt x="2490776" y="660586"/>
                </a:lnTo>
                <a:lnTo>
                  <a:pt x="2500940" y="694869"/>
                </a:lnTo>
                <a:lnTo>
                  <a:pt x="2511739" y="728517"/>
                </a:lnTo>
                <a:lnTo>
                  <a:pt x="2522538" y="762166"/>
                </a:lnTo>
                <a:lnTo>
                  <a:pt x="2517139" y="785338"/>
                </a:lnTo>
                <a:lnTo>
                  <a:pt x="2510786" y="807876"/>
                </a:lnTo>
                <a:lnTo>
                  <a:pt x="2504116" y="829780"/>
                </a:lnTo>
                <a:lnTo>
                  <a:pt x="2496493" y="852000"/>
                </a:lnTo>
                <a:lnTo>
                  <a:pt x="2488235" y="873586"/>
                </a:lnTo>
                <a:lnTo>
                  <a:pt x="2479341" y="894854"/>
                </a:lnTo>
                <a:lnTo>
                  <a:pt x="2469495" y="915805"/>
                </a:lnTo>
                <a:lnTo>
                  <a:pt x="2459331" y="936756"/>
                </a:lnTo>
                <a:lnTo>
                  <a:pt x="2448532" y="957072"/>
                </a:lnTo>
                <a:lnTo>
                  <a:pt x="2437097" y="977388"/>
                </a:lnTo>
                <a:lnTo>
                  <a:pt x="2425345" y="997069"/>
                </a:lnTo>
                <a:lnTo>
                  <a:pt x="2412640" y="1016432"/>
                </a:lnTo>
                <a:lnTo>
                  <a:pt x="2399618" y="1036113"/>
                </a:lnTo>
                <a:lnTo>
                  <a:pt x="2386277" y="1054842"/>
                </a:lnTo>
                <a:lnTo>
                  <a:pt x="2372302" y="1073888"/>
                </a:lnTo>
                <a:lnTo>
                  <a:pt x="2358327" y="1092300"/>
                </a:lnTo>
                <a:lnTo>
                  <a:pt x="2343398" y="1110394"/>
                </a:lnTo>
                <a:lnTo>
                  <a:pt x="2328152" y="1128487"/>
                </a:lnTo>
                <a:lnTo>
                  <a:pt x="2312906" y="1146264"/>
                </a:lnTo>
                <a:lnTo>
                  <a:pt x="2297025" y="1163723"/>
                </a:lnTo>
                <a:lnTo>
                  <a:pt x="2281144" y="1180547"/>
                </a:lnTo>
                <a:lnTo>
                  <a:pt x="2264627" y="1197689"/>
                </a:lnTo>
                <a:lnTo>
                  <a:pt x="2248429" y="1214195"/>
                </a:lnTo>
                <a:lnTo>
                  <a:pt x="2231277" y="1231020"/>
                </a:lnTo>
                <a:lnTo>
                  <a:pt x="2214443" y="1247209"/>
                </a:lnTo>
                <a:lnTo>
                  <a:pt x="2197291" y="1263398"/>
                </a:lnTo>
                <a:lnTo>
                  <a:pt x="2179822" y="1278953"/>
                </a:lnTo>
                <a:lnTo>
                  <a:pt x="2162352" y="1294507"/>
                </a:lnTo>
                <a:lnTo>
                  <a:pt x="2127731" y="1325298"/>
                </a:lnTo>
                <a:lnTo>
                  <a:pt x="2092158" y="1354820"/>
                </a:lnTo>
                <a:lnTo>
                  <a:pt x="2046737" y="1386881"/>
                </a:lnTo>
                <a:lnTo>
                  <a:pt x="2001317" y="1418625"/>
                </a:lnTo>
                <a:lnTo>
                  <a:pt x="1978448" y="1434179"/>
                </a:lnTo>
                <a:lnTo>
                  <a:pt x="1955262" y="1449416"/>
                </a:lnTo>
                <a:lnTo>
                  <a:pt x="1931757" y="1464653"/>
                </a:lnTo>
                <a:lnTo>
                  <a:pt x="1908571" y="1479573"/>
                </a:lnTo>
                <a:lnTo>
                  <a:pt x="1885067" y="1494492"/>
                </a:lnTo>
                <a:lnTo>
                  <a:pt x="1861563" y="1508777"/>
                </a:lnTo>
                <a:lnTo>
                  <a:pt x="1837741" y="1523061"/>
                </a:lnTo>
                <a:lnTo>
                  <a:pt x="1813601" y="1536711"/>
                </a:lnTo>
                <a:lnTo>
                  <a:pt x="1789462" y="1550678"/>
                </a:lnTo>
                <a:lnTo>
                  <a:pt x="1765005" y="1563693"/>
                </a:lnTo>
                <a:lnTo>
                  <a:pt x="1740865" y="1576708"/>
                </a:lnTo>
                <a:lnTo>
                  <a:pt x="1715773" y="1589088"/>
                </a:lnTo>
                <a:lnTo>
                  <a:pt x="1713232" y="1576073"/>
                </a:lnTo>
                <a:lnTo>
                  <a:pt x="1711326" y="1563376"/>
                </a:lnTo>
                <a:lnTo>
                  <a:pt x="1709738" y="1550678"/>
                </a:lnTo>
                <a:lnTo>
                  <a:pt x="1708785" y="1537663"/>
                </a:lnTo>
                <a:lnTo>
                  <a:pt x="1708468" y="1525283"/>
                </a:lnTo>
                <a:lnTo>
                  <a:pt x="1708150" y="1512586"/>
                </a:lnTo>
                <a:lnTo>
                  <a:pt x="1708785" y="1499888"/>
                </a:lnTo>
                <a:lnTo>
                  <a:pt x="1709738" y="1487508"/>
                </a:lnTo>
                <a:lnTo>
                  <a:pt x="1710691" y="1474811"/>
                </a:lnTo>
                <a:lnTo>
                  <a:pt x="1712279" y="1462431"/>
                </a:lnTo>
                <a:lnTo>
                  <a:pt x="1714503" y="1450368"/>
                </a:lnTo>
                <a:lnTo>
                  <a:pt x="1716408" y="1437988"/>
                </a:lnTo>
                <a:lnTo>
                  <a:pt x="1718632" y="1425608"/>
                </a:lnTo>
                <a:lnTo>
                  <a:pt x="1721490" y="1413228"/>
                </a:lnTo>
                <a:lnTo>
                  <a:pt x="1727525" y="1388468"/>
                </a:lnTo>
                <a:lnTo>
                  <a:pt x="1733878" y="1364026"/>
                </a:lnTo>
                <a:lnTo>
                  <a:pt x="1740865" y="1339583"/>
                </a:lnTo>
                <a:lnTo>
                  <a:pt x="1754841" y="1290698"/>
                </a:lnTo>
                <a:lnTo>
                  <a:pt x="1761511" y="1266255"/>
                </a:lnTo>
                <a:lnTo>
                  <a:pt x="1767546" y="1241495"/>
                </a:lnTo>
                <a:lnTo>
                  <a:pt x="1770722" y="1229115"/>
                </a:lnTo>
                <a:lnTo>
                  <a:pt x="1773263" y="1216735"/>
                </a:lnTo>
                <a:lnTo>
                  <a:pt x="1775804" y="1204672"/>
                </a:lnTo>
                <a:lnTo>
                  <a:pt x="1777710" y="1191975"/>
                </a:lnTo>
                <a:lnTo>
                  <a:pt x="1790415" y="1141820"/>
                </a:lnTo>
                <a:lnTo>
                  <a:pt x="1802802" y="1091982"/>
                </a:lnTo>
                <a:lnTo>
                  <a:pt x="1815189" y="1041827"/>
                </a:lnTo>
                <a:lnTo>
                  <a:pt x="1826624" y="991990"/>
                </a:lnTo>
                <a:lnTo>
                  <a:pt x="1850128" y="891045"/>
                </a:lnTo>
                <a:lnTo>
                  <a:pt x="1872679" y="790417"/>
                </a:lnTo>
                <a:lnTo>
                  <a:pt x="1895548" y="690107"/>
                </a:lnTo>
                <a:lnTo>
                  <a:pt x="1907618" y="639635"/>
                </a:lnTo>
                <a:lnTo>
                  <a:pt x="1919688" y="589798"/>
                </a:lnTo>
                <a:lnTo>
                  <a:pt x="1931757" y="539643"/>
                </a:lnTo>
                <a:lnTo>
                  <a:pt x="1944462" y="489488"/>
                </a:lnTo>
                <a:lnTo>
                  <a:pt x="1958120" y="439650"/>
                </a:lnTo>
                <a:lnTo>
                  <a:pt x="1971778" y="390130"/>
                </a:lnTo>
                <a:lnTo>
                  <a:pt x="1974319" y="370131"/>
                </a:lnTo>
                <a:lnTo>
                  <a:pt x="1976860" y="350450"/>
                </a:lnTo>
                <a:lnTo>
                  <a:pt x="1980036" y="330452"/>
                </a:lnTo>
                <a:lnTo>
                  <a:pt x="1984165" y="311406"/>
                </a:lnTo>
                <a:lnTo>
                  <a:pt x="1988612" y="291725"/>
                </a:lnTo>
                <a:lnTo>
                  <a:pt x="1992741" y="272678"/>
                </a:lnTo>
                <a:lnTo>
                  <a:pt x="1997823" y="253315"/>
                </a:lnTo>
                <a:lnTo>
                  <a:pt x="2003223" y="234268"/>
                </a:lnTo>
                <a:lnTo>
                  <a:pt x="2009575" y="215222"/>
                </a:lnTo>
                <a:lnTo>
                  <a:pt x="2015293" y="196493"/>
                </a:lnTo>
                <a:lnTo>
                  <a:pt x="2021963" y="177765"/>
                </a:lnTo>
                <a:lnTo>
                  <a:pt x="2028633" y="158719"/>
                </a:lnTo>
                <a:lnTo>
                  <a:pt x="2035621" y="140307"/>
                </a:lnTo>
                <a:lnTo>
                  <a:pt x="2042926" y="121896"/>
                </a:lnTo>
                <a:lnTo>
                  <a:pt x="2057854" y="84756"/>
                </a:lnTo>
                <a:lnTo>
                  <a:pt x="2061983" y="79042"/>
                </a:lnTo>
                <a:lnTo>
                  <a:pt x="2066430" y="73328"/>
                </a:lnTo>
                <a:lnTo>
                  <a:pt x="2071512" y="67932"/>
                </a:lnTo>
                <a:lnTo>
                  <a:pt x="2076594" y="62535"/>
                </a:lnTo>
                <a:lnTo>
                  <a:pt x="2081676" y="57139"/>
                </a:lnTo>
                <a:lnTo>
                  <a:pt x="2087076" y="51425"/>
                </a:lnTo>
                <a:lnTo>
                  <a:pt x="2092793" y="46346"/>
                </a:lnTo>
                <a:lnTo>
                  <a:pt x="2098828" y="41902"/>
                </a:lnTo>
                <a:lnTo>
                  <a:pt x="2104545" y="37140"/>
                </a:lnTo>
                <a:lnTo>
                  <a:pt x="2110580" y="32379"/>
                </a:lnTo>
                <a:lnTo>
                  <a:pt x="2116932" y="27935"/>
                </a:lnTo>
                <a:lnTo>
                  <a:pt x="2123285" y="24125"/>
                </a:lnTo>
                <a:lnTo>
                  <a:pt x="2129955" y="20316"/>
                </a:lnTo>
                <a:lnTo>
                  <a:pt x="2136307" y="16824"/>
                </a:lnTo>
                <a:lnTo>
                  <a:pt x="2143295" y="13650"/>
                </a:lnTo>
                <a:lnTo>
                  <a:pt x="2150283" y="10476"/>
                </a:lnTo>
                <a:lnTo>
                  <a:pt x="2156953" y="7936"/>
                </a:lnTo>
                <a:lnTo>
                  <a:pt x="2163941" y="6031"/>
                </a:lnTo>
                <a:lnTo>
                  <a:pt x="2171246" y="4127"/>
                </a:lnTo>
                <a:lnTo>
                  <a:pt x="2178234" y="2222"/>
                </a:lnTo>
                <a:lnTo>
                  <a:pt x="2185221" y="1270"/>
                </a:lnTo>
                <a:lnTo>
                  <a:pt x="2192527" y="318"/>
                </a:lnTo>
                <a:lnTo>
                  <a:pt x="2199515" y="0"/>
                </a:lnTo>
                <a:close/>
              </a:path>
            </a:pathLst>
          </a:custGeom>
          <a:solidFill>
            <a:srgbClr val="564F6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41" name="KSO_Shape"/>
          <p:cNvSpPr/>
          <p:nvPr/>
        </p:nvSpPr>
        <p:spPr bwMode="auto">
          <a:xfrm>
            <a:off x="7228799" y="3501743"/>
            <a:ext cx="484071" cy="484071"/>
          </a:xfrm>
          <a:custGeom>
            <a:avLst/>
            <a:gdLst>
              <a:gd name="T0" fmla="*/ 324220 w 1028700"/>
              <a:gd name="T1" fmla="*/ 560665 h 1028700"/>
              <a:gd name="T2" fmla="*/ 259963 w 1028700"/>
              <a:gd name="T3" fmla="*/ 690017 h 1028700"/>
              <a:gd name="T4" fmla="*/ 221746 w 1028700"/>
              <a:gd name="T5" fmla="*/ 831969 h 1028700"/>
              <a:gd name="T6" fmla="*/ 212926 w 1028700"/>
              <a:gd name="T7" fmla="*/ 990719 h 1028700"/>
              <a:gd name="T8" fmla="*/ 245265 w 1028700"/>
              <a:gd name="T9" fmla="*/ 1172987 h 1028700"/>
              <a:gd name="T10" fmla="*/ 319180 w 1028700"/>
              <a:gd name="T11" fmla="*/ 1336356 h 1028700"/>
              <a:gd name="T12" fmla="*/ 429213 w 1028700"/>
              <a:gd name="T13" fmla="*/ 1476207 h 1028700"/>
              <a:gd name="T14" fmla="*/ 568644 w 1028700"/>
              <a:gd name="T15" fmla="*/ 1585400 h 1028700"/>
              <a:gd name="T16" fmla="*/ 732433 w 1028700"/>
              <a:gd name="T17" fmla="*/ 1659317 h 1028700"/>
              <a:gd name="T18" fmla="*/ 914283 w 1028700"/>
              <a:gd name="T19" fmla="*/ 1691654 h 1028700"/>
              <a:gd name="T20" fmla="*/ 1073033 w 1028700"/>
              <a:gd name="T21" fmla="*/ 1682835 h 1028700"/>
              <a:gd name="T22" fmla="*/ 1215404 w 1028700"/>
              <a:gd name="T23" fmla="*/ 1644617 h 1028700"/>
              <a:gd name="T24" fmla="*/ 1343915 w 1028700"/>
              <a:gd name="T25" fmla="*/ 1580361 h 1028700"/>
              <a:gd name="T26" fmla="*/ 1028383 w 1028700"/>
              <a:gd name="T27" fmla="*/ 419133 h 1028700"/>
              <a:gd name="T28" fmla="*/ 1194554 w 1028700"/>
              <a:gd name="T29" fmla="*/ 479191 h 1028700"/>
              <a:gd name="T30" fmla="*/ 1311081 w 1028700"/>
              <a:gd name="T31" fmla="*/ 607281 h 1028700"/>
              <a:gd name="T32" fmla="*/ 1355254 w 1028700"/>
              <a:gd name="T33" fmla="*/ 780311 h 1028700"/>
              <a:gd name="T34" fmla="*/ 1306456 w 1028700"/>
              <a:gd name="T35" fmla="*/ 960900 h 1028700"/>
              <a:gd name="T36" fmla="*/ 1113361 w 1028700"/>
              <a:gd name="T37" fmla="*/ 884044 h 1028700"/>
              <a:gd name="T38" fmla="*/ 1152485 w 1028700"/>
              <a:gd name="T39" fmla="*/ 804670 h 1028700"/>
              <a:gd name="T40" fmla="*/ 1145754 w 1028700"/>
              <a:gd name="T41" fmla="*/ 721094 h 1028700"/>
              <a:gd name="T42" fmla="*/ 1102844 w 1028700"/>
              <a:gd name="T43" fmla="*/ 657259 h 1028700"/>
              <a:gd name="T44" fmla="*/ 1034272 w 1028700"/>
              <a:gd name="T45" fmla="*/ 620302 h 1028700"/>
              <a:gd name="T46" fmla="*/ 906304 w 1028700"/>
              <a:gd name="T47" fmla="*/ 213767 h 1028700"/>
              <a:gd name="T48" fmla="*/ 759313 w 1028700"/>
              <a:gd name="T49" fmla="*/ 237706 h 1028700"/>
              <a:gd name="T50" fmla="*/ 623241 w 1028700"/>
              <a:gd name="T51" fmla="*/ 289363 h 1028700"/>
              <a:gd name="T52" fmla="*/ 1564822 w 1028700"/>
              <a:gd name="T53" fmla="*/ 1368274 h 1028700"/>
              <a:gd name="T54" fmla="*/ 1633698 w 1028700"/>
              <a:gd name="T55" fmla="*/ 1242281 h 1028700"/>
              <a:gd name="T56" fmla="*/ 1677374 w 1028700"/>
              <a:gd name="T57" fmla="*/ 1102852 h 1028700"/>
              <a:gd name="T58" fmla="*/ 1692494 w 1028700"/>
              <a:gd name="T59" fmla="*/ 952920 h 1028700"/>
              <a:gd name="T60" fmla="*/ 1669394 w 1028700"/>
              <a:gd name="T61" fmla="*/ 767713 h 1028700"/>
              <a:gd name="T62" fmla="*/ 1603459 w 1028700"/>
              <a:gd name="T63" fmla="*/ 600143 h 1028700"/>
              <a:gd name="T64" fmla="*/ 1500146 w 1028700"/>
              <a:gd name="T65" fmla="*/ 455252 h 1028700"/>
              <a:gd name="T66" fmla="*/ 1366174 w 1028700"/>
              <a:gd name="T67" fmla="*/ 338919 h 1028700"/>
              <a:gd name="T68" fmla="*/ 1207004 w 1028700"/>
              <a:gd name="T69" fmla="*/ 257024 h 1028700"/>
              <a:gd name="T70" fmla="*/ 1028096 w 1028700"/>
              <a:gd name="T71" fmla="*/ 215867 h 1028700"/>
              <a:gd name="T72" fmla="*/ 1049515 w 1028700"/>
              <a:gd name="T73" fmla="*/ 5041 h 1028700"/>
              <a:gd name="T74" fmla="*/ 1279659 w 1028700"/>
              <a:gd name="T75" fmla="*/ 57537 h 1028700"/>
              <a:gd name="T76" fmla="*/ 1484607 w 1028700"/>
              <a:gd name="T77" fmla="*/ 162950 h 1028700"/>
              <a:gd name="T78" fmla="*/ 1657635 w 1028700"/>
              <a:gd name="T79" fmla="*/ 312041 h 1028700"/>
              <a:gd name="T80" fmla="*/ 1789928 w 1028700"/>
              <a:gd name="T81" fmla="*/ 498509 h 1028700"/>
              <a:gd name="T82" fmla="*/ 1874763 w 1028700"/>
              <a:gd name="T83" fmla="*/ 714376 h 1028700"/>
              <a:gd name="T84" fmla="*/ 1905000 w 1028700"/>
              <a:gd name="T85" fmla="*/ 952920 h 1028700"/>
              <a:gd name="T86" fmla="*/ 1874763 w 1028700"/>
              <a:gd name="T87" fmla="*/ 1190626 h 1028700"/>
              <a:gd name="T88" fmla="*/ 1789928 w 1028700"/>
              <a:gd name="T89" fmla="*/ 1406493 h 1028700"/>
              <a:gd name="T90" fmla="*/ 1657635 w 1028700"/>
              <a:gd name="T91" fmla="*/ 1592959 h 1028700"/>
              <a:gd name="T92" fmla="*/ 1485446 w 1028700"/>
              <a:gd name="T93" fmla="*/ 1742470 h 1028700"/>
              <a:gd name="T94" fmla="*/ 1279659 w 1028700"/>
              <a:gd name="T95" fmla="*/ 1847465 h 1028700"/>
              <a:gd name="T96" fmla="*/ 1049933 w 1028700"/>
              <a:gd name="T97" fmla="*/ 1900381 h 1028700"/>
              <a:gd name="T98" fmla="*/ 831128 w 1028700"/>
              <a:gd name="T99" fmla="*/ 1897441 h 1028700"/>
              <a:gd name="T100" fmla="*/ 603081 w 1028700"/>
              <a:gd name="T101" fmla="*/ 1839065 h 1028700"/>
              <a:gd name="T102" fmla="*/ 401074 w 1028700"/>
              <a:gd name="T103" fmla="*/ 1729031 h 1028700"/>
              <a:gd name="T104" fmla="*/ 231826 w 1028700"/>
              <a:gd name="T105" fmla="*/ 1575741 h 1028700"/>
              <a:gd name="T106" fmla="*/ 104154 w 1028700"/>
              <a:gd name="T107" fmla="*/ 1386333 h 1028700"/>
              <a:gd name="T108" fmla="*/ 24359 w 1028700"/>
              <a:gd name="T109" fmla="*/ 1167946 h 1028700"/>
              <a:gd name="T110" fmla="*/ 0 w 1028700"/>
              <a:gd name="T111" fmla="*/ 928143 h 1028700"/>
              <a:gd name="T112" fmla="*/ 35698 w 1028700"/>
              <a:gd name="T113" fmla="*/ 692117 h 1028700"/>
              <a:gd name="T114" fmla="*/ 126413 w 1028700"/>
              <a:gd name="T115" fmla="*/ 478770 h 1028700"/>
              <a:gd name="T116" fmla="*/ 262904 w 1028700"/>
              <a:gd name="T117" fmla="*/ 295243 h 1028700"/>
              <a:gd name="T118" fmla="*/ 438872 w 1028700"/>
              <a:gd name="T119" fmla="*/ 149931 h 1028700"/>
              <a:gd name="T120" fmla="*/ 647180 w 1028700"/>
              <a:gd name="T121" fmla="*/ 50398 h 1028700"/>
              <a:gd name="T122" fmla="*/ 879006 w 1028700"/>
              <a:gd name="T123" fmla="*/ 2941 h 10287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28700" h="1028700">
                <a:moveTo>
                  <a:pt x="295275" y="400050"/>
                </a:moveTo>
                <a:lnTo>
                  <a:pt x="512763" y="618149"/>
                </a:lnTo>
                <a:lnTo>
                  <a:pt x="408333" y="617694"/>
                </a:lnTo>
                <a:lnTo>
                  <a:pt x="408333" y="804863"/>
                </a:lnTo>
                <a:lnTo>
                  <a:pt x="295275" y="804863"/>
                </a:lnTo>
                <a:lnTo>
                  <a:pt x="295275" y="400050"/>
                </a:lnTo>
                <a:close/>
                <a:moveTo>
                  <a:pt x="192541" y="277132"/>
                </a:moveTo>
                <a:lnTo>
                  <a:pt x="183697" y="289832"/>
                </a:lnTo>
                <a:lnTo>
                  <a:pt x="179388" y="296409"/>
                </a:lnTo>
                <a:lnTo>
                  <a:pt x="175079" y="302759"/>
                </a:lnTo>
                <a:lnTo>
                  <a:pt x="171223" y="309563"/>
                </a:lnTo>
                <a:lnTo>
                  <a:pt x="167141" y="316366"/>
                </a:lnTo>
                <a:lnTo>
                  <a:pt x="163513" y="322943"/>
                </a:lnTo>
                <a:lnTo>
                  <a:pt x="159657" y="329747"/>
                </a:lnTo>
                <a:lnTo>
                  <a:pt x="156255" y="336777"/>
                </a:lnTo>
                <a:lnTo>
                  <a:pt x="152627" y="343807"/>
                </a:lnTo>
                <a:lnTo>
                  <a:pt x="149452" y="351065"/>
                </a:lnTo>
                <a:lnTo>
                  <a:pt x="146277" y="357868"/>
                </a:lnTo>
                <a:lnTo>
                  <a:pt x="143329" y="365125"/>
                </a:lnTo>
                <a:lnTo>
                  <a:pt x="140380" y="372609"/>
                </a:lnTo>
                <a:lnTo>
                  <a:pt x="137659" y="379866"/>
                </a:lnTo>
                <a:lnTo>
                  <a:pt x="135164" y="387350"/>
                </a:lnTo>
                <a:lnTo>
                  <a:pt x="132670" y="394834"/>
                </a:lnTo>
                <a:lnTo>
                  <a:pt x="130402" y="402545"/>
                </a:lnTo>
                <a:lnTo>
                  <a:pt x="128361" y="410029"/>
                </a:lnTo>
                <a:lnTo>
                  <a:pt x="126320" y="417740"/>
                </a:lnTo>
                <a:lnTo>
                  <a:pt x="124505" y="425450"/>
                </a:lnTo>
                <a:lnTo>
                  <a:pt x="122691" y="433388"/>
                </a:lnTo>
                <a:lnTo>
                  <a:pt x="121330" y="441098"/>
                </a:lnTo>
                <a:lnTo>
                  <a:pt x="119743" y="449263"/>
                </a:lnTo>
                <a:lnTo>
                  <a:pt x="118609" y="457200"/>
                </a:lnTo>
                <a:lnTo>
                  <a:pt x="117475" y="465138"/>
                </a:lnTo>
                <a:lnTo>
                  <a:pt x="116568" y="473302"/>
                </a:lnTo>
                <a:lnTo>
                  <a:pt x="115888" y="481240"/>
                </a:lnTo>
                <a:lnTo>
                  <a:pt x="115207" y="489631"/>
                </a:lnTo>
                <a:lnTo>
                  <a:pt x="114754" y="497795"/>
                </a:lnTo>
                <a:lnTo>
                  <a:pt x="114527" y="505959"/>
                </a:lnTo>
                <a:lnTo>
                  <a:pt x="114527" y="514577"/>
                </a:lnTo>
                <a:lnTo>
                  <a:pt x="114754" y="524782"/>
                </a:lnTo>
                <a:lnTo>
                  <a:pt x="114980" y="534988"/>
                </a:lnTo>
                <a:lnTo>
                  <a:pt x="115888" y="545193"/>
                </a:lnTo>
                <a:lnTo>
                  <a:pt x="116568" y="555398"/>
                </a:lnTo>
                <a:lnTo>
                  <a:pt x="117702" y="565377"/>
                </a:lnTo>
                <a:lnTo>
                  <a:pt x="119063" y="575356"/>
                </a:lnTo>
                <a:lnTo>
                  <a:pt x="120877" y="585334"/>
                </a:lnTo>
                <a:lnTo>
                  <a:pt x="122691" y="595086"/>
                </a:lnTo>
                <a:lnTo>
                  <a:pt x="124732" y="604611"/>
                </a:lnTo>
                <a:lnTo>
                  <a:pt x="127000" y="614363"/>
                </a:lnTo>
                <a:lnTo>
                  <a:pt x="129722" y="623888"/>
                </a:lnTo>
                <a:lnTo>
                  <a:pt x="132443" y="633413"/>
                </a:lnTo>
                <a:lnTo>
                  <a:pt x="135391" y="642484"/>
                </a:lnTo>
                <a:lnTo>
                  <a:pt x="138793" y="651782"/>
                </a:lnTo>
                <a:lnTo>
                  <a:pt x="142195" y="661081"/>
                </a:lnTo>
                <a:lnTo>
                  <a:pt x="146050" y="669925"/>
                </a:lnTo>
                <a:lnTo>
                  <a:pt x="149679" y="678997"/>
                </a:lnTo>
                <a:lnTo>
                  <a:pt x="153988" y="687615"/>
                </a:lnTo>
                <a:lnTo>
                  <a:pt x="158070" y="696459"/>
                </a:lnTo>
                <a:lnTo>
                  <a:pt x="162605" y="704850"/>
                </a:lnTo>
                <a:lnTo>
                  <a:pt x="167368" y="713468"/>
                </a:lnTo>
                <a:lnTo>
                  <a:pt x="172357" y="721632"/>
                </a:lnTo>
                <a:lnTo>
                  <a:pt x="177347" y="729797"/>
                </a:lnTo>
                <a:lnTo>
                  <a:pt x="182789" y="737734"/>
                </a:lnTo>
                <a:lnTo>
                  <a:pt x="188232" y="745672"/>
                </a:lnTo>
                <a:lnTo>
                  <a:pt x="193902" y="753609"/>
                </a:lnTo>
                <a:lnTo>
                  <a:pt x="199798" y="761320"/>
                </a:lnTo>
                <a:lnTo>
                  <a:pt x="205695" y="768804"/>
                </a:lnTo>
                <a:lnTo>
                  <a:pt x="212045" y="775834"/>
                </a:lnTo>
                <a:lnTo>
                  <a:pt x="218395" y="783091"/>
                </a:lnTo>
                <a:lnTo>
                  <a:pt x="224972" y="790122"/>
                </a:lnTo>
                <a:lnTo>
                  <a:pt x="231775" y="797152"/>
                </a:lnTo>
                <a:lnTo>
                  <a:pt x="238352" y="803956"/>
                </a:lnTo>
                <a:lnTo>
                  <a:pt x="245382" y="810306"/>
                </a:lnTo>
                <a:lnTo>
                  <a:pt x="252639" y="816656"/>
                </a:lnTo>
                <a:lnTo>
                  <a:pt x="260123" y="822779"/>
                </a:lnTo>
                <a:lnTo>
                  <a:pt x="267607" y="828675"/>
                </a:lnTo>
                <a:lnTo>
                  <a:pt x="275091" y="834798"/>
                </a:lnTo>
                <a:lnTo>
                  <a:pt x="283029" y="840468"/>
                </a:lnTo>
                <a:lnTo>
                  <a:pt x="290739" y="845911"/>
                </a:lnTo>
                <a:lnTo>
                  <a:pt x="298677" y="851127"/>
                </a:lnTo>
                <a:lnTo>
                  <a:pt x="307068" y="856116"/>
                </a:lnTo>
                <a:lnTo>
                  <a:pt x="315459" y="861106"/>
                </a:lnTo>
                <a:lnTo>
                  <a:pt x="323623" y="865868"/>
                </a:lnTo>
                <a:lnTo>
                  <a:pt x="332468" y="870404"/>
                </a:lnTo>
                <a:lnTo>
                  <a:pt x="340859" y="874713"/>
                </a:lnTo>
                <a:lnTo>
                  <a:pt x="349930" y="878795"/>
                </a:lnTo>
                <a:lnTo>
                  <a:pt x="358548" y="882650"/>
                </a:lnTo>
                <a:lnTo>
                  <a:pt x="367847" y="886279"/>
                </a:lnTo>
                <a:lnTo>
                  <a:pt x="376691" y="889907"/>
                </a:lnTo>
                <a:lnTo>
                  <a:pt x="385989" y="893082"/>
                </a:lnTo>
                <a:lnTo>
                  <a:pt x="395514" y="896031"/>
                </a:lnTo>
                <a:lnTo>
                  <a:pt x="404813" y="898752"/>
                </a:lnTo>
                <a:lnTo>
                  <a:pt x="414338" y="901473"/>
                </a:lnTo>
                <a:lnTo>
                  <a:pt x="423863" y="903741"/>
                </a:lnTo>
                <a:lnTo>
                  <a:pt x="433614" y="906009"/>
                </a:lnTo>
                <a:lnTo>
                  <a:pt x="443366" y="907823"/>
                </a:lnTo>
                <a:lnTo>
                  <a:pt x="453345" y="909638"/>
                </a:lnTo>
                <a:lnTo>
                  <a:pt x="463323" y="910772"/>
                </a:lnTo>
                <a:lnTo>
                  <a:pt x="473302" y="912132"/>
                </a:lnTo>
                <a:lnTo>
                  <a:pt x="483507" y="913040"/>
                </a:lnTo>
                <a:lnTo>
                  <a:pt x="493713" y="913493"/>
                </a:lnTo>
                <a:lnTo>
                  <a:pt x="503918" y="913947"/>
                </a:lnTo>
                <a:lnTo>
                  <a:pt x="514123" y="913947"/>
                </a:lnTo>
                <a:lnTo>
                  <a:pt x="522514" y="913947"/>
                </a:lnTo>
                <a:lnTo>
                  <a:pt x="530906" y="913720"/>
                </a:lnTo>
                <a:lnTo>
                  <a:pt x="539070" y="913266"/>
                </a:lnTo>
                <a:lnTo>
                  <a:pt x="547234" y="912813"/>
                </a:lnTo>
                <a:lnTo>
                  <a:pt x="555398" y="912132"/>
                </a:lnTo>
                <a:lnTo>
                  <a:pt x="563563" y="910998"/>
                </a:lnTo>
                <a:lnTo>
                  <a:pt x="571500" y="910091"/>
                </a:lnTo>
                <a:lnTo>
                  <a:pt x="579438" y="908731"/>
                </a:lnTo>
                <a:lnTo>
                  <a:pt x="587375" y="907370"/>
                </a:lnTo>
                <a:lnTo>
                  <a:pt x="595313" y="905782"/>
                </a:lnTo>
                <a:lnTo>
                  <a:pt x="603023" y="904195"/>
                </a:lnTo>
                <a:lnTo>
                  <a:pt x="610734" y="902381"/>
                </a:lnTo>
                <a:lnTo>
                  <a:pt x="618672" y="900340"/>
                </a:lnTo>
                <a:lnTo>
                  <a:pt x="626382" y="898298"/>
                </a:lnTo>
                <a:lnTo>
                  <a:pt x="633866" y="895804"/>
                </a:lnTo>
                <a:lnTo>
                  <a:pt x="641350" y="893536"/>
                </a:lnTo>
                <a:lnTo>
                  <a:pt x="648834" y="890815"/>
                </a:lnTo>
                <a:lnTo>
                  <a:pt x="656318" y="888093"/>
                </a:lnTo>
                <a:lnTo>
                  <a:pt x="663348" y="885372"/>
                </a:lnTo>
                <a:lnTo>
                  <a:pt x="670606" y="882423"/>
                </a:lnTo>
                <a:lnTo>
                  <a:pt x="677863" y="879022"/>
                </a:lnTo>
                <a:lnTo>
                  <a:pt x="684893" y="875847"/>
                </a:lnTo>
                <a:lnTo>
                  <a:pt x="691923" y="872445"/>
                </a:lnTo>
                <a:lnTo>
                  <a:pt x="698727" y="868816"/>
                </a:lnTo>
                <a:lnTo>
                  <a:pt x="705757" y="865415"/>
                </a:lnTo>
                <a:lnTo>
                  <a:pt x="712561" y="861332"/>
                </a:lnTo>
                <a:lnTo>
                  <a:pt x="719364" y="857704"/>
                </a:lnTo>
                <a:lnTo>
                  <a:pt x="725714" y="853395"/>
                </a:lnTo>
                <a:lnTo>
                  <a:pt x="732518" y="849540"/>
                </a:lnTo>
                <a:lnTo>
                  <a:pt x="738641" y="845004"/>
                </a:lnTo>
                <a:lnTo>
                  <a:pt x="751341" y="836159"/>
                </a:lnTo>
                <a:lnTo>
                  <a:pt x="674688" y="759279"/>
                </a:lnTo>
                <a:lnTo>
                  <a:pt x="308202" y="392793"/>
                </a:lnTo>
                <a:lnTo>
                  <a:pt x="192541" y="277132"/>
                </a:lnTo>
                <a:close/>
                <a:moveTo>
                  <a:pt x="328612" y="225425"/>
                </a:moveTo>
                <a:lnTo>
                  <a:pt x="535109" y="225425"/>
                </a:lnTo>
                <a:lnTo>
                  <a:pt x="545331" y="225652"/>
                </a:lnTo>
                <a:lnTo>
                  <a:pt x="555327" y="226332"/>
                </a:lnTo>
                <a:lnTo>
                  <a:pt x="565095" y="227466"/>
                </a:lnTo>
                <a:lnTo>
                  <a:pt x="574636" y="229281"/>
                </a:lnTo>
                <a:lnTo>
                  <a:pt x="584177" y="231548"/>
                </a:lnTo>
                <a:lnTo>
                  <a:pt x="593491" y="234043"/>
                </a:lnTo>
                <a:lnTo>
                  <a:pt x="602805" y="237218"/>
                </a:lnTo>
                <a:lnTo>
                  <a:pt x="611665" y="240847"/>
                </a:lnTo>
                <a:lnTo>
                  <a:pt x="620524" y="244702"/>
                </a:lnTo>
                <a:lnTo>
                  <a:pt x="628930" y="249011"/>
                </a:lnTo>
                <a:lnTo>
                  <a:pt x="637108" y="253773"/>
                </a:lnTo>
                <a:lnTo>
                  <a:pt x="645059" y="258763"/>
                </a:lnTo>
                <a:lnTo>
                  <a:pt x="652555" y="264206"/>
                </a:lnTo>
                <a:lnTo>
                  <a:pt x="660052" y="270102"/>
                </a:lnTo>
                <a:lnTo>
                  <a:pt x="667321" y="276225"/>
                </a:lnTo>
                <a:lnTo>
                  <a:pt x="674136" y="282575"/>
                </a:lnTo>
                <a:lnTo>
                  <a:pt x="680497" y="289606"/>
                </a:lnTo>
                <a:lnTo>
                  <a:pt x="686858" y="296636"/>
                </a:lnTo>
                <a:lnTo>
                  <a:pt x="692537" y="304120"/>
                </a:lnTo>
                <a:lnTo>
                  <a:pt x="697989" y="311831"/>
                </a:lnTo>
                <a:lnTo>
                  <a:pt x="703214" y="319768"/>
                </a:lnTo>
                <a:lnTo>
                  <a:pt x="707984" y="327932"/>
                </a:lnTo>
                <a:lnTo>
                  <a:pt x="712301" y="336550"/>
                </a:lnTo>
                <a:lnTo>
                  <a:pt x="716390" y="345168"/>
                </a:lnTo>
                <a:lnTo>
                  <a:pt x="719797" y="354013"/>
                </a:lnTo>
                <a:lnTo>
                  <a:pt x="722750" y="363084"/>
                </a:lnTo>
                <a:lnTo>
                  <a:pt x="725476" y="372382"/>
                </a:lnTo>
                <a:lnTo>
                  <a:pt x="727748" y="381907"/>
                </a:lnTo>
                <a:lnTo>
                  <a:pt x="729565" y="391659"/>
                </a:lnTo>
                <a:lnTo>
                  <a:pt x="730701" y="401184"/>
                </a:lnTo>
                <a:lnTo>
                  <a:pt x="731610" y="411163"/>
                </a:lnTo>
                <a:lnTo>
                  <a:pt x="731837" y="421368"/>
                </a:lnTo>
                <a:lnTo>
                  <a:pt x="731610" y="432027"/>
                </a:lnTo>
                <a:lnTo>
                  <a:pt x="730474" y="442459"/>
                </a:lnTo>
                <a:lnTo>
                  <a:pt x="729338" y="452665"/>
                </a:lnTo>
                <a:lnTo>
                  <a:pt x="727294" y="462870"/>
                </a:lnTo>
                <a:lnTo>
                  <a:pt x="724795" y="472848"/>
                </a:lnTo>
                <a:lnTo>
                  <a:pt x="722069" y="482600"/>
                </a:lnTo>
                <a:lnTo>
                  <a:pt x="718661" y="492125"/>
                </a:lnTo>
                <a:lnTo>
                  <a:pt x="714799" y="501197"/>
                </a:lnTo>
                <a:lnTo>
                  <a:pt x="710256" y="510268"/>
                </a:lnTo>
                <a:lnTo>
                  <a:pt x="705486" y="518886"/>
                </a:lnTo>
                <a:lnTo>
                  <a:pt x="700488" y="527504"/>
                </a:lnTo>
                <a:lnTo>
                  <a:pt x="694809" y="535668"/>
                </a:lnTo>
                <a:lnTo>
                  <a:pt x="688902" y="543379"/>
                </a:lnTo>
                <a:lnTo>
                  <a:pt x="682541" y="551090"/>
                </a:lnTo>
                <a:lnTo>
                  <a:pt x="675954" y="558347"/>
                </a:lnTo>
                <a:lnTo>
                  <a:pt x="668911" y="565150"/>
                </a:lnTo>
                <a:lnTo>
                  <a:pt x="590765" y="487136"/>
                </a:lnTo>
                <a:lnTo>
                  <a:pt x="594173" y="483961"/>
                </a:lnTo>
                <a:lnTo>
                  <a:pt x="597807" y="480786"/>
                </a:lnTo>
                <a:lnTo>
                  <a:pt x="601215" y="477384"/>
                </a:lnTo>
                <a:lnTo>
                  <a:pt x="604168" y="473529"/>
                </a:lnTo>
                <a:lnTo>
                  <a:pt x="607121" y="469900"/>
                </a:lnTo>
                <a:lnTo>
                  <a:pt x="609847" y="465818"/>
                </a:lnTo>
                <a:lnTo>
                  <a:pt x="612346" y="461963"/>
                </a:lnTo>
                <a:lnTo>
                  <a:pt x="614618" y="457654"/>
                </a:lnTo>
                <a:lnTo>
                  <a:pt x="616890" y="453118"/>
                </a:lnTo>
                <a:lnTo>
                  <a:pt x="618707" y="448582"/>
                </a:lnTo>
                <a:lnTo>
                  <a:pt x="620070" y="443820"/>
                </a:lnTo>
                <a:lnTo>
                  <a:pt x="621433" y="439284"/>
                </a:lnTo>
                <a:lnTo>
                  <a:pt x="622342" y="434522"/>
                </a:lnTo>
                <a:lnTo>
                  <a:pt x="623250" y="429532"/>
                </a:lnTo>
                <a:lnTo>
                  <a:pt x="623705" y="424543"/>
                </a:lnTo>
                <a:lnTo>
                  <a:pt x="623932" y="419327"/>
                </a:lnTo>
                <a:lnTo>
                  <a:pt x="623705" y="414791"/>
                </a:lnTo>
                <a:lnTo>
                  <a:pt x="623478" y="410256"/>
                </a:lnTo>
                <a:lnTo>
                  <a:pt x="623023" y="405947"/>
                </a:lnTo>
                <a:lnTo>
                  <a:pt x="622115" y="401865"/>
                </a:lnTo>
                <a:lnTo>
                  <a:pt x="621206" y="397556"/>
                </a:lnTo>
                <a:lnTo>
                  <a:pt x="619843" y="393247"/>
                </a:lnTo>
                <a:lnTo>
                  <a:pt x="618707" y="389391"/>
                </a:lnTo>
                <a:lnTo>
                  <a:pt x="616890" y="385309"/>
                </a:lnTo>
                <a:lnTo>
                  <a:pt x="615072" y="381681"/>
                </a:lnTo>
                <a:lnTo>
                  <a:pt x="613482" y="377825"/>
                </a:lnTo>
                <a:lnTo>
                  <a:pt x="611210" y="374197"/>
                </a:lnTo>
                <a:lnTo>
                  <a:pt x="608939" y="370568"/>
                </a:lnTo>
                <a:lnTo>
                  <a:pt x="606440" y="367166"/>
                </a:lnTo>
                <a:lnTo>
                  <a:pt x="603941" y="363991"/>
                </a:lnTo>
                <a:lnTo>
                  <a:pt x="601215" y="360816"/>
                </a:lnTo>
                <a:lnTo>
                  <a:pt x="598489" y="357641"/>
                </a:lnTo>
                <a:lnTo>
                  <a:pt x="595536" y="354920"/>
                </a:lnTo>
                <a:lnTo>
                  <a:pt x="592128" y="352198"/>
                </a:lnTo>
                <a:lnTo>
                  <a:pt x="588948" y="349704"/>
                </a:lnTo>
                <a:lnTo>
                  <a:pt x="585540" y="347209"/>
                </a:lnTo>
                <a:lnTo>
                  <a:pt x="581906" y="344941"/>
                </a:lnTo>
                <a:lnTo>
                  <a:pt x="578271" y="342673"/>
                </a:lnTo>
                <a:lnTo>
                  <a:pt x="574409" y="340859"/>
                </a:lnTo>
                <a:lnTo>
                  <a:pt x="570774" y="339272"/>
                </a:lnTo>
                <a:lnTo>
                  <a:pt x="566685" y="337684"/>
                </a:lnTo>
                <a:lnTo>
                  <a:pt x="562823" y="336323"/>
                </a:lnTo>
                <a:lnTo>
                  <a:pt x="558507" y="334963"/>
                </a:lnTo>
                <a:lnTo>
                  <a:pt x="554191" y="334056"/>
                </a:lnTo>
                <a:lnTo>
                  <a:pt x="550102" y="333148"/>
                </a:lnTo>
                <a:lnTo>
                  <a:pt x="545786" y="332695"/>
                </a:lnTo>
                <a:lnTo>
                  <a:pt x="541242" y="332468"/>
                </a:lnTo>
                <a:lnTo>
                  <a:pt x="536699" y="332241"/>
                </a:lnTo>
                <a:lnTo>
                  <a:pt x="435382" y="332241"/>
                </a:lnTo>
                <a:lnTo>
                  <a:pt x="328612" y="225425"/>
                </a:lnTo>
                <a:close/>
                <a:moveTo>
                  <a:pt x="505959" y="114754"/>
                </a:moveTo>
                <a:lnTo>
                  <a:pt x="497568" y="115207"/>
                </a:lnTo>
                <a:lnTo>
                  <a:pt x="489404" y="115434"/>
                </a:lnTo>
                <a:lnTo>
                  <a:pt x="481239" y="116115"/>
                </a:lnTo>
                <a:lnTo>
                  <a:pt x="473075" y="117022"/>
                </a:lnTo>
                <a:lnTo>
                  <a:pt x="465138" y="117702"/>
                </a:lnTo>
                <a:lnTo>
                  <a:pt x="456973" y="118836"/>
                </a:lnTo>
                <a:lnTo>
                  <a:pt x="449036" y="119970"/>
                </a:lnTo>
                <a:lnTo>
                  <a:pt x="441098" y="121331"/>
                </a:lnTo>
                <a:lnTo>
                  <a:pt x="433161" y="122918"/>
                </a:lnTo>
                <a:lnTo>
                  <a:pt x="425450" y="124732"/>
                </a:lnTo>
                <a:lnTo>
                  <a:pt x="417739" y="126320"/>
                </a:lnTo>
                <a:lnTo>
                  <a:pt x="410029" y="128361"/>
                </a:lnTo>
                <a:lnTo>
                  <a:pt x="402318" y="130629"/>
                </a:lnTo>
                <a:lnTo>
                  <a:pt x="394834" y="132897"/>
                </a:lnTo>
                <a:lnTo>
                  <a:pt x="387350" y="135391"/>
                </a:lnTo>
                <a:lnTo>
                  <a:pt x="379866" y="137886"/>
                </a:lnTo>
                <a:lnTo>
                  <a:pt x="372382" y="140607"/>
                </a:lnTo>
                <a:lnTo>
                  <a:pt x="365125" y="143556"/>
                </a:lnTo>
                <a:lnTo>
                  <a:pt x="357868" y="146504"/>
                </a:lnTo>
                <a:lnTo>
                  <a:pt x="350611" y="149452"/>
                </a:lnTo>
                <a:lnTo>
                  <a:pt x="343580" y="152854"/>
                </a:lnTo>
                <a:lnTo>
                  <a:pt x="336550" y="156256"/>
                </a:lnTo>
                <a:lnTo>
                  <a:pt x="329747" y="159884"/>
                </a:lnTo>
                <a:lnTo>
                  <a:pt x="322716" y="163513"/>
                </a:lnTo>
                <a:lnTo>
                  <a:pt x="315913" y="167368"/>
                </a:lnTo>
                <a:lnTo>
                  <a:pt x="309336" y="171223"/>
                </a:lnTo>
                <a:lnTo>
                  <a:pt x="302759" y="175306"/>
                </a:lnTo>
                <a:lnTo>
                  <a:pt x="296182" y="179388"/>
                </a:lnTo>
                <a:lnTo>
                  <a:pt x="289832" y="183697"/>
                </a:lnTo>
                <a:lnTo>
                  <a:pt x="277132" y="192768"/>
                </a:lnTo>
                <a:lnTo>
                  <a:pt x="835932" y="751568"/>
                </a:lnTo>
                <a:lnTo>
                  <a:pt x="845004" y="738868"/>
                </a:lnTo>
                <a:lnTo>
                  <a:pt x="849086" y="732518"/>
                </a:lnTo>
                <a:lnTo>
                  <a:pt x="853395" y="725941"/>
                </a:lnTo>
                <a:lnTo>
                  <a:pt x="857477" y="719365"/>
                </a:lnTo>
                <a:lnTo>
                  <a:pt x="861332" y="712561"/>
                </a:lnTo>
                <a:lnTo>
                  <a:pt x="865188" y="705984"/>
                </a:lnTo>
                <a:lnTo>
                  <a:pt x="868816" y="698954"/>
                </a:lnTo>
                <a:lnTo>
                  <a:pt x="872218" y="691923"/>
                </a:lnTo>
                <a:lnTo>
                  <a:pt x="875847" y="684893"/>
                </a:lnTo>
                <a:lnTo>
                  <a:pt x="879022" y="678090"/>
                </a:lnTo>
                <a:lnTo>
                  <a:pt x="882197" y="670832"/>
                </a:lnTo>
                <a:lnTo>
                  <a:pt x="885372" y="663575"/>
                </a:lnTo>
                <a:lnTo>
                  <a:pt x="888093" y="656318"/>
                </a:lnTo>
                <a:lnTo>
                  <a:pt x="890814" y="648834"/>
                </a:lnTo>
                <a:lnTo>
                  <a:pt x="893309" y="641350"/>
                </a:lnTo>
                <a:lnTo>
                  <a:pt x="895804" y="633866"/>
                </a:lnTo>
                <a:lnTo>
                  <a:pt x="898072" y="626382"/>
                </a:lnTo>
                <a:lnTo>
                  <a:pt x="900339" y="618672"/>
                </a:lnTo>
                <a:lnTo>
                  <a:pt x="902154" y="610961"/>
                </a:lnTo>
                <a:lnTo>
                  <a:pt x="903968" y="603250"/>
                </a:lnTo>
                <a:lnTo>
                  <a:pt x="905782" y="595540"/>
                </a:lnTo>
                <a:lnTo>
                  <a:pt x="907143" y="587602"/>
                </a:lnTo>
                <a:lnTo>
                  <a:pt x="908731" y="579891"/>
                </a:lnTo>
                <a:lnTo>
                  <a:pt x="909864" y="571727"/>
                </a:lnTo>
                <a:lnTo>
                  <a:pt x="910998" y="563563"/>
                </a:lnTo>
                <a:lnTo>
                  <a:pt x="911906" y="555625"/>
                </a:lnTo>
                <a:lnTo>
                  <a:pt x="912813" y="547461"/>
                </a:lnTo>
                <a:lnTo>
                  <a:pt x="913266" y="539070"/>
                </a:lnTo>
                <a:lnTo>
                  <a:pt x="913720" y="530906"/>
                </a:lnTo>
                <a:lnTo>
                  <a:pt x="913947" y="522741"/>
                </a:lnTo>
                <a:lnTo>
                  <a:pt x="913947" y="514577"/>
                </a:lnTo>
                <a:lnTo>
                  <a:pt x="913947" y="503918"/>
                </a:lnTo>
                <a:lnTo>
                  <a:pt x="913493" y="493713"/>
                </a:lnTo>
                <a:lnTo>
                  <a:pt x="912813" y="483507"/>
                </a:lnTo>
                <a:lnTo>
                  <a:pt x="911906" y="473529"/>
                </a:lnTo>
                <a:lnTo>
                  <a:pt x="910772" y="463323"/>
                </a:lnTo>
                <a:lnTo>
                  <a:pt x="909411" y="453345"/>
                </a:lnTo>
                <a:lnTo>
                  <a:pt x="907823" y="443593"/>
                </a:lnTo>
                <a:lnTo>
                  <a:pt x="906009" y="433615"/>
                </a:lnTo>
                <a:lnTo>
                  <a:pt x="903741" y="424316"/>
                </a:lnTo>
                <a:lnTo>
                  <a:pt x="901473" y="414565"/>
                </a:lnTo>
                <a:lnTo>
                  <a:pt x="898752" y="405040"/>
                </a:lnTo>
                <a:lnTo>
                  <a:pt x="896031" y="395515"/>
                </a:lnTo>
                <a:lnTo>
                  <a:pt x="893082" y="386216"/>
                </a:lnTo>
                <a:lnTo>
                  <a:pt x="889681" y="376918"/>
                </a:lnTo>
                <a:lnTo>
                  <a:pt x="886279" y="367847"/>
                </a:lnTo>
                <a:lnTo>
                  <a:pt x="882650" y="359002"/>
                </a:lnTo>
                <a:lnTo>
                  <a:pt x="878795" y="349931"/>
                </a:lnTo>
                <a:lnTo>
                  <a:pt x="874486" y="341313"/>
                </a:lnTo>
                <a:lnTo>
                  <a:pt x="870404" y="332468"/>
                </a:lnTo>
                <a:lnTo>
                  <a:pt x="865868" y="324077"/>
                </a:lnTo>
                <a:lnTo>
                  <a:pt x="861106" y="315459"/>
                </a:lnTo>
                <a:lnTo>
                  <a:pt x="856116" y="307295"/>
                </a:lnTo>
                <a:lnTo>
                  <a:pt x="851127" y="299131"/>
                </a:lnTo>
                <a:lnTo>
                  <a:pt x="845684" y="291193"/>
                </a:lnTo>
                <a:lnTo>
                  <a:pt x="840241" y="283256"/>
                </a:lnTo>
                <a:lnTo>
                  <a:pt x="834798" y="275545"/>
                </a:lnTo>
                <a:lnTo>
                  <a:pt x="828675" y="267607"/>
                </a:lnTo>
                <a:lnTo>
                  <a:pt x="822779" y="260123"/>
                </a:lnTo>
                <a:lnTo>
                  <a:pt x="816429" y="253093"/>
                </a:lnTo>
                <a:lnTo>
                  <a:pt x="810079" y="245836"/>
                </a:lnTo>
                <a:lnTo>
                  <a:pt x="803502" y="238806"/>
                </a:lnTo>
                <a:lnTo>
                  <a:pt x="796698" y="231775"/>
                </a:lnTo>
                <a:lnTo>
                  <a:pt x="790122" y="225198"/>
                </a:lnTo>
                <a:lnTo>
                  <a:pt x="782864" y="218622"/>
                </a:lnTo>
                <a:lnTo>
                  <a:pt x="775834" y="212045"/>
                </a:lnTo>
                <a:lnTo>
                  <a:pt x="768350" y="205922"/>
                </a:lnTo>
                <a:lnTo>
                  <a:pt x="760866" y="200025"/>
                </a:lnTo>
                <a:lnTo>
                  <a:pt x="753382" y="194129"/>
                </a:lnTo>
                <a:lnTo>
                  <a:pt x="745672" y="188459"/>
                </a:lnTo>
                <a:lnTo>
                  <a:pt x="737734" y="183016"/>
                </a:lnTo>
                <a:lnTo>
                  <a:pt x="729797" y="177800"/>
                </a:lnTo>
                <a:lnTo>
                  <a:pt x="721632" y="172584"/>
                </a:lnTo>
                <a:lnTo>
                  <a:pt x="713014" y="167822"/>
                </a:lnTo>
                <a:lnTo>
                  <a:pt x="704850" y="163059"/>
                </a:lnTo>
                <a:lnTo>
                  <a:pt x="696006" y="158523"/>
                </a:lnTo>
                <a:lnTo>
                  <a:pt x="687614" y="153988"/>
                </a:lnTo>
                <a:lnTo>
                  <a:pt x="678543" y="150132"/>
                </a:lnTo>
                <a:lnTo>
                  <a:pt x="669925" y="146050"/>
                </a:lnTo>
                <a:lnTo>
                  <a:pt x="660627" y="142422"/>
                </a:lnTo>
                <a:lnTo>
                  <a:pt x="651782" y="138793"/>
                </a:lnTo>
                <a:lnTo>
                  <a:pt x="642484" y="135618"/>
                </a:lnTo>
                <a:lnTo>
                  <a:pt x="632959" y="132670"/>
                </a:lnTo>
                <a:lnTo>
                  <a:pt x="623888" y="129948"/>
                </a:lnTo>
                <a:lnTo>
                  <a:pt x="614136" y="127454"/>
                </a:lnTo>
                <a:lnTo>
                  <a:pt x="604611" y="124959"/>
                </a:lnTo>
                <a:lnTo>
                  <a:pt x="594859" y="122918"/>
                </a:lnTo>
                <a:lnTo>
                  <a:pt x="585107" y="120877"/>
                </a:lnTo>
                <a:lnTo>
                  <a:pt x="575129" y="119516"/>
                </a:lnTo>
                <a:lnTo>
                  <a:pt x="565150" y="117929"/>
                </a:lnTo>
                <a:lnTo>
                  <a:pt x="555172" y="116568"/>
                </a:lnTo>
                <a:lnTo>
                  <a:pt x="544966" y="115888"/>
                </a:lnTo>
                <a:lnTo>
                  <a:pt x="534761" y="115207"/>
                </a:lnTo>
                <a:lnTo>
                  <a:pt x="524556" y="114981"/>
                </a:lnTo>
                <a:lnTo>
                  <a:pt x="514123" y="114754"/>
                </a:lnTo>
                <a:lnTo>
                  <a:pt x="505959" y="114754"/>
                </a:lnTo>
                <a:close/>
                <a:moveTo>
                  <a:pt x="514123" y="0"/>
                </a:moveTo>
                <a:lnTo>
                  <a:pt x="527504" y="227"/>
                </a:lnTo>
                <a:lnTo>
                  <a:pt x="540884" y="681"/>
                </a:lnTo>
                <a:lnTo>
                  <a:pt x="553811" y="1588"/>
                </a:lnTo>
                <a:lnTo>
                  <a:pt x="566738" y="2722"/>
                </a:lnTo>
                <a:lnTo>
                  <a:pt x="579664" y="4309"/>
                </a:lnTo>
                <a:lnTo>
                  <a:pt x="592591" y="5897"/>
                </a:lnTo>
                <a:lnTo>
                  <a:pt x="605291" y="7938"/>
                </a:lnTo>
                <a:lnTo>
                  <a:pt x="617764" y="10432"/>
                </a:lnTo>
                <a:lnTo>
                  <a:pt x="630238" y="13154"/>
                </a:lnTo>
                <a:lnTo>
                  <a:pt x="642711" y="16102"/>
                </a:lnTo>
                <a:lnTo>
                  <a:pt x="654957" y="19504"/>
                </a:lnTo>
                <a:lnTo>
                  <a:pt x="667204" y="23132"/>
                </a:lnTo>
                <a:lnTo>
                  <a:pt x="679223" y="27215"/>
                </a:lnTo>
                <a:lnTo>
                  <a:pt x="691016" y="31070"/>
                </a:lnTo>
                <a:lnTo>
                  <a:pt x="702809" y="35606"/>
                </a:lnTo>
                <a:lnTo>
                  <a:pt x="714602" y="40368"/>
                </a:lnTo>
                <a:lnTo>
                  <a:pt x="725941" y="45584"/>
                </a:lnTo>
                <a:lnTo>
                  <a:pt x="737281" y="50800"/>
                </a:lnTo>
                <a:lnTo>
                  <a:pt x="748393" y="56243"/>
                </a:lnTo>
                <a:lnTo>
                  <a:pt x="759506" y="62140"/>
                </a:lnTo>
                <a:lnTo>
                  <a:pt x="770391" y="68263"/>
                </a:lnTo>
                <a:lnTo>
                  <a:pt x="781050" y="74613"/>
                </a:lnTo>
                <a:lnTo>
                  <a:pt x="791482" y="80963"/>
                </a:lnTo>
                <a:lnTo>
                  <a:pt x="801688" y="87993"/>
                </a:lnTo>
                <a:lnTo>
                  <a:pt x="811893" y="95023"/>
                </a:lnTo>
                <a:lnTo>
                  <a:pt x="821872" y="102281"/>
                </a:lnTo>
                <a:lnTo>
                  <a:pt x="831850" y="109765"/>
                </a:lnTo>
                <a:lnTo>
                  <a:pt x="841375" y="117702"/>
                </a:lnTo>
                <a:lnTo>
                  <a:pt x="850900" y="125640"/>
                </a:lnTo>
                <a:lnTo>
                  <a:pt x="860198" y="133577"/>
                </a:lnTo>
                <a:lnTo>
                  <a:pt x="869043" y="142195"/>
                </a:lnTo>
                <a:lnTo>
                  <a:pt x="878114" y="150813"/>
                </a:lnTo>
                <a:lnTo>
                  <a:pt x="886506" y="159431"/>
                </a:lnTo>
                <a:lnTo>
                  <a:pt x="895123" y="168502"/>
                </a:lnTo>
                <a:lnTo>
                  <a:pt x="903288" y="177800"/>
                </a:lnTo>
                <a:lnTo>
                  <a:pt x="911225" y="187098"/>
                </a:lnTo>
                <a:lnTo>
                  <a:pt x="918936" y="196850"/>
                </a:lnTo>
                <a:lnTo>
                  <a:pt x="926420" y="206602"/>
                </a:lnTo>
                <a:lnTo>
                  <a:pt x="933677" y="216581"/>
                </a:lnTo>
                <a:lnTo>
                  <a:pt x="940934" y="226786"/>
                </a:lnTo>
                <a:lnTo>
                  <a:pt x="947511" y="236991"/>
                </a:lnTo>
                <a:lnTo>
                  <a:pt x="954088" y="247877"/>
                </a:lnTo>
                <a:lnTo>
                  <a:pt x="960664" y="258536"/>
                </a:lnTo>
                <a:lnTo>
                  <a:pt x="966561" y="269195"/>
                </a:lnTo>
                <a:lnTo>
                  <a:pt x="972231" y="280081"/>
                </a:lnTo>
                <a:lnTo>
                  <a:pt x="978127" y="291420"/>
                </a:lnTo>
                <a:lnTo>
                  <a:pt x="983343" y="302759"/>
                </a:lnTo>
                <a:lnTo>
                  <a:pt x="988332" y="314325"/>
                </a:lnTo>
                <a:lnTo>
                  <a:pt x="992868" y="325891"/>
                </a:lnTo>
                <a:lnTo>
                  <a:pt x="997404" y="337457"/>
                </a:lnTo>
                <a:lnTo>
                  <a:pt x="1001713" y="349477"/>
                </a:lnTo>
                <a:lnTo>
                  <a:pt x="1005341" y="361497"/>
                </a:lnTo>
                <a:lnTo>
                  <a:pt x="1009197" y="373743"/>
                </a:lnTo>
                <a:lnTo>
                  <a:pt x="1012372" y="385763"/>
                </a:lnTo>
                <a:lnTo>
                  <a:pt x="1015320" y="398236"/>
                </a:lnTo>
                <a:lnTo>
                  <a:pt x="1018041" y="410709"/>
                </a:lnTo>
                <a:lnTo>
                  <a:pt x="1020536" y="423409"/>
                </a:lnTo>
                <a:lnTo>
                  <a:pt x="1022577" y="436109"/>
                </a:lnTo>
                <a:lnTo>
                  <a:pt x="1024618" y="448809"/>
                </a:lnTo>
                <a:lnTo>
                  <a:pt x="1026206" y="461963"/>
                </a:lnTo>
                <a:lnTo>
                  <a:pt x="1027113" y="474890"/>
                </a:lnTo>
                <a:lnTo>
                  <a:pt x="1027793" y="488043"/>
                </a:lnTo>
                <a:lnTo>
                  <a:pt x="1028473" y="501197"/>
                </a:lnTo>
                <a:lnTo>
                  <a:pt x="1028700" y="514577"/>
                </a:lnTo>
                <a:lnTo>
                  <a:pt x="1028473" y="527731"/>
                </a:lnTo>
                <a:lnTo>
                  <a:pt x="1027793" y="540884"/>
                </a:lnTo>
                <a:lnTo>
                  <a:pt x="1027113" y="553811"/>
                </a:lnTo>
                <a:lnTo>
                  <a:pt x="1026206" y="566965"/>
                </a:lnTo>
                <a:lnTo>
                  <a:pt x="1024618" y="579891"/>
                </a:lnTo>
                <a:lnTo>
                  <a:pt x="1022577" y="592818"/>
                </a:lnTo>
                <a:lnTo>
                  <a:pt x="1020536" y="605518"/>
                </a:lnTo>
                <a:lnTo>
                  <a:pt x="1018041" y="617991"/>
                </a:lnTo>
                <a:lnTo>
                  <a:pt x="1015320" y="630691"/>
                </a:lnTo>
                <a:lnTo>
                  <a:pt x="1012372" y="642938"/>
                </a:lnTo>
                <a:lnTo>
                  <a:pt x="1009197" y="655411"/>
                </a:lnTo>
                <a:lnTo>
                  <a:pt x="1005341" y="667204"/>
                </a:lnTo>
                <a:lnTo>
                  <a:pt x="1001713" y="679223"/>
                </a:lnTo>
                <a:lnTo>
                  <a:pt x="997404" y="691243"/>
                </a:lnTo>
                <a:lnTo>
                  <a:pt x="992868" y="702809"/>
                </a:lnTo>
                <a:lnTo>
                  <a:pt x="988332" y="714602"/>
                </a:lnTo>
                <a:lnTo>
                  <a:pt x="983343" y="726168"/>
                </a:lnTo>
                <a:lnTo>
                  <a:pt x="978127" y="737281"/>
                </a:lnTo>
                <a:lnTo>
                  <a:pt x="972231" y="748620"/>
                </a:lnTo>
                <a:lnTo>
                  <a:pt x="966561" y="759506"/>
                </a:lnTo>
                <a:lnTo>
                  <a:pt x="960664" y="770391"/>
                </a:lnTo>
                <a:lnTo>
                  <a:pt x="954088" y="781277"/>
                </a:lnTo>
                <a:lnTo>
                  <a:pt x="947511" y="791709"/>
                </a:lnTo>
                <a:lnTo>
                  <a:pt x="940934" y="802141"/>
                </a:lnTo>
                <a:lnTo>
                  <a:pt x="933677" y="812120"/>
                </a:lnTo>
                <a:lnTo>
                  <a:pt x="926420" y="822325"/>
                </a:lnTo>
                <a:lnTo>
                  <a:pt x="918936" y="832077"/>
                </a:lnTo>
                <a:lnTo>
                  <a:pt x="911225" y="841602"/>
                </a:lnTo>
                <a:lnTo>
                  <a:pt x="903288" y="850900"/>
                </a:lnTo>
                <a:lnTo>
                  <a:pt x="895123" y="860198"/>
                </a:lnTo>
                <a:lnTo>
                  <a:pt x="886506" y="869270"/>
                </a:lnTo>
                <a:lnTo>
                  <a:pt x="878114" y="878115"/>
                </a:lnTo>
                <a:lnTo>
                  <a:pt x="869043" y="886506"/>
                </a:lnTo>
                <a:lnTo>
                  <a:pt x="860198" y="895123"/>
                </a:lnTo>
                <a:lnTo>
                  <a:pt x="850900" y="903288"/>
                </a:lnTo>
                <a:lnTo>
                  <a:pt x="841602" y="911225"/>
                </a:lnTo>
                <a:lnTo>
                  <a:pt x="831850" y="918936"/>
                </a:lnTo>
                <a:lnTo>
                  <a:pt x="822325" y="926420"/>
                </a:lnTo>
                <a:lnTo>
                  <a:pt x="812347" y="933677"/>
                </a:lnTo>
                <a:lnTo>
                  <a:pt x="802141" y="940934"/>
                </a:lnTo>
                <a:lnTo>
                  <a:pt x="791482" y="947738"/>
                </a:lnTo>
                <a:lnTo>
                  <a:pt x="781050" y="954088"/>
                </a:lnTo>
                <a:lnTo>
                  <a:pt x="770391" y="960665"/>
                </a:lnTo>
                <a:lnTo>
                  <a:pt x="759732" y="966561"/>
                </a:lnTo>
                <a:lnTo>
                  <a:pt x="748393" y="972457"/>
                </a:lnTo>
                <a:lnTo>
                  <a:pt x="737281" y="978127"/>
                </a:lnTo>
                <a:lnTo>
                  <a:pt x="725941" y="983343"/>
                </a:lnTo>
                <a:lnTo>
                  <a:pt x="714602" y="988332"/>
                </a:lnTo>
                <a:lnTo>
                  <a:pt x="702809" y="993095"/>
                </a:lnTo>
                <a:lnTo>
                  <a:pt x="691016" y="997631"/>
                </a:lnTo>
                <a:lnTo>
                  <a:pt x="679450" y="1001713"/>
                </a:lnTo>
                <a:lnTo>
                  <a:pt x="667204" y="1005795"/>
                </a:lnTo>
                <a:lnTo>
                  <a:pt x="655184" y="1009197"/>
                </a:lnTo>
                <a:lnTo>
                  <a:pt x="642711" y="1012372"/>
                </a:lnTo>
                <a:lnTo>
                  <a:pt x="630464" y="1015773"/>
                </a:lnTo>
                <a:lnTo>
                  <a:pt x="617991" y="1018268"/>
                </a:lnTo>
                <a:lnTo>
                  <a:pt x="605291" y="1020763"/>
                </a:lnTo>
                <a:lnTo>
                  <a:pt x="592591" y="1023031"/>
                </a:lnTo>
                <a:lnTo>
                  <a:pt x="579891" y="1024618"/>
                </a:lnTo>
                <a:lnTo>
                  <a:pt x="566964" y="1026206"/>
                </a:lnTo>
                <a:lnTo>
                  <a:pt x="554038" y="1027113"/>
                </a:lnTo>
                <a:lnTo>
                  <a:pt x="540884" y="1028247"/>
                </a:lnTo>
                <a:lnTo>
                  <a:pt x="527504" y="1028700"/>
                </a:lnTo>
                <a:lnTo>
                  <a:pt x="514350" y="1028700"/>
                </a:lnTo>
                <a:lnTo>
                  <a:pt x="514123" y="1028700"/>
                </a:lnTo>
                <a:lnTo>
                  <a:pt x="500970" y="1028700"/>
                </a:lnTo>
                <a:lnTo>
                  <a:pt x="487816" y="1028247"/>
                </a:lnTo>
                <a:lnTo>
                  <a:pt x="474663" y="1027113"/>
                </a:lnTo>
                <a:lnTo>
                  <a:pt x="461736" y="1026206"/>
                </a:lnTo>
                <a:lnTo>
                  <a:pt x="448809" y="1024618"/>
                </a:lnTo>
                <a:lnTo>
                  <a:pt x="435882" y="1023031"/>
                </a:lnTo>
                <a:lnTo>
                  <a:pt x="423182" y="1020763"/>
                </a:lnTo>
                <a:lnTo>
                  <a:pt x="410709" y="1018268"/>
                </a:lnTo>
                <a:lnTo>
                  <a:pt x="398236" y="1015773"/>
                </a:lnTo>
                <a:lnTo>
                  <a:pt x="385763" y="1012372"/>
                </a:lnTo>
                <a:lnTo>
                  <a:pt x="373516" y="1009197"/>
                </a:lnTo>
                <a:lnTo>
                  <a:pt x="361270" y="1005795"/>
                </a:lnTo>
                <a:lnTo>
                  <a:pt x="349477" y="1001713"/>
                </a:lnTo>
                <a:lnTo>
                  <a:pt x="337457" y="997631"/>
                </a:lnTo>
                <a:lnTo>
                  <a:pt x="325664" y="993095"/>
                </a:lnTo>
                <a:lnTo>
                  <a:pt x="313872" y="988332"/>
                </a:lnTo>
                <a:lnTo>
                  <a:pt x="302532" y="983343"/>
                </a:lnTo>
                <a:lnTo>
                  <a:pt x="291193" y="978127"/>
                </a:lnTo>
                <a:lnTo>
                  <a:pt x="280080" y="972457"/>
                </a:lnTo>
                <a:lnTo>
                  <a:pt x="269195" y="966561"/>
                </a:lnTo>
                <a:lnTo>
                  <a:pt x="258082" y="960665"/>
                </a:lnTo>
                <a:lnTo>
                  <a:pt x="247423" y="954088"/>
                </a:lnTo>
                <a:lnTo>
                  <a:pt x="236991" y="947738"/>
                </a:lnTo>
                <a:lnTo>
                  <a:pt x="226786" y="940934"/>
                </a:lnTo>
                <a:lnTo>
                  <a:pt x="216580" y="933677"/>
                </a:lnTo>
                <a:lnTo>
                  <a:pt x="206602" y="926420"/>
                </a:lnTo>
                <a:lnTo>
                  <a:pt x="196623" y="918936"/>
                </a:lnTo>
                <a:lnTo>
                  <a:pt x="187098" y="911225"/>
                </a:lnTo>
                <a:lnTo>
                  <a:pt x="177573" y="903288"/>
                </a:lnTo>
                <a:lnTo>
                  <a:pt x="168502" y="895123"/>
                </a:lnTo>
                <a:lnTo>
                  <a:pt x="159430" y="886506"/>
                </a:lnTo>
                <a:lnTo>
                  <a:pt x="150586" y="878115"/>
                </a:lnTo>
                <a:lnTo>
                  <a:pt x="141968" y="869270"/>
                </a:lnTo>
                <a:lnTo>
                  <a:pt x="133577" y="860198"/>
                </a:lnTo>
                <a:lnTo>
                  <a:pt x="125186" y="850900"/>
                </a:lnTo>
                <a:lnTo>
                  <a:pt x="117248" y="841602"/>
                </a:lnTo>
                <a:lnTo>
                  <a:pt x="109538" y="832077"/>
                </a:lnTo>
                <a:lnTo>
                  <a:pt x="102054" y="822325"/>
                </a:lnTo>
                <a:lnTo>
                  <a:pt x="94797" y="812347"/>
                </a:lnTo>
                <a:lnTo>
                  <a:pt x="87993" y="802141"/>
                </a:lnTo>
                <a:lnTo>
                  <a:pt x="80963" y="791709"/>
                </a:lnTo>
                <a:lnTo>
                  <a:pt x="74386" y="781277"/>
                </a:lnTo>
                <a:lnTo>
                  <a:pt x="68263" y="770391"/>
                </a:lnTo>
                <a:lnTo>
                  <a:pt x="61913" y="759506"/>
                </a:lnTo>
                <a:lnTo>
                  <a:pt x="56243" y="748620"/>
                </a:lnTo>
                <a:lnTo>
                  <a:pt x="50800" y="737281"/>
                </a:lnTo>
                <a:lnTo>
                  <a:pt x="45357" y="726168"/>
                </a:lnTo>
                <a:lnTo>
                  <a:pt x="40368" y="714602"/>
                </a:lnTo>
                <a:lnTo>
                  <a:pt x="35605" y="702809"/>
                </a:lnTo>
                <a:lnTo>
                  <a:pt x="31070" y="691243"/>
                </a:lnTo>
                <a:lnTo>
                  <a:pt x="26761" y="679450"/>
                </a:lnTo>
                <a:lnTo>
                  <a:pt x="23132" y="667204"/>
                </a:lnTo>
                <a:lnTo>
                  <a:pt x="19277" y="655411"/>
                </a:lnTo>
                <a:lnTo>
                  <a:pt x="16102" y="642938"/>
                </a:lnTo>
                <a:lnTo>
                  <a:pt x="13154" y="630691"/>
                </a:lnTo>
                <a:lnTo>
                  <a:pt x="10432" y="617991"/>
                </a:lnTo>
                <a:lnTo>
                  <a:pt x="7938" y="605518"/>
                </a:lnTo>
                <a:lnTo>
                  <a:pt x="5897" y="592818"/>
                </a:lnTo>
                <a:lnTo>
                  <a:pt x="3855" y="579891"/>
                </a:lnTo>
                <a:lnTo>
                  <a:pt x="2495" y="566965"/>
                </a:lnTo>
                <a:lnTo>
                  <a:pt x="1361" y="553811"/>
                </a:lnTo>
                <a:lnTo>
                  <a:pt x="454" y="540884"/>
                </a:lnTo>
                <a:lnTo>
                  <a:pt x="0" y="527731"/>
                </a:lnTo>
                <a:lnTo>
                  <a:pt x="0" y="514577"/>
                </a:lnTo>
                <a:lnTo>
                  <a:pt x="0" y="501197"/>
                </a:lnTo>
                <a:lnTo>
                  <a:pt x="454" y="488043"/>
                </a:lnTo>
                <a:lnTo>
                  <a:pt x="1361" y="474890"/>
                </a:lnTo>
                <a:lnTo>
                  <a:pt x="2495" y="461963"/>
                </a:lnTo>
                <a:lnTo>
                  <a:pt x="3855" y="448809"/>
                </a:lnTo>
                <a:lnTo>
                  <a:pt x="5897" y="436109"/>
                </a:lnTo>
                <a:lnTo>
                  <a:pt x="7938" y="423409"/>
                </a:lnTo>
                <a:lnTo>
                  <a:pt x="10432" y="410709"/>
                </a:lnTo>
                <a:lnTo>
                  <a:pt x="13154" y="398236"/>
                </a:lnTo>
                <a:lnTo>
                  <a:pt x="16102" y="385763"/>
                </a:lnTo>
                <a:lnTo>
                  <a:pt x="19277" y="373743"/>
                </a:lnTo>
                <a:lnTo>
                  <a:pt x="23132" y="361497"/>
                </a:lnTo>
                <a:lnTo>
                  <a:pt x="26761" y="349477"/>
                </a:lnTo>
                <a:lnTo>
                  <a:pt x="31070" y="337457"/>
                </a:lnTo>
                <a:lnTo>
                  <a:pt x="35605" y="325891"/>
                </a:lnTo>
                <a:lnTo>
                  <a:pt x="40368" y="314325"/>
                </a:lnTo>
                <a:lnTo>
                  <a:pt x="45357" y="302759"/>
                </a:lnTo>
                <a:lnTo>
                  <a:pt x="50800" y="291420"/>
                </a:lnTo>
                <a:lnTo>
                  <a:pt x="56243" y="280081"/>
                </a:lnTo>
                <a:lnTo>
                  <a:pt x="61913" y="269195"/>
                </a:lnTo>
                <a:lnTo>
                  <a:pt x="68263" y="258536"/>
                </a:lnTo>
                <a:lnTo>
                  <a:pt x="74386" y="247877"/>
                </a:lnTo>
                <a:lnTo>
                  <a:pt x="80963" y="236991"/>
                </a:lnTo>
                <a:lnTo>
                  <a:pt x="87993" y="226786"/>
                </a:lnTo>
                <a:lnTo>
                  <a:pt x="94797" y="216581"/>
                </a:lnTo>
                <a:lnTo>
                  <a:pt x="102054" y="206602"/>
                </a:lnTo>
                <a:lnTo>
                  <a:pt x="109538" y="196850"/>
                </a:lnTo>
                <a:lnTo>
                  <a:pt x="117248" y="187098"/>
                </a:lnTo>
                <a:lnTo>
                  <a:pt x="125186" y="177800"/>
                </a:lnTo>
                <a:lnTo>
                  <a:pt x="133577" y="168502"/>
                </a:lnTo>
                <a:lnTo>
                  <a:pt x="141968" y="159431"/>
                </a:lnTo>
                <a:lnTo>
                  <a:pt x="150586" y="150813"/>
                </a:lnTo>
                <a:lnTo>
                  <a:pt x="159430" y="142195"/>
                </a:lnTo>
                <a:lnTo>
                  <a:pt x="168502" y="133577"/>
                </a:lnTo>
                <a:lnTo>
                  <a:pt x="177573" y="125640"/>
                </a:lnTo>
                <a:lnTo>
                  <a:pt x="187098" y="117702"/>
                </a:lnTo>
                <a:lnTo>
                  <a:pt x="196623" y="109765"/>
                </a:lnTo>
                <a:lnTo>
                  <a:pt x="206602" y="102281"/>
                </a:lnTo>
                <a:lnTo>
                  <a:pt x="216580" y="95023"/>
                </a:lnTo>
                <a:lnTo>
                  <a:pt x="226786" y="87993"/>
                </a:lnTo>
                <a:lnTo>
                  <a:pt x="236991" y="80963"/>
                </a:lnTo>
                <a:lnTo>
                  <a:pt x="247423" y="74613"/>
                </a:lnTo>
                <a:lnTo>
                  <a:pt x="258082" y="68263"/>
                </a:lnTo>
                <a:lnTo>
                  <a:pt x="269195" y="62140"/>
                </a:lnTo>
                <a:lnTo>
                  <a:pt x="280080" y="56243"/>
                </a:lnTo>
                <a:lnTo>
                  <a:pt x="291193" y="50800"/>
                </a:lnTo>
                <a:lnTo>
                  <a:pt x="302532" y="45584"/>
                </a:lnTo>
                <a:lnTo>
                  <a:pt x="313872" y="40368"/>
                </a:lnTo>
                <a:lnTo>
                  <a:pt x="325664" y="35606"/>
                </a:lnTo>
                <a:lnTo>
                  <a:pt x="337457" y="31070"/>
                </a:lnTo>
                <a:lnTo>
                  <a:pt x="349477" y="27215"/>
                </a:lnTo>
                <a:lnTo>
                  <a:pt x="361270" y="23132"/>
                </a:lnTo>
                <a:lnTo>
                  <a:pt x="373516" y="19504"/>
                </a:lnTo>
                <a:lnTo>
                  <a:pt x="385763" y="16102"/>
                </a:lnTo>
                <a:lnTo>
                  <a:pt x="398236" y="13154"/>
                </a:lnTo>
                <a:lnTo>
                  <a:pt x="410709" y="10432"/>
                </a:lnTo>
                <a:lnTo>
                  <a:pt x="423182" y="7938"/>
                </a:lnTo>
                <a:lnTo>
                  <a:pt x="435882" y="5897"/>
                </a:lnTo>
                <a:lnTo>
                  <a:pt x="448809" y="4309"/>
                </a:lnTo>
                <a:lnTo>
                  <a:pt x="461736" y="2722"/>
                </a:lnTo>
                <a:lnTo>
                  <a:pt x="474663" y="1588"/>
                </a:lnTo>
                <a:lnTo>
                  <a:pt x="487816" y="681"/>
                </a:lnTo>
                <a:lnTo>
                  <a:pt x="500970" y="227"/>
                </a:lnTo>
                <a:lnTo>
                  <a:pt x="514123" y="0"/>
                </a:lnTo>
                <a:close/>
              </a:path>
            </a:pathLst>
          </a:custGeom>
          <a:solidFill>
            <a:srgbClr val="564F6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42" name="KSO_Shape"/>
          <p:cNvSpPr/>
          <p:nvPr/>
        </p:nvSpPr>
        <p:spPr bwMode="auto">
          <a:xfrm>
            <a:off x="8199022" y="3525795"/>
            <a:ext cx="465221" cy="465221"/>
          </a:xfrm>
          <a:custGeom>
            <a:avLst/>
            <a:gdLst>
              <a:gd name="T0" fmla="*/ 899672 w 3883"/>
              <a:gd name="T1" fmla="*/ 1800397 h 3884"/>
              <a:gd name="T2" fmla="*/ 0 w 3883"/>
              <a:gd name="T3" fmla="*/ 900199 h 3884"/>
              <a:gd name="T4" fmla="*/ 899672 w 3883"/>
              <a:gd name="T5" fmla="*/ 0 h 3884"/>
              <a:gd name="T6" fmla="*/ 1799808 w 3883"/>
              <a:gd name="T7" fmla="*/ 900199 h 3884"/>
              <a:gd name="T8" fmla="*/ 899672 w 3883"/>
              <a:gd name="T9" fmla="*/ 1800397 h 3884"/>
              <a:gd name="T10" fmla="*/ 899672 w 3883"/>
              <a:gd name="T11" fmla="*/ 315209 h 3884"/>
              <a:gd name="T12" fmla="*/ 315187 w 3883"/>
              <a:gd name="T13" fmla="*/ 900199 h 3884"/>
              <a:gd name="T14" fmla="*/ 899672 w 3883"/>
              <a:gd name="T15" fmla="*/ 1485188 h 3884"/>
              <a:gd name="T16" fmla="*/ 1484621 w 3883"/>
              <a:gd name="T17" fmla="*/ 900199 h 3884"/>
              <a:gd name="T18" fmla="*/ 899672 w 3883"/>
              <a:gd name="T19" fmla="*/ 315209 h 3884"/>
              <a:gd name="T20" fmla="*/ 1192610 w 3883"/>
              <a:gd name="T21" fmla="*/ 897417 h 3884"/>
              <a:gd name="T22" fmla="*/ 1183804 w 3883"/>
              <a:gd name="T23" fmla="*/ 827422 h 3884"/>
              <a:gd name="T24" fmla="*/ 1350667 w 3883"/>
              <a:gd name="T25" fmla="*/ 731469 h 3884"/>
              <a:gd name="T26" fmla="*/ 1370135 w 3883"/>
              <a:gd name="T27" fmla="*/ 864042 h 3884"/>
              <a:gd name="T28" fmla="*/ 1367353 w 3883"/>
              <a:gd name="T29" fmla="*/ 901589 h 3884"/>
              <a:gd name="T30" fmla="*/ 1370135 w 3883"/>
              <a:gd name="T31" fmla="*/ 939600 h 3884"/>
              <a:gd name="T32" fmla="*/ 1350667 w 3883"/>
              <a:gd name="T33" fmla="*/ 1072173 h 3884"/>
              <a:gd name="T34" fmla="*/ 1181486 w 3883"/>
              <a:gd name="T35" fmla="*/ 974365 h 3884"/>
              <a:gd name="T36" fmla="*/ 1192610 w 3883"/>
              <a:gd name="T37" fmla="*/ 897417 h 3884"/>
              <a:gd name="T38" fmla="*/ 990984 w 3883"/>
              <a:gd name="T39" fmla="*/ 623927 h 3884"/>
              <a:gd name="T40" fmla="*/ 985885 w 3883"/>
              <a:gd name="T41" fmla="*/ 426922 h 3884"/>
              <a:gd name="T42" fmla="*/ 1270480 w 3883"/>
              <a:gd name="T43" fmla="*/ 603532 h 3884"/>
              <a:gd name="T44" fmla="*/ 1110569 w 3883"/>
              <a:gd name="T45" fmla="*/ 697167 h 3884"/>
              <a:gd name="T46" fmla="*/ 990984 w 3883"/>
              <a:gd name="T47" fmla="*/ 623927 h 3884"/>
              <a:gd name="T48" fmla="*/ 1041506 w 3883"/>
              <a:gd name="T49" fmla="*/ 892318 h 3884"/>
              <a:gd name="T50" fmla="*/ 897818 w 3883"/>
              <a:gd name="T51" fmla="*/ 1035553 h 3884"/>
              <a:gd name="T52" fmla="*/ 754594 w 3883"/>
              <a:gd name="T53" fmla="*/ 892318 h 3884"/>
              <a:gd name="T54" fmla="*/ 897818 w 3883"/>
              <a:gd name="T55" fmla="*/ 749084 h 3884"/>
              <a:gd name="T56" fmla="*/ 1041506 w 3883"/>
              <a:gd name="T57" fmla="*/ 892318 h 3884"/>
              <a:gd name="T58" fmla="*/ 697119 w 3883"/>
              <a:gd name="T59" fmla="*/ 702730 h 3884"/>
              <a:gd name="T60" fmla="*/ 519131 w 3883"/>
              <a:gd name="T61" fmla="*/ 600750 h 3884"/>
              <a:gd name="T62" fmla="*/ 811605 w 3883"/>
              <a:gd name="T63" fmla="*/ 425532 h 3884"/>
              <a:gd name="T64" fmla="*/ 807897 w 3883"/>
              <a:gd name="T65" fmla="*/ 629026 h 3884"/>
              <a:gd name="T66" fmla="*/ 697119 w 3883"/>
              <a:gd name="T67" fmla="*/ 702730 h 3884"/>
              <a:gd name="T68" fmla="*/ 620176 w 3883"/>
              <a:gd name="T69" fmla="*/ 897417 h 3884"/>
              <a:gd name="T70" fmla="*/ 627592 w 3883"/>
              <a:gd name="T71" fmla="*/ 961850 h 3884"/>
              <a:gd name="T72" fmla="*/ 437090 w 3883"/>
              <a:gd name="T73" fmla="*/ 1074027 h 3884"/>
              <a:gd name="T74" fmla="*/ 417159 w 3883"/>
              <a:gd name="T75" fmla="*/ 939600 h 3884"/>
              <a:gd name="T76" fmla="*/ 420403 w 3883"/>
              <a:gd name="T77" fmla="*/ 901589 h 3884"/>
              <a:gd name="T78" fmla="*/ 417159 w 3883"/>
              <a:gd name="T79" fmla="*/ 864042 h 3884"/>
              <a:gd name="T80" fmla="*/ 437090 w 3883"/>
              <a:gd name="T81" fmla="*/ 729615 h 3884"/>
              <a:gd name="T82" fmla="*/ 626202 w 3883"/>
              <a:gd name="T83" fmla="*/ 840402 h 3884"/>
              <a:gd name="T84" fmla="*/ 620176 w 3883"/>
              <a:gd name="T85" fmla="*/ 897417 h 3884"/>
              <a:gd name="T86" fmla="*/ 805580 w 3883"/>
              <a:gd name="T87" fmla="*/ 1164881 h 3884"/>
              <a:gd name="T88" fmla="*/ 811605 w 3883"/>
              <a:gd name="T89" fmla="*/ 1378110 h 3884"/>
              <a:gd name="T90" fmla="*/ 519131 w 3883"/>
              <a:gd name="T91" fmla="*/ 1202891 h 3884"/>
              <a:gd name="T92" fmla="*/ 703144 w 3883"/>
              <a:gd name="T93" fmla="*/ 1098594 h 3884"/>
              <a:gd name="T94" fmla="*/ 805580 w 3883"/>
              <a:gd name="T95" fmla="*/ 1164881 h 3884"/>
              <a:gd name="T96" fmla="*/ 1104080 w 3883"/>
              <a:gd name="T97" fmla="*/ 1104157 h 3884"/>
              <a:gd name="T98" fmla="*/ 1270480 w 3883"/>
              <a:gd name="T99" fmla="*/ 1200110 h 3884"/>
              <a:gd name="T100" fmla="*/ 985885 w 3883"/>
              <a:gd name="T101" fmla="*/ 1376720 h 3884"/>
              <a:gd name="T102" fmla="*/ 992374 w 3883"/>
              <a:gd name="T103" fmla="*/ 1170443 h 3884"/>
              <a:gd name="T104" fmla="*/ 1104080 w 3883"/>
              <a:gd name="T105" fmla="*/ 1104157 h 38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883" h="3884">
                <a:moveTo>
                  <a:pt x="1941" y="3884"/>
                </a:moveTo>
                <a:cubicBezTo>
                  <a:pt x="869" y="3884"/>
                  <a:pt x="0" y="3014"/>
                  <a:pt x="0" y="1942"/>
                </a:cubicBezTo>
                <a:cubicBezTo>
                  <a:pt x="0" y="870"/>
                  <a:pt x="869" y="0"/>
                  <a:pt x="1941" y="0"/>
                </a:cubicBezTo>
                <a:cubicBezTo>
                  <a:pt x="3014" y="0"/>
                  <a:pt x="3883" y="870"/>
                  <a:pt x="3883" y="1942"/>
                </a:cubicBezTo>
                <a:cubicBezTo>
                  <a:pt x="3883" y="3014"/>
                  <a:pt x="3014" y="3884"/>
                  <a:pt x="1941" y="3884"/>
                </a:cubicBezTo>
                <a:close/>
                <a:moveTo>
                  <a:pt x="1941" y="680"/>
                </a:moveTo>
                <a:cubicBezTo>
                  <a:pt x="1244" y="680"/>
                  <a:pt x="680" y="1245"/>
                  <a:pt x="680" y="1942"/>
                </a:cubicBezTo>
                <a:cubicBezTo>
                  <a:pt x="680" y="2639"/>
                  <a:pt x="1244" y="3204"/>
                  <a:pt x="1941" y="3204"/>
                </a:cubicBezTo>
                <a:cubicBezTo>
                  <a:pt x="2638" y="3204"/>
                  <a:pt x="3203" y="2639"/>
                  <a:pt x="3203" y="1942"/>
                </a:cubicBezTo>
                <a:cubicBezTo>
                  <a:pt x="3203" y="1245"/>
                  <a:pt x="2638" y="680"/>
                  <a:pt x="1941" y="680"/>
                </a:cubicBezTo>
                <a:close/>
                <a:moveTo>
                  <a:pt x="2573" y="1936"/>
                </a:moveTo>
                <a:cubicBezTo>
                  <a:pt x="2573" y="1884"/>
                  <a:pt x="2566" y="1834"/>
                  <a:pt x="2554" y="1785"/>
                </a:cubicBezTo>
                <a:cubicBezTo>
                  <a:pt x="2680" y="1687"/>
                  <a:pt x="2812" y="1619"/>
                  <a:pt x="2914" y="1578"/>
                </a:cubicBezTo>
                <a:cubicBezTo>
                  <a:pt x="2941" y="1669"/>
                  <a:pt x="2956" y="1765"/>
                  <a:pt x="2956" y="1864"/>
                </a:cubicBezTo>
                <a:cubicBezTo>
                  <a:pt x="2956" y="1892"/>
                  <a:pt x="2952" y="1919"/>
                  <a:pt x="2950" y="1945"/>
                </a:cubicBezTo>
                <a:cubicBezTo>
                  <a:pt x="2952" y="1972"/>
                  <a:pt x="2956" y="1999"/>
                  <a:pt x="2956" y="2027"/>
                </a:cubicBezTo>
                <a:cubicBezTo>
                  <a:pt x="2956" y="2126"/>
                  <a:pt x="2941" y="2222"/>
                  <a:pt x="2914" y="2313"/>
                </a:cubicBezTo>
                <a:cubicBezTo>
                  <a:pt x="2811" y="2272"/>
                  <a:pt x="2677" y="2203"/>
                  <a:pt x="2549" y="2102"/>
                </a:cubicBezTo>
                <a:cubicBezTo>
                  <a:pt x="2564" y="2049"/>
                  <a:pt x="2573" y="1993"/>
                  <a:pt x="2573" y="1936"/>
                </a:cubicBezTo>
                <a:close/>
                <a:moveTo>
                  <a:pt x="2138" y="1346"/>
                </a:moveTo>
                <a:cubicBezTo>
                  <a:pt x="2121" y="1240"/>
                  <a:pt x="2107" y="1087"/>
                  <a:pt x="2127" y="921"/>
                </a:cubicBezTo>
                <a:cubicBezTo>
                  <a:pt x="2375" y="970"/>
                  <a:pt x="2591" y="1109"/>
                  <a:pt x="2741" y="1302"/>
                </a:cubicBezTo>
                <a:cubicBezTo>
                  <a:pt x="2629" y="1401"/>
                  <a:pt x="2502" y="1464"/>
                  <a:pt x="2396" y="1504"/>
                </a:cubicBezTo>
                <a:cubicBezTo>
                  <a:pt x="2325" y="1432"/>
                  <a:pt x="2237" y="1376"/>
                  <a:pt x="2138" y="1346"/>
                </a:cubicBezTo>
                <a:close/>
                <a:moveTo>
                  <a:pt x="2247" y="1925"/>
                </a:moveTo>
                <a:cubicBezTo>
                  <a:pt x="2247" y="2096"/>
                  <a:pt x="2108" y="2234"/>
                  <a:pt x="1937" y="2234"/>
                </a:cubicBezTo>
                <a:cubicBezTo>
                  <a:pt x="1767" y="2234"/>
                  <a:pt x="1628" y="2096"/>
                  <a:pt x="1628" y="1925"/>
                </a:cubicBezTo>
                <a:cubicBezTo>
                  <a:pt x="1628" y="1754"/>
                  <a:pt x="1767" y="1616"/>
                  <a:pt x="1937" y="1616"/>
                </a:cubicBezTo>
                <a:cubicBezTo>
                  <a:pt x="2108" y="1616"/>
                  <a:pt x="2247" y="1754"/>
                  <a:pt x="2247" y="1925"/>
                </a:cubicBezTo>
                <a:close/>
                <a:moveTo>
                  <a:pt x="1504" y="1516"/>
                </a:moveTo>
                <a:cubicBezTo>
                  <a:pt x="1390" y="1477"/>
                  <a:pt x="1244" y="1409"/>
                  <a:pt x="1120" y="1296"/>
                </a:cubicBezTo>
                <a:cubicBezTo>
                  <a:pt x="1273" y="1100"/>
                  <a:pt x="1496" y="962"/>
                  <a:pt x="1751" y="918"/>
                </a:cubicBezTo>
                <a:cubicBezTo>
                  <a:pt x="1773" y="1037"/>
                  <a:pt x="1781" y="1197"/>
                  <a:pt x="1743" y="1357"/>
                </a:cubicBezTo>
                <a:cubicBezTo>
                  <a:pt x="1651" y="1391"/>
                  <a:pt x="1569" y="1446"/>
                  <a:pt x="1504" y="1516"/>
                </a:cubicBezTo>
                <a:close/>
                <a:moveTo>
                  <a:pt x="1338" y="1936"/>
                </a:moveTo>
                <a:cubicBezTo>
                  <a:pt x="1338" y="1984"/>
                  <a:pt x="1344" y="2030"/>
                  <a:pt x="1354" y="2075"/>
                </a:cubicBezTo>
                <a:cubicBezTo>
                  <a:pt x="1213" y="2195"/>
                  <a:pt x="1057" y="2272"/>
                  <a:pt x="943" y="2317"/>
                </a:cubicBezTo>
                <a:cubicBezTo>
                  <a:pt x="916" y="2225"/>
                  <a:pt x="900" y="2128"/>
                  <a:pt x="900" y="2027"/>
                </a:cubicBezTo>
                <a:cubicBezTo>
                  <a:pt x="900" y="1999"/>
                  <a:pt x="904" y="1972"/>
                  <a:pt x="907" y="1945"/>
                </a:cubicBezTo>
                <a:cubicBezTo>
                  <a:pt x="904" y="1919"/>
                  <a:pt x="900" y="1892"/>
                  <a:pt x="900" y="1864"/>
                </a:cubicBezTo>
                <a:cubicBezTo>
                  <a:pt x="900" y="1763"/>
                  <a:pt x="916" y="1666"/>
                  <a:pt x="943" y="1574"/>
                </a:cubicBezTo>
                <a:cubicBezTo>
                  <a:pt x="1056" y="1619"/>
                  <a:pt x="1210" y="1695"/>
                  <a:pt x="1351" y="1813"/>
                </a:cubicBezTo>
                <a:cubicBezTo>
                  <a:pt x="1342" y="1853"/>
                  <a:pt x="1338" y="1894"/>
                  <a:pt x="1338" y="1936"/>
                </a:cubicBezTo>
                <a:close/>
                <a:moveTo>
                  <a:pt x="1738" y="2513"/>
                </a:moveTo>
                <a:cubicBezTo>
                  <a:pt x="1782" y="2680"/>
                  <a:pt x="1773" y="2848"/>
                  <a:pt x="1751" y="2973"/>
                </a:cubicBezTo>
                <a:cubicBezTo>
                  <a:pt x="1496" y="2929"/>
                  <a:pt x="1273" y="2791"/>
                  <a:pt x="1120" y="2595"/>
                </a:cubicBezTo>
                <a:cubicBezTo>
                  <a:pt x="1249" y="2477"/>
                  <a:pt x="1402" y="2409"/>
                  <a:pt x="1517" y="2370"/>
                </a:cubicBezTo>
                <a:cubicBezTo>
                  <a:pt x="1579" y="2433"/>
                  <a:pt x="1654" y="2481"/>
                  <a:pt x="1738" y="2513"/>
                </a:cubicBezTo>
                <a:close/>
                <a:moveTo>
                  <a:pt x="2382" y="2382"/>
                </a:moveTo>
                <a:cubicBezTo>
                  <a:pt x="2490" y="2421"/>
                  <a:pt x="2624" y="2485"/>
                  <a:pt x="2741" y="2589"/>
                </a:cubicBezTo>
                <a:cubicBezTo>
                  <a:pt x="2591" y="2782"/>
                  <a:pt x="2375" y="2921"/>
                  <a:pt x="2127" y="2970"/>
                </a:cubicBezTo>
                <a:cubicBezTo>
                  <a:pt x="2105" y="2793"/>
                  <a:pt x="2122" y="2631"/>
                  <a:pt x="2141" y="2525"/>
                </a:cubicBezTo>
                <a:cubicBezTo>
                  <a:pt x="2232" y="2496"/>
                  <a:pt x="2314" y="2446"/>
                  <a:pt x="2382" y="2382"/>
                </a:cubicBezTo>
                <a:close/>
              </a:path>
            </a:pathLst>
          </a:custGeom>
          <a:solidFill>
            <a:srgbClr val="564F62"/>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43" name="KSO_Shape"/>
          <p:cNvSpPr/>
          <p:nvPr/>
        </p:nvSpPr>
        <p:spPr bwMode="auto">
          <a:xfrm>
            <a:off x="9042256" y="3520516"/>
            <a:ext cx="479808" cy="470500"/>
          </a:xfrm>
          <a:custGeom>
            <a:avLst/>
            <a:gdLst>
              <a:gd name="T0" fmla="*/ 191431 w 4204"/>
              <a:gd name="T1" fmla="*/ 115682 h 4123"/>
              <a:gd name="T2" fmla="*/ 335754 w 4204"/>
              <a:gd name="T3" fmla="*/ 98972 h 4123"/>
              <a:gd name="T4" fmla="*/ 1317750 w 4204"/>
              <a:gd name="T5" fmla="*/ 1455447 h 4123"/>
              <a:gd name="T6" fmla="*/ 1239379 w 4204"/>
              <a:gd name="T7" fmla="*/ 1766502 h 4123"/>
              <a:gd name="T8" fmla="*/ 912618 w 4204"/>
              <a:gd name="T9" fmla="*/ 1646536 h 4123"/>
              <a:gd name="T10" fmla="*/ 635107 w 4204"/>
              <a:gd name="T11" fmla="*/ 1377469 h 4123"/>
              <a:gd name="T12" fmla="*/ 516908 w 4204"/>
              <a:gd name="T13" fmla="*/ 725795 h 4123"/>
              <a:gd name="T14" fmla="*/ 626542 w 4204"/>
              <a:gd name="T15" fmla="*/ 883037 h 4123"/>
              <a:gd name="T16" fmla="*/ 657376 w 4204"/>
              <a:gd name="T17" fmla="*/ 1056131 h 4123"/>
              <a:gd name="T18" fmla="*/ 781999 w 4204"/>
              <a:gd name="T19" fmla="*/ 1372756 h 4123"/>
              <a:gd name="T20" fmla="*/ 853518 w 4204"/>
              <a:gd name="T21" fmla="*/ 1481582 h 4123"/>
              <a:gd name="T22" fmla="*/ 1078354 w 4204"/>
              <a:gd name="T23" fmla="*/ 1136680 h 4123"/>
              <a:gd name="T24" fmla="*/ 934459 w 4204"/>
              <a:gd name="T25" fmla="*/ 936165 h 4123"/>
              <a:gd name="T26" fmla="*/ 652237 w 4204"/>
              <a:gd name="T27" fmla="*/ 851760 h 4123"/>
              <a:gd name="T28" fmla="*/ 560590 w 4204"/>
              <a:gd name="T29" fmla="*/ 742505 h 4123"/>
              <a:gd name="T30" fmla="*/ 755447 w 4204"/>
              <a:gd name="T31" fmla="*/ 616112 h 4123"/>
              <a:gd name="T32" fmla="*/ 997413 w 4204"/>
              <a:gd name="T33" fmla="*/ 393318 h 4123"/>
              <a:gd name="T34" fmla="*/ 1360148 w 4204"/>
              <a:gd name="T35" fmla="*/ 386462 h 4123"/>
              <a:gd name="T36" fmla="*/ 1256509 w 4204"/>
              <a:gd name="T37" fmla="*/ 505143 h 4123"/>
              <a:gd name="T38" fmla="*/ 1260792 w 4204"/>
              <a:gd name="T39" fmla="*/ 608828 h 4123"/>
              <a:gd name="T40" fmla="*/ 1423530 w 4204"/>
              <a:gd name="T41" fmla="*/ 592119 h 4123"/>
              <a:gd name="T42" fmla="*/ 1566140 w 4204"/>
              <a:gd name="T43" fmla="*/ 558700 h 4123"/>
              <a:gd name="T44" fmla="*/ 1722454 w 4204"/>
              <a:gd name="T45" fmla="*/ 972155 h 4123"/>
              <a:gd name="T46" fmla="*/ 1587553 w 4204"/>
              <a:gd name="T47" fmla="*/ 424595 h 4123"/>
              <a:gd name="T48" fmla="*/ 1074071 w 4204"/>
              <a:gd name="T49" fmla="*/ 211655 h 4123"/>
              <a:gd name="T50" fmla="*/ 802127 w 4204"/>
              <a:gd name="T51" fmla="*/ 292632 h 4123"/>
              <a:gd name="T52" fmla="*/ 515623 w 4204"/>
              <a:gd name="T53" fmla="*/ 614827 h 4123"/>
              <a:gd name="T54" fmla="*/ 560590 w 4204"/>
              <a:gd name="T55" fmla="*/ 1451591 h 4123"/>
              <a:gd name="T56" fmla="*/ 1247088 w 4204"/>
              <a:gd name="T57" fmla="*/ 922883 h 4123"/>
              <a:gd name="T58" fmla="*/ 1487340 w 4204"/>
              <a:gd name="T59" fmla="*/ 1313201 h 4123"/>
              <a:gd name="T60" fmla="*/ 1535734 w 4204"/>
              <a:gd name="T61" fmla="*/ 654244 h 4123"/>
              <a:gd name="T62" fmla="*/ 1318607 w 4204"/>
              <a:gd name="T63" fmla="*/ 609685 h 4123"/>
              <a:gd name="T64" fmla="*/ 1198266 w 4204"/>
              <a:gd name="T65" fmla="*/ 715513 h 4123"/>
              <a:gd name="T66" fmla="*/ 215414 w 4204"/>
              <a:gd name="T67" fmla="*/ 203514 h 4123"/>
              <a:gd name="T68" fmla="*/ 173016 w 4204"/>
              <a:gd name="T69" fmla="*/ 365897 h 4123"/>
              <a:gd name="T70" fmla="*/ 494210 w 4204"/>
              <a:gd name="T71" fmla="*/ 533421 h 4123"/>
              <a:gd name="T72" fmla="*/ 792706 w 4204"/>
              <a:gd name="T73" fmla="*/ 208227 h 4123"/>
              <a:gd name="T74" fmla="*/ 1076641 w 4204"/>
              <a:gd name="T75" fmla="*/ 59983 h 4123"/>
              <a:gd name="T76" fmla="*/ 743456 w 4204"/>
              <a:gd name="T77" fmla="*/ 68981 h 4123"/>
              <a:gd name="T78" fmla="*/ 215414 w 4204"/>
              <a:gd name="T79" fmla="*/ 203514 h 4123"/>
              <a:gd name="T80" fmla="*/ 473225 w 4204"/>
              <a:gd name="T81" fmla="*/ 0 h 4123"/>
              <a:gd name="T82" fmla="*/ 333613 w 4204"/>
              <a:gd name="T83" fmla="*/ 488862 h 4123"/>
              <a:gd name="T84" fmla="*/ 104067 w 4204"/>
              <a:gd name="T85" fmla="*/ 507286 h 4123"/>
              <a:gd name="T86" fmla="*/ 325048 w 4204"/>
              <a:gd name="T87" fmla="*/ 580979 h 4123"/>
              <a:gd name="T88" fmla="*/ 104067 w 4204"/>
              <a:gd name="T89" fmla="*/ 597260 h 4123"/>
              <a:gd name="T90" fmla="*/ 341750 w 4204"/>
              <a:gd name="T91" fmla="*/ 401030 h 4123"/>
              <a:gd name="T92" fmla="*/ 104495 w 4204"/>
              <a:gd name="T93" fmla="*/ 421595 h 412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204" h="4123">
                <a:moveTo>
                  <a:pt x="784" y="231"/>
                </a:moveTo>
                <a:cubicBezTo>
                  <a:pt x="502" y="303"/>
                  <a:pt x="502" y="303"/>
                  <a:pt x="502" y="303"/>
                </a:cubicBezTo>
                <a:cubicBezTo>
                  <a:pt x="478" y="309"/>
                  <a:pt x="453" y="294"/>
                  <a:pt x="447" y="270"/>
                </a:cubicBezTo>
                <a:cubicBezTo>
                  <a:pt x="441" y="246"/>
                  <a:pt x="456" y="221"/>
                  <a:pt x="480" y="215"/>
                </a:cubicBezTo>
                <a:cubicBezTo>
                  <a:pt x="742" y="148"/>
                  <a:pt x="742" y="148"/>
                  <a:pt x="742" y="148"/>
                </a:cubicBezTo>
                <a:cubicBezTo>
                  <a:pt x="784" y="231"/>
                  <a:pt x="784" y="231"/>
                  <a:pt x="784" y="231"/>
                </a:cubicBezTo>
                <a:close/>
                <a:moveTo>
                  <a:pt x="2230" y="3422"/>
                </a:moveTo>
                <a:cubicBezTo>
                  <a:pt x="3135" y="3165"/>
                  <a:pt x="3135" y="3165"/>
                  <a:pt x="3135" y="3165"/>
                </a:cubicBezTo>
                <a:cubicBezTo>
                  <a:pt x="3077" y="3397"/>
                  <a:pt x="3077" y="3397"/>
                  <a:pt x="3077" y="3397"/>
                </a:cubicBezTo>
                <a:cubicBezTo>
                  <a:pt x="3603" y="3412"/>
                  <a:pt x="4062" y="3121"/>
                  <a:pt x="4119" y="2472"/>
                </a:cubicBezTo>
                <a:cubicBezTo>
                  <a:pt x="4102" y="3278"/>
                  <a:pt x="3686" y="3902"/>
                  <a:pt x="2948" y="3907"/>
                </a:cubicBezTo>
                <a:cubicBezTo>
                  <a:pt x="2894" y="4123"/>
                  <a:pt x="2894" y="4123"/>
                  <a:pt x="2894" y="4123"/>
                </a:cubicBezTo>
                <a:cubicBezTo>
                  <a:pt x="2230" y="3422"/>
                  <a:pt x="2230" y="3422"/>
                  <a:pt x="2230" y="3422"/>
                </a:cubicBezTo>
                <a:close/>
                <a:moveTo>
                  <a:pt x="1810" y="3735"/>
                </a:moveTo>
                <a:cubicBezTo>
                  <a:pt x="1924" y="3786"/>
                  <a:pt x="2029" y="3818"/>
                  <a:pt x="2131" y="3843"/>
                </a:cubicBezTo>
                <a:cubicBezTo>
                  <a:pt x="2217" y="3862"/>
                  <a:pt x="2304" y="3875"/>
                  <a:pt x="2394" y="3881"/>
                </a:cubicBezTo>
                <a:cubicBezTo>
                  <a:pt x="2114" y="3586"/>
                  <a:pt x="2114" y="3586"/>
                  <a:pt x="2114" y="3586"/>
                </a:cubicBezTo>
                <a:cubicBezTo>
                  <a:pt x="1872" y="3518"/>
                  <a:pt x="1656" y="3388"/>
                  <a:pt x="1483" y="3215"/>
                </a:cubicBezTo>
                <a:cubicBezTo>
                  <a:pt x="1220" y="2953"/>
                  <a:pt x="1058" y="2590"/>
                  <a:pt x="1058" y="2190"/>
                </a:cubicBezTo>
                <a:cubicBezTo>
                  <a:pt x="1058" y="1944"/>
                  <a:pt x="1118" y="1713"/>
                  <a:pt x="1226" y="1511"/>
                </a:cubicBezTo>
                <a:cubicBezTo>
                  <a:pt x="1198" y="1605"/>
                  <a:pt x="1204" y="1668"/>
                  <a:pt x="1207" y="1694"/>
                </a:cubicBezTo>
                <a:cubicBezTo>
                  <a:pt x="1213" y="1745"/>
                  <a:pt x="1189" y="1814"/>
                  <a:pt x="1256" y="1856"/>
                </a:cubicBezTo>
                <a:cubicBezTo>
                  <a:pt x="1322" y="1898"/>
                  <a:pt x="1391" y="1928"/>
                  <a:pt x="1397" y="1958"/>
                </a:cubicBezTo>
                <a:cubicBezTo>
                  <a:pt x="1403" y="1988"/>
                  <a:pt x="1406" y="2031"/>
                  <a:pt x="1463" y="2061"/>
                </a:cubicBezTo>
                <a:cubicBezTo>
                  <a:pt x="1493" y="2077"/>
                  <a:pt x="1531" y="2099"/>
                  <a:pt x="1559" y="2116"/>
                </a:cubicBezTo>
                <a:cubicBezTo>
                  <a:pt x="1553" y="2124"/>
                  <a:pt x="1546" y="2132"/>
                  <a:pt x="1540" y="2141"/>
                </a:cubicBezTo>
                <a:cubicBezTo>
                  <a:pt x="1475" y="2229"/>
                  <a:pt x="1527" y="2406"/>
                  <a:pt x="1535" y="2465"/>
                </a:cubicBezTo>
                <a:cubicBezTo>
                  <a:pt x="1543" y="2525"/>
                  <a:pt x="1642" y="2642"/>
                  <a:pt x="1699" y="2686"/>
                </a:cubicBezTo>
                <a:cubicBezTo>
                  <a:pt x="1756" y="2731"/>
                  <a:pt x="1769" y="2866"/>
                  <a:pt x="1766" y="2915"/>
                </a:cubicBezTo>
                <a:cubicBezTo>
                  <a:pt x="1764" y="2965"/>
                  <a:pt x="1826" y="3139"/>
                  <a:pt x="1826" y="3204"/>
                </a:cubicBezTo>
                <a:cubicBezTo>
                  <a:pt x="1826" y="3269"/>
                  <a:pt x="1884" y="3440"/>
                  <a:pt x="1884" y="3440"/>
                </a:cubicBezTo>
                <a:cubicBezTo>
                  <a:pt x="1884" y="3440"/>
                  <a:pt x="1930" y="3485"/>
                  <a:pt x="1964" y="3490"/>
                </a:cubicBezTo>
                <a:cubicBezTo>
                  <a:pt x="1980" y="3492"/>
                  <a:pt x="1987" y="3480"/>
                  <a:pt x="1993" y="3458"/>
                </a:cubicBezTo>
                <a:cubicBezTo>
                  <a:pt x="2082" y="3260"/>
                  <a:pt x="2082" y="3260"/>
                  <a:pt x="2082" y="3260"/>
                </a:cubicBezTo>
                <a:cubicBezTo>
                  <a:pt x="2106" y="3231"/>
                  <a:pt x="2141" y="3200"/>
                  <a:pt x="2209" y="3147"/>
                </a:cubicBezTo>
                <a:cubicBezTo>
                  <a:pt x="2336" y="3045"/>
                  <a:pt x="2466" y="2751"/>
                  <a:pt x="2518" y="2653"/>
                </a:cubicBezTo>
                <a:cubicBezTo>
                  <a:pt x="2570" y="2554"/>
                  <a:pt x="2591" y="2530"/>
                  <a:pt x="2620" y="2473"/>
                </a:cubicBezTo>
                <a:cubicBezTo>
                  <a:pt x="2648" y="2416"/>
                  <a:pt x="2507" y="2390"/>
                  <a:pt x="2469" y="2362"/>
                </a:cubicBezTo>
                <a:cubicBezTo>
                  <a:pt x="2429" y="2333"/>
                  <a:pt x="2247" y="2255"/>
                  <a:pt x="2182" y="2185"/>
                </a:cubicBezTo>
                <a:cubicBezTo>
                  <a:pt x="2118" y="2114"/>
                  <a:pt x="1933" y="2044"/>
                  <a:pt x="1821" y="1995"/>
                </a:cubicBezTo>
                <a:cubicBezTo>
                  <a:pt x="1735" y="1957"/>
                  <a:pt x="1653" y="2011"/>
                  <a:pt x="1591" y="2079"/>
                </a:cubicBezTo>
                <a:cubicBezTo>
                  <a:pt x="1557" y="2056"/>
                  <a:pt x="1516" y="2021"/>
                  <a:pt x="1523" y="1988"/>
                </a:cubicBezTo>
                <a:cubicBezTo>
                  <a:pt x="1535" y="1934"/>
                  <a:pt x="1508" y="1850"/>
                  <a:pt x="1505" y="1820"/>
                </a:cubicBezTo>
                <a:cubicBezTo>
                  <a:pt x="1502" y="1790"/>
                  <a:pt x="1553" y="1700"/>
                  <a:pt x="1490" y="1721"/>
                </a:cubicBezTo>
                <a:cubicBezTo>
                  <a:pt x="1427" y="1742"/>
                  <a:pt x="1291" y="1814"/>
                  <a:pt x="1309" y="1733"/>
                </a:cubicBezTo>
                <a:cubicBezTo>
                  <a:pt x="1327" y="1652"/>
                  <a:pt x="1345" y="1450"/>
                  <a:pt x="1481" y="1474"/>
                </a:cubicBezTo>
                <a:cubicBezTo>
                  <a:pt x="1616" y="1498"/>
                  <a:pt x="1574" y="1637"/>
                  <a:pt x="1634" y="1622"/>
                </a:cubicBezTo>
                <a:cubicBezTo>
                  <a:pt x="1694" y="1607"/>
                  <a:pt x="1731" y="1480"/>
                  <a:pt x="1764" y="1438"/>
                </a:cubicBezTo>
                <a:cubicBezTo>
                  <a:pt x="1796" y="1396"/>
                  <a:pt x="1968" y="1186"/>
                  <a:pt x="2034" y="1168"/>
                </a:cubicBezTo>
                <a:cubicBezTo>
                  <a:pt x="2100" y="1150"/>
                  <a:pt x="2130" y="1084"/>
                  <a:pt x="2200" y="1041"/>
                </a:cubicBezTo>
                <a:cubicBezTo>
                  <a:pt x="2269" y="999"/>
                  <a:pt x="2332" y="1062"/>
                  <a:pt x="2329" y="918"/>
                </a:cubicBezTo>
                <a:cubicBezTo>
                  <a:pt x="2327" y="850"/>
                  <a:pt x="2331" y="792"/>
                  <a:pt x="2329" y="750"/>
                </a:cubicBezTo>
                <a:cubicBezTo>
                  <a:pt x="2388" y="743"/>
                  <a:pt x="2448" y="739"/>
                  <a:pt x="2508" y="739"/>
                </a:cubicBezTo>
                <a:cubicBezTo>
                  <a:pt x="2749" y="739"/>
                  <a:pt x="2976" y="798"/>
                  <a:pt x="3176" y="902"/>
                </a:cubicBezTo>
                <a:cubicBezTo>
                  <a:pt x="3124" y="939"/>
                  <a:pt x="3066" y="988"/>
                  <a:pt x="3058" y="1013"/>
                </a:cubicBezTo>
                <a:cubicBezTo>
                  <a:pt x="3046" y="1057"/>
                  <a:pt x="3014" y="1153"/>
                  <a:pt x="2986" y="1158"/>
                </a:cubicBezTo>
                <a:cubicBezTo>
                  <a:pt x="2957" y="1164"/>
                  <a:pt x="2928" y="1145"/>
                  <a:pt x="2934" y="1179"/>
                </a:cubicBezTo>
                <a:cubicBezTo>
                  <a:pt x="2939" y="1213"/>
                  <a:pt x="2902" y="1281"/>
                  <a:pt x="2902" y="1281"/>
                </a:cubicBezTo>
                <a:cubicBezTo>
                  <a:pt x="2858" y="1236"/>
                  <a:pt x="2858" y="1236"/>
                  <a:pt x="2858" y="1236"/>
                </a:cubicBezTo>
                <a:cubicBezTo>
                  <a:pt x="2858" y="1236"/>
                  <a:pt x="2889" y="1421"/>
                  <a:pt x="2944" y="1421"/>
                </a:cubicBezTo>
                <a:cubicBezTo>
                  <a:pt x="2998" y="1421"/>
                  <a:pt x="3040" y="1346"/>
                  <a:pt x="3071" y="1317"/>
                </a:cubicBezTo>
                <a:cubicBezTo>
                  <a:pt x="3103" y="1288"/>
                  <a:pt x="3139" y="1182"/>
                  <a:pt x="3178" y="1226"/>
                </a:cubicBezTo>
                <a:cubicBezTo>
                  <a:pt x="3217" y="1270"/>
                  <a:pt x="3290" y="1374"/>
                  <a:pt x="3324" y="1382"/>
                </a:cubicBezTo>
                <a:cubicBezTo>
                  <a:pt x="3357" y="1390"/>
                  <a:pt x="3467" y="1374"/>
                  <a:pt x="3490" y="1400"/>
                </a:cubicBezTo>
                <a:cubicBezTo>
                  <a:pt x="3513" y="1426"/>
                  <a:pt x="3568" y="1468"/>
                  <a:pt x="3586" y="1421"/>
                </a:cubicBezTo>
                <a:cubicBezTo>
                  <a:pt x="3596" y="1396"/>
                  <a:pt x="3631" y="1347"/>
                  <a:pt x="3657" y="1304"/>
                </a:cubicBezTo>
                <a:cubicBezTo>
                  <a:pt x="3815" y="1508"/>
                  <a:pt x="3919" y="1755"/>
                  <a:pt x="3949" y="2024"/>
                </a:cubicBezTo>
                <a:cubicBezTo>
                  <a:pt x="3964" y="2151"/>
                  <a:pt x="3959" y="2422"/>
                  <a:pt x="3918" y="2608"/>
                </a:cubicBezTo>
                <a:cubicBezTo>
                  <a:pt x="3966" y="2508"/>
                  <a:pt x="4005" y="2399"/>
                  <a:pt x="4022" y="2269"/>
                </a:cubicBezTo>
                <a:cubicBezTo>
                  <a:pt x="4201" y="2279"/>
                  <a:pt x="4201" y="2279"/>
                  <a:pt x="4201" y="2279"/>
                </a:cubicBezTo>
                <a:cubicBezTo>
                  <a:pt x="4203" y="2249"/>
                  <a:pt x="4204" y="2220"/>
                  <a:pt x="4204" y="2190"/>
                </a:cubicBezTo>
                <a:cubicBezTo>
                  <a:pt x="4204" y="1722"/>
                  <a:pt x="4014" y="1298"/>
                  <a:pt x="3707" y="991"/>
                </a:cubicBezTo>
                <a:cubicBezTo>
                  <a:pt x="3543" y="827"/>
                  <a:pt x="3346" y="696"/>
                  <a:pt x="3126" y="610"/>
                </a:cubicBezTo>
                <a:cubicBezTo>
                  <a:pt x="3018" y="569"/>
                  <a:pt x="2910" y="538"/>
                  <a:pt x="2799" y="519"/>
                </a:cubicBezTo>
                <a:cubicBezTo>
                  <a:pt x="2705" y="503"/>
                  <a:pt x="2607" y="494"/>
                  <a:pt x="2508" y="494"/>
                </a:cubicBezTo>
                <a:cubicBezTo>
                  <a:pt x="2487" y="494"/>
                  <a:pt x="2466" y="495"/>
                  <a:pt x="2445" y="496"/>
                </a:cubicBezTo>
                <a:cubicBezTo>
                  <a:pt x="2380" y="534"/>
                  <a:pt x="2299" y="575"/>
                  <a:pt x="2229" y="593"/>
                </a:cubicBezTo>
                <a:cubicBezTo>
                  <a:pt x="1873" y="683"/>
                  <a:pt x="1873" y="683"/>
                  <a:pt x="1873" y="683"/>
                </a:cubicBezTo>
                <a:cubicBezTo>
                  <a:pt x="1709" y="940"/>
                  <a:pt x="1516" y="1162"/>
                  <a:pt x="1293" y="1384"/>
                </a:cubicBezTo>
                <a:cubicBezTo>
                  <a:pt x="1255" y="1422"/>
                  <a:pt x="1255" y="1422"/>
                  <a:pt x="1255" y="1422"/>
                </a:cubicBezTo>
                <a:cubicBezTo>
                  <a:pt x="1204" y="1435"/>
                  <a:pt x="1204" y="1435"/>
                  <a:pt x="1204" y="1435"/>
                </a:cubicBezTo>
                <a:cubicBezTo>
                  <a:pt x="1122" y="1457"/>
                  <a:pt x="1040" y="1480"/>
                  <a:pt x="958" y="1502"/>
                </a:cubicBezTo>
                <a:cubicBezTo>
                  <a:pt x="865" y="1712"/>
                  <a:pt x="813" y="1945"/>
                  <a:pt x="813" y="2190"/>
                </a:cubicBezTo>
                <a:cubicBezTo>
                  <a:pt x="813" y="2658"/>
                  <a:pt x="1003" y="3082"/>
                  <a:pt x="1309" y="3388"/>
                </a:cubicBezTo>
                <a:cubicBezTo>
                  <a:pt x="1453" y="3532"/>
                  <a:pt x="1622" y="3650"/>
                  <a:pt x="1810" y="3735"/>
                </a:cubicBezTo>
                <a:close/>
                <a:moveTo>
                  <a:pt x="2778" y="1925"/>
                </a:moveTo>
                <a:cubicBezTo>
                  <a:pt x="2778" y="1925"/>
                  <a:pt x="2865" y="2097"/>
                  <a:pt x="2912" y="2154"/>
                </a:cubicBezTo>
                <a:cubicBezTo>
                  <a:pt x="2958" y="2212"/>
                  <a:pt x="3276" y="2134"/>
                  <a:pt x="3323" y="2144"/>
                </a:cubicBezTo>
                <a:cubicBezTo>
                  <a:pt x="3369" y="2154"/>
                  <a:pt x="3331" y="2241"/>
                  <a:pt x="3385" y="2352"/>
                </a:cubicBezTo>
                <a:cubicBezTo>
                  <a:pt x="3439" y="2463"/>
                  <a:pt x="3396" y="3039"/>
                  <a:pt x="3473" y="3065"/>
                </a:cubicBezTo>
                <a:cubicBezTo>
                  <a:pt x="3551" y="3091"/>
                  <a:pt x="3744" y="2763"/>
                  <a:pt x="3780" y="2690"/>
                </a:cubicBezTo>
                <a:cubicBezTo>
                  <a:pt x="3817" y="2617"/>
                  <a:pt x="3890" y="2019"/>
                  <a:pt x="3890" y="1915"/>
                </a:cubicBezTo>
                <a:cubicBezTo>
                  <a:pt x="3890" y="1811"/>
                  <a:pt x="3607" y="1543"/>
                  <a:pt x="3586" y="1527"/>
                </a:cubicBezTo>
                <a:cubicBezTo>
                  <a:pt x="3566" y="1511"/>
                  <a:pt x="3394" y="1511"/>
                  <a:pt x="3337" y="1496"/>
                </a:cubicBezTo>
                <a:cubicBezTo>
                  <a:pt x="3279" y="1480"/>
                  <a:pt x="3225" y="1423"/>
                  <a:pt x="3202" y="1418"/>
                </a:cubicBezTo>
                <a:cubicBezTo>
                  <a:pt x="3178" y="1413"/>
                  <a:pt x="3129" y="1428"/>
                  <a:pt x="3079" y="1423"/>
                </a:cubicBezTo>
                <a:cubicBezTo>
                  <a:pt x="3030" y="1418"/>
                  <a:pt x="2973" y="1454"/>
                  <a:pt x="2944" y="1472"/>
                </a:cubicBezTo>
                <a:cubicBezTo>
                  <a:pt x="2915" y="1490"/>
                  <a:pt x="2902" y="1545"/>
                  <a:pt x="2882" y="1576"/>
                </a:cubicBezTo>
                <a:cubicBezTo>
                  <a:pt x="2861" y="1607"/>
                  <a:pt x="2845" y="1626"/>
                  <a:pt x="2798" y="1670"/>
                </a:cubicBezTo>
                <a:cubicBezTo>
                  <a:pt x="2752" y="1714"/>
                  <a:pt x="2783" y="1753"/>
                  <a:pt x="2791" y="1813"/>
                </a:cubicBezTo>
                <a:cubicBezTo>
                  <a:pt x="2798" y="1873"/>
                  <a:pt x="2778" y="1925"/>
                  <a:pt x="2778" y="1925"/>
                </a:cubicBezTo>
                <a:close/>
                <a:moveTo>
                  <a:pt x="503" y="475"/>
                </a:moveTo>
                <a:cubicBezTo>
                  <a:pt x="234" y="235"/>
                  <a:pt x="234" y="235"/>
                  <a:pt x="234" y="235"/>
                </a:cubicBezTo>
                <a:cubicBezTo>
                  <a:pt x="0" y="295"/>
                  <a:pt x="0" y="295"/>
                  <a:pt x="0" y="295"/>
                </a:cubicBezTo>
                <a:cubicBezTo>
                  <a:pt x="40" y="362"/>
                  <a:pt x="208" y="904"/>
                  <a:pt x="404" y="854"/>
                </a:cubicBezTo>
                <a:cubicBezTo>
                  <a:pt x="956" y="713"/>
                  <a:pt x="956" y="713"/>
                  <a:pt x="956" y="713"/>
                </a:cubicBezTo>
                <a:cubicBezTo>
                  <a:pt x="896" y="1314"/>
                  <a:pt x="896" y="1314"/>
                  <a:pt x="896" y="1314"/>
                </a:cubicBezTo>
                <a:cubicBezTo>
                  <a:pt x="1012" y="1284"/>
                  <a:pt x="1038" y="1275"/>
                  <a:pt x="1154" y="1245"/>
                </a:cubicBezTo>
                <a:cubicBezTo>
                  <a:pt x="1429" y="971"/>
                  <a:pt x="1653" y="704"/>
                  <a:pt x="1838" y="353"/>
                </a:cubicBezTo>
                <a:cubicBezTo>
                  <a:pt x="1930" y="335"/>
                  <a:pt x="1930" y="335"/>
                  <a:pt x="1930" y="335"/>
                </a:cubicBezTo>
                <a:cubicBezTo>
                  <a:pt x="1912" y="372"/>
                  <a:pt x="1868" y="455"/>
                  <a:pt x="1851" y="486"/>
                </a:cubicBezTo>
                <a:cubicBezTo>
                  <a:pt x="2181" y="402"/>
                  <a:pt x="2181" y="402"/>
                  <a:pt x="2181" y="402"/>
                </a:cubicBezTo>
                <a:cubicBezTo>
                  <a:pt x="2272" y="379"/>
                  <a:pt x="2538" y="232"/>
                  <a:pt x="2514" y="140"/>
                </a:cubicBezTo>
                <a:cubicBezTo>
                  <a:pt x="2514" y="140"/>
                  <a:pt x="2514" y="140"/>
                  <a:pt x="2514" y="140"/>
                </a:cubicBezTo>
                <a:cubicBezTo>
                  <a:pt x="2491" y="49"/>
                  <a:pt x="2187" y="46"/>
                  <a:pt x="2096" y="70"/>
                </a:cubicBezTo>
                <a:cubicBezTo>
                  <a:pt x="1890" y="122"/>
                  <a:pt x="1890" y="122"/>
                  <a:pt x="1890" y="122"/>
                </a:cubicBezTo>
                <a:cubicBezTo>
                  <a:pt x="1736" y="161"/>
                  <a:pt x="1736" y="161"/>
                  <a:pt x="1736" y="161"/>
                </a:cubicBezTo>
                <a:cubicBezTo>
                  <a:pt x="950" y="361"/>
                  <a:pt x="950" y="361"/>
                  <a:pt x="950" y="361"/>
                </a:cubicBezTo>
                <a:cubicBezTo>
                  <a:pt x="849" y="387"/>
                  <a:pt x="849" y="387"/>
                  <a:pt x="849" y="387"/>
                </a:cubicBezTo>
                <a:cubicBezTo>
                  <a:pt x="503" y="475"/>
                  <a:pt x="503" y="475"/>
                  <a:pt x="503" y="475"/>
                </a:cubicBezTo>
                <a:close/>
                <a:moveTo>
                  <a:pt x="927" y="297"/>
                </a:moveTo>
                <a:cubicBezTo>
                  <a:pt x="813" y="78"/>
                  <a:pt x="813" y="78"/>
                  <a:pt x="813" y="78"/>
                </a:cubicBezTo>
                <a:cubicBezTo>
                  <a:pt x="1105" y="0"/>
                  <a:pt x="1105" y="0"/>
                  <a:pt x="1105" y="0"/>
                </a:cubicBezTo>
                <a:cubicBezTo>
                  <a:pt x="1661" y="110"/>
                  <a:pt x="1661" y="110"/>
                  <a:pt x="1661" y="110"/>
                </a:cubicBezTo>
                <a:cubicBezTo>
                  <a:pt x="927" y="297"/>
                  <a:pt x="927" y="297"/>
                  <a:pt x="927" y="297"/>
                </a:cubicBezTo>
                <a:close/>
                <a:moveTo>
                  <a:pt x="779" y="1141"/>
                </a:moveTo>
                <a:cubicBezTo>
                  <a:pt x="266" y="1272"/>
                  <a:pt x="266" y="1272"/>
                  <a:pt x="266" y="1272"/>
                </a:cubicBezTo>
                <a:cubicBezTo>
                  <a:pt x="242" y="1278"/>
                  <a:pt x="217" y="1263"/>
                  <a:pt x="211" y="1239"/>
                </a:cubicBezTo>
                <a:cubicBezTo>
                  <a:pt x="205" y="1215"/>
                  <a:pt x="219" y="1191"/>
                  <a:pt x="243" y="1184"/>
                </a:cubicBezTo>
                <a:cubicBezTo>
                  <a:pt x="788" y="1046"/>
                  <a:pt x="788" y="1046"/>
                  <a:pt x="788" y="1046"/>
                </a:cubicBezTo>
                <a:cubicBezTo>
                  <a:pt x="779" y="1141"/>
                  <a:pt x="779" y="1141"/>
                  <a:pt x="779" y="1141"/>
                </a:cubicBezTo>
                <a:close/>
                <a:moveTo>
                  <a:pt x="759" y="1356"/>
                </a:moveTo>
                <a:cubicBezTo>
                  <a:pt x="265" y="1482"/>
                  <a:pt x="265" y="1482"/>
                  <a:pt x="265" y="1482"/>
                </a:cubicBezTo>
                <a:cubicBezTo>
                  <a:pt x="241" y="1488"/>
                  <a:pt x="217" y="1473"/>
                  <a:pt x="210" y="1449"/>
                </a:cubicBezTo>
                <a:cubicBezTo>
                  <a:pt x="204" y="1425"/>
                  <a:pt x="219" y="1400"/>
                  <a:pt x="243" y="1394"/>
                </a:cubicBezTo>
                <a:cubicBezTo>
                  <a:pt x="768" y="1261"/>
                  <a:pt x="768" y="1261"/>
                  <a:pt x="768" y="1261"/>
                </a:cubicBezTo>
                <a:cubicBezTo>
                  <a:pt x="759" y="1356"/>
                  <a:pt x="759" y="1356"/>
                  <a:pt x="759" y="1356"/>
                </a:cubicBezTo>
                <a:close/>
                <a:moveTo>
                  <a:pt x="798" y="936"/>
                </a:moveTo>
                <a:cubicBezTo>
                  <a:pt x="266" y="1071"/>
                  <a:pt x="266" y="1071"/>
                  <a:pt x="266" y="1071"/>
                </a:cubicBezTo>
                <a:cubicBezTo>
                  <a:pt x="242" y="1078"/>
                  <a:pt x="217" y="1063"/>
                  <a:pt x="211" y="1039"/>
                </a:cubicBezTo>
                <a:cubicBezTo>
                  <a:pt x="205" y="1015"/>
                  <a:pt x="220" y="990"/>
                  <a:pt x="244" y="984"/>
                </a:cubicBezTo>
                <a:cubicBezTo>
                  <a:pt x="807" y="841"/>
                  <a:pt x="807" y="841"/>
                  <a:pt x="807" y="841"/>
                </a:cubicBezTo>
                <a:lnTo>
                  <a:pt x="798" y="936"/>
                </a:lnTo>
                <a:close/>
              </a:path>
            </a:pathLst>
          </a:custGeom>
          <a:solidFill>
            <a:srgbClr val="945E75"/>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44" name="KSO_Shape"/>
          <p:cNvSpPr/>
          <p:nvPr/>
        </p:nvSpPr>
        <p:spPr bwMode="auto">
          <a:xfrm>
            <a:off x="9912270" y="3543842"/>
            <a:ext cx="686201" cy="401428"/>
          </a:xfrm>
          <a:custGeom>
            <a:avLst/>
            <a:gdLst>
              <a:gd name="T0" fmla="*/ 391191 w 2541588"/>
              <a:gd name="T1" fmla="*/ 1066523 h 1487487"/>
              <a:gd name="T2" fmla="*/ 730204 w 2541588"/>
              <a:gd name="T3" fmla="*/ 1177513 h 1487487"/>
              <a:gd name="T4" fmla="*/ 650875 w 2541588"/>
              <a:gd name="T5" fmla="*/ 892936 h 1487487"/>
              <a:gd name="T6" fmla="*/ 1732288 w 2541588"/>
              <a:gd name="T7" fmla="*/ 1008227 h 1487487"/>
              <a:gd name="T8" fmla="*/ 1603775 w 2541588"/>
              <a:gd name="T9" fmla="*/ 1266443 h 1487487"/>
              <a:gd name="T10" fmla="*/ 2097049 w 2541588"/>
              <a:gd name="T11" fmla="*/ 1090033 h 1487487"/>
              <a:gd name="T12" fmla="*/ 1789664 w 2541588"/>
              <a:gd name="T13" fmla="*/ 798694 h 1487487"/>
              <a:gd name="T14" fmla="*/ 1089861 w 2541588"/>
              <a:gd name="T15" fmla="*/ 823815 h 1487487"/>
              <a:gd name="T16" fmla="*/ 1065705 w 2541588"/>
              <a:gd name="T17" fmla="*/ 965569 h 1487487"/>
              <a:gd name="T18" fmla="*/ 1172498 w 2541588"/>
              <a:gd name="T19" fmla="*/ 1057741 h 1487487"/>
              <a:gd name="T20" fmla="*/ 1308848 w 2541588"/>
              <a:gd name="T21" fmla="*/ 1013245 h 1487487"/>
              <a:gd name="T22" fmla="*/ 1340493 w 2541588"/>
              <a:gd name="T23" fmla="*/ 888794 h 1487487"/>
              <a:gd name="T24" fmla="*/ 1227337 w 2541588"/>
              <a:gd name="T25" fmla="*/ 954093 h 1487487"/>
              <a:gd name="T26" fmla="*/ 1161092 w 2541588"/>
              <a:gd name="T27" fmla="*/ 830469 h 1487487"/>
              <a:gd name="T28" fmla="*/ 1479526 w 2541588"/>
              <a:gd name="T29" fmla="*/ 798706 h 1487487"/>
              <a:gd name="T30" fmla="*/ 1443610 w 2541588"/>
              <a:gd name="T31" fmla="*/ 1096199 h 1487487"/>
              <a:gd name="T32" fmla="*/ 1170908 w 2541588"/>
              <a:gd name="T33" fmla="*/ 1216023 h 1487487"/>
              <a:gd name="T34" fmla="*/ 929990 w 2541588"/>
              <a:gd name="T35" fmla="*/ 1046617 h 1487487"/>
              <a:gd name="T36" fmla="*/ 951603 w 2541588"/>
              <a:gd name="T37" fmla="*/ 747535 h 1487487"/>
              <a:gd name="T38" fmla="*/ 808899 w 2541588"/>
              <a:gd name="T39" fmla="*/ 920885 h 1487487"/>
              <a:gd name="T40" fmla="*/ 949787 w 2541588"/>
              <a:gd name="T41" fmla="*/ 1202921 h 1487487"/>
              <a:gd name="T42" fmla="*/ 1148427 w 2541588"/>
              <a:gd name="T43" fmla="*/ 1295663 h 1487487"/>
              <a:gd name="T44" fmla="*/ 1350557 w 2541588"/>
              <a:gd name="T45" fmla="*/ 1266125 h 1487487"/>
              <a:gd name="T46" fmla="*/ 1565697 w 2541588"/>
              <a:gd name="T47" fmla="*/ 1022520 h 1487487"/>
              <a:gd name="T48" fmla="*/ 1582515 w 2541588"/>
              <a:gd name="T49" fmla="*/ 810358 h 1487487"/>
              <a:gd name="T50" fmla="*/ 242928 w 2541588"/>
              <a:gd name="T51" fmla="*/ 685482 h 1487487"/>
              <a:gd name="T52" fmla="*/ 235951 w 2541588"/>
              <a:gd name="T53" fmla="*/ 820103 h 1487487"/>
              <a:gd name="T54" fmla="*/ 317 w 2541588"/>
              <a:gd name="T55" fmla="*/ 676910 h 1487487"/>
              <a:gd name="T56" fmla="*/ 1211255 w 2541588"/>
              <a:gd name="T57" fmla="*/ 522287 h 1487487"/>
              <a:gd name="T58" fmla="*/ 1639783 w 2541588"/>
              <a:gd name="T59" fmla="*/ 582334 h 1487487"/>
              <a:gd name="T60" fmla="*/ 2251377 w 2541588"/>
              <a:gd name="T61" fmla="*/ 878121 h 1487487"/>
              <a:gd name="T62" fmla="*/ 2368551 w 2541588"/>
              <a:gd name="T63" fmla="*/ 988684 h 1487487"/>
              <a:gd name="T64" fmla="*/ 2205967 w 2541588"/>
              <a:gd name="T65" fmla="*/ 1203773 h 1487487"/>
              <a:gd name="T66" fmla="*/ 1527054 w 2541588"/>
              <a:gd name="T67" fmla="*/ 1461117 h 1487487"/>
              <a:gd name="T68" fmla="*/ 1086935 w 2541588"/>
              <a:gd name="T69" fmla="*/ 1477638 h 1487487"/>
              <a:gd name="T70" fmla="*/ 379760 w 2541588"/>
              <a:gd name="T71" fmla="*/ 1243487 h 1487487"/>
              <a:gd name="T72" fmla="*/ 182881 w 2541588"/>
              <a:gd name="T73" fmla="*/ 1060804 h 1487487"/>
              <a:gd name="T74" fmla="*/ 265761 w 2541588"/>
              <a:gd name="T75" fmla="*/ 899408 h 1487487"/>
              <a:gd name="T76" fmla="*/ 896090 w 2541588"/>
              <a:gd name="T77" fmla="*/ 574391 h 1487487"/>
              <a:gd name="T78" fmla="*/ 2481655 w 2541588"/>
              <a:gd name="T79" fmla="*/ 465768 h 1487487"/>
              <a:gd name="T80" fmla="*/ 2521185 w 2541588"/>
              <a:gd name="T81" fmla="*/ 594079 h 1487487"/>
              <a:gd name="T82" fmla="*/ 2235864 w 2541588"/>
              <a:gd name="T83" fmla="*/ 713837 h 1487487"/>
              <a:gd name="T84" fmla="*/ 2459339 w 2541588"/>
              <a:gd name="T85" fmla="*/ 463550 h 1487487"/>
              <a:gd name="T86" fmla="*/ 508950 w 2541588"/>
              <a:gd name="T87" fmla="*/ 580186 h 1487487"/>
              <a:gd name="T88" fmla="*/ 381168 w 2541588"/>
              <a:gd name="T89" fmla="*/ 621599 h 1487487"/>
              <a:gd name="T90" fmla="*/ 279451 w 2541588"/>
              <a:gd name="T91" fmla="*/ 363245 h 1487487"/>
              <a:gd name="T92" fmla="*/ 2236788 w 2541588"/>
              <a:gd name="T93" fmla="*/ 302008 h 1487487"/>
              <a:gd name="T94" fmla="*/ 1988241 w 2541588"/>
              <a:gd name="T95" fmla="*/ 581657 h 1487487"/>
              <a:gd name="T96" fmla="*/ 2100119 w 2541588"/>
              <a:gd name="T97" fmla="*/ 254976 h 1487487"/>
              <a:gd name="T98" fmla="*/ 784194 w 2541588"/>
              <a:gd name="T99" fmla="*/ 382261 h 1487487"/>
              <a:gd name="T100" fmla="*/ 715390 w 2541588"/>
              <a:gd name="T101" fmla="*/ 496888 h 1487487"/>
              <a:gd name="T102" fmla="*/ 507702 w 2541588"/>
              <a:gd name="T103" fmla="*/ 191955 h 1487487"/>
              <a:gd name="T104" fmla="*/ 1869783 w 2541588"/>
              <a:gd name="T105" fmla="*/ 72334 h 1487487"/>
              <a:gd name="T106" fmla="*/ 1713111 w 2541588"/>
              <a:gd name="T107" fmla="*/ 443560 h 1487487"/>
              <a:gd name="T108" fmla="*/ 1605280 w 2541588"/>
              <a:gd name="T109" fmla="*/ 363740 h 1487487"/>
              <a:gd name="T110" fmla="*/ 981393 w 2541588"/>
              <a:gd name="T111" fmla="*/ 20949 h 1487487"/>
              <a:gd name="T112" fmla="*/ 1065214 w 2541588"/>
              <a:gd name="T113" fmla="*/ 366731 h 1487487"/>
              <a:gd name="T114" fmla="*/ 935356 w 2541588"/>
              <a:gd name="T115" fmla="*/ 331835 h 1487487"/>
              <a:gd name="T116" fmla="*/ 1362909 w 2541588"/>
              <a:gd name="T117" fmla="*/ 0 h 1487487"/>
              <a:gd name="T118" fmla="*/ 1400750 w 2541588"/>
              <a:gd name="T119" fmla="*/ 339053 h 1487487"/>
              <a:gd name="T120" fmla="*/ 1268305 w 2541588"/>
              <a:gd name="T121" fmla="*/ 353352 h 1487487"/>
              <a:gd name="T122" fmla="*/ 1340204 w 2541588"/>
              <a:gd name="T123" fmla="*/ 2860 h 1487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41588" h="1487487">
                <a:moveTo>
                  <a:pt x="652158" y="841613"/>
                </a:moveTo>
                <a:lnTo>
                  <a:pt x="643323" y="846033"/>
                </a:lnTo>
                <a:lnTo>
                  <a:pt x="614109" y="860647"/>
                </a:lnTo>
                <a:lnTo>
                  <a:pt x="585847" y="875897"/>
                </a:lnTo>
                <a:lnTo>
                  <a:pt x="558538" y="890830"/>
                </a:lnTo>
                <a:lnTo>
                  <a:pt x="532182" y="905762"/>
                </a:lnTo>
                <a:lnTo>
                  <a:pt x="507096" y="920694"/>
                </a:lnTo>
                <a:lnTo>
                  <a:pt x="483915" y="934991"/>
                </a:lnTo>
                <a:lnTo>
                  <a:pt x="461051" y="949288"/>
                </a:lnTo>
                <a:lnTo>
                  <a:pt x="440411" y="963267"/>
                </a:lnTo>
                <a:lnTo>
                  <a:pt x="421041" y="976293"/>
                </a:lnTo>
                <a:lnTo>
                  <a:pt x="403576" y="989002"/>
                </a:lnTo>
                <a:lnTo>
                  <a:pt x="387698" y="1001392"/>
                </a:lnTo>
                <a:lnTo>
                  <a:pt x="373726" y="1012830"/>
                </a:lnTo>
                <a:lnTo>
                  <a:pt x="361659" y="1023632"/>
                </a:lnTo>
                <a:lnTo>
                  <a:pt x="351498" y="1033163"/>
                </a:lnTo>
                <a:lnTo>
                  <a:pt x="357214" y="1038564"/>
                </a:lnTo>
                <a:lnTo>
                  <a:pt x="362612" y="1043965"/>
                </a:lnTo>
                <a:lnTo>
                  <a:pt x="368963" y="1049366"/>
                </a:lnTo>
                <a:lnTo>
                  <a:pt x="376267" y="1055085"/>
                </a:lnTo>
                <a:lnTo>
                  <a:pt x="391191" y="1066523"/>
                </a:lnTo>
                <a:lnTo>
                  <a:pt x="408339" y="1077960"/>
                </a:lnTo>
                <a:lnTo>
                  <a:pt x="427392" y="1090033"/>
                </a:lnTo>
                <a:lnTo>
                  <a:pt x="448032" y="1101788"/>
                </a:lnTo>
                <a:lnTo>
                  <a:pt x="469943" y="1114179"/>
                </a:lnTo>
                <a:lnTo>
                  <a:pt x="493759" y="1126570"/>
                </a:lnTo>
                <a:lnTo>
                  <a:pt x="518845" y="1139278"/>
                </a:lnTo>
                <a:lnTo>
                  <a:pt x="544884" y="1151351"/>
                </a:lnTo>
                <a:lnTo>
                  <a:pt x="572193" y="1163742"/>
                </a:lnTo>
                <a:lnTo>
                  <a:pt x="600454" y="1176132"/>
                </a:lnTo>
                <a:lnTo>
                  <a:pt x="629986" y="1187888"/>
                </a:lnTo>
                <a:lnTo>
                  <a:pt x="659518" y="1199960"/>
                </a:lnTo>
                <a:lnTo>
                  <a:pt x="690320" y="1211716"/>
                </a:lnTo>
                <a:lnTo>
                  <a:pt x="721439" y="1223471"/>
                </a:lnTo>
                <a:lnTo>
                  <a:pt x="753194" y="1234591"/>
                </a:lnTo>
                <a:lnTo>
                  <a:pt x="772127" y="1240780"/>
                </a:lnTo>
                <a:lnTo>
                  <a:pt x="767648" y="1234682"/>
                </a:lnTo>
                <a:lnTo>
                  <a:pt x="759397" y="1223566"/>
                </a:lnTo>
                <a:lnTo>
                  <a:pt x="751782" y="1212449"/>
                </a:lnTo>
                <a:lnTo>
                  <a:pt x="744484" y="1201016"/>
                </a:lnTo>
                <a:lnTo>
                  <a:pt x="737185" y="1189264"/>
                </a:lnTo>
                <a:lnTo>
                  <a:pt x="730204" y="1177513"/>
                </a:lnTo>
                <a:lnTo>
                  <a:pt x="723223" y="1165443"/>
                </a:lnTo>
                <a:lnTo>
                  <a:pt x="716877" y="1153374"/>
                </a:lnTo>
                <a:lnTo>
                  <a:pt x="710531" y="1140988"/>
                </a:lnTo>
                <a:lnTo>
                  <a:pt x="704819" y="1128283"/>
                </a:lnTo>
                <a:lnTo>
                  <a:pt x="699107" y="1115579"/>
                </a:lnTo>
                <a:lnTo>
                  <a:pt x="693713" y="1102875"/>
                </a:lnTo>
                <a:lnTo>
                  <a:pt x="688953" y="1089853"/>
                </a:lnTo>
                <a:lnTo>
                  <a:pt x="684193" y="1076196"/>
                </a:lnTo>
                <a:lnTo>
                  <a:pt x="679434" y="1063174"/>
                </a:lnTo>
                <a:lnTo>
                  <a:pt x="675309" y="1049516"/>
                </a:lnTo>
                <a:lnTo>
                  <a:pt x="671501" y="1036177"/>
                </a:lnTo>
                <a:lnTo>
                  <a:pt x="668010" y="1022202"/>
                </a:lnTo>
                <a:lnTo>
                  <a:pt x="664837" y="1008227"/>
                </a:lnTo>
                <a:lnTo>
                  <a:pt x="661981" y="993935"/>
                </a:lnTo>
                <a:lnTo>
                  <a:pt x="659126" y="980278"/>
                </a:lnTo>
                <a:lnTo>
                  <a:pt x="657222" y="965986"/>
                </a:lnTo>
                <a:lnTo>
                  <a:pt x="655318" y="951693"/>
                </a:lnTo>
                <a:lnTo>
                  <a:pt x="653731" y="936766"/>
                </a:lnTo>
                <a:lnTo>
                  <a:pt x="652462" y="922156"/>
                </a:lnTo>
                <a:lnTo>
                  <a:pt x="651510" y="907546"/>
                </a:lnTo>
                <a:lnTo>
                  <a:pt x="650875" y="892936"/>
                </a:lnTo>
                <a:lnTo>
                  <a:pt x="650875" y="877691"/>
                </a:lnTo>
                <a:lnTo>
                  <a:pt x="650875" y="864351"/>
                </a:lnTo>
                <a:lnTo>
                  <a:pt x="651510" y="850694"/>
                </a:lnTo>
                <a:lnTo>
                  <a:pt x="652158" y="841613"/>
                </a:lnTo>
                <a:close/>
                <a:moveTo>
                  <a:pt x="1736625" y="778344"/>
                </a:moveTo>
                <a:lnTo>
                  <a:pt x="1737048" y="780502"/>
                </a:lnTo>
                <a:lnTo>
                  <a:pt x="1739904" y="796383"/>
                </a:lnTo>
                <a:lnTo>
                  <a:pt x="1742125" y="812263"/>
                </a:lnTo>
                <a:lnTo>
                  <a:pt x="1743712" y="828461"/>
                </a:lnTo>
                <a:lnTo>
                  <a:pt x="1744981" y="844659"/>
                </a:lnTo>
                <a:lnTo>
                  <a:pt x="1745933" y="861493"/>
                </a:lnTo>
                <a:lnTo>
                  <a:pt x="1746250" y="877691"/>
                </a:lnTo>
                <a:lnTo>
                  <a:pt x="1745933" y="892936"/>
                </a:lnTo>
                <a:lnTo>
                  <a:pt x="1745298" y="907546"/>
                </a:lnTo>
                <a:lnTo>
                  <a:pt x="1744663" y="922156"/>
                </a:lnTo>
                <a:lnTo>
                  <a:pt x="1743394" y="936766"/>
                </a:lnTo>
                <a:lnTo>
                  <a:pt x="1741808" y="951693"/>
                </a:lnTo>
                <a:lnTo>
                  <a:pt x="1739904" y="965986"/>
                </a:lnTo>
                <a:lnTo>
                  <a:pt x="1737365" y="980278"/>
                </a:lnTo>
                <a:lnTo>
                  <a:pt x="1735144" y="993935"/>
                </a:lnTo>
                <a:lnTo>
                  <a:pt x="1732288" y="1008227"/>
                </a:lnTo>
                <a:lnTo>
                  <a:pt x="1728798" y="1022202"/>
                </a:lnTo>
                <a:lnTo>
                  <a:pt x="1725307" y="1036177"/>
                </a:lnTo>
                <a:lnTo>
                  <a:pt x="1721499" y="1049516"/>
                </a:lnTo>
                <a:lnTo>
                  <a:pt x="1717374" y="1063174"/>
                </a:lnTo>
                <a:lnTo>
                  <a:pt x="1712932" y="1076196"/>
                </a:lnTo>
                <a:lnTo>
                  <a:pt x="1708172" y="1089853"/>
                </a:lnTo>
                <a:lnTo>
                  <a:pt x="1703095" y="1102875"/>
                </a:lnTo>
                <a:lnTo>
                  <a:pt x="1697701" y="1115579"/>
                </a:lnTo>
                <a:lnTo>
                  <a:pt x="1692306" y="1128283"/>
                </a:lnTo>
                <a:lnTo>
                  <a:pt x="1686277" y="1140988"/>
                </a:lnTo>
                <a:lnTo>
                  <a:pt x="1679931" y="1153374"/>
                </a:lnTo>
                <a:lnTo>
                  <a:pt x="1673585" y="1165443"/>
                </a:lnTo>
                <a:lnTo>
                  <a:pt x="1666921" y="1177513"/>
                </a:lnTo>
                <a:lnTo>
                  <a:pt x="1659623" y="1189264"/>
                </a:lnTo>
                <a:lnTo>
                  <a:pt x="1652642" y="1201016"/>
                </a:lnTo>
                <a:lnTo>
                  <a:pt x="1645026" y="1212449"/>
                </a:lnTo>
                <a:lnTo>
                  <a:pt x="1637093" y="1223566"/>
                </a:lnTo>
                <a:lnTo>
                  <a:pt x="1629160" y="1234682"/>
                </a:lnTo>
                <a:lnTo>
                  <a:pt x="1620910" y="1245481"/>
                </a:lnTo>
                <a:lnTo>
                  <a:pt x="1612660" y="1255962"/>
                </a:lnTo>
                <a:lnTo>
                  <a:pt x="1603775" y="1266443"/>
                </a:lnTo>
                <a:lnTo>
                  <a:pt x="1594573" y="1276289"/>
                </a:lnTo>
                <a:lnTo>
                  <a:pt x="1585688" y="1286134"/>
                </a:lnTo>
                <a:lnTo>
                  <a:pt x="1581053" y="1291083"/>
                </a:lnTo>
                <a:lnTo>
                  <a:pt x="1585482" y="1290190"/>
                </a:lnTo>
                <a:lnTo>
                  <a:pt x="1623588" y="1281294"/>
                </a:lnTo>
                <a:lnTo>
                  <a:pt x="1661376" y="1271763"/>
                </a:lnTo>
                <a:lnTo>
                  <a:pt x="1697894" y="1261914"/>
                </a:lnTo>
                <a:lnTo>
                  <a:pt x="1733459" y="1251112"/>
                </a:lnTo>
                <a:lnTo>
                  <a:pt x="1768389" y="1240310"/>
                </a:lnTo>
                <a:lnTo>
                  <a:pt x="1802366" y="1228872"/>
                </a:lnTo>
                <a:lnTo>
                  <a:pt x="1835074" y="1217117"/>
                </a:lnTo>
                <a:lnTo>
                  <a:pt x="1866511" y="1204726"/>
                </a:lnTo>
                <a:lnTo>
                  <a:pt x="1897630" y="1192335"/>
                </a:lnTo>
                <a:lnTo>
                  <a:pt x="1926844" y="1179627"/>
                </a:lnTo>
                <a:lnTo>
                  <a:pt x="1955106" y="1166919"/>
                </a:lnTo>
                <a:lnTo>
                  <a:pt x="1982097" y="1153893"/>
                </a:lnTo>
                <a:lnTo>
                  <a:pt x="2007819" y="1141184"/>
                </a:lnTo>
                <a:lnTo>
                  <a:pt x="2031952" y="1128158"/>
                </a:lnTo>
                <a:lnTo>
                  <a:pt x="2055133" y="1115450"/>
                </a:lnTo>
                <a:lnTo>
                  <a:pt x="2077044" y="1102742"/>
                </a:lnTo>
                <a:lnTo>
                  <a:pt x="2097049" y="1090033"/>
                </a:lnTo>
                <a:lnTo>
                  <a:pt x="2115784" y="1077643"/>
                </a:lnTo>
                <a:lnTo>
                  <a:pt x="2132932" y="1065570"/>
                </a:lnTo>
                <a:lnTo>
                  <a:pt x="2148174" y="1053814"/>
                </a:lnTo>
                <a:lnTo>
                  <a:pt x="2162464" y="1042695"/>
                </a:lnTo>
                <a:lnTo>
                  <a:pt x="2174848" y="1031575"/>
                </a:lnTo>
                <a:lnTo>
                  <a:pt x="2185644" y="1021090"/>
                </a:lnTo>
                <a:lnTo>
                  <a:pt x="2163099" y="1006793"/>
                </a:lnTo>
                <a:lnTo>
                  <a:pt x="2137695" y="990590"/>
                </a:lnTo>
                <a:lnTo>
                  <a:pt x="2105940" y="969939"/>
                </a:lnTo>
                <a:lnTo>
                  <a:pt x="2071010" y="947382"/>
                </a:lnTo>
                <a:lnTo>
                  <a:pt x="2032905" y="923554"/>
                </a:lnTo>
                <a:lnTo>
                  <a:pt x="2012264" y="911163"/>
                </a:lnTo>
                <a:lnTo>
                  <a:pt x="1991306" y="898772"/>
                </a:lnTo>
                <a:lnTo>
                  <a:pt x="1969078" y="886064"/>
                </a:lnTo>
                <a:lnTo>
                  <a:pt x="1945897" y="873356"/>
                </a:lnTo>
                <a:lnTo>
                  <a:pt x="1922081" y="860647"/>
                </a:lnTo>
                <a:lnTo>
                  <a:pt x="1897630" y="848574"/>
                </a:lnTo>
                <a:lnTo>
                  <a:pt x="1871591" y="835866"/>
                </a:lnTo>
                <a:lnTo>
                  <a:pt x="1845235" y="823475"/>
                </a:lnTo>
                <a:lnTo>
                  <a:pt x="1817609" y="811085"/>
                </a:lnTo>
                <a:lnTo>
                  <a:pt x="1789664" y="798694"/>
                </a:lnTo>
                <a:lnTo>
                  <a:pt x="1760133" y="787256"/>
                </a:lnTo>
                <a:lnTo>
                  <a:pt x="1736625" y="778344"/>
                </a:lnTo>
                <a:close/>
                <a:moveTo>
                  <a:pt x="1202056" y="771055"/>
                </a:moveTo>
                <a:lnTo>
                  <a:pt x="1194428" y="771372"/>
                </a:lnTo>
                <a:lnTo>
                  <a:pt x="1186800" y="771690"/>
                </a:lnTo>
                <a:lnTo>
                  <a:pt x="1179808" y="772962"/>
                </a:lnTo>
                <a:lnTo>
                  <a:pt x="1172498" y="774233"/>
                </a:lnTo>
                <a:lnTo>
                  <a:pt x="1165823" y="775822"/>
                </a:lnTo>
                <a:lnTo>
                  <a:pt x="1158831" y="777729"/>
                </a:lnTo>
                <a:lnTo>
                  <a:pt x="1151838" y="779636"/>
                </a:lnTo>
                <a:lnTo>
                  <a:pt x="1145482" y="782497"/>
                </a:lnTo>
                <a:lnTo>
                  <a:pt x="1139125" y="785357"/>
                </a:lnTo>
                <a:lnTo>
                  <a:pt x="1132768" y="788535"/>
                </a:lnTo>
                <a:lnTo>
                  <a:pt x="1127047" y="792032"/>
                </a:lnTo>
                <a:lnTo>
                  <a:pt x="1121008" y="795846"/>
                </a:lnTo>
                <a:lnTo>
                  <a:pt x="1115287" y="799978"/>
                </a:lnTo>
                <a:lnTo>
                  <a:pt x="1109884" y="804427"/>
                </a:lnTo>
                <a:lnTo>
                  <a:pt x="1104799" y="808559"/>
                </a:lnTo>
                <a:lnTo>
                  <a:pt x="1099396" y="813327"/>
                </a:lnTo>
                <a:lnTo>
                  <a:pt x="1094628" y="818730"/>
                </a:lnTo>
                <a:lnTo>
                  <a:pt x="1089861" y="823815"/>
                </a:lnTo>
                <a:lnTo>
                  <a:pt x="1085729" y="829218"/>
                </a:lnTo>
                <a:lnTo>
                  <a:pt x="1081597" y="834939"/>
                </a:lnTo>
                <a:lnTo>
                  <a:pt x="1078101" y="840978"/>
                </a:lnTo>
                <a:lnTo>
                  <a:pt x="1074604" y="846699"/>
                </a:lnTo>
                <a:lnTo>
                  <a:pt x="1071426" y="853056"/>
                </a:lnTo>
                <a:lnTo>
                  <a:pt x="1068566" y="859413"/>
                </a:lnTo>
                <a:lnTo>
                  <a:pt x="1065705" y="866405"/>
                </a:lnTo>
                <a:lnTo>
                  <a:pt x="1063480" y="873079"/>
                </a:lnTo>
                <a:lnTo>
                  <a:pt x="1061255" y="879754"/>
                </a:lnTo>
                <a:lnTo>
                  <a:pt x="1059666" y="887064"/>
                </a:lnTo>
                <a:lnTo>
                  <a:pt x="1058713" y="894057"/>
                </a:lnTo>
                <a:lnTo>
                  <a:pt x="1057759" y="901367"/>
                </a:lnTo>
                <a:lnTo>
                  <a:pt x="1057124" y="908359"/>
                </a:lnTo>
                <a:lnTo>
                  <a:pt x="1057124" y="915987"/>
                </a:lnTo>
                <a:lnTo>
                  <a:pt x="1057124" y="923615"/>
                </a:lnTo>
                <a:lnTo>
                  <a:pt x="1057759" y="930608"/>
                </a:lnTo>
                <a:lnTo>
                  <a:pt x="1058713" y="938236"/>
                </a:lnTo>
                <a:lnTo>
                  <a:pt x="1059666" y="944910"/>
                </a:lnTo>
                <a:lnTo>
                  <a:pt x="1061255" y="952220"/>
                </a:lnTo>
                <a:lnTo>
                  <a:pt x="1063480" y="958895"/>
                </a:lnTo>
                <a:lnTo>
                  <a:pt x="1065705" y="965569"/>
                </a:lnTo>
                <a:lnTo>
                  <a:pt x="1068566" y="972244"/>
                </a:lnTo>
                <a:lnTo>
                  <a:pt x="1071426" y="978601"/>
                </a:lnTo>
                <a:lnTo>
                  <a:pt x="1074604" y="984957"/>
                </a:lnTo>
                <a:lnTo>
                  <a:pt x="1078101" y="990996"/>
                </a:lnTo>
                <a:lnTo>
                  <a:pt x="1081597" y="997035"/>
                </a:lnTo>
                <a:lnTo>
                  <a:pt x="1085729" y="1002438"/>
                </a:lnTo>
                <a:lnTo>
                  <a:pt x="1089861" y="1008159"/>
                </a:lnTo>
                <a:lnTo>
                  <a:pt x="1094628" y="1013245"/>
                </a:lnTo>
                <a:lnTo>
                  <a:pt x="1099396" y="1018330"/>
                </a:lnTo>
                <a:lnTo>
                  <a:pt x="1104799" y="1023097"/>
                </a:lnTo>
                <a:lnTo>
                  <a:pt x="1109884" y="1027547"/>
                </a:lnTo>
                <a:lnTo>
                  <a:pt x="1115287" y="1031997"/>
                </a:lnTo>
                <a:lnTo>
                  <a:pt x="1121008" y="1035811"/>
                </a:lnTo>
                <a:lnTo>
                  <a:pt x="1127047" y="1039943"/>
                </a:lnTo>
                <a:lnTo>
                  <a:pt x="1132768" y="1043121"/>
                </a:lnTo>
                <a:lnTo>
                  <a:pt x="1139125" y="1046617"/>
                </a:lnTo>
                <a:lnTo>
                  <a:pt x="1145482" y="1049478"/>
                </a:lnTo>
                <a:lnTo>
                  <a:pt x="1151838" y="1051702"/>
                </a:lnTo>
                <a:lnTo>
                  <a:pt x="1158831" y="1054245"/>
                </a:lnTo>
                <a:lnTo>
                  <a:pt x="1165823" y="1056152"/>
                </a:lnTo>
                <a:lnTo>
                  <a:pt x="1172498" y="1057741"/>
                </a:lnTo>
                <a:lnTo>
                  <a:pt x="1179808" y="1059013"/>
                </a:lnTo>
                <a:lnTo>
                  <a:pt x="1186800" y="1060284"/>
                </a:lnTo>
                <a:lnTo>
                  <a:pt x="1194428" y="1060602"/>
                </a:lnTo>
                <a:lnTo>
                  <a:pt x="1202056" y="1060602"/>
                </a:lnTo>
                <a:lnTo>
                  <a:pt x="1209048" y="1060602"/>
                </a:lnTo>
                <a:lnTo>
                  <a:pt x="1216676" y="1060284"/>
                </a:lnTo>
                <a:lnTo>
                  <a:pt x="1223987" y="1059013"/>
                </a:lnTo>
                <a:lnTo>
                  <a:pt x="1230979" y="1057741"/>
                </a:lnTo>
                <a:lnTo>
                  <a:pt x="1238289" y="1056152"/>
                </a:lnTo>
                <a:lnTo>
                  <a:pt x="1244964" y="1054245"/>
                </a:lnTo>
                <a:lnTo>
                  <a:pt x="1251638" y="1051702"/>
                </a:lnTo>
                <a:lnTo>
                  <a:pt x="1257995" y="1049478"/>
                </a:lnTo>
                <a:lnTo>
                  <a:pt x="1264352" y="1046617"/>
                </a:lnTo>
                <a:lnTo>
                  <a:pt x="1270708" y="1043121"/>
                </a:lnTo>
                <a:lnTo>
                  <a:pt x="1276747" y="1039943"/>
                </a:lnTo>
                <a:lnTo>
                  <a:pt x="1282786" y="1035811"/>
                </a:lnTo>
                <a:lnTo>
                  <a:pt x="1288189" y="1031997"/>
                </a:lnTo>
                <a:lnTo>
                  <a:pt x="1293910" y="1027547"/>
                </a:lnTo>
                <a:lnTo>
                  <a:pt x="1298996" y="1023097"/>
                </a:lnTo>
                <a:lnTo>
                  <a:pt x="1304081" y="1018330"/>
                </a:lnTo>
                <a:lnTo>
                  <a:pt x="1308848" y="1013245"/>
                </a:lnTo>
                <a:lnTo>
                  <a:pt x="1313616" y="1008159"/>
                </a:lnTo>
                <a:lnTo>
                  <a:pt x="1317748" y="1002438"/>
                </a:lnTo>
                <a:lnTo>
                  <a:pt x="1321880" y="997035"/>
                </a:lnTo>
                <a:lnTo>
                  <a:pt x="1325694" y="990996"/>
                </a:lnTo>
                <a:lnTo>
                  <a:pt x="1329190" y="984957"/>
                </a:lnTo>
                <a:lnTo>
                  <a:pt x="1332368" y="978601"/>
                </a:lnTo>
                <a:lnTo>
                  <a:pt x="1335229" y="972244"/>
                </a:lnTo>
                <a:lnTo>
                  <a:pt x="1337771" y="965569"/>
                </a:lnTo>
                <a:lnTo>
                  <a:pt x="1340314" y="958895"/>
                </a:lnTo>
                <a:lnTo>
                  <a:pt x="1341903" y="952220"/>
                </a:lnTo>
                <a:lnTo>
                  <a:pt x="1343810" y="944910"/>
                </a:lnTo>
                <a:lnTo>
                  <a:pt x="1345082" y="938236"/>
                </a:lnTo>
                <a:lnTo>
                  <a:pt x="1345717" y="930608"/>
                </a:lnTo>
                <a:lnTo>
                  <a:pt x="1346353" y="923615"/>
                </a:lnTo>
                <a:lnTo>
                  <a:pt x="1346671" y="915987"/>
                </a:lnTo>
                <a:lnTo>
                  <a:pt x="1346353" y="908359"/>
                </a:lnTo>
                <a:lnTo>
                  <a:pt x="1345717" y="901367"/>
                </a:lnTo>
                <a:lnTo>
                  <a:pt x="1345082" y="894057"/>
                </a:lnTo>
                <a:lnTo>
                  <a:pt x="1343810" y="887064"/>
                </a:lnTo>
                <a:lnTo>
                  <a:pt x="1342272" y="881168"/>
                </a:lnTo>
                <a:lnTo>
                  <a:pt x="1340493" y="888794"/>
                </a:lnTo>
                <a:lnTo>
                  <a:pt x="1337323" y="897670"/>
                </a:lnTo>
                <a:lnTo>
                  <a:pt x="1333520" y="906228"/>
                </a:lnTo>
                <a:lnTo>
                  <a:pt x="1328765" y="914153"/>
                </a:lnTo>
                <a:lnTo>
                  <a:pt x="1323060" y="921761"/>
                </a:lnTo>
                <a:lnTo>
                  <a:pt x="1317354" y="928734"/>
                </a:lnTo>
                <a:lnTo>
                  <a:pt x="1310381" y="935074"/>
                </a:lnTo>
                <a:lnTo>
                  <a:pt x="1303408" y="940780"/>
                </a:lnTo>
                <a:lnTo>
                  <a:pt x="1295484" y="945535"/>
                </a:lnTo>
                <a:lnTo>
                  <a:pt x="1287560" y="949972"/>
                </a:lnTo>
                <a:lnTo>
                  <a:pt x="1278685" y="953142"/>
                </a:lnTo>
                <a:lnTo>
                  <a:pt x="1274564" y="954093"/>
                </a:lnTo>
                <a:lnTo>
                  <a:pt x="1269810" y="955361"/>
                </a:lnTo>
                <a:lnTo>
                  <a:pt x="1265056" y="956312"/>
                </a:lnTo>
                <a:lnTo>
                  <a:pt x="1260618" y="956946"/>
                </a:lnTo>
                <a:lnTo>
                  <a:pt x="1255864" y="957263"/>
                </a:lnTo>
                <a:lnTo>
                  <a:pt x="1250792" y="957263"/>
                </a:lnTo>
                <a:lnTo>
                  <a:pt x="1246038" y="957263"/>
                </a:lnTo>
                <a:lnTo>
                  <a:pt x="1241283" y="956946"/>
                </a:lnTo>
                <a:lnTo>
                  <a:pt x="1236529" y="956312"/>
                </a:lnTo>
                <a:lnTo>
                  <a:pt x="1232092" y="955361"/>
                </a:lnTo>
                <a:lnTo>
                  <a:pt x="1227337" y="954093"/>
                </a:lnTo>
                <a:lnTo>
                  <a:pt x="1222900" y="953142"/>
                </a:lnTo>
                <a:lnTo>
                  <a:pt x="1214342" y="949972"/>
                </a:lnTo>
                <a:lnTo>
                  <a:pt x="1206418" y="945535"/>
                </a:lnTo>
                <a:lnTo>
                  <a:pt x="1198493" y="940780"/>
                </a:lnTo>
                <a:lnTo>
                  <a:pt x="1191203" y="935074"/>
                </a:lnTo>
                <a:lnTo>
                  <a:pt x="1184547" y="928734"/>
                </a:lnTo>
                <a:lnTo>
                  <a:pt x="1178525" y="921761"/>
                </a:lnTo>
                <a:lnTo>
                  <a:pt x="1173136" y="914153"/>
                </a:lnTo>
                <a:lnTo>
                  <a:pt x="1168382" y="906228"/>
                </a:lnTo>
                <a:lnTo>
                  <a:pt x="1164261" y="897670"/>
                </a:lnTo>
                <a:lnTo>
                  <a:pt x="1161092" y="888794"/>
                </a:lnTo>
                <a:lnTo>
                  <a:pt x="1159190" y="879285"/>
                </a:lnTo>
                <a:lnTo>
                  <a:pt x="1157922" y="874530"/>
                </a:lnTo>
                <a:lnTo>
                  <a:pt x="1157605" y="869775"/>
                </a:lnTo>
                <a:lnTo>
                  <a:pt x="1157288" y="864703"/>
                </a:lnTo>
                <a:lnTo>
                  <a:pt x="1157288" y="859949"/>
                </a:lnTo>
                <a:lnTo>
                  <a:pt x="1157288" y="854877"/>
                </a:lnTo>
                <a:lnTo>
                  <a:pt x="1157605" y="850122"/>
                </a:lnTo>
                <a:lnTo>
                  <a:pt x="1157922" y="844733"/>
                </a:lnTo>
                <a:lnTo>
                  <a:pt x="1159190" y="839979"/>
                </a:lnTo>
                <a:lnTo>
                  <a:pt x="1161092" y="830469"/>
                </a:lnTo>
                <a:lnTo>
                  <a:pt x="1164261" y="821910"/>
                </a:lnTo>
                <a:lnTo>
                  <a:pt x="1168382" y="813035"/>
                </a:lnTo>
                <a:lnTo>
                  <a:pt x="1173136" y="805110"/>
                </a:lnTo>
                <a:lnTo>
                  <a:pt x="1178525" y="797819"/>
                </a:lnTo>
                <a:lnTo>
                  <a:pt x="1184547" y="790529"/>
                </a:lnTo>
                <a:lnTo>
                  <a:pt x="1191203" y="784189"/>
                </a:lnTo>
                <a:lnTo>
                  <a:pt x="1198493" y="778800"/>
                </a:lnTo>
                <a:lnTo>
                  <a:pt x="1206418" y="774046"/>
                </a:lnTo>
                <a:lnTo>
                  <a:pt x="1211043" y="771455"/>
                </a:lnTo>
                <a:lnTo>
                  <a:pt x="1209048" y="771372"/>
                </a:lnTo>
                <a:lnTo>
                  <a:pt x="1202056" y="771055"/>
                </a:lnTo>
                <a:close/>
                <a:moveTo>
                  <a:pt x="1408633" y="696541"/>
                </a:moveTo>
                <a:lnTo>
                  <a:pt x="1415005" y="702720"/>
                </a:lnTo>
                <a:lnTo>
                  <a:pt x="1424858" y="713208"/>
                </a:lnTo>
                <a:lnTo>
                  <a:pt x="1434393" y="724015"/>
                </a:lnTo>
                <a:lnTo>
                  <a:pt x="1443610" y="735457"/>
                </a:lnTo>
                <a:lnTo>
                  <a:pt x="1451874" y="747535"/>
                </a:lnTo>
                <a:lnTo>
                  <a:pt x="1459820" y="759930"/>
                </a:lnTo>
                <a:lnTo>
                  <a:pt x="1466812" y="772008"/>
                </a:lnTo>
                <a:lnTo>
                  <a:pt x="1473805" y="785357"/>
                </a:lnTo>
                <a:lnTo>
                  <a:pt x="1479526" y="798706"/>
                </a:lnTo>
                <a:lnTo>
                  <a:pt x="1484929" y="812373"/>
                </a:lnTo>
                <a:lnTo>
                  <a:pt x="1489696" y="826676"/>
                </a:lnTo>
                <a:lnTo>
                  <a:pt x="1493828" y="840978"/>
                </a:lnTo>
                <a:lnTo>
                  <a:pt x="1497007" y="855281"/>
                </a:lnTo>
                <a:lnTo>
                  <a:pt x="1499867" y="870219"/>
                </a:lnTo>
                <a:lnTo>
                  <a:pt x="1501774" y="885475"/>
                </a:lnTo>
                <a:lnTo>
                  <a:pt x="1503045" y="900413"/>
                </a:lnTo>
                <a:lnTo>
                  <a:pt x="1503363" y="915987"/>
                </a:lnTo>
                <a:lnTo>
                  <a:pt x="1503045" y="931561"/>
                </a:lnTo>
                <a:lnTo>
                  <a:pt x="1501774" y="946817"/>
                </a:lnTo>
                <a:lnTo>
                  <a:pt x="1499867" y="962073"/>
                </a:lnTo>
                <a:lnTo>
                  <a:pt x="1497007" y="976694"/>
                </a:lnTo>
                <a:lnTo>
                  <a:pt x="1493828" y="991314"/>
                </a:lnTo>
                <a:lnTo>
                  <a:pt x="1489696" y="1005616"/>
                </a:lnTo>
                <a:lnTo>
                  <a:pt x="1484929" y="1019601"/>
                </a:lnTo>
                <a:lnTo>
                  <a:pt x="1479526" y="1033268"/>
                </a:lnTo>
                <a:lnTo>
                  <a:pt x="1473805" y="1046617"/>
                </a:lnTo>
                <a:lnTo>
                  <a:pt x="1466812" y="1059648"/>
                </a:lnTo>
                <a:lnTo>
                  <a:pt x="1459820" y="1072044"/>
                </a:lnTo>
                <a:lnTo>
                  <a:pt x="1451874" y="1084439"/>
                </a:lnTo>
                <a:lnTo>
                  <a:pt x="1443610" y="1096199"/>
                </a:lnTo>
                <a:lnTo>
                  <a:pt x="1434393" y="1107959"/>
                </a:lnTo>
                <a:lnTo>
                  <a:pt x="1424858" y="1118448"/>
                </a:lnTo>
                <a:lnTo>
                  <a:pt x="1415005" y="1129254"/>
                </a:lnTo>
                <a:lnTo>
                  <a:pt x="1404517" y="1139107"/>
                </a:lnTo>
                <a:lnTo>
                  <a:pt x="1393392" y="1148642"/>
                </a:lnTo>
                <a:lnTo>
                  <a:pt x="1381950" y="1157541"/>
                </a:lnTo>
                <a:lnTo>
                  <a:pt x="1370508" y="1165805"/>
                </a:lnTo>
                <a:lnTo>
                  <a:pt x="1358113" y="1173751"/>
                </a:lnTo>
                <a:lnTo>
                  <a:pt x="1345399" y="1181061"/>
                </a:lnTo>
                <a:lnTo>
                  <a:pt x="1332368" y="1187736"/>
                </a:lnTo>
                <a:lnTo>
                  <a:pt x="1319337" y="1193775"/>
                </a:lnTo>
                <a:lnTo>
                  <a:pt x="1305352" y="1199178"/>
                </a:lnTo>
                <a:lnTo>
                  <a:pt x="1291368" y="1203945"/>
                </a:lnTo>
                <a:lnTo>
                  <a:pt x="1277065" y="1208077"/>
                </a:lnTo>
                <a:lnTo>
                  <a:pt x="1262445" y="1211573"/>
                </a:lnTo>
                <a:lnTo>
                  <a:pt x="1247824" y="1213798"/>
                </a:lnTo>
                <a:lnTo>
                  <a:pt x="1232568" y="1216023"/>
                </a:lnTo>
                <a:lnTo>
                  <a:pt x="1217630" y="1216976"/>
                </a:lnTo>
                <a:lnTo>
                  <a:pt x="1202056" y="1217612"/>
                </a:lnTo>
                <a:lnTo>
                  <a:pt x="1186482" y="1216976"/>
                </a:lnTo>
                <a:lnTo>
                  <a:pt x="1170908" y="1216023"/>
                </a:lnTo>
                <a:lnTo>
                  <a:pt x="1155970" y="1213798"/>
                </a:lnTo>
                <a:lnTo>
                  <a:pt x="1141350" y="1211573"/>
                </a:lnTo>
                <a:lnTo>
                  <a:pt x="1126412" y="1208077"/>
                </a:lnTo>
                <a:lnTo>
                  <a:pt x="1112109" y="1203945"/>
                </a:lnTo>
                <a:lnTo>
                  <a:pt x="1098442" y="1199178"/>
                </a:lnTo>
                <a:lnTo>
                  <a:pt x="1084457" y="1193775"/>
                </a:lnTo>
                <a:lnTo>
                  <a:pt x="1071426" y="1187736"/>
                </a:lnTo>
                <a:lnTo>
                  <a:pt x="1058077" y="1181061"/>
                </a:lnTo>
                <a:lnTo>
                  <a:pt x="1045364" y="1173751"/>
                </a:lnTo>
                <a:lnTo>
                  <a:pt x="1033286" y="1165805"/>
                </a:lnTo>
                <a:lnTo>
                  <a:pt x="1021526" y="1157541"/>
                </a:lnTo>
                <a:lnTo>
                  <a:pt x="1010084" y="1148642"/>
                </a:lnTo>
                <a:lnTo>
                  <a:pt x="998960" y="1139107"/>
                </a:lnTo>
                <a:lnTo>
                  <a:pt x="988789" y="1129254"/>
                </a:lnTo>
                <a:lnTo>
                  <a:pt x="978618" y="1118448"/>
                </a:lnTo>
                <a:lnTo>
                  <a:pt x="969083" y="1107959"/>
                </a:lnTo>
                <a:lnTo>
                  <a:pt x="960184" y="1096199"/>
                </a:lnTo>
                <a:lnTo>
                  <a:pt x="951603" y="1084439"/>
                </a:lnTo>
                <a:lnTo>
                  <a:pt x="943657" y="1072044"/>
                </a:lnTo>
                <a:lnTo>
                  <a:pt x="936664" y="1059648"/>
                </a:lnTo>
                <a:lnTo>
                  <a:pt x="929990" y="1046617"/>
                </a:lnTo>
                <a:lnTo>
                  <a:pt x="923951" y="1033268"/>
                </a:lnTo>
                <a:lnTo>
                  <a:pt x="918230" y="1019601"/>
                </a:lnTo>
                <a:lnTo>
                  <a:pt x="913462" y="1005616"/>
                </a:lnTo>
                <a:lnTo>
                  <a:pt x="909648" y="991314"/>
                </a:lnTo>
                <a:lnTo>
                  <a:pt x="906470" y="976694"/>
                </a:lnTo>
                <a:lnTo>
                  <a:pt x="903610" y="962073"/>
                </a:lnTo>
                <a:lnTo>
                  <a:pt x="901702" y="946817"/>
                </a:lnTo>
                <a:lnTo>
                  <a:pt x="900431" y="931561"/>
                </a:lnTo>
                <a:lnTo>
                  <a:pt x="900113" y="915987"/>
                </a:lnTo>
                <a:lnTo>
                  <a:pt x="900431" y="900413"/>
                </a:lnTo>
                <a:lnTo>
                  <a:pt x="901702" y="885475"/>
                </a:lnTo>
                <a:lnTo>
                  <a:pt x="903610" y="870219"/>
                </a:lnTo>
                <a:lnTo>
                  <a:pt x="906470" y="855281"/>
                </a:lnTo>
                <a:lnTo>
                  <a:pt x="909648" y="840978"/>
                </a:lnTo>
                <a:lnTo>
                  <a:pt x="913462" y="826676"/>
                </a:lnTo>
                <a:lnTo>
                  <a:pt x="918230" y="812373"/>
                </a:lnTo>
                <a:lnTo>
                  <a:pt x="923951" y="798706"/>
                </a:lnTo>
                <a:lnTo>
                  <a:pt x="929990" y="785357"/>
                </a:lnTo>
                <a:lnTo>
                  <a:pt x="936664" y="772008"/>
                </a:lnTo>
                <a:lnTo>
                  <a:pt x="943657" y="759930"/>
                </a:lnTo>
                <a:lnTo>
                  <a:pt x="951603" y="747535"/>
                </a:lnTo>
                <a:lnTo>
                  <a:pt x="960184" y="735457"/>
                </a:lnTo>
                <a:lnTo>
                  <a:pt x="969083" y="724015"/>
                </a:lnTo>
                <a:lnTo>
                  <a:pt x="976369" y="715758"/>
                </a:lnTo>
                <a:lnTo>
                  <a:pt x="960893" y="720157"/>
                </a:lnTo>
                <a:lnTo>
                  <a:pt x="934873" y="728097"/>
                </a:lnTo>
                <a:lnTo>
                  <a:pt x="908219" y="736672"/>
                </a:lnTo>
                <a:lnTo>
                  <a:pt x="880929" y="745883"/>
                </a:lnTo>
                <a:lnTo>
                  <a:pt x="853323" y="755729"/>
                </a:lnTo>
                <a:lnTo>
                  <a:pt x="825399" y="766528"/>
                </a:lnTo>
                <a:lnTo>
                  <a:pt x="821274" y="781773"/>
                </a:lnTo>
                <a:lnTo>
                  <a:pt x="818101" y="796700"/>
                </a:lnTo>
                <a:lnTo>
                  <a:pt x="814928" y="811310"/>
                </a:lnTo>
                <a:lnTo>
                  <a:pt x="812072" y="825603"/>
                </a:lnTo>
                <a:lnTo>
                  <a:pt x="810168" y="839578"/>
                </a:lnTo>
                <a:lnTo>
                  <a:pt x="808581" y="853235"/>
                </a:lnTo>
                <a:lnTo>
                  <a:pt x="807312" y="865939"/>
                </a:lnTo>
                <a:lnTo>
                  <a:pt x="806995" y="877691"/>
                </a:lnTo>
                <a:lnTo>
                  <a:pt x="807312" y="888807"/>
                </a:lnTo>
                <a:lnTo>
                  <a:pt x="807947" y="899605"/>
                </a:lnTo>
                <a:lnTo>
                  <a:pt x="808264" y="910404"/>
                </a:lnTo>
                <a:lnTo>
                  <a:pt x="808899" y="920885"/>
                </a:lnTo>
                <a:lnTo>
                  <a:pt x="810168" y="931366"/>
                </a:lnTo>
                <a:lnTo>
                  <a:pt x="811755" y="942165"/>
                </a:lnTo>
                <a:lnTo>
                  <a:pt x="813341" y="952328"/>
                </a:lnTo>
                <a:lnTo>
                  <a:pt x="814928" y="962809"/>
                </a:lnTo>
                <a:lnTo>
                  <a:pt x="817466" y="972973"/>
                </a:lnTo>
                <a:lnTo>
                  <a:pt x="819370" y="982819"/>
                </a:lnTo>
                <a:lnTo>
                  <a:pt x="822226" y="993300"/>
                </a:lnTo>
                <a:lnTo>
                  <a:pt x="824764" y="1003146"/>
                </a:lnTo>
                <a:lnTo>
                  <a:pt x="827620" y="1012674"/>
                </a:lnTo>
                <a:lnTo>
                  <a:pt x="830793" y="1022520"/>
                </a:lnTo>
                <a:lnTo>
                  <a:pt x="838092" y="1041576"/>
                </a:lnTo>
                <a:lnTo>
                  <a:pt x="846025" y="1060315"/>
                </a:lnTo>
                <a:lnTo>
                  <a:pt x="854592" y="1078736"/>
                </a:lnTo>
                <a:lnTo>
                  <a:pt x="863794" y="1096205"/>
                </a:lnTo>
                <a:lnTo>
                  <a:pt x="873948" y="1113038"/>
                </a:lnTo>
                <a:lnTo>
                  <a:pt x="885055" y="1129871"/>
                </a:lnTo>
                <a:lnTo>
                  <a:pt x="896795" y="1145752"/>
                </a:lnTo>
                <a:lnTo>
                  <a:pt x="908853" y="1161315"/>
                </a:lnTo>
                <a:lnTo>
                  <a:pt x="922180" y="1175924"/>
                </a:lnTo>
                <a:lnTo>
                  <a:pt x="935508" y="1189899"/>
                </a:lnTo>
                <a:lnTo>
                  <a:pt x="949787" y="1202921"/>
                </a:lnTo>
                <a:lnTo>
                  <a:pt x="964384" y="1215625"/>
                </a:lnTo>
                <a:lnTo>
                  <a:pt x="979932" y="1227059"/>
                </a:lnTo>
                <a:lnTo>
                  <a:pt x="987865" y="1232776"/>
                </a:lnTo>
                <a:lnTo>
                  <a:pt x="995798" y="1238176"/>
                </a:lnTo>
                <a:lnTo>
                  <a:pt x="1003731" y="1243257"/>
                </a:lnTo>
                <a:lnTo>
                  <a:pt x="1011981" y="1248657"/>
                </a:lnTo>
                <a:lnTo>
                  <a:pt x="1020548" y="1253421"/>
                </a:lnTo>
                <a:lnTo>
                  <a:pt x="1029116" y="1257550"/>
                </a:lnTo>
                <a:lnTo>
                  <a:pt x="1037366" y="1261996"/>
                </a:lnTo>
                <a:lnTo>
                  <a:pt x="1046251" y="1266125"/>
                </a:lnTo>
                <a:lnTo>
                  <a:pt x="1054819" y="1269936"/>
                </a:lnTo>
                <a:lnTo>
                  <a:pt x="1064021" y="1273430"/>
                </a:lnTo>
                <a:lnTo>
                  <a:pt x="1073223" y="1277241"/>
                </a:lnTo>
                <a:lnTo>
                  <a:pt x="1082425" y="1280418"/>
                </a:lnTo>
                <a:lnTo>
                  <a:pt x="1091310" y="1283594"/>
                </a:lnTo>
                <a:lnTo>
                  <a:pt x="1100829" y="1285817"/>
                </a:lnTo>
                <a:lnTo>
                  <a:pt x="1110032" y="1288675"/>
                </a:lnTo>
                <a:lnTo>
                  <a:pt x="1119551" y="1290581"/>
                </a:lnTo>
                <a:lnTo>
                  <a:pt x="1129071" y="1292487"/>
                </a:lnTo>
                <a:lnTo>
                  <a:pt x="1138907" y="1294710"/>
                </a:lnTo>
                <a:lnTo>
                  <a:pt x="1148427" y="1295663"/>
                </a:lnTo>
                <a:lnTo>
                  <a:pt x="1158581" y="1296933"/>
                </a:lnTo>
                <a:lnTo>
                  <a:pt x="1168418" y="1298204"/>
                </a:lnTo>
                <a:lnTo>
                  <a:pt x="1178255" y="1298521"/>
                </a:lnTo>
                <a:lnTo>
                  <a:pt x="1188091" y="1299474"/>
                </a:lnTo>
                <a:lnTo>
                  <a:pt x="1198563" y="1299474"/>
                </a:lnTo>
                <a:lnTo>
                  <a:pt x="1208400" y="1299474"/>
                </a:lnTo>
                <a:lnTo>
                  <a:pt x="1218871" y="1298521"/>
                </a:lnTo>
                <a:lnTo>
                  <a:pt x="1228708" y="1298204"/>
                </a:lnTo>
                <a:lnTo>
                  <a:pt x="1238545" y="1296933"/>
                </a:lnTo>
                <a:lnTo>
                  <a:pt x="1248064" y="1295663"/>
                </a:lnTo>
                <a:lnTo>
                  <a:pt x="1257901" y="1294710"/>
                </a:lnTo>
                <a:lnTo>
                  <a:pt x="1267420" y="1292487"/>
                </a:lnTo>
                <a:lnTo>
                  <a:pt x="1276940" y="1290581"/>
                </a:lnTo>
                <a:lnTo>
                  <a:pt x="1286459" y="1288675"/>
                </a:lnTo>
                <a:lnTo>
                  <a:pt x="1295979" y="1285817"/>
                </a:lnTo>
                <a:lnTo>
                  <a:pt x="1305498" y="1283594"/>
                </a:lnTo>
                <a:lnTo>
                  <a:pt x="1314700" y="1280418"/>
                </a:lnTo>
                <a:lnTo>
                  <a:pt x="1323903" y="1277241"/>
                </a:lnTo>
                <a:lnTo>
                  <a:pt x="1333105" y="1273430"/>
                </a:lnTo>
                <a:lnTo>
                  <a:pt x="1341672" y="1269936"/>
                </a:lnTo>
                <a:lnTo>
                  <a:pt x="1350557" y="1266125"/>
                </a:lnTo>
                <a:lnTo>
                  <a:pt x="1359125" y="1261996"/>
                </a:lnTo>
                <a:lnTo>
                  <a:pt x="1368009" y="1257550"/>
                </a:lnTo>
                <a:lnTo>
                  <a:pt x="1376577" y="1253421"/>
                </a:lnTo>
                <a:lnTo>
                  <a:pt x="1384827" y="1248657"/>
                </a:lnTo>
                <a:lnTo>
                  <a:pt x="1392760" y="1243257"/>
                </a:lnTo>
                <a:lnTo>
                  <a:pt x="1401010" y="1238176"/>
                </a:lnTo>
                <a:lnTo>
                  <a:pt x="1408943" y="1232776"/>
                </a:lnTo>
                <a:lnTo>
                  <a:pt x="1416876" y="1227059"/>
                </a:lnTo>
                <a:lnTo>
                  <a:pt x="1432425" y="1215625"/>
                </a:lnTo>
                <a:lnTo>
                  <a:pt x="1447021" y="1202921"/>
                </a:lnTo>
                <a:lnTo>
                  <a:pt x="1461300" y="1189899"/>
                </a:lnTo>
                <a:lnTo>
                  <a:pt x="1474945" y="1175924"/>
                </a:lnTo>
                <a:lnTo>
                  <a:pt x="1487955" y="1161315"/>
                </a:lnTo>
                <a:lnTo>
                  <a:pt x="1500330" y="1145752"/>
                </a:lnTo>
                <a:lnTo>
                  <a:pt x="1511754" y="1129871"/>
                </a:lnTo>
                <a:lnTo>
                  <a:pt x="1522860" y="1113038"/>
                </a:lnTo>
                <a:lnTo>
                  <a:pt x="1532696" y="1096205"/>
                </a:lnTo>
                <a:lnTo>
                  <a:pt x="1542216" y="1078736"/>
                </a:lnTo>
                <a:lnTo>
                  <a:pt x="1551101" y="1060315"/>
                </a:lnTo>
                <a:lnTo>
                  <a:pt x="1559034" y="1041576"/>
                </a:lnTo>
                <a:lnTo>
                  <a:pt x="1565697" y="1022520"/>
                </a:lnTo>
                <a:lnTo>
                  <a:pt x="1568870" y="1012674"/>
                </a:lnTo>
                <a:lnTo>
                  <a:pt x="1572044" y="1003146"/>
                </a:lnTo>
                <a:lnTo>
                  <a:pt x="1574899" y="993300"/>
                </a:lnTo>
                <a:lnTo>
                  <a:pt x="1577121" y="982819"/>
                </a:lnTo>
                <a:lnTo>
                  <a:pt x="1579659" y="972973"/>
                </a:lnTo>
                <a:lnTo>
                  <a:pt x="1581563" y="962809"/>
                </a:lnTo>
                <a:lnTo>
                  <a:pt x="1583467" y="952328"/>
                </a:lnTo>
                <a:lnTo>
                  <a:pt x="1585054" y="942165"/>
                </a:lnTo>
                <a:lnTo>
                  <a:pt x="1586323" y="931366"/>
                </a:lnTo>
                <a:lnTo>
                  <a:pt x="1587592" y="920885"/>
                </a:lnTo>
                <a:lnTo>
                  <a:pt x="1588227" y="910404"/>
                </a:lnTo>
                <a:lnTo>
                  <a:pt x="1589179" y="899605"/>
                </a:lnTo>
                <a:lnTo>
                  <a:pt x="1589496" y="888807"/>
                </a:lnTo>
                <a:lnTo>
                  <a:pt x="1589496" y="877691"/>
                </a:lnTo>
                <a:lnTo>
                  <a:pt x="1589496" y="867845"/>
                </a:lnTo>
                <a:lnTo>
                  <a:pt x="1589179" y="858316"/>
                </a:lnTo>
                <a:lnTo>
                  <a:pt x="1588227" y="848471"/>
                </a:lnTo>
                <a:lnTo>
                  <a:pt x="1587275" y="838942"/>
                </a:lnTo>
                <a:lnTo>
                  <a:pt x="1586005" y="829414"/>
                </a:lnTo>
                <a:lnTo>
                  <a:pt x="1584419" y="819886"/>
                </a:lnTo>
                <a:lnTo>
                  <a:pt x="1582515" y="810358"/>
                </a:lnTo>
                <a:lnTo>
                  <a:pt x="1580294" y="800829"/>
                </a:lnTo>
                <a:lnTo>
                  <a:pt x="1578073" y="791619"/>
                </a:lnTo>
                <a:lnTo>
                  <a:pt x="1575217" y="782091"/>
                </a:lnTo>
                <a:lnTo>
                  <a:pt x="1569188" y="763034"/>
                </a:lnTo>
                <a:lnTo>
                  <a:pt x="1562524" y="744295"/>
                </a:lnTo>
                <a:lnTo>
                  <a:pt x="1554591" y="725238"/>
                </a:lnTo>
                <a:lnTo>
                  <a:pt x="1533331" y="720157"/>
                </a:lnTo>
                <a:lnTo>
                  <a:pt x="1511754" y="715393"/>
                </a:lnTo>
                <a:lnTo>
                  <a:pt x="1490811" y="710946"/>
                </a:lnTo>
                <a:lnTo>
                  <a:pt x="1469233" y="706500"/>
                </a:lnTo>
                <a:lnTo>
                  <a:pt x="1447973" y="703006"/>
                </a:lnTo>
                <a:lnTo>
                  <a:pt x="1426396" y="699195"/>
                </a:lnTo>
                <a:lnTo>
                  <a:pt x="1408633" y="696541"/>
                </a:lnTo>
                <a:close/>
                <a:moveTo>
                  <a:pt x="77699" y="590550"/>
                </a:moveTo>
                <a:lnTo>
                  <a:pt x="85310" y="591185"/>
                </a:lnTo>
                <a:lnTo>
                  <a:pt x="92604" y="592137"/>
                </a:lnTo>
                <a:lnTo>
                  <a:pt x="100216" y="593725"/>
                </a:lnTo>
                <a:lnTo>
                  <a:pt x="107510" y="596582"/>
                </a:lnTo>
                <a:lnTo>
                  <a:pt x="114487" y="599757"/>
                </a:lnTo>
                <a:lnTo>
                  <a:pt x="121781" y="604202"/>
                </a:lnTo>
                <a:lnTo>
                  <a:pt x="242928" y="685482"/>
                </a:lnTo>
                <a:lnTo>
                  <a:pt x="249588" y="690245"/>
                </a:lnTo>
                <a:lnTo>
                  <a:pt x="255296" y="695325"/>
                </a:lnTo>
                <a:lnTo>
                  <a:pt x="260370" y="701357"/>
                </a:lnTo>
                <a:lnTo>
                  <a:pt x="265128" y="707707"/>
                </a:lnTo>
                <a:lnTo>
                  <a:pt x="268616" y="714057"/>
                </a:lnTo>
                <a:lnTo>
                  <a:pt x="271787" y="720725"/>
                </a:lnTo>
                <a:lnTo>
                  <a:pt x="274642" y="728027"/>
                </a:lnTo>
                <a:lnTo>
                  <a:pt x="276227" y="735647"/>
                </a:lnTo>
                <a:lnTo>
                  <a:pt x="277496" y="742632"/>
                </a:lnTo>
                <a:lnTo>
                  <a:pt x="277813" y="750252"/>
                </a:lnTo>
                <a:lnTo>
                  <a:pt x="277496" y="757872"/>
                </a:lnTo>
                <a:lnTo>
                  <a:pt x="276227" y="765175"/>
                </a:lnTo>
                <a:lnTo>
                  <a:pt x="274642" y="772795"/>
                </a:lnTo>
                <a:lnTo>
                  <a:pt x="271787" y="780098"/>
                </a:lnTo>
                <a:lnTo>
                  <a:pt x="268616" y="787083"/>
                </a:lnTo>
                <a:lnTo>
                  <a:pt x="264810" y="794385"/>
                </a:lnTo>
                <a:lnTo>
                  <a:pt x="259736" y="800735"/>
                </a:lnTo>
                <a:lnTo>
                  <a:pt x="254345" y="806450"/>
                </a:lnTo>
                <a:lnTo>
                  <a:pt x="248954" y="811848"/>
                </a:lnTo>
                <a:lnTo>
                  <a:pt x="242611" y="815975"/>
                </a:lnTo>
                <a:lnTo>
                  <a:pt x="235951" y="820103"/>
                </a:lnTo>
                <a:lnTo>
                  <a:pt x="228974" y="823278"/>
                </a:lnTo>
                <a:lnTo>
                  <a:pt x="221997" y="825500"/>
                </a:lnTo>
                <a:lnTo>
                  <a:pt x="214703" y="827088"/>
                </a:lnTo>
                <a:lnTo>
                  <a:pt x="207408" y="828358"/>
                </a:lnTo>
                <a:lnTo>
                  <a:pt x="199797" y="828675"/>
                </a:lnTo>
                <a:lnTo>
                  <a:pt x="192186" y="828358"/>
                </a:lnTo>
                <a:lnTo>
                  <a:pt x="184574" y="827723"/>
                </a:lnTo>
                <a:lnTo>
                  <a:pt x="177597" y="825500"/>
                </a:lnTo>
                <a:lnTo>
                  <a:pt x="169986" y="823278"/>
                </a:lnTo>
                <a:lnTo>
                  <a:pt x="163009" y="819785"/>
                </a:lnTo>
                <a:lnTo>
                  <a:pt x="156032" y="815658"/>
                </a:lnTo>
                <a:lnTo>
                  <a:pt x="34568" y="734060"/>
                </a:lnTo>
                <a:lnTo>
                  <a:pt x="28225" y="729297"/>
                </a:lnTo>
                <a:lnTo>
                  <a:pt x="22200" y="723900"/>
                </a:lnTo>
                <a:lnTo>
                  <a:pt x="17125" y="718185"/>
                </a:lnTo>
                <a:lnTo>
                  <a:pt x="12686" y="712152"/>
                </a:lnTo>
                <a:lnTo>
                  <a:pt x="8563" y="705485"/>
                </a:lnTo>
                <a:lnTo>
                  <a:pt x="5391" y="698500"/>
                </a:lnTo>
                <a:lnTo>
                  <a:pt x="3171" y="691515"/>
                </a:lnTo>
                <a:lnTo>
                  <a:pt x="1269" y="684212"/>
                </a:lnTo>
                <a:lnTo>
                  <a:pt x="317" y="676910"/>
                </a:lnTo>
                <a:lnTo>
                  <a:pt x="0" y="669290"/>
                </a:lnTo>
                <a:lnTo>
                  <a:pt x="0" y="661670"/>
                </a:lnTo>
                <a:lnTo>
                  <a:pt x="1269" y="654050"/>
                </a:lnTo>
                <a:lnTo>
                  <a:pt x="3171" y="646747"/>
                </a:lnTo>
                <a:lnTo>
                  <a:pt x="5391" y="639445"/>
                </a:lnTo>
                <a:lnTo>
                  <a:pt x="9197" y="632460"/>
                </a:lnTo>
                <a:lnTo>
                  <a:pt x="13003" y="625475"/>
                </a:lnTo>
                <a:lnTo>
                  <a:pt x="17760" y="619125"/>
                </a:lnTo>
                <a:lnTo>
                  <a:pt x="22834" y="613410"/>
                </a:lnTo>
                <a:lnTo>
                  <a:pt x="28860" y="608012"/>
                </a:lnTo>
                <a:lnTo>
                  <a:pt x="35202" y="603885"/>
                </a:lnTo>
                <a:lnTo>
                  <a:pt x="41545" y="599757"/>
                </a:lnTo>
                <a:lnTo>
                  <a:pt x="48205" y="596582"/>
                </a:lnTo>
                <a:lnTo>
                  <a:pt x="55499" y="594360"/>
                </a:lnTo>
                <a:lnTo>
                  <a:pt x="63111" y="592137"/>
                </a:lnTo>
                <a:lnTo>
                  <a:pt x="70088" y="591185"/>
                </a:lnTo>
                <a:lnTo>
                  <a:pt x="77699" y="590550"/>
                </a:lnTo>
                <a:close/>
                <a:moveTo>
                  <a:pt x="1180793" y="522287"/>
                </a:moveTo>
                <a:lnTo>
                  <a:pt x="1194583" y="522287"/>
                </a:lnTo>
                <a:lnTo>
                  <a:pt x="1196024" y="522287"/>
                </a:lnTo>
                <a:lnTo>
                  <a:pt x="1211255" y="522287"/>
                </a:lnTo>
                <a:lnTo>
                  <a:pt x="1211730" y="522287"/>
                </a:lnTo>
                <a:lnTo>
                  <a:pt x="1215750" y="522446"/>
                </a:lnTo>
                <a:lnTo>
                  <a:pt x="1238227" y="523240"/>
                </a:lnTo>
                <a:lnTo>
                  <a:pt x="1241349" y="523388"/>
                </a:lnTo>
                <a:lnTo>
                  <a:pt x="1259362" y="523875"/>
                </a:lnTo>
                <a:lnTo>
                  <a:pt x="1283178" y="525146"/>
                </a:lnTo>
                <a:lnTo>
                  <a:pt x="1306042" y="526735"/>
                </a:lnTo>
                <a:lnTo>
                  <a:pt x="1329223" y="528323"/>
                </a:lnTo>
                <a:lnTo>
                  <a:pt x="1351768" y="530865"/>
                </a:lnTo>
                <a:lnTo>
                  <a:pt x="1373997" y="532771"/>
                </a:lnTo>
                <a:lnTo>
                  <a:pt x="1396225" y="535631"/>
                </a:lnTo>
                <a:lnTo>
                  <a:pt x="1418136" y="538172"/>
                </a:lnTo>
                <a:lnTo>
                  <a:pt x="1439411" y="541032"/>
                </a:lnTo>
                <a:lnTo>
                  <a:pt x="1461004" y="544209"/>
                </a:lnTo>
                <a:lnTo>
                  <a:pt x="1481962" y="547704"/>
                </a:lnTo>
                <a:lnTo>
                  <a:pt x="1502603" y="551516"/>
                </a:lnTo>
                <a:lnTo>
                  <a:pt x="1522926" y="555329"/>
                </a:lnTo>
                <a:lnTo>
                  <a:pt x="1542931" y="559459"/>
                </a:lnTo>
                <a:lnTo>
                  <a:pt x="1562937" y="563589"/>
                </a:lnTo>
                <a:lnTo>
                  <a:pt x="1602312" y="572803"/>
                </a:lnTo>
                <a:lnTo>
                  <a:pt x="1639783" y="582334"/>
                </a:lnTo>
                <a:lnTo>
                  <a:pt x="1677253" y="592818"/>
                </a:lnTo>
                <a:lnTo>
                  <a:pt x="1712818" y="603938"/>
                </a:lnTo>
                <a:lnTo>
                  <a:pt x="1747748" y="615376"/>
                </a:lnTo>
                <a:lnTo>
                  <a:pt x="1781726" y="627131"/>
                </a:lnTo>
                <a:lnTo>
                  <a:pt x="1814433" y="639521"/>
                </a:lnTo>
                <a:lnTo>
                  <a:pt x="1846188" y="652230"/>
                </a:lnTo>
                <a:lnTo>
                  <a:pt x="1876990" y="665256"/>
                </a:lnTo>
                <a:lnTo>
                  <a:pt x="1906521" y="678600"/>
                </a:lnTo>
                <a:lnTo>
                  <a:pt x="1935736" y="691943"/>
                </a:lnTo>
                <a:lnTo>
                  <a:pt x="1963362" y="705605"/>
                </a:lnTo>
                <a:lnTo>
                  <a:pt x="1990354" y="719266"/>
                </a:lnTo>
                <a:lnTo>
                  <a:pt x="2016075" y="732928"/>
                </a:lnTo>
                <a:lnTo>
                  <a:pt x="2041161" y="746907"/>
                </a:lnTo>
                <a:lnTo>
                  <a:pt x="2064977" y="760251"/>
                </a:lnTo>
                <a:lnTo>
                  <a:pt x="2088158" y="773913"/>
                </a:lnTo>
                <a:lnTo>
                  <a:pt x="2110069" y="787256"/>
                </a:lnTo>
                <a:lnTo>
                  <a:pt x="2131344" y="799965"/>
                </a:lnTo>
                <a:lnTo>
                  <a:pt x="2151350" y="812673"/>
                </a:lnTo>
                <a:lnTo>
                  <a:pt x="2189138" y="837454"/>
                </a:lnTo>
                <a:lnTo>
                  <a:pt x="2223750" y="859694"/>
                </a:lnTo>
                <a:lnTo>
                  <a:pt x="2251377" y="878121"/>
                </a:lnTo>
                <a:lnTo>
                  <a:pt x="2277733" y="894960"/>
                </a:lnTo>
                <a:lnTo>
                  <a:pt x="2289165" y="901632"/>
                </a:lnTo>
                <a:lnTo>
                  <a:pt x="2299644" y="907668"/>
                </a:lnTo>
                <a:lnTo>
                  <a:pt x="2308217" y="912116"/>
                </a:lnTo>
                <a:lnTo>
                  <a:pt x="2314568" y="914658"/>
                </a:lnTo>
                <a:lnTo>
                  <a:pt x="2320602" y="917199"/>
                </a:lnTo>
                <a:lnTo>
                  <a:pt x="2326000" y="919423"/>
                </a:lnTo>
                <a:lnTo>
                  <a:pt x="2331716" y="922601"/>
                </a:lnTo>
                <a:lnTo>
                  <a:pt x="2336479" y="926413"/>
                </a:lnTo>
                <a:lnTo>
                  <a:pt x="2341242" y="929908"/>
                </a:lnTo>
                <a:lnTo>
                  <a:pt x="2345688" y="933720"/>
                </a:lnTo>
                <a:lnTo>
                  <a:pt x="2349816" y="938486"/>
                </a:lnTo>
                <a:lnTo>
                  <a:pt x="2353626" y="942934"/>
                </a:lnTo>
                <a:lnTo>
                  <a:pt x="2356802" y="948017"/>
                </a:lnTo>
                <a:lnTo>
                  <a:pt x="2359977" y="953418"/>
                </a:lnTo>
                <a:lnTo>
                  <a:pt x="2362200" y="958819"/>
                </a:lnTo>
                <a:lnTo>
                  <a:pt x="2364741" y="964538"/>
                </a:lnTo>
                <a:lnTo>
                  <a:pt x="2366328" y="970257"/>
                </a:lnTo>
                <a:lnTo>
                  <a:pt x="2367281" y="976293"/>
                </a:lnTo>
                <a:lnTo>
                  <a:pt x="2368234" y="982330"/>
                </a:lnTo>
                <a:lnTo>
                  <a:pt x="2368551" y="988684"/>
                </a:lnTo>
                <a:lnTo>
                  <a:pt x="2368234" y="997262"/>
                </a:lnTo>
                <a:lnTo>
                  <a:pt x="2367281" y="1006158"/>
                </a:lnTo>
                <a:lnTo>
                  <a:pt x="2366328" y="1014736"/>
                </a:lnTo>
                <a:lnTo>
                  <a:pt x="2364105" y="1023314"/>
                </a:lnTo>
                <a:lnTo>
                  <a:pt x="2361883" y="1031892"/>
                </a:lnTo>
                <a:lnTo>
                  <a:pt x="2358707" y="1040788"/>
                </a:lnTo>
                <a:lnTo>
                  <a:pt x="2355214" y="1049684"/>
                </a:lnTo>
                <a:lnTo>
                  <a:pt x="2350769" y="1058580"/>
                </a:lnTo>
                <a:lnTo>
                  <a:pt x="2346005" y="1067158"/>
                </a:lnTo>
                <a:lnTo>
                  <a:pt x="2340290" y="1076054"/>
                </a:lnTo>
                <a:lnTo>
                  <a:pt x="2334574" y="1085268"/>
                </a:lnTo>
                <a:lnTo>
                  <a:pt x="2328223" y="1094163"/>
                </a:lnTo>
                <a:lnTo>
                  <a:pt x="2320919" y="1103059"/>
                </a:lnTo>
                <a:lnTo>
                  <a:pt x="2312981" y="1112273"/>
                </a:lnTo>
                <a:lnTo>
                  <a:pt x="2304724" y="1121169"/>
                </a:lnTo>
                <a:lnTo>
                  <a:pt x="2295833" y="1130382"/>
                </a:lnTo>
                <a:lnTo>
                  <a:pt x="2281226" y="1144679"/>
                </a:lnTo>
                <a:lnTo>
                  <a:pt x="2264713" y="1159294"/>
                </a:lnTo>
                <a:lnTo>
                  <a:pt x="2246613" y="1174226"/>
                </a:lnTo>
                <a:lnTo>
                  <a:pt x="2227243" y="1188841"/>
                </a:lnTo>
                <a:lnTo>
                  <a:pt x="2205967" y="1203773"/>
                </a:lnTo>
                <a:lnTo>
                  <a:pt x="2183739" y="1219023"/>
                </a:lnTo>
                <a:lnTo>
                  <a:pt x="2159288" y="1234591"/>
                </a:lnTo>
                <a:lnTo>
                  <a:pt x="2133884" y="1249523"/>
                </a:lnTo>
                <a:lnTo>
                  <a:pt x="2107528" y="1264773"/>
                </a:lnTo>
                <a:lnTo>
                  <a:pt x="2079267" y="1279705"/>
                </a:lnTo>
                <a:lnTo>
                  <a:pt x="2050052" y="1294955"/>
                </a:lnTo>
                <a:lnTo>
                  <a:pt x="2019250" y="1309570"/>
                </a:lnTo>
                <a:lnTo>
                  <a:pt x="1987496" y="1324185"/>
                </a:lnTo>
                <a:lnTo>
                  <a:pt x="1954788" y="1338164"/>
                </a:lnTo>
                <a:lnTo>
                  <a:pt x="1920493" y="1352143"/>
                </a:lnTo>
                <a:lnTo>
                  <a:pt x="1885246" y="1365487"/>
                </a:lnTo>
                <a:lnTo>
                  <a:pt x="1849046" y="1378513"/>
                </a:lnTo>
                <a:lnTo>
                  <a:pt x="1811893" y="1391221"/>
                </a:lnTo>
                <a:lnTo>
                  <a:pt x="1773787" y="1403294"/>
                </a:lnTo>
                <a:lnTo>
                  <a:pt x="1734729" y="1414732"/>
                </a:lnTo>
                <a:lnTo>
                  <a:pt x="1694718" y="1425534"/>
                </a:lnTo>
                <a:lnTo>
                  <a:pt x="1653755" y="1435383"/>
                </a:lnTo>
                <a:lnTo>
                  <a:pt x="1612474" y="1444914"/>
                </a:lnTo>
                <a:lnTo>
                  <a:pt x="1569923" y="1453175"/>
                </a:lnTo>
                <a:lnTo>
                  <a:pt x="1548647" y="1457305"/>
                </a:lnTo>
                <a:lnTo>
                  <a:pt x="1527054" y="1461117"/>
                </a:lnTo>
                <a:lnTo>
                  <a:pt x="1505461" y="1464294"/>
                </a:lnTo>
                <a:lnTo>
                  <a:pt x="1483550" y="1468107"/>
                </a:lnTo>
                <a:lnTo>
                  <a:pt x="1461322" y="1470649"/>
                </a:lnTo>
                <a:lnTo>
                  <a:pt x="1439094" y="1473508"/>
                </a:lnTo>
                <a:lnTo>
                  <a:pt x="1416548" y="1476367"/>
                </a:lnTo>
                <a:lnTo>
                  <a:pt x="1394320" y="1478591"/>
                </a:lnTo>
                <a:lnTo>
                  <a:pt x="1371774" y="1480815"/>
                </a:lnTo>
                <a:lnTo>
                  <a:pt x="1348593" y="1482404"/>
                </a:lnTo>
                <a:lnTo>
                  <a:pt x="1325730" y="1483992"/>
                </a:lnTo>
                <a:lnTo>
                  <a:pt x="1302549" y="1484945"/>
                </a:lnTo>
                <a:lnTo>
                  <a:pt x="1279685" y="1486216"/>
                </a:lnTo>
                <a:lnTo>
                  <a:pt x="1256187" y="1486534"/>
                </a:lnTo>
                <a:lnTo>
                  <a:pt x="1232689" y="1487169"/>
                </a:lnTo>
                <a:lnTo>
                  <a:pt x="1209190" y="1487487"/>
                </a:lnTo>
                <a:lnTo>
                  <a:pt x="1195536" y="1487169"/>
                </a:lnTo>
                <a:lnTo>
                  <a:pt x="1181564" y="1486534"/>
                </a:lnTo>
                <a:lnTo>
                  <a:pt x="1166956" y="1485899"/>
                </a:lnTo>
                <a:lnTo>
                  <a:pt x="1151714" y="1484628"/>
                </a:lnTo>
                <a:lnTo>
                  <a:pt x="1136155" y="1483039"/>
                </a:lnTo>
                <a:lnTo>
                  <a:pt x="1120277" y="1481451"/>
                </a:lnTo>
                <a:lnTo>
                  <a:pt x="1086935" y="1477638"/>
                </a:lnTo>
                <a:lnTo>
                  <a:pt x="1052957" y="1472237"/>
                </a:lnTo>
                <a:lnTo>
                  <a:pt x="1017075" y="1465883"/>
                </a:lnTo>
                <a:lnTo>
                  <a:pt x="980239" y="1458893"/>
                </a:lnTo>
                <a:lnTo>
                  <a:pt x="943086" y="1450951"/>
                </a:lnTo>
                <a:lnTo>
                  <a:pt x="904346" y="1441737"/>
                </a:lnTo>
                <a:lnTo>
                  <a:pt x="865605" y="1431888"/>
                </a:lnTo>
                <a:lnTo>
                  <a:pt x="826229" y="1421086"/>
                </a:lnTo>
                <a:lnTo>
                  <a:pt x="786536" y="1409648"/>
                </a:lnTo>
                <a:lnTo>
                  <a:pt x="746843" y="1397258"/>
                </a:lnTo>
                <a:lnTo>
                  <a:pt x="707150" y="1384549"/>
                </a:lnTo>
                <a:lnTo>
                  <a:pt x="667456" y="1370570"/>
                </a:lnTo>
                <a:lnTo>
                  <a:pt x="628716" y="1356909"/>
                </a:lnTo>
                <a:lnTo>
                  <a:pt x="590293" y="1341976"/>
                </a:lnTo>
                <a:lnTo>
                  <a:pt x="552505" y="1326726"/>
                </a:lnTo>
                <a:lnTo>
                  <a:pt x="515669" y="1310841"/>
                </a:lnTo>
                <a:lnTo>
                  <a:pt x="479469" y="1294320"/>
                </a:lnTo>
                <a:lnTo>
                  <a:pt x="444857" y="1278117"/>
                </a:lnTo>
                <a:lnTo>
                  <a:pt x="428344" y="1269539"/>
                </a:lnTo>
                <a:lnTo>
                  <a:pt x="411514" y="1260961"/>
                </a:lnTo>
                <a:lnTo>
                  <a:pt x="395637" y="1252382"/>
                </a:lnTo>
                <a:lnTo>
                  <a:pt x="379760" y="1243487"/>
                </a:lnTo>
                <a:lnTo>
                  <a:pt x="364835" y="1234908"/>
                </a:lnTo>
                <a:lnTo>
                  <a:pt x="349910" y="1226013"/>
                </a:lnTo>
                <a:lnTo>
                  <a:pt x="335303" y="1217117"/>
                </a:lnTo>
                <a:lnTo>
                  <a:pt x="321331" y="1208221"/>
                </a:lnTo>
                <a:lnTo>
                  <a:pt x="308312" y="1199007"/>
                </a:lnTo>
                <a:lnTo>
                  <a:pt x="295292" y="1190112"/>
                </a:lnTo>
                <a:lnTo>
                  <a:pt x="282908" y="1180898"/>
                </a:lnTo>
                <a:lnTo>
                  <a:pt x="271476" y="1171684"/>
                </a:lnTo>
                <a:lnTo>
                  <a:pt x="260362" y="1162471"/>
                </a:lnTo>
                <a:lnTo>
                  <a:pt x="249566" y="1153575"/>
                </a:lnTo>
                <a:lnTo>
                  <a:pt x="239722" y="1144361"/>
                </a:lnTo>
                <a:lnTo>
                  <a:pt x="230513" y="1135148"/>
                </a:lnTo>
                <a:lnTo>
                  <a:pt x="221939" y="1125617"/>
                </a:lnTo>
                <a:lnTo>
                  <a:pt x="214001" y="1116403"/>
                </a:lnTo>
                <a:lnTo>
                  <a:pt x="206697" y="1107507"/>
                </a:lnTo>
                <a:lnTo>
                  <a:pt x="200346" y="1097976"/>
                </a:lnTo>
                <a:lnTo>
                  <a:pt x="194313" y="1088762"/>
                </a:lnTo>
                <a:lnTo>
                  <a:pt x="189549" y="1079549"/>
                </a:lnTo>
                <a:lnTo>
                  <a:pt x="186057" y="1071288"/>
                </a:lnTo>
                <a:lnTo>
                  <a:pt x="184151" y="1066523"/>
                </a:lnTo>
                <a:lnTo>
                  <a:pt x="182881" y="1060804"/>
                </a:lnTo>
                <a:lnTo>
                  <a:pt x="181293" y="1055403"/>
                </a:lnTo>
                <a:lnTo>
                  <a:pt x="180658" y="1049366"/>
                </a:lnTo>
                <a:lnTo>
                  <a:pt x="179706" y="1042695"/>
                </a:lnTo>
                <a:lnTo>
                  <a:pt x="179388" y="1036023"/>
                </a:lnTo>
                <a:lnTo>
                  <a:pt x="179706" y="1028715"/>
                </a:lnTo>
                <a:lnTo>
                  <a:pt x="180658" y="1021090"/>
                </a:lnTo>
                <a:lnTo>
                  <a:pt x="182246" y="1013148"/>
                </a:lnTo>
                <a:lnTo>
                  <a:pt x="184151" y="1004887"/>
                </a:lnTo>
                <a:lnTo>
                  <a:pt x="187009" y="996309"/>
                </a:lnTo>
                <a:lnTo>
                  <a:pt x="190820" y="987413"/>
                </a:lnTo>
                <a:lnTo>
                  <a:pt x="195265" y="978200"/>
                </a:lnTo>
                <a:lnTo>
                  <a:pt x="200664" y="968668"/>
                </a:lnTo>
                <a:lnTo>
                  <a:pt x="205427" y="961996"/>
                </a:lnTo>
                <a:lnTo>
                  <a:pt x="211143" y="955007"/>
                </a:lnTo>
                <a:lnTo>
                  <a:pt x="217176" y="947382"/>
                </a:lnTo>
                <a:lnTo>
                  <a:pt x="223527" y="939757"/>
                </a:lnTo>
                <a:lnTo>
                  <a:pt x="230830" y="932132"/>
                </a:lnTo>
                <a:lnTo>
                  <a:pt x="238452" y="923871"/>
                </a:lnTo>
                <a:lnTo>
                  <a:pt x="247343" y="915929"/>
                </a:lnTo>
                <a:lnTo>
                  <a:pt x="256234" y="907668"/>
                </a:lnTo>
                <a:lnTo>
                  <a:pt x="265761" y="899408"/>
                </a:lnTo>
                <a:lnTo>
                  <a:pt x="275922" y="890512"/>
                </a:lnTo>
                <a:lnTo>
                  <a:pt x="297515" y="873038"/>
                </a:lnTo>
                <a:lnTo>
                  <a:pt x="321966" y="855246"/>
                </a:lnTo>
                <a:lnTo>
                  <a:pt x="347687" y="836819"/>
                </a:lnTo>
                <a:lnTo>
                  <a:pt x="374996" y="818392"/>
                </a:lnTo>
                <a:lnTo>
                  <a:pt x="404528" y="799647"/>
                </a:lnTo>
                <a:lnTo>
                  <a:pt x="435013" y="780585"/>
                </a:lnTo>
                <a:lnTo>
                  <a:pt x="467085" y="761839"/>
                </a:lnTo>
                <a:lnTo>
                  <a:pt x="500427" y="743095"/>
                </a:lnTo>
                <a:lnTo>
                  <a:pt x="535040" y="724668"/>
                </a:lnTo>
                <a:lnTo>
                  <a:pt x="570287" y="706240"/>
                </a:lnTo>
                <a:lnTo>
                  <a:pt x="606805" y="688449"/>
                </a:lnTo>
                <a:lnTo>
                  <a:pt x="644276" y="670975"/>
                </a:lnTo>
                <a:lnTo>
                  <a:pt x="681746" y="654136"/>
                </a:lnTo>
                <a:lnTo>
                  <a:pt x="720169" y="637615"/>
                </a:lnTo>
                <a:lnTo>
                  <a:pt x="759227" y="622048"/>
                </a:lnTo>
                <a:lnTo>
                  <a:pt x="797968" y="607433"/>
                </a:lnTo>
                <a:lnTo>
                  <a:pt x="837344" y="593454"/>
                </a:lnTo>
                <a:lnTo>
                  <a:pt x="857349" y="586782"/>
                </a:lnTo>
                <a:lnTo>
                  <a:pt x="876719" y="580428"/>
                </a:lnTo>
                <a:lnTo>
                  <a:pt x="896090" y="574391"/>
                </a:lnTo>
                <a:lnTo>
                  <a:pt x="916095" y="568355"/>
                </a:lnTo>
                <a:lnTo>
                  <a:pt x="935465" y="563271"/>
                </a:lnTo>
                <a:lnTo>
                  <a:pt x="954836" y="557870"/>
                </a:lnTo>
                <a:lnTo>
                  <a:pt x="974206" y="553105"/>
                </a:lnTo>
                <a:lnTo>
                  <a:pt x="993259" y="548657"/>
                </a:lnTo>
                <a:lnTo>
                  <a:pt x="1012947" y="544209"/>
                </a:lnTo>
                <a:lnTo>
                  <a:pt x="1031999" y="540396"/>
                </a:lnTo>
                <a:lnTo>
                  <a:pt x="1050417" y="536584"/>
                </a:lnTo>
                <a:lnTo>
                  <a:pt x="1069470" y="533407"/>
                </a:lnTo>
                <a:lnTo>
                  <a:pt x="1087888" y="530865"/>
                </a:lnTo>
                <a:lnTo>
                  <a:pt x="1089921" y="530589"/>
                </a:lnTo>
                <a:lnTo>
                  <a:pt x="1102099" y="528639"/>
                </a:lnTo>
                <a:lnTo>
                  <a:pt x="1117965" y="527051"/>
                </a:lnTo>
                <a:lnTo>
                  <a:pt x="1133830" y="525463"/>
                </a:lnTo>
                <a:lnTo>
                  <a:pt x="1149379" y="523875"/>
                </a:lnTo>
                <a:lnTo>
                  <a:pt x="1165245" y="523240"/>
                </a:lnTo>
                <a:lnTo>
                  <a:pt x="1180793" y="522287"/>
                </a:lnTo>
                <a:close/>
                <a:moveTo>
                  <a:pt x="2459339" y="463550"/>
                </a:moveTo>
                <a:lnTo>
                  <a:pt x="2466990" y="463867"/>
                </a:lnTo>
                <a:lnTo>
                  <a:pt x="2474641" y="464184"/>
                </a:lnTo>
                <a:lnTo>
                  <a:pt x="2481655" y="465768"/>
                </a:lnTo>
                <a:lnTo>
                  <a:pt x="2488987" y="468302"/>
                </a:lnTo>
                <a:lnTo>
                  <a:pt x="2496000" y="471154"/>
                </a:lnTo>
                <a:lnTo>
                  <a:pt x="2503014" y="474639"/>
                </a:lnTo>
                <a:lnTo>
                  <a:pt x="2509390" y="479074"/>
                </a:lnTo>
                <a:lnTo>
                  <a:pt x="2515766" y="483826"/>
                </a:lnTo>
                <a:lnTo>
                  <a:pt x="2521185" y="489529"/>
                </a:lnTo>
                <a:lnTo>
                  <a:pt x="2526286" y="495549"/>
                </a:lnTo>
                <a:lnTo>
                  <a:pt x="2530749" y="502202"/>
                </a:lnTo>
                <a:lnTo>
                  <a:pt x="2534256" y="509172"/>
                </a:lnTo>
                <a:lnTo>
                  <a:pt x="2537125" y="516142"/>
                </a:lnTo>
                <a:lnTo>
                  <a:pt x="2539038" y="523429"/>
                </a:lnTo>
                <a:lnTo>
                  <a:pt x="2540632" y="530715"/>
                </a:lnTo>
                <a:lnTo>
                  <a:pt x="2541588" y="538319"/>
                </a:lnTo>
                <a:lnTo>
                  <a:pt x="2541269" y="545923"/>
                </a:lnTo>
                <a:lnTo>
                  <a:pt x="2540632" y="553526"/>
                </a:lnTo>
                <a:lnTo>
                  <a:pt x="2539038" y="560496"/>
                </a:lnTo>
                <a:lnTo>
                  <a:pt x="2536806" y="568100"/>
                </a:lnTo>
                <a:lnTo>
                  <a:pt x="2533937" y="574753"/>
                </a:lnTo>
                <a:lnTo>
                  <a:pt x="2530430" y="581406"/>
                </a:lnTo>
                <a:lnTo>
                  <a:pt x="2525967" y="588376"/>
                </a:lnTo>
                <a:lnTo>
                  <a:pt x="2521185" y="594079"/>
                </a:lnTo>
                <a:lnTo>
                  <a:pt x="2515128" y="599782"/>
                </a:lnTo>
                <a:lnTo>
                  <a:pt x="2359875" y="739182"/>
                </a:lnTo>
                <a:lnTo>
                  <a:pt x="2353818" y="743934"/>
                </a:lnTo>
                <a:lnTo>
                  <a:pt x="2347123" y="748370"/>
                </a:lnTo>
                <a:lnTo>
                  <a:pt x="2340428" y="751855"/>
                </a:lnTo>
                <a:lnTo>
                  <a:pt x="2333096" y="755023"/>
                </a:lnTo>
                <a:lnTo>
                  <a:pt x="2325445" y="756924"/>
                </a:lnTo>
                <a:lnTo>
                  <a:pt x="2318431" y="758191"/>
                </a:lnTo>
                <a:lnTo>
                  <a:pt x="2310780" y="758825"/>
                </a:lnTo>
                <a:lnTo>
                  <a:pt x="2303129" y="758825"/>
                </a:lnTo>
                <a:lnTo>
                  <a:pt x="2295797" y="758191"/>
                </a:lnTo>
                <a:lnTo>
                  <a:pt x="2288146" y="756924"/>
                </a:lnTo>
                <a:lnTo>
                  <a:pt x="2280814" y="754706"/>
                </a:lnTo>
                <a:lnTo>
                  <a:pt x="2274119" y="751855"/>
                </a:lnTo>
                <a:lnTo>
                  <a:pt x="2267105" y="748370"/>
                </a:lnTo>
                <a:lnTo>
                  <a:pt x="2260730" y="743934"/>
                </a:lnTo>
                <a:lnTo>
                  <a:pt x="2254672" y="738865"/>
                </a:lnTo>
                <a:lnTo>
                  <a:pt x="2248934" y="733163"/>
                </a:lnTo>
                <a:lnTo>
                  <a:pt x="2243833" y="726826"/>
                </a:lnTo>
                <a:lnTo>
                  <a:pt x="2239370" y="720490"/>
                </a:lnTo>
                <a:lnTo>
                  <a:pt x="2235864" y="713837"/>
                </a:lnTo>
                <a:lnTo>
                  <a:pt x="2232994" y="706550"/>
                </a:lnTo>
                <a:lnTo>
                  <a:pt x="2230763" y="699263"/>
                </a:lnTo>
                <a:lnTo>
                  <a:pt x="2229488" y="691976"/>
                </a:lnTo>
                <a:lnTo>
                  <a:pt x="2228850" y="684372"/>
                </a:lnTo>
                <a:lnTo>
                  <a:pt x="2228850" y="677086"/>
                </a:lnTo>
                <a:lnTo>
                  <a:pt x="2229488" y="669482"/>
                </a:lnTo>
                <a:lnTo>
                  <a:pt x="2231082" y="661878"/>
                </a:lnTo>
                <a:lnTo>
                  <a:pt x="2232994" y="654908"/>
                </a:lnTo>
                <a:lnTo>
                  <a:pt x="2236182" y="647622"/>
                </a:lnTo>
                <a:lnTo>
                  <a:pt x="2240008" y="640968"/>
                </a:lnTo>
                <a:lnTo>
                  <a:pt x="2243833" y="634632"/>
                </a:lnTo>
                <a:lnTo>
                  <a:pt x="2248934" y="628612"/>
                </a:lnTo>
                <a:lnTo>
                  <a:pt x="2254672" y="622593"/>
                </a:lnTo>
                <a:lnTo>
                  <a:pt x="2409926" y="483826"/>
                </a:lnTo>
                <a:lnTo>
                  <a:pt x="2416302" y="478440"/>
                </a:lnTo>
                <a:lnTo>
                  <a:pt x="2423315" y="474322"/>
                </a:lnTo>
                <a:lnTo>
                  <a:pt x="2430010" y="470520"/>
                </a:lnTo>
                <a:lnTo>
                  <a:pt x="2437023" y="467985"/>
                </a:lnTo>
                <a:lnTo>
                  <a:pt x="2444356" y="465768"/>
                </a:lnTo>
                <a:lnTo>
                  <a:pt x="2452007" y="464184"/>
                </a:lnTo>
                <a:lnTo>
                  <a:pt x="2459339" y="463550"/>
                </a:lnTo>
                <a:close/>
                <a:moveTo>
                  <a:pt x="308695" y="355600"/>
                </a:moveTo>
                <a:lnTo>
                  <a:pt x="316324" y="355600"/>
                </a:lnTo>
                <a:lnTo>
                  <a:pt x="323952" y="356556"/>
                </a:lnTo>
                <a:lnTo>
                  <a:pt x="330945" y="357830"/>
                </a:lnTo>
                <a:lnTo>
                  <a:pt x="338256" y="359741"/>
                </a:lnTo>
                <a:lnTo>
                  <a:pt x="345249" y="362608"/>
                </a:lnTo>
                <a:lnTo>
                  <a:pt x="352242" y="366112"/>
                </a:lnTo>
                <a:lnTo>
                  <a:pt x="358918" y="369935"/>
                </a:lnTo>
                <a:lnTo>
                  <a:pt x="364957" y="375351"/>
                </a:lnTo>
                <a:lnTo>
                  <a:pt x="370679" y="380766"/>
                </a:lnTo>
                <a:lnTo>
                  <a:pt x="489878" y="509147"/>
                </a:lnTo>
                <a:lnTo>
                  <a:pt x="495282" y="515518"/>
                </a:lnTo>
                <a:lnTo>
                  <a:pt x="499414" y="521889"/>
                </a:lnTo>
                <a:lnTo>
                  <a:pt x="503546" y="528579"/>
                </a:lnTo>
                <a:lnTo>
                  <a:pt x="506407" y="535587"/>
                </a:lnTo>
                <a:lnTo>
                  <a:pt x="508632" y="543233"/>
                </a:lnTo>
                <a:lnTo>
                  <a:pt x="510222" y="550560"/>
                </a:lnTo>
                <a:lnTo>
                  <a:pt x="511175" y="557887"/>
                </a:lnTo>
                <a:lnTo>
                  <a:pt x="511175" y="565532"/>
                </a:lnTo>
                <a:lnTo>
                  <a:pt x="510222" y="573178"/>
                </a:lnTo>
                <a:lnTo>
                  <a:pt x="508950" y="580186"/>
                </a:lnTo>
                <a:lnTo>
                  <a:pt x="507043" y="587831"/>
                </a:lnTo>
                <a:lnTo>
                  <a:pt x="504182" y="595158"/>
                </a:lnTo>
                <a:lnTo>
                  <a:pt x="500686" y="601848"/>
                </a:lnTo>
                <a:lnTo>
                  <a:pt x="496235" y="608219"/>
                </a:lnTo>
                <a:lnTo>
                  <a:pt x="491467" y="614591"/>
                </a:lnTo>
                <a:lnTo>
                  <a:pt x="486064" y="620006"/>
                </a:lnTo>
                <a:lnTo>
                  <a:pt x="480024" y="625422"/>
                </a:lnTo>
                <a:lnTo>
                  <a:pt x="473349" y="629563"/>
                </a:lnTo>
                <a:lnTo>
                  <a:pt x="466674" y="633704"/>
                </a:lnTo>
                <a:lnTo>
                  <a:pt x="459363" y="636571"/>
                </a:lnTo>
                <a:lnTo>
                  <a:pt x="452370" y="638801"/>
                </a:lnTo>
                <a:lnTo>
                  <a:pt x="444741" y="640394"/>
                </a:lnTo>
                <a:lnTo>
                  <a:pt x="437112" y="641350"/>
                </a:lnTo>
                <a:lnTo>
                  <a:pt x="430119" y="641350"/>
                </a:lnTo>
                <a:lnTo>
                  <a:pt x="422491" y="640394"/>
                </a:lnTo>
                <a:lnTo>
                  <a:pt x="414862" y="639120"/>
                </a:lnTo>
                <a:lnTo>
                  <a:pt x="407869" y="637209"/>
                </a:lnTo>
                <a:lnTo>
                  <a:pt x="400558" y="634341"/>
                </a:lnTo>
                <a:lnTo>
                  <a:pt x="393883" y="630837"/>
                </a:lnTo>
                <a:lnTo>
                  <a:pt x="387208" y="627015"/>
                </a:lnTo>
                <a:lnTo>
                  <a:pt x="381168" y="621599"/>
                </a:lnTo>
                <a:lnTo>
                  <a:pt x="375129" y="616183"/>
                </a:lnTo>
                <a:lnTo>
                  <a:pt x="255929" y="487484"/>
                </a:lnTo>
                <a:lnTo>
                  <a:pt x="250843" y="481432"/>
                </a:lnTo>
                <a:lnTo>
                  <a:pt x="246393" y="475061"/>
                </a:lnTo>
                <a:lnTo>
                  <a:pt x="242897" y="468052"/>
                </a:lnTo>
                <a:lnTo>
                  <a:pt x="239718" y="461362"/>
                </a:lnTo>
                <a:lnTo>
                  <a:pt x="237175" y="453717"/>
                </a:lnTo>
                <a:lnTo>
                  <a:pt x="236222" y="446390"/>
                </a:lnTo>
                <a:lnTo>
                  <a:pt x="235268" y="439063"/>
                </a:lnTo>
                <a:lnTo>
                  <a:pt x="234950" y="431418"/>
                </a:lnTo>
                <a:lnTo>
                  <a:pt x="235586" y="423772"/>
                </a:lnTo>
                <a:lnTo>
                  <a:pt x="236857" y="416127"/>
                </a:lnTo>
                <a:lnTo>
                  <a:pt x="238764" y="409118"/>
                </a:lnTo>
                <a:lnTo>
                  <a:pt x="241625" y="401791"/>
                </a:lnTo>
                <a:lnTo>
                  <a:pt x="245122" y="395102"/>
                </a:lnTo>
                <a:lnTo>
                  <a:pt x="249572" y="388730"/>
                </a:lnTo>
                <a:lnTo>
                  <a:pt x="254340" y="382359"/>
                </a:lnTo>
                <a:lnTo>
                  <a:pt x="260062" y="376944"/>
                </a:lnTo>
                <a:lnTo>
                  <a:pt x="266419" y="371528"/>
                </a:lnTo>
                <a:lnTo>
                  <a:pt x="272776" y="367387"/>
                </a:lnTo>
                <a:lnTo>
                  <a:pt x="279451" y="363245"/>
                </a:lnTo>
                <a:lnTo>
                  <a:pt x="286444" y="360378"/>
                </a:lnTo>
                <a:lnTo>
                  <a:pt x="293755" y="358148"/>
                </a:lnTo>
                <a:lnTo>
                  <a:pt x="301384" y="356556"/>
                </a:lnTo>
                <a:lnTo>
                  <a:pt x="308695" y="355600"/>
                </a:lnTo>
                <a:close/>
                <a:moveTo>
                  <a:pt x="2153515" y="228600"/>
                </a:moveTo>
                <a:lnTo>
                  <a:pt x="2161143" y="228600"/>
                </a:lnTo>
                <a:lnTo>
                  <a:pt x="2168454" y="228918"/>
                </a:lnTo>
                <a:lnTo>
                  <a:pt x="2176082" y="230507"/>
                </a:lnTo>
                <a:lnTo>
                  <a:pt x="2183710" y="232731"/>
                </a:lnTo>
                <a:lnTo>
                  <a:pt x="2190702" y="235273"/>
                </a:lnTo>
                <a:lnTo>
                  <a:pt x="2198012" y="239087"/>
                </a:lnTo>
                <a:lnTo>
                  <a:pt x="2204369" y="243218"/>
                </a:lnTo>
                <a:lnTo>
                  <a:pt x="2210726" y="248620"/>
                </a:lnTo>
                <a:lnTo>
                  <a:pt x="2216129" y="254023"/>
                </a:lnTo>
                <a:lnTo>
                  <a:pt x="2221532" y="260060"/>
                </a:lnTo>
                <a:lnTo>
                  <a:pt x="2225664" y="266416"/>
                </a:lnTo>
                <a:lnTo>
                  <a:pt x="2229478" y="273089"/>
                </a:lnTo>
                <a:lnTo>
                  <a:pt x="2232021" y="279763"/>
                </a:lnTo>
                <a:lnTo>
                  <a:pt x="2234563" y="287072"/>
                </a:lnTo>
                <a:lnTo>
                  <a:pt x="2236152" y="294699"/>
                </a:lnTo>
                <a:lnTo>
                  <a:pt x="2236788" y="302008"/>
                </a:lnTo>
                <a:lnTo>
                  <a:pt x="2236788" y="309635"/>
                </a:lnTo>
                <a:lnTo>
                  <a:pt x="2236152" y="317261"/>
                </a:lnTo>
                <a:lnTo>
                  <a:pt x="2234881" y="324253"/>
                </a:lnTo>
                <a:lnTo>
                  <a:pt x="2232974" y="331879"/>
                </a:lnTo>
                <a:lnTo>
                  <a:pt x="2230114" y="339188"/>
                </a:lnTo>
                <a:lnTo>
                  <a:pt x="2226617" y="346180"/>
                </a:lnTo>
                <a:lnTo>
                  <a:pt x="2222168" y="352853"/>
                </a:lnTo>
                <a:lnTo>
                  <a:pt x="2076917" y="553056"/>
                </a:lnTo>
                <a:lnTo>
                  <a:pt x="2072150" y="559412"/>
                </a:lnTo>
                <a:lnTo>
                  <a:pt x="2066429" y="565132"/>
                </a:lnTo>
                <a:lnTo>
                  <a:pt x="2060708" y="570216"/>
                </a:lnTo>
                <a:lnTo>
                  <a:pt x="2054351" y="574348"/>
                </a:lnTo>
                <a:lnTo>
                  <a:pt x="2047359" y="578161"/>
                </a:lnTo>
                <a:lnTo>
                  <a:pt x="2040366" y="581021"/>
                </a:lnTo>
                <a:lnTo>
                  <a:pt x="2033056" y="583246"/>
                </a:lnTo>
                <a:lnTo>
                  <a:pt x="2026064" y="584517"/>
                </a:lnTo>
                <a:lnTo>
                  <a:pt x="2018436" y="585788"/>
                </a:lnTo>
                <a:lnTo>
                  <a:pt x="2010808" y="585788"/>
                </a:lnTo>
                <a:lnTo>
                  <a:pt x="2003497" y="584835"/>
                </a:lnTo>
                <a:lnTo>
                  <a:pt x="1995869" y="583881"/>
                </a:lnTo>
                <a:lnTo>
                  <a:pt x="1988241" y="581657"/>
                </a:lnTo>
                <a:lnTo>
                  <a:pt x="1981249" y="578479"/>
                </a:lnTo>
                <a:lnTo>
                  <a:pt x="1974257" y="574983"/>
                </a:lnTo>
                <a:lnTo>
                  <a:pt x="1967582" y="570534"/>
                </a:lnTo>
                <a:lnTo>
                  <a:pt x="1961225" y="565768"/>
                </a:lnTo>
                <a:lnTo>
                  <a:pt x="1955822" y="560365"/>
                </a:lnTo>
                <a:lnTo>
                  <a:pt x="1950419" y="554327"/>
                </a:lnTo>
                <a:lnTo>
                  <a:pt x="1946605" y="547972"/>
                </a:lnTo>
                <a:lnTo>
                  <a:pt x="1942473" y="541298"/>
                </a:lnTo>
                <a:lnTo>
                  <a:pt x="1939931" y="533989"/>
                </a:lnTo>
                <a:lnTo>
                  <a:pt x="1937388" y="526998"/>
                </a:lnTo>
                <a:lnTo>
                  <a:pt x="1936117" y="519689"/>
                </a:lnTo>
                <a:lnTo>
                  <a:pt x="1935163" y="512380"/>
                </a:lnTo>
                <a:lnTo>
                  <a:pt x="1935163" y="504753"/>
                </a:lnTo>
                <a:lnTo>
                  <a:pt x="1935799" y="497126"/>
                </a:lnTo>
                <a:lnTo>
                  <a:pt x="1937070" y="489500"/>
                </a:lnTo>
                <a:lnTo>
                  <a:pt x="1938977" y="482508"/>
                </a:lnTo>
                <a:lnTo>
                  <a:pt x="1941838" y="474882"/>
                </a:lnTo>
                <a:lnTo>
                  <a:pt x="1945652" y="468208"/>
                </a:lnTo>
                <a:lnTo>
                  <a:pt x="1950101" y="461535"/>
                </a:lnTo>
                <a:lnTo>
                  <a:pt x="2095034" y="260696"/>
                </a:lnTo>
                <a:lnTo>
                  <a:pt x="2100119" y="254976"/>
                </a:lnTo>
                <a:lnTo>
                  <a:pt x="2105840" y="248938"/>
                </a:lnTo>
                <a:lnTo>
                  <a:pt x="2111879" y="244171"/>
                </a:lnTo>
                <a:lnTo>
                  <a:pt x="2118236" y="239722"/>
                </a:lnTo>
                <a:lnTo>
                  <a:pt x="2124592" y="236227"/>
                </a:lnTo>
                <a:lnTo>
                  <a:pt x="2131585" y="233367"/>
                </a:lnTo>
                <a:lnTo>
                  <a:pt x="2138895" y="231142"/>
                </a:lnTo>
                <a:lnTo>
                  <a:pt x="2146205" y="229553"/>
                </a:lnTo>
                <a:lnTo>
                  <a:pt x="2153515" y="228600"/>
                </a:lnTo>
                <a:close/>
                <a:moveTo>
                  <a:pt x="580011" y="142875"/>
                </a:moveTo>
                <a:lnTo>
                  <a:pt x="587656" y="143192"/>
                </a:lnTo>
                <a:lnTo>
                  <a:pt x="595300" y="144458"/>
                </a:lnTo>
                <a:lnTo>
                  <a:pt x="602308" y="146041"/>
                </a:lnTo>
                <a:lnTo>
                  <a:pt x="609635" y="148258"/>
                </a:lnTo>
                <a:lnTo>
                  <a:pt x="616643" y="151424"/>
                </a:lnTo>
                <a:lnTo>
                  <a:pt x="623013" y="155541"/>
                </a:lnTo>
                <a:lnTo>
                  <a:pt x="629384" y="159657"/>
                </a:lnTo>
                <a:lnTo>
                  <a:pt x="635118" y="165040"/>
                </a:lnTo>
                <a:lnTo>
                  <a:pt x="640533" y="170740"/>
                </a:lnTo>
                <a:lnTo>
                  <a:pt x="645311" y="177073"/>
                </a:lnTo>
                <a:lnTo>
                  <a:pt x="780372" y="375611"/>
                </a:lnTo>
                <a:lnTo>
                  <a:pt x="784194" y="382261"/>
                </a:lnTo>
                <a:lnTo>
                  <a:pt x="788016" y="389227"/>
                </a:lnTo>
                <a:lnTo>
                  <a:pt x="790246" y="396510"/>
                </a:lnTo>
                <a:lnTo>
                  <a:pt x="792157" y="404110"/>
                </a:lnTo>
                <a:lnTo>
                  <a:pt x="793432" y="411393"/>
                </a:lnTo>
                <a:lnTo>
                  <a:pt x="793750" y="418992"/>
                </a:lnTo>
                <a:lnTo>
                  <a:pt x="793432" y="426592"/>
                </a:lnTo>
                <a:lnTo>
                  <a:pt x="792157" y="434191"/>
                </a:lnTo>
                <a:lnTo>
                  <a:pt x="790565" y="441158"/>
                </a:lnTo>
                <a:lnTo>
                  <a:pt x="788016" y="448441"/>
                </a:lnTo>
                <a:lnTo>
                  <a:pt x="784831" y="455090"/>
                </a:lnTo>
                <a:lnTo>
                  <a:pt x="781009" y="461740"/>
                </a:lnTo>
                <a:lnTo>
                  <a:pt x="776231" y="467756"/>
                </a:lnTo>
                <a:lnTo>
                  <a:pt x="771452" y="473773"/>
                </a:lnTo>
                <a:lnTo>
                  <a:pt x="765719" y="478839"/>
                </a:lnTo>
                <a:lnTo>
                  <a:pt x="759348" y="483905"/>
                </a:lnTo>
                <a:lnTo>
                  <a:pt x="752340" y="488022"/>
                </a:lnTo>
                <a:lnTo>
                  <a:pt x="745332" y="491505"/>
                </a:lnTo>
                <a:lnTo>
                  <a:pt x="737687" y="493721"/>
                </a:lnTo>
                <a:lnTo>
                  <a:pt x="730679" y="495938"/>
                </a:lnTo>
                <a:lnTo>
                  <a:pt x="723035" y="496888"/>
                </a:lnTo>
                <a:lnTo>
                  <a:pt x="715390" y="496888"/>
                </a:lnTo>
                <a:lnTo>
                  <a:pt x="707745" y="496888"/>
                </a:lnTo>
                <a:lnTo>
                  <a:pt x="700418" y="495938"/>
                </a:lnTo>
                <a:lnTo>
                  <a:pt x="693092" y="493721"/>
                </a:lnTo>
                <a:lnTo>
                  <a:pt x="686084" y="491505"/>
                </a:lnTo>
                <a:lnTo>
                  <a:pt x="678758" y="488338"/>
                </a:lnTo>
                <a:lnTo>
                  <a:pt x="672387" y="484855"/>
                </a:lnTo>
                <a:lnTo>
                  <a:pt x="666016" y="480105"/>
                </a:lnTo>
                <a:lnTo>
                  <a:pt x="660282" y="474722"/>
                </a:lnTo>
                <a:lnTo>
                  <a:pt x="654867" y="469339"/>
                </a:lnTo>
                <a:lnTo>
                  <a:pt x="650089" y="463006"/>
                </a:lnTo>
                <a:lnTo>
                  <a:pt x="515347" y="264785"/>
                </a:lnTo>
                <a:lnTo>
                  <a:pt x="511206" y="257818"/>
                </a:lnTo>
                <a:lnTo>
                  <a:pt x="507702" y="250852"/>
                </a:lnTo>
                <a:lnTo>
                  <a:pt x="505154" y="243252"/>
                </a:lnTo>
                <a:lnTo>
                  <a:pt x="503243" y="236286"/>
                </a:lnTo>
                <a:lnTo>
                  <a:pt x="501969" y="228687"/>
                </a:lnTo>
                <a:lnTo>
                  <a:pt x="501650" y="221087"/>
                </a:lnTo>
                <a:lnTo>
                  <a:pt x="501969" y="213487"/>
                </a:lnTo>
                <a:lnTo>
                  <a:pt x="503243" y="206205"/>
                </a:lnTo>
                <a:lnTo>
                  <a:pt x="504835" y="198922"/>
                </a:lnTo>
                <a:lnTo>
                  <a:pt x="507702" y="191955"/>
                </a:lnTo>
                <a:lnTo>
                  <a:pt x="510888" y="184672"/>
                </a:lnTo>
                <a:lnTo>
                  <a:pt x="514392" y="178340"/>
                </a:lnTo>
                <a:lnTo>
                  <a:pt x="519170" y="172007"/>
                </a:lnTo>
                <a:lnTo>
                  <a:pt x="523948" y="166624"/>
                </a:lnTo>
                <a:lnTo>
                  <a:pt x="530000" y="160924"/>
                </a:lnTo>
                <a:lnTo>
                  <a:pt x="536371" y="156174"/>
                </a:lnTo>
                <a:lnTo>
                  <a:pt x="543060" y="152374"/>
                </a:lnTo>
                <a:lnTo>
                  <a:pt x="550387" y="148575"/>
                </a:lnTo>
                <a:lnTo>
                  <a:pt x="557713" y="146358"/>
                </a:lnTo>
                <a:lnTo>
                  <a:pt x="565039" y="144458"/>
                </a:lnTo>
                <a:lnTo>
                  <a:pt x="572684" y="143192"/>
                </a:lnTo>
                <a:lnTo>
                  <a:pt x="580011" y="142875"/>
                </a:lnTo>
                <a:close/>
                <a:moveTo>
                  <a:pt x="1813331" y="49212"/>
                </a:moveTo>
                <a:lnTo>
                  <a:pt x="1821259" y="49529"/>
                </a:lnTo>
                <a:lnTo>
                  <a:pt x="1828871" y="50796"/>
                </a:lnTo>
                <a:lnTo>
                  <a:pt x="1836483" y="52379"/>
                </a:lnTo>
                <a:lnTo>
                  <a:pt x="1843460" y="54913"/>
                </a:lnTo>
                <a:lnTo>
                  <a:pt x="1851072" y="58081"/>
                </a:lnTo>
                <a:lnTo>
                  <a:pt x="1857732" y="62515"/>
                </a:lnTo>
                <a:lnTo>
                  <a:pt x="1864075" y="67266"/>
                </a:lnTo>
                <a:lnTo>
                  <a:pt x="1869783" y="72334"/>
                </a:lnTo>
                <a:lnTo>
                  <a:pt x="1874858" y="78036"/>
                </a:lnTo>
                <a:lnTo>
                  <a:pt x="1879298" y="84371"/>
                </a:lnTo>
                <a:lnTo>
                  <a:pt x="1883104" y="90706"/>
                </a:lnTo>
                <a:lnTo>
                  <a:pt x="1886275" y="97357"/>
                </a:lnTo>
                <a:lnTo>
                  <a:pt x="1888812" y="104642"/>
                </a:lnTo>
                <a:lnTo>
                  <a:pt x="1890715" y="111928"/>
                </a:lnTo>
                <a:lnTo>
                  <a:pt x="1891984" y="119213"/>
                </a:lnTo>
                <a:lnTo>
                  <a:pt x="1892301" y="126815"/>
                </a:lnTo>
                <a:lnTo>
                  <a:pt x="1891984" y="134100"/>
                </a:lnTo>
                <a:lnTo>
                  <a:pt x="1890715" y="142018"/>
                </a:lnTo>
                <a:lnTo>
                  <a:pt x="1889130" y="149620"/>
                </a:lnTo>
                <a:lnTo>
                  <a:pt x="1886275" y="156905"/>
                </a:lnTo>
                <a:lnTo>
                  <a:pt x="1882787" y="163874"/>
                </a:lnTo>
                <a:lnTo>
                  <a:pt x="1752438" y="407768"/>
                </a:lnTo>
                <a:lnTo>
                  <a:pt x="1747998" y="415053"/>
                </a:lnTo>
                <a:lnTo>
                  <a:pt x="1743240" y="421388"/>
                </a:lnTo>
                <a:lnTo>
                  <a:pt x="1738166" y="426773"/>
                </a:lnTo>
                <a:lnTo>
                  <a:pt x="1732457" y="431841"/>
                </a:lnTo>
                <a:lnTo>
                  <a:pt x="1726114" y="436275"/>
                </a:lnTo>
                <a:lnTo>
                  <a:pt x="1719771" y="440393"/>
                </a:lnTo>
                <a:lnTo>
                  <a:pt x="1713111" y="443560"/>
                </a:lnTo>
                <a:lnTo>
                  <a:pt x="1705817" y="445778"/>
                </a:lnTo>
                <a:lnTo>
                  <a:pt x="1698522" y="447678"/>
                </a:lnTo>
                <a:lnTo>
                  <a:pt x="1691228" y="448945"/>
                </a:lnTo>
                <a:lnTo>
                  <a:pt x="1683616" y="449262"/>
                </a:lnTo>
                <a:lnTo>
                  <a:pt x="1676322" y="448945"/>
                </a:lnTo>
                <a:lnTo>
                  <a:pt x="1668393" y="447678"/>
                </a:lnTo>
                <a:lnTo>
                  <a:pt x="1660781" y="445778"/>
                </a:lnTo>
                <a:lnTo>
                  <a:pt x="1653487" y="443560"/>
                </a:lnTo>
                <a:lnTo>
                  <a:pt x="1646510" y="439759"/>
                </a:lnTo>
                <a:lnTo>
                  <a:pt x="1639215" y="435959"/>
                </a:lnTo>
                <a:lnTo>
                  <a:pt x="1632872" y="431207"/>
                </a:lnTo>
                <a:lnTo>
                  <a:pt x="1627481" y="426139"/>
                </a:lnTo>
                <a:lnTo>
                  <a:pt x="1622406" y="420121"/>
                </a:lnTo>
                <a:lnTo>
                  <a:pt x="1617966" y="414103"/>
                </a:lnTo>
                <a:lnTo>
                  <a:pt x="1613843" y="407451"/>
                </a:lnTo>
                <a:lnTo>
                  <a:pt x="1610672" y="400800"/>
                </a:lnTo>
                <a:lnTo>
                  <a:pt x="1608452" y="393515"/>
                </a:lnTo>
                <a:lnTo>
                  <a:pt x="1606549" y="386546"/>
                </a:lnTo>
                <a:lnTo>
                  <a:pt x="1605280" y="378944"/>
                </a:lnTo>
                <a:lnTo>
                  <a:pt x="1604963" y="371342"/>
                </a:lnTo>
                <a:lnTo>
                  <a:pt x="1605280" y="363740"/>
                </a:lnTo>
                <a:lnTo>
                  <a:pt x="1606549" y="356455"/>
                </a:lnTo>
                <a:lnTo>
                  <a:pt x="1608135" y="348853"/>
                </a:lnTo>
                <a:lnTo>
                  <a:pt x="1610672" y="341252"/>
                </a:lnTo>
                <a:lnTo>
                  <a:pt x="1614478" y="334283"/>
                </a:lnTo>
                <a:lnTo>
                  <a:pt x="1745143" y="90389"/>
                </a:lnTo>
                <a:lnTo>
                  <a:pt x="1749266" y="83420"/>
                </a:lnTo>
                <a:lnTo>
                  <a:pt x="1754024" y="77086"/>
                </a:lnTo>
                <a:lnTo>
                  <a:pt x="1759098" y="71701"/>
                </a:lnTo>
                <a:lnTo>
                  <a:pt x="1764490" y="66633"/>
                </a:lnTo>
                <a:lnTo>
                  <a:pt x="1770833" y="62198"/>
                </a:lnTo>
                <a:lnTo>
                  <a:pt x="1777176" y="58081"/>
                </a:lnTo>
                <a:lnTo>
                  <a:pt x="1784470" y="54913"/>
                </a:lnTo>
                <a:lnTo>
                  <a:pt x="1791130" y="52379"/>
                </a:lnTo>
                <a:lnTo>
                  <a:pt x="1798742" y="50796"/>
                </a:lnTo>
                <a:lnTo>
                  <a:pt x="1805719" y="49529"/>
                </a:lnTo>
                <a:lnTo>
                  <a:pt x="1813331" y="49212"/>
                </a:lnTo>
                <a:close/>
                <a:moveTo>
                  <a:pt x="952183" y="14287"/>
                </a:moveTo>
                <a:lnTo>
                  <a:pt x="959803" y="14921"/>
                </a:lnTo>
                <a:lnTo>
                  <a:pt x="967106" y="16190"/>
                </a:lnTo>
                <a:lnTo>
                  <a:pt x="974408" y="18094"/>
                </a:lnTo>
                <a:lnTo>
                  <a:pt x="981393" y="20949"/>
                </a:lnTo>
                <a:lnTo>
                  <a:pt x="988378" y="24121"/>
                </a:lnTo>
                <a:lnTo>
                  <a:pt x="994728" y="27928"/>
                </a:lnTo>
                <a:lnTo>
                  <a:pt x="1000443" y="32686"/>
                </a:lnTo>
                <a:lnTo>
                  <a:pt x="1006158" y="38079"/>
                </a:lnTo>
                <a:lnTo>
                  <a:pt x="1010921" y="43472"/>
                </a:lnTo>
                <a:lnTo>
                  <a:pt x="1015684" y="49817"/>
                </a:lnTo>
                <a:lnTo>
                  <a:pt x="1019176" y="56479"/>
                </a:lnTo>
                <a:lnTo>
                  <a:pt x="1022668" y="63775"/>
                </a:lnTo>
                <a:lnTo>
                  <a:pt x="1025209" y="71388"/>
                </a:lnTo>
                <a:lnTo>
                  <a:pt x="1086169" y="289326"/>
                </a:lnTo>
                <a:lnTo>
                  <a:pt x="1088391" y="297257"/>
                </a:lnTo>
                <a:lnTo>
                  <a:pt x="1089026" y="304871"/>
                </a:lnTo>
                <a:lnTo>
                  <a:pt x="1089026" y="312801"/>
                </a:lnTo>
                <a:lnTo>
                  <a:pt x="1088709" y="320415"/>
                </a:lnTo>
                <a:lnTo>
                  <a:pt x="1087439" y="327711"/>
                </a:lnTo>
                <a:lnTo>
                  <a:pt x="1085216" y="335008"/>
                </a:lnTo>
                <a:lnTo>
                  <a:pt x="1082676" y="341987"/>
                </a:lnTo>
                <a:lnTo>
                  <a:pt x="1079184" y="348966"/>
                </a:lnTo>
                <a:lnTo>
                  <a:pt x="1075056" y="355310"/>
                </a:lnTo>
                <a:lnTo>
                  <a:pt x="1070294" y="361021"/>
                </a:lnTo>
                <a:lnTo>
                  <a:pt x="1065214" y="366731"/>
                </a:lnTo>
                <a:lnTo>
                  <a:pt x="1059816" y="371806"/>
                </a:lnTo>
                <a:lnTo>
                  <a:pt x="1053466" y="376248"/>
                </a:lnTo>
                <a:lnTo>
                  <a:pt x="1047116" y="380054"/>
                </a:lnTo>
                <a:lnTo>
                  <a:pt x="1039496" y="383227"/>
                </a:lnTo>
                <a:lnTo>
                  <a:pt x="1031876" y="385765"/>
                </a:lnTo>
                <a:lnTo>
                  <a:pt x="1024256" y="387668"/>
                </a:lnTo>
                <a:lnTo>
                  <a:pt x="1016318" y="388620"/>
                </a:lnTo>
                <a:lnTo>
                  <a:pt x="1008381" y="388937"/>
                </a:lnTo>
                <a:lnTo>
                  <a:pt x="1001078" y="387985"/>
                </a:lnTo>
                <a:lnTo>
                  <a:pt x="993458" y="387033"/>
                </a:lnTo>
                <a:lnTo>
                  <a:pt x="986156" y="384813"/>
                </a:lnTo>
                <a:lnTo>
                  <a:pt x="979171" y="382275"/>
                </a:lnTo>
                <a:lnTo>
                  <a:pt x="972503" y="378468"/>
                </a:lnTo>
                <a:lnTo>
                  <a:pt x="966153" y="374661"/>
                </a:lnTo>
                <a:lnTo>
                  <a:pt x="960121" y="370220"/>
                </a:lnTo>
                <a:lnTo>
                  <a:pt x="954406" y="365145"/>
                </a:lnTo>
                <a:lnTo>
                  <a:pt x="949643" y="359117"/>
                </a:lnTo>
                <a:lnTo>
                  <a:pt x="944881" y="353090"/>
                </a:lnTo>
                <a:lnTo>
                  <a:pt x="941388" y="346428"/>
                </a:lnTo>
                <a:lnTo>
                  <a:pt x="938213" y="339449"/>
                </a:lnTo>
                <a:lnTo>
                  <a:pt x="935356" y="331835"/>
                </a:lnTo>
                <a:lnTo>
                  <a:pt x="874396" y="113580"/>
                </a:lnTo>
                <a:lnTo>
                  <a:pt x="872808" y="105649"/>
                </a:lnTo>
                <a:lnTo>
                  <a:pt x="871538" y="97719"/>
                </a:lnTo>
                <a:lnTo>
                  <a:pt x="871538" y="90422"/>
                </a:lnTo>
                <a:lnTo>
                  <a:pt x="871856" y="82492"/>
                </a:lnTo>
                <a:lnTo>
                  <a:pt x="873443" y="75195"/>
                </a:lnTo>
                <a:lnTo>
                  <a:pt x="875666" y="67582"/>
                </a:lnTo>
                <a:lnTo>
                  <a:pt x="878206" y="60920"/>
                </a:lnTo>
                <a:lnTo>
                  <a:pt x="881381" y="54258"/>
                </a:lnTo>
                <a:lnTo>
                  <a:pt x="885508" y="47913"/>
                </a:lnTo>
                <a:lnTo>
                  <a:pt x="890271" y="41886"/>
                </a:lnTo>
                <a:lnTo>
                  <a:pt x="895351" y="36493"/>
                </a:lnTo>
                <a:lnTo>
                  <a:pt x="901066" y="31100"/>
                </a:lnTo>
                <a:lnTo>
                  <a:pt x="907416" y="26976"/>
                </a:lnTo>
                <a:lnTo>
                  <a:pt x="914083" y="22852"/>
                </a:lnTo>
                <a:lnTo>
                  <a:pt x="921068" y="19680"/>
                </a:lnTo>
                <a:lnTo>
                  <a:pt x="928688" y="16825"/>
                </a:lnTo>
                <a:lnTo>
                  <a:pt x="936626" y="15239"/>
                </a:lnTo>
                <a:lnTo>
                  <a:pt x="944246" y="14604"/>
                </a:lnTo>
                <a:lnTo>
                  <a:pt x="952183" y="14287"/>
                </a:lnTo>
                <a:close/>
                <a:moveTo>
                  <a:pt x="1362909" y="0"/>
                </a:moveTo>
                <a:lnTo>
                  <a:pt x="1370792" y="953"/>
                </a:lnTo>
                <a:lnTo>
                  <a:pt x="1378676" y="2542"/>
                </a:lnTo>
                <a:lnTo>
                  <a:pt x="1386244" y="4449"/>
                </a:lnTo>
                <a:lnTo>
                  <a:pt x="1393497" y="7308"/>
                </a:lnTo>
                <a:lnTo>
                  <a:pt x="1400119" y="10804"/>
                </a:lnTo>
                <a:lnTo>
                  <a:pt x="1406426" y="15252"/>
                </a:lnTo>
                <a:lnTo>
                  <a:pt x="1412102" y="20019"/>
                </a:lnTo>
                <a:lnTo>
                  <a:pt x="1417463" y="25103"/>
                </a:lnTo>
                <a:lnTo>
                  <a:pt x="1422509" y="31141"/>
                </a:lnTo>
                <a:lnTo>
                  <a:pt x="1426293" y="37178"/>
                </a:lnTo>
                <a:lnTo>
                  <a:pt x="1430392" y="43851"/>
                </a:lnTo>
                <a:lnTo>
                  <a:pt x="1433231" y="50524"/>
                </a:lnTo>
                <a:lnTo>
                  <a:pt x="1435438" y="57833"/>
                </a:lnTo>
                <a:lnTo>
                  <a:pt x="1437015" y="65141"/>
                </a:lnTo>
                <a:lnTo>
                  <a:pt x="1438276" y="73085"/>
                </a:lnTo>
                <a:lnTo>
                  <a:pt x="1438276" y="81029"/>
                </a:lnTo>
                <a:lnTo>
                  <a:pt x="1437330" y="88973"/>
                </a:lnTo>
                <a:lnTo>
                  <a:pt x="1407057" y="316174"/>
                </a:lnTo>
                <a:lnTo>
                  <a:pt x="1405796" y="323800"/>
                </a:lnTo>
                <a:lnTo>
                  <a:pt x="1403588" y="331426"/>
                </a:lnTo>
                <a:lnTo>
                  <a:pt x="1400750" y="339053"/>
                </a:lnTo>
                <a:lnTo>
                  <a:pt x="1397281" y="345726"/>
                </a:lnTo>
                <a:lnTo>
                  <a:pt x="1392866" y="352081"/>
                </a:lnTo>
                <a:lnTo>
                  <a:pt x="1388136" y="357483"/>
                </a:lnTo>
                <a:lnTo>
                  <a:pt x="1383091" y="363203"/>
                </a:lnTo>
                <a:lnTo>
                  <a:pt x="1377730" y="367969"/>
                </a:lnTo>
                <a:lnTo>
                  <a:pt x="1371423" y="372418"/>
                </a:lnTo>
                <a:lnTo>
                  <a:pt x="1364485" y="375913"/>
                </a:lnTo>
                <a:lnTo>
                  <a:pt x="1357863" y="379091"/>
                </a:lnTo>
                <a:lnTo>
                  <a:pt x="1350926" y="381315"/>
                </a:lnTo>
                <a:lnTo>
                  <a:pt x="1343357" y="382904"/>
                </a:lnTo>
                <a:lnTo>
                  <a:pt x="1335474" y="383857"/>
                </a:lnTo>
                <a:lnTo>
                  <a:pt x="1327906" y="384175"/>
                </a:lnTo>
                <a:lnTo>
                  <a:pt x="1320022" y="383539"/>
                </a:lnTo>
                <a:lnTo>
                  <a:pt x="1312138" y="381951"/>
                </a:lnTo>
                <a:lnTo>
                  <a:pt x="1304570" y="379726"/>
                </a:lnTo>
                <a:lnTo>
                  <a:pt x="1297632" y="376549"/>
                </a:lnTo>
                <a:lnTo>
                  <a:pt x="1290380" y="373053"/>
                </a:lnTo>
                <a:lnTo>
                  <a:pt x="1284703" y="369240"/>
                </a:lnTo>
                <a:lnTo>
                  <a:pt x="1278712" y="364474"/>
                </a:lnTo>
                <a:lnTo>
                  <a:pt x="1273036" y="358754"/>
                </a:lnTo>
                <a:lnTo>
                  <a:pt x="1268305" y="353352"/>
                </a:lnTo>
                <a:lnTo>
                  <a:pt x="1264206" y="346997"/>
                </a:lnTo>
                <a:lnTo>
                  <a:pt x="1260422" y="340641"/>
                </a:lnTo>
                <a:lnTo>
                  <a:pt x="1257268" y="333333"/>
                </a:lnTo>
                <a:lnTo>
                  <a:pt x="1255061" y="326342"/>
                </a:lnTo>
                <a:lnTo>
                  <a:pt x="1253484" y="318716"/>
                </a:lnTo>
                <a:lnTo>
                  <a:pt x="1252538" y="311089"/>
                </a:lnTo>
                <a:lnTo>
                  <a:pt x="1252538" y="303145"/>
                </a:lnTo>
                <a:lnTo>
                  <a:pt x="1253169" y="295201"/>
                </a:lnTo>
                <a:lnTo>
                  <a:pt x="1283442" y="68001"/>
                </a:lnTo>
                <a:lnTo>
                  <a:pt x="1285019" y="60057"/>
                </a:lnTo>
                <a:lnTo>
                  <a:pt x="1287226" y="52431"/>
                </a:lnTo>
                <a:lnTo>
                  <a:pt x="1290064" y="45440"/>
                </a:lnTo>
                <a:lnTo>
                  <a:pt x="1293533" y="38767"/>
                </a:lnTo>
                <a:lnTo>
                  <a:pt x="1297632" y="32412"/>
                </a:lnTo>
                <a:lnTo>
                  <a:pt x="1302363" y="26374"/>
                </a:lnTo>
                <a:lnTo>
                  <a:pt x="1307723" y="21290"/>
                </a:lnTo>
                <a:lnTo>
                  <a:pt x="1313400" y="16524"/>
                </a:lnTo>
                <a:lnTo>
                  <a:pt x="1319706" y="12075"/>
                </a:lnTo>
                <a:lnTo>
                  <a:pt x="1326013" y="8579"/>
                </a:lnTo>
                <a:lnTo>
                  <a:pt x="1332951" y="5402"/>
                </a:lnTo>
                <a:lnTo>
                  <a:pt x="1340204" y="2860"/>
                </a:lnTo>
                <a:lnTo>
                  <a:pt x="1347772" y="1271"/>
                </a:lnTo>
                <a:lnTo>
                  <a:pt x="1355025" y="635"/>
                </a:lnTo>
                <a:lnTo>
                  <a:pt x="1362909" y="0"/>
                </a:lnTo>
                <a:close/>
              </a:path>
            </a:pathLst>
          </a:custGeom>
          <a:solidFill>
            <a:srgbClr val="945E75"/>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45" name="KSO_Shape"/>
          <p:cNvSpPr/>
          <p:nvPr/>
        </p:nvSpPr>
        <p:spPr bwMode="auto">
          <a:xfrm>
            <a:off x="10119580" y="4608510"/>
            <a:ext cx="307327" cy="466825"/>
          </a:xfrm>
          <a:custGeom>
            <a:avLst/>
            <a:gdLst>
              <a:gd name="T0" fmla="*/ 729114 w 1504951"/>
              <a:gd name="T1" fmla="*/ 852102 h 2286000"/>
              <a:gd name="T2" fmla="*/ 768258 w 1504951"/>
              <a:gd name="T3" fmla="*/ 2276073 h 2286000"/>
              <a:gd name="T4" fmla="*/ 568141 w 1504951"/>
              <a:gd name="T5" fmla="*/ 2285206 h 2286000"/>
              <a:gd name="T6" fmla="*/ 537784 w 1504951"/>
              <a:gd name="T7" fmla="*/ 2259395 h 2286000"/>
              <a:gd name="T8" fmla="*/ 572934 w 1504951"/>
              <a:gd name="T9" fmla="*/ 1354423 h 2286000"/>
              <a:gd name="T10" fmla="*/ 701153 w 1504951"/>
              <a:gd name="T11" fmla="*/ 862426 h 2286000"/>
              <a:gd name="T12" fmla="*/ 703550 w 1504951"/>
              <a:gd name="T13" fmla="*/ 830659 h 2286000"/>
              <a:gd name="T14" fmla="*/ 643776 w 1504951"/>
              <a:gd name="T15" fmla="*/ 834638 h 2286000"/>
              <a:gd name="T16" fmla="*/ 671117 w 1504951"/>
              <a:gd name="T17" fmla="*/ 887057 h 2286000"/>
              <a:gd name="T18" fmla="*/ 497169 w 1504951"/>
              <a:gd name="T19" fmla="*/ 1472799 h 2286000"/>
              <a:gd name="T20" fmla="*/ 441696 w 1504951"/>
              <a:gd name="T21" fmla="*/ 1470814 h 2286000"/>
              <a:gd name="T22" fmla="*/ 426242 w 1504951"/>
              <a:gd name="T23" fmla="*/ 1428323 h 2286000"/>
              <a:gd name="T24" fmla="*/ 551057 w 1504951"/>
              <a:gd name="T25" fmla="*/ 827490 h 2286000"/>
              <a:gd name="T26" fmla="*/ 681971 w 1504951"/>
              <a:gd name="T27" fmla="*/ 544512 h 2286000"/>
              <a:gd name="T28" fmla="*/ 733037 w 1504951"/>
              <a:gd name="T29" fmla="*/ 595709 h 2286000"/>
              <a:gd name="T30" fmla="*/ 718786 w 1504951"/>
              <a:gd name="T31" fmla="*/ 668734 h 2286000"/>
              <a:gd name="T32" fmla="*/ 650697 w 1504951"/>
              <a:gd name="T33" fmla="*/ 696515 h 2286000"/>
              <a:gd name="T34" fmla="*/ 590526 w 1504951"/>
              <a:gd name="T35" fmla="*/ 656034 h 2286000"/>
              <a:gd name="T36" fmla="*/ 590526 w 1504951"/>
              <a:gd name="T37" fmla="*/ 581818 h 2286000"/>
              <a:gd name="T38" fmla="*/ 650697 w 1504951"/>
              <a:gd name="T39" fmla="*/ 541734 h 2286000"/>
              <a:gd name="T40" fmla="*/ 609195 w 1504951"/>
              <a:gd name="T41" fmla="*/ 515804 h 2286000"/>
              <a:gd name="T42" fmla="*/ 567682 w 1504951"/>
              <a:gd name="T43" fmla="*/ 550640 h 2286000"/>
              <a:gd name="T44" fmla="*/ 545937 w 1504951"/>
              <a:gd name="T45" fmla="*/ 601707 h 2286000"/>
              <a:gd name="T46" fmla="*/ 551472 w 1504951"/>
              <a:gd name="T47" fmla="*/ 658316 h 2286000"/>
              <a:gd name="T48" fmla="*/ 582310 w 1504951"/>
              <a:gd name="T49" fmla="*/ 703444 h 2286000"/>
              <a:gd name="T50" fmla="*/ 630545 w 1504951"/>
              <a:gd name="T51" fmla="*/ 729571 h 2286000"/>
              <a:gd name="T52" fmla="*/ 687477 w 1504951"/>
              <a:gd name="T53" fmla="*/ 729571 h 2286000"/>
              <a:gd name="T54" fmla="*/ 735316 w 1504951"/>
              <a:gd name="T55" fmla="*/ 703444 h 2286000"/>
              <a:gd name="T56" fmla="*/ 766154 w 1504951"/>
              <a:gd name="T57" fmla="*/ 658316 h 2286000"/>
              <a:gd name="T58" fmla="*/ 771689 w 1504951"/>
              <a:gd name="T59" fmla="*/ 601707 h 2286000"/>
              <a:gd name="T60" fmla="*/ 750339 w 1504951"/>
              <a:gd name="T61" fmla="*/ 550640 h 2286000"/>
              <a:gd name="T62" fmla="*/ 708431 w 1504951"/>
              <a:gd name="T63" fmla="*/ 515804 h 2286000"/>
              <a:gd name="T64" fmla="*/ 652685 w 1504951"/>
              <a:gd name="T65" fmla="*/ 504720 h 2286000"/>
              <a:gd name="T66" fmla="*/ 719501 w 1504951"/>
              <a:gd name="T67" fmla="*/ 475426 h 2286000"/>
              <a:gd name="T68" fmla="*/ 778805 w 1504951"/>
              <a:gd name="T69" fmla="*/ 519763 h 2286000"/>
              <a:gd name="T70" fmla="*/ 811225 w 1504951"/>
              <a:gd name="T71" fmla="*/ 587852 h 2286000"/>
              <a:gd name="T72" fmla="*/ 807271 w 1504951"/>
              <a:gd name="T73" fmla="*/ 665441 h 2286000"/>
              <a:gd name="T74" fmla="*/ 768921 w 1504951"/>
              <a:gd name="T75" fmla="*/ 729176 h 2286000"/>
              <a:gd name="T76" fmla="*/ 705268 w 1504951"/>
              <a:gd name="T77" fmla="*/ 767575 h 2286000"/>
              <a:gd name="T78" fmla="*/ 627777 w 1504951"/>
              <a:gd name="T79" fmla="*/ 771533 h 2286000"/>
              <a:gd name="T80" fmla="*/ 559775 w 1504951"/>
              <a:gd name="T81" fmla="*/ 739072 h 2286000"/>
              <a:gd name="T82" fmla="*/ 515494 w 1504951"/>
              <a:gd name="T83" fmla="*/ 679692 h 2286000"/>
              <a:gd name="T84" fmla="*/ 504029 w 1504951"/>
              <a:gd name="T85" fmla="*/ 602895 h 2286000"/>
              <a:gd name="T86" fmla="*/ 530123 w 1504951"/>
              <a:gd name="T87" fmla="*/ 532035 h 2286000"/>
              <a:gd name="T88" fmla="*/ 585078 w 1504951"/>
              <a:gd name="T89" fmla="*/ 482551 h 2286000"/>
              <a:gd name="T90" fmla="*/ 1465636 w 1504951"/>
              <a:gd name="T91" fmla="*/ 328612 h 2286000"/>
              <a:gd name="T92" fmla="*/ 1502171 w 1504951"/>
              <a:gd name="T93" fmla="*/ 360804 h 2286000"/>
              <a:gd name="T94" fmla="*/ 1489861 w 1504951"/>
              <a:gd name="T95" fmla="*/ 408097 h 2286000"/>
              <a:gd name="T96" fmla="*/ 910070 w 1504951"/>
              <a:gd name="T97" fmla="*/ 613170 h 2286000"/>
              <a:gd name="T98" fmla="*/ 861622 w 1504951"/>
              <a:gd name="T99" fmla="*/ 572632 h 2286000"/>
              <a:gd name="T100" fmla="*/ 857253 w 1504951"/>
              <a:gd name="T101" fmla="*/ 503480 h 2286000"/>
              <a:gd name="T102" fmla="*/ 1444986 w 1504951"/>
              <a:gd name="T103" fmla="*/ 331791 h 2286000"/>
              <a:gd name="T104" fmla="*/ 65734 w 1504951"/>
              <a:gd name="T105" fmla="*/ 6355 h 2286000"/>
              <a:gd name="T106" fmla="*/ 529037 w 1504951"/>
              <a:gd name="T107" fmla="*/ 409500 h 2286000"/>
              <a:gd name="T108" fmla="*/ 511614 w 1504951"/>
              <a:gd name="T109" fmla="*/ 471461 h 2286000"/>
              <a:gd name="T110" fmla="*/ 452612 w 1504951"/>
              <a:gd name="T111" fmla="*/ 504825 h 2286000"/>
              <a:gd name="T112" fmla="*/ 14255 w 1504951"/>
              <a:gd name="T113" fmla="*/ 77054 h 2286000"/>
              <a:gd name="T114" fmla="*/ 3168 w 1504951"/>
              <a:gd name="T115" fmla="*/ 32967 h 2286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04951" h="2286000">
                <a:moveTo>
                  <a:pt x="705148" y="830262"/>
                </a:moveTo>
                <a:lnTo>
                  <a:pt x="706745" y="830262"/>
                </a:lnTo>
                <a:lnTo>
                  <a:pt x="711139" y="830659"/>
                </a:lnTo>
                <a:lnTo>
                  <a:pt x="715533" y="831850"/>
                </a:lnTo>
                <a:lnTo>
                  <a:pt x="719128" y="833836"/>
                </a:lnTo>
                <a:lnTo>
                  <a:pt x="722323" y="836218"/>
                </a:lnTo>
                <a:lnTo>
                  <a:pt x="725119" y="839395"/>
                </a:lnTo>
                <a:lnTo>
                  <a:pt x="727116" y="843366"/>
                </a:lnTo>
                <a:lnTo>
                  <a:pt x="728714" y="847734"/>
                </a:lnTo>
                <a:lnTo>
                  <a:pt x="729114" y="852102"/>
                </a:lnTo>
                <a:lnTo>
                  <a:pt x="782638" y="2243114"/>
                </a:lnTo>
                <a:lnTo>
                  <a:pt x="782638" y="2247482"/>
                </a:lnTo>
                <a:lnTo>
                  <a:pt x="781839" y="2251453"/>
                </a:lnTo>
                <a:lnTo>
                  <a:pt x="781040" y="2255424"/>
                </a:lnTo>
                <a:lnTo>
                  <a:pt x="779842" y="2259395"/>
                </a:lnTo>
                <a:lnTo>
                  <a:pt x="778244" y="2262969"/>
                </a:lnTo>
                <a:lnTo>
                  <a:pt x="775848" y="2266543"/>
                </a:lnTo>
                <a:lnTo>
                  <a:pt x="773850" y="2270117"/>
                </a:lnTo>
                <a:lnTo>
                  <a:pt x="771054" y="2273293"/>
                </a:lnTo>
                <a:lnTo>
                  <a:pt x="768258" y="2276073"/>
                </a:lnTo>
                <a:lnTo>
                  <a:pt x="764663" y="2278455"/>
                </a:lnTo>
                <a:lnTo>
                  <a:pt x="761468" y="2280838"/>
                </a:lnTo>
                <a:lnTo>
                  <a:pt x="757873" y="2282426"/>
                </a:lnTo>
                <a:lnTo>
                  <a:pt x="753879" y="2284015"/>
                </a:lnTo>
                <a:lnTo>
                  <a:pt x="749884" y="2285206"/>
                </a:lnTo>
                <a:lnTo>
                  <a:pt x="745091" y="2285603"/>
                </a:lnTo>
                <a:lnTo>
                  <a:pt x="740697" y="2286000"/>
                </a:lnTo>
                <a:lnTo>
                  <a:pt x="576529" y="2286000"/>
                </a:lnTo>
                <a:lnTo>
                  <a:pt x="572136" y="2285603"/>
                </a:lnTo>
                <a:lnTo>
                  <a:pt x="568141" y="2285206"/>
                </a:lnTo>
                <a:lnTo>
                  <a:pt x="563747" y="2284015"/>
                </a:lnTo>
                <a:lnTo>
                  <a:pt x="559753" y="2282426"/>
                </a:lnTo>
                <a:lnTo>
                  <a:pt x="556158" y="2280838"/>
                </a:lnTo>
                <a:lnTo>
                  <a:pt x="552563" y="2278455"/>
                </a:lnTo>
                <a:lnTo>
                  <a:pt x="549368" y="2276073"/>
                </a:lnTo>
                <a:lnTo>
                  <a:pt x="546172" y="2273293"/>
                </a:lnTo>
                <a:lnTo>
                  <a:pt x="543776" y="2270117"/>
                </a:lnTo>
                <a:lnTo>
                  <a:pt x="541379" y="2266543"/>
                </a:lnTo>
                <a:lnTo>
                  <a:pt x="539382" y="2262969"/>
                </a:lnTo>
                <a:lnTo>
                  <a:pt x="537784" y="2259395"/>
                </a:lnTo>
                <a:lnTo>
                  <a:pt x="536186" y="2255424"/>
                </a:lnTo>
                <a:lnTo>
                  <a:pt x="535387" y="2251453"/>
                </a:lnTo>
                <a:lnTo>
                  <a:pt x="534988" y="2247482"/>
                </a:lnTo>
                <a:lnTo>
                  <a:pt x="534988" y="2243114"/>
                </a:lnTo>
                <a:lnTo>
                  <a:pt x="566943" y="1407236"/>
                </a:lnTo>
                <a:lnTo>
                  <a:pt x="567742" y="1396912"/>
                </a:lnTo>
                <a:lnTo>
                  <a:pt x="568541" y="1385793"/>
                </a:lnTo>
                <a:lnTo>
                  <a:pt x="569739" y="1375072"/>
                </a:lnTo>
                <a:lnTo>
                  <a:pt x="571337" y="1364748"/>
                </a:lnTo>
                <a:lnTo>
                  <a:pt x="572934" y="1354423"/>
                </a:lnTo>
                <a:lnTo>
                  <a:pt x="575331" y="1343702"/>
                </a:lnTo>
                <a:lnTo>
                  <a:pt x="577728" y="1333377"/>
                </a:lnTo>
                <a:lnTo>
                  <a:pt x="580524" y="1323053"/>
                </a:lnTo>
                <a:lnTo>
                  <a:pt x="702351" y="900150"/>
                </a:lnTo>
                <a:lnTo>
                  <a:pt x="703550" y="893797"/>
                </a:lnTo>
                <a:lnTo>
                  <a:pt x="703949" y="887046"/>
                </a:lnTo>
                <a:lnTo>
                  <a:pt x="704349" y="880693"/>
                </a:lnTo>
                <a:lnTo>
                  <a:pt x="703949" y="874736"/>
                </a:lnTo>
                <a:lnTo>
                  <a:pt x="702751" y="868383"/>
                </a:lnTo>
                <a:lnTo>
                  <a:pt x="701153" y="862426"/>
                </a:lnTo>
                <a:lnTo>
                  <a:pt x="699156" y="856470"/>
                </a:lnTo>
                <a:lnTo>
                  <a:pt x="696759" y="850514"/>
                </a:lnTo>
                <a:lnTo>
                  <a:pt x="695960" y="847337"/>
                </a:lnTo>
                <a:lnTo>
                  <a:pt x="695561" y="843763"/>
                </a:lnTo>
                <a:lnTo>
                  <a:pt x="695561" y="839792"/>
                </a:lnTo>
                <a:lnTo>
                  <a:pt x="696759" y="837013"/>
                </a:lnTo>
                <a:lnTo>
                  <a:pt x="698357" y="834233"/>
                </a:lnTo>
                <a:lnTo>
                  <a:pt x="700354" y="831850"/>
                </a:lnTo>
                <a:lnTo>
                  <a:pt x="701952" y="831056"/>
                </a:lnTo>
                <a:lnTo>
                  <a:pt x="703550" y="830659"/>
                </a:lnTo>
                <a:lnTo>
                  <a:pt x="705148" y="830262"/>
                </a:lnTo>
                <a:close/>
                <a:moveTo>
                  <a:pt x="589492" y="817562"/>
                </a:moveTo>
                <a:lnTo>
                  <a:pt x="596624" y="817959"/>
                </a:lnTo>
                <a:lnTo>
                  <a:pt x="603757" y="818753"/>
                </a:lnTo>
                <a:lnTo>
                  <a:pt x="611681" y="819945"/>
                </a:lnTo>
                <a:lnTo>
                  <a:pt x="618814" y="821930"/>
                </a:lnTo>
                <a:lnTo>
                  <a:pt x="625550" y="824710"/>
                </a:lnTo>
                <a:lnTo>
                  <a:pt x="632286" y="827490"/>
                </a:lnTo>
                <a:lnTo>
                  <a:pt x="638229" y="830667"/>
                </a:lnTo>
                <a:lnTo>
                  <a:pt x="643776" y="834638"/>
                </a:lnTo>
                <a:lnTo>
                  <a:pt x="649324" y="838609"/>
                </a:lnTo>
                <a:lnTo>
                  <a:pt x="654079" y="843772"/>
                </a:lnTo>
                <a:lnTo>
                  <a:pt x="658437" y="848537"/>
                </a:lnTo>
                <a:lnTo>
                  <a:pt x="662400" y="853302"/>
                </a:lnTo>
                <a:lnTo>
                  <a:pt x="665173" y="858862"/>
                </a:lnTo>
                <a:lnTo>
                  <a:pt x="667947" y="864024"/>
                </a:lnTo>
                <a:lnTo>
                  <a:pt x="669532" y="869584"/>
                </a:lnTo>
                <a:lnTo>
                  <a:pt x="671117" y="875541"/>
                </a:lnTo>
                <a:lnTo>
                  <a:pt x="671513" y="881100"/>
                </a:lnTo>
                <a:lnTo>
                  <a:pt x="671117" y="887057"/>
                </a:lnTo>
                <a:lnTo>
                  <a:pt x="670324" y="893014"/>
                </a:lnTo>
                <a:lnTo>
                  <a:pt x="516188" y="1431499"/>
                </a:lnTo>
                <a:lnTo>
                  <a:pt x="513415" y="1443016"/>
                </a:lnTo>
                <a:lnTo>
                  <a:pt x="511830" y="1448575"/>
                </a:lnTo>
                <a:lnTo>
                  <a:pt x="509848" y="1453341"/>
                </a:lnTo>
                <a:lnTo>
                  <a:pt x="507867" y="1458106"/>
                </a:lnTo>
                <a:lnTo>
                  <a:pt x="505886" y="1462474"/>
                </a:lnTo>
                <a:lnTo>
                  <a:pt x="503112" y="1466445"/>
                </a:lnTo>
                <a:lnTo>
                  <a:pt x="500339" y="1469622"/>
                </a:lnTo>
                <a:lnTo>
                  <a:pt x="497169" y="1472799"/>
                </a:lnTo>
                <a:lnTo>
                  <a:pt x="493206" y="1475182"/>
                </a:lnTo>
                <a:lnTo>
                  <a:pt x="489244" y="1477167"/>
                </a:lnTo>
                <a:lnTo>
                  <a:pt x="484489" y="1478756"/>
                </a:lnTo>
                <a:lnTo>
                  <a:pt x="479338" y="1479550"/>
                </a:lnTo>
                <a:lnTo>
                  <a:pt x="473395" y="1479550"/>
                </a:lnTo>
                <a:lnTo>
                  <a:pt x="466659" y="1479153"/>
                </a:lnTo>
                <a:lnTo>
                  <a:pt x="459923" y="1477565"/>
                </a:lnTo>
                <a:lnTo>
                  <a:pt x="452790" y="1475976"/>
                </a:lnTo>
                <a:lnTo>
                  <a:pt x="446847" y="1473593"/>
                </a:lnTo>
                <a:lnTo>
                  <a:pt x="441696" y="1470814"/>
                </a:lnTo>
                <a:lnTo>
                  <a:pt x="437337" y="1468034"/>
                </a:lnTo>
                <a:lnTo>
                  <a:pt x="433771" y="1464460"/>
                </a:lnTo>
                <a:lnTo>
                  <a:pt x="430997" y="1460886"/>
                </a:lnTo>
                <a:lnTo>
                  <a:pt x="429016" y="1457312"/>
                </a:lnTo>
                <a:lnTo>
                  <a:pt x="427035" y="1452944"/>
                </a:lnTo>
                <a:lnTo>
                  <a:pt x="426242" y="1448575"/>
                </a:lnTo>
                <a:lnTo>
                  <a:pt x="425450" y="1443810"/>
                </a:lnTo>
                <a:lnTo>
                  <a:pt x="425450" y="1438647"/>
                </a:lnTo>
                <a:lnTo>
                  <a:pt x="425846" y="1433485"/>
                </a:lnTo>
                <a:lnTo>
                  <a:pt x="426242" y="1428323"/>
                </a:lnTo>
                <a:lnTo>
                  <a:pt x="427035" y="1422763"/>
                </a:lnTo>
                <a:lnTo>
                  <a:pt x="429412" y="1411644"/>
                </a:lnTo>
                <a:lnTo>
                  <a:pt x="526887" y="859656"/>
                </a:lnTo>
                <a:lnTo>
                  <a:pt x="528472" y="854096"/>
                </a:lnTo>
                <a:lnTo>
                  <a:pt x="530849" y="848934"/>
                </a:lnTo>
                <a:lnTo>
                  <a:pt x="533623" y="843772"/>
                </a:lnTo>
                <a:lnTo>
                  <a:pt x="537189" y="839006"/>
                </a:lnTo>
                <a:lnTo>
                  <a:pt x="541547" y="834638"/>
                </a:lnTo>
                <a:lnTo>
                  <a:pt x="546302" y="831064"/>
                </a:lnTo>
                <a:lnTo>
                  <a:pt x="551057" y="827490"/>
                </a:lnTo>
                <a:lnTo>
                  <a:pt x="556604" y="824710"/>
                </a:lnTo>
                <a:lnTo>
                  <a:pt x="562944" y="822327"/>
                </a:lnTo>
                <a:lnTo>
                  <a:pt x="569284" y="820342"/>
                </a:lnTo>
                <a:lnTo>
                  <a:pt x="575624" y="818753"/>
                </a:lnTo>
                <a:lnTo>
                  <a:pt x="582360" y="817959"/>
                </a:lnTo>
                <a:lnTo>
                  <a:pt x="589492" y="817562"/>
                </a:lnTo>
                <a:close/>
                <a:moveTo>
                  <a:pt x="659010" y="541337"/>
                </a:moveTo>
                <a:lnTo>
                  <a:pt x="666928" y="541734"/>
                </a:lnTo>
                <a:lnTo>
                  <a:pt x="674449" y="542925"/>
                </a:lnTo>
                <a:lnTo>
                  <a:pt x="681971" y="544512"/>
                </a:lnTo>
                <a:lnTo>
                  <a:pt x="689096" y="547290"/>
                </a:lnTo>
                <a:lnTo>
                  <a:pt x="695826" y="550465"/>
                </a:lnTo>
                <a:lnTo>
                  <a:pt x="702556" y="554434"/>
                </a:lnTo>
                <a:lnTo>
                  <a:pt x="708494" y="558800"/>
                </a:lnTo>
                <a:lnTo>
                  <a:pt x="714036" y="563959"/>
                </a:lnTo>
                <a:lnTo>
                  <a:pt x="718786" y="569515"/>
                </a:lnTo>
                <a:lnTo>
                  <a:pt x="723536" y="575468"/>
                </a:lnTo>
                <a:lnTo>
                  <a:pt x="727099" y="581818"/>
                </a:lnTo>
                <a:lnTo>
                  <a:pt x="730662" y="588565"/>
                </a:lnTo>
                <a:lnTo>
                  <a:pt x="733037" y="595709"/>
                </a:lnTo>
                <a:lnTo>
                  <a:pt x="735017" y="603250"/>
                </a:lnTo>
                <a:lnTo>
                  <a:pt x="736204" y="610790"/>
                </a:lnTo>
                <a:lnTo>
                  <a:pt x="736600" y="619125"/>
                </a:lnTo>
                <a:lnTo>
                  <a:pt x="736204" y="627062"/>
                </a:lnTo>
                <a:lnTo>
                  <a:pt x="735017" y="635000"/>
                </a:lnTo>
                <a:lnTo>
                  <a:pt x="733037" y="642143"/>
                </a:lnTo>
                <a:lnTo>
                  <a:pt x="730662" y="649287"/>
                </a:lnTo>
                <a:lnTo>
                  <a:pt x="727099" y="656034"/>
                </a:lnTo>
                <a:lnTo>
                  <a:pt x="723536" y="662781"/>
                </a:lnTo>
                <a:lnTo>
                  <a:pt x="718786" y="668734"/>
                </a:lnTo>
                <a:lnTo>
                  <a:pt x="714036" y="674290"/>
                </a:lnTo>
                <a:lnTo>
                  <a:pt x="708494" y="679053"/>
                </a:lnTo>
                <a:lnTo>
                  <a:pt x="702556" y="683815"/>
                </a:lnTo>
                <a:lnTo>
                  <a:pt x="695826" y="687387"/>
                </a:lnTo>
                <a:lnTo>
                  <a:pt x="689096" y="690959"/>
                </a:lnTo>
                <a:lnTo>
                  <a:pt x="681971" y="693340"/>
                </a:lnTo>
                <a:lnTo>
                  <a:pt x="674449" y="695325"/>
                </a:lnTo>
                <a:lnTo>
                  <a:pt x="666928" y="696515"/>
                </a:lnTo>
                <a:lnTo>
                  <a:pt x="659010" y="696912"/>
                </a:lnTo>
                <a:lnTo>
                  <a:pt x="650697" y="696515"/>
                </a:lnTo>
                <a:lnTo>
                  <a:pt x="643176" y="695325"/>
                </a:lnTo>
                <a:lnTo>
                  <a:pt x="635654" y="693340"/>
                </a:lnTo>
                <a:lnTo>
                  <a:pt x="628529" y="690959"/>
                </a:lnTo>
                <a:lnTo>
                  <a:pt x="621799" y="687387"/>
                </a:lnTo>
                <a:lnTo>
                  <a:pt x="615465" y="683815"/>
                </a:lnTo>
                <a:lnTo>
                  <a:pt x="609131" y="679053"/>
                </a:lnTo>
                <a:lnTo>
                  <a:pt x="603589" y="674290"/>
                </a:lnTo>
                <a:lnTo>
                  <a:pt x="598839" y="668734"/>
                </a:lnTo>
                <a:lnTo>
                  <a:pt x="594484" y="662781"/>
                </a:lnTo>
                <a:lnTo>
                  <a:pt x="590526" y="656034"/>
                </a:lnTo>
                <a:lnTo>
                  <a:pt x="587359" y="649287"/>
                </a:lnTo>
                <a:lnTo>
                  <a:pt x="584588" y="642143"/>
                </a:lnTo>
                <a:lnTo>
                  <a:pt x="582608" y="635000"/>
                </a:lnTo>
                <a:lnTo>
                  <a:pt x="581421" y="627062"/>
                </a:lnTo>
                <a:lnTo>
                  <a:pt x="581025" y="619125"/>
                </a:lnTo>
                <a:lnTo>
                  <a:pt x="581421" y="610790"/>
                </a:lnTo>
                <a:lnTo>
                  <a:pt x="582608" y="603250"/>
                </a:lnTo>
                <a:lnTo>
                  <a:pt x="584588" y="595709"/>
                </a:lnTo>
                <a:lnTo>
                  <a:pt x="587359" y="588565"/>
                </a:lnTo>
                <a:lnTo>
                  <a:pt x="590526" y="581818"/>
                </a:lnTo>
                <a:lnTo>
                  <a:pt x="594484" y="575468"/>
                </a:lnTo>
                <a:lnTo>
                  <a:pt x="598839" y="569515"/>
                </a:lnTo>
                <a:lnTo>
                  <a:pt x="603589" y="563959"/>
                </a:lnTo>
                <a:lnTo>
                  <a:pt x="609131" y="558800"/>
                </a:lnTo>
                <a:lnTo>
                  <a:pt x="615465" y="554434"/>
                </a:lnTo>
                <a:lnTo>
                  <a:pt x="621799" y="550465"/>
                </a:lnTo>
                <a:lnTo>
                  <a:pt x="628529" y="547290"/>
                </a:lnTo>
                <a:lnTo>
                  <a:pt x="635654" y="544512"/>
                </a:lnTo>
                <a:lnTo>
                  <a:pt x="643176" y="542925"/>
                </a:lnTo>
                <a:lnTo>
                  <a:pt x="650697" y="541734"/>
                </a:lnTo>
                <a:lnTo>
                  <a:pt x="659010" y="541337"/>
                </a:lnTo>
                <a:close/>
                <a:moveTo>
                  <a:pt x="652685" y="504720"/>
                </a:moveTo>
                <a:lnTo>
                  <a:pt x="647150" y="505512"/>
                </a:lnTo>
                <a:lnTo>
                  <a:pt x="641615" y="505908"/>
                </a:lnTo>
                <a:lnTo>
                  <a:pt x="636080" y="507095"/>
                </a:lnTo>
                <a:lnTo>
                  <a:pt x="630545" y="508283"/>
                </a:lnTo>
                <a:lnTo>
                  <a:pt x="625010" y="509866"/>
                </a:lnTo>
                <a:lnTo>
                  <a:pt x="619870" y="511450"/>
                </a:lnTo>
                <a:lnTo>
                  <a:pt x="614730" y="513825"/>
                </a:lnTo>
                <a:lnTo>
                  <a:pt x="609195" y="515804"/>
                </a:lnTo>
                <a:lnTo>
                  <a:pt x="604451" y="518575"/>
                </a:lnTo>
                <a:lnTo>
                  <a:pt x="599706" y="521346"/>
                </a:lnTo>
                <a:lnTo>
                  <a:pt x="594962" y="524513"/>
                </a:lnTo>
                <a:lnTo>
                  <a:pt x="590613" y="527680"/>
                </a:lnTo>
                <a:lnTo>
                  <a:pt x="586264" y="531243"/>
                </a:lnTo>
                <a:lnTo>
                  <a:pt x="582310" y="534806"/>
                </a:lnTo>
                <a:lnTo>
                  <a:pt x="578357" y="538368"/>
                </a:lnTo>
                <a:lnTo>
                  <a:pt x="574403" y="542327"/>
                </a:lnTo>
                <a:lnTo>
                  <a:pt x="570845" y="546286"/>
                </a:lnTo>
                <a:lnTo>
                  <a:pt x="567682" y="550640"/>
                </a:lnTo>
                <a:lnTo>
                  <a:pt x="564519" y="554995"/>
                </a:lnTo>
                <a:lnTo>
                  <a:pt x="560961" y="559745"/>
                </a:lnTo>
                <a:lnTo>
                  <a:pt x="558589" y="564496"/>
                </a:lnTo>
                <a:lnTo>
                  <a:pt x="555821" y="569642"/>
                </a:lnTo>
                <a:lnTo>
                  <a:pt x="553844" y="574788"/>
                </a:lnTo>
                <a:lnTo>
                  <a:pt x="551472" y="579934"/>
                </a:lnTo>
                <a:lnTo>
                  <a:pt x="549891" y="585081"/>
                </a:lnTo>
                <a:lnTo>
                  <a:pt x="548309" y="590623"/>
                </a:lnTo>
                <a:lnTo>
                  <a:pt x="547123" y="596165"/>
                </a:lnTo>
                <a:lnTo>
                  <a:pt x="545937" y="601707"/>
                </a:lnTo>
                <a:lnTo>
                  <a:pt x="545146" y="607249"/>
                </a:lnTo>
                <a:lnTo>
                  <a:pt x="544751" y="613187"/>
                </a:lnTo>
                <a:lnTo>
                  <a:pt x="544751" y="619125"/>
                </a:lnTo>
                <a:lnTo>
                  <a:pt x="544751" y="625063"/>
                </a:lnTo>
                <a:lnTo>
                  <a:pt x="545146" y="630605"/>
                </a:lnTo>
                <a:lnTo>
                  <a:pt x="545937" y="636543"/>
                </a:lnTo>
                <a:lnTo>
                  <a:pt x="547123" y="642085"/>
                </a:lnTo>
                <a:lnTo>
                  <a:pt x="548309" y="647627"/>
                </a:lnTo>
                <a:lnTo>
                  <a:pt x="549891" y="652774"/>
                </a:lnTo>
                <a:lnTo>
                  <a:pt x="551472" y="658316"/>
                </a:lnTo>
                <a:lnTo>
                  <a:pt x="553844" y="663858"/>
                </a:lnTo>
                <a:lnTo>
                  <a:pt x="555821" y="668608"/>
                </a:lnTo>
                <a:lnTo>
                  <a:pt x="558589" y="673754"/>
                </a:lnTo>
                <a:lnTo>
                  <a:pt x="560961" y="678505"/>
                </a:lnTo>
                <a:lnTo>
                  <a:pt x="564519" y="682859"/>
                </a:lnTo>
                <a:lnTo>
                  <a:pt x="567682" y="687214"/>
                </a:lnTo>
                <a:lnTo>
                  <a:pt x="570845" y="691568"/>
                </a:lnTo>
                <a:lnTo>
                  <a:pt x="574403" y="695923"/>
                </a:lnTo>
                <a:lnTo>
                  <a:pt x="578357" y="699882"/>
                </a:lnTo>
                <a:lnTo>
                  <a:pt x="582310" y="703444"/>
                </a:lnTo>
                <a:lnTo>
                  <a:pt x="586264" y="707403"/>
                </a:lnTo>
                <a:lnTo>
                  <a:pt x="590613" y="710966"/>
                </a:lnTo>
                <a:lnTo>
                  <a:pt x="594962" y="713737"/>
                </a:lnTo>
                <a:lnTo>
                  <a:pt x="599706" y="716904"/>
                </a:lnTo>
                <a:lnTo>
                  <a:pt x="604451" y="719675"/>
                </a:lnTo>
                <a:lnTo>
                  <a:pt x="609195" y="722050"/>
                </a:lnTo>
                <a:lnTo>
                  <a:pt x="614730" y="724425"/>
                </a:lnTo>
                <a:lnTo>
                  <a:pt x="619870" y="726405"/>
                </a:lnTo>
                <a:lnTo>
                  <a:pt x="625010" y="728384"/>
                </a:lnTo>
                <a:lnTo>
                  <a:pt x="630545" y="729571"/>
                </a:lnTo>
                <a:lnTo>
                  <a:pt x="636080" y="731155"/>
                </a:lnTo>
                <a:lnTo>
                  <a:pt x="641615" y="731947"/>
                </a:lnTo>
                <a:lnTo>
                  <a:pt x="647150" y="732738"/>
                </a:lnTo>
                <a:lnTo>
                  <a:pt x="652685" y="733134"/>
                </a:lnTo>
                <a:lnTo>
                  <a:pt x="659011" y="733134"/>
                </a:lnTo>
                <a:lnTo>
                  <a:pt x="664941" y="733134"/>
                </a:lnTo>
                <a:lnTo>
                  <a:pt x="670476" y="732738"/>
                </a:lnTo>
                <a:lnTo>
                  <a:pt x="676407" y="731947"/>
                </a:lnTo>
                <a:lnTo>
                  <a:pt x="681942" y="731155"/>
                </a:lnTo>
                <a:lnTo>
                  <a:pt x="687477" y="729571"/>
                </a:lnTo>
                <a:lnTo>
                  <a:pt x="692616" y="728384"/>
                </a:lnTo>
                <a:lnTo>
                  <a:pt x="697756" y="726405"/>
                </a:lnTo>
                <a:lnTo>
                  <a:pt x="703291" y="724425"/>
                </a:lnTo>
                <a:lnTo>
                  <a:pt x="708431" y="722050"/>
                </a:lnTo>
                <a:lnTo>
                  <a:pt x="713175" y="719675"/>
                </a:lnTo>
                <a:lnTo>
                  <a:pt x="717920" y="716904"/>
                </a:lnTo>
                <a:lnTo>
                  <a:pt x="722664" y="713737"/>
                </a:lnTo>
                <a:lnTo>
                  <a:pt x="727013" y="710966"/>
                </a:lnTo>
                <a:lnTo>
                  <a:pt x="731362" y="707403"/>
                </a:lnTo>
                <a:lnTo>
                  <a:pt x="735316" y="703444"/>
                </a:lnTo>
                <a:lnTo>
                  <a:pt x="739269" y="699882"/>
                </a:lnTo>
                <a:lnTo>
                  <a:pt x="743223" y="695923"/>
                </a:lnTo>
                <a:lnTo>
                  <a:pt x="747176" y="691568"/>
                </a:lnTo>
                <a:lnTo>
                  <a:pt x="750339" y="687214"/>
                </a:lnTo>
                <a:lnTo>
                  <a:pt x="753502" y="682859"/>
                </a:lnTo>
                <a:lnTo>
                  <a:pt x="756665" y="678505"/>
                </a:lnTo>
                <a:lnTo>
                  <a:pt x="759433" y="673754"/>
                </a:lnTo>
                <a:lnTo>
                  <a:pt x="761805" y="668608"/>
                </a:lnTo>
                <a:lnTo>
                  <a:pt x="764177" y="663858"/>
                </a:lnTo>
                <a:lnTo>
                  <a:pt x="766154" y="658316"/>
                </a:lnTo>
                <a:lnTo>
                  <a:pt x="768131" y="652774"/>
                </a:lnTo>
                <a:lnTo>
                  <a:pt x="769317" y="647627"/>
                </a:lnTo>
                <a:lnTo>
                  <a:pt x="770898" y="642085"/>
                </a:lnTo>
                <a:lnTo>
                  <a:pt x="771689" y="636543"/>
                </a:lnTo>
                <a:lnTo>
                  <a:pt x="772480" y="630605"/>
                </a:lnTo>
                <a:lnTo>
                  <a:pt x="772875" y="625063"/>
                </a:lnTo>
                <a:lnTo>
                  <a:pt x="772875" y="619125"/>
                </a:lnTo>
                <a:lnTo>
                  <a:pt x="772875" y="613187"/>
                </a:lnTo>
                <a:lnTo>
                  <a:pt x="772480" y="607249"/>
                </a:lnTo>
                <a:lnTo>
                  <a:pt x="771689" y="601707"/>
                </a:lnTo>
                <a:lnTo>
                  <a:pt x="770898" y="596165"/>
                </a:lnTo>
                <a:lnTo>
                  <a:pt x="769317" y="590623"/>
                </a:lnTo>
                <a:lnTo>
                  <a:pt x="768131" y="585081"/>
                </a:lnTo>
                <a:lnTo>
                  <a:pt x="766154" y="579934"/>
                </a:lnTo>
                <a:lnTo>
                  <a:pt x="764177" y="574788"/>
                </a:lnTo>
                <a:lnTo>
                  <a:pt x="761805" y="569642"/>
                </a:lnTo>
                <a:lnTo>
                  <a:pt x="759433" y="564496"/>
                </a:lnTo>
                <a:lnTo>
                  <a:pt x="756665" y="559745"/>
                </a:lnTo>
                <a:lnTo>
                  <a:pt x="753502" y="554995"/>
                </a:lnTo>
                <a:lnTo>
                  <a:pt x="750339" y="550640"/>
                </a:lnTo>
                <a:lnTo>
                  <a:pt x="747176" y="546286"/>
                </a:lnTo>
                <a:lnTo>
                  <a:pt x="743223" y="542327"/>
                </a:lnTo>
                <a:lnTo>
                  <a:pt x="739269" y="538368"/>
                </a:lnTo>
                <a:lnTo>
                  <a:pt x="735316" y="534806"/>
                </a:lnTo>
                <a:lnTo>
                  <a:pt x="731362" y="531243"/>
                </a:lnTo>
                <a:lnTo>
                  <a:pt x="727013" y="527680"/>
                </a:lnTo>
                <a:lnTo>
                  <a:pt x="722664" y="524513"/>
                </a:lnTo>
                <a:lnTo>
                  <a:pt x="717920" y="521346"/>
                </a:lnTo>
                <a:lnTo>
                  <a:pt x="713175" y="518575"/>
                </a:lnTo>
                <a:lnTo>
                  <a:pt x="708431" y="515804"/>
                </a:lnTo>
                <a:lnTo>
                  <a:pt x="703291" y="513825"/>
                </a:lnTo>
                <a:lnTo>
                  <a:pt x="697756" y="511450"/>
                </a:lnTo>
                <a:lnTo>
                  <a:pt x="692616" y="509866"/>
                </a:lnTo>
                <a:lnTo>
                  <a:pt x="687477" y="508283"/>
                </a:lnTo>
                <a:lnTo>
                  <a:pt x="681942" y="507095"/>
                </a:lnTo>
                <a:lnTo>
                  <a:pt x="676407" y="505908"/>
                </a:lnTo>
                <a:lnTo>
                  <a:pt x="670476" y="505512"/>
                </a:lnTo>
                <a:lnTo>
                  <a:pt x="664941" y="504720"/>
                </a:lnTo>
                <a:lnTo>
                  <a:pt x="659011" y="504720"/>
                </a:lnTo>
                <a:lnTo>
                  <a:pt x="652685" y="504720"/>
                </a:lnTo>
                <a:close/>
                <a:moveTo>
                  <a:pt x="650708" y="463550"/>
                </a:moveTo>
                <a:lnTo>
                  <a:pt x="659011" y="463550"/>
                </a:lnTo>
                <a:lnTo>
                  <a:pt x="666918" y="463550"/>
                </a:lnTo>
                <a:lnTo>
                  <a:pt x="674825" y="464342"/>
                </a:lnTo>
                <a:lnTo>
                  <a:pt x="682337" y="465133"/>
                </a:lnTo>
                <a:lnTo>
                  <a:pt x="690244" y="466321"/>
                </a:lnTo>
                <a:lnTo>
                  <a:pt x="697361" y="468300"/>
                </a:lnTo>
                <a:lnTo>
                  <a:pt x="705268" y="470280"/>
                </a:lnTo>
                <a:lnTo>
                  <a:pt x="712385" y="472655"/>
                </a:lnTo>
                <a:lnTo>
                  <a:pt x="719501" y="475426"/>
                </a:lnTo>
                <a:lnTo>
                  <a:pt x="726222" y="478989"/>
                </a:lnTo>
                <a:lnTo>
                  <a:pt x="732943" y="482551"/>
                </a:lnTo>
                <a:lnTo>
                  <a:pt x="739269" y="486114"/>
                </a:lnTo>
                <a:lnTo>
                  <a:pt x="745595" y="490073"/>
                </a:lnTo>
                <a:lnTo>
                  <a:pt x="751921" y="494427"/>
                </a:lnTo>
                <a:lnTo>
                  <a:pt x="757851" y="499178"/>
                </a:lnTo>
                <a:lnTo>
                  <a:pt x="763386" y="503928"/>
                </a:lnTo>
                <a:lnTo>
                  <a:pt x="768921" y="509074"/>
                </a:lnTo>
                <a:lnTo>
                  <a:pt x="774061" y="514221"/>
                </a:lnTo>
                <a:lnTo>
                  <a:pt x="778805" y="519763"/>
                </a:lnTo>
                <a:lnTo>
                  <a:pt x="783154" y="526097"/>
                </a:lnTo>
                <a:lnTo>
                  <a:pt x="787503" y="532035"/>
                </a:lnTo>
                <a:lnTo>
                  <a:pt x="791457" y="538368"/>
                </a:lnTo>
                <a:lnTo>
                  <a:pt x="795806" y="545098"/>
                </a:lnTo>
                <a:lnTo>
                  <a:pt x="798969" y="551432"/>
                </a:lnTo>
                <a:lnTo>
                  <a:pt x="802132" y="558558"/>
                </a:lnTo>
                <a:lnTo>
                  <a:pt x="804899" y="565287"/>
                </a:lnTo>
                <a:lnTo>
                  <a:pt x="807271" y="572809"/>
                </a:lnTo>
                <a:lnTo>
                  <a:pt x="809644" y="580330"/>
                </a:lnTo>
                <a:lnTo>
                  <a:pt x="811225" y="587852"/>
                </a:lnTo>
                <a:lnTo>
                  <a:pt x="812411" y="595373"/>
                </a:lnTo>
                <a:lnTo>
                  <a:pt x="813597" y="602895"/>
                </a:lnTo>
                <a:lnTo>
                  <a:pt x="813993" y="610812"/>
                </a:lnTo>
                <a:lnTo>
                  <a:pt x="814388" y="619125"/>
                </a:lnTo>
                <a:lnTo>
                  <a:pt x="813993" y="627042"/>
                </a:lnTo>
                <a:lnTo>
                  <a:pt x="813597" y="634960"/>
                </a:lnTo>
                <a:lnTo>
                  <a:pt x="812411" y="642877"/>
                </a:lnTo>
                <a:lnTo>
                  <a:pt x="811225" y="650398"/>
                </a:lnTo>
                <a:lnTo>
                  <a:pt x="809644" y="657920"/>
                </a:lnTo>
                <a:lnTo>
                  <a:pt x="807271" y="665441"/>
                </a:lnTo>
                <a:lnTo>
                  <a:pt x="804899" y="672567"/>
                </a:lnTo>
                <a:lnTo>
                  <a:pt x="802132" y="679692"/>
                </a:lnTo>
                <a:lnTo>
                  <a:pt x="798969" y="686422"/>
                </a:lnTo>
                <a:lnTo>
                  <a:pt x="795806" y="693152"/>
                </a:lnTo>
                <a:lnTo>
                  <a:pt x="791457" y="699486"/>
                </a:lnTo>
                <a:lnTo>
                  <a:pt x="787503" y="706215"/>
                </a:lnTo>
                <a:lnTo>
                  <a:pt x="783154" y="712153"/>
                </a:lnTo>
                <a:lnTo>
                  <a:pt x="778805" y="718091"/>
                </a:lnTo>
                <a:lnTo>
                  <a:pt x="774061" y="723633"/>
                </a:lnTo>
                <a:lnTo>
                  <a:pt x="768921" y="729176"/>
                </a:lnTo>
                <a:lnTo>
                  <a:pt x="763386" y="734322"/>
                </a:lnTo>
                <a:lnTo>
                  <a:pt x="757851" y="739072"/>
                </a:lnTo>
                <a:lnTo>
                  <a:pt x="751921" y="743427"/>
                </a:lnTo>
                <a:lnTo>
                  <a:pt x="745595" y="747781"/>
                </a:lnTo>
                <a:lnTo>
                  <a:pt x="739269" y="752532"/>
                </a:lnTo>
                <a:lnTo>
                  <a:pt x="732943" y="756094"/>
                </a:lnTo>
                <a:lnTo>
                  <a:pt x="726222" y="759657"/>
                </a:lnTo>
                <a:lnTo>
                  <a:pt x="719501" y="762428"/>
                </a:lnTo>
                <a:lnTo>
                  <a:pt x="712385" y="765199"/>
                </a:lnTo>
                <a:lnTo>
                  <a:pt x="705268" y="767575"/>
                </a:lnTo>
                <a:lnTo>
                  <a:pt x="697361" y="769950"/>
                </a:lnTo>
                <a:lnTo>
                  <a:pt x="690244" y="771533"/>
                </a:lnTo>
                <a:lnTo>
                  <a:pt x="682337" y="773117"/>
                </a:lnTo>
                <a:lnTo>
                  <a:pt x="674825" y="773908"/>
                </a:lnTo>
                <a:lnTo>
                  <a:pt x="666918" y="774700"/>
                </a:lnTo>
                <a:lnTo>
                  <a:pt x="659011" y="774700"/>
                </a:lnTo>
                <a:lnTo>
                  <a:pt x="650708" y="774700"/>
                </a:lnTo>
                <a:lnTo>
                  <a:pt x="642801" y="773908"/>
                </a:lnTo>
                <a:lnTo>
                  <a:pt x="635289" y="773117"/>
                </a:lnTo>
                <a:lnTo>
                  <a:pt x="627777" y="771533"/>
                </a:lnTo>
                <a:lnTo>
                  <a:pt x="620265" y="769950"/>
                </a:lnTo>
                <a:lnTo>
                  <a:pt x="612753" y="767575"/>
                </a:lnTo>
                <a:lnTo>
                  <a:pt x="605241" y="765199"/>
                </a:lnTo>
                <a:lnTo>
                  <a:pt x="598520" y="762428"/>
                </a:lnTo>
                <a:lnTo>
                  <a:pt x="591404" y="759657"/>
                </a:lnTo>
                <a:lnTo>
                  <a:pt x="585078" y="756094"/>
                </a:lnTo>
                <a:lnTo>
                  <a:pt x="578357" y="752532"/>
                </a:lnTo>
                <a:lnTo>
                  <a:pt x="572031" y="747781"/>
                </a:lnTo>
                <a:lnTo>
                  <a:pt x="566101" y="743427"/>
                </a:lnTo>
                <a:lnTo>
                  <a:pt x="559775" y="739072"/>
                </a:lnTo>
                <a:lnTo>
                  <a:pt x="554240" y="734322"/>
                </a:lnTo>
                <a:lnTo>
                  <a:pt x="549100" y="729176"/>
                </a:lnTo>
                <a:lnTo>
                  <a:pt x="543960" y="723633"/>
                </a:lnTo>
                <a:lnTo>
                  <a:pt x="539216" y="718091"/>
                </a:lnTo>
                <a:lnTo>
                  <a:pt x="534472" y="712153"/>
                </a:lnTo>
                <a:lnTo>
                  <a:pt x="530123" y="706215"/>
                </a:lnTo>
                <a:lnTo>
                  <a:pt x="526169" y="699486"/>
                </a:lnTo>
                <a:lnTo>
                  <a:pt x="522611" y="693152"/>
                </a:lnTo>
                <a:lnTo>
                  <a:pt x="519052" y="686422"/>
                </a:lnTo>
                <a:lnTo>
                  <a:pt x="515494" y="679692"/>
                </a:lnTo>
                <a:lnTo>
                  <a:pt x="512727" y="672567"/>
                </a:lnTo>
                <a:lnTo>
                  <a:pt x="510355" y="665441"/>
                </a:lnTo>
                <a:lnTo>
                  <a:pt x="508378" y="657920"/>
                </a:lnTo>
                <a:lnTo>
                  <a:pt x="506401" y="650398"/>
                </a:lnTo>
                <a:lnTo>
                  <a:pt x="505215" y="642877"/>
                </a:lnTo>
                <a:lnTo>
                  <a:pt x="504029" y="634960"/>
                </a:lnTo>
                <a:lnTo>
                  <a:pt x="503633" y="627042"/>
                </a:lnTo>
                <a:lnTo>
                  <a:pt x="503238" y="619125"/>
                </a:lnTo>
                <a:lnTo>
                  <a:pt x="503633" y="610812"/>
                </a:lnTo>
                <a:lnTo>
                  <a:pt x="504029" y="602895"/>
                </a:lnTo>
                <a:lnTo>
                  <a:pt x="505215" y="595373"/>
                </a:lnTo>
                <a:lnTo>
                  <a:pt x="506401" y="587852"/>
                </a:lnTo>
                <a:lnTo>
                  <a:pt x="508378" y="580330"/>
                </a:lnTo>
                <a:lnTo>
                  <a:pt x="510355" y="572809"/>
                </a:lnTo>
                <a:lnTo>
                  <a:pt x="512727" y="565287"/>
                </a:lnTo>
                <a:lnTo>
                  <a:pt x="515494" y="558558"/>
                </a:lnTo>
                <a:lnTo>
                  <a:pt x="519052" y="551432"/>
                </a:lnTo>
                <a:lnTo>
                  <a:pt x="522611" y="545098"/>
                </a:lnTo>
                <a:lnTo>
                  <a:pt x="526169" y="538368"/>
                </a:lnTo>
                <a:lnTo>
                  <a:pt x="530123" y="532035"/>
                </a:lnTo>
                <a:lnTo>
                  <a:pt x="534472" y="526097"/>
                </a:lnTo>
                <a:lnTo>
                  <a:pt x="539216" y="519763"/>
                </a:lnTo>
                <a:lnTo>
                  <a:pt x="543960" y="514221"/>
                </a:lnTo>
                <a:lnTo>
                  <a:pt x="549100" y="509074"/>
                </a:lnTo>
                <a:lnTo>
                  <a:pt x="554240" y="503928"/>
                </a:lnTo>
                <a:lnTo>
                  <a:pt x="559775" y="499178"/>
                </a:lnTo>
                <a:lnTo>
                  <a:pt x="566101" y="494427"/>
                </a:lnTo>
                <a:lnTo>
                  <a:pt x="572031" y="490073"/>
                </a:lnTo>
                <a:lnTo>
                  <a:pt x="578357" y="486114"/>
                </a:lnTo>
                <a:lnTo>
                  <a:pt x="585078" y="482551"/>
                </a:lnTo>
                <a:lnTo>
                  <a:pt x="591404" y="478989"/>
                </a:lnTo>
                <a:lnTo>
                  <a:pt x="598520" y="475426"/>
                </a:lnTo>
                <a:lnTo>
                  <a:pt x="605241" y="472655"/>
                </a:lnTo>
                <a:lnTo>
                  <a:pt x="612753" y="470280"/>
                </a:lnTo>
                <a:lnTo>
                  <a:pt x="620265" y="468300"/>
                </a:lnTo>
                <a:lnTo>
                  <a:pt x="627777" y="466321"/>
                </a:lnTo>
                <a:lnTo>
                  <a:pt x="635289" y="465133"/>
                </a:lnTo>
                <a:lnTo>
                  <a:pt x="642801" y="464342"/>
                </a:lnTo>
                <a:lnTo>
                  <a:pt x="650708" y="463550"/>
                </a:lnTo>
                <a:close/>
                <a:moveTo>
                  <a:pt x="1465636" y="328612"/>
                </a:moveTo>
                <a:lnTo>
                  <a:pt x="1470005" y="329009"/>
                </a:lnTo>
                <a:lnTo>
                  <a:pt x="1474770" y="329804"/>
                </a:lnTo>
                <a:lnTo>
                  <a:pt x="1478741" y="330996"/>
                </a:lnTo>
                <a:lnTo>
                  <a:pt x="1483507" y="332984"/>
                </a:lnTo>
                <a:lnTo>
                  <a:pt x="1487081" y="335368"/>
                </a:lnTo>
                <a:lnTo>
                  <a:pt x="1490655" y="339342"/>
                </a:lnTo>
                <a:lnTo>
                  <a:pt x="1493832" y="343317"/>
                </a:lnTo>
                <a:lnTo>
                  <a:pt x="1497009" y="348483"/>
                </a:lnTo>
                <a:lnTo>
                  <a:pt x="1499788" y="354047"/>
                </a:lnTo>
                <a:lnTo>
                  <a:pt x="1502171" y="360804"/>
                </a:lnTo>
                <a:lnTo>
                  <a:pt x="1503760" y="367957"/>
                </a:lnTo>
                <a:lnTo>
                  <a:pt x="1504951" y="374316"/>
                </a:lnTo>
                <a:lnTo>
                  <a:pt x="1504951" y="379880"/>
                </a:lnTo>
                <a:lnTo>
                  <a:pt x="1504554" y="385444"/>
                </a:lnTo>
                <a:lnTo>
                  <a:pt x="1503760" y="390213"/>
                </a:lnTo>
                <a:lnTo>
                  <a:pt x="1501774" y="394585"/>
                </a:lnTo>
                <a:lnTo>
                  <a:pt x="1499788" y="398559"/>
                </a:lnTo>
                <a:lnTo>
                  <a:pt x="1497009" y="402136"/>
                </a:lnTo>
                <a:lnTo>
                  <a:pt x="1493435" y="404918"/>
                </a:lnTo>
                <a:lnTo>
                  <a:pt x="1489861" y="408097"/>
                </a:lnTo>
                <a:lnTo>
                  <a:pt x="1485889" y="410482"/>
                </a:lnTo>
                <a:lnTo>
                  <a:pt x="1480727" y="412866"/>
                </a:lnTo>
                <a:lnTo>
                  <a:pt x="1475962" y="414854"/>
                </a:lnTo>
                <a:lnTo>
                  <a:pt x="1470799" y="416841"/>
                </a:lnTo>
                <a:lnTo>
                  <a:pt x="1460077" y="420418"/>
                </a:lnTo>
                <a:lnTo>
                  <a:pt x="933103" y="611978"/>
                </a:lnTo>
                <a:lnTo>
                  <a:pt x="927146" y="613965"/>
                </a:lnTo>
                <a:lnTo>
                  <a:pt x="921586" y="614362"/>
                </a:lnTo>
                <a:lnTo>
                  <a:pt x="915630" y="614362"/>
                </a:lnTo>
                <a:lnTo>
                  <a:pt x="910070" y="613170"/>
                </a:lnTo>
                <a:lnTo>
                  <a:pt x="904113" y="611580"/>
                </a:lnTo>
                <a:lnTo>
                  <a:pt x="898554" y="609593"/>
                </a:lnTo>
                <a:lnTo>
                  <a:pt x="893391" y="606811"/>
                </a:lnTo>
                <a:lnTo>
                  <a:pt x="887831" y="603234"/>
                </a:lnTo>
                <a:lnTo>
                  <a:pt x="882669" y="599260"/>
                </a:lnTo>
                <a:lnTo>
                  <a:pt x="877903" y="594888"/>
                </a:lnTo>
                <a:lnTo>
                  <a:pt x="873138" y="590119"/>
                </a:lnTo>
                <a:lnTo>
                  <a:pt x="869167" y="584555"/>
                </a:lnTo>
                <a:lnTo>
                  <a:pt x="865196" y="578991"/>
                </a:lnTo>
                <a:lnTo>
                  <a:pt x="861622" y="572632"/>
                </a:lnTo>
                <a:lnTo>
                  <a:pt x="858842" y="565479"/>
                </a:lnTo>
                <a:lnTo>
                  <a:pt x="856459" y="558325"/>
                </a:lnTo>
                <a:lnTo>
                  <a:pt x="854474" y="551171"/>
                </a:lnTo>
                <a:lnTo>
                  <a:pt x="853282" y="544017"/>
                </a:lnTo>
                <a:lnTo>
                  <a:pt x="852488" y="536864"/>
                </a:lnTo>
                <a:lnTo>
                  <a:pt x="852488" y="529710"/>
                </a:lnTo>
                <a:lnTo>
                  <a:pt x="852885" y="522954"/>
                </a:lnTo>
                <a:lnTo>
                  <a:pt x="853679" y="515800"/>
                </a:lnTo>
                <a:lnTo>
                  <a:pt x="855268" y="509441"/>
                </a:lnTo>
                <a:lnTo>
                  <a:pt x="857253" y="503480"/>
                </a:lnTo>
                <a:lnTo>
                  <a:pt x="859636" y="497916"/>
                </a:lnTo>
                <a:lnTo>
                  <a:pt x="862813" y="492352"/>
                </a:lnTo>
                <a:lnTo>
                  <a:pt x="866387" y="487583"/>
                </a:lnTo>
                <a:lnTo>
                  <a:pt x="869961" y="483211"/>
                </a:lnTo>
                <a:lnTo>
                  <a:pt x="874329" y="479237"/>
                </a:lnTo>
                <a:lnTo>
                  <a:pt x="879095" y="476057"/>
                </a:lnTo>
                <a:lnTo>
                  <a:pt x="884257" y="472878"/>
                </a:lnTo>
                <a:lnTo>
                  <a:pt x="890214" y="470891"/>
                </a:lnTo>
                <a:lnTo>
                  <a:pt x="1433470" y="334971"/>
                </a:lnTo>
                <a:lnTo>
                  <a:pt x="1444986" y="331791"/>
                </a:lnTo>
                <a:lnTo>
                  <a:pt x="1450546" y="330599"/>
                </a:lnTo>
                <a:lnTo>
                  <a:pt x="1455708" y="329407"/>
                </a:lnTo>
                <a:lnTo>
                  <a:pt x="1460474" y="329009"/>
                </a:lnTo>
                <a:lnTo>
                  <a:pt x="1465636" y="328612"/>
                </a:lnTo>
                <a:close/>
                <a:moveTo>
                  <a:pt x="43558" y="0"/>
                </a:moveTo>
                <a:lnTo>
                  <a:pt x="47914" y="0"/>
                </a:lnTo>
                <a:lnTo>
                  <a:pt x="52270" y="794"/>
                </a:lnTo>
                <a:lnTo>
                  <a:pt x="56626" y="1986"/>
                </a:lnTo>
                <a:lnTo>
                  <a:pt x="61378" y="3972"/>
                </a:lnTo>
                <a:lnTo>
                  <a:pt x="65734" y="6355"/>
                </a:lnTo>
                <a:lnTo>
                  <a:pt x="70089" y="9135"/>
                </a:lnTo>
                <a:lnTo>
                  <a:pt x="74049" y="12313"/>
                </a:lnTo>
                <a:lnTo>
                  <a:pt x="78405" y="15888"/>
                </a:lnTo>
                <a:lnTo>
                  <a:pt x="87117" y="23831"/>
                </a:lnTo>
                <a:lnTo>
                  <a:pt x="514782" y="384080"/>
                </a:lnTo>
                <a:lnTo>
                  <a:pt x="519137" y="388449"/>
                </a:lnTo>
                <a:lnTo>
                  <a:pt x="522701" y="393215"/>
                </a:lnTo>
                <a:lnTo>
                  <a:pt x="525473" y="398379"/>
                </a:lnTo>
                <a:lnTo>
                  <a:pt x="527453" y="403542"/>
                </a:lnTo>
                <a:lnTo>
                  <a:pt x="529037" y="409500"/>
                </a:lnTo>
                <a:lnTo>
                  <a:pt x="530225" y="415061"/>
                </a:lnTo>
                <a:lnTo>
                  <a:pt x="530225" y="421416"/>
                </a:lnTo>
                <a:lnTo>
                  <a:pt x="530225" y="427373"/>
                </a:lnTo>
                <a:lnTo>
                  <a:pt x="529433" y="434126"/>
                </a:lnTo>
                <a:lnTo>
                  <a:pt x="527849" y="440481"/>
                </a:lnTo>
                <a:lnTo>
                  <a:pt x="525869" y="446836"/>
                </a:lnTo>
                <a:lnTo>
                  <a:pt x="523097" y="453191"/>
                </a:lnTo>
                <a:lnTo>
                  <a:pt x="519929" y="459546"/>
                </a:lnTo>
                <a:lnTo>
                  <a:pt x="515970" y="465503"/>
                </a:lnTo>
                <a:lnTo>
                  <a:pt x="511614" y="471461"/>
                </a:lnTo>
                <a:lnTo>
                  <a:pt x="506862" y="477419"/>
                </a:lnTo>
                <a:lnTo>
                  <a:pt x="501318" y="482980"/>
                </a:lnTo>
                <a:lnTo>
                  <a:pt x="495774" y="487746"/>
                </a:lnTo>
                <a:lnTo>
                  <a:pt x="490230" y="491718"/>
                </a:lnTo>
                <a:lnTo>
                  <a:pt x="484291" y="495292"/>
                </a:lnTo>
                <a:lnTo>
                  <a:pt x="477955" y="498470"/>
                </a:lnTo>
                <a:lnTo>
                  <a:pt x="472015" y="500853"/>
                </a:lnTo>
                <a:lnTo>
                  <a:pt x="465283" y="502839"/>
                </a:lnTo>
                <a:lnTo>
                  <a:pt x="458948" y="504031"/>
                </a:lnTo>
                <a:lnTo>
                  <a:pt x="452612" y="504825"/>
                </a:lnTo>
                <a:lnTo>
                  <a:pt x="446672" y="504825"/>
                </a:lnTo>
                <a:lnTo>
                  <a:pt x="440732" y="504428"/>
                </a:lnTo>
                <a:lnTo>
                  <a:pt x="435188" y="503236"/>
                </a:lnTo>
                <a:lnTo>
                  <a:pt x="429645" y="501250"/>
                </a:lnTo>
                <a:lnTo>
                  <a:pt x="424101" y="498867"/>
                </a:lnTo>
                <a:lnTo>
                  <a:pt x="418953" y="495690"/>
                </a:lnTo>
                <a:lnTo>
                  <a:pt x="414597" y="492115"/>
                </a:lnTo>
                <a:lnTo>
                  <a:pt x="26135" y="88970"/>
                </a:lnTo>
                <a:lnTo>
                  <a:pt x="18215" y="81026"/>
                </a:lnTo>
                <a:lnTo>
                  <a:pt x="14255" y="77054"/>
                </a:lnTo>
                <a:lnTo>
                  <a:pt x="10296" y="73083"/>
                </a:lnTo>
                <a:lnTo>
                  <a:pt x="7524" y="68713"/>
                </a:lnTo>
                <a:lnTo>
                  <a:pt x="4752" y="64741"/>
                </a:lnTo>
                <a:lnTo>
                  <a:pt x="2772" y="59975"/>
                </a:lnTo>
                <a:lnTo>
                  <a:pt x="1188" y="56003"/>
                </a:lnTo>
                <a:lnTo>
                  <a:pt x="0" y="51634"/>
                </a:lnTo>
                <a:lnTo>
                  <a:pt x="0" y="46868"/>
                </a:lnTo>
                <a:lnTo>
                  <a:pt x="396" y="42499"/>
                </a:lnTo>
                <a:lnTo>
                  <a:pt x="1188" y="37733"/>
                </a:lnTo>
                <a:lnTo>
                  <a:pt x="3168" y="32967"/>
                </a:lnTo>
                <a:lnTo>
                  <a:pt x="5940" y="27803"/>
                </a:lnTo>
                <a:lnTo>
                  <a:pt x="9900" y="22640"/>
                </a:lnTo>
                <a:lnTo>
                  <a:pt x="14651" y="17079"/>
                </a:lnTo>
                <a:lnTo>
                  <a:pt x="19799" y="11519"/>
                </a:lnTo>
                <a:lnTo>
                  <a:pt x="24947" y="7547"/>
                </a:lnTo>
                <a:lnTo>
                  <a:pt x="29699" y="4369"/>
                </a:lnTo>
                <a:lnTo>
                  <a:pt x="34451" y="2383"/>
                </a:lnTo>
                <a:lnTo>
                  <a:pt x="38807" y="794"/>
                </a:lnTo>
                <a:lnTo>
                  <a:pt x="43558" y="0"/>
                </a:lnTo>
                <a:close/>
              </a:path>
            </a:pathLst>
          </a:custGeom>
          <a:solidFill>
            <a:srgbClr val="C99FAB"/>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46" name="KSO_Shape"/>
          <p:cNvSpPr/>
          <p:nvPr/>
        </p:nvSpPr>
        <p:spPr bwMode="auto">
          <a:xfrm>
            <a:off x="7397919" y="4642841"/>
            <a:ext cx="426318" cy="426318"/>
          </a:xfrm>
          <a:custGeom>
            <a:avLst/>
            <a:gdLst>
              <a:gd name="T0" fmla="*/ 883582 w 2298700"/>
              <a:gd name="T1" fmla="*/ 1295872 h 2298700"/>
              <a:gd name="T2" fmla="*/ 899660 w 2298700"/>
              <a:gd name="T3" fmla="*/ 1824434 h 2298700"/>
              <a:gd name="T4" fmla="*/ 870674 w 2298700"/>
              <a:gd name="T5" fmla="*/ 1867800 h 2298700"/>
              <a:gd name="T6" fmla="*/ 472571 w 2298700"/>
              <a:gd name="T7" fmla="*/ 1870524 h 2298700"/>
              <a:gd name="T8" fmla="*/ 439282 w 2298700"/>
              <a:gd name="T9" fmla="*/ 1829883 h 2298700"/>
              <a:gd name="T10" fmla="*/ 450831 w 2298700"/>
              <a:gd name="T11" fmla="*/ 1299959 h 2298700"/>
              <a:gd name="T12" fmla="*/ 1168971 w 2298700"/>
              <a:gd name="T13" fmla="*/ 903287 h 2298700"/>
              <a:gd name="T14" fmla="*/ 1561900 w 2298700"/>
              <a:gd name="T15" fmla="*/ 923717 h 2298700"/>
              <a:gd name="T16" fmla="*/ 1573443 w 2298700"/>
              <a:gd name="T17" fmla="*/ 1829892 h 2298700"/>
              <a:gd name="T18" fmla="*/ 1540624 w 2298700"/>
              <a:gd name="T19" fmla="*/ 1870524 h 2298700"/>
              <a:gd name="T20" fmla="*/ 1142262 w 2298700"/>
              <a:gd name="T21" fmla="*/ 1867800 h 2298700"/>
              <a:gd name="T22" fmla="*/ 1113291 w 2298700"/>
              <a:gd name="T23" fmla="*/ 1824444 h 2298700"/>
              <a:gd name="T24" fmla="*/ 1129361 w 2298700"/>
              <a:gd name="T25" fmla="*/ 919404 h 2298700"/>
              <a:gd name="T26" fmla="*/ 2191940 w 2298700"/>
              <a:gd name="T27" fmla="*/ 450850 h 2298700"/>
              <a:gd name="T28" fmla="*/ 2238385 w 2298700"/>
              <a:gd name="T29" fmla="*/ 475582 h 2298700"/>
              <a:gd name="T30" fmla="*/ 2245636 w 2298700"/>
              <a:gd name="T31" fmla="*/ 1835358 h 2298700"/>
              <a:gd name="T32" fmla="*/ 2208706 w 2298700"/>
              <a:gd name="T33" fmla="*/ 1872115 h 2298700"/>
              <a:gd name="T34" fmla="*/ 1810633 w 2298700"/>
              <a:gd name="T35" fmla="*/ 1865309 h 2298700"/>
              <a:gd name="T36" fmla="*/ 1785938 w 2298700"/>
              <a:gd name="T37" fmla="*/ 1818568 h 2298700"/>
              <a:gd name="T38" fmla="*/ 1806329 w 2298700"/>
              <a:gd name="T39" fmla="*/ 463556 h 2298700"/>
              <a:gd name="T40" fmla="*/ 1464870 w 2298700"/>
              <a:gd name="T41" fmla="*/ 38100 h 2298700"/>
              <a:gd name="T42" fmla="*/ 1493876 w 2298700"/>
              <a:gd name="T43" fmla="*/ 48317 h 2298700"/>
              <a:gd name="T44" fmla="*/ 1512005 w 2298700"/>
              <a:gd name="T45" fmla="*/ 72609 h 2298700"/>
              <a:gd name="T46" fmla="*/ 1540105 w 2298700"/>
              <a:gd name="T47" fmla="*/ 509198 h 2298700"/>
              <a:gd name="T48" fmla="*/ 1503847 w 2298700"/>
              <a:gd name="T49" fmla="*/ 543253 h 2298700"/>
              <a:gd name="T50" fmla="*/ 1459205 w 2298700"/>
              <a:gd name="T51" fmla="*/ 535761 h 2298700"/>
              <a:gd name="T52" fmla="*/ 1437677 w 2298700"/>
              <a:gd name="T53" fmla="*/ 503749 h 2298700"/>
              <a:gd name="T54" fmla="*/ 1348845 w 2298700"/>
              <a:gd name="T55" fmla="*/ 357311 h 2298700"/>
              <a:gd name="T56" fmla="*/ 1214465 w 2298700"/>
              <a:gd name="T57" fmla="*/ 507608 h 2298700"/>
              <a:gd name="T58" fmla="*/ 1010062 w 2298700"/>
              <a:gd name="T59" fmla="*/ 669711 h 2298700"/>
              <a:gd name="T60" fmla="*/ 834212 w 2298700"/>
              <a:gd name="T61" fmla="*/ 763477 h 2298700"/>
              <a:gd name="T62" fmla="*/ 682609 w 2298700"/>
              <a:gd name="T63" fmla="*/ 817965 h 2298700"/>
              <a:gd name="T64" fmla="*/ 523528 w 2298700"/>
              <a:gd name="T65" fmla="*/ 852928 h 2298700"/>
              <a:gd name="T66" fmla="*/ 404104 w 2298700"/>
              <a:gd name="T67" fmla="*/ 862464 h 2298700"/>
              <a:gd name="T68" fmla="*/ 374191 w 2298700"/>
              <a:gd name="T69" fmla="*/ 838852 h 2298700"/>
              <a:gd name="T70" fmla="*/ 369206 w 2298700"/>
              <a:gd name="T71" fmla="*/ 795034 h 2298700"/>
              <a:gd name="T72" fmla="*/ 405237 w 2298700"/>
              <a:gd name="T73" fmla="*/ 760071 h 2298700"/>
              <a:gd name="T74" fmla="*/ 535765 w 2298700"/>
              <a:gd name="T75" fmla="*/ 742589 h 2298700"/>
              <a:gd name="T76" fmla="*/ 679890 w 2298700"/>
              <a:gd name="T77" fmla="*/ 706945 h 2298700"/>
              <a:gd name="T78" fmla="*/ 816536 w 2298700"/>
              <a:gd name="T79" fmla="*/ 654273 h 2298700"/>
              <a:gd name="T80" fmla="*/ 989667 w 2298700"/>
              <a:gd name="T81" fmla="*/ 554832 h 2298700"/>
              <a:gd name="T82" fmla="*/ 1171862 w 2298700"/>
              <a:gd name="T83" fmla="*/ 398859 h 2298700"/>
              <a:gd name="T84" fmla="*/ 1282675 w 2298700"/>
              <a:gd name="T85" fmla="*/ 267178 h 2298700"/>
              <a:gd name="T86" fmla="*/ 1087110 w 2298700"/>
              <a:gd name="T87" fmla="*/ 283979 h 2298700"/>
              <a:gd name="T88" fmla="*/ 1044054 w 2298700"/>
              <a:gd name="T89" fmla="*/ 259005 h 2298700"/>
              <a:gd name="T90" fmla="*/ 1040654 w 2298700"/>
              <a:gd name="T91" fmla="*/ 208376 h 2298700"/>
              <a:gd name="T92" fmla="*/ 1446288 w 2298700"/>
              <a:gd name="T93" fmla="*/ 40370 h 2298700"/>
              <a:gd name="T94" fmla="*/ 128386 w 2298700"/>
              <a:gd name="T95" fmla="*/ 3403 h 2298700"/>
              <a:gd name="T96" fmla="*/ 171711 w 2298700"/>
              <a:gd name="T97" fmla="*/ 26993 h 2298700"/>
              <a:gd name="T98" fmla="*/ 199157 w 2298700"/>
              <a:gd name="T99" fmla="*/ 67596 h 2298700"/>
              <a:gd name="T100" fmla="*/ 2201163 w 2298700"/>
              <a:gd name="T101" fmla="*/ 2093192 h 2298700"/>
              <a:gd name="T102" fmla="*/ 2249251 w 2298700"/>
              <a:gd name="T103" fmla="*/ 2107936 h 2298700"/>
              <a:gd name="T104" fmla="*/ 2283729 w 2298700"/>
              <a:gd name="T105" fmla="*/ 2142414 h 2298700"/>
              <a:gd name="T106" fmla="*/ 2298473 w 2298700"/>
              <a:gd name="T107" fmla="*/ 2190729 h 2298700"/>
              <a:gd name="T108" fmla="*/ 2288720 w 2298700"/>
              <a:gd name="T109" fmla="*/ 2240405 h 2298700"/>
              <a:gd name="T110" fmla="*/ 2257417 w 2298700"/>
              <a:gd name="T111" fmla="*/ 2278059 h 2298700"/>
              <a:gd name="T112" fmla="*/ 2211597 w 2298700"/>
              <a:gd name="T113" fmla="*/ 2297566 h 2298700"/>
              <a:gd name="T114" fmla="*/ 72132 w 2298700"/>
              <a:gd name="T115" fmla="*/ 2294164 h 2298700"/>
              <a:gd name="T116" fmla="*/ 29715 w 2298700"/>
              <a:gd name="T117" fmla="*/ 2268532 h 2298700"/>
              <a:gd name="T118" fmla="*/ 4537 w 2298700"/>
              <a:gd name="T119" fmla="*/ 2226568 h 2298700"/>
              <a:gd name="T120" fmla="*/ 907 w 2298700"/>
              <a:gd name="T121" fmla="*/ 87330 h 2298700"/>
              <a:gd name="T122" fmla="*/ 20188 w 2298700"/>
              <a:gd name="T123" fmla="*/ 41510 h 2298700"/>
              <a:gd name="T124" fmla="*/ 57842 w 2298700"/>
              <a:gd name="T125" fmla="*/ 10434 h 2298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98700" h="2298700">
                <a:moveTo>
                  <a:pt x="494084" y="1279525"/>
                </a:moveTo>
                <a:lnTo>
                  <a:pt x="844179" y="1279525"/>
                </a:lnTo>
                <a:lnTo>
                  <a:pt x="849841" y="1279752"/>
                </a:lnTo>
                <a:lnTo>
                  <a:pt x="855502" y="1280660"/>
                </a:lnTo>
                <a:lnTo>
                  <a:pt x="860710" y="1282023"/>
                </a:lnTo>
                <a:lnTo>
                  <a:pt x="865692" y="1283839"/>
                </a:lnTo>
                <a:lnTo>
                  <a:pt x="870674" y="1286109"/>
                </a:lnTo>
                <a:lnTo>
                  <a:pt x="875203" y="1289061"/>
                </a:lnTo>
                <a:lnTo>
                  <a:pt x="879732" y="1292467"/>
                </a:lnTo>
                <a:lnTo>
                  <a:pt x="883582" y="1295872"/>
                </a:lnTo>
                <a:lnTo>
                  <a:pt x="887205" y="1299959"/>
                </a:lnTo>
                <a:lnTo>
                  <a:pt x="890602" y="1304273"/>
                </a:lnTo>
                <a:lnTo>
                  <a:pt x="893320" y="1308814"/>
                </a:lnTo>
                <a:lnTo>
                  <a:pt x="895584" y="1313809"/>
                </a:lnTo>
                <a:lnTo>
                  <a:pt x="897396" y="1319031"/>
                </a:lnTo>
                <a:lnTo>
                  <a:pt x="898981" y="1324480"/>
                </a:lnTo>
                <a:lnTo>
                  <a:pt x="899660" y="1329702"/>
                </a:lnTo>
                <a:lnTo>
                  <a:pt x="900113" y="1335378"/>
                </a:lnTo>
                <a:lnTo>
                  <a:pt x="900113" y="1818531"/>
                </a:lnTo>
                <a:lnTo>
                  <a:pt x="899660" y="1824434"/>
                </a:lnTo>
                <a:lnTo>
                  <a:pt x="898981" y="1829883"/>
                </a:lnTo>
                <a:lnTo>
                  <a:pt x="897396" y="1835332"/>
                </a:lnTo>
                <a:lnTo>
                  <a:pt x="895584" y="1840554"/>
                </a:lnTo>
                <a:lnTo>
                  <a:pt x="893320" y="1845322"/>
                </a:lnTo>
                <a:lnTo>
                  <a:pt x="890602" y="1850090"/>
                </a:lnTo>
                <a:lnTo>
                  <a:pt x="887205" y="1854404"/>
                </a:lnTo>
                <a:lnTo>
                  <a:pt x="883582" y="1858264"/>
                </a:lnTo>
                <a:lnTo>
                  <a:pt x="879732" y="1861897"/>
                </a:lnTo>
                <a:lnTo>
                  <a:pt x="875203" y="1865302"/>
                </a:lnTo>
                <a:lnTo>
                  <a:pt x="870674" y="1867800"/>
                </a:lnTo>
                <a:lnTo>
                  <a:pt x="865692" y="1870524"/>
                </a:lnTo>
                <a:lnTo>
                  <a:pt x="860710" y="1872114"/>
                </a:lnTo>
                <a:lnTo>
                  <a:pt x="855502" y="1873476"/>
                </a:lnTo>
                <a:lnTo>
                  <a:pt x="849841" y="1874611"/>
                </a:lnTo>
                <a:lnTo>
                  <a:pt x="844179" y="1874838"/>
                </a:lnTo>
                <a:lnTo>
                  <a:pt x="494084" y="1874838"/>
                </a:lnTo>
                <a:lnTo>
                  <a:pt x="488423" y="1874611"/>
                </a:lnTo>
                <a:lnTo>
                  <a:pt x="482761" y="1873476"/>
                </a:lnTo>
                <a:lnTo>
                  <a:pt x="477326" y="1872114"/>
                </a:lnTo>
                <a:lnTo>
                  <a:pt x="472571" y="1870524"/>
                </a:lnTo>
                <a:lnTo>
                  <a:pt x="467589" y="1867800"/>
                </a:lnTo>
                <a:lnTo>
                  <a:pt x="463060" y="1865302"/>
                </a:lnTo>
                <a:lnTo>
                  <a:pt x="458531" y="1861897"/>
                </a:lnTo>
                <a:lnTo>
                  <a:pt x="454455" y="1858264"/>
                </a:lnTo>
                <a:lnTo>
                  <a:pt x="450831" y="1854404"/>
                </a:lnTo>
                <a:lnTo>
                  <a:pt x="447661" y="1850090"/>
                </a:lnTo>
                <a:lnTo>
                  <a:pt x="444944" y="1845322"/>
                </a:lnTo>
                <a:lnTo>
                  <a:pt x="442679" y="1840554"/>
                </a:lnTo>
                <a:lnTo>
                  <a:pt x="440868" y="1835332"/>
                </a:lnTo>
                <a:lnTo>
                  <a:pt x="439282" y="1829883"/>
                </a:lnTo>
                <a:lnTo>
                  <a:pt x="438603" y="1824434"/>
                </a:lnTo>
                <a:lnTo>
                  <a:pt x="438150" y="1818531"/>
                </a:lnTo>
                <a:lnTo>
                  <a:pt x="438150" y="1335378"/>
                </a:lnTo>
                <a:lnTo>
                  <a:pt x="438603" y="1329702"/>
                </a:lnTo>
                <a:lnTo>
                  <a:pt x="439282" y="1324480"/>
                </a:lnTo>
                <a:lnTo>
                  <a:pt x="440868" y="1319031"/>
                </a:lnTo>
                <a:lnTo>
                  <a:pt x="442679" y="1313809"/>
                </a:lnTo>
                <a:lnTo>
                  <a:pt x="444944" y="1308814"/>
                </a:lnTo>
                <a:lnTo>
                  <a:pt x="447661" y="1304273"/>
                </a:lnTo>
                <a:lnTo>
                  <a:pt x="450831" y="1299959"/>
                </a:lnTo>
                <a:lnTo>
                  <a:pt x="454455" y="1295872"/>
                </a:lnTo>
                <a:lnTo>
                  <a:pt x="458531" y="1292467"/>
                </a:lnTo>
                <a:lnTo>
                  <a:pt x="463060" y="1289061"/>
                </a:lnTo>
                <a:lnTo>
                  <a:pt x="467589" y="1286109"/>
                </a:lnTo>
                <a:lnTo>
                  <a:pt x="472571" y="1283839"/>
                </a:lnTo>
                <a:lnTo>
                  <a:pt x="477326" y="1282023"/>
                </a:lnTo>
                <a:lnTo>
                  <a:pt x="482761" y="1280660"/>
                </a:lnTo>
                <a:lnTo>
                  <a:pt x="488423" y="1279752"/>
                </a:lnTo>
                <a:lnTo>
                  <a:pt x="494084" y="1279525"/>
                </a:lnTo>
                <a:close/>
                <a:moveTo>
                  <a:pt x="1168971" y="903287"/>
                </a:moveTo>
                <a:lnTo>
                  <a:pt x="1518668" y="903287"/>
                </a:lnTo>
                <a:lnTo>
                  <a:pt x="1524553" y="903514"/>
                </a:lnTo>
                <a:lnTo>
                  <a:pt x="1529985" y="904195"/>
                </a:lnTo>
                <a:lnTo>
                  <a:pt x="1535418" y="905557"/>
                </a:lnTo>
                <a:lnTo>
                  <a:pt x="1540624" y="907600"/>
                </a:lnTo>
                <a:lnTo>
                  <a:pt x="1545377" y="909870"/>
                </a:lnTo>
                <a:lnTo>
                  <a:pt x="1550130" y="912821"/>
                </a:lnTo>
                <a:lnTo>
                  <a:pt x="1554430" y="915999"/>
                </a:lnTo>
                <a:lnTo>
                  <a:pt x="1558278" y="919404"/>
                </a:lnTo>
                <a:lnTo>
                  <a:pt x="1561900" y="923717"/>
                </a:lnTo>
                <a:lnTo>
                  <a:pt x="1565295" y="927803"/>
                </a:lnTo>
                <a:lnTo>
                  <a:pt x="1567784" y="932343"/>
                </a:lnTo>
                <a:lnTo>
                  <a:pt x="1570274" y="937337"/>
                </a:lnTo>
                <a:lnTo>
                  <a:pt x="1572085" y="942558"/>
                </a:lnTo>
                <a:lnTo>
                  <a:pt x="1573443" y="948006"/>
                </a:lnTo>
                <a:lnTo>
                  <a:pt x="1574575" y="953681"/>
                </a:lnTo>
                <a:lnTo>
                  <a:pt x="1574801" y="959355"/>
                </a:lnTo>
                <a:lnTo>
                  <a:pt x="1574801" y="1818542"/>
                </a:lnTo>
                <a:lnTo>
                  <a:pt x="1574575" y="1824444"/>
                </a:lnTo>
                <a:lnTo>
                  <a:pt x="1573443" y="1829892"/>
                </a:lnTo>
                <a:lnTo>
                  <a:pt x="1572085" y="1835340"/>
                </a:lnTo>
                <a:lnTo>
                  <a:pt x="1570274" y="1840560"/>
                </a:lnTo>
                <a:lnTo>
                  <a:pt x="1567784" y="1845327"/>
                </a:lnTo>
                <a:lnTo>
                  <a:pt x="1565295" y="1850094"/>
                </a:lnTo>
                <a:lnTo>
                  <a:pt x="1561900" y="1854407"/>
                </a:lnTo>
                <a:lnTo>
                  <a:pt x="1558278" y="1858266"/>
                </a:lnTo>
                <a:lnTo>
                  <a:pt x="1554430" y="1861898"/>
                </a:lnTo>
                <a:lnTo>
                  <a:pt x="1550130" y="1865303"/>
                </a:lnTo>
                <a:lnTo>
                  <a:pt x="1545377" y="1867800"/>
                </a:lnTo>
                <a:lnTo>
                  <a:pt x="1540624" y="1870524"/>
                </a:lnTo>
                <a:lnTo>
                  <a:pt x="1535418" y="1872113"/>
                </a:lnTo>
                <a:lnTo>
                  <a:pt x="1529985" y="1873475"/>
                </a:lnTo>
                <a:lnTo>
                  <a:pt x="1524553" y="1874610"/>
                </a:lnTo>
                <a:lnTo>
                  <a:pt x="1518668" y="1874837"/>
                </a:lnTo>
                <a:lnTo>
                  <a:pt x="1168971" y="1874837"/>
                </a:lnTo>
                <a:lnTo>
                  <a:pt x="1163312" y="1874610"/>
                </a:lnTo>
                <a:lnTo>
                  <a:pt x="1157654" y="1873475"/>
                </a:lnTo>
                <a:lnTo>
                  <a:pt x="1152221" y="1872113"/>
                </a:lnTo>
                <a:lnTo>
                  <a:pt x="1147242" y="1870524"/>
                </a:lnTo>
                <a:lnTo>
                  <a:pt x="1142262" y="1867800"/>
                </a:lnTo>
                <a:lnTo>
                  <a:pt x="1137736" y="1865303"/>
                </a:lnTo>
                <a:lnTo>
                  <a:pt x="1133435" y="1861898"/>
                </a:lnTo>
                <a:lnTo>
                  <a:pt x="1129361" y="1858266"/>
                </a:lnTo>
                <a:lnTo>
                  <a:pt x="1125740" y="1854407"/>
                </a:lnTo>
                <a:lnTo>
                  <a:pt x="1122797" y="1850094"/>
                </a:lnTo>
                <a:lnTo>
                  <a:pt x="1119855" y="1845327"/>
                </a:lnTo>
                <a:lnTo>
                  <a:pt x="1117365" y="1840560"/>
                </a:lnTo>
                <a:lnTo>
                  <a:pt x="1115554" y="1835340"/>
                </a:lnTo>
                <a:lnTo>
                  <a:pt x="1114196" y="1829892"/>
                </a:lnTo>
                <a:lnTo>
                  <a:pt x="1113291" y="1824444"/>
                </a:lnTo>
                <a:lnTo>
                  <a:pt x="1112838" y="1818542"/>
                </a:lnTo>
                <a:lnTo>
                  <a:pt x="1112838" y="959355"/>
                </a:lnTo>
                <a:lnTo>
                  <a:pt x="1113291" y="953681"/>
                </a:lnTo>
                <a:lnTo>
                  <a:pt x="1114196" y="948006"/>
                </a:lnTo>
                <a:lnTo>
                  <a:pt x="1115554" y="942558"/>
                </a:lnTo>
                <a:lnTo>
                  <a:pt x="1117365" y="937337"/>
                </a:lnTo>
                <a:lnTo>
                  <a:pt x="1119855" y="932343"/>
                </a:lnTo>
                <a:lnTo>
                  <a:pt x="1122797" y="927803"/>
                </a:lnTo>
                <a:lnTo>
                  <a:pt x="1125740" y="923717"/>
                </a:lnTo>
                <a:lnTo>
                  <a:pt x="1129361" y="919404"/>
                </a:lnTo>
                <a:lnTo>
                  <a:pt x="1133435" y="915999"/>
                </a:lnTo>
                <a:lnTo>
                  <a:pt x="1137736" y="912821"/>
                </a:lnTo>
                <a:lnTo>
                  <a:pt x="1142262" y="909870"/>
                </a:lnTo>
                <a:lnTo>
                  <a:pt x="1147242" y="907600"/>
                </a:lnTo>
                <a:lnTo>
                  <a:pt x="1152221" y="905557"/>
                </a:lnTo>
                <a:lnTo>
                  <a:pt x="1157654" y="904195"/>
                </a:lnTo>
                <a:lnTo>
                  <a:pt x="1163312" y="903514"/>
                </a:lnTo>
                <a:lnTo>
                  <a:pt x="1168971" y="903287"/>
                </a:lnTo>
                <a:close/>
                <a:moveTo>
                  <a:pt x="1841899" y="450850"/>
                </a:moveTo>
                <a:lnTo>
                  <a:pt x="2191940" y="450850"/>
                </a:lnTo>
                <a:lnTo>
                  <a:pt x="2197604" y="451077"/>
                </a:lnTo>
                <a:lnTo>
                  <a:pt x="2203268" y="451985"/>
                </a:lnTo>
                <a:lnTo>
                  <a:pt x="2208706" y="453573"/>
                </a:lnTo>
                <a:lnTo>
                  <a:pt x="2213917" y="455388"/>
                </a:lnTo>
                <a:lnTo>
                  <a:pt x="2218674" y="457657"/>
                </a:lnTo>
                <a:lnTo>
                  <a:pt x="2223206" y="460380"/>
                </a:lnTo>
                <a:lnTo>
                  <a:pt x="2227510" y="463556"/>
                </a:lnTo>
                <a:lnTo>
                  <a:pt x="2231589" y="467186"/>
                </a:lnTo>
                <a:lnTo>
                  <a:pt x="2235214" y="471271"/>
                </a:lnTo>
                <a:lnTo>
                  <a:pt x="2238385" y="475582"/>
                </a:lnTo>
                <a:lnTo>
                  <a:pt x="2241104" y="480119"/>
                </a:lnTo>
                <a:lnTo>
                  <a:pt x="2243596" y="484884"/>
                </a:lnTo>
                <a:lnTo>
                  <a:pt x="2245636" y="490103"/>
                </a:lnTo>
                <a:lnTo>
                  <a:pt x="2246768" y="495548"/>
                </a:lnTo>
                <a:lnTo>
                  <a:pt x="2247675" y="501221"/>
                </a:lnTo>
                <a:lnTo>
                  <a:pt x="2247901" y="506893"/>
                </a:lnTo>
                <a:lnTo>
                  <a:pt x="2247901" y="1818568"/>
                </a:lnTo>
                <a:lnTo>
                  <a:pt x="2247675" y="1824468"/>
                </a:lnTo>
                <a:lnTo>
                  <a:pt x="2246768" y="1829913"/>
                </a:lnTo>
                <a:lnTo>
                  <a:pt x="2245636" y="1835358"/>
                </a:lnTo>
                <a:lnTo>
                  <a:pt x="2243596" y="1840577"/>
                </a:lnTo>
                <a:lnTo>
                  <a:pt x="2241104" y="1845342"/>
                </a:lnTo>
                <a:lnTo>
                  <a:pt x="2238385" y="1850107"/>
                </a:lnTo>
                <a:lnTo>
                  <a:pt x="2235214" y="1854418"/>
                </a:lnTo>
                <a:lnTo>
                  <a:pt x="2231589" y="1858275"/>
                </a:lnTo>
                <a:lnTo>
                  <a:pt x="2227510" y="1861905"/>
                </a:lnTo>
                <a:lnTo>
                  <a:pt x="2223206" y="1865309"/>
                </a:lnTo>
                <a:lnTo>
                  <a:pt x="2218674" y="1867804"/>
                </a:lnTo>
                <a:lnTo>
                  <a:pt x="2213917" y="1870527"/>
                </a:lnTo>
                <a:lnTo>
                  <a:pt x="2208706" y="1872115"/>
                </a:lnTo>
                <a:lnTo>
                  <a:pt x="2203268" y="1873477"/>
                </a:lnTo>
                <a:lnTo>
                  <a:pt x="2197604" y="1874611"/>
                </a:lnTo>
                <a:lnTo>
                  <a:pt x="2191940" y="1874838"/>
                </a:lnTo>
                <a:lnTo>
                  <a:pt x="1841899" y="1874838"/>
                </a:lnTo>
                <a:lnTo>
                  <a:pt x="1836235" y="1874611"/>
                </a:lnTo>
                <a:lnTo>
                  <a:pt x="1830798" y="1873477"/>
                </a:lnTo>
                <a:lnTo>
                  <a:pt x="1825360" y="1872115"/>
                </a:lnTo>
                <a:lnTo>
                  <a:pt x="1820149" y="1870527"/>
                </a:lnTo>
                <a:lnTo>
                  <a:pt x="1815165" y="1867804"/>
                </a:lnTo>
                <a:lnTo>
                  <a:pt x="1810633" y="1865309"/>
                </a:lnTo>
                <a:lnTo>
                  <a:pt x="1806329" y="1861905"/>
                </a:lnTo>
                <a:lnTo>
                  <a:pt x="1802477" y="1858275"/>
                </a:lnTo>
                <a:lnTo>
                  <a:pt x="1798852" y="1854418"/>
                </a:lnTo>
                <a:lnTo>
                  <a:pt x="1795454" y="1850107"/>
                </a:lnTo>
                <a:lnTo>
                  <a:pt x="1792508" y="1845342"/>
                </a:lnTo>
                <a:lnTo>
                  <a:pt x="1790243" y="1840577"/>
                </a:lnTo>
                <a:lnTo>
                  <a:pt x="1788430" y="1835358"/>
                </a:lnTo>
                <a:lnTo>
                  <a:pt x="1786844" y="1829913"/>
                </a:lnTo>
                <a:lnTo>
                  <a:pt x="1786165" y="1824468"/>
                </a:lnTo>
                <a:lnTo>
                  <a:pt x="1785938" y="1818568"/>
                </a:lnTo>
                <a:lnTo>
                  <a:pt x="1785938" y="506893"/>
                </a:lnTo>
                <a:lnTo>
                  <a:pt x="1786165" y="501221"/>
                </a:lnTo>
                <a:lnTo>
                  <a:pt x="1786844" y="495548"/>
                </a:lnTo>
                <a:lnTo>
                  <a:pt x="1788430" y="490103"/>
                </a:lnTo>
                <a:lnTo>
                  <a:pt x="1790243" y="484884"/>
                </a:lnTo>
                <a:lnTo>
                  <a:pt x="1792508" y="480119"/>
                </a:lnTo>
                <a:lnTo>
                  <a:pt x="1795454" y="475582"/>
                </a:lnTo>
                <a:lnTo>
                  <a:pt x="1798852" y="471271"/>
                </a:lnTo>
                <a:lnTo>
                  <a:pt x="1802477" y="467186"/>
                </a:lnTo>
                <a:lnTo>
                  <a:pt x="1806329" y="463556"/>
                </a:lnTo>
                <a:lnTo>
                  <a:pt x="1810633" y="460380"/>
                </a:lnTo>
                <a:lnTo>
                  <a:pt x="1815165" y="457657"/>
                </a:lnTo>
                <a:lnTo>
                  <a:pt x="1820149" y="455388"/>
                </a:lnTo>
                <a:lnTo>
                  <a:pt x="1825360" y="453573"/>
                </a:lnTo>
                <a:lnTo>
                  <a:pt x="1830798" y="451985"/>
                </a:lnTo>
                <a:lnTo>
                  <a:pt x="1836235" y="451077"/>
                </a:lnTo>
                <a:lnTo>
                  <a:pt x="1841899" y="450850"/>
                </a:lnTo>
                <a:close/>
                <a:moveTo>
                  <a:pt x="1458752" y="38100"/>
                </a:moveTo>
                <a:lnTo>
                  <a:pt x="1461698" y="38100"/>
                </a:lnTo>
                <a:lnTo>
                  <a:pt x="1464870" y="38100"/>
                </a:lnTo>
                <a:lnTo>
                  <a:pt x="1468043" y="38327"/>
                </a:lnTo>
                <a:lnTo>
                  <a:pt x="1470989" y="38554"/>
                </a:lnTo>
                <a:lnTo>
                  <a:pt x="1473935" y="39235"/>
                </a:lnTo>
                <a:lnTo>
                  <a:pt x="1477107" y="40143"/>
                </a:lnTo>
                <a:lnTo>
                  <a:pt x="1479827" y="40825"/>
                </a:lnTo>
                <a:lnTo>
                  <a:pt x="1482773" y="42187"/>
                </a:lnTo>
                <a:lnTo>
                  <a:pt x="1485718" y="43322"/>
                </a:lnTo>
                <a:lnTo>
                  <a:pt x="1488438" y="44684"/>
                </a:lnTo>
                <a:lnTo>
                  <a:pt x="1491157" y="46500"/>
                </a:lnTo>
                <a:lnTo>
                  <a:pt x="1493876" y="48317"/>
                </a:lnTo>
                <a:lnTo>
                  <a:pt x="1496143" y="50133"/>
                </a:lnTo>
                <a:lnTo>
                  <a:pt x="1498409" y="52176"/>
                </a:lnTo>
                <a:lnTo>
                  <a:pt x="1500675" y="54447"/>
                </a:lnTo>
                <a:lnTo>
                  <a:pt x="1502714" y="56490"/>
                </a:lnTo>
                <a:lnTo>
                  <a:pt x="1504754" y="59214"/>
                </a:lnTo>
                <a:lnTo>
                  <a:pt x="1506567" y="61485"/>
                </a:lnTo>
                <a:lnTo>
                  <a:pt x="1508153" y="64436"/>
                </a:lnTo>
                <a:lnTo>
                  <a:pt x="1509739" y="66934"/>
                </a:lnTo>
                <a:lnTo>
                  <a:pt x="1511099" y="69658"/>
                </a:lnTo>
                <a:lnTo>
                  <a:pt x="1512005" y="72609"/>
                </a:lnTo>
                <a:lnTo>
                  <a:pt x="1513138" y="75334"/>
                </a:lnTo>
                <a:lnTo>
                  <a:pt x="1514045" y="78512"/>
                </a:lnTo>
                <a:lnTo>
                  <a:pt x="1514725" y="81691"/>
                </a:lnTo>
                <a:lnTo>
                  <a:pt x="1515178" y="84642"/>
                </a:lnTo>
                <a:lnTo>
                  <a:pt x="1515405" y="87821"/>
                </a:lnTo>
                <a:lnTo>
                  <a:pt x="1543051" y="488083"/>
                </a:lnTo>
                <a:lnTo>
                  <a:pt x="1543051" y="493305"/>
                </a:lnTo>
                <a:lnTo>
                  <a:pt x="1542371" y="498754"/>
                </a:lnTo>
                <a:lnTo>
                  <a:pt x="1541691" y="503976"/>
                </a:lnTo>
                <a:lnTo>
                  <a:pt x="1540105" y="509198"/>
                </a:lnTo>
                <a:lnTo>
                  <a:pt x="1538066" y="513965"/>
                </a:lnTo>
                <a:lnTo>
                  <a:pt x="1535800" y="518506"/>
                </a:lnTo>
                <a:lnTo>
                  <a:pt x="1532854" y="522820"/>
                </a:lnTo>
                <a:lnTo>
                  <a:pt x="1529908" y="526906"/>
                </a:lnTo>
                <a:lnTo>
                  <a:pt x="1526282" y="530539"/>
                </a:lnTo>
                <a:lnTo>
                  <a:pt x="1522429" y="533944"/>
                </a:lnTo>
                <a:lnTo>
                  <a:pt x="1518350" y="537123"/>
                </a:lnTo>
                <a:lnTo>
                  <a:pt x="1513592" y="539620"/>
                </a:lnTo>
                <a:lnTo>
                  <a:pt x="1509059" y="541663"/>
                </a:lnTo>
                <a:lnTo>
                  <a:pt x="1503847" y="543253"/>
                </a:lnTo>
                <a:lnTo>
                  <a:pt x="1498635" y="544615"/>
                </a:lnTo>
                <a:lnTo>
                  <a:pt x="1493197" y="545069"/>
                </a:lnTo>
                <a:lnTo>
                  <a:pt x="1488211" y="545296"/>
                </a:lnTo>
                <a:lnTo>
                  <a:pt x="1482999" y="544842"/>
                </a:lnTo>
                <a:lnTo>
                  <a:pt x="1478014" y="543934"/>
                </a:lnTo>
                <a:lnTo>
                  <a:pt x="1473481" y="542799"/>
                </a:lnTo>
                <a:lnTo>
                  <a:pt x="1469629" y="541437"/>
                </a:lnTo>
                <a:lnTo>
                  <a:pt x="1466003" y="539847"/>
                </a:lnTo>
                <a:lnTo>
                  <a:pt x="1462604" y="537804"/>
                </a:lnTo>
                <a:lnTo>
                  <a:pt x="1459205" y="535761"/>
                </a:lnTo>
                <a:lnTo>
                  <a:pt x="1456032" y="533490"/>
                </a:lnTo>
                <a:lnTo>
                  <a:pt x="1453086" y="530766"/>
                </a:lnTo>
                <a:lnTo>
                  <a:pt x="1450367" y="528041"/>
                </a:lnTo>
                <a:lnTo>
                  <a:pt x="1447874" y="525090"/>
                </a:lnTo>
                <a:lnTo>
                  <a:pt x="1445382" y="522139"/>
                </a:lnTo>
                <a:lnTo>
                  <a:pt x="1443342" y="518733"/>
                </a:lnTo>
                <a:lnTo>
                  <a:pt x="1441529" y="515100"/>
                </a:lnTo>
                <a:lnTo>
                  <a:pt x="1439943" y="511468"/>
                </a:lnTo>
                <a:lnTo>
                  <a:pt x="1438583" y="507608"/>
                </a:lnTo>
                <a:lnTo>
                  <a:pt x="1437677" y="503749"/>
                </a:lnTo>
                <a:lnTo>
                  <a:pt x="1436770" y="499662"/>
                </a:lnTo>
                <a:lnTo>
                  <a:pt x="1436317" y="495348"/>
                </a:lnTo>
                <a:lnTo>
                  <a:pt x="1419775" y="256735"/>
                </a:lnTo>
                <a:lnTo>
                  <a:pt x="1404592" y="280119"/>
                </a:lnTo>
                <a:lnTo>
                  <a:pt x="1396434" y="292606"/>
                </a:lnTo>
                <a:lnTo>
                  <a:pt x="1387596" y="304866"/>
                </a:lnTo>
                <a:lnTo>
                  <a:pt x="1378531" y="317580"/>
                </a:lnTo>
                <a:lnTo>
                  <a:pt x="1369014" y="330748"/>
                </a:lnTo>
                <a:lnTo>
                  <a:pt x="1359270" y="343916"/>
                </a:lnTo>
                <a:lnTo>
                  <a:pt x="1348845" y="357311"/>
                </a:lnTo>
                <a:lnTo>
                  <a:pt x="1338421" y="370933"/>
                </a:lnTo>
                <a:lnTo>
                  <a:pt x="1327317" y="384782"/>
                </a:lnTo>
                <a:lnTo>
                  <a:pt x="1315760" y="398632"/>
                </a:lnTo>
                <a:lnTo>
                  <a:pt x="1303750" y="412935"/>
                </a:lnTo>
                <a:lnTo>
                  <a:pt x="1291513" y="426784"/>
                </a:lnTo>
                <a:lnTo>
                  <a:pt x="1278823" y="441314"/>
                </a:lnTo>
                <a:lnTo>
                  <a:pt x="1265679" y="455390"/>
                </a:lnTo>
                <a:lnTo>
                  <a:pt x="1252082" y="469920"/>
                </a:lnTo>
                <a:lnTo>
                  <a:pt x="1233500" y="488991"/>
                </a:lnTo>
                <a:lnTo>
                  <a:pt x="1214465" y="507608"/>
                </a:lnTo>
                <a:lnTo>
                  <a:pt x="1195430" y="525998"/>
                </a:lnTo>
                <a:lnTo>
                  <a:pt x="1175715" y="543707"/>
                </a:lnTo>
                <a:lnTo>
                  <a:pt x="1156226" y="560961"/>
                </a:lnTo>
                <a:lnTo>
                  <a:pt x="1136058" y="577762"/>
                </a:lnTo>
                <a:lnTo>
                  <a:pt x="1115663" y="594336"/>
                </a:lnTo>
                <a:lnTo>
                  <a:pt x="1095041" y="610455"/>
                </a:lnTo>
                <a:lnTo>
                  <a:pt x="1074193" y="625893"/>
                </a:lnTo>
                <a:lnTo>
                  <a:pt x="1053118" y="641105"/>
                </a:lnTo>
                <a:lnTo>
                  <a:pt x="1031590" y="655408"/>
                </a:lnTo>
                <a:lnTo>
                  <a:pt x="1010062" y="669711"/>
                </a:lnTo>
                <a:lnTo>
                  <a:pt x="988081" y="683333"/>
                </a:lnTo>
                <a:lnTo>
                  <a:pt x="966099" y="696501"/>
                </a:lnTo>
                <a:lnTo>
                  <a:pt x="943891" y="709442"/>
                </a:lnTo>
                <a:lnTo>
                  <a:pt x="921004" y="721702"/>
                </a:lnTo>
                <a:lnTo>
                  <a:pt x="906954" y="729194"/>
                </a:lnTo>
                <a:lnTo>
                  <a:pt x="892451" y="736232"/>
                </a:lnTo>
                <a:lnTo>
                  <a:pt x="878174" y="743497"/>
                </a:lnTo>
                <a:lnTo>
                  <a:pt x="863671" y="750309"/>
                </a:lnTo>
                <a:lnTo>
                  <a:pt x="848941" y="756893"/>
                </a:lnTo>
                <a:lnTo>
                  <a:pt x="834212" y="763477"/>
                </a:lnTo>
                <a:lnTo>
                  <a:pt x="819482" y="769834"/>
                </a:lnTo>
                <a:lnTo>
                  <a:pt x="804526" y="775736"/>
                </a:lnTo>
                <a:lnTo>
                  <a:pt x="789569" y="781866"/>
                </a:lnTo>
                <a:lnTo>
                  <a:pt x="774613" y="787542"/>
                </a:lnTo>
                <a:lnTo>
                  <a:pt x="759430" y="793218"/>
                </a:lnTo>
                <a:lnTo>
                  <a:pt x="744247" y="798440"/>
                </a:lnTo>
                <a:lnTo>
                  <a:pt x="729064" y="803435"/>
                </a:lnTo>
                <a:lnTo>
                  <a:pt x="713655" y="808657"/>
                </a:lnTo>
                <a:lnTo>
                  <a:pt x="698472" y="813197"/>
                </a:lnTo>
                <a:lnTo>
                  <a:pt x="682609" y="817965"/>
                </a:lnTo>
                <a:lnTo>
                  <a:pt x="667199" y="822279"/>
                </a:lnTo>
                <a:lnTo>
                  <a:pt x="651563" y="826365"/>
                </a:lnTo>
                <a:lnTo>
                  <a:pt x="635701" y="830452"/>
                </a:lnTo>
                <a:lnTo>
                  <a:pt x="620064" y="834084"/>
                </a:lnTo>
                <a:lnTo>
                  <a:pt x="604202" y="837717"/>
                </a:lnTo>
                <a:lnTo>
                  <a:pt x="588112" y="841350"/>
                </a:lnTo>
                <a:lnTo>
                  <a:pt x="572249" y="844528"/>
                </a:lnTo>
                <a:lnTo>
                  <a:pt x="555933" y="847479"/>
                </a:lnTo>
                <a:lnTo>
                  <a:pt x="539618" y="850431"/>
                </a:lnTo>
                <a:lnTo>
                  <a:pt x="523528" y="852928"/>
                </a:lnTo>
                <a:lnTo>
                  <a:pt x="507212" y="855653"/>
                </a:lnTo>
                <a:lnTo>
                  <a:pt x="490896" y="857923"/>
                </a:lnTo>
                <a:lnTo>
                  <a:pt x="474353" y="859966"/>
                </a:lnTo>
                <a:lnTo>
                  <a:pt x="458037" y="861783"/>
                </a:lnTo>
                <a:lnTo>
                  <a:pt x="441268" y="863372"/>
                </a:lnTo>
                <a:lnTo>
                  <a:pt x="424726" y="864961"/>
                </a:lnTo>
                <a:lnTo>
                  <a:pt x="419287" y="865188"/>
                </a:lnTo>
                <a:lnTo>
                  <a:pt x="414075" y="864734"/>
                </a:lnTo>
                <a:lnTo>
                  <a:pt x="409089" y="863826"/>
                </a:lnTo>
                <a:lnTo>
                  <a:pt x="404104" y="862464"/>
                </a:lnTo>
                <a:lnTo>
                  <a:pt x="400252" y="861329"/>
                </a:lnTo>
                <a:lnTo>
                  <a:pt x="396626" y="859739"/>
                </a:lnTo>
                <a:lnTo>
                  <a:pt x="393227" y="857923"/>
                </a:lnTo>
                <a:lnTo>
                  <a:pt x="389827" y="855880"/>
                </a:lnTo>
                <a:lnTo>
                  <a:pt x="386882" y="853609"/>
                </a:lnTo>
                <a:lnTo>
                  <a:pt x="383936" y="850885"/>
                </a:lnTo>
                <a:lnTo>
                  <a:pt x="381216" y="848161"/>
                </a:lnTo>
                <a:lnTo>
                  <a:pt x="378497" y="845209"/>
                </a:lnTo>
                <a:lnTo>
                  <a:pt x="376231" y="842258"/>
                </a:lnTo>
                <a:lnTo>
                  <a:pt x="374191" y="838852"/>
                </a:lnTo>
                <a:lnTo>
                  <a:pt x="372378" y="835447"/>
                </a:lnTo>
                <a:lnTo>
                  <a:pt x="370566" y="831814"/>
                </a:lnTo>
                <a:lnTo>
                  <a:pt x="369206" y="827955"/>
                </a:lnTo>
                <a:lnTo>
                  <a:pt x="368299" y="824095"/>
                </a:lnTo>
                <a:lnTo>
                  <a:pt x="367620" y="820008"/>
                </a:lnTo>
                <a:lnTo>
                  <a:pt x="366940" y="815922"/>
                </a:lnTo>
                <a:lnTo>
                  <a:pt x="366713" y="810473"/>
                </a:lnTo>
                <a:lnTo>
                  <a:pt x="367167" y="805024"/>
                </a:lnTo>
                <a:lnTo>
                  <a:pt x="368073" y="799802"/>
                </a:lnTo>
                <a:lnTo>
                  <a:pt x="369206" y="795034"/>
                </a:lnTo>
                <a:lnTo>
                  <a:pt x="371472" y="790040"/>
                </a:lnTo>
                <a:lnTo>
                  <a:pt x="373738" y="785272"/>
                </a:lnTo>
                <a:lnTo>
                  <a:pt x="376231" y="780958"/>
                </a:lnTo>
                <a:lnTo>
                  <a:pt x="379403" y="776872"/>
                </a:lnTo>
                <a:lnTo>
                  <a:pt x="383029" y="773239"/>
                </a:lnTo>
                <a:lnTo>
                  <a:pt x="386882" y="769607"/>
                </a:lnTo>
                <a:lnTo>
                  <a:pt x="390961" y="766882"/>
                </a:lnTo>
                <a:lnTo>
                  <a:pt x="395266" y="763931"/>
                </a:lnTo>
                <a:lnTo>
                  <a:pt x="400252" y="761887"/>
                </a:lnTo>
                <a:lnTo>
                  <a:pt x="405237" y="760071"/>
                </a:lnTo>
                <a:lnTo>
                  <a:pt x="410222" y="758709"/>
                </a:lnTo>
                <a:lnTo>
                  <a:pt x="415661" y="758255"/>
                </a:lnTo>
                <a:lnTo>
                  <a:pt x="431071" y="756666"/>
                </a:lnTo>
                <a:lnTo>
                  <a:pt x="446027" y="755076"/>
                </a:lnTo>
                <a:lnTo>
                  <a:pt x="461210" y="753714"/>
                </a:lnTo>
                <a:lnTo>
                  <a:pt x="476166" y="751898"/>
                </a:lnTo>
                <a:lnTo>
                  <a:pt x="491123" y="749854"/>
                </a:lnTo>
                <a:lnTo>
                  <a:pt x="506079" y="747357"/>
                </a:lnTo>
                <a:lnTo>
                  <a:pt x="521035" y="745087"/>
                </a:lnTo>
                <a:lnTo>
                  <a:pt x="535765" y="742589"/>
                </a:lnTo>
                <a:lnTo>
                  <a:pt x="550495" y="739638"/>
                </a:lnTo>
                <a:lnTo>
                  <a:pt x="565224" y="736913"/>
                </a:lnTo>
                <a:lnTo>
                  <a:pt x="579728" y="733735"/>
                </a:lnTo>
                <a:lnTo>
                  <a:pt x="594231" y="730329"/>
                </a:lnTo>
                <a:lnTo>
                  <a:pt x="608734" y="726697"/>
                </a:lnTo>
                <a:lnTo>
                  <a:pt x="623010" y="723064"/>
                </a:lnTo>
                <a:lnTo>
                  <a:pt x="637287" y="719432"/>
                </a:lnTo>
                <a:lnTo>
                  <a:pt x="651563" y="715345"/>
                </a:lnTo>
                <a:lnTo>
                  <a:pt x="665613" y="711259"/>
                </a:lnTo>
                <a:lnTo>
                  <a:pt x="679890" y="706945"/>
                </a:lnTo>
                <a:lnTo>
                  <a:pt x="693713" y="702404"/>
                </a:lnTo>
                <a:lnTo>
                  <a:pt x="707763" y="697864"/>
                </a:lnTo>
                <a:lnTo>
                  <a:pt x="721586" y="692869"/>
                </a:lnTo>
                <a:lnTo>
                  <a:pt x="735183" y="687874"/>
                </a:lnTo>
                <a:lnTo>
                  <a:pt x="749233" y="682652"/>
                </a:lnTo>
                <a:lnTo>
                  <a:pt x="762603" y="677430"/>
                </a:lnTo>
                <a:lnTo>
                  <a:pt x="776199" y="671755"/>
                </a:lnTo>
                <a:lnTo>
                  <a:pt x="789569" y="666079"/>
                </a:lnTo>
                <a:lnTo>
                  <a:pt x="803166" y="660176"/>
                </a:lnTo>
                <a:lnTo>
                  <a:pt x="816536" y="654273"/>
                </a:lnTo>
                <a:lnTo>
                  <a:pt x="829679" y="648143"/>
                </a:lnTo>
                <a:lnTo>
                  <a:pt x="842823" y="641559"/>
                </a:lnTo>
                <a:lnTo>
                  <a:pt x="855966" y="634975"/>
                </a:lnTo>
                <a:lnTo>
                  <a:pt x="868883" y="628164"/>
                </a:lnTo>
                <a:lnTo>
                  <a:pt x="889505" y="617039"/>
                </a:lnTo>
                <a:lnTo>
                  <a:pt x="910126" y="605460"/>
                </a:lnTo>
                <a:lnTo>
                  <a:pt x="930068" y="593655"/>
                </a:lnTo>
                <a:lnTo>
                  <a:pt x="950237" y="580941"/>
                </a:lnTo>
                <a:lnTo>
                  <a:pt x="970178" y="568000"/>
                </a:lnTo>
                <a:lnTo>
                  <a:pt x="989667" y="554832"/>
                </a:lnTo>
                <a:lnTo>
                  <a:pt x="1008929" y="540982"/>
                </a:lnTo>
                <a:lnTo>
                  <a:pt x="1027964" y="526906"/>
                </a:lnTo>
                <a:lnTo>
                  <a:pt x="1046773" y="512149"/>
                </a:lnTo>
                <a:lnTo>
                  <a:pt x="1065355" y="497165"/>
                </a:lnTo>
                <a:lnTo>
                  <a:pt x="1083937" y="481726"/>
                </a:lnTo>
                <a:lnTo>
                  <a:pt x="1102066" y="466061"/>
                </a:lnTo>
                <a:lnTo>
                  <a:pt x="1119742" y="449714"/>
                </a:lnTo>
                <a:lnTo>
                  <a:pt x="1137644" y="433141"/>
                </a:lnTo>
                <a:lnTo>
                  <a:pt x="1154866" y="416113"/>
                </a:lnTo>
                <a:lnTo>
                  <a:pt x="1171862" y="398859"/>
                </a:lnTo>
                <a:lnTo>
                  <a:pt x="1184779" y="385236"/>
                </a:lnTo>
                <a:lnTo>
                  <a:pt x="1197469" y="371841"/>
                </a:lnTo>
                <a:lnTo>
                  <a:pt x="1209480" y="358219"/>
                </a:lnTo>
                <a:lnTo>
                  <a:pt x="1221037" y="344597"/>
                </a:lnTo>
                <a:lnTo>
                  <a:pt x="1232367" y="331429"/>
                </a:lnTo>
                <a:lnTo>
                  <a:pt x="1243245" y="318261"/>
                </a:lnTo>
                <a:lnTo>
                  <a:pt x="1253895" y="305093"/>
                </a:lnTo>
                <a:lnTo>
                  <a:pt x="1263866" y="292606"/>
                </a:lnTo>
                <a:lnTo>
                  <a:pt x="1273384" y="279665"/>
                </a:lnTo>
                <a:lnTo>
                  <a:pt x="1282675" y="267178"/>
                </a:lnTo>
                <a:lnTo>
                  <a:pt x="1291739" y="255145"/>
                </a:lnTo>
                <a:lnTo>
                  <a:pt x="1300124" y="242886"/>
                </a:lnTo>
                <a:lnTo>
                  <a:pt x="1308282" y="231307"/>
                </a:lnTo>
                <a:lnTo>
                  <a:pt x="1316213" y="219728"/>
                </a:lnTo>
                <a:lnTo>
                  <a:pt x="1330263" y="197706"/>
                </a:lnTo>
                <a:lnTo>
                  <a:pt x="1107958" y="281027"/>
                </a:lnTo>
                <a:lnTo>
                  <a:pt x="1102746" y="282390"/>
                </a:lnTo>
                <a:lnTo>
                  <a:pt x="1097534" y="283525"/>
                </a:lnTo>
                <a:lnTo>
                  <a:pt x="1092322" y="283979"/>
                </a:lnTo>
                <a:lnTo>
                  <a:pt x="1087110" y="283979"/>
                </a:lnTo>
                <a:lnTo>
                  <a:pt x="1081898" y="283752"/>
                </a:lnTo>
                <a:lnTo>
                  <a:pt x="1076686" y="282844"/>
                </a:lnTo>
                <a:lnTo>
                  <a:pt x="1071927" y="281255"/>
                </a:lnTo>
                <a:lnTo>
                  <a:pt x="1067168" y="279438"/>
                </a:lnTo>
                <a:lnTo>
                  <a:pt x="1062636" y="277168"/>
                </a:lnTo>
                <a:lnTo>
                  <a:pt x="1058103" y="274216"/>
                </a:lnTo>
                <a:lnTo>
                  <a:pt x="1054251" y="270811"/>
                </a:lnTo>
                <a:lnTo>
                  <a:pt x="1050399" y="267178"/>
                </a:lnTo>
                <a:lnTo>
                  <a:pt x="1047226" y="263319"/>
                </a:lnTo>
                <a:lnTo>
                  <a:pt x="1044054" y="259005"/>
                </a:lnTo>
                <a:lnTo>
                  <a:pt x="1041561" y="254237"/>
                </a:lnTo>
                <a:lnTo>
                  <a:pt x="1039295" y="249470"/>
                </a:lnTo>
                <a:lnTo>
                  <a:pt x="1037482" y="244021"/>
                </a:lnTo>
                <a:lnTo>
                  <a:pt x="1036575" y="238799"/>
                </a:lnTo>
                <a:lnTo>
                  <a:pt x="1036122" y="233350"/>
                </a:lnTo>
                <a:lnTo>
                  <a:pt x="1036122" y="228355"/>
                </a:lnTo>
                <a:lnTo>
                  <a:pt x="1036349" y="223134"/>
                </a:lnTo>
                <a:lnTo>
                  <a:pt x="1037255" y="218139"/>
                </a:lnTo>
                <a:lnTo>
                  <a:pt x="1038841" y="213144"/>
                </a:lnTo>
                <a:lnTo>
                  <a:pt x="1040654" y="208376"/>
                </a:lnTo>
                <a:lnTo>
                  <a:pt x="1042920" y="203836"/>
                </a:lnTo>
                <a:lnTo>
                  <a:pt x="1045866" y="199295"/>
                </a:lnTo>
                <a:lnTo>
                  <a:pt x="1049266" y="195435"/>
                </a:lnTo>
                <a:lnTo>
                  <a:pt x="1052891" y="191576"/>
                </a:lnTo>
                <a:lnTo>
                  <a:pt x="1056744" y="188170"/>
                </a:lnTo>
                <a:lnTo>
                  <a:pt x="1061049" y="185219"/>
                </a:lnTo>
                <a:lnTo>
                  <a:pt x="1065582" y="182494"/>
                </a:lnTo>
                <a:lnTo>
                  <a:pt x="1070567" y="180451"/>
                </a:lnTo>
                <a:lnTo>
                  <a:pt x="1443569" y="41279"/>
                </a:lnTo>
                <a:lnTo>
                  <a:pt x="1446288" y="40370"/>
                </a:lnTo>
                <a:lnTo>
                  <a:pt x="1449461" y="39462"/>
                </a:lnTo>
                <a:lnTo>
                  <a:pt x="1452633" y="38781"/>
                </a:lnTo>
                <a:lnTo>
                  <a:pt x="1455579" y="38327"/>
                </a:lnTo>
                <a:lnTo>
                  <a:pt x="1458752" y="38100"/>
                </a:lnTo>
                <a:close/>
                <a:moveTo>
                  <a:pt x="102528" y="0"/>
                </a:moveTo>
                <a:lnTo>
                  <a:pt x="107971" y="454"/>
                </a:lnTo>
                <a:lnTo>
                  <a:pt x="113189" y="681"/>
                </a:lnTo>
                <a:lnTo>
                  <a:pt x="118406" y="1361"/>
                </a:lnTo>
                <a:lnTo>
                  <a:pt x="123169" y="2268"/>
                </a:lnTo>
                <a:lnTo>
                  <a:pt x="128386" y="3403"/>
                </a:lnTo>
                <a:lnTo>
                  <a:pt x="133376" y="4764"/>
                </a:lnTo>
                <a:lnTo>
                  <a:pt x="137913" y="6578"/>
                </a:lnTo>
                <a:lnTo>
                  <a:pt x="142450" y="8393"/>
                </a:lnTo>
                <a:lnTo>
                  <a:pt x="147213" y="10434"/>
                </a:lnTo>
                <a:lnTo>
                  <a:pt x="151523" y="12476"/>
                </a:lnTo>
                <a:lnTo>
                  <a:pt x="156059" y="14971"/>
                </a:lnTo>
                <a:lnTo>
                  <a:pt x="160143" y="17693"/>
                </a:lnTo>
                <a:lnTo>
                  <a:pt x="164225" y="20642"/>
                </a:lnTo>
                <a:lnTo>
                  <a:pt x="168082" y="23590"/>
                </a:lnTo>
                <a:lnTo>
                  <a:pt x="171711" y="26993"/>
                </a:lnTo>
                <a:lnTo>
                  <a:pt x="175340" y="30169"/>
                </a:lnTo>
                <a:lnTo>
                  <a:pt x="178743" y="33798"/>
                </a:lnTo>
                <a:lnTo>
                  <a:pt x="181918" y="37427"/>
                </a:lnTo>
                <a:lnTo>
                  <a:pt x="185094" y="41510"/>
                </a:lnTo>
                <a:lnTo>
                  <a:pt x="188043" y="45593"/>
                </a:lnTo>
                <a:lnTo>
                  <a:pt x="190538" y="49676"/>
                </a:lnTo>
                <a:lnTo>
                  <a:pt x="193033" y="53986"/>
                </a:lnTo>
                <a:lnTo>
                  <a:pt x="195074" y="58296"/>
                </a:lnTo>
                <a:lnTo>
                  <a:pt x="197343" y="63059"/>
                </a:lnTo>
                <a:lnTo>
                  <a:pt x="199157" y="67596"/>
                </a:lnTo>
                <a:lnTo>
                  <a:pt x="200745" y="72359"/>
                </a:lnTo>
                <a:lnTo>
                  <a:pt x="202106" y="77122"/>
                </a:lnTo>
                <a:lnTo>
                  <a:pt x="203467" y="82340"/>
                </a:lnTo>
                <a:lnTo>
                  <a:pt x="204148" y="87330"/>
                </a:lnTo>
                <a:lnTo>
                  <a:pt x="205055" y="92320"/>
                </a:lnTo>
                <a:lnTo>
                  <a:pt x="205282" y="97537"/>
                </a:lnTo>
                <a:lnTo>
                  <a:pt x="205509" y="102981"/>
                </a:lnTo>
                <a:lnTo>
                  <a:pt x="205509" y="2092965"/>
                </a:lnTo>
                <a:lnTo>
                  <a:pt x="2195719" y="2092965"/>
                </a:lnTo>
                <a:lnTo>
                  <a:pt x="2201163" y="2093192"/>
                </a:lnTo>
                <a:lnTo>
                  <a:pt x="2206380" y="2093419"/>
                </a:lnTo>
                <a:lnTo>
                  <a:pt x="2211597" y="2094326"/>
                </a:lnTo>
                <a:lnTo>
                  <a:pt x="2216587" y="2095233"/>
                </a:lnTo>
                <a:lnTo>
                  <a:pt x="2221578" y="2096367"/>
                </a:lnTo>
                <a:lnTo>
                  <a:pt x="2226568" y="2097501"/>
                </a:lnTo>
                <a:lnTo>
                  <a:pt x="2231105" y="2099316"/>
                </a:lnTo>
                <a:lnTo>
                  <a:pt x="2235868" y="2101131"/>
                </a:lnTo>
                <a:lnTo>
                  <a:pt x="2240405" y="2103172"/>
                </a:lnTo>
                <a:lnTo>
                  <a:pt x="2244714" y="2105667"/>
                </a:lnTo>
                <a:lnTo>
                  <a:pt x="2249251" y="2107936"/>
                </a:lnTo>
                <a:lnTo>
                  <a:pt x="2253334" y="2110658"/>
                </a:lnTo>
                <a:lnTo>
                  <a:pt x="2257417" y="2113606"/>
                </a:lnTo>
                <a:lnTo>
                  <a:pt x="2261273" y="2116328"/>
                </a:lnTo>
                <a:lnTo>
                  <a:pt x="2264902" y="2119731"/>
                </a:lnTo>
                <a:lnTo>
                  <a:pt x="2268532" y="2123133"/>
                </a:lnTo>
                <a:lnTo>
                  <a:pt x="2271934" y="2126763"/>
                </a:lnTo>
                <a:lnTo>
                  <a:pt x="2275337" y="2130619"/>
                </a:lnTo>
                <a:lnTo>
                  <a:pt x="2278285" y="2134475"/>
                </a:lnTo>
                <a:lnTo>
                  <a:pt x="2281234" y="2138331"/>
                </a:lnTo>
                <a:lnTo>
                  <a:pt x="2283729" y="2142414"/>
                </a:lnTo>
                <a:lnTo>
                  <a:pt x="2286224" y="2146724"/>
                </a:lnTo>
                <a:lnTo>
                  <a:pt x="2288720" y="2151260"/>
                </a:lnTo>
                <a:lnTo>
                  <a:pt x="2290761" y="2155797"/>
                </a:lnTo>
                <a:lnTo>
                  <a:pt x="2292576" y="2160560"/>
                </a:lnTo>
                <a:lnTo>
                  <a:pt x="2294164" y="2165324"/>
                </a:lnTo>
                <a:lnTo>
                  <a:pt x="2295298" y="2170087"/>
                </a:lnTo>
                <a:lnTo>
                  <a:pt x="2296659" y="2175304"/>
                </a:lnTo>
                <a:lnTo>
                  <a:pt x="2297339" y="2180068"/>
                </a:lnTo>
                <a:lnTo>
                  <a:pt x="2298246" y="2185285"/>
                </a:lnTo>
                <a:lnTo>
                  <a:pt x="2298473" y="2190729"/>
                </a:lnTo>
                <a:lnTo>
                  <a:pt x="2298700" y="2195946"/>
                </a:lnTo>
                <a:lnTo>
                  <a:pt x="2298473" y="2201163"/>
                </a:lnTo>
                <a:lnTo>
                  <a:pt x="2298246" y="2206380"/>
                </a:lnTo>
                <a:lnTo>
                  <a:pt x="2297339" y="2211597"/>
                </a:lnTo>
                <a:lnTo>
                  <a:pt x="2296659" y="2216361"/>
                </a:lnTo>
                <a:lnTo>
                  <a:pt x="2295298" y="2221578"/>
                </a:lnTo>
                <a:lnTo>
                  <a:pt x="2294164" y="2226568"/>
                </a:lnTo>
                <a:lnTo>
                  <a:pt x="2292576" y="2231105"/>
                </a:lnTo>
                <a:lnTo>
                  <a:pt x="2290761" y="2235868"/>
                </a:lnTo>
                <a:lnTo>
                  <a:pt x="2288720" y="2240405"/>
                </a:lnTo>
                <a:lnTo>
                  <a:pt x="2286224" y="2244941"/>
                </a:lnTo>
                <a:lnTo>
                  <a:pt x="2283729" y="2249251"/>
                </a:lnTo>
                <a:lnTo>
                  <a:pt x="2281234" y="2253334"/>
                </a:lnTo>
                <a:lnTo>
                  <a:pt x="2278285" y="2257417"/>
                </a:lnTo>
                <a:lnTo>
                  <a:pt x="2275337" y="2261273"/>
                </a:lnTo>
                <a:lnTo>
                  <a:pt x="2271934" y="2264902"/>
                </a:lnTo>
                <a:lnTo>
                  <a:pt x="2268532" y="2268532"/>
                </a:lnTo>
                <a:lnTo>
                  <a:pt x="2264902" y="2271934"/>
                </a:lnTo>
                <a:lnTo>
                  <a:pt x="2261273" y="2275337"/>
                </a:lnTo>
                <a:lnTo>
                  <a:pt x="2257417" y="2278059"/>
                </a:lnTo>
                <a:lnTo>
                  <a:pt x="2253334" y="2281234"/>
                </a:lnTo>
                <a:lnTo>
                  <a:pt x="2249251" y="2283729"/>
                </a:lnTo>
                <a:lnTo>
                  <a:pt x="2244714" y="2286451"/>
                </a:lnTo>
                <a:lnTo>
                  <a:pt x="2240405" y="2288493"/>
                </a:lnTo>
                <a:lnTo>
                  <a:pt x="2235868" y="2290534"/>
                </a:lnTo>
                <a:lnTo>
                  <a:pt x="2231105" y="2292349"/>
                </a:lnTo>
                <a:lnTo>
                  <a:pt x="2226568" y="2294164"/>
                </a:lnTo>
                <a:lnTo>
                  <a:pt x="2221578" y="2295298"/>
                </a:lnTo>
                <a:lnTo>
                  <a:pt x="2216587" y="2296659"/>
                </a:lnTo>
                <a:lnTo>
                  <a:pt x="2211597" y="2297566"/>
                </a:lnTo>
                <a:lnTo>
                  <a:pt x="2206380" y="2298246"/>
                </a:lnTo>
                <a:lnTo>
                  <a:pt x="2201163" y="2298473"/>
                </a:lnTo>
                <a:lnTo>
                  <a:pt x="2195719" y="2298700"/>
                </a:lnTo>
                <a:lnTo>
                  <a:pt x="102528" y="2298700"/>
                </a:lnTo>
                <a:lnTo>
                  <a:pt x="97310" y="2298473"/>
                </a:lnTo>
                <a:lnTo>
                  <a:pt x="92093" y="2298246"/>
                </a:lnTo>
                <a:lnTo>
                  <a:pt x="86876" y="2297566"/>
                </a:lnTo>
                <a:lnTo>
                  <a:pt x="81886" y="2296659"/>
                </a:lnTo>
                <a:lnTo>
                  <a:pt x="77122" y="2295298"/>
                </a:lnTo>
                <a:lnTo>
                  <a:pt x="72132" y="2294164"/>
                </a:lnTo>
                <a:lnTo>
                  <a:pt x="67142" y="2292349"/>
                </a:lnTo>
                <a:lnTo>
                  <a:pt x="62605" y="2290534"/>
                </a:lnTo>
                <a:lnTo>
                  <a:pt x="57842" y="2288493"/>
                </a:lnTo>
                <a:lnTo>
                  <a:pt x="53532" y="2286451"/>
                </a:lnTo>
                <a:lnTo>
                  <a:pt x="49449" y="2283729"/>
                </a:lnTo>
                <a:lnTo>
                  <a:pt x="45139" y="2281234"/>
                </a:lnTo>
                <a:lnTo>
                  <a:pt x="41283" y="2278059"/>
                </a:lnTo>
                <a:lnTo>
                  <a:pt x="37200" y="2275337"/>
                </a:lnTo>
                <a:lnTo>
                  <a:pt x="33344" y="2271934"/>
                </a:lnTo>
                <a:lnTo>
                  <a:pt x="29715" y="2268532"/>
                </a:lnTo>
                <a:lnTo>
                  <a:pt x="26539" y="2264902"/>
                </a:lnTo>
                <a:lnTo>
                  <a:pt x="23364" y="2261273"/>
                </a:lnTo>
                <a:lnTo>
                  <a:pt x="20188" y="2257417"/>
                </a:lnTo>
                <a:lnTo>
                  <a:pt x="17466" y="2253334"/>
                </a:lnTo>
                <a:lnTo>
                  <a:pt x="14517" y="2249251"/>
                </a:lnTo>
                <a:lnTo>
                  <a:pt x="12249" y="2244941"/>
                </a:lnTo>
                <a:lnTo>
                  <a:pt x="9981" y="2240405"/>
                </a:lnTo>
                <a:lnTo>
                  <a:pt x="7939" y="2235868"/>
                </a:lnTo>
                <a:lnTo>
                  <a:pt x="6125" y="2231105"/>
                </a:lnTo>
                <a:lnTo>
                  <a:pt x="4537" y="2226568"/>
                </a:lnTo>
                <a:lnTo>
                  <a:pt x="2949" y="2221578"/>
                </a:lnTo>
                <a:lnTo>
                  <a:pt x="2042" y="2216361"/>
                </a:lnTo>
                <a:lnTo>
                  <a:pt x="907" y="2211597"/>
                </a:lnTo>
                <a:lnTo>
                  <a:pt x="454" y="2206380"/>
                </a:lnTo>
                <a:lnTo>
                  <a:pt x="0" y="2201163"/>
                </a:lnTo>
                <a:lnTo>
                  <a:pt x="0" y="2195946"/>
                </a:lnTo>
                <a:lnTo>
                  <a:pt x="0" y="102981"/>
                </a:lnTo>
                <a:lnTo>
                  <a:pt x="0" y="97537"/>
                </a:lnTo>
                <a:lnTo>
                  <a:pt x="454" y="92320"/>
                </a:lnTo>
                <a:lnTo>
                  <a:pt x="907" y="87330"/>
                </a:lnTo>
                <a:lnTo>
                  <a:pt x="2042" y="82340"/>
                </a:lnTo>
                <a:lnTo>
                  <a:pt x="2949" y="77122"/>
                </a:lnTo>
                <a:lnTo>
                  <a:pt x="4537" y="72359"/>
                </a:lnTo>
                <a:lnTo>
                  <a:pt x="6125" y="67596"/>
                </a:lnTo>
                <a:lnTo>
                  <a:pt x="7939" y="63059"/>
                </a:lnTo>
                <a:lnTo>
                  <a:pt x="9981" y="58296"/>
                </a:lnTo>
                <a:lnTo>
                  <a:pt x="12249" y="53986"/>
                </a:lnTo>
                <a:lnTo>
                  <a:pt x="14517" y="49676"/>
                </a:lnTo>
                <a:lnTo>
                  <a:pt x="17466" y="45593"/>
                </a:lnTo>
                <a:lnTo>
                  <a:pt x="20188" y="41510"/>
                </a:lnTo>
                <a:lnTo>
                  <a:pt x="23364" y="37427"/>
                </a:lnTo>
                <a:lnTo>
                  <a:pt x="26539" y="33798"/>
                </a:lnTo>
                <a:lnTo>
                  <a:pt x="29715" y="30169"/>
                </a:lnTo>
                <a:lnTo>
                  <a:pt x="33344" y="26993"/>
                </a:lnTo>
                <a:lnTo>
                  <a:pt x="37200" y="23590"/>
                </a:lnTo>
                <a:lnTo>
                  <a:pt x="41283" y="20642"/>
                </a:lnTo>
                <a:lnTo>
                  <a:pt x="45139" y="17693"/>
                </a:lnTo>
                <a:lnTo>
                  <a:pt x="49449" y="14971"/>
                </a:lnTo>
                <a:lnTo>
                  <a:pt x="53532" y="12476"/>
                </a:lnTo>
                <a:lnTo>
                  <a:pt x="57842" y="10434"/>
                </a:lnTo>
                <a:lnTo>
                  <a:pt x="62605" y="8393"/>
                </a:lnTo>
                <a:lnTo>
                  <a:pt x="67142" y="6578"/>
                </a:lnTo>
                <a:lnTo>
                  <a:pt x="72132" y="4764"/>
                </a:lnTo>
                <a:lnTo>
                  <a:pt x="77122" y="3403"/>
                </a:lnTo>
                <a:lnTo>
                  <a:pt x="81886" y="2268"/>
                </a:lnTo>
                <a:lnTo>
                  <a:pt x="86876" y="1361"/>
                </a:lnTo>
                <a:lnTo>
                  <a:pt x="92093" y="681"/>
                </a:lnTo>
                <a:lnTo>
                  <a:pt x="97310" y="454"/>
                </a:lnTo>
                <a:lnTo>
                  <a:pt x="102528" y="0"/>
                </a:lnTo>
                <a:close/>
              </a:path>
            </a:pathLst>
          </a:custGeom>
          <a:solidFill>
            <a:srgbClr val="945E75"/>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47" name="KSO_Shape"/>
          <p:cNvSpPr/>
          <p:nvPr/>
        </p:nvSpPr>
        <p:spPr bwMode="auto">
          <a:xfrm>
            <a:off x="8289000" y="4613665"/>
            <a:ext cx="356135" cy="444243"/>
          </a:xfrm>
          <a:custGeom>
            <a:avLst/>
            <a:gdLst>
              <a:gd name="T0" fmla="*/ 333987 w 1157288"/>
              <a:gd name="T1" fmla="*/ 885791 h 1444625"/>
              <a:gd name="T2" fmla="*/ 518037 w 1157288"/>
              <a:gd name="T3" fmla="*/ 1008880 h 1444625"/>
              <a:gd name="T4" fmla="*/ 541380 w 1157288"/>
              <a:gd name="T5" fmla="*/ 973626 h 1444625"/>
              <a:gd name="T6" fmla="*/ 720643 w 1157288"/>
              <a:gd name="T7" fmla="*/ 809308 h 1444625"/>
              <a:gd name="T8" fmla="*/ 776008 w 1157288"/>
              <a:gd name="T9" fmla="*/ 713107 h 1444625"/>
              <a:gd name="T10" fmla="*/ 799650 w 1157288"/>
              <a:gd name="T11" fmla="*/ 677854 h 1444625"/>
              <a:gd name="T12" fmla="*/ 842745 w 1157288"/>
              <a:gd name="T13" fmla="*/ 677854 h 1444625"/>
              <a:gd name="T14" fmla="*/ 866686 w 1157288"/>
              <a:gd name="T15" fmla="*/ 713107 h 1444625"/>
              <a:gd name="T16" fmla="*/ 1046248 w 1157288"/>
              <a:gd name="T17" fmla="*/ 751647 h 1444625"/>
              <a:gd name="T18" fmla="*/ 1081562 w 1157288"/>
              <a:gd name="T19" fmla="*/ 759713 h 1444625"/>
              <a:gd name="T20" fmla="*/ 1099518 w 1157288"/>
              <a:gd name="T21" fmla="*/ 805724 h 1444625"/>
              <a:gd name="T22" fmla="*/ 1072883 w 1157288"/>
              <a:gd name="T23" fmla="*/ 837989 h 1444625"/>
              <a:gd name="T24" fmla="*/ 1029489 w 1157288"/>
              <a:gd name="T25" fmla="*/ 834105 h 1444625"/>
              <a:gd name="T26" fmla="*/ 1009438 w 1157288"/>
              <a:gd name="T27" fmla="*/ 796461 h 1444625"/>
              <a:gd name="T28" fmla="*/ 830175 w 1157288"/>
              <a:gd name="T29" fmla="*/ 762104 h 1444625"/>
              <a:gd name="T30" fmla="*/ 738300 w 1157288"/>
              <a:gd name="T31" fmla="*/ 825142 h 1444625"/>
              <a:gd name="T32" fmla="*/ 608117 w 1157288"/>
              <a:gd name="T33" fmla="*/ 1018141 h 1444625"/>
              <a:gd name="T34" fmla="*/ 584774 w 1157288"/>
              <a:gd name="T35" fmla="*/ 1053394 h 1444625"/>
              <a:gd name="T36" fmla="*/ 541081 w 1157288"/>
              <a:gd name="T37" fmla="*/ 1053096 h 1444625"/>
              <a:gd name="T38" fmla="*/ 494695 w 1157288"/>
              <a:gd name="T39" fmla="*/ 1201280 h 1444625"/>
              <a:gd name="T40" fmla="*/ 497089 w 1157288"/>
              <a:gd name="T41" fmla="*/ 1155571 h 1444625"/>
              <a:gd name="T42" fmla="*/ 534797 w 1157288"/>
              <a:gd name="T43" fmla="*/ 1135553 h 1444625"/>
              <a:gd name="T44" fmla="*/ 572205 w 1157288"/>
              <a:gd name="T45" fmla="*/ 1155571 h 1444625"/>
              <a:gd name="T46" fmla="*/ 576994 w 1157288"/>
              <a:gd name="T47" fmla="*/ 1197397 h 1444625"/>
              <a:gd name="T48" fmla="*/ 639241 w 1157288"/>
              <a:gd name="T49" fmla="*/ 1226376 h 1444625"/>
              <a:gd name="T50" fmla="*/ 722438 w 1157288"/>
              <a:gd name="T51" fmla="*/ 971236 h 1444625"/>
              <a:gd name="T52" fmla="*/ 722438 w 1157288"/>
              <a:gd name="T53" fmla="*/ 935684 h 1444625"/>
              <a:gd name="T54" fmla="*/ 755059 w 1157288"/>
              <a:gd name="T55" fmla="*/ 908796 h 1444625"/>
              <a:gd name="T56" fmla="*/ 796059 w 1157288"/>
              <a:gd name="T57" fmla="*/ 921343 h 1444625"/>
              <a:gd name="T58" fmla="*/ 809226 w 1157288"/>
              <a:gd name="T59" fmla="*/ 960779 h 1444625"/>
              <a:gd name="T60" fmla="*/ 908584 w 1157288"/>
              <a:gd name="T61" fmla="*/ 1043236 h 1444625"/>
              <a:gd name="T62" fmla="*/ 943000 w 1157288"/>
              <a:gd name="T63" fmla="*/ 1041744 h 1444625"/>
              <a:gd name="T64" fmla="*/ 1035474 w 1157288"/>
              <a:gd name="T65" fmla="*/ 958987 h 1444625"/>
              <a:gd name="T66" fmla="*/ 1062409 w 1157288"/>
              <a:gd name="T67" fmla="*/ 926123 h 1444625"/>
              <a:gd name="T68" fmla="*/ 1204562 w 1157288"/>
              <a:gd name="T69" fmla="*/ 802735 h 1444625"/>
              <a:gd name="T70" fmla="*/ 1125256 w 1157288"/>
              <a:gd name="T71" fmla="*/ 972729 h 1444625"/>
              <a:gd name="T72" fmla="*/ 1101912 w 1157288"/>
              <a:gd name="T73" fmla="*/ 1007983 h 1444625"/>
              <a:gd name="T74" fmla="*/ 1062409 w 1157288"/>
              <a:gd name="T75" fmla="*/ 1009776 h 1444625"/>
              <a:gd name="T76" fmla="*/ 972927 w 1157288"/>
              <a:gd name="T77" fmla="*/ 1088947 h 1444625"/>
              <a:gd name="T78" fmla="*/ 949585 w 1157288"/>
              <a:gd name="T79" fmla="*/ 1124500 h 1444625"/>
              <a:gd name="T80" fmla="*/ 906489 w 1157288"/>
              <a:gd name="T81" fmla="*/ 1124500 h 1444625"/>
              <a:gd name="T82" fmla="*/ 882548 w 1157288"/>
              <a:gd name="T83" fmla="*/ 1088947 h 1444625"/>
              <a:gd name="T84" fmla="*/ 764635 w 1157288"/>
              <a:gd name="T85" fmla="*/ 998722 h 1444625"/>
              <a:gd name="T86" fmla="*/ 684730 w 1157288"/>
              <a:gd name="T87" fmla="*/ 1276270 h 1444625"/>
              <a:gd name="T88" fmla="*/ 661387 w 1157288"/>
              <a:gd name="T89" fmla="*/ 1311524 h 1444625"/>
              <a:gd name="T90" fmla="*/ 617693 w 1157288"/>
              <a:gd name="T91" fmla="*/ 1311524 h 1444625"/>
              <a:gd name="T92" fmla="*/ 594351 w 1157288"/>
              <a:gd name="T93" fmla="*/ 1276270 h 1444625"/>
              <a:gd name="T94" fmla="*/ 547366 w 1157288"/>
              <a:gd name="T95" fmla="*/ 1224584 h 1444625"/>
              <a:gd name="T96" fmla="*/ 515942 w 1157288"/>
              <a:gd name="T97" fmla="*/ 1222195 h 1444625"/>
              <a:gd name="T98" fmla="*/ 699395 w 1157288"/>
              <a:gd name="T99" fmla="*/ 1362313 h 1444625"/>
              <a:gd name="T100" fmla="*/ 1076175 w 1157288"/>
              <a:gd name="T101" fmla="*/ 1426545 h 1444625"/>
              <a:gd name="T102" fmla="*/ 1404175 w 1157288"/>
              <a:gd name="T103" fmla="*/ 508698 h 1444625"/>
              <a:gd name="T104" fmla="*/ 1032182 w 1157288"/>
              <a:gd name="T105" fmla="*/ 485970 h 1444625"/>
              <a:gd name="T106" fmla="*/ 61350 w 1157288"/>
              <a:gd name="T107" fmla="*/ 0 h 1444625"/>
              <a:gd name="T108" fmla="*/ 1513109 w 1157288"/>
              <a:gd name="T109" fmla="*/ 1882271 h 1444625"/>
              <a:gd name="T110" fmla="*/ 61350 w 1157288"/>
              <a:gd name="T111" fmla="*/ 1905000 h 1444625"/>
              <a:gd name="T112" fmla="*/ 10475 w 1157288"/>
              <a:gd name="T113" fmla="*/ 1877786 h 1444625"/>
              <a:gd name="T114" fmla="*/ 2693 w 1157288"/>
              <a:gd name="T115" fmla="*/ 43064 h 1444625"/>
              <a:gd name="T116" fmla="*/ 43095 w 1157288"/>
              <a:gd name="T117" fmla="*/ 2691 h 14446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157288" h="1444625">
                <a:moveTo>
                  <a:pt x="223838" y="430212"/>
                </a:moveTo>
                <a:lnTo>
                  <a:pt x="253094" y="430212"/>
                </a:lnTo>
                <a:lnTo>
                  <a:pt x="253094" y="520156"/>
                </a:lnTo>
                <a:lnTo>
                  <a:pt x="303667" y="520156"/>
                </a:lnTo>
                <a:lnTo>
                  <a:pt x="303667" y="538054"/>
                </a:lnTo>
                <a:lnTo>
                  <a:pt x="253094" y="538054"/>
                </a:lnTo>
                <a:lnTo>
                  <a:pt x="253094" y="653826"/>
                </a:lnTo>
                <a:lnTo>
                  <a:pt x="303667" y="653826"/>
                </a:lnTo>
                <a:lnTo>
                  <a:pt x="303667" y="671725"/>
                </a:lnTo>
                <a:lnTo>
                  <a:pt x="253094" y="671725"/>
                </a:lnTo>
                <a:lnTo>
                  <a:pt x="253094" y="787496"/>
                </a:lnTo>
                <a:lnTo>
                  <a:pt x="303667" y="787496"/>
                </a:lnTo>
                <a:lnTo>
                  <a:pt x="303667" y="805395"/>
                </a:lnTo>
                <a:lnTo>
                  <a:pt x="253094" y="805395"/>
                </a:lnTo>
                <a:lnTo>
                  <a:pt x="253094" y="855011"/>
                </a:lnTo>
                <a:lnTo>
                  <a:pt x="393474" y="776848"/>
                </a:lnTo>
                <a:lnTo>
                  <a:pt x="392567" y="772770"/>
                </a:lnTo>
                <a:lnTo>
                  <a:pt x="392340" y="770505"/>
                </a:lnTo>
                <a:lnTo>
                  <a:pt x="392340" y="768465"/>
                </a:lnTo>
                <a:lnTo>
                  <a:pt x="392567" y="765067"/>
                </a:lnTo>
                <a:lnTo>
                  <a:pt x="393020" y="761669"/>
                </a:lnTo>
                <a:lnTo>
                  <a:pt x="393928" y="758270"/>
                </a:lnTo>
                <a:lnTo>
                  <a:pt x="394835" y="755098"/>
                </a:lnTo>
                <a:lnTo>
                  <a:pt x="396422" y="752153"/>
                </a:lnTo>
                <a:lnTo>
                  <a:pt x="398236" y="749434"/>
                </a:lnTo>
                <a:lnTo>
                  <a:pt x="400278" y="746716"/>
                </a:lnTo>
                <a:lnTo>
                  <a:pt x="402319" y="744224"/>
                </a:lnTo>
                <a:lnTo>
                  <a:pt x="404813" y="742185"/>
                </a:lnTo>
                <a:lnTo>
                  <a:pt x="407535" y="739919"/>
                </a:lnTo>
                <a:lnTo>
                  <a:pt x="410256" y="738333"/>
                </a:lnTo>
                <a:lnTo>
                  <a:pt x="413431" y="736974"/>
                </a:lnTo>
                <a:lnTo>
                  <a:pt x="416379" y="735841"/>
                </a:lnTo>
                <a:lnTo>
                  <a:pt x="419781" y="734935"/>
                </a:lnTo>
                <a:lnTo>
                  <a:pt x="423183" y="734482"/>
                </a:lnTo>
                <a:lnTo>
                  <a:pt x="426811" y="734255"/>
                </a:lnTo>
                <a:lnTo>
                  <a:pt x="430667" y="734482"/>
                </a:lnTo>
                <a:lnTo>
                  <a:pt x="434295" y="735161"/>
                </a:lnTo>
                <a:lnTo>
                  <a:pt x="437924" y="736067"/>
                </a:lnTo>
                <a:lnTo>
                  <a:pt x="441099" y="737427"/>
                </a:lnTo>
                <a:lnTo>
                  <a:pt x="546101" y="613725"/>
                </a:lnTo>
                <a:lnTo>
                  <a:pt x="592818" y="561843"/>
                </a:lnTo>
                <a:lnTo>
                  <a:pt x="591911" y="559804"/>
                </a:lnTo>
                <a:lnTo>
                  <a:pt x="591004" y="557992"/>
                </a:lnTo>
                <a:lnTo>
                  <a:pt x="590097" y="555726"/>
                </a:lnTo>
                <a:lnTo>
                  <a:pt x="589190" y="553460"/>
                </a:lnTo>
                <a:lnTo>
                  <a:pt x="588509" y="551421"/>
                </a:lnTo>
                <a:lnTo>
                  <a:pt x="588283" y="549156"/>
                </a:lnTo>
                <a:lnTo>
                  <a:pt x="587829" y="546664"/>
                </a:lnTo>
                <a:lnTo>
                  <a:pt x="587829" y="544398"/>
                </a:lnTo>
                <a:lnTo>
                  <a:pt x="588056" y="540773"/>
                </a:lnTo>
                <a:lnTo>
                  <a:pt x="588509" y="537375"/>
                </a:lnTo>
                <a:lnTo>
                  <a:pt x="589417" y="534203"/>
                </a:lnTo>
                <a:lnTo>
                  <a:pt x="590777" y="530804"/>
                </a:lnTo>
                <a:lnTo>
                  <a:pt x="592138" y="527859"/>
                </a:lnTo>
                <a:lnTo>
                  <a:pt x="593725" y="524914"/>
                </a:lnTo>
                <a:lnTo>
                  <a:pt x="595767" y="522422"/>
                </a:lnTo>
                <a:lnTo>
                  <a:pt x="598034" y="520156"/>
                </a:lnTo>
                <a:lnTo>
                  <a:pt x="600529" y="517664"/>
                </a:lnTo>
                <a:lnTo>
                  <a:pt x="603024" y="515852"/>
                </a:lnTo>
                <a:lnTo>
                  <a:pt x="605972" y="514039"/>
                </a:lnTo>
                <a:lnTo>
                  <a:pt x="608920" y="512680"/>
                </a:lnTo>
                <a:lnTo>
                  <a:pt x="612095" y="511320"/>
                </a:lnTo>
                <a:lnTo>
                  <a:pt x="615497" y="510414"/>
                </a:lnTo>
                <a:lnTo>
                  <a:pt x="618672" y="509961"/>
                </a:lnTo>
                <a:lnTo>
                  <a:pt x="622301" y="509734"/>
                </a:lnTo>
                <a:lnTo>
                  <a:pt x="625702" y="509961"/>
                </a:lnTo>
                <a:lnTo>
                  <a:pt x="629331" y="510414"/>
                </a:lnTo>
                <a:lnTo>
                  <a:pt x="632506" y="511320"/>
                </a:lnTo>
                <a:lnTo>
                  <a:pt x="635908" y="512680"/>
                </a:lnTo>
                <a:lnTo>
                  <a:pt x="638629" y="514039"/>
                </a:lnTo>
                <a:lnTo>
                  <a:pt x="641804" y="515852"/>
                </a:lnTo>
                <a:lnTo>
                  <a:pt x="644299" y="517664"/>
                </a:lnTo>
                <a:lnTo>
                  <a:pt x="646567" y="520156"/>
                </a:lnTo>
                <a:lnTo>
                  <a:pt x="649061" y="522422"/>
                </a:lnTo>
                <a:lnTo>
                  <a:pt x="650875" y="524914"/>
                </a:lnTo>
                <a:lnTo>
                  <a:pt x="652690" y="527859"/>
                </a:lnTo>
                <a:lnTo>
                  <a:pt x="654051" y="530804"/>
                </a:lnTo>
                <a:lnTo>
                  <a:pt x="655184" y="534203"/>
                </a:lnTo>
                <a:lnTo>
                  <a:pt x="655865" y="537375"/>
                </a:lnTo>
                <a:lnTo>
                  <a:pt x="656772" y="540773"/>
                </a:lnTo>
                <a:lnTo>
                  <a:pt x="656772" y="544398"/>
                </a:lnTo>
                <a:lnTo>
                  <a:pt x="656772" y="545078"/>
                </a:lnTo>
                <a:lnTo>
                  <a:pt x="770618" y="585179"/>
                </a:lnTo>
                <a:lnTo>
                  <a:pt x="773113" y="581780"/>
                </a:lnTo>
                <a:lnTo>
                  <a:pt x="776061" y="578835"/>
                </a:lnTo>
                <a:lnTo>
                  <a:pt x="779236" y="576116"/>
                </a:lnTo>
                <a:lnTo>
                  <a:pt x="782865" y="573851"/>
                </a:lnTo>
                <a:lnTo>
                  <a:pt x="786720" y="572038"/>
                </a:lnTo>
                <a:lnTo>
                  <a:pt x="790802" y="570452"/>
                </a:lnTo>
                <a:lnTo>
                  <a:pt x="792843" y="569999"/>
                </a:lnTo>
                <a:lnTo>
                  <a:pt x="794884" y="569773"/>
                </a:lnTo>
                <a:lnTo>
                  <a:pt x="797379" y="569546"/>
                </a:lnTo>
                <a:lnTo>
                  <a:pt x="799420" y="569546"/>
                </a:lnTo>
                <a:lnTo>
                  <a:pt x="802595" y="569546"/>
                </a:lnTo>
                <a:lnTo>
                  <a:pt x="805770" y="569999"/>
                </a:lnTo>
                <a:lnTo>
                  <a:pt x="808718" y="570679"/>
                </a:lnTo>
                <a:lnTo>
                  <a:pt x="811440" y="571812"/>
                </a:lnTo>
                <a:lnTo>
                  <a:pt x="814388" y="573171"/>
                </a:lnTo>
                <a:lnTo>
                  <a:pt x="816883" y="574530"/>
                </a:lnTo>
                <a:lnTo>
                  <a:pt x="819604" y="576116"/>
                </a:lnTo>
                <a:lnTo>
                  <a:pt x="821872" y="577929"/>
                </a:lnTo>
                <a:lnTo>
                  <a:pt x="900340" y="528992"/>
                </a:lnTo>
                <a:lnTo>
                  <a:pt x="910092" y="544171"/>
                </a:lnTo>
                <a:lnTo>
                  <a:pt x="831851" y="592655"/>
                </a:lnTo>
                <a:lnTo>
                  <a:pt x="832758" y="595601"/>
                </a:lnTo>
                <a:lnTo>
                  <a:pt x="833211" y="598093"/>
                </a:lnTo>
                <a:lnTo>
                  <a:pt x="833665" y="601038"/>
                </a:lnTo>
                <a:lnTo>
                  <a:pt x="833892" y="603983"/>
                </a:lnTo>
                <a:lnTo>
                  <a:pt x="833665" y="607382"/>
                </a:lnTo>
                <a:lnTo>
                  <a:pt x="833211" y="611007"/>
                </a:lnTo>
                <a:lnTo>
                  <a:pt x="832304" y="614178"/>
                </a:lnTo>
                <a:lnTo>
                  <a:pt x="831170" y="617350"/>
                </a:lnTo>
                <a:lnTo>
                  <a:pt x="829809" y="620296"/>
                </a:lnTo>
                <a:lnTo>
                  <a:pt x="827995" y="623241"/>
                </a:lnTo>
                <a:lnTo>
                  <a:pt x="825954" y="625733"/>
                </a:lnTo>
                <a:lnTo>
                  <a:pt x="823686" y="628225"/>
                </a:lnTo>
                <a:lnTo>
                  <a:pt x="821418" y="630491"/>
                </a:lnTo>
                <a:lnTo>
                  <a:pt x="818697" y="632530"/>
                </a:lnTo>
                <a:lnTo>
                  <a:pt x="815975" y="634116"/>
                </a:lnTo>
                <a:lnTo>
                  <a:pt x="813027" y="635475"/>
                </a:lnTo>
                <a:lnTo>
                  <a:pt x="809625" y="636608"/>
                </a:lnTo>
                <a:lnTo>
                  <a:pt x="806451" y="637741"/>
                </a:lnTo>
                <a:lnTo>
                  <a:pt x="802822" y="638194"/>
                </a:lnTo>
                <a:lnTo>
                  <a:pt x="799420" y="638420"/>
                </a:lnTo>
                <a:lnTo>
                  <a:pt x="795792" y="638194"/>
                </a:lnTo>
                <a:lnTo>
                  <a:pt x="792617" y="637741"/>
                </a:lnTo>
                <a:lnTo>
                  <a:pt x="789215" y="636608"/>
                </a:lnTo>
                <a:lnTo>
                  <a:pt x="786040" y="635475"/>
                </a:lnTo>
                <a:lnTo>
                  <a:pt x="783092" y="634116"/>
                </a:lnTo>
                <a:lnTo>
                  <a:pt x="780143" y="632530"/>
                </a:lnTo>
                <a:lnTo>
                  <a:pt x="777649" y="630491"/>
                </a:lnTo>
                <a:lnTo>
                  <a:pt x="775154" y="628225"/>
                </a:lnTo>
                <a:lnTo>
                  <a:pt x="772886" y="625733"/>
                </a:lnTo>
                <a:lnTo>
                  <a:pt x="770845" y="623241"/>
                </a:lnTo>
                <a:lnTo>
                  <a:pt x="769258" y="620296"/>
                </a:lnTo>
                <a:lnTo>
                  <a:pt x="767897" y="617350"/>
                </a:lnTo>
                <a:lnTo>
                  <a:pt x="766536" y="614178"/>
                </a:lnTo>
                <a:lnTo>
                  <a:pt x="765629" y="611007"/>
                </a:lnTo>
                <a:lnTo>
                  <a:pt x="765175" y="607382"/>
                </a:lnTo>
                <a:lnTo>
                  <a:pt x="764949" y="603983"/>
                </a:lnTo>
                <a:lnTo>
                  <a:pt x="765175" y="602397"/>
                </a:lnTo>
                <a:lnTo>
                  <a:pt x="651556" y="562296"/>
                </a:lnTo>
                <a:lnTo>
                  <a:pt x="649061" y="565921"/>
                </a:lnTo>
                <a:lnTo>
                  <a:pt x="646113" y="569093"/>
                </a:lnTo>
                <a:lnTo>
                  <a:pt x="642938" y="571812"/>
                </a:lnTo>
                <a:lnTo>
                  <a:pt x="639309" y="574304"/>
                </a:lnTo>
                <a:lnTo>
                  <a:pt x="635454" y="576116"/>
                </a:lnTo>
                <a:lnTo>
                  <a:pt x="633186" y="576796"/>
                </a:lnTo>
                <a:lnTo>
                  <a:pt x="631145" y="577476"/>
                </a:lnTo>
                <a:lnTo>
                  <a:pt x="629104" y="577929"/>
                </a:lnTo>
                <a:lnTo>
                  <a:pt x="627063" y="578155"/>
                </a:lnTo>
                <a:lnTo>
                  <a:pt x="624568" y="578609"/>
                </a:lnTo>
                <a:lnTo>
                  <a:pt x="622301" y="578835"/>
                </a:lnTo>
                <a:lnTo>
                  <a:pt x="620259" y="578609"/>
                </a:lnTo>
                <a:lnTo>
                  <a:pt x="617765" y="578155"/>
                </a:lnTo>
                <a:lnTo>
                  <a:pt x="615724" y="577929"/>
                </a:lnTo>
                <a:lnTo>
                  <a:pt x="613683" y="577476"/>
                </a:lnTo>
                <a:lnTo>
                  <a:pt x="609601" y="576116"/>
                </a:lnTo>
                <a:lnTo>
                  <a:pt x="605972" y="574304"/>
                </a:lnTo>
                <a:lnTo>
                  <a:pt x="559481" y="625733"/>
                </a:lnTo>
                <a:lnTo>
                  <a:pt x="454706" y="748755"/>
                </a:lnTo>
                <a:lnTo>
                  <a:pt x="456293" y="750794"/>
                </a:lnTo>
                <a:lnTo>
                  <a:pt x="457427" y="753059"/>
                </a:lnTo>
                <a:lnTo>
                  <a:pt x="458561" y="755325"/>
                </a:lnTo>
                <a:lnTo>
                  <a:pt x="459468" y="758044"/>
                </a:lnTo>
                <a:lnTo>
                  <a:pt x="460149" y="760536"/>
                </a:lnTo>
                <a:lnTo>
                  <a:pt x="460602" y="763028"/>
                </a:lnTo>
                <a:lnTo>
                  <a:pt x="461056" y="765747"/>
                </a:lnTo>
                <a:lnTo>
                  <a:pt x="461056" y="768465"/>
                </a:lnTo>
                <a:lnTo>
                  <a:pt x="460829" y="772090"/>
                </a:lnTo>
                <a:lnTo>
                  <a:pt x="460375" y="775489"/>
                </a:lnTo>
                <a:lnTo>
                  <a:pt x="459695" y="778887"/>
                </a:lnTo>
                <a:lnTo>
                  <a:pt x="458561" y="781833"/>
                </a:lnTo>
                <a:lnTo>
                  <a:pt x="456974" y="784778"/>
                </a:lnTo>
                <a:lnTo>
                  <a:pt x="455159" y="787723"/>
                </a:lnTo>
                <a:lnTo>
                  <a:pt x="453345" y="790442"/>
                </a:lnTo>
                <a:lnTo>
                  <a:pt x="451077" y="792707"/>
                </a:lnTo>
                <a:lnTo>
                  <a:pt x="448583" y="795200"/>
                </a:lnTo>
                <a:lnTo>
                  <a:pt x="445861" y="797012"/>
                </a:lnTo>
                <a:lnTo>
                  <a:pt x="443140" y="798824"/>
                </a:lnTo>
                <a:lnTo>
                  <a:pt x="439965" y="800184"/>
                </a:lnTo>
                <a:lnTo>
                  <a:pt x="437017" y="801543"/>
                </a:lnTo>
                <a:lnTo>
                  <a:pt x="433615" y="802223"/>
                </a:lnTo>
                <a:lnTo>
                  <a:pt x="430213" y="802903"/>
                </a:lnTo>
                <a:lnTo>
                  <a:pt x="426811" y="802903"/>
                </a:lnTo>
                <a:lnTo>
                  <a:pt x="423183" y="802903"/>
                </a:lnTo>
                <a:lnTo>
                  <a:pt x="419781" y="802223"/>
                </a:lnTo>
                <a:lnTo>
                  <a:pt x="416379" y="801317"/>
                </a:lnTo>
                <a:lnTo>
                  <a:pt x="413204" y="799957"/>
                </a:lnTo>
                <a:lnTo>
                  <a:pt x="410029" y="798598"/>
                </a:lnTo>
                <a:lnTo>
                  <a:pt x="407308" y="796785"/>
                </a:lnTo>
                <a:lnTo>
                  <a:pt x="404586" y="794973"/>
                </a:lnTo>
                <a:lnTo>
                  <a:pt x="402092" y="792481"/>
                </a:lnTo>
                <a:lnTo>
                  <a:pt x="253094" y="875402"/>
                </a:lnTo>
                <a:lnTo>
                  <a:pt x="253094" y="920940"/>
                </a:lnTo>
                <a:lnTo>
                  <a:pt x="303667" y="920940"/>
                </a:lnTo>
                <a:lnTo>
                  <a:pt x="303667" y="938838"/>
                </a:lnTo>
                <a:lnTo>
                  <a:pt x="253094" y="938838"/>
                </a:lnTo>
                <a:lnTo>
                  <a:pt x="253094" y="1020853"/>
                </a:lnTo>
                <a:lnTo>
                  <a:pt x="374878" y="910971"/>
                </a:lnTo>
                <a:lnTo>
                  <a:pt x="373063" y="907573"/>
                </a:lnTo>
                <a:lnTo>
                  <a:pt x="371929" y="903495"/>
                </a:lnTo>
                <a:lnTo>
                  <a:pt x="371022" y="899643"/>
                </a:lnTo>
                <a:lnTo>
                  <a:pt x="370795" y="895565"/>
                </a:lnTo>
                <a:lnTo>
                  <a:pt x="371022" y="892167"/>
                </a:lnTo>
                <a:lnTo>
                  <a:pt x="371476" y="888542"/>
                </a:lnTo>
                <a:lnTo>
                  <a:pt x="372383" y="885370"/>
                </a:lnTo>
                <a:lnTo>
                  <a:pt x="373517" y="882198"/>
                </a:lnTo>
                <a:lnTo>
                  <a:pt x="375104" y="879027"/>
                </a:lnTo>
                <a:lnTo>
                  <a:pt x="376692" y="876308"/>
                </a:lnTo>
                <a:lnTo>
                  <a:pt x="378733" y="873589"/>
                </a:lnTo>
                <a:lnTo>
                  <a:pt x="380774" y="871324"/>
                </a:lnTo>
                <a:lnTo>
                  <a:pt x="383495" y="869058"/>
                </a:lnTo>
                <a:lnTo>
                  <a:pt x="385990" y="867245"/>
                </a:lnTo>
                <a:lnTo>
                  <a:pt x="388711" y="865206"/>
                </a:lnTo>
                <a:lnTo>
                  <a:pt x="391886" y="863847"/>
                </a:lnTo>
                <a:lnTo>
                  <a:pt x="394835" y="862714"/>
                </a:lnTo>
                <a:lnTo>
                  <a:pt x="398463" y="861808"/>
                </a:lnTo>
                <a:lnTo>
                  <a:pt x="401638" y="861355"/>
                </a:lnTo>
                <a:lnTo>
                  <a:pt x="405267" y="861128"/>
                </a:lnTo>
                <a:lnTo>
                  <a:pt x="408669" y="861355"/>
                </a:lnTo>
                <a:lnTo>
                  <a:pt x="412297" y="861808"/>
                </a:lnTo>
                <a:lnTo>
                  <a:pt x="415472" y="862714"/>
                </a:lnTo>
                <a:lnTo>
                  <a:pt x="418647" y="863847"/>
                </a:lnTo>
                <a:lnTo>
                  <a:pt x="421595" y="865206"/>
                </a:lnTo>
                <a:lnTo>
                  <a:pt x="424544" y="867245"/>
                </a:lnTo>
                <a:lnTo>
                  <a:pt x="427265" y="869058"/>
                </a:lnTo>
                <a:lnTo>
                  <a:pt x="429533" y="871324"/>
                </a:lnTo>
                <a:lnTo>
                  <a:pt x="431801" y="873589"/>
                </a:lnTo>
                <a:lnTo>
                  <a:pt x="433615" y="876308"/>
                </a:lnTo>
                <a:lnTo>
                  <a:pt x="435656" y="879027"/>
                </a:lnTo>
                <a:lnTo>
                  <a:pt x="437017" y="882198"/>
                </a:lnTo>
                <a:lnTo>
                  <a:pt x="438151" y="885370"/>
                </a:lnTo>
                <a:lnTo>
                  <a:pt x="438831" y="888542"/>
                </a:lnTo>
                <a:lnTo>
                  <a:pt x="439511" y="892167"/>
                </a:lnTo>
                <a:lnTo>
                  <a:pt x="439511" y="895565"/>
                </a:lnTo>
                <a:lnTo>
                  <a:pt x="439511" y="897831"/>
                </a:lnTo>
                <a:lnTo>
                  <a:pt x="439284" y="899870"/>
                </a:lnTo>
                <a:lnTo>
                  <a:pt x="438604" y="904175"/>
                </a:lnTo>
                <a:lnTo>
                  <a:pt x="437244" y="908026"/>
                </a:lnTo>
                <a:lnTo>
                  <a:pt x="435656" y="911651"/>
                </a:lnTo>
                <a:lnTo>
                  <a:pt x="463097" y="937705"/>
                </a:lnTo>
                <a:lnTo>
                  <a:pt x="465592" y="935893"/>
                </a:lnTo>
                <a:lnTo>
                  <a:pt x="467859" y="934534"/>
                </a:lnTo>
                <a:lnTo>
                  <a:pt x="470354" y="932948"/>
                </a:lnTo>
                <a:lnTo>
                  <a:pt x="473075" y="932041"/>
                </a:lnTo>
                <a:lnTo>
                  <a:pt x="475797" y="931135"/>
                </a:lnTo>
                <a:lnTo>
                  <a:pt x="478745" y="930456"/>
                </a:lnTo>
                <a:lnTo>
                  <a:pt x="481467" y="930002"/>
                </a:lnTo>
                <a:lnTo>
                  <a:pt x="484415" y="930002"/>
                </a:lnTo>
                <a:lnTo>
                  <a:pt x="487590" y="930229"/>
                </a:lnTo>
                <a:lnTo>
                  <a:pt x="490084" y="930456"/>
                </a:lnTo>
                <a:lnTo>
                  <a:pt x="561975" y="752606"/>
                </a:lnTo>
                <a:lnTo>
                  <a:pt x="558120" y="750341"/>
                </a:lnTo>
                <a:lnTo>
                  <a:pt x="554945" y="747169"/>
                </a:lnTo>
                <a:lnTo>
                  <a:pt x="551770" y="743997"/>
                </a:lnTo>
                <a:lnTo>
                  <a:pt x="550636" y="742411"/>
                </a:lnTo>
                <a:lnTo>
                  <a:pt x="549502" y="740372"/>
                </a:lnTo>
                <a:lnTo>
                  <a:pt x="548368" y="738333"/>
                </a:lnTo>
                <a:lnTo>
                  <a:pt x="547461" y="736521"/>
                </a:lnTo>
                <a:lnTo>
                  <a:pt x="546781" y="734482"/>
                </a:lnTo>
                <a:lnTo>
                  <a:pt x="546101" y="732216"/>
                </a:lnTo>
                <a:lnTo>
                  <a:pt x="545420" y="729950"/>
                </a:lnTo>
                <a:lnTo>
                  <a:pt x="544967" y="727911"/>
                </a:lnTo>
                <a:lnTo>
                  <a:pt x="544740" y="725419"/>
                </a:lnTo>
                <a:lnTo>
                  <a:pt x="544513" y="722927"/>
                </a:lnTo>
                <a:lnTo>
                  <a:pt x="544740" y="719529"/>
                </a:lnTo>
                <a:lnTo>
                  <a:pt x="545420" y="716130"/>
                </a:lnTo>
                <a:lnTo>
                  <a:pt x="546327" y="712958"/>
                </a:lnTo>
                <a:lnTo>
                  <a:pt x="547461" y="709560"/>
                </a:lnTo>
                <a:lnTo>
                  <a:pt x="548822" y="706615"/>
                </a:lnTo>
                <a:lnTo>
                  <a:pt x="550409" y="703669"/>
                </a:lnTo>
                <a:lnTo>
                  <a:pt x="552677" y="701177"/>
                </a:lnTo>
                <a:lnTo>
                  <a:pt x="554718" y="698685"/>
                </a:lnTo>
                <a:lnTo>
                  <a:pt x="557213" y="696420"/>
                </a:lnTo>
                <a:lnTo>
                  <a:pt x="559708" y="694381"/>
                </a:lnTo>
                <a:lnTo>
                  <a:pt x="562656" y="692795"/>
                </a:lnTo>
                <a:lnTo>
                  <a:pt x="565604" y="691435"/>
                </a:lnTo>
                <a:lnTo>
                  <a:pt x="569006" y="690302"/>
                </a:lnTo>
                <a:lnTo>
                  <a:pt x="572181" y="689170"/>
                </a:lnTo>
                <a:lnTo>
                  <a:pt x="575583" y="688717"/>
                </a:lnTo>
                <a:lnTo>
                  <a:pt x="578984" y="688490"/>
                </a:lnTo>
                <a:lnTo>
                  <a:pt x="582613" y="688717"/>
                </a:lnTo>
                <a:lnTo>
                  <a:pt x="586015" y="689170"/>
                </a:lnTo>
                <a:lnTo>
                  <a:pt x="589190" y="690302"/>
                </a:lnTo>
                <a:lnTo>
                  <a:pt x="592592" y="691435"/>
                </a:lnTo>
                <a:lnTo>
                  <a:pt x="595540" y="692795"/>
                </a:lnTo>
                <a:lnTo>
                  <a:pt x="598488" y="694381"/>
                </a:lnTo>
                <a:lnTo>
                  <a:pt x="600983" y="696420"/>
                </a:lnTo>
                <a:lnTo>
                  <a:pt x="603251" y="698685"/>
                </a:lnTo>
                <a:lnTo>
                  <a:pt x="605745" y="701177"/>
                </a:lnTo>
                <a:lnTo>
                  <a:pt x="607559" y="703669"/>
                </a:lnTo>
                <a:lnTo>
                  <a:pt x="609374" y="706615"/>
                </a:lnTo>
                <a:lnTo>
                  <a:pt x="610734" y="709560"/>
                </a:lnTo>
                <a:lnTo>
                  <a:pt x="612095" y="712958"/>
                </a:lnTo>
                <a:lnTo>
                  <a:pt x="613002" y="716130"/>
                </a:lnTo>
                <a:lnTo>
                  <a:pt x="613456" y="719529"/>
                </a:lnTo>
                <a:lnTo>
                  <a:pt x="613683" y="722927"/>
                </a:lnTo>
                <a:lnTo>
                  <a:pt x="613456" y="725646"/>
                </a:lnTo>
                <a:lnTo>
                  <a:pt x="613229" y="728591"/>
                </a:lnTo>
                <a:lnTo>
                  <a:pt x="612549" y="731083"/>
                </a:lnTo>
                <a:lnTo>
                  <a:pt x="611642" y="733575"/>
                </a:lnTo>
                <a:lnTo>
                  <a:pt x="610734" y="736294"/>
                </a:lnTo>
                <a:lnTo>
                  <a:pt x="609601" y="738560"/>
                </a:lnTo>
                <a:lnTo>
                  <a:pt x="608467" y="740825"/>
                </a:lnTo>
                <a:lnTo>
                  <a:pt x="607106" y="743091"/>
                </a:lnTo>
                <a:lnTo>
                  <a:pt x="681265" y="796106"/>
                </a:lnTo>
                <a:lnTo>
                  <a:pt x="683306" y="794293"/>
                </a:lnTo>
                <a:lnTo>
                  <a:pt x="685801" y="792481"/>
                </a:lnTo>
                <a:lnTo>
                  <a:pt x="688522" y="791121"/>
                </a:lnTo>
                <a:lnTo>
                  <a:pt x="691243" y="789989"/>
                </a:lnTo>
                <a:lnTo>
                  <a:pt x="694192" y="789082"/>
                </a:lnTo>
                <a:lnTo>
                  <a:pt x="696913" y="788403"/>
                </a:lnTo>
                <a:lnTo>
                  <a:pt x="699861" y="788176"/>
                </a:lnTo>
                <a:lnTo>
                  <a:pt x="703263" y="787950"/>
                </a:lnTo>
                <a:lnTo>
                  <a:pt x="705531" y="787950"/>
                </a:lnTo>
                <a:lnTo>
                  <a:pt x="707799" y="788176"/>
                </a:lnTo>
                <a:lnTo>
                  <a:pt x="710293" y="788629"/>
                </a:lnTo>
                <a:lnTo>
                  <a:pt x="712334" y="789309"/>
                </a:lnTo>
                <a:lnTo>
                  <a:pt x="714602" y="789989"/>
                </a:lnTo>
                <a:lnTo>
                  <a:pt x="716870" y="790668"/>
                </a:lnTo>
                <a:lnTo>
                  <a:pt x="718911" y="791801"/>
                </a:lnTo>
                <a:lnTo>
                  <a:pt x="720725" y="792707"/>
                </a:lnTo>
                <a:lnTo>
                  <a:pt x="786720" y="747622"/>
                </a:lnTo>
                <a:lnTo>
                  <a:pt x="785586" y="744450"/>
                </a:lnTo>
                <a:lnTo>
                  <a:pt x="784679" y="741278"/>
                </a:lnTo>
                <a:lnTo>
                  <a:pt x="784225" y="737653"/>
                </a:lnTo>
                <a:lnTo>
                  <a:pt x="783999" y="734255"/>
                </a:lnTo>
                <a:lnTo>
                  <a:pt x="784225" y="730630"/>
                </a:lnTo>
                <a:lnTo>
                  <a:pt x="784679" y="727232"/>
                </a:lnTo>
                <a:lnTo>
                  <a:pt x="785586" y="723833"/>
                </a:lnTo>
                <a:lnTo>
                  <a:pt x="786720" y="720888"/>
                </a:lnTo>
                <a:lnTo>
                  <a:pt x="788081" y="717716"/>
                </a:lnTo>
                <a:lnTo>
                  <a:pt x="789668" y="714997"/>
                </a:lnTo>
                <a:lnTo>
                  <a:pt x="791936" y="712279"/>
                </a:lnTo>
                <a:lnTo>
                  <a:pt x="793977" y="709787"/>
                </a:lnTo>
                <a:lnTo>
                  <a:pt x="796472" y="707521"/>
                </a:lnTo>
                <a:lnTo>
                  <a:pt x="799193" y="705708"/>
                </a:lnTo>
                <a:lnTo>
                  <a:pt x="801915" y="703896"/>
                </a:lnTo>
                <a:lnTo>
                  <a:pt x="805090" y="702310"/>
                </a:lnTo>
                <a:lnTo>
                  <a:pt x="808265" y="701177"/>
                </a:lnTo>
                <a:lnTo>
                  <a:pt x="811440" y="700498"/>
                </a:lnTo>
                <a:lnTo>
                  <a:pt x="814842" y="700045"/>
                </a:lnTo>
                <a:lnTo>
                  <a:pt x="818243" y="699818"/>
                </a:lnTo>
                <a:lnTo>
                  <a:pt x="822099" y="700045"/>
                </a:lnTo>
                <a:lnTo>
                  <a:pt x="825274" y="700498"/>
                </a:lnTo>
                <a:lnTo>
                  <a:pt x="828675" y="701404"/>
                </a:lnTo>
                <a:lnTo>
                  <a:pt x="831851" y="702537"/>
                </a:lnTo>
                <a:lnTo>
                  <a:pt x="897618" y="598999"/>
                </a:lnTo>
                <a:lnTo>
                  <a:pt x="912813" y="608741"/>
                </a:lnTo>
                <a:lnTo>
                  <a:pt x="845684" y="713412"/>
                </a:lnTo>
                <a:lnTo>
                  <a:pt x="847272" y="715451"/>
                </a:lnTo>
                <a:lnTo>
                  <a:pt x="848633" y="717716"/>
                </a:lnTo>
                <a:lnTo>
                  <a:pt x="849993" y="720435"/>
                </a:lnTo>
                <a:lnTo>
                  <a:pt x="850901" y="722927"/>
                </a:lnTo>
                <a:lnTo>
                  <a:pt x="851808" y="725646"/>
                </a:lnTo>
                <a:lnTo>
                  <a:pt x="852261" y="728364"/>
                </a:lnTo>
                <a:lnTo>
                  <a:pt x="852715" y="731310"/>
                </a:lnTo>
                <a:lnTo>
                  <a:pt x="852942" y="734255"/>
                </a:lnTo>
                <a:lnTo>
                  <a:pt x="852715" y="737653"/>
                </a:lnTo>
                <a:lnTo>
                  <a:pt x="852261" y="741278"/>
                </a:lnTo>
                <a:lnTo>
                  <a:pt x="851354" y="744450"/>
                </a:lnTo>
                <a:lnTo>
                  <a:pt x="850220" y="747395"/>
                </a:lnTo>
                <a:lnTo>
                  <a:pt x="848633" y="750567"/>
                </a:lnTo>
                <a:lnTo>
                  <a:pt x="846818" y="753286"/>
                </a:lnTo>
                <a:lnTo>
                  <a:pt x="845004" y="756231"/>
                </a:lnTo>
                <a:lnTo>
                  <a:pt x="842963" y="758497"/>
                </a:lnTo>
                <a:lnTo>
                  <a:pt x="840242" y="760762"/>
                </a:lnTo>
                <a:lnTo>
                  <a:pt x="837747" y="762575"/>
                </a:lnTo>
                <a:lnTo>
                  <a:pt x="835025" y="764387"/>
                </a:lnTo>
                <a:lnTo>
                  <a:pt x="831851" y="765973"/>
                </a:lnTo>
                <a:lnTo>
                  <a:pt x="828675" y="767106"/>
                </a:lnTo>
                <a:lnTo>
                  <a:pt x="825274" y="767786"/>
                </a:lnTo>
                <a:lnTo>
                  <a:pt x="821872" y="768239"/>
                </a:lnTo>
                <a:lnTo>
                  <a:pt x="818243" y="768465"/>
                </a:lnTo>
                <a:lnTo>
                  <a:pt x="815522" y="768465"/>
                </a:lnTo>
                <a:lnTo>
                  <a:pt x="812801" y="768012"/>
                </a:lnTo>
                <a:lnTo>
                  <a:pt x="810079" y="767559"/>
                </a:lnTo>
                <a:lnTo>
                  <a:pt x="807584" y="766653"/>
                </a:lnTo>
                <a:lnTo>
                  <a:pt x="805090" y="765747"/>
                </a:lnTo>
                <a:lnTo>
                  <a:pt x="802595" y="764614"/>
                </a:lnTo>
                <a:lnTo>
                  <a:pt x="800327" y="763028"/>
                </a:lnTo>
                <a:lnTo>
                  <a:pt x="798059" y="761669"/>
                </a:lnTo>
                <a:lnTo>
                  <a:pt x="733425" y="806074"/>
                </a:lnTo>
                <a:lnTo>
                  <a:pt x="735013" y="809926"/>
                </a:lnTo>
                <a:lnTo>
                  <a:pt x="736374" y="813777"/>
                </a:lnTo>
                <a:lnTo>
                  <a:pt x="737281" y="818082"/>
                </a:lnTo>
                <a:lnTo>
                  <a:pt x="737508" y="820121"/>
                </a:lnTo>
                <a:lnTo>
                  <a:pt x="737508" y="822160"/>
                </a:lnTo>
                <a:lnTo>
                  <a:pt x="737281" y="825785"/>
                </a:lnTo>
                <a:lnTo>
                  <a:pt x="736827" y="829183"/>
                </a:lnTo>
                <a:lnTo>
                  <a:pt x="735920" y="832582"/>
                </a:lnTo>
                <a:lnTo>
                  <a:pt x="734786" y="835527"/>
                </a:lnTo>
                <a:lnTo>
                  <a:pt x="733425" y="838699"/>
                </a:lnTo>
                <a:lnTo>
                  <a:pt x="731838" y="841418"/>
                </a:lnTo>
                <a:lnTo>
                  <a:pt x="729570" y="844136"/>
                </a:lnTo>
                <a:lnTo>
                  <a:pt x="727529" y="846629"/>
                </a:lnTo>
                <a:lnTo>
                  <a:pt x="725034" y="848894"/>
                </a:lnTo>
                <a:lnTo>
                  <a:pt x="722313" y="850707"/>
                </a:lnTo>
                <a:lnTo>
                  <a:pt x="719592" y="852746"/>
                </a:lnTo>
                <a:lnTo>
                  <a:pt x="716643" y="854105"/>
                </a:lnTo>
                <a:lnTo>
                  <a:pt x="713242" y="855238"/>
                </a:lnTo>
                <a:lnTo>
                  <a:pt x="710067" y="855917"/>
                </a:lnTo>
                <a:lnTo>
                  <a:pt x="706665" y="856597"/>
                </a:lnTo>
                <a:lnTo>
                  <a:pt x="703263" y="856597"/>
                </a:lnTo>
                <a:lnTo>
                  <a:pt x="699634" y="856597"/>
                </a:lnTo>
                <a:lnTo>
                  <a:pt x="696233" y="855917"/>
                </a:lnTo>
                <a:lnTo>
                  <a:pt x="692831" y="855238"/>
                </a:lnTo>
                <a:lnTo>
                  <a:pt x="689656" y="854105"/>
                </a:lnTo>
                <a:lnTo>
                  <a:pt x="686934" y="852746"/>
                </a:lnTo>
                <a:lnTo>
                  <a:pt x="683759" y="850707"/>
                </a:lnTo>
                <a:lnTo>
                  <a:pt x="681265" y="848894"/>
                </a:lnTo>
                <a:lnTo>
                  <a:pt x="678997" y="846629"/>
                </a:lnTo>
                <a:lnTo>
                  <a:pt x="676502" y="844136"/>
                </a:lnTo>
                <a:lnTo>
                  <a:pt x="674688" y="841418"/>
                </a:lnTo>
                <a:lnTo>
                  <a:pt x="672874" y="838699"/>
                </a:lnTo>
                <a:lnTo>
                  <a:pt x="671513" y="835527"/>
                </a:lnTo>
                <a:lnTo>
                  <a:pt x="670152" y="832582"/>
                </a:lnTo>
                <a:lnTo>
                  <a:pt x="669472" y="829183"/>
                </a:lnTo>
                <a:lnTo>
                  <a:pt x="668792" y="825785"/>
                </a:lnTo>
                <a:lnTo>
                  <a:pt x="668792" y="822160"/>
                </a:lnTo>
                <a:lnTo>
                  <a:pt x="668792" y="819215"/>
                </a:lnTo>
                <a:lnTo>
                  <a:pt x="669245" y="816496"/>
                </a:lnTo>
                <a:lnTo>
                  <a:pt x="669925" y="813551"/>
                </a:lnTo>
                <a:lnTo>
                  <a:pt x="670833" y="810832"/>
                </a:lnTo>
                <a:lnTo>
                  <a:pt x="592592" y="754645"/>
                </a:lnTo>
                <a:lnTo>
                  <a:pt x="589190" y="755778"/>
                </a:lnTo>
                <a:lnTo>
                  <a:pt x="586242" y="756684"/>
                </a:lnTo>
                <a:lnTo>
                  <a:pt x="582840" y="757364"/>
                </a:lnTo>
                <a:lnTo>
                  <a:pt x="579438" y="757364"/>
                </a:lnTo>
                <a:lnTo>
                  <a:pt x="506413" y="937932"/>
                </a:lnTo>
                <a:lnTo>
                  <a:pt x="509361" y="940424"/>
                </a:lnTo>
                <a:lnTo>
                  <a:pt x="511629" y="943369"/>
                </a:lnTo>
                <a:lnTo>
                  <a:pt x="513670" y="946315"/>
                </a:lnTo>
                <a:lnTo>
                  <a:pt x="515711" y="949713"/>
                </a:lnTo>
                <a:lnTo>
                  <a:pt x="517072" y="953112"/>
                </a:lnTo>
                <a:lnTo>
                  <a:pt x="518206" y="956736"/>
                </a:lnTo>
                <a:lnTo>
                  <a:pt x="518886" y="960361"/>
                </a:lnTo>
                <a:lnTo>
                  <a:pt x="519113" y="964440"/>
                </a:lnTo>
                <a:lnTo>
                  <a:pt x="518886" y="967838"/>
                </a:lnTo>
                <a:lnTo>
                  <a:pt x="518433" y="971463"/>
                </a:lnTo>
                <a:lnTo>
                  <a:pt x="517525" y="974635"/>
                </a:lnTo>
                <a:lnTo>
                  <a:pt x="516392" y="977580"/>
                </a:lnTo>
                <a:lnTo>
                  <a:pt x="514804" y="980752"/>
                </a:lnTo>
                <a:lnTo>
                  <a:pt x="512990" y="983471"/>
                </a:lnTo>
                <a:lnTo>
                  <a:pt x="511175" y="986416"/>
                </a:lnTo>
                <a:lnTo>
                  <a:pt x="508908" y="988681"/>
                </a:lnTo>
                <a:lnTo>
                  <a:pt x="506413" y="990947"/>
                </a:lnTo>
                <a:lnTo>
                  <a:pt x="503918" y="992986"/>
                </a:lnTo>
                <a:lnTo>
                  <a:pt x="501197" y="994572"/>
                </a:lnTo>
                <a:lnTo>
                  <a:pt x="498022" y="996158"/>
                </a:lnTo>
                <a:lnTo>
                  <a:pt x="494847" y="997291"/>
                </a:lnTo>
                <a:lnTo>
                  <a:pt x="491445" y="997970"/>
                </a:lnTo>
                <a:lnTo>
                  <a:pt x="488043" y="998423"/>
                </a:lnTo>
                <a:lnTo>
                  <a:pt x="484415" y="998650"/>
                </a:lnTo>
                <a:lnTo>
                  <a:pt x="481013" y="998423"/>
                </a:lnTo>
                <a:lnTo>
                  <a:pt x="477611" y="997970"/>
                </a:lnTo>
                <a:lnTo>
                  <a:pt x="474436" y="997291"/>
                </a:lnTo>
                <a:lnTo>
                  <a:pt x="471261" y="996158"/>
                </a:lnTo>
                <a:lnTo>
                  <a:pt x="468086" y="994572"/>
                </a:lnTo>
                <a:lnTo>
                  <a:pt x="465365" y="992986"/>
                </a:lnTo>
                <a:lnTo>
                  <a:pt x="462643" y="990947"/>
                </a:lnTo>
                <a:lnTo>
                  <a:pt x="460149" y="988681"/>
                </a:lnTo>
                <a:lnTo>
                  <a:pt x="458108" y="986416"/>
                </a:lnTo>
                <a:lnTo>
                  <a:pt x="455840" y="983471"/>
                </a:lnTo>
                <a:lnTo>
                  <a:pt x="454252" y="980752"/>
                </a:lnTo>
                <a:lnTo>
                  <a:pt x="452892" y="977580"/>
                </a:lnTo>
                <a:lnTo>
                  <a:pt x="451758" y="974635"/>
                </a:lnTo>
                <a:lnTo>
                  <a:pt x="450851" y="971463"/>
                </a:lnTo>
                <a:lnTo>
                  <a:pt x="450397" y="967838"/>
                </a:lnTo>
                <a:lnTo>
                  <a:pt x="450170" y="964440"/>
                </a:lnTo>
                <a:lnTo>
                  <a:pt x="450397" y="961041"/>
                </a:lnTo>
                <a:lnTo>
                  <a:pt x="450851" y="958096"/>
                </a:lnTo>
                <a:lnTo>
                  <a:pt x="451531" y="954924"/>
                </a:lnTo>
                <a:lnTo>
                  <a:pt x="452438" y="952205"/>
                </a:lnTo>
                <a:lnTo>
                  <a:pt x="423183" y="924792"/>
                </a:lnTo>
                <a:lnTo>
                  <a:pt x="421369" y="925924"/>
                </a:lnTo>
                <a:lnTo>
                  <a:pt x="419328" y="927057"/>
                </a:lnTo>
                <a:lnTo>
                  <a:pt x="416833" y="927963"/>
                </a:lnTo>
                <a:lnTo>
                  <a:pt x="414792" y="928643"/>
                </a:lnTo>
                <a:lnTo>
                  <a:pt x="412524" y="929096"/>
                </a:lnTo>
                <a:lnTo>
                  <a:pt x="410029" y="929549"/>
                </a:lnTo>
                <a:lnTo>
                  <a:pt x="407761" y="929776"/>
                </a:lnTo>
                <a:lnTo>
                  <a:pt x="405267" y="930002"/>
                </a:lnTo>
                <a:lnTo>
                  <a:pt x="402545" y="929776"/>
                </a:lnTo>
                <a:lnTo>
                  <a:pt x="400278" y="929549"/>
                </a:lnTo>
                <a:lnTo>
                  <a:pt x="397783" y="929096"/>
                </a:lnTo>
                <a:lnTo>
                  <a:pt x="395288" y="928643"/>
                </a:lnTo>
                <a:lnTo>
                  <a:pt x="393020" y="927737"/>
                </a:lnTo>
                <a:lnTo>
                  <a:pt x="390979" y="926831"/>
                </a:lnTo>
                <a:lnTo>
                  <a:pt x="388711" y="925698"/>
                </a:lnTo>
                <a:lnTo>
                  <a:pt x="386670" y="924338"/>
                </a:lnTo>
                <a:lnTo>
                  <a:pt x="253094" y="1045321"/>
                </a:lnTo>
                <a:lnTo>
                  <a:pt x="253094" y="1081797"/>
                </a:lnTo>
                <a:lnTo>
                  <a:pt x="396195" y="1081797"/>
                </a:lnTo>
                <a:lnTo>
                  <a:pt x="396195" y="1033087"/>
                </a:lnTo>
                <a:lnTo>
                  <a:pt x="414338" y="1033087"/>
                </a:lnTo>
                <a:lnTo>
                  <a:pt x="414338" y="1081797"/>
                </a:lnTo>
                <a:lnTo>
                  <a:pt x="529999" y="1081797"/>
                </a:lnTo>
                <a:lnTo>
                  <a:pt x="529999" y="1033087"/>
                </a:lnTo>
                <a:lnTo>
                  <a:pt x="547915" y="1033087"/>
                </a:lnTo>
                <a:lnTo>
                  <a:pt x="547915" y="1081797"/>
                </a:lnTo>
                <a:lnTo>
                  <a:pt x="663575" y="1081797"/>
                </a:lnTo>
                <a:lnTo>
                  <a:pt x="663575" y="1033087"/>
                </a:lnTo>
                <a:lnTo>
                  <a:pt x="681718" y="1033087"/>
                </a:lnTo>
                <a:lnTo>
                  <a:pt x="681718" y="1081797"/>
                </a:lnTo>
                <a:lnTo>
                  <a:pt x="797606" y="1081797"/>
                </a:lnTo>
                <a:lnTo>
                  <a:pt x="797606" y="1033087"/>
                </a:lnTo>
                <a:lnTo>
                  <a:pt x="815522" y="1033087"/>
                </a:lnTo>
                <a:lnTo>
                  <a:pt x="815522" y="1081797"/>
                </a:lnTo>
                <a:lnTo>
                  <a:pt x="905329" y="1081797"/>
                </a:lnTo>
                <a:lnTo>
                  <a:pt x="905329" y="1111250"/>
                </a:lnTo>
                <a:lnTo>
                  <a:pt x="253094" y="1111250"/>
                </a:lnTo>
                <a:lnTo>
                  <a:pt x="223838" y="1111250"/>
                </a:lnTo>
                <a:lnTo>
                  <a:pt x="223838" y="1081797"/>
                </a:lnTo>
                <a:lnTo>
                  <a:pt x="223838" y="430212"/>
                </a:lnTo>
                <a:close/>
                <a:moveTo>
                  <a:pt x="93436" y="93209"/>
                </a:moveTo>
                <a:lnTo>
                  <a:pt x="93436" y="1351189"/>
                </a:lnTo>
                <a:lnTo>
                  <a:pt x="1064079" y="1351189"/>
                </a:lnTo>
                <a:lnTo>
                  <a:pt x="1064079" y="385763"/>
                </a:lnTo>
                <a:lnTo>
                  <a:pt x="818016" y="385763"/>
                </a:lnTo>
                <a:lnTo>
                  <a:pt x="813481" y="385536"/>
                </a:lnTo>
                <a:lnTo>
                  <a:pt x="808718" y="384629"/>
                </a:lnTo>
                <a:lnTo>
                  <a:pt x="804409" y="383495"/>
                </a:lnTo>
                <a:lnTo>
                  <a:pt x="799874" y="381907"/>
                </a:lnTo>
                <a:lnTo>
                  <a:pt x="795791" y="380093"/>
                </a:lnTo>
                <a:lnTo>
                  <a:pt x="792163" y="377825"/>
                </a:lnTo>
                <a:lnTo>
                  <a:pt x="788307" y="374877"/>
                </a:lnTo>
                <a:lnTo>
                  <a:pt x="785133" y="372155"/>
                </a:lnTo>
                <a:lnTo>
                  <a:pt x="782184" y="368527"/>
                </a:lnTo>
                <a:lnTo>
                  <a:pt x="779463" y="365125"/>
                </a:lnTo>
                <a:lnTo>
                  <a:pt x="777195" y="361270"/>
                </a:lnTo>
                <a:lnTo>
                  <a:pt x="775154" y="357188"/>
                </a:lnTo>
                <a:lnTo>
                  <a:pt x="773566" y="352879"/>
                </a:lnTo>
                <a:lnTo>
                  <a:pt x="772433" y="348570"/>
                </a:lnTo>
                <a:lnTo>
                  <a:pt x="771752" y="343807"/>
                </a:lnTo>
                <a:lnTo>
                  <a:pt x="771525" y="339045"/>
                </a:lnTo>
                <a:lnTo>
                  <a:pt x="771525" y="93209"/>
                </a:lnTo>
                <a:lnTo>
                  <a:pt x="93436" y="93209"/>
                </a:lnTo>
                <a:close/>
                <a:moveTo>
                  <a:pt x="46491" y="0"/>
                </a:moveTo>
                <a:lnTo>
                  <a:pt x="771525" y="0"/>
                </a:lnTo>
                <a:lnTo>
                  <a:pt x="1157288" y="385763"/>
                </a:lnTo>
                <a:lnTo>
                  <a:pt x="1157288" y="1397907"/>
                </a:lnTo>
                <a:lnTo>
                  <a:pt x="1157061" y="1402670"/>
                </a:lnTo>
                <a:lnTo>
                  <a:pt x="1156381" y="1407432"/>
                </a:lnTo>
                <a:lnTo>
                  <a:pt x="1155247" y="1411741"/>
                </a:lnTo>
                <a:lnTo>
                  <a:pt x="1153659" y="1416050"/>
                </a:lnTo>
                <a:lnTo>
                  <a:pt x="1151618" y="1420132"/>
                </a:lnTo>
                <a:lnTo>
                  <a:pt x="1149351" y="1423988"/>
                </a:lnTo>
                <a:lnTo>
                  <a:pt x="1146629" y="1427389"/>
                </a:lnTo>
                <a:lnTo>
                  <a:pt x="1143454" y="1430791"/>
                </a:lnTo>
                <a:lnTo>
                  <a:pt x="1140279" y="1433739"/>
                </a:lnTo>
                <a:lnTo>
                  <a:pt x="1136651" y="1436688"/>
                </a:lnTo>
                <a:lnTo>
                  <a:pt x="1132795" y="1438955"/>
                </a:lnTo>
                <a:lnTo>
                  <a:pt x="1128713" y="1440770"/>
                </a:lnTo>
                <a:lnTo>
                  <a:pt x="1124631" y="1442357"/>
                </a:lnTo>
                <a:lnTo>
                  <a:pt x="1120095" y="1443491"/>
                </a:lnTo>
                <a:lnTo>
                  <a:pt x="1115333" y="1444398"/>
                </a:lnTo>
                <a:lnTo>
                  <a:pt x="1110570" y="1444625"/>
                </a:lnTo>
                <a:lnTo>
                  <a:pt x="46491" y="1444625"/>
                </a:lnTo>
                <a:lnTo>
                  <a:pt x="41956" y="1444398"/>
                </a:lnTo>
                <a:lnTo>
                  <a:pt x="37193" y="1443491"/>
                </a:lnTo>
                <a:lnTo>
                  <a:pt x="32657" y="1442357"/>
                </a:lnTo>
                <a:lnTo>
                  <a:pt x="28575" y="1440770"/>
                </a:lnTo>
                <a:lnTo>
                  <a:pt x="24493" y="1438955"/>
                </a:lnTo>
                <a:lnTo>
                  <a:pt x="20638" y="1436688"/>
                </a:lnTo>
                <a:lnTo>
                  <a:pt x="17009" y="1433739"/>
                </a:lnTo>
                <a:lnTo>
                  <a:pt x="13834" y="1430791"/>
                </a:lnTo>
                <a:lnTo>
                  <a:pt x="10659" y="1427389"/>
                </a:lnTo>
                <a:lnTo>
                  <a:pt x="7938" y="1423988"/>
                </a:lnTo>
                <a:lnTo>
                  <a:pt x="5670" y="1420132"/>
                </a:lnTo>
                <a:lnTo>
                  <a:pt x="3856" y="1416050"/>
                </a:lnTo>
                <a:lnTo>
                  <a:pt x="2041" y="1411741"/>
                </a:lnTo>
                <a:lnTo>
                  <a:pt x="907" y="1407432"/>
                </a:lnTo>
                <a:lnTo>
                  <a:pt x="227" y="1402670"/>
                </a:lnTo>
                <a:lnTo>
                  <a:pt x="0" y="1397907"/>
                </a:lnTo>
                <a:lnTo>
                  <a:pt x="0" y="46491"/>
                </a:lnTo>
                <a:lnTo>
                  <a:pt x="227" y="41729"/>
                </a:lnTo>
                <a:lnTo>
                  <a:pt x="907" y="37193"/>
                </a:lnTo>
                <a:lnTo>
                  <a:pt x="2041" y="32657"/>
                </a:lnTo>
                <a:lnTo>
                  <a:pt x="3856" y="28348"/>
                </a:lnTo>
                <a:lnTo>
                  <a:pt x="5670" y="24266"/>
                </a:lnTo>
                <a:lnTo>
                  <a:pt x="7938" y="20411"/>
                </a:lnTo>
                <a:lnTo>
                  <a:pt x="10659" y="17009"/>
                </a:lnTo>
                <a:lnTo>
                  <a:pt x="13834" y="13607"/>
                </a:lnTo>
                <a:lnTo>
                  <a:pt x="17009" y="10659"/>
                </a:lnTo>
                <a:lnTo>
                  <a:pt x="20638" y="7938"/>
                </a:lnTo>
                <a:lnTo>
                  <a:pt x="24493" y="5443"/>
                </a:lnTo>
                <a:lnTo>
                  <a:pt x="28575" y="3629"/>
                </a:lnTo>
                <a:lnTo>
                  <a:pt x="32657" y="2041"/>
                </a:lnTo>
                <a:lnTo>
                  <a:pt x="37193" y="907"/>
                </a:lnTo>
                <a:lnTo>
                  <a:pt x="41956" y="227"/>
                </a:lnTo>
                <a:lnTo>
                  <a:pt x="46491" y="0"/>
                </a:lnTo>
                <a:close/>
              </a:path>
            </a:pathLst>
          </a:custGeom>
          <a:solidFill>
            <a:srgbClr val="945E75"/>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48" name="KSO_Shape"/>
          <p:cNvSpPr/>
          <p:nvPr/>
        </p:nvSpPr>
        <p:spPr bwMode="auto">
          <a:xfrm>
            <a:off x="9235283" y="4647301"/>
            <a:ext cx="312135" cy="440661"/>
          </a:xfrm>
          <a:custGeom>
            <a:avLst/>
            <a:gdLst>
              <a:gd name="T0" fmla="*/ 226479900 w 4385"/>
              <a:gd name="T1" fmla="*/ 111143863 h 6194"/>
              <a:gd name="T2" fmla="*/ 279268619 w 4385"/>
              <a:gd name="T3" fmla="*/ 68767301 h 6194"/>
              <a:gd name="T4" fmla="*/ 333381480 w 4385"/>
              <a:gd name="T5" fmla="*/ 178302956 h 6194"/>
              <a:gd name="T6" fmla="*/ 356653814 w 4385"/>
              <a:gd name="T7" fmla="*/ 216706821 h 6194"/>
              <a:gd name="T8" fmla="*/ 370276809 w 4385"/>
              <a:gd name="T9" fmla="*/ 260502138 h 6194"/>
              <a:gd name="T10" fmla="*/ 372925707 w 4385"/>
              <a:gd name="T11" fmla="*/ 303067846 h 6194"/>
              <a:gd name="T12" fmla="*/ 364789761 w 4385"/>
              <a:gd name="T13" fmla="*/ 348944392 h 6194"/>
              <a:gd name="T14" fmla="*/ 346152999 w 4385"/>
              <a:gd name="T15" fmla="*/ 390280493 h 6194"/>
              <a:gd name="T16" fmla="*/ 318528816 w 4385"/>
              <a:gd name="T17" fmla="*/ 425373521 h 6194"/>
              <a:gd name="T18" fmla="*/ 250036264 w 4385"/>
              <a:gd name="T19" fmla="*/ 468979691 h 6194"/>
              <a:gd name="T20" fmla="*/ 201883117 w 4385"/>
              <a:gd name="T21" fmla="*/ 479479335 h 6194"/>
              <a:gd name="T22" fmla="*/ 155527701 w 4385"/>
              <a:gd name="T23" fmla="*/ 477492833 h 6194"/>
              <a:gd name="T24" fmla="*/ 107753056 w 4385"/>
              <a:gd name="T25" fmla="*/ 462642198 h 6194"/>
              <a:gd name="T26" fmla="*/ 45504248 w 4385"/>
              <a:gd name="T27" fmla="*/ 415536045 h 6194"/>
              <a:gd name="T28" fmla="*/ 20434184 w 4385"/>
              <a:gd name="T29" fmla="*/ 378362095 h 6194"/>
              <a:gd name="T30" fmla="*/ 4730044 w 4385"/>
              <a:gd name="T31" fmla="*/ 335607239 h 6194"/>
              <a:gd name="T32" fmla="*/ 0 w 4385"/>
              <a:gd name="T33" fmla="*/ 293514244 h 6194"/>
              <a:gd name="T34" fmla="*/ 5865242 w 4385"/>
              <a:gd name="T35" fmla="*/ 246881111 h 6194"/>
              <a:gd name="T36" fmla="*/ 22515637 w 4385"/>
              <a:gd name="T37" fmla="*/ 204504549 h 6194"/>
              <a:gd name="T38" fmla="*/ 48436870 w 4385"/>
              <a:gd name="T39" fmla="*/ 168087186 h 6194"/>
              <a:gd name="T40" fmla="*/ 112293849 w 4385"/>
              <a:gd name="T41" fmla="*/ 122305675 h 6194"/>
              <a:gd name="T42" fmla="*/ 160541468 w 4385"/>
              <a:gd name="T43" fmla="*/ 108684340 h 6194"/>
              <a:gd name="T44" fmla="*/ 254955559 w 4385"/>
              <a:gd name="T45" fmla="*/ 22228896 h 6194"/>
              <a:gd name="T46" fmla="*/ 245022190 w 4385"/>
              <a:gd name="T47" fmla="*/ 3783550 h 6194"/>
              <a:gd name="T48" fmla="*/ 134430984 w 4385"/>
              <a:gd name="T49" fmla="*/ 473021 h 6194"/>
              <a:gd name="T50" fmla="*/ 118348650 w 4385"/>
              <a:gd name="T51" fmla="*/ 13621027 h 6194"/>
              <a:gd name="T52" fmla="*/ 116645699 w 4385"/>
              <a:gd name="T53" fmla="*/ 563664711 h 6194"/>
              <a:gd name="T54" fmla="*/ 126484289 w 4385"/>
              <a:gd name="T55" fmla="*/ 582015329 h 6194"/>
              <a:gd name="T56" fmla="*/ 237169966 w 4385"/>
              <a:gd name="T57" fmla="*/ 585420586 h 6194"/>
              <a:gd name="T58" fmla="*/ 253063357 w 4385"/>
              <a:gd name="T59" fmla="*/ 572272580 h 6194"/>
              <a:gd name="T60" fmla="*/ 187030453 w 4385"/>
              <a:gd name="T61" fmla="*/ 306946124 h 6194"/>
              <a:gd name="T62" fmla="*/ 200085694 w 4385"/>
              <a:gd name="T63" fmla="*/ 293987264 h 6194"/>
              <a:gd name="T64" fmla="*/ 162717392 w 4385"/>
              <a:gd name="T65" fmla="*/ 300797778 h 6194"/>
              <a:gd name="T66" fmla="*/ 408118084 w 4385"/>
              <a:gd name="T67" fmla="*/ 258894236 h 6194"/>
              <a:gd name="T68" fmla="*/ 414834802 w 4385"/>
              <a:gd name="T69" fmla="*/ 271285655 h 6194"/>
              <a:gd name="T70" fmla="*/ 410388481 w 4385"/>
              <a:gd name="T71" fmla="*/ 331539815 h 6194"/>
              <a:gd name="T72" fmla="*/ 380966874 w 4385"/>
              <a:gd name="T73" fmla="*/ 256340294 h 6194"/>
              <a:gd name="T74" fmla="*/ 264415647 w 4385"/>
              <a:gd name="T75" fmla="*/ 183883862 h 6194"/>
              <a:gd name="T76" fmla="*/ 235751045 w 4385"/>
              <a:gd name="T77" fmla="*/ 168465787 h 6194"/>
              <a:gd name="T78" fmla="*/ 203680540 w 4385"/>
              <a:gd name="T79" fmla="*/ 160236212 h 6194"/>
              <a:gd name="T80" fmla="*/ 172840013 w 4385"/>
              <a:gd name="T81" fmla="*/ 159857918 h 6194"/>
              <a:gd name="T82" fmla="*/ 140296534 w 4385"/>
              <a:gd name="T83" fmla="*/ 167235872 h 6194"/>
              <a:gd name="T84" fmla="*/ 111442373 w 4385"/>
              <a:gd name="T85" fmla="*/ 182086814 h 6194"/>
              <a:gd name="T86" fmla="*/ 89305238 w 4385"/>
              <a:gd name="T87" fmla="*/ 200815726 h 6194"/>
              <a:gd name="T88" fmla="*/ 70101031 w 4385"/>
              <a:gd name="T89" fmla="*/ 226544298 h 6194"/>
              <a:gd name="T90" fmla="*/ 57235041 w 4385"/>
              <a:gd name="T91" fmla="*/ 256624168 h 6194"/>
              <a:gd name="T92" fmla="*/ 52220966 w 4385"/>
              <a:gd name="T93" fmla="*/ 290014567 h 6194"/>
              <a:gd name="T94" fmla="*/ 54964337 w 4385"/>
              <a:gd name="T95" fmla="*/ 320567150 h 6194"/>
              <a:gd name="T96" fmla="*/ 65465459 w 4385"/>
              <a:gd name="T97" fmla="*/ 351687481 h 6194"/>
              <a:gd name="T98" fmla="*/ 82872243 w 4385"/>
              <a:gd name="T99" fmla="*/ 378929535 h 6194"/>
              <a:gd name="T100" fmla="*/ 103590457 w 4385"/>
              <a:gd name="T101" fmla="*/ 399171928 h 6194"/>
              <a:gd name="T102" fmla="*/ 131309112 w 4385"/>
              <a:gd name="T103" fmla="*/ 415914338 h 6194"/>
              <a:gd name="T104" fmla="*/ 162811864 w 4385"/>
              <a:gd name="T105" fmla="*/ 425657395 h 6194"/>
              <a:gd name="T106" fmla="*/ 193463448 w 4385"/>
              <a:gd name="T107" fmla="*/ 427643590 h 6194"/>
              <a:gd name="T108" fmla="*/ 226479900 w 4385"/>
              <a:gd name="T109" fmla="*/ 421779118 h 6194"/>
              <a:gd name="T110" fmla="*/ 256185229 w 4385"/>
              <a:gd name="T111" fmla="*/ 408347238 h 6194"/>
              <a:gd name="T112" fmla="*/ 281633488 w 4385"/>
              <a:gd name="T113" fmla="*/ 388483138 h 6194"/>
              <a:gd name="T114" fmla="*/ 299702804 w 4385"/>
              <a:gd name="T115" fmla="*/ 365875948 h 6194"/>
              <a:gd name="T116" fmla="*/ 313893243 w 4385"/>
              <a:gd name="T117" fmla="*/ 336647700 h 6194"/>
              <a:gd name="T118" fmla="*/ 320515490 w 4385"/>
              <a:gd name="T119" fmla="*/ 303824741 h 6194"/>
              <a:gd name="T120" fmla="*/ 319380291 w 4385"/>
              <a:gd name="T121" fmla="*/ 272988284 h 6194"/>
              <a:gd name="T122" fmla="*/ 310392869 w 4385"/>
              <a:gd name="T123" fmla="*/ 241205785 h 6194"/>
              <a:gd name="T124" fmla="*/ 294215756 w 4385"/>
              <a:gd name="T125" fmla="*/ 213112418 h 619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385" h="6194">
                <a:moveTo>
                  <a:pt x="1972" y="1130"/>
                </a:moveTo>
                <a:lnTo>
                  <a:pt x="1972" y="1130"/>
                </a:lnTo>
                <a:lnTo>
                  <a:pt x="2026" y="1131"/>
                </a:lnTo>
                <a:lnTo>
                  <a:pt x="2080" y="1133"/>
                </a:lnTo>
                <a:lnTo>
                  <a:pt x="2134" y="1136"/>
                </a:lnTo>
                <a:lnTo>
                  <a:pt x="2187" y="1141"/>
                </a:lnTo>
                <a:lnTo>
                  <a:pt x="2239" y="1148"/>
                </a:lnTo>
                <a:lnTo>
                  <a:pt x="2291" y="1156"/>
                </a:lnTo>
                <a:lnTo>
                  <a:pt x="2343" y="1165"/>
                </a:lnTo>
                <a:lnTo>
                  <a:pt x="2394" y="1175"/>
                </a:lnTo>
                <a:lnTo>
                  <a:pt x="2446" y="1187"/>
                </a:lnTo>
                <a:lnTo>
                  <a:pt x="2496" y="1200"/>
                </a:lnTo>
                <a:lnTo>
                  <a:pt x="2546" y="1215"/>
                </a:lnTo>
                <a:lnTo>
                  <a:pt x="2595" y="1231"/>
                </a:lnTo>
                <a:lnTo>
                  <a:pt x="2643" y="1247"/>
                </a:lnTo>
                <a:lnTo>
                  <a:pt x="2691" y="1265"/>
                </a:lnTo>
                <a:lnTo>
                  <a:pt x="2738" y="1285"/>
                </a:lnTo>
                <a:lnTo>
                  <a:pt x="2785" y="1305"/>
                </a:lnTo>
                <a:lnTo>
                  <a:pt x="2785" y="727"/>
                </a:lnTo>
                <a:lnTo>
                  <a:pt x="2952" y="727"/>
                </a:lnTo>
                <a:lnTo>
                  <a:pt x="3275" y="1621"/>
                </a:lnTo>
                <a:lnTo>
                  <a:pt x="3321" y="1664"/>
                </a:lnTo>
                <a:lnTo>
                  <a:pt x="3367" y="1708"/>
                </a:lnTo>
                <a:lnTo>
                  <a:pt x="3400" y="1742"/>
                </a:lnTo>
                <a:lnTo>
                  <a:pt x="3432" y="1777"/>
                </a:lnTo>
                <a:lnTo>
                  <a:pt x="3463" y="1812"/>
                </a:lnTo>
                <a:lnTo>
                  <a:pt x="3494" y="1848"/>
                </a:lnTo>
                <a:lnTo>
                  <a:pt x="3524" y="1885"/>
                </a:lnTo>
                <a:lnTo>
                  <a:pt x="3552" y="1923"/>
                </a:lnTo>
                <a:lnTo>
                  <a:pt x="3580" y="1961"/>
                </a:lnTo>
                <a:lnTo>
                  <a:pt x="3608" y="2000"/>
                </a:lnTo>
                <a:lnTo>
                  <a:pt x="3633" y="2040"/>
                </a:lnTo>
                <a:lnTo>
                  <a:pt x="3659" y="2080"/>
                </a:lnTo>
                <a:lnTo>
                  <a:pt x="3683" y="2121"/>
                </a:lnTo>
                <a:lnTo>
                  <a:pt x="3707" y="2162"/>
                </a:lnTo>
                <a:lnTo>
                  <a:pt x="3729" y="2205"/>
                </a:lnTo>
                <a:lnTo>
                  <a:pt x="3750" y="2247"/>
                </a:lnTo>
                <a:lnTo>
                  <a:pt x="3770" y="2291"/>
                </a:lnTo>
                <a:lnTo>
                  <a:pt x="3790" y="2335"/>
                </a:lnTo>
                <a:lnTo>
                  <a:pt x="3808" y="2379"/>
                </a:lnTo>
                <a:lnTo>
                  <a:pt x="3825" y="2424"/>
                </a:lnTo>
                <a:lnTo>
                  <a:pt x="3841" y="2470"/>
                </a:lnTo>
                <a:lnTo>
                  <a:pt x="3856" y="2517"/>
                </a:lnTo>
                <a:lnTo>
                  <a:pt x="3869" y="2562"/>
                </a:lnTo>
                <a:lnTo>
                  <a:pt x="3882" y="2610"/>
                </a:lnTo>
                <a:lnTo>
                  <a:pt x="3894" y="2657"/>
                </a:lnTo>
                <a:lnTo>
                  <a:pt x="3905" y="2705"/>
                </a:lnTo>
                <a:lnTo>
                  <a:pt x="3914" y="2754"/>
                </a:lnTo>
                <a:lnTo>
                  <a:pt x="3922" y="2802"/>
                </a:lnTo>
                <a:lnTo>
                  <a:pt x="3929" y="2852"/>
                </a:lnTo>
                <a:lnTo>
                  <a:pt x="3934" y="2901"/>
                </a:lnTo>
                <a:lnTo>
                  <a:pt x="3939" y="2951"/>
                </a:lnTo>
                <a:lnTo>
                  <a:pt x="3942" y="3001"/>
                </a:lnTo>
                <a:lnTo>
                  <a:pt x="3944" y="3052"/>
                </a:lnTo>
                <a:lnTo>
                  <a:pt x="3944" y="3103"/>
                </a:lnTo>
                <a:lnTo>
                  <a:pt x="3944" y="3153"/>
                </a:lnTo>
                <a:lnTo>
                  <a:pt x="3942" y="3204"/>
                </a:lnTo>
                <a:lnTo>
                  <a:pt x="3939" y="3254"/>
                </a:lnTo>
                <a:lnTo>
                  <a:pt x="3934" y="3304"/>
                </a:lnTo>
                <a:lnTo>
                  <a:pt x="3929" y="3354"/>
                </a:lnTo>
                <a:lnTo>
                  <a:pt x="3922" y="3403"/>
                </a:lnTo>
                <a:lnTo>
                  <a:pt x="3914" y="3452"/>
                </a:lnTo>
                <a:lnTo>
                  <a:pt x="3905" y="3500"/>
                </a:lnTo>
                <a:lnTo>
                  <a:pt x="3894" y="3548"/>
                </a:lnTo>
                <a:lnTo>
                  <a:pt x="3882" y="3596"/>
                </a:lnTo>
                <a:lnTo>
                  <a:pt x="3869" y="3643"/>
                </a:lnTo>
                <a:lnTo>
                  <a:pt x="3856" y="3689"/>
                </a:lnTo>
                <a:lnTo>
                  <a:pt x="3841" y="3735"/>
                </a:lnTo>
                <a:lnTo>
                  <a:pt x="3825" y="3781"/>
                </a:lnTo>
                <a:lnTo>
                  <a:pt x="3808" y="3826"/>
                </a:lnTo>
                <a:lnTo>
                  <a:pt x="3790" y="3870"/>
                </a:lnTo>
                <a:lnTo>
                  <a:pt x="3770" y="3914"/>
                </a:lnTo>
                <a:lnTo>
                  <a:pt x="3750" y="3958"/>
                </a:lnTo>
                <a:lnTo>
                  <a:pt x="3729" y="4000"/>
                </a:lnTo>
                <a:lnTo>
                  <a:pt x="3707" y="4043"/>
                </a:lnTo>
                <a:lnTo>
                  <a:pt x="3683" y="4084"/>
                </a:lnTo>
                <a:lnTo>
                  <a:pt x="3659" y="4126"/>
                </a:lnTo>
                <a:lnTo>
                  <a:pt x="3633" y="4165"/>
                </a:lnTo>
                <a:lnTo>
                  <a:pt x="3608" y="4206"/>
                </a:lnTo>
                <a:lnTo>
                  <a:pt x="3580" y="4244"/>
                </a:lnTo>
                <a:lnTo>
                  <a:pt x="3552" y="4282"/>
                </a:lnTo>
                <a:lnTo>
                  <a:pt x="3524" y="4321"/>
                </a:lnTo>
                <a:lnTo>
                  <a:pt x="3494" y="4357"/>
                </a:lnTo>
                <a:lnTo>
                  <a:pt x="3463" y="4393"/>
                </a:lnTo>
                <a:lnTo>
                  <a:pt x="3432" y="4429"/>
                </a:lnTo>
                <a:lnTo>
                  <a:pt x="3400" y="4463"/>
                </a:lnTo>
                <a:lnTo>
                  <a:pt x="3367" y="4497"/>
                </a:lnTo>
                <a:lnTo>
                  <a:pt x="3320" y="4542"/>
                </a:lnTo>
                <a:lnTo>
                  <a:pt x="3272" y="4586"/>
                </a:lnTo>
                <a:lnTo>
                  <a:pt x="2952" y="5473"/>
                </a:lnTo>
                <a:lnTo>
                  <a:pt x="2785" y="5473"/>
                </a:lnTo>
                <a:lnTo>
                  <a:pt x="2785" y="4900"/>
                </a:lnTo>
                <a:lnTo>
                  <a:pt x="2738" y="4921"/>
                </a:lnTo>
                <a:lnTo>
                  <a:pt x="2691" y="4940"/>
                </a:lnTo>
                <a:lnTo>
                  <a:pt x="2643" y="4958"/>
                </a:lnTo>
                <a:lnTo>
                  <a:pt x="2595" y="4975"/>
                </a:lnTo>
                <a:lnTo>
                  <a:pt x="2546" y="4990"/>
                </a:lnTo>
                <a:lnTo>
                  <a:pt x="2496" y="5005"/>
                </a:lnTo>
                <a:lnTo>
                  <a:pt x="2446" y="5018"/>
                </a:lnTo>
                <a:lnTo>
                  <a:pt x="2394" y="5029"/>
                </a:lnTo>
                <a:lnTo>
                  <a:pt x="2343" y="5040"/>
                </a:lnTo>
                <a:lnTo>
                  <a:pt x="2291" y="5050"/>
                </a:lnTo>
                <a:lnTo>
                  <a:pt x="2239" y="5057"/>
                </a:lnTo>
                <a:lnTo>
                  <a:pt x="2187" y="5064"/>
                </a:lnTo>
                <a:lnTo>
                  <a:pt x="2134" y="5069"/>
                </a:lnTo>
                <a:lnTo>
                  <a:pt x="2080" y="5072"/>
                </a:lnTo>
                <a:lnTo>
                  <a:pt x="2026" y="5074"/>
                </a:lnTo>
                <a:lnTo>
                  <a:pt x="1972" y="5075"/>
                </a:lnTo>
                <a:lnTo>
                  <a:pt x="1917" y="5074"/>
                </a:lnTo>
                <a:lnTo>
                  <a:pt x="1861" y="5072"/>
                </a:lnTo>
                <a:lnTo>
                  <a:pt x="1806" y="5068"/>
                </a:lnTo>
                <a:lnTo>
                  <a:pt x="1752" y="5062"/>
                </a:lnTo>
                <a:lnTo>
                  <a:pt x="1697" y="5056"/>
                </a:lnTo>
                <a:lnTo>
                  <a:pt x="1644" y="5048"/>
                </a:lnTo>
                <a:lnTo>
                  <a:pt x="1591" y="5038"/>
                </a:lnTo>
                <a:lnTo>
                  <a:pt x="1539" y="5027"/>
                </a:lnTo>
                <a:lnTo>
                  <a:pt x="1487" y="5015"/>
                </a:lnTo>
                <a:lnTo>
                  <a:pt x="1436" y="5001"/>
                </a:lnTo>
                <a:lnTo>
                  <a:pt x="1384" y="4986"/>
                </a:lnTo>
                <a:lnTo>
                  <a:pt x="1333" y="4970"/>
                </a:lnTo>
                <a:lnTo>
                  <a:pt x="1284" y="4952"/>
                </a:lnTo>
                <a:lnTo>
                  <a:pt x="1235" y="4933"/>
                </a:lnTo>
                <a:lnTo>
                  <a:pt x="1187" y="4912"/>
                </a:lnTo>
                <a:lnTo>
                  <a:pt x="1139" y="4891"/>
                </a:lnTo>
                <a:lnTo>
                  <a:pt x="1139" y="5473"/>
                </a:lnTo>
                <a:lnTo>
                  <a:pt x="973" y="5473"/>
                </a:lnTo>
                <a:lnTo>
                  <a:pt x="642" y="4559"/>
                </a:lnTo>
                <a:lnTo>
                  <a:pt x="610" y="4528"/>
                </a:lnTo>
                <a:lnTo>
                  <a:pt x="578" y="4497"/>
                </a:lnTo>
                <a:lnTo>
                  <a:pt x="545" y="4463"/>
                </a:lnTo>
                <a:lnTo>
                  <a:pt x="512" y="4429"/>
                </a:lnTo>
                <a:lnTo>
                  <a:pt x="481" y="4393"/>
                </a:lnTo>
                <a:lnTo>
                  <a:pt x="450" y="4357"/>
                </a:lnTo>
                <a:lnTo>
                  <a:pt x="420" y="4321"/>
                </a:lnTo>
                <a:lnTo>
                  <a:pt x="392" y="4282"/>
                </a:lnTo>
                <a:lnTo>
                  <a:pt x="364" y="4244"/>
                </a:lnTo>
                <a:lnTo>
                  <a:pt x="336" y="4206"/>
                </a:lnTo>
                <a:lnTo>
                  <a:pt x="311" y="4165"/>
                </a:lnTo>
                <a:lnTo>
                  <a:pt x="285" y="4126"/>
                </a:lnTo>
                <a:lnTo>
                  <a:pt x="261" y="4084"/>
                </a:lnTo>
                <a:lnTo>
                  <a:pt x="238" y="4043"/>
                </a:lnTo>
                <a:lnTo>
                  <a:pt x="216" y="4000"/>
                </a:lnTo>
                <a:lnTo>
                  <a:pt x="195" y="3958"/>
                </a:lnTo>
                <a:lnTo>
                  <a:pt x="174" y="3914"/>
                </a:lnTo>
                <a:lnTo>
                  <a:pt x="155" y="3870"/>
                </a:lnTo>
                <a:lnTo>
                  <a:pt x="136" y="3826"/>
                </a:lnTo>
                <a:lnTo>
                  <a:pt x="119" y="3781"/>
                </a:lnTo>
                <a:lnTo>
                  <a:pt x="103" y="3735"/>
                </a:lnTo>
                <a:lnTo>
                  <a:pt x="88" y="3689"/>
                </a:lnTo>
                <a:lnTo>
                  <a:pt x="74" y="3643"/>
                </a:lnTo>
                <a:lnTo>
                  <a:pt x="62" y="3596"/>
                </a:lnTo>
                <a:lnTo>
                  <a:pt x="50" y="3548"/>
                </a:lnTo>
                <a:lnTo>
                  <a:pt x="40" y="3500"/>
                </a:lnTo>
                <a:lnTo>
                  <a:pt x="31" y="3452"/>
                </a:lnTo>
                <a:lnTo>
                  <a:pt x="22" y="3403"/>
                </a:lnTo>
                <a:lnTo>
                  <a:pt x="16" y="3354"/>
                </a:lnTo>
                <a:lnTo>
                  <a:pt x="9" y="3304"/>
                </a:lnTo>
                <a:lnTo>
                  <a:pt x="5" y="3254"/>
                </a:lnTo>
                <a:lnTo>
                  <a:pt x="2" y="3204"/>
                </a:lnTo>
                <a:lnTo>
                  <a:pt x="0" y="3153"/>
                </a:lnTo>
                <a:lnTo>
                  <a:pt x="0" y="3103"/>
                </a:lnTo>
                <a:lnTo>
                  <a:pt x="0" y="3052"/>
                </a:lnTo>
                <a:lnTo>
                  <a:pt x="2" y="3001"/>
                </a:lnTo>
                <a:lnTo>
                  <a:pt x="5" y="2951"/>
                </a:lnTo>
                <a:lnTo>
                  <a:pt x="9" y="2901"/>
                </a:lnTo>
                <a:lnTo>
                  <a:pt x="16" y="2852"/>
                </a:lnTo>
                <a:lnTo>
                  <a:pt x="22" y="2802"/>
                </a:lnTo>
                <a:lnTo>
                  <a:pt x="31" y="2754"/>
                </a:lnTo>
                <a:lnTo>
                  <a:pt x="40" y="2705"/>
                </a:lnTo>
                <a:lnTo>
                  <a:pt x="50" y="2657"/>
                </a:lnTo>
                <a:lnTo>
                  <a:pt x="62" y="2610"/>
                </a:lnTo>
                <a:lnTo>
                  <a:pt x="74" y="2562"/>
                </a:lnTo>
                <a:lnTo>
                  <a:pt x="88" y="2517"/>
                </a:lnTo>
                <a:lnTo>
                  <a:pt x="103" y="2470"/>
                </a:lnTo>
                <a:lnTo>
                  <a:pt x="119" y="2424"/>
                </a:lnTo>
                <a:lnTo>
                  <a:pt x="136" y="2379"/>
                </a:lnTo>
                <a:lnTo>
                  <a:pt x="155" y="2335"/>
                </a:lnTo>
                <a:lnTo>
                  <a:pt x="174" y="2291"/>
                </a:lnTo>
                <a:lnTo>
                  <a:pt x="195" y="2247"/>
                </a:lnTo>
                <a:lnTo>
                  <a:pt x="216" y="2205"/>
                </a:lnTo>
                <a:lnTo>
                  <a:pt x="238" y="2162"/>
                </a:lnTo>
                <a:lnTo>
                  <a:pt x="261" y="2121"/>
                </a:lnTo>
                <a:lnTo>
                  <a:pt x="285" y="2080"/>
                </a:lnTo>
                <a:lnTo>
                  <a:pt x="311" y="2040"/>
                </a:lnTo>
                <a:lnTo>
                  <a:pt x="336" y="2000"/>
                </a:lnTo>
                <a:lnTo>
                  <a:pt x="364" y="1961"/>
                </a:lnTo>
                <a:lnTo>
                  <a:pt x="392" y="1923"/>
                </a:lnTo>
                <a:lnTo>
                  <a:pt x="420" y="1885"/>
                </a:lnTo>
                <a:lnTo>
                  <a:pt x="450" y="1848"/>
                </a:lnTo>
                <a:lnTo>
                  <a:pt x="481" y="1812"/>
                </a:lnTo>
                <a:lnTo>
                  <a:pt x="512" y="1777"/>
                </a:lnTo>
                <a:lnTo>
                  <a:pt x="545" y="1742"/>
                </a:lnTo>
                <a:lnTo>
                  <a:pt x="578" y="1708"/>
                </a:lnTo>
                <a:lnTo>
                  <a:pt x="609" y="1678"/>
                </a:lnTo>
                <a:lnTo>
                  <a:pt x="639" y="1649"/>
                </a:lnTo>
                <a:lnTo>
                  <a:pt x="973" y="727"/>
                </a:lnTo>
                <a:lnTo>
                  <a:pt x="1139" y="727"/>
                </a:lnTo>
                <a:lnTo>
                  <a:pt x="1139" y="1315"/>
                </a:lnTo>
                <a:lnTo>
                  <a:pt x="1187" y="1293"/>
                </a:lnTo>
                <a:lnTo>
                  <a:pt x="1234" y="1272"/>
                </a:lnTo>
                <a:lnTo>
                  <a:pt x="1284" y="1253"/>
                </a:lnTo>
                <a:lnTo>
                  <a:pt x="1333" y="1236"/>
                </a:lnTo>
                <a:lnTo>
                  <a:pt x="1384" y="1219"/>
                </a:lnTo>
                <a:lnTo>
                  <a:pt x="1436" y="1204"/>
                </a:lnTo>
                <a:lnTo>
                  <a:pt x="1487" y="1190"/>
                </a:lnTo>
                <a:lnTo>
                  <a:pt x="1539" y="1178"/>
                </a:lnTo>
                <a:lnTo>
                  <a:pt x="1591" y="1167"/>
                </a:lnTo>
                <a:lnTo>
                  <a:pt x="1644" y="1157"/>
                </a:lnTo>
                <a:lnTo>
                  <a:pt x="1697" y="1149"/>
                </a:lnTo>
                <a:lnTo>
                  <a:pt x="1752" y="1142"/>
                </a:lnTo>
                <a:lnTo>
                  <a:pt x="1806" y="1137"/>
                </a:lnTo>
                <a:lnTo>
                  <a:pt x="1861" y="1133"/>
                </a:lnTo>
                <a:lnTo>
                  <a:pt x="1917" y="1131"/>
                </a:lnTo>
                <a:lnTo>
                  <a:pt x="1972" y="1130"/>
                </a:lnTo>
                <a:close/>
                <a:moveTo>
                  <a:pt x="1233" y="979"/>
                </a:moveTo>
                <a:lnTo>
                  <a:pt x="2695" y="979"/>
                </a:lnTo>
                <a:lnTo>
                  <a:pt x="2695" y="235"/>
                </a:lnTo>
                <a:lnTo>
                  <a:pt x="2693" y="211"/>
                </a:lnTo>
                <a:lnTo>
                  <a:pt x="2689" y="188"/>
                </a:lnTo>
                <a:lnTo>
                  <a:pt x="2684" y="165"/>
                </a:lnTo>
                <a:lnTo>
                  <a:pt x="2675" y="144"/>
                </a:lnTo>
                <a:lnTo>
                  <a:pt x="2666" y="123"/>
                </a:lnTo>
                <a:lnTo>
                  <a:pt x="2654" y="104"/>
                </a:lnTo>
                <a:lnTo>
                  <a:pt x="2640" y="86"/>
                </a:lnTo>
                <a:lnTo>
                  <a:pt x="2625" y="69"/>
                </a:lnTo>
                <a:lnTo>
                  <a:pt x="2608" y="54"/>
                </a:lnTo>
                <a:lnTo>
                  <a:pt x="2590" y="40"/>
                </a:lnTo>
                <a:lnTo>
                  <a:pt x="2571" y="28"/>
                </a:lnTo>
                <a:lnTo>
                  <a:pt x="2551" y="19"/>
                </a:lnTo>
                <a:lnTo>
                  <a:pt x="2530" y="11"/>
                </a:lnTo>
                <a:lnTo>
                  <a:pt x="2507" y="5"/>
                </a:lnTo>
                <a:lnTo>
                  <a:pt x="2484" y="2"/>
                </a:lnTo>
                <a:lnTo>
                  <a:pt x="2459" y="0"/>
                </a:lnTo>
                <a:lnTo>
                  <a:pt x="1469" y="0"/>
                </a:lnTo>
                <a:lnTo>
                  <a:pt x="1444" y="2"/>
                </a:lnTo>
                <a:lnTo>
                  <a:pt x="1421" y="5"/>
                </a:lnTo>
                <a:lnTo>
                  <a:pt x="1398" y="11"/>
                </a:lnTo>
                <a:lnTo>
                  <a:pt x="1377" y="19"/>
                </a:lnTo>
                <a:lnTo>
                  <a:pt x="1357" y="28"/>
                </a:lnTo>
                <a:lnTo>
                  <a:pt x="1337" y="40"/>
                </a:lnTo>
                <a:lnTo>
                  <a:pt x="1318" y="54"/>
                </a:lnTo>
                <a:lnTo>
                  <a:pt x="1303" y="69"/>
                </a:lnTo>
                <a:lnTo>
                  <a:pt x="1287" y="86"/>
                </a:lnTo>
                <a:lnTo>
                  <a:pt x="1274" y="104"/>
                </a:lnTo>
                <a:lnTo>
                  <a:pt x="1262" y="123"/>
                </a:lnTo>
                <a:lnTo>
                  <a:pt x="1251" y="144"/>
                </a:lnTo>
                <a:lnTo>
                  <a:pt x="1244" y="165"/>
                </a:lnTo>
                <a:lnTo>
                  <a:pt x="1238" y="188"/>
                </a:lnTo>
                <a:lnTo>
                  <a:pt x="1234" y="211"/>
                </a:lnTo>
                <a:lnTo>
                  <a:pt x="1233" y="235"/>
                </a:lnTo>
                <a:lnTo>
                  <a:pt x="1233" y="979"/>
                </a:lnTo>
                <a:close/>
                <a:moveTo>
                  <a:pt x="2695" y="5216"/>
                </a:moveTo>
                <a:lnTo>
                  <a:pt x="1233" y="5216"/>
                </a:lnTo>
                <a:lnTo>
                  <a:pt x="1233" y="5959"/>
                </a:lnTo>
                <a:lnTo>
                  <a:pt x="1234" y="5983"/>
                </a:lnTo>
                <a:lnTo>
                  <a:pt x="1238" y="6007"/>
                </a:lnTo>
                <a:lnTo>
                  <a:pt x="1244" y="6029"/>
                </a:lnTo>
                <a:lnTo>
                  <a:pt x="1251" y="6050"/>
                </a:lnTo>
                <a:lnTo>
                  <a:pt x="1262" y="6070"/>
                </a:lnTo>
                <a:lnTo>
                  <a:pt x="1274" y="6090"/>
                </a:lnTo>
                <a:lnTo>
                  <a:pt x="1287" y="6108"/>
                </a:lnTo>
                <a:lnTo>
                  <a:pt x="1303" y="6125"/>
                </a:lnTo>
                <a:lnTo>
                  <a:pt x="1318" y="6140"/>
                </a:lnTo>
                <a:lnTo>
                  <a:pt x="1337" y="6153"/>
                </a:lnTo>
                <a:lnTo>
                  <a:pt x="1357" y="6165"/>
                </a:lnTo>
                <a:lnTo>
                  <a:pt x="1377" y="6175"/>
                </a:lnTo>
                <a:lnTo>
                  <a:pt x="1398" y="6183"/>
                </a:lnTo>
                <a:lnTo>
                  <a:pt x="1421" y="6189"/>
                </a:lnTo>
                <a:lnTo>
                  <a:pt x="1444" y="6193"/>
                </a:lnTo>
                <a:lnTo>
                  <a:pt x="1469" y="6194"/>
                </a:lnTo>
                <a:lnTo>
                  <a:pt x="2459" y="6194"/>
                </a:lnTo>
                <a:lnTo>
                  <a:pt x="2484" y="6193"/>
                </a:lnTo>
                <a:lnTo>
                  <a:pt x="2507" y="6189"/>
                </a:lnTo>
                <a:lnTo>
                  <a:pt x="2530" y="6183"/>
                </a:lnTo>
                <a:lnTo>
                  <a:pt x="2551" y="6175"/>
                </a:lnTo>
                <a:lnTo>
                  <a:pt x="2571" y="6165"/>
                </a:lnTo>
                <a:lnTo>
                  <a:pt x="2590" y="6153"/>
                </a:lnTo>
                <a:lnTo>
                  <a:pt x="2608" y="6140"/>
                </a:lnTo>
                <a:lnTo>
                  <a:pt x="2625" y="6125"/>
                </a:lnTo>
                <a:lnTo>
                  <a:pt x="2640" y="6108"/>
                </a:lnTo>
                <a:lnTo>
                  <a:pt x="2654" y="6090"/>
                </a:lnTo>
                <a:lnTo>
                  <a:pt x="2666" y="6070"/>
                </a:lnTo>
                <a:lnTo>
                  <a:pt x="2675" y="6050"/>
                </a:lnTo>
                <a:lnTo>
                  <a:pt x="2684" y="6029"/>
                </a:lnTo>
                <a:lnTo>
                  <a:pt x="2689" y="6007"/>
                </a:lnTo>
                <a:lnTo>
                  <a:pt x="2693" y="5983"/>
                </a:lnTo>
                <a:lnTo>
                  <a:pt x="2695" y="5959"/>
                </a:lnTo>
                <a:lnTo>
                  <a:pt x="2695" y="5216"/>
                </a:lnTo>
                <a:close/>
                <a:moveTo>
                  <a:pt x="1720" y="3180"/>
                </a:moveTo>
                <a:lnTo>
                  <a:pt x="1880" y="3340"/>
                </a:lnTo>
                <a:lnTo>
                  <a:pt x="1977" y="3245"/>
                </a:lnTo>
                <a:lnTo>
                  <a:pt x="1989" y="3243"/>
                </a:lnTo>
                <a:lnTo>
                  <a:pt x="2000" y="3242"/>
                </a:lnTo>
                <a:lnTo>
                  <a:pt x="2120" y="3404"/>
                </a:lnTo>
                <a:lnTo>
                  <a:pt x="2211" y="3336"/>
                </a:lnTo>
                <a:lnTo>
                  <a:pt x="2093" y="3178"/>
                </a:lnTo>
                <a:lnTo>
                  <a:pt x="2102" y="3162"/>
                </a:lnTo>
                <a:lnTo>
                  <a:pt x="2108" y="3145"/>
                </a:lnTo>
                <a:lnTo>
                  <a:pt x="2112" y="3126"/>
                </a:lnTo>
                <a:lnTo>
                  <a:pt x="2115" y="3108"/>
                </a:lnTo>
                <a:lnTo>
                  <a:pt x="2607" y="2620"/>
                </a:lnTo>
                <a:lnTo>
                  <a:pt x="2447" y="2458"/>
                </a:lnTo>
                <a:lnTo>
                  <a:pt x="1936" y="2965"/>
                </a:lnTo>
                <a:lnTo>
                  <a:pt x="1332" y="2153"/>
                </a:lnTo>
                <a:lnTo>
                  <a:pt x="1242" y="2220"/>
                </a:lnTo>
                <a:lnTo>
                  <a:pt x="1846" y="3036"/>
                </a:lnTo>
                <a:lnTo>
                  <a:pt x="1840" y="3050"/>
                </a:lnTo>
                <a:lnTo>
                  <a:pt x="1835" y="3065"/>
                </a:lnTo>
                <a:lnTo>
                  <a:pt x="1720" y="3180"/>
                </a:lnTo>
                <a:close/>
                <a:moveTo>
                  <a:pt x="4027" y="2710"/>
                </a:moveTo>
                <a:lnTo>
                  <a:pt x="4227" y="2710"/>
                </a:lnTo>
                <a:lnTo>
                  <a:pt x="4243" y="2710"/>
                </a:lnTo>
                <a:lnTo>
                  <a:pt x="4258" y="2713"/>
                </a:lnTo>
                <a:lnTo>
                  <a:pt x="4274" y="2717"/>
                </a:lnTo>
                <a:lnTo>
                  <a:pt x="4288" y="2722"/>
                </a:lnTo>
                <a:lnTo>
                  <a:pt x="4302" y="2729"/>
                </a:lnTo>
                <a:lnTo>
                  <a:pt x="4314" y="2737"/>
                </a:lnTo>
                <a:lnTo>
                  <a:pt x="4327" y="2746"/>
                </a:lnTo>
                <a:lnTo>
                  <a:pt x="4338" y="2756"/>
                </a:lnTo>
                <a:lnTo>
                  <a:pt x="4348" y="2768"/>
                </a:lnTo>
                <a:lnTo>
                  <a:pt x="4357" y="2779"/>
                </a:lnTo>
                <a:lnTo>
                  <a:pt x="4365" y="2792"/>
                </a:lnTo>
                <a:lnTo>
                  <a:pt x="4372" y="2806"/>
                </a:lnTo>
                <a:lnTo>
                  <a:pt x="4377" y="2821"/>
                </a:lnTo>
                <a:lnTo>
                  <a:pt x="4381" y="2836"/>
                </a:lnTo>
                <a:lnTo>
                  <a:pt x="4383" y="2852"/>
                </a:lnTo>
                <a:lnTo>
                  <a:pt x="4385" y="2868"/>
                </a:lnTo>
                <a:lnTo>
                  <a:pt x="4385" y="3395"/>
                </a:lnTo>
                <a:lnTo>
                  <a:pt x="4383" y="3411"/>
                </a:lnTo>
                <a:lnTo>
                  <a:pt x="4381" y="3425"/>
                </a:lnTo>
                <a:lnTo>
                  <a:pt x="4377" y="3441"/>
                </a:lnTo>
                <a:lnTo>
                  <a:pt x="4372" y="3455"/>
                </a:lnTo>
                <a:lnTo>
                  <a:pt x="4365" y="3469"/>
                </a:lnTo>
                <a:lnTo>
                  <a:pt x="4357" y="3482"/>
                </a:lnTo>
                <a:lnTo>
                  <a:pt x="4348" y="3495"/>
                </a:lnTo>
                <a:lnTo>
                  <a:pt x="4338" y="3505"/>
                </a:lnTo>
                <a:lnTo>
                  <a:pt x="4327" y="3516"/>
                </a:lnTo>
                <a:lnTo>
                  <a:pt x="4314" y="3524"/>
                </a:lnTo>
                <a:lnTo>
                  <a:pt x="4302" y="3533"/>
                </a:lnTo>
                <a:lnTo>
                  <a:pt x="4288" y="3539"/>
                </a:lnTo>
                <a:lnTo>
                  <a:pt x="4274" y="3545"/>
                </a:lnTo>
                <a:lnTo>
                  <a:pt x="4258" y="3549"/>
                </a:lnTo>
                <a:lnTo>
                  <a:pt x="4243" y="3551"/>
                </a:lnTo>
                <a:lnTo>
                  <a:pt x="4227" y="3552"/>
                </a:lnTo>
                <a:lnTo>
                  <a:pt x="4027" y="3552"/>
                </a:lnTo>
                <a:lnTo>
                  <a:pt x="4027" y="2710"/>
                </a:lnTo>
                <a:close/>
                <a:moveTo>
                  <a:pt x="2977" y="2098"/>
                </a:moveTo>
                <a:lnTo>
                  <a:pt x="2977" y="2098"/>
                </a:lnTo>
                <a:lnTo>
                  <a:pt x="2952" y="2075"/>
                </a:lnTo>
                <a:lnTo>
                  <a:pt x="2927" y="2051"/>
                </a:lnTo>
                <a:lnTo>
                  <a:pt x="2901" y="2029"/>
                </a:lnTo>
                <a:lnTo>
                  <a:pt x="2875" y="2007"/>
                </a:lnTo>
                <a:lnTo>
                  <a:pt x="2849" y="1985"/>
                </a:lnTo>
                <a:lnTo>
                  <a:pt x="2822" y="1964"/>
                </a:lnTo>
                <a:lnTo>
                  <a:pt x="2795" y="1944"/>
                </a:lnTo>
                <a:lnTo>
                  <a:pt x="2766" y="1925"/>
                </a:lnTo>
                <a:lnTo>
                  <a:pt x="2737" y="1906"/>
                </a:lnTo>
                <a:lnTo>
                  <a:pt x="2708" y="1888"/>
                </a:lnTo>
                <a:lnTo>
                  <a:pt x="2679" y="1870"/>
                </a:lnTo>
                <a:lnTo>
                  <a:pt x="2649" y="1853"/>
                </a:lnTo>
                <a:lnTo>
                  <a:pt x="2619" y="1837"/>
                </a:lnTo>
                <a:lnTo>
                  <a:pt x="2588" y="1823"/>
                </a:lnTo>
                <a:lnTo>
                  <a:pt x="2556" y="1808"/>
                </a:lnTo>
                <a:lnTo>
                  <a:pt x="2525" y="1794"/>
                </a:lnTo>
                <a:lnTo>
                  <a:pt x="2492" y="1781"/>
                </a:lnTo>
                <a:lnTo>
                  <a:pt x="2460" y="1768"/>
                </a:lnTo>
                <a:lnTo>
                  <a:pt x="2427" y="1757"/>
                </a:lnTo>
                <a:lnTo>
                  <a:pt x="2394" y="1746"/>
                </a:lnTo>
                <a:lnTo>
                  <a:pt x="2360" y="1736"/>
                </a:lnTo>
                <a:lnTo>
                  <a:pt x="2327" y="1727"/>
                </a:lnTo>
                <a:lnTo>
                  <a:pt x="2293" y="1718"/>
                </a:lnTo>
                <a:lnTo>
                  <a:pt x="2258" y="1711"/>
                </a:lnTo>
                <a:lnTo>
                  <a:pt x="2223" y="1704"/>
                </a:lnTo>
                <a:lnTo>
                  <a:pt x="2188" y="1699"/>
                </a:lnTo>
                <a:lnTo>
                  <a:pt x="2153" y="1694"/>
                </a:lnTo>
                <a:lnTo>
                  <a:pt x="2118" y="1690"/>
                </a:lnTo>
                <a:lnTo>
                  <a:pt x="2082" y="1686"/>
                </a:lnTo>
                <a:lnTo>
                  <a:pt x="2045" y="1684"/>
                </a:lnTo>
                <a:lnTo>
                  <a:pt x="2009" y="1683"/>
                </a:lnTo>
                <a:lnTo>
                  <a:pt x="1972" y="1682"/>
                </a:lnTo>
                <a:lnTo>
                  <a:pt x="1936" y="1683"/>
                </a:lnTo>
                <a:lnTo>
                  <a:pt x="1898" y="1684"/>
                </a:lnTo>
                <a:lnTo>
                  <a:pt x="1862" y="1686"/>
                </a:lnTo>
                <a:lnTo>
                  <a:pt x="1827" y="1690"/>
                </a:lnTo>
                <a:lnTo>
                  <a:pt x="1791" y="1694"/>
                </a:lnTo>
                <a:lnTo>
                  <a:pt x="1756" y="1699"/>
                </a:lnTo>
                <a:lnTo>
                  <a:pt x="1721" y="1704"/>
                </a:lnTo>
                <a:lnTo>
                  <a:pt x="1686" y="1711"/>
                </a:lnTo>
                <a:lnTo>
                  <a:pt x="1652" y="1718"/>
                </a:lnTo>
                <a:lnTo>
                  <a:pt x="1618" y="1727"/>
                </a:lnTo>
                <a:lnTo>
                  <a:pt x="1583" y="1736"/>
                </a:lnTo>
                <a:lnTo>
                  <a:pt x="1549" y="1746"/>
                </a:lnTo>
                <a:lnTo>
                  <a:pt x="1516" y="1757"/>
                </a:lnTo>
                <a:lnTo>
                  <a:pt x="1483" y="1768"/>
                </a:lnTo>
                <a:lnTo>
                  <a:pt x="1452" y="1781"/>
                </a:lnTo>
                <a:lnTo>
                  <a:pt x="1420" y="1794"/>
                </a:lnTo>
                <a:lnTo>
                  <a:pt x="1388" y="1808"/>
                </a:lnTo>
                <a:lnTo>
                  <a:pt x="1357" y="1823"/>
                </a:lnTo>
                <a:lnTo>
                  <a:pt x="1326" y="1837"/>
                </a:lnTo>
                <a:lnTo>
                  <a:pt x="1295" y="1853"/>
                </a:lnTo>
                <a:lnTo>
                  <a:pt x="1265" y="1870"/>
                </a:lnTo>
                <a:lnTo>
                  <a:pt x="1235" y="1888"/>
                </a:lnTo>
                <a:lnTo>
                  <a:pt x="1207" y="1906"/>
                </a:lnTo>
                <a:lnTo>
                  <a:pt x="1178" y="1925"/>
                </a:lnTo>
                <a:lnTo>
                  <a:pt x="1150" y="1944"/>
                </a:lnTo>
                <a:lnTo>
                  <a:pt x="1123" y="1964"/>
                </a:lnTo>
                <a:lnTo>
                  <a:pt x="1095" y="1985"/>
                </a:lnTo>
                <a:lnTo>
                  <a:pt x="1068" y="2007"/>
                </a:lnTo>
                <a:lnTo>
                  <a:pt x="1043" y="2029"/>
                </a:lnTo>
                <a:lnTo>
                  <a:pt x="1017" y="2051"/>
                </a:lnTo>
                <a:lnTo>
                  <a:pt x="992" y="2075"/>
                </a:lnTo>
                <a:lnTo>
                  <a:pt x="968" y="2098"/>
                </a:lnTo>
                <a:lnTo>
                  <a:pt x="944" y="2123"/>
                </a:lnTo>
                <a:lnTo>
                  <a:pt x="920" y="2147"/>
                </a:lnTo>
                <a:lnTo>
                  <a:pt x="898" y="2173"/>
                </a:lnTo>
                <a:lnTo>
                  <a:pt x="876" y="2199"/>
                </a:lnTo>
                <a:lnTo>
                  <a:pt x="854" y="2226"/>
                </a:lnTo>
                <a:lnTo>
                  <a:pt x="834" y="2253"/>
                </a:lnTo>
                <a:lnTo>
                  <a:pt x="814" y="2280"/>
                </a:lnTo>
                <a:lnTo>
                  <a:pt x="795" y="2309"/>
                </a:lnTo>
                <a:lnTo>
                  <a:pt x="776" y="2337"/>
                </a:lnTo>
                <a:lnTo>
                  <a:pt x="758" y="2366"/>
                </a:lnTo>
                <a:lnTo>
                  <a:pt x="741" y="2395"/>
                </a:lnTo>
                <a:lnTo>
                  <a:pt x="724" y="2426"/>
                </a:lnTo>
                <a:lnTo>
                  <a:pt x="708" y="2456"/>
                </a:lnTo>
                <a:lnTo>
                  <a:pt x="692" y="2487"/>
                </a:lnTo>
                <a:lnTo>
                  <a:pt x="678" y="2518"/>
                </a:lnTo>
                <a:lnTo>
                  <a:pt x="664" y="2550"/>
                </a:lnTo>
                <a:lnTo>
                  <a:pt x="650" y="2581"/>
                </a:lnTo>
                <a:lnTo>
                  <a:pt x="638" y="2614"/>
                </a:lnTo>
                <a:lnTo>
                  <a:pt x="627" y="2647"/>
                </a:lnTo>
                <a:lnTo>
                  <a:pt x="616" y="2680"/>
                </a:lnTo>
                <a:lnTo>
                  <a:pt x="605" y="2713"/>
                </a:lnTo>
                <a:lnTo>
                  <a:pt x="597" y="2748"/>
                </a:lnTo>
                <a:lnTo>
                  <a:pt x="588" y="2782"/>
                </a:lnTo>
                <a:lnTo>
                  <a:pt x="581" y="2817"/>
                </a:lnTo>
                <a:lnTo>
                  <a:pt x="575" y="2851"/>
                </a:lnTo>
                <a:lnTo>
                  <a:pt x="568" y="2886"/>
                </a:lnTo>
                <a:lnTo>
                  <a:pt x="563" y="2922"/>
                </a:lnTo>
                <a:lnTo>
                  <a:pt x="560" y="2957"/>
                </a:lnTo>
                <a:lnTo>
                  <a:pt x="556" y="2993"/>
                </a:lnTo>
                <a:lnTo>
                  <a:pt x="553" y="3030"/>
                </a:lnTo>
                <a:lnTo>
                  <a:pt x="552" y="3066"/>
                </a:lnTo>
                <a:lnTo>
                  <a:pt x="552" y="3103"/>
                </a:lnTo>
                <a:lnTo>
                  <a:pt x="552" y="3139"/>
                </a:lnTo>
                <a:lnTo>
                  <a:pt x="553" y="3175"/>
                </a:lnTo>
                <a:lnTo>
                  <a:pt x="556" y="3212"/>
                </a:lnTo>
                <a:lnTo>
                  <a:pt x="560" y="3248"/>
                </a:lnTo>
                <a:lnTo>
                  <a:pt x="563" y="3284"/>
                </a:lnTo>
                <a:lnTo>
                  <a:pt x="568" y="3319"/>
                </a:lnTo>
                <a:lnTo>
                  <a:pt x="575" y="3354"/>
                </a:lnTo>
                <a:lnTo>
                  <a:pt x="581" y="3389"/>
                </a:lnTo>
                <a:lnTo>
                  <a:pt x="588" y="3423"/>
                </a:lnTo>
                <a:lnTo>
                  <a:pt x="597" y="3457"/>
                </a:lnTo>
                <a:lnTo>
                  <a:pt x="605" y="3491"/>
                </a:lnTo>
                <a:lnTo>
                  <a:pt x="616" y="3524"/>
                </a:lnTo>
                <a:lnTo>
                  <a:pt x="627" y="3559"/>
                </a:lnTo>
                <a:lnTo>
                  <a:pt x="638" y="3590"/>
                </a:lnTo>
                <a:lnTo>
                  <a:pt x="650" y="3623"/>
                </a:lnTo>
                <a:lnTo>
                  <a:pt x="664" y="3655"/>
                </a:lnTo>
                <a:lnTo>
                  <a:pt x="678" y="3687"/>
                </a:lnTo>
                <a:lnTo>
                  <a:pt x="692" y="3718"/>
                </a:lnTo>
                <a:lnTo>
                  <a:pt x="708" y="3749"/>
                </a:lnTo>
                <a:lnTo>
                  <a:pt x="724" y="3780"/>
                </a:lnTo>
                <a:lnTo>
                  <a:pt x="741" y="3810"/>
                </a:lnTo>
                <a:lnTo>
                  <a:pt x="758" y="3840"/>
                </a:lnTo>
                <a:lnTo>
                  <a:pt x="776" y="3868"/>
                </a:lnTo>
                <a:lnTo>
                  <a:pt x="795" y="3897"/>
                </a:lnTo>
                <a:lnTo>
                  <a:pt x="814" y="3925"/>
                </a:lnTo>
                <a:lnTo>
                  <a:pt x="834" y="3952"/>
                </a:lnTo>
                <a:lnTo>
                  <a:pt x="854" y="3980"/>
                </a:lnTo>
                <a:lnTo>
                  <a:pt x="876" y="4006"/>
                </a:lnTo>
                <a:lnTo>
                  <a:pt x="898" y="4032"/>
                </a:lnTo>
                <a:lnTo>
                  <a:pt x="920" y="4058"/>
                </a:lnTo>
                <a:lnTo>
                  <a:pt x="944" y="4082"/>
                </a:lnTo>
                <a:lnTo>
                  <a:pt x="968" y="4107"/>
                </a:lnTo>
                <a:lnTo>
                  <a:pt x="992" y="4131"/>
                </a:lnTo>
                <a:lnTo>
                  <a:pt x="1017" y="4154"/>
                </a:lnTo>
                <a:lnTo>
                  <a:pt x="1043" y="4177"/>
                </a:lnTo>
                <a:lnTo>
                  <a:pt x="1068" y="4198"/>
                </a:lnTo>
                <a:lnTo>
                  <a:pt x="1095" y="4220"/>
                </a:lnTo>
                <a:lnTo>
                  <a:pt x="1123" y="4241"/>
                </a:lnTo>
                <a:lnTo>
                  <a:pt x="1150" y="4261"/>
                </a:lnTo>
                <a:lnTo>
                  <a:pt x="1178" y="4280"/>
                </a:lnTo>
                <a:lnTo>
                  <a:pt x="1207" y="4299"/>
                </a:lnTo>
                <a:lnTo>
                  <a:pt x="1235" y="4317"/>
                </a:lnTo>
                <a:lnTo>
                  <a:pt x="1265" y="4334"/>
                </a:lnTo>
                <a:lnTo>
                  <a:pt x="1295" y="4351"/>
                </a:lnTo>
                <a:lnTo>
                  <a:pt x="1326" y="4367"/>
                </a:lnTo>
                <a:lnTo>
                  <a:pt x="1357" y="4383"/>
                </a:lnTo>
                <a:lnTo>
                  <a:pt x="1388" y="4397"/>
                </a:lnTo>
                <a:lnTo>
                  <a:pt x="1420" y="4411"/>
                </a:lnTo>
                <a:lnTo>
                  <a:pt x="1452" y="4425"/>
                </a:lnTo>
                <a:lnTo>
                  <a:pt x="1483" y="4437"/>
                </a:lnTo>
                <a:lnTo>
                  <a:pt x="1516" y="4448"/>
                </a:lnTo>
                <a:lnTo>
                  <a:pt x="1549" y="4459"/>
                </a:lnTo>
                <a:lnTo>
                  <a:pt x="1583" y="4469"/>
                </a:lnTo>
                <a:lnTo>
                  <a:pt x="1618" y="4478"/>
                </a:lnTo>
                <a:lnTo>
                  <a:pt x="1652" y="4487"/>
                </a:lnTo>
                <a:lnTo>
                  <a:pt x="1686" y="4494"/>
                </a:lnTo>
                <a:lnTo>
                  <a:pt x="1721" y="4500"/>
                </a:lnTo>
                <a:lnTo>
                  <a:pt x="1756" y="4507"/>
                </a:lnTo>
                <a:lnTo>
                  <a:pt x="1791" y="4511"/>
                </a:lnTo>
                <a:lnTo>
                  <a:pt x="1827" y="4515"/>
                </a:lnTo>
                <a:lnTo>
                  <a:pt x="1862" y="4519"/>
                </a:lnTo>
                <a:lnTo>
                  <a:pt x="1898" y="4521"/>
                </a:lnTo>
                <a:lnTo>
                  <a:pt x="1936" y="4523"/>
                </a:lnTo>
                <a:lnTo>
                  <a:pt x="1972" y="4523"/>
                </a:lnTo>
                <a:lnTo>
                  <a:pt x="2009" y="4523"/>
                </a:lnTo>
                <a:lnTo>
                  <a:pt x="2045" y="4521"/>
                </a:lnTo>
                <a:lnTo>
                  <a:pt x="2082" y="4519"/>
                </a:lnTo>
                <a:lnTo>
                  <a:pt x="2118" y="4515"/>
                </a:lnTo>
                <a:lnTo>
                  <a:pt x="2153" y="4511"/>
                </a:lnTo>
                <a:lnTo>
                  <a:pt x="2188" y="4507"/>
                </a:lnTo>
                <a:lnTo>
                  <a:pt x="2223" y="4500"/>
                </a:lnTo>
                <a:lnTo>
                  <a:pt x="2258" y="4494"/>
                </a:lnTo>
                <a:lnTo>
                  <a:pt x="2293" y="4487"/>
                </a:lnTo>
                <a:lnTo>
                  <a:pt x="2327" y="4478"/>
                </a:lnTo>
                <a:lnTo>
                  <a:pt x="2360" y="4469"/>
                </a:lnTo>
                <a:lnTo>
                  <a:pt x="2394" y="4459"/>
                </a:lnTo>
                <a:lnTo>
                  <a:pt x="2427" y="4448"/>
                </a:lnTo>
                <a:lnTo>
                  <a:pt x="2460" y="4437"/>
                </a:lnTo>
                <a:lnTo>
                  <a:pt x="2492" y="4425"/>
                </a:lnTo>
                <a:lnTo>
                  <a:pt x="2525" y="4411"/>
                </a:lnTo>
                <a:lnTo>
                  <a:pt x="2556" y="4397"/>
                </a:lnTo>
                <a:lnTo>
                  <a:pt x="2588" y="4383"/>
                </a:lnTo>
                <a:lnTo>
                  <a:pt x="2619" y="4367"/>
                </a:lnTo>
                <a:lnTo>
                  <a:pt x="2649" y="4351"/>
                </a:lnTo>
                <a:lnTo>
                  <a:pt x="2679" y="4334"/>
                </a:lnTo>
                <a:lnTo>
                  <a:pt x="2708" y="4317"/>
                </a:lnTo>
                <a:lnTo>
                  <a:pt x="2737" y="4299"/>
                </a:lnTo>
                <a:lnTo>
                  <a:pt x="2766" y="4280"/>
                </a:lnTo>
                <a:lnTo>
                  <a:pt x="2795" y="4261"/>
                </a:lnTo>
                <a:lnTo>
                  <a:pt x="2822" y="4241"/>
                </a:lnTo>
                <a:lnTo>
                  <a:pt x="2849" y="4220"/>
                </a:lnTo>
                <a:lnTo>
                  <a:pt x="2875" y="4198"/>
                </a:lnTo>
                <a:lnTo>
                  <a:pt x="2901" y="4177"/>
                </a:lnTo>
                <a:lnTo>
                  <a:pt x="2927" y="4154"/>
                </a:lnTo>
                <a:lnTo>
                  <a:pt x="2952" y="4131"/>
                </a:lnTo>
                <a:lnTo>
                  <a:pt x="2977" y="4107"/>
                </a:lnTo>
                <a:lnTo>
                  <a:pt x="3000" y="4082"/>
                </a:lnTo>
                <a:lnTo>
                  <a:pt x="3023" y="4058"/>
                </a:lnTo>
                <a:lnTo>
                  <a:pt x="3046" y="4032"/>
                </a:lnTo>
                <a:lnTo>
                  <a:pt x="3068" y="4006"/>
                </a:lnTo>
                <a:lnTo>
                  <a:pt x="3089" y="3980"/>
                </a:lnTo>
                <a:lnTo>
                  <a:pt x="3110" y="3952"/>
                </a:lnTo>
                <a:lnTo>
                  <a:pt x="3130" y="3925"/>
                </a:lnTo>
                <a:lnTo>
                  <a:pt x="3150" y="3897"/>
                </a:lnTo>
                <a:lnTo>
                  <a:pt x="3168" y="3868"/>
                </a:lnTo>
                <a:lnTo>
                  <a:pt x="3186" y="3840"/>
                </a:lnTo>
                <a:lnTo>
                  <a:pt x="3204" y="3810"/>
                </a:lnTo>
                <a:lnTo>
                  <a:pt x="3221" y="3780"/>
                </a:lnTo>
                <a:lnTo>
                  <a:pt x="3237" y="3749"/>
                </a:lnTo>
                <a:lnTo>
                  <a:pt x="3252" y="3718"/>
                </a:lnTo>
                <a:lnTo>
                  <a:pt x="3267" y="3687"/>
                </a:lnTo>
                <a:lnTo>
                  <a:pt x="3281" y="3655"/>
                </a:lnTo>
                <a:lnTo>
                  <a:pt x="3294" y="3623"/>
                </a:lnTo>
                <a:lnTo>
                  <a:pt x="3306" y="3590"/>
                </a:lnTo>
                <a:lnTo>
                  <a:pt x="3318" y="3559"/>
                </a:lnTo>
                <a:lnTo>
                  <a:pt x="3329" y="3524"/>
                </a:lnTo>
                <a:lnTo>
                  <a:pt x="3338" y="3491"/>
                </a:lnTo>
                <a:lnTo>
                  <a:pt x="3348" y="3457"/>
                </a:lnTo>
                <a:lnTo>
                  <a:pt x="3355" y="3423"/>
                </a:lnTo>
                <a:lnTo>
                  <a:pt x="3364" y="3389"/>
                </a:lnTo>
                <a:lnTo>
                  <a:pt x="3370" y="3354"/>
                </a:lnTo>
                <a:lnTo>
                  <a:pt x="3376" y="3319"/>
                </a:lnTo>
                <a:lnTo>
                  <a:pt x="3381" y="3284"/>
                </a:lnTo>
                <a:lnTo>
                  <a:pt x="3385" y="3248"/>
                </a:lnTo>
                <a:lnTo>
                  <a:pt x="3388" y="3212"/>
                </a:lnTo>
                <a:lnTo>
                  <a:pt x="3391" y="3175"/>
                </a:lnTo>
                <a:lnTo>
                  <a:pt x="3392" y="3139"/>
                </a:lnTo>
                <a:lnTo>
                  <a:pt x="3393" y="3103"/>
                </a:lnTo>
                <a:lnTo>
                  <a:pt x="3392" y="3066"/>
                </a:lnTo>
                <a:lnTo>
                  <a:pt x="3391" y="3030"/>
                </a:lnTo>
                <a:lnTo>
                  <a:pt x="3388" y="2993"/>
                </a:lnTo>
                <a:lnTo>
                  <a:pt x="3385" y="2957"/>
                </a:lnTo>
                <a:lnTo>
                  <a:pt x="3381" y="2922"/>
                </a:lnTo>
                <a:lnTo>
                  <a:pt x="3376" y="2886"/>
                </a:lnTo>
                <a:lnTo>
                  <a:pt x="3370" y="2851"/>
                </a:lnTo>
                <a:lnTo>
                  <a:pt x="3364" y="2817"/>
                </a:lnTo>
                <a:lnTo>
                  <a:pt x="3355" y="2782"/>
                </a:lnTo>
                <a:lnTo>
                  <a:pt x="3348" y="2748"/>
                </a:lnTo>
                <a:lnTo>
                  <a:pt x="3338" y="2713"/>
                </a:lnTo>
                <a:lnTo>
                  <a:pt x="3329" y="2680"/>
                </a:lnTo>
                <a:lnTo>
                  <a:pt x="3318" y="2647"/>
                </a:lnTo>
                <a:lnTo>
                  <a:pt x="3306" y="2614"/>
                </a:lnTo>
                <a:lnTo>
                  <a:pt x="3294" y="2581"/>
                </a:lnTo>
                <a:lnTo>
                  <a:pt x="3281" y="2550"/>
                </a:lnTo>
                <a:lnTo>
                  <a:pt x="3267" y="2518"/>
                </a:lnTo>
                <a:lnTo>
                  <a:pt x="3252" y="2487"/>
                </a:lnTo>
                <a:lnTo>
                  <a:pt x="3237" y="2456"/>
                </a:lnTo>
                <a:lnTo>
                  <a:pt x="3221" y="2426"/>
                </a:lnTo>
                <a:lnTo>
                  <a:pt x="3204" y="2395"/>
                </a:lnTo>
                <a:lnTo>
                  <a:pt x="3186" y="2366"/>
                </a:lnTo>
                <a:lnTo>
                  <a:pt x="3168" y="2337"/>
                </a:lnTo>
                <a:lnTo>
                  <a:pt x="3150" y="2309"/>
                </a:lnTo>
                <a:lnTo>
                  <a:pt x="3130" y="2280"/>
                </a:lnTo>
                <a:lnTo>
                  <a:pt x="3110" y="2253"/>
                </a:lnTo>
                <a:lnTo>
                  <a:pt x="3089" y="2226"/>
                </a:lnTo>
                <a:lnTo>
                  <a:pt x="3068" y="2199"/>
                </a:lnTo>
                <a:lnTo>
                  <a:pt x="3046" y="2173"/>
                </a:lnTo>
                <a:lnTo>
                  <a:pt x="3023" y="2147"/>
                </a:lnTo>
                <a:lnTo>
                  <a:pt x="3000" y="2123"/>
                </a:lnTo>
                <a:lnTo>
                  <a:pt x="2977" y="2098"/>
                </a:lnTo>
                <a:close/>
              </a:path>
            </a:pathLst>
          </a:custGeom>
          <a:solidFill>
            <a:srgbClr val="C99FAB"/>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49" name="KSO_Shape"/>
          <p:cNvSpPr/>
          <p:nvPr/>
        </p:nvSpPr>
        <p:spPr bwMode="auto">
          <a:xfrm>
            <a:off x="7454776" y="5711650"/>
            <a:ext cx="313840" cy="409074"/>
          </a:xfrm>
          <a:custGeom>
            <a:avLst/>
            <a:gdLst>
              <a:gd name="T0" fmla="*/ 0 w 5588"/>
              <a:gd name="T1" fmla="*/ 0 h 7287"/>
              <a:gd name="T2" fmla="*/ 1380625 w 5588"/>
              <a:gd name="T3" fmla="*/ 0 h 7287"/>
              <a:gd name="T4" fmla="*/ 1380625 w 5588"/>
              <a:gd name="T5" fmla="*/ 331815 h 7287"/>
              <a:gd name="T6" fmla="*/ 1290692 w 5588"/>
              <a:gd name="T7" fmla="*/ 331815 h 7287"/>
              <a:gd name="T8" fmla="*/ 1334670 w 5588"/>
              <a:gd name="T9" fmla="*/ 422242 h 7287"/>
              <a:gd name="T10" fmla="*/ 962830 w 5588"/>
              <a:gd name="T11" fmla="*/ 888957 h 7287"/>
              <a:gd name="T12" fmla="*/ 1334670 w 5588"/>
              <a:gd name="T13" fmla="*/ 1356413 h 7287"/>
              <a:gd name="T14" fmla="*/ 1280315 w 5588"/>
              <a:gd name="T15" fmla="*/ 1468582 h 7287"/>
              <a:gd name="T16" fmla="*/ 1380625 w 5588"/>
              <a:gd name="T17" fmla="*/ 1468582 h 7287"/>
              <a:gd name="T18" fmla="*/ 1380625 w 5588"/>
              <a:gd name="T19" fmla="*/ 1800397 h 7287"/>
              <a:gd name="T20" fmla="*/ 0 w 5588"/>
              <a:gd name="T21" fmla="*/ 1800397 h 7287"/>
              <a:gd name="T22" fmla="*/ 0 w 5588"/>
              <a:gd name="T23" fmla="*/ 1468582 h 7287"/>
              <a:gd name="T24" fmla="*/ 95863 w 5588"/>
              <a:gd name="T25" fmla="*/ 1468582 h 7287"/>
              <a:gd name="T26" fmla="*/ 42002 w 5588"/>
              <a:gd name="T27" fmla="*/ 1355177 h 7287"/>
              <a:gd name="T28" fmla="*/ 427183 w 5588"/>
              <a:gd name="T29" fmla="*/ 888957 h 7287"/>
              <a:gd name="T30" fmla="*/ 42002 w 5588"/>
              <a:gd name="T31" fmla="*/ 423477 h 7287"/>
              <a:gd name="T32" fmla="*/ 85239 w 5588"/>
              <a:gd name="T33" fmla="*/ 331815 h 7287"/>
              <a:gd name="T34" fmla="*/ 0 w 5588"/>
              <a:gd name="T35" fmla="*/ 331815 h 7287"/>
              <a:gd name="T36" fmla="*/ 0 w 5588"/>
              <a:gd name="T37" fmla="*/ 0 h 7287"/>
              <a:gd name="T38" fmla="*/ 0 w 5588"/>
              <a:gd name="T39" fmla="*/ 0 h 7287"/>
              <a:gd name="T40" fmla="*/ 732067 w 5588"/>
              <a:gd name="T41" fmla="*/ 812612 h 7287"/>
              <a:gd name="T42" fmla="*/ 780493 w 5588"/>
              <a:gd name="T43" fmla="*/ 756527 h 7287"/>
              <a:gd name="T44" fmla="*/ 865238 w 5588"/>
              <a:gd name="T45" fmla="*/ 658194 h 7287"/>
              <a:gd name="T46" fmla="*/ 695254 w 5588"/>
              <a:gd name="T47" fmla="*/ 658194 h 7287"/>
              <a:gd name="T48" fmla="*/ 524776 w 5588"/>
              <a:gd name="T49" fmla="*/ 658194 h 7287"/>
              <a:gd name="T50" fmla="*/ 610015 w 5588"/>
              <a:gd name="T51" fmla="*/ 756527 h 7287"/>
              <a:gd name="T52" fmla="*/ 664864 w 5588"/>
              <a:gd name="T53" fmla="*/ 820024 h 7287"/>
              <a:gd name="T54" fmla="*/ 664864 w 5588"/>
              <a:gd name="T55" fmla="*/ 976667 h 7287"/>
              <a:gd name="T56" fmla="*/ 563319 w 5588"/>
              <a:gd name="T57" fmla="*/ 1094025 h 7287"/>
              <a:gd name="T58" fmla="*/ 425948 w 5588"/>
              <a:gd name="T59" fmla="*/ 1252396 h 7287"/>
              <a:gd name="T60" fmla="*/ 700442 w 5588"/>
              <a:gd name="T61" fmla="*/ 1252396 h 7287"/>
              <a:gd name="T62" fmla="*/ 975678 w 5588"/>
              <a:gd name="T63" fmla="*/ 1252396 h 7287"/>
              <a:gd name="T64" fmla="*/ 837813 w 5588"/>
              <a:gd name="T65" fmla="*/ 1094025 h 7287"/>
              <a:gd name="T66" fmla="*/ 732067 w 5588"/>
              <a:gd name="T67" fmla="*/ 971478 h 7287"/>
              <a:gd name="T68" fmla="*/ 732067 w 5588"/>
              <a:gd name="T69" fmla="*/ 812612 h 7287"/>
              <a:gd name="T70" fmla="*/ 732067 w 5588"/>
              <a:gd name="T71" fmla="*/ 812612 h 7287"/>
              <a:gd name="T72" fmla="*/ 276224 w 5588"/>
              <a:gd name="T73" fmla="*/ 453126 h 7287"/>
              <a:gd name="T74" fmla="*/ 594202 w 5588"/>
              <a:gd name="T75" fmla="*/ 837566 h 7287"/>
              <a:gd name="T76" fmla="*/ 594202 w 5588"/>
              <a:gd name="T77" fmla="*/ 940347 h 7287"/>
              <a:gd name="T78" fmla="*/ 276224 w 5588"/>
              <a:gd name="T79" fmla="*/ 1326023 h 7287"/>
              <a:gd name="T80" fmla="*/ 687595 w 5588"/>
              <a:gd name="T81" fmla="*/ 1326023 h 7287"/>
              <a:gd name="T82" fmla="*/ 1103660 w 5588"/>
              <a:gd name="T83" fmla="*/ 1326023 h 7287"/>
              <a:gd name="T84" fmla="*/ 796305 w 5588"/>
              <a:gd name="T85" fmla="*/ 939359 h 7287"/>
              <a:gd name="T86" fmla="*/ 796305 w 5588"/>
              <a:gd name="T87" fmla="*/ 839296 h 7287"/>
              <a:gd name="T88" fmla="*/ 1103660 w 5588"/>
              <a:gd name="T89" fmla="*/ 453126 h 7287"/>
              <a:gd name="T90" fmla="*/ 687595 w 5588"/>
              <a:gd name="T91" fmla="*/ 453126 h 7287"/>
              <a:gd name="T92" fmla="*/ 276224 w 5588"/>
              <a:gd name="T93" fmla="*/ 453126 h 728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588" h="7287">
                <a:moveTo>
                  <a:pt x="0" y="0"/>
                </a:moveTo>
                <a:lnTo>
                  <a:pt x="5588" y="0"/>
                </a:lnTo>
                <a:lnTo>
                  <a:pt x="5588" y="1343"/>
                </a:lnTo>
                <a:lnTo>
                  <a:pt x="5224" y="1343"/>
                </a:lnTo>
                <a:lnTo>
                  <a:pt x="5402" y="1709"/>
                </a:lnTo>
                <a:lnTo>
                  <a:pt x="3897" y="3598"/>
                </a:lnTo>
                <a:lnTo>
                  <a:pt x="5402" y="5490"/>
                </a:lnTo>
                <a:lnTo>
                  <a:pt x="5182" y="5944"/>
                </a:lnTo>
                <a:lnTo>
                  <a:pt x="5588" y="5944"/>
                </a:lnTo>
                <a:lnTo>
                  <a:pt x="5588" y="7287"/>
                </a:lnTo>
                <a:lnTo>
                  <a:pt x="0" y="7287"/>
                </a:lnTo>
                <a:lnTo>
                  <a:pt x="0" y="5944"/>
                </a:lnTo>
                <a:lnTo>
                  <a:pt x="388" y="5944"/>
                </a:lnTo>
                <a:lnTo>
                  <a:pt x="170" y="5485"/>
                </a:lnTo>
                <a:lnTo>
                  <a:pt x="1729" y="3598"/>
                </a:lnTo>
                <a:lnTo>
                  <a:pt x="170" y="1714"/>
                </a:lnTo>
                <a:lnTo>
                  <a:pt x="345" y="1343"/>
                </a:lnTo>
                <a:lnTo>
                  <a:pt x="0" y="1343"/>
                </a:lnTo>
                <a:lnTo>
                  <a:pt x="0" y="0"/>
                </a:lnTo>
                <a:close/>
                <a:moveTo>
                  <a:pt x="2963" y="3289"/>
                </a:moveTo>
                <a:lnTo>
                  <a:pt x="3159" y="3062"/>
                </a:lnTo>
                <a:lnTo>
                  <a:pt x="3502" y="2664"/>
                </a:lnTo>
                <a:lnTo>
                  <a:pt x="2814" y="2664"/>
                </a:lnTo>
                <a:lnTo>
                  <a:pt x="2124" y="2664"/>
                </a:lnTo>
                <a:lnTo>
                  <a:pt x="2469" y="3062"/>
                </a:lnTo>
                <a:lnTo>
                  <a:pt x="2691" y="3319"/>
                </a:lnTo>
                <a:lnTo>
                  <a:pt x="2691" y="3953"/>
                </a:lnTo>
                <a:lnTo>
                  <a:pt x="2280" y="4428"/>
                </a:lnTo>
                <a:lnTo>
                  <a:pt x="1724" y="5069"/>
                </a:lnTo>
                <a:lnTo>
                  <a:pt x="2835" y="5069"/>
                </a:lnTo>
                <a:lnTo>
                  <a:pt x="3949" y="5069"/>
                </a:lnTo>
                <a:lnTo>
                  <a:pt x="3391" y="4428"/>
                </a:lnTo>
                <a:lnTo>
                  <a:pt x="2963" y="3932"/>
                </a:lnTo>
                <a:lnTo>
                  <a:pt x="2963" y="3289"/>
                </a:lnTo>
                <a:close/>
                <a:moveTo>
                  <a:pt x="1118" y="1834"/>
                </a:moveTo>
                <a:lnTo>
                  <a:pt x="2405" y="3390"/>
                </a:lnTo>
                <a:lnTo>
                  <a:pt x="2405" y="3806"/>
                </a:lnTo>
                <a:lnTo>
                  <a:pt x="1118" y="5367"/>
                </a:lnTo>
                <a:lnTo>
                  <a:pt x="2783" y="5367"/>
                </a:lnTo>
                <a:lnTo>
                  <a:pt x="4467" y="5367"/>
                </a:lnTo>
                <a:lnTo>
                  <a:pt x="3223" y="3802"/>
                </a:lnTo>
                <a:lnTo>
                  <a:pt x="3223" y="3397"/>
                </a:lnTo>
                <a:lnTo>
                  <a:pt x="4467" y="1834"/>
                </a:lnTo>
                <a:lnTo>
                  <a:pt x="2783" y="1834"/>
                </a:lnTo>
                <a:lnTo>
                  <a:pt x="1118" y="1834"/>
                </a:lnTo>
                <a:close/>
              </a:path>
            </a:pathLst>
          </a:custGeom>
          <a:solidFill>
            <a:srgbClr val="8EBBCC"/>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b="1"/>
          </a:p>
        </p:txBody>
      </p:sp>
      <p:sp>
        <p:nvSpPr>
          <p:cNvPr id="50" name="KSO_Shape"/>
          <p:cNvSpPr/>
          <p:nvPr/>
        </p:nvSpPr>
        <p:spPr bwMode="auto">
          <a:xfrm>
            <a:off x="8318016" y="5696395"/>
            <a:ext cx="434456" cy="439584"/>
          </a:xfrm>
          <a:custGeom>
            <a:avLst/>
            <a:gdLst>
              <a:gd name="T0" fmla="*/ 2147483646 w 4218"/>
              <a:gd name="T1" fmla="*/ 2147483646 h 4267"/>
              <a:gd name="T2" fmla="*/ 2147483646 w 4218"/>
              <a:gd name="T3" fmla="*/ 2147483646 h 4267"/>
              <a:gd name="T4" fmla="*/ 2147483646 w 4218"/>
              <a:gd name="T5" fmla="*/ 2147483646 h 4267"/>
              <a:gd name="T6" fmla="*/ 2147483646 w 4218"/>
              <a:gd name="T7" fmla="*/ 2147483646 h 4267"/>
              <a:gd name="T8" fmla="*/ 2147483646 w 4218"/>
              <a:gd name="T9" fmla="*/ 2147483646 h 4267"/>
              <a:gd name="T10" fmla="*/ 2147483646 w 4218"/>
              <a:gd name="T11" fmla="*/ 2147483646 h 4267"/>
              <a:gd name="T12" fmla="*/ 2147483646 w 4218"/>
              <a:gd name="T13" fmla="*/ 2147483646 h 4267"/>
              <a:gd name="T14" fmla="*/ 2147483646 w 4218"/>
              <a:gd name="T15" fmla="*/ 2147483646 h 4267"/>
              <a:gd name="T16" fmla="*/ 2147483646 w 4218"/>
              <a:gd name="T17" fmla="*/ 2147483646 h 4267"/>
              <a:gd name="T18" fmla="*/ 2147483646 w 4218"/>
              <a:gd name="T19" fmla="*/ 2147483646 h 4267"/>
              <a:gd name="T20" fmla="*/ 2147483646 w 4218"/>
              <a:gd name="T21" fmla="*/ 2147483646 h 4267"/>
              <a:gd name="T22" fmla="*/ 2147483646 w 4218"/>
              <a:gd name="T23" fmla="*/ 2147483646 h 4267"/>
              <a:gd name="T24" fmla="*/ 2147483646 w 4218"/>
              <a:gd name="T25" fmla="*/ 2147483646 h 4267"/>
              <a:gd name="T26" fmla="*/ 2147483646 w 4218"/>
              <a:gd name="T27" fmla="*/ 2147483646 h 4267"/>
              <a:gd name="T28" fmla="*/ 2147483646 w 4218"/>
              <a:gd name="T29" fmla="*/ 2147483646 h 4267"/>
              <a:gd name="T30" fmla="*/ 2147483646 w 4218"/>
              <a:gd name="T31" fmla="*/ 2147483646 h 4267"/>
              <a:gd name="T32" fmla="*/ 2147483646 w 4218"/>
              <a:gd name="T33" fmla="*/ 2147483646 h 4267"/>
              <a:gd name="T34" fmla="*/ 2147483646 w 4218"/>
              <a:gd name="T35" fmla="*/ 2147483646 h 4267"/>
              <a:gd name="T36" fmla="*/ 2147483646 w 4218"/>
              <a:gd name="T37" fmla="*/ 2147483646 h 4267"/>
              <a:gd name="T38" fmla="*/ 2147483646 w 4218"/>
              <a:gd name="T39" fmla="*/ 2147483646 h 4267"/>
              <a:gd name="T40" fmla="*/ 2147483646 w 4218"/>
              <a:gd name="T41" fmla="*/ 2147483646 h 4267"/>
              <a:gd name="T42" fmla="*/ 2147483646 w 4218"/>
              <a:gd name="T43" fmla="*/ 2147483646 h 4267"/>
              <a:gd name="T44" fmla="*/ 2147483646 w 4218"/>
              <a:gd name="T45" fmla="*/ 2147483646 h 4267"/>
              <a:gd name="T46" fmla="*/ 2147483646 w 4218"/>
              <a:gd name="T47" fmla="*/ 2147483646 h 4267"/>
              <a:gd name="T48" fmla="*/ 2147483646 w 4218"/>
              <a:gd name="T49" fmla="*/ 2147483646 h 4267"/>
              <a:gd name="T50" fmla="*/ 2147483646 w 4218"/>
              <a:gd name="T51" fmla="*/ 2147483646 h 4267"/>
              <a:gd name="T52" fmla="*/ 2147483646 w 4218"/>
              <a:gd name="T53" fmla="*/ 2147483646 h 4267"/>
              <a:gd name="T54" fmla="*/ 2147483646 w 4218"/>
              <a:gd name="T55" fmla="*/ 2147483646 h 4267"/>
              <a:gd name="T56" fmla="*/ 2147483646 w 4218"/>
              <a:gd name="T57" fmla="*/ 2147483646 h 4267"/>
              <a:gd name="T58" fmla="*/ 2147483646 w 4218"/>
              <a:gd name="T59" fmla="*/ 2147483646 h 4267"/>
              <a:gd name="T60" fmla="*/ 2147483646 w 4218"/>
              <a:gd name="T61" fmla="*/ 2147483646 h 4267"/>
              <a:gd name="T62" fmla="*/ 2147483646 w 4218"/>
              <a:gd name="T63" fmla="*/ 2147483646 h 4267"/>
              <a:gd name="T64" fmla="*/ 2147483646 w 4218"/>
              <a:gd name="T65" fmla="*/ 2147483646 h 4267"/>
              <a:gd name="T66" fmla="*/ 2147483646 w 4218"/>
              <a:gd name="T67" fmla="*/ 2147483646 h 4267"/>
              <a:gd name="T68" fmla="*/ 2147483646 w 4218"/>
              <a:gd name="T69" fmla="*/ 2147483646 h 4267"/>
              <a:gd name="T70" fmla="*/ 2147483646 w 4218"/>
              <a:gd name="T71" fmla="*/ 2147483646 h 4267"/>
              <a:gd name="T72" fmla="*/ 2147483646 w 4218"/>
              <a:gd name="T73" fmla="*/ 2147483646 h 4267"/>
              <a:gd name="T74" fmla="*/ 2147483646 w 4218"/>
              <a:gd name="T75" fmla="*/ 2147483646 h 4267"/>
              <a:gd name="T76" fmla="*/ 2147483646 w 4218"/>
              <a:gd name="T77" fmla="*/ 2147483646 h 4267"/>
              <a:gd name="T78" fmla="*/ 2147483646 w 4218"/>
              <a:gd name="T79" fmla="*/ 2147483646 h 4267"/>
              <a:gd name="T80" fmla="*/ 2147483646 w 4218"/>
              <a:gd name="T81" fmla="*/ 2147483646 h 4267"/>
              <a:gd name="T82" fmla="*/ 88862695 w 4218"/>
              <a:gd name="T83" fmla="*/ 2147483646 h 4267"/>
              <a:gd name="T84" fmla="*/ 622436131 w 4218"/>
              <a:gd name="T85" fmla="*/ 2147483646 h 4267"/>
              <a:gd name="T86" fmla="*/ 2147483646 w 4218"/>
              <a:gd name="T87" fmla="*/ 2147483646 h 4267"/>
              <a:gd name="T88" fmla="*/ 2147483646 w 4218"/>
              <a:gd name="T89" fmla="*/ 2147483646 h 4267"/>
              <a:gd name="T90" fmla="*/ 2147483646 w 4218"/>
              <a:gd name="T91" fmla="*/ 2147483646 h 4267"/>
              <a:gd name="T92" fmla="*/ 2147483646 w 4218"/>
              <a:gd name="T93" fmla="*/ 2147483646 h 4267"/>
              <a:gd name="T94" fmla="*/ 2147483646 w 4218"/>
              <a:gd name="T95" fmla="*/ 2147483646 h 4267"/>
              <a:gd name="T96" fmla="*/ 2147483646 w 4218"/>
              <a:gd name="T97" fmla="*/ 2147483646 h 4267"/>
              <a:gd name="T98" fmla="*/ 2147483646 w 4218"/>
              <a:gd name="T99" fmla="*/ 2147483646 h 4267"/>
              <a:gd name="T100" fmla="*/ 2147483646 w 4218"/>
              <a:gd name="T101" fmla="*/ 2147483646 h 4267"/>
              <a:gd name="T102" fmla="*/ 2147483646 w 4218"/>
              <a:gd name="T103" fmla="*/ 2147483646 h 4267"/>
              <a:gd name="T104" fmla="*/ 2147483646 w 4218"/>
              <a:gd name="T105" fmla="*/ 2147483646 h 426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218" h="4267">
                <a:moveTo>
                  <a:pt x="276" y="0"/>
                </a:moveTo>
                <a:lnTo>
                  <a:pt x="309" y="188"/>
                </a:lnTo>
                <a:lnTo>
                  <a:pt x="363" y="500"/>
                </a:lnTo>
                <a:lnTo>
                  <a:pt x="488" y="1217"/>
                </a:lnTo>
                <a:lnTo>
                  <a:pt x="563" y="1641"/>
                </a:lnTo>
                <a:lnTo>
                  <a:pt x="638" y="2060"/>
                </a:lnTo>
                <a:lnTo>
                  <a:pt x="706" y="2439"/>
                </a:lnTo>
                <a:lnTo>
                  <a:pt x="762" y="2745"/>
                </a:lnTo>
                <a:lnTo>
                  <a:pt x="770" y="2785"/>
                </a:lnTo>
                <a:lnTo>
                  <a:pt x="779" y="2828"/>
                </a:lnTo>
                <a:lnTo>
                  <a:pt x="790" y="2874"/>
                </a:lnTo>
                <a:lnTo>
                  <a:pt x="803" y="2921"/>
                </a:lnTo>
                <a:lnTo>
                  <a:pt x="811" y="2945"/>
                </a:lnTo>
                <a:lnTo>
                  <a:pt x="818" y="2968"/>
                </a:lnTo>
                <a:lnTo>
                  <a:pt x="828" y="2993"/>
                </a:lnTo>
                <a:lnTo>
                  <a:pt x="838" y="3017"/>
                </a:lnTo>
                <a:lnTo>
                  <a:pt x="849" y="3041"/>
                </a:lnTo>
                <a:lnTo>
                  <a:pt x="861" y="3064"/>
                </a:lnTo>
                <a:lnTo>
                  <a:pt x="874" y="3087"/>
                </a:lnTo>
                <a:lnTo>
                  <a:pt x="890" y="3110"/>
                </a:lnTo>
                <a:lnTo>
                  <a:pt x="905" y="3132"/>
                </a:lnTo>
                <a:lnTo>
                  <a:pt x="923" y="3154"/>
                </a:lnTo>
                <a:lnTo>
                  <a:pt x="940" y="3174"/>
                </a:lnTo>
                <a:lnTo>
                  <a:pt x="961" y="3194"/>
                </a:lnTo>
                <a:lnTo>
                  <a:pt x="982" y="3213"/>
                </a:lnTo>
                <a:lnTo>
                  <a:pt x="1005" y="3231"/>
                </a:lnTo>
                <a:lnTo>
                  <a:pt x="1031" y="3248"/>
                </a:lnTo>
                <a:lnTo>
                  <a:pt x="1057" y="3262"/>
                </a:lnTo>
                <a:lnTo>
                  <a:pt x="1085" y="3276"/>
                </a:lnTo>
                <a:lnTo>
                  <a:pt x="1115" y="3289"/>
                </a:lnTo>
                <a:lnTo>
                  <a:pt x="1147" y="3300"/>
                </a:lnTo>
                <a:lnTo>
                  <a:pt x="1181" y="3308"/>
                </a:lnTo>
                <a:lnTo>
                  <a:pt x="1217" y="3316"/>
                </a:lnTo>
                <a:lnTo>
                  <a:pt x="1255" y="3322"/>
                </a:lnTo>
                <a:lnTo>
                  <a:pt x="1296" y="3325"/>
                </a:lnTo>
                <a:lnTo>
                  <a:pt x="1338" y="3326"/>
                </a:lnTo>
                <a:lnTo>
                  <a:pt x="2594" y="3326"/>
                </a:lnTo>
                <a:lnTo>
                  <a:pt x="2637" y="3325"/>
                </a:lnTo>
                <a:lnTo>
                  <a:pt x="2677" y="3322"/>
                </a:lnTo>
                <a:lnTo>
                  <a:pt x="2715" y="3316"/>
                </a:lnTo>
                <a:lnTo>
                  <a:pt x="2751" y="3308"/>
                </a:lnTo>
                <a:lnTo>
                  <a:pt x="2785" y="3300"/>
                </a:lnTo>
                <a:lnTo>
                  <a:pt x="2817" y="3289"/>
                </a:lnTo>
                <a:lnTo>
                  <a:pt x="2847" y="3276"/>
                </a:lnTo>
                <a:lnTo>
                  <a:pt x="2875" y="3262"/>
                </a:lnTo>
                <a:lnTo>
                  <a:pt x="2901" y="3248"/>
                </a:lnTo>
                <a:lnTo>
                  <a:pt x="2926" y="3231"/>
                </a:lnTo>
                <a:lnTo>
                  <a:pt x="2949" y="3213"/>
                </a:lnTo>
                <a:lnTo>
                  <a:pt x="2970" y="3194"/>
                </a:lnTo>
                <a:lnTo>
                  <a:pt x="2990" y="3174"/>
                </a:lnTo>
                <a:lnTo>
                  <a:pt x="3009" y="3154"/>
                </a:lnTo>
                <a:lnTo>
                  <a:pt x="3026" y="3132"/>
                </a:lnTo>
                <a:lnTo>
                  <a:pt x="3042" y="3110"/>
                </a:lnTo>
                <a:lnTo>
                  <a:pt x="3056" y="3087"/>
                </a:lnTo>
                <a:lnTo>
                  <a:pt x="3069" y="3064"/>
                </a:lnTo>
                <a:lnTo>
                  <a:pt x="3081" y="3041"/>
                </a:lnTo>
                <a:lnTo>
                  <a:pt x="3094" y="3017"/>
                </a:lnTo>
                <a:lnTo>
                  <a:pt x="3103" y="2993"/>
                </a:lnTo>
                <a:lnTo>
                  <a:pt x="3112" y="2968"/>
                </a:lnTo>
                <a:lnTo>
                  <a:pt x="3121" y="2945"/>
                </a:lnTo>
                <a:lnTo>
                  <a:pt x="3129" y="2921"/>
                </a:lnTo>
                <a:lnTo>
                  <a:pt x="3142" y="2874"/>
                </a:lnTo>
                <a:lnTo>
                  <a:pt x="3152" y="2828"/>
                </a:lnTo>
                <a:lnTo>
                  <a:pt x="3161" y="2785"/>
                </a:lnTo>
                <a:lnTo>
                  <a:pt x="3168" y="2745"/>
                </a:lnTo>
                <a:lnTo>
                  <a:pt x="3226" y="2439"/>
                </a:lnTo>
                <a:lnTo>
                  <a:pt x="3294" y="2060"/>
                </a:lnTo>
                <a:lnTo>
                  <a:pt x="3367" y="1641"/>
                </a:lnTo>
                <a:lnTo>
                  <a:pt x="3442" y="1217"/>
                </a:lnTo>
                <a:lnTo>
                  <a:pt x="3568" y="500"/>
                </a:lnTo>
                <a:lnTo>
                  <a:pt x="3623" y="188"/>
                </a:lnTo>
                <a:lnTo>
                  <a:pt x="3655" y="0"/>
                </a:lnTo>
                <a:lnTo>
                  <a:pt x="276" y="0"/>
                </a:lnTo>
                <a:close/>
                <a:moveTo>
                  <a:pt x="3143" y="1066"/>
                </a:moveTo>
                <a:lnTo>
                  <a:pt x="787" y="1066"/>
                </a:lnTo>
                <a:lnTo>
                  <a:pt x="658" y="320"/>
                </a:lnTo>
                <a:lnTo>
                  <a:pt x="3274" y="320"/>
                </a:lnTo>
                <a:lnTo>
                  <a:pt x="3143" y="1066"/>
                </a:lnTo>
                <a:close/>
                <a:moveTo>
                  <a:pt x="4209" y="1156"/>
                </a:moveTo>
                <a:lnTo>
                  <a:pt x="4209" y="1156"/>
                </a:lnTo>
                <a:lnTo>
                  <a:pt x="4192" y="1251"/>
                </a:lnTo>
                <a:lnTo>
                  <a:pt x="4168" y="1369"/>
                </a:lnTo>
                <a:lnTo>
                  <a:pt x="4113" y="1645"/>
                </a:lnTo>
                <a:lnTo>
                  <a:pt x="4053" y="1936"/>
                </a:lnTo>
                <a:lnTo>
                  <a:pt x="4000" y="2191"/>
                </a:lnTo>
                <a:lnTo>
                  <a:pt x="3991" y="2228"/>
                </a:lnTo>
                <a:lnTo>
                  <a:pt x="3986" y="2250"/>
                </a:lnTo>
                <a:lnTo>
                  <a:pt x="3978" y="2273"/>
                </a:lnTo>
                <a:lnTo>
                  <a:pt x="3969" y="2297"/>
                </a:lnTo>
                <a:lnTo>
                  <a:pt x="3958" y="2322"/>
                </a:lnTo>
                <a:lnTo>
                  <a:pt x="3945" y="2346"/>
                </a:lnTo>
                <a:lnTo>
                  <a:pt x="3937" y="2358"/>
                </a:lnTo>
                <a:lnTo>
                  <a:pt x="3929" y="2369"/>
                </a:lnTo>
                <a:lnTo>
                  <a:pt x="3920" y="2381"/>
                </a:lnTo>
                <a:lnTo>
                  <a:pt x="3910" y="2392"/>
                </a:lnTo>
                <a:lnTo>
                  <a:pt x="3900" y="2403"/>
                </a:lnTo>
                <a:lnTo>
                  <a:pt x="3888" y="2413"/>
                </a:lnTo>
                <a:lnTo>
                  <a:pt x="3876" y="2423"/>
                </a:lnTo>
                <a:lnTo>
                  <a:pt x="3863" y="2433"/>
                </a:lnTo>
                <a:lnTo>
                  <a:pt x="3848" y="2441"/>
                </a:lnTo>
                <a:lnTo>
                  <a:pt x="3834" y="2449"/>
                </a:lnTo>
                <a:lnTo>
                  <a:pt x="3817" y="2457"/>
                </a:lnTo>
                <a:lnTo>
                  <a:pt x="3800" y="2463"/>
                </a:lnTo>
                <a:lnTo>
                  <a:pt x="3782" y="2469"/>
                </a:lnTo>
                <a:lnTo>
                  <a:pt x="3762" y="2474"/>
                </a:lnTo>
                <a:lnTo>
                  <a:pt x="3743" y="2478"/>
                </a:lnTo>
                <a:lnTo>
                  <a:pt x="3721" y="2481"/>
                </a:lnTo>
                <a:lnTo>
                  <a:pt x="3698" y="2482"/>
                </a:lnTo>
                <a:lnTo>
                  <a:pt x="3673" y="2483"/>
                </a:lnTo>
                <a:lnTo>
                  <a:pt x="3381" y="2483"/>
                </a:lnTo>
                <a:lnTo>
                  <a:pt x="3430" y="2208"/>
                </a:lnTo>
                <a:lnTo>
                  <a:pt x="3673" y="2208"/>
                </a:lnTo>
                <a:lnTo>
                  <a:pt x="3690" y="2207"/>
                </a:lnTo>
                <a:lnTo>
                  <a:pt x="3702" y="2206"/>
                </a:lnTo>
                <a:lnTo>
                  <a:pt x="3707" y="2204"/>
                </a:lnTo>
                <a:lnTo>
                  <a:pt x="3710" y="2204"/>
                </a:lnTo>
                <a:lnTo>
                  <a:pt x="3712" y="2199"/>
                </a:lnTo>
                <a:lnTo>
                  <a:pt x="3716" y="2188"/>
                </a:lnTo>
                <a:lnTo>
                  <a:pt x="3723" y="2167"/>
                </a:lnTo>
                <a:lnTo>
                  <a:pt x="3731" y="2133"/>
                </a:lnTo>
                <a:lnTo>
                  <a:pt x="3783" y="1881"/>
                </a:lnTo>
                <a:lnTo>
                  <a:pt x="3844" y="1592"/>
                </a:lnTo>
                <a:lnTo>
                  <a:pt x="3899" y="1318"/>
                </a:lnTo>
                <a:lnTo>
                  <a:pt x="3921" y="1203"/>
                </a:lnTo>
                <a:lnTo>
                  <a:pt x="3937" y="1109"/>
                </a:lnTo>
                <a:lnTo>
                  <a:pt x="3941" y="1093"/>
                </a:lnTo>
                <a:lnTo>
                  <a:pt x="3942" y="1075"/>
                </a:lnTo>
                <a:lnTo>
                  <a:pt x="3943" y="1057"/>
                </a:lnTo>
                <a:lnTo>
                  <a:pt x="3943" y="1039"/>
                </a:lnTo>
                <a:lnTo>
                  <a:pt x="3941" y="1021"/>
                </a:lnTo>
                <a:lnTo>
                  <a:pt x="3936" y="1004"/>
                </a:lnTo>
                <a:lnTo>
                  <a:pt x="3934" y="996"/>
                </a:lnTo>
                <a:lnTo>
                  <a:pt x="3931" y="988"/>
                </a:lnTo>
                <a:lnTo>
                  <a:pt x="3926" y="980"/>
                </a:lnTo>
                <a:lnTo>
                  <a:pt x="3922" y="974"/>
                </a:lnTo>
                <a:lnTo>
                  <a:pt x="3914" y="965"/>
                </a:lnTo>
                <a:lnTo>
                  <a:pt x="3906" y="957"/>
                </a:lnTo>
                <a:lnTo>
                  <a:pt x="3897" y="951"/>
                </a:lnTo>
                <a:lnTo>
                  <a:pt x="3889" y="945"/>
                </a:lnTo>
                <a:lnTo>
                  <a:pt x="3873" y="938"/>
                </a:lnTo>
                <a:lnTo>
                  <a:pt x="3860" y="933"/>
                </a:lnTo>
                <a:lnTo>
                  <a:pt x="3655" y="933"/>
                </a:lnTo>
                <a:lnTo>
                  <a:pt x="3703" y="659"/>
                </a:lnTo>
                <a:lnTo>
                  <a:pt x="3892" y="659"/>
                </a:lnTo>
                <a:lnTo>
                  <a:pt x="3904" y="661"/>
                </a:lnTo>
                <a:lnTo>
                  <a:pt x="3925" y="666"/>
                </a:lnTo>
                <a:lnTo>
                  <a:pt x="3955" y="675"/>
                </a:lnTo>
                <a:lnTo>
                  <a:pt x="3972" y="681"/>
                </a:lnTo>
                <a:lnTo>
                  <a:pt x="3989" y="689"/>
                </a:lnTo>
                <a:lnTo>
                  <a:pt x="4008" y="698"/>
                </a:lnTo>
                <a:lnTo>
                  <a:pt x="4028" y="708"/>
                </a:lnTo>
                <a:lnTo>
                  <a:pt x="4047" y="720"/>
                </a:lnTo>
                <a:lnTo>
                  <a:pt x="4067" y="734"/>
                </a:lnTo>
                <a:lnTo>
                  <a:pt x="4087" y="751"/>
                </a:lnTo>
                <a:lnTo>
                  <a:pt x="4107" y="768"/>
                </a:lnTo>
                <a:lnTo>
                  <a:pt x="4126" y="788"/>
                </a:lnTo>
                <a:lnTo>
                  <a:pt x="4143" y="811"/>
                </a:lnTo>
                <a:lnTo>
                  <a:pt x="4152" y="823"/>
                </a:lnTo>
                <a:lnTo>
                  <a:pt x="4161" y="836"/>
                </a:lnTo>
                <a:lnTo>
                  <a:pt x="4170" y="852"/>
                </a:lnTo>
                <a:lnTo>
                  <a:pt x="4177" y="867"/>
                </a:lnTo>
                <a:lnTo>
                  <a:pt x="4185" y="885"/>
                </a:lnTo>
                <a:lnTo>
                  <a:pt x="4193" y="902"/>
                </a:lnTo>
                <a:lnTo>
                  <a:pt x="4199" y="922"/>
                </a:lnTo>
                <a:lnTo>
                  <a:pt x="4205" y="943"/>
                </a:lnTo>
                <a:lnTo>
                  <a:pt x="4209" y="965"/>
                </a:lnTo>
                <a:lnTo>
                  <a:pt x="4214" y="988"/>
                </a:lnTo>
                <a:lnTo>
                  <a:pt x="4216" y="1012"/>
                </a:lnTo>
                <a:lnTo>
                  <a:pt x="4218" y="1039"/>
                </a:lnTo>
                <a:lnTo>
                  <a:pt x="4218" y="1066"/>
                </a:lnTo>
                <a:lnTo>
                  <a:pt x="4217" y="1095"/>
                </a:lnTo>
                <a:lnTo>
                  <a:pt x="4214" y="1125"/>
                </a:lnTo>
                <a:lnTo>
                  <a:pt x="4209" y="1156"/>
                </a:lnTo>
                <a:close/>
                <a:moveTo>
                  <a:pt x="3771" y="3532"/>
                </a:moveTo>
                <a:lnTo>
                  <a:pt x="160" y="3532"/>
                </a:lnTo>
                <a:lnTo>
                  <a:pt x="144" y="3533"/>
                </a:lnTo>
                <a:lnTo>
                  <a:pt x="127" y="3535"/>
                </a:lnTo>
                <a:lnTo>
                  <a:pt x="112" y="3539"/>
                </a:lnTo>
                <a:lnTo>
                  <a:pt x="98" y="3545"/>
                </a:lnTo>
                <a:lnTo>
                  <a:pt x="83" y="3551"/>
                </a:lnTo>
                <a:lnTo>
                  <a:pt x="70" y="3559"/>
                </a:lnTo>
                <a:lnTo>
                  <a:pt x="58" y="3569"/>
                </a:lnTo>
                <a:lnTo>
                  <a:pt x="47" y="3579"/>
                </a:lnTo>
                <a:lnTo>
                  <a:pt x="36" y="3590"/>
                </a:lnTo>
                <a:lnTo>
                  <a:pt x="27" y="3603"/>
                </a:lnTo>
                <a:lnTo>
                  <a:pt x="19" y="3616"/>
                </a:lnTo>
                <a:lnTo>
                  <a:pt x="13" y="3631"/>
                </a:lnTo>
                <a:lnTo>
                  <a:pt x="7" y="3645"/>
                </a:lnTo>
                <a:lnTo>
                  <a:pt x="3" y="3660"/>
                </a:lnTo>
                <a:lnTo>
                  <a:pt x="1" y="3676"/>
                </a:lnTo>
                <a:lnTo>
                  <a:pt x="0" y="3692"/>
                </a:lnTo>
                <a:lnTo>
                  <a:pt x="1" y="3709"/>
                </a:lnTo>
                <a:lnTo>
                  <a:pt x="3" y="3725"/>
                </a:lnTo>
                <a:lnTo>
                  <a:pt x="7" y="3741"/>
                </a:lnTo>
                <a:lnTo>
                  <a:pt x="13" y="3755"/>
                </a:lnTo>
                <a:lnTo>
                  <a:pt x="19" y="3769"/>
                </a:lnTo>
                <a:lnTo>
                  <a:pt x="27" y="3782"/>
                </a:lnTo>
                <a:lnTo>
                  <a:pt x="36" y="3795"/>
                </a:lnTo>
                <a:lnTo>
                  <a:pt x="47" y="3806"/>
                </a:lnTo>
                <a:lnTo>
                  <a:pt x="58" y="3817"/>
                </a:lnTo>
                <a:lnTo>
                  <a:pt x="70" y="3825"/>
                </a:lnTo>
                <a:lnTo>
                  <a:pt x="83" y="3833"/>
                </a:lnTo>
                <a:lnTo>
                  <a:pt x="98" y="3841"/>
                </a:lnTo>
                <a:lnTo>
                  <a:pt x="112" y="3846"/>
                </a:lnTo>
                <a:lnTo>
                  <a:pt x="127" y="3850"/>
                </a:lnTo>
                <a:lnTo>
                  <a:pt x="144" y="3852"/>
                </a:lnTo>
                <a:lnTo>
                  <a:pt x="160" y="3853"/>
                </a:lnTo>
                <a:lnTo>
                  <a:pt x="3771" y="3853"/>
                </a:lnTo>
                <a:lnTo>
                  <a:pt x="3788" y="3852"/>
                </a:lnTo>
                <a:lnTo>
                  <a:pt x="3803" y="3850"/>
                </a:lnTo>
                <a:lnTo>
                  <a:pt x="3819" y="3846"/>
                </a:lnTo>
                <a:lnTo>
                  <a:pt x="3834" y="3841"/>
                </a:lnTo>
                <a:lnTo>
                  <a:pt x="3847" y="3833"/>
                </a:lnTo>
                <a:lnTo>
                  <a:pt x="3860" y="3825"/>
                </a:lnTo>
                <a:lnTo>
                  <a:pt x="3874" y="3817"/>
                </a:lnTo>
                <a:lnTo>
                  <a:pt x="3885" y="3806"/>
                </a:lnTo>
                <a:lnTo>
                  <a:pt x="3895" y="3795"/>
                </a:lnTo>
                <a:lnTo>
                  <a:pt x="3904" y="3782"/>
                </a:lnTo>
                <a:lnTo>
                  <a:pt x="3912" y="3769"/>
                </a:lnTo>
                <a:lnTo>
                  <a:pt x="3919" y="3755"/>
                </a:lnTo>
                <a:lnTo>
                  <a:pt x="3924" y="3741"/>
                </a:lnTo>
                <a:lnTo>
                  <a:pt x="3929" y="3725"/>
                </a:lnTo>
                <a:lnTo>
                  <a:pt x="3931" y="3709"/>
                </a:lnTo>
                <a:lnTo>
                  <a:pt x="3932" y="3692"/>
                </a:lnTo>
                <a:lnTo>
                  <a:pt x="3931" y="3676"/>
                </a:lnTo>
                <a:lnTo>
                  <a:pt x="3929" y="3660"/>
                </a:lnTo>
                <a:lnTo>
                  <a:pt x="3924" y="3645"/>
                </a:lnTo>
                <a:lnTo>
                  <a:pt x="3919" y="3631"/>
                </a:lnTo>
                <a:lnTo>
                  <a:pt x="3912" y="3616"/>
                </a:lnTo>
                <a:lnTo>
                  <a:pt x="3904" y="3603"/>
                </a:lnTo>
                <a:lnTo>
                  <a:pt x="3895" y="3590"/>
                </a:lnTo>
                <a:lnTo>
                  <a:pt x="3885" y="3579"/>
                </a:lnTo>
                <a:lnTo>
                  <a:pt x="3874" y="3569"/>
                </a:lnTo>
                <a:lnTo>
                  <a:pt x="3860" y="3559"/>
                </a:lnTo>
                <a:lnTo>
                  <a:pt x="3847" y="3551"/>
                </a:lnTo>
                <a:lnTo>
                  <a:pt x="3834" y="3545"/>
                </a:lnTo>
                <a:lnTo>
                  <a:pt x="3819" y="3539"/>
                </a:lnTo>
                <a:lnTo>
                  <a:pt x="3803" y="3535"/>
                </a:lnTo>
                <a:lnTo>
                  <a:pt x="3788" y="3533"/>
                </a:lnTo>
                <a:lnTo>
                  <a:pt x="3771" y="3532"/>
                </a:lnTo>
                <a:close/>
                <a:moveTo>
                  <a:pt x="1077" y="4267"/>
                </a:moveTo>
                <a:lnTo>
                  <a:pt x="2854" y="4267"/>
                </a:lnTo>
                <a:lnTo>
                  <a:pt x="2854" y="4038"/>
                </a:lnTo>
                <a:lnTo>
                  <a:pt x="1077" y="4038"/>
                </a:lnTo>
                <a:lnTo>
                  <a:pt x="1077" y="4267"/>
                </a:lnTo>
                <a:close/>
              </a:path>
            </a:pathLst>
          </a:custGeom>
          <a:solidFill>
            <a:srgbClr val="564F6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b="1">
              <a:solidFill>
                <a:srgbClr val="FFFFFF"/>
              </a:solidFill>
            </a:endParaRPr>
          </a:p>
        </p:txBody>
      </p:sp>
      <p:sp>
        <p:nvSpPr>
          <p:cNvPr id="51" name="KSO_Shape"/>
          <p:cNvSpPr/>
          <p:nvPr/>
        </p:nvSpPr>
        <p:spPr bwMode="auto">
          <a:xfrm>
            <a:off x="9235283" y="5667070"/>
            <a:ext cx="518094" cy="498234"/>
          </a:xfrm>
          <a:custGeom>
            <a:avLst/>
            <a:gdLst/>
            <a:ahLst/>
            <a:cxnLst/>
            <a:rect l="0" t="0" r="r" b="b"/>
            <a:pathLst>
              <a:path w="2217738" h="2133600">
                <a:moveTo>
                  <a:pt x="264726" y="2054225"/>
                </a:moveTo>
                <a:lnTo>
                  <a:pt x="1954996" y="2054225"/>
                </a:lnTo>
                <a:lnTo>
                  <a:pt x="1960156" y="2054622"/>
                </a:lnTo>
                <a:lnTo>
                  <a:pt x="1964920" y="2055019"/>
                </a:lnTo>
                <a:lnTo>
                  <a:pt x="1969286" y="2056210"/>
                </a:lnTo>
                <a:lnTo>
                  <a:pt x="1973653" y="2057400"/>
                </a:lnTo>
                <a:lnTo>
                  <a:pt x="1978019" y="2058988"/>
                </a:lnTo>
                <a:lnTo>
                  <a:pt x="1981989" y="2061369"/>
                </a:lnTo>
                <a:lnTo>
                  <a:pt x="1985959" y="2063353"/>
                </a:lnTo>
                <a:lnTo>
                  <a:pt x="1989134" y="2066131"/>
                </a:lnTo>
                <a:lnTo>
                  <a:pt x="1992310" y="2068910"/>
                </a:lnTo>
                <a:lnTo>
                  <a:pt x="1995089" y="2071688"/>
                </a:lnTo>
                <a:lnTo>
                  <a:pt x="1997470" y="2074863"/>
                </a:lnTo>
                <a:lnTo>
                  <a:pt x="1999455" y="2078435"/>
                </a:lnTo>
                <a:lnTo>
                  <a:pt x="2001440" y="2082403"/>
                </a:lnTo>
                <a:lnTo>
                  <a:pt x="2002631" y="2085975"/>
                </a:lnTo>
                <a:lnTo>
                  <a:pt x="2003028" y="2089944"/>
                </a:lnTo>
                <a:lnTo>
                  <a:pt x="2003425" y="2093913"/>
                </a:lnTo>
                <a:lnTo>
                  <a:pt x="2003028" y="2098278"/>
                </a:lnTo>
                <a:lnTo>
                  <a:pt x="2002631" y="2101850"/>
                </a:lnTo>
                <a:lnTo>
                  <a:pt x="2001440" y="2105819"/>
                </a:lnTo>
                <a:lnTo>
                  <a:pt x="1999455" y="2108994"/>
                </a:lnTo>
                <a:lnTo>
                  <a:pt x="1997470" y="2112566"/>
                </a:lnTo>
                <a:lnTo>
                  <a:pt x="1995089" y="2116138"/>
                </a:lnTo>
                <a:lnTo>
                  <a:pt x="1992310" y="2119313"/>
                </a:lnTo>
                <a:lnTo>
                  <a:pt x="1989134" y="2122091"/>
                </a:lnTo>
                <a:lnTo>
                  <a:pt x="1985959" y="2124472"/>
                </a:lnTo>
                <a:lnTo>
                  <a:pt x="1981989" y="2126853"/>
                </a:lnTo>
                <a:lnTo>
                  <a:pt x="1978019" y="2128838"/>
                </a:lnTo>
                <a:lnTo>
                  <a:pt x="1973653" y="2130822"/>
                </a:lnTo>
                <a:lnTo>
                  <a:pt x="1969286" y="2132013"/>
                </a:lnTo>
                <a:lnTo>
                  <a:pt x="1964920" y="2132806"/>
                </a:lnTo>
                <a:lnTo>
                  <a:pt x="1960156" y="2133203"/>
                </a:lnTo>
                <a:lnTo>
                  <a:pt x="1954996" y="2133600"/>
                </a:lnTo>
                <a:lnTo>
                  <a:pt x="264726" y="2133600"/>
                </a:lnTo>
                <a:lnTo>
                  <a:pt x="259566" y="2133203"/>
                </a:lnTo>
                <a:lnTo>
                  <a:pt x="254802" y="2132806"/>
                </a:lnTo>
                <a:lnTo>
                  <a:pt x="250436" y="2132013"/>
                </a:lnTo>
                <a:lnTo>
                  <a:pt x="246069" y="2130822"/>
                </a:lnTo>
                <a:lnTo>
                  <a:pt x="241306" y="2128838"/>
                </a:lnTo>
                <a:lnTo>
                  <a:pt x="237733" y="2126853"/>
                </a:lnTo>
                <a:lnTo>
                  <a:pt x="233763" y="2124472"/>
                </a:lnTo>
                <a:lnTo>
                  <a:pt x="230588" y="2122091"/>
                </a:lnTo>
                <a:lnTo>
                  <a:pt x="227015" y="2119313"/>
                </a:lnTo>
                <a:lnTo>
                  <a:pt x="224236" y="2116138"/>
                </a:lnTo>
                <a:lnTo>
                  <a:pt x="222251" y="2112566"/>
                </a:lnTo>
                <a:lnTo>
                  <a:pt x="219870" y="2108994"/>
                </a:lnTo>
                <a:lnTo>
                  <a:pt x="218282" y="2105819"/>
                </a:lnTo>
                <a:lnTo>
                  <a:pt x="217091" y="2101850"/>
                </a:lnTo>
                <a:lnTo>
                  <a:pt x="216297" y="2098278"/>
                </a:lnTo>
                <a:lnTo>
                  <a:pt x="215900" y="2093913"/>
                </a:lnTo>
                <a:lnTo>
                  <a:pt x="216297" y="2089944"/>
                </a:lnTo>
                <a:lnTo>
                  <a:pt x="217091" y="2085975"/>
                </a:lnTo>
                <a:lnTo>
                  <a:pt x="218282" y="2082403"/>
                </a:lnTo>
                <a:lnTo>
                  <a:pt x="219870" y="2078435"/>
                </a:lnTo>
                <a:lnTo>
                  <a:pt x="222251" y="2074863"/>
                </a:lnTo>
                <a:lnTo>
                  <a:pt x="224236" y="2071688"/>
                </a:lnTo>
                <a:lnTo>
                  <a:pt x="227015" y="2068910"/>
                </a:lnTo>
                <a:lnTo>
                  <a:pt x="230588" y="2066131"/>
                </a:lnTo>
                <a:lnTo>
                  <a:pt x="233763" y="2063353"/>
                </a:lnTo>
                <a:lnTo>
                  <a:pt x="237733" y="2061369"/>
                </a:lnTo>
                <a:lnTo>
                  <a:pt x="241306" y="2058988"/>
                </a:lnTo>
                <a:lnTo>
                  <a:pt x="246069" y="2057400"/>
                </a:lnTo>
                <a:lnTo>
                  <a:pt x="250436" y="2056210"/>
                </a:lnTo>
                <a:lnTo>
                  <a:pt x="254802" y="2055019"/>
                </a:lnTo>
                <a:lnTo>
                  <a:pt x="259566" y="2054622"/>
                </a:lnTo>
                <a:lnTo>
                  <a:pt x="264726" y="2054225"/>
                </a:lnTo>
                <a:close/>
                <a:moveTo>
                  <a:pt x="259566" y="1952625"/>
                </a:moveTo>
                <a:lnTo>
                  <a:pt x="264726" y="1952625"/>
                </a:lnTo>
                <a:lnTo>
                  <a:pt x="1954996" y="1952625"/>
                </a:lnTo>
                <a:lnTo>
                  <a:pt x="1960156" y="1952625"/>
                </a:lnTo>
                <a:lnTo>
                  <a:pt x="1964920" y="1953423"/>
                </a:lnTo>
                <a:lnTo>
                  <a:pt x="1969286" y="1954220"/>
                </a:lnTo>
                <a:lnTo>
                  <a:pt x="1973653" y="1955417"/>
                </a:lnTo>
                <a:lnTo>
                  <a:pt x="1978019" y="1957411"/>
                </a:lnTo>
                <a:lnTo>
                  <a:pt x="1981989" y="1959007"/>
                </a:lnTo>
                <a:lnTo>
                  <a:pt x="1985959" y="1961799"/>
                </a:lnTo>
                <a:lnTo>
                  <a:pt x="1989134" y="1963793"/>
                </a:lnTo>
                <a:lnTo>
                  <a:pt x="1992310" y="1966984"/>
                </a:lnTo>
                <a:lnTo>
                  <a:pt x="1995089" y="1970175"/>
                </a:lnTo>
                <a:lnTo>
                  <a:pt x="1997470" y="1973366"/>
                </a:lnTo>
                <a:lnTo>
                  <a:pt x="1999455" y="1976956"/>
                </a:lnTo>
                <a:lnTo>
                  <a:pt x="2001440" y="1980147"/>
                </a:lnTo>
                <a:lnTo>
                  <a:pt x="2002631" y="1984136"/>
                </a:lnTo>
                <a:lnTo>
                  <a:pt x="2003028" y="1988124"/>
                </a:lnTo>
                <a:lnTo>
                  <a:pt x="2003425" y="1992113"/>
                </a:lnTo>
                <a:lnTo>
                  <a:pt x="2003028" y="1996501"/>
                </a:lnTo>
                <a:lnTo>
                  <a:pt x="2002631" y="2000489"/>
                </a:lnTo>
                <a:lnTo>
                  <a:pt x="2001440" y="2004079"/>
                </a:lnTo>
                <a:lnTo>
                  <a:pt x="1999455" y="2007669"/>
                </a:lnTo>
                <a:lnTo>
                  <a:pt x="1997470" y="2011259"/>
                </a:lnTo>
                <a:lnTo>
                  <a:pt x="1995089" y="2014848"/>
                </a:lnTo>
                <a:lnTo>
                  <a:pt x="1992310" y="2017641"/>
                </a:lnTo>
                <a:lnTo>
                  <a:pt x="1989134" y="2020433"/>
                </a:lnTo>
                <a:lnTo>
                  <a:pt x="1985959" y="2023225"/>
                </a:lnTo>
                <a:lnTo>
                  <a:pt x="1981989" y="2025219"/>
                </a:lnTo>
                <a:lnTo>
                  <a:pt x="1978019" y="2027612"/>
                </a:lnTo>
                <a:lnTo>
                  <a:pt x="1973653" y="2028809"/>
                </a:lnTo>
                <a:lnTo>
                  <a:pt x="1969286" y="2030006"/>
                </a:lnTo>
                <a:lnTo>
                  <a:pt x="1964920" y="2031601"/>
                </a:lnTo>
                <a:lnTo>
                  <a:pt x="1960156" y="2032000"/>
                </a:lnTo>
                <a:lnTo>
                  <a:pt x="1954996" y="2032000"/>
                </a:lnTo>
                <a:lnTo>
                  <a:pt x="264726" y="2032000"/>
                </a:lnTo>
                <a:lnTo>
                  <a:pt x="259566" y="2032000"/>
                </a:lnTo>
                <a:lnTo>
                  <a:pt x="254802" y="2031601"/>
                </a:lnTo>
                <a:lnTo>
                  <a:pt x="250436" y="2030006"/>
                </a:lnTo>
                <a:lnTo>
                  <a:pt x="246069" y="2028809"/>
                </a:lnTo>
                <a:lnTo>
                  <a:pt x="241306" y="2027612"/>
                </a:lnTo>
                <a:lnTo>
                  <a:pt x="237733" y="2025219"/>
                </a:lnTo>
                <a:lnTo>
                  <a:pt x="233763" y="2023225"/>
                </a:lnTo>
                <a:lnTo>
                  <a:pt x="230588" y="2020433"/>
                </a:lnTo>
                <a:lnTo>
                  <a:pt x="227015" y="2017641"/>
                </a:lnTo>
                <a:lnTo>
                  <a:pt x="224236" y="2014848"/>
                </a:lnTo>
                <a:lnTo>
                  <a:pt x="222251" y="2011259"/>
                </a:lnTo>
                <a:lnTo>
                  <a:pt x="219870" y="2007669"/>
                </a:lnTo>
                <a:lnTo>
                  <a:pt x="218282" y="2004079"/>
                </a:lnTo>
                <a:lnTo>
                  <a:pt x="217091" y="2000489"/>
                </a:lnTo>
                <a:lnTo>
                  <a:pt x="216297" y="1996501"/>
                </a:lnTo>
                <a:lnTo>
                  <a:pt x="215900" y="1992113"/>
                </a:lnTo>
                <a:lnTo>
                  <a:pt x="216297" y="1988124"/>
                </a:lnTo>
                <a:lnTo>
                  <a:pt x="217091" y="1984136"/>
                </a:lnTo>
                <a:lnTo>
                  <a:pt x="218282" y="1980147"/>
                </a:lnTo>
                <a:lnTo>
                  <a:pt x="219870" y="1976956"/>
                </a:lnTo>
                <a:lnTo>
                  <a:pt x="222251" y="1973366"/>
                </a:lnTo>
                <a:lnTo>
                  <a:pt x="224236" y="1970175"/>
                </a:lnTo>
                <a:lnTo>
                  <a:pt x="227015" y="1966984"/>
                </a:lnTo>
                <a:lnTo>
                  <a:pt x="230588" y="1963793"/>
                </a:lnTo>
                <a:lnTo>
                  <a:pt x="233763" y="1961799"/>
                </a:lnTo>
                <a:lnTo>
                  <a:pt x="237733" y="1959007"/>
                </a:lnTo>
                <a:lnTo>
                  <a:pt x="241306" y="1957411"/>
                </a:lnTo>
                <a:lnTo>
                  <a:pt x="246069" y="1955417"/>
                </a:lnTo>
                <a:lnTo>
                  <a:pt x="250436" y="1954220"/>
                </a:lnTo>
                <a:lnTo>
                  <a:pt x="254802" y="1953423"/>
                </a:lnTo>
                <a:lnTo>
                  <a:pt x="259566" y="1952625"/>
                </a:lnTo>
                <a:close/>
                <a:moveTo>
                  <a:pt x="259566" y="1851025"/>
                </a:moveTo>
                <a:lnTo>
                  <a:pt x="264726" y="1851025"/>
                </a:lnTo>
                <a:lnTo>
                  <a:pt x="1954996" y="1851025"/>
                </a:lnTo>
                <a:lnTo>
                  <a:pt x="1960156" y="1851025"/>
                </a:lnTo>
                <a:lnTo>
                  <a:pt x="1964920" y="1851823"/>
                </a:lnTo>
                <a:lnTo>
                  <a:pt x="1969286" y="1853019"/>
                </a:lnTo>
                <a:lnTo>
                  <a:pt x="1973653" y="1854216"/>
                </a:lnTo>
                <a:lnTo>
                  <a:pt x="1978019" y="1855811"/>
                </a:lnTo>
                <a:lnTo>
                  <a:pt x="1981989" y="1857806"/>
                </a:lnTo>
                <a:lnTo>
                  <a:pt x="1985959" y="1860199"/>
                </a:lnTo>
                <a:lnTo>
                  <a:pt x="1989134" y="1862592"/>
                </a:lnTo>
                <a:lnTo>
                  <a:pt x="1992310" y="1865783"/>
                </a:lnTo>
                <a:lnTo>
                  <a:pt x="1995089" y="1868575"/>
                </a:lnTo>
                <a:lnTo>
                  <a:pt x="1997470" y="1871766"/>
                </a:lnTo>
                <a:lnTo>
                  <a:pt x="1999455" y="1875356"/>
                </a:lnTo>
                <a:lnTo>
                  <a:pt x="2001440" y="1878946"/>
                </a:lnTo>
                <a:lnTo>
                  <a:pt x="2002631" y="1882934"/>
                </a:lnTo>
                <a:lnTo>
                  <a:pt x="2003028" y="1886923"/>
                </a:lnTo>
                <a:lnTo>
                  <a:pt x="2003425" y="1890912"/>
                </a:lnTo>
                <a:lnTo>
                  <a:pt x="2003028" y="1895299"/>
                </a:lnTo>
                <a:lnTo>
                  <a:pt x="2002631" y="1898889"/>
                </a:lnTo>
                <a:lnTo>
                  <a:pt x="2001440" y="1902878"/>
                </a:lnTo>
                <a:lnTo>
                  <a:pt x="1999455" y="1906069"/>
                </a:lnTo>
                <a:lnTo>
                  <a:pt x="1997470" y="1909659"/>
                </a:lnTo>
                <a:lnTo>
                  <a:pt x="1995089" y="1913248"/>
                </a:lnTo>
                <a:lnTo>
                  <a:pt x="1992310" y="1916439"/>
                </a:lnTo>
                <a:lnTo>
                  <a:pt x="1989134" y="1918833"/>
                </a:lnTo>
                <a:lnTo>
                  <a:pt x="1985959" y="1921625"/>
                </a:lnTo>
                <a:lnTo>
                  <a:pt x="1981989" y="1924018"/>
                </a:lnTo>
                <a:lnTo>
                  <a:pt x="1978019" y="1926012"/>
                </a:lnTo>
                <a:lnTo>
                  <a:pt x="1973653" y="1927209"/>
                </a:lnTo>
                <a:lnTo>
                  <a:pt x="1969286" y="1928804"/>
                </a:lnTo>
                <a:lnTo>
                  <a:pt x="1964920" y="1930001"/>
                </a:lnTo>
                <a:lnTo>
                  <a:pt x="1960156" y="1930400"/>
                </a:lnTo>
                <a:lnTo>
                  <a:pt x="1954996" y="1930400"/>
                </a:lnTo>
                <a:lnTo>
                  <a:pt x="264726" y="1930400"/>
                </a:lnTo>
                <a:lnTo>
                  <a:pt x="259566" y="1930400"/>
                </a:lnTo>
                <a:lnTo>
                  <a:pt x="254802" y="1930001"/>
                </a:lnTo>
                <a:lnTo>
                  <a:pt x="250436" y="1928804"/>
                </a:lnTo>
                <a:lnTo>
                  <a:pt x="246069" y="1927209"/>
                </a:lnTo>
                <a:lnTo>
                  <a:pt x="241306" y="1926012"/>
                </a:lnTo>
                <a:lnTo>
                  <a:pt x="237733" y="1924018"/>
                </a:lnTo>
                <a:lnTo>
                  <a:pt x="233763" y="1921625"/>
                </a:lnTo>
                <a:lnTo>
                  <a:pt x="230588" y="1918833"/>
                </a:lnTo>
                <a:lnTo>
                  <a:pt x="227015" y="1916439"/>
                </a:lnTo>
                <a:lnTo>
                  <a:pt x="224236" y="1913248"/>
                </a:lnTo>
                <a:lnTo>
                  <a:pt x="222251" y="1909659"/>
                </a:lnTo>
                <a:lnTo>
                  <a:pt x="219870" y="1906069"/>
                </a:lnTo>
                <a:lnTo>
                  <a:pt x="218282" y="1902878"/>
                </a:lnTo>
                <a:lnTo>
                  <a:pt x="217091" y="1898889"/>
                </a:lnTo>
                <a:lnTo>
                  <a:pt x="216297" y="1895299"/>
                </a:lnTo>
                <a:lnTo>
                  <a:pt x="215900" y="1890912"/>
                </a:lnTo>
                <a:lnTo>
                  <a:pt x="216297" y="1886923"/>
                </a:lnTo>
                <a:lnTo>
                  <a:pt x="217091" y="1882934"/>
                </a:lnTo>
                <a:lnTo>
                  <a:pt x="218282" y="1878946"/>
                </a:lnTo>
                <a:lnTo>
                  <a:pt x="219870" y="1875356"/>
                </a:lnTo>
                <a:lnTo>
                  <a:pt x="222251" y="1871766"/>
                </a:lnTo>
                <a:lnTo>
                  <a:pt x="224236" y="1868575"/>
                </a:lnTo>
                <a:lnTo>
                  <a:pt x="227015" y="1865783"/>
                </a:lnTo>
                <a:lnTo>
                  <a:pt x="230588" y="1862592"/>
                </a:lnTo>
                <a:lnTo>
                  <a:pt x="233763" y="1860199"/>
                </a:lnTo>
                <a:lnTo>
                  <a:pt x="237733" y="1857806"/>
                </a:lnTo>
                <a:lnTo>
                  <a:pt x="241306" y="1855811"/>
                </a:lnTo>
                <a:lnTo>
                  <a:pt x="246069" y="1854216"/>
                </a:lnTo>
                <a:lnTo>
                  <a:pt x="250436" y="1853019"/>
                </a:lnTo>
                <a:lnTo>
                  <a:pt x="254802" y="1851823"/>
                </a:lnTo>
                <a:lnTo>
                  <a:pt x="259566" y="1851025"/>
                </a:lnTo>
                <a:close/>
                <a:moveTo>
                  <a:pt x="558571" y="627063"/>
                </a:moveTo>
                <a:lnTo>
                  <a:pt x="563363" y="627063"/>
                </a:lnTo>
                <a:lnTo>
                  <a:pt x="568555" y="627063"/>
                </a:lnTo>
                <a:lnTo>
                  <a:pt x="573348" y="627461"/>
                </a:lnTo>
                <a:lnTo>
                  <a:pt x="578140" y="627858"/>
                </a:lnTo>
                <a:lnTo>
                  <a:pt x="582932" y="629449"/>
                </a:lnTo>
                <a:lnTo>
                  <a:pt x="591719" y="631835"/>
                </a:lnTo>
                <a:lnTo>
                  <a:pt x="600505" y="635413"/>
                </a:lnTo>
                <a:lnTo>
                  <a:pt x="608892" y="639787"/>
                </a:lnTo>
                <a:lnTo>
                  <a:pt x="616879" y="645354"/>
                </a:lnTo>
                <a:lnTo>
                  <a:pt x="624068" y="651318"/>
                </a:lnTo>
                <a:lnTo>
                  <a:pt x="631256" y="658475"/>
                </a:lnTo>
                <a:lnTo>
                  <a:pt x="637247" y="666030"/>
                </a:lnTo>
                <a:lnTo>
                  <a:pt x="642439" y="673584"/>
                </a:lnTo>
                <a:lnTo>
                  <a:pt x="647631" y="682730"/>
                </a:lnTo>
                <a:lnTo>
                  <a:pt x="651624" y="692272"/>
                </a:lnTo>
                <a:lnTo>
                  <a:pt x="654420" y="701815"/>
                </a:lnTo>
                <a:lnTo>
                  <a:pt x="656816" y="712153"/>
                </a:lnTo>
                <a:lnTo>
                  <a:pt x="658414" y="722491"/>
                </a:lnTo>
                <a:lnTo>
                  <a:pt x="658813" y="733625"/>
                </a:lnTo>
                <a:lnTo>
                  <a:pt x="658414" y="743962"/>
                </a:lnTo>
                <a:lnTo>
                  <a:pt x="656816" y="754698"/>
                </a:lnTo>
                <a:lnTo>
                  <a:pt x="654420" y="765036"/>
                </a:lnTo>
                <a:lnTo>
                  <a:pt x="651624" y="774976"/>
                </a:lnTo>
                <a:lnTo>
                  <a:pt x="647631" y="784122"/>
                </a:lnTo>
                <a:lnTo>
                  <a:pt x="642439" y="792869"/>
                </a:lnTo>
                <a:lnTo>
                  <a:pt x="637247" y="801219"/>
                </a:lnTo>
                <a:lnTo>
                  <a:pt x="631256" y="808774"/>
                </a:lnTo>
                <a:lnTo>
                  <a:pt x="624068" y="815533"/>
                </a:lnTo>
                <a:lnTo>
                  <a:pt x="616879" y="821498"/>
                </a:lnTo>
                <a:lnTo>
                  <a:pt x="608892" y="826667"/>
                </a:lnTo>
                <a:lnTo>
                  <a:pt x="600505" y="831438"/>
                </a:lnTo>
                <a:lnTo>
                  <a:pt x="591719" y="835017"/>
                </a:lnTo>
                <a:lnTo>
                  <a:pt x="582932" y="837800"/>
                </a:lnTo>
                <a:lnTo>
                  <a:pt x="578140" y="838595"/>
                </a:lnTo>
                <a:lnTo>
                  <a:pt x="573348" y="838993"/>
                </a:lnTo>
                <a:lnTo>
                  <a:pt x="568555" y="839390"/>
                </a:lnTo>
                <a:lnTo>
                  <a:pt x="563363" y="839788"/>
                </a:lnTo>
                <a:lnTo>
                  <a:pt x="558571" y="839390"/>
                </a:lnTo>
                <a:lnTo>
                  <a:pt x="553778" y="838993"/>
                </a:lnTo>
                <a:lnTo>
                  <a:pt x="548986" y="838595"/>
                </a:lnTo>
                <a:lnTo>
                  <a:pt x="544593" y="837800"/>
                </a:lnTo>
                <a:lnTo>
                  <a:pt x="535407" y="835017"/>
                </a:lnTo>
                <a:lnTo>
                  <a:pt x="526621" y="831438"/>
                </a:lnTo>
                <a:lnTo>
                  <a:pt x="518234" y="826667"/>
                </a:lnTo>
                <a:lnTo>
                  <a:pt x="510646" y="821498"/>
                </a:lnTo>
                <a:lnTo>
                  <a:pt x="503058" y="815533"/>
                </a:lnTo>
                <a:lnTo>
                  <a:pt x="496269" y="808774"/>
                </a:lnTo>
                <a:lnTo>
                  <a:pt x="492126" y="803549"/>
                </a:lnTo>
                <a:lnTo>
                  <a:pt x="492126" y="1749822"/>
                </a:lnTo>
                <a:lnTo>
                  <a:pt x="491728" y="1754982"/>
                </a:lnTo>
                <a:lnTo>
                  <a:pt x="491331" y="1760141"/>
                </a:lnTo>
                <a:lnTo>
                  <a:pt x="490138" y="1764904"/>
                </a:lnTo>
                <a:lnTo>
                  <a:pt x="488548" y="1769666"/>
                </a:lnTo>
                <a:lnTo>
                  <a:pt x="486957" y="1774825"/>
                </a:lnTo>
                <a:lnTo>
                  <a:pt x="484174" y="1778794"/>
                </a:lnTo>
                <a:lnTo>
                  <a:pt x="482186" y="1783160"/>
                </a:lnTo>
                <a:lnTo>
                  <a:pt x="479006" y="1786732"/>
                </a:lnTo>
                <a:lnTo>
                  <a:pt x="475825" y="1789907"/>
                </a:lnTo>
                <a:lnTo>
                  <a:pt x="472246" y="1793082"/>
                </a:lnTo>
                <a:lnTo>
                  <a:pt x="468271" y="1795860"/>
                </a:lnTo>
                <a:lnTo>
                  <a:pt x="464295" y="1797844"/>
                </a:lnTo>
                <a:lnTo>
                  <a:pt x="460716" y="1799828"/>
                </a:lnTo>
                <a:lnTo>
                  <a:pt x="455945" y="1801019"/>
                </a:lnTo>
                <a:lnTo>
                  <a:pt x="451572" y="1801416"/>
                </a:lnTo>
                <a:lnTo>
                  <a:pt x="446801" y="1801813"/>
                </a:lnTo>
                <a:lnTo>
                  <a:pt x="316391" y="1801813"/>
                </a:lnTo>
                <a:lnTo>
                  <a:pt x="312017" y="1801416"/>
                </a:lnTo>
                <a:lnTo>
                  <a:pt x="307644" y="1801019"/>
                </a:lnTo>
                <a:lnTo>
                  <a:pt x="303270" y="1799828"/>
                </a:lnTo>
                <a:lnTo>
                  <a:pt x="298499" y="1797844"/>
                </a:lnTo>
                <a:lnTo>
                  <a:pt x="294921" y="1795860"/>
                </a:lnTo>
                <a:lnTo>
                  <a:pt x="291343" y="1793082"/>
                </a:lnTo>
                <a:lnTo>
                  <a:pt x="287764" y="1789907"/>
                </a:lnTo>
                <a:lnTo>
                  <a:pt x="284584" y="1786732"/>
                </a:lnTo>
                <a:lnTo>
                  <a:pt x="281403" y="1783160"/>
                </a:lnTo>
                <a:lnTo>
                  <a:pt x="279017" y="1778794"/>
                </a:lnTo>
                <a:lnTo>
                  <a:pt x="276632" y="1774825"/>
                </a:lnTo>
                <a:lnTo>
                  <a:pt x="275041" y="1769666"/>
                </a:lnTo>
                <a:lnTo>
                  <a:pt x="273053" y="1764904"/>
                </a:lnTo>
                <a:lnTo>
                  <a:pt x="272258" y="1760141"/>
                </a:lnTo>
                <a:lnTo>
                  <a:pt x="271463" y="1754982"/>
                </a:lnTo>
                <a:lnTo>
                  <a:pt x="271463" y="1749822"/>
                </a:lnTo>
                <a:lnTo>
                  <a:pt x="271463" y="803989"/>
                </a:lnTo>
                <a:lnTo>
                  <a:pt x="267660" y="808774"/>
                </a:lnTo>
                <a:lnTo>
                  <a:pt x="260857" y="815533"/>
                </a:lnTo>
                <a:lnTo>
                  <a:pt x="253253" y="821498"/>
                </a:lnTo>
                <a:lnTo>
                  <a:pt x="245249" y="826667"/>
                </a:lnTo>
                <a:lnTo>
                  <a:pt x="237645" y="831438"/>
                </a:lnTo>
                <a:lnTo>
                  <a:pt x="228440" y="835017"/>
                </a:lnTo>
                <a:lnTo>
                  <a:pt x="219235" y="837800"/>
                </a:lnTo>
                <a:lnTo>
                  <a:pt x="214433" y="838595"/>
                </a:lnTo>
                <a:lnTo>
                  <a:pt x="210030" y="838993"/>
                </a:lnTo>
                <a:lnTo>
                  <a:pt x="205228" y="839390"/>
                </a:lnTo>
                <a:lnTo>
                  <a:pt x="200425" y="839788"/>
                </a:lnTo>
                <a:lnTo>
                  <a:pt x="195222" y="839390"/>
                </a:lnTo>
                <a:lnTo>
                  <a:pt x="190420" y="838993"/>
                </a:lnTo>
                <a:lnTo>
                  <a:pt x="185617" y="838595"/>
                </a:lnTo>
                <a:lnTo>
                  <a:pt x="180815" y="837800"/>
                </a:lnTo>
                <a:lnTo>
                  <a:pt x="171610" y="835017"/>
                </a:lnTo>
                <a:lnTo>
                  <a:pt x="163206" y="831438"/>
                </a:lnTo>
                <a:lnTo>
                  <a:pt x="154801" y="826667"/>
                </a:lnTo>
                <a:lnTo>
                  <a:pt x="146797" y="821498"/>
                </a:lnTo>
                <a:lnTo>
                  <a:pt x="139193" y="815533"/>
                </a:lnTo>
                <a:lnTo>
                  <a:pt x="132389" y="808774"/>
                </a:lnTo>
                <a:lnTo>
                  <a:pt x="126386" y="801219"/>
                </a:lnTo>
                <a:lnTo>
                  <a:pt x="121184" y="792869"/>
                </a:lnTo>
                <a:lnTo>
                  <a:pt x="115981" y="784122"/>
                </a:lnTo>
                <a:lnTo>
                  <a:pt x="112379" y="774976"/>
                </a:lnTo>
                <a:lnTo>
                  <a:pt x="109177" y="765036"/>
                </a:lnTo>
                <a:lnTo>
                  <a:pt x="106376" y="754698"/>
                </a:lnTo>
                <a:lnTo>
                  <a:pt x="105175" y="743962"/>
                </a:lnTo>
                <a:lnTo>
                  <a:pt x="104775" y="733625"/>
                </a:lnTo>
                <a:lnTo>
                  <a:pt x="105175" y="722491"/>
                </a:lnTo>
                <a:lnTo>
                  <a:pt x="106376" y="712153"/>
                </a:lnTo>
                <a:lnTo>
                  <a:pt x="109177" y="701815"/>
                </a:lnTo>
                <a:lnTo>
                  <a:pt x="112379" y="692273"/>
                </a:lnTo>
                <a:lnTo>
                  <a:pt x="115981" y="682730"/>
                </a:lnTo>
                <a:lnTo>
                  <a:pt x="121184" y="673585"/>
                </a:lnTo>
                <a:lnTo>
                  <a:pt x="126386" y="666030"/>
                </a:lnTo>
                <a:lnTo>
                  <a:pt x="132389" y="658475"/>
                </a:lnTo>
                <a:lnTo>
                  <a:pt x="139193" y="651318"/>
                </a:lnTo>
                <a:lnTo>
                  <a:pt x="146797" y="645354"/>
                </a:lnTo>
                <a:lnTo>
                  <a:pt x="154801" y="639787"/>
                </a:lnTo>
                <a:lnTo>
                  <a:pt x="163206" y="635413"/>
                </a:lnTo>
                <a:lnTo>
                  <a:pt x="171610" y="631835"/>
                </a:lnTo>
                <a:lnTo>
                  <a:pt x="180815" y="629449"/>
                </a:lnTo>
                <a:lnTo>
                  <a:pt x="185617" y="627859"/>
                </a:lnTo>
                <a:lnTo>
                  <a:pt x="190420" y="627461"/>
                </a:lnTo>
                <a:lnTo>
                  <a:pt x="195222" y="627063"/>
                </a:lnTo>
                <a:lnTo>
                  <a:pt x="197222" y="627063"/>
                </a:lnTo>
                <a:lnTo>
                  <a:pt x="200394" y="627063"/>
                </a:lnTo>
                <a:lnTo>
                  <a:pt x="200425" y="627063"/>
                </a:lnTo>
                <a:lnTo>
                  <a:pt x="205228" y="627063"/>
                </a:lnTo>
                <a:lnTo>
                  <a:pt x="558570" y="627063"/>
                </a:lnTo>
                <a:lnTo>
                  <a:pt x="558571" y="627063"/>
                </a:lnTo>
                <a:close/>
                <a:moveTo>
                  <a:pt x="922944" y="627063"/>
                </a:moveTo>
                <a:lnTo>
                  <a:pt x="927696" y="627063"/>
                </a:lnTo>
                <a:lnTo>
                  <a:pt x="932449" y="627063"/>
                </a:lnTo>
                <a:lnTo>
                  <a:pt x="932450" y="627063"/>
                </a:lnTo>
                <a:lnTo>
                  <a:pt x="1286688" y="627063"/>
                </a:lnTo>
                <a:lnTo>
                  <a:pt x="1286689" y="627063"/>
                </a:lnTo>
                <a:lnTo>
                  <a:pt x="1291432" y="627063"/>
                </a:lnTo>
                <a:lnTo>
                  <a:pt x="1296174" y="627063"/>
                </a:lnTo>
                <a:lnTo>
                  <a:pt x="1300917" y="627461"/>
                </a:lnTo>
                <a:lnTo>
                  <a:pt x="1306054" y="627858"/>
                </a:lnTo>
                <a:lnTo>
                  <a:pt x="1310402" y="629449"/>
                </a:lnTo>
                <a:lnTo>
                  <a:pt x="1319492" y="631835"/>
                </a:lnTo>
                <a:lnTo>
                  <a:pt x="1328187" y="635413"/>
                </a:lnTo>
                <a:lnTo>
                  <a:pt x="1336486" y="639787"/>
                </a:lnTo>
                <a:lnTo>
                  <a:pt x="1343995" y="645353"/>
                </a:lnTo>
                <a:lnTo>
                  <a:pt x="1351504" y="651318"/>
                </a:lnTo>
                <a:lnTo>
                  <a:pt x="1357828" y="658475"/>
                </a:lnTo>
                <a:lnTo>
                  <a:pt x="1364151" y="666030"/>
                </a:lnTo>
                <a:lnTo>
                  <a:pt x="1369684" y="673584"/>
                </a:lnTo>
                <a:lnTo>
                  <a:pt x="1374427" y="682729"/>
                </a:lnTo>
                <a:lnTo>
                  <a:pt x="1378379" y="692272"/>
                </a:lnTo>
                <a:lnTo>
                  <a:pt x="1381541" y="701815"/>
                </a:lnTo>
                <a:lnTo>
                  <a:pt x="1383912" y="712153"/>
                </a:lnTo>
                <a:lnTo>
                  <a:pt x="1385493" y="722491"/>
                </a:lnTo>
                <a:lnTo>
                  <a:pt x="1385888" y="733624"/>
                </a:lnTo>
                <a:lnTo>
                  <a:pt x="1385493" y="743962"/>
                </a:lnTo>
                <a:lnTo>
                  <a:pt x="1383912" y="754698"/>
                </a:lnTo>
                <a:lnTo>
                  <a:pt x="1381541" y="765036"/>
                </a:lnTo>
                <a:lnTo>
                  <a:pt x="1378379" y="774976"/>
                </a:lnTo>
                <a:lnTo>
                  <a:pt x="1374427" y="784122"/>
                </a:lnTo>
                <a:lnTo>
                  <a:pt x="1369684" y="792869"/>
                </a:lnTo>
                <a:lnTo>
                  <a:pt x="1364151" y="801219"/>
                </a:lnTo>
                <a:lnTo>
                  <a:pt x="1357828" y="808774"/>
                </a:lnTo>
                <a:lnTo>
                  <a:pt x="1351504" y="815533"/>
                </a:lnTo>
                <a:lnTo>
                  <a:pt x="1343995" y="821498"/>
                </a:lnTo>
                <a:lnTo>
                  <a:pt x="1336486" y="826667"/>
                </a:lnTo>
                <a:lnTo>
                  <a:pt x="1328187" y="831438"/>
                </a:lnTo>
                <a:lnTo>
                  <a:pt x="1319492" y="835017"/>
                </a:lnTo>
                <a:lnTo>
                  <a:pt x="1310402" y="837800"/>
                </a:lnTo>
                <a:lnTo>
                  <a:pt x="1306054" y="838595"/>
                </a:lnTo>
                <a:lnTo>
                  <a:pt x="1300917" y="838993"/>
                </a:lnTo>
                <a:lnTo>
                  <a:pt x="1296174" y="839390"/>
                </a:lnTo>
                <a:lnTo>
                  <a:pt x="1291432" y="839788"/>
                </a:lnTo>
                <a:lnTo>
                  <a:pt x="1286689" y="839390"/>
                </a:lnTo>
                <a:lnTo>
                  <a:pt x="1281946" y="838993"/>
                </a:lnTo>
                <a:lnTo>
                  <a:pt x="1277204" y="838595"/>
                </a:lnTo>
                <a:lnTo>
                  <a:pt x="1272066" y="837800"/>
                </a:lnTo>
                <a:lnTo>
                  <a:pt x="1263371" y="835017"/>
                </a:lnTo>
                <a:lnTo>
                  <a:pt x="1254676" y="831438"/>
                </a:lnTo>
                <a:lnTo>
                  <a:pt x="1246377" y="826667"/>
                </a:lnTo>
                <a:lnTo>
                  <a:pt x="1238473" y="821498"/>
                </a:lnTo>
                <a:lnTo>
                  <a:pt x="1231754" y="815533"/>
                </a:lnTo>
                <a:lnTo>
                  <a:pt x="1224640" y="808774"/>
                </a:lnTo>
                <a:lnTo>
                  <a:pt x="1219201" y="802275"/>
                </a:lnTo>
                <a:lnTo>
                  <a:pt x="1219201" y="1749822"/>
                </a:lnTo>
                <a:lnTo>
                  <a:pt x="1218804" y="1754982"/>
                </a:lnTo>
                <a:lnTo>
                  <a:pt x="1218407" y="1760141"/>
                </a:lnTo>
                <a:lnTo>
                  <a:pt x="1216820" y="1764904"/>
                </a:lnTo>
                <a:lnTo>
                  <a:pt x="1215629" y="1769666"/>
                </a:lnTo>
                <a:lnTo>
                  <a:pt x="1213248" y="1774825"/>
                </a:lnTo>
                <a:lnTo>
                  <a:pt x="1211263" y="1778794"/>
                </a:lnTo>
                <a:lnTo>
                  <a:pt x="1208485" y="1783160"/>
                </a:lnTo>
                <a:lnTo>
                  <a:pt x="1206104" y="1786732"/>
                </a:lnTo>
                <a:lnTo>
                  <a:pt x="1202532" y="1789907"/>
                </a:lnTo>
                <a:lnTo>
                  <a:pt x="1198960" y="1793082"/>
                </a:lnTo>
                <a:lnTo>
                  <a:pt x="1195388" y="1795860"/>
                </a:lnTo>
                <a:lnTo>
                  <a:pt x="1191420" y="1797844"/>
                </a:lnTo>
                <a:lnTo>
                  <a:pt x="1187451" y="1799828"/>
                </a:lnTo>
                <a:lnTo>
                  <a:pt x="1183085" y="1801019"/>
                </a:lnTo>
                <a:lnTo>
                  <a:pt x="1178720" y="1801416"/>
                </a:lnTo>
                <a:lnTo>
                  <a:pt x="1173957" y="1801813"/>
                </a:lnTo>
                <a:lnTo>
                  <a:pt x="1043385" y="1801813"/>
                </a:lnTo>
                <a:lnTo>
                  <a:pt x="1038622" y="1801416"/>
                </a:lnTo>
                <a:lnTo>
                  <a:pt x="1034257" y="1801019"/>
                </a:lnTo>
                <a:lnTo>
                  <a:pt x="1030288" y="1799828"/>
                </a:lnTo>
                <a:lnTo>
                  <a:pt x="1025922" y="1797844"/>
                </a:lnTo>
                <a:lnTo>
                  <a:pt x="1021954" y="1795860"/>
                </a:lnTo>
                <a:lnTo>
                  <a:pt x="1018382" y="1793082"/>
                </a:lnTo>
                <a:lnTo>
                  <a:pt x="1015207" y="1789907"/>
                </a:lnTo>
                <a:lnTo>
                  <a:pt x="1012032" y="1786732"/>
                </a:lnTo>
                <a:lnTo>
                  <a:pt x="1008857" y="1783160"/>
                </a:lnTo>
                <a:lnTo>
                  <a:pt x="1006079" y="1778794"/>
                </a:lnTo>
                <a:lnTo>
                  <a:pt x="1004094" y="1774825"/>
                </a:lnTo>
                <a:lnTo>
                  <a:pt x="1002110" y="1769666"/>
                </a:lnTo>
                <a:lnTo>
                  <a:pt x="1000522" y="1764904"/>
                </a:lnTo>
                <a:lnTo>
                  <a:pt x="999729" y="1760141"/>
                </a:lnTo>
                <a:lnTo>
                  <a:pt x="998935" y="1754982"/>
                </a:lnTo>
                <a:lnTo>
                  <a:pt x="998538" y="1749822"/>
                </a:lnTo>
                <a:lnTo>
                  <a:pt x="998538" y="804112"/>
                </a:lnTo>
                <a:lnTo>
                  <a:pt x="994628" y="808774"/>
                </a:lnTo>
                <a:lnTo>
                  <a:pt x="987895" y="815533"/>
                </a:lnTo>
                <a:lnTo>
                  <a:pt x="980766" y="821498"/>
                </a:lnTo>
                <a:lnTo>
                  <a:pt x="972846" y="826667"/>
                </a:lnTo>
                <a:lnTo>
                  <a:pt x="964529" y="831438"/>
                </a:lnTo>
                <a:lnTo>
                  <a:pt x="955816" y="835017"/>
                </a:lnTo>
                <a:lnTo>
                  <a:pt x="947103" y="837800"/>
                </a:lnTo>
                <a:lnTo>
                  <a:pt x="942350" y="838595"/>
                </a:lnTo>
                <a:lnTo>
                  <a:pt x="937598" y="838993"/>
                </a:lnTo>
                <a:lnTo>
                  <a:pt x="932449" y="839390"/>
                </a:lnTo>
                <a:lnTo>
                  <a:pt x="927696" y="839788"/>
                </a:lnTo>
                <a:lnTo>
                  <a:pt x="922944" y="839390"/>
                </a:lnTo>
                <a:lnTo>
                  <a:pt x="918191" y="838993"/>
                </a:lnTo>
                <a:lnTo>
                  <a:pt x="913439" y="838595"/>
                </a:lnTo>
                <a:lnTo>
                  <a:pt x="909082" y="837800"/>
                </a:lnTo>
                <a:lnTo>
                  <a:pt x="899577" y="835017"/>
                </a:lnTo>
                <a:lnTo>
                  <a:pt x="890864" y="831438"/>
                </a:lnTo>
                <a:lnTo>
                  <a:pt x="882547" y="826667"/>
                </a:lnTo>
                <a:lnTo>
                  <a:pt x="875419" y="821498"/>
                </a:lnTo>
                <a:lnTo>
                  <a:pt x="867894" y="815533"/>
                </a:lnTo>
                <a:lnTo>
                  <a:pt x="861161" y="808774"/>
                </a:lnTo>
                <a:lnTo>
                  <a:pt x="855220" y="801219"/>
                </a:lnTo>
                <a:lnTo>
                  <a:pt x="849280" y="792869"/>
                </a:lnTo>
                <a:lnTo>
                  <a:pt x="844923" y="784122"/>
                </a:lnTo>
                <a:lnTo>
                  <a:pt x="840567" y="774976"/>
                </a:lnTo>
                <a:lnTo>
                  <a:pt x="837398" y="765036"/>
                </a:lnTo>
                <a:lnTo>
                  <a:pt x="835418" y="754698"/>
                </a:lnTo>
                <a:lnTo>
                  <a:pt x="834230" y="743962"/>
                </a:lnTo>
                <a:lnTo>
                  <a:pt x="833438" y="733625"/>
                </a:lnTo>
                <a:lnTo>
                  <a:pt x="834230" y="722491"/>
                </a:lnTo>
                <a:lnTo>
                  <a:pt x="835418" y="712153"/>
                </a:lnTo>
                <a:lnTo>
                  <a:pt x="837398" y="701815"/>
                </a:lnTo>
                <a:lnTo>
                  <a:pt x="840567" y="692272"/>
                </a:lnTo>
                <a:lnTo>
                  <a:pt x="844923" y="682729"/>
                </a:lnTo>
                <a:lnTo>
                  <a:pt x="849280" y="673584"/>
                </a:lnTo>
                <a:lnTo>
                  <a:pt x="855220" y="666030"/>
                </a:lnTo>
                <a:lnTo>
                  <a:pt x="861161" y="658475"/>
                </a:lnTo>
                <a:lnTo>
                  <a:pt x="867894" y="651318"/>
                </a:lnTo>
                <a:lnTo>
                  <a:pt x="875419" y="645354"/>
                </a:lnTo>
                <a:lnTo>
                  <a:pt x="882547" y="639787"/>
                </a:lnTo>
                <a:lnTo>
                  <a:pt x="890864" y="635413"/>
                </a:lnTo>
                <a:lnTo>
                  <a:pt x="899577" y="631835"/>
                </a:lnTo>
                <a:lnTo>
                  <a:pt x="909082" y="629449"/>
                </a:lnTo>
                <a:lnTo>
                  <a:pt x="913439" y="627858"/>
                </a:lnTo>
                <a:lnTo>
                  <a:pt x="918191" y="627461"/>
                </a:lnTo>
                <a:lnTo>
                  <a:pt x="922944" y="627063"/>
                </a:lnTo>
                <a:close/>
                <a:moveTo>
                  <a:pt x="1650227" y="627063"/>
                </a:moveTo>
                <a:lnTo>
                  <a:pt x="1654970" y="627063"/>
                </a:lnTo>
                <a:lnTo>
                  <a:pt x="1659712" y="627063"/>
                </a:lnTo>
                <a:lnTo>
                  <a:pt x="1659713" y="627063"/>
                </a:lnTo>
                <a:lnTo>
                  <a:pt x="2013555" y="627063"/>
                </a:lnTo>
                <a:lnTo>
                  <a:pt x="2013556" y="627063"/>
                </a:lnTo>
                <a:lnTo>
                  <a:pt x="2018705" y="627063"/>
                </a:lnTo>
                <a:lnTo>
                  <a:pt x="2023457" y="627063"/>
                </a:lnTo>
                <a:lnTo>
                  <a:pt x="2028210" y="627461"/>
                </a:lnTo>
                <a:lnTo>
                  <a:pt x="2032566" y="627858"/>
                </a:lnTo>
                <a:lnTo>
                  <a:pt x="2037319" y="629449"/>
                </a:lnTo>
                <a:lnTo>
                  <a:pt x="2046824" y="631834"/>
                </a:lnTo>
                <a:lnTo>
                  <a:pt x="2055141" y="635413"/>
                </a:lnTo>
                <a:lnTo>
                  <a:pt x="2063458" y="639787"/>
                </a:lnTo>
                <a:lnTo>
                  <a:pt x="2071378" y="645353"/>
                </a:lnTo>
                <a:lnTo>
                  <a:pt x="2078507" y="651318"/>
                </a:lnTo>
                <a:lnTo>
                  <a:pt x="2085240" y="658475"/>
                </a:lnTo>
                <a:lnTo>
                  <a:pt x="2091181" y="666029"/>
                </a:lnTo>
                <a:lnTo>
                  <a:pt x="2096725" y="673584"/>
                </a:lnTo>
                <a:lnTo>
                  <a:pt x="2101478" y="682729"/>
                </a:lnTo>
                <a:lnTo>
                  <a:pt x="2105438" y="692272"/>
                </a:lnTo>
                <a:lnTo>
                  <a:pt x="2109003" y="701815"/>
                </a:lnTo>
                <a:lnTo>
                  <a:pt x="2110983" y="712153"/>
                </a:lnTo>
                <a:lnTo>
                  <a:pt x="2112567" y="722491"/>
                </a:lnTo>
                <a:lnTo>
                  <a:pt x="2112963" y="733624"/>
                </a:lnTo>
                <a:lnTo>
                  <a:pt x="2112567" y="743962"/>
                </a:lnTo>
                <a:lnTo>
                  <a:pt x="2110983" y="754698"/>
                </a:lnTo>
                <a:lnTo>
                  <a:pt x="2109003" y="765036"/>
                </a:lnTo>
                <a:lnTo>
                  <a:pt x="2105438" y="774976"/>
                </a:lnTo>
                <a:lnTo>
                  <a:pt x="2101478" y="784122"/>
                </a:lnTo>
                <a:lnTo>
                  <a:pt x="2096725" y="792869"/>
                </a:lnTo>
                <a:lnTo>
                  <a:pt x="2091181" y="801219"/>
                </a:lnTo>
                <a:lnTo>
                  <a:pt x="2085240" y="808774"/>
                </a:lnTo>
                <a:lnTo>
                  <a:pt x="2078507" y="815533"/>
                </a:lnTo>
                <a:lnTo>
                  <a:pt x="2071378" y="821498"/>
                </a:lnTo>
                <a:lnTo>
                  <a:pt x="2063458" y="826667"/>
                </a:lnTo>
                <a:lnTo>
                  <a:pt x="2055141" y="831438"/>
                </a:lnTo>
                <a:lnTo>
                  <a:pt x="2046824" y="835017"/>
                </a:lnTo>
                <a:lnTo>
                  <a:pt x="2037319" y="837800"/>
                </a:lnTo>
                <a:lnTo>
                  <a:pt x="2032566" y="838595"/>
                </a:lnTo>
                <a:lnTo>
                  <a:pt x="2028210" y="838993"/>
                </a:lnTo>
                <a:lnTo>
                  <a:pt x="2023457" y="839390"/>
                </a:lnTo>
                <a:lnTo>
                  <a:pt x="2018705" y="839788"/>
                </a:lnTo>
                <a:lnTo>
                  <a:pt x="2013556" y="839390"/>
                </a:lnTo>
                <a:lnTo>
                  <a:pt x="2008407" y="838993"/>
                </a:lnTo>
                <a:lnTo>
                  <a:pt x="2004051" y="838595"/>
                </a:lnTo>
                <a:lnTo>
                  <a:pt x="1999298" y="837800"/>
                </a:lnTo>
                <a:lnTo>
                  <a:pt x="1990189" y="835017"/>
                </a:lnTo>
                <a:lnTo>
                  <a:pt x="1981872" y="831438"/>
                </a:lnTo>
                <a:lnTo>
                  <a:pt x="1973556" y="826667"/>
                </a:lnTo>
                <a:lnTo>
                  <a:pt x="1965635" y="821498"/>
                </a:lnTo>
                <a:lnTo>
                  <a:pt x="1958110" y="815533"/>
                </a:lnTo>
                <a:lnTo>
                  <a:pt x="1951773" y="808774"/>
                </a:lnTo>
                <a:lnTo>
                  <a:pt x="1946276" y="802221"/>
                </a:lnTo>
                <a:lnTo>
                  <a:pt x="1946276" y="1749822"/>
                </a:lnTo>
                <a:lnTo>
                  <a:pt x="1946276" y="1754982"/>
                </a:lnTo>
                <a:lnTo>
                  <a:pt x="1945481" y="1760141"/>
                </a:lnTo>
                <a:lnTo>
                  <a:pt x="1944686" y="1764904"/>
                </a:lnTo>
                <a:lnTo>
                  <a:pt x="1943095" y="1769666"/>
                </a:lnTo>
                <a:lnTo>
                  <a:pt x="1941107" y="1774825"/>
                </a:lnTo>
                <a:lnTo>
                  <a:pt x="1939119" y="1778794"/>
                </a:lnTo>
                <a:lnTo>
                  <a:pt x="1936336" y="1783160"/>
                </a:lnTo>
                <a:lnTo>
                  <a:pt x="1933156" y="1786732"/>
                </a:lnTo>
                <a:lnTo>
                  <a:pt x="1930372" y="1789907"/>
                </a:lnTo>
                <a:lnTo>
                  <a:pt x="1926794" y="1793082"/>
                </a:lnTo>
                <a:lnTo>
                  <a:pt x="1923216" y="1795860"/>
                </a:lnTo>
                <a:lnTo>
                  <a:pt x="1919240" y="1797844"/>
                </a:lnTo>
                <a:lnTo>
                  <a:pt x="1914866" y="1799828"/>
                </a:lnTo>
                <a:lnTo>
                  <a:pt x="1910493" y="1801019"/>
                </a:lnTo>
                <a:lnTo>
                  <a:pt x="1906119" y="1801416"/>
                </a:lnTo>
                <a:lnTo>
                  <a:pt x="1901746" y="1801813"/>
                </a:lnTo>
                <a:lnTo>
                  <a:pt x="1770541" y="1801813"/>
                </a:lnTo>
                <a:lnTo>
                  <a:pt x="1766167" y="1801416"/>
                </a:lnTo>
                <a:lnTo>
                  <a:pt x="1761794" y="1801019"/>
                </a:lnTo>
                <a:lnTo>
                  <a:pt x="1757420" y="1799828"/>
                </a:lnTo>
                <a:lnTo>
                  <a:pt x="1753444" y="1797844"/>
                </a:lnTo>
                <a:lnTo>
                  <a:pt x="1749468" y="1795860"/>
                </a:lnTo>
                <a:lnTo>
                  <a:pt x="1745493" y="1793082"/>
                </a:lnTo>
                <a:lnTo>
                  <a:pt x="1741914" y="1789907"/>
                </a:lnTo>
                <a:lnTo>
                  <a:pt x="1738734" y="1786732"/>
                </a:lnTo>
                <a:lnTo>
                  <a:pt x="1735950" y="1783160"/>
                </a:lnTo>
                <a:lnTo>
                  <a:pt x="1733565" y="1778794"/>
                </a:lnTo>
                <a:lnTo>
                  <a:pt x="1731179" y="1774825"/>
                </a:lnTo>
                <a:lnTo>
                  <a:pt x="1729191" y="1769666"/>
                </a:lnTo>
                <a:lnTo>
                  <a:pt x="1727999" y="1764904"/>
                </a:lnTo>
                <a:lnTo>
                  <a:pt x="1726408" y="1760141"/>
                </a:lnTo>
                <a:lnTo>
                  <a:pt x="1726011" y="1754982"/>
                </a:lnTo>
                <a:lnTo>
                  <a:pt x="1725613" y="1749822"/>
                </a:lnTo>
                <a:lnTo>
                  <a:pt x="1725613" y="803700"/>
                </a:lnTo>
                <a:lnTo>
                  <a:pt x="1721366" y="808774"/>
                </a:lnTo>
                <a:lnTo>
                  <a:pt x="1714647" y="815533"/>
                </a:lnTo>
                <a:lnTo>
                  <a:pt x="1707928" y="821498"/>
                </a:lnTo>
                <a:lnTo>
                  <a:pt x="1700024" y="826667"/>
                </a:lnTo>
                <a:lnTo>
                  <a:pt x="1691725" y="831438"/>
                </a:lnTo>
                <a:lnTo>
                  <a:pt x="1683030" y="835017"/>
                </a:lnTo>
                <a:lnTo>
                  <a:pt x="1673940" y="837800"/>
                </a:lnTo>
                <a:lnTo>
                  <a:pt x="1669197" y="838595"/>
                </a:lnTo>
                <a:lnTo>
                  <a:pt x="1664455" y="838993"/>
                </a:lnTo>
                <a:lnTo>
                  <a:pt x="1659712" y="839390"/>
                </a:lnTo>
                <a:lnTo>
                  <a:pt x="1654970" y="839788"/>
                </a:lnTo>
                <a:lnTo>
                  <a:pt x="1650227" y="839390"/>
                </a:lnTo>
                <a:lnTo>
                  <a:pt x="1645484" y="838993"/>
                </a:lnTo>
                <a:lnTo>
                  <a:pt x="1640347" y="838595"/>
                </a:lnTo>
                <a:lnTo>
                  <a:pt x="1635604" y="837800"/>
                </a:lnTo>
                <a:lnTo>
                  <a:pt x="1626909" y="835017"/>
                </a:lnTo>
                <a:lnTo>
                  <a:pt x="1618214" y="831438"/>
                </a:lnTo>
                <a:lnTo>
                  <a:pt x="1609915" y="826667"/>
                </a:lnTo>
                <a:lnTo>
                  <a:pt x="1602011" y="821498"/>
                </a:lnTo>
                <a:lnTo>
                  <a:pt x="1594897" y="815533"/>
                </a:lnTo>
                <a:lnTo>
                  <a:pt x="1588178" y="808774"/>
                </a:lnTo>
                <a:lnTo>
                  <a:pt x="1581855" y="801219"/>
                </a:lnTo>
                <a:lnTo>
                  <a:pt x="1576717" y="792869"/>
                </a:lnTo>
                <a:lnTo>
                  <a:pt x="1571974" y="784122"/>
                </a:lnTo>
                <a:lnTo>
                  <a:pt x="1568022" y="774976"/>
                </a:lnTo>
                <a:lnTo>
                  <a:pt x="1564860" y="765036"/>
                </a:lnTo>
                <a:lnTo>
                  <a:pt x="1562094" y="754698"/>
                </a:lnTo>
                <a:lnTo>
                  <a:pt x="1560908" y="743962"/>
                </a:lnTo>
                <a:lnTo>
                  <a:pt x="1560513" y="733624"/>
                </a:lnTo>
                <a:lnTo>
                  <a:pt x="1560908" y="722491"/>
                </a:lnTo>
                <a:lnTo>
                  <a:pt x="1562094" y="712153"/>
                </a:lnTo>
                <a:lnTo>
                  <a:pt x="1564860" y="701815"/>
                </a:lnTo>
                <a:lnTo>
                  <a:pt x="1568022" y="692272"/>
                </a:lnTo>
                <a:lnTo>
                  <a:pt x="1571974" y="682729"/>
                </a:lnTo>
                <a:lnTo>
                  <a:pt x="1576717" y="673584"/>
                </a:lnTo>
                <a:lnTo>
                  <a:pt x="1581855" y="666029"/>
                </a:lnTo>
                <a:lnTo>
                  <a:pt x="1588178" y="658475"/>
                </a:lnTo>
                <a:lnTo>
                  <a:pt x="1594897" y="651318"/>
                </a:lnTo>
                <a:lnTo>
                  <a:pt x="1602011" y="645353"/>
                </a:lnTo>
                <a:lnTo>
                  <a:pt x="1609915" y="639787"/>
                </a:lnTo>
                <a:lnTo>
                  <a:pt x="1618214" y="635413"/>
                </a:lnTo>
                <a:lnTo>
                  <a:pt x="1626909" y="631834"/>
                </a:lnTo>
                <a:lnTo>
                  <a:pt x="1635604" y="629449"/>
                </a:lnTo>
                <a:lnTo>
                  <a:pt x="1640347" y="627858"/>
                </a:lnTo>
                <a:lnTo>
                  <a:pt x="1645484" y="627461"/>
                </a:lnTo>
                <a:lnTo>
                  <a:pt x="1650227" y="627063"/>
                </a:lnTo>
                <a:close/>
                <a:moveTo>
                  <a:pt x="1109068" y="0"/>
                </a:moveTo>
                <a:lnTo>
                  <a:pt x="1663204" y="293093"/>
                </a:lnTo>
                <a:lnTo>
                  <a:pt x="2217738" y="585788"/>
                </a:lnTo>
                <a:lnTo>
                  <a:pt x="1109068" y="585788"/>
                </a:lnTo>
                <a:lnTo>
                  <a:pt x="0" y="585788"/>
                </a:lnTo>
                <a:lnTo>
                  <a:pt x="554534" y="293093"/>
                </a:lnTo>
                <a:lnTo>
                  <a:pt x="1109068" y="0"/>
                </a:lnTo>
                <a:close/>
              </a:path>
            </a:pathLst>
          </a:custGeom>
          <a:solidFill>
            <a:srgbClr val="564F6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52" name="KSO_Shape"/>
          <p:cNvSpPr/>
          <p:nvPr/>
        </p:nvSpPr>
        <p:spPr>
          <a:xfrm flipH="1">
            <a:off x="10038679" y="5670492"/>
            <a:ext cx="665833" cy="422804"/>
          </a:xfrm>
          <a:custGeom>
            <a:avLst/>
            <a:gdLst>
              <a:gd name="connsiteX0" fmla="*/ 2224820 w 2696413"/>
              <a:gd name="connsiteY0" fmla="*/ 772488 h 1712952"/>
              <a:gd name="connsiteX1" fmla="*/ 2218280 w 2696413"/>
              <a:gd name="connsiteY1" fmla="*/ 780415 h 1712952"/>
              <a:gd name="connsiteX2" fmla="*/ 2210353 w 2696413"/>
              <a:gd name="connsiteY2" fmla="*/ 786956 h 1712952"/>
              <a:gd name="connsiteX3" fmla="*/ 2330213 w 2696413"/>
              <a:gd name="connsiteY3" fmla="*/ 906816 h 1712952"/>
              <a:gd name="connsiteX4" fmla="*/ 2344680 w 2696413"/>
              <a:gd name="connsiteY4" fmla="*/ 892348 h 1712952"/>
              <a:gd name="connsiteX5" fmla="*/ 2491791 w 2696413"/>
              <a:gd name="connsiteY5" fmla="*/ 516733 h 1712952"/>
              <a:gd name="connsiteX6" fmla="*/ 2322232 w 2696413"/>
              <a:gd name="connsiteY6" fmla="*/ 516733 h 1712952"/>
              <a:gd name="connsiteX7" fmla="*/ 2323264 w 2696413"/>
              <a:gd name="connsiteY7" fmla="*/ 526963 h 1712952"/>
              <a:gd name="connsiteX8" fmla="*/ 2322232 w 2696413"/>
              <a:gd name="connsiteY8" fmla="*/ 537193 h 1712952"/>
              <a:gd name="connsiteX9" fmla="*/ 2491791 w 2696413"/>
              <a:gd name="connsiteY9" fmla="*/ 537193 h 1712952"/>
              <a:gd name="connsiteX10" fmla="*/ 1399326 w 2696413"/>
              <a:gd name="connsiteY10" fmla="*/ 435091 h 1712952"/>
              <a:gd name="connsiteX11" fmla="*/ 1442987 w 2696413"/>
              <a:gd name="connsiteY11" fmla="*/ 439278 h 1712952"/>
              <a:gd name="connsiteX12" fmla="*/ 1803436 w 2696413"/>
              <a:gd name="connsiteY12" fmla="*/ 940383 h 1712952"/>
              <a:gd name="connsiteX13" fmla="*/ 2052691 w 2696413"/>
              <a:gd name="connsiteY13" fmla="*/ 915578 h 1712952"/>
              <a:gd name="connsiteX14" fmla="*/ 2238242 w 2696413"/>
              <a:gd name="connsiteY14" fmla="*/ 1069657 h 1712952"/>
              <a:gd name="connsiteX15" fmla="*/ 2333952 w 2696413"/>
              <a:gd name="connsiteY15" fmla="*/ 1063848 h 1712952"/>
              <a:gd name="connsiteX16" fmla="*/ 2635516 w 2696413"/>
              <a:gd name="connsiteY16" fmla="*/ 1365411 h 1712952"/>
              <a:gd name="connsiteX17" fmla="*/ 2420078 w 2696413"/>
              <a:gd name="connsiteY17" fmla="*/ 1654497 h 1712952"/>
              <a:gd name="connsiteX18" fmla="*/ 2398958 w 2696413"/>
              <a:gd name="connsiteY18" fmla="*/ 1658668 h 1712952"/>
              <a:gd name="connsiteX19" fmla="*/ 297833 w 2696413"/>
              <a:gd name="connsiteY19" fmla="*/ 1658668 h 1712952"/>
              <a:gd name="connsiteX20" fmla="*/ 262806 w 2696413"/>
              <a:gd name="connsiteY20" fmla="*/ 1649354 h 1712952"/>
              <a:gd name="connsiteX21" fmla="*/ 347378 w 2696413"/>
              <a:gd name="connsiteY21" fmla="*/ 1049672 h 1712952"/>
              <a:gd name="connsiteX22" fmla="*/ 993270 w 2696413"/>
              <a:gd name="connsiteY22" fmla="*/ 712748 h 1712952"/>
              <a:gd name="connsiteX23" fmla="*/ 1399326 w 2696413"/>
              <a:gd name="connsiteY23" fmla="*/ 435091 h 1712952"/>
              <a:gd name="connsiteX24" fmla="*/ 1385670 w 2696413"/>
              <a:gd name="connsiteY24" fmla="*/ 382226 h 1712952"/>
              <a:gd name="connsiteX25" fmla="*/ 969278 w 2696413"/>
              <a:gd name="connsiteY25" fmla="*/ 642485 h 1712952"/>
              <a:gd name="connsiteX26" fmla="*/ 774118 w 2696413"/>
              <a:gd name="connsiteY26" fmla="*/ 598442 h 1712952"/>
              <a:gd name="connsiteX27" fmla="*/ 317202 w 2696413"/>
              <a:gd name="connsiteY27" fmla="*/ 970837 h 1712952"/>
              <a:gd name="connsiteX28" fmla="*/ 314546 w 2696413"/>
              <a:gd name="connsiteY28" fmla="*/ 997185 h 1712952"/>
              <a:gd name="connsiteX29" fmla="*/ 287945 w 2696413"/>
              <a:gd name="connsiteY29" fmla="*/ 999866 h 1712952"/>
              <a:gd name="connsiteX30" fmla="*/ 0 w 2696413"/>
              <a:gd name="connsiteY30" fmla="*/ 1353160 h 1712952"/>
              <a:gd name="connsiteX31" fmla="*/ 323751 w 2696413"/>
              <a:gd name="connsiteY31" fmla="*/ 1711918 h 1712952"/>
              <a:gd name="connsiteX32" fmla="*/ 344239 w 2696413"/>
              <a:gd name="connsiteY32" fmla="*/ 1712952 h 1712952"/>
              <a:gd name="connsiteX33" fmla="*/ 383724 w 2696413"/>
              <a:gd name="connsiteY33" fmla="*/ 1712952 h 1712952"/>
              <a:gd name="connsiteX34" fmla="*/ 422097 w 2696413"/>
              <a:gd name="connsiteY34" fmla="*/ 1712952 h 1712952"/>
              <a:gd name="connsiteX35" fmla="*/ 2352175 w 2696413"/>
              <a:gd name="connsiteY35" fmla="*/ 1712952 h 1712952"/>
              <a:gd name="connsiteX36" fmla="*/ 2372663 w 2696413"/>
              <a:gd name="connsiteY36" fmla="*/ 1711918 h 1712952"/>
              <a:gd name="connsiteX37" fmla="*/ 2696413 w 2696413"/>
              <a:gd name="connsiteY37" fmla="*/ 1353160 h 1712952"/>
              <a:gd name="connsiteX38" fmla="*/ 2335791 w 2696413"/>
              <a:gd name="connsiteY38" fmla="*/ 992539 h 1712952"/>
              <a:gd name="connsiteX39" fmla="*/ 2266862 w 2696413"/>
              <a:gd name="connsiteY39" fmla="*/ 999487 h 1712952"/>
              <a:gd name="connsiteX40" fmla="*/ 1975170 w 2696413"/>
              <a:gd name="connsiteY40" fmla="*/ 848617 h 1712952"/>
              <a:gd name="connsiteX41" fmla="*/ 1850091 w 2696413"/>
              <a:gd name="connsiteY41" fmla="*/ 872209 h 1712952"/>
              <a:gd name="connsiteX42" fmla="*/ 1852062 w 2696413"/>
              <a:gd name="connsiteY42" fmla="*/ 848617 h 1712952"/>
              <a:gd name="connsiteX43" fmla="*/ 1385670 w 2696413"/>
              <a:gd name="connsiteY43" fmla="*/ 382226 h 1712952"/>
              <a:gd name="connsiteX44" fmla="*/ 1964828 w 2696413"/>
              <a:gd name="connsiteY44" fmla="*/ 213976 h 1712952"/>
              <a:gd name="connsiteX45" fmla="*/ 1705294 w 2696413"/>
              <a:gd name="connsiteY45" fmla="*/ 351969 h 1712952"/>
              <a:gd name="connsiteX46" fmla="*/ 1677456 w 2696413"/>
              <a:gd name="connsiteY46" fmla="*/ 403257 h 1712952"/>
              <a:gd name="connsiteX47" fmla="*/ 1681257 w 2696413"/>
              <a:gd name="connsiteY47" fmla="*/ 405321 h 1712952"/>
              <a:gd name="connsiteX48" fmla="*/ 1887427 w 2696413"/>
              <a:gd name="connsiteY48" fmla="*/ 793081 h 1712952"/>
              <a:gd name="connsiteX49" fmla="*/ 1885452 w 2696413"/>
              <a:gd name="connsiteY49" fmla="*/ 816736 h 1712952"/>
              <a:gd name="connsiteX50" fmla="*/ 2010861 w 2696413"/>
              <a:gd name="connsiteY50" fmla="*/ 793081 h 1712952"/>
              <a:gd name="connsiteX51" fmla="*/ 2098506 w 2696413"/>
              <a:gd name="connsiteY51" fmla="*/ 803792 h 1712952"/>
              <a:gd name="connsiteX52" fmla="*/ 2104054 w 2696413"/>
              <a:gd name="connsiteY52" fmla="*/ 805911 h 1712952"/>
              <a:gd name="connsiteX53" fmla="*/ 2139822 w 2696413"/>
              <a:gd name="connsiteY53" fmla="*/ 786497 h 1712952"/>
              <a:gd name="connsiteX54" fmla="*/ 2277815 w 2696413"/>
              <a:gd name="connsiteY54" fmla="*/ 526963 h 1712952"/>
              <a:gd name="connsiteX55" fmla="*/ 1964828 w 2696413"/>
              <a:gd name="connsiteY55" fmla="*/ 213976 h 1712952"/>
              <a:gd name="connsiteX56" fmla="*/ 1599443 w 2696413"/>
              <a:gd name="connsiteY56" fmla="*/ 147110 h 1712952"/>
              <a:gd name="connsiteX57" fmla="*/ 1584975 w 2696413"/>
              <a:gd name="connsiteY57" fmla="*/ 161577 h 1712952"/>
              <a:gd name="connsiteX58" fmla="*/ 1704835 w 2696413"/>
              <a:gd name="connsiteY58" fmla="*/ 281438 h 1712952"/>
              <a:gd name="connsiteX59" fmla="*/ 1711375 w 2696413"/>
              <a:gd name="connsiteY59" fmla="*/ 273511 h 1712952"/>
              <a:gd name="connsiteX60" fmla="*/ 1719302 w 2696413"/>
              <a:gd name="connsiteY60" fmla="*/ 266971 h 1712952"/>
              <a:gd name="connsiteX61" fmla="*/ 2330213 w 2696413"/>
              <a:gd name="connsiteY61" fmla="*/ 147110 h 1712952"/>
              <a:gd name="connsiteX62" fmla="*/ 2210353 w 2696413"/>
              <a:gd name="connsiteY62" fmla="*/ 266971 h 1712952"/>
              <a:gd name="connsiteX63" fmla="*/ 2218280 w 2696413"/>
              <a:gd name="connsiteY63" fmla="*/ 273511 h 1712952"/>
              <a:gd name="connsiteX64" fmla="*/ 2224820 w 2696413"/>
              <a:gd name="connsiteY64" fmla="*/ 281438 h 1712952"/>
              <a:gd name="connsiteX65" fmla="*/ 2344680 w 2696413"/>
              <a:gd name="connsiteY65" fmla="*/ 161577 h 1712952"/>
              <a:gd name="connsiteX66" fmla="*/ 1975058 w 2696413"/>
              <a:gd name="connsiteY66" fmla="*/ 0 h 1712952"/>
              <a:gd name="connsiteX67" fmla="*/ 1954598 w 2696413"/>
              <a:gd name="connsiteY67" fmla="*/ 0 h 1712952"/>
              <a:gd name="connsiteX68" fmla="*/ 1954598 w 2696413"/>
              <a:gd name="connsiteY68" fmla="*/ 169559 h 1712952"/>
              <a:gd name="connsiteX69" fmla="*/ 1964828 w 2696413"/>
              <a:gd name="connsiteY69" fmla="*/ 168527 h 1712952"/>
              <a:gd name="connsiteX70" fmla="*/ 1975058 w 2696413"/>
              <a:gd name="connsiteY70" fmla="*/ 169559 h 171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696413" h="1712952">
                <a:moveTo>
                  <a:pt x="2224820" y="772488"/>
                </a:moveTo>
                <a:lnTo>
                  <a:pt x="2218280" y="780415"/>
                </a:lnTo>
                <a:lnTo>
                  <a:pt x="2210353" y="786956"/>
                </a:lnTo>
                <a:lnTo>
                  <a:pt x="2330213" y="906816"/>
                </a:lnTo>
                <a:lnTo>
                  <a:pt x="2344680" y="892348"/>
                </a:lnTo>
                <a:close/>
                <a:moveTo>
                  <a:pt x="2491791" y="516733"/>
                </a:moveTo>
                <a:lnTo>
                  <a:pt x="2322232" y="516733"/>
                </a:lnTo>
                <a:lnTo>
                  <a:pt x="2323264" y="526963"/>
                </a:lnTo>
                <a:lnTo>
                  <a:pt x="2322232" y="537193"/>
                </a:lnTo>
                <a:lnTo>
                  <a:pt x="2491791" y="537193"/>
                </a:lnTo>
                <a:close/>
                <a:moveTo>
                  <a:pt x="1399326" y="435091"/>
                </a:moveTo>
                <a:cubicBezTo>
                  <a:pt x="1413494" y="435692"/>
                  <a:pt x="1428045" y="437065"/>
                  <a:pt x="1442987" y="439278"/>
                </a:cubicBezTo>
                <a:cubicBezTo>
                  <a:pt x="1682068" y="474678"/>
                  <a:pt x="1843095" y="718031"/>
                  <a:pt x="1803436" y="940383"/>
                </a:cubicBezTo>
                <a:cubicBezTo>
                  <a:pt x="1835764" y="927284"/>
                  <a:pt x="1980224" y="894032"/>
                  <a:pt x="2052691" y="915578"/>
                </a:cubicBezTo>
                <a:cubicBezTo>
                  <a:pt x="2125158" y="937124"/>
                  <a:pt x="2184465" y="993004"/>
                  <a:pt x="2238242" y="1069657"/>
                </a:cubicBezTo>
                <a:lnTo>
                  <a:pt x="2333952" y="1063848"/>
                </a:lnTo>
                <a:cubicBezTo>
                  <a:pt x="2500502" y="1063848"/>
                  <a:pt x="2655820" y="1193787"/>
                  <a:pt x="2635516" y="1365411"/>
                </a:cubicBezTo>
                <a:cubicBezTo>
                  <a:pt x="2619466" y="1501088"/>
                  <a:pt x="2544663" y="1617435"/>
                  <a:pt x="2420078" y="1654497"/>
                </a:cubicBezTo>
                <a:lnTo>
                  <a:pt x="2398958" y="1658668"/>
                </a:lnTo>
                <a:lnTo>
                  <a:pt x="297833" y="1658668"/>
                </a:lnTo>
                <a:lnTo>
                  <a:pt x="262806" y="1649354"/>
                </a:lnTo>
                <a:cubicBezTo>
                  <a:pt x="-115289" y="1491041"/>
                  <a:pt x="86634" y="1031957"/>
                  <a:pt x="347378" y="1049672"/>
                </a:cubicBezTo>
                <a:cubicBezTo>
                  <a:pt x="436787" y="745477"/>
                  <a:pt x="644860" y="564075"/>
                  <a:pt x="993270" y="712748"/>
                </a:cubicBezTo>
                <a:cubicBezTo>
                  <a:pt x="1060564" y="591202"/>
                  <a:pt x="1186811" y="426087"/>
                  <a:pt x="1399326" y="435091"/>
                </a:cubicBezTo>
                <a:close/>
                <a:moveTo>
                  <a:pt x="1385670" y="382226"/>
                </a:moveTo>
                <a:cubicBezTo>
                  <a:pt x="1202421" y="382226"/>
                  <a:pt x="1043855" y="487909"/>
                  <a:pt x="969278" y="642485"/>
                </a:cubicBezTo>
                <a:cubicBezTo>
                  <a:pt x="910294" y="613811"/>
                  <a:pt x="844001" y="598442"/>
                  <a:pt x="774118" y="598442"/>
                </a:cubicBezTo>
                <a:cubicBezTo>
                  <a:pt x="548734" y="598442"/>
                  <a:pt x="360691" y="758312"/>
                  <a:pt x="317202" y="970837"/>
                </a:cubicBezTo>
                <a:lnTo>
                  <a:pt x="314546" y="997185"/>
                </a:lnTo>
                <a:lnTo>
                  <a:pt x="287945" y="999866"/>
                </a:lnTo>
                <a:cubicBezTo>
                  <a:pt x="123615" y="1033493"/>
                  <a:pt x="0" y="1178890"/>
                  <a:pt x="0" y="1353160"/>
                </a:cubicBezTo>
                <a:cubicBezTo>
                  <a:pt x="0" y="1539878"/>
                  <a:pt x="141905" y="1693451"/>
                  <a:pt x="323751" y="1711918"/>
                </a:cubicBezTo>
                <a:lnTo>
                  <a:pt x="344239" y="1712952"/>
                </a:lnTo>
                <a:lnTo>
                  <a:pt x="383724" y="1712952"/>
                </a:lnTo>
                <a:lnTo>
                  <a:pt x="422097" y="1712952"/>
                </a:lnTo>
                <a:lnTo>
                  <a:pt x="2352175" y="1712952"/>
                </a:lnTo>
                <a:lnTo>
                  <a:pt x="2372663" y="1711918"/>
                </a:lnTo>
                <a:cubicBezTo>
                  <a:pt x="2554509" y="1693451"/>
                  <a:pt x="2696413" y="1539878"/>
                  <a:pt x="2696413" y="1353160"/>
                </a:cubicBezTo>
                <a:cubicBezTo>
                  <a:pt x="2696413" y="1153995"/>
                  <a:pt x="2534957" y="992539"/>
                  <a:pt x="2335791" y="992539"/>
                </a:cubicBezTo>
                <a:lnTo>
                  <a:pt x="2266862" y="999487"/>
                </a:lnTo>
                <a:cubicBezTo>
                  <a:pt x="2202553" y="907822"/>
                  <a:pt x="2095777" y="848617"/>
                  <a:pt x="1975170" y="848617"/>
                </a:cubicBezTo>
                <a:cubicBezTo>
                  <a:pt x="1931034" y="848617"/>
                  <a:pt x="1888750" y="856545"/>
                  <a:pt x="1850091" y="872209"/>
                </a:cubicBezTo>
                <a:cubicBezTo>
                  <a:pt x="1851862" y="864442"/>
                  <a:pt x="1852062" y="856552"/>
                  <a:pt x="1852062" y="848617"/>
                </a:cubicBezTo>
                <a:cubicBezTo>
                  <a:pt x="1852062" y="591036"/>
                  <a:pt x="1643252" y="382226"/>
                  <a:pt x="1385670" y="382226"/>
                </a:cubicBezTo>
                <a:close/>
                <a:moveTo>
                  <a:pt x="1964828" y="213976"/>
                </a:moveTo>
                <a:cubicBezTo>
                  <a:pt x="1856791" y="213976"/>
                  <a:pt x="1761540" y="268714"/>
                  <a:pt x="1705294" y="351969"/>
                </a:cubicBezTo>
                <a:lnTo>
                  <a:pt x="1677456" y="403257"/>
                </a:lnTo>
                <a:lnTo>
                  <a:pt x="1681257" y="405321"/>
                </a:lnTo>
                <a:cubicBezTo>
                  <a:pt x="1805645" y="489356"/>
                  <a:pt x="1887427" y="631668"/>
                  <a:pt x="1887427" y="793081"/>
                </a:cubicBezTo>
                <a:cubicBezTo>
                  <a:pt x="1887427" y="801037"/>
                  <a:pt x="1887228" y="808947"/>
                  <a:pt x="1885452" y="816736"/>
                </a:cubicBezTo>
                <a:cubicBezTo>
                  <a:pt x="1924212" y="801030"/>
                  <a:pt x="1966608" y="793081"/>
                  <a:pt x="2010861" y="793081"/>
                </a:cubicBezTo>
                <a:cubicBezTo>
                  <a:pt x="2041092" y="793081"/>
                  <a:pt x="2070457" y="796791"/>
                  <a:pt x="2098506" y="803792"/>
                </a:cubicBezTo>
                <a:lnTo>
                  <a:pt x="2104054" y="805911"/>
                </a:lnTo>
                <a:lnTo>
                  <a:pt x="2139822" y="786497"/>
                </a:lnTo>
                <a:cubicBezTo>
                  <a:pt x="2223077" y="730251"/>
                  <a:pt x="2277815" y="634999"/>
                  <a:pt x="2277815" y="526963"/>
                </a:cubicBezTo>
                <a:cubicBezTo>
                  <a:pt x="2277815" y="354105"/>
                  <a:pt x="2137686" y="213976"/>
                  <a:pt x="1964828" y="213976"/>
                </a:cubicBezTo>
                <a:close/>
                <a:moveTo>
                  <a:pt x="1599443" y="147110"/>
                </a:moveTo>
                <a:lnTo>
                  <a:pt x="1584975" y="161577"/>
                </a:lnTo>
                <a:lnTo>
                  <a:pt x="1704835" y="281438"/>
                </a:lnTo>
                <a:lnTo>
                  <a:pt x="1711375" y="273511"/>
                </a:lnTo>
                <a:lnTo>
                  <a:pt x="1719302" y="266971"/>
                </a:lnTo>
                <a:close/>
                <a:moveTo>
                  <a:pt x="2330213" y="147110"/>
                </a:moveTo>
                <a:lnTo>
                  <a:pt x="2210353" y="266971"/>
                </a:lnTo>
                <a:lnTo>
                  <a:pt x="2218280" y="273511"/>
                </a:lnTo>
                <a:lnTo>
                  <a:pt x="2224820" y="281438"/>
                </a:lnTo>
                <a:lnTo>
                  <a:pt x="2344680" y="161577"/>
                </a:lnTo>
                <a:close/>
                <a:moveTo>
                  <a:pt x="1975058" y="0"/>
                </a:moveTo>
                <a:lnTo>
                  <a:pt x="1954598" y="0"/>
                </a:lnTo>
                <a:lnTo>
                  <a:pt x="1954598" y="169559"/>
                </a:lnTo>
                <a:lnTo>
                  <a:pt x="1964828" y="168527"/>
                </a:lnTo>
                <a:lnTo>
                  <a:pt x="1975058" y="169559"/>
                </a:lnTo>
                <a:close/>
              </a:path>
            </a:pathLst>
          </a:custGeom>
          <a:solidFill>
            <a:srgbClr val="564F62"/>
          </a:solidFill>
          <a:ln w="12700">
            <a:noFill/>
          </a:ln>
        </p:spPr>
        <p:style>
          <a:lnRef idx="2">
            <a:schemeClr val="accent1">
              <a:shade val="50000"/>
            </a:schemeClr>
          </a:lnRef>
          <a:fillRef idx="1">
            <a:schemeClr val="accent1"/>
          </a:fillRef>
          <a:effectRef idx="0">
            <a:schemeClr val="accent1"/>
          </a:effectRef>
          <a:fontRef idx="minor">
            <a:schemeClr val="lt1"/>
          </a:fontRef>
        </p:style>
        <p:txBody>
          <a:bodyPr tIns="648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7052687" y="2752187"/>
            <a:ext cx="3755922" cy="629264"/>
          </a:xfrm>
          <a:prstGeom prst="roundRect">
            <a:avLst/>
          </a:prstGeom>
          <a:solidFill>
            <a:schemeClr val="bg1"/>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4850230" y="247769"/>
            <a:ext cx="2469906" cy="769441"/>
          </a:xfrm>
          <a:prstGeom prst="rect">
            <a:avLst/>
          </a:prstGeom>
          <a:noFill/>
        </p:spPr>
        <p:txBody>
          <a:bodyPr wrap="square" rtlCol="0">
            <a:spAutoFit/>
          </a:bodyPr>
          <a:lstStyle/>
          <a:p>
            <a:r>
              <a:rPr lang="zh-CN" altLang="en-US" sz="4400" b="1" dirty="0" smtClean="0">
                <a:solidFill>
                  <a:srgbClr val="575252"/>
                </a:solidFill>
                <a:latin typeface="幼圆" panose="02010509060101010101" pitchFamily="49" charset="-122"/>
                <a:ea typeface="幼圆" panose="02010509060101010101" pitchFamily="49" charset="-122"/>
              </a:rPr>
              <a:t>模板说明</a:t>
            </a:r>
            <a:endParaRPr lang="zh-CN" altLang="en-US" sz="4400" b="1" dirty="0">
              <a:solidFill>
                <a:srgbClr val="575252"/>
              </a:solidFill>
              <a:latin typeface="幼圆" panose="02010509060101010101" pitchFamily="49" charset="-122"/>
              <a:ea typeface="幼圆" panose="02010509060101010101" pitchFamily="49" charset="-122"/>
            </a:endParaRPr>
          </a:p>
        </p:txBody>
      </p:sp>
      <p:sp>
        <p:nvSpPr>
          <p:cNvPr id="4" name="泪滴形 3"/>
          <p:cNvSpPr/>
          <p:nvPr/>
        </p:nvSpPr>
        <p:spPr>
          <a:xfrm rot="8002979">
            <a:off x="1973385" y="2154607"/>
            <a:ext cx="316494" cy="316494"/>
          </a:xfrm>
          <a:prstGeom prst="teardrop">
            <a:avLst>
              <a:gd name="adj" fmla="val 13120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泪滴形 4"/>
          <p:cNvSpPr/>
          <p:nvPr/>
        </p:nvSpPr>
        <p:spPr>
          <a:xfrm rot="8002979">
            <a:off x="2732211" y="2154607"/>
            <a:ext cx="316494" cy="316494"/>
          </a:xfrm>
          <a:prstGeom prst="teardrop">
            <a:avLst>
              <a:gd name="adj" fmla="val 13120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泪滴形 5"/>
          <p:cNvSpPr/>
          <p:nvPr/>
        </p:nvSpPr>
        <p:spPr>
          <a:xfrm rot="8002979">
            <a:off x="3462460" y="2154608"/>
            <a:ext cx="316494" cy="316494"/>
          </a:xfrm>
          <a:prstGeom prst="teardrop">
            <a:avLst>
              <a:gd name="adj" fmla="val 131209"/>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泪滴形 6"/>
          <p:cNvSpPr/>
          <p:nvPr/>
        </p:nvSpPr>
        <p:spPr>
          <a:xfrm rot="8002979">
            <a:off x="4181206" y="2154608"/>
            <a:ext cx="316494" cy="316494"/>
          </a:xfrm>
          <a:prstGeom prst="teardrop">
            <a:avLst>
              <a:gd name="adj" fmla="val 13120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泪滴形 7"/>
          <p:cNvSpPr/>
          <p:nvPr/>
        </p:nvSpPr>
        <p:spPr>
          <a:xfrm rot="8002979">
            <a:off x="4963976" y="2154609"/>
            <a:ext cx="316494" cy="316494"/>
          </a:xfrm>
          <a:prstGeom prst="teardrop">
            <a:avLst>
              <a:gd name="adj" fmla="val 13120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823265" y="2748445"/>
            <a:ext cx="904875" cy="738664"/>
          </a:xfrm>
          <a:prstGeom prst="rect">
            <a:avLst/>
          </a:prstGeom>
          <a:noFill/>
        </p:spPr>
        <p:txBody>
          <a:bodyPr wrap="square" rtlCol="0">
            <a:spAutoFit/>
          </a:bodyPr>
          <a:lstStyle/>
          <a:p>
            <a:r>
              <a:rPr lang="en-US" altLang="zh-CN" sz="1400" spc="100" dirty="0" smtClean="0">
                <a:solidFill>
                  <a:schemeClr val="bg2"/>
                </a:solidFill>
                <a:latin typeface="Arial Rounded MT Bold" panose="020F0704030504030204" pitchFamily="34" charset="0"/>
              </a:rPr>
              <a:t>R 192</a:t>
            </a:r>
            <a:endParaRPr lang="en-US" altLang="zh-CN" sz="1400" spc="100" dirty="0" smtClean="0">
              <a:solidFill>
                <a:schemeClr val="bg2"/>
              </a:solidFill>
              <a:latin typeface="Arial Rounded MT Bold" panose="020F0704030504030204" pitchFamily="34" charset="0"/>
            </a:endParaRPr>
          </a:p>
          <a:p>
            <a:r>
              <a:rPr lang="en-US" altLang="zh-CN" sz="1400" spc="100" dirty="0" smtClean="0">
                <a:solidFill>
                  <a:schemeClr val="bg2"/>
                </a:solidFill>
                <a:latin typeface="Arial Rounded MT Bold" panose="020F0704030504030204" pitchFamily="34" charset="0"/>
              </a:rPr>
              <a:t>G 72</a:t>
            </a:r>
            <a:endParaRPr lang="en-US" altLang="zh-CN" sz="1400" spc="100" dirty="0" smtClean="0">
              <a:solidFill>
                <a:schemeClr val="bg2"/>
              </a:solidFill>
              <a:latin typeface="Arial Rounded MT Bold" panose="020F0704030504030204" pitchFamily="34" charset="0"/>
            </a:endParaRPr>
          </a:p>
          <a:p>
            <a:r>
              <a:rPr lang="en-US" altLang="zh-CN" sz="1400" spc="100" dirty="0" smtClean="0">
                <a:solidFill>
                  <a:schemeClr val="bg2"/>
                </a:solidFill>
                <a:latin typeface="Arial Rounded MT Bold" panose="020F0704030504030204" pitchFamily="34" charset="0"/>
              </a:rPr>
              <a:t>B 72</a:t>
            </a:r>
            <a:endParaRPr lang="en-US" altLang="zh-CN" sz="1400" spc="100" dirty="0" smtClean="0">
              <a:solidFill>
                <a:schemeClr val="bg2"/>
              </a:solidFill>
              <a:latin typeface="Arial Rounded MT Bold" panose="020F0704030504030204" pitchFamily="34" charset="0"/>
            </a:endParaRPr>
          </a:p>
        </p:txBody>
      </p:sp>
      <p:sp>
        <p:nvSpPr>
          <p:cNvPr id="10" name="文本框 9"/>
          <p:cNvSpPr txBox="1"/>
          <p:nvPr/>
        </p:nvSpPr>
        <p:spPr>
          <a:xfrm>
            <a:off x="2582090" y="2748445"/>
            <a:ext cx="904875" cy="738664"/>
          </a:xfrm>
          <a:prstGeom prst="rect">
            <a:avLst/>
          </a:prstGeom>
          <a:noFill/>
        </p:spPr>
        <p:txBody>
          <a:bodyPr wrap="square" rtlCol="0">
            <a:spAutoFit/>
          </a:bodyPr>
          <a:lstStyle/>
          <a:p>
            <a:r>
              <a:rPr lang="en-US" altLang="zh-CN" sz="1400" spc="100" dirty="0" smtClean="0">
                <a:solidFill>
                  <a:schemeClr val="tx2"/>
                </a:solidFill>
                <a:latin typeface="Arial Rounded MT Bold" panose="020F0704030504030204" pitchFamily="34" charset="0"/>
              </a:rPr>
              <a:t>R </a:t>
            </a:r>
            <a:r>
              <a:rPr lang="en-US" altLang="zh-CN" sz="1400" spc="100" dirty="0">
                <a:solidFill>
                  <a:schemeClr val="tx2"/>
                </a:solidFill>
                <a:latin typeface="Arial Rounded MT Bold" panose="020F0704030504030204" pitchFamily="34" charset="0"/>
              </a:rPr>
              <a:t>0</a:t>
            </a:r>
            <a:endParaRPr lang="en-US" altLang="zh-CN" sz="1400" spc="100" dirty="0" smtClean="0">
              <a:solidFill>
                <a:schemeClr val="tx2"/>
              </a:solidFill>
              <a:latin typeface="Arial Rounded MT Bold" panose="020F0704030504030204" pitchFamily="34" charset="0"/>
            </a:endParaRPr>
          </a:p>
          <a:p>
            <a:r>
              <a:rPr lang="en-US" altLang="zh-CN" sz="1400" spc="100" dirty="0" smtClean="0">
                <a:solidFill>
                  <a:schemeClr val="tx2"/>
                </a:solidFill>
                <a:latin typeface="Arial Rounded MT Bold" panose="020F0704030504030204" pitchFamily="34" charset="0"/>
              </a:rPr>
              <a:t>G 72</a:t>
            </a:r>
            <a:endParaRPr lang="en-US" altLang="zh-CN" sz="1400" spc="100" dirty="0" smtClean="0">
              <a:solidFill>
                <a:schemeClr val="tx2"/>
              </a:solidFill>
              <a:latin typeface="Arial Rounded MT Bold" panose="020F0704030504030204" pitchFamily="34" charset="0"/>
            </a:endParaRPr>
          </a:p>
          <a:p>
            <a:r>
              <a:rPr lang="en-US" altLang="zh-CN" sz="1400" spc="100" dirty="0" smtClean="0">
                <a:solidFill>
                  <a:schemeClr val="tx2"/>
                </a:solidFill>
                <a:latin typeface="Arial Rounded MT Bold" panose="020F0704030504030204" pitchFamily="34" charset="0"/>
              </a:rPr>
              <a:t>B 120</a:t>
            </a:r>
            <a:endParaRPr lang="en-US" altLang="zh-CN" sz="1400" spc="100" dirty="0" smtClean="0">
              <a:solidFill>
                <a:schemeClr val="tx2"/>
              </a:solidFill>
              <a:latin typeface="Arial Rounded MT Bold" panose="020F0704030504030204" pitchFamily="34" charset="0"/>
            </a:endParaRPr>
          </a:p>
        </p:txBody>
      </p:sp>
      <p:sp>
        <p:nvSpPr>
          <p:cNvPr id="11" name="文本框 10"/>
          <p:cNvSpPr txBox="1"/>
          <p:nvPr/>
        </p:nvSpPr>
        <p:spPr>
          <a:xfrm>
            <a:off x="3321865" y="2748445"/>
            <a:ext cx="904875" cy="738664"/>
          </a:xfrm>
          <a:prstGeom prst="rect">
            <a:avLst/>
          </a:prstGeom>
          <a:noFill/>
        </p:spPr>
        <p:txBody>
          <a:bodyPr wrap="square" rtlCol="0">
            <a:spAutoFit/>
          </a:bodyPr>
          <a:lstStyle/>
          <a:p>
            <a:r>
              <a:rPr lang="en-US" altLang="zh-CN" sz="1400" spc="100" dirty="0" smtClean="0">
                <a:solidFill>
                  <a:schemeClr val="accent1">
                    <a:lumMod val="90000"/>
                  </a:schemeClr>
                </a:solidFill>
                <a:latin typeface="Arial Rounded MT Bold" panose="020F0704030504030204" pitchFamily="34" charset="0"/>
              </a:rPr>
              <a:t>R 232</a:t>
            </a:r>
            <a:endParaRPr lang="en-US" altLang="zh-CN" sz="1400" spc="100" dirty="0" smtClean="0">
              <a:solidFill>
                <a:schemeClr val="accent1">
                  <a:lumMod val="90000"/>
                </a:schemeClr>
              </a:solidFill>
              <a:latin typeface="Arial Rounded MT Bold" panose="020F0704030504030204" pitchFamily="34" charset="0"/>
            </a:endParaRPr>
          </a:p>
          <a:p>
            <a:r>
              <a:rPr lang="en-US" altLang="zh-CN" sz="1400" spc="100" dirty="0" smtClean="0">
                <a:solidFill>
                  <a:schemeClr val="accent1">
                    <a:lumMod val="90000"/>
                  </a:schemeClr>
                </a:solidFill>
                <a:latin typeface="Arial Rounded MT Bold" panose="020F0704030504030204" pitchFamily="34" charset="0"/>
              </a:rPr>
              <a:t>G 194</a:t>
            </a:r>
            <a:endParaRPr lang="en-US" altLang="zh-CN" sz="1400" spc="100" dirty="0" smtClean="0">
              <a:solidFill>
                <a:schemeClr val="accent1">
                  <a:lumMod val="90000"/>
                </a:schemeClr>
              </a:solidFill>
              <a:latin typeface="Arial Rounded MT Bold" panose="020F0704030504030204" pitchFamily="34" charset="0"/>
            </a:endParaRPr>
          </a:p>
          <a:p>
            <a:r>
              <a:rPr lang="en-US" altLang="zh-CN" sz="1400" spc="100" dirty="0" smtClean="0">
                <a:solidFill>
                  <a:schemeClr val="accent1">
                    <a:lumMod val="90000"/>
                  </a:schemeClr>
                </a:solidFill>
                <a:latin typeface="Arial Rounded MT Bold" panose="020F0704030504030204" pitchFamily="34" charset="0"/>
              </a:rPr>
              <a:t>B 157</a:t>
            </a:r>
            <a:endParaRPr lang="en-US" altLang="zh-CN" sz="1400" spc="100" dirty="0" smtClean="0">
              <a:solidFill>
                <a:schemeClr val="accent1">
                  <a:lumMod val="90000"/>
                </a:schemeClr>
              </a:solidFill>
              <a:latin typeface="Arial Rounded MT Bold" panose="020F0704030504030204" pitchFamily="34" charset="0"/>
            </a:endParaRPr>
          </a:p>
        </p:txBody>
      </p:sp>
      <p:sp>
        <p:nvSpPr>
          <p:cNvPr id="12" name="文本框 11"/>
          <p:cNvSpPr txBox="1"/>
          <p:nvPr/>
        </p:nvSpPr>
        <p:spPr>
          <a:xfrm>
            <a:off x="4042590" y="2748445"/>
            <a:ext cx="904875" cy="738664"/>
          </a:xfrm>
          <a:prstGeom prst="rect">
            <a:avLst/>
          </a:prstGeom>
          <a:noFill/>
        </p:spPr>
        <p:txBody>
          <a:bodyPr wrap="square" rtlCol="0">
            <a:spAutoFit/>
          </a:bodyPr>
          <a:lstStyle/>
          <a:p>
            <a:r>
              <a:rPr lang="en-US" altLang="zh-CN" sz="1400" spc="100" dirty="0" smtClean="0">
                <a:solidFill>
                  <a:schemeClr val="accent2"/>
                </a:solidFill>
                <a:latin typeface="Arial Rounded MT Bold" panose="020F0704030504030204" pitchFamily="34" charset="0"/>
              </a:rPr>
              <a:t>R 24</a:t>
            </a:r>
            <a:endParaRPr lang="en-US" altLang="zh-CN" sz="1400" spc="100" dirty="0" smtClean="0">
              <a:solidFill>
                <a:schemeClr val="accent2"/>
              </a:solidFill>
              <a:latin typeface="Arial Rounded MT Bold" panose="020F0704030504030204" pitchFamily="34" charset="0"/>
            </a:endParaRPr>
          </a:p>
          <a:p>
            <a:r>
              <a:rPr lang="en-US" altLang="zh-CN" sz="1400" spc="100" dirty="0" smtClean="0">
                <a:solidFill>
                  <a:schemeClr val="accent2"/>
                </a:solidFill>
                <a:latin typeface="Arial Rounded MT Bold" panose="020F0704030504030204" pitchFamily="34" charset="0"/>
              </a:rPr>
              <a:t>G 24</a:t>
            </a:r>
            <a:endParaRPr lang="en-US" altLang="zh-CN" sz="1400" spc="100" dirty="0" smtClean="0">
              <a:solidFill>
                <a:schemeClr val="accent2"/>
              </a:solidFill>
              <a:latin typeface="Arial Rounded MT Bold" panose="020F0704030504030204" pitchFamily="34" charset="0"/>
            </a:endParaRPr>
          </a:p>
          <a:p>
            <a:r>
              <a:rPr lang="en-US" altLang="zh-CN" sz="1400" spc="100" dirty="0" smtClean="0">
                <a:solidFill>
                  <a:schemeClr val="accent2"/>
                </a:solidFill>
                <a:latin typeface="Arial Rounded MT Bold" panose="020F0704030504030204" pitchFamily="34" charset="0"/>
              </a:rPr>
              <a:t>B 72</a:t>
            </a:r>
            <a:endParaRPr lang="en-US" altLang="zh-CN" sz="1400" spc="100" dirty="0" smtClean="0">
              <a:solidFill>
                <a:schemeClr val="accent2"/>
              </a:solidFill>
              <a:latin typeface="Arial Rounded MT Bold" panose="020F0704030504030204" pitchFamily="34" charset="0"/>
            </a:endParaRPr>
          </a:p>
        </p:txBody>
      </p:sp>
      <p:sp>
        <p:nvSpPr>
          <p:cNvPr id="13" name="文本框 12"/>
          <p:cNvSpPr txBox="1"/>
          <p:nvPr/>
        </p:nvSpPr>
        <p:spPr>
          <a:xfrm>
            <a:off x="4820465" y="2748445"/>
            <a:ext cx="904875" cy="738664"/>
          </a:xfrm>
          <a:prstGeom prst="rect">
            <a:avLst/>
          </a:prstGeom>
          <a:noFill/>
        </p:spPr>
        <p:txBody>
          <a:bodyPr wrap="square" rtlCol="0">
            <a:spAutoFit/>
          </a:bodyPr>
          <a:lstStyle/>
          <a:p>
            <a:r>
              <a:rPr lang="en-US" altLang="zh-CN" sz="1400" spc="100" dirty="0" smtClean="0">
                <a:solidFill>
                  <a:schemeClr val="accent3"/>
                </a:solidFill>
                <a:latin typeface="Arial Rounded MT Bold" panose="020F0704030504030204" pitchFamily="34" charset="0"/>
              </a:rPr>
              <a:t>R 216</a:t>
            </a:r>
            <a:endParaRPr lang="en-US" altLang="zh-CN" sz="1400" spc="100" dirty="0" smtClean="0">
              <a:solidFill>
                <a:schemeClr val="accent3"/>
              </a:solidFill>
              <a:latin typeface="Arial Rounded MT Bold" panose="020F0704030504030204" pitchFamily="34" charset="0"/>
            </a:endParaRPr>
          </a:p>
          <a:p>
            <a:r>
              <a:rPr lang="en-US" altLang="zh-CN" sz="1400" spc="100" dirty="0" smtClean="0">
                <a:solidFill>
                  <a:schemeClr val="accent3"/>
                </a:solidFill>
                <a:latin typeface="Arial Rounded MT Bold" panose="020F0704030504030204" pitchFamily="34" charset="0"/>
              </a:rPr>
              <a:t>G 144</a:t>
            </a:r>
            <a:endParaRPr lang="en-US" altLang="zh-CN" sz="1400" spc="100" dirty="0" smtClean="0">
              <a:solidFill>
                <a:schemeClr val="accent3"/>
              </a:solidFill>
              <a:latin typeface="Arial Rounded MT Bold" panose="020F0704030504030204" pitchFamily="34" charset="0"/>
            </a:endParaRPr>
          </a:p>
          <a:p>
            <a:r>
              <a:rPr lang="en-US" altLang="zh-CN" sz="1400" spc="100" dirty="0" smtClean="0">
                <a:solidFill>
                  <a:schemeClr val="accent3"/>
                </a:solidFill>
                <a:latin typeface="Arial Rounded MT Bold" panose="020F0704030504030204" pitchFamily="34" charset="0"/>
              </a:rPr>
              <a:t>B 120</a:t>
            </a:r>
            <a:endParaRPr lang="en-US" altLang="zh-CN" sz="1400" spc="100" dirty="0" smtClean="0">
              <a:solidFill>
                <a:schemeClr val="accent3"/>
              </a:solidFill>
              <a:latin typeface="Arial Rounded MT Bold" panose="020F0704030504030204" pitchFamily="34" charset="0"/>
            </a:endParaRPr>
          </a:p>
        </p:txBody>
      </p:sp>
      <p:sp>
        <p:nvSpPr>
          <p:cNvPr id="14" name="文本框 13"/>
          <p:cNvSpPr txBox="1"/>
          <p:nvPr/>
        </p:nvSpPr>
        <p:spPr>
          <a:xfrm>
            <a:off x="2363772" y="4943667"/>
            <a:ext cx="2390531" cy="523220"/>
          </a:xfrm>
          <a:prstGeom prst="rect">
            <a:avLst/>
          </a:prstGeom>
          <a:noFill/>
        </p:spPr>
        <p:txBody>
          <a:bodyPr wrap="square" rtlCol="0">
            <a:spAutoFit/>
          </a:bodyPr>
          <a:lstStyle/>
          <a:p>
            <a:r>
              <a:rPr lang="zh-CN" altLang="en-US" sz="2800" b="1" dirty="0" smtClean="0">
                <a:solidFill>
                  <a:schemeClr val="accent2"/>
                </a:solidFill>
                <a:latin typeface="幼圆" panose="02010509060101010101" pitchFamily="49" charset="-122"/>
                <a:ea typeface="幼圆" panose="02010509060101010101" pitchFamily="49" charset="-122"/>
              </a:rPr>
              <a:t>（中文）幼圆</a:t>
            </a:r>
            <a:endParaRPr lang="zh-CN" altLang="en-US" sz="2800" b="1" dirty="0">
              <a:solidFill>
                <a:schemeClr val="accent2"/>
              </a:solidFill>
              <a:latin typeface="幼圆" panose="02010509060101010101" pitchFamily="49" charset="-122"/>
              <a:ea typeface="幼圆" panose="02010509060101010101" pitchFamily="49" charset="-122"/>
            </a:endParaRPr>
          </a:p>
        </p:txBody>
      </p:sp>
      <p:sp>
        <p:nvSpPr>
          <p:cNvPr id="15" name="文本框 14"/>
          <p:cNvSpPr txBox="1"/>
          <p:nvPr/>
        </p:nvSpPr>
        <p:spPr>
          <a:xfrm>
            <a:off x="1056082" y="5366459"/>
            <a:ext cx="5197231" cy="523220"/>
          </a:xfrm>
          <a:prstGeom prst="rect">
            <a:avLst/>
          </a:prstGeom>
          <a:noFill/>
        </p:spPr>
        <p:txBody>
          <a:bodyPr wrap="square" rtlCol="0">
            <a:spAutoFit/>
          </a:bodyPr>
          <a:lstStyle/>
          <a:p>
            <a:r>
              <a:rPr lang="zh-CN" altLang="en-US" sz="2800" dirty="0" smtClean="0">
                <a:solidFill>
                  <a:schemeClr val="accent2"/>
                </a:solidFill>
                <a:latin typeface="隶书" panose="02010509060101010101" pitchFamily="49" charset="-122"/>
                <a:ea typeface="隶书" panose="02010509060101010101" pitchFamily="49" charset="-122"/>
              </a:rPr>
              <a:t>（</a:t>
            </a:r>
            <a:r>
              <a:rPr lang="zh-CN" altLang="en-US" sz="2800" b="1" dirty="0" smtClean="0">
                <a:solidFill>
                  <a:schemeClr val="accent2"/>
                </a:solidFill>
                <a:latin typeface="幼圆" panose="02010509060101010101" pitchFamily="49" charset="-122"/>
                <a:ea typeface="幼圆" panose="02010509060101010101" pitchFamily="49" charset="-122"/>
              </a:rPr>
              <a:t>西文</a:t>
            </a:r>
            <a:r>
              <a:rPr lang="zh-CN" altLang="en-US" sz="2800" dirty="0" smtClean="0">
                <a:solidFill>
                  <a:schemeClr val="accent2"/>
                </a:solidFill>
                <a:latin typeface="隶书" panose="02010509060101010101" pitchFamily="49" charset="-122"/>
                <a:ea typeface="隶书" panose="02010509060101010101" pitchFamily="49" charset="-122"/>
              </a:rPr>
              <a:t>）</a:t>
            </a:r>
            <a:r>
              <a:rPr lang="en-US" altLang="zh-CN" sz="2400" dirty="0" smtClean="0">
                <a:solidFill>
                  <a:schemeClr val="accent2"/>
                </a:solidFill>
                <a:latin typeface="Arial Rounded MT Bold" panose="020F0704030504030204" pitchFamily="34" charset="0"/>
                <a:ea typeface="隶书" panose="02010509060101010101" pitchFamily="49" charset="-122"/>
              </a:rPr>
              <a:t>Arial Rounded MT Bold</a:t>
            </a:r>
            <a:endParaRPr lang="zh-CN" altLang="en-US" sz="3200" dirty="0">
              <a:solidFill>
                <a:schemeClr val="accent2"/>
              </a:solidFill>
              <a:latin typeface="Arial Rounded MT Bold" panose="020F0704030504030204" pitchFamily="34" charset="0"/>
              <a:ea typeface="隶书" panose="02010509060101010101" pitchFamily="49" charset="-122"/>
            </a:endParaRPr>
          </a:p>
        </p:txBody>
      </p:sp>
      <p:sp>
        <p:nvSpPr>
          <p:cNvPr id="16" name="文本框 15"/>
          <p:cNvSpPr txBox="1"/>
          <p:nvPr/>
        </p:nvSpPr>
        <p:spPr>
          <a:xfrm>
            <a:off x="7599680" y="2747010"/>
            <a:ext cx="2458720" cy="683895"/>
          </a:xfrm>
          <a:prstGeom prst="rect">
            <a:avLst/>
          </a:prstGeom>
          <a:noFill/>
        </p:spPr>
        <p:txBody>
          <a:bodyPr wrap="square" rtlCol="0">
            <a:spAutoFit/>
          </a:bodyPr>
          <a:lstStyle/>
          <a:p>
            <a:r>
              <a:rPr lang="en-US" sz="3600" dirty="0" smtClean="0">
                <a:solidFill>
                  <a:srgbClr val="575252"/>
                </a:solidFill>
                <a:latin typeface="Arial Rounded MT Bold" panose="020F0704030504030204" pitchFamily="34" charset="0"/>
                <a:ea typeface="隶书" panose="02010509060101010101" pitchFamily="49" charset="-122"/>
              </a:rPr>
              <a:t>情缘素材</a:t>
            </a:r>
            <a:endParaRPr lang="en-US" sz="3600" dirty="0" smtClean="0">
              <a:solidFill>
                <a:srgbClr val="575252"/>
              </a:solidFill>
              <a:latin typeface="Arial Rounded MT Bold" panose="020F0704030504030204" pitchFamily="34" charset="0"/>
              <a:ea typeface="隶书" panose="02010509060101010101" pitchFamily="49" charset="-122"/>
            </a:endParaRPr>
          </a:p>
        </p:txBody>
      </p:sp>
      <p:sp>
        <p:nvSpPr>
          <p:cNvPr id="18" name="流程图: 终止 17"/>
          <p:cNvSpPr/>
          <p:nvPr/>
        </p:nvSpPr>
        <p:spPr>
          <a:xfrm>
            <a:off x="2684202" y="1304764"/>
            <a:ext cx="2104104" cy="491615"/>
          </a:xfrm>
          <a:prstGeom prst="flowChartTermina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72000" rtlCol="0" anchor="ctr"/>
          <a:lstStyle/>
          <a:p>
            <a:pPr algn="ctr"/>
            <a:r>
              <a:rPr lang="zh-CN" altLang="en-US" sz="3200" b="1" dirty="0" smtClean="0">
                <a:solidFill>
                  <a:schemeClr val="bg1"/>
                </a:solidFill>
                <a:latin typeface="幼圆" panose="02010509060101010101" pitchFamily="49" charset="-122"/>
                <a:ea typeface="幼圆" panose="02010509060101010101" pitchFamily="49" charset="-122"/>
              </a:rPr>
              <a:t>模板配色</a:t>
            </a:r>
            <a:endParaRPr lang="zh-CN" altLang="en-US" sz="3200" b="1" dirty="0">
              <a:solidFill>
                <a:schemeClr val="bg1"/>
              </a:solidFill>
              <a:latin typeface="幼圆" panose="02010509060101010101" pitchFamily="49" charset="-122"/>
              <a:ea typeface="幼圆" panose="02010509060101010101" pitchFamily="49" charset="-122"/>
            </a:endParaRPr>
          </a:p>
        </p:txBody>
      </p:sp>
      <p:sp>
        <p:nvSpPr>
          <p:cNvPr id="19" name="流程图: 终止 18"/>
          <p:cNvSpPr/>
          <p:nvPr/>
        </p:nvSpPr>
        <p:spPr>
          <a:xfrm>
            <a:off x="2694035" y="4178708"/>
            <a:ext cx="2104104" cy="491615"/>
          </a:xfrm>
          <a:prstGeom prst="flowChartTermina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72000" rtlCol="0" anchor="ctr"/>
          <a:lstStyle/>
          <a:p>
            <a:pPr algn="ctr"/>
            <a:r>
              <a:rPr lang="zh-CN" altLang="en-US" sz="3200" b="1" dirty="0" smtClean="0">
                <a:solidFill>
                  <a:schemeClr val="bg1"/>
                </a:solidFill>
                <a:latin typeface="幼圆" panose="02010509060101010101" pitchFamily="49" charset="-122"/>
                <a:ea typeface="幼圆" panose="02010509060101010101" pitchFamily="49" charset="-122"/>
              </a:rPr>
              <a:t>模板</a:t>
            </a:r>
            <a:r>
              <a:rPr lang="zh-CN" altLang="en-US" sz="3200" b="1" dirty="0">
                <a:solidFill>
                  <a:schemeClr val="bg1"/>
                </a:solidFill>
                <a:latin typeface="幼圆" panose="02010509060101010101" pitchFamily="49" charset="-122"/>
                <a:ea typeface="幼圆" panose="02010509060101010101" pitchFamily="49" charset="-122"/>
              </a:rPr>
              <a:t>字体</a:t>
            </a:r>
            <a:endParaRPr lang="zh-CN" altLang="en-US" sz="3200" b="1" dirty="0">
              <a:solidFill>
                <a:schemeClr val="bg1"/>
              </a:solidFill>
              <a:latin typeface="幼圆" panose="02010509060101010101" pitchFamily="49" charset="-122"/>
              <a:ea typeface="幼圆" panose="02010509060101010101" pitchFamily="49" charset="-122"/>
            </a:endParaRPr>
          </a:p>
        </p:txBody>
      </p:sp>
      <p:sp>
        <p:nvSpPr>
          <p:cNvPr id="20" name="圆角矩形 19"/>
          <p:cNvSpPr/>
          <p:nvPr/>
        </p:nvSpPr>
        <p:spPr>
          <a:xfrm>
            <a:off x="10159681" y="2752187"/>
            <a:ext cx="668593" cy="62926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KSO_Shape"/>
          <p:cNvSpPr/>
          <p:nvPr/>
        </p:nvSpPr>
        <p:spPr>
          <a:xfrm>
            <a:off x="10268251" y="2860341"/>
            <a:ext cx="450024" cy="458429"/>
          </a:xfrm>
          <a:custGeom>
            <a:avLst/>
            <a:gdLst>
              <a:gd name="connsiteX0" fmla="*/ 150612 w 405200"/>
              <a:gd name="connsiteY0" fmla="*/ 52389 h 413075"/>
              <a:gd name="connsiteX1" fmla="*/ 52389 w 405200"/>
              <a:gd name="connsiteY1" fmla="*/ 150612 h 413075"/>
              <a:gd name="connsiteX2" fmla="*/ 150612 w 405200"/>
              <a:gd name="connsiteY2" fmla="*/ 248836 h 413075"/>
              <a:gd name="connsiteX3" fmla="*/ 248836 w 405200"/>
              <a:gd name="connsiteY3" fmla="*/ 150612 h 413075"/>
              <a:gd name="connsiteX4" fmla="*/ 150612 w 405200"/>
              <a:gd name="connsiteY4" fmla="*/ 52389 h 413075"/>
              <a:gd name="connsiteX5" fmla="*/ 150612 w 405200"/>
              <a:gd name="connsiteY5" fmla="*/ 0 h 413075"/>
              <a:gd name="connsiteX6" fmla="*/ 301225 w 405200"/>
              <a:gd name="connsiteY6" fmla="*/ 150612 h 413075"/>
              <a:gd name="connsiteX7" fmla="*/ 276789 w 405200"/>
              <a:gd name="connsiteY7" fmla="*/ 232452 h 413075"/>
              <a:gd name="connsiteX8" fmla="*/ 279486 w 405200"/>
              <a:gd name="connsiteY8" fmla="*/ 234307 h 413075"/>
              <a:gd name="connsiteX9" fmla="*/ 395404 w 405200"/>
              <a:gd name="connsiteY9" fmla="*/ 354065 h 413075"/>
              <a:gd name="connsiteX10" fmla="*/ 394603 w 405200"/>
              <a:gd name="connsiteY10" fmla="*/ 403280 h 413075"/>
              <a:gd name="connsiteX11" fmla="*/ 345389 w 405200"/>
              <a:gd name="connsiteY11" fmla="*/ 402478 h 413075"/>
              <a:gd name="connsiteX12" fmla="*/ 229470 w 405200"/>
              <a:gd name="connsiteY12" fmla="*/ 282720 h 413075"/>
              <a:gd name="connsiteX13" fmla="*/ 227420 w 405200"/>
              <a:gd name="connsiteY13" fmla="*/ 279520 h 413075"/>
              <a:gd name="connsiteX14" fmla="*/ 150612 w 405200"/>
              <a:gd name="connsiteY14" fmla="*/ 301225 h 413075"/>
              <a:gd name="connsiteX15" fmla="*/ 0 w 405200"/>
              <a:gd name="connsiteY15" fmla="*/ 150612 h 413075"/>
              <a:gd name="connsiteX16" fmla="*/ 150612 w 405200"/>
              <a:gd name="connsiteY16" fmla="*/ 0 h 41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5200" h="413075">
                <a:moveTo>
                  <a:pt x="150612" y="52389"/>
                </a:moveTo>
                <a:cubicBezTo>
                  <a:pt x="96365" y="52389"/>
                  <a:pt x="52389" y="96365"/>
                  <a:pt x="52389" y="150612"/>
                </a:cubicBezTo>
                <a:cubicBezTo>
                  <a:pt x="52389" y="204860"/>
                  <a:pt x="96365" y="248836"/>
                  <a:pt x="150612" y="248836"/>
                </a:cubicBezTo>
                <a:cubicBezTo>
                  <a:pt x="204860" y="248836"/>
                  <a:pt x="248836" y="204860"/>
                  <a:pt x="248836" y="150612"/>
                </a:cubicBezTo>
                <a:cubicBezTo>
                  <a:pt x="248836" y="96365"/>
                  <a:pt x="204860" y="52389"/>
                  <a:pt x="150612" y="52389"/>
                </a:cubicBezTo>
                <a:close/>
                <a:moveTo>
                  <a:pt x="150612" y="0"/>
                </a:moveTo>
                <a:cubicBezTo>
                  <a:pt x="233793" y="0"/>
                  <a:pt x="301225" y="67431"/>
                  <a:pt x="301225" y="150612"/>
                </a:cubicBezTo>
                <a:cubicBezTo>
                  <a:pt x="301225" y="180842"/>
                  <a:pt x="292319" y="208992"/>
                  <a:pt x="276789" y="232452"/>
                </a:cubicBezTo>
                <a:cubicBezTo>
                  <a:pt x="277931" y="232774"/>
                  <a:pt x="278722" y="233519"/>
                  <a:pt x="279486" y="234307"/>
                </a:cubicBezTo>
                <a:lnTo>
                  <a:pt x="395404" y="354065"/>
                </a:lnTo>
                <a:cubicBezTo>
                  <a:pt x="408773" y="367877"/>
                  <a:pt x="408414" y="389911"/>
                  <a:pt x="394603" y="403280"/>
                </a:cubicBezTo>
                <a:cubicBezTo>
                  <a:pt x="380791" y="416648"/>
                  <a:pt x="358757" y="416289"/>
                  <a:pt x="345389" y="402478"/>
                </a:cubicBezTo>
                <a:lnTo>
                  <a:pt x="229470" y="282720"/>
                </a:lnTo>
                <a:lnTo>
                  <a:pt x="227420" y="279520"/>
                </a:lnTo>
                <a:cubicBezTo>
                  <a:pt x="205163" y="293486"/>
                  <a:pt x="178791" y="301225"/>
                  <a:pt x="150612" y="301225"/>
                </a:cubicBezTo>
                <a:cubicBezTo>
                  <a:pt x="67431" y="301225"/>
                  <a:pt x="0" y="233793"/>
                  <a:pt x="0" y="150612"/>
                </a:cubicBezTo>
                <a:cubicBezTo>
                  <a:pt x="0" y="67431"/>
                  <a:pt x="67431" y="0"/>
                  <a:pt x="1506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8"/>
          <p:cNvSpPr>
            <a:spLocks noEditPoints="1"/>
          </p:cNvSpPr>
          <p:nvPr/>
        </p:nvSpPr>
        <p:spPr bwMode="auto">
          <a:xfrm>
            <a:off x="11010528" y="5994400"/>
            <a:ext cx="1092944" cy="863600"/>
          </a:xfrm>
          <a:custGeom>
            <a:avLst/>
            <a:gdLst>
              <a:gd name="T0" fmla="*/ 272 w 584"/>
              <a:gd name="T1" fmla="*/ 91 h 462"/>
              <a:gd name="T2" fmla="*/ 488 w 584"/>
              <a:gd name="T3" fmla="*/ 206 h 462"/>
              <a:gd name="T4" fmla="*/ 172 w 584"/>
              <a:gd name="T5" fmla="*/ 265 h 462"/>
              <a:gd name="T6" fmla="*/ 426 w 584"/>
              <a:gd name="T7" fmla="*/ 290 h 462"/>
              <a:gd name="T8" fmla="*/ 459 w 584"/>
              <a:gd name="T9" fmla="*/ 309 h 462"/>
              <a:gd name="T10" fmla="*/ 109 w 584"/>
              <a:gd name="T11" fmla="*/ 326 h 462"/>
              <a:gd name="T12" fmla="*/ 480 w 584"/>
              <a:gd name="T13" fmla="*/ 344 h 462"/>
              <a:gd name="T14" fmla="*/ 500 w 584"/>
              <a:gd name="T15" fmla="*/ 377 h 462"/>
              <a:gd name="T16" fmla="*/ 39 w 584"/>
              <a:gd name="T17" fmla="*/ 406 h 462"/>
              <a:gd name="T18" fmla="*/ 38 w 584"/>
              <a:gd name="T19" fmla="*/ 421 h 462"/>
              <a:gd name="T20" fmla="*/ 580 w 584"/>
              <a:gd name="T21" fmla="*/ 434 h 462"/>
              <a:gd name="T22" fmla="*/ 551 w 584"/>
              <a:gd name="T23" fmla="*/ 460 h 462"/>
              <a:gd name="T24" fmla="*/ 284 w 584"/>
              <a:gd name="T25" fmla="*/ 61 h 462"/>
              <a:gd name="T26" fmla="*/ 239 w 584"/>
              <a:gd name="T27" fmla="*/ 193 h 462"/>
              <a:gd name="T28" fmla="*/ 135 w 584"/>
              <a:gd name="T29" fmla="*/ 301 h 462"/>
              <a:gd name="T30" fmla="*/ 177 w 584"/>
              <a:gd name="T31" fmla="*/ 360 h 462"/>
              <a:gd name="T32" fmla="*/ 136 w 584"/>
              <a:gd name="T33" fmla="*/ 400 h 462"/>
              <a:gd name="T34" fmla="*/ 41 w 584"/>
              <a:gd name="T35" fmla="*/ 406 h 462"/>
              <a:gd name="T36" fmla="*/ 93 w 584"/>
              <a:gd name="T37" fmla="*/ 420 h 462"/>
              <a:gd name="T38" fmla="*/ 250 w 584"/>
              <a:gd name="T39" fmla="*/ 411 h 462"/>
              <a:gd name="T40" fmla="*/ 203 w 584"/>
              <a:gd name="T41" fmla="*/ 388 h 462"/>
              <a:gd name="T42" fmla="*/ 228 w 584"/>
              <a:gd name="T43" fmla="*/ 309 h 462"/>
              <a:gd name="T44" fmla="*/ 294 w 584"/>
              <a:gd name="T45" fmla="*/ 318 h 462"/>
              <a:gd name="T46" fmla="*/ 335 w 584"/>
              <a:gd name="T47" fmla="*/ 414 h 462"/>
              <a:gd name="T48" fmla="*/ 364 w 584"/>
              <a:gd name="T49" fmla="*/ 439 h 462"/>
              <a:gd name="T50" fmla="*/ 536 w 584"/>
              <a:gd name="T51" fmla="*/ 460 h 462"/>
              <a:gd name="T52" fmla="*/ 505 w 584"/>
              <a:gd name="T53" fmla="*/ 422 h 462"/>
              <a:gd name="T54" fmla="*/ 415 w 584"/>
              <a:gd name="T55" fmla="*/ 279 h 462"/>
              <a:gd name="T56" fmla="*/ 393 w 584"/>
              <a:gd name="T57" fmla="*/ 129 h 462"/>
              <a:gd name="T58" fmla="*/ 329 w 584"/>
              <a:gd name="T59" fmla="*/ 62 h 462"/>
              <a:gd name="T60" fmla="*/ 145 w 584"/>
              <a:gd name="T61" fmla="*/ 394 h 462"/>
              <a:gd name="T62" fmla="*/ 155 w 584"/>
              <a:gd name="T63" fmla="*/ 384 h 462"/>
              <a:gd name="T64" fmla="*/ 326 w 584"/>
              <a:gd name="T65" fmla="*/ 112 h 462"/>
              <a:gd name="T66" fmla="*/ 282 w 584"/>
              <a:gd name="T67" fmla="*/ 198 h 462"/>
              <a:gd name="T68" fmla="*/ 307 w 584"/>
              <a:gd name="T69" fmla="*/ 242 h 462"/>
              <a:gd name="T70" fmla="*/ 279 w 584"/>
              <a:gd name="T71" fmla="*/ 310 h 462"/>
              <a:gd name="T72" fmla="*/ 251 w 584"/>
              <a:gd name="T73" fmla="*/ 322 h 462"/>
              <a:gd name="T74" fmla="*/ 159 w 584"/>
              <a:gd name="T75" fmla="*/ 372 h 462"/>
              <a:gd name="T76" fmla="*/ 157 w 584"/>
              <a:gd name="T77" fmla="*/ 382 h 462"/>
              <a:gd name="T78" fmla="*/ 218 w 584"/>
              <a:gd name="T79" fmla="*/ 397 h 462"/>
              <a:gd name="T80" fmla="*/ 467 w 584"/>
              <a:gd name="T81" fmla="*/ 404 h 462"/>
              <a:gd name="T82" fmla="*/ 475 w 584"/>
              <a:gd name="T83" fmla="*/ 411 h 462"/>
              <a:gd name="T84" fmla="*/ 59 w 584"/>
              <a:gd name="T85" fmla="*/ 415 h 462"/>
              <a:gd name="T86" fmla="*/ 382 w 584"/>
              <a:gd name="T87" fmla="*/ 426 h 462"/>
              <a:gd name="T88" fmla="*/ 363 w 584"/>
              <a:gd name="T89" fmla="*/ 434 h 462"/>
              <a:gd name="T90" fmla="*/ 313 w 584"/>
              <a:gd name="T91" fmla="*/ 15 h 462"/>
              <a:gd name="T92" fmla="*/ 282 w 584"/>
              <a:gd name="T93" fmla="*/ 70 h 462"/>
              <a:gd name="T94" fmla="*/ 398 w 584"/>
              <a:gd name="T95" fmla="*/ 222 h 462"/>
              <a:gd name="T96" fmla="*/ 425 w 584"/>
              <a:gd name="T97" fmla="*/ 268 h 462"/>
              <a:gd name="T98" fmla="*/ 425 w 584"/>
              <a:gd name="T99" fmla="*/ 279 h 462"/>
              <a:gd name="T100" fmla="*/ 460 w 584"/>
              <a:gd name="T101" fmla="*/ 345 h 462"/>
              <a:gd name="T102" fmla="*/ 502 w 584"/>
              <a:gd name="T103" fmla="*/ 391 h 462"/>
              <a:gd name="T104" fmla="*/ 469 w 584"/>
              <a:gd name="T105" fmla="*/ 319 h 462"/>
              <a:gd name="T106" fmla="*/ 467 w 584"/>
              <a:gd name="T107" fmla="*/ 322 h 462"/>
              <a:gd name="T108" fmla="*/ 105 w 584"/>
              <a:gd name="T109" fmla="*/ 324 h 462"/>
              <a:gd name="T110" fmla="*/ 193 w 584"/>
              <a:gd name="T111" fmla="*/ 378 h 462"/>
              <a:gd name="T112" fmla="*/ 473 w 584"/>
              <a:gd name="T113" fmla="*/ 381 h 462"/>
              <a:gd name="T114" fmla="*/ 284 w 584"/>
              <a:gd name="T115" fmla="*/ 421 h 462"/>
              <a:gd name="T116" fmla="*/ 66 w 584"/>
              <a:gd name="T117" fmla="*/ 426 h 462"/>
              <a:gd name="T118" fmla="*/ 34 w 584"/>
              <a:gd name="T119" fmla="*/ 425 h 462"/>
              <a:gd name="T120" fmla="*/ 346 w 584"/>
              <a:gd name="T121" fmla="*/ 448 h 462"/>
              <a:gd name="T122" fmla="*/ 414 w 584"/>
              <a:gd name="T123" fmla="*/ 248 h 462"/>
              <a:gd name="T124" fmla="*/ 235 w 584"/>
              <a:gd name="T125" fmla="*/ 321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4" h="462">
                <a:moveTo>
                  <a:pt x="317" y="15"/>
                </a:moveTo>
                <a:cubicBezTo>
                  <a:pt x="319" y="14"/>
                  <a:pt x="318" y="16"/>
                  <a:pt x="318" y="17"/>
                </a:cubicBezTo>
                <a:cubicBezTo>
                  <a:pt x="317" y="17"/>
                  <a:pt x="317" y="15"/>
                  <a:pt x="317" y="15"/>
                </a:cubicBezTo>
                <a:close/>
                <a:moveTo>
                  <a:pt x="334" y="46"/>
                </a:moveTo>
                <a:cubicBezTo>
                  <a:pt x="332" y="47"/>
                  <a:pt x="333" y="47"/>
                  <a:pt x="333" y="49"/>
                </a:cubicBezTo>
                <a:cubicBezTo>
                  <a:pt x="334" y="48"/>
                  <a:pt x="334" y="48"/>
                  <a:pt x="335" y="49"/>
                </a:cubicBezTo>
                <a:cubicBezTo>
                  <a:pt x="334" y="50"/>
                  <a:pt x="333" y="51"/>
                  <a:pt x="336" y="50"/>
                </a:cubicBezTo>
                <a:cubicBezTo>
                  <a:pt x="335" y="51"/>
                  <a:pt x="333" y="51"/>
                  <a:pt x="333" y="52"/>
                </a:cubicBezTo>
                <a:cubicBezTo>
                  <a:pt x="332" y="50"/>
                  <a:pt x="331" y="48"/>
                  <a:pt x="330" y="45"/>
                </a:cubicBezTo>
                <a:cubicBezTo>
                  <a:pt x="331" y="46"/>
                  <a:pt x="331" y="46"/>
                  <a:pt x="331" y="46"/>
                </a:cubicBezTo>
                <a:cubicBezTo>
                  <a:pt x="332" y="46"/>
                  <a:pt x="332" y="45"/>
                  <a:pt x="334" y="45"/>
                </a:cubicBezTo>
                <a:cubicBezTo>
                  <a:pt x="334" y="46"/>
                  <a:pt x="335" y="47"/>
                  <a:pt x="335" y="48"/>
                </a:cubicBezTo>
                <a:cubicBezTo>
                  <a:pt x="334" y="48"/>
                  <a:pt x="334" y="47"/>
                  <a:pt x="334" y="46"/>
                </a:cubicBezTo>
                <a:close/>
                <a:moveTo>
                  <a:pt x="335" y="53"/>
                </a:moveTo>
                <a:cubicBezTo>
                  <a:pt x="336" y="53"/>
                  <a:pt x="335" y="54"/>
                  <a:pt x="336" y="54"/>
                </a:cubicBezTo>
                <a:cubicBezTo>
                  <a:pt x="337" y="54"/>
                  <a:pt x="336" y="53"/>
                  <a:pt x="338" y="53"/>
                </a:cubicBezTo>
                <a:cubicBezTo>
                  <a:pt x="338" y="54"/>
                  <a:pt x="336" y="55"/>
                  <a:pt x="338" y="55"/>
                </a:cubicBezTo>
                <a:cubicBezTo>
                  <a:pt x="337" y="57"/>
                  <a:pt x="336" y="56"/>
                  <a:pt x="334" y="55"/>
                </a:cubicBezTo>
                <a:cubicBezTo>
                  <a:pt x="335" y="55"/>
                  <a:pt x="335" y="54"/>
                  <a:pt x="335" y="53"/>
                </a:cubicBezTo>
                <a:close/>
                <a:moveTo>
                  <a:pt x="332" y="70"/>
                </a:moveTo>
                <a:cubicBezTo>
                  <a:pt x="333" y="70"/>
                  <a:pt x="334" y="70"/>
                  <a:pt x="334" y="70"/>
                </a:cubicBezTo>
                <a:cubicBezTo>
                  <a:pt x="334" y="72"/>
                  <a:pt x="334" y="74"/>
                  <a:pt x="332" y="74"/>
                </a:cubicBezTo>
                <a:cubicBezTo>
                  <a:pt x="332" y="72"/>
                  <a:pt x="332" y="71"/>
                  <a:pt x="332" y="70"/>
                </a:cubicBezTo>
                <a:close/>
                <a:moveTo>
                  <a:pt x="275" y="84"/>
                </a:moveTo>
                <a:cubicBezTo>
                  <a:pt x="277" y="83"/>
                  <a:pt x="275" y="90"/>
                  <a:pt x="273" y="90"/>
                </a:cubicBezTo>
                <a:cubicBezTo>
                  <a:pt x="272" y="89"/>
                  <a:pt x="275" y="88"/>
                  <a:pt x="273" y="85"/>
                </a:cubicBezTo>
                <a:cubicBezTo>
                  <a:pt x="275" y="86"/>
                  <a:pt x="276" y="84"/>
                  <a:pt x="275" y="84"/>
                </a:cubicBezTo>
                <a:close/>
                <a:moveTo>
                  <a:pt x="272" y="91"/>
                </a:moveTo>
                <a:cubicBezTo>
                  <a:pt x="274" y="91"/>
                  <a:pt x="271" y="94"/>
                  <a:pt x="272" y="91"/>
                </a:cubicBezTo>
                <a:close/>
                <a:moveTo>
                  <a:pt x="337" y="94"/>
                </a:moveTo>
                <a:cubicBezTo>
                  <a:pt x="337" y="96"/>
                  <a:pt x="338" y="99"/>
                  <a:pt x="338" y="102"/>
                </a:cubicBezTo>
                <a:cubicBezTo>
                  <a:pt x="337" y="100"/>
                  <a:pt x="333" y="96"/>
                  <a:pt x="337" y="94"/>
                </a:cubicBezTo>
                <a:close/>
                <a:moveTo>
                  <a:pt x="358" y="94"/>
                </a:moveTo>
                <a:cubicBezTo>
                  <a:pt x="359" y="94"/>
                  <a:pt x="359" y="96"/>
                  <a:pt x="359" y="97"/>
                </a:cubicBezTo>
                <a:cubicBezTo>
                  <a:pt x="358" y="96"/>
                  <a:pt x="357" y="96"/>
                  <a:pt x="358" y="94"/>
                </a:cubicBezTo>
                <a:close/>
                <a:moveTo>
                  <a:pt x="336" y="99"/>
                </a:moveTo>
                <a:cubicBezTo>
                  <a:pt x="333" y="97"/>
                  <a:pt x="335" y="102"/>
                  <a:pt x="336" y="99"/>
                </a:cubicBezTo>
                <a:close/>
                <a:moveTo>
                  <a:pt x="267" y="104"/>
                </a:moveTo>
                <a:cubicBezTo>
                  <a:pt x="270" y="104"/>
                  <a:pt x="268" y="105"/>
                  <a:pt x="268" y="106"/>
                </a:cubicBezTo>
                <a:cubicBezTo>
                  <a:pt x="267" y="106"/>
                  <a:pt x="267" y="105"/>
                  <a:pt x="267" y="104"/>
                </a:cubicBezTo>
                <a:close/>
                <a:moveTo>
                  <a:pt x="369" y="109"/>
                </a:moveTo>
                <a:cubicBezTo>
                  <a:pt x="369" y="111"/>
                  <a:pt x="367" y="110"/>
                  <a:pt x="367" y="111"/>
                </a:cubicBezTo>
                <a:cubicBezTo>
                  <a:pt x="366" y="111"/>
                  <a:pt x="366" y="108"/>
                  <a:pt x="369" y="109"/>
                </a:cubicBezTo>
                <a:close/>
                <a:moveTo>
                  <a:pt x="146" y="130"/>
                </a:moveTo>
                <a:cubicBezTo>
                  <a:pt x="148" y="132"/>
                  <a:pt x="146" y="136"/>
                  <a:pt x="143" y="135"/>
                </a:cubicBezTo>
                <a:cubicBezTo>
                  <a:pt x="143" y="132"/>
                  <a:pt x="145" y="132"/>
                  <a:pt x="146" y="130"/>
                </a:cubicBezTo>
                <a:close/>
                <a:moveTo>
                  <a:pt x="249" y="153"/>
                </a:moveTo>
                <a:cubicBezTo>
                  <a:pt x="250" y="154"/>
                  <a:pt x="250" y="153"/>
                  <a:pt x="251" y="153"/>
                </a:cubicBezTo>
                <a:cubicBezTo>
                  <a:pt x="251" y="155"/>
                  <a:pt x="251" y="156"/>
                  <a:pt x="250" y="157"/>
                </a:cubicBezTo>
                <a:cubicBezTo>
                  <a:pt x="248" y="157"/>
                  <a:pt x="248" y="156"/>
                  <a:pt x="247" y="155"/>
                </a:cubicBezTo>
                <a:cubicBezTo>
                  <a:pt x="248" y="154"/>
                  <a:pt x="249" y="155"/>
                  <a:pt x="249" y="153"/>
                </a:cubicBezTo>
                <a:close/>
                <a:moveTo>
                  <a:pt x="246" y="165"/>
                </a:moveTo>
                <a:cubicBezTo>
                  <a:pt x="246" y="164"/>
                  <a:pt x="249" y="164"/>
                  <a:pt x="248" y="165"/>
                </a:cubicBezTo>
                <a:cubicBezTo>
                  <a:pt x="248" y="165"/>
                  <a:pt x="247" y="165"/>
                  <a:pt x="247" y="165"/>
                </a:cubicBezTo>
                <a:cubicBezTo>
                  <a:pt x="247" y="165"/>
                  <a:pt x="247" y="165"/>
                  <a:pt x="246" y="165"/>
                </a:cubicBezTo>
                <a:close/>
                <a:moveTo>
                  <a:pt x="487" y="205"/>
                </a:moveTo>
                <a:cubicBezTo>
                  <a:pt x="487" y="205"/>
                  <a:pt x="488" y="205"/>
                  <a:pt x="488" y="205"/>
                </a:cubicBezTo>
                <a:cubicBezTo>
                  <a:pt x="488" y="205"/>
                  <a:pt x="488" y="206"/>
                  <a:pt x="488" y="206"/>
                </a:cubicBezTo>
                <a:cubicBezTo>
                  <a:pt x="488" y="206"/>
                  <a:pt x="487" y="205"/>
                  <a:pt x="487" y="205"/>
                </a:cubicBezTo>
                <a:close/>
                <a:moveTo>
                  <a:pt x="389" y="207"/>
                </a:moveTo>
                <a:cubicBezTo>
                  <a:pt x="390" y="209"/>
                  <a:pt x="391" y="207"/>
                  <a:pt x="392" y="208"/>
                </a:cubicBezTo>
                <a:cubicBezTo>
                  <a:pt x="391" y="209"/>
                  <a:pt x="390" y="210"/>
                  <a:pt x="388" y="211"/>
                </a:cubicBezTo>
                <a:cubicBezTo>
                  <a:pt x="388" y="209"/>
                  <a:pt x="388" y="210"/>
                  <a:pt x="388" y="208"/>
                </a:cubicBezTo>
                <a:cubicBezTo>
                  <a:pt x="388" y="208"/>
                  <a:pt x="389" y="208"/>
                  <a:pt x="389" y="207"/>
                </a:cubicBezTo>
                <a:close/>
                <a:moveTo>
                  <a:pt x="393" y="210"/>
                </a:moveTo>
                <a:cubicBezTo>
                  <a:pt x="393" y="211"/>
                  <a:pt x="392" y="211"/>
                  <a:pt x="392" y="211"/>
                </a:cubicBezTo>
                <a:cubicBezTo>
                  <a:pt x="393" y="211"/>
                  <a:pt x="394" y="211"/>
                  <a:pt x="394" y="210"/>
                </a:cubicBezTo>
                <a:cubicBezTo>
                  <a:pt x="393" y="210"/>
                  <a:pt x="393" y="210"/>
                  <a:pt x="393" y="210"/>
                </a:cubicBezTo>
                <a:close/>
                <a:moveTo>
                  <a:pt x="395" y="212"/>
                </a:moveTo>
                <a:cubicBezTo>
                  <a:pt x="395" y="214"/>
                  <a:pt x="394" y="214"/>
                  <a:pt x="393" y="214"/>
                </a:cubicBezTo>
                <a:cubicBezTo>
                  <a:pt x="394" y="215"/>
                  <a:pt x="395" y="215"/>
                  <a:pt x="394" y="218"/>
                </a:cubicBezTo>
                <a:cubicBezTo>
                  <a:pt x="393" y="217"/>
                  <a:pt x="392" y="215"/>
                  <a:pt x="391" y="214"/>
                </a:cubicBezTo>
                <a:cubicBezTo>
                  <a:pt x="391" y="213"/>
                  <a:pt x="393" y="213"/>
                  <a:pt x="395" y="212"/>
                </a:cubicBezTo>
                <a:close/>
                <a:moveTo>
                  <a:pt x="297" y="229"/>
                </a:moveTo>
                <a:cubicBezTo>
                  <a:pt x="298" y="229"/>
                  <a:pt x="299" y="230"/>
                  <a:pt x="299" y="232"/>
                </a:cubicBezTo>
                <a:cubicBezTo>
                  <a:pt x="297" y="232"/>
                  <a:pt x="298" y="230"/>
                  <a:pt x="297" y="229"/>
                </a:cubicBezTo>
                <a:close/>
                <a:moveTo>
                  <a:pt x="7" y="245"/>
                </a:moveTo>
                <a:cubicBezTo>
                  <a:pt x="10" y="246"/>
                  <a:pt x="9" y="251"/>
                  <a:pt x="7" y="252"/>
                </a:cubicBezTo>
                <a:cubicBezTo>
                  <a:pt x="6" y="252"/>
                  <a:pt x="6" y="251"/>
                  <a:pt x="5" y="250"/>
                </a:cubicBezTo>
                <a:cubicBezTo>
                  <a:pt x="5" y="248"/>
                  <a:pt x="6" y="247"/>
                  <a:pt x="7" y="245"/>
                </a:cubicBezTo>
                <a:close/>
                <a:moveTo>
                  <a:pt x="309" y="254"/>
                </a:moveTo>
                <a:cubicBezTo>
                  <a:pt x="311" y="255"/>
                  <a:pt x="312" y="257"/>
                  <a:pt x="311" y="257"/>
                </a:cubicBezTo>
                <a:cubicBezTo>
                  <a:pt x="309" y="258"/>
                  <a:pt x="308" y="255"/>
                  <a:pt x="309" y="254"/>
                </a:cubicBezTo>
                <a:close/>
                <a:moveTo>
                  <a:pt x="169" y="266"/>
                </a:moveTo>
                <a:cubicBezTo>
                  <a:pt x="169" y="265"/>
                  <a:pt x="170" y="265"/>
                  <a:pt x="170" y="264"/>
                </a:cubicBezTo>
                <a:cubicBezTo>
                  <a:pt x="171" y="264"/>
                  <a:pt x="170" y="266"/>
                  <a:pt x="169" y="266"/>
                </a:cubicBezTo>
                <a:close/>
                <a:moveTo>
                  <a:pt x="172" y="265"/>
                </a:moveTo>
                <a:cubicBezTo>
                  <a:pt x="171" y="266"/>
                  <a:pt x="169" y="266"/>
                  <a:pt x="170" y="267"/>
                </a:cubicBezTo>
                <a:cubicBezTo>
                  <a:pt x="171" y="268"/>
                  <a:pt x="171" y="267"/>
                  <a:pt x="172" y="267"/>
                </a:cubicBezTo>
                <a:cubicBezTo>
                  <a:pt x="172" y="267"/>
                  <a:pt x="171" y="267"/>
                  <a:pt x="171" y="268"/>
                </a:cubicBezTo>
                <a:cubicBezTo>
                  <a:pt x="173" y="268"/>
                  <a:pt x="173" y="266"/>
                  <a:pt x="172" y="265"/>
                </a:cubicBezTo>
                <a:close/>
                <a:moveTo>
                  <a:pt x="317" y="270"/>
                </a:moveTo>
                <a:cubicBezTo>
                  <a:pt x="319" y="269"/>
                  <a:pt x="318" y="271"/>
                  <a:pt x="318" y="272"/>
                </a:cubicBezTo>
                <a:cubicBezTo>
                  <a:pt x="317" y="272"/>
                  <a:pt x="317" y="270"/>
                  <a:pt x="317" y="270"/>
                </a:cubicBezTo>
                <a:close/>
                <a:moveTo>
                  <a:pt x="423" y="279"/>
                </a:moveTo>
                <a:cubicBezTo>
                  <a:pt x="422" y="278"/>
                  <a:pt x="423" y="278"/>
                  <a:pt x="423" y="277"/>
                </a:cubicBezTo>
                <a:cubicBezTo>
                  <a:pt x="424" y="277"/>
                  <a:pt x="423" y="278"/>
                  <a:pt x="423" y="279"/>
                </a:cubicBezTo>
                <a:close/>
                <a:moveTo>
                  <a:pt x="45" y="281"/>
                </a:moveTo>
                <a:cubicBezTo>
                  <a:pt x="45" y="284"/>
                  <a:pt x="45" y="288"/>
                  <a:pt x="41" y="288"/>
                </a:cubicBezTo>
                <a:cubicBezTo>
                  <a:pt x="39" y="285"/>
                  <a:pt x="41" y="280"/>
                  <a:pt x="45" y="281"/>
                </a:cubicBezTo>
                <a:close/>
                <a:moveTo>
                  <a:pt x="102" y="282"/>
                </a:moveTo>
                <a:cubicBezTo>
                  <a:pt x="103" y="282"/>
                  <a:pt x="102" y="284"/>
                  <a:pt x="104" y="284"/>
                </a:cubicBezTo>
                <a:cubicBezTo>
                  <a:pt x="105" y="285"/>
                  <a:pt x="102" y="285"/>
                  <a:pt x="104" y="286"/>
                </a:cubicBezTo>
                <a:cubicBezTo>
                  <a:pt x="103" y="288"/>
                  <a:pt x="102" y="285"/>
                  <a:pt x="100" y="286"/>
                </a:cubicBezTo>
                <a:cubicBezTo>
                  <a:pt x="100" y="284"/>
                  <a:pt x="102" y="284"/>
                  <a:pt x="102" y="282"/>
                </a:cubicBezTo>
                <a:close/>
                <a:moveTo>
                  <a:pt x="241" y="286"/>
                </a:moveTo>
                <a:cubicBezTo>
                  <a:pt x="241" y="287"/>
                  <a:pt x="240" y="288"/>
                  <a:pt x="239" y="288"/>
                </a:cubicBezTo>
                <a:cubicBezTo>
                  <a:pt x="239" y="286"/>
                  <a:pt x="240" y="286"/>
                  <a:pt x="241" y="286"/>
                </a:cubicBezTo>
                <a:close/>
                <a:moveTo>
                  <a:pt x="429" y="290"/>
                </a:moveTo>
                <a:cubicBezTo>
                  <a:pt x="427" y="288"/>
                  <a:pt x="430" y="287"/>
                  <a:pt x="429" y="290"/>
                </a:cubicBezTo>
                <a:close/>
                <a:moveTo>
                  <a:pt x="430" y="289"/>
                </a:moveTo>
                <a:cubicBezTo>
                  <a:pt x="429" y="292"/>
                  <a:pt x="430" y="292"/>
                  <a:pt x="431" y="294"/>
                </a:cubicBezTo>
                <a:cubicBezTo>
                  <a:pt x="430" y="291"/>
                  <a:pt x="431" y="290"/>
                  <a:pt x="430" y="289"/>
                </a:cubicBezTo>
                <a:close/>
                <a:moveTo>
                  <a:pt x="238" y="289"/>
                </a:moveTo>
                <a:cubicBezTo>
                  <a:pt x="240" y="290"/>
                  <a:pt x="237" y="293"/>
                  <a:pt x="238" y="289"/>
                </a:cubicBezTo>
                <a:close/>
                <a:moveTo>
                  <a:pt x="426" y="290"/>
                </a:moveTo>
                <a:cubicBezTo>
                  <a:pt x="426" y="292"/>
                  <a:pt x="425" y="292"/>
                  <a:pt x="425" y="293"/>
                </a:cubicBezTo>
                <a:cubicBezTo>
                  <a:pt x="426" y="294"/>
                  <a:pt x="429" y="293"/>
                  <a:pt x="428" y="292"/>
                </a:cubicBezTo>
                <a:cubicBezTo>
                  <a:pt x="426" y="292"/>
                  <a:pt x="426" y="292"/>
                  <a:pt x="427" y="290"/>
                </a:cubicBezTo>
                <a:cubicBezTo>
                  <a:pt x="427" y="290"/>
                  <a:pt x="426" y="290"/>
                  <a:pt x="426" y="290"/>
                </a:cubicBezTo>
                <a:close/>
                <a:moveTo>
                  <a:pt x="237" y="292"/>
                </a:moveTo>
                <a:cubicBezTo>
                  <a:pt x="237" y="292"/>
                  <a:pt x="236" y="292"/>
                  <a:pt x="236" y="293"/>
                </a:cubicBezTo>
                <a:cubicBezTo>
                  <a:pt x="237" y="293"/>
                  <a:pt x="237" y="293"/>
                  <a:pt x="238" y="293"/>
                </a:cubicBezTo>
                <a:cubicBezTo>
                  <a:pt x="238" y="293"/>
                  <a:pt x="238" y="292"/>
                  <a:pt x="238" y="292"/>
                </a:cubicBezTo>
                <a:cubicBezTo>
                  <a:pt x="237" y="292"/>
                  <a:pt x="237" y="292"/>
                  <a:pt x="237" y="292"/>
                </a:cubicBezTo>
                <a:close/>
                <a:moveTo>
                  <a:pt x="426" y="294"/>
                </a:moveTo>
                <a:cubicBezTo>
                  <a:pt x="427" y="296"/>
                  <a:pt x="427" y="295"/>
                  <a:pt x="430" y="295"/>
                </a:cubicBezTo>
                <a:cubicBezTo>
                  <a:pt x="429" y="297"/>
                  <a:pt x="428" y="296"/>
                  <a:pt x="426" y="297"/>
                </a:cubicBezTo>
                <a:cubicBezTo>
                  <a:pt x="426" y="296"/>
                  <a:pt x="426" y="295"/>
                  <a:pt x="426" y="294"/>
                </a:cubicBezTo>
                <a:close/>
                <a:moveTo>
                  <a:pt x="455" y="301"/>
                </a:moveTo>
                <a:cubicBezTo>
                  <a:pt x="454" y="301"/>
                  <a:pt x="454" y="302"/>
                  <a:pt x="453" y="303"/>
                </a:cubicBezTo>
                <a:cubicBezTo>
                  <a:pt x="451" y="301"/>
                  <a:pt x="455" y="300"/>
                  <a:pt x="457" y="300"/>
                </a:cubicBezTo>
                <a:cubicBezTo>
                  <a:pt x="457" y="302"/>
                  <a:pt x="458" y="302"/>
                  <a:pt x="458" y="305"/>
                </a:cubicBezTo>
                <a:cubicBezTo>
                  <a:pt x="456" y="304"/>
                  <a:pt x="457" y="303"/>
                  <a:pt x="454" y="304"/>
                </a:cubicBezTo>
                <a:cubicBezTo>
                  <a:pt x="454" y="302"/>
                  <a:pt x="455" y="302"/>
                  <a:pt x="455" y="301"/>
                </a:cubicBezTo>
                <a:close/>
                <a:moveTo>
                  <a:pt x="127" y="306"/>
                </a:moveTo>
                <a:cubicBezTo>
                  <a:pt x="128" y="308"/>
                  <a:pt x="128" y="309"/>
                  <a:pt x="131" y="309"/>
                </a:cubicBezTo>
                <a:cubicBezTo>
                  <a:pt x="131" y="312"/>
                  <a:pt x="129" y="310"/>
                  <a:pt x="127" y="311"/>
                </a:cubicBezTo>
                <a:cubicBezTo>
                  <a:pt x="128" y="309"/>
                  <a:pt x="126" y="308"/>
                  <a:pt x="127" y="306"/>
                </a:cubicBezTo>
                <a:close/>
                <a:moveTo>
                  <a:pt x="459" y="309"/>
                </a:moveTo>
                <a:cubicBezTo>
                  <a:pt x="460" y="307"/>
                  <a:pt x="460" y="309"/>
                  <a:pt x="461" y="309"/>
                </a:cubicBezTo>
                <a:cubicBezTo>
                  <a:pt x="461" y="309"/>
                  <a:pt x="461" y="309"/>
                  <a:pt x="460" y="309"/>
                </a:cubicBezTo>
                <a:cubicBezTo>
                  <a:pt x="461" y="310"/>
                  <a:pt x="462" y="310"/>
                  <a:pt x="461" y="311"/>
                </a:cubicBezTo>
                <a:cubicBezTo>
                  <a:pt x="460" y="311"/>
                  <a:pt x="460" y="310"/>
                  <a:pt x="459" y="310"/>
                </a:cubicBezTo>
                <a:cubicBezTo>
                  <a:pt x="459" y="309"/>
                  <a:pt x="460" y="309"/>
                  <a:pt x="459" y="309"/>
                </a:cubicBezTo>
                <a:close/>
                <a:moveTo>
                  <a:pt x="425" y="309"/>
                </a:moveTo>
                <a:cubicBezTo>
                  <a:pt x="426" y="308"/>
                  <a:pt x="427" y="310"/>
                  <a:pt x="428" y="309"/>
                </a:cubicBezTo>
                <a:cubicBezTo>
                  <a:pt x="429" y="311"/>
                  <a:pt x="427" y="310"/>
                  <a:pt x="427" y="311"/>
                </a:cubicBezTo>
                <a:cubicBezTo>
                  <a:pt x="426" y="311"/>
                  <a:pt x="427" y="309"/>
                  <a:pt x="425" y="309"/>
                </a:cubicBezTo>
                <a:close/>
                <a:moveTo>
                  <a:pt x="531" y="314"/>
                </a:moveTo>
                <a:cubicBezTo>
                  <a:pt x="530" y="315"/>
                  <a:pt x="527" y="318"/>
                  <a:pt x="525" y="316"/>
                </a:cubicBezTo>
                <a:cubicBezTo>
                  <a:pt x="525" y="313"/>
                  <a:pt x="529" y="314"/>
                  <a:pt x="531" y="314"/>
                </a:cubicBezTo>
                <a:close/>
                <a:moveTo>
                  <a:pt x="178" y="321"/>
                </a:moveTo>
                <a:cubicBezTo>
                  <a:pt x="180" y="321"/>
                  <a:pt x="178" y="324"/>
                  <a:pt x="180" y="324"/>
                </a:cubicBezTo>
                <a:cubicBezTo>
                  <a:pt x="181" y="324"/>
                  <a:pt x="181" y="323"/>
                  <a:pt x="180" y="322"/>
                </a:cubicBezTo>
                <a:cubicBezTo>
                  <a:pt x="180" y="322"/>
                  <a:pt x="181" y="321"/>
                  <a:pt x="182" y="321"/>
                </a:cubicBezTo>
                <a:cubicBezTo>
                  <a:pt x="182" y="323"/>
                  <a:pt x="183" y="323"/>
                  <a:pt x="183" y="324"/>
                </a:cubicBezTo>
                <a:cubicBezTo>
                  <a:pt x="180" y="326"/>
                  <a:pt x="181" y="330"/>
                  <a:pt x="178" y="329"/>
                </a:cubicBezTo>
                <a:cubicBezTo>
                  <a:pt x="180" y="328"/>
                  <a:pt x="178" y="327"/>
                  <a:pt x="179" y="326"/>
                </a:cubicBezTo>
                <a:cubicBezTo>
                  <a:pt x="179" y="324"/>
                  <a:pt x="177" y="325"/>
                  <a:pt x="174" y="325"/>
                </a:cubicBezTo>
                <a:cubicBezTo>
                  <a:pt x="173" y="325"/>
                  <a:pt x="174" y="328"/>
                  <a:pt x="172" y="328"/>
                </a:cubicBezTo>
                <a:cubicBezTo>
                  <a:pt x="173" y="327"/>
                  <a:pt x="173" y="326"/>
                  <a:pt x="172" y="324"/>
                </a:cubicBezTo>
                <a:cubicBezTo>
                  <a:pt x="173" y="324"/>
                  <a:pt x="173" y="324"/>
                  <a:pt x="173" y="323"/>
                </a:cubicBezTo>
                <a:cubicBezTo>
                  <a:pt x="175" y="323"/>
                  <a:pt x="175" y="324"/>
                  <a:pt x="176" y="323"/>
                </a:cubicBezTo>
                <a:cubicBezTo>
                  <a:pt x="176" y="323"/>
                  <a:pt x="175" y="323"/>
                  <a:pt x="175" y="322"/>
                </a:cubicBezTo>
                <a:cubicBezTo>
                  <a:pt x="177" y="322"/>
                  <a:pt x="178" y="324"/>
                  <a:pt x="178" y="321"/>
                </a:cubicBezTo>
                <a:close/>
                <a:moveTo>
                  <a:pt x="166" y="323"/>
                </a:moveTo>
                <a:cubicBezTo>
                  <a:pt x="165" y="325"/>
                  <a:pt x="162" y="325"/>
                  <a:pt x="161" y="322"/>
                </a:cubicBezTo>
                <a:cubicBezTo>
                  <a:pt x="163" y="321"/>
                  <a:pt x="164" y="322"/>
                  <a:pt x="166" y="323"/>
                </a:cubicBezTo>
                <a:close/>
                <a:moveTo>
                  <a:pt x="170" y="322"/>
                </a:moveTo>
                <a:cubicBezTo>
                  <a:pt x="170" y="324"/>
                  <a:pt x="168" y="322"/>
                  <a:pt x="168" y="323"/>
                </a:cubicBezTo>
                <a:cubicBezTo>
                  <a:pt x="169" y="323"/>
                  <a:pt x="168" y="324"/>
                  <a:pt x="169" y="325"/>
                </a:cubicBezTo>
                <a:cubicBezTo>
                  <a:pt x="169" y="323"/>
                  <a:pt x="172" y="323"/>
                  <a:pt x="170" y="322"/>
                </a:cubicBezTo>
                <a:close/>
                <a:moveTo>
                  <a:pt x="109" y="326"/>
                </a:moveTo>
                <a:cubicBezTo>
                  <a:pt x="110" y="327"/>
                  <a:pt x="109" y="328"/>
                  <a:pt x="110" y="330"/>
                </a:cubicBezTo>
                <a:cubicBezTo>
                  <a:pt x="107" y="330"/>
                  <a:pt x="109" y="327"/>
                  <a:pt x="109" y="326"/>
                </a:cubicBezTo>
                <a:close/>
                <a:moveTo>
                  <a:pt x="103" y="328"/>
                </a:moveTo>
                <a:cubicBezTo>
                  <a:pt x="104" y="328"/>
                  <a:pt x="104" y="329"/>
                  <a:pt x="104" y="329"/>
                </a:cubicBezTo>
                <a:cubicBezTo>
                  <a:pt x="104" y="329"/>
                  <a:pt x="104" y="329"/>
                  <a:pt x="103" y="329"/>
                </a:cubicBezTo>
                <a:cubicBezTo>
                  <a:pt x="103" y="329"/>
                  <a:pt x="103" y="328"/>
                  <a:pt x="103" y="328"/>
                </a:cubicBezTo>
                <a:close/>
                <a:moveTo>
                  <a:pt x="106" y="328"/>
                </a:moveTo>
                <a:cubicBezTo>
                  <a:pt x="105" y="329"/>
                  <a:pt x="108" y="329"/>
                  <a:pt x="107" y="328"/>
                </a:cubicBezTo>
                <a:cubicBezTo>
                  <a:pt x="107" y="328"/>
                  <a:pt x="107" y="328"/>
                  <a:pt x="106" y="328"/>
                </a:cubicBezTo>
                <a:close/>
                <a:moveTo>
                  <a:pt x="243" y="329"/>
                </a:moveTo>
                <a:cubicBezTo>
                  <a:pt x="243" y="331"/>
                  <a:pt x="241" y="331"/>
                  <a:pt x="240" y="330"/>
                </a:cubicBezTo>
                <a:cubicBezTo>
                  <a:pt x="241" y="329"/>
                  <a:pt x="242" y="329"/>
                  <a:pt x="243" y="329"/>
                </a:cubicBezTo>
                <a:close/>
                <a:moveTo>
                  <a:pt x="442" y="332"/>
                </a:moveTo>
                <a:cubicBezTo>
                  <a:pt x="442" y="334"/>
                  <a:pt x="444" y="333"/>
                  <a:pt x="444" y="335"/>
                </a:cubicBezTo>
                <a:cubicBezTo>
                  <a:pt x="443" y="335"/>
                  <a:pt x="443" y="333"/>
                  <a:pt x="441" y="334"/>
                </a:cubicBezTo>
                <a:cubicBezTo>
                  <a:pt x="441" y="333"/>
                  <a:pt x="441" y="332"/>
                  <a:pt x="442" y="332"/>
                </a:cubicBezTo>
                <a:close/>
                <a:moveTo>
                  <a:pt x="171" y="334"/>
                </a:moveTo>
                <a:cubicBezTo>
                  <a:pt x="170" y="337"/>
                  <a:pt x="168" y="338"/>
                  <a:pt x="166" y="338"/>
                </a:cubicBezTo>
                <a:cubicBezTo>
                  <a:pt x="165" y="336"/>
                  <a:pt x="167" y="334"/>
                  <a:pt x="171" y="334"/>
                </a:cubicBezTo>
                <a:close/>
                <a:moveTo>
                  <a:pt x="479" y="338"/>
                </a:moveTo>
                <a:cubicBezTo>
                  <a:pt x="480" y="338"/>
                  <a:pt x="478" y="341"/>
                  <a:pt x="481" y="340"/>
                </a:cubicBezTo>
                <a:cubicBezTo>
                  <a:pt x="479" y="341"/>
                  <a:pt x="480" y="343"/>
                  <a:pt x="478" y="343"/>
                </a:cubicBezTo>
                <a:cubicBezTo>
                  <a:pt x="479" y="341"/>
                  <a:pt x="477" y="340"/>
                  <a:pt x="479" y="338"/>
                </a:cubicBezTo>
                <a:close/>
                <a:moveTo>
                  <a:pt x="215" y="342"/>
                </a:moveTo>
                <a:cubicBezTo>
                  <a:pt x="216" y="341"/>
                  <a:pt x="216" y="342"/>
                  <a:pt x="216" y="343"/>
                </a:cubicBezTo>
                <a:cubicBezTo>
                  <a:pt x="215" y="343"/>
                  <a:pt x="215" y="343"/>
                  <a:pt x="215" y="343"/>
                </a:cubicBezTo>
                <a:cubicBezTo>
                  <a:pt x="215" y="342"/>
                  <a:pt x="215" y="342"/>
                  <a:pt x="215" y="342"/>
                </a:cubicBezTo>
                <a:close/>
                <a:moveTo>
                  <a:pt x="480" y="344"/>
                </a:moveTo>
                <a:cubicBezTo>
                  <a:pt x="482" y="344"/>
                  <a:pt x="479" y="347"/>
                  <a:pt x="480" y="344"/>
                </a:cubicBezTo>
                <a:close/>
                <a:moveTo>
                  <a:pt x="444" y="345"/>
                </a:moveTo>
                <a:cubicBezTo>
                  <a:pt x="445" y="345"/>
                  <a:pt x="445" y="345"/>
                  <a:pt x="446" y="345"/>
                </a:cubicBezTo>
                <a:cubicBezTo>
                  <a:pt x="446" y="346"/>
                  <a:pt x="446" y="347"/>
                  <a:pt x="447" y="347"/>
                </a:cubicBezTo>
                <a:cubicBezTo>
                  <a:pt x="446" y="349"/>
                  <a:pt x="444" y="347"/>
                  <a:pt x="444" y="345"/>
                </a:cubicBezTo>
                <a:close/>
                <a:moveTo>
                  <a:pt x="211" y="355"/>
                </a:moveTo>
                <a:cubicBezTo>
                  <a:pt x="211" y="355"/>
                  <a:pt x="210" y="355"/>
                  <a:pt x="210" y="356"/>
                </a:cubicBezTo>
                <a:cubicBezTo>
                  <a:pt x="210" y="356"/>
                  <a:pt x="210" y="355"/>
                  <a:pt x="210" y="355"/>
                </a:cubicBezTo>
                <a:cubicBezTo>
                  <a:pt x="210" y="354"/>
                  <a:pt x="211" y="355"/>
                  <a:pt x="211" y="355"/>
                </a:cubicBezTo>
                <a:close/>
                <a:moveTo>
                  <a:pt x="466" y="358"/>
                </a:moveTo>
                <a:cubicBezTo>
                  <a:pt x="465" y="358"/>
                  <a:pt x="465" y="357"/>
                  <a:pt x="465" y="356"/>
                </a:cubicBezTo>
                <a:cubicBezTo>
                  <a:pt x="465" y="356"/>
                  <a:pt x="466" y="357"/>
                  <a:pt x="466" y="358"/>
                </a:cubicBezTo>
                <a:close/>
                <a:moveTo>
                  <a:pt x="467" y="364"/>
                </a:moveTo>
                <a:cubicBezTo>
                  <a:pt x="468" y="363"/>
                  <a:pt x="468" y="364"/>
                  <a:pt x="468" y="365"/>
                </a:cubicBezTo>
                <a:cubicBezTo>
                  <a:pt x="468" y="365"/>
                  <a:pt x="467" y="365"/>
                  <a:pt x="467" y="365"/>
                </a:cubicBezTo>
                <a:cubicBezTo>
                  <a:pt x="467" y="365"/>
                  <a:pt x="467" y="364"/>
                  <a:pt x="467" y="364"/>
                </a:cubicBezTo>
                <a:close/>
                <a:moveTo>
                  <a:pt x="494" y="366"/>
                </a:moveTo>
                <a:cubicBezTo>
                  <a:pt x="495" y="367"/>
                  <a:pt x="494" y="370"/>
                  <a:pt x="497" y="369"/>
                </a:cubicBezTo>
                <a:cubicBezTo>
                  <a:pt x="497" y="372"/>
                  <a:pt x="493" y="369"/>
                  <a:pt x="494" y="366"/>
                </a:cubicBezTo>
                <a:close/>
                <a:moveTo>
                  <a:pt x="196" y="371"/>
                </a:moveTo>
                <a:cubicBezTo>
                  <a:pt x="196" y="371"/>
                  <a:pt x="196" y="372"/>
                  <a:pt x="197" y="372"/>
                </a:cubicBezTo>
                <a:cubicBezTo>
                  <a:pt x="197" y="372"/>
                  <a:pt x="197" y="373"/>
                  <a:pt x="197" y="373"/>
                </a:cubicBezTo>
                <a:cubicBezTo>
                  <a:pt x="196" y="373"/>
                  <a:pt x="196" y="372"/>
                  <a:pt x="195" y="373"/>
                </a:cubicBezTo>
                <a:cubicBezTo>
                  <a:pt x="194" y="372"/>
                  <a:pt x="196" y="372"/>
                  <a:pt x="196" y="371"/>
                </a:cubicBezTo>
                <a:close/>
                <a:moveTo>
                  <a:pt x="194" y="373"/>
                </a:moveTo>
                <a:cubicBezTo>
                  <a:pt x="196" y="373"/>
                  <a:pt x="195" y="376"/>
                  <a:pt x="196" y="375"/>
                </a:cubicBezTo>
                <a:cubicBezTo>
                  <a:pt x="196" y="376"/>
                  <a:pt x="196" y="376"/>
                  <a:pt x="195" y="377"/>
                </a:cubicBezTo>
                <a:cubicBezTo>
                  <a:pt x="194" y="377"/>
                  <a:pt x="194" y="375"/>
                  <a:pt x="194" y="373"/>
                </a:cubicBezTo>
                <a:close/>
                <a:moveTo>
                  <a:pt x="499" y="376"/>
                </a:moveTo>
                <a:cubicBezTo>
                  <a:pt x="499" y="376"/>
                  <a:pt x="499" y="377"/>
                  <a:pt x="500" y="377"/>
                </a:cubicBezTo>
                <a:cubicBezTo>
                  <a:pt x="500" y="377"/>
                  <a:pt x="500" y="378"/>
                  <a:pt x="500" y="378"/>
                </a:cubicBezTo>
                <a:cubicBezTo>
                  <a:pt x="499" y="378"/>
                  <a:pt x="499" y="377"/>
                  <a:pt x="499" y="376"/>
                </a:cubicBezTo>
                <a:close/>
                <a:moveTo>
                  <a:pt x="203" y="377"/>
                </a:moveTo>
                <a:cubicBezTo>
                  <a:pt x="203" y="377"/>
                  <a:pt x="203" y="377"/>
                  <a:pt x="204" y="377"/>
                </a:cubicBezTo>
                <a:cubicBezTo>
                  <a:pt x="204" y="378"/>
                  <a:pt x="203" y="378"/>
                  <a:pt x="203" y="378"/>
                </a:cubicBezTo>
                <a:cubicBezTo>
                  <a:pt x="203" y="378"/>
                  <a:pt x="203" y="378"/>
                  <a:pt x="202" y="378"/>
                </a:cubicBezTo>
                <a:cubicBezTo>
                  <a:pt x="202" y="377"/>
                  <a:pt x="203" y="377"/>
                  <a:pt x="203" y="377"/>
                </a:cubicBezTo>
                <a:close/>
                <a:moveTo>
                  <a:pt x="503" y="382"/>
                </a:moveTo>
                <a:cubicBezTo>
                  <a:pt x="504" y="382"/>
                  <a:pt x="504" y="382"/>
                  <a:pt x="504" y="383"/>
                </a:cubicBezTo>
                <a:cubicBezTo>
                  <a:pt x="504" y="383"/>
                  <a:pt x="504" y="383"/>
                  <a:pt x="504" y="383"/>
                </a:cubicBezTo>
                <a:cubicBezTo>
                  <a:pt x="503" y="383"/>
                  <a:pt x="503" y="382"/>
                  <a:pt x="503" y="382"/>
                </a:cubicBezTo>
                <a:close/>
                <a:moveTo>
                  <a:pt x="136" y="384"/>
                </a:moveTo>
                <a:cubicBezTo>
                  <a:pt x="137" y="384"/>
                  <a:pt x="136" y="386"/>
                  <a:pt x="136" y="387"/>
                </a:cubicBezTo>
                <a:cubicBezTo>
                  <a:pt x="134" y="386"/>
                  <a:pt x="135" y="385"/>
                  <a:pt x="136" y="384"/>
                </a:cubicBezTo>
                <a:close/>
                <a:moveTo>
                  <a:pt x="144" y="384"/>
                </a:moveTo>
                <a:cubicBezTo>
                  <a:pt x="144" y="385"/>
                  <a:pt x="144" y="385"/>
                  <a:pt x="144" y="386"/>
                </a:cubicBezTo>
                <a:cubicBezTo>
                  <a:pt x="143" y="386"/>
                  <a:pt x="143" y="386"/>
                  <a:pt x="142" y="386"/>
                </a:cubicBezTo>
                <a:cubicBezTo>
                  <a:pt x="142" y="385"/>
                  <a:pt x="142" y="385"/>
                  <a:pt x="142" y="384"/>
                </a:cubicBezTo>
                <a:cubicBezTo>
                  <a:pt x="143" y="384"/>
                  <a:pt x="143" y="384"/>
                  <a:pt x="144" y="384"/>
                </a:cubicBezTo>
                <a:close/>
                <a:moveTo>
                  <a:pt x="505" y="388"/>
                </a:moveTo>
                <a:cubicBezTo>
                  <a:pt x="506" y="389"/>
                  <a:pt x="508" y="388"/>
                  <a:pt x="508" y="390"/>
                </a:cubicBezTo>
                <a:cubicBezTo>
                  <a:pt x="507" y="389"/>
                  <a:pt x="504" y="390"/>
                  <a:pt x="505" y="388"/>
                </a:cubicBezTo>
                <a:close/>
                <a:moveTo>
                  <a:pt x="153" y="391"/>
                </a:moveTo>
                <a:cubicBezTo>
                  <a:pt x="156" y="391"/>
                  <a:pt x="149" y="391"/>
                  <a:pt x="153" y="391"/>
                </a:cubicBezTo>
                <a:close/>
                <a:moveTo>
                  <a:pt x="273" y="399"/>
                </a:moveTo>
                <a:cubicBezTo>
                  <a:pt x="273" y="399"/>
                  <a:pt x="273" y="400"/>
                  <a:pt x="272" y="400"/>
                </a:cubicBezTo>
                <a:cubicBezTo>
                  <a:pt x="272" y="399"/>
                  <a:pt x="273" y="399"/>
                  <a:pt x="273" y="399"/>
                </a:cubicBezTo>
                <a:close/>
                <a:moveTo>
                  <a:pt x="39" y="404"/>
                </a:moveTo>
                <a:cubicBezTo>
                  <a:pt x="40" y="404"/>
                  <a:pt x="40" y="407"/>
                  <a:pt x="39" y="406"/>
                </a:cubicBezTo>
                <a:cubicBezTo>
                  <a:pt x="39" y="406"/>
                  <a:pt x="39" y="405"/>
                  <a:pt x="39" y="405"/>
                </a:cubicBezTo>
                <a:cubicBezTo>
                  <a:pt x="39" y="405"/>
                  <a:pt x="39" y="405"/>
                  <a:pt x="39" y="404"/>
                </a:cubicBezTo>
                <a:close/>
                <a:moveTo>
                  <a:pt x="515" y="405"/>
                </a:moveTo>
                <a:cubicBezTo>
                  <a:pt x="516" y="403"/>
                  <a:pt x="518" y="405"/>
                  <a:pt x="517" y="406"/>
                </a:cubicBezTo>
                <a:cubicBezTo>
                  <a:pt x="516" y="407"/>
                  <a:pt x="516" y="405"/>
                  <a:pt x="515" y="405"/>
                </a:cubicBezTo>
                <a:close/>
                <a:moveTo>
                  <a:pt x="495" y="407"/>
                </a:moveTo>
                <a:cubicBezTo>
                  <a:pt x="496" y="407"/>
                  <a:pt x="496" y="408"/>
                  <a:pt x="497" y="408"/>
                </a:cubicBezTo>
                <a:cubicBezTo>
                  <a:pt x="496" y="409"/>
                  <a:pt x="494" y="409"/>
                  <a:pt x="495" y="407"/>
                </a:cubicBezTo>
                <a:close/>
                <a:moveTo>
                  <a:pt x="29" y="414"/>
                </a:moveTo>
                <a:cubicBezTo>
                  <a:pt x="29" y="413"/>
                  <a:pt x="33" y="413"/>
                  <a:pt x="33" y="415"/>
                </a:cubicBezTo>
                <a:cubicBezTo>
                  <a:pt x="30" y="416"/>
                  <a:pt x="30" y="416"/>
                  <a:pt x="29" y="414"/>
                </a:cubicBezTo>
                <a:close/>
                <a:moveTo>
                  <a:pt x="21" y="415"/>
                </a:moveTo>
                <a:cubicBezTo>
                  <a:pt x="22" y="417"/>
                  <a:pt x="24" y="420"/>
                  <a:pt x="24" y="423"/>
                </a:cubicBezTo>
                <a:cubicBezTo>
                  <a:pt x="22" y="422"/>
                  <a:pt x="22" y="421"/>
                  <a:pt x="19" y="420"/>
                </a:cubicBezTo>
                <a:cubicBezTo>
                  <a:pt x="21" y="418"/>
                  <a:pt x="20" y="418"/>
                  <a:pt x="21" y="415"/>
                </a:cubicBezTo>
                <a:close/>
                <a:moveTo>
                  <a:pt x="39" y="415"/>
                </a:moveTo>
                <a:cubicBezTo>
                  <a:pt x="40" y="415"/>
                  <a:pt x="41" y="415"/>
                  <a:pt x="41" y="415"/>
                </a:cubicBezTo>
                <a:cubicBezTo>
                  <a:pt x="42" y="416"/>
                  <a:pt x="41" y="416"/>
                  <a:pt x="41" y="416"/>
                </a:cubicBezTo>
                <a:cubicBezTo>
                  <a:pt x="42" y="416"/>
                  <a:pt x="42" y="417"/>
                  <a:pt x="44" y="417"/>
                </a:cubicBezTo>
                <a:cubicBezTo>
                  <a:pt x="43" y="418"/>
                  <a:pt x="43" y="419"/>
                  <a:pt x="41" y="419"/>
                </a:cubicBezTo>
                <a:cubicBezTo>
                  <a:pt x="42" y="417"/>
                  <a:pt x="39" y="418"/>
                  <a:pt x="39" y="415"/>
                </a:cubicBezTo>
                <a:close/>
                <a:moveTo>
                  <a:pt x="52" y="417"/>
                </a:moveTo>
                <a:cubicBezTo>
                  <a:pt x="55" y="418"/>
                  <a:pt x="52" y="421"/>
                  <a:pt x="52" y="417"/>
                </a:cubicBezTo>
                <a:close/>
                <a:moveTo>
                  <a:pt x="307" y="420"/>
                </a:moveTo>
                <a:cubicBezTo>
                  <a:pt x="309" y="420"/>
                  <a:pt x="307" y="423"/>
                  <a:pt x="307" y="420"/>
                </a:cubicBezTo>
                <a:close/>
                <a:moveTo>
                  <a:pt x="38" y="421"/>
                </a:moveTo>
                <a:cubicBezTo>
                  <a:pt x="39" y="421"/>
                  <a:pt x="38" y="423"/>
                  <a:pt x="37" y="422"/>
                </a:cubicBezTo>
                <a:cubicBezTo>
                  <a:pt x="37" y="422"/>
                  <a:pt x="37" y="422"/>
                  <a:pt x="37" y="421"/>
                </a:cubicBezTo>
                <a:cubicBezTo>
                  <a:pt x="38" y="421"/>
                  <a:pt x="38" y="421"/>
                  <a:pt x="38" y="421"/>
                </a:cubicBezTo>
                <a:close/>
                <a:moveTo>
                  <a:pt x="236" y="421"/>
                </a:moveTo>
                <a:cubicBezTo>
                  <a:pt x="238" y="420"/>
                  <a:pt x="237" y="423"/>
                  <a:pt x="239" y="423"/>
                </a:cubicBezTo>
                <a:cubicBezTo>
                  <a:pt x="238" y="424"/>
                  <a:pt x="238" y="425"/>
                  <a:pt x="236" y="425"/>
                </a:cubicBezTo>
                <a:cubicBezTo>
                  <a:pt x="235" y="424"/>
                  <a:pt x="236" y="422"/>
                  <a:pt x="236" y="421"/>
                </a:cubicBezTo>
                <a:close/>
                <a:moveTo>
                  <a:pt x="254" y="421"/>
                </a:moveTo>
                <a:cubicBezTo>
                  <a:pt x="255" y="421"/>
                  <a:pt x="255" y="422"/>
                  <a:pt x="256" y="421"/>
                </a:cubicBezTo>
                <a:cubicBezTo>
                  <a:pt x="256" y="422"/>
                  <a:pt x="255" y="422"/>
                  <a:pt x="255" y="423"/>
                </a:cubicBezTo>
                <a:cubicBezTo>
                  <a:pt x="255" y="423"/>
                  <a:pt x="254" y="423"/>
                  <a:pt x="255" y="422"/>
                </a:cubicBezTo>
                <a:cubicBezTo>
                  <a:pt x="254" y="422"/>
                  <a:pt x="253" y="422"/>
                  <a:pt x="254" y="421"/>
                </a:cubicBezTo>
                <a:close/>
                <a:moveTo>
                  <a:pt x="289" y="421"/>
                </a:moveTo>
                <a:cubicBezTo>
                  <a:pt x="290" y="421"/>
                  <a:pt x="290" y="422"/>
                  <a:pt x="292" y="422"/>
                </a:cubicBezTo>
                <a:cubicBezTo>
                  <a:pt x="292" y="423"/>
                  <a:pt x="288" y="423"/>
                  <a:pt x="289" y="421"/>
                </a:cubicBezTo>
                <a:close/>
                <a:moveTo>
                  <a:pt x="16" y="422"/>
                </a:moveTo>
                <a:cubicBezTo>
                  <a:pt x="17" y="422"/>
                  <a:pt x="18" y="425"/>
                  <a:pt x="17" y="426"/>
                </a:cubicBezTo>
                <a:cubicBezTo>
                  <a:pt x="15" y="426"/>
                  <a:pt x="17" y="423"/>
                  <a:pt x="16" y="422"/>
                </a:cubicBezTo>
                <a:close/>
                <a:moveTo>
                  <a:pt x="229" y="422"/>
                </a:moveTo>
                <a:cubicBezTo>
                  <a:pt x="229" y="426"/>
                  <a:pt x="226" y="423"/>
                  <a:pt x="223" y="425"/>
                </a:cubicBezTo>
                <a:cubicBezTo>
                  <a:pt x="224" y="422"/>
                  <a:pt x="227" y="423"/>
                  <a:pt x="229" y="422"/>
                </a:cubicBezTo>
                <a:close/>
                <a:moveTo>
                  <a:pt x="99" y="423"/>
                </a:moveTo>
                <a:cubicBezTo>
                  <a:pt x="100" y="423"/>
                  <a:pt x="100" y="424"/>
                  <a:pt x="99" y="425"/>
                </a:cubicBezTo>
                <a:cubicBezTo>
                  <a:pt x="99" y="425"/>
                  <a:pt x="98" y="425"/>
                  <a:pt x="98" y="425"/>
                </a:cubicBezTo>
                <a:cubicBezTo>
                  <a:pt x="98" y="424"/>
                  <a:pt x="99" y="424"/>
                  <a:pt x="99" y="423"/>
                </a:cubicBezTo>
                <a:close/>
                <a:moveTo>
                  <a:pt x="240" y="423"/>
                </a:moveTo>
                <a:cubicBezTo>
                  <a:pt x="241" y="424"/>
                  <a:pt x="242" y="423"/>
                  <a:pt x="242" y="425"/>
                </a:cubicBezTo>
                <a:cubicBezTo>
                  <a:pt x="241" y="425"/>
                  <a:pt x="240" y="424"/>
                  <a:pt x="240" y="423"/>
                </a:cubicBezTo>
                <a:close/>
                <a:moveTo>
                  <a:pt x="583" y="431"/>
                </a:moveTo>
                <a:cubicBezTo>
                  <a:pt x="584" y="431"/>
                  <a:pt x="583" y="433"/>
                  <a:pt x="582" y="432"/>
                </a:cubicBezTo>
                <a:cubicBezTo>
                  <a:pt x="581" y="431"/>
                  <a:pt x="583" y="432"/>
                  <a:pt x="583" y="431"/>
                </a:cubicBezTo>
                <a:close/>
                <a:moveTo>
                  <a:pt x="580" y="434"/>
                </a:moveTo>
                <a:cubicBezTo>
                  <a:pt x="579" y="435"/>
                  <a:pt x="578" y="436"/>
                  <a:pt x="577" y="436"/>
                </a:cubicBezTo>
                <a:cubicBezTo>
                  <a:pt x="578" y="435"/>
                  <a:pt x="579" y="433"/>
                  <a:pt x="580" y="434"/>
                </a:cubicBezTo>
                <a:close/>
                <a:moveTo>
                  <a:pt x="572" y="438"/>
                </a:moveTo>
                <a:cubicBezTo>
                  <a:pt x="573" y="437"/>
                  <a:pt x="573" y="437"/>
                  <a:pt x="574" y="437"/>
                </a:cubicBezTo>
                <a:cubicBezTo>
                  <a:pt x="574" y="438"/>
                  <a:pt x="574" y="438"/>
                  <a:pt x="574" y="439"/>
                </a:cubicBezTo>
                <a:cubicBezTo>
                  <a:pt x="573" y="439"/>
                  <a:pt x="573" y="438"/>
                  <a:pt x="572" y="438"/>
                </a:cubicBezTo>
                <a:close/>
                <a:moveTo>
                  <a:pt x="2" y="438"/>
                </a:moveTo>
                <a:cubicBezTo>
                  <a:pt x="3" y="440"/>
                  <a:pt x="1" y="440"/>
                  <a:pt x="0" y="440"/>
                </a:cubicBezTo>
                <a:cubicBezTo>
                  <a:pt x="0" y="439"/>
                  <a:pt x="0" y="439"/>
                  <a:pt x="0" y="438"/>
                </a:cubicBezTo>
                <a:cubicBezTo>
                  <a:pt x="0" y="438"/>
                  <a:pt x="2" y="438"/>
                  <a:pt x="2" y="438"/>
                </a:cubicBezTo>
                <a:close/>
                <a:moveTo>
                  <a:pt x="569" y="438"/>
                </a:moveTo>
                <a:cubicBezTo>
                  <a:pt x="569" y="438"/>
                  <a:pt x="570" y="438"/>
                  <a:pt x="570" y="438"/>
                </a:cubicBezTo>
                <a:cubicBezTo>
                  <a:pt x="571" y="440"/>
                  <a:pt x="569" y="440"/>
                  <a:pt x="569" y="442"/>
                </a:cubicBezTo>
                <a:cubicBezTo>
                  <a:pt x="568" y="442"/>
                  <a:pt x="566" y="441"/>
                  <a:pt x="566" y="442"/>
                </a:cubicBezTo>
                <a:cubicBezTo>
                  <a:pt x="565" y="441"/>
                  <a:pt x="567" y="440"/>
                  <a:pt x="567" y="439"/>
                </a:cubicBezTo>
                <a:cubicBezTo>
                  <a:pt x="568" y="439"/>
                  <a:pt x="569" y="440"/>
                  <a:pt x="569" y="438"/>
                </a:cubicBezTo>
                <a:close/>
                <a:moveTo>
                  <a:pt x="349" y="442"/>
                </a:moveTo>
                <a:cubicBezTo>
                  <a:pt x="349" y="439"/>
                  <a:pt x="350" y="444"/>
                  <a:pt x="350" y="442"/>
                </a:cubicBezTo>
                <a:cubicBezTo>
                  <a:pt x="352" y="442"/>
                  <a:pt x="351" y="444"/>
                  <a:pt x="351" y="444"/>
                </a:cubicBezTo>
                <a:cubicBezTo>
                  <a:pt x="350" y="444"/>
                  <a:pt x="350" y="444"/>
                  <a:pt x="349" y="443"/>
                </a:cubicBezTo>
                <a:cubicBezTo>
                  <a:pt x="349" y="442"/>
                  <a:pt x="350" y="442"/>
                  <a:pt x="349" y="442"/>
                </a:cubicBezTo>
                <a:close/>
                <a:moveTo>
                  <a:pt x="528" y="444"/>
                </a:moveTo>
                <a:cubicBezTo>
                  <a:pt x="531" y="444"/>
                  <a:pt x="532" y="447"/>
                  <a:pt x="530" y="448"/>
                </a:cubicBezTo>
                <a:cubicBezTo>
                  <a:pt x="529" y="447"/>
                  <a:pt x="528" y="447"/>
                  <a:pt x="528" y="444"/>
                </a:cubicBezTo>
                <a:close/>
                <a:moveTo>
                  <a:pt x="342" y="449"/>
                </a:moveTo>
                <a:cubicBezTo>
                  <a:pt x="342" y="449"/>
                  <a:pt x="343" y="449"/>
                  <a:pt x="343" y="449"/>
                </a:cubicBezTo>
                <a:cubicBezTo>
                  <a:pt x="343" y="450"/>
                  <a:pt x="341" y="450"/>
                  <a:pt x="342" y="449"/>
                </a:cubicBezTo>
                <a:close/>
                <a:moveTo>
                  <a:pt x="554" y="461"/>
                </a:moveTo>
                <a:cubicBezTo>
                  <a:pt x="552" y="462"/>
                  <a:pt x="552" y="461"/>
                  <a:pt x="551" y="460"/>
                </a:cubicBezTo>
                <a:cubicBezTo>
                  <a:pt x="552" y="459"/>
                  <a:pt x="554" y="459"/>
                  <a:pt x="554" y="461"/>
                </a:cubicBezTo>
                <a:close/>
                <a:moveTo>
                  <a:pt x="277" y="6"/>
                </a:moveTo>
                <a:cubicBezTo>
                  <a:pt x="277" y="7"/>
                  <a:pt x="276" y="6"/>
                  <a:pt x="275" y="6"/>
                </a:cubicBezTo>
                <a:cubicBezTo>
                  <a:pt x="273" y="7"/>
                  <a:pt x="274" y="9"/>
                  <a:pt x="273" y="12"/>
                </a:cubicBezTo>
                <a:cubicBezTo>
                  <a:pt x="275" y="13"/>
                  <a:pt x="275" y="12"/>
                  <a:pt x="276" y="12"/>
                </a:cubicBezTo>
                <a:cubicBezTo>
                  <a:pt x="276" y="16"/>
                  <a:pt x="278" y="18"/>
                  <a:pt x="280" y="22"/>
                </a:cubicBezTo>
                <a:cubicBezTo>
                  <a:pt x="281" y="23"/>
                  <a:pt x="289" y="24"/>
                  <a:pt x="287" y="28"/>
                </a:cubicBezTo>
                <a:cubicBezTo>
                  <a:pt x="293" y="31"/>
                  <a:pt x="295" y="38"/>
                  <a:pt x="298" y="44"/>
                </a:cubicBezTo>
                <a:cubicBezTo>
                  <a:pt x="300" y="45"/>
                  <a:pt x="299" y="42"/>
                  <a:pt x="300" y="43"/>
                </a:cubicBezTo>
                <a:cubicBezTo>
                  <a:pt x="301" y="46"/>
                  <a:pt x="304" y="46"/>
                  <a:pt x="306" y="47"/>
                </a:cubicBezTo>
                <a:cubicBezTo>
                  <a:pt x="307" y="45"/>
                  <a:pt x="304" y="46"/>
                  <a:pt x="305" y="44"/>
                </a:cubicBezTo>
                <a:cubicBezTo>
                  <a:pt x="306" y="43"/>
                  <a:pt x="306" y="45"/>
                  <a:pt x="307" y="45"/>
                </a:cubicBezTo>
                <a:cubicBezTo>
                  <a:pt x="308" y="43"/>
                  <a:pt x="307" y="40"/>
                  <a:pt x="306" y="38"/>
                </a:cubicBezTo>
                <a:cubicBezTo>
                  <a:pt x="315" y="37"/>
                  <a:pt x="317" y="49"/>
                  <a:pt x="322" y="54"/>
                </a:cubicBezTo>
                <a:cubicBezTo>
                  <a:pt x="321" y="55"/>
                  <a:pt x="322" y="56"/>
                  <a:pt x="321" y="57"/>
                </a:cubicBezTo>
                <a:cubicBezTo>
                  <a:pt x="319" y="57"/>
                  <a:pt x="319" y="56"/>
                  <a:pt x="317" y="55"/>
                </a:cubicBezTo>
                <a:cubicBezTo>
                  <a:pt x="318" y="58"/>
                  <a:pt x="317" y="60"/>
                  <a:pt x="318" y="63"/>
                </a:cubicBezTo>
                <a:cubicBezTo>
                  <a:pt x="317" y="63"/>
                  <a:pt x="317" y="63"/>
                  <a:pt x="317" y="63"/>
                </a:cubicBezTo>
                <a:cubicBezTo>
                  <a:pt x="315" y="63"/>
                  <a:pt x="314" y="63"/>
                  <a:pt x="313" y="61"/>
                </a:cubicBezTo>
                <a:cubicBezTo>
                  <a:pt x="314" y="61"/>
                  <a:pt x="315" y="61"/>
                  <a:pt x="315" y="61"/>
                </a:cubicBezTo>
                <a:cubicBezTo>
                  <a:pt x="314" y="60"/>
                  <a:pt x="313" y="60"/>
                  <a:pt x="312" y="59"/>
                </a:cubicBezTo>
                <a:cubicBezTo>
                  <a:pt x="314" y="58"/>
                  <a:pt x="313" y="57"/>
                  <a:pt x="312" y="56"/>
                </a:cubicBezTo>
                <a:cubicBezTo>
                  <a:pt x="315" y="55"/>
                  <a:pt x="316" y="54"/>
                  <a:pt x="316" y="51"/>
                </a:cubicBezTo>
                <a:cubicBezTo>
                  <a:pt x="309" y="49"/>
                  <a:pt x="305" y="48"/>
                  <a:pt x="299" y="49"/>
                </a:cubicBezTo>
                <a:cubicBezTo>
                  <a:pt x="298" y="48"/>
                  <a:pt x="300" y="47"/>
                  <a:pt x="299" y="46"/>
                </a:cubicBezTo>
                <a:cubicBezTo>
                  <a:pt x="298" y="48"/>
                  <a:pt x="299" y="44"/>
                  <a:pt x="298" y="44"/>
                </a:cubicBezTo>
                <a:cubicBezTo>
                  <a:pt x="297" y="45"/>
                  <a:pt x="296" y="45"/>
                  <a:pt x="296" y="44"/>
                </a:cubicBezTo>
                <a:cubicBezTo>
                  <a:pt x="295" y="53"/>
                  <a:pt x="285" y="50"/>
                  <a:pt x="282" y="56"/>
                </a:cubicBezTo>
                <a:cubicBezTo>
                  <a:pt x="283" y="57"/>
                  <a:pt x="284" y="59"/>
                  <a:pt x="284" y="61"/>
                </a:cubicBezTo>
                <a:cubicBezTo>
                  <a:pt x="283" y="61"/>
                  <a:pt x="283" y="61"/>
                  <a:pt x="282" y="61"/>
                </a:cubicBezTo>
                <a:cubicBezTo>
                  <a:pt x="282" y="62"/>
                  <a:pt x="282" y="63"/>
                  <a:pt x="283" y="63"/>
                </a:cubicBezTo>
                <a:cubicBezTo>
                  <a:pt x="283" y="62"/>
                  <a:pt x="286" y="59"/>
                  <a:pt x="287" y="61"/>
                </a:cubicBezTo>
                <a:cubicBezTo>
                  <a:pt x="286" y="61"/>
                  <a:pt x="285" y="61"/>
                  <a:pt x="285" y="62"/>
                </a:cubicBezTo>
                <a:cubicBezTo>
                  <a:pt x="287" y="62"/>
                  <a:pt x="288" y="63"/>
                  <a:pt x="287" y="64"/>
                </a:cubicBezTo>
                <a:cubicBezTo>
                  <a:pt x="288" y="64"/>
                  <a:pt x="289" y="64"/>
                  <a:pt x="290" y="65"/>
                </a:cubicBezTo>
                <a:cubicBezTo>
                  <a:pt x="288" y="76"/>
                  <a:pt x="286" y="88"/>
                  <a:pt x="279" y="95"/>
                </a:cubicBezTo>
                <a:cubicBezTo>
                  <a:pt x="279" y="96"/>
                  <a:pt x="280" y="97"/>
                  <a:pt x="280" y="97"/>
                </a:cubicBezTo>
                <a:cubicBezTo>
                  <a:pt x="276" y="97"/>
                  <a:pt x="274" y="100"/>
                  <a:pt x="273" y="104"/>
                </a:cubicBezTo>
                <a:cubicBezTo>
                  <a:pt x="271" y="102"/>
                  <a:pt x="272" y="105"/>
                  <a:pt x="270" y="104"/>
                </a:cubicBezTo>
                <a:cubicBezTo>
                  <a:pt x="269" y="112"/>
                  <a:pt x="277" y="108"/>
                  <a:pt x="279" y="112"/>
                </a:cubicBezTo>
                <a:cubicBezTo>
                  <a:pt x="281" y="117"/>
                  <a:pt x="275" y="122"/>
                  <a:pt x="270" y="121"/>
                </a:cubicBezTo>
                <a:cubicBezTo>
                  <a:pt x="264" y="120"/>
                  <a:pt x="261" y="122"/>
                  <a:pt x="259" y="127"/>
                </a:cubicBezTo>
                <a:cubicBezTo>
                  <a:pt x="258" y="127"/>
                  <a:pt x="258" y="126"/>
                  <a:pt x="256" y="126"/>
                </a:cubicBezTo>
                <a:cubicBezTo>
                  <a:pt x="254" y="130"/>
                  <a:pt x="250" y="134"/>
                  <a:pt x="245" y="135"/>
                </a:cubicBezTo>
                <a:cubicBezTo>
                  <a:pt x="244" y="138"/>
                  <a:pt x="243" y="138"/>
                  <a:pt x="241" y="139"/>
                </a:cubicBezTo>
                <a:cubicBezTo>
                  <a:pt x="243" y="139"/>
                  <a:pt x="240" y="141"/>
                  <a:pt x="240" y="142"/>
                </a:cubicBezTo>
                <a:cubicBezTo>
                  <a:pt x="241" y="142"/>
                  <a:pt x="241" y="143"/>
                  <a:pt x="242" y="143"/>
                </a:cubicBezTo>
                <a:cubicBezTo>
                  <a:pt x="242" y="143"/>
                  <a:pt x="242" y="141"/>
                  <a:pt x="243" y="142"/>
                </a:cubicBezTo>
                <a:cubicBezTo>
                  <a:pt x="243" y="143"/>
                  <a:pt x="244" y="144"/>
                  <a:pt x="245" y="145"/>
                </a:cubicBezTo>
                <a:cubicBezTo>
                  <a:pt x="251" y="142"/>
                  <a:pt x="251" y="146"/>
                  <a:pt x="255" y="148"/>
                </a:cubicBezTo>
                <a:cubicBezTo>
                  <a:pt x="274" y="153"/>
                  <a:pt x="252" y="166"/>
                  <a:pt x="252" y="177"/>
                </a:cubicBezTo>
                <a:cubicBezTo>
                  <a:pt x="248" y="179"/>
                  <a:pt x="247" y="184"/>
                  <a:pt x="243" y="185"/>
                </a:cubicBezTo>
                <a:cubicBezTo>
                  <a:pt x="243" y="182"/>
                  <a:pt x="247" y="174"/>
                  <a:pt x="246" y="172"/>
                </a:cubicBezTo>
                <a:cubicBezTo>
                  <a:pt x="245" y="173"/>
                  <a:pt x="245" y="174"/>
                  <a:pt x="244" y="174"/>
                </a:cubicBezTo>
                <a:cubicBezTo>
                  <a:pt x="244" y="173"/>
                  <a:pt x="243" y="172"/>
                  <a:pt x="243" y="171"/>
                </a:cubicBezTo>
                <a:cubicBezTo>
                  <a:pt x="243" y="174"/>
                  <a:pt x="243" y="174"/>
                  <a:pt x="243" y="176"/>
                </a:cubicBezTo>
                <a:cubicBezTo>
                  <a:pt x="242" y="176"/>
                  <a:pt x="241" y="176"/>
                  <a:pt x="240" y="176"/>
                </a:cubicBezTo>
                <a:cubicBezTo>
                  <a:pt x="238" y="182"/>
                  <a:pt x="241" y="188"/>
                  <a:pt x="239" y="193"/>
                </a:cubicBezTo>
                <a:cubicBezTo>
                  <a:pt x="237" y="199"/>
                  <a:pt x="231" y="204"/>
                  <a:pt x="230" y="210"/>
                </a:cubicBezTo>
                <a:cubicBezTo>
                  <a:pt x="226" y="214"/>
                  <a:pt x="225" y="219"/>
                  <a:pt x="221" y="223"/>
                </a:cubicBezTo>
                <a:cubicBezTo>
                  <a:pt x="216" y="241"/>
                  <a:pt x="207" y="261"/>
                  <a:pt x="203" y="278"/>
                </a:cubicBezTo>
                <a:cubicBezTo>
                  <a:pt x="198" y="282"/>
                  <a:pt x="201" y="292"/>
                  <a:pt x="195" y="294"/>
                </a:cubicBezTo>
                <a:cubicBezTo>
                  <a:pt x="193" y="295"/>
                  <a:pt x="186" y="295"/>
                  <a:pt x="182" y="295"/>
                </a:cubicBezTo>
                <a:cubicBezTo>
                  <a:pt x="176" y="295"/>
                  <a:pt x="168" y="295"/>
                  <a:pt x="162" y="295"/>
                </a:cubicBezTo>
                <a:cubicBezTo>
                  <a:pt x="164" y="293"/>
                  <a:pt x="160" y="292"/>
                  <a:pt x="160" y="294"/>
                </a:cubicBezTo>
                <a:cubicBezTo>
                  <a:pt x="160" y="295"/>
                  <a:pt x="161" y="295"/>
                  <a:pt x="162" y="296"/>
                </a:cubicBezTo>
                <a:cubicBezTo>
                  <a:pt x="160" y="296"/>
                  <a:pt x="157" y="296"/>
                  <a:pt x="155" y="296"/>
                </a:cubicBezTo>
                <a:cubicBezTo>
                  <a:pt x="155" y="294"/>
                  <a:pt x="157" y="295"/>
                  <a:pt x="157" y="294"/>
                </a:cubicBezTo>
                <a:cubicBezTo>
                  <a:pt x="157" y="294"/>
                  <a:pt x="156" y="293"/>
                  <a:pt x="156" y="293"/>
                </a:cubicBezTo>
                <a:cubicBezTo>
                  <a:pt x="157" y="292"/>
                  <a:pt x="158" y="294"/>
                  <a:pt x="158" y="292"/>
                </a:cubicBezTo>
                <a:cubicBezTo>
                  <a:pt x="155" y="289"/>
                  <a:pt x="151" y="295"/>
                  <a:pt x="148" y="293"/>
                </a:cubicBezTo>
                <a:cubicBezTo>
                  <a:pt x="148" y="294"/>
                  <a:pt x="149" y="294"/>
                  <a:pt x="147" y="295"/>
                </a:cubicBezTo>
                <a:cubicBezTo>
                  <a:pt x="147" y="294"/>
                  <a:pt x="147" y="294"/>
                  <a:pt x="147" y="293"/>
                </a:cubicBezTo>
                <a:cubicBezTo>
                  <a:pt x="145" y="294"/>
                  <a:pt x="144" y="295"/>
                  <a:pt x="142" y="294"/>
                </a:cubicBezTo>
                <a:cubicBezTo>
                  <a:pt x="141" y="295"/>
                  <a:pt x="143" y="296"/>
                  <a:pt x="142" y="296"/>
                </a:cubicBezTo>
                <a:cubicBezTo>
                  <a:pt x="139" y="296"/>
                  <a:pt x="137" y="295"/>
                  <a:pt x="135" y="293"/>
                </a:cubicBezTo>
                <a:cubicBezTo>
                  <a:pt x="136" y="295"/>
                  <a:pt x="133" y="296"/>
                  <a:pt x="133" y="294"/>
                </a:cubicBezTo>
                <a:cubicBezTo>
                  <a:pt x="133" y="294"/>
                  <a:pt x="134" y="294"/>
                  <a:pt x="135" y="294"/>
                </a:cubicBezTo>
                <a:cubicBezTo>
                  <a:pt x="135" y="293"/>
                  <a:pt x="133" y="292"/>
                  <a:pt x="133" y="291"/>
                </a:cubicBezTo>
                <a:cubicBezTo>
                  <a:pt x="130" y="291"/>
                  <a:pt x="127" y="291"/>
                  <a:pt x="126" y="292"/>
                </a:cubicBezTo>
                <a:cubicBezTo>
                  <a:pt x="125" y="291"/>
                  <a:pt x="127" y="290"/>
                  <a:pt x="125" y="290"/>
                </a:cubicBezTo>
                <a:cubicBezTo>
                  <a:pt x="123" y="290"/>
                  <a:pt x="123" y="293"/>
                  <a:pt x="121" y="293"/>
                </a:cubicBezTo>
                <a:cubicBezTo>
                  <a:pt x="122" y="292"/>
                  <a:pt x="122" y="290"/>
                  <a:pt x="123" y="289"/>
                </a:cubicBezTo>
                <a:cubicBezTo>
                  <a:pt x="119" y="290"/>
                  <a:pt x="121" y="294"/>
                  <a:pt x="116" y="293"/>
                </a:cubicBezTo>
                <a:cubicBezTo>
                  <a:pt x="117" y="294"/>
                  <a:pt x="118" y="295"/>
                  <a:pt x="120" y="294"/>
                </a:cubicBezTo>
                <a:cubicBezTo>
                  <a:pt x="119" y="296"/>
                  <a:pt x="124" y="296"/>
                  <a:pt x="126" y="295"/>
                </a:cubicBezTo>
                <a:cubicBezTo>
                  <a:pt x="128" y="298"/>
                  <a:pt x="136" y="296"/>
                  <a:pt x="135" y="301"/>
                </a:cubicBezTo>
                <a:cubicBezTo>
                  <a:pt x="137" y="301"/>
                  <a:pt x="140" y="302"/>
                  <a:pt x="139" y="300"/>
                </a:cubicBezTo>
                <a:cubicBezTo>
                  <a:pt x="139" y="300"/>
                  <a:pt x="136" y="300"/>
                  <a:pt x="137" y="299"/>
                </a:cubicBezTo>
                <a:cubicBezTo>
                  <a:pt x="137" y="299"/>
                  <a:pt x="137" y="298"/>
                  <a:pt x="137" y="298"/>
                </a:cubicBezTo>
                <a:cubicBezTo>
                  <a:pt x="138" y="299"/>
                  <a:pt x="140" y="297"/>
                  <a:pt x="142" y="298"/>
                </a:cubicBezTo>
                <a:cubicBezTo>
                  <a:pt x="142" y="299"/>
                  <a:pt x="143" y="301"/>
                  <a:pt x="144" y="301"/>
                </a:cubicBezTo>
                <a:cubicBezTo>
                  <a:pt x="144" y="302"/>
                  <a:pt x="144" y="303"/>
                  <a:pt x="143" y="304"/>
                </a:cubicBezTo>
                <a:cubicBezTo>
                  <a:pt x="138" y="303"/>
                  <a:pt x="136" y="305"/>
                  <a:pt x="133" y="306"/>
                </a:cubicBezTo>
                <a:cubicBezTo>
                  <a:pt x="133" y="312"/>
                  <a:pt x="134" y="311"/>
                  <a:pt x="137" y="315"/>
                </a:cubicBezTo>
                <a:cubicBezTo>
                  <a:pt x="138" y="319"/>
                  <a:pt x="135" y="321"/>
                  <a:pt x="132" y="321"/>
                </a:cubicBezTo>
                <a:cubicBezTo>
                  <a:pt x="137" y="320"/>
                  <a:pt x="137" y="325"/>
                  <a:pt x="137" y="327"/>
                </a:cubicBezTo>
                <a:cubicBezTo>
                  <a:pt x="137" y="325"/>
                  <a:pt x="138" y="327"/>
                  <a:pt x="138" y="325"/>
                </a:cubicBezTo>
                <a:cubicBezTo>
                  <a:pt x="141" y="325"/>
                  <a:pt x="141" y="328"/>
                  <a:pt x="143" y="328"/>
                </a:cubicBezTo>
                <a:cubicBezTo>
                  <a:pt x="143" y="326"/>
                  <a:pt x="146" y="327"/>
                  <a:pt x="146" y="326"/>
                </a:cubicBezTo>
                <a:cubicBezTo>
                  <a:pt x="146" y="323"/>
                  <a:pt x="148" y="323"/>
                  <a:pt x="148" y="321"/>
                </a:cubicBezTo>
                <a:cubicBezTo>
                  <a:pt x="149" y="323"/>
                  <a:pt x="150" y="324"/>
                  <a:pt x="151" y="325"/>
                </a:cubicBezTo>
                <a:cubicBezTo>
                  <a:pt x="153" y="324"/>
                  <a:pt x="150" y="321"/>
                  <a:pt x="151" y="321"/>
                </a:cubicBezTo>
                <a:cubicBezTo>
                  <a:pt x="155" y="321"/>
                  <a:pt x="154" y="323"/>
                  <a:pt x="158" y="323"/>
                </a:cubicBezTo>
                <a:cubicBezTo>
                  <a:pt x="159" y="320"/>
                  <a:pt x="155" y="321"/>
                  <a:pt x="155" y="319"/>
                </a:cubicBezTo>
                <a:cubicBezTo>
                  <a:pt x="156" y="318"/>
                  <a:pt x="157" y="319"/>
                  <a:pt x="157" y="317"/>
                </a:cubicBezTo>
                <a:cubicBezTo>
                  <a:pt x="156" y="317"/>
                  <a:pt x="154" y="316"/>
                  <a:pt x="155" y="314"/>
                </a:cubicBezTo>
                <a:cubicBezTo>
                  <a:pt x="159" y="313"/>
                  <a:pt x="164" y="314"/>
                  <a:pt x="170" y="314"/>
                </a:cubicBezTo>
                <a:cubicBezTo>
                  <a:pt x="169" y="310"/>
                  <a:pt x="173" y="313"/>
                  <a:pt x="173" y="311"/>
                </a:cubicBezTo>
                <a:cubicBezTo>
                  <a:pt x="176" y="313"/>
                  <a:pt x="179" y="311"/>
                  <a:pt x="181" y="312"/>
                </a:cubicBezTo>
                <a:cubicBezTo>
                  <a:pt x="180" y="312"/>
                  <a:pt x="180" y="313"/>
                  <a:pt x="181" y="313"/>
                </a:cubicBezTo>
                <a:cubicBezTo>
                  <a:pt x="180" y="313"/>
                  <a:pt x="184" y="310"/>
                  <a:pt x="183" y="315"/>
                </a:cubicBezTo>
                <a:cubicBezTo>
                  <a:pt x="185" y="315"/>
                  <a:pt x="187" y="315"/>
                  <a:pt x="187" y="316"/>
                </a:cubicBezTo>
                <a:cubicBezTo>
                  <a:pt x="187" y="321"/>
                  <a:pt x="184" y="324"/>
                  <a:pt x="183" y="328"/>
                </a:cubicBezTo>
                <a:cubicBezTo>
                  <a:pt x="186" y="329"/>
                  <a:pt x="183" y="325"/>
                  <a:pt x="186" y="325"/>
                </a:cubicBezTo>
                <a:cubicBezTo>
                  <a:pt x="184" y="337"/>
                  <a:pt x="179" y="349"/>
                  <a:pt x="177" y="360"/>
                </a:cubicBezTo>
                <a:cubicBezTo>
                  <a:pt x="177" y="358"/>
                  <a:pt x="174" y="358"/>
                  <a:pt x="172" y="359"/>
                </a:cubicBezTo>
                <a:cubicBezTo>
                  <a:pt x="173" y="357"/>
                  <a:pt x="173" y="354"/>
                  <a:pt x="174" y="353"/>
                </a:cubicBezTo>
                <a:cubicBezTo>
                  <a:pt x="172" y="352"/>
                  <a:pt x="170" y="353"/>
                  <a:pt x="169" y="353"/>
                </a:cubicBezTo>
                <a:cubicBezTo>
                  <a:pt x="168" y="356"/>
                  <a:pt x="170" y="357"/>
                  <a:pt x="168" y="358"/>
                </a:cubicBezTo>
                <a:cubicBezTo>
                  <a:pt x="169" y="358"/>
                  <a:pt x="170" y="358"/>
                  <a:pt x="171" y="359"/>
                </a:cubicBezTo>
                <a:cubicBezTo>
                  <a:pt x="167" y="359"/>
                  <a:pt x="163" y="363"/>
                  <a:pt x="165" y="364"/>
                </a:cubicBezTo>
                <a:cubicBezTo>
                  <a:pt x="164" y="364"/>
                  <a:pt x="164" y="365"/>
                  <a:pt x="163" y="365"/>
                </a:cubicBezTo>
                <a:cubicBezTo>
                  <a:pt x="161" y="366"/>
                  <a:pt x="160" y="365"/>
                  <a:pt x="159" y="365"/>
                </a:cubicBezTo>
                <a:cubicBezTo>
                  <a:pt x="158" y="366"/>
                  <a:pt x="160" y="367"/>
                  <a:pt x="159" y="369"/>
                </a:cubicBezTo>
                <a:cubicBezTo>
                  <a:pt x="156" y="368"/>
                  <a:pt x="156" y="371"/>
                  <a:pt x="153" y="370"/>
                </a:cubicBezTo>
                <a:cubicBezTo>
                  <a:pt x="153" y="370"/>
                  <a:pt x="153" y="369"/>
                  <a:pt x="153" y="369"/>
                </a:cubicBezTo>
                <a:cubicBezTo>
                  <a:pt x="151" y="369"/>
                  <a:pt x="151" y="369"/>
                  <a:pt x="150" y="370"/>
                </a:cubicBezTo>
                <a:cubicBezTo>
                  <a:pt x="152" y="372"/>
                  <a:pt x="152" y="371"/>
                  <a:pt x="154" y="372"/>
                </a:cubicBezTo>
                <a:cubicBezTo>
                  <a:pt x="153" y="372"/>
                  <a:pt x="153" y="373"/>
                  <a:pt x="153" y="373"/>
                </a:cubicBezTo>
                <a:cubicBezTo>
                  <a:pt x="151" y="372"/>
                  <a:pt x="148" y="371"/>
                  <a:pt x="146" y="372"/>
                </a:cubicBezTo>
                <a:cubicBezTo>
                  <a:pt x="147" y="372"/>
                  <a:pt x="148" y="372"/>
                  <a:pt x="149" y="373"/>
                </a:cubicBezTo>
                <a:cubicBezTo>
                  <a:pt x="149" y="376"/>
                  <a:pt x="145" y="373"/>
                  <a:pt x="147" y="376"/>
                </a:cubicBezTo>
                <a:cubicBezTo>
                  <a:pt x="146" y="375"/>
                  <a:pt x="145" y="374"/>
                  <a:pt x="145" y="376"/>
                </a:cubicBezTo>
                <a:cubicBezTo>
                  <a:pt x="145" y="376"/>
                  <a:pt x="145" y="376"/>
                  <a:pt x="145" y="377"/>
                </a:cubicBezTo>
                <a:cubicBezTo>
                  <a:pt x="147" y="377"/>
                  <a:pt x="146" y="377"/>
                  <a:pt x="148" y="377"/>
                </a:cubicBezTo>
                <a:cubicBezTo>
                  <a:pt x="149" y="379"/>
                  <a:pt x="150" y="380"/>
                  <a:pt x="151" y="381"/>
                </a:cubicBezTo>
                <a:cubicBezTo>
                  <a:pt x="151" y="384"/>
                  <a:pt x="148" y="385"/>
                  <a:pt x="149" y="387"/>
                </a:cubicBezTo>
                <a:cubicBezTo>
                  <a:pt x="146" y="385"/>
                  <a:pt x="145" y="387"/>
                  <a:pt x="143" y="387"/>
                </a:cubicBezTo>
                <a:cubicBezTo>
                  <a:pt x="142" y="389"/>
                  <a:pt x="145" y="388"/>
                  <a:pt x="145" y="389"/>
                </a:cubicBezTo>
                <a:cubicBezTo>
                  <a:pt x="143" y="391"/>
                  <a:pt x="137" y="387"/>
                  <a:pt x="135" y="389"/>
                </a:cubicBezTo>
                <a:cubicBezTo>
                  <a:pt x="137" y="390"/>
                  <a:pt x="138" y="391"/>
                  <a:pt x="138" y="392"/>
                </a:cubicBezTo>
                <a:cubicBezTo>
                  <a:pt x="137" y="392"/>
                  <a:pt x="136" y="392"/>
                  <a:pt x="136" y="393"/>
                </a:cubicBezTo>
                <a:cubicBezTo>
                  <a:pt x="137" y="394"/>
                  <a:pt x="136" y="396"/>
                  <a:pt x="138" y="396"/>
                </a:cubicBezTo>
                <a:cubicBezTo>
                  <a:pt x="137" y="397"/>
                  <a:pt x="137" y="399"/>
                  <a:pt x="136" y="400"/>
                </a:cubicBezTo>
                <a:cubicBezTo>
                  <a:pt x="136" y="400"/>
                  <a:pt x="135" y="400"/>
                  <a:pt x="135" y="399"/>
                </a:cubicBezTo>
                <a:cubicBezTo>
                  <a:pt x="135" y="398"/>
                  <a:pt x="136" y="397"/>
                  <a:pt x="137" y="395"/>
                </a:cubicBezTo>
                <a:cubicBezTo>
                  <a:pt x="136" y="396"/>
                  <a:pt x="135" y="394"/>
                  <a:pt x="134" y="395"/>
                </a:cubicBezTo>
                <a:cubicBezTo>
                  <a:pt x="136" y="396"/>
                  <a:pt x="133" y="397"/>
                  <a:pt x="133" y="395"/>
                </a:cubicBezTo>
                <a:cubicBezTo>
                  <a:pt x="134" y="394"/>
                  <a:pt x="136" y="395"/>
                  <a:pt x="136" y="393"/>
                </a:cubicBezTo>
                <a:cubicBezTo>
                  <a:pt x="134" y="393"/>
                  <a:pt x="131" y="395"/>
                  <a:pt x="129" y="392"/>
                </a:cubicBezTo>
                <a:cubicBezTo>
                  <a:pt x="128" y="394"/>
                  <a:pt x="128" y="394"/>
                  <a:pt x="127" y="396"/>
                </a:cubicBezTo>
                <a:cubicBezTo>
                  <a:pt x="126" y="396"/>
                  <a:pt x="127" y="393"/>
                  <a:pt x="126" y="394"/>
                </a:cubicBezTo>
                <a:cubicBezTo>
                  <a:pt x="121" y="400"/>
                  <a:pt x="110" y="398"/>
                  <a:pt x="100" y="402"/>
                </a:cubicBezTo>
                <a:cubicBezTo>
                  <a:pt x="100" y="401"/>
                  <a:pt x="100" y="401"/>
                  <a:pt x="100" y="400"/>
                </a:cubicBezTo>
                <a:cubicBezTo>
                  <a:pt x="97" y="401"/>
                  <a:pt x="96" y="401"/>
                  <a:pt x="95" y="403"/>
                </a:cubicBezTo>
                <a:cubicBezTo>
                  <a:pt x="95" y="402"/>
                  <a:pt x="95" y="401"/>
                  <a:pt x="94" y="401"/>
                </a:cubicBezTo>
                <a:cubicBezTo>
                  <a:pt x="91" y="402"/>
                  <a:pt x="87" y="402"/>
                  <a:pt x="84" y="403"/>
                </a:cubicBezTo>
                <a:cubicBezTo>
                  <a:pt x="85" y="403"/>
                  <a:pt x="85" y="403"/>
                  <a:pt x="85" y="404"/>
                </a:cubicBezTo>
                <a:cubicBezTo>
                  <a:pt x="84" y="405"/>
                  <a:pt x="82" y="403"/>
                  <a:pt x="83" y="402"/>
                </a:cubicBezTo>
                <a:cubicBezTo>
                  <a:pt x="82" y="402"/>
                  <a:pt x="81" y="402"/>
                  <a:pt x="81" y="403"/>
                </a:cubicBezTo>
                <a:cubicBezTo>
                  <a:pt x="82" y="403"/>
                  <a:pt x="82" y="404"/>
                  <a:pt x="82" y="405"/>
                </a:cubicBezTo>
                <a:cubicBezTo>
                  <a:pt x="80" y="403"/>
                  <a:pt x="81" y="406"/>
                  <a:pt x="81" y="406"/>
                </a:cubicBezTo>
                <a:cubicBezTo>
                  <a:pt x="78" y="406"/>
                  <a:pt x="82" y="403"/>
                  <a:pt x="79" y="403"/>
                </a:cubicBezTo>
                <a:cubicBezTo>
                  <a:pt x="78" y="405"/>
                  <a:pt x="73" y="402"/>
                  <a:pt x="72" y="406"/>
                </a:cubicBezTo>
                <a:cubicBezTo>
                  <a:pt x="72" y="406"/>
                  <a:pt x="72" y="405"/>
                  <a:pt x="71" y="405"/>
                </a:cubicBezTo>
                <a:cubicBezTo>
                  <a:pt x="69" y="405"/>
                  <a:pt x="72" y="407"/>
                  <a:pt x="70" y="407"/>
                </a:cubicBezTo>
                <a:cubicBezTo>
                  <a:pt x="69" y="407"/>
                  <a:pt x="68" y="404"/>
                  <a:pt x="67" y="406"/>
                </a:cubicBezTo>
                <a:cubicBezTo>
                  <a:pt x="65" y="408"/>
                  <a:pt x="56" y="406"/>
                  <a:pt x="52" y="410"/>
                </a:cubicBezTo>
                <a:cubicBezTo>
                  <a:pt x="52" y="409"/>
                  <a:pt x="50" y="408"/>
                  <a:pt x="49" y="410"/>
                </a:cubicBezTo>
                <a:cubicBezTo>
                  <a:pt x="50" y="410"/>
                  <a:pt x="50" y="411"/>
                  <a:pt x="49" y="411"/>
                </a:cubicBezTo>
                <a:cubicBezTo>
                  <a:pt x="46" y="411"/>
                  <a:pt x="49" y="407"/>
                  <a:pt x="45" y="407"/>
                </a:cubicBezTo>
                <a:cubicBezTo>
                  <a:pt x="46" y="409"/>
                  <a:pt x="47" y="411"/>
                  <a:pt x="44" y="412"/>
                </a:cubicBezTo>
                <a:cubicBezTo>
                  <a:pt x="44" y="410"/>
                  <a:pt x="45" y="407"/>
                  <a:pt x="41" y="406"/>
                </a:cubicBezTo>
                <a:cubicBezTo>
                  <a:pt x="41" y="408"/>
                  <a:pt x="41" y="409"/>
                  <a:pt x="41" y="411"/>
                </a:cubicBezTo>
                <a:cubicBezTo>
                  <a:pt x="43" y="411"/>
                  <a:pt x="43" y="413"/>
                  <a:pt x="43" y="415"/>
                </a:cubicBezTo>
                <a:cubicBezTo>
                  <a:pt x="44" y="414"/>
                  <a:pt x="45" y="413"/>
                  <a:pt x="47" y="412"/>
                </a:cubicBezTo>
                <a:cubicBezTo>
                  <a:pt x="47" y="414"/>
                  <a:pt x="47" y="415"/>
                  <a:pt x="48" y="416"/>
                </a:cubicBezTo>
                <a:cubicBezTo>
                  <a:pt x="48" y="415"/>
                  <a:pt x="49" y="415"/>
                  <a:pt x="50" y="415"/>
                </a:cubicBezTo>
                <a:cubicBezTo>
                  <a:pt x="51" y="416"/>
                  <a:pt x="50" y="417"/>
                  <a:pt x="49" y="417"/>
                </a:cubicBezTo>
                <a:cubicBezTo>
                  <a:pt x="50" y="418"/>
                  <a:pt x="55" y="414"/>
                  <a:pt x="53" y="417"/>
                </a:cubicBezTo>
                <a:cubicBezTo>
                  <a:pt x="57" y="418"/>
                  <a:pt x="59" y="417"/>
                  <a:pt x="62" y="419"/>
                </a:cubicBezTo>
                <a:cubicBezTo>
                  <a:pt x="63" y="417"/>
                  <a:pt x="63" y="417"/>
                  <a:pt x="65" y="417"/>
                </a:cubicBezTo>
                <a:cubicBezTo>
                  <a:pt x="65" y="417"/>
                  <a:pt x="65" y="418"/>
                  <a:pt x="66" y="418"/>
                </a:cubicBezTo>
                <a:cubicBezTo>
                  <a:pt x="65" y="417"/>
                  <a:pt x="65" y="416"/>
                  <a:pt x="65" y="415"/>
                </a:cubicBezTo>
                <a:cubicBezTo>
                  <a:pt x="64" y="417"/>
                  <a:pt x="62" y="415"/>
                  <a:pt x="62" y="415"/>
                </a:cubicBezTo>
                <a:cubicBezTo>
                  <a:pt x="64" y="415"/>
                  <a:pt x="61" y="413"/>
                  <a:pt x="63" y="413"/>
                </a:cubicBezTo>
                <a:cubicBezTo>
                  <a:pt x="64" y="413"/>
                  <a:pt x="64" y="414"/>
                  <a:pt x="65" y="414"/>
                </a:cubicBezTo>
                <a:cubicBezTo>
                  <a:pt x="64" y="412"/>
                  <a:pt x="65" y="413"/>
                  <a:pt x="66" y="412"/>
                </a:cubicBezTo>
                <a:cubicBezTo>
                  <a:pt x="64" y="412"/>
                  <a:pt x="66" y="411"/>
                  <a:pt x="64" y="410"/>
                </a:cubicBezTo>
                <a:cubicBezTo>
                  <a:pt x="65" y="411"/>
                  <a:pt x="67" y="409"/>
                  <a:pt x="67" y="410"/>
                </a:cubicBezTo>
                <a:cubicBezTo>
                  <a:pt x="66" y="412"/>
                  <a:pt x="67" y="412"/>
                  <a:pt x="66" y="414"/>
                </a:cubicBezTo>
                <a:cubicBezTo>
                  <a:pt x="68" y="414"/>
                  <a:pt x="67" y="412"/>
                  <a:pt x="68" y="412"/>
                </a:cubicBezTo>
                <a:cubicBezTo>
                  <a:pt x="68" y="413"/>
                  <a:pt x="68" y="414"/>
                  <a:pt x="68" y="414"/>
                </a:cubicBezTo>
                <a:cubicBezTo>
                  <a:pt x="68" y="411"/>
                  <a:pt x="71" y="413"/>
                  <a:pt x="71" y="412"/>
                </a:cubicBezTo>
                <a:cubicBezTo>
                  <a:pt x="71" y="412"/>
                  <a:pt x="70" y="411"/>
                  <a:pt x="70" y="411"/>
                </a:cubicBezTo>
                <a:cubicBezTo>
                  <a:pt x="72" y="412"/>
                  <a:pt x="71" y="409"/>
                  <a:pt x="73" y="410"/>
                </a:cubicBezTo>
                <a:cubicBezTo>
                  <a:pt x="74" y="411"/>
                  <a:pt x="72" y="411"/>
                  <a:pt x="74" y="412"/>
                </a:cubicBezTo>
                <a:cubicBezTo>
                  <a:pt x="74" y="409"/>
                  <a:pt x="76" y="411"/>
                  <a:pt x="76" y="409"/>
                </a:cubicBezTo>
                <a:cubicBezTo>
                  <a:pt x="77" y="410"/>
                  <a:pt x="81" y="409"/>
                  <a:pt x="83" y="410"/>
                </a:cubicBezTo>
                <a:cubicBezTo>
                  <a:pt x="85" y="407"/>
                  <a:pt x="90" y="408"/>
                  <a:pt x="91" y="405"/>
                </a:cubicBezTo>
                <a:cubicBezTo>
                  <a:pt x="94" y="407"/>
                  <a:pt x="99" y="405"/>
                  <a:pt x="99" y="411"/>
                </a:cubicBezTo>
                <a:cubicBezTo>
                  <a:pt x="95" y="413"/>
                  <a:pt x="94" y="416"/>
                  <a:pt x="93" y="420"/>
                </a:cubicBezTo>
                <a:cubicBezTo>
                  <a:pt x="95" y="424"/>
                  <a:pt x="101" y="421"/>
                  <a:pt x="105" y="426"/>
                </a:cubicBezTo>
                <a:cubicBezTo>
                  <a:pt x="105" y="425"/>
                  <a:pt x="105" y="425"/>
                  <a:pt x="106" y="425"/>
                </a:cubicBezTo>
                <a:cubicBezTo>
                  <a:pt x="101" y="429"/>
                  <a:pt x="98" y="425"/>
                  <a:pt x="95" y="426"/>
                </a:cubicBezTo>
                <a:cubicBezTo>
                  <a:pt x="95" y="426"/>
                  <a:pt x="95" y="426"/>
                  <a:pt x="95" y="426"/>
                </a:cubicBezTo>
                <a:cubicBezTo>
                  <a:pt x="94" y="428"/>
                  <a:pt x="97" y="427"/>
                  <a:pt x="96" y="428"/>
                </a:cubicBezTo>
                <a:cubicBezTo>
                  <a:pt x="96" y="428"/>
                  <a:pt x="93" y="428"/>
                  <a:pt x="93" y="430"/>
                </a:cubicBezTo>
                <a:cubicBezTo>
                  <a:pt x="99" y="433"/>
                  <a:pt x="109" y="432"/>
                  <a:pt x="114" y="428"/>
                </a:cubicBezTo>
                <a:cubicBezTo>
                  <a:pt x="114" y="433"/>
                  <a:pt x="121" y="430"/>
                  <a:pt x="122" y="433"/>
                </a:cubicBezTo>
                <a:cubicBezTo>
                  <a:pt x="124" y="433"/>
                  <a:pt x="125" y="432"/>
                  <a:pt x="127" y="433"/>
                </a:cubicBezTo>
                <a:cubicBezTo>
                  <a:pt x="136" y="429"/>
                  <a:pt x="148" y="427"/>
                  <a:pt x="159" y="430"/>
                </a:cubicBezTo>
                <a:cubicBezTo>
                  <a:pt x="162" y="427"/>
                  <a:pt x="166" y="433"/>
                  <a:pt x="168" y="428"/>
                </a:cubicBezTo>
                <a:cubicBezTo>
                  <a:pt x="175" y="431"/>
                  <a:pt x="181" y="429"/>
                  <a:pt x="188" y="430"/>
                </a:cubicBezTo>
                <a:cubicBezTo>
                  <a:pt x="187" y="431"/>
                  <a:pt x="186" y="432"/>
                  <a:pt x="185" y="431"/>
                </a:cubicBezTo>
                <a:cubicBezTo>
                  <a:pt x="186" y="434"/>
                  <a:pt x="189" y="431"/>
                  <a:pt x="190" y="431"/>
                </a:cubicBezTo>
                <a:cubicBezTo>
                  <a:pt x="190" y="431"/>
                  <a:pt x="190" y="430"/>
                  <a:pt x="190" y="430"/>
                </a:cubicBezTo>
                <a:cubicBezTo>
                  <a:pt x="191" y="430"/>
                  <a:pt x="191" y="431"/>
                  <a:pt x="191" y="432"/>
                </a:cubicBezTo>
                <a:cubicBezTo>
                  <a:pt x="193" y="431"/>
                  <a:pt x="194" y="432"/>
                  <a:pt x="196" y="432"/>
                </a:cubicBezTo>
                <a:cubicBezTo>
                  <a:pt x="196" y="429"/>
                  <a:pt x="198" y="430"/>
                  <a:pt x="200" y="429"/>
                </a:cubicBezTo>
                <a:cubicBezTo>
                  <a:pt x="201" y="426"/>
                  <a:pt x="205" y="419"/>
                  <a:pt x="210" y="421"/>
                </a:cubicBezTo>
                <a:cubicBezTo>
                  <a:pt x="211" y="419"/>
                  <a:pt x="208" y="420"/>
                  <a:pt x="208" y="419"/>
                </a:cubicBezTo>
                <a:cubicBezTo>
                  <a:pt x="208" y="418"/>
                  <a:pt x="211" y="417"/>
                  <a:pt x="210" y="416"/>
                </a:cubicBezTo>
                <a:cubicBezTo>
                  <a:pt x="209" y="417"/>
                  <a:pt x="207" y="417"/>
                  <a:pt x="207" y="416"/>
                </a:cubicBezTo>
                <a:cubicBezTo>
                  <a:pt x="208" y="414"/>
                  <a:pt x="213" y="414"/>
                  <a:pt x="211" y="417"/>
                </a:cubicBezTo>
                <a:cubicBezTo>
                  <a:pt x="213" y="415"/>
                  <a:pt x="216" y="414"/>
                  <a:pt x="218" y="412"/>
                </a:cubicBezTo>
                <a:cubicBezTo>
                  <a:pt x="218" y="413"/>
                  <a:pt x="218" y="414"/>
                  <a:pt x="218" y="414"/>
                </a:cubicBezTo>
                <a:cubicBezTo>
                  <a:pt x="221" y="411"/>
                  <a:pt x="224" y="415"/>
                  <a:pt x="226" y="411"/>
                </a:cubicBezTo>
                <a:cubicBezTo>
                  <a:pt x="228" y="413"/>
                  <a:pt x="231" y="412"/>
                  <a:pt x="236" y="412"/>
                </a:cubicBezTo>
                <a:cubicBezTo>
                  <a:pt x="235" y="414"/>
                  <a:pt x="237" y="414"/>
                  <a:pt x="237" y="415"/>
                </a:cubicBezTo>
                <a:cubicBezTo>
                  <a:pt x="242" y="414"/>
                  <a:pt x="245" y="412"/>
                  <a:pt x="250" y="411"/>
                </a:cubicBezTo>
                <a:cubicBezTo>
                  <a:pt x="247" y="411"/>
                  <a:pt x="246" y="408"/>
                  <a:pt x="244" y="405"/>
                </a:cubicBezTo>
                <a:cubicBezTo>
                  <a:pt x="247" y="402"/>
                  <a:pt x="252" y="403"/>
                  <a:pt x="255" y="402"/>
                </a:cubicBezTo>
                <a:cubicBezTo>
                  <a:pt x="251" y="402"/>
                  <a:pt x="249" y="400"/>
                  <a:pt x="247" y="403"/>
                </a:cubicBezTo>
                <a:cubicBezTo>
                  <a:pt x="244" y="402"/>
                  <a:pt x="240" y="400"/>
                  <a:pt x="237" y="402"/>
                </a:cubicBezTo>
                <a:cubicBezTo>
                  <a:pt x="238" y="399"/>
                  <a:pt x="237" y="398"/>
                  <a:pt x="236" y="400"/>
                </a:cubicBezTo>
                <a:cubicBezTo>
                  <a:pt x="235" y="399"/>
                  <a:pt x="236" y="399"/>
                  <a:pt x="236" y="398"/>
                </a:cubicBezTo>
                <a:cubicBezTo>
                  <a:pt x="234" y="397"/>
                  <a:pt x="237" y="400"/>
                  <a:pt x="234" y="400"/>
                </a:cubicBezTo>
                <a:cubicBezTo>
                  <a:pt x="234" y="396"/>
                  <a:pt x="229" y="398"/>
                  <a:pt x="230" y="396"/>
                </a:cubicBezTo>
                <a:cubicBezTo>
                  <a:pt x="229" y="396"/>
                  <a:pt x="229" y="396"/>
                  <a:pt x="229" y="395"/>
                </a:cubicBezTo>
                <a:cubicBezTo>
                  <a:pt x="227" y="395"/>
                  <a:pt x="226" y="399"/>
                  <a:pt x="228" y="399"/>
                </a:cubicBezTo>
                <a:cubicBezTo>
                  <a:pt x="225" y="401"/>
                  <a:pt x="224" y="398"/>
                  <a:pt x="223" y="400"/>
                </a:cubicBezTo>
                <a:cubicBezTo>
                  <a:pt x="224" y="398"/>
                  <a:pt x="222" y="399"/>
                  <a:pt x="222" y="398"/>
                </a:cubicBezTo>
                <a:cubicBezTo>
                  <a:pt x="223" y="398"/>
                  <a:pt x="223" y="399"/>
                  <a:pt x="224" y="399"/>
                </a:cubicBezTo>
                <a:cubicBezTo>
                  <a:pt x="224" y="396"/>
                  <a:pt x="221" y="398"/>
                  <a:pt x="221" y="397"/>
                </a:cubicBezTo>
                <a:cubicBezTo>
                  <a:pt x="222" y="394"/>
                  <a:pt x="225" y="398"/>
                  <a:pt x="227" y="397"/>
                </a:cubicBezTo>
                <a:cubicBezTo>
                  <a:pt x="226" y="396"/>
                  <a:pt x="225" y="394"/>
                  <a:pt x="222" y="395"/>
                </a:cubicBezTo>
                <a:cubicBezTo>
                  <a:pt x="223" y="392"/>
                  <a:pt x="223" y="394"/>
                  <a:pt x="224" y="392"/>
                </a:cubicBezTo>
                <a:cubicBezTo>
                  <a:pt x="221" y="393"/>
                  <a:pt x="221" y="391"/>
                  <a:pt x="220" y="391"/>
                </a:cubicBezTo>
                <a:cubicBezTo>
                  <a:pt x="219" y="391"/>
                  <a:pt x="222" y="394"/>
                  <a:pt x="220" y="394"/>
                </a:cubicBezTo>
                <a:cubicBezTo>
                  <a:pt x="219" y="393"/>
                  <a:pt x="217" y="394"/>
                  <a:pt x="217" y="393"/>
                </a:cubicBezTo>
                <a:cubicBezTo>
                  <a:pt x="219" y="393"/>
                  <a:pt x="219" y="392"/>
                  <a:pt x="219" y="391"/>
                </a:cubicBezTo>
                <a:cubicBezTo>
                  <a:pt x="217" y="391"/>
                  <a:pt x="217" y="393"/>
                  <a:pt x="216" y="393"/>
                </a:cubicBezTo>
                <a:cubicBezTo>
                  <a:pt x="215" y="392"/>
                  <a:pt x="215" y="392"/>
                  <a:pt x="216" y="391"/>
                </a:cubicBezTo>
                <a:cubicBezTo>
                  <a:pt x="214" y="390"/>
                  <a:pt x="213" y="391"/>
                  <a:pt x="213" y="392"/>
                </a:cubicBezTo>
                <a:cubicBezTo>
                  <a:pt x="214" y="392"/>
                  <a:pt x="215" y="392"/>
                  <a:pt x="215" y="393"/>
                </a:cubicBezTo>
                <a:cubicBezTo>
                  <a:pt x="214" y="393"/>
                  <a:pt x="213" y="394"/>
                  <a:pt x="213" y="394"/>
                </a:cubicBezTo>
                <a:cubicBezTo>
                  <a:pt x="213" y="392"/>
                  <a:pt x="212" y="392"/>
                  <a:pt x="212" y="390"/>
                </a:cubicBezTo>
                <a:cubicBezTo>
                  <a:pt x="211" y="389"/>
                  <a:pt x="207" y="387"/>
                  <a:pt x="205" y="389"/>
                </a:cubicBezTo>
                <a:cubicBezTo>
                  <a:pt x="205" y="387"/>
                  <a:pt x="202" y="386"/>
                  <a:pt x="203" y="388"/>
                </a:cubicBezTo>
                <a:cubicBezTo>
                  <a:pt x="202" y="387"/>
                  <a:pt x="199" y="387"/>
                  <a:pt x="199" y="384"/>
                </a:cubicBezTo>
                <a:cubicBezTo>
                  <a:pt x="200" y="385"/>
                  <a:pt x="201" y="386"/>
                  <a:pt x="201" y="384"/>
                </a:cubicBezTo>
                <a:cubicBezTo>
                  <a:pt x="199" y="382"/>
                  <a:pt x="198" y="387"/>
                  <a:pt x="195" y="386"/>
                </a:cubicBezTo>
                <a:cubicBezTo>
                  <a:pt x="194" y="384"/>
                  <a:pt x="194" y="381"/>
                  <a:pt x="193" y="381"/>
                </a:cubicBezTo>
                <a:cubicBezTo>
                  <a:pt x="193" y="382"/>
                  <a:pt x="194" y="384"/>
                  <a:pt x="192" y="384"/>
                </a:cubicBezTo>
                <a:cubicBezTo>
                  <a:pt x="192" y="383"/>
                  <a:pt x="193" y="383"/>
                  <a:pt x="192" y="382"/>
                </a:cubicBezTo>
                <a:cubicBezTo>
                  <a:pt x="191" y="385"/>
                  <a:pt x="190" y="383"/>
                  <a:pt x="188" y="384"/>
                </a:cubicBezTo>
                <a:cubicBezTo>
                  <a:pt x="189" y="382"/>
                  <a:pt x="187" y="382"/>
                  <a:pt x="185" y="381"/>
                </a:cubicBezTo>
                <a:cubicBezTo>
                  <a:pt x="187" y="378"/>
                  <a:pt x="188" y="374"/>
                  <a:pt x="192" y="373"/>
                </a:cubicBezTo>
                <a:cubicBezTo>
                  <a:pt x="192" y="371"/>
                  <a:pt x="190" y="374"/>
                  <a:pt x="190" y="372"/>
                </a:cubicBezTo>
                <a:cubicBezTo>
                  <a:pt x="193" y="371"/>
                  <a:pt x="191" y="367"/>
                  <a:pt x="194" y="367"/>
                </a:cubicBezTo>
                <a:cubicBezTo>
                  <a:pt x="193" y="364"/>
                  <a:pt x="193" y="360"/>
                  <a:pt x="196" y="359"/>
                </a:cubicBezTo>
                <a:cubicBezTo>
                  <a:pt x="196" y="362"/>
                  <a:pt x="197" y="358"/>
                  <a:pt x="198" y="359"/>
                </a:cubicBezTo>
                <a:cubicBezTo>
                  <a:pt x="199" y="360"/>
                  <a:pt x="196" y="364"/>
                  <a:pt x="199" y="366"/>
                </a:cubicBezTo>
                <a:cubicBezTo>
                  <a:pt x="200" y="362"/>
                  <a:pt x="204" y="357"/>
                  <a:pt x="201" y="354"/>
                </a:cubicBezTo>
                <a:cubicBezTo>
                  <a:pt x="202" y="354"/>
                  <a:pt x="202" y="354"/>
                  <a:pt x="203" y="353"/>
                </a:cubicBezTo>
                <a:cubicBezTo>
                  <a:pt x="201" y="352"/>
                  <a:pt x="201" y="349"/>
                  <a:pt x="201" y="347"/>
                </a:cubicBezTo>
                <a:cubicBezTo>
                  <a:pt x="204" y="347"/>
                  <a:pt x="206" y="344"/>
                  <a:pt x="205" y="342"/>
                </a:cubicBezTo>
                <a:cubicBezTo>
                  <a:pt x="203" y="342"/>
                  <a:pt x="204" y="344"/>
                  <a:pt x="202" y="344"/>
                </a:cubicBezTo>
                <a:cubicBezTo>
                  <a:pt x="203" y="342"/>
                  <a:pt x="202" y="339"/>
                  <a:pt x="205" y="339"/>
                </a:cubicBezTo>
                <a:cubicBezTo>
                  <a:pt x="205" y="341"/>
                  <a:pt x="204" y="341"/>
                  <a:pt x="205" y="342"/>
                </a:cubicBezTo>
                <a:cubicBezTo>
                  <a:pt x="208" y="342"/>
                  <a:pt x="205" y="340"/>
                  <a:pt x="208" y="339"/>
                </a:cubicBezTo>
                <a:cubicBezTo>
                  <a:pt x="207" y="332"/>
                  <a:pt x="215" y="325"/>
                  <a:pt x="214" y="318"/>
                </a:cubicBezTo>
                <a:cubicBezTo>
                  <a:pt x="217" y="317"/>
                  <a:pt x="217" y="313"/>
                  <a:pt x="218" y="310"/>
                </a:cubicBezTo>
                <a:cubicBezTo>
                  <a:pt x="220" y="310"/>
                  <a:pt x="221" y="310"/>
                  <a:pt x="221" y="311"/>
                </a:cubicBezTo>
                <a:cubicBezTo>
                  <a:pt x="221" y="309"/>
                  <a:pt x="221" y="309"/>
                  <a:pt x="222" y="308"/>
                </a:cubicBezTo>
                <a:cubicBezTo>
                  <a:pt x="224" y="308"/>
                  <a:pt x="223" y="311"/>
                  <a:pt x="225" y="311"/>
                </a:cubicBezTo>
                <a:cubicBezTo>
                  <a:pt x="225" y="310"/>
                  <a:pt x="224" y="309"/>
                  <a:pt x="225" y="309"/>
                </a:cubicBezTo>
                <a:cubicBezTo>
                  <a:pt x="226" y="310"/>
                  <a:pt x="227" y="307"/>
                  <a:pt x="228" y="309"/>
                </a:cubicBezTo>
                <a:cubicBezTo>
                  <a:pt x="227" y="309"/>
                  <a:pt x="227" y="310"/>
                  <a:pt x="226" y="310"/>
                </a:cubicBezTo>
                <a:cubicBezTo>
                  <a:pt x="226" y="311"/>
                  <a:pt x="227" y="312"/>
                  <a:pt x="225" y="311"/>
                </a:cubicBezTo>
                <a:cubicBezTo>
                  <a:pt x="227" y="315"/>
                  <a:pt x="223" y="320"/>
                  <a:pt x="222" y="326"/>
                </a:cubicBezTo>
                <a:cubicBezTo>
                  <a:pt x="225" y="327"/>
                  <a:pt x="224" y="323"/>
                  <a:pt x="227" y="324"/>
                </a:cubicBezTo>
                <a:cubicBezTo>
                  <a:pt x="228" y="322"/>
                  <a:pt x="226" y="322"/>
                  <a:pt x="226" y="321"/>
                </a:cubicBezTo>
                <a:cubicBezTo>
                  <a:pt x="226" y="319"/>
                  <a:pt x="228" y="319"/>
                  <a:pt x="228" y="318"/>
                </a:cubicBezTo>
                <a:cubicBezTo>
                  <a:pt x="226" y="315"/>
                  <a:pt x="231" y="312"/>
                  <a:pt x="232" y="309"/>
                </a:cubicBezTo>
                <a:cubicBezTo>
                  <a:pt x="232" y="312"/>
                  <a:pt x="234" y="309"/>
                  <a:pt x="235" y="309"/>
                </a:cubicBezTo>
                <a:cubicBezTo>
                  <a:pt x="235" y="311"/>
                  <a:pt x="233" y="310"/>
                  <a:pt x="234" y="312"/>
                </a:cubicBezTo>
                <a:cubicBezTo>
                  <a:pt x="235" y="313"/>
                  <a:pt x="237" y="309"/>
                  <a:pt x="238" y="312"/>
                </a:cubicBezTo>
                <a:cubicBezTo>
                  <a:pt x="237" y="312"/>
                  <a:pt x="237" y="312"/>
                  <a:pt x="237" y="314"/>
                </a:cubicBezTo>
                <a:cubicBezTo>
                  <a:pt x="239" y="313"/>
                  <a:pt x="239" y="312"/>
                  <a:pt x="240" y="312"/>
                </a:cubicBezTo>
                <a:cubicBezTo>
                  <a:pt x="241" y="310"/>
                  <a:pt x="239" y="311"/>
                  <a:pt x="239" y="310"/>
                </a:cubicBezTo>
                <a:cubicBezTo>
                  <a:pt x="242" y="308"/>
                  <a:pt x="243" y="309"/>
                  <a:pt x="244" y="311"/>
                </a:cubicBezTo>
                <a:cubicBezTo>
                  <a:pt x="243" y="311"/>
                  <a:pt x="243" y="310"/>
                  <a:pt x="242" y="310"/>
                </a:cubicBezTo>
                <a:cubicBezTo>
                  <a:pt x="243" y="313"/>
                  <a:pt x="240" y="312"/>
                  <a:pt x="240" y="314"/>
                </a:cubicBezTo>
                <a:cubicBezTo>
                  <a:pt x="243" y="314"/>
                  <a:pt x="242" y="311"/>
                  <a:pt x="246" y="311"/>
                </a:cubicBezTo>
                <a:cubicBezTo>
                  <a:pt x="246" y="310"/>
                  <a:pt x="247" y="310"/>
                  <a:pt x="246" y="308"/>
                </a:cubicBezTo>
                <a:cubicBezTo>
                  <a:pt x="248" y="310"/>
                  <a:pt x="249" y="308"/>
                  <a:pt x="249" y="307"/>
                </a:cubicBezTo>
                <a:cubicBezTo>
                  <a:pt x="251" y="309"/>
                  <a:pt x="255" y="309"/>
                  <a:pt x="257" y="311"/>
                </a:cubicBezTo>
                <a:cubicBezTo>
                  <a:pt x="256" y="311"/>
                  <a:pt x="256" y="312"/>
                  <a:pt x="254" y="312"/>
                </a:cubicBezTo>
                <a:cubicBezTo>
                  <a:pt x="257" y="315"/>
                  <a:pt x="269" y="314"/>
                  <a:pt x="272" y="313"/>
                </a:cubicBezTo>
                <a:cubicBezTo>
                  <a:pt x="271" y="317"/>
                  <a:pt x="281" y="311"/>
                  <a:pt x="277" y="315"/>
                </a:cubicBezTo>
                <a:cubicBezTo>
                  <a:pt x="280" y="314"/>
                  <a:pt x="280" y="314"/>
                  <a:pt x="282" y="316"/>
                </a:cubicBezTo>
                <a:cubicBezTo>
                  <a:pt x="283" y="314"/>
                  <a:pt x="288" y="313"/>
                  <a:pt x="290" y="314"/>
                </a:cubicBezTo>
                <a:cubicBezTo>
                  <a:pt x="288" y="313"/>
                  <a:pt x="288" y="314"/>
                  <a:pt x="288" y="316"/>
                </a:cubicBezTo>
                <a:cubicBezTo>
                  <a:pt x="292" y="315"/>
                  <a:pt x="292" y="316"/>
                  <a:pt x="293" y="314"/>
                </a:cubicBezTo>
                <a:cubicBezTo>
                  <a:pt x="294" y="314"/>
                  <a:pt x="295" y="315"/>
                  <a:pt x="295" y="315"/>
                </a:cubicBezTo>
                <a:cubicBezTo>
                  <a:pt x="292" y="315"/>
                  <a:pt x="296" y="318"/>
                  <a:pt x="294" y="318"/>
                </a:cubicBezTo>
                <a:cubicBezTo>
                  <a:pt x="287" y="316"/>
                  <a:pt x="285" y="321"/>
                  <a:pt x="278" y="319"/>
                </a:cubicBezTo>
                <a:cubicBezTo>
                  <a:pt x="276" y="319"/>
                  <a:pt x="277" y="320"/>
                  <a:pt x="277" y="320"/>
                </a:cubicBezTo>
                <a:cubicBezTo>
                  <a:pt x="275" y="318"/>
                  <a:pt x="271" y="320"/>
                  <a:pt x="269" y="320"/>
                </a:cubicBezTo>
                <a:cubicBezTo>
                  <a:pt x="269" y="320"/>
                  <a:pt x="269" y="319"/>
                  <a:pt x="268" y="319"/>
                </a:cubicBezTo>
                <a:cubicBezTo>
                  <a:pt x="263" y="316"/>
                  <a:pt x="255" y="320"/>
                  <a:pt x="251" y="314"/>
                </a:cubicBezTo>
                <a:cubicBezTo>
                  <a:pt x="252" y="313"/>
                  <a:pt x="253" y="313"/>
                  <a:pt x="253" y="312"/>
                </a:cubicBezTo>
                <a:cubicBezTo>
                  <a:pt x="250" y="313"/>
                  <a:pt x="249" y="312"/>
                  <a:pt x="247" y="312"/>
                </a:cubicBezTo>
                <a:cubicBezTo>
                  <a:pt x="247" y="314"/>
                  <a:pt x="245" y="314"/>
                  <a:pt x="244" y="315"/>
                </a:cubicBezTo>
                <a:cubicBezTo>
                  <a:pt x="244" y="316"/>
                  <a:pt x="244" y="317"/>
                  <a:pt x="243" y="317"/>
                </a:cubicBezTo>
                <a:cubicBezTo>
                  <a:pt x="245" y="319"/>
                  <a:pt x="248" y="322"/>
                  <a:pt x="247" y="324"/>
                </a:cubicBezTo>
                <a:cubicBezTo>
                  <a:pt x="248" y="325"/>
                  <a:pt x="249" y="325"/>
                  <a:pt x="249" y="326"/>
                </a:cubicBezTo>
                <a:cubicBezTo>
                  <a:pt x="251" y="324"/>
                  <a:pt x="255" y="325"/>
                  <a:pt x="256" y="322"/>
                </a:cubicBezTo>
                <a:cubicBezTo>
                  <a:pt x="271" y="324"/>
                  <a:pt x="290" y="321"/>
                  <a:pt x="302" y="321"/>
                </a:cubicBezTo>
                <a:cubicBezTo>
                  <a:pt x="302" y="320"/>
                  <a:pt x="302" y="319"/>
                  <a:pt x="303" y="319"/>
                </a:cubicBezTo>
                <a:cubicBezTo>
                  <a:pt x="303" y="319"/>
                  <a:pt x="303" y="320"/>
                  <a:pt x="304" y="320"/>
                </a:cubicBezTo>
                <a:cubicBezTo>
                  <a:pt x="304" y="318"/>
                  <a:pt x="305" y="320"/>
                  <a:pt x="307" y="320"/>
                </a:cubicBezTo>
                <a:cubicBezTo>
                  <a:pt x="308" y="319"/>
                  <a:pt x="307" y="318"/>
                  <a:pt x="309" y="317"/>
                </a:cubicBezTo>
                <a:cubicBezTo>
                  <a:pt x="313" y="319"/>
                  <a:pt x="321" y="314"/>
                  <a:pt x="323" y="321"/>
                </a:cubicBezTo>
                <a:cubicBezTo>
                  <a:pt x="323" y="320"/>
                  <a:pt x="322" y="318"/>
                  <a:pt x="324" y="319"/>
                </a:cubicBezTo>
                <a:cubicBezTo>
                  <a:pt x="322" y="322"/>
                  <a:pt x="329" y="321"/>
                  <a:pt x="329" y="326"/>
                </a:cubicBezTo>
                <a:cubicBezTo>
                  <a:pt x="341" y="323"/>
                  <a:pt x="342" y="335"/>
                  <a:pt x="349" y="340"/>
                </a:cubicBezTo>
                <a:cubicBezTo>
                  <a:pt x="348" y="342"/>
                  <a:pt x="350" y="343"/>
                  <a:pt x="350" y="344"/>
                </a:cubicBezTo>
                <a:cubicBezTo>
                  <a:pt x="354" y="345"/>
                  <a:pt x="354" y="353"/>
                  <a:pt x="358" y="356"/>
                </a:cubicBezTo>
                <a:cubicBezTo>
                  <a:pt x="358" y="362"/>
                  <a:pt x="354" y="365"/>
                  <a:pt x="353" y="369"/>
                </a:cubicBezTo>
                <a:cubicBezTo>
                  <a:pt x="352" y="372"/>
                  <a:pt x="353" y="376"/>
                  <a:pt x="349" y="378"/>
                </a:cubicBezTo>
                <a:cubicBezTo>
                  <a:pt x="349" y="380"/>
                  <a:pt x="349" y="382"/>
                  <a:pt x="349" y="383"/>
                </a:cubicBezTo>
                <a:cubicBezTo>
                  <a:pt x="345" y="385"/>
                  <a:pt x="350" y="389"/>
                  <a:pt x="345" y="389"/>
                </a:cubicBezTo>
                <a:cubicBezTo>
                  <a:pt x="344" y="393"/>
                  <a:pt x="345" y="400"/>
                  <a:pt x="341" y="401"/>
                </a:cubicBezTo>
                <a:cubicBezTo>
                  <a:pt x="340" y="406"/>
                  <a:pt x="340" y="413"/>
                  <a:pt x="335" y="414"/>
                </a:cubicBezTo>
                <a:cubicBezTo>
                  <a:pt x="335" y="417"/>
                  <a:pt x="333" y="419"/>
                  <a:pt x="329" y="418"/>
                </a:cubicBezTo>
                <a:cubicBezTo>
                  <a:pt x="330" y="421"/>
                  <a:pt x="327" y="422"/>
                  <a:pt x="326" y="420"/>
                </a:cubicBezTo>
                <a:cubicBezTo>
                  <a:pt x="323" y="422"/>
                  <a:pt x="327" y="425"/>
                  <a:pt x="325" y="427"/>
                </a:cubicBezTo>
                <a:cubicBezTo>
                  <a:pt x="325" y="428"/>
                  <a:pt x="326" y="428"/>
                  <a:pt x="326" y="430"/>
                </a:cubicBezTo>
                <a:cubicBezTo>
                  <a:pt x="325" y="433"/>
                  <a:pt x="322" y="434"/>
                  <a:pt x="323" y="438"/>
                </a:cubicBezTo>
                <a:cubicBezTo>
                  <a:pt x="321" y="440"/>
                  <a:pt x="316" y="440"/>
                  <a:pt x="316" y="444"/>
                </a:cubicBezTo>
                <a:cubicBezTo>
                  <a:pt x="316" y="443"/>
                  <a:pt x="311" y="444"/>
                  <a:pt x="313" y="445"/>
                </a:cubicBezTo>
                <a:cubicBezTo>
                  <a:pt x="313" y="444"/>
                  <a:pt x="317" y="445"/>
                  <a:pt x="317" y="446"/>
                </a:cubicBezTo>
                <a:cubicBezTo>
                  <a:pt x="316" y="447"/>
                  <a:pt x="313" y="444"/>
                  <a:pt x="314" y="447"/>
                </a:cubicBezTo>
                <a:cubicBezTo>
                  <a:pt x="317" y="447"/>
                  <a:pt x="320" y="449"/>
                  <a:pt x="322" y="448"/>
                </a:cubicBezTo>
                <a:cubicBezTo>
                  <a:pt x="321" y="448"/>
                  <a:pt x="321" y="447"/>
                  <a:pt x="321" y="447"/>
                </a:cubicBezTo>
                <a:cubicBezTo>
                  <a:pt x="324" y="445"/>
                  <a:pt x="328" y="446"/>
                  <a:pt x="331" y="447"/>
                </a:cubicBezTo>
                <a:cubicBezTo>
                  <a:pt x="331" y="447"/>
                  <a:pt x="331" y="446"/>
                  <a:pt x="331" y="446"/>
                </a:cubicBezTo>
                <a:cubicBezTo>
                  <a:pt x="333" y="447"/>
                  <a:pt x="330" y="448"/>
                  <a:pt x="333" y="447"/>
                </a:cubicBezTo>
                <a:cubicBezTo>
                  <a:pt x="334" y="448"/>
                  <a:pt x="332" y="448"/>
                  <a:pt x="332" y="449"/>
                </a:cubicBezTo>
                <a:cubicBezTo>
                  <a:pt x="335" y="449"/>
                  <a:pt x="335" y="449"/>
                  <a:pt x="338" y="449"/>
                </a:cubicBezTo>
                <a:cubicBezTo>
                  <a:pt x="339" y="447"/>
                  <a:pt x="336" y="447"/>
                  <a:pt x="337" y="445"/>
                </a:cubicBezTo>
                <a:cubicBezTo>
                  <a:pt x="336" y="445"/>
                  <a:pt x="334" y="446"/>
                  <a:pt x="334" y="445"/>
                </a:cubicBezTo>
                <a:cubicBezTo>
                  <a:pt x="337" y="443"/>
                  <a:pt x="339" y="444"/>
                  <a:pt x="342" y="442"/>
                </a:cubicBezTo>
                <a:cubicBezTo>
                  <a:pt x="341" y="443"/>
                  <a:pt x="341" y="443"/>
                  <a:pt x="341" y="444"/>
                </a:cubicBezTo>
                <a:cubicBezTo>
                  <a:pt x="343" y="444"/>
                  <a:pt x="344" y="443"/>
                  <a:pt x="346" y="442"/>
                </a:cubicBezTo>
                <a:cubicBezTo>
                  <a:pt x="346" y="444"/>
                  <a:pt x="347" y="444"/>
                  <a:pt x="347" y="445"/>
                </a:cubicBezTo>
                <a:cubicBezTo>
                  <a:pt x="348" y="444"/>
                  <a:pt x="349" y="445"/>
                  <a:pt x="349" y="444"/>
                </a:cubicBezTo>
                <a:cubicBezTo>
                  <a:pt x="347" y="443"/>
                  <a:pt x="348" y="439"/>
                  <a:pt x="348" y="437"/>
                </a:cubicBezTo>
                <a:cubicBezTo>
                  <a:pt x="351" y="436"/>
                  <a:pt x="350" y="439"/>
                  <a:pt x="351" y="439"/>
                </a:cubicBezTo>
                <a:cubicBezTo>
                  <a:pt x="353" y="437"/>
                  <a:pt x="355" y="438"/>
                  <a:pt x="359" y="437"/>
                </a:cubicBezTo>
                <a:cubicBezTo>
                  <a:pt x="359" y="439"/>
                  <a:pt x="360" y="441"/>
                  <a:pt x="361" y="442"/>
                </a:cubicBezTo>
                <a:cubicBezTo>
                  <a:pt x="361" y="440"/>
                  <a:pt x="362" y="439"/>
                  <a:pt x="363" y="438"/>
                </a:cubicBezTo>
                <a:cubicBezTo>
                  <a:pt x="363" y="439"/>
                  <a:pt x="363" y="439"/>
                  <a:pt x="364" y="439"/>
                </a:cubicBezTo>
                <a:cubicBezTo>
                  <a:pt x="364" y="441"/>
                  <a:pt x="362" y="441"/>
                  <a:pt x="362" y="443"/>
                </a:cubicBezTo>
                <a:cubicBezTo>
                  <a:pt x="365" y="443"/>
                  <a:pt x="363" y="441"/>
                  <a:pt x="366" y="442"/>
                </a:cubicBezTo>
                <a:cubicBezTo>
                  <a:pt x="366" y="440"/>
                  <a:pt x="365" y="440"/>
                  <a:pt x="366" y="438"/>
                </a:cubicBezTo>
                <a:cubicBezTo>
                  <a:pt x="370" y="437"/>
                  <a:pt x="366" y="439"/>
                  <a:pt x="370" y="439"/>
                </a:cubicBezTo>
                <a:cubicBezTo>
                  <a:pt x="370" y="436"/>
                  <a:pt x="368" y="437"/>
                  <a:pt x="366" y="436"/>
                </a:cubicBezTo>
                <a:cubicBezTo>
                  <a:pt x="366" y="435"/>
                  <a:pt x="366" y="434"/>
                  <a:pt x="366" y="433"/>
                </a:cubicBezTo>
                <a:cubicBezTo>
                  <a:pt x="367" y="435"/>
                  <a:pt x="369" y="435"/>
                  <a:pt x="370" y="436"/>
                </a:cubicBezTo>
                <a:cubicBezTo>
                  <a:pt x="370" y="430"/>
                  <a:pt x="375" y="429"/>
                  <a:pt x="375" y="427"/>
                </a:cubicBezTo>
                <a:cubicBezTo>
                  <a:pt x="378" y="430"/>
                  <a:pt x="387" y="429"/>
                  <a:pt x="389" y="427"/>
                </a:cubicBezTo>
                <a:cubicBezTo>
                  <a:pt x="388" y="426"/>
                  <a:pt x="386" y="428"/>
                  <a:pt x="386" y="427"/>
                </a:cubicBezTo>
                <a:cubicBezTo>
                  <a:pt x="388" y="427"/>
                  <a:pt x="387" y="424"/>
                  <a:pt x="389" y="423"/>
                </a:cubicBezTo>
                <a:cubicBezTo>
                  <a:pt x="389" y="424"/>
                  <a:pt x="390" y="423"/>
                  <a:pt x="390" y="424"/>
                </a:cubicBezTo>
                <a:cubicBezTo>
                  <a:pt x="388" y="426"/>
                  <a:pt x="390" y="427"/>
                  <a:pt x="389" y="428"/>
                </a:cubicBezTo>
                <a:cubicBezTo>
                  <a:pt x="391" y="428"/>
                  <a:pt x="392" y="428"/>
                  <a:pt x="394" y="428"/>
                </a:cubicBezTo>
                <a:cubicBezTo>
                  <a:pt x="403" y="440"/>
                  <a:pt x="410" y="460"/>
                  <a:pt x="432" y="456"/>
                </a:cubicBezTo>
                <a:cubicBezTo>
                  <a:pt x="432" y="454"/>
                  <a:pt x="434" y="453"/>
                  <a:pt x="433" y="450"/>
                </a:cubicBezTo>
                <a:cubicBezTo>
                  <a:pt x="428" y="453"/>
                  <a:pt x="421" y="447"/>
                  <a:pt x="426" y="442"/>
                </a:cubicBezTo>
                <a:cubicBezTo>
                  <a:pt x="429" y="443"/>
                  <a:pt x="430" y="442"/>
                  <a:pt x="431" y="440"/>
                </a:cubicBezTo>
                <a:cubicBezTo>
                  <a:pt x="433" y="443"/>
                  <a:pt x="438" y="439"/>
                  <a:pt x="441" y="442"/>
                </a:cubicBezTo>
                <a:cubicBezTo>
                  <a:pt x="448" y="440"/>
                  <a:pt x="456" y="440"/>
                  <a:pt x="465" y="439"/>
                </a:cubicBezTo>
                <a:cubicBezTo>
                  <a:pt x="472" y="439"/>
                  <a:pt x="477" y="437"/>
                  <a:pt x="482" y="437"/>
                </a:cubicBezTo>
                <a:cubicBezTo>
                  <a:pt x="490" y="436"/>
                  <a:pt x="496" y="438"/>
                  <a:pt x="502" y="441"/>
                </a:cubicBezTo>
                <a:cubicBezTo>
                  <a:pt x="502" y="441"/>
                  <a:pt x="502" y="440"/>
                  <a:pt x="502" y="440"/>
                </a:cubicBezTo>
                <a:cubicBezTo>
                  <a:pt x="504" y="440"/>
                  <a:pt x="503" y="443"/>
                  <a:pt x="504" y="443"/>
                </a:cubicBezTo>
                <a:cubicBezTo>
                  <a:pt x="507" y="443"/>
                  <a:pt x="509" y="445"/>
                  <a:pt x="511" y="446"/>
                </a:cubicBezTo>
                <a:cubicBezTo>
                  <a:pt x="512" y="445"/>
                  <a:pt x="513" y="445"/>
                  <a:pt x="514" y="445"/>
                </a:cubicBezTo>
                <a:cubicBezTo>
                  <a:pt x="516" y="449"/>
                  <a:pt x="520" y="451"/>
                  <a:pt x="523" y="447"/>
                </a:cubicBezTo>
                <a:cubicBezTo>
                  <a:pt x="525" y="451"/>
                  <a:pt x="527" y="453"/>
                  <a:pt x="529" y="457"/>
                </a:cubicBezTo>
                <a:cubicBezTo>
                  <a:pt x="533" y="457"/>
                  <a:pt x="534" y="459"/>
                  <a:pt x="536" y="460"/>
                </a:cubicBezTo>
                <a:cubicBezTo>
                  <a:pt x="536" y="458"/>
                  <a:pt x="534" y="457"/>
                  <a:pt x="533" y="454"/>
                </a:cubicBezTo>
                <a:cubicBezTo>
                  <a:pt x="530" y="455"/>
                  <a:pt x="527" y="453"/>
                  <a:pt x="526" y="450"/>
                </a:cubicBezTo>
                <a:cubicBezTo>
                  <a:pt x="527" y="449"/>
                  <a:pt x="528" y="450"/>
                  <a:pt x="530" y="450"/>
                </a:cubicBezTo>
                <a:cubicBezTo>
                  <a:pt x="525" y="442"/>
                  <a:pt x="515" y="440"/>
                  <a:pt x="511" y="433"/>
                </a:cubicBezTo>
                <a:cubicBezTo>
                  <a:pt x="511" y="432"/>
                  <a:pt x="511" y="432"/>
                  <a:pt x="512" y="431"/>
                </a:cubicBezTo>
                <a:cubicBezTo>
                  <a:pt x="520" y="434"/>
                  <a:pt x="527" y="437"/>
                  <a:pt x="536" y="439"/>
                </a:cubicBezTo>
                <a:cubicBezTo>
                  <a:pt x="537" y="439"/>
                  <a:pt x="534" y="437"/>
                  <a:pt x="537" y="437"/>
                </a:cubicBezTo>
                <a:cubicBezTo>
                  <a:pt x="537" y="438"/>
                  <a:pt x="537" y="439"/>
                  <a:pt x="536" y="439"/>
                </a:cubicBezTo>
                <a:cubicBezTo>
                  <a:pt x="539" y="440"/>
                  <a:pt x="543" y="443"/>
                  <a:pt x="545" y="441"/>
                </a:cubicBezTo>
                <a:cubicBezTo>
                  <a:pt x="545" y="444"/>
                  <a:pt x="548" y="442"/>
                  <a:pt x="549" y="441"/>
                </a:cubicBezTo>
                <a:cubicBezTo>
                  <a:pt x="548" y="443"/>
                  <a:pt x="550" y="444"/>
                  <a:pt x="552" y="444"/>
                </a:cubicBezTo>
                <a:cubicBezTo>
                  <a:pt x="551" y="441"/>
                  <a:pt x="556" y="445"/>
                  <a:pt x="557" y="443"/>
                </a:cubicBezTo>
                <a:cubicBezTo>
                  <a:pt x="556" y="443"/>
                  <a:pt x="555" y="441"/>
                  <a:pt x="557" y="441"/>
                </a:cubicBezTo>
                <a:cubicBezTo>
                  <a:pt x="557" y="442"/>
                  <a:pt x="560" y="440"/>
                  <a:pt x="559" y="442"/>
                </a:cubicBezTo>
                <a:cubicBezTo>
                  <a:pt x="558" y="441"/>
                  <a:pt x="557" y="442"/>
                  <a:pt x="557" y="443"/>
                </a:cubicBezTo>
                <a:cubicBezTo>
                  <a:pt x="558" y="443"/>
                  <a:pt x="559" y="443"/>
                  <a:pt x="560" y="443"/>
                </a:cubicBezTo>
                <a:cubicBezTo>
                  <a:pt x="561" y="442"/>
                  <a:pt x="560" y="440"/>
                  <a:pt x="561" y="441"/>
                </a:cubicBezTo>
                <a:cubicBezTo>
                  <a:pt x="562" y="442"/>
                  <a:pt x="560" y="443"/>
                  <a:pt x="561" y="443"/>
                </a:cubicBezTo>
                <a:cubicBezTo>
                  <a:pt x="561" y="442"/>
                  <a:pt x="564" y="443"/>
                  <a:pt x="563" y="441"/>
                </a:cubicBezTo>
                <a:cubicBezTo>
                  <a:pt x="559" y="439"/>
                  <a:pt x="556" y="438"/>
                  <a:pt x="552" y="439"/>
                </a:cubicBezTo>
                <a:cubicBezTo>
                  <a:pt x="551" y="438"/>
                  <a:pt x="550" y="437"/>
                  <a:pt x="548" y="437"/>
                </a:cubicBezTo>
                <a:cubicBezTo>
                  <a:pt x="547" y="439"/>
                  <a:pt x="547" y="436"/>
                  <a:pt x="546" y="438"/>
                </a:cubicBezTo>
                <a:cubicBezTo>
                  <a:pt x="547" y="438"/>
                  <a:pt x="548" y="441"/>
                  <a:pt x="547" y="441"/>
                </a:cubicBezTo>
                <a:cubicBezTo>
                  <a:pt x="546" y="440"/>
                  <a:pt x="546" y="439"/>
                  <a:pt x="544" y="438"/>
                </a:cubicBezTo>
                <a:cubicBezTo>
                  <a:pt x="544" y="437"/>
                  <a:pt x="547" y="436"/>
                  <a:pt x="546" y="435"/>
                </a:cubicBezTo>
                <a:cubicBezTo>
                  <a:pt x="545" y="436"/>
                  <a:pt x="543" y="434"/>
                  <a:pt x="542" y="436"/>
                </a:cubicBezTo>
                <a:cubicBezTo>
                  <a:pt x="542" y="433"/>
                  <a:pt x="537" y="434"/>
                  <a:pt x="538" y="432"/>
                </a:cubicBezTo>
                <a:cubicBezTo>
                  <a:pt x="533" y="432"/>
                  <a:pt x="530" y="427"/>
                  <a:pt x="527" y="425"/>
                </a:cubicBezTo>
                <a:cubicBezTo>
                  <a:pt x="520" y="428"/>
                  <a:pt x="512" y="422"/>
                  <a:pt x="505" y="422"/>
                </a:cubicBezTo>
                <a:cubicBezTo>
                  <a:pt x="505" y="421"/>
                  <a:pt x="505" y="417"/>
                  <a:pt x="504" y="419"/>
                </a:cubicBezTo>
                <a:cubicBezTo>
                  <a:pt x="505" y="420"/>
                  <a:pt x="503" y="422"/>
                  <a:pt x="503" y="422"/>
                </a:cubicBezTo>
                <a:cubicBezTo>
                  <a:pt x="501" y="421"/>
                  <a:pt x="499" y="420"/>
                  <a:pt x="500" y="417"/>
                </a:cubicBezTo>
                <a:cubicBezTo>
                  <a:pt x="498" y="416"/>
                  <a:pt x="499" y="419"/>
                  <a:pt x="498" y="420"/>
                </a:cubicBezTo>
                <a:cubicBezTo>
                  <a:pt x="498" y="416"/>
                  <a:pt x="494" y="414"/>
                  <a:pt x="494" y="411"/>
                </a:cubicBezTo>
                <a:cubicBezTo>
                  <a:pt x="493" y="411"/>
                  <a:pt x="492" y="412"/>
                  <a:pt x="490" y="411"/>
                </a:cubicBezTo>
                <a:cubicBezTo>
                  <a:pt x="490" y="411"/>
                  <a:pt x="489" y="409"/>
                  <a:pt x="491" y="409"/>
                </a:cubicBezTo>
                <a:cubicBezTo>
                  <a:pt x="492" y="409"/>
                  <a:pt x="491" y="411"/>
                  <a:pt x="493" y="410"/>
                </a:cubicBezTo>
                <a:cubicBezTo>
                  <a:pt x="493" y="410"/>
                  <a:pt x="493" y="410"/>
                  <a:pt x="494" y="410"/>
                </a:cubicBezTo>
                <a:cubicBezTo>
                  <a:pt x="495" y="408"/>
                  <a:pt x="492" y="408"/>
                  <a:pt x="492" y="406"/>
                </a:cubicBezTo>
                <a:cubicBezTo>
                  <a:pt x="489" y="408"/>
                  <a:pt x="487" y="407"/>
                  <a:pt x="481" y="408"/>
                </a:cubicBezTo>
                <a:cubicBezTo>
                  <a:pt x="481" y="404"/>
                  <a:pt x="477" y="406"/>
                  <a:pt x="480" y="407"/>
                </a:cubicBezTo>
                <a:cubicBezTo>
                  <a:pt x="478" y="407"/>
                  <a:pt x="476" y="407"/>
                  <a:pt x="476" y="405"/>
                </a:cubicBezTo>
                <a:cubicBezTo>
                  <a:pt x="476" y="405"/>
                  <a:pt x="477" y="405"/>
                  <a:pt x="477" y="404"/>
                </a:cubicBezTo>
                <a:cubicBezTo>
                  <a:pt x="470" y="402"/>
                  <a:pt x="470" y="394"/>
                  <a:pt x="466" y="390"/>
                </a:cubicBezTo>
                <a:cubicBezTo>
                  <a:pt x="465" y="390"/>
                  <a:pt x="464" y="385"/>
                  <a:pt x="464" y="383"/>
                </a:cubicBezTo>
                <a:cubicBezTo>
                  <a:pt x="463" y="383"/>
                  <a:pt x="462" y="384"/>
                  <a:pt x="462" y="382"/>
                </a:cubicBezTo>
                <a:cubicBezTo>
                  <a:pt x="458" y="370"/>
                  <a:pt x="449" y="362"/>
                  <a:pt x="448" y="349"/>
                </a:cubicBezTo>
                <a:cubicBezTo>
                  <a:pt x="446" y="348"/>
                  <a:pt x="445" y="349"/>
                  <a:pt x="444" y="350"/>
                </a:cubicBezTo>
                <a:cubicBezTo>
                  <a:pt x="444" y="349"/>
                  <a:pt x="444" y="348"/>
                  <a:pt x="443" y="347"/>
                </a:cubicBezTo>
                <a:cubicBezTo>
                  <a:pt x="440" y="349"/>
                  <a:pt x="435" y="343"/>
                  <a:pt x="434" y="338"/>
                </a:cubicBezTo>
                <a:cubicBezTo>
                  <a:pt x="432" y="337"/>
                  <a:pt x="431" y="338"/>
                  <a:pt x="430" y="334"/>
                </a:cubicBezTo>
                <a:cubicBezTo>
                  <a:pt x="434" y="326"/>
                  <a:pt x="419" y="318"/>
                  <a:pt x="422" y="308"/>
                </a:cubicBezTo>
                <a:cubicBezTo>
                  <a:pt x="418" y="305"/>
                  <a:pt x="418" y="299"/>
                  <a:pt x="414" y="296"/>
                </a:cubicBezTo>
                <a:cubicBezTo>
                  <a:pt x="417" y="294"/>
                  <a:pt x="414" y="292"/>
                  <a:pt x="414" y="289"/>
                </a:cubicBezTo>
                <a:cubicBezTo>
                  <a:pt x="407" y="286"/>
                  <a:pt x="400" y="276"/>
                  <a:pt x="407" y="269"/>
                </a:cubicBezTo>
                <a:cubicBezTo>
                  <a:pt x="408" y="270"/>
                  <a:pt x="408" y="272"/>
                  <a:pt x="409" y="273"/>
                </a:cubicBezTo>
                <a:cubicBezTo>
                  <a:pt x="408" y="269"/>
                  <a:pt x="416" y="272"/>
                  <a:pt x="412" y="276"/>
                </a:cubicBezTo>
                <a:cubicBezTo>
                  <a:pt x="414" y="276"/>
                  <a:pt x="413" y="279"/>
                  <a:pt x="415" y="279"/>
                </a:cubicBezTo>
                <a:cubicBezTo>
                  <a:pt x="415" y="277"/>
                  <a:pt x="416" y="277"/>
                  <a:pt x="417" y="275"/>
                </a:cubicBezTo>
                <a:cubicBezTo>
                  <a:pt x="416" y="273"/>
                  <a:pt x="415" y="269"/>
                  <a:pt x="415" y="266"/>
                </a:cubicBezTo>
                <a:cubicBezTo>
                  <a:pt x="414" y="267"/>
                  <a:pt x="414" y="267"/>
                  <a:pt x="413" y="265"/>
                </a:cubicBezTo>
                <a:cubicBezTo>
                  <a:pt x="414" y="265"/>
                  <a:pt x="415" y="265"/>
                  <a:pt x="415" y="265"/>
                </a:cubicBezTo>
                <a:cubicBezTo>
                  <a:pt x="412" y="263"/>
                  <a:pt x="412" y="268"/>
                  <a:pt x="410" y="269"/>
                </a:cubicBezTo>
                <a:cubicBezTo>
                  <a:pt x="409" y="267"/>
                  <a:pt x="409" y="266"/>
                  <a:pt x="411" y="265"/>
                </a:cubicBezTo>
                <a:cubicBezTo>
                  <a:pt x="410" y="264"/>
                  <a:pt x="408" y="266"/>
                  <a:pt x="408" y="264"/>
                </a:cubicBezTo>
                <a:cubicBezTo>
                  <a:pt x="411" y="265"/>
                  <a:pt x="404" y="258"/>
                  <a:pt x="404" y="254"/>
                </a:cubicBezTo>
                <a:cubicBezTo>
                  <a:pt x="403" y="251"/>
                  <a:pt x="404" y="250"/>
                  <a:pt x="402" y="249"/>
                </a:cubicBezTo>
                <a:cubicBezTo>
                  <a:pt x="401" y="241"/>
                  <a:pt x="394" y="241"/>
                  <a:pt x="392" y="234"/>
                </a:cubicBezTo>
                <a:cubicBezTo>
                  <a:pt x="389" y="233"/>
                  <a:pt x="387" y="230"/>
                  <a:pt x="388" y="226"/>
                </a:cubicBezTo>
                <a:cubicBezTo>
                  <a:pt x="385" y="225"/>
                  <a:pt x="385" y="221"/>
                  <a:pt x="383" y="217"/>
                </a:cubicBezTo>
                <a:cubicBezTo>
                  <a:pt x="384" y="217"/>
                  <a:pt x="385" y="220"/>
                  <a:pt x="385" y="218"/>
                </a:cubicBezTo>
                <a:cubicBezTo>
                  <a:pt x="383" y="217"/>
                  <a:pt x="384" y="215"/>
                  <a:pt x="383" y="214"/>
                </a:cubicBezTo>
                <a:cubicBezTo>
                  <a:pt x="375" y="214"/>
                  <a:pt x="375" y="205"/>
                  <a:pt x="374" y="201"/>
                </a:cubicBezTo>
                <a:cubicBezTo>
                  <a:pt x="376" y="200"/>
                  <a:pt x="377" y="204"/>
                  <a:pt x="378" y="203"/>
                </a:cubicBezTo>
                <a:cubicBezTo>
                  <a:pt x="377" y="201"/>
                  <a:pt x="377" y="199"/>
                  <a:pt x="375" y="198"/>
                </a:cubicBezTo>
                <a:cubicBezTo>
                  <a:pt x="374" y="198"/>
                  <a:pt x="374" y="199"/>
                  <a:pt x="373" y="200"/>
                </a:cubicBezTo>
                <a:cubicBezTo>
                  <a:pt x="373" y="199"/>
                  <a:pt x="372" y="199"/>
                  <a:pt x="372" y="199"/>
                </a:cubicBezTo>
                <a:cubicBezTo>
                  <a:pt x="373" y="198"/>
                  <a:pt x="376" y="197"/>
                  <a:pt x="374" y="195"/>
                </a:cubicBezTo>
                <a:cubicBezTo>
                  <a:pt x="370" y="194"/>
                  <a:pt x="373" y="189"/>
                  <a:pt x="372" y="184"/>
                </a:cubicBezTo>
                <a:cubicBezTo>
                  <a:pt x="381" y="176"/>
                  <a:pt x="372" y="169"/>
                  <a:pt x="369" y="161"/>
                </a:cubicBezTo>
                <a:cubicBezTo>
                  <a:pt x="366" y="152"/>
                  <a:pt x="369" y="148"/>
                  <a:pt x="375" y="142"/>
                </a:cubicBezTo>
                <a:cubicBezTo>
                  <a:pt x="377" y="143"/>
                  <a:pt x="381" y="142"/>
                  <a:pt x="384" y="140"/>
                </a:cubicBezTo>
                <a:cubicBezTo>
                  <a:pt x="384" y="141"/>
                  <a:pt x="386" y="144"/>
                  <a:pt x="387" y="142"/>
                </a:cubicBezTo>
                <a:cubicBezTo>
                  <a:pt x="384" y="140"/>
                  <a:pt x="390" y="137"/>
                  <a:pt x="392" y="137"/>
                </a:cubicBezTo>
                <a:cubicBezTo>
                  <a:pt x="393" y="135"/>
                  <a:pt x="391" y="135"/>
                  <a:pt x="391" y="133"/>
                </a:cubicBezTo>
                <a:cubicBezTo>
                  <a:pt x="392" y="133"/>
                  <a:pt x="392" y="134"/>
                  <a:pt x="393" y="134"/>
                </a:cubicBezTo>
                <a:cubicBezTo>
                  <a:pt x="392" y="132"/>
                  <a:pt x="393" y="132"/>
                  <a:pt x="393" y="129"/>
                </a:cubicBezTo>
                <a:cubicBezTo>
                  <a:pt x="390" y="129"/>
                  <a:pt x="390" y="129"/>
                  <a:pt x="389" y="131"/>
                </a:cubicBezTo>
                <a:cubicBezTo>
                  <a:pt x="389" y="129"/>
                  <a:pt x="389" y="128"/>
                  <a:pt x="388" y="128"/>
                </a:cubicBezTo>
                <a:cubicBezTo>
                  <a:pt x="389" y="129"/>
                  <a:pt x="391" y="127"/>
                  <a:pt x="392" y="128"/>
                </a:cubicBezTo>
                <a:cubicBezTo>
                  <a:pt x="390" y="123"/>
                  <a:pt x="386" y="120"/>
                  <a:pt x="380" y="121"/>
                </a:cubicBezTo>
                <a:cubicBezTo>
                  <a:pt x="379" y="117"/>
                  <a:pt x="372" y="119"/>
                  <a:pt x="370" y="116"/>
                </a:cubicBezTo>
                <a:cubicBezTo>
                  <a:pt x="370" y="117"/>
                  <a:pt x="370" y="117"/>
                  <a:pt x="369" y="116"/>
                </a:cubicBezTo>
                <a:cubicBezTo>
                  <a:pt x="369" y="118"/>
                  <a:pt x="369" y="119"/>
                  <a:pt x="367" y="120"/>
                </a:cubicBezTo>
                <a:cubicBezTo>
                  <a:pt x="367" y="117"/>
                  <a:pt x="364" y="119"/>
                  <a:pt x="362" y="119"/>
                </a:cubicBezTo>
                <a:cubicBezTo>
                  <a:pt x="362" y="120"/>
                  <a:pt x="363" y="121"/>
                  <a:pt x="361" y="121"/>
                </a:cubicBezTo>
                <a:cubicBezTo>
                  <a:pt x="362" y="119"/>
                  <a:pt x="361" y="119"/>
                  <a:pt x="360" y="118"/>
                </a:cubicBezTo>
                <a:cubicBezTo>
                  <a:pt x="359" y="121"/>
                  <a:pt x="353" y="118"/>
                  <a:pt x="354" y="120"/>
                </a:cubicBezTo>
                <a:cubicBezTo>
                  <a:pt x="350" y="118"/>
                  <a:pt x="344" y="121"/>
                  <a:pt x="340" y="117"/>
                </a:cubicBezTo>
                <a:cubicBezTo>
                  <a:pt x="340" y="111"/>
                  <a:pt x="335" y="104"/>
                  <a:pt x="334" y="101"/>
                </a:cubicBezTo>
                <a:cubicBezTo>
                  <a:pt x="334" y="102"/>
                  <a:pt x="334" y="103"/>
                  <a:pt x="333" y="102"/>
                </a:cubicBezTo>
                <a:cubicBezTo>
                  <a:pt x="332" y="98"/>
                  <a:pt x="329" y="93"/>
                  <a:pt x="327" y="87"/>
                </a:cubicBezTo>
                <a:cubicBezTo>
                  <a:pt x="324" y="80"/>
                  <a:pt x="320" y="74"/>
                  <a:pt x="326" y="70"/>
                </a:cubicBezTo>
                <a:cubicBezTo>
                  <a:pt x="328" y="75"/>
                  <a:pt x="330" y="78"/>
                  <a:pt x="332" y="84"/>
                </a:cubicBezTo>
                <a:cubicBezTo>
                  <a:pt x="331" y="84"/>
                  <a:pt x="330" y="84"/>
                  <a:pt x="330" y="85"/>
                </a:cubicBezTo>
                <a:cubicBezTo>
                  <a:pt x="330" y="86"/>
                  <a:pt x="331" y="86"/>
                  <a:pt x="331" y="87"/>
                </a:cubicBezTo>
                <a:cubicBezTo>
                  <a:pt x="331" y="88"/>
                  <a:pt x="333" y="85"/>
                  <a:pt x="334" y="87"/>
                </a:cubicBezTo>
                <a:cubicBezTo>
                  <a:pt x="332" y="87"/>
                  <a:pt x="332" y="89"/>
                  <a:pt x="331" y="91"/>
                </a:cubicBezTo>
                <a:cubicBezTo>
                  <a:pt x="332" y="91"/>
                  <a:pt x="333" y="91"/>
                  <a:pt x="333" y="92"/>
                </a:cubicBezTo>
                <a:cubicBezTo>
                  <a:pt x="332" y="92"/>
                  <a:pt x="332" y="92"/>
                  <a:pt x="333" y="93"/>
                </a:cubicBezTo>
                <a:cubicBezTo>
                  <a:pt x="334" y="91"/>
                  <a:pt x="333" y="91"/>
                  <a:pt x="332" y="90"/>
                </a:cubicBezTo>
                <a:cubicBezTo>
                  <a:pt x="333" y="91"/>
                  <a:pt x="334" y="90"/>
                  <a:pt x="335" y="89"/>
                </a:cubicBezTo>
                <a:cubicBezTo>
                  <a:pt x="335" y="85"/>
                  <a:pt x="333" y="82"/>
                  <a:pt x="334" y="78"/>
                </a:cubicBezTo>
                <a:cubicBezTo>
                  <a:pt x="332" y="78"/>
                  <a:pt x="333" y="77"/>
                  <a:pt x="331" y="79"/>
                </a:cubicBezTo>
                <a:cubicBezTo>
                  <a:pt x="331" y="76"/>
                  <a:pt x="332" y="74"/>
                  <a:pt x="329" y="75"/>
                </a:cubicBezTo>
                <a:cubicBezTo>
                  <a:pt x="328" y="71"/>
                  <a:pt x="326" y="66"/>
                  <a:pt x="329" y="62"/>
                </a:cubicBezTo>
                <a:cubicBezTo>
                  <a:pt x="331" y="62"/>
                  <a:pt x="333" y="64"/>
                  <a:pt x="332" y="65"/>
                </a:cubicBezTo>
                <a:cubicBezTo>
                  <a:pt x="334" y="67"/>
                  <a:pt x="338" y="66"/>
                  <a:pt x="337" y="63"/>
                </a:cubicBezTo>
                <a:cubicBezTo>
                  <a:pt x="335" y="62"/>
                  <a:pt x="335" y="64"/>
                  <a:pt x="334" y="63"/>
                </a:cubicBezTo>
                <a:cubicBezTo>
                  <a:pt x="334" y="62"/>
                  <a:pt x="336" y="62"/>
                  <a:pt x="334" y="61"/>
                </a:cubicBezTo>
                <a:cubicBezTo>
                  <a:pt x="333" y="61"/>
                  <a:pt x="333" y="61"/>
                  <a:pt x="333" y="62"/>
                </a:cubicBezTo>
                <a:cubicBezTo>
                  <a:pt x="333" y="56"/>
                  <a:pt x="331" y="54"/>
                  <a:pt x="328" y="54"/>
                </a:cubicBezTo>
                <a:cubicBezTo>
                  <a:pt x="328" y="52"/>
                  <a:pt x="329" y="53"/>
                  <a:pt x="329" y="51"/>
                </a:cubicBezTo>
                <a:cubicBezTo>
                  <a:pt x="327" y="52"/>
                  <a:pt x="327" y="50"/>
                  <a:pt x="327" y="49"/>
                </a:cubicBezTo>
                <a:cubicBezTo>
                  <a:pt x="326" y="49"/>
                  <a:pt x="324" y="49"/>
                  <a:pt x="323" y="48"/>
                </a:cubicBezTo>
                <a:cubicBezTo>
                  <a:pt x="326" y="45"/>
                  <a:pt x="322" y="42"/>
                  <a:pt x="320" y="41"/>
                </a:cubicBezTo>
                <a:cubicBezTo>
                  <a:pt x="319" y="40"/>
                  <a:pt x="320" y="40"/>
                  <a:pt x="320" y="39"/>
                </a:cubicBezTo>
                <a:cubicBezTo>
                  <a:pt x="314" y="31"/>
                  <a:pt x="309" y="21"/>
                  <a:pt x="300" y="16"/>
                </a:cubicBezTo>
                <a:cubicBezTo>
                  <a:pt x="296" y="12"/>
                  <a:pt x="295" y="5"/>
                  <a:pt x="293" y="0"/>
                </a:cubicBezTo>
                <a:cubicBezTo>
                  <a:pt x="291" y="2"/>
                  <a:pt x="292" y="7"/>
                  <a:pt x="291" y="9"/>
                </a:cubicBezTo>
                <a:cubicBezTo>
                  <a:pt x="287" y="7"/>
                  <a:pt x="283" y="7"/>
                  <a:pt x="278" y="6"/>
                </a:cubicBezTo>
                <a:cubicBezTo>
                  <a:pt x="279" y="7"/>
                  <a:pt x="276" y="9"/>
                  <a:pt x="276" y="7"/>
                </a:cubicBezTo>
                <a:cubicBezTo>
                  <a:pt x="277" y="8"/>
                  <a:pt x="278" y="6"/>
                  <a:pt x="277" y="6"/>
                </a:cubicBezTo>
                <a:close/>
                <a:moveTo>
                  <a:pt x="237" y="310"/>
                </a:moveTo>
                <a:cubicBezTo>
                  <a:pt x="238" y="308"/>
                  <a:pt x="238" y="307"/>
                  <a:pt x="239" y="307"/>
                </a:cubicBezTo>
                <a:cubicBezTo>
                  <a:pt x="240" y="307"/>
                  <a:pt x="238" y="309"/>
                  <a:pt x="239" y="310"/>
                </a:cubicBezTo>
                <a:cubicBezTo>
                  <a:pt x="239" y="311"/>
                  <a:pt x="239" y="311"/>
                  <a:pt x="240" y="311"/>
                </a:cubicBezTo>
                <a:cubicBezTo>
                  <a:pt x="239" y="312"/>
                  <a:pt x="238" y="310"/>
                  <a:pt x="237" y="310"/>
                </a:cubicBezTo>
                <a:cubicBezTo>
                  <a:pt x="237" y="310"/>
                  <a:pt x="237" y="310"/>
                  <a:pt x="237" y="310"/>
                </a:cubicBezTo>
                <a:close/>
                <a:moveTo>
                  <a:pt x="143" y="390"/>
                </a:moveTo>
                <a:cubicBezTo>
                  <a:pt x="143" y="390"/>
                  <a:pt x="143" y="390"/>
                  <a:pt x="143" y="390"/>
                </a:cubicBezTo>
                <a:cubicBezTo>
                  <a:pt x="145" y="391"/>
                  <a:pt x="142" y="392"/>
                  <a:pt x="142" y="393"/>
                </a:cubicBezTo>
                <a:cubicBezTo>
                  <a:pt x="141" y="392"/>
                  <a:pt x="141" y="390"/>
                  <a:pt x="139" y="390"/>
                </a:cubicBezTo>
                <a:cubicBezTo>
                  <a:pt x="141" y="391"/>
                  <a:pt x="136" y="394"/>
                  <a:pt x="139" y="395"/>
                </a:cubicBezTo>
                <a:cubicBezTo>
                  <a:pt x="138" y="392"/>
                  <a:pt x="144" y="394"/>
                  <a:pt x="145" y="394"/>
                </a:cubicBezTo>
                <a:cubicBezTo>
                  <a:pt x="145" y="395"/>
                  <a:pt x="144" y="396"/>
                  <a:pt x="144" y="396"/>
                </a:cubicBezTo>
                <a:cubicBezTo>
                  <a:pt x="142" y="396"/>
                  <a:pt x="143" y="394"/>
                  <a:pt x="142" y="394"/>
                </a:cubicBezTo>
                <a:cubicBezTo>
                  <a:pt x="141" y="399"/>
                  <a:pt x="150" y="398"/>
                  <a:pt x="151" y="398"/>
                </a:cubicBezTo>
                <a:cubicBezTo>
                  <a:pt x="150" y="399"/>
                  <a:pt x="150" y="403"/>
                  <a:pt x="153" y="402"/>
                </a:cubicBezTo>
                <a:cubicBezTo>
                  <a:pt x="154" y="401"/>
                  <a:pt x="152" y="401"/>
                  <a:pt x="153" y="400"/>
                </a:cubicBezTo>
                <a:cubicBezTo>
                  <a:pt x="155" y="403"/>
                  <a:pt x="160" y="401"/>
                  <a:pt x="161" y="399"/>
                </a:cubicBezTo>
                <a:cubicBezTo>
                  <a:pt x="161" y="400"/>
                  <a:pt x="163" y="400"/>
                  <a:pt x="164" y="400"/>
                </a:cubicBezTo>
                <a:cubicBezTo>
                  <a:pt x="165" y="399"/>
                  <a:pt x="162" y="399"/>
                  <a:pt x="164" y="399"/>
                </a:cubicBezTo>
                <a:cubicBezTo>
                  <a:pt x="165" y="399"/>
                  <a:pt x="165" y="401"/>
                  <a:pt x="167" y="400"/>
                </a:cubicBezTo>
                <a:cubicBezTo>
                  <a:pt x="169" y="397"/>
                  <a:pt x="168" y="393"/>
                  <a:pt x="171" y="391"/>
                </a:cubicBezTo>
                <a:cubicBezTo>
                  <a:pt x="170" y="385"/>
                  <a:pt x="173" y="380"/>
                  <a:pt x="173" y="375"/>
                </a:cubicBezTo>
                <a:cubicBezTo>
                  <a:pt x="173" y="373"/>
                  <a:pt x="172" y="374"/>
                  <a:pt x="172" y="372"/>
                </a:cubicBezTo>
                <a:cubicBezTo>
                  <a:pt x="171" y="372"/>
                  <a:pt x="172" y="374"/>
                  <a:pt x="170" y="374"/>
                </a:cubicBezTo>
                <a:cubicBezTo>
                  <a:pt x="170" y="373"/>
                  <a:pt x="171" y="372"/>
                  <a:pt x="170" y="371"/>
                </a:cubicBezTo>
                <a:cubicBezTo>
                  <a:pt x="170" y="373"/>
                  <a:pt x="168" y="373"/>
                  <a:pt x="168" y="374"/>
                </a:cubicBezTo>
                <a:cubicBezTo>
                  <a:pt x="169" y="374"/>
                  <a:pt x="169" y="374"/>
                  <a:pt x="170" y="375"/>
                </a:cubicBezTo>
                <a:cubicBezTo>
                  <a:pt x="166" y="379"/>
                  <a:pt x="164" y="386"/>
                  <a:pt x="163" y="389"/>
                </a:cubicBezTo>
                <a:cubicBezTo>
                  <a:pt x="163" y="388"/>
                  <a:pt x="164" y="388"/>
                  <a:pt x="164" y="388"/>
                </a:cubicBezTo>
                <a:cubicBezTo>
                  <a:pt x="164" y="391"/>
                  <a:pt x="162" y="393"/>
                  <a:pt x="164" y="396"/>
                </a:cubicBezTo>
                <a:cubicBezTo>
                  <a:pt x="163" y="396"/>
                  <a:pt x="163" y="397"/>
                  <a:pt x="162" y="397"/>
                </a:cubicBezTo>
                <a:cubicBezTo>
                  <a:pt x="162" y="393"/>
                  <a:pt x="159" y="393"/>
                  <a:pt x="161" y="391"/>
                </a:cubicBezTo>
                <a:cubicBezTo>
                  <a:pt x="161" y="391"/>
                  <a:pt x="162" y="392"/>
                  <a:pt x="162" y="391"/>
                </a:cubicBezTo>
                <a:cubicBezTo>
                  <a:pt x="162" y="391"/>
                  <a:pt x="160" y="389"/>
                  <a:pt x="162" y="388"/>
                </a:cubicBezTo>
                <a:cubicBezTo>
                  <a:pt x="160" y="388"/>
                  <a:pt x="161" y="387"/>
                  <a:pt x="160" y="386"/>
                </a:cubicBezTo>
                <a:cubicBezTo>
                  <a:pt x="160" y="384"/>
                  <a:pt x="161" y="384"/>
                  <a:pt x="161" y="382"/>
                </a:cubicBezTo>
                <a:cubicBezTo>
                  <a:pt x="158" y="382"/>
                  <a:pt x="158" y="386"/>
                  <a:pt x="156" y="383"/>
                </a:cubicBezTo>
                <a:cubicBezTo>
                  <a:pt x="156" y="385"/>
                  <a:pt x="151" y="382"/>
                  <a:pt x="151" y="384"/>
                </a:cubicBezTo>
                <a:cubicBezTo>
                  <a:pt x="152" y="383"/>
                  <a:pt x="152" y="385"/>
                  <a:pt x="153" y="385"/>
                </a:cubicBezTo>
                <a:cubicBezTo>
                  <a:pt x="153" y="384"/>
                  <a:pt x="153" y="384"/>
                  <a:pt x="155" y="384"/>
                </a:cubicBezTo>
                <a:cubicBezTo>
                  <a:pt x="155" y="385"/>
                  <a:pt x="156" y="385"/>
                  <a:pt x="155" y="386"/>
                </a:cubicBezTo>
                <a:cubicBezTo>
                  <a:pt x="155" y="385"/>
                  <a:pt x="155" y="384"/>
                  <a:pt x="154" y="384"/>
                </a:cubicBezTo>
                <a:cubicBezTo>
                  <a:pt x="154" y="386"/>
                  <a:pt x="151" y="385"/>
                  <a:pt x="151" y="388"/>
                </a:cubicBezTo>
                <a:cubicBezTo>
                  <a:pt x="153" y="389"/>
                  <a:pt x="154" y="388"/>
                  <a:pt x="155" y="388"/>
                </a:cubicBezTo>
                <a:cubicBezTo>
                  <a:pt x="154" y="391"/>
                  <a:pt x="150" y="388"/>
                  <a:pt x="150" y="392"/>
                </a:cubicBezTo>
                <a:cubicBezTo>
                  <a:pt x="150" y="391"/>
                  <a:pt x="149" y="391"/>
                  <a:pt x="149" y="391"/>
                </a:cubicBezTo>
                <a:cubicBezTo>
                  <a:pt x="148" y="389"/>
                  <a:pt x="149" y="388"/>
                  <a:pt x="149" y="388"/>
                </a:cubicBezTo>
                <a:cubicBezTo>
                  <a:pt x="149" y="387"/>
                  <a:pt x="148" y="387"/>
                  <a:pt x="146" y="387"/>
                </a:cubicBezTo>
                <a:cubicBezTo>
                  <a:pt x="146" y="389"/>
                  <a:pt x="148" y="388"/>
                  <a:pt x="148" y="389"/>
                </a:cubicBezTo>
                <a:cubicBezTo>
                  <a:pt x="146" y="390"/>
                  <a:pt x="143" y="390"/>
                  <a:pt x="143" y="390"/>
                </a:cubicBezTo>
                <a:close/>
                <a:moveTo>
                  <a:pt x="293" y="51"/>
                </a:moveTo>
                <a:cubicBezTo>
                  <a:pt x="292" y="49"/>
                  <a:pt x="295" y="49"/>
                  <a:pt x="294" y="49"/>
                </a:cubicBezTo>
                <a:cubicBezTo>
                  <a:pt x="295" y="48"/>
                  <a:pt x="296" y="47"/>
                  <a:pt x="298" y="47"/>
                </a:cubicBezTo>
                <a:cubicBezTo>
                  <a:pt x="298" y="48"/>
                  <a:pt x="297" y="47"/>
                  <a:pt x="297" y="48"/>
                </a:cubicBezTo>
                <a:cubicBezTo>
                  <a:pt x="297" y="48"/>
                  <a:pt x="298" y="49"/>
                  <a:pt x="298" y="50"/>
                </a:cubicBezTo>
                <a:cubicBezTo>
                  <a:pt x="296" y="48"/>
                  <a:pt x="295" y="50"/>
                  <a:pt x="294" y="51"/>
                </a:cubicBezTo>
                <a:cubicBezTo>
                  <a:pt x="294" y="51"/>
                  <a:pt x="294" y="51"/>
                  <a:pt x="293" y="51"/>
                </a:cubicBezTo>
                <a:cubicBezTo>
                  <a:pt x="293" y="51"/>
                  <a:pt x="293" y="51"/>
                  <a:pt x="293" y="51"/>
                </a:cubicBezTo>
                <a:close/>
                <a:moveTo>
                  <a:pt x="329" y="61"/>
                </a:moveTo>
                <a:cubicBezTo>
                  <a:pt x="328" y="61"/>
                  <a:pt x="327" y="61"/>
                  <a:pt x="327" y="60"/>
                </a:cubicBezTo>
                <a:cubicBezTo>
                  <a:pt x="328" y="60"/>
                  <a:pt x="329" y="60"/>
                  <a:pt x="329" y="61"/>
                </a:cubicBezTo>
                <a:cubicBezTo>
                  <a:pt x="329" y="61"/>
                  <a:pt x="329" y="61"/>
                  <a:pt x="329" y="61"/>
                </a:cubicBezTo>
                <a:close/>
                <a:moveTo>
                  <a:pt x="322" y="90"/>
                </a:moveTo>
                <a:cubicBezTo>
                  <a:pt x="322" y="90"/>
                  <a:pt x="322" y="90"/>
                  <a:pt x="322" y="90"/>
                </a:cubicBezTo>
                <a:cubicBezTo>
                  <a:pt x="319" y="93"/>
                  <a:pt x="323" y="96"/>
                  <a:pt x="324" y="98"/>
                </a:cubicBezTo>
                <a:cubicBezTo>
                  <a:pt x="323" y="99"/>
                  <a:pt x="323" y="100"/>
                  <a:pt x="322" y="101"/>
                </a:cubicBezTo>
                <a:cubicBezTo>
                  <a:pt x="324" y="102"/>
                  <a:pt x="325" y="100"/>
                  <a:pt x="325" y="101"/>
                </a:cubicBezTo>
                <a:cubicBezTo>
                  <a:pt x="322" y="104"/>
                  <a:pt x="322" y="106"/>
                  <a:pt x="322" y="109"/>
                </a:cubicBezTo>
                <a:cubicBezTo>
                  <a:pt x="324" y="108"/>
                  <a:pt x="325" y="110"/>
                  <a:pt x="326" y="112"/>
                </a:cubicBezTo>
                <a:cubicBezTo>
                  <a:pt x="323" y="113"/>
                  <a:pt x="327" y="114"/>
                  <a:pt x="325" y="116"/>
                </a:cubicBezTo>
                <a:cubicBezTo>
                  <a:pt x="329" y="118"/>
                  <a:pt x="330" y="117"/>
                  <a:pt x="334" y="118"/>
                </a:cubicBezTo>
                <a:cubicBezTo>
                  <a:pt x="334" y="115"/>
                  <a:pt x="332" y="112"/>
                  <a:pt x="332" y="109"/>
                </a:cubicBezTo>
                <a:cubicBezTo>
                  <a:pt x="332" y="109"/>
                  <a:pt x="332" y="110"/>
                  <a:pt x="332" y="110"/>
                </a:cubicBezTo>
                <a:cubicBezTo>
                  <a:pt x="332" y="107"/>
                  <a:pt x="327" y="103"/>
                  <a:pt x="331" y="100"/>
                </a:cubicBezTo>
                <a:cubicBezTo>
                  <a:pt x="329" y="99"/>
                  <a:pt x="330" y="101"/>
                  <a:pt x="328" y="101"/>
                </a:cubicBezTo>
                <a:cubicBezTo>
                  <a:pt x="325" y="94"/>
                  <a:pt x="325" y="87"/>
                  <a:pt x="320" y="81"/>
                </a:cubicBezTo>
                <a:cubicBezTo>
                  <a:pt x="320" y="86"/>
                  <a:pt x="321" y="88"/>
                  <a:pt x="322" y="90"/>
                </a:cubicBezTo>
                <a:close/>
                <a:moveTo>
                  <a:pt x="333" y="107"/>
                </a:moveTo>
                <a:cubicBezTo>
                  <a:pt x="332" y="107"/>
                  <a:pt x="332" y="106"/>
                  <a:pt x="332" y="105"/>
                </a:cubicBezTo>
                <a:cubicBezTo>
                  <a:pt x="333" y="106"/>
                  <a:pt x="334" y="107"/>
                  <a:pt x="333" y="107"/>
                </a:cubicBezTo>
                <a:cubicBezTo>
                  <a:pt x="333" y="107"/>
                  <a:pt x="333" y="107"/>
                  <a:pt x="333" y="107"/>
                </a:cubicBezTo>
                <a:close/>
                <a:moveTo>
                  <a:pt x="312" y="110"/>
                </a:moveTo>
                <a:cubicBezTo>
                  <a:pt x="311" y="110"/>
                  <a:pt x="311" y="109"/>
                  <a:pt x="311" y="108"/>
                </a:cubicBezTo>
                <a:cubicBezTo>
                  <a:pt x="312" y="108"/>
                  <a:pt x="313" y="108"/>
                  <a:pt x="312" y="110"/>
                </a:cubicBezTo>
                <a:cubicBezTo>
                  <a:pt x="312" y="110"/>
                  <a:pt x="312" y="110"/>
                  <a:pt x="312" y="110"/>
                </a:cubicBezTo>
                <a:close/>
                <a:moveTo>
                  <a:pt x="383" y="128"/>
                </a:moveTo>
                <a:cubicBezTo>
                  <a:pt x="383" y="127"/>
                  <a:pt x="385" y="127"/>
                  <a:pt x="384" y="125"/>
                </a:cubicBezTo>
                <a:cubicBezTo>
                  <a:pt x="385" y="125"/>
                  <a:pt x="385" y="125"/>
                  <a:pt x="386" y="125"/>
                </a:cubicBezTo>
                <a:cubicBezTo>
                  <a:pt x="385" y="125"/>
                  <a:pt x="386" y="126"/>
                  <a:pt x="386" y="126"/>
                </a:cubicBezTo>
                <a:cubicBezTo>
                  <a:pt x="385" y="126"/>
                  <a:pt x="385" y="128"/>
                  <a:pt x="383" y="128"/>
                </a:cubicBezTo>
                <a:cubicBezTo>
                  <a:pt x="383" y="128"/>
                  <a:pt x="383" y="128"/>
                  <a:pt x="383" y="128"/>
                </a:cubicBezTo>
                <a:close/>
                <a:moveTo>
                  <a:pt x="389" y="132"/>
                </a:moveTo>
                <a:cubicBezTo>
                  <a:pt x="390" y="131"/>
                  <a:pt x="390" y="131"/>
                  <a:pt x="390" y="131"/>
                </a:cubicBezTo>
                <a:cubicBezTo>
                  <a:pt x="391" y="131"/>
                  <a:pt x="391" y="131"/>
                  <a:pt x="391" y="132"/>
                </a:cubicBezTo>
                <a:cubicBezTo>
                  <a:pt x="390" y="132"/>
                  <a:pt x="390" y="132"/>
                  <a:pt x="389" y="132"/>
                </a:cubicBezTo>
                <a:cubicBezTo>
                  <a:pt x="389" y="132"/>
                  <a:pt x="389" y="132"/>
                  <a:pt x="389" y="132"/>
                </a:cubicBezTo>
                <a:close/>
                <a:moveTo>
                  <a:pt x="282" y="198"/>
                </a:moveTo>
                <a:cubicBezTo>
                  <a:pt x="282" y="198"/>
                  <a:pt x="282" y="198"/>
                  <a:pt x="282" y="198"/>
                </a:cubicBezTo>
                <a:cubicBezTo>
                  <a:pt x="281" y="198"/>
                  <a:pt x="282" y="196"/>
                  <a:pt x="281" y="196"/>
                </a:cubicBezTo>
                <a:cubicBezTo>
                  <a:pt x="281" y="197"/>
                  <a:pt x="280" y="199"/>
                  <a:pt x="279" y="198"/>
                </a:cubicBezTo>
                <a:cubicBezTo>
                  <a:pt x="278" y="197"/>
                  <a:pt x="278" y="191"/>
                  <a:pt x="276" y="190"/>
                </a:cubicBezTo>
                <a:cubicBezTo>
                  <a:pt x="272" y="196"/>
                  <a:pt x="263" y="197"/>
                  <a:pt x="263" y="206"/>
                </a:cubicBezTo>
                <a:cubicBezTo>
                  <a:pt x="262" y="206"/>
                  <a:pt x="261" y="206"/>
                  <a:pt x="260" y="207"/>
                </a:cubicBezTo>
                <a:cubicBezTo>
                  <a:pt x="260" y="210"/>
                  <a:pt x="259" y="213"/>
                  <a:pt x="256" y="214"/>
                </a:cubicBezTo>
                <a:cubicBezTo>
                  <a:pt x="256" y="215"/>
                  <a:pt x="256" y="216"/>
                  <a:pt x="256" y="217"/>
                </a:cubicBezTo>
                <a:cubicBezTo>
                  <a:pt x="251" y="221"/>
                  <a:pt x="250" y="229"/>
                  <a:pt x="245" y="234"/>
                </a:cubicBezTo>
                <a:cubicBezTo>
                  <a:pt x="247" y="240"/>
                  <a:pt x="240" y="243"/>
                  <a:pt x="241" y="249"/>
                </a:cubicBezTo>
                <a:cubicBezTo>
                  <a:pt x="240" y="249"/>
                  <a:pt x="240" y="249"/>
                  <a:pt x="239" y="249"/>
                </a:cubicBezTo>
                <a:cubicBezTo>
                  <a:pt x="237" y="256"/>
                  <a:pt x="233" y="261"/>
                  <a:pt x="232" y="268"/>
                </a:cubicBezTo>
                <a:cubicBezTo>
                  <a:pt x="231" y="271"/>
                  <a:pt x="228" y="276"/>
                  <a:pt x="228" y="279"/>
                </a:cubicBezTo>
                <a:cubicBezTo>
                  <a:pt x="227" y="284"/>
                  <a:pt x="224" y="284"/>
                  <a:pt x="223" y="287"/>
                </a:cubicBezTo>
                <a:cubicBezTo>
                  <a:pt x="221" y="290"/>
                  <a:pt x="223" y="292"/>
                  <a:pt x="221" y="295"/>
                </a:cubicBezTo>
                <a:cubicBezTo>
                  <a:pt x="227" y="295"/>
                  <a:pt x="232" y="296"/>
                  <a:pt x="238" y="294"/>
                </a:cubicBezTo>
                <a:cubicBezTo>
                  <a:pt x="238" y="296"/>
                  <a:pt x="239" y="296"/>
                  <a:pt x="240" y="296"/>
                </a:cubicBezTo>
                <a:cubicBezTo>
                  <a:pt x="246" y="294"/>
                  <a:pt x="252" y="297"/>
                  <a:pt x="257" y="296"/>
                </a:cubicBezTo>
                <a:cubicBezTo>
                  <a:pt x="258" y="296"/>
                  <a:pt x="259" y="294"/>
                  <a:pt x="260" y="294"/>
                </a:cubicBezTo>
                <a:cubicBezTo>
                  <a:pt x="263" y="294"/>
                  <a:pt x="265" y="298"/>
                  <a:pt x="268" y="295"/>
                </a:cubicBezTo>
                <a:cubicBezTo>
                  <a:pt x="270" y="295"/>
                  <a:pt x="272" y="295"/>
                  <a:pt x="272" y="297"/>
                </a:cubicBezTo>
                <a:cubicBezTo>
                  <a:pt x="287" y="296"/>
                  <a:pt x="302" y="298"/>
                  <a:pt x="319" y="297"/>
                </a:cubicBezTo>
                <a:cubicBezTo>
                  <a:pt x="320" y="294"/>
                  <a:pt x="317" y="292"/>
                  <a:pt x="318" y="291"/>
                </a:cubicBezTo>
                <a:cubicBezTo>
                  <a:pt x="321" y="291"/>
                  <a:pt x="325" y="291"/>
                  <a:pt x="329" y="291"/>
                </a:cubicBezTo>
                <a:cubicBezTo>
                  <a:pt x="329" y="286"/>
                  <a:pt x="327" y="284"/>
                  <a:pt x="325" y="281"/>
                </a:cubicBezTo>
                <a:cubicBezTo>
                  <a:pt x="325" y="279"/>
                  <a:pt x="325" y="278"/>
                  <a:pt x="326" y="277"/>
                </a:cubicBezTo>
                <a:cubicBezTo>
                  <a:pt x="321" y="268"/>
                  <a:pt x="317" y="255"/>
                  <a:pt x="311" y="245"/>
                </a:cubicBezTo>
                <a:cubicBezTo>
                  <a:pt x="308" y="245"/>
                  <a:pt x="307" y="244"/>
                  <a:pt x="303" y="245"/>
                </a:cubicBezTo>
                <a:cubicBezTo>
                  <a:pt x="301" y="242"/>
                  <a:pt x="303" y="242"/>
                  <a:pt x="302" y="239"/>
                </a:cubicBezTo>
                <a:cubicBezTo>
                  <a:pt x="304" y="241"/>
                  <a:pt x="305" y="240"/>
                  <a:pt x="307" y="242"/>
                </a:cubicBezTo>
                <a:cubicBezTo>
                  <a:pt x="307" y="239"/>
                  <a:pt x="308" y="239"/>
                  <a:pt x="309" y="238"/>
                </a:cubicBezTo>
                <a:cubicBezTo>
                  <a:pt x="301" y="221"/>
                  <a:pt x="295" y="206"/>
                  <a:pt x="283" y="193"/>
                </a:cubicBezTo>
                <a:cubicBezTo>
                  <a:pt x="283" y="195"/>
                  <a:pt x="285" y="198"/>
                  <a:pt x="285" y="201"/>
                </a:cubicBezTo>
                <a:cubicBezTo>
                  <a:pt x="289" y="201"/>
                  <a:pt x="289" y="204"/>
                  <a:pt x="288" y="207"/>
                </a:cubicBezTo>
                <a:cubicBezTo>
                  <a:pt x="292" y="214"/>
                  <a:pt x="294" y="219"/>
                  <a:pt x="296" y="225"/>
                </a:cubicBezTo>
                <a:cubicBezTo>
                  <a:pt x="291" y="220"/>
                  <a:pt x="289" y="214"/>
                  <a:pt x="288" y="210"/>
                </a:cubicBezTo>
                <a:cubicBezTo>
                  <a:pt x="288" y="210"/>
                  <a:pt x="287" y="211"/>
                  <a:pt x="287" y="211"/>
                </a:cubicBezTo>
                <a:cubicBezTo>
                  <a:pt x="287" y="207"/>
                  <a:pt x="285" y="206"/>
                  <a:pt x="283" y="204"/>
                </a:cubicBezTo>
                <a:cubicBezTo>
                  <a:pt x="286" y="204"/>
                  <a:pt x="281" y="200"/>
                  <a:pt x="280" y="199"/>
                </a:cubicBezTo>
                <a:cubicBezTo>
                  <a:pt x="281" y="197"/>
                  <a:pt x="282" y="198"/>
                  <a:pt x="282" y="198"/>
                </a:cubicBezTo>
                <a:close/>
                <a:moveTo>
                  <a:pt x="308" y="244"/>
                </a:moveTo>
                <a:cubicBezTo>
                  <a:pt x="309" y="244"/>
                  <a:pt x="306" y="240"/>
                  <a:pt x="309" y="240"/>
                </a:cubicBezTo>
                <a:cubicBezTo>
                  <a:pt x="309" y="242"/>
                  <a:pt x="307" y="244"/>
                  <a:pt x="310" y="243"/>
                </a:cubicBezTo>
                <a:cubicBezTo>
                  <a:pt x="310" y="244"/>
                  <a:pt x="309" y="244"/>
                  <a:pt x="308" y="244"/>
                </a:cubicBezTo>
                <a:cubicBezTo>
                  <a:pt x="308" y="244"/>
                  <a:pt x="308" y="244"/>
                  <a:pt x="308" y="244"/>
                </a:cubicBezTo>
                <a:close/>
                <a:moveTo>
                  <a:pt x="132" y="295"/>
                </a:moveTo>
                <a:cubicBezTo>
                  <a:pt x="131" y="296"/>
                  <a:pt x="128" y="293"/>
                  <a:pt x="129" y="292"/>
                </a:cubicBezTo>
                <a:cubicBezTo>
                  <a:pt x="130" y="293"/>
                  <a:pt x="131" y="294"/>
                  <a:pt x="132" y="295"/>
                </a:cubicBezTo>
                <a:cubicBezTo>
                  <a:pt x="132" y="295"/>
                  <a:pt x="132" y="295"/>
                  <a:pt x="132" y="295"/>
                </a:cubicBezTo>
                <a:close/>
                <a:moveTo>
                  <a:pt x="145" y="304"/>
                </a:moveTo>
                <a:cubicBezTo>
                  <a:pt x="145" y="304"/>
                  <a:pt x="146" y="304"/>
                  <a:pt x="146" y="303"/>
                </a:cubicBezTo>
                <a:cubicBezTo>
                  <a:pt x="147" y="303"/>
                  <a:pt x="146" y="304"/>
                  <a:pt x="146" y="305"/>
                </a:cubicBezTo>
                <a:cubicBezTo>
                  <a:pt x="146" y="305"/>
                  <a:pt x="146" y="304"/>
                  <a:pt x="145" y="304"/>
                </a:cubicBezTo>
                <a:cubicBezTo>
                  <a:pt x="145" y="304"/>
                  <a:pt x="145" y="304"/>
                  <a:pt x="145" y="304"/>
                </a:cubicBezTo>
                <a:close/>
                <a:moveTo>
                  <a:pt x="258" y="310"/>
                </a:moveTo>
                <a:cubicBezTo>
                  <a:pt x="257" y="310"/>
                  <a:pt x="258" y="307"/>
                  <a:pt x="259" y="308"/>
                </a:cubicBezTo>
                <a:cubicBezTo>
                  <a:pt x="260" y="309"/>
                  <a:pt x="258" y="309"/>
                  <a:pt x="258" y="310"/>
                </a:cubicBezTo>
                <a:cubicBezTo>
                  <a:pt x="258" y="310"/>
                  <a:pt x="258" y="310"/>
                  <a:pt x="258" y="310"/>
                </a:cubicBezTo>
                <a:close/>
                <a:moveTo>
                  <a:pt x="279" y="310"/>
                </a:moveTo>
                <a:cubicBezTo>
                  <a:pt x="279" y="309"/>
                  <a:pt x="280" y="309"/>
                  <a:pt x="279" y="308"/>
                </a:cubicBezTo>
                <a:cubicBezTo>
                  <a:pt x="281" y="308"/>
                  <a:pt x="281" y="309"/>
                  <a:pt x="280" y="310"/>
                </a:cubicBezTo>
                <a:cubicBezTo>
                  <a:pt x="280" y="310"/>
                  <a:pt x="279" y="310"/>
                  <a:pt x="279" y="310"/>
                </a:cubicBezTo>
                <a:cubicBezTo>
                  <a:pt x="279" y="310"/>
                  <a:pt x="279" y="310"/>
                  <a:pt x="279" y="310"/>
                </a:cubicBezTo>
                <a:close/>
                <a:moveTo>
                  <a:pt x="262" y="312"/>
                </a:moveTo>
                <a:cubicBezTo>
                  <a:pt x="262" y="313"/>
                  <a:pt x="260" y="311"/>
                  <a:pt x="260" y="310"/>
                </a:cubicBezTo>
                <a:cubicBezTo>
                  <a:pt x="262" y="310"/>
                  <a:pt x="261" y="312"/>
                  <a:pt x="262" y="312"/>
                </a:cubicBezTo>
                <a:cubicBezTo>
                  <a:pt x="262" y="312"/>
                  <a:pt x="262" y="312"/>
                  <a:pt x="262" y="312"/>
                </a:cubicBezTo>
                <a:close/>
                <a:moveTo>
                  <a:pt x="263" y="312"/>
                </a:moveTo>
                <a:cubicBezTo>
                  <a:pt x="263" y="311"/>
                  <a:pt x="264" y="311"/>
                  <a:pt x="266" y="311"/>
                </a:cubicBezTo>
                <a:cubicBezTo>
                  <a:pt x="266" y="313"/>
                  <a:pt x="264" y="313"/>
                  <a:pt x="263" y="312"/>
                </a:cubicBezTo>
                <a:cubicBezTo>
                  <a:pt x="263" y="312"/>
                  <a:pt x="263" y="312"/>
                  <a:pt x="263" y="312"/>
                </a:cubicBezTo>
                <a:close/>
                <a:moveTo>
                  <a:pt x="332" y="319"/>
                </a:moveTo>
                <a:cubicBezTo>
                  <a:pt x="336" y="318"/>
                  <a:pt x="338" y="319"/>
                  <a:pt x="340" y="321"/>
                </a:cubicBezTo>
                <a:cubicBezTo>
                  <a:pt x="339" y="325"/>
                  <a:pt x="333" y="322"/>
                  <a:pt x="332" y="319"/>
                </a:cubicBezTo>
                <a:cubicBezTo>
                  <a:pt x="332" y="319"/>
                  <a:pt x="332" y="319"/>
                  <a:pt x="332" y="319"/>
                </a:cubicBezTo>
                <a:close/>
                <a:moveTo>
                  <a:pt x="137" y="323"/>
                </a:moveTo>
                <a:cubicBezTo>
                  <a:pt x="137" y="322"/>
                  <a:pt x="137" y="321"/>
                  <a:pt x="137" y="321"/>
                </a:cubicBezTo>
                <a:cubicBezTo>
                  <a:pt x="137" y="321"/>
                  <a:pt x="137" y="321"/>
                  <a:pt x="137" y="321"/>
                </a:cubicBezTo>
                <a:cubicBezTo>
                  <a:pt x="138" y="321"/>
                  <a:pt x="138" y="321"/>
                  <a:pt x="138" y="321"/>
                </a:cubicBezTo>
                <a:cubicBezTo>
                  <a:pt x="139" y="321"/>
                  <a:pt x="136" y="323"/>
                  <a:pt x="139" y="322"/>
                </a:cubicBezTo>
                <a:cubicBezTo>
                  <a:pt x="139" y="323"/>
                  <a:pt x="138" y="323"/>
                  <a:pt x="137" y="323"/>
                </a:cubicBezTo>
                <a:cubicBezTo>
                  <a:pt x="137" y="323"/>
                  <a:pt x="137" y="323"/>
                  <a:pt x="137" y="323"/>
                </a:cubicBezTo>
                <a:close/>
                <a:moveTo>
                  <a:pt x="144" y="323"/>
                </a:moveTo>
                <a:cubicBezTo>
                  <a:pt x="143" y="322"/>
                  <a:pt x="144" y="322"/>
                  <a:pt x="144" y="321"/>
                </a:cubicBezTo>
                <a:cubicBezTo>
                  <a:pt x="145" y="321"/>
                  <a:pt x="145" y="324"/>
                  <a:pt x="144" y="323"/>
                </a:cubicBezTo>
                <a:cubicBezTo>
                  <a:pt x="144" y="323"/>
                  <a:pt x="144" y="323"/>
                  <a:pt x="144" y="323"/>
                </a:cubicBezTo>
                <a:close/>
                <a:moveTo>
                  <a:pt x="252" y="323"/>
                </a:moveTo>
                <a:cubicBezTo>
                  <a:pt x="251" y="323"/>
                  <a:pt x="252" y="322"/>
                  <a:pt x="251" y="322"/>
                </a:cubicBezTo>
                <a:cubicBezTo>
                  <a:pt x="251" y="321"/>
                  <a:pt x="252" y="322"/>
                  <a:pt x="253" y="322"/>
                </a:cubicBezTo>
                <a:cubicBezTo>
                  <a:pt x="253" y="323"/>
                  <a:pt x="252" y="323"/>
                  <a:pt x="252" y="323"/>
                </a:cubicBezTo>
                <a:cubicBezTo>
                  <a:pt x="252" y="323"/>
                  <a:pt x="252" y="323"/>
                  <a:pt x="252" y="323"/>
                </a:cubicBezTo>
                <a:close/>
                <a:moveTo>
                  <a:pt x="331" y="325"/>
                </a:moveTo>
                <a:cubicBezTo>
                  <a:pt x="331" y="325"/>
                  <a:pt x="331" y="324"/>
                  <a:pt x="331" y="323"/>
                </a:cubicBezTo>
                <a:cubicBezTo>
                  <a:pt x="332" y="323"/>
                  <a:pt x="332" y="324"/>
                  <a:pt x="332" y="325"/>
                </a:cubicBezTo>
                <a:cubicBezTo>
                  <a:pt x="332" y="325"/>
                  <a:pt x="331" y="325"/>
                  <a:pt x="331" y="325"/>
                </a:cubicBezTo>
                <a:cubicBezTo>
                  <a:pt x="331" y="325"/>
                  <a:pt x="331" y="325"/>
                  <a:pt x="331" y="325"/>
                </a:cubicBezTo>
                <a:close/>
                <a:moveTo>
                  <a:pt x="432" y="345"/>
                </a:moveTo>
                <a:cubicBezTo>
                  <a:pt x="432" y="344"/>
                  <a:pt x="430" y="345"/>
                  <a:pt x="431" y="343"/>
                </a:cubicBezTo>
                <a:cubicBezTo>
                  <a:pt x="432" y="343"/>
                  <a:pt x="434" y="346"/>
                  <a:pt x="432" y="345"/>
                </a:cubicBezTo>
                <a:cubicBezTo>
                  <a:pt x="432" y="345"/>
                  <a:pt x="432" y="345"/>
                  <a:pt x="432" y="345"/>
                </a:cubicBezTo>
                <a:cubicBezTo>
                  <a:pt x="432" y="345"/>
                  <a:pt x="432" y="345"/>
                  <a:pt x="432" y="345"/>
                </a:cubicBezTo>
                <a:close/>
                <a:moveTo>
                  <a:pt x="361" y="379"/>
                </a:moveTo>
                <a:cubicBezTo>
                  <a:pt x="365" y="379"/>
                  <a:pt x="360" y="375"/>
                  <a:pt x="360" y="372"/>
                </a:cubicBezTo>
                <a:cubicBezTo>
                  <a:pt x="359" y="372"/>
                  <a:pt x="360" y="374"/>
                  <a:pt x="359" y="374"/>
                </a:cubicBezTo>
                <a:cubicBezTo>
                  <a:pt x="358" y="373"/>
                  <a:pt x="358" y="372"/>
                  <a:pt x="356" y="373"/>
                </a:cubicBezTo>
                <a:cubicBezTo>
                  <a:pt x="359" y="369"/>
                  <a:pt x="359" y="367"/>
                  <a:pt x="359" y="361"/>
                </a:cubicBezTo>
                <a:cubicBezTo>
                  <a:pt x="366" y="369"/>
                  <a:pt x="370" y="377"/>
                  <a:pt x="372" y="387"/>
                </a:cubicBezTo>
                <a:cubicBezTo>
                  <a:pt x="372" y="388"/>
                  <a:pt x="371" y="388"/>
                  <a:pt x="370" y="389"/>
                </a:cubicBezTo>
                <a:cubicBezTo>
                  <a:pt x="369" y="388"/>
                  <a:pt x="366" y="387"/>
                  <a:pt x="366" y="385"/>
                </a:cubicBezTo>
                <a:cubicBezTo>
                  <a:pt x="365" y="386"/>
                  <a:pt x="364" y="386"/>
                  <a:pt x="362" y="386"/>
                </a:cubicBezTo>
                <a:cubicBezTo>
                  <a:pt x="363" y="383"/>
                  <a:pt x="364" y="381"/>
                  <a:pt x="361" y="381"/>
                </a:cubicBezTo>
                <a:cubicBezTo>
                  <a:pt x="361" y="380"/>
                  <a:pt x="361" y="380"/>
                  <a:pt x="361" y="379"/>
                </a:cubicBezTo>
                <a:cubicBezTo>
                  <a:pt x="361" y="379"/>
                  <a:pt x="361" y="379"/>
                  <a:pt x="361" y="379"/>
                </a:cubicBezTo>
                <a:close/>
                <a:moveTo>
                  <a:pt x="159" y="372"/>
                </a:moveTo>
                <a:cubicBezTo>
                  <a:pt x="157" y="371"/>
                  <a:pt x="158" y="371"/>
                  <a:pt x="159" y="370"/>
                </a:cubicBezTo>
                <a:cubicBezTo>
                  <a:pt x="160" y="370"/>
                  <a:pt x="161" y="370"/>
                  <a:pt x="161" y="372"/>
                </a:cubicBezTo>
                <a:cubicBezTo>
                  <a:pt x="159" y="372"/>
                  <a:pt x="159" y="369"/>
                  <a:pt x="159" y="372"/>
                </a:cubicBezTo>
                <a:cubicBezTo>
                  <a:pt x="159" y="372"/>
                  <a:pt x="159" y="372"/>
                  <a:pt x="159" y="372"/>
                </a:cubicBezTo>
                <a:close/>
                <a:moveTo>
                  <a:pt x="158" y="373"/>
                </a:moveTo>
                <a:cubicBezTo>
                  <a:pt x="159" y="373"/>
                  <a:pt x="160" y="373"/>
                  <a:pt x="160" y="372"/>
                </a:cubicBezTo>
                <a:cubicBezTo>
                  <a:pt x="160" y="372"/>
                  <a:pt x="160" y="373"/>
                  <a:pt x="160" y="373"/>
                </a:cubicBezTo>
                <a:cubicBezTo>
                  <a:pt x="159" y="374"/>
                  <a:pt x="161" y="374"/>
                  <a:pt x="160" y="376"/>
                </a:cubicBezTo>
                <a:cubicBezTo>
                  <a:pt x="159" y="375"/>
                  <a:pt x="158" y="375"/>
                  <a:pt x="158" y="373"/>
                </a:cubicBezTo>
                <a:cubicBezTo>
                  <a:pt x="158" y="373"/>
                  <a:pt x="158" y="373"/>
                  <a:pt x="158" y="373"/>
                </a:cubicBezTo>
                <a:close/>
                <a:moveTo>
                  <a:pt x="155" y="374"/>
                </a:moveTo>
                <a:cubicBezTo>
                  <a:pt x="156" y="374"/>
                  <a:pt x="157" y="374"/>
                  <a:pt x="157" y="373"/>
                </a:cubicBezTo>
                <a:cubicBezTo>
                  <a:pt x="158" y="374"/>
                  <a:pt x="156" y="374"/>
                  <a:pt x="157" y="376"/>
                </a:cubicBezTo>
                <a:cubicBezTo>
                  <a:pt x="155" y="376"/>
                  <a:pt x="155" y="375"/>
                  <a:pt x="155" y="374"/>
                </a:cubicBezTo>
                <a:cubicBezTo>
                  <a:pt x="155" y="374"/>
                  <a:pt x="155" y="374"/>
                  <a:pt x="155" y="374"/>
                </a:cubicBezTo>
                <a:close/>
                <a:moveTo>
                  <a:pt x="153" y="376"/>
                </a:moveTo>
                <a:cubicBezTo>
                  <a:pt x="154" y="376"/>
                  <a:pt x="155" y="378"/>
                  <a:pt x="153" y="377"/>
                </a:cubicBezTo>
                <a:cubicBezTo>
                  <a:pt x="153" y="377"/>
                  <a:pt x="153" y="376"/>
                  <a:pt x="153" y="376"/>
                </a:cubicBezTo>
                <a:cubicBezTo>
                  <a:pt x="153" y="376"/>
                  <a:pt x="153" y="376"/>
                  <a:pt x="153" y="376"/>
                </a:cubicBezTo>
                <a:close/>
                <a:moveTo>
                  <a:pt x="160" y="376"/>
                </a:moveTo>
                <a:cubicBezTo>
                  <a:pt x="162" y="377"/>
                  <a:pt x="158" y="377"/>
                  <a:pt x="159" y="378"/>
                </a:cubicBezTo>
                <a:cubicBezTo>
                  <a:pt x="158" y="377"/>
                  <a:pt x="159" y="377"/>
                  <a:pt x="158" y="376"/>
                </a:cubicBezTo>
                <a:cubicBezTo>
                  <a:pt x="159" y="376"/>
                  <a:pt x="159" y="377"/>
                  <a:pt x="160" y="376"/>
                </a:cubicBezTo>
                <a:cubicBezTo>
                  <a:pt x="160" y="376"/>
                  <a:pt x="160" y="376"/>
                  <a:pt x="160" y="376"/>
                </a:cubicBezTo>
                <a:close/>
                <a:moveTo>
                  <a:pt x="156" y="380"/>
                </a:moveTo>
                <a:cubicBezTo>
                  <a:pt x="156" y="378"/>
                  <a:pt x="160" y="378"/>
                  <a:pt x="160" y="380"/>
                </a:cubicBezTo>
                <a:cubicBezTo>
                  <a:pt x="159" y="380"/>
                  <a:pt x="158" y="379"/>
                  <a:pt x="156" y="380"/>
                </a:cubicBezTo>
                <a:cubicBezTo>
                  <a:pt x="156" y="380"/>
                  <a:pt x="156" y="380"/>
                  <a:pt x="156" y="380"/>
                </a:cubicBezTo>
                <a:close/>
                <a:moveTo>
                  <a:pt x="157" y="382"/>
                </a:moveTo>
                <a:cubicBezTo>
                  <a:pt x="156" y="381"/>
                  <a:pt x="154" y="382"/>
                  <a:pt x="153" y="380"/>
                </a:cubicBezTo>
                <a:cubicBezTo>
                  <a:pt x="156" y="380"/>
                  <a:pt x="156" y="381"/>
                  <a:pt x="158" y="380"/>
                </a:cubicBezTo>
                <a:cubicBezTo>
                  <a:pt x="158" y="381"/>
                  <a:pt x="157" y="381"/>
                  <a:pt x="157" y="382"/>
                </a:cubicBezTo>
                <a:cubicBezTo>
                  <a:pt x="157" y="382"/>
                  <a:pt x="157" y="382"/>
                  <a:pt x="157" y="382"/>
                </a:cubicBezTo>
                <a:close/>
                <a:moveTo>
                  <a:pt x="444" y="384"/>
                </a:moveTo>
                <a:cubicBezTo>
                  <a:pt x="446" y="385"/>
                  <a:pt x="443" y="388"/>
                  <a:pt x="444" y="384"/>
                </a:cubicBezTo>
                <a:cubicBezTo>
                  <a:pt x="444" y="384"/>
                  <a:pt x="444" y="384"/>
                  <a:pt x="444" y="384"/>
                </a:cubicBezTo>
                <a:close/>
                <a:moveTo>
                  <a:pt x="210" y="392"/>
                </a:moveTo>
                <a:cubicBezTo>
                  <a:pt x="211" y="391"/>
                  <a:pt x="212" y="392"/>
                  <a:pt x="212" y="393"/>
                </a:cubicBezTo>
                <a:cubicBezTo>
                  <a:pt x="210" y="393"/>
                  <a:pt x="210" y="393"/>
                  <a:pt x="210" y="392"/>
                </a:cubicBezTo>
                <a:cubicBezTo>
                  <a:pt x="210" y="392"/>
                  <a:pt x="210" y="392"/>
                  <a:pt x="210" y="392"/>
                </a:cubicBezTo>
                <a:close/>
                <a:moveTo>
                  <a:pt x="465" y="392"/>
                </a:moveTo>
                <a:cubicBezTo>
                  <a:pt x="465" y="393"/>
                  <a:pt x="463" y="393"/>
                  <a:pt x="463" y="392"/>
                </a:cubicBezTo>
                <a:cubicBezTo>
                  <a:pt x="463" y="391"/>
                  <a:pt x="465" y="391"/>
                  <a:pt x="465" y="392"/>
                </a:cubicBezTo>
                <a:cubicBezTo>
                  <a:pt x="465" y="392"/>
                  <a:pt x="465" y="392"/>
                  <a:pt x="465" y="392"/>
                </a:cubicBezTo>
                <a:close/>
                <a:moveTo>
                  <a:pt x="373" y="421"/>
                </a:moveTo>
                <a:cubicBezTo>
                  <a:pt x="375" y="411"/>
                  <a:pt x="373" y="403"/>
                  <a:pt x="375" y="393"/>
                </a:cubicBezTo>
                <a:cubicBezTo>
                  <a:pt x="375" y="393"/>
                  <a:pt x="375" y="393"/>
                  <a:pt x="376" y="393"/>
                </a:cubicBezTo>
                <a:cubicBezTo>
                  <a:pt x="378" y="403"/>
                  <a:pt x="387" y="408"/>
                  <a:pt x="388" y="417"/>
                </a:cubicBezTo>
                <a:cubicBezTo>
                  <a:pt x="388" y="419"/>
                  <a:pt x="391" y="418"/>
                  <a:pt x="391" y="420"/>
                </a:cubicBezTo>
                <a:cubicBezTo>
                  <a:pt x="390" y="420"/>
                  <a:pt x="390" y="421"/>
                  <a:pt x="390" y="422"/>
                </a:cubicBezTo>
                <a:cubicBezTo>
                  <a:pt x="384" y="420"/>
                  <a:pt x="378" y="424"/>
                  <a:pt x="373" y="421"/>
                </a:cubicBezTo>
                <a:cubicBezTo>
                  <a:pt x="373" y="421"/>
                  <a:pt x="373" y="421"/>
                  <a:pt x="373" y="421"/>
                </a:cubicBezTo>
                <a:close/>
                <a:moveTo>
                  <a:pt x="461" y="398"/>
                </a:moveTo>
                <a:cubicBezTo>
                  <a:pt x="459" y="398"/>
                  <a:pt x="459" y="394"/>
                  <a:pt x="460" y="393"/>
                </a:cubicBezTo>
                <a:cubicBezTo>
                  <a:pt x="461" y="394"/>
                  <a:pt x="462" y="396"/>
                  <a:pt x="461" y="398"/>
                </a:cubicBezTo>
                <a:cubicBezTo>
                  <a:pt x="461" y="398"/>
                  <a:pt x="461" y="398"/>
                  <a:pt x="461" y="398"/>
                </a:cubicBezTo>
                <a:close/>
                <a:moveTo>
                  <a:pt x="218" y="397"/>
                </a:moveTo>
                <a:cubicBezTo>
                  <a:pt x="216" y="397"/>
                  <a:pt x="219" y="395"/>
                  <a:pt x="217" y="395"/>
                </a:cubicBezTo>
                <a:cubicBezTo>
                  <a:pt x="218" y="393"/>
                  <a:pt x="219" y="396"/>
                  <a:pt x="220" y="396"/>
                </a:cubicBezTo>
                <a:cubicBezTo>
                  <a:pt x="220" y="398"/>
                  <a:pt x="218" y="396"/>
                  <a:pt x="218" y="397"/>
                </a:cubicBezTo>
                <a:cubicBezTo>
                  <a:pt x="218" y="397"/>
                  <a:pt x="218" y="397"/>
                  <a:pt x="218" y="397"/>
                </a:cubicBezTo>
                <a:close/>
                <a:moveTo>
                  <a:pt x="176" y="402"/>
                </a:moveTo>
                <a:cubicBezTo>
                  <a:pt x="174" y="400"/>
                  <a:pt x="175" y="399"/>
                  <a:pt x="176" y="397"/>
                </a:cubicBezTo>
                <a:cubicBezTo>
                  <a:pt x="178" y="397"/>
                  <a:pt x="179" y="399"/>
                  <a:pt x="179" y="401"/>
                </a:cubicBezTo>
                <a:cubicBezTo>
                  <a:pt x="178" y="401"/>
                  <a:pt x="177" y="402"/>
                  <a:pt x="176" y="402"/>
                </a:cubicBezTo>
                <a:cubicBezTo>
                  <a:pt x="176" y="402"/>
                  <a:pt x="176" y="402"/>
                  <a:pt x="176" y="402"/>
                </a:cubicBezTo>
                <a:close/>
                <a:moveTo>
                  <a:pt x="467" y="402"/>
                </a:moveTo>
                <a:cubicBezTo>
                  <a:pt x="465" y="401"/>
                  <a:pt x="468" y="400"/>
                  <a:pt x="466" y="398"/>
                </a:cubicBezTo>
                <a:cubicBezTo>
                  <a:pt x="468" y="398"/>
                  <a:pt x="467" y="400"/>
                  <a:pt x="468" y="400"/>
                </a:cubicBezTo>
                <a:cubicBezTo>
                  <a:pt x="468" y="401"/>
                  <a:pt x="467" y="401"/>
                  <a:pt x="467" y="402"/>
                </a:cubicBezTo>
                <a:cubicBezTo>
                  <a:pt x="467" y="402"/>
                  <a:pt x="467" y="402"/>
                  <a:pt x="467" y="402"/>
                </a:cubicBezTo>
                <a:close/>
                <a:moveTo>
                  <a:pt x="182" y="400"/>
                </a:moveTo>
                <a:cubicBezTo>
                  <a:pt x="182" y="400"/>
                  <a:pt x="183" y="400"/>
                  <a:pt x="183" y="399"/>
                </a:cubicBezTo>
                <a:cubicBezTo>
                  <a:pt x="183" y="399"/>
                  <a:pt x="183" y="400"/>
                  <a:pt x="183" y="400"/>
                </a:cubicBezTo>
                <a:cubicBezTo>
                  <a:pt x="183" y="400"/>
                  <a:pt x="182" y="400"/>
                  <a:pt x="182" y="400"/>
                </a:cubicBezTo>
                <a:cubicBezTo>
                  <a:pt x="182" y="400"/>
                  <a:pt x="182" y="400"/>
                  <a:pt x="182" y="400"/>
                </a:cubicBezTo>
                <a:close/>
                <a:moveTo>
                  <a:pt x="461" y="404"/>
                </a:moveTo>
                <a:cubicBezTo>
                  <a:pt x="463" y="404"/>
                  <a:pt x="463" y="405"/>
                  <a:pt x="463" y="403"/>
                </a:cubicBezTo>
                <a:cubicBezTo>
                  <a:pt x="460" y="404"/>
                  <a:pt x="461" y="401"/>
                  <a:pt x="460" y="399"/>
                </a:cubicBezTo>
                <a:cubicBezTo>
                  <a:pt x="461" y="399"/>
                  <a:pt x="462" y="399"/>
                  <a:pt x="463" y="399"/>
                </a:cubicBezTo>
                <a:cubicBezTo>
                  <a:pt x="464" y="403"/>
                  <a:pt x="464" y="404"/>
                  <a:pt x="465" y="405"/>
                </a:cubicBezTo>
                <a:cubicBezTo>
                  <a:pt x="464" y="406"/>
                  <a:pt x="464" y="407"/>
                  <a:pt x="463" y="407"/>
                </a:cubicBezTo>
                <a:cubicBezTo>
                  <a:pt x="462" y="406"/>
                  <a:pt x="461" y="405"/>
                  <a:pt x="461" y="404"/>
                </a:cubicBezTo>
                <a:cubicBezTo>
                  <a:pt x="461" y="404"/>
                  <a:pt x="461" y="404"/>
                  <a:pt x="461" y="404"/>
                </a:cubicBezTo>
                <a:close/>
                <a:moveTo>
                  <a:pt x="467" y="404"/>
                </a:moveTo>
                <a:cubicBezTo>
                  <a:pt x="467" y="401"/>
                  <a:pt x="469" y="402"/>
                  <a:pt x="469" y="399"/>
                </a:cubicBezTo>
                <a:cubicBezTo>
                  <a:pt x="471" y="401"/>
                  <a:pt x="472" y="405"/>
                  <a:pt x="475" y="406"/>
                </a:cubicBezTo>
                <a:cubicBezTo>
                  <a:pt x="475" y="408"/>
                  <a:pt x="473" y="408"/>
                  <a:pt x="471" y="408"/>
                </a:cubicBezTo>
                <a:cubicBezTo>
                  <a:pt x="472" y="404"/>
                  <a:pt x="469" y="406"/>
                  <a:pt x="467" y="404"/>
                </a:cubicBezTo>
                <a:cubicBezTo>
                  <a:pt x="467" y="404"/>
                  <a:pt x="467" y="404"/>
                  <a:pt x="467" y="404"/>
                </a:cubicBezTo>
                <a:close/>
                <a:moveTo>
                  <a:pt x="231" y="400"/>
                </a:moveTo>
                <a:cubicBezTo>
                  <a:pt x="231" y="401"/>
                  <a:pt x="229" y="401"/>
                  <a:pt x="229" y="400"/>
                </a:cubicBezTo>
                <a:cubicBezTo>
                  <a:pt x="230" y="400"/>
                  <a:pt x="230" y="400"/>
                  <a:pt x="231" y="400"/>
                </a:cubicBezTo>
                <a:cubicBezTo>
                  <a:pt x="231" y="400"/>
                  <a:pt x="231" y="400"/>
                  <a:pt x="231" y="400"/>
                </a:cubicBezTo>
                <a:close/>
                <a:moveTo>
                  <a:pt x="198" y="404"/>
                </a:moveTo>
                <a:cubicBezTo>
                  <a:pt x="200" y="405"/>
                  <a:pt x="203" y="400"/>
                  <a:pt x="205" y="405"/>
                </a:cubicBezTo>
                <a:cubicBezTo>
                  <a:pt x="202" y="406"/>
                  <a:pt x="198" y="407"/>
                  <a:pt x="198" y="404"/>
                </a:cubicBezTo>
                <a:cubicBezTo>
                  <a:pt x="198" y="404"/>
                  <a:pt x="198" y="404"/>
                  <a:pt x="198" y="404"/>
                </a:cubicBezTo>
                <a:close/>
                <a:moveTo>
                  <a:pt x="94" y="405"/>
                </a:moveTo>
                <a:cubicBezTo>
                  <a:pt x="94" y="404"/>
                  <a:pt x="94" y="404"/>
                  <a:pt x="94" y="404"/>
                </a:cubicBezTo>
                <a:cubicBezTo>
                  <a:pt x="95" y="404"/>
                  <a:pt x="95" y="404"/>
                  <a:pt x="96" y="404"/>
                </a:cubicBezTo>
                <a:cubicBezTo>
                  <a:pt x="96" y="404"/>
                  <a:pt x="96" y="404"/>
                  <a:pt x="96" y="405"/>
                </a:cubicBezTo>
                <a:cubicBezTo>
                  <a:pt x="95" y="405"/>
                  <a:pt x="95" y="405"/>
                  <a:pt x="94" y="405"/>
                </a:cubicBezTo>
                <a:cubicBezTo>
                  <a:pt x="94" y="405"/>
                  <a:pt x="94" y="405"/>
                  <a:pt x="94" y="405"/>
                </a:cubicBezTo>
                <a:close/>
                <a:moveTo>
                  <a:pt x="83" y="408"/>
                </a:moveTo>
                <a:cubicBezTo>
                  <a:pt x="82" y="409"/>
                  <a:pt x="82" y="406"/>
                  <a:pt x="83" y="405"/>
                </a:cubicBezTo>
                <a:cubicBezTo>
                  <a:pt x="83" y="405"/>
                  <a:pt x="84" y="405"/>
                  <a:pt x="84" y="405"/>
                </a:cubicBezTo>
                <a:cubicBezTo>
                  <a:pt x="85" y="406"/>
                  <a:pt x="82" y="407"/>
                  <a:pt x="83" y="408"/>
                </a:cubicBezTo>
                <a:cubicBezTo>
                  <a:pt x="83" y="408"/>
                  <a:pt x="83" y="408"/>
                  <a:pt x="83" y="408"/>
                </a:cubicBezTo>
                <a:close/>
                <a:moveTo>
                  <a:pt x="473" y="408"/>
                </a:moveTo>
                <a:cubicBezTo>
                  <a:pt x="476" y="410"/>
                  <a:pt x="480" y="411"/>
                  <a:pt x="483" y="412"/>
                </a:cubicBezTo>
                <a:cubicBezTo>
                  <a:pt x="483" y="410"/>
                  <a:pt x="479" y="411"/>
                  <a:pt x="478" y="408"/>
                </a:cubicBezTo>
                <a:cubicBezTo>
                  <a:pt x="482" y="410"/>
                  <a:pt x="483" y="409"/>
                  <a:pt x="487" y="411"/>
                </a:cubicBezTo>
                <a:cubicBezTo>
                  <a:pt x="485" y="412"/>
                  <a:pt x="485" y="412"/>
                  <a:pt x="483" y="412"/>
                </a:cubicBezTo>
                <a:cubicBezTo>
                  <a:pt x="483" y="414"/>
                  <a:pt x="486" y="414"/>
                  <a:pt x="484" y="416"/>
                </a:cubicBezTo>
                <a:cubicBezTo>
                  <a:pt x="483" y="416"/>
                  <a:pt x="483" y="414"/>
                  <a:pt x="482" y="414"/>
                </a:cubicBezTo>
                <a:cubicBezTo>
                  <a:pt x="481" y="415"/>
                  <a:pt x="480" y="412"/>
                  <a:pt x="480" y="415"/>
                </a:cubicBezTo>
                <a:cubicBezTo>
                  <a:pt x="478" y="414"/>
                  <a:pt x="477" y="414"/>
                  <a:pt x="475" y="414"/>
                </a:cubicBezTo>
                <a:cubicBezTo>
                  <a:pt x="475" y="412"/>
                  <a:pt x="476" y="412"/>
                  <a:pt x="475" y="411"/>
                </a:cubicBezTo>
                <a:cubicBezTo>
                  <a:pt x="472" y="412"/>
                  <a:pt x="472" y="411"/>
                  <a:pt x="470" y="411"/>
                </a:cubicBezTo>
                <a:cubicBezTo>
                  <a:pt x="470" y="410"/>
                  <a:pt x="470" y="410"/>
                  <a:pt x="470" y="409"/>
                </a:cubicBezTo>
                <a:cubicBezTo>
                  <a:pt x="472" y="408"/>
                  <a:pt x="473" y="410"/>
                  <a:pt x="473" y="408"/>
                </a:cubicBezTo>
                <a:cubicBezTo>
                  <a:pt x="473" y="408"/>
                  <a:pt x="473" y="408"/>
                  <a:pt x="473" y="408"/>
                </a:cubicBezTo>
                <a:close/>
                <a:moveTo>
                  <a:pt x="56" y="412"/>
                </a:moveTo>
                <a:cubicBezTo>
                  <a:pt x="56" y="410"/>
                  <a:pt x="57" y="411"/>
                  <a:pt x="57" y="409"/>
                </a:cubicBezTo>
                <a:cubicBezTo>
                  <a:pt x="58" y="410"/>
                  <a:pt x="59" y="409"/>
                  <a:pt x="60" y="410"/>
                </a:cubicBezTo>
                <a:cubicBezTo>
                  <a:pt x="59" y="411"/>
                  <a:pt x="57" y="410"/>
                  <a:pt x="57" y="411"/>
                </a:cubicBezTo>
                <a:cubicBezTo>
                  <a:pt x="57" y="412"/>
                  <a:pt x="58" y="411"/>
                  <a:pt x="59" y="411"/>
                </a:cubicBezTo>
                <a:cubicBezTo>
                  <a:pt x="59" y="413"/>
                  <a:pt x="58" y="412"/>
                  <a:pt x="56" y="412"/>
                </a:cubicBezTo>
                <a:cubicBezTo>
                  <a:pt x="56" y="412"/>
                  <a:pt x="56" y="412"/>
                  <a:pt x="56" y="412"/>
                </a:cubicBezTo>
                <a:close/>
                <a:moveTo>
                  <a:pt x="228" y="410"/>
                </a:moveTo>
                <a:cubicBezTo>
                  <a:pt x="228" y="411"/>
                  <a:pt x="224" y="412"/>
                  <a:pt x="225" y="409"/>
                </a:cubicBezTo>
                <a:cubicBezTo>
                  <a:pt x="226" y="409"/>
                  <a:pt x="228" y="409"/>
                  <a:pt x="228" y="410"/>
                </a:cubicBezTo>
                <a:cubicBezTo>
                  <a:pt x="228" y="410"/>
                  <a:pt x="228" y="410"/>
                  <a:pt x="228" y="410"/>
                </a:cubicBezTo>
                <a:close/>
                <a:moveTo>
                  <a:pt x="56" y="412"/>
                </a:moveTo>
                <a:cubicBezTo>
                  <a:pt x="56" y="413"/>
                  <a:pt x="54" y="412"/>
                  <a:pt x="54" y="411"/>
                </a:cubicBezTo>
                <a:cubicBezTo>
                  <a:pt x="55" y="411"/>
                  <a:pt x="56" y="412"/>
                  <a:pt x="56" y="412"/>
                </a:cubicBezTo>
                <a:cubicBezTo>
                  <a:pt x="56" y="412"/>
                  <a:pt x="56" y="412"/>
                  <a:pt x="56" y="412"/>
                </a:cubicBezTo>
                <a:close/>
                <a:moveTo>
                  <a:pt x="443" y="414"/>
                </a:moveTo>
                <a:cubicBezTo>
                  <a:pt x="442" y="411"/>
                  <a:pt x="447" y="411"/>
                  <a:pt x="447" y="411"/>
                </a:cubicBezTo>
                <a:cubicBezTo>
                  <a:pt x="449" y="412"/>
                  <a:pt x="445" y="414"/>
                  <a:pt x="447" y="415"/>
                </a:cubicBezTo>
                <a:cubicBezTo>
                  <a:pt x="445" y="416"/>
                  <a:pt x="445" y="413"/>
                  <a:pt x="443" y="414"/>
                </a:cubicBezTo>
                <a:cubicBezTo>
                  <a:pt x="443" y="414"/>
                  <a:pt x="443" y="414"/>
                  <a:pt x="443" y="414"/>
                </a:cubicBezTo>
                <a:close/>
                <a:moveTo>
                  <a:pt x="59" y="415"/>
                </a:moveTo>
                <a:cubicBezTo>
                  <a:pt x="59" y="414"/>
                  <a:pt x="60" y="413"/>
                  <a:pt x="61" y="412"/>
                </a:cubicBezTo>
                <a:cubicBezTo>
                  <a:pt x="62" y="412"/>
                  <a:pt x="61" y="414"/>
                  <a:pt x="61" y="415"/>
                </a:cubicBezTo>
                <a:cubicBezTo>
                  <a:pt x="60" y="415"/>
                  <a:pt x="59" y="415"/>
                  <a:pt x="59" y="415"/>
                </a:cubicBezTo>
                <a:cubicBezTo>
                  <a:pt x="59" y="415"/>
                  <a:pt x="59" y="415"/>
                  <a:pt x="59" y="415"/>
                </a:cubicBezTo>
                <a:close/>
                <a:moveTo>
                  <a:pt x="200" y="414"/>
                </a:moveTo>
                <a:cubicBezTo>
                  <a:pt x="200" y="415"/>
                  <a:pt x="198" y="413"/>
                  <a:pt x="199" y="412"/>
                </a:cubicBezTo>
                <a:cubicBezTo>
                  <a:pt x="200" y="412"/>
                  <a:pt x="199" y="414"/>
                  <a:pt x="200" y="414"/>
                </a:cubicBezTo>
                <a:cubicBezTo>
                  <a:pt x="200" y="414"/>
                  <a:pt x="200" y="414"/>
                  <a:pt x="200" y="414"/>
                </a:cubicBezTo>
                <a:close/>
                <a:moveTo>
                  <a:pt x="486" y="414"/>
                </a:moveTo>
                <a:cubicBezTo>
                  <a:pt x="486" y="414"/>
                  <a:pt x="486" y="413"/>
                  <a:pt x="486" y="413"/>
                </a:cubicBezTo>
                <a:cubicBezTo>
                  <a:pt x="487" y="413"/>
                  <a:pt x="487" y="413"/>
                  <a:pt x="488" y="413"/>
                </a:cubicBezTo>
                <a:cubicBezTo>
                  <a:pt x="488" y="413"/>
                  <a:pt x="488" y="414"/>
                  <a:pt x="488" y="414"/>
                </a:cubicBezTo>
                <a:cubicBezTo>
                  <a:pt x="487" y="414"/>
                  <a:pt x="487" y="414"/>
                  <a:pt x="486" y="414"/>
                </a:cubicBezTo>
                <a:cubicBezTo>
                  <a:pt x="486" y="414"/>
                  <a:pt x="486" y="414"/>
                  <a:pt x="486" y="414"/>
                </a:cubicBezTo>
                <a:close/>
                <a:moveTo>
                  <a:pt x="203" y="416"/>
                </a:moveTo>
                <a:cubicBezTo>
                  <a:pt x="203" y="415"/>
                  <a:pt x="203" y="415"/>
                  <a:pt x="203" y="415"/>
                </a:cubicBezTo>
                <a:cubicBezTo>
                  <a:pt x="204" y="415"/>
                  <a:pt x="205" y="415"/>
                  <a:pt x="205" y="415"/>
                </a:cubicBezTo>
                <a:cubicBezTo>
                  <a:pt x="205" y="415"/>
                  <a:pt x="205" y="415"/>
                  <a:pt x="205" y="416"/>
                </a:cubicBezTo>
                <a:cubicBezTo>
                  <a:pt x="205" y="416"/>
                  <a:pt x="204" y="416"/>
                  <a:pt x="203" y="416"/>
                </a:cubicBezTo>
                <a:cubicBezTo>
                  <a:pt x="203" y="416"/>
                  <a:pt x="203" y="416"/>
                  <a:pt x="203" y="416"/>
                </a:cubicBezTo>
                <a:close/>
                <a:moveTo>
                  <a:pt x="139" y="425"/>
                </a:moveTo>
                <a:cubicBezTo>
                  <a:pt x="139" y="424"/>
                  <a:pt x="140" y="423"/>
                  <a:pt x="142" y="424"/>
                </a:cubicBezTo>
                <a:cubicBezTo>
                  <a:pt x="141" y="425"/>
                  <a:pt x="140" y="426"/>
                  <a:pt x="139" y="425"/>
                </a:cubicBezTo>
                <a:cubicBezTo>
                  <a:pt x="139" y="425"/>
                  <a:pt x="139" y="425"/>
                  <a:pt x="139" y="425"/>
                </a:cubicBezTo>
                <a:close/>
                <a:moveTo>
                  <a:pt x="109" y="426"/>
                </a:moveTo>
                <a:cubicBezTo>
                  <a:pt x="109" y="426"/>
                  <a:pt x="110" y="425"/>
                  <a:pt x="110" y="425"/>
                </a:cubicBezTo>
                <a:cubicBezTo>
                  <a:pt x="111" y="425"/>
                  <a:pt x="110" y="425"/>
                  <a:pt x="110" y="425"/>
                </a:cubicBezTo>
                <a:cubicBezTo>
                  <a:pt x="111" y="426"/>
                  <a:pt x="111" y="425"/>
                  <a:pt x="111" y="425"/>
                </a:cubicBezTo>
                <a:cubicBezTo>
                  <a:pt x="113" y="425"/>
                  <a:pt x="113" y="426"/>
                  <a:pt x="114" y="427"/>
                </a:cubicBezTo>
                <a:cubicBezTo>
                  <a:pt x="113" y="428"/>
                  <a:pt x="111" y="426"/>
                  <a:pt x="109" y="426"/>
                </a:cubicBezTo>
                <a:cubicBezTo>
                  <a:pt x="109" y="426"/>
                  <a:pt x="109" y="426"/>
                  <a:pt x="109" y="426"/>
                </a:cubicBezTo>
                <a:close/>
                <a:moveTo>
                  <a:pt x="383" y="425"/>
                </a:moveTo>
                <a:cubicBezTo>
                  <a:pt x="385" y="425"/>
                  <a:pt x="383" y="426"/>
                  <a:pt x="382" y="426"/>
                </a:cubicBezTo>
                <a:cubicBezTo>
                  <a:pt x="381" y="425"/>
                  <a:pt x="383" y="428"/>
                  <a:pt x="381" y="427"/>
                </a:cubicBezTo>
                <a:cubicBezTo>
                  <a:pt x="380" y="425"/>
                  <a:pt x="382" y="426"/>
                  <a:pt x="382" y="425"/>
                </a:cubicBezTo>
                <a:cubicBezTo>
                  <a:pt x="382" y="425"/>
                  <a:pt x="383" y="425"/>
                  <a:pt x="383" y="425"/>
                </a:cubicBezTo>
                <a:cubicBezTo>
                  <a:pt x="383" y="425"/>
                  <a:pt x="383" y="425"/>
                  <a:pt x="383" y="425"/>
                </a:cubicBezTo>
                <a:close/>
                <a:moveTo>
                  <a:pt x="428" y="427"/>
                </a:moveTo>
                <a:cubicBezTo>
                  <a:pt x="426" y="427"/>
                  <a:pt x="429" y="426"/>
                  <a:pt x="428" y="425"/>
                </a:cubicBezTo>
                <a:cubicBezTo>
                  <a:pt x="430" y="425"/>
                  <a:pt x="431" y="424"/>
                  <a:pt x="433" y="425"/>
                </a:cubicBezTo>
                <a:cubicBezTo>
                  <a:pt x="433" y="425"/>
                  <a:pt x="433" y="426"/>
                  <a:pt x="433" y="427"/>
                </a:cubicBezTo>
                <a:cubicBezTo>
                  <a:pt x="435" y="426"/>
                  <a:pt x="435" y="427"/>
                  <a:pt x="437" y="427"/>
                </a:cubicBezTo>
                <a:cubicBezTo>
                  <a:pt x="435" y="428"/>
                  <a:pt x="434" y="428"/>
                  <a:pt x="433" y="429"/>
                </a:cubicBezTo>
                <a:cubicBezTo>
                  <a:pt x="432" y="427"/>
                  <a:pt x="429" y="427"/>
                  <a:pt x="428" y="427"/>
                </a:cubicBezTo>
                <a:cubicBezTo>
                  <a:pt x="428" y="427"/>
                  <a:pt x="428" y="427"/>
                  <a:pt x="428" y="427"/>
                </a:cubicBezTo>
                <a:close/>
                <a:moveTo>
                  <a:pt x="436" y="427"/>
                </a:moveTo>
                <a:cubicBezTo>
                  <a:pt x="436" y="426"/>
                  <a:pt x="436" y="426"/>
                  <a:pt x="436" y="426"/>
                </a:cubicBezTo>
                <a:cubicBezTo>
                  <a:pt x="437" y="426"/>
                  <a:pt x="437" y="426"/>
                  <a:pt x="438" y="426"/>
                </a:cubicBezTo>
                <a:cubicBezTo>
                  <a:pt x="438" y="426"/>
                  <a:pt x="438" y="426"/>
                  <a:pt x="438" y="427"/>
                </a:cubicBezTo>
                <a:cubicBezTo>
                  <a:pt x="437" y="427"/>
                  <a:pt x="437" y="427"/>
                  <a:pt x="436" y="427"/>
                </a:cubicBezTo>
                <a:cubicBezTo>
                  <a:pt x="436" y="427"/>
                  <a:pt x="436" y="427"/>
                  <a:pt x="436" y="427"/>
                </a:cubicBezTo>
                <a:close/>
                <a:moveTo>
                  <a:pt x="428" y="431"/>
                </a:moveTo>
                <a:cubicBezTo>
                  <a:pt x="427" y="431"/>
                  <a:pt x="427" y="430"/>
                  <a:pt x="427" y="428"/>
                </a:cubicBezTo>
                <a:cubicBezTo>
                  <a:pt x="428" y="428"/>
                  <a:pt x="428" y="428"/>
                  <a:pt x="429" y="428"/>
                </a:cubicBezTo>
                <a:cubicBezTo>
                  <a:pt x="429" y="429"/>
                  <a:pt x="428" y="430"/>
                  <a:pt x="428" y="431"/>
                </a:cubicBezTo>
                <a:cubicBezTo>
                  <a:pt x="428" y="431"/>
                  <a:pt x="428" y="431"/>
                  <a:pt x="428" y="431"/>
                </a:cubicBezTo>
                <a:close/>
                <a:moveTo>
                  <a:pt x="361" y="434"/>
                </a:moveTo>
                <a:cubicBezTo>
                  <a:pt x="359" y="434"/>
                  <a:pt x="362" y="434"/>
                  <a:pt x="361" y="432"/>
                </a:cubicBezTo>
                <a:cubicBezTo>
                  <a:pt x="362" y="432"/>
                  <a:pt x="363" y="433"/>
                  <a:pt x="365" y="433"/>
                </a:cubicBezTo>
                <a:cubicBezTo>
                  <a:pt x="364" y="434"/>
                  <a:pt x="364" y="435"/>
                  <a:pt x="365" y="436"/>
                </a:cubicBezTo>
                <a:cubicBezTo>
                  <a:pt x="365" y="437"/>
                  <a:pt x="363" y="437"/>
                  <a:pt x="362" y="437"/>
                </a:cubicBezTo>
                <a:cubicBezTo>
                  <a:pt x="362" y="436"/>
                  <a:pt x="362" y="435"/>
                  <a:pt x="363" y="434"/>
                </a:cubicBezTo>
                <a:cubicBezTo>
                  <a:pt x="363" y="433"/>
                  <a:pt x="361" y="434"/>
                  <a:pt x="361" y="434"/>
                </a:cubicBezTo>
                <a:cubicBezTo>
                  <a:pt x="361" y="434"/>
                  <a:pt x="361" y="434"/>
                  <a:pt x="361" y="434"/>
                </a:cubicBezTo>
                <a:close/>
                <a:moveTo>
                  <a:pt x="539" y="438"/>
                </a:moveTo>
                <a:cubicBezTo>
                  <a:pt x="539" y="439"/>
                  <a:pt x="537" y="438"/>
                  <a:pt x="537" y="437"/>
                </a:cubicBezTo>
                <a:cubicBezTo>
                  <a:pt x="537" y="436"/>
                  <a:pt x="539" y="437"/>
                  <a:pt x="539" y="438"/>
                </a:cubicBezTo>
                <a:cubicBezTo>
                  <a:pt x="539" y="438"/>
                  <a:pt x="539" y="438"/>
                  <a:pt x="539" y="438"/>
                </a:cubicBezTo>
                <a:close/>
                <a:moveTo>
                  <a:pt x="341" y="441"/>
                </a:moveTo>
                <a:cubicBezTo>
                  <a:pt x="340" y="442"/>
                  <a:pt x="339" y="439"/>
                  <a:pt x="338" y="439"/>
                </a:cubicBezTo>
                <a:cubicBezTo>
                  <a:pt x="339" y="438"/>
                  <a:pt x="340" y="441"/>
                  <a:pt x="341" y="441"/>
                </a:cubicBezTo>
                <a:cubicBezTo>
                  <a:pt x="341" y="441"/>
                  <a:pt x="341" y="441"/>
                  <a:pt x="341" y="441"/>
                </a:cubicBezTo>
                <a:close/>
                <a:moveTo>
                  <a:pt x="542" y="439"/>
                </a:moveTo>
                <a:cubicBezTo>
                  <a:pt x="542" y="440"/>
                  <a:pt x="542" y="439"/>
                  <a:pt x="542" y="439"/>
                </a:cubicBezTo>
                <a:cubicBezTo>
                  <a:pt x="543" y="439"/>
                  <a:pt x="543" y="441"/>
                  <a:pt x="542" y="441"/>
                </a:cubicBezTo>
                <a:cubicBezTo>
                  <a:pt x="542" y="440"/>
                  <a:pt x="542" y="440"/>
                  <a:pt x="542" y="439"/>
                </a:cubicBezTo>
                <a:cubicBezTo>
                  <a:pt x="542" y="439"/>
                  <a:pt x="542" y="439"/>
                  <a:pt x="542" y="439"/>
                </a:cubicBezTo>
                <a:close/>
                <a:moveTo>
                  <a:pt x="337" y="443"/>
                </a:moveTo>
                <a:cubicBezTo>
                  <a:pt x="336" y="442"/>
                  <a:pt x="336" y="441"/>
                  <a:pt x="337" y="441"/>
                </a:cubicBezTo>
                <a:cubicBezTo>
                  <a:pt x="338" y="441"/>
                  <a:pt x="337" y="441"/>
                  <a:pt x="337" y="443"/>
                </a:cubicBezTo>
                <a:cubicBezTo>
                  <a:pt x="337" y="443"/>
                  <a:pt x="337" y="443"/>
                  <a:pt x="337" y="443"/>
                </a:cubicBezTo>
                <a:close/>
                <a:moveTo>
                  <a:pt x="519" y="447"/>
                </a:moveTo>
                <a:cubicBezTo>
                  <a:pt x="518" y="448"/>
                  <a:pt x="517" y="447"/>
                  <a:pt x="516" y="447"/>
                </a:cubicBezTo>
                <a:cubicBezTo>
                  <a:pt x="516" y="445"/>
                  <a:pt x="518" y="446"/>
                  <a:pt x="519" y="447"/>
                </a:cubicBezTo>
                <a:cubicBezTo>
                  <a:pt x="519" y="447"/>
                  <a:pt x="519" y="447"/>
                  <a:pt x="519" y="447"/>
                </a:cubicBezTo>
                <a:close/>
                <a:moveTo>
                  <a:pt x="317" y="9"/>
                </a:moveTo>
                <a:cubicBezTo>
                  <a:pt x="316" y="9"/>
                  <a:pt x="314" y="10"/>
                  <a:pt x="314" y="12"/>
                </a:cubicBezTo>
                <a:cubicBezTo>
                  <a:pt x="314" y="12"/>
                  <a:pt x="315" y="12"/>
                  <a:pt x="316" y="12"/>
                </a:cubicBezTo>
                <a:cubicBezTo>
                  <a:pt x="315" y="14"/>
                  <a:pt x="317" y="13"/>
                  <a:pt x="317" y="14"/>
                </a:cubicBezTo>
                <a:cubicBezTo>
                  <a:pt x="315" y="15"/>
                  <a:pt x="315" y="12"/>
                  <a:pt x="314" y="12"/>
                </a:cubicBezTo>
                <a:cubicBezTo>
                  <a:pt x="313" y="14"/>
                  <a:pt x="316" y="15"/>
                  <a:pt x="313" y="15"/>
                </a:cubicBezTo>
                <a:cubicBezTo>
                  <a:pt x="313" y="15"/>
                  <a:pt x="313" y="16"/>
                  <a:pt x="313" y="16"/>
                </a:cubicBezTo>
                <a:cubicBezTo>
                  <a:pt x="315" y="16"/>
                  <a:pt x="314" y="16"/>
                  <a:pt x="316" y="16"/>
                </a:cubicBezTo>
                <a:cubicBezTo>
                  <a:pt x="317" y="14"/>
                  <a:pt x="318" y="13"/>
                  <a:pt x="320" y="15"/>
                </a:cubicBezTo>
                <a:cubicBezTo>
                  <a:pt x="320" y="12"/>
                  <a:pt x="317" y="11"/>
                  <a:pt x="316" y="13"/>
                </a:cubicBezTo>
                <a:cubicBezTo>
                  <a:pt x="316" y="12"/>
                  <a:pt x="317" y="11"/>
                  <a:pt x="318" y="11"/>
                </a:cubicBezTo>
                <a:cubicBezTo>
                  <a:pt x="319" y="11"/>
                  <a:pt x="318" y="13"/>
                  <a:pt x="320" y="12"/>
                </a:cubicBezTo>
                <a:cubicBezTo>
                  <a:pt x="320" y="11"/>
                  <a:pt x="320" y="10"/>
                  <a:pt x="320" y="10"/>
                </a:cubicBezTo>
                <a:cubicBezTo>
                  <a:pt x="319" y="12"/>
                  <a:pt x="319" y="8"/>
                  <a:pt x="318" y="9"/>
                </a:cubicBezTo>
                <a:cubicBezTo>
                  <a:pt x="317" y="11"/>
                  <a:pt x="317" y="9"/>
                  <a:pt x="317" y="9"/>
                </a:cubicBezTo>
                <a:close/>
                <a:moveTo>
                  <a:pt x="322" y="28"/>
                </a:moveTo>
                <a:cubicBezTo>
                  <a:pt x="321" y="31"/>
                  <a:pt x="323" y="34"/>
                  <a:pt x="326" y="35"/>
                </a:cubicBezTo>
                <a:cubicBezTo>
                  <a:pt x="326" y="34"/>
                  <a:pt x="327" y="33"/>
                  <a:pt x="326" y="32"/>
                </a:cubicBezTo>
                <a:cubicBezTo>
                  <a:pt x="326" y="31"/>
                  <a:pt x="324" y="31"/>
                  <a:pt x="323" y="30"/>
                </a:cubicBezTo>
                <a:cubicBezTo>
                  <a:pt x="325" y="27"/>
                  <a:pt x="322" y="24"/>
                  <a:pt x="321" y="24"/>
                </a:cubicBezTo>
                <a:cubicBezTo>
                  <a:pt x="321" y="23"/>
                  <a:pt x="321" y="22"/>
                  <a:pt x="321" y="21"/>
                </a:cubicBezTo>
                <a:cubicBezTo>
                  <a:pt x="320" y="21"/>
                  <a:pt x="320" y="20"/>
                  <a:pt x="319" y="18"/>
                </a:cubicBezTo>
                <a:cubicBezTo>
                  <a:pt x="317" y="21"/>
                  <a:pt x="316" y="15"/>
                  <a:pt x="314" y="18"/>
                </a:cubicBezTo>
                <a:cubicBezTo>
                  <a:pt x="316" y="18"/>
                  <a:pt x="315" y="20"/>
                  <a:pt x="316" y="21"/>
                </a:cubicBezTo>
                <a:cubicBezTo>
                  <a:pt x="318" y="21"/>
                  <a:pt x="319" y="19"/>
                  <a:pt x="319" y="21"/>
                </a:cubicBezTo>
                <a:cubicBezTo>
                  <a:pt x="316" y="23"/>
                  <a:pt x="320" y="31"/>
                  <a:pt x="322" y="28"/>
                </a:cubicBezTo>
                <a:close/>
                <a:moveTo>
                  <a:pt x="324" y="32"/>
                </a:moveTo>
                <a:cubicBezTo>
                  <a:pt x="326" y="34"/>
                  <a:pt x="322" y="34"/>
                  <a:pt x="324" y="32"/>
                </a:cubicBezTo>
                <a:cubicBezTo>
                  <a:pt x="324" y="32"/>
                  <a:pt x="324" y="32"/>
                  <a:pt x="324" y="32"/>
                </a:cubicBezTo>
                <a:close/>
                <a:moveTo>
                  <a:pt x="280" y="71"/>
                </a:moveTo>
                <a:cubicBezTo>
                  <a:pt x="279" y="72"/>
                  <a:pt x="279" y="74"/>
                  <a:pt x="279" y="76"/>
                </a:cubicBezTo>
                <a:cubicBezTo>
                  <a:pt x="276" y="75"/>
                  <a:pt x="278" y="73"/>
                  <a:pt x="278" y="71"/>
                </a:cubicBezTo>
                <a:cubicBezTo>
                  <a:pt x="279" y="70"/>
                  <a:pt x="279" y="71"/>
                  <a:pt x="281" y="71"/>
                </a:cubicBezTo>
                <a:cubicBezTo>
                  <a:pt x="279" y="69"/>
                  <a:pt x="279" y="66"/>
                  <a:pt x="282" y="65"/>
                </a:cubicBezTo>
                <a:cubicBezTo>
                  <a:pt x="282" y="68"/>
                  <a:pt x="279" y="69"/>
                  <a:pt x="282" y="70"/>
                </a:cubicBezTo>
                <a:cubicBezTo>
                  <a:pt x="282" y="70"/>
                  <a:pt x="280" y="71"/>
                  <a:pt x="282" y="72"/>
                </a:cubicBezTo>
                <a:cubicBezTo>
                  <a:pt x="281" y="73"/>
                  <a:pt x="281" y="71"/>
                  <a:pt x="280" y="71"/>
                </a:cubicBezTo>
                <a:close/>
                <a:moveTo>
                  <a:pt x="285" y="65"/>
                </a:moveTo>
                <a:cubicBezTo>
                  <a:pt x="286" y="65"/>
                  <a:pt x="286" y="65"/>
                  <a:pt x="287" y="65"/>
                </a:cubicBezTo>
                <a:cubicBezTo>
                  <a:pt x="286" y="66"/>
                  <a:pt x="285" y="66"/>
                  <a:pt x="284" y="67"/>
                </a:cubicBezTo>
                <a:cubicBezTo>
                  <a:pt x="283" y="66"/>
                  <a:pt x="286" y="67"/>
                  <a:pt x="285" y="65"/>
                </a:cubicBezTo>
                <a:close/>
                <a:moveTo>
                  <a:pt x="348" y="79"/>
                </a:moveTo>
                <a:cubicBezTo>
                  <a:pt x="348" y="78"/>
                  <a:pt x="348" y="79"/>
                  <a:pt x="348" y="79"/>
                </a:cubicBezTo>
                <a:cubicBezTo>
                  <a:pt x="350" y="78"/>
                  <a:pt x="351" y="77"/>
                  <a:pt x="350" y="80"/>
                </a:cubicBezTo>
                <a:cubicBezTo>
                  <a:pt x="349" y="80"/>
                  <a:pt x="349" y="79"/>
                  <a:pt x="348" y="79"/>
                </a:cubicBezTo>
                <a:close/>
                <a:moveTo>
                  <a:pt x="277" y="79"/>
                </a:moveTo>
                <a:cubicBezTo>
                  <a:pt x="276" y="78"/>
                  <a:pt x="277" y="80"/>
                  <a:pt x="277" y="82"/>
                </a:cubicBezTo>
                <a:cubicBezTo>
                  <a:pt x="274" y="81"/>
                  <a:pt x="277" y="80"/>
                  <a:pt x="277" y="79"/>
                </a:cubicBezTo>
                <a:close/>
                <a:moveTo>
                  <a:pt x="355" y="87"/>
                </a:moveTo>
                <a:cubicBezTo>
                  <a:pt x="354" y="87"/>
                  <a:pt x="355" y="89"/>
                  <a:pt x="353" y="88"/>
                </a:cubicBezTo>
                <a:cubicBezTo>
                  <a:pt x="353" y="85"/>
                  <a:pt x="349" y="83"/>
                  <a:pt x="351" y="82"/>
                </a:cubicBezTo>
                <a:cubicBezTo>
                  <a:pt x="351" y="81"/>
                  <a:pt x="350" y="83"/>
                  <a:pt x="349" y="82"/>
                </a:cubicBezTo>
                <a:cubicBezTo>
                  <a:pt x="349" y="79"/>
                  <a:pt x="352" y="83"/>
                  <a:pt x="351" y="79"/>
                </a:cubicBezTo>
                <a:cubicBezTo>
                  <a:pt x="353" y="82"/>
                  <a:pt x="353" y="85"/>
                  <a:pt x="356" y="88"/>
                </a:cubicBezTo>
                <a:cubicBezTo>
                  <a:pt x="356" y="88"/>
                  <a:pt x="355" y="88"/>
                  <a:pt x="355" y="87"/>
                </a:cubicBezTo>
                <a:close/>
                <a:moveTo>
                  <a:pt x="354" y="89"/>
                </a:moveTo>
                <a:cubicBezTo>
                  <a:pt x="354" y="89"/>
                  <a:pt x="354" y="89"/>
                  <a:pt x="354" y="90"/>
                </a:cubicBezTo>
                <a:cubicBezTo>
                  <a:pt x="355" y="90"/>
                  <a:pt x="355" y="89"/>
                  <a:pt x="356" y="89"/>
                </a:cubicBezTo>
                <a:cubicBezTo>
                  <a:pt x="357" y="90"/>
                  <a:pt x="356" y="91"/>
                  <a:pt x="356" y="92"/>
                </a:cubicBezTo>
                <a:cubicBezTo>
                  <a:pt x="354" y="92"/>
                  <a:pt x="354" y="90"/>
                  <a:pt x="354" y="89"/>
                </a:cubicBezTo>
                <a:close/>
                <a:moveTo>
                  <a:pt x="381" y="205"/>
                </a:moveTo>
                <a:cubicBezTo>
                  <a:pt x="380" y="201"/>
                  <a:pt x="383" y="208"/>
                  <a:pt x="381" y="205"/>
                </a:cubicBezTo>
                <a:close/>
                <a:moveTo>
                  <a:pt x="397" y="225"/>
                </a:moveTo>
                <a:cubicBezTo>
                  <a:pt x="399" y="224"/>
                  <a:pt x="397" y="224"/>
                  <a:pt x="398" y="222"/>
                </a:cubicBezTo>
                <a:cubicBezTo>
                  <a:pt x="397" y="223"/>
                  <a:pt x="397" y="223"/>
                  <a:pt x="395" y="222"/>
                </a:cubicBezTo>
                <a:cubicBezTo>
                  <a:pt x="396" y="221"/>
                  <a:pt x="398" y="221"/>
                  <a:pt x="397" y="218"/>
                </a:cubicBezTo>
                <a:cubicBezTo>
                  <a:pt x="399" y="218"/>
                  <a:pt x="399" y="219"/>
                  <a:pt x="400" y="220"/>
                </a:cubicBezTo>
                <a:cubicBezTo>
                  <a:pt x="400" y="222"/>
                  <a:pt x="398" y="221"/>
                  <a:pt x="399" y="223"/>
                </a:cubicBezTo>
                <a:cubicBezTo>
                  <a:pt x="399" y="224"/>
                  <a:pt x="401" y="224"/>
                  <a:pt x="400" y="227"/>
                </a:cubicBezTo>
                <a:cubicBezTo>
                  <a:pt x="401" y="226"/>
                  <a:pt x="402" y="226"/>
                  <a:pt x="402" y="225"/>
                </a:cubicBezTo>
                <a:cubicBezTo>
                  <a:pt x="404" y="227"/>
                  <a:pt x="401" y="229"/>
                  <a:pt x="399" y="228"/>
                </a:cubicBezTo>
                <a:cubicBezTo>
                  <a:pt x="400" y="226"/>
                  <a:pt x="398" y="226"/>
                  <a:pt x="397" y="225"/>
                </a:cubicBezTo>
                <a:close/>
                <a:moveTo>
                  <a:pt x="248" y="244"/>
                </a:moveTo>
                <a:cubicBezTo>
                  <a:pt x="249" y="243"/>
                  <a:pt x="248" y="248"/>
                  <a:pt x="246" y="248"/>
                </a:cubicBezTo>
                <a:cubicBezTo>
                  <a:pt x="247" y="246"/>
                  <a:pt x="247" y="245"/>
                  <a:pt x="248" y="244"/>
                </a:cubicBezTo>
                <a:close/>
                <a:moveTo>
                  <a:pt x="308" y="251"/>
                </a:moveTo>
                <a:cubicBezTo>
                  <a:pt x="308" y="250"/>
                  <a:pt x="306" y="250"/>
                  <a:pt x="305" y="249"/>
                </a:cubicBezTo>
                <a:cubicBezTo>
                  <a:pt x="305" y="248"/>
                  <a:pt x="306" y="247"/>
                  <a:pt x="306" y="246"/>
                </a:cubicBezTo>
                <a:cubicBezTo>
                  <a:pt x="309" y="246"/>
                  <a:pt x="307" y="250"/>
                  <a:pt x="309" y="251"/>
                </a:cubicBezTo>
                <a:cubicBezTo>
                  <a:pt x="309" y="251"/>
                  <a:pt x="308" y="251"/>
                  <a:pt x="308" y="252"/>
                </a:cubicBezTo>
                <a:cubicBezTo>
                  <a:pt x="307" y="252"/>
                  <a:pt x="308" y="251"/>
                  <a:pt x="308" y="251"/>
                </a:cubicBezTo>
                <a:close/>
                <a:moveTo>
                  <a:pt x="312" y="261"/>
                </a:moveTo>
                <a:cubicBezTo>
                  <a:pt x="312" y="260"/>
                  <a:pt x="312" y="260"/>
                  <a:pt x="312" y="260"/>
                </a:cubicBezTo>
                <a:cubicBezTo>
                  <a:pt x="313" y="260"/>
                  <a:pt x="313" y="260"/>
                  <a:pt x="314" y="260"/>
                </a:cubicBezTo>
                <a:cubicBezTo>
                  <a:pt x="313" y="260"/>
                  <a:pt x="313" y="261"/>
                  <a:pt x="314" y="261"/>
                </a:cubicBezTo>
                <a:cubicBezTo>
                  <a:pt x="313" y="263"/>
                  <a:pt x="313" y="260"/>
                  <a:pt x="312" y="261"/>
                </a:cubicBezTo>
                <a:close/>
                <a:moveTo>
                  <a:pt x="240" y="261"/>
                </a:moveTo>
                <a:cubicBezTo>
                  <a:pt x="240" y="266"/>
                  <a:pt x="235" y="270"/>
                  <a:pt x="237" y="274"/>
                </a:cubicBezTo>
                <a:cubicBezTo>
                  <a:pt x="235" y="274"/>
                  <a:pt x="235" y="275"/>
                  <a:pt x="234" y="276"/>
                </a:cubicBezTo>
                <a:cubicBezTo>
                  <a:pt x="236" y="271"/>
                  <a:pt x="237" y="265"/>
                  <a:pt x="240" y="261"/>
                </a:cubicBezTo>
                <a:close/>
                <a:moveTo>
                  <a:pt x="421" y="263"/>
                </a:moveTo>
                <a:cubicBezTo>
                  <a:pt x="421" y="262"/>
                  <a:pt x="422" y="264"/>
                  <a:pt x="423" y="263"/>
                </a:cubicBezTo>
                <a:cubicBezTo>
                  <a:pt x="422" y="265"/>
                  <a:pt x="426" y="265"/>
                  <a:pt x="425" y="268"/>
                </a:cubicBezTo>
                <a:cubicBezTo>
                  <a:pt x="424" y="268"/>
                  <a:pt x="422" y="267"/>
                  <a:pt x="423" y="269"/>
                </a:cubicBezTo>
                <a:cubicBezTo>
                  <a:pt x="422" y="267"/>
                  <a:pt x="422" y="265"/>
                  <a:pt x="421" y="263"/>
                </a:cubicBezTo>
                <a:close/>
                <a:moveTo>
                  <a:pt x="173" y="270"/>
                </a:moveTo>
                <a:cubicBezTo>
                  <a:pt x="174" y="270"/>
                  <a:pt x="174" y="271"/>
                  <a:pt x="175" y="271"/>
                </a:cubicBezTo>
                <a:cubicBezTo>
                  <a:pt x="174" y="272"/>
                  <a:pt x="171" y="271"/>
                  <a:pt x="170" y="270"/>
                </a:cubicBezTo>
                <a:cubicBezTo>
                  <a:pt x="170" y="268"/>
                  <a:pt x="173" y="271"/>
                  <a:pt x="173" y="269"/>
                </a:cubicBezTo>
                <a:cubicBezTo>
                  <a:pt x="174" y="269"/>
                  <a:pt x="174" y="270"/>
                  <a:pt x="173" y="270"/>
                </a:cubicBezTo>
                <a:close/>
                <a:moveTo>
                  <a:pt x="321" y="277"/>
                </a:moveTo>
                <a:cubicBezTo>
                  <a:pt x="322" y="276"/>
                  <a:pt x="323" y="279"/>
                  <a:pt x="325" y="278"/>
                </a:cubicBezTo>
                <a:cubicBezTo>
                  <a:pt x="325" y="280"/>
                  <a:pt x="324" y="278"/>
                  <a:pt x="323" y="278"/>
                </a:cubicBezTo>
                <a:cubicBezTo>
                  <a:pt x="323" y="279"/>
                  <a:pt x="323" y="279"/>
                  <a:pt x="323" y="279"/>
                </a:cubicBezTo>
                <a:cubicBezTo>
                  <a:pt x="323" y="280"/>
                  <a:pt x="324" y="279"/>
                  <a:pt x="325" y="279"/>
                </a:cubicBezTo>
                <a:cubicBezTo>
                  <a:pt x="324" y="281"/>
                  <a:pt x="325" y="280"/>
                  <a:pt x="325" y="282"/>
                </a:cubicBezTo>
                <a:cubicBezTo>
                  <a:pt x="324" y="282"/>
                  <a:pt x="323" y="281"/>
                  <a:pt x="323" y="281"/>
                </a:cubicBezTo>
                <a:cubicBezTo>
                  <a:pt x="323" y="283"/>
                  <a:pt x="320" y="285"/>
                  <a:pt x="319" y="281"/>
                </a:cubicBezTo>
                <a:cubicBezTo>
                  <a:pt x="321" y="283"/>
                  <a:pt x="322" y="277"/>
                  <a:pt x="321" y="277"/>
                </a:cubicBezTo>
                <a:close/>
                <a:moveTo>
                  <a:pt x="425" y="279"/>
                </a:moveTo>
                <a:cubicBezTo>
                  <a:pt x="423" y="279"/>
                  <a:pt x="423" y="279"/>
                  <a:pt x="421" y="278"/>
                </a:cubicBezTo>
                <a:cubicBezTo>
                  <a:pt x="421" y="280"/>
                  <a:pt x="422" y="281"/>
                  <a:pt x="420" y="282"/>
                </a:cubicBezTo>
                <a:cubicBezTo>
                  <a:pt x="422" y="282"/>
                  <a:pt x="423" y="283"/>
                  <a:pt x="423" y="284"/>
                </a:cubicBezTo>
                <a:cubicBezTo>
                  <a:pt x="422" y="283"/>
                  <a:pt x="422" y="285"/>
                  <a:pt x="421" y="285"/>
                </a:cubicBezTo>
                <a:cubicBezTo>
                  <a:pt x="421" y="288"/>
                  <a:pt x="423" y="289"/>
                  <a:pt x="422" y="290"/>
                </a:cubicBezTo>
                <a:cubicBezTo>
                  <a:pt x="424" y="288"/>
                  <a:pt x="423" y="291"/>
                  <a:pt x="423" y="291"/>
                </a:cubicBezTo>
                <a:cubicBezTo>
                  <a:pt x="424" y="290"/>
                  <a:pt x="425" y="290"/>
                  <a:pt x="425" y="288"/>
                </a:cubicBezTo>
                <a:cubicBezTo>
                  <a:pt x="423" y="288"/>
                  <a:pt x="422" y="288"/>
                  <a:pt x="422" y="287"/>
                </a:cubicBezTo>
                <a:cubicBezTo>
                  <a:pt x="424" y="286"/>
                  <a:pt x="424" y="288"/>
                  <a:pt x="426" y="289"/>
                </a:cubicBezTo>
                <a:cubicBezTo>
                  <a:pt x="427" y="288"/>
                  <a:pt x="427" y="287"/>
                  <a:pt x="428" y="287"/>
                </a:cubicBezTo>
                <a:cubicBezTo>
                  <a:pt x="425" y="287"/>
                  <a:pt x="426" y="283"/>
                  <a:pt x="423" y="283"/>
                </a:cubicBezTo>
                <a:cubicBezTo>
                  <a:pt x="423" y="280"/>
                  <a:pt x="425" y="281"/>
                  <a:pt x="425" y="279"/>
                </a:cubicBezTo>
                <a:close/>
                <a:moveTo>
                  <a:pt x="419" y="281"/>
                </a:moveTo>
                <a:cubicBezTo>
                  <a:pt x="419" y="281"/>
                  <a:pt x="418" y="281"/>
                  <a:pt x="418" y="281"/>
                </a:cubicBezTo>
                <a:cubicBezTo>
                  <a:pt x="418" y="282"/>
                  <a:pt x="418" y="282"/>
                  <a:pt x="419" y="282"/>
                </a:cubicBezTo>
                <a:cubicBezTo>
                  <a:pt x="419" y="282"/>
                  <a:pt x="418" y="282"/>
                  <a:pt x="417" y="282"/>
                </a:cubicBezTo>
                <a:cubicBezTo>
                  <a:pt x="418" y="282"/>
                  <a:pt x="417" y="282"/>
                  <a:pt x="417" y="282"/>
                </a:cubicBezTo>
                <a:cubicBezTo>
                  <a:pt x="417" y="281"/>
                  <a:pt x="418" y="281"/>
                  <a:pt x="419" y="281"/>
                </a:cubicBezTo>
                <a:close/>
                <a:moveTo>
                  <a:pt x="107" y="289"/>
                </a:moveTo>
                <a:cubicBezTo>
                  <a:pt x="107" y="290"/>
                  <a:pt x="108" y="290"/>
                  <a:pt x="109" y="290"/>
                </a:cubicBezTo>
                <a:cubicBezTo>
                  <a:pt x="110" y="290"/>
                  <a:pt x="109" y="287"/>
                  <a:pt x="111" y="288"/>
                </a:cubicBezTo>
                <a:cubicBezTo>
                  <a:pt x="111" y="288"/>
                  <a:pt x="108" y="289"/>
                  <a:pt x="110" y="290"/>
                </a:cubicBezTo>
                <a:cubicBezTo>
                  <a:pt x="110" y="291"/>
                  <a:pt x="107" y="290"/>
                  <a:pt x="106" y="290"/>
                </a:cubicBezTo>
                <a:cubicBezTo>
                  <a:pt x="108" y="289"/>
                  <a:pt x="105" y="287"/>
                  <a:pt x="108" y="287"/>
                </a:cubicBezTo>
                <a:cubicBezTo>
                  <a:pt x="109" y="288"/>
                  <a:pt x="108" y="288"/>
                  <a:pt x="107" y="289"/>
                </a:cubicBezTo>
                <a:close/>
                <a:moveTo>
                  <a:pt x="416" y="288"/>
                </a:moveTo>
                <a:cubicBezTo>
                  <a:pt x="417" y="289"/>
                  <a:pt x="416" y="291"/>
                  <a:pt x="418" y="291"/>
                </a:cubicBezTo>
                <a:cubicBezTo>
                  <a:pt x="417" y="293"/>
                  <a:pt x="416" y="289"/>
                  <a:pt x="416" y="288"/>
                </a:cubicBezTo>
                <a:close/>
                <a:moveTo>
                  <a:pt x="417" y="292"/>
                </a:moveTo>
                <a:cubicBezTo>
                  <a:pt x="419" y="291"/>
                  <a:pt x="418" y="294"/>
                  <a:pt x="419" y="294"/>
                </a:cubicBezTo>
                <a:cubicBezTo>
                  <a:pt x="419" y="295"/>
                  <a:pt x="417" y="293"/>
                  <a:pt x="417" y="292"/>
                </a:cubicBezTo>
                <a:close/>
                <a:moveTo>
                  <a:pt x="453" y="337"/>
                </a:moveTo>
                <a:cubicBezTo>
                  <a:pt x="452" y="340"/>
                  <a:pt x="456" y="341"/>
                  <a:pt x="456" y="344"/>
                </a:cubicBezTo>
                <a:cubicBezTo>
                  <a:pt x="455" y="344"/>
                  <a:pt x="455" y="344"/>
                  <a:pt x="454" y="344"/>
                </a:cubicBezTo>
                <a:cubicBezTo>
                  <a:pt x="458" y="352"/>
                  <a:pt x="462" y="356"/>
                  <a:pt x="466" y="364"/>
                </a:cubicBezTo>
                <a:cubicBezTo>
                  <a:pt x="466" y="363"/>
                  <a:pt x="466" y="363"/>
                  <a:pt x="467" y="363"/>
                </a:cubicBezTo>
                <a:cubicBezTo>
                  <a:pt x="467" y="361"/>
                  <a:pt x="466" y="361"/>
                  <a:pt x="467" y="360"/>
                </a:cubicBezTo>
                <a:cubicBezTo>
                  <a:pt x="466" y="358"/>
                  <a:pt x="463" y="358"/>
                  <a:pt x="463" y="355"/>
                </a:cubicBezTo>
                <a:cubicBezTo>
                  <a:pt x="464" y="355"/>
                  <a:pt x="464" y="355"/>
                  <a:pt x="465" y="355"/>
                </a:cubicBezTo>
                <a:cubicBezTo>
                  <a:pt x="462" y="354"/>
                  <a:pt x="462" y="347"/>
                  <a:pt x="459" y="348"/>
                </a:cubicBezTo>
                <a:cubicBezTo>
                  <a:pt x="459" y="347"/>
                  <a:pt x="460" y="347"/>
                  <a:pt x="460" y="345"/>
                </a:cubicBezTo>
                <a:cubicBezTo>
                  <a:pt x="458" y="345"/>
                  <a:pt x="457" y="343"/>
                  <a:pt x="458" y="342"/>
                </a:cubicBezTo>
                <a:cubicBezTo>
                  <a:pt x="460" y="344"/>
                  <a:pt x="461" y="348"/>
                  <a:pt x="463" y="346"/>
                </a:cubicBezTo>
                <a:cubicBezTo>
                  <a:pt x="465" y="351"/>
                  <a:pt x="469" y="354"/>
                  <a:pt x="470" y="360"/>
                </a:cubicBezTo>
                <a:cubicBezTo>
                  <a:pt x="473" y="361"/>
                  <a:pt x="476" y="366"/>
                  <a:pt x="474" y="369"/>
                </a:cubicBezTo>
                <a:cubicBezTo>
                  <a:pt x="473" y="369"/>
                  <a:pt x="472" y="367"/>
                  <a:pt x="471" y="367"/>
                </a:cubicBezTo>
                <a:cubicBezTo>
                  <a:pt x="472" y="368"/>
                  <a:pt x="472" y="369"/>
                  <a:pt x="472" y="370"/>
                </a:cubicBezTo>
                <a:cubicBezTo>
                  <a:pt x="473" y="370"/>
                  <a:pt x="473" y="369"/>
                  <a:pt x="473" y="369"/>
                </a:cubicBezTo>
                <a:cubicBezTo>
                  <a:pt x="475" y="371"/>
                  <a:pt x="475" y="372"/>
                  <a:pt x="477" y="371"/>
                </a:cubicBezTo>
                <a:cubicBezTo>
                  <a:pt x="477" y="372"/>
                  <a:pt x="478" y="372"/>
                  <a:pt x="478" y="374"/>
                </a:cubicBezTo>
                <a:cubicBezTo>
                  <a:pt x="477" y="374"/>
                  <a:pt x="477" y="374"/>
                  <a:pt x="476" y="374"/>
                </a:cubicBezTo>
                <a:cubicBezTo>
                  <a:pt x="476" y="377"/>
                  <a:pt x="478" y="374"/>
                  <a:pt x="478" y="376"/>
                </a:cubicBezTo>
                <a:cubicBezTo>
                  <a:pt x="478" y="376"/>
                  <a:pt x="478" y="376"/>
                  <a:pt x="477" y="376"/>
                </a:cubicBezTo>
                <a:cubicBezTo>
                  <a:pt x="478" y="379"/>
                  <a:pt x="481" y="378"/>
                  <a:pt x="482" y="380"/>
                </a:cubicBezTo>
                <a:cubicBezTo>
                  <a:pt x="482" y="380"/>
                  <a:pt x="481" y="380"/>
                  <a:pt x="481" y="381"/>
                </a:cubicBezTo>
                <a:cubicBezTo>
                  <a:pt x="486" y="383"/>
                  <a:pt x="489" y="386"/>
                  <a:pt x="491" y="391"/>
                </a:cubicBezTo>
                <a:cubicBezTo>
                  <a:pt x="491" y="391"/>
                  <a:pt x="492" y="391"/>
                  <a:pt x="493" y="391"/>
                </a:cubicBezTo>
                <a:cubicBezTo>
                  <a:pt x="495" y="396"/>
                  <a:pt x="500" y="399"/>
                  <a:pt x="504" y="403"/>
                </a:cubicBezTo>
                <a:cubicBezTo>
                  <a:pt x="502" y="404"/>
                  <a:pt x="504" y="406"/>
                  <a:pt x="502" y="408"/>
                </a:cubicBezTo>
                <a:cubicBezTo>
                  <a:pt x="501" y="407"/>
                  <a:pt x="499" y="406"/>
                  <a:pt x="497" y="406"/>
                </a:cubicBezTo>
                <a:cubicBezTo>
                  <a:pt x="497" y="409"/>
                  <a:pt x="498" y="407"/>
                  <a:pt x="499" y="407"/>
                </a:cubicBezTo>
                <a:cubicBezTo>
                  <a:pt x="499" y="407"/>
                  <a:pt x="500" y="408"/>
                  <a:pt x="500" y="409"/>
                </a:cubicBezTo>
                <a:cubicBezTo>
                  <a:pt x="503" y="408"/>
                  <a:pt x="503" y="406"/>
                  <a:pt x="505" y="406"/>
                </a:cubicBezTo>
                <a:cubicBezTo>
                  <a:pt x="509" y="409"/>
                  <a:pt x="515" y="414"/>
                  <a:pt x="519" y="413"/>
                </a:cubicBezTo>
                <a:cubicBezTo>
                  <a:pt x="515" y="413"/>
                  <a:pt x="515" y="409"/>
                  <a:pt x="511" y="408"/>
                </a:cubicBezTo>
                <a:cubicBezTo>
                  <a:pt x="512" y="407"/>
                  <a:pt x="512" y="406"/>
                  <a:pt x="513" y="405"/>
                </a:cubicBezTo>
                <a:cubicBezTo>
                  <a:pt x="514" y="405"/>
                  <a:pt x="514" y="406"/>
                  <a:pt x="515" y="406"/>
                </a:cubicBezTo>
                <a:cubicBezTo>
                  <a:pt x="514" y="403"/>
                  <a:pt x="515" y="402"/>
                  <a:pt x="513" y="400"/>
                </a:cubicBezTo>
                <a:cubicBezTo>
                  <a:pt x="513" y="399"/>
                  <a:pt x="514" y="400"/>
                  <a:pt x="514" y="398"/>
                </a:cubicBezTo>
                <a:cubicBezTo>
                  <a:pt x="510" y="395"/>
                  <a:pt x="508" y="388"/>
                  <a:pt x="502" y="391"/>
                </a:cubicBezTo>
                <a:cubicBezTo>
                  <a:pt x="503" y="391"/>
                  <a:pt x="503" y="391"/>
                  <a:pt x="503" y="392"/>
                </a:cubicBezTo>
                <a:cubicBezTo>
                  <a:pt x="487" y="384"/>
                  <a:pt x="483" y="365"/>
                  <a:pt x="471" y="354"/>
                </a:cubicBezTo>
                <a:cubicBezTo>
                  <a:pt x="469" y="349"/>
                  <a:pt x="467" y="345"/>
                  <a:pt x="463" y="342"/>
                </a:cubicBezTo>
                <a:cubicBezTo>
                  <a:pt x="464" y="340"/>
                  <a:pt x="458" y="337"/>
                  <a:pt x="460" y="334"/>
                </a:cubicBezTo>
                <a:cubicBezTo>
                  <a:pt x="457" y="332"/>
                  <a:pt x="455" y="330"/>
                  <a:pt x="454" y="326"/>
                </a:cubicBezTo>
                <a:cubicBezTo>
                  <a:pt x="452" y="323"/>
                  <a:pt x="448" y="320"/>
                  <a:pt x="446" y="316"/>
                </a:cubicBezTo>
                <a:cubicBezTo>
                  <a:pt x="444" y="316"/>
                  <a:pt x="444" y="317"/>
                  <a:pt x="443" y="317"/>
                </a:cubicBezTo>
                <a:cubicBezTo>
                  <a:pt x="443" y="315"/>
                  <a:pt x="444" y="313"/>
                  <a:pt x="445" y="313"/>
                </a:cubicBezTo>
                <a:cubicBezTo>
                  <a:pt x="444" y="313"/>
                  <a:pt x="443" y="311"/>
                  <a:pt x="442" y="312"/>
                </a:cubicBezTo>
                <a:cubicBezTo>
                  <a:pt x="441" y="314"/>
                  <a:pt x="444" y="315"/>
                  <a:pt x="442" y="315"/>
                </a:cubicBezTo>
                <a:cubicBezTo>
                  <a:pt x="442" y="315"/>
                  <a:pt x="441" y="315"/>
                  <a:pt x="441" y="314"/>
                </a:cubicBezTo>
                <a:cubicBezTo>
                  <a:pt x="442" y="311"/>
                  <a:pt x="438" y="306"/>
                  <a:pt x="436" y="308"/>
                </a:cubicBezTo>
                <a:cubicBezTo>
                  <a:pt x="436" y="307"/>
                  <a:pt x="437" y="307"/>
                  <a:pt x="438" y="306"/>
                </a:cubicBezTo>
                <a:cubicBezTo>
                  <a:pt x="434" y="306"/>
                  <a:pt x="434" y="302"/>
                  <a:pt x="433" y="300"/>
                </a:cubicBezTo>
                <a:cubicBezTo>
                  <a:pt x="432" y="299"/>
                  <a:pt x="430" y="299"/>
                  <a:pt x="429" y="298"/>
                </a:cubicBezTo>
                <a:cubicBezTo>
                  <a:pt x="429" y="303"/>
                  <a:pt x="433" y="305"/>
                  <a:pt x="432" y="311"/>
                </a:cubicBezTo>
                <a:cubicBezTo>
                  <a:pt x="434" y="312"/>
                  <a:pt x="435" y="313"/>
                  <a:pt x="434" y="316"/>
                </a:cubicBezTo>
                <a:cubicBezTo>
                  <a:pt x="436" y="317"/>
                  <a:pt x="437" y="318"/>
                  <a:pt x="438" y="319"/>
                </a:cubicBezTo>
                <a:cubicBezTo>
                  <a:pt x="438" y="323"/>
                  <a:pt x="438" y="329"/>
                  <a:pt x="442" y="331"/>
                </a:cubicBezTo>
                <a:cubicBezTo>
                  <a:pt x="442" y="329"/>
                  <a:pt x="441" y="327"/>
                  <a:pt x="441" y="325"/>
                </a:cubicBezTo>
                <a:cubicBezTo>
                  <a:pt x="443" y="325"/>
                  <a:pt x="440" y="323"/>
                  <a:pt x="442" y="323"/>
                </a:cubicBezTo>
                <a:cubicBezTo>
                  <a:pt x="445" y="326"/>
                  <a:pt x="445" y="334"/>
                  <a:pt x="452" y="332"/>
                </a:cubicBezTo>
                <a:cubicBezTo>
                  <a:pt x="451" y="333"/>
                  <a:pt x="451" y="334"/>
                  <a:pt x="453" y="333"/>
                </a:cubicBezTo>
                <a:cubicBezTo>
                  <a:pt x="453" y="335"/>
                  <a:pt x="454" y="336"/>
                  <a:pt x="455" y="336"/>
                </a:cubicBezTo>
                <a:cubicBezTo>
                  <a:pt x="454" y="338"/>
                  <a:pt x="457" y="340"/>
                  <a:pt x="456" y="340"/>
                </a:cubicBezTo>
                <a:cubicBezTo>
                  <a:pt x="453" y="341"/>
                  <a:pt x="454" y="338"/>
                  <a:pt x="453" y="337"/>
                </a:cubicBezTo>
                <a:close/>
                <a:moveTo>
                  <a:pt x="465" y="320"/>
                </a:moveTo>
                <a:cubicBezTo>
                  <a:pt x="466" y="320"/>
                  <a:pt x="467" y="319"/>
                  <a:pt x="466" y="318"/>
                </a:cubicBezTo>
                <a:cubicBezTo>
                  <a:pt x="467" y="318"/>
                  <a:pt x="467" y="319"/>
                  <a:pt x="469" y="319"/>
                </a:cubicBezTo>
                <a:cubicBezTo>
                  <a:pt x="469" y="318"/>
                  <a:pt x="469" y="318"/>
                  <a:pt x="469" y="317"/>
                </a:cubicBezTo>
                <a:cubicBezTo>
                  <a:pt x="468" y="317"/>
                  <a:pt x="467" y="317"/>
                  <a:pt x="466" y="317"/>
                </a:cubicBezTo>
                <a:cubicBezTo>
                  <a:pt x="466" y="316"/>
                  <a:pt x="466" y="316"/>
                  <a:pt x="466" y="315"/>
                </a:cubicBezTo>
                <a:cubicBezTo>
                  <a:pt x="466" y="315"/>
                  <a:pt x="467" y="315"/>
                  <a:pt x="467" y="315"/>
                </a:cubicBezTo>
                <a:cubicBezTo>
                  <a:pt x="468" y="314"/>
                  <a:pt x="466" y="314"/>
                  <a:pt x="467" y="312"/>
                </a:cubicBezTo>
                <a:cubicBezTo>
                  <a:pt x="465" y="313"/>
                  <a:pt x="464" y="311"/>
                  <a:pt x="463" y="311"/>
                </a:cubicBezTo>
                <a:cubicBezTo>
                  <a:pt x="461" y="313"/>
                  <a:pt x="459" y="312"/>
                  <a:pt x="458" y="312"/>
                </a:cubicBezTo>
                <a:cubicBezTo>
                  <a:pt x="459" y="314"/>
                  <a:pt x="460" y="316"/>
                  <a:pt x="461" y="314"/>
                </a:cubicBezTo>
                <a:cubicBezTo>
                  <a:pt x="462" y="316"/>
                  <a:pt x="460" y="317"/>
                  <a:pt x="461" y="319"/>
                </a:cubicBezTo>
                <a:cubicBezTo>
                  <a:pt x="463" y="318"/>
                  <a:pt x="463" y="326"/>
                  <a:pt x="467" y="325"/>
                </a:cubicBezTo>
                <a:cubicBezTo>
                  <a:pt x="467" y="327"/>
                  <a:pt x="469" y="327"/>
                  <a:pt x="469" y="328"/>
                </a:cubicBezTo>
                <a:cubicBezTo>
                  <a:pt x="467" y="330"/>
                  <a:pt x="471" y="332"/>
                  <a:pt x="472" y="334"/>
                </a:cubicBezTo>
                <a:cubicBezTo>
                  <a:pt x="470" y="334"/>
                  <a:pt x="475" y="336"/>
                  <a:pt x="475" y="338"/>
                </a:cubicBezTo>
                <a:cubicBezTo>
                  <a:pt x="476" y="338"/>
                  <a:pt x="479" y="338"/>
                  <a:pt x="480" y="337"/>
                </a:cubicBezTo>
                <a:cubicBezTo>
                  <a:pt x="478" y="337"/>
                  <a:pt x="475" y="335"/>
                  <a:pt x="477" y="334"/>
                </a:cubicBezTo>
                <a:cubicBezTo>
                  <a:pt x="475" y="334"/>
                  <a:pt x="475" y="334"/>
                  <a:pt x="473" y="334"/>
                </a:cubicBezTo>
                <a:cubicBezTo>
                  <a:pt x="472" y="330"/>
                  <a:pt x="474" y="333"/>
                  <a:pt x="475" y="331"/>
                </a:cubicBezTo>
                <a:cubicBezTo>
                  <a:pt x="476" y="331"/>
                  <a:pt x="476" y="332"/>
                  <a:pt x="477" y="333"/>
                </a:cubicBezTo>
                <a:cubicBezTo>
                  <a:pt x="479" y="330"/>
                  <a:pt x="474" y="329"/>
                  <a:pt x="471" y="330"/>
                </a:cubicBezTo>
                <a:cubicBezTo>
                  <a:pt x="471" y="329"/>
                  <a:pt x="471" y="329"/>
                  <a:pt x="471" y="329"/>
                </a:cubicBezTo>
                <a:cubicBezTo>
                  <a:pt x="473" y="329"/>
                  <a:pt x="470" y="325"/>
                  <a:pt x="469" y="325"/>
                </a:cubicBezTo>
                <a:cubicBezTo>
                  <a:pt x="470" y="324"/>
                  <a:pt x="471" y="324"/>
                  <a:pt x="471" y="322"/>
                </a:cubicBezTo>
                <a:cubicBezTo>
                  <a:pt x="470" y="321"/>
                  <a:pt x="468" y="322"/>
                  <a:pt x="468" y="321"/>
                </a:cubicBezTo>
                <a:cubicBezTo>
                  <a:pt x="468" y="321"/>
                  <a:pt x="469" y="320"/>
                  <a:pt x="469" y="320"/>
                </a:cubicBezTo>
                <a:cubicBezTo>
                  <a:pt x="469" y="321"/>
                  <a:pt x="470" y="321"/>
                  <a:pt x="470" y="321"/>
                </a:cubicBezTo>
                <a:cubicBezTo>
                  <a:pt x="470" y="321"/>
                  <a:pt x="470" y="321"/>
                  <a:pt x="470" y="320"/>
                </a:cubicBezTo>
                <a:cubicBezTo>
                  <a:pt x="470" y="320"/>
                  <a:pt x="470" y="320"/>
                  <a:pt x="470" y="320"/>
                </a:cubicBezTo>
                <a:cubicBezTo>
                  <a:pt x="470" y="321"/>
                  <a:pt x="468" y="319"/>
                  <a:pt x="466" y="320"/>
                </a:cubicBezTo>
                <a:cubicBezTo>
                  <a:pt x="466" y="321"/>
                  <a:pt x="467" y="322"/>
                  <a:pt x="467" y="322"/>
                </a:cubicBezTo>
                <a:cubicBezTo>
                  <a:pt x="464" y="322"/>
                  <a:pt x="469" y="324"/>
                  <a:pt x="467" y="325"/>
                </a:cubicBezTo>
                <a:cubicBezTo>
                  <a:pt x="465" y="324"/>
                  <a:pt x="466" y="321"/>
                  <a:pt x="465" y="320"/>
                </a:cubicBezTo>
                <a:close/>
                <a:moveTo>
                  <a:pt x="126" y="322"/>
                </a:moveTo>
                <a:cubicBezTo>
                  <a:pt x="126" y="324"/>
                  <a:pt x="125" y="325"/>
                  <a:pt x="124" y="325"/>
                </a:cubicBezTo>
                <a:cubicBezTo>
                  <a:pt x="122" y="323"/>
                  <a:pt x="123" y="325"/>
                  <a:pt x="120" y="325"/>
                </a:cubicBezTo>
                <a:cubicBezTo>
                  <a:pt x="121" y="323"/>
                  <a:pt x="118" y="324"/>
                  <a:pt x="118" y="323"/>
                </a:cubicBezTo>
                <a:cubicBezTo>
                  <a:pt x="119" y="323"/>
                  <a:pt x="118" y="322"/>
                  <a:pt x="118" y="322"/>
                </a:cubicBezTo>
                <a:cubicBezTo>
                  <a:pt x="119" y="323"/>
                  <a:pt x="120" y="321"/>
                  <a:pt x="121" y="321"/>
                </a:cubicBezTo>
                <a:cubicBezTo>
                  <a:pt x="121" y="322"/>
                  <a:pt x="121" y="322"/>
                  <a:pt x="122" y="322"/>
                </a:cubicBezTo>
                <a:cubicBezTo>
                  <a:pt x="122" y="320"/>
                  <a:pt x="125" y="323"/>
                  <a:pt x="125" y="320"/>
                </a:cubicBezTo>
                <a:cubicBezTo>
                  <a:pt x="121" y="321"/>
                  <a:pt x="119" y="319"/>
                  <a:pt x="115" y="319"/>
                </a:cubicBezTo>
                <a:cubicBezTo>
                  <a:pt x="116" y="322"/>
                  <a:pt x="112" y="323"/>
                  <a:pt x="111" y="323"/>
                </a:cubicBezTo>
                <a:cubicBezTo>
                  <a:pt x="113" y="325"/>
                  <a:pt x="108" y="327"/>
                  <a:pt x="111" y="329"/>
                </a:cubicBezTo>
                <a:cubicBezTo>
                  <a:pt x="113" y="329"/>
                  <a:pt x="114" y="328"/>
                  <a:pt x="116" y="327"/>
                </a:cubicBezTo>
                <a:cubicBezTo>
                  <a:pt x="116" y="326"/>
                  <a:pt x="114" y="323"/>
                  <a:pt x="115" y="322"/>
                </a:cubicBezTo>
                <a:cubicBezTo>
                  <a:pt x="117" y="325"/>
                  <a:pt x="116" y="326"/>
                  <a:pt x="117" y="328"/>
                </a:cubicBezTo>
                <a:cubicBezTo>
                  <a:pt x="120" y="327"/>
                  <a:pt x="124" y="326"/>
                  <a:pt x="127" y="325"/>
                </a:cubicBezTo>
                <a:cubicBezTo>
                  <a:pt x="126" y="326"/>
                  <a:pt x="128" y="326"/>
                  <a:pt x="127" y="327"/>
                </a:cubicBezTo>
                <a:cubicBezTo>
                  <a:pt x="130" y="326"/>
                  <a:pt x="130" y="319"/>
                  <a:pt x="127" y="321"/>
                </a:cubicBezTo>
                <a:cubicBezTo>
                  <a:pt x="127" y="322"/>
                  <a:pt x="128" y="324"/>
                  <a:pt x="127" y="324"/>
                </a:cubicBezTo>
                <a:cubicBezTo>
                  <a:pt x="126" y="323"/>
                  <a:pt x="127" y="322"/>
                  <a:pt x="125" y="321"/>
                </a:cubicBezTo>
                <a:cubicBezTo>
                  <a:pt x="125" y="323"/>
                  <a:pt x="123" y="323"/>
                  <a:pt x="125" y="324"/>
                </a:cubicBezTo>
                <a:cubicBezTo>
                  <a:pt x="125" y="323"/>
                  <a:pt x="125" y="322"/>
                  <a:pt x="126" y="322"/>
                </a:cubicBezTo>
                <a:close/>
                <a:moveTo>
                  <a:pt x="131" y="321"/>
                </a:moveTo>
                <a:cubicBezTo>
                  <a:pt x="130" y="321"/>
                  <a:pt x="130" y="320"/>
                  <a:pt x="129" y="320"/>
                </a:cubicBezTo>
                <a:cubicBezTo>
                  <a:pt x="130" y="319"/>
                  <a:pt x="132" y="320"/>
                  <a:pt x="132" y="322"/>
                </a:cubicBezTo>
                <a:cubicBezTo>
                  <a:pt x="131" y="321"/>
                  <a:pt x="131" y="321"/>
                  <a:pt x="131" y="322"/>
                </a:cubicBezTo>
                <a:cubicBezTo>
                  <a:pt x="130" y="322"/>
                  <a:pt x="130" y="321"/>
                  <a:pt x="131" y="321"/>
                </a:cubicBezTo>
                <a:close/>
                <a:moveTo>
                  <a:pt x="105" y="324"/>
                </a:moveTo>
                <a:cubicBezTo>
                  <a:pt x="106" y="324"/>
                  <a:pt x="106" y="323"/>
                  <a:pt x="106" y="322"/>
                </a:cubicBezTo>
                <a:cubicBezTo>
                  <a:pt x="107" y="323"/>
                  <a:pt x="106" y="324"/>
                  <a:pt x="108" y="324"/>
                </a:cubicBezTo>
                <a:cubicBezTo>
                  <a:pt x="109" y="325"/>
                  <a:pt x="106" y="324"/>
                  <a:pt x="105" y="324"/>
                </a:cubicBezTo>
                <a:close/>
                <a:moveTo>
                  <a:pt x="449" y="334"/>
                </a:moveTo>
                <a:cubicBezTo>
                  <a:pt x="451" y="334"/>
                  <a:pt x="451" y="338"/>
                  <a:pt x="452" y="340"/>
                </a:cubicBezTo>
                <a:cubicBezTo>
                  <a:pt x="451" y="340"/>
                  <a:pt x="449" y="336"/>
                  <a:pt x="449" y="334"/>
                </a:cubicBezTo>
                <a:close/>
                <a:moveTo>
                  <a:pt x="486" y="355"/>
                </a:moveTo>
                <a:cubicBezTo>
                  <a:pt x="487" y="353"/>
                  <a:pt x="488" y="356"/>
                  <a:pt x="488" y="357"/>
                </a:cubicBezTo>
                <a:cubicBezTo>
                  <a:pt x="489" y="357"/>
                  <a:pt x="489" y="357"/>
                  <a:pt x="489" y="356"/>
                </a:cubicBezTo>
                <a:cubicBezTo>
                  <a:pt x="491" y="357"/>
                  <a:pt x="490" y="360"/>
                  <a:pt x="493" y="360"/>
                </a:cubicBezTo>
                <a:cubicBezTo>
                  <a:pt x="492" y="363"/>
                  <a:pt x="494" y="363"/>
                  <a:pt x="494" y="365"/>
                </a:cubicBezTo>
                <a:cubicBezTo>
                  <a:pt x="493" y="365"/>
                  <a:pt x="493" y="365"/>
                  <a:pt x="492" y="365"/>
                </a:cubicBezTo>
                <a:cubicBezTo>
                  <a:pt x="493" y="363"/>
                  <a:pt x="492" y="360"/>
                  <a:pt x="491" y="360"/>
                </a:cubicBezTo>
                <a:cubicBezTo>
                  <a:pt x="490" y="360"/>
                  <a:pt x="490" y="360"/>
                  <a:pt x="489" y="361"/>
                </a:cubicBezTo>
                <a:cubicBezTo>
                  <a:pt x="489" y="361"/>
                  <a:pt x="489" y="360"/>
                  <a:pt x="488" y="360"/>
                </a:cubicBezTo>
                <a:cubicBezTo>
                  <a:pt x="488" y="358"/>
                  <a:pt x="487" y="356"/>
                  <a:pt x="486" y="355"/>
                </a:cubicBezTo>
                <a:close/>
                <a:moveTo>
                  <a:pt x="469" y="371"/>
                </a:moveTo>
                <a:cubicBezTo>
                  <a:pt x="470" y="369"/>
                  <a:pt x="469" y="368"/>
                  <a:pt x="470" y="366"/>
                </a:cubicBezTo>
                <a:cubicBezTo>
                  <a:pt x="469" y="366"/>
                  <a:pt x="469" y="365"/>
                  <a:pt x="468" y="365"/>
                </a:cubicBezTo>
                <a:cubicBezTo>
                  <a:pt x="469" y="367"/>
                  <a:pt x="467" y="369"/>
                  <a:pt x="468" y="369"/>
                </a:cubicBezTo>
                <a:cubicBezTo>
                  <a:pt x="470" y="367"/>
                  <a:pt x="467" y="371"/>
                  <a:pt x="469" y="371"/>
                </a:cubicBezTo>
                <a:close/>
                <a:moveTo>
                  <a:pt x="469" y="371"/>
                </a:moveTo>
                <a:cubicBezTo>
                  <a:pt x="469" y="372"/>
                  <a:pt x="471" y="372"/>
                  <a:pt x="472" y="373"/>
                </a:cubicBezTo>
                <a:cubicBezTo>
                  <a:pt x="472" y="373"/>
                  <a:pt x="472" y="371"/>
                  <a:pt x="472" y="371"/>
                </a:cubicBezTo>
                <a:cubicBezTo>
                  <a:pt x="474" y="370"/>
                  <a:pt x="472" y="379"/>
                  <a:pt x="474" y="379"/>
                </a:cubicBezTo>
                <a:cubicBezTo>
                  <a:pt x="473" y="379"/>
                  <a:pt x="472" y="375"/>
                  <a:pt x="470" y="375"/>
                </a:cubicBezTo>
                <a:cubicBezTo>
                  <a:pt x="472" y="373"/>
                  <a:pt x="468" y="373"/>
                  <a:pt x="469" y="371"/>
                </a:cubicBezTo>
                <a:close/>
                <a:moveTo>
                  <a:pt x="194" y="379"/>
                </a:moveTo>
                <a:cubicBezTo>
                  <a:pt x="194" y="378"/>
                  <a:pt x="193" y="379"/>
                  <a:pt x="193" y="378"/>
                </a:cubicBezTo>
                <a:cubicBezTo>
                  <a:pt x="193" y="378"/>
                  <a:pt x="193" y="378"/>
                  <a:pt x="193" y="377"/>
                </a:cubicBezTo>
                <a:cubicBezTo>
                  <a:pt x="194" y="377"/>
                  <a:pt x="194" y="377"/>
                  <a:pt x="194" y="377"/>
                </a:cubicBezTo>
                <a:cubicBezTo>
                  <a:pt x="195" y="378"/>
                  <a:pt x="194" y="379"/>
                  <a:pt x="194" y="380"/>
                </a:cubicBezTo>
                <a:cubicBezTo>
                  <a:pt x="193" y="379"/>
                  <a:pt x="193" y="379"/>
                  <a:pt x="194" y="379"/>
                </a:cubicBezTo>
                <a:close/>
                <a:moveTo>
                  <a:pt x="148" y="383"/>
                </a:moveTo>
                <a:cubicBezTo>
                  <a:pt x="146" y="382"/>
                  <a:pt x="147" y="385"/>
                  <a:pt x="146" y="385"/>
                </a:cubicBezTo>
                <a:cubicBezTo>
                  <a:pt x="149" y="383"/>
                  <a:pt x="149" y="382"/>
                  <a:pt x="149" y="379"/>
                </a:cubicBezTo>
                <a:cubicBezTo>
                  <a:pt x="148" y="379"/>
                  <a:pt x="147" y="379"/>
                  <a:pt x="147" y="378"/>
                </a:cubicBezTo>
                <a:cubicBezTo>
                  <a:pt x="147" y="380"/>
                  <a:pt x="144" y="379"/>
                  <a:pt x="143" y="380"/>
                </a:cubicBezTo>
                <a:cubicBezTo>
                  <a:pt x="143" y="383"/>
                  <a:pt x="145" y="381"/>
                  <a:pt x="146" y="381"/>
                </a:cubicBezTo>
                <a:cubicBezTo>
                  <a:pt x="146" y="382"/>
                  <a:pt x="147" y="382"/>
                  <a:pt x="148" y="381"/>
                </a:cubicBezTo>
                <a:cubicBezTo>
                  <a:pt x="146" y="382"/>
                  <a:pt x="148" y="382"/>
                  <a:pt x="148" y="383"/>
                </a:cubicBezTo>
                <a:close/>
                <a:moveTo>
                  <a:pt x="140" y="380"/>
                </a:moveTo>
                <a:cubicBezTo>
                  <a:pt x="142" y="382"/>
                  <a:pt x="138" y="383"/>
                  <a:pt x="140" y="380"/>
                </a:cubicBezTo>
                <a:close/>
                <a:moveTo>
                  <a:pt x="140" y="384"/>
                </a:moveTo>
                <a:cubicBezTo>
                  <a:pt x="140" y="385"/>
                  <a:pt x="138" y="386"/>
                  <a:pt x="140" y="386"/>
                </a:cubicBezTo>
                <a:cubicBezTo>
                  <a:pt x="140" y="387"/>
                  <a:pt x="139" y="387"/>
                  <a:pt x="138" y="387"/>
                </a:cubicBezTo>
                <a:cubicBezTo>
                  <a:pt x="139" y="386"/>
                  <a:pt x="138" y="385"/>
                  <a:pt x="140" y="384"/>
                </a:cubicBezTo>
                <a:close/>
                <a:moveTo>
                  <a:pt x="134" y="389"/>
                </a:moveTo>
                <a:cubicBezTo>
                  <a:pt x="134" y="389"/>
                  <a:pt x="134" y="389"/>
                  <a:pt x="134" y="389"/>
                </a:cubicBezTo>
                <a:cubicBezTo>
                  <a:pt x="133" y="390"/>
                  <a:pt x="133" y="389"/>
                  <a:pt x="133" y="389"/>
                </a:cubicBezTo>
                <a:cubicBezTo>
                  <a:pt x="133" y="388"/>
                  <a:pt x="133" y="388"/>
                  <a:pt x="133" y="388"/>
                </a:cubicBezTo>
                <a:cubicBezTo>
                  <a:pt x="134" y="388"/>
                  <a:pt x="135" y="388"/>
                  <a:pt x="135" y="388"/>
                </a:cubicBezTo>
                <a:cubicBezTo>
                  <a:pt x="135" y="388"/>
                  <a:pt x="135" y="388"/>
                  <a:pt x="134" y="388"/>
                </a:cubicBezTo>
                <a:cubicBezTo>
                  <a:pt x="134" y="389"/>
                  <a:pt x="135" y="389"/>
                  <a:pt x="135" y="389"/>
                </a:cubicBezTo>
                <a:cubicBezTo>
                  <a:pt x="135" y="389"/>
                  <a:pt x="134" y="389"/>
                  <a:pt x="134" y="389"/>
                </a:cubicBezTo>
                <a:close/>
                <a:moveTo>
                  <a:pt x="478" y="394"/>
                </a:moveTo>
                <a:cubicBezTo>
                  <a:pt x="475" y="390"/>
                  <a:pt x="476" y="384"/>
                  <a:pt x="470" y="382"/>
                </a:cubicBezTo>
                <a:cubicBezTo>
                  <a:pt x="471" y="381"/>
                  <a:pt x="473" y="383"/>
                  <a:pt x="473" y="381"/>
                </a:cubicBezTo>
                <a:cubicBezTo>
                  <a:pt x="478" y="384"/>
                  <a:pt x="479" y="391"/>
                  <a:pt x="481" y="394"/>
                </a:cubicBezTo>
                <a:cubicBezTo>
                  <a:pt x="481" y="396"/>
                  <a:pt x="479" y="392"/>
                  <a:pt x="478" y="394"/>
                </a:cubicBezTo>
                <a:close/>
                <a:moveTo>
                  <a:pt x="148" y="392"/>
                </a:moveTo>
                <a:cubicBezTo>
                  <a:pt x="149" y="393"/>
                  <a:pt x="147" y="393"/>
                  <a:pt x="149" y="394"/>
                </a:cubicBezTo>
                <a:cubicBezTo>
                  <a:pt x="148" y="395"/>
                  <a:pt x="147" y="393"/>
                  <a:pt x="145" y="393"/>
                </a:cubicBezTo>
                <a:cubicBezTo>
                  <a:pt x="145" y="393"/>
                  <a:pt x="146" y="393"/>
                  <a:pt x="146" y="393"/>
                </a:cubicBezTo>
                <a:cubicBezTo>
                  <a:pt x="146" y="392"/>
                  <a:pt x="146" y="391"/>
                  <a:pt x="146" y="391"/>
                </a:cubicBezTo>
                <a:cubicBezTo>
                  <a:pt x="147" y="391"/>
                  <a:pt x="146" y="392"/>
                  <a:pt x="147" y="392"/>
                </a:cubicBezTo>
                <a:cubicBezTo>
                  <a:pt x="147" y="392"/>
                  <a:pt x="148" y="391"/>
                  <a:pt x="148" y="391"/>
                </a:cubicBezTo>
                <a:cubicBezTo>
                  <a:pt x="148" y="391"/>
                  <a:pt x="148" y="392"/>
                  <a:pt x="148" y="392"/>
                </a:cubicBezTo>
                <a:close/>
                <a:moveTo>
                  <a:pt x="479" y="404"/>
                </a:moveTo>
                <a:cubicBezTo>
                  <a:pt x="479" y="403"/>
                  <a:pt x="478" y="403"/>
                  <a:pt x="478" y="403"/>
                </a:cubicBezTo>
                <a:cubicBezTo>
                  <a:pt x="478" y="403"/>
                  <a:pt x="478" y="403"/>
                  <a:pt x="478" y="402"/>
                </a:cubicBezTo>
                <a:cubicBezTo>
                  <a:pt x="478" y="401"/>
                  <a:pt x="477" y="403"/>
                  <a:pt x="476" y="402"/>
                </a:cubicBezTo>
                <a:cubicBezTo>
                  <a:pt x="476" y="401"/>
                  <a:pt x="476" y="401"/>
                  <a:pt x="475" y="401"/>
                </a:cubicBezTo>
                <a:cubicBezTo>
                  <a:pt x="480" y="399"/>
                  <a:pt x="483" y="400"/>
                  <a:pt x="479" y="405"/>
                </a:cubicBezTo>
                <a:cubicBezTo>
                  <a:pt x="478" y="405"/>
                  <a:pt x="478" y="404"/>
                  <a:pt x="479" y="404"/>
                </a:cubicBezTo>
                <a:close/>
                <a:moveTo>
                  <a:pt x="71" y="417"/>
                </a:moveTo>
                <a:cubicBezTo>
                  <a:pt x="71" y="416"/>
                  <a:pt x="72" y="418"/>
                  <a:pt x="74" y="417"/>
                </a:cubicBezTo>
                <a:cubicBezTo>
                  <a:pt x="74" y="419"/>
                  <a:pt x="72" y="418"/>
                  <a:pt x="72" y="419"/>
                </a:cubicBezTo>
                <a:cubicBezTo>
                  <a:pt x="71" y="419"/>
                  <a:pt x="72" y="417"/>
                  <a:pt x="71" y="417"/>
                </a:cubicBezTo>
                <a:close/>
                <a:moveTo>
                  <a:pt x="312" y="419"/>
                </a:moveTo>
                <a:cubicBezTo>
                  <a:pt x="311" y="419"/>
                  <a:pt x="311" y="421"/>
                  <a:pt x="310" y="421"/>
                </a:cubicBezTo>
                <a:cubicBezTo>
                  <a:pt x="310" y="420"/>
                  <a:pt x="309" y="421"/>
                  <a:pt x="309" y="421"/>
                </a:cubicBezTo>
                <a:cubicBezTo>
                  <a:pt x="310" y="421"/>
                  <a:pt x="312" y="422"/>
                  <a:pt x="312" y="421"/>
                </a:cubicBezTo>
                <a:cubicBezTo>
                  <a:pt x="310" y="421"/>
                  <a:pt x="314" y="419"/>
                  <a:pt x="312" y="419"/>
                </a:cubicBezTo>
                <a:close/>
                <a:moveTo>
                  <a:pt x="285" y="422"/>
                </a:moveTo>
                <a:cubicBezTo>
                  <a:pt x="285" y="423"/>
                  <a:pt x="285" y="423"/>
                  <a:pt x="286" y="422"/>
                </a:cubicBezTo>
                <a:cubicBezTo>
                  <a:pt x="285" y="422"/>
                  <a:pt x="284" y="422"/>
                  <a:pt x="284" y="421"/>
                </a:cubicBezTo>
                <a:cubicBezTo>
                  <a:pt x="286" y="423"/>
                  <a:pt x="288" y="421"/>
                  <a:pt x="288" y="419"/>
                </a:cubicBezTo>
                <a:cubicBezTo>
                  <a:pt x="284" y="419"/>
                  <a:pt x="280" y="422"/>
                  <a:pt x="275" y="421"/>
                </a:cubicBezTo>
                <a:cubicBezTo>
                  <a:pt x="277" y="425"/>
                  <a:pt x="281" y="422"/>
                  <a:pt x="285" y="422"/>
                </a:cubicBezTo>
                <a:close/>
                <a:moveTo>
                  <a:pt x="211" y="420"/>
                </a:moveTo>
                <a:cubicBezTo>
                  <a:pt x="211" y="421"/>
                  <a:pt x="213" y="420"/>
                  <a:pt x="212" y="422"/>
                </a:cubicBezTo>
                <a:cubicBezTo>
                  <a:pt x="212" y="421"/>
                  <a:pt x="211" y="421"/>
                  <a:pt x="211" y="420"/>
                </a:cubicBezTo>
                <a:close/>
                <a:moveTo>
                  <a:pt x="65" y="421"/>
                </a:moveTo>
                <a:cubicBezTo>
                  <a:pt x="65" y="420"/>
                  <a:pt x="65" y="420"/>
                  <a:pt x="65" y="421"/>
                </a:cubicBezTo>
                <a:cubicBezTo>
                  <a:pt x="66" y="420"/>
                  <a:pt x="66" y="420"/>
                  <a:pt x="67" y="420"/>
                </a:cubicBezTo>
                <a:cubicBezTo>
                  <a:pt x="67" y="421"/>
                  <a:pt x="66" y="421"/>
                  <a:pt x="66" y="422"/>
                </a:cubicBezTo>
                <a:cubicBezTo>
                  <a:pt x="65" y="422"/>
                  <a:pt x="65" y="421"/>
                  <a:pt x="65" y="421"/>
                </a:cubicBezTo>
                <a:close/>
                <a:moveTo>
                  <a:pt x="210" y="424"/>
                </a:moveTo>
                <a:cubicBezTo>
                  <a:pt x="210" y="423"/>
                  <a:pt x="211" y="426"/>
                  <a:pt x="213" y="425"/>
                </a:cubicBezTo>
                <a:cubicBezTo>
                  <a:pt x="214" y="424"/>
                  <a:pt x="213" y="422"/>
                  <a:pt x="214" y="421"/>
                </a:cubicBezTo>
                <a:cubicBezTo>
                  <a:pt x="217" y="422"/>
                  <a:pt x="222" y="421"/>
                  <a:pt x="223" y="423"/>
                </a:cubicBezTo>
                <a:cubicBezTo>
                  <a:pt x="222" y="423"/>
                  <a:pt x="222" y="423"/>
                  <a:pt x="222" y="422"/>
                </a:cubicBezTo>
                <a:cubicBezTo>
                  <a:pt x="221" y="423"/>
                  <a:pt x="223" y="424"/>
                  <a:pt x="222" y="425"/>
                </a:cubicBezTo>
                <a:cubicBezTo>
                  <a:pt x="221" y="425"/>
                  <a:pt x="220" y="425"/>
                  <a:pt x="220" y="426"/>
                </a:cubicBezTo>
                <a:cubicBezTo>
                  <a:pt x="219" y="423"/>
                  <a:pt x="217" y="423"/>
                  <a:pt x="215" y="422"/>
                </a:cubicBezTo>
                <a:cubicBezTo>
                  <a:pt x="213" y="423"/>
                  <a:pt x="216" y="424"/>
                  <a:pt x="216" y="425"/>
                </a:cubicBezTo>
                <a:cubicBezTo>
                  <a:pt x="217" y="424"/>
                  <a:pt x="217" y="424"/>
                  <a:pt x="218" y="424"/>
                </a:cubicBezTo>
                <a:cubicBezTo>
                  <a:pt x="216" y="426"/>
                  <a:pt x="214" y="424"/>
                  <a:pt x="210" y="425"/>
                </a:cubicBezTo>
                <a:cubicBezTo>
                  <a:pt x="210" y="425"/>
                  <a:pt x="210" y="424"/>
                  <a:pt x="210" y="424"/>
                </a:cubicBezTo>
                <a:close/>
                <a:moveTo>
                  <a:pt x="243" y="422"/>
                </a:moveTo>
                <a:cubicBezTo>
                  <a:pt x="243" y="420"/>
                  <a:pt x="246" y="423"/>
                  <a:pt x="247" y="421"/>
                </a:cubicBezTo>
                <a:cubicBezTo>
                  <a:pt x="246" y="424"/>
                  <a:pt x="244" y="421"/>
                  <a:pt x="243" y="422"/>
                </a:cubicBezTo>
                <a:close/>
                <a:moveTo>
                  <a:pt x="67" y="424"/>
                </a:moveTo>
                <a:cubicBezTo>
                  <a:pt x="69" y="423"/>
                  <a:pt x="68" y="421"/>
                  <a:pt x="67" y="422"/>
                </a:cubicBezTo>
                <a:cubicBezTo>
                  <a:pt x="68" y="423"/>
                  <a:pt x="67" y="426"/>
                  <a:pt x="66" y="426"/>
                </a:cubicBezTo>
                <a:cubicBezTo>
                  <a:pt x="64" y="424"/>
                  <a:pt x="58" y="422"/>
                  <a:pt x="56" y="425"/>
                </a:cubicBezTo>
                <a:cubicBezTo>
                  <a:pt x="55" y="424"/>
                  <a:pt x="55" y="423"/>
                  <a:pt x="54" y="423"/>
                </a:cubicBezTo>
                <a:cubicBezTo>
                  <a:pt x="52" y="424"/>
                  <a:pt x="54" y="426"/>
                  <a:pt x="52" y="426"/>
                </a:cubicBezTo>
                <a:cubicBezTo>
                  <a:pt x="48" y="426"/>
                  <a:pt x="49" y="424"/>
                  <a:pt x="48" y="422"/>
                </a:cubicBezTo>
                <a:cubicBezTo>
                  <a:pt x="48" y="424"/>
                  <a:pt x="43" y="424"/>
                  <a:pt x="42" y="422"/>
                </a:cubicBezTo>
                <a:cubicBezTo>
                  <a:pt x="40" y="424"/>
                  <a:pt x="42" y="424"/>
                  <a:pt x="41" y="425"/>
                </a:cubicBezTo>
                <a:cubicBezTo>
                  <a:pt x="40" y="424"/>
                  <a:pt x="39" y="422"/>
                  <a:pt x="38" y="425"/>
                </a:cubicBezTo>
                <a:cubicBezTo>
                  <a:pt x="40" y="424"/>
                  <a:pt x="40" y="425"/>
                  <a:pt x="39" y="426"/>
                </a:cubicBezTo>
                <a:cubicBezTo>
                  <a:pt x="37" y="426"/>
                  <a:pt x="37" y="423"/>
                  <a:pt x="36" y="422"/>
                </a:cubicBezTo>
                <a:cubicBezTo>
                  <a:pt x="35" y="422"/>
                  <a:pt x="34" y="422"/>
                  <a:pt x="33" y="422"/>
                </a:cubicBezTo>
                <a:cubicBezTo>
                  <a:pt x="33" y="423"/>
                  <a:pt x="30" y="425"/>
                  <a:pt x="29" y="424"/>
                </a:cubicBezTo>
                <a:cubicBezTo>
                  <a:pt x="30" y="423"/>
                  <a:pt x="31" y="423"/>
                  <a:pt x="32" y="422"/>
                </a:cubicBezTo>
                <a:cubicBezTo>
                  <a:pt x="31" y="422"/>
                  <a:pt x="28" y="422"/>
                  <a:pt x="27" y="422"/>
                </a:cubicBezTo>
                <a:cubicBezTo>
                  <a:pt x="27" y="424"/>
                  <a:pt x="30" y="426"/>
                  <a:pt x="28" y="428"/>
                </a:cubicBezTo>
                <a:cubicBezTo>
                  <a:pt x="30" y="428"/>
                  <a:pt x="30" y="427"/>
                  <a:pt x="31" y="427"/>
                </a:cubicBezTo>
                <a:cubicBezTo>
                  <a:pt x="31" y="431"/>
                  <a:pt x="36" y="428"/>
                  <a:pt x="38" y="427"/>
                </a:cubicBezTo>
                <a:cubicBezTo>
                  <a:pt x="42" y="428"/>
                  <a:pt x="48" y="427"/>
                  <a:pt x="54" y="429"/>
                </a:cubicBezTo>
                <a:cubicBezTo>
                  <a:pt x="54" y="428"/>
                  <a:pt x="54" y="427"/>
                  <a:pt x="56" y="427"/>
                </a:cubicBezTo>
                <a:cubicBezTo>
                  <a:pt x="63" y="430"/>
                  <a:pt x="68" y="425"/>
                  <a:pt x="75" y="427"/>
                </a:cubicBezTo>
                <a:cubicBezTo>
                  <a:pt x="75" y="428"/>
                  <a:pt x="76" y="429"/>
                  <a:pt x="76" y="430"/>
                </a:cubicBezTo>
                <a:cubicBezTo>
                  <a:pt x="79" y="429"/>
                  <a:pt x="81" y="432"/>
                  <a:pt x="84" y="429"/>
                </a:cubicBezTo>
                <a:cubicBezTo>
                  <a:pt x="81" y="425"/>
                  <a:pt x="77" y="425"/>
                  <a:pt x="73" y="423"/>
                </a:cubicBezTo>
                <a:cubicBezTo>
                  <a:pt x="72" y="424"/>
                  <a:pt x="74" y="425"/>
                  <a:pt x="72" y="425"/>
                </a:cubicBezTo>
                <a:cubicBezTo>
                  <a:pt x="71" y="424"/>
                  <a:pt x="69" y="425"/>
                  <a:pt x="67" y="424"/>
                </a:cubicBezTo>
                <a:close/>
                <a:moveTo>
                  <a:pt x="34" y="425"/>
                </a:moveTo>
                <a:cubicBezTo>
                  <a:pt x="34" y="424"/>
                  <a:pt x="35" y="424"/>
                  <a:pt x="35" y="423"/>
                </a:cubicBezTo>
                <a:cubicBezTo>
                  <a:pt x="37" y="422"/>
                  <a:pt x="36" y="424"/>
                  <a:pt x="36" y="425"/>
                </a:cubicBezTo>
                <a:cubicBezTo>
                  <a:pt x="35" y="425"/>
                  <a:pt x="35" y="425"/>
                  <a:pt x="34" y="425"/>
                </a:cubicBezTo>
                <a:cubicBezTo>
                  <a:pt x="34" y="425"/>
                  <a:pt x="34" y="425"/>
                  <a:pt x="34" y="425"/>
                </a:cubicBezTo>
                <a:close/>
                <a:moveTo>
                  <a:pt x="35" y="426"/>
                </a:moveTo>
                <a:cubicBezTo>
                  <a:pt x="35" y="427"/>
                  <a:pt x="33" y="427"/>
                  <a:pt x="33" y="425"/>
                </a:cubicBezTo>
                <a:cubicBezTo>
                  <a:pt x="34" y="425"/>
                  <a:pt x="34" y="426"/>
                  <a:pt x="35" y="426"/>
                </a:cubicBezTo>
                <a:cubicBezTo>
                  <a:pt x="35" y="426"/>
                  <a:pt x="35" y="426"/>
                  <a:pt x="35" y="426"/>
                </a:cubicBezTo>
                <a:close/>
                <a:moveTo>
                  <a:pt x="232" y="422"/>
                </a:moveTo>
                <a:cubicBezTo>
                  <a:pt x="233" y="422"/>
                  <a:pt x="233" y="422"/>
                  <a:pt x="234" y="422"/>
                </a:cubicBezTo>
                <a:cubicBezTo>
                  <a:pt x="234" y="422"/>
                  <a:pt x="235" y="423"/>
                  <a:pt x="235" y="423"/>
                </a:cubicBezTo>
                <a:cubicBezTo>
                  <a:pt x="235" y="424"/>
                  <a:pt x="233" y="424"/>
                  <a:pt x="232" y="423"/>
                </a:cubicBezTo>
                <a:cubicBezTo>
                  <a:pt x="232" y="424"/>
                  <a:pt x="232" y="425"/>
                  <a:pt x="231" y="425"/>
                </a:cubicBezTo>
                <a:cubicBezTo>
                  <a:pt x="230" y="423"/>
                  <a:pt x="232" y="424"/>
                  <a:pt x="232" y="422"/>
                </a:cubicBezTo>
                <a:close/>
                <a:moveTo>
                  <a:pt x="22" y="426"/>
                </a:moveTo>
                <a:cubicBezTo>
                  <a:pt x="21" y="425"/>
                  <a:pt x="23" y="426"/>
                  <a:pt x="24" y="426"/>
                </a:cubicBezTo>
                <a:cubicBezTo>
                  <a:pt x="25" y="428"/>
                  <a:pt x="23" y="426"/>
                  <a:pt x="23" y="427"/>
                </a:cubicBezTo>
                <a:cubicBezTo>
                  <a:pt x="22" y="427"/>
                  <a:pt x="22" y="426"/>
                  <a:pt x="22" y="426"/>
                </a:cubicBezTo>
                <a:close/>
                <a:moveTo>
                  <a:pt x="354" y="440"/>
                </a:moveTo>
                <a:cubicBezTo>
                  <a:pt x="357" y="438"/>
                  <a:pt x="356" y="444"/>
                  <a:pt x="359" y="442"/>
                </a:cubicBezTo>
                <a:cubicBezTo>
                  <a:pt x="359" y="444"/>
                  <a:pt x="357" y="443"/>
                  <a:pt x="357" y="445"/>
                </a:cubicBezTo>
                <a:cubicBezTo>
                  <a:pt x="354" y="445"/>
                  <a:pt x="354" y="447"/>
                  <a:pt x="353" y="447"/>
                </a:cubicBezTo>
                <a:cubicBezTo>
                  <a:pt x="353" y="445"/>
                  <a:pt x="355" y="445"/>
                  <a:pt x="355" y="443"/>
                </a:cubicBezTo>
                <a:cubicBezTo>
                  <a:pt x="354" y="443"/>
                  <a:pt x="352" y="444"/>
                  <a:pt x="352" y="441"/>
                </a:cubicBezTo>
                <a:cubicBezTo>
                  <a:pt x="353" y="441"/>
                  <a:pt x="353" y="441"/>
                  <a:pt x="354" y="442"/>
                </a:cubicBezTo>
                <a:cubicBezTo>
                  <a:pt x="354" y="442"/>
                  <a:pt x="355" y="441"/>
                  <a:pt x="356" y="441"/>
                </a:cubicBezTo>
                <a:cubicBezTo>
                  <a:pt x="355" y="441"/>
                  <a:pt x="355" y="440"/>
                  <a:pt x="354" y="440"/>
                </a:cubicBezTo>
                <a:close/>
                <a:moveTo>
                  <a:pt x="344" y="445"/>
                </a:moveTo>
                <a:cubicBezTo>
                  <a:pt x="345" y="445"/>
                  <a:pt x="345" y="446"/>
                  <a:pt x="345" y="447"/>
                </a:cubicBezTo>
                <a:cubicBezTo>
                  <a:pt x="346" y="447"/>
                  <a:pt x="346" y="446"/>
                  <a:pt x="348" y="446"/>
                </a:cubicBezTo>
                <a:cubicBezTo>
                  <a:pt x="348" y="446"/>
                  <a:pt x="348" y="447"/>
                  <a:pt x="348" y="448"/>
                </a:cubicBezTo>
                <a:cubicBezTo>
                  <a:pt x="348" y="448"/>
                  <a:pt x="348" y="447"/>
                  <a:pt x="348" y="447"/>
                </a:cubicBezTo>
                <a:cubicBezTo>
                  <a:pt x="347" y="447"/>
                  <a:pt x="346" y="447"/>
                  <a:pt x="346" y="448"/>
                </a:cubicBezTo>
                <a:cubicBezTo>
                  <a:pt x="345" y="448"/>
                  <a:pt x="345" y="447"/>
                  <a:pt x="344" y="445"/>
                </a:cubicBezTo>
                <a:close/>
                <a:moveTo>
                  <a:pt x="326" y="38"/>
                </a:moveTo>
                <a:cubicBezTo>
                  <a:pt x="327" y="37"/>
                  <a:pt x="329" y="38"/>
                  <a:pt x="330" y="38"/>
                </a:cubicBezTo>
                <a:cubicBezTo>
                  <a:pt x="330" y="39"/>
                  <a:pt x="330" y="40"/>
                  <a:pt x="331" y="40"/>
                </a:cubicBezTo>
                <a:cubicBezTo>
                  <a:pt x="329" y="41"/>
                  <a:pt x="330" y="42"/>
                  <a:pt x="330" y="44"/>
                </a:cubicBezTo>
                <a:cubicBezTo>
                  <a:pt x="327" y="44"/>
                  <a:pt x="328" y="39"/>
                  <a:pt x="326" y="38"/>
                </a:cubicBezTo>
                <a:close/>
                <a:moveTo>
                  <a:pt x="339" y="67"/>
                </a:moveTo>
                <a:cubicBezTo>
                  <a:pt x="337" y="67"/>
                  <a:pt x="341" y="69"/>
                  <a:pt x="339" y="68"/>
                </a:cubicBezTo>
                <a:cubicBezTo>
                  <a:pt x="337" y="69"/>
                  <a:pt x="338" y="67"/>
                  <a:pt x="336" y="67"/>
                </a:cubicBezTo>
                <a:cubicBezTo>
                  <a:pt x="337" y="66"/>
                  <a:pt x="338" y="65"/>
                  <a:pt x="339" y="66"/>
                </a:cubicBezTo>
                <a:cubicBezTo>
                  <a:pt x="339" y="64"/>
                  <a:pt x="338" y="63"/>
                  <a:pt x="338" y="61"/>
                </a:cubicBezTo>
                <a:cubicBezTo>
                  <a:pt x="338" y="61"/>
                  <a:pt x="339" y="61"/>
                  <a:pt x="340" y="61"/>
                </a:cubicBezTo>
                <a:cubicBezTo>
                  <a:pt x="339" y="59"/>
                  <a:pt x="338" y="61"/>
                  <a:pt x="337" y="60"/>
                </a:cubicBezTo>
                <a:cubicBezTo>
                  <a:pt x="337" y="59"/>
                  <a:pt x="337" y="58"/>
                  <a:pt x="338" y="57"/>
                </a:cubicBezTo>
                <a:cubicBezTo>
                  <a:pt x="341" y="60"/>
                  <a:pt x="341" y="61"/>
                  <a:pt x="344" y="64"/>
                </a:cubicBezTo>
                <a:cubicBezTo>
                  <a:pt x="341" y="68"/>
                  <a:pt x="345" y="69"/>
                  <a:pt x="347" y="70"/>
                </a:cubicBezTo>
                <a:cubicBezTo>
                  <a:pt x="346" y="74"/>
                  <a:pt x="349" y="74"/>
                  <a:pt x="350" y="77"/>
                </a:cubicBezTo>
                <a:cubicBezTo>
                  <a:pt x="349" y="77"/>
                  <a:pt x="348" y="77"/>
                  <a:pt x="348" y="78"/>
                </a:cubicBezTo>
                <a:cubicBezTo>
                  <a:pt x="344" y="75"/>
                  <a:pt x="342" y="71"/>
                  <a:pt x="339" y="67"/>
                </a:cubicBezTo>
                <a:close/>
                <a:moveTo>
                  <a:pt x="344" y="72"/>
                </a:moveTo>
                <a:cubicBezTo>
                  <a:pt x="344" y="71"/>
                  <a:pt x="345" y="70"/>
                  <a:pt x="346" y="70"/>
                </a:cubicBezTo>
                <a:cubicBezTo>
                  <a:pt x="346" y="72"/>
                  <a:pt x="346" y="72"/>
                  <a:pt x="344" y="72"/>
                </a:cubicBezTo>
                <a:cubicBezTo>
                  <a:pt x="344" y="72"/>
                  <a:pt x="344" y="72"/>
                  <a:pt x="344" y="72"/>
                </a:cubicBezTo>
                <a:close/>
                <a:moveTo>
                  <a:pt x="404" y="232"/>
                </a:moveTo>
                <a:cubicBezTo>
                  <a:pt x="404" y="232"/>
                  <a:pt x="405" y="232"/>
                  <a:pt x="406" y="232"/>
                </a:cubicBezTo>
                <a:cubicBezTo>
                  <a:pt x="408" y="234"/>
                  <a:pt x="413" y="237"/>
                  <a:pt x="414" y="243"/>
                </a:cubicBezTo>
                <a:cubicBezTo>
                  <a:pt x="414" y="244"/>
                  <a:pt x="414" y="245"/>
                  <a:pt x="414" y="245"/>
                </a:cubicBezTo>
                <a:cubicBezTo>
                  <a:pt x="414" y="247"/>
                  <a:pt x="414" y="245"/>
                  <a:pt x="415" y="246"/>
                </a:cubicBezTo>
                <a:cubicBezTo>
                  <a:pt x="415" y="247"/>
                  <a:pt x="415" y="247"/>
                  <a:pt x="414" y="248"/>
                </a:cubicBezTo>
                <a:cubicBezTo>
                  <a:pt x="415" y="248"/>
                  <a:pt x="416" y="248"/>
                  <a:pt x="417" y="249"/>
                </a:cubicBezTo>
                <a:cubicBezTo>
                  <a:pt x="417" y="254"/>
                  <a:pt x="420" y="255"/>
                  <a:pt x="419" y="259"/>
                </a:cubicBezTo>
                <a:cubicBezTo>
                  <a:pt x="420" y="259"/>
                  <a:pt x="420" y="258"/>
                  <a:pt x="420" y="257"/>
                </a:cubicBezTo>
                <a:cubicBezTo>
                  <a:pt x="423" y="258"/>
                  <a:pt x="420" y="260"/>
                  <a:pt x="418" y="261"/>
                </a:cubicBezTo>
                <a:cubicBezTo>
                  <a:pt x="419" y="265"/>
                  <a:pt x="418" y="265"/>
                  <a:pt x="419" y="268"/>
                </a:cubicBezTo>
                <a:cubicBezTo>
                  <a:pt x="417" y="269"/>
                  <a:pt x="415" y="264"/>
                  <a:pt x="416" y="263"/>
                </a:cubicBezTo>
                <a:cubicBezTo>
                  <a:pt x="416" y="261"/>
                  <a:pt x="414" y="262"/>
                  <a:pt x="412" y="261"/>
                </a:cubicBezTo>
                <a:cubicBezTo>
                  <a:pt x="413" y="255"/>
                  <a:pt x="412" y="244"/>
                  <a:pt x="405" y="240"/>
                </a:cubicBezTo>
                <a:cubicBezTo>
                  <a:pt x="406" y="238"/>
                  <a:pt x="405" y="237"/>
                  <a:pt x="404" y="237"/>
                </a:cubicBezTo>
                <a:cubicBezTo>
                  <a:pt x="403" y="235"/>
                  <a:pt x="404" y="235"/>
                  <a:pt x="405" y="234"/>
                </a:cubicBezTo>
                <a:cubicBezTo>
                  <a:pt x="405" y="233"/>
                  <a:pt x="404" y="234"/>
                  <a:pt x="404" y="234"/>
                </a:cubicBezTo>
                <a:cubicBezTo>
                  <a:pt x="402" y="234"/>
                  <a:pt x="403" y="232"/>
                  <a:pt x="404" y="232"/>
                </a:cubicBezTo>
                <a:close/>
                <a:moveTo>
                  <a:pt x="415" y="259"/>
                </a:moveTo>
                <a:cubicBezTo>
                  <a:pt x="416" y="259"/>
                  <a:pt x="416" y="258"/>
                  <a:pt x="416" y="258"/>
                </a:cubicBezTo>
                <a:cubicBezTo>
                  <a:pt x="417" y="258"/>
                  <a:pt x="417" y="261"/>
                  <a:pt x="415" y="260"/>
                </a:cubicBezTo>
                <a:cubicBezTo>
                  <a:pt x="415" y="259"/>
                  <a:pt x="415" y="259"/>
                  <a:pt x="415" y="259"/>
                </a:cubicBezTo>
                <a:cubicBezTo>
                  <a:pt x="415" y="259"/>
                  <a:pt x="415" y="259"/>
                  <a:pt x="415" y="259"/>
                </a:cubicBezTo>
                <a:close/>
                <a:moveTo>
                  <a:pt x="112" y="288"/>
                </a:moveTo>
                <a:cubicBezTo>
                  <a:pt x="112" y="290"/>
                  <a:pt x="117" y="287"/>
                  <a:pt x="116" y="289"/>
                </a:cubicBezTo>
                <a:cubicBezTo>
                  <a:pt x="117" y="289"/>
                  <a:pt x="118" y="289"/>
                  <a:pt x="119" y="288"/>
                </a:cubicBezTo>
                <a:cubicBezTo>
                  <a:pt x="121" y="289"/>
                  <a:pt x="118" y="290"/>
                  <a:pt x="119" y="291"/>
                </a:cubicBezTo>
                <a:cubicBezTo>
                  <a:pt x="118" y="291"/>
                  <a:pt x="117" y="291"/>
                  <a:pt x="117" y="292"/>
                </a:cubicBezTo>
                <a:cubicBezTo>
                  <a:pt x="116" y="290"/>
                  <a:pt x="113" y="290"/>
                  <a:pt x="111" y="290"/>
                </a:cubicBezTo>
                <a:cubicBezTo>
                  <a:pt x="110" y="288"/>
                  <a:pt x="112" y="289"/>
                  <a:pt x="112" y="288"/>
                </a:cubicBezTo>
                <a:close/>
                <a:moveTo>
                  <a:pt x="233" y="314"/>
                </a:moveTo>
                <a:cubicBezTo>
                  <a:pt x="235" y="317"/>
                  <a:pt x="235" y="313"/>
                  <a:pt x="239" y="314"/>
                </a:cubicBezTo>
                <a:cubicBezTo>
                  <a:pt x="239" y="316"/>
                  <a:pt x="236" y="315"/>
                  <a:pt x="236" y="316"/>
                </a:cubicBezTo>
                <a:cubicBezTo>
                  <a:pt x="235" y="318"/>
                  <a:pt x="236" y="318"/>
                  <a:pt x="236" y="320"/>
                </a:cubicBezTo>
                <a:cubicBezTo>
                  <a:pt x="235" y="319"/>
                  <a:pt x="235" y="320"/>
                  <a:pt x="235" y="321"/>
                </a:cubicBezTo>
                <a:cubicBezTo>
                  <a:pt x="233" y="321"/>
                  <a:pt x="231" y="320"/>
                  <a:pt x="230" y="320"/>
                </a:cubicBezTo>
                <a:cubicBezTo>
                  <a:pt x="230" y="317"/>
                  <a:pt x="230" y="318"/>
                  <a:pt x="230" y="315"/>
                </a:cubicBezTo>
                <a:cubicBezTo>
                  <a:pt x="231" y="314"/>
                  <a:pt x="233" y="315"/>
                  <a:pt x="233" y="314"/>
                </a:cubicBezTo>
                <a:close/>
              </a:path>
            </a:pathLst>
          </a:custGeom>
          <a:solidFill>
            <a:srgbClr val="FF0000"/>
          </a:solidFill>
          <a:ln>
            <a:noFill/>
          </a:ln>
        </p:spPr>
        <p:txBody>
          <a:bodyPr vert="horz" wrap="square" lIns="91440" tIns="45720" rIns="91440" bIns="45720" numCol="1" anchor="t" anchorCtr="0" compatLnSpc="1"/>
          <a:lstStyle/>
          <a:p>
            <a:endParaRPr lang="zh-CN" altLang="en-US"/>
          </a:p>
        </p:txBody>
      </p:sp>
      <p:sp>
        <p:nvSpPr>
          <p:cNvPr id="8" name="矩形 7"/>
          <p:cNvSpPr/>
          <p:nvPr/>
        </p:nvSpPr>
        <p:spPr>
          <a:xfrm>
            <a:off x="9396026" y="5713680"/>
            <a:ext cx="1845378" cy="1323439"/>
          </a:xfrm>
          <a:prstGeom prst="rect">
            <a:avLst/>
          </a:prstGeom>
          <a:noFill/>
        </p:spPr>
        <p:txBody>
          <a:bodyPr wrap="none" lIns="91440" tIns="45720" rIns="91440" bIns="45720">
            <a:spAutoFit/>
          </a:bodyPr>
          <a:lstStyle/>
          <a:p>
            <a:pPr algn="ctr"/>
            <a:r>
              <a:rPr lang="en-US" altLang="zh-CN" sz="8000" b="0" cap="none" spc="0" dirty="0" smtClean="0">
                <a:ln w="0"/>
                <a:solidFill>
                  <a:schemeClr val="accent1">
                    <a:lumMod val="50000"/>
                  </a:schemeClr>
                </a:solidFill>
                <a:effectLst>
                  <a:outerShdw blurRad="38100" dist="25400" dir="5400000" algn="ctr" rotWithShape="0">
                    <a:srgbClr val="6E747A">
                      <a:alpha val="43000"/>
                    </a:srgbClr>
                  </a:outerShdw>
                </a:effectLst>
                <a:latin typeface="方正舒体" panose="02010601030101010101" pitchFamily="2" charset="-122"/>
                <a:ea typeface="方正舒体" panose="02010601030101010101" pitchFamily="2" charset="-122"/>
              </a:rPr>
              <a:t>NO.</a:t>
            </a:r>
            <a:endParaRPr lang="zh-CN" altLang="en-US" sz="8000" b="0" cap="none" spc="0" dirty="0">
              <a:ln w="0"/>
              <a:solidFill>
                <a:schemeClr val="accent1">
                  <a:lumMod val="50000"/>
                </a:schemeClr>
              </a:solidFill>
              <a:effectLst>
                <a:outerShdw blurRad="38100" dist="25400" dir="5400000" algn="ctr" rotWithShape="0">
                  <a:srgbClr val="6E747A">
                    <a:alpha val="43000"/>
                  </a:srgbClr>
                </a:outerShdw>
              </a:effectLst>
              <a:latin typeface="方正舒体" panose="02010601030101010101" pitchFamily="2" charset="-122"/>
              <a:ea typeface="方正舒体" panose="02010601030101010101" pitchFamily="2" charset="-122"/>
            </a:endParaRPr>
          </a:p>
        </p:txBody>
      </p:sp>
      <p:sp>
        <p:nvSpPr>
          <p:cNvPr id="9" name="矩形 8"/>
          <p:cNvSpPr/>
          <p:nvPr/>
        </p:nvSpPr>
        <p:spPr>
          <a:xfrm>
            <a:off x="4973578" y="3626416"/>
            <a:ext cx="5724644" cy="923330"/>
          </a:xfrm>
          <a:prstGeom prst="rect">
            <a:avLst/>
          </a:prstGeom>
          <a:noFill/>
        </p:spPr>
        <p:txBody>
          <a:bodyPr wrap="none" lIns="91440" tIns="45720" rIns="91440" bIns="45720">
            <a:spAutoFit/>
          </a:bodyPr>
          <a:lstStyle/>
          <a:p>
            <a:pPr algn="ctr"/>
            <a:r>
              <a:rPr lang="zh-CN" altLang="en-US" sz="5400" dirty="0" smtClean="0">
                <a:ln w="0"/>
                <a:solidFill>
                  <a:schemeClr val="bg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rPr>
              <a:t>论述答辩的重要性</a:t>
            </a:r>
            <a:endParaRPr lang="zh-CN" altLang="en-US" sz="5400" b="0" cap="none" spc="0" dirty="0">
              <a:ln w="0"/>
              <a:solidFill>
                <a:schemeClr val="bg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endParaRPr>
          </a:p>
        </p:txBody>
      </p:sp>
      <p:grpSp>
        <p:nvGrpSpPr>
          <p:cNvPr id="11" name="组合 10"/>
          <p:cNvGrpSpPr/>
          <p:nvPr/>
        </p:nvGrpSpPr>
        <p:grpSpPr>
          <a:xfrm>
            <a:off x="3998913" y="2179866"/>
            <a:ext cx="3200400" cy="1446550"/>
            <a:chOff x="3998913" y="2179866"/>
            <a:chExt cx="3200400" cy="1446550"/>
          </a:xfrm>
        </p:grpSpPr>
        <p:sp>
          <p:nvSpPr>
            <p:cNvPr id="6" name="矩形 5"/>
            <p:cNvSpPr/>
            <p:nvPr/>
          </p:nvSpPr>
          <p:spPr>
            <a:xfrm>
              <a:off x="3998913" y="2302977"/>
              <a:ext cx="2133600" cy="1323439"/>
            </a:xfrm>
            <a:prstGeom prst="rect">
              <a:avLst/>
            </a:prstGeom>
            <a:noFill/>
          </p:spPr>
          <p:txBody>
            <a:bodyPr wrap="square" lIns="91440" tIns="45720" rIns="91440" bIns="45720">
              <a:spAutoFit/>
            </a:bodyPr>
            <a:lstStyle/>
            <a:p>
              <a:pPr algn="ctr"/>
              <a:r>
                <a:rPr lang="zh-CN" altLang="en-US" sz="8000" cap="none" spc="-2000" dirty="0" smtClean="0">
                  <a:ln w="0"/>
                  <a:solidFill>
                    <a:schemeClr val="bg1"/>
                  </a:solidFill>
                  <a:effectLst>
                    <a:outerShdw blurRad="38100" dist="25400" dir="5400000" algn="ctr" rotWithShape="0">
                      <a:srgbClr val="6E747A">
                        <a:alpha val="43000"/>
                      </a:srgbClr>
                    </a:outerShdw>
                  </a:effectLst>
                  <a:latin typeface="方正舒体" panose="02010601030101010101" pitchFamily="2" charset="-122"/>
                  <a:ea typeface="方正舒体" panose="02010601030101010101" pitchFamily="2" charset="-122"/>
                </a:rPr>
                <a:t>章节</a:t>
              </a:r>
              <a:endParaRPr lang="zh-CN" altLang="en-US" sz="8000" cap="none" spc="-2000" dirty="0">
                <a:ln w="0"/>
                <a:solidFill>
                  <a:schemeClr val="bg1"/>
                </a:solidFill>
                <a:effectLst>
                  <a:outerShdw blurRad="38100" dist="25400" dir="5400000" algn="ctr" rotWithShape="0">
                    <a:srgbClr val="6E747A">
                      <a:alpha val="43000"/>
                    </a:srgbClr>
                  </a:outerShdw>
                </a:effectLst>
                <a:latin typeface="方正舒体" panose="02010601030101010101" pitchFamily="2" charset="-122"/>
                <a:ea typeface="方正舒体" panose="02010601030101010101" pitchFamily="2" charset="-122"/>
              </a:endParaRPr>
            </a:p>
          </p:txBody>
        </p:sp>
        <p:sp>
          <p:nvSpPr>
            <p:cNvPr id="10" name="矩形 9"/>
            <p:cNvSpPr/>
            <p:nvPr/>
          </p:nvSpPr>
          <p:spPr>
            <a:xfrm>
              <a:off x="5065713" y="2179866"/>
              <a:ext cx="2133600" cy="1446550"/>
            </a:xfrm>
            <a:prstGeom prst="rect">
              <a:avLst/>
            </a:prstGeom>
            <a:noFill/>
          </p:spPr>
          <p:txBody>
            <a:bodyPr wrap="square" lIns="91440" tIns="45720" rIns="91440" bIns="45720">
              <a:spAutoFit/>
            </a:bodyPr>
            <a:lstStyle/>
            <a:p>
              <a:pPr algn="ctr"/>
              <a:r>
                <a:rPr lang="en-US" altLang="zh-CN" sz="8800" cap="none" spc="-2000" dirty="0" smtClean="0">
                  <a:ln w="0"/>
                  <a:solidFill>
                    <a:schemeClr val="bg1"/>
                  </a:solidFill>
                  <a:effectLst>
                    <a:outerShdw blurRad="38100" dist="25400" dir="5400000" algn="ctr" rotWithShape="0">
                      <a:srgbClr val="6E747A">
                        <a:alpha val="43000"/>
                      </a:srgbClr>
                    </a:outerShdw>
                  </a:effectLst>
                  <a:latin typeface="方正舒体" panose="02010601030101010101" pitchFamily="2" charset="-122"/>
                  <a:ea typeface="方正舒体" panose="02010601030101010101" pitchFamily="2" charset="-122"/>
                </a:rPr>
                <a:t>1</a:t>
              </a:r>
              <a:endParaRPr lang="zh-CN" altLang="en-US" sz="6600" cap="none" spc="-2000" dirty="0">
                <a:ln w="0"/>
                <a:solidFill>
                  <a:schemeClr val="bg1"/>
                </a:solidFill>
                <a:effectLst>
                  <a:outerShdw blurRad="38100" dist="25400" dir="5400000" algn="ctr" rotWithShape="0">
                    <a:srgbClr val="6E747A">
                      <a:alpha val="43000"/>
                    </a:srgbClr>
                  </a:outerShdw>
                </a:effectLst>
                <a:latin typeface="方正舒体" panose="02010601030101010101" pitchFamily="2" charset="-122"/>
                <a:ea typeface="方正舒体" panose="02010601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600"/>
                                        <p:tgtEl>
                                          <p:spTgt spid="8"/>
                                        </p:tgtEl>
                                      </p:cBhvr>
                                    </p:animEffect>
                                    <p:anim calcmode="lin" valueType="num">
                                      <p:cBhvr>
                                        <p:cTn id="15" dur="600" fill="hold"/>
                                        <p:tgtEl>
                                          <p:spTgt spid="8"/>
                                        </p:tgtEl>
                                        <p:attrNameLst>
                                          <p:attrName>ppt_x</p:attrName>
                                        </p:attrNameLst>
                                      </p:cBhvr>
                                      <p:tavLst>
                                        <p:tav tm="0">
                                          <p:val>
                                            <p:strVal val="#ppt_x"/>
                                          </p:val>
                                        </p:tav>
                                        <p:tav tm="100000">
                                          <p:val>
                                            <p:strVal val="#ppt_x"/>
                                          </p:val>
                                        </p:tav>
                                      </p:tavLst>
                                    </p:anim>
                                    <p:anim calcmode="lin" valueType="num">
                                      <p:cBhvr>
                                        <p:cTn id="16" dur="600" fill="hold"/>
                                        <p:tgtEl>
                                          <p:spTgt spid="8"/>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31"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Picture 3"/>
          <p:cNvSpPr/>
          <p:nvPr/>
        </p:nvSpPr>
        <p:spPr>
          <a:xfrm>
            <a:off x="4150183" y="463627"/>
            <a:ext cx="4577412" cy="6858001"/>
          </a:xfrm>
          <a:custGeom>
            <a:avLst/>
            <a:gdLst/>
            <a:ahLst/>
            <a:cxnLst/>
            <a:rect l="0" t="0" r="0" b="0"/>
            <a:pathLst>
              <a:path w="4577412" h="6858001">
                <a:moveTo>
                  <a:pt x="0" y="0"/>
                </a:moveTo>
                <a:lnTo>
                  <a:pt x="4577411" y="0"/>
                </a:lnTo>
                <a:lnTo>
                  <a:pt x="4577411" y="6858000"/>
                </a:lnTo>
                <a:lnTo>
                  <a:pt x="0" y="6858000"/>
                </a:lnTo>
                <a:close/>
              </a:path>
            </a:pathLst>
          </a:custGeom>
          <a:blipFill dpi="0" rotWithShape="1">
            <a:blip r:embed="rId1">
              <a:alphaModFix amt="66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508839" y="2731791"/>
            <a:ext cx="2029847" cy="461665"/>
          </a:xfrm>
          <a:prstGeom prst="rect">
            <a:avLst/>
          </a:prstGeom>
          <a:noFill/>
        </p:spPr>
        <p:txBody>
          <a:bodyPr wrap="square" rtlCol="0">
            <a:spAutoFit/>
          </a:bodyPr>
          <a:lstStyle/>
          <a:p>
            <a:r>
              <a:rPr lang="zh-CN" altLang="en-US" sz="2400" b="1" spc="100" dirty="0" smtClean="0">
                <a:solidFill>
                  <a:schemeClr val="bg2"/>
                </a:solidFill>
                <a:latin typeface="幼圆" panose="02010509060101010101" pitchFamily="49" charset="-122"/>
                <a:ea typeface="幼圆" panose="02010509060101010101" pitchFamily="49" charset="-122"/>
              </a:rPr>
              <a:t>请替换标题</a:t>
            </a:r>
            <a:endParaRPr lang="zh-CN" altLang="en-US" sz="2400" b="1" spc="100" dirty="0">
              <a:solidFill>
                <a:schemeClr val="bg2"/>
              </a:solidFill>
              <a:latin typeface="幼圆" panose="02010509060101010101" pitchFamily="49" charset="-122"/>
              <a:ea typeface="幼圆" panose="02010509060101010101" pitchFamily="49" charset="-122"/>
            </a:endParaRPr>
          </a:p>
        </p:txBody>
      </p:sp>
      <p:sp>
        <p:nvSpPr>
          <p:cNvPr id="7" name="椭圆 6"/>
          <p:cNvSpPr/>
          <p:nvPr/>
        </p:nvSpPr>
        <p:spPr>
          <a:xfrm>
            <a:off x="5337277" y="2240078"/>
            <a:ext cx="1948812" cy="194881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4886465" y="2698166"/>
            <a:ext cx="1141912" cy="1175144"/>
            <a:chOff x="4447591" y="2831826"/>
            <a:chExt cx="1320737" cy="1359173"/>
          </a:xfrm>
        </p:grpSpPr>
        <p:sp>
          <p:nvSpPr>
            <p:cNvPr id="9" name="椭圆 8"/>
            <p:cNvSpPr/>
            <p:nvPr/>
          </p:nvSpPr>
          <p:spPr>
            <a:xfrm>
              <a:off x="4447591" y="2870262"/>
              <a:ext cx="1320737" cy="1320737"/>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KSO_Shape"/>
            <p:cNvSpPr/>
            <p:nvPr/>
          </p:nvSpPr>
          <p:spPr>
            <a:xfrm rot="20490962">
              <a:off x="4947762" y="2831826"/>
              <a:ext cx="818371" cy="1276843"/>
            </a:xfrm>
            <a:custGeom>
              <a:avLst/>
              <a:gdLst>
                <a:gd name="connsiteX0" fmla="*/ 156145 w 324059"/>
                <a:gd name="connsiteY0" fmla="*/ 0 h 784463"/>
                <a:gd name="connsiteX1" fmla="*/ 324048 w 324059"/>
                <a:gd name="connsiteY1" fmla="*/ 391592 h 784463"/>
                <a:gd name="connsiteX2" fmla="*/ 162030 w 324059"/>
                <a:gd name="connsiteY2" fmla="*/ 784463 h 784463"/>
                <a:gd name="connsiteX3" fmla="*/ 12 w 324059"/>
                <a:gd name="connsiteY3" fmla="*/ 391592 h 784463"/>
                <a:gd name="connsiteX4" fmla="*/ 156145 w 324059"/>
                <a:gd name="connsiteY4" fmla="*/ 0 h 784463"/>
                <a:gd name="connsiteX0-1" fmla="*/ 156145 w 324059"/>
                <a:gd name="connsiteY0-2" fmla="*/ 0 h 784463"/>
                <a:gd name="connsiteX1-3" fmla="*/ 324048 w 324059"/>
                <a:gd name="connsiteY1-4" fmla="*/ 391592 h 784463"/>
                <a:gd name="connsiteX2-5" fmla="*/ 162030 w 324059"/>
                <a:gd name="connsiteY2-6" fmla="*/ 784463 h 784463"/>
                <a:gd name="connsiteX3-7" fmla="*/ 12 w 324059"/>
                <a:gd name="connsiteY3-8" fmla="*/ 391592 h 784463"/>
                <a:gd name="connsiteX4-9" fmla="*/ 156145 w 324059"/>
                <a:gd name="connsiteY4-10" fmla="*/ 0 h 784463"/>
                <a:gd name="connsiteX0-11" fmla="*/ 156142 w 324056"/>
                <a:gd name="connsiteY0-12" fmla="*/ 0 h 784463"/>
                <a:gd name="connsiteX1-13" fmla="*/ 324045 w 324056"/>
                <a:gd name="connsiteY1-14" fmla="*/ 391592 h 784463"/>
                <a:gd name="connsiteX2-15" fmla="*/ 162027 w 324056"/>
                <a:gd name="connsiteY2-16" fmla="*/ 784463 h 784463"/>
                <a:gd name="connsiteX3-17" fmla="*/ 9 w 324056"/>
                <a:gd name="connsiteY3-18" fmla="*/ 391592 h 784463"/>
                <a:gd name="connsiteX4-19" fmla="*/ 156142 w 324056"/>
                <a:gd name="connsiteY4-20" fmla="*/ 0 h 784463"/>
                <a:gd name="connsiteX0-21" fmla="*/ 156142 w 324056"/>
                <a:gd name="connsiteY0-22" fmla="*/ 0 h 784463"/>
                <a:gd name="connsiteX1-23" fmla="*/ 324045 w 324056"/>
                <a:gd name="connsiteY1-24" fmla="*/ 391592 h 784463"/>
                <a:gd name="connsiteX2-25" fmla="*/ 162027 w 324056"/>
                <a:gd name="connsiteY2-26" fmla="*/ 784463 h 784463"/>
                <a:gd name="connsiteX3-27" fmla="*/ 9 w 324056"/>
                <a:gd name="connsiteY3-28" fmla="*/ 391592 h 784463"/>
                <a:gd name="connsiteX4-29" fmla="*/ 156142 w 324056"/>
                <a:gd name="connsiteY4-30" fmla="*/ 0 h 784463"/>
                <a:gd name="connsiteX0-31" fmla="*/ 132616 w 300530"/>
                <a:gd name="connsiteY0-32" fmla="*/ 0 h 784463"/>
                <a:gd name="connsiteX1-33" fmla="*/ 300519 w 300530"/>
                <a:gd name="connsiteY1-34" fmla="*/ 391592 h 784463"/>
                <a:gd name="connsiteX2-35" fmla="*/ 138501 w 300530"/>
                <a:gd name="connsiteY2-36" fmla="*/ 784463 h 784463"/>
                <a:gd name="connsiteX3-37" fmla="*/ 14 w 300530"/>
                <a:gd name="connsiteY3-38" fmla="*/ 399334 h 784463"/>
                <a:gd name="connsiteX4-39" fmla="*/ 132616 w 300530"/>
                <a:gd name="connsiteY4-40" fmla="*/ 0 h 784463"/>
                <a:gd name="connsiteX0-41" fmla="*/ 132956 w 300870"/>
                <a:gd name="connsiteY0-42" fmla="*/ 0 h 784463"/>
                <a:gd name="connsiteX1-43" fmla="*/ 300859 w 300870"/>
                <a:gd name="connsiteY1-44" fmla="*/ 391592 h 784463"/>
                <a:gd name="connsiteX2-45" fmla="*/ 138841 w 300870"/>
                <a:gd name="connsiteY2-46" fmla="*/ 784463 h 784463"/>
                <a:gd name="connsiteX3-47" fmla="*/ 354 w 300870"/>
                <a:gd name="connsiteY3-48" fmla="*/ 399334 h 784463"/>
                <a:gd name="connsiteX4-49" fmla="*/ 132956 w 300870"/>
                <a:gd name="connsiteY4-50" fmla="*/ 0 h 784463"/>
                <a:gd name="connsiteX0-51" fmla="*/ 132977 w 300891"/>
                <a:gd name="connsiteY0-52" fmla="*/ 0 h 784463"/>
                <a:gd name="connsiteX1-53" fmla="*/ 300880 w 300891"/>
                <a:gd name="connsiteY1-54" fmla="*/ 391592 h 784463"/>
                <a:gd name="connsiteX2-55" fmla="*/ 138862 w 300891"/>
                <a:gd name="connsiteY2-56" fmla="*/ 784463 h 784463"/>
                <a:gd name="connsiteX3-57" fmla="*/ 375 w 300891"/>
                <a:gd name="connsiteY3-58" fmla="*/ 399334 h 784463"/>
                <a:gd name="connsiteX4-59" fmla="*/ 132977 w 300891"/>
                <a:gd name="connsiteY4-60" fmla="*/ 0 h 784463"/>
                <a:gd name="connsiteX0-61" fmla="*/ 132620 w 300534"/>
                <a:gd name="connsiteY0-62" fmla="*/ 0 h 784463"/>
                <a:gd name="connsiteX1-63" fmla="*/ 300523 w 300534"/>
                <a:gd name="connsiteY1-64" fmla="*/ 391592 h 784463"/>
                <a:gd name="connsiteX2-65" fmla="*/ 138505 w 300534"/>
                <a:gd name="connsiteY2-66" fmla="*/ 784463 h 784463"/>
                <a:gd name="connsiteX3-67" fmla="*/ 18 w 300534"/>
                <a:gd name="connsiteY3-68" fmla="*/ 399334 h 784463"/>
                <a:gd name="connsiteX4-69" fmla="*/ 132620 w 300534"/>
                <a:gd name="connsiteY4-70" fmla="*/ 0 h 784463"/>
                <a:gd name="connsiteX0-71" fmla="*/ 160383 w 331532"/>
                <a:gd name="connsiteY0-72" fmla="*/ 0 h 726062"/>
                <a:gd name="connsiteX1-73" fmla="*/ 328286 w 331532"/>
                <a:gd name="connsiteY1-74" fmla="*/ 391592 h 726062"/>
                <a:gd name="connsiteX2-75" fmla="*/ 60390 w 331532"/>
                <a:gd name="connsiteY2-76" fmla="*/ 726062 h 726062"/>
                <a:gd name="connsiteX3-77" fmla="*/ 27781 w 331532"/>
                <a:gd name="connsiteY3-78" fmla="*/ 399334 h 726062"/>
                <a:gd name="connsiteX4-79" fmla="*/ 160383 w 331532"/>
                <a:gd name="connsiteY4-80" fmla="*/ 0 h 726062"/>
                <a:gd name="connsiteX0-81" fmla="*/ 160383 w 331532"/>
                <a:gd name="connsiteY0-82" fmla="*/ 0 h 727814"/>
                <a:gd name="connsiteX1-83" fmla="*/ 328286 w 331532"/>
                <a:gd name="connsiteY1-84" fmla="*/ 391592 h 727814"/>
                <a:gd name="connsiteX2-85" fmla="*/ 60390 w 331532"/>
                <a:gd name="connsiteY2-86" fmla="*/ 726062 h 727814"/>
                <a:gd name="connsiteX3-87" fmla="*/ 27781 w 331532"/>
                <a:gd name="connsiteY3-88" fmla="*/ 399334 h 727814"/>
                <a:gd name="connsiteX4-89" fmla="*/ 160383 w 331532"/>
                <a:gd name="connsiteY4-90" fmla="*/ 0 h 727814"/>
                <a:gd name="connsiteX0-91" fmla="*/ 160383 w 331532"/>
                <a:gd name="connsiteY0-92" fmla="*/ 0 h 727058"/>
                <a:gd name="connsiteX1-93" fmla="*/ 328286 w 331532"/>
                <a:gd name="connsiteY1-94" fmla="*/ 391592 h 727058"/>
                <a:gd name="connsiteX2-95" fmla="*/ 60390 w 331532"/>
                <a:gd name="connsiteY2-96" fmla="*/ 726062 h 727058"/>
                <a:gd name="connsiteX3-97" fmla="*/ 27781 w 331532"/>
                <a:gd name="connsiteY3-98" fmla="*/ 399334 h 727058"/>
                <a:gd name="connsiteX4-99" fmla="*/ 160383 w 331532"/>
                <a:gd name="connsiteY4-100" fmla="*/ 0 h 727058"/>
                <a:gd name="connsiteX0-101" fmla="*/ 160383 w 329544"/>
                <a:gd name="connsiteY0-102" fmla="*/ 0 h 727073"/>
                <a:gd name="connsiteX1-103" fmla="*/ 328286 w 329544"/>
                <a:gd name="connsiteY1-104" fmla="*/ 391592 h 727073"/>
                <a:gd name="connsiteX2-105" fmla="*/ 60390 w 329544"/>
                <a:gd name="connsiteY2-106" fmla="*/ 726062 h 727073"/>
                <a:gd name="connsiteX3-107" fmla="*/ 27781 w 329544"/>
                <a:gd name="connsiteY3-108" fmla="*/ 399334 h 727073"/>
                <a:gd name="connsiteX4-109" fmla="*/ 160383 w 329544"/>
                <a:gd name="connsiteY4-110" fmla="*/ 0 h 727073"/>
                <a:gd name="connsiteX0-111" fmla="*/ 160383 w 330150"/>
                <a:gd name="connsiteY0-112" fmla="*/ 0 h 727123"/>
                <a:gd name="connsiteX1-113" fmla="*/ 328286 w 330150"/>
                <a:gd name="connsiteY1-114" fmla="*/ 391592 h 727123"/>
                <a:gd name="connsiteX2-115" fmla="*/ 60390 w 330150"/>
                <a:gd name="connsiteY2-116" fmla="*/ 726062 h 727123"/>
                <a:gd name="connsiteX3-117" fmla="*/ 27781 w 330150"/>
                <a:gd name="connsiteY3-118" fmla="*/ 399334 h 727123"/>
                <a:gd name="connsiteX4-119" fmla="*/ 160383 w 330150"/>
                <a:gd name="connsiteY4-120" fmla="*/ 0 h 727123"/>
                <a:gd name="connsiteX0-121" fmla="*/ 160383 w 328308"/>
                <a:gd name="connsiteY0-122" fmla="*/ 0 h 727116"/>
                <a:gd name="connsiteX1-123" fmla="*/ 328286 w 328308"/>
                <a:gd name="connsiteY1-124" fmla="*/ 391592 h 727116"/>
                <a:gd name="connsiteX2-125" fmla="*/ 60390 w 328308"/>
                <a:gd name="connsiteY2-126" fmla="*/ 726062 h 727116"/>
                <a:gd name="connsiteX3-127" fmla="*/ 27781 w 328308"/>
                <a:gd name="connsiteY3-128" fmla="*/ 399334 h 727116"/>
                <a:gd name="connsiteX4-129" fmla="*/ 160383 w 328308"/>
                <a:gd name="connsiteY4-130" fmla="*/ 0 h 727116"/>
                <a:gd name="connsiteX0-131" fmla="*/ 160383 w 328464"/>
                <a:gd name="connsiteY0-132" fmla="*/ 0 h 727118"/>
                <a:gd name="connsiteX1-133" fmla="*/ 328286 w 328464"/>
                <a:gd name="connsiteY1-134" fmla="*/ 391592 h 727118"/>
                <a:gd name="connsiteX2-135" fmla="*/ 60390 w 328464"/>
                <a:gd name="connsiteY2-136" fmla="*/ 726062 h 727118"/>
                <a:gd name="connsiteX3-137" fmla="*/ 27781 w 328464"/>
                <a:gd name="connsiteY3-138" fmla="*/ 399334 h 727118"/>
                <a:gd name="connsiteX4-139" fmla="*/ 160383 w 328464"/>
                <a:gd name="connsiteY4-140" fmla="*/ 0 h 727118"/>
                <a:gd name="connsiteX0-141" fmla="*/ 160383 w 329243"/>
                <a:gd name="connsiteY0-142" fmla="*/ 0 h 727119"/>
                <a:gd name="connsiteX1-143" fmla="*/ 328286 w 329243"/>
                <a:gd name="connsiteY1-144" fmla="*/ 391592 h 727119"/>
                <a:gd name="connsiteX2-145" fmla="*/ 60390 w 329243"/>
                <a:gd name="connsiteY2-146" fmla="*/ 726062 h 727119"/>
                <a:gd name="connsiteX3-147" fmla="*/ 27781 w 329243"/>
                <a:gd name="connsiteY3-148" fmla="*/ 399334 h 727119"/>
                <a:gd name="connsiteX4-149" fmla="*/ 160383 w 329243"/>
                <a:gd name="connsiteY4-150" fmla="*/ 0 h 727119"/>
                <a:gd name="connsiteX0-151" fmla="*/ 160383 w 326219"/>
                <a:gd name="connsiteY0-152" fmla="*/ 0 h 727145"/>
                <a:gd name="connsiteX1-153" fmla="*/ 325200 w 326219"/>
                <a:gd name="connsiteY1-154" fmla="*/ 397158 h 727145"/>
                <a:gd name="connsiteX2-155" fmla="*/ 60390 w 326219"/>
                <a:gd name="connsiteY2-156" fmla="*/ 726062 h 727145"/>
                <a:gd name="connsiteX3-157" fmla="*/ 27781 w 326219"/>
                <a:gd name="connsiteY3-158" fmla="*/ 399334 h 727145"/>
                <a:gd name="connsiteX4-159" fmla="*/ 160383 w 326219"/>
                <a:gd name="connsiteY4-160" fmla="*/ 0 h 727145"/>
                <a:gd name="connsiteX0-161" fmla="*/ 161911 w 327747"/>
                <a:gd name="connsiteY0-162" fmla="*/ 0 h 727145"/>
                <a:gd name="connsiteX1-163" fmla="*/ 326728 w 327747"/>
                <a:gd name="connsiteY1-164" fmla="*/ 397158 h 727145"/>
                <a:gd name="connsiteX2-165" fmla="*/ 61918 w 327747"/>
                <a:gd name="connsiteY2-166" fmla="*/ 726062 h 727145"/>
                <a:gd name="connsiteX3-167" fmla="*/ 25947 w 327747"/>
                <a:gd name="connsiteY3-168" fmla="*/ 397616 h 727145"/>
                <a:gd name="connsiteX4-169" fmla="*/ 161911 w 327747"/>
                <a:gd name="connsiteY4-170" fmla="*/ 0 h 727145"/>
                <a:gd name="connsiteX0-171" fmla="*/ 160725 w 326561"/>
                <a:gd name="connsiteY0-172" fmla="*/ 0 h 727145"/>
                <a:gd name="connsiteX1-173" fmla="*/ 325542 w 326561"/>
                <a:gd name="connsiteY1-174" fmla="*/ 397158 h 727145"/>
                <a:gd name="connsiteX2-175" fmla="*/ 60732 w 326561"/>
                <a:gd name="connsiteY2-176" fmla="*/ 726062 h 727145"/>
                <a:gd name="connsiteX3-177" fmla="*/ 24761 w 326561"/>
                <a:gd name="connsiteY3-178" fmla="*/ 397616 h 727145"/>
                <a:gd name="connsiteX4-179" fmla="*/ 160725 w 326561"/>
                <a:gd name="connsiteY4-180" fmla="*/ 0 h 727145"/>
                <a:gd name="connsiteX0-181" fmla="*/ 146619 w 312455"/>
                <a:gd name="connsiteY0-182" fmla="*/ 0 h 727145"/>
                <a:gd name="connsiteX1-183" fmla="*/ 311436 w 312455"/>
                <a:gd name="connsiteY1-184" fmla="*/ 397158 h 727145"/>
                <a:gd name="connsiteX2-185" fmla="*/ 46626 w 312455"/>
                <a:gd name="connsiteY2-186" fmla="*/ 726062 h 727145"/>
                <a:gd name="connsiteX3-187" fmla="*/ 10655 w 312455"/>
                <a:gd name="connsiteY3-188" fmla="*/ 397616 h 727145"/>
                <a:gd name="connsiteX4-189" fmla="*/ 146619 w 312455"/>
                <a:gd name="connsiteY4-190" fmla="*/ 0 h 727145"/>
                <a:gd name="connsiteX0-191" fmla="*/ 142929 w 308765"/>
                <a:gd name="connsiteY0-192" fmla="*/ 0 h 727145"/>
                <a:gd name="connsiteX1-193" fmla="*/ 307746 w 308765"/>
                <a:gd name="connsiteY1-194" fmla="*/ 397158 h 727145"/>
                <a:gd name="connsiteX2-195" fmla="*/ 42936 w 308765"/>
                <a:gd name="connsiteY2-196" fmla="*/ 726062 h 727145"/>
                <a:gd name="connsiteX3-197" fmla="*/ 6965 w 308765"/>
                <a:gd name="connsiteY3-198" fmla="*/ 397616 h 727145"/>
                <a:gd name="connsiteX4-199" fmla="*/ 142929 w 308765"/>
                <a:gd name="connsiteY4-200" fmla="*/ 0 h 727145"/>
                <a:gd name="connsiteX0-201" fmla="*/ 141737 w 307573"/>
                <a:gd name="connsiteY0-202" fmla="*/ 0 h 727145"/>
                <a:gd name="connsiteX1-203" fmla="*/ 306554 w 307573"/>
                <a:gd name="connsiteY1-204" fmla="*/ 397158 h 727145"/>
                <a:gd name="connsiteX2-205" fmla="*/ 41744 w 307573"/>
                <a:gd name="connsiteY2-206" fmla="*/ 726062 h 727145"/>
                <a:gd name="connsiteX3-207" fmla="*/ 5773 w 307573"/>
                <a:gd name="connsiteY3-208" fmla="*/ 397616 h 727145"/>
                <a:gd name="connsiteX4-209" fmla="*/ 141737 w 307573"/>
                <a:gd name="connsiteY4-210" fmla="*/ 0 h 727145"/>
                <a:gd name="connsiteX0-211" fmla="*/ 144820 w 313298"/>
                <a:gd name="connsiteY0-212" fmla="*/ 0 h 725793"/>
                <a:gd name="connsiteX1-213" fmla="*/ 309637 w 313298"/>
                <a:gd name="connsiteY1-214" fmla="*/ 397158 h 725793"/>
                <a:gd name="connsiteX2-215" fmla="*/ 39505 w 313298"/>
                <a:gd name="connsiteY2-216" fmla="*/ 724770 h 725793"/>
                <a:gd name="connsiteX3-217" fmla="*/ 8856 w 313298"/>
                <a:gd name="connsiteY3-218" fmla="*/ 397616 h 725793"/>
                <a:gd name="connsiteX4-219" fmla="*/ 144820 w 313298"/>
                <a:gd name="connsiteY4-220" fmla="*/ 0 h 725793"/>
                <a:gd name="connsiteX0-221" fmla="*/ 144820 w 313298"/>
                <a:gd name="connsiteY0-222" fmla="*/ 0 h 726400"/>
                <a:gd name="connsiteX1-223" fmla="*/ 309637 w 313298"/>
                <a:gd name="connsiteY1-224" fmla="*/ 397158 h 726400"/>
                <a:gd name="connsiteX2-225" fmla="*/ 39505 w 313298"/>
                <a:gd name="connsiteY2-226" fmla="*/ 724770 h 726400"/>
                <a:gd name="connsiteX3-227" fmla="*/ 8856 w 313298"/>
                <a:gd name="connsiteY3-228" fmla="*/ 397616 h 726400"/>
                <a:gd name="connsiteX4-229" fmla="*/ 144820 w 313298"/>
                <a:gd name="connsiteY4-230" fmla="*/ 0 h 726400"/>
                <a:gd name="connsiteX0-231" fmla="*/ 144820 w 311760"/>
                <a:gd name="connsiteY0-232" fmla="*/ 0 h 726409"/>
                <a:gd name="connsiteX1-233" fmla="*/ 309637 w 311760"/>
                <a:gd name="connsiteY1-234" fmla="*/ 397158 h 726409"/>
                <a:gd name="connsiteX2-235" fmla="*/ 39505 w 311760"/>
                <a:gd name="connsiteY2-236" fmla="*/ 724770 h 726409"/>
                <a:gd name="connsiteX3-237" fmla="*/ 8856 w 311760"/>
                <a:gd name="connsiteY3-238" fmla="*/ 397616 h 726409"/>
                <a:gd name="connsiteX4-239" fmla="*/ 144820 w 311760"/>
                <a:gd name="connsiteY4-240" fmla="*/ 0 h 726409"/>
                <a:gd name="connsiteX0-241" fmla="*/ 144820 w 311394"/>
                <a:gd name="connsiteY0-242" fmla="*/ 0 h 726395"/>
                <a:gd name="connsiteX1-243" fmla="*/ 309637 w 311394"/>
                <a:gd name="connsiteY1-244" fmla="*/ 397158 h 726395"/>
                <a:gd name="connsiteX2-245" fmla="*/ 39505 w 311394"/>
                <a:gd name="connsiteY2-246" fmla="*/ 724770 h 726395"/>
                <a:gd name="connsiteX3-247" fmla="*/ 8856 w 311394"/>
                <a:gd name="connsiteY3-248" fmla="*/ 397616 h 726395"/>
                <a:gd name="connsiteX4-249" fmla="*/ 144820 w 311394"/>
                <a:gd name="connsiteY4-250" fmla="*/ 0 h 726395"/>
                <a:gd name="connsiteX0-251" fmla="*/ 144820 w 310544"/>
                <a:gd name="connsiteY0-252" fmla="*/ 0 h 726398"/>
                <a:gd name="connsiteX1-253" fmla="*/ 309637 w 310544"/>
                <a:gd name="connsiteY1-254" fmla="*/ 397158 h 726398"/>
                <a:gd name="connsiteX2-255" fmla="*/ 39505 w 310544"/>
                <a:gd name="connsiteY2-256" fmla="*/ 724770 h 726398"/>
                <a:gd name="connsiteX3-257" fmla="*/ 8856 w 310544"/>
                <a:gd name="connsiteY3-258" fmla="*/ 397616 h 726398"/>
                <a:gd name="connsiteX4-259" fmla="*/ 144820 w 310544"/>
                <a:gd name="connsiteY4-260" fmla="*/ 0 h 726398"/>
                <a:gd name="connsiteX0-261" fmla="*/ 144820 w 310981"/>
                <a:gd name="connsiteY0-262" fmla="*/ 0 h 726400"/>
                <a:gd name="connsiteX1-263" fmla="*/ 309637 w 310981"/>
                <a:gd name="connsiteY1-264" fmla="*/ 397158 h 726400"/>
                <a:gd name="connsiteX2-265" fmla="*/ 39505 w 310981"/>
                <a:gd name="connsiteY2-266" fmla="*/ 724770 h 726400"/>
                <a:gd name="connsiteX3-267" fmla="*/ 8856 w 310981"/>
                <a:gd name="connsiteY3-268" fmla="*/ 397616 h 726400"/>
                <a:gd name="connsiteX4-269" fmla="*/ 144820 w 310981"/>
                <a:gd name="connsiteY4-270" fmla="*/ 0 h 726400"/>
                <a:gd name="connsiteX0-271" fmla="*/ 144820 w 310162"/>
                <a:gd name="connsiteY0-272" fmla="*/ 0 h 726398"/>
                <a:gd name="connsiteX1-273" fmla="*/ 308796 w 310162"/>
                <a:gd name="connsiteY1-274" fmla="*/ 396729 h 726398"/>
                <a:gd name="connsiteX2-275" fmla="*/ 39505 w 310162"/>
                <a:gd name="connsiteY2-276" fmla="*/ 724770 h 726398"/>
                <a:gd name="connsiteX3-277" fmla="*/ 8856 w 310162"/>
                <a:gd name="connsiteY3-278" fmla="*/ 397616 h 726398"/>
                <a:gd name="connsiteX4-279" fmla="*/ 144820 w 310162"/>
                <a:gd name="connsiteY4-280" fmla="*/ 0 h 726398"/>
                <a:gd name="connsiteX0-281" fmla="*/ 144820 w 309153"/>
                <a:gd name="connsiteY0-282" fmla="*/ 0 h 726414"/>
                <a:gd name="connsiteX1-283" fmla="*/ 308796 w 309153"/>
                <a:gd name="connsiteY1-284" fmla="*/ 396729 h 726414"/>
                <a:gd name="connsiteX2-285" fmla="*/ 39505 w 309153"/>
                <a:gd name="connsiteY2-286" fmla="*/ 724770 h 726414"/>
                <a:gd name="connsiteX3-287" fmla="*/ 8856 w 309153"/>
                <a:gd name="connsiteY3-288" fmla="*/ 397616 h 726414"/>
                <a:gd name="connsiteX4-289" fmla="*/ 144820 w 309153"/>
                <a:gd name="connsiteY4-290" fmla="*/ 0 h 726414"/>
                <a:gd name="connsiteX0-291" fmla="*/ 144820 w 309966"/>
                <a:gd name="connsiteY0-292" fmla="*/ 0 h 726413"/>
                <a:gd name="connsiteX1-293" fmla="*/ 308796 w 309966"/>
                <a:gd name="connsiteY1-294" fmla="*/ 396729 h 726413"/>
                <a:gd name="connsiteX2-295" fmla="*/ 39505 w 309966"/>
                <a:gd name="connsiteY2-296" fmla="*/ 724770 h 726413"/>
                <a:gd name="connsiteX3-297" fmla="*/ 8856 w 309966"/>
                <a:gd name="connsiteY3-298" fmla="*/ 397616 h 726413"/>
                <a:gd name="connsiteX4-299" fmla="*/ 144820 w 309966"/>
                <a:gd name="connsiteY4-300" fmla="*/ 0 h 726413"/>
                <a:gd name="connsiteX0-301" fmla="*/ 143229 w 308375"/>
                <a:gd name="connsiteY0-302" fmla="*/ 0 h 726413"/>
                <a:gd name="connsiteX1-303" fmla="*/ 307205 w 308375"/>
                <a:gd name="connsiteY1-304" fmla="*/ 396729 h 726413"/>
                <a:gd name="connsiteX2-305" fmla="*/ 37914 w 308375"/>
                <a:gd name="connsiteY2-306" fmla="*/ 724770 h 726413"/>
                <a:gd name="connsiteX3-307" fmla="*/ 7265 w 308375"/>
                <a:gd name="connsiteY3-308" fmla="*/ 397616 h 726413"/>
                <a:gd name="connsiteX4-309" fmla="*/ 143229 w 308375"/>
                <a:gd name="connsiteY4-310" fmla="*/ 0 h 726413"/>
                <a:gd name="connsiteX0-311" fmla="*/ 139953 w 305099"/>
                <a:gd name="connsiteY0-312" fmla="*/ 0 h 726413"/>
                <a:gd name="connsiteX1-313" fmla="*/ 303929 w 305099"/>
                <a:gd name="connsiteY1-314" fmla="*/ 396729 h 726413"/>
                <a:gd name="connsiteX2-315" fmla="*/ 34638 w 305099"/>
                <a:gd name="connsiteY2-316" fmla="*/ 724770 h 726413"/>
                <a:gd name="connsiteX3-317" fmla="*/ 3989 w 305099"/>
                <a:gd name="connsiteY3-318" fmla="*/ 397616 h 726413"/>
                <a:gd name="connsiteX4-319" fmla="*/ 139953 w 305099"/>
                <a:gd name="connsiteY4-320" fmla="*/ 0 h 726413"/>
                <a:gd name="connsiteX0-321" fmla="*/ 139236 w 304382"/>
                <a:gd name="connsiteY0-322" fmla="*/ 0 h 726413"/>
                <a:gd name="connsiteX1-323" fmla="*/ 303212 w 304382"/>
                <a:gd name="connsiteY1-324" fmla="*/ 396729 h 726413"/>
                <a:gd name="connsiteX2-325" fmla="*/ 33921 w 304382"/>
                <a:gd name="connsiteY2-326" fmla="*/ 724770 h 726413"/>
                <a:gd name="connsiteX3-327" fmla="*/ 3272 w 304382"/>
                <a:gd name="connsiteY3-328" fmla="*/ 397616 h 726413"/>
                <a:gd name="connsiteX4-329" fmla="*/ 139236 w 304382"/>
                <a:gd name="connsiteY4-330" fmla="*/ 0 h 726413"/>
                <a:gd name="connsiteX0-331" fmla="*/ 139236 w 304502"/>
                <a:gd name="connsiteY0-332" fmla="*/ 0 h 726413"/>
                <a:gd name="connsiteX1-333" fmla="*/ 303212 w 304502"/>
                <a:gd name="connsiteY1-334" fmla="*/ 396729 h 726413"/>
                <a:gd name="connsiteX2-335" fmla="*/ 33921 w 304502"/>
                <a:gd name="connsiteY2-336" fmla="*/ 724770 h 726413"/>
                <a:gd name="connsiteX3-337" fmla="*/ 3272 w 304502"/>
                <a:gd name="connsiteY3-338" fmla="*/ 397616 h 726413"/>
                <a:gd name="connsiteX4-339" fmla="*/ 139236 w 304502"/>
                <a:gd name="connsiteY4-340" fmla="*/ 0 h 726413"/>
              </a:gdLst>
              <a:ahLst/>
              <a:cxnLst>
                <a:cxn ang="0">
                  <a:pos x="connsiteX0-331" y="connsiteY0-332"/>
                </a:cxn>
                <a:cxn ang="0">
                  <a:pos x="connsiteX1-333" y="connsiteY1-334"/>
                </a:cxn>
                <a:cxn ang="0">
                  <a:pos x="connsiteX2-335" y="connsiteY2-336"/>
                </a:cxn>
                <a:cxn ang="0">
                  <a:pos x="connsiteX3-337" y="connsiteY3-338"/>
                </a:cxn>
                <a:cxn ang="0">
                  <a:pos x="connsiteX4-339" y="connsiteY4-340"/>
                </a:cxn>
              </a:cxnLst>
              <a:rect l="l" t="t" r="r" b="b"/>
              <a:pathLst>
                <a:path w="304502" h="726413">
                  <a:moveTo>
                    <a:pt x="139236" y="0"/>
                  </a:moveTo>
                  <a:cubicBezTo>
                    <a:pt x="282325" y="79776"/>
                    <a:pt x="311517" y="275494"/>
                    <a:pt x="303212" y="396729"/>
                  </a:cubicBezTo>
                  <a:cubicBezTo>
                    <a:pt x="294775" y="519891"/>
                    <a:pt x="214474" y="747969"/>
                    <a:pt x="33921" y="724770"/>
                  </a:cubicBezTo>
                  <a:cubicBezTo>
                    <a:pt x="1541" y="583021"/>
                    <a:pt x="-5038" y="523137"/>
                    <a:pt x="3272" y="397616"/>
                  </a:cubicBezTo>
                  <a:cubicBezTo>
                    <a:pt x="11582" y="272095"/>
                    <a:pt x="55827" y="122156"/>
                    <a:pt x="13923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US">
                <a:solidFill>
                  <a:srgbClr val="FFFFFF"/>
                </a:solidFill>
              </a:endParaRPr>
            </a:p>
          </p:txBody>
        </p:sp>
      </p:grpSp>
      <p:grpSp>
        <p:nvGrpSpPr>
          <p:cNvPr id="11" name="组合 10"/>
          <p:cNvGrpSpPr/>
          <p:nvPr/>
        </p:nvGrpSpPr>
        <p:grpSpPr>
          <a:xfrm>
            <a:off x="6279578" y="1964301"/>
            <a:ext cx="748469" cy="728076"/>
            <a:chOff x="6058867" y="1983037"/>
            <a:chExt cx="865680" cy="842094"/>
          </a:xfrm>
        </p:grpSpPr>
        <p:sp>
          <p:nvSpPr>
            <p:cNvPr id="12" name="椭圆 11"/>
            <p:cNvSpPr/>
            <p:nvPr/>
          </p:nvSpPr>
          <p:spPr>
            <a:xfrm>
              <a:off x="6082453" y="1983037"/>
              <a:ext cx="842094" cy="842094"/>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KSO_Shape"/>
            <p:cNvSpPr/>
            <p:nvPr/>
          </p:nvSpPr>
          <p:spPr>
            <a:xfrm rot="5998094">
              <a:off x="6233180" y="2192776"/>
              <a:ext cx="457430" cy="806056"/>
            </a:xfrm>
            <a:custGeom>
              <a:avLst/>
              <a:gdLst>
                <a:gd name="connsiteX0" fmla="*/ 156145 w 324059"/>
                <a:gd name="connsiteY0" fmla="*/ 0 h 784463"/>
                <a:gd name="connsiteX1" fmla="*/ 324048 w 324059"/>
                <a:gd name="connsiteY1" fmla="*/ 391592 h 784463"/>
                <a:gd name="connsiteX2" fmla="*/ 162030 w 324059"/>
                <a:gd name="connsiteY2" fmla="*/ 784463 h 784463"/>
                <a:gd name="connsiteX3" fmla="*/ 12 w 324059"/>
                <a:gd name="connsiteY3" fmla="*/ 391592 h 784463"/>
                <a:gd name="connsiteX4" fmla="*/ 156145 w 324059"/>
                <a:gd name="connsiteY4" fmla="*/ 0 h 784463"/>
                <a:gd name="connsiteX0-1" fmla="*/ 156145 w 324059"/>
                <a:gd name="connsiteY0-2" fmla="*/ 0 h 784463"/>
                <a:gd name="connsiteX1-3" fmla="*/ 324048 w 324059"/>
                <a:gd name="connsiteY1-4" fmla="*/ 391592 h 784463"/>
                <a:gd name="connsiteX2-5" fmla="*/ 162030 w 324059"/>
                <a:gd name="connsiteY2-6" fmla="*/ 784463 h 784463"/>
                <a:gd name="connsiteX3-7" fmla="*/ 12 w 324059"/>
                <a:gd name="connsiteY3-8" fmla="*/ 391592 h 784463"/>
                <a:gd name="connsiteX4-9" fmla="*/ 156145 w 324059"/>
                <a:gd name="connsiteY4-10" fmla="*/ 0 h 784463"/>
                <a:gd name="connsiteX0-11" fmla="*/ 156142 w 324056"/>
                <a:gd name="connsiteY0-12" fmla="*/ 0 h 784463"/>
                <a:gd name="connsiteX1-13" fmla="*/ 324045 w 324056"/>
                <a:gd name="connsiteY1-14" fmla="*/ 391592 h 784463"/>
                <a:gd name="connsiteX2-15" fmla="*/ 162027 w 324056"/>
                <a:gd name="connsiteY2-16" fmla="*/ 784463 h 784463"/>
                <a:gd name="connsiteX3-17" fmla="*/ 9 w 324056"/>
                <a:gd name="connsiteY3-18" fmla="*/ 391592 h 784463"/>
                <a:gd name="connsiteX4-19" fmla="*/ 156142 w 324056"/>
                <a:gd name="connsiteY4-20" fmla="*/ 0 h 784463"/>
                <a:gd name="connsiteX0-21" fmla="*/ 156142 w 324056"/>
                <a:gd name="connsiteY0-22" fmla="*/ 0 h 784463"/>
                <a:gd name="connsiteX1-23" fmla="*/ 324045 w 324056"/>
                <a:gd name="connsiteY1-24" fmla="*/ 391592 h 784463"/>
                <a:gd name="connsiteX2-25" fmla="*/ 162027 w 324056"/>
                <a:gd name="connsiteY2-26" fmla="*/ 784463 h 784463"/>
                <a:gd name="connsiteX3-27" fmla="*/ 9 w 324056"/>
                <a:gd name="connsiteY3-28" fmla="*/ 391592 h 784463"/>
                <a:gd name="connsiteX4-29" fmla="*/ 156142 w 324056"/>
                <a:gd name="connsiteY4-30" fmla="*/ 0 h 784463"/>
                <a:gd name="connsiteX0-31" fmla="*/ 132616 w 300530"/>
                <a:gd name="connsiteY0-32" fmla="*/ 0 h 784463"/>
                <a:gd name="connsiteX1-33" fmla="*/ 300519 w 300530"/>
                <a:gd name="connsiteY1-34" fmla="*/ 391592 h 784463"/>
                <a:gd name="connsiteX2-35" fmla="*/ 138501 w 300530"/>
                <a:gd name="connsiteY2-36" fmla="*/ 784463 h 784463"/>
                <a:gd name="connsiteX3-37" fmla="*/ 14 w 300530"/>
                <a:gd name="connsiteY3-38" fmla="*/ 399334 h 784463"/>
                <a:gd name="connsiteX4-39" fmla="*/ 132616 w 300530"/>
                <a:gd name="connsiteY4-40" fmla="*/ 0 h 784463"/>
                <a:gd name="connsiteX0-41" fmla="*/ 132956 w 300870"/>
                <a:gd name="connsiteY0-42" fmla="*/ 0 h 784463"/>
                <a:gd name="connsiteX1-43" fmla="*/ 300859 w 300870"/>
                <a:gd name="connsiteY1-44" fmla="*/ 391592 h 784463"/>
                <a:gd name="connsiteX2-45" fmla="*/ 138841 w 300870"/>
                <a:gd name="connsiteY2-46" fmla="*/ 784463 h 784463"/>
                <a:gd name="connsiteX3-47" fmla="*/ 354 w 300870"/>
                <a:gd name="connsiteY3-48" fmla="*/ 399334 h 784463"/>
                <a:gd name="connsiteX4-49" fmla="*/ 132956 w 300870"/>
                <a:gd name="connsiteY4-50" fmla="*/ 0 h 784463"/>
                <a:gd name="connsiteX0-51" fmla="*/ 132977 w 300891"/>
                <a:gd name="connsiteY0-52" fmla="*/ 0 h 784463"/>
                <a:gd name="connsiteX1-53" fmla="*/ 300880 w 300891"/>
                <a:gd name="connsiteY1-54" fmla="*/ 391592 h 784463"/>
                <a:gd name="connsiteX2-55" fmla="*/ 138862 w 300891"/>
                <a:gd name="connsiteY2-56" fmla="*/ 784463 h 784463"/>
                <a:gd name="connsiteX3-57" fmla="*/ 375 w 300891"/>
                <a:gd name="connsiteY3-58" fmla="*/ 399334 h 784463"/>
                <a:gd name="connsiteX4-59" fmla="*/ 132977 w 300891"/>
                <a:gd name="connsiteY4-60" fmla="*/ 0 h 784463"/>
                <a:gd name="connsiteX0-61" fmla="*/ 132620 w 300534"/>
                <a:gd name="connsiteY0-62" fmla="*/ 0 h 784463"/>
                <a:gd name="connsiteX1-63" fmla="*/ 300523 w 300534"/>
                <a:gd name="connsiteY1-64" fmla="*/ 391592 h 784463"/>
                <a:gd name="connsiteX2-65" fmla="*/ 138505 w 300534"/>
                <a:gd name="connsiteY2-66" fmla="*/ 784463 h 784463"/>
                <a:gd name="connsiteX3-67" fmla="*/ 18 w 300534"/>
                <a:gd name="connsiteY3-68" fmla="*/ 399334 h 784463"/>
                <a:gd name="connsiteX4-69" fmla="*/ 132620 w 300534"/>
                <a:gd name="connsiteY4-70" fmla="*/ 0 h 784463"/>
                <a:gd name="connsiteX0-71" fmla="*/ 160383 w 331532"/>
                <a:gd name="connsiteY0-72" fmla="*/ 0 h 726062"/>
                <a:gd name="connsiteX1-73" fmla="*/ 328286 w 331532"/>
                <a:gd name="connsiteY1-74" fmla="*/ 391592 h 726062"/>
                <a:gd name="connsiteX2-75" fmla="*/ 60390 w 331532"/>
                <a:gd name="connsiteY2-76" fmla="*/ 726062 h 726062"/>
                <a:gd name="connsiteX3-77" fmla="*/ 27781 w 331532"/>
                <a:gd name="connsiteY3-78" fmla="*/ 399334 h 726062"/>
                <a:gd name="connsiteX4-79" fmla="*/ 160383 w 331532"/>
                <a:gd name="connsiteY4-80" fmla="*/ 0 h 726062"/>
                <a:gd name="connsiteX0-81" fmla="*/ 160383 w 331532"/>
                <a:gd name="connsiteY0-82" fmla="*/ 0 h 727814"/>
                <a:gd name="connsiteX1-83" fmla="*/ 328286 w 331532"/>
                <a:gd name="connsiteY1-84" fmla="*/ 391592 h 727814"/>
                <a:gd name="connsiteX2-85" fmla="*/ 60390 w 331532"/>
                <a:gd name="connsiteY2-86" fmla="*/ 726062 h 727814"/>
                <a:gd name="connsiteX3-87" fmla="*/ 27781 w 331532"/>
                <a:gd name="connsiteY3-88" fmla="*/ 399334 h 727814"/>
                <a:gd name="connsiteX4-89" fmla="*/ 160383 w 331532"/>
                <a:gd name="connsiteY4-90" fmla="*/ 0 h 727814"/>
                <a:gd name="connsiteX0-91" fmla="*/ 160383 w 331532"/>
                <a:gd name="connsiteY0-92" fmla="*/ 0 h 727058"/>
                <a:gd name="connsiteX1-93" fmla="*/ 328286 w 331532"/>
                <a:gd name="connsiteY1-94" fmla="*/ 391592 h 727058"/>
                <a:gd name="connsiteX2-95" fmla="*/ 60390 w 331532"/>
                <a:gd name="connsiteY2-96" fmla="*/ 726062 h 727058"/>
                <a:gd name="connsiteX3-97" fmla="*/ 27781 w 331532"/>
                <a:gd name="connsiteY3-98" fmla="*/ 399334 h 727058"/>
                <a:gd name="connsiteX4-99" fmla="*/ 160383 w 331532"/>
                <a:gd name="connsiteY4-100" fmla="*/ 0 h 727058"/>
                <a:gd name="connsiteX0-101" fmla="*/ 160383 w 329544"/>
                <a:gd name="connsiteY0-102" fmla="*/ 0 h 727073"/>
                <a:gd name="connsiteX1-103" fmla="*/ 328286 w 329544"/>
                <a:gd name="connsiteY1-104" fmla="*/ 391592 h 727073"/>
                <a:gd name="connsiteX2-105" fmla="*/ 60390 w 329544"/>
                <a:gd name="connsiteY2-106" fmla="*/ 726062 h 727073"/>
                <a:gd name="connsiteX3-107" fmla="*/ 27781 w 329544"/>
                <a:gd name="connsiteY3-108" fmla="*/ 399334 h 727073"/>
                <a:gd name="connsiteX4-109" fmla="*/ 160383 w 329544"/>
                <a:gd name="connsiteY4-110" fmla="*/ 0 h 727073"/>
                <a:gd name="connsiteX0-111" fmla="*/ 160383 w 330150"/>
                <a:gd name="connsiteY0-112" fmla="*/ 0 h 727123"/>
                <a:gd name="connsiteX1-113" fmla="*/ 328286 w 330150"/>
                <a:gd name="connsiteY1-114" fmla="*/ 391592 h 727123"/>
                <a:gd name="connsiteX2-115" fmla="*/ 60390 w 330150"/>
                <a:gd name="connsiteY2-116" fmla="*/ 726062 h 727123"/>
                <a:gd name="connsiteX3-117" fmla="*/ 27781 w 330150"/>
                <a:gd name="connsiteY3-118" fmla="*/ 399334 h 727123"/>
                <a:gd name="connsiteX4-119" fmla="*/ 160383 w 330150"/>
                <a:gd name="connsiteY4-120" fmla="*/ 0 h 727123"/>
                <a:gd name="connsiteX0-121" fmla="*/ 160383 w 328308"/>
                <a:gd name="connsiteY0-122" fmla="*/ 0 h 727116"/>
                <a:gd name="connsiteX1-123" fmla="*/ 328286 w 328308"/>
                <a:gd name="connsiteY1-124" fmla="*/ 391592 h 727116"/>
                <a:gd name="connsiteX2-125" fmla="*/ 60390 w 328308"/>
                <a:gd name="connsiteY2-126" fmla="*/ 726062 h 727116"/>
                <a:gd name="connsiteX3-127" fmla="*/ 27781 w 328308"/>
                <a:gd name="connsiteY3-128" fmla="*/ 399334 h 727116"/>
                <a:gd name="connsiteX4-129" fmla="*/ 160383 w 328308"/>
                <a:gd name="connsiteY4-130" fmla="*/ 0 h 727116"/>
                <a:gd name="connsiteX0-131" fmla="*/ 160383 w 328464"/>
                <a:gd name="connsiteY0-132" fmla="*/ 0 h 727118"/>
                <a:gd name="connsiteX1-133" fmla="*/ 328286 w 328464"/>
                <a:gd name="connsiteY1-134" fmla="*/ 391592 h 727118"/>
                <a:gd name="connsiteX2-135" fmla="*/ 60390 w 328464"/>
                <a:gd name="connsiteY2-136" fmla="*/ 726062 h 727118"/>
                <a:gd name="connsiteX3-137" fmla="*/ 27781 w 328464"/>
                <a:gd name="connsiteY3-138" fmla="*/ 399334 h 727118"/>
                <a:gd name="connsiteX4-139" fmla="*/ 160383 w 328464"/>
                <a:gd name="connsiteY4-140" fmla="*/ 0 h 727118"/>
                <a:gd name="connsiteX0-141" fmla="*/ 160383 w 329243"/>
                <a:gd name="connsiteY0-142" fmla="*/ 0 h 727119"/>
                <a:gd name="connsiteX1-143" fmla="*/ 328286 w 329243"/>
                <a:gd name="connsiteY1-144" fmla="*/ 391592 h 727119"/>
                <a:gd name="connsiteX2-145" fmla="*/ 60390 w 329243"/>
                <a:gd name="connsiteY2-146" fmla="*/ 726062 h 727119"/>
                <a:gd name="connsiteX3-147" fmla="*/ 27781 w 329243"/>
                <a:gd name="connsiteY3-148" fmla="*/ 399334 h 727119"/>
                <a:gd name="connsiteX4-149" fmla="*/ 160383 w 329243"/>
                <a:gd name="connsiteY4-150" fmla="*/ 0 h 727119"/>
                <a:gd name="connsiteX0-151" fmla="*/ 160383 w 326219"/>
                <a:gd name="connsiteY0-152" fmla="*/ 0 h 727145"/>
                <a:gd name="connsiteX1-153" fmla="*/ 325200 w 326219"/>
                <a:gd name="connsiteY1-154" fmla="*/ 397158 h 727145"/>
                <a:gd name="connsiteX2-155" fmla="*/ 60390 w 326219"/>
                <a:gd name="connsiteY2-156" fmla="*/ 726062 h 727145"/>
                <a:gd name="connsiteX3-157" fmla="*/ 27781 w 326219"/>
                <a:gd name="connsiteY3-158" fmla="*/ 399334 h 727145"/>
                <a:gd name="connsiteX4-159" fmla="*/ 160383 w 326219"/>
                <a:gd name="connsiteY4-160" fmla="*/ 0 h 727145"/>
                <a:gd name="connsiteX0-161" fmla="*/ 161911 w 327747"/>
                <a:gd name="connsiteY0-162" fmla="*/ 0 h 727145"/>
                <a:gd name="connsiteX1-163" fmla="*/ 326728 w 327747"/>
                <a:gd name="connsiteY1-164" fmla="*/ 397158 h 727145"/>
                <a:gd name="connsiteX2-165" fmla="*/ 61918 w 327747"/>
                <a:gd name="connsiteY2-166" fmla="*/ 726062 h 727145"/>
                <a:gd name="connsiteX3-167" fmla="*/ 25947 w 327747"/>
                <a:gd name="connsiteY3-168" fmla="*/ 397616 h 727145"/>
                <a:gd name="connsiteX4-169" fmla="*/ 161911 w 327747"/>
                <a:gd name="connsiteY4-170" fmla="*/ 0 h 727145"/>
                <a:gd name="connsiteX0-171" fmla="*/ 160725 w 326561"/>
                <a:gd name="connsiteY0-172" fmla="*/ 0 h 727145"/>
                <a:gd name="connsiteX1-173" fmla="*/ 325542 w 326561"/>
                <a:gd name="connsiteY1-174" fmla="*/ 397158 h 727145"/>
                <a:gd name="connsiteX2-175" fmla="*/ 60732 w 326561"/>
                <a:gd name="connsiteY2-176" fmla="*/ 726062 h 727145"/>
                <a:gd name="connsiteX3-177" fmla="*/ 24761 w 326561"/>
                <a:gd name="connsiteY3-178" fmla="*/ 397616 h 727145"/>
                <a:gd name="connsiteX4-179" fmla="*/ 160725 w 326561"/>
                <a:gd name="connsiteY4-180" fmla="*/ 0 h 727145"/>
                <a:gd name="connsiteX0-181" fmla="*/ 146619 w 312455"/>
                <a:gd name="connsiteY0-182" fmla="*/ 0 h 727145"/>
                <a:gd name="connsiteX1-183" fmla="*/ 311436 w 312455"/>
                <a:gd name="connsiteY1-184" fmla="*/ 397158 h 727145"/>
                <a:gd name="connsiteX2-185" fmla="*/ 46626 w 312455"/>
                <a:gd name="connsiteY2-186" fmla="*/ 726062 h 727145"/>
                <a:gd name="connsiteX3-187" fmla="*/ 10655 w 312455"/>
                <a:gd name="connsiteY3-188" fmla="*/ 397616 h 727145"/>
                <a:gd name="connsiteX4-189" fmla="*/ 146619 w 312455"/>
                <a:gd name="connsiteY4-190" fmla="*/ 0 h 727145"/>
                <a:gd name="connsiteX0-191" fmla="*/ 142929 w 308765"/>
                <a:gd name="connsiteY0-192" fmla="*/ 0 h 727145"/>
                <a:gd name="connsiteX1-193" fmla="*/ 307746 w 308765"/>
                <a:gd name="connsiteY1-194" fmla="*/ 397158 h 727145"/>
                <a:gd name="connsiteX2-195" fmla="*/ 42936 w 308765"/>
                <a:gd name="connsiteY2-196" fmla="*/ 726062 h 727145"/>
                <a:gd name="connsiteX3-197" fmla="*/ 6965 w 308765"/>
                <a:gd name="connsiteY3-198" fmla="*/ 397616 h 727145"/>
                <a:gd name="connsiteX4-199" fmla="*/ 142929 w 308765"/>
                <a:gd name="connsiteY4-200" fmla="*/ 0 h 727145"/>
                <a:gd name="connsiteX0-201" fmla="*/ 141737 w 307573"/>
                <a:gd name="connsiteY0-202" fmla="*/ 0 h 727145"/>
                <a:gd name="connsiteX1-203" fmla="*/ 306554 w 307573"/>
                <a:gd name="connsiteY1-204" fmla="*/ 397158 h 727145"/>
                <a:gd name="connsiteX2-205" fmla="*/ 41744 w 307573"/>
                <a:gd name="connsiteY2-206" fmla="*/ 726062 h 727145"/>
                <a:gd name="connsiteX3-207" fmla="*/ 5773 w 307573"/>
                <a:gd name="connsiteY3-208" fmla="*/ 397616 h 727145"/>
                <a:gd name="connsiteX4-209" fmla="*/ 141737 w 307573"/>
                <a:gd name="connsiteY4-210" fmla="*/ 0 h 727145"/>
                <a:gd name="connsiteX0-211" fmla="*/ 144820 w 313298"/>
                <a:gd name="connsiteY0-212" fmla="*/ 0 h 725793"/>
                <a:gd name="connsiteX1-213" fmla="*/ 309637 w 313298"/>
                <a:gd name="connsiteY1-214" fmla="*/ 397158 h 725793"/>
                <a:gd name="connsiteX2-215" fmla="*/ 39505 w 313298"/>
                <a:gd name="connsiteY2-216" fmla="*/ 724770 h 725793"/>
                <a:gd name="connsiteX3-217" fmla="*/ 8856 w 313298"/>
                <a:gd name="connsiteY3-218" fmla="*/ 397616 h 725793"/>
                <a:gd name="connsiteX4-219" fmla="*/ 144820 w 313298"/>
                <a:gd name="connsiteY4-220" fmla="*/ 0 h 725793"/>
                <a:gd name="connsiteX0-221" fmla="*/ 144820 w 313298"/>
                <a:gd name="connsiteY0-222" fmla="*/ 0 h 726400"/>
                <a:gd name="connsiteX1-223" fmla="*/ 309637 w 313298"/>
                <a:gd name="connsiteY1-224" fmla="*/ 397158 h 726400"/>
                <a:gd name="connsiteX2-225" fmla="*/ 39505 w 313298"/>
                <a:gd name="connsiteY2-226" fmla="*/ 724770 h 726400"/>
                <a:gd name="connsiteX3-227" fmla="*/ 8856 w 313298"/>
                <a:gd name="connsiteY3-228" fmla="*/ 397616 h 726400"/>
                <a:gd name="connsiteX4-229" fmla="*/ 144820 w 313298"/>
                <a:gd name="connsiteY4-230" fmla="*/ 0 h 726400"/>
                <a:gd name="connsiteX0-231" fmla="*/ 144820 w 311760"/>
                <a:gd name="connsiteY0-232" fmla="*/ 0 h 726409"/>
                <a:gd name="connsiteX1-233" fmla="*/ 309637 w 311760"/>
                <a:gd name="connsiteY1-234" fmla="*/ 397158 h 726409"/>
                <a:gd name="connsiteX2-235" fmla="*/ 39505 w 311760"/>
                <a:gd name="connsiteY2-236" fmla="*/ 724770 h 726409"/>
                <a:gd name="connsiteX3-237" fmla="*/ 8856 w 311760"/>
                <a:gd name="connsiteY3-238" fmla="*/ 397616 h 726409"/>
                <a:gd name="connsiteX4-239" fmla="*/ 144820 w 311760"/>
                <a:gd name="connsiteY4-240" fmla="*/ 0 h 726409"/>
                <a:gd name="connsiteX0-241" fmla="*/ 144820 w 311394"/>
                <a:gd name="connsiteY0-242" fmla="*/ 0 h 726395"/>
                <a:gd name="connsiteX1-243" fmla="*/ 309637 w 311394"/>
                <a:gd name="connsiteY1-244" fmla="*/ 397158 h 726395"/>
                <a:gd name="connsiteX2-245" fmla="*/ 39505 w 311394"/>
                <a:gd name="connsiteY2-246" fmla="*/ 724770 h 726395"/>
                <a:gd name="connsiteX3-247" fmla="*/ 8856 w 311394"/>
                <a:gd name="connsiteY3-248" fmla="*/ 397616 h 726395"/>
                <a:gd name="connsiteX4-249" fmla="*/ 144820 w 311394"/>
                <a:gd name="connsiteY4-250" fmla="*/ 0 h 726395"/>
                <a:gd name="connsiteX0-251" fmla="*/ 144820 w 310544"/>
                <a:gd name="connsiteY0-252" fmla="*/ 0 h 726398"/>
                <a:gd name="connsiteX1-253" fmla="*/ 309637 w 310544"/>
                <a:gd name="connsiteY1-254" fmla="*/ 397158 h 726398"/>
                <a:gd name="connsiteX2-255" fmla="*/ 39505 w 310544"/>
                <a:gd name="connsiteY2-256" fmla="*/ 724770 h 726398"/>
                <a:gd name="connsiteX3-257" fmla="*/ 8856 w 310544"/>
                <a:gd name="connsiteY3-258" fmla="*/ 397616 h 726398"/>
                <a:gd name="connsiteX4-259" fmla="*/ 144820 w 310544"/>
                <a:gd name="connsiteY4-260" fmla="*/ 0 h 726398"/>
                <a:gd name="connsiteX0-261" fmla="*/ 144820 w 310981"/>
                <a:gd name="connsiteY0-262" fmla="*/ 0 h 726400"/>
                <a:gd name="connsiteX1-263" fmla="*/ 309637 w 310981"/>
                <a:gd name="connsiteY1-264" fmla="*/ 397158 h 726400"/>
                <a:gd name="connsiteX2-265" fmla="*/ 39505 w 310981"/>
                <a:gd name="connsiteY2-266" fmla="*/ 724770 h 726400"/>
                <a:gd name="connsiteX3-267" fmla="*/ 8856 w 310981"/>
                <a:gd name="connsiteY3-268" fmla="*/ 397616 h 726400"/>
                <a:gd name="connsiteX4-269" fmla="*/ 144820 w 310981"/>
                <a:gd name="connsiteY4-270" fmla="*/ 0 h 726400"/>
                <a:gd name="connsiteX0-271" fmla="*/ 144820 w 310162"/>
                <a:gd name="connsiteY0-272" fmla="*/ 0 h 726398"/>
                <a:gd name="connsiteX1-273" fmla="*/ 308796 w 310162"/>
                <a:gd name="connsiteY1-274" fmla="*/ 396729 h 726398"/>
                <a:gd name="connsiteX2-275" fmla="*/ 39505 w 310162"/>
                <a:gd name="connsiteY2-276" fmla="*/ 724770 h 726398"/>
                <a:gd name="connsiteX3-277" fmla="*/ 8856 w 310162"/>
                <a:gd name="connsiteY3-278" fmla="*/ 397616 h 726398"/>
                <a:gd name="connsiteX4-279" fmla="*/ 144820 w 310162"/>
                <a:gd name="connsiteY4-280" fmla="*/ 0 h 726398"/>
                <a:gd name="connsiteX0-281" fmla="*/ 144820 w 309153"/>
                <a:gd name="connsiteY0-282" fmla="*/ 0 h 726414"/>
                <a:gd name="connsiteX1-283" fmla="*/ 308796 w 309153"/>
                <a:gd name="connsiteY1-284" fmla="*/ 396729 h 726414"/>
                <a:gd name="connsiteX2-285" fmla="*/ 39505 w 309153"/>
                <a:gd name="connsiteY2-286" fmla="*/ 724770 h 726414"/>
                <a:gd name="connsiteX3-287" fmla="*/ 8856 w 309153"/>
                <a:gd name="connsiteY3-288" fmla="*/ 397616 h 726414"/>
                <a:gd name="connsiteX4-289" fmla="*/ 144820 w 309153"/>
                <a:gd name="connsiteY4-290" fmla="*/ 0 h 726414"/>
                <a:gd name="connsiteX0-291" fmla="*/ 144820 w 309966"/>
                <a:gd name="connsiteY0-292" fmla="*/ 0 h 726413"/>
                <a:gd name="connsiteX1-293" fmla="*/ 308796 w 309966"/>
                <a:gd name="connsiteY1-294" fmla="*/ 396729 h 726413"/>
                <a:gd name="connsiteX2-295" fmla="*/ 39505 w 309966"/>
                <a:gd name="connsiteY2-296" fmla="*/ 724770 h 726413"/>
                <a:gd name="connsiteX3-297" fmla="*/ 8856 w 309966"/>
                <a:gd name="connsiteY3-298" fmla="*/ 397616 h 726413"/>
                <a:gd name="connsiteX4-299" fmla="*/ 144820 w 309966"/>
                <a:gd name="connsiteY4-300" fmla="*/ 0 h 726413"/>
                <a:gd name="connsiteX0-301" fmla="*/ 143229 w 308375"/>
                <a:gd name="connsiteY0-302" fmla="*/ 0 h 726413"/>
                <a:gd name="connsiteX1-303" fmla="*/ 307205 w 308375"/>
                <a:gd name="connsiteY1-304" fmla="*/ 396729 h 726413"/>
                <a:gd name="connsiteX2-305" fmla="*/ 37914 w 308375"/>
                <a:gd name="connsiteY2-306" fmla="*/ 724770 h 726413"/>
                <a:gd name="connsiteX3-307" fmla="*/ 7265 w 308375"/>
                <a:gd name="connsiteY3-308" fmla="*/ 397616 h 726413"/>
                <a:gd name="connsiteX4-309" fmla="*/ 143229 w 308375"/>
                <a:gd name="connsiteY4-310" fmla="*/ 0 h 726413"/>
                <a:gd name="connsiteX0-311" fmla="*/ 139953 w 305099"/>
                <a:gd name="connsiteY0-312" fmla="*/ 0 h 726413"/>
                <a:gd name="connsiteX1-313" fmla="*/ 303929 w 305099"/>
                <a:gd name="connsiteY1-314" fmla="*/ 396729 h 726413"/>
                <a:gd name="connsiteX2-315" fmla="*/ 34638 w 305099"/>
                <a:gd name="connsiteY2-316" fmla="*/ 724770 h 726413"/>
                <a:gd name="connsiteX3-317" fmla="*/ 3989 w 305099"/>
                <a:gd name="connsiteY3-318" fmla="*/ 397616 h 726413"/>
                <a:gd name="connsiteX4-319" fmla="*/ 139953 w 305099"/>
                <a:gd name="connsiteY4-320" fmla="*/ 0 h 726413"/>
                <a:gd name="connsiteX0-321" fmla="*/ 139236 w 304382"/>
                <a:gd name="connsiteY0-322" fmla="*/ 0 h 726413"/>
                <a:gd name="connsiteX1-323" fmla="*/ 303212 w 304382"/>
                <a:gd name="connsiteY1-324" fmla="*/ 396729 h 726413"/>
                <a:gd name="connsiteX2-325" fmla="*/ 33921 w 304382"/>
                <a:gd name="connsiteY2-326" fmla="*/ 724770 h 726413"/>
                <a:gd name="connsiteX3-327" fmla="*/ 3272 w 304382"/>
                <a:gd name="connsiteY3-328" fmla="*/ 397616 h 726413"/>
                <a:gd name="connsiteX4-329" fmla="*/ 139236 w 304382"/>
                <a:gd name="connsiteY4-330" fmla="*/ 0 h 726413"/>
                <a:gd name="connsiteX0-331" fmla="*/ 139236 w 304502"/>
                <a:gd name="connsiteY0-332" fmla="*/ 0 h 726413"/>
                <a:gd name="connsiteX1-333" fmla="*/ 303212 w 304502"/>
                <a:gd name="connsiteY1-334" fmla="*/ 396729 h 726413"/>
                <a:gd name="connsiteX2-335" fmla="*/ 33921 w 304502"/>
                <a:gd name="connsiteY2-336" fmla="*/ 724770 h 726413"/>
                <a:gd name="connsiteX3-337" fmla="*/ 3272 w 304502"/>
                <a:gd name="connsiteY3-338" fmla="*/ 397616 h 726413"/>
                <a:gd name="connsiteX4-339" fmla="*/ 139236 w 304502"/>
                <a:gd name="connsiteY4-340" fmla="*/ 0 h 726413"/>
                <a:gd name="connsiteX0-341" fmla="*/ 139236 w 314760"/>
                <a:gd name="connsiteY0-342" fmla="*/ 0 h 726396"/>
                <a:gd name="connsiteX1-343" fmla="*/ 313716 w 314760"/>
                <a:gd name="connsiteY1-344" fmla="*/ 394119 h 726396"/>
                <a:gd name="connsiteX2-345" fmla="*/ 33921 w 314760"/>
                <a:gd name="connsiteY2-346" fmla="*/ 724770 h 726396"/>
                <a:gd name="connsiteX3-347" fmla="*/ 3272 w 314760"/>
                <a:gd name="connsiteY3-348" fmla="*/ 397616 h 726396"/>
                <a:gd name="connsiteX4-349" fmla="*/ 139236 w 314760"/>
                <a:gd name="connsiteY4-350" fmla="*/ 0 h 726396"/>
                <a:gd name="connsiteX0-351" fmla="*/ 139236 w 313787"/>
                <a:gd name="connsiteY0-352" fmla="*/ 0 h 726413"/>
                <a:gd name="connsiteX1-353" fmla="*/ 313716 w 313787"/>
                <a:gd name="connsiteY1-354" fmla="*/ 394119 h 726413"/>
                <a:gd name="connsiteX2-355" fmla="*/ 33921 w 313787"/>
                <a:gd name="connsiteY2-356" fmla="*/ 724770 h 726413"/>
                <a:gd name="connsiteX3-357" fmla="*/ 3272 w 313787"/>
                <a:gd name="connsiteY3-358" fmla="*/ 397616 h 726413"/>
                <a:gd name="connsiteX4-359" fmla="*/ 139236 w 313787"/>
                <a:gd name="connsiteY4-360" fmla="*/ 0 h 726413"/>
                <a:gd name="connsiteX0-361" fmla="*/ 139236 w 313920"/>
                <a:gd name="connsiteY0-362" fmla="*/ 0 h 726413"/>
                <a:gd name="connsiteX1-363" fmla="*/ 313716 w 313920"/>
                <a:gd name="connsiteY1-364" fmla="*/ 394119 h 726413"/>
                <a:gd name="connsiteX2-365" fmla="*/ 33921 w 313920"/>
                <a:gd name="connsiteY2-366" fmla="*/ 724770 h 726413"/>
                <a:gd name="connsiteX3-367" fmla="*/ 3272 w 313920"/>
                <a:gd name="connsiteY3-368" fmla="*/ 397616 h 726413"/>
                <a:gd name="connsiteX4-369" fmla="*/ 139236 w 313920"/>
                <a:gd name="connsiteY4-370" fmla="*/ 0 h 726413"/>
                <a:gd name="connsiteX0-371" fmla="*/ 139236 w 313889"/>
                <a:gd name="connsiteY0-372" fmla="*/ 0 h 726413"/>
                <a:gd name="connsiteX1-373" fmla="*/ 313716 w 313889"/>
                <a:gd name="connsiteY1-374" fmla="*/ 394119 h 726413"/>
                <a:gd name="connsiteX2-375" fmla="*/ 33921 w 313889"/>
                <a:gd name="connsiteY2-376" fmla="*/ 724770 h 726413"/>
                <a:gd name="connsiteX3-377" fmla="*/ 3272 w 313889"/>
                <a:gd name="connsiteY3-378" fmla="*/ 397616 h 726413"/>
                <a:gd name="connsiteX4-379" fmla="*/ 139236 w 313889"/>
                <a:gd name="connsiteY4-380" fmla="*/ 0 h 726413"/>
                <a:gd name="connsiteX0-381" fmla="*/ 139236 w 315298"/>
                <a:gd name="connsiteY0-382" fmla="*/ 0 h 726412"/>
                <a:gd name="connsiteX1-383" fmla="*/ 313716 w 315298"/>
                <a:gd name="connsiteY1-384" fmla="*/ 394119 h 726412"/>
                <a:gd name="connsiteX2-385" fmla="*/ 33921 w 315298"/>
                <a:gd name="connsiteY2-386" fmla="*/ 724770 h 726412"/>
                <a:gd name="connsiteX3-387" fmla="*/ 3272 w 315298"/>
                <a:gd name="connsiteY3-388" fmla="*/ 397616 h 726412"/>
                <a:gd name="connsiteX4-389" fmla="*/ 139236 w 315298"/>
                <a:gd name="connsiteY4-390" fmla="*/ 0 h 726412"/>
                <a:gd name="connsiteX0-391" fmla="*/ 139236 w 313931"/>
                <a:gd name="connsiteY0-392" fmla="*/ 0 h 726413"/>
                <a:gd name="connsiteX1-393" fmla="*/ 313716 w 313931"/>
                <a:gd name="connsiteY1-394" fmla="*/ 394119 h 726413"/>
                <a:gd name="connsiteX2-395" fmla="*/ 33921 w 313931"/>
                <a:gd name="connsiteY2-396" fmla="*/ 724770 h 726413"/>
                <a:gd name="connsiteX3-397" fmla="*/ 3272 w 313931"/>
                <a:gd name="connsiteY3-398" fmla="*/ 397616 h 726413"/>
                <a:gd name="connsiteX4-399" fmla="*/ 139236 w 313931"/>
                <a:gd name="connsiteY4-400" fmla="*/ 0 h 726413"/>
                <a:gd name="connsiteX0-401" fmla="*/ 139236 w 314954"/>
                <a:gd name="connsiteY0-402" fmla="*/ 0 h 726412"/>
                <a:gd name="connsiteX1-403" fmla="*/ 313716 w 314954"/>
                <a:gd name="connsiteY1-404" fmla="*/ 394119 h 726412"/>
                <a:gd name="connsiteX2-405" fmla="*/ 33921 w 314954"/>
                <a:gd name="connsiteY2-406" fmla="*/ 724770 h 726412"/>
                <a:gd name="connsiteX3-407" fmla="*/ 3272 w 314954"/>
                <a:gd name="connsiteY3-408" fmla="*/ 397616 h 726412"/>
                <a:gd name="connsiteX4-409" fmla="*/ 139236 w 314954"/>
                <a:gd name="connsiteY4-410" fmla="*/ 0 h 726412"/>
                <a:gd name="connsiteX0-411" fmla="*/ 139236 w 314761"/>
                <a:gd name="connsiteY0-412" fmla="*/ 0 h 726412"/>
                <a:gd name="connsiteX1-413" fmla="*/ 313716 w 314761"/>
                <a:gd name="connsiteY1-414" fmla="*/ 394119 h 726412"/>
                <a:gd name="connsiteX2-415" fmla="*/ 33921 w 314761"/>
                <a:gd name="connsiteY2-416" fmla="*/ 724770 h 726412"/>
                <a:gd name="connsiteX3-417" fmla="*/ 3272 w 314761"/>
                <a:gd name="connsiteY3-418" fmla="*/ 397616 h 726412"/>
                <a:gd name="connsiteX4-419" fmla="*/ 139236 w 314761"/>
                <a:gd name="connsiteY4-420" fmla="*/ 0 h 726412"/>
                <a:gd name="connsiteX0-421" fmla="*/ 139236 w 314761"/>
                <a:gd name="connsiteY0-422" fmla="*/ 0 h 726412"/>
                <a:gd name="connsiteX1-423" fmla="*/ 313716 w 314761"/>
                <a:gd name="connsiteY1-424" fmla="*/ 394119 h 726412"/>
                <a:gd name="connsiteX2-425" fmla="*/ 33921 w 314761"/>
                <a:gd name="connsiteY2-426" fmla="*/ 724770 h 726412"/>
                <a:gd name="connsiteX3-427" fmla="*/ 3272 w 314761"/>
                <a:gd name="connsiteY3-428" fmla="*/ 397616 h 726412"/>
                <a:gd name="connsiteX4-429" fmla="*/ 139236 w 314761"/>
                <a:gd name="connsiteY4-430" fmla="*/ 0 h 726412"/>
                <a:gd name="connsiteX0-431" fmla="*/ 120853 w 296378"/>
                <a:gd name="connsiteY0-432" fmla="*/ 0 h 726412"/>
                <a:gd name="connsiteX1-433" fmla="*/ 295333 w 296378"/>
                <a:gd name="connsiteY1-434" fmla="*/ 394119 h 726412"/>
                <a:gd name="connsiteX2-435" fmla="*/ 15538 w 296378"/>
                <a:gd name="connsiteY2-436" fmla="*/ 724770 h 726412"/>
                <a:gd name="connsiteX3-437" fmla="*/ 18432 w 296378"/>
                <a:gd name="connsiteY3-438" fmla="*/ 393655 h 726412"/>
                <a:gd name="connsiteX4-439" fmla="*/ 120853 w 296378"/>
                <a:gd name="connsiteY4-440" fmla="*/ 0 h 726412"/>
                <a:gd name="connsiteX0-441" fmla="*/ 122358 w 297883"/>
                <a:gd name="connsiteY0-442" fmla="*/ 0 h 726412"/>
                <a:gd name="connsiteX1-443" fmla="*/ 296838 w 297883"/>
                <a:gd name="connsiteY1-444" fmla="*/ 394119 h 726412"/>
                <a:gd name="connsiteX2-445" fmla="*/ 17043 w 297883"/>
                <a:gd name="connsiteY2-446" fmla="*/ 724770 h 726412"/>
                <a:gd name="connsiteX3-447" fmla="*/ 15171 w 297883"/>
                <a:gd name="connsiteY3-448" fmla="*/ 392653 h 726412"/>
                <a:gd name="connsiteX4-449" fmla="*/ 122358 w 297883"/>
                <a:gd name="connsiteY4-450" fmla="*/ 0 h 726412"/>
                <a:gd name="connsiteX0-451" fmla="*/ 120930 w 296455"/>
                <a:gd name="connsiteY0-452" fmla="*/ 0 h 726412"/>
                <a:gd name="connsiteX1-453" fmla="*/ 295410 w 296455"/>
                <a:gd name="connsiteY1-454" fmla="*/ 394119 h 726412"/>
                <a:gd name="connsiteX2-455" fmla="*/ 15615 w 296455"/>
                <a:gd name="connsiteY2-456" fmla="*/ 724770 h 726412"/>
                <a:gd name="connsiteX3-457" fmla="*/ 18246 w 296455"/>
                <a:gd name="connsiteY3-458" fmla="*/ 391534 h 726412"/>
                <a:gd name="connsiteX4-459" fmla="*/ 120930 w 296455"/>
                <a:gd name="connsiteY4-460" fmla="*/ 0 h 726412"/>
                <a:gd name="connsiteX0-461" fmla="*/ 122094 w 297619"/>
                <a:gd name="connsiteY0-462" fmla="*/ 0 h 726412"/>
                <a:gd name="connsiteX1-463" fmla="*/ 296574 w 297619"/>
                <a:gd name="connsiteY1-464" fmla="*/ 394119 h 726412"/>
                <a:gd name="connsiteX2-465" fmla="*/ 16779 w 297619"/>
                <a:gd name="connsiteY2-466" fmla="*/ 724770 h 726412"/>
                <a:gd name="connsiteX3-467" fmla="*/ 19410 w 297619"/>
                <a:gd name="connsiteY3-468" fmla="*/ 391534 h 726412"/>
                <a:gd name="connsiteX4-469" fmla="*/ 122094 w 297619"/>
                <a:gd name="connsiteY4-470" fmla="*/ 0 h 726412"/>
                <a:gd name="connsiteX0-471" fmla="*/ 122094 w 297619"/>
                <a:gd name="connsiteY0-472" fmla="*/ 0 h 726412"/>
                <a:gd name="connsiteX1-473" fmla="*/ 296574 w 297619"/>
                <a:gd name="connsiteY1-474" fmla="*/ 394119 h 726412"/>
                <a:gd name="connsiteX2-475" fmla="*/ 16779 w 297619"/>
                <a:gd name="connsiteY2-476" fmla="*/ 724770 h 726412"/>
                <a:gd name="connsiteX3-477" fmla="*/ 19410 w 297619"/>
                <a:gd name="connsiteY3-478" fmla="*/ 391534 h 726412"/>
                <a:gd name="connsiteX4-479" fmla="*/ 122094 w 297619"/>
                <a:gd name="connsiteY4-480" fmla="*/ 0 h 726412"/>
                <a:gd name="connsiteX0-481" fmla="*/ 113020 w 288545"/>
                <a:gd name="connsiteY0-482" fmla="*/ 0 h 726412"/>
                <a:gd name="connsiteX1-483" fmla="*/ 287500 w 288545"/>
                <a:gd name="connsiteY1-484" fmla="*/ 394119 h 726412"/>
                <a:gd name="connsiteX2-485" fmla="*/ 7705 w 288545"/>
                <a:gd name="connsiteY2-486" fmla="*/ 724770 h 726412"/>
                <a:gd name="connsiteX3-487" fmla="*/ 10336 w 288545"/>
                <a:gd name="connsiteY3-488" fmla="*/ 391534 h 726412"/>
                <a:gd name="connsiteX4-489" fmla="*/ 113020 w 288545"/>
                <a:gd name="connsiteY4-490" fmla="*/ 0 h 726412"/>
              </a:gdLst>
              <a:ahLst/>
              <a:cxnLst>
                <a:cxn ang="0">
                  <a:pos x="connsiteX0-481" y="connsiteY0-482"/>
                </a:cxn>
                <a:cxn ang="0">
                  <a:pos x="connsiteX1-483" y="connsiteY1-484"/>
                </a:cxn>
                <a:cxn ang="0">
                  <a:pos x="connsiteX2-485" y="connsiteY2-486"/>
                </a:cxn>
                <a:cxn ang="0">
                  <a:pos x="connsiteX3-487" y="connsiteY3-488"/>
                </a:cxn>
                <a:cxn ang="0">
                  <a:pos x="connsiteX4-489" y="connsiteY4-490"/>
                </a:cxn>
              </a:cxnLst>
              <a:rect l="l" t="t" r="r" b="b"/>
              <a:pathLst>
                <a:path w="288545" h="726412">
                  <a:moveTo>
                    <a:pt x="113020" y="0"/>
                  </a:moveTo>
                  <a:cubicBezTo>
                    <a:pt x="273226" y="93021"/>
                    <a:pt x="294106" y="273616"/>
                    <a:pt x="287500" y="394119"/>
                  </a:cubicBezTo>
                  <a:cubicBezTo>
                    <a:pt x="280607" y="519859"/>
                    <a:pt x="188258" y="747969"/>
                    <a:pt x="7705" y="724770"/>
                  </a:cubicBezTo>
                  <a:cubicBezTo>
                    <a:pt x="-3403" y="579922"/>
                    <a:pt x="-2476" y="518173"/>
                    <a:pt x="10336" y="391534"/>
                  </a:cubicBezTo>
                  <a:cubicBezTo>
                    <a:pt x="23148" y="264895"/>
                    <a:pt x="50340" y="152003"/>
                    <a:pt x="11302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US">
                <a:solidFill>
                  <a:srgbClr val="FFFFFF"/>
                </a:solidFill>
              </a:endParaRPr>
            </a:p>
          </p:txBody>
        </p:sp>
      </p:grpSp>
      <p:grpSp>
        <p:nvGrpSpPr>
          <p:cNvPr id="14" name="组合 13"/>
          <p:cNvGrpSpPr/>
          <p:nvPr/>
        </p:nvGrpSpPr>
        <p:grpSpPr>
          <a:xfrm>
            <a:off x="6668095" y="3156911"/>
            <a:ext cx="894220" cy="971311"/>
            <a:chOff x="6508226" y="3362411"/>
            <a:chExt cx="1034256" cy="1123419"/>
          </a:xfrm>
        </p:grpSpPr>
        <p:sp>
          <p:nvSpPr>
            <p:cNvPr id="15" name="椭圆 14"/>
            <p:cNvSpPr/>
            <p:nvPr/>
          </p:nvSpPr>
          <p:spPr>
            <a:xfrm>
              <a:off x="6508226" y="3451574"/>
              <a:ext cx="1034256" cy="1034256"/>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KSO_Shape"/>
            <p:cNvSpPr/>
            <p:nvPr/>
          </p:nvSpPr>
          <p:spPr>
            <a:xfrm rot="12316957">
              <a:off x="6537359" y="3362411"/>
              <a:ext cx="567254" cy="1006155"/>
            </a:xfrm>
            <a:custGeom>
              <a:avLst/>
              <a:gdLst>
                <a:gd name="connsiteX0" fmla="*/ 156145 w 324059"/>
                <a:gd name="connsiteY0" fmla="*/ 0 h 784463"/>
                <a:gd name="connsiteX1" fmla="*/ 324048 w 324059"/>
                <a:gd name="connsiteY1" fmla="*/ 391592 h 784463"/>
                <a:gd name="connsiteX2" fmla="*/ 162030 w 324059"/>
                <a:gd name="connsiteY2" fmla="*/ 784463 h 784463"/>
                <a:gd name="connsiteX3" fmla="*/ 12 w 324059"/>
                <a:gd name="connsiteY3" fmla="*/ 391592 h 784463"/>
                <a:gd name="connsiteX4" fmla="*/ 156145 w 324059"/>
                <a:gd name="connsiteY4" fmla="*/ 0 h 784463"/>
                <a:gd name="connsiteX0-1" fmla="*/ 156145 w 324059"/>
                <a:gd name="connsiteY0-2" fmla="*/ 0 h 784463"/>
                <a:gd name="connsiteX1-3" fmla="*/ 324048 w 324059"/>
                <a:gd name="connsiteY1-4" fmla="*/ 391592 h 784463"/>
                <a:gd name="connsiteX2-5" fmla="*/ 162030 w 324059"/>
                <a:gd name="connsiteY2-6" fmla="*/ 784463 h 784463"/>
                <a:gd name="connsiteX3-7" fmla="*/ 12 w 324059"/>
                <a:gd name="connsiteY3-8" fmla="*/ 391592 h 784463"/>
                <a:gd name="connsiteX4-9" fmla="*/ 156145 w 324059"/>
                <a:gd name="connsiteY4-10" fmla="*/ 0 h 784463"/>
                <a:gd name="connsiteX0-11" fmla="*/ 156142 w 324056"/>
                <a:gd name="connsiteY0-12" fmla="*/ 0 h 784463"/>
                <a:gd name="connsiteX1-13" fmla="*/ 324045 w 324056"/>
                <a:gd name="connsiteY1-14" fmla="*/ 391592 h 784463"/>
                <a:gd name="connsiteX2-15" fmla="*/ 162027 w 324056"/>
                <a:gd name="connsiteY2-16" fmla="*/ 784463 h 784463"/>
                <a:gd name="connsiteX3-17" fmla="*/ 9 w 324056"/>
                <a:gd name="connsiteY3-18" fmla="*/ 391592 h 784463"/>
                <a:gd name="connsiteX4-19" fmla="*/ 156142 w 324056"/>
                <a:gd name="connsiteY4-20" fmla="*/ 0 h 784463"/>
                <a:gd name="connsiteX0-21" fmla="*/ 156142 w 324056"/>
                <a:gd name="connsiteY0-22" fmla="*/ 0 h 784463"/>
                <a:gd name="connsiteX1-23" fmla="*/ 324045 w 324056"/>
                <a:gd name="connsiteY1-24" fmla="*/ 391592 h 784463"/>
                <a:gd name="connsiteX2-25" fmla="*/ 162027 w 324056"/>
                <a:gd name="connsiteY2-26" fmla="*/ 784463 h 784463"/>
                <a:gd name="connsiteX3-27" fmla="*/ 9 w 324056"/>
                <a:gd name="connsiteY3-28" fmla="*/ 391592 h 784463"/>
                <a:gd name="connsiteX4-29" fmla="*/ 156142 w 324056"/>
                <a:gd name="connsiteY4-30" fmla="*/ 0 h 784463"/>
                <a:gd name="connsiteX0-31" fmla="*/ 132616 w 300530"/>
                <a:gd name="connsiteY0-32" fmla="*/ 0 h 784463"/>
                <a:gd name="connsiteX1-33" fmla="*/ 300519 w 300530"/>
                <a:gd name="connsiteY1-34" fmla="*/ 391592 h 784463"/>
                <a:gd name="connsiteX2-35" fmla="*/ 138501 w 300530"/>
                <a:gd name="connsiteY2-36" fmla="*/ 784463 h 784463"/>
                <a:gd name="connsiteX3-37" fmla="*/ 14 w 300530"/>
                <a:gd name="connsiteY3-38" fmla="*/ 399334 h 784463"/>
                <a:gd name="connsiteX4-39" fmla="*/ 132616 w 300530"/>
                <a:gd name="connsiteY4-40" fmla="*/ 0 h 784463"/>
                <a:gd name="connsiteX0-41" fmla="*/ 132956 w 300870"/>
                <a:gd name="connsiteY0-42" fmla="*/ 0 h 784463"/>
                <a:gd name="connsiteX1-43" fmla="*/ 300859 w 300870"/>
                <a:gd name="connsiteY1-44" fmla="*/ 391592 h 784463"/>
                <a:gd name="connsiteX2-45" fmla="*/ 138841 w 300870"/>
                <a:gd name="connsiteY2-46" fmla="*/ 784463 h 784463"/>
                <a:gd name="connsiteX3-47" fmla="*/ 354 w 300870"/>
                <a:gd name="connsiteY3-48" fmla="*/ 399334 h 784463"/>
                <a:gd name="connsiteX4-49" fmla="*/ 132956 w 300870"/>
                <a:gd name="connsiteY4-50" fmla="*/ 0 h 784463"/>
                <a:gd name="connsiteX0-51" fmla="*/ 132977 w 300891"/>
                <a:gd name="connsiteY0-52" fmla="*/ 0 h 784463"/>
                <a:gd name="connsiteX1-53" fmla="*/ 300880 w 300891"/>
                <a:gd name="connsiteY1-54" fmla="*/ 391592 h 784463"/>
                <a:gd name="connsiteX2-55" fmla="*/ 138862 w 300891"/>
                <a:gd name="connsiteY2-56" fmla="*/ 784463 h 784463"/>
                <a:gd name="connsiteX3-57" fmla="*/ 375 w 300891"/>
                <a:gd name="connsiteY3-58" fmla="*/ 399334 h 784463"/>
                <a:gd name="connsiteX4-59" fmla="*/ 132977 w 300891"/>
                <a:gd name="connsiteY4-60" fmla="*/ 0 h 784463"/>
                <a:gd name="connsiteX0-61" fmla="*/ 132620 w 300534"/>
                <a:gd name="connsiteY0-62" fmla="*/ 0 h 784463"/>
                <a:gd name="connsiteX1-63" fmla="*/ 300523 w 300534"/>
                <a:gd name="connsiteY1-64" fmla="*/ 391592 h 784463"/>
                <a:gd name="connsiteX2-65" fmla="*/ 138505 w 300534"/>
                <a:gd name="connsiteY2-66" fmla="*/ 784463 h 784463"/>
                <a:gd name="connsiteX3-67" fmla="*/ 18 w 300534"/>
                <a:gd name="connsiteY3-68" fmla="*/ 399334 h 784463"/>
                <a:gd name="connsiteX4-69" fmla="*/ 132620 w 300534"/>
                <a:gd name="connsiteY4-70" fmla="*/ 0 h 784463"/>
                <a:gd name="connsiteX0-71" fmla="*/ 160383 w 331532"/>
                <a:gd name="connsiteY0-72" fmla="*/ 0 h 726062"/>
                <a:gd name="connsiteX1-73" fmla="*/ 328286 w 331532"/>
                <a:gd name="connsiteY1-74" fmla="*/ 391592 h 726062"/>
                <a:gd name="connsiteX2-75" fmla="*/ 60390 w 331532"/>
                <a:gd name="connsiteY2-76" fmla="*/ 726062 h 726062"/>
                <a:gd name="connsiteX3-77" fmla="*/ 27781 w 331532"/>
                <a:gd name="connsiteY3-78" fmla="*/ 399334 h 726062"/>
                <a:gd name="connsiteX4-79" fmla="*/ 160383 w 331532"/>
                <a:gd name="connsiteY4-80" fmla="*/ 0 h 726062"/>
                <a:gd name="connsiteX0-81" fmla="*/ 160383 w 331532"/>
                <a:gd name="connsiteY0-82" fmla="*/ 0 h 727814"/>
                <a:gd name="connsiteX1-83" fmla="*/ 328286 w 331532"/>
                <a:gd name="connsiteY1-84" fmla="*/ 391592 h 727814"/>
                <a:gd name="connsiteX2-85" fmla="*/ 60390 w 331532"/>
                <a:gd name="connsiteY2-86" fmla="*/ 726062 h 727814"/>
                <a:gd name="connsiteX3-87" fmla="*/ 27781 w 331532"/>
                <a:gd name="connsiteY3-88" fmla="*/ 399334 h 727814"/>
                <a:gd name="connsiteX4-89" fmla="*/ 160383 w 331532"/>
                <a:gd name="connsiteY4-90" fmla="*/ 0 h 727814"/>
                <a:gd name="connsiteX0-91" fmla="*/ 160383 w 331532"/>
                <a:gd name="connsiteY0-92" fmla="*/ 0 h 727058"/>
                <a:gd name="connsiteX1-93" fmla="*/ 328286 w 331532"/>
                <a:gd name="connsiteY1-94" fmla="*/ 391592 h 727058"/>
                <a:gd name="connsiteX2-95" fmla="*/ 60390 w 331532"/>
                <a:gd name="connsiteY2-96" fmla="*/ 726062 h 727058"/>
                <a:gd name="connsiteX3-97" fmla="*/ 27781 w 331532"/>
                <a:gd name="connsiteY3-98" fmla="*/ 399334 h 727058"/>
                <a:gd name="connsiteX4-99" fmla="*/ 160383 w 331532"/>
                <a:gd name="connsiteY4-100" fmla="*/ 0 h 727058"/>
                <a:gd name="connsiteX0-101" fmla="*/ 160383 w 329544"/>
                <a:gd name="connsiteY0-102" fmla="*/ 0 h 727073"/>
                <a:gd name="connsiteX1-103" fmla="*/ 328286 w 329544"/>
                <a:gd name="connsiteY1-104" fmla="*/ 391592 h 727073"/>
                <a:gd name="connsiteX2-105" fmla="*/ 60390 w 329544"/>
                <a:gd name="connsiteY2-106" fmla="*/ 726062 h 727073"/>
                <a:gd name="connsiteX3-107" fmla="*/ 27781 w 329544"/>
                <a:gd name="connsiteY3-108" fmla="*/ 399334 h 727073"/>
                <a:gd name="connsiteX4-109" fmla="*/ 160383 w 329544"/>
                <a:gd name="connsiteY4-110" fmla="*/ 0 h 727073"/>
                <a:gd name="connsiteX0-111" fmla="*/ 160383 w 330150"/>
                <a:gd name="connsiteY0-112" fmla="*/ 0 h 727123"/>
                <a:gd name="connsiteX1-113" fmla="*/ 328286 w 330150"/>
                <a:gd name="connsiteY1-114" fmla="*/ 391592 h 727123"/>
                <a:gd name="connsiteX2-115" fmla="*/ 60390 w 330150"/>
                <a:gd name="connsiteY2-116" fmla="*/ 726062 h 727123"/>
                <a:gd name="connsiteX3-117" fmla="*/ 27781 w 330150"/>
                <a:gd name="connsiteY3-118" fmla="*/ 399334 h 727123"/>
                <a:gd name="connsiteX4-119" fmla="*/ 160383 w 330150"/>
                <a:gd name="connsiteY4-120" fmla="*/ 0 h 727123"/>
                <a:gd name="connsiteX0-121" fmla="*/ 160383 w 328308"/>
                <a:gd name="connsiteY0-122" fmla="*/ 0 h 727116"/>
                <a:gd name="connsiteX1-123" fmla="*/ 328286 w 328308"/>
                <a:gd name="connsiteY1-124" fmla="*/ 391592 h 727116"/>
                <a:gd name="connsiteX2-125" fmla="*/ 60390 w 328308"/>
                <a:gd name="connsiteY2-126" fmla="*/ 726062 h 727116"/>
                <a:gd name="connsiteX3-127" fmla="*/ 27781 w 328308"/>
                <a:gd name="connsiteY3-128" fmla="*/ 399334 h 727116"/>
                <a:gd name="connsiteX4-129" fmla="*/ 160383 w 328308"/>
                <a:gd name="connsiteY4-130" fmla="*/ 0 h 727116"/>
                <a:gd name="connsiteX0-131" fmla="*/ 160383 w 328464"/>
                <a:gd name="connsiteY0-132" fmla="*/ 0 h 727118"/>
                <a:gd name="connsiteX1-133" fmla="*/ 328286 w 328464"/>
                <a:gd name="connsiteY1-134" fmla="*/ 391592 h 727118"/>
                <a:gd name="connsiteX2-135" fmla="*/ 60390 w 328464"/>
                <a:gd name="connsiteY2-136" fmla="*/ 726062 h 727118"/>
                <a:gd name="connsiteX3-137" fmla="*/ 27781 w 328464"/>
                <a:gd name="connsiteY3-138" fmla="*/ 399334 h 727118"/>
                <a:gd name="connsiteX4-139" fmla="*/ 160383 w 328464"/>
                <a:gd name="connsiteY4-140" fmla="*/ 0 h 727118"/>
                <a:gd name="connsiteX0-141" fmla="*/ 160383 w 329243"/>
                <a:gd name="connsiteY0-142" fmla="*/ 0 h 727119"/>
                <a:gd name="connsiteX1-143" fmla="*/ 328286 w 329243"/>
                <a:gd name="connsiteY1-144" fmla="*/ 391592 h 727119"/>
                <a:gd name="connsiteX2-145" fmla="*/ 60390 w 329243"/>
                <a:gd name="connsiteY2-146" fmla="*/ 726062 h 727119"/>
                <a:gd name="connsiteX3-147" fmla="*/ 27781 w 329243"/>
                <a:gd name="connsiteY3-148" fmla="*/ 399334 h 727119"/>
                <a:gd name="connsiteX4-149" fmla="*/ 160383 w 329243"/>
                <a:gd name="connsiteY4-150" fmla="*/ 0 h 727119"/>
                <a:gd name="connsiteX0-151" fmla="*/ 160383 w 326219"/>
                <a:gd name="connsiteY0-152" fmla="*/ 0 h 727145"/>
                <a:gd name="connsiteX1-153" fmla="*/ 325200 w 326219"/>
                <a:gd name="connsiteY1-154" fmla="*/ 397158 h 727145"/>
                <a:gd name="connsiteX2-155" fmla="*/ 60390 w 326219"/>
                <a:gd name="connsiteY2-156" fmla="*/ 726062 h 727145"/>
                <a:gd name="connsiteX3-157" fmla="*/ 27781 w 326219"/>
                <a:gd name="connsiteY3-158" fmla="*/ 399334 h 727145"/>
                <a:gd name="connsiteX4-159" fmla="*/ 160383 w 326219"/>
                <a:gd name="connsiteY4-160" fmla="*/ 0 h 727145"/>
                <a:gd name="connsiteX0-161" fmla="*/ 161911 w 327747"/>
                <a:gd name="connsiteY0-162" fmla="*/ 0 h 727145"/>
                <a:gd name="connsiteX1-163" fmla="*/ 326728 w 327747"/>
                <a:gd name="connsiteY1-164" fmla="*/ 397158 h 727145"/>
                <a:gd name="connsiteX2-165" fmla="*/ 61918 w 327747"/>
                <a:gd name="connsiteY2-166" fmla="*/ 726062 h 727145"/>
                <a:gd name="connsiteX3-167" fmla="*/ 25947 w 327747"/>
                <a:gd name="connsiteY3-168" fmla="*/ 397616 h 727145"/>
                <a:gd name="connsiteX4-169" fmla="*/ 161911 w 327747"/>
                <a:gd name="connsiteY4-170" fmla="*/ 0 h 727145"/>
                <a:gd name="connsiteX0-171" fmla="*/ 160725 w 326561"/>
                <a:gd name="connsiteY0-172" fmla="*/ 0 h 727145"/>
                <a:gd name="connsiteX1-173" fmla="*/ 325542 w 326561"/>
                <a:gd name="connsiteY1-174" fmla="*/ 397158 h 727145"/>
                <a:gd name="connsiteX2-175" fmla="*/ 60732 w 326561"/>
                <a:gd name="connsiteY2-176" fmla="*/ 726062 h 727145"/>
                <a:gd name="connsiteX3-177" fmla="*/ 24761 w 326561"/>
                <a:gd name="connsiteY3-178" fmla="*/ 397616 h 727145"/>
                <a:gd name="connsiteX4-179" fmla="*/ 160725 w 326561"/>
                <a:gd name="connsiteY4-180" fmla="*/ 0 h 727145"/>
                <a:gd name="connsiteX0-181" fmla="*/ 146619 w 312455"/>
                <a:gd name="connsiteY0-182" fmla="*/ 0 h 727145"/>
                <a:gd name="connsiteX1-183" fmla="*/ 311436 w 312455"/>
                <a:gd name="connsiteY1-184" fmla="*/ 397158 h 727145"/>
                <a:gd name="connsiteX2-185" fmla="*/ 46626 w 312455"/>
                <a:gd name="connsiteY2-186" fmla="*/ 726062 h 727145"/>
                <a:gd name="connsiteX3-187" fmla="*/ 10655 w 312455"/>
                <a:gd name="connsiteY3-188" fmla="*/ 397616 h 727145"/>
                <a:gd name="connsiteX4-189" fmla="*/ 146619 w 312455"/>
                <a:gd name="connsiteY4-190" fmla="*/ 0 h 727145"/>
                <a:gd name="connsiteX0-191" fmla="*/ 142929 w 308765"/>
                <a:gd name="connsiteY0-192" fmla="*/ 0 h 727145"/>
                <a:gd name="connsiteX1-193" fmla="*/ 307746 w 308765"/>
                <a:gd name="connsiteY1-194" fmla="*/ 397158 h 727145"/>
                <a:gd name="connsiteX2-195" fmla="*/ 42936 w 308765"/>
                <a:gd name="connsiteY2-196" fmla="*/ 726062 h 727145"/>
                <a:gd name="connsiteX3-197" fmla="*/ 6965 w 308765"/>
                <a:gd name="connsiteY3-198" fmla="*/ 397616 h 727145"/>
                <a:gd name="connsiteX4-199" fmla="*/ 142929 w 308765"/>
                <a:gd name="connsiteY4-200" fmla="*/ 0 h 727145"/>
                <a:gd name="connsiteX0-201" fmla="*/ 141737 w 307573"/>
                <a:gd name="connsiteY0-202" fmla="*/ 0 h 727145"/>
                <a:gd name="connsiteX1-203" fmla="*/ 306554 w 307573"/>
                <a:gd name="connsiteY1-204" fmla="*/ 397158 h 727145"/>
                <a:gd name="connsiteX2-205" fmla="*/ 41744 w 307573"/>
                <a:gd name="connsiteY2-206" fmla="*/ 726062 h 727145"/>
                <a:gd name="connsiteX3-207" fmla="*/ 5773 w 307573"/>
                <a:gd name="connsiteY3-208" fmla="*/ 397616 h 727145"/>
                <a:gd name="connsiteX4-209" fmla="*/ 141737 w 307573"/>
                <a:gd name="connsiteY4-210" fmla="*/ 0 h 727145"/>
                <a:gd name="connsiteX0-211" fmla="*/ 144820 w 313298"/>
                <a:gd name="connsiteY0-212" fmla="*/ 0 h 725793"/>
                <a:gd name="connsiteX1-213" fmla="*/ 309637 w 313298"/>
                <a:gd name="connsiteY1-214" fmla="*/ 397158 h 725793"/>
                <a:gd name="connsiteX2-215" fmla="*/ 39505 w 313298"/>
                <a:gd name="connsiteY2-216" fmla="*/ 724770 h 725793"/>
                <a:gd name="connsiteX3-217" fmla="*/ 8856 w 313298"/>
                <a:gd name="connsiteY3-218" fmla="*/ 397616 h 725793"/>
                <a:gd name="connsiteX4-219" fmla="*/ 144820 w 313298"/>
                <a:gd name="connsiteY4-220" fmla="*/ 0 h 725793"/>
                <a:gd name="connsiteX0-221" fmla="*/ 144820 w 313298"/>
                <a:gd name="connsiteY0-222" fmla="*/ 0 h 726400"/>
                <a:gd name="connsiteX1-223" fmla="*/ 309637 w 313298"/>
                <a:gd name="connsiteY1-224" fmla="*/ 397158 h 726400"/>
                <a:gd name="connsiteX2-225" fmla="*/ 39505 w 313298"/>
                <a:gd name="connsiteY2-226" fmla="*/ 724770 h 726400"/>
                <a:gd name="connsiteX3-227" fmla="*/ 8856 w 313298"/>
                <a:gd name="connsiteY3-228" fmla="*/ 397616 h 726400"/>
                <a:gd name="connsiteX4-229" fmla="*/ 144820 w 313298"/>
                <a:gd name="connsiteY4-230" fmla="*/ 0 h 726400"/>
                <a:gd name="connsiteX0-231" fmla="*/ 144820 w 311760"/>
                <a:gd name="connsiteY0-232" fmla="*/ 0 h 726409"/>
                <a:gd name="connsiteX1-233" fmla="*/ 309637 w 311760"/>
                <a:gd name="connsiteY1-234" fmla="*/ 397158 h 726409"/>
                <a:gd name="connsiteX2-235" fmla="*/ 39505 w 311760"/>
                <a:gd name="connsiteY2-236" fmla="*/ 724770 h 726409"/>
                <a:gd name="connsiteX3-237" fmla="*/ 8856 w 311760"/>
                <a:gd name="connsiteY3-238" fmla="*/ 397616 h 726409"/>
                <a:gd name="connsiteX4-239" fmla="*/ 144820 w 311760"/>
                <a:gd name="connsiteY4-240" fmla="*/ 0 h 726409"/>
                <a:gd name="connsiteX0-241" fmla="*/ 144820 w 311394"/>
                <a:gd name="connsiteY0-242" fmla="*/ 0 h 726395"/>
                <a:gd name="connsiteX1-243" fmla="*/ 309637 w 311394"/>
                <a:gd name="connsiteY1-244" fmla="*/ 397158 h 726395"/>
                <a:gd name="connsiteX2-245" fmla="*/ 39505 w 311394"/>
                <a:gd name="connsiteY2-246" fmla="*/ 724770 h 726395"/>
                <a:gd name="connsiteX3-247" fmla="*/ 8856 w 311394"/>
                <a:gd name="connsiteY3-248" fmla="*/ 397616 h 726395"/>
                <a:gd name="connsiteX4-249" fmla="*/ 144820 w 311394"/>
                <a:gd name="connsiteY4-250" fmla="*/ 0 h 726395"/>
                <a:gd name="connsiteX0-251" fmla="*/ 144820 w 310544"/>
                <a:gd name="connsiteY0-252" fmla="*/ 0 h 726398"/>
                <a:gd name="connsiteX1-253" fmla="*/ 309637 w 310544"/>
                <a:gd name="connsiteY1-254" fmla="*/ 397158 h 726398"/>
                <a:gd name="connsiteX2-255" fmla="*/ 39505 w 310544"/>
                <a:gd name="connsiteY2-256" fmla="*/ 724770 h 726398"/>
                <a:gd name="connsiteX3-257" fmla="*/ 8856 w 310544"/>
                <a:gd name="connsiteY3-258" fmla="*/ 397616 h 726398"/>
                <a:gd name="connsiteX4-259" fmla="*/ 144820 w 310544"/>
                <a:gd name="connsiteY4-260" fmla="*/ 0 h 726398"/>
                <a:gd name="connsiteX0-261" fmla="*/ 144820 w 310981"/>
                <a:gd name="connsiteY0-262" fmla="*/ 0 h 726400"/>
                <a:gd name="connsiteX1-263" fmla="*/ 309637 w 310981"/>
                <a:gd name="connsiteY1-264" fmla="*/ 397158 h 726400"/>
                <a:gd name="connsiteX2-265" fmla="*/ 39505 w 310981"/>
                <a:gd name="connsiteY2-266" fmla="*/ 724770 h 726400"/>
                <a:gd name="connsiteX3-267" fmla="*/ 8856 w 310981"/>
                <a:gd name="connsiteY3-268" fmla="*/ 397616 h 726400"/>
                <a:gd name="connsiteX4-269" fmla="*/ 144820 w 310981"/>
                <a:gd name="connsiteY4-270" fmla="*/ 0 h 726400"/>
                <a:gd name="connsiteX0-271" fmla="*/ 144820 w 310162"/>
                <a:gd name="connsiteY0-272" fmla="*/ 0 h 726398"/>
                <a:gd name="connsiteX1-273" fmla="*/ 308796 w 310162"/>
                <a:gd name="connsiteY1-274" fmla="*/ 396729 h 726398"/>
                <a:gd name="connsiteX2-275" fmla="*/ 39505 w 310162"/>
                <a:gd name="connsiteY2-276" fmla="*/ 724770 h 726398"/>
                <a:gd name="connsiteX3-277" fmla="*/ 8856 w 310162"/>
                <a:gd name="connsiteY3-278" fmla="*/ 397616 h 726398"/>
                <a:gd name="connsiteX4-279" fmla="*/ 144820 w 310162"/>
                <a:gd name="connsiteY4-280" fmla="*/ 0 h 726398"/>
                <a:gd name="connsiteX0-281" fmla="*/ 144820 w 309153"/>
                <a:gd name="connsiteY0-282" fmla="*/ 0 h 726414"/>
                <a:gd name="connsiteX1-283" fmla="*/ 308796 w 309153"/>
                <a:gd name="connsiteY1-284" fmla="*/ 396729 h 726414"/>
                <a:gd name="connsiteX2-285" fmla="*/ 39505 w 309153"/>
                <a:gd name="connsiteY2-286" fmla="*/ 724770 h 726414"/>
                <a:gd name="connsiteX3-287" fmla="*/ 8856 w 309153"/>
                <a:gd name="connsiteY3-288" fmla="*/ 397616 h 726414"/>
                <a:gd name="connsiteX4-289" fmla="*/ 144820 w 309153"/>
                <a:gd name="connsiteY4-290" fmla="*/ 0 h 726414"/>
                <a:gd name="connsiteX0-291" fmla="*/ 144820 w 309966"/>
                <a:gd name="connsiteY0-292" fmla="*/ 0 h 726413"/>
                <a:gd name="connsiteX1-293" fmla="*/ 308796 w 309966"/>
                <a:gd name="connsiteY1-294" fmla="*/ 396729 h 726413"/>
                <a:gd name="connsiteX2-295" fmla="*/ 39505 w 309966"/>
                <a:gd name="connsiteY2-296" fmla="*/ 724770 h 726413"/>
                <a:gd name="connsiteX3-297" fmla="*/ 8856 w 309966"/>
                <a:gd name="connsiteY3-298" fmla="*/ 397616 h 726413"/>
                <a:gd name="connsiteX4-299" fmla="*/ 144820 w 309966"/>
                <a:gd name="connsiteY4-300" fmla="*/ 0 h 726413"/>
                <a:gd name="connsiteX0-301" fmla="*/ 143229 w 308375"/>
                <a:gd name="connsiteY0-302" fmla="*/ 0 h 726413"/>
                <a:gd name="connsiteX1-303" fmla="*/ 307205 w 308375"/>
                <a:gd name="connsiteY1-304" fmla="*/ 396729 h 726413"/>
                <a:gd name="connsiteX2-305" fmla="*/ 37914 w 308375"/>
                <a:gd name="connsiteY2-306" fmla="*/ 724770 h 726413"/>
                <a:gd name="connsiteX3-307" fmla="*/ 7265 w 308375"/>
                <a:gd name="connsiteY3-308" fmla="*/ 397616 h 726413"/>
                <a:gd name="connsiteX4-309" fmla="*/ 143229 w 308375"/>
                <a:gd name="connsiteY4-310" fmla="*/ 0 h 726413"/>
                <a:gd name="connsiteX0-311" fmla="*/ 139953 w 305099"/>
                <a:gd name="connsiteY0-312" fmla="*/ 0 h 726413"/>
                <a:gd name="connsiteX1-313" fmla="*/ 303929 w 305099"/>
                <a:gd name="connsiteY1-314" fmla="*/ 396729 h 726413"/>
                <a:gd name="connsiteX2-315" fmla="*/ 34638 w 305099"/>
                <a:gd name="connsiteY2-316" fmla="*/ 724770 h 726413"/>
                <a:gd name="connsiteX3-317" fmla="*/ 3989 w 305099"/>
                <a:gd name="connsiteY3-318" fmla="*/ 397616 h 726413"/>
                <a:gd name="connsiteX4-319" fmla="*/ 139953 w 305099"/>
                <a:gd name="connsiteY4-320" fmla="*/ 0 h 726413"/>
                <a:gd name="connsiteX0-321" fmla="*/ 139236 w 304382"/>
                <a:gd name="connsiteY0-322" fmla="*/ 0 h 726413"/>
                <a:gd name="connsiteX1-323" fmla="*/ 303212 w 304382"/>
                <a:gd name="connsiteY1-324" fmla="*/ 396729 h 726413"/>
                <a:gd name="connsiteX2-325" fmla="*/ 33921 w 304382"/>
                <a:gd name="connsiteY2-326" fmla="*/ 724770 h 726413"/>
                <a:gd name="connsiteX3-327" fmla="*/ 3272 w 304382"/>
                <a:gd name="connsiteY3-328" fmla="*/ 397616 h 726413"/>
                <a:gd name="connsiteX4-329" fmla="*/ 139236 w 304382"/>
                <a:gd name="connsiteY4-330" fmla="*/ 0 h 726413"/>
                <a:gd name="connsiteX0-331" fmla="*/ 139236 w 304502"/>
                <a:gd name="connsiteY0-332" fmla="*/ 0 h 726413"/>
                <a:gd name="connsiteX1-333" fmla="*/ 303212 w 304502"/>
                <a:gd name="connsiteY1-334" fmla="*/ 396729 h 726413"/>
                <a:gd name="connsiteX2-335" fmla="*/ 33921 w 304502"/>
                <a:gd name="connsiteY2-336" fmla="*/ 724770 h 726413"/>
                <a:gd name="connsiteX3-337" fmla="*/ 3272 w 304502"/>
                <a:gd name="connsiteY3-338" fmla="*/ 397616 h 726413"/>
                <a:gd name="connsiteX4-339" fmla="*/ 139236 w 304502"/>
                <a:gd name="connsiteY4-340" fmla="*/ 0 h 726413"/>
                <a:gd name="connsiteX0-341" fmla="*/ 139236 w 314760"/>
                <a:gd name="connsiteY0-342" fmla="*/ 0 h 726396"/>
                <a:gd name="connsiteX1-343" fmla="*/ 313716 w 314760"/>
                <a:gd name="connsiteY1-344" fmla="*/ 394119 h 726396"/>
                <a:gd name="connsiteX2-345" fmla="*/ 33921 w 314760"/>
                <a:gd name="connsiteY2-346" fmla="*/ 724770 h 726396"/>
                <a:gd name="connsiteX3-347" fmla="*/ 3272 w 314760"/>
                <a:gd name="connsiteY3-348" fmla="*/ 397616 h 726396"/>
                <a:gd name="connsiteX4-349" fmla="*/ 139236 w 314760"/>
                <a:gd name="connsiteY4-350" fmla="*/ 0 h 726396"/>
                <a:gd name="connsiteX0-351" fmla="*/ 139236 w 313787"/>
                <a:gd name="connsiteY0-352" fmla="*/ 0 h 726413"/>
                <a:gd name="connsiteX1-353" fmla="*/ 313716 w 313787"/>
                <a:gd name="connsiteY1-354" fmla="*/ 394119 h 726413"/>
                <a:gd name="connsiteX2-355" fmla="*/ 33921 w 313787"/>
                <a:gd name="connsiteY2-356" fmla="*/ 724770 h 726413"/>
                <a:gd name="connsiteX3-357" fmla="*/ 3272 w 313787"/>
                <a:gd name="connsiteY3-358" fmla="*/ 397616 h 726413"/>
                <a:gd name="connsiteX4-359" fmla="*/ 139236 w 313787"/>
                <a:gd name="connsiteY4-360" fmla="*/ 0 h 726413"/>
                <a:gd name="connsiteX0-361" fmla="*/ 139236 w 313920"/>
                <a:gd name="connsiteY0-362" fmla="*/ 0 h 726413"/>
                <a:gd name="connsiteX1-363" fmla="*/ 313716 w 313920"/>
                <a:gd name="connsiteY1-364" fmla="*/ 394119 h 726413"/>
                <a:gd name="connsiteX2-365" fmla="*/ 33921 w 313920"/>
                <a:gd name="connsiteY2-366" fmla="*/ 724770 h 726413"/>
                <a:gd name="connsiteX3-367" fmla="*/ 3272 w 313920"/>
                <a:gd name="connsiteY3-368" fmla="*/ 397616 h 726413"/>
                <a:gd name="connsiteX4-369" fmla="*/ 139236 w 313920"/>
                <a:gd name="connsiteY4-370" fmla="*/ 0 h 726413"/>
                <a:gd name="connsiteX0-371" fmla="*/ 139236 w 313889"/>
                <a:gd name="connsiteY0-372" fmla="*/ 0 h 726413"/>
                <a:gd name="connsiteX1-373" fmla="*/ 313716 w 313889"/>
                <a:gd name="connsiteY1-374" fmla="*/ 394119 h 726413"/>
                <a:gd name="connsiteX2-375" fmla="*/ 33921 w 313889"/>
                <a:gd name="connsiteY2-376" fmla="*/ 724770 h 726413"/>
                <a:gd name="connsiteX3-377" fmla="*/ 3272 w 313889"/>
                <a:gd name="connsiteY3-378" fmla="*/ 397616 h 726413"/>
                <a:gd name="connsiteX4-379" fmla="*/ 139236 w 313889"/>
                <a:gd name="connsiteY4-380" fmla="*/ 0 h 726413"/>
                <a:gd name="connsiteX0-381" fmla="*/ 139236 w 315298"/>
                <a:gd name="connsiteY0-382" fmla="*/ 0 h 726412"/>
                <a:gd name="connsiteX1-383" fmla="*/ 313716 w 315298"/>
                <a:gd name="connsiteY1-384" fmla="*/ 394119 h 726412"/>
                <a:gd name="connsiteX2-385" fmla="*/ 33921 w 315298"/>
                <a:gd name="connsiteY2-386" fmla="*/ 724770 h 726412"/>
                <a:gd name="connsiteX3-387" fmla="*/ 3272 w 315298"/>
                <a:gd name="connsiteY3-388" fmla="*/ 397616 h 726412"/>
                <a:gd name="connsiteX4-389" fmla="*/ 139236 w 315298"/>
                <a:gd name="connsiteY4-390" fmla="*/ 0 h 726412"/>
                <a:gd name="connsiteX0-391" fmla="*/ 139236 w 313931"/>
                <a:gd name="connsiteY0-392" fmla="*/ 0 h 726413"/>
                <a:gd name="connsiteX1-393" fmla="*/ 313716 w 313931"/>
                <a:gd name="connsiteY1-394" fmla="*/ 394119 h 726413"/>
                <a:gd name="connsiteX2-395" fmla="*/ 33921 w 313931"/>
                <a:gd name="connsiteY2-396" fmla="*/ 724770 h 726413"/>
                <a:gd name="connsiteX3-397" fmla="*/ 3272 w 313931"/>
                <a:gd name="connsiteY3-398" fmla="*/ 397616 h 726413"/>
                <a:gd name="connsiteX4-399" fmla="*/ 139236 w 313931"/>
                <a:gd name="connsiteY4-400" fmla="*/ 0 h 726413"/>
                <a:gd name="connsiteX0-401" fmla="*/ 139236 w 314954"/>
                <a:gd name="connsiteY0-402" fmla="*/ 0 h 726412"/>
                <a:gd name="connsiteX1-403" fmla="*/ 313716 w 314954"/>
                <a:gd name="connsiteY1-404" fmla="*/ 394119 h 726412"/>
                <a:gd name="connsiteX2-405" fmla="*/ 33921 w 314954"/>
                <a:gd name="connsiteY2-406" fmla="*/ 724770 h 726412"/>
                <a:gd name="connsiteX3-407" fmla="*/ 3272 w 314954"/>
                <a:gd name="connsiteY3-408" fmla="*/ 397616 h 726412"/>
                <a:gd name="connsiteX4-409" fmla="*/ 139236 w 314954"/>
                <a:gd name="connsiteY4-410" fmla="*/ 0 h 726412"/>
                <a:gd name="connsiteX0-411" fmla="*/ 139236 w 314761"/>
                <a:gd name="connsiteY0-412" fmla="*/ 0 h 726412"/>
                <a:gd name="connsiteX1-413" fmla="*/ 313716 w 314761"/>
                <a:gd name="connsiteY1-414" fmla="*/ 394119 h 726412"/>
                <a:gd name="connsiteX2-415" fmla="*/ 33921 w 314761"/>
                <a:gd name="connsiteY2-416" fmla="*/ 724770 h 726412"/>
                <a:gd name="connsiteX3-417" fmla="*/ 3272 w 314761"/>
                <a:gd name="connsiteY3-418" fmla="*/ 397616 h 726412"/>
                <a:gd name="connsiteX4-419" fmla="*/ 139236 w 314761"/>
                <a:gd name="connsiteY4-420" fmla="*/ 0 h 726412"/>
                <a:gd name="connsiteX0-421" fmla="*/ 139236 w 314761"/>
                <a:gd name="connsiteY0-422" fmla="*/ 0 h 726412"/>
                <a:gd name="connsiteX1-423" fmla="*/ 313716 w 314761"/>
                <a:gd name="connsiteY1-424" fmla="*/ 394119 h 726412"/>
                <a:gd name="connsiteX2-425" fmla="*/ 33921 w 314761"/>
                <a:gd name="connsiteY2-426" fmla="*/ 724770 h 726412"/>
                <a:gd name="connsiteX3-427" fmla="*/ 3272 w 314761"/>
                <a:gd name="connsiteY3-428" fmla="*/ 397616 h 726412"/>
                <a:gd name="connsiteX4-429" fmla="*/ 139236 w 314761"/>
                <a:gd name="connsiteY4-430" fmla="*/ 0 h 726412"/>
                <a:gd name="connsiteX0-431" fmla="*/ 120853 w 296378"/>
                <a:gd name="connsiteY0-432" fmla="*/ 0 h 726412"/>
                <a:gd name="connsiteX1-433" fmla="*/ 295333 w 296378"/>
                <a:gd name="connsiteY1-434" fmla="*/ 394119 h 726412"/>
                <a:gd name="connsiteX2-435" fmla="*/ 15538 w 296378"/>
                <a:gd name="connsiteY2-436" fmla="*/ 724770 h 726412"/>
                <a:gd name="connsiteX3-437" fmla="*/ 18432 w 296378"/>
                <a:gd name="connsiteY3-438" fmla="*/ 393655 h 726412"/>
                <a:gd name="connsiteX4-439" fmla="*/ 120853 w 296378"/>
                <a:gd name="connsiteY4-440" fmla="*/ 0 h 726412"/>
                <a:gd name="connsiteX0-441" fmla="*/ 122358 w 297883"/>
                <a:gd name="connsiteY0-442" fmla="*/ 0 h 726412"/>
                <a:gd name="connsiteX1-443" fmla="*/ 296838 w 297883"/>
                <a:gd name="connsiteY1-444" fmla="*/ 394119 h 726412"/>
                <a:gd name="connsiteX2-445" fmla="*/ 17043 w 297883"/>
                <a:gd name="connsiteY2-446" fmla="*/ 724770 h 726412"/>
                <a:gd name="connsiteX3-447" fmla="*/ 15171 w 297883"/>
                <a:gd name="connsiteY3-448" fmla="*/ 392653 h 726412"/>
                <a:gd name="connsiteX4-449" fmla="*/ 122358 w 297883"/>
                <a:gd name="connsiteY4-450" fmla="*/ 0 h 726412"/>
                <a:gd name="connsiteX0-451" fmla="*/ 120930 w 296455"/>
                <a:gd name="connsiteY0-452" fmla="*/ 0 h 726412"/>
                <a:gd name="connsiteX1-453" fmla="*/ 295410 w 296455"/>
                <a:gd name="connsiteY1-454" fmla="*/ 394119 h 726412"/>
                <a:gd name="connsiteX2-455" fmla="*/ 15615 w 296455"/>
                <a:gd name="connsiteY2-456" fmla="*/ 724770 h 726412"/>
                <a:gd name="connsiteX3-457" fmla="*/ 18246 w 296455"/>
                <a:gd name="connsiteY3-458" fmla="*/ 391534 h 726412"/>
                <a:gd name="connsiteX4-459" fmla="*/ 120930 w 296455"/>
                <a:gd name="connsiteY4-460" fmla="*/ 0 h 726412"/>
                <a:gd name="connsiteX0-461" fmla="*/ 122094 w 297619"/>
                <a:gd name="connsiteY0-462" fmla="*/ 0 h 726412"/>
                <a:gd name="connsiteX1-463" fmla="*/ 296574 w 297619"/>
                <a:gd name="connsiteY1-464" fmla="*/ 394119 h 726412"/>
                <a:gd name="connsiteX2-465" fmla="*/ 16779 w 297619"/>
                <a:gd name="connsiteY2-466" fmla="*/ 724770 h 726412"/>
                <a:gd name="connsiteX3-467" fmla="*/ 19410 w 297619"/>
                <a:gd name="connsiteY3-468" fmla="*/ 391534 h 726412"/>
                <a:gd name="connsiteX4-469" fmla="*/ 122094 w 297619"/>
                <a:gd name="connsiteY4-470" fmla="*/ 0 h 726412"/>
                <a:gd name="connsiteX0-471" fmla="*/ 122094 w 297619"/>
                <a:gd name="connsiteY0-472" fmla="*/ 0 h 726412"/>
                <a:gd name="connsiteX1-473" fmla="*/ 296574 w 297619"/>
                <a:gd name="connsiteY1-474" fmla="*/ 394119 h 726412"/>
                <a:gd name="connsiteX2-475" fmla="*/ 16779 w 297619"/>
                <a:gd name="connsiteY2-476" fmla="*/ 724770 h 726412"/>
                <a:gd name="connsiteX3-477" fmla="*/ 19410 w 297619"/>
                <a:gd name="connsiteY3-478" fmla="*/ 391534 h 726412"/>
                <a:gd name="connsiteX4-479" fmla="*/ 122094 w 297619"/>
                <a:gd name="connsiteY4-480" fmla="*/ 0 h 726412"/>
                <a:gd name="connsiteX0-481" fmla="*/ 113020 w 288545"/>
                <a:gd name="connsiteY0-482" fmla="*/ 0 h 726412"/>
                <a:gd name="connsiteX1-483" fmla="*/ 287500 w 288545"/>
                <a:gd name="connsiteY1-484" fmla="*/ 394119 h 726412"/>
                <a:gd name="connsiteX2-485" fmla="*/ 7705 w 288545"/>
                <a:gd name="connsiteY2-486" fmla="*/ 724770 h 726412"/>
                <a:gd name="connsiteX3-487" fmla="*/ 10336 w 288545"/>
                <a:gd name="connsiteY3-488" fmla="*/ 391534 h 726412"/>
                <a:gd name="connsiteX4-489" fmla="*/ 113020 w 288545"/>
                <a:gd name="connsiteY4-490" fmla="*/ 0 h 726412"/>
                <a:gd name="connsiteX0-491" fmla="*/ 113453 w 292104"/>
                <a:gd name="connsiteY0-492" fmla="*/ 0 h 738876"/>
                <a:gd name="connsiteX1-493" fmla="*/ 287933 w 292104"/>
                <a:gd name="connsiteY1-494" fmla="*/ 394119 h 738876"/>
                <a:gd name="connsiteX2-495" fmla="*/ 10628 w 292104"/>
                <a:gd name="connsiteY2-496" fmla="*/ 737330 h 738876"/>
                <a:gd name="connsiteX3-497" fmla="*/ 10769 w 292104"/>
                <a:gd name="connsiteY3-498" fmla="*/ 391534 h 738876"/>
                <a:gd name="connsiteX4-499" fmla="*/ 113453 w 292104"/>
                <a:gd name="connsiteY4-500" fmla="*/ 0 h 738876"/>
                <a:gd name="connsiteX0-501" fmla="*/ 113453 w 292104"/>
                <a:gd name="connsiteY0-502" fmla="*/ 0 h 737330"/>
                <a:gd name="connsiteX1-503" fmla="*/ 287933 w 292104"/>
                <a:gd name="connsiteY1-504" fmla="*/ 394119 h 737330"/>
                <a:gd name="connsiteX2-505" fmla="*/ 10628 w 292104"/>
                <a:gd name="connsiteY2-506" fmla="*/ 737330 h 737330"/>
                <a:gd name="connsiteX3-507" fmla="*/ 10769 w 292104"/>
                <a:gd name="connsiteY3-508" fmla="*/ 391534 h 737330"/>
                <a:gd name="connsiteX4-509" fmla="*/ 113453 w 292104"/>
                <a:gd name="connsiteY4-510" fmla="*/ 0 h 737330"/>
                <a:gd name="connsiteX0-511" fmla="*/ 113453 w 292104"/>
                <a:gd name="connsiteY0-512" fmla="*/ 0 h 737330"/>
                <a:gd name="connsiteX1-513" fmla="*/ 287933 w 292104"/>
                <a:gd name="connsiteY1-514" fmla="*/ 394119 h 737330"/>
                <a:gd name="connsiteX2-515" fmla="*/ 10628 w 292104"/>
                <a:gd name="connsiteY2-516" fmla="*/ 737330 h 737330"/>
                <a:gd name="connsiteX3-517" fmla="*/ 10769 w 292104"/>
                <a:gd name="connsiteY3-518" fmla="*/ 391534 h 737330"/>
                <a:gd name="connsiteX4-519" fmla="*/ 113453 w 292104"/>
                <a:gd name="connsiteY4-520" fmla="*/ 0 h 737330"/>
                <a:gd name="connsiteX0-521" fmla="*/ 148344 w 326995"/>
                <a:gd name="connsiteY0-522" fmla="*/ 0 h 737330"/>
                <a:gd name="connsiteX1-523" fmla="*/ 322824 w 326995"/>
                <a:gd name="connsiteY1-524" fmla="*/ 394119 h 737330"/>
                <a:gd name="connsiteX2-525" fmla="*/ 45519 w 326995"/>
                <a:gd name="connsiteY2-526" fmla="*/ 737330 h 737330"/>
                <a:gd name="connsiteX3-527" fmla="*/ 3666 w 326995"/>
                <a:gd name="connsiteY3-528" fmla="*/ 370032 h 737330"/>
                <a:gd name="connsiteX4-529" fmla="*/ 148344 w 326995"/>
                <a:gd name="connsiteY4-530" fmla="*/ 0 h 737330"/>
                <a:gd name="connsiteX0-531" fmla="*/ 101799 w 321565"/>
                <a:gd name="connsiteY0-532" fmla="*/ 0 h 906740"/>
                <a:gd name="connsiteX1-533" fmla="*/ 320658 w 321565"/>
                <a:gd name="connsiteY1-534" fmla="*/ 563529 h 906740"/>
                <a:gd name="connsiteX2-535" fmla="*/ 43353 w 321565"/>
                <a:gd name="connsiteY2-536" fmla="*/ 906740 h 906740"/>
                <a:gd name="connsiteX3-537" fmla="*/ 1500 w 321565"/>
                <a:gd name="connsiteY3-538" fmla="*/ 539442 h 906740"/>
                <a:gd name="connsiteX4-539" fmla="*/ 101799 w 321565"/>
                <a:gd name="connsiteY4-540" fmla="*/ 0 h 906740"/>
                <a:gd name="connsiteX0-541" fmla="*/ 101799 w 331688"/>
                <a:gd name="connsiteY0-542" fmla="*/ 0 h 906740"/>
                <a:gd name="connsiteX1-543" fmla="*/ 330882 w 331688"/>
                <a:gd name="connsiteY1-544" fmla="*/ 554257 h 906740"/>
                <a:gd name="connsiteX2-545" fmla="*/ 43353 w 331688"/>
                <a:gd name="connsiteY2-546" fmla="*/ 906740 h 906740"/>
                <a:gd name="connsiteX3-547" fmla="*/ 1500 w 331688"/>
                <a:gd name="connsiteY3-548" fmla="*/ 539442 h 906740"/>
                <a:gd name="connsiteX4-549" fmla="*/ 101799 w 331688"/>
                <a:gd name="connsiteY4-550" fmla="*/ 0 h 906740"/>
                <a:gd name="connsiteX0-551" fmla="*/ 101799 w 332883"/>
                <a:gd name="connsiteY0-552" fmla="*/ 0 h 906740"/>
                <a:gd name="connsiteX1-553" fmla="*/ 330882 w 332883"/>
                <a:gd name="connsiteY1-554" fmla="*/ 554257 h 906740"/>
                <a:gd name="connsiteX2-555" fmla="*/ 43353 w 332883"/>
                <a:gd name="connsiteY2-556" fmla="*/ 906740 h 906740"/>
                <a:gd name="connsiteX3-557" fmla="*/ 1500 w 332883"/>
                <a:gd name="connsiteY3-558" fmla="*/ 539442 h 906740"/>
                <a:gd name="connsiteX4-559" fmla="*/ 101799 w 332883"/>
                <a:gd name="connsiteY4-560" fmla="*/ 0 h 906740"/>
                <a:gd name="connsiteX0-561" fmla="*/ 101799 w 344120"/>
                <a:gd name="connsiteY0-562" fmla="*/ 0 h 906740"/>
                <a:gd name="connsiteX1-563" fmla="*/ 342315 w 344120"/>
                <a:gd name="connsiteY1-564" fmla="*/ 553663 h 906740"/>
                <a:gd name="connsiteX2-565" fmla="*/ 43353 w 344120"/>
                <a:gd name="connsiteY2-566" fmla="*/ 906740 h 906740"/>
                <a:gd name="connsiteX3-567" fmla="*/ 1500 w 344120"/>
                <a:gd name="connsiteY3-568" fmla="*/ 539442 h 906740"/>
                <a:gd name="connsiteX4-569" fmla="*/ 101799 w 344120"/>
                <a:gd name="connsiteY4-570" fmla="*/ 0 h 906740"/>
                <a:gd name="connsiteX0-571" fmla="*/ 101799 w 345243"/>
                <a:gd name="connsiteY0-572" fmla="*/ 0 h 906740"/>
                <a:gd name="connsiteX1-573" fmla="*/ 342315 w 345243"/>
                <a:gd name="connsiteY1-574" fmla="*/ 553663 h 906740"/>
                <a:gd name="connsiteX2-575" fmla="*/ 43353 w 345243"/>
                <a:gd name="connsiteY2-576" fmla="*/ 906740 h 906740"/>
                <a:gd name="connsiteX3-577" fmla="*/ 1500 w 345243"/>
                <a:gd name="connsiteY3-578" fmla="*/ 539442 h 906740"/>
                <a:gd name="connsiteX4-579" fmla="*/ 101799 w 345243"/>
                <a:gd name="connsiteY4-580" fmla="*/ 0 h 906740"/>
                <a:gd name="connsiteX0-581" fmla="*/ 101799 w 345243"/>
                <a:gd name="connsiteY0-582" fmla="*/ 0 h 906740"/>
                <a:gd name="connsiteX1-583" fmla="*/ 342315 w 345243"/>
                <a:gd name="connsiteY1-584" fmla="*/ 553663 h 906740"/>
                <a:gd name="connsiteX2-585" fmla="*/ 43353 w 345243"/>
                <a:gd name="connsiteY2-586" fmla="*/ 906740 h 906740"/>
                <a:gd name="connsiteX3-587" fmla="*/ 1500 w 345243"/>
                <a:gd name="connsiteY3-588" fmla="*/ 539442 h 906740"/>
                <a:gd name="connsiteX4-589" fmla="*/ 101799 w 345243"/>
                <a:gd name="connsiteY4-590" fmla="*/ 0 h 906740"/>
                <a:gd name="connsiteX0-591" fmla="*/ 109582 w 353026"/>
                <a:gd name="connsiteY0-592" fmla="*/ 0 h 906740"/>
                <a:gd name="connsiteX1-593" fmla="*/ 350098 w 353026"/>
                <a:gd name="connsiteY1-594" fmla="*/ 553663 h 906740"/>
                <a:gd name="connsiteX2-595" fmla="*/ 51136 w 353026"/>
                <a:gd name="connsiteY2-596" fmla="*/ 906740 h 906740"/>
                <a:gd name="connsiteX3-597" fmla="*/ 1284 w 353026"/>
                <a:gd name="connsiteY3-598" fmla="*/ 535345 h 906740"/>
                <a:gd name="connsiteX4-599" fmla="*/ 109582 w 353026"/>
                <a:gd name="connsiteY4-600" fmla="*/ 0 h 906740"/>
                <a:gd name="connsiteX0-601" fmla="*/ 110070 w 353514"/>
                <a:gd name="connsiteY0-602" fmla="*/ 0 h 906740"/>
                <a:gd name="connsiteX1-603" fmla="*/ 350586 w 353514"/>
                <a:gd name="connsiteY1-604" fmla="*/ 553663 h 906740"/>
                <a:gd name="connsiteX2-605" fmla="*/ 51624 w 353514"/>
                <a:gd name="connsiteY2-606" fmla="*/ 906740 h 906740"/>
                <a:gd name="connsiteX3-607" fmla="*/ 1772 w 353514"/>
                <a:gd name="connsiteY3-608" fmla="*/ 535345 h 906740"/>
                <a:gd name="connsiteX4-609" fmla="*/ 110070 w 353514"/>
                <a:gd name="connsiteY4-610" fmla="*/ 0 h 906740"/>
                <a:gd name="connsiteX0-611" fmla="*/ 110127 w 353571"/>
                <a:gd name="connsiteY0-612" fmla="*/ 0 h 906740"/>
                <a:gd name="connsiteX1-613" fmla="*/ 350643 w 353571"/>
                <a:gd name="connsiteY1-614" fmla="*/ 553663 h 906740"/>
                <a:gd name="connsiteX2-615" fmla="*/ 51681 w 353571"/>
                <a:gd name="connsiteY2-616" fmla="*/ 906740 h 906740"/>
                <a:gd name="connsiteX3-617" fmla="*/ 1829 w 353571"/>
                <a:gd name="connsiteY3-618" fmla="*/ 535345 h 906740"/>
                <a:gd name="connsiteX4-619" fmla="*/ 110127 w 353571"/>
                <a:gd name="connsiteY4-620" fmla="*/ 0 h 906740"/>
                <a:gd name="connsiteX0-621" fmla="*/ 108375 w 351819"/>
                <a:gd name="connsiteY0-622" fmla="*/ 0 h 906740"/>
                <a:gd name="connsiteX1-623" fmla="*/ 348891 w 351819"/>
                <a:gd name="connsiteY1-624" fmla="*/ 553663 h 906740"/>
                <a:gd name="connsiteX2-625" fmla="*/ 49929 w 351819"/>
                <a:gd name="connsiteY2-626" fmla="*/ 906740 h 906740"/>
                <a:gd name="connsiteX3-627" fmla="*/ 77 w 351819"/>
                <a:gd name="connsiteY3-628" fmla="*/ 535345 h 906740"/>
                <a:gd name="connsiteX4-629" fmla="*/ 108375 w 351819"/>
                <a:gd name="connsiteY4-630" fmla="*/ 0 h 906740"/>
                <a:gd name="connsiteX0-631" fmla="*/ 108375 w 351819"/>
                <a:gd name="connsiteY0-632" fmla="*/ 0 h 906740"/>
                <a:gd name="connsiteX1-633" fmla="*/ 348891 w 351819"/>
                <a:gd name="connsiteY1-634" fmla="*/ 553663 h 906740"/>
                <a:gd name="connsiteX2-635" fmla="*/ 49929 w 351819"/>
                <a:gd name="connsiteY2-636" fmla="*/ 906740 h 906740"/>
                <a:gd name="connsiteX3-637" fmla="*/ 77 w 351819"/>
                <a:gd name="connsiteY3-638" fmla="*/ 535345 h 906740"/>
                <a:gd name="connsiteX4-639" fmla="*/ 108375 w 351819"/>
                <a:gd name="connsiteY4-640" fmla="*/ 0 h 906740"/>
                <a:gd name="connsiteX0-641" fmla="*/ 108386 w 351830"/>
                <a:gd name="connsiteY0-642" fmla="*/ 0 h 906740"/>
                <a:gd name="connsiteX1-643" fmla="*/ 348902 w 351830"/>
                <a:gd name="connsiteY1-644" fmla="*/ 553663 h 906740"/>
                <a:gd name="connsiteX2-645" fmla="*/ 49940 w 351830"/>
                <a:gd name="connsiteY2-646" fmla="*/ 906740 h 906740"/>
                <a:gd name="connsiteX3-647" fmla="*/ 88 w 351830"/>
                <a:gd name="connsiteY3-648" fmla="*/ 535345 h 906740"/>
                <a:gd name="connsiteX4-649" fmla="*/ 108386 w 351830"/>
                <a:gd name="connsiteY4-650" fmla="*/ 0 h 906740"/>
                <a:gd name="connsiteX0-651" fmla="*/ 108393 w 351837"/>
                <a:gd name="connsiteY0-652" fmla="*/ 0 h 906740"/>
                <a:gd name="connsiteX1-653" fmla="*/ 348909 w 351837"/>
                <a:gd name="connsiteY1-654" fmla="*/ 553663 h 906740"/>
                <a:gd name="connsiteX2-655" fmla="*/ 49947 w 351837"/>
                <a:gd name="connsiteY2-656" fmla="*/ 906740 h 906740"/>
                <a:gd name="connsiteX3-657" fmla="*/ 95 w 351837"/>
                <a:gd name="connsiteY3-658" fmla="*/ 535345 h 906740"/>
                <a:gd name="connsiteX4-659" fmla="*/ 108393 w 351837"/>
                <a:gd name="connsiteY4-660" fmla="*/ 0 h 906740"/>
                <a:gd name="connsiteX0-661" fmla="*/ 108393 w 352683"/>
                <a:gd name="connsiteY0-662" fmla="*/ 0 h 906740"/>
                <a:gd name="connsiteX1-663" fmla="*/ 348909 w 352683"/>
                <a:gd name="connsiteY1-664" fmla="*/ 553663 h 906740"/>
                <a:gd name="connsiteX2-665" fmla="*/ 49947 w 352683"/>
                <a:gd name="connsiteY2-666" fmla="*/ 906740 h 906740"/>
                <a:gd name="connsiteX3-667" fmla="*/ 95 w 352683"/>
                <a:gd name="connsiteY3-668" fmla="*/ 535345 h 906740"/>
                <a:gd name="connsiteX4-669" fmla="*/ 108393 w 352683"/>
                <a:gd name="connsiteY4-670" fmla="*/ 0 h 906740"/>
                <a:gd name="connsiteX0-671" fmla="*/ 108393 w 355980"/>
                <a:gd name="connsiteY0-672" fmla="*/ 0 h 906740"/>
                <a:gd name="connsiteX1-673" fmla="*/ 348909 w 355980"/>
                <a:gd name="connsiteY1-674" fmla="*/ 553663 h 906740"/>
                <a:gd name="connsiteX2-675" fmla="*/ 49947 w 355980"/>
                <a:gd name="connsiteY2-676" fmla="*/ 906740 h 906740"/>
                <a:gd name="connsiteX3-677" fmla="*/ 95 w 355980"/>
                <a:gd name="connsiteY3-678" fmla="*/ 535345 h 906740"/>
                <a:gd name="connsiteX4-679" fmla="*/ 108393 w 355980"/>
                <a:gd name="connsiteY4-680" fmla="*/ 0 h 906740"/>
                <a:gd name="connsiteX0-681" fmla="*/ 108393 w 355572"/>
                <a:gd name="connsiteY0-682" fmla="*/ 0 h 906740"/>
                <a:gd name="connsiteX1-683" fmla="*/ 348909 w 355572"/>
                <a:gd name="connsiteY1-684" fmla="*/ 553663 h 906740"/>
                <a:gd name="connsiteX2-685" fmla="*/ 49947 w 355572"/>
                <a:gd name="connsiteY2-686" fmla="*/ 906740 h 906740"/>
                <a:gd name="connsiteX3-687" fmla="*/ 95 w 355572"/>
                <a:gd name="connsiteY3-688" fmla="*/ 535345 h 906740"/>
                <a:gd name="connsiteX4-689" fmla="*/ 108393 w 355572"/>
                <a:gd name="connsiteY4-690" fmla="*/ 0 h 906740"/>
                <a:gd name="connsiteX0-691" fmla="*/ 108393 w 357015"/>
                <a:gd name="connsiteY0-692" fmla="*/ 0 h 906740"/>
                <a:gd name="connsiteX1-693" fmla="*/ 348909 w 357015"/>
                <a:gd name="connsiteY1-694" fmla="*/ 553663 h 906740"/>
                <a:gd name="connsiteX2-695" fmla="*/ 49947 w 357015"/>
                <a:gd name="connsiteY2-696" fmla="*/ 906740 h 906740"/>
                <a:gd name="connsiteX3-697" fmla="*/ 95 w 357015"/>
                <a:gd name="connsiteY3-698" fmla="*/ 535345 h 906740"/>
                <a:gd name="connsiteX4-699" fmla="*/ 108393 w 357015"/>
                <a:gd name="connsiteY4-700" fmla="*/ 0 h 906740"/>
                <a:gd name="connsiteX0-701" fmla="*/ 108393 w 357243"/>
                <a:gd name="connsiteY0-702" fmla="*/ 0 h 906740"/>
                <a:gd name="connsiteX1-703" fmla="*/ 348909 w 357243"/>
                <a:gd name="connsiteY1-704" fmla="*/ 553663 h 906740"/>
                <a:gd name="connsiteX2-705" fmla="*/ 49947 w 357243"/>
                <a:gd name="connsiteY2-706" fmla="*/ 906740 h 906740"/>
                <a:gd name="connsiteX3-707" fmla="*/ 95 w 357243"/>
                <a:gd name="connsiteY3-708" fmla="*/ 535345 h 906740"/>
                <a:gd name="connsiteX4-709" fmla="*/ 108393 w 357243"/>
                <a:gd name="connsiteY4-710" fmla="*/ 0 h 906740"/>
                <a:gd name="connsiteX0-711" fmla="*/ 108393 w 357822"/>
                <a:gd name="connsiteY0-712" fmla="*/ 0 h 906740"/>
                <a:gd name="connsiteX1-713" fmla="*/ 348909 w 357822"/>
                <a:gd name="connsiteY1-714" fmla="*/ 553663 h 906740"/>
                <a:gd name="connsiteX2-715" fmla="*/ 49947 w 357822"/>
                <a:gd name="connsiteY2-716" fmla="*/ 906740 h 906740"/>
                <a:gd name="connsiteX3-717" fmla="*/ 95 w 357822"/>
                <a:gd name="connsiteY3-718" fmla="*/ 535345 h 906740"/>
                <a:gd name="connsiteX4-719" fmla="*/ 108393 w 357822"/>
                <a:gd name="connsiteY4-720" fmla="*/ 0 h 906740"/>
              </a:gdLst>
              <a:ahLst/>
              <a:cxnLst>
                <a:cxn ang="0">
                  <a:pos x="connsiteX0-711" y="connsiteY0-712"/>
                </a:cxn>
                <a:cxn ang="0">
                  <a:pos x="connsiteX1-713" y="connsiteY1-714"/>
                </a:cxn>
                <a:cxn ang="0">
                  <a:pos x="connsiteX2-715" y="connsiteY2-716"/>
                </a:cxn>
                <a:cxn ang="0">
                  <a:pos x="connsiteX3-717" y="connsiteY3-718"/>
                </a:cxn>
                <a:cxn ang="0">
                  <a:pos x="connsiteX4-719" y="connsiteY4-720"/>
                </a:cxn>
              </a:cxnLst>
              <a:rect l="l" t="t" r="r" b="b"/>
              <a:pathLst>
                <a:path w="357822" h="906740">
                  <a:moveTo>
                    <a:pt x="108393" y="0"/>
                  </a:moveTo>
                  <a:cubicBezTo>
                    <a:pt x="300705" y="59489"/>
                    <a:pt x="387295" y="333301"/>
                    <a:pt x="348909" y="553663"/>
                  </a:cubicBezTo>
                  <a:cubicBezTo>
                    <a:pt x="322934" y="702776"/>
                    <a:pt x="224876" y="902879"/>
                    <a:pt x="49947" y="906740"/>
                  </a:cubicBezTo>
                  <a:cubicBezTo>
                    <a:pt x="17333" y="762164"/>
                    <a:pt x="2352" y="692612"/>
                    <a:pt x="95" y="535345"/>
                  </a:cubicBezTo>
                  <a:cubicBezTo>
                    <a:pt x="-2162" y="378078"/>
                    <a:pt x="35640" y="151682"/>
                    <a:pt x="108393"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US">
                <a:solidFill>
                  <a:srgbClr val="FFFFFF"/>
                </a:solidFill>
              </a:endParaRPr>
            </a:p>
          </p:txBody>
        </p:sp>
      </p:grpSp>
      <p:sp>
        <p:nvSpPr>
          <p:cNvPr id="17" name="文本框 16"/>
          <p:cNvSpPr txBox="1"/>
          <p:nvPr/>
        </p:nvSpPr>
        <p:spPr>
          <a:xfrm>
            <a:off x="6067290" y="2764341"/>
            <a:ext cx="704808" cy="718482"/>
          </a:xfrm>
          <a:prstGeom prst="rect">
            <a:avLst/>
          </a:prstGeom>
          <a:noFill/>
        </p:spPr>
        <p:txBody>
          <a:bodyPr wrap="square" rtlCol="0">
            <a:spAutoFit/>
          </a:bodyPr>
          <a:lstStyle/>
          <a:p>
            <a:r>
              <a:rPr lang="zh-CN" altLang="en-US" sz="2400" b="1" dirty="0" smtClean="0">
                <a:solidFill>
                  <a:schemeClr val="bg1"/>
                </a:solidFill>
              </a:rPr>
              <a:t>研究背景</a:t>
            </a:r>
            <a:endParaRPr lang="zh-CN" altLang="en-US" sz="2400" b="1" dirty="0">
              <a:solidFill>
                <a:schemeClr val="bg1"/>
              </a:solidFill>
            </a:endParaRPr>
          </a:p>
        </p:txBody>
      </p:sp>
      <p:grpSp>
        <p:nvGrpSpPr>
          <p:cNvPr id="18" name="组合 17"/>
          <p:cNvGrpSpPr/>
          <p:nvPr/>
        </p:nvGrpSpPr>
        <p:grpSpPr>
          <a:xfrm>
            <a:off x="4022246" y="2411135"/>
            <a:ext cx="1455274" cy="292782"/>
            <a:chOff x="3448034" y="2499846"/>
            <a:chExt cx="1683172" cy="338632"/>
          </a:xfrm>
        </p:grpSpPr>
        <p:sp>
          <p:nvSpPr>
            <p:cNvPr id="19" name="任意多边形 18"/>
            <p:cNvSpPr/>
            <p:nvPr/>
          </p:nvSpPr>
          <p:spPr>
            <a:xfrm>
              <a:off x="3481372" y="2530826"/>
              <a:ext cx="1649834" cy="307652"/>
            </a:xfrm>
            <a:custGeom>
              <a:avLst/>
              <a:gdLst>
                <a:gd name="connsiteX0" fmla="*/ 0 w 1095375"/>
                <a:gd name="connsiteY0" fmla="*/ 11316 h 201816"/>
                <a:gd name="connsiteX1" fmla="*/ 895350 w 1095375"/>
                <a:gd name="connsiteY1" fmla="*/ 20841 h 201816"/>
                <a:gd name="connsiteX2" fmla="*/ 1095375 w 1095375"/>
                <a:gd name="connsiteY2" fmla="*/ 201816 h 201816"/>
                <a:gd name="connsiteX0-1" fmla="*/ 0 w 1095375"/>
                <a:gd name="connsiteY0-2" fmla="*/ 14671 h 205171"/>
                <a:gd name="connsiteX1-3" fmla="*/ 920546 w 1095375"/>
                <a:gd name="connsiteY1-4" fmla="*/ 18228 h 205171"/>
                <a:gd name="connsiteX2-5" fmla="*/ 1095375 w 1095375"/>
                <a:gd name="connsiteY2-6" fmla="*/ 205171 h 205171"/>
                <a:gd name="connsiteX0-7" fmla="*/ 0 w 1095375"/>
                <a:gd name="connsiteY0-8" fmla="*/ 4494 h 194994"/>
                <a:gd name="connsiteX1-9" fmla="*/ 920546 w 1095375"/>
                <a:gd name="connsiteY1-10" fmla="*/ 8051 h 194994"/>
                <a:gd name="connsiteX2-11" fmla="*/ 1095375 w 1095375"/>
                <a:gd name="connsiteY2-12" fmla="*/ 194994 h 194994"/>
                <a:gd name="connsiteX0-13" fmla="*/ 0 w 1095375"/>
                <a:gd name="connsiteY0-14" fmla="*/ 9826 h 200326"/>
                <a:gd name="connsiteX1-15" fmla="*/ 920546 w 1095375"/>
                <a:gd name="connsiteY1-16" fmla="*/ 13383 h 200326"/>
                <a:gd name="connsiteX2-17" fmla="*/ 1095375 w 1095375"/>
                <a:gd name="connsiteY2-18" fmla="*/ 200326 h 200326"/>
                <a:gd name="connsiteX0-19" fmla="*/ 0 w 1095375"/>
                <a:gd name="connsiteY0-20" fmla="*/ 9826 h 200326"/>
                <a:gd name="connsiteX1-21" fmla="*/ 920546 w 1095375"/>
                <a:gd name="connsiteY1-22" fmla="*/ 13383 h 200326"/>
                <a:gd name="connsiteX2-23" fmla="*/ 1095375 w 1095375"/>
                <a:gd name="connsiteY2-24" fmla="*/ 200326 h 200326"/>
                <a:gd name="connsiteX0-25" fmla="*/ 0 w 1098765"/>
                <a:gd name="connsiteY0-26" fmla="*/ 8372 h 198872"/>
                <a:gd name="connsiteX1-27" fmla="*/ 955552 w 1098765"/>
                <a:gd name="connsiteY1-28" fmla="*/ 14944 h 198872"/>
                <a:gd name="connsiteX2-29" fmla="*/ 1095375 w 1098765"/>
                <a:gd name="connsiteY2-30" fmla="*/ 198872 h 198872"/>
                <a:gd name="connsiteX0-31" fmla="*/ 0 w 1099594"/>
                <a:gd name="connsiteY0-32" fmla="*/ 5654 h 196154"/>
                <a:gd name="connsiteX1-33" fmla="*/ 955552 w 1099594"/>
                <a:gd name="connsiteY1-34" fmla="*/ 12226 h 196154"/>
                <a:gd name="connsiteX2-35" fmla="*/ 1095375 w 1099594"/>
                <a:gd name="connsiteY2-36" fmla="*/ 196154 h 196154"/>
                <a:gd name="connsiteX0-37" fmla="*/ 0 w 1095375"/>
                <a:gd name="connsiteY0-38" fmla="*/ 4964 h 195464"/>
                <a:gd name="connsiteX1-39" fmla="*/ 955552 w 1095375"/>
                <a:gd name="connsiteY1-40" fmla="*/ 11536 h 195464"/>
                <a:gd name="connsiteX2-41" fmla="*/ 1095375 w 1095375"/>
                <a:gd name="connsiteY2-42" fmla="*/ 195464 h 195464"/>
                <a:gd name="connsiteX0-43" fmla="*/ 0 w 1095375"/>
                <a:gd name="connsiteY0-44" fmla="*/ 4964 h 195464"/>
                <a:gd name="connsiteX1-45" fmla="*/ 955552 w 1095375"/>
                <a:gd name="connsiteY1-46" fmla="*/ 11536 h 195464"/>
                <a:gd name="connsiteX2-47" fmla="*/ 1095375 w 1095375"/>
                <a:gd name="connsiteY2-48" fmla="*/ 195464 h 195464"/>
                <a:gd name="connsiteX0-49" fmla="*/ 0 w 1102431"/>
                <a:gd name="connsiteY0-50" fmla="*/ 12906 h 203406"/>
                <a:gd name="connsiteX1-51" fmla="*/ 961917 w 1102431"/>
                <a:gd name="connsiteY1-52" fmla="*/ 19478 h 203406"/>
                <a:gd name="connsiteX2-53" fmla="*/ 1101740 w 1102431"/>
                <a:gd name="connsiteY2-54" fmla="*/ 203406 h 203406"/>
                <a:gd name="connsiteX0-55" fmla="*/ 0 w 1102431"/>
                <a:gd name="connsiteY0-56" fmla="*/ 10053 h 200553"/>
                <a:gd name="connsiteX1-57" fmla="*/ 961917 w 1102431"/>
                <a:gd name="connsiteY1-58" fmla="*/ 16625 h 200553"/>
                <a:gd name="connsiteX2-59" fmla="*/ 1101740 w 1102431"/>
                <a:gd name="connsiteY2-60" fmla="*/ 200553 h 200553"/>
                <a:gd name="connsiteX0-61" fmla="*/ 0 w 1102431"/>
                <a:gd name="connsiteY0-62" fmla="*/ 11902 h 202402"/>
                <a:gd name="connsiteX1-63" fmla="*/ 961917 w 1102431"/>
                <a:gd name="connsiteY1-64" fmla="*/ 18474 h 202402"/>
                <a:gd name="connsiteX2-65" fmla="*/ 1101740 w 1102431"/>
                <a:gd name="connsiteY2-66" fmla="*/ 202402 h 202402"/>
                <a:gd name="connsiteX0-67" fmla="*/ 0 w 1103121"/>
                <a:gd name="connsiteY0-68" fmla="*/ 9450 h 199950"/>
                <a:gd name="connsiteX1-69" fmla="*/ 961917 w 1103121"/>
                <a:gd name="connsiteY1-70" fmla="*/ 16022 h 199950"/>
                <a:gd name="connsiteX2-71" fmla="*/ 1101740 w 1103121"/>
                <a:gd name="connsiteY2-72" fmla="*/ 199950 h 199950"/>
                <a:gd name="connsiteX0-73" fmla="*/ 0 w 1102431"/>
                <a:gd name="connsiteY0-74" fmla="*/ 4289 h 194789"/>
                <a:gd name="connsiteX1-75" fmla="*/ 961917 w 1102431"/>
                <a:gd name="connsiteY1-76" fmla="*/ 10861 h 194789"/>
                <a:gd name="connsiteX2-77" fmla="*/ 1101740 w 1102431"/>
                <a:gd name="connsiteY2-78" fmla="*/ 194789 h 194789"/>
              </a:gdLst>
              <a:ahLst/>
              <a:cxnLst>
                <a:cxn ang="0">
                  <a:pos x="connsiteX0-73" y="connsiteY0-74"/>
                </a:cxn>
                <a:cxn ang="0">
                  <a:pos x="connsiteX1-75" y="connsiteY1-76"/>
                </a:cxn>
                <a:cxn ang="0">
                  <a:pos x="connsiteX2-77" y="connsiteY2-78"/>
                </a:cxn>
              </a:cxnLst>
              <a:rect l="l" t="t" r="r" b="b"/>
              <a:pathLst>
                <a:path w="1102431" h="194789">
                  <a:moveTo>
                    <a:pt x="0" y="4289"/>
                  </a:moveTo>
                  <a:cubicBezTo>
                    <a:pt x="356394" y="-3809"/>
                    <a:pt x="778294" y="219"/>
                    <a:pt x="961917" y="10861"/>
                  </a:cubicBezTo>
                  <a:cubicBezTo>
                    <a:pt x="1145540" y="21503"/>
                    <a:pt x="1093008" y="120176"/>
                    <a:pt x="1101740" y="194789"/>
                  </a:cubicBezTo>
                </a:path>
              </a:pathLst>
            </a:custGeom>
            <a:noFill/>
            <a:ln w="15875">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3448034" y="2499846"/>
              <a:ext cx="76200" cy="762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文本框 20"/>
          <p:cNvSpPr txBox="1"/>
          <p:nvPr/>
        </p:nvSpPr>
        <p:spPr>
          <a:xfrm>
            <a:off x="1857476" y="3268707"/>
            <a:ext cx="2768099" cy="646331"/>
          </a:xfrm>
          <a:prstGeom prst="rect">
            <a:avLst/>
          </a:prstGeom>
          <a:noFill/>
        </p:spPr>
        <p:txBody>
          <a:bodyPr wrap="square" rtlCol="0">
            <a:spAutoFit/>
          </a:bodyPr>
          <a:lstStyle>
            <a:defPPr>
              <a:defRPr lang="zh-CN"/>
            </a:defPPr>
            <a:lvl1pPr>
              <a:defRPr spc="100">
                <a:solidFill>
                  <a:schemeClr val="tx2"/>
                </a:solidFill>
                <a:latin typeface="幼圆" panose="02010509060101010101" pitchFamily="49" charset="-122"/>
                <a:ea typeface="幼圆" panose="02010509060101010101" pitchFamily="49" charset="-122"/>
              </a:defRPr>
            </a:lvl1pPr>
          </a:lstStyle>
          <a:p>
            <a:r>
              <a:rPr lang="zh-CN" altLang="en-US" dirty="0"/>
              <a:t>请替换您的文字，内容简洁明了即可</a:t>
            </a:r>
            <a:endParaRPr lang="zh-CN" altLang="en-US" dirty="0"/>
          </a:p>
        </p:txBody>
      </p:sp>
      <p:grpSp>
        <p:nvGrpSpPr>
          <p:cNvPr id="22" name="组合 21"/>
          <p:cNvGrpSpPr/>
          <p:nvPr/>
        </p:nvGrpSpPr>
        <p:grpSpPr>
          <a:xfrm rot="10800000" flipH="1">
            <a:off x="6984960" y="2235699"/>
            <a:ext cx="1310473" cy="272173"/>
            <a:chOff x="3481372" y="2530826"/>
            <a:chExt cx="1378413" cy="314796"/>
          </a:xfrm>
        </p:grpSpPr>
        <p:sp>
          <p:nvSpPr>
            <p:cNvPr id="23" name="任意多边形 22"/>
            <p:cNvSpPr/>
            <p:nvPr/>
          </p:nvSpPr>
          <p:spPr>
            <a:xfrm>
              <a:off x="3481372" y="2530826"/>
              <a:ext cx="1340314" cy="276696"/>
            </a:xfrm>
            <a:custGeom>
              <a:avLst/>
              <a:gdLst>
                <a:gd name="connsiteX0" fmla="*/ 0 w 1095375"/>
                <a:gd name="connsiteY0" fmla="*/ 11316 h 201816"/>
                <a:gd name="connsiteX1" fmla="*/ 895350 w 1095375"/>
                <a:gd name="connsiteY1" fmla="*/ 20841 h 201816"/>
                <a:gd name="connsiteX2" fmla="*/ 1095375 w 1095375"/>
                <a:gd name="connsiteY2" fmla="*/ 201816 h 201816"/>
                <a:gd name="connsiteX0-1" fmla="*/ 0 w 1095375"/>
                <a:gd name="connsiteY0-2" fmla="*/ 14671 h 205171"/>
                <a:gd name="connsiteX1-3" fmla="*/ 920546 w 1095375"/>
                <a:gd name="connsiteY1-4" fmla="*/ 18228 h 205171"/>
                <a:gd name="connsiteX2-5" fmla="*/ 1095375 w 1095375"/>
                <a:gd name="connsiteY2-6" fmla="*/ 205171 h 205171"/>
                <a:gd name="connsiteX0-7" fmla="*/ 0 w 1095375"/>
                <a:gd name="connsiteY0-8" fmla="*/ 4494 h 194994"/>
                <a:gd name="connsiteX1-9" fmla="*/ 920546 w 1095375"/>
                <a:gd name="connsiteY1-10" fmla="*/ 8051 h 194994"/>
                <a:gd name="connsiteX2-11" fmla="*/ 1095375 w 1095375"/>
                <a:gd name="connsiteY2-12" fmla="*/ 194994 h 194994"/>
                <a:gd name="connsiteX0-13" fmla="*/ 0 w 1095375"/>
                <a:gd name="connsiteY0-14" fmla="*/ 9826 h 200326"/>
                <a:gd name="connsiteX1-15" fmla="*/ 920546 w 1095375"/>
                <a:gd name="connsiteY1-16" fmla="*/ 13383 h 200326"/>
                <a:gd name="connsiteX2-17" fmla="*/ 1095375 w 1095375"/>
                <a:gd name="connsiteY2-18" fmla="*/ 200326 h 200326"/>
                <a:gd name="connsiteX0-19" fmla="*/ 0 w 1095375"/>
                <a:gd name="connsiteY0-20" fmla="*/ 9826 h 200326"/>
                <a:gd name="connsiteX1-21" fmla="*/ 920546 w 1095375"/>
                <a:gd name="connsiteY1-22" fmla="*/ 13383 h 200326"/>
                <a:gd name="connsiteX2-23" fmla="*/ 1095375 w 1095375"/>
                <a:gd name="connsiteY2-24" fmla="*/ 200326 h 200326"/>
                <a:gd name="connsiteX0-25" fmla="*/ 0 w 1098765"/>
                <a:gd name="connsiteY0-26" fmla="*/ 8372 h 198872"/>
                <a:gd name="connsiteX1-27" fmla="*/ 955552 w 1098765"/>
                <a:gd name="connsiteY1-28" fmla="*/ 14944 h 198872"/>
                <a:gd name="connsiteX2-29" fmla="*/ 1095375 w 1098765"/>
                <a:gd name="connsiteY2-30" fmla="*/ 198872 h 198872"/>
                <a:gd name="connsiteX0-31" fmla="*/ 0 w 1099594"/>
                <a:gd name="connsiteY0-32" fmla="*/ 5654 h 196154"/>
                <a:gd name="connsiteX1-33" fmla="*/ 955552 w 1099594"/>
                <a:gd name="connsiteY1-34" fmla="*/ 12226 h 196154"/>
                <a:gd name="connsiteX2-35" fmla="*/ 1095375 w 1099594"/>
                <a:gd name="connsiteY2-36" fmla="*/ 196154 h 196154"/>
                <a:gd name="connsiteX0-37" fmla="*/ 0 w 1095375"/>
                <a:gd name="connsiteY0-38" fmla="*/ 4964 h 195464"/>
                <a:gd name="connsiteX1-39" fmla="*/ 955552 w 1095375"/>
                <a:gd name="connsiteY1-40" fmla="*/ 11536 h 195464"/>
                <a:gd name="connsiteX2-41" fmla="*/ 1095375 w 1095375"/>
                <a:gd name="connsiteY2-42" fmla="*/ 195464 h 195464"/>
                <a:gd name="connsiteX0-43" fmla="*/ 0 w 1095375"/>
                <a:gd name="connsiteY0-44" fmla="*/ 4964 h 195464"/>
                <a:gd name="connsiteX1-45" fmla="*/ 955552 w 1095375"/>
                <a:gd name="connsiteY1-46" fmla="*/ 11536 h 195464"/>
                <a:gd name="connsiteX2-47" fmla="*/ 1095375 w 1095375"/>
                <a:gd name="connsiteY2-48" fmla="*/ 195464 h 195464"/>
                <a:gd name="connsiteX0-49" fmla="*/ 0 w 1102431"/>
                <a:gd name="connsiteY0-50" fmla="*/ 12906 h 203406"/>
                <a:gd name="connsiteX1-51" fmla="*/ 961917 w 1102431"/>
                <a:gd name="connsiteY1-52" fmla="*/ 19478 h 203406"/>
                <a:gd name="connsiteX2-53" fmla="*/ 1101740 w 1102431"/>
                <a:gd name="connsiteY2-54" fmla="*/ 203406 h 203406"/>
                <a:gd name="connsiteX0-55" fmla="*/ 0 w 1102431"/>
                <a:gd name="connsiteY0-56" fmla="*/ 10053 h 200553"/>
                <a:gd name="connsiteX1-57" fmla="*/ 961917 w 1102431"/>
                <a:gd name="connsiteY1-58" fmla="*/ 16625 h 200553"/>
                <a:gd name="connsiteX2-59" fmla="*/ 1101740 w 1102431"/>
                <a:gd name="connsiteY2-60" fmla="*/ 200553 h 200553"/>
                <a:gd name="connsiteX0-61" fmla="*/ 0 w 1102431"/>
                <a:gd name="connsiteY0-62" fmla="*/ 11902 h 202402"/>
                <a:gd name="connsiteX1-63" fmla="*/ 961917 w 1102431"/>
                <a:gd name="connsiteY1-64" fmla="*/ 18474 h 202402"/>
                <a:gd name="connsiteX2-65" fmla="*/ 1101740 w 1102431"/>
                <a:gd name="connsiteY2-66" fmla="*/ 202402 h 202402"/>
                <a:gd name="connsiteX0-67" fmla="*/ 0 w 1103121"/>
                <a:gd name="connsiteY0-68" fmla="*/ 9450 h 199950"/>
                <a:gd name="connsiteX1-69" fmla="*/ 961917 w 1103121"/>
                <a:gd name="connsiteY1-70" fmla="*/ 16022 h 199950"/>
                <a:gd name="connsiteX2-71" fmla="*/ 1101740 w 1103121"/>
                <a:gd name="connsiteY2-72" fmla="*/ 199950 h 199950"/>
                <a:gd name="connsiteX0-73" fmla="*/ 0 w 1102431"/>
                <a:gd name="connsiteY0-74" fmla="*/ 4289 h 194789"/>
                <a:gd name="connsiteX1-75" fmla="*/ 961917 w 1102431"/>
                <a:gd name="connsiteY1-76" fmla="*/ 10861 h 194789"/>
                <a:gd name="connsiteX2-77" fmla="*/ 1101740 w 1102431"/>
                <a:gd name="connsiteY2-78" fmla="*/ 194789 h 194789"/>
              </a:gdLst>
              <a:ahLst/>
              <a:cxnLst>
                <a:cxn ang="0">
                  <a:pos x="connsiteX0-73" y="connsiteY0-74"/>
                </a:cxn>
                <a:cxn ang="0">
                  <a:pos x="connsiteX1-75" y="connsiteY1-76"/>
                </a:cxn>
                <a:cxn ang="0">
                  <a:pos x="connsiteX2-77" y="connsiteY2-78"/>
                </a:cxn>
              </a:cxnLst>
              <a:rect l="l" t="t" r="r" b="b"/>
              <a:pathLst>
                <a:path w="1102431" h="194789">
                  <a:moveTo>
                    <a:pt x="0" y="4289"/>
                  </a:moveTo>
                  <a:cubicBezTo>
                    <a:pt x="356394" y="-3809"/>
                    <a:pt x="778294" y="219"/>
                    <a:pt x="961917" y="10861"/>
                  </a:cubicBezTo>
                  <a:cubicBezTo>
                    <a:pt x="1145540" y="21503"/>
                    <a:pt x="1093008" y="120176"/>
                    <a:pt x="1101740" y="194789"/>
                  </a:cubicBezTo>
                </a:path>
              </a:pathLst>
            </a:custGeom>
            <a:noFill/>
            <a:ln w="15875">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4783585" y="2769422"/>
              <a:ext cx="76200" cy="76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p:cNvGrpSpPr/>
          <p:nvPr/>
        </p:nvGrpSpPr>
        <p:grpSpPr>
          <a:xfrm rot="10800000" flipH="1" flipV="1">
            <a:off x="6917085" y="3916965"/>
            <a:ext cx="1455316" cy="454999"/>
            <a:chOff x="3481372" y="2530826"/>
            <a:chExt cx="836556" cy="330396"/>
          </a:xfrm>
        </p:grpSpPr>
        <p:sp>
          <p:nvSpPr>
            <p:cNvPr id="26" name="任意多边形 25"/>
            <p:cNvSpPr/>
            <p:nvPr/>
          </p:nvSpPr>
          <p:spPr>
            <a:xfrm>
              <a:off x="3481372" y="2530826"/>
              <a:ext cx="792960" cy="307652"/>
            </a:xfrm>
            <a:custGeom>
              <a:avLst/>
              <a:gdLst>
                <a:gd name="connsiteX0" fmla="*/ 0 w 1095375"/>
                <a:gd name="connsiteY0" fmla="*/ 11316 h 201816"/>
                <a:gd name="connsiteX1" fmla="*/ 895350 w 1095375"/>
                <a:gd name="connsiteY1" fmla="*/ 20841 h 201816"/>
                <a:gd name="connsiteX2" fmla="*/ 1095375 w 1095375"/>
                <a:gd name="connsiteY2" fmla="*/ 201816 h 201816"/>
                <a:gd name="connsiteX0-1" fmla="*/ 0 w 1095375"/>
                <a:gd name="connsiteY0-2" fmla="*/ 14671 h 205171"/>
                <a:gd name="connsiteX1-3" fmla="*/ 920546 w 1095375"/>
                <a:gd name="connsiteY1-4" fmla="*/ 18228 h 205171"/>
                <a:gd name="connsiteX2-5" fmla="*/ 1095375 w 1095375"/>
                <a:gd name="connsiteY2-6" fmla="*/ 205171 h 205171"/>
                <a:gd name="connsiteX0-7" fmla="*/ 0 w 1095375"/>
                <a:gd name="connsiteY0-8" fmla="*/ 4494 h 194994"/>
                <a:gd name="connsiteX1-9" fmla="*/ 920546 w 1095375"/>
                <a:gd name="connsiteY1-10" fmla="*/ 8051 h 194994"/>
                <a:gd name="connsiteX2-11" fmla="*/ 1095375 w 1095375"/>
                <a:gd name="connsiteY2-12" fmla="*/ 194994 h 194994"/>
                <a:gd name="connsiteX0-13" fmla="*/ 0 w 1095375"/>
                <a:gd name="connsiteY0-14" fmla="*/ 9826 h 200326"/>
                <a:gd name="connsiteX1-15" fmla="*/ 920546 w 1095375"/>
                <a:gd name="connsiteY1-16" fmla="*/ 13383 h 200326"/>
                <a:gd name="connsiteX2-17" fmla="*/ 1095375 w 1095375"/>
                <a:gd name="connsiteY2-18" fmla="*/ 200326 h 200326"/>
                <a:gd name="connsiteX0-19" fmla="*/ 0 w 1095375"/>
                <a:gd name="connsiteY0-20" fmla="*/ 9826 h 200326"/>
                <a:gd name="connsiteX1-21" fmla="*/ 920546 w 1095375"/>
                <a:gd name="connsiteY1-22" fmla="*/ 13383 h 200326"/>
                <a:gd name="connsiteX2-23" fmla="*/ 1095375 w 1095375"/>
                <a:gd name="connsiteY2-24" fmla="*/ 200326 h 200326"/>
                <a:gd name="connsiteX0-25" fmla="*/ 0 w 1098765"/>
                <a:gd name="connsiteY0-26" fmla="*/ 8372 h 198872"/>
                <a:gd name="connsiteX1-27" fmla="*/ 955552 w 1098765"/>
                <a:gd name="connsiteY1-28" fmla="*/ 14944 h 198872"/>
                <a:gd name="connsiteX2-29" fmla="*/ 1095375 w 1098765"/>
                <a:gd name="connsiteY2-30" fmla="*/ 198872 h 198872"/>
                <a:gd name="connsiteX0-31" fmla="*/ 0 w 1099594"/>
                <a:gd name="connsiteY0-32" fmla="*/ 5654 h 196154"/>
                <a:gd name="connsiteX1-33" fmla="*/ 955552 w 1099594"/>
                <a:gd name="connsiteY1-34" fmla="*/ 12226 h 196154"/>
                <a:gd name="connsiteX2-35" fmla="*/ 1095375 w 1099594"/>
                <a:gd name="connsiteY2-36" fmla="*/ 196154 h 196154"/>
                <a:gd name="connsiteX0-37" fmla="*/ 0 w 1095375"/>
                <a:gd name="connsiteY0-38" fmla="*/ 4964 h 195464"/>
                <a:gd name="connsiteX1-39" fmla="*/ 955552 w 1095375"/>
                <a:gd name="connsiteY1-40" fmla="*/ 11536 h 195464"/>
                <a:gd name="connsiteX2-41" fmla="*/ 1095375 w 1095375"/>
                <a:gd name="connsiteY2-42" fmla="*/ 195464 h 195464"/>
                <a:gd name="connsiteX0-43" fmla="*/ 0 w 1095375"/>
                <a:gd name="connsiteY0-44" fmla="*/ 4964 h 195464"/>
                <a:gd name="connsiteX1-45" fmla="*/ 955552 w 1095375"/>
                <a:gd name="connsiteY1-46" fmla="*/ 11536 h 195464"/>
                <a:gd name="connsiteX2-47" fmla="*/ 1095375 w 1095375"/>
                <a:gd name="connsiteY2-48" fmla="*/ 195464 h 195464"/>
                <a:gd name="connsiteX0-49" fmla="*/ 0 w 1102431"/>
                <a:gd name="connsiteY0-50" fmla="*/ 12906 h 203406"/>
                <a:gd name="connsiteX1-51" fmla="*/ 961917 w 1102431"/>
                <a:gd name="connsiteY1-52" fmla="*/ 19478 h 203406"/>
                <a:gd name="connsiteX2-53" fmla="*/ 1101740 w 1102431"/>
                <a:gd name="connsiteY2-54" fmla="*/ 203406 h 203406"/>
                <a:gd name="connsiteX0-55" fmla="*/ 0 w 1102431"/>
                <a:gd name="connsiteY0-56" fmla="*/ 10053 h 200553"/>
                <a:gd name="connsiteX1-57" fmla="*/ 961917 w 1102431"/>
                <a:gd name="connsiteY1-58" fmla="*/ 16625 h 200553"/>
                <a:gd name="connsiteX2-59" fmla="*/ 1101740 w 1102431"/>
                <a:gd name="connsiteY2-60" fmla="*/ 200553 h 200553"/>
                <a:gd name="connsiteX0-61" fmla="*/ 0 w 1102431"/>
                <a:gd name="connsiteY0-62" fmla="*/ 11902 h 202402"/>
                <a:gd name="connsiteX1-63" fmla="*/ 961917 w 1102431"/>
                <a:gd name="connsiteY1-64" fmla="*/ 18474 h 202402"/>
                <a:gd name="connsiteX2-65" fmla="*/ 1101740 w 1102431"/>
                <a:gd name="connsiteY2-66" fmla="*/ 202402 h 202402"/>
                <a:gd name="connsiteX0-67" fmla="*/ 0 w 1103121"/>
                <a:gd name="connsiteY0-68" fmla="*/ 9450 h 199950"/>
                <a:gd name="connsiteX1-69" fmla="*/ 961917 w 1103121"/>
                <a:gd name="connsiteY1-70" fmla="*/ 16022 h 199950"/>
                <a:gd name="connsiteX2-71" fmla="*/ 1101740 w 1103121"/>
                <a:gd name="connsiteY2-72" fmla="*/ 199950 h 199950"/>
                <a:gd name="connsiteX0-73" fmla="*/ 0 w 1102431"/>
                <a:gd name="connsiteY0-74" fmla="*/ 4289 h 194789"/>
                <a:gd name="connsiteX1-75" fmla="*/ 961917 w 1102431"/>
                <a:gd name="connsiteY1-76" fmla="*/ 10861 h 194789"/>
                <a:gd name="connsiteX2-77" fmla="*/ 1101740 w 1102431"/>
                <a:gd name="connsiteY2-78" fmla="*/ 194789 h 194789"/>
              </a:gdLst>
              <a:ahLst/>
              <a:cxnLst>
                <a:cxn ang="0">
                  <a:pos x="connsiteX0-73" y="connsiteY0-74"/>
                </a:cxn>
                <a:cxn ang="0">
                  <a:pos x="connsiteX1-75" y="connsiteY1-76"/>
                </a:cxn>
                <a:cxn ang="0">
                  <a:pos x="connsiteX2-77" y="connsiteY2-78"/>
                </a:cxn>
              </a:cxnLst>
              <a:rect l="l" t="t" r="r" b="b"/>
              <a:pathLst>
                <a:path w="1102431" h="194789">
                  <a:moveTo>
                    <a:pt x="0" y="4289"/>
                  </a:moveTo>
                  <a:cubicBezTo>
                    <a:pt x="356394" y="-3809"/>
                    <a:pt x="778294" y="219"/>
                    <a:pt x="961917" y="10861"/>
                  </a:cubicBezTo>
                  <a:cubicBezTo>
                    <a:pt x="1145540" y="21503"/>
                    <a:pt x="1093008" y="120176"/>
                    <a:pt x="1101740" y="194789"/>
                  </a:cubicBezTo>
                </a:path>
              </a:pathLst>
            </a:custGeom>
            <a:noFill/>
            <a:ln w="158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4241728" y="2785022"/>
              <a:ext cx="76200" cy="76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 name="文本框 27"/>
          <p:cNvSpPr txBox="1"/>
          <p:nvPr/>
        </p:nvSpPr>
        <p:spPr>
          <a:xfrm>
            <a:off x="2665756" y="1855971"/>
            <a:ext cx="1289901" cy="1200329"/>
          </a:xfrm>
          <a:prstGeom prst="rect">
            <a:avLst/>
          </a:prstGeom>
          <a:noFill/>
        </p:spPr>
        <p:txBody>
          <a:bodyPr wrap="square" rtlCol="0">
            <a:spAutoFit/>
          </a:bodyPr>
          <a:lstStyle/>
          <a:p>
            <a:r>
              <a:rPr lang="en-US" altLang="zh-CN" sz="7200" dirty="0" smtClean="0">
                <a:solidFill>
                  <a:schemeClr val="bg2"/>
                </a:solidFill>
              </a:rPr>
              <a:t>01</a:t>
            </a:r>
            <a:endParaRPr lang="zh-CN" altLang="en-US" sz="7200" dirty="0">
              <a:solidFill>
                <a:schemeClr val="bg2"/>
              </a:solidFill>
            </a:endParaRPr>
          </a:p>
        </p:txBody>
      </p:sp>
      <p:sp>
        <p:nvSpPr>
          <p:cNvPr id="29" name="文本框 28"/>
          <p:cNvSpPr txBox="1"/>
          <p:nvPr/>
        </p:nvSpPr>
        <p:spPr>
          <a:xfrm>
            <a:off x="8262049" y="2434894"/>
            <a:ext cx="2075359" cy="461665"/>
          </a:xfrm>
          <a:prstGeom prst="rect">
            <a:avLst/>
          </a:prstGeom>
          <a:noFill/>
        </p:spPr>
        <p:txBody>
          <a:bodyPr wrap="square" rtlCol="0">
            <a:spAutoFit/>
          </a:bodyPr>
          <a:lstStyle/>
          <a:p>
            <a:r>
              <a:rPr lang="zh-CN" altLang="en-US" sz="2400" b="1" spc="100" dirty="0" smtClean="0">
                <a:solidFill>
                  <a:schemeClr val="accent3"/>
                </a:solidFill>
                <a:latin typeface="幼圆" panose="02010509060101010101" pitchFamily="49" charset="-122"/>
                <a:ea typeface="幼圆" panose="02010509060101010101" pitchFamily="49" charset="-122"/>
              </a:rPr>
              <a:t>请替换标题</a:t>
            </a:r>
            <a:endParaRPr lang="zh-CN" altLang="en-US" sz="2400" b="1" spc="100" dirty="0">
              <a:solidFill>
                <a:schemeClr val="accent3"/>
              </a:solidFill>
              <a:latin typeface="幼圆" panose="02010509060101010101" pitchFamily="49" charset="-122"/>
              <a:ea typeface="幼圆" panose="02010509060101010101" pitchFamily="49" charset="-122"/>
            </a:endParaRPr>
          </a:p>
        </p:txBody>
      </p:sp>
      <p:sp>
        <p:nvSpPr>
          <p:cNvPr id="30" name="文本框 29"/>
          <p:cNvSpPr txBox="1"/>
          <p:nvPr/>
        </p:nvSpPr>
        <p:spPr>
          <a:xfrm>
            <a:off x="8281046" y="2853886"/>
            <a:ext cx="2768957" cy="646331"/>
          </a:xfrm>
          <a:prstGeom prst="rect">
            <a:avLst/>
          </a:prstGeom>
          <a:noFill/>
        </p:spPr>
        <p:txBody>
          <a:bodyPr wrap="square" rtlCol="0">
            <a:spAutoFit/>
          </a:bodyPr>
          <a:lstStyle/>
          <a:p>
            <a:r>
              <a:rPr lang="zh-CN" altLang="en-US" spc="100" dirty="0" smtClean="0">
                <a:solidFill>
                  <a:schemeClr val="tx2"/>
                </a:solidFill>
                <a:latin typeface="幼圆" panose="02010509060101010101" pitchFamily="49" charset="-122"/>
                <a:ea typeface="幼圆" panose="02010509060101010101" pitchFamily="49" charset="-122"/>
              </a:rPr>
              <a:t>请替换您的文字，内容简洁明了即可</a:t>
            </a:r>
            <a:endParaRPr lang="zh-CN" altLang="en-US" spc="100" dirty="0">
              <a:solidFill>
                <a:schemeClr val="tx2"/>
              </a:solidFill>
              <a:latin typeface="幼圆" panose="02010509060101010101" pitchFamily="49" charset="-122"/>
              <a:ea typeface="幼圆" panose="02010509060101010101" pitchFamily="49" charset="-122"/>
            </a:endParaRPr>
          </a:p>
        </p:txBody>
      </p:sp>
      <p:sp>
        <p:nvSpPr>
          <p:cNvPr id="31" name="文本框 30"/>
          <p:cNvSpPr txBox="1"/>
          <p:nvPr/>
        </p:nvSpPr>
        <p:spPr>
          <a:xfrm>
            <a:off x="8292721" y="1562100"/>
            <a:ext cx="2360765" cy="1200329"/>
          </a:xfrm>
          <a:prstGeom prst="rect">
            <a:avLst/>
          </a:prstGeom>
          <a:noFill/>
        </p:spPr>
        <p:txBody>
          <a:bodyPr wrap="square" rtlCol="0">
            <a:spAutoFit/>
          </a:bodyPr>
          <a:lstStyle/>
          <a:p>
            <a:r>
              <a:rPr lang="en-US" altLang="zh-CN" sz="7200" dirty="0" smtClean="0">
                <a:solidFill>
                  <a:schemeClr val="accent3"/>
                </a:solidFill>
              </a:rPr>
              <a:t>02</a:t>
            </a:r>
            <a:endParaRPr lang="zh-CN" altLang="en-US" sz="7200" dirty="0">
              <a:solidFill>
                <a:schemeClr val="accent3"/>
              </a:solidFill>
            </a:endParaRPr>
          </a:p>
        </p:txBody>
      </p:sp>
      <p:sp>
        <p:nvSpPr>
          <p:cNvPr id="32" name="文本框 31"/>
          <p:cNvSpPr txBox="1"/>
          <p:nvPr/>
        </p:nvSpPr>
        <p:spPr>
          <a:xfrm>
            <a:off x="7921718" y="4584760"/>
            <a:ext cx="2075359" cy="461665"/>
          </a:xfrm>
          <a:prstGeom prst="rect">
            <a:avLst/>
          </a:prstGeom>
          <a:noFill/>
        </p:spPr>
        <p:txBody>
          <a:bodyPr wrap="square" rtlCol="0">
            <a:spAutoFit/>
          </a:bodyPr>
          <a:lstStyle/>
          <a:p>
            <a:r>
              <a:rPr lang="zh-CN" altLang="en-US" sz="2400" b="1" spc="100" dirty="0" smtClean="0">
                <a:solidFill>
                  <a:schemeClr val="tx2"/>
                </a:solidFill>
                <a:latin typeface="幼圆" panose="02010509060101010101" pitchFamily="49" charset="-122"/>
                <a:ea typeface="幼圆" panose="02010509060101010101" pitchFamily="49" charset="-122"/>
              </a:rPr>
              <a:t>请替换标题</a:t>
            </a:r>
            <a:endParaRPr lang="zh-CN" altLang="en-US" sz="2400" b="1" spc="100" dirty="0">
              <a:solidFill>
                <a:schemeClr val="tx2"/>
              </a:solidFill>
              <a:latin typeface="幼圆" panose="02010509060101010101" pitchFamily="49" charset="-122"/>
              <a:ea typeface="幼圆" panose="02010509060101010101" pitchFamily="49" charset="-122"/>
            </a:endParaRPr>
          </a:p>
        </p:txBody>
      </p:sp>
      <p:sp>
        <p:nvSpPr>
          <p:cNvPr id="33" name="文本框 32"/>
          <p:cNvSpPr txBox="1"/>
          <p:nvPr/>
        </p:nvSpPr>
        <p:spPr>
          <a:xfrm>
            <a:off x="7921718" y="5086865"/>
            <a:ext cx="2731768" cy="646331"/>
          </a:xfrm>
          <a:prstGeom prst="rect">
            <a:avLst/>
          </a:prstGeom>
          <a:noFill/>
        </p:spPr>
        <p:txBody>
          <a:bodyPr wrap="square" rtlCol="0">
            <a:spAutoFit/>
          </a:bodyPr>
          <a:lstStyle>
            <a:defPPr>
              <a:defRPr lang="zh-CN"/>
            </a:defPPr>
            <a:lvl1pPr>
              <a:defRPr spc="100">
                <a:solidFill>
                  <a:schemeClr val="tx2"/>
                </a:solidFill>
                <a:latin typeface="幼圆" panose="02010509060101010101" pitchFamily="49" charset="-122"/>
                <a:ea typeface="幼圆" panose="02010509060101010101" pitchFamily="49" charset="-122"/>
              </a:defRPr>
            </a:lvl1pPr>
          </a:lstStyle>
          <a:p>
            <a:r>
              <a:rPr lang="zh-CN" altLang="en-US" dirty="0"/>
              <a:t>请替换您的文字，内容简洁明了即可</a:t>
            </a:r>
            <a:endParaRPr lang="zh-CN" altLang="en-US" dirty="0"/>
          </a:p>
        </p:txBody>
      </p:sp>
      <p:sp>
        <p:nvSpPr>
          <p:cNvPr id="34" name="文本框 33"/>
          <p:cNvSpPr txBox="1"/>
          <p:nvPr/>
        </p:nvSpPr>
        <p:spPr>
          <a:xfrm>
            <a:off x="8372401" y="3640561"/>
            <a:ext cx="1740508" cy="1200329"/>
          </a:xfrm>
          <a:prstGeom prst="rect">
            <a:avLst/>
          </a:prstGeom>
          <a:noFill/>
        </p:spPr>
        <p:txBody>
          <a:bodyPr wrap="square" rtlCol="0">
            <a:spAutoFit/>
          </a:bodyPr>
          <a:lstStyle/>
          <a:p>
            <a:r>
              <a:rPr lang="en-US" altLang="zh-CN" sz="7200" dirty="0" smtClean="0">
                <a:solidFill>
                  <a:schemeClr val="tx2"/>
                </a:solidFill>
              </a:rPr>
              <a:t>03</a:t>
            </a:r>
            <a:endParaRPr lang="zh-CN" altLang="en-US" sz="7200" dirty="0">
              <a:solidFill>
                <a:schemeClr val="tx2"/>
              </a:solidFill>
            </a:endParaRPr>
          </a:p>
        </p:txBody>
      </p:sp>
      <p:sp>
        <p:nvSpPr>
          <p:cNvPr id="35" name="矩形 34"/>
          <p:cNvSpPr/>
          <p:nvPr/>
        </p:nvSpPr>
        <p:spPr>
          <a:xfrm>
            <a:off x="1587013" y="283435"/>
            <a:ext cx="4339650" cy="646331"/>
          </a:xfrm>
          <a:prstGeom prst="rect">
            <a:avLst/>
          </a:prstGeom>
          <a:noFill/>
        </p:spPr>
        <p:txBody>
          <a:bodyPr wrap="none" lIns="91440" tIns="45720" rIns="91440" bIns="45720">
            <a:spAutoFit/>
          </a:bodyPr>
          <a:lstStyle/>
          <a:p>
            <a:pPr algn="ctr"/>
            <a:r>
              <a:rPr lang="zh-CN" altLang="en-US" sz="3600" b="0" cap="none" spc="0" dirty="0" smtClean="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rPr>
              <a:t>请输入替换你的标题</a:t>
            </a:r>
            <a:endParaRPr lang="zh-CN" altLang="en-US" sz="3600" b="0" cap="none" spc="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endParaRPr>
          </a:p>
        </p:txBody>
      </p:sp>
      <p:grpSp>
        <p:nvGrpSpPr>
          <p:cNvPr id="88" name="组合 87"/>
          <p:cNvGrpSpPr/>
          <p:nvPr/>
        </p:nvGrpSpPr>
        <p:grpSpPr>
          <a:xfrm>
            <a:off x="0" y="0"/>
            <a:ext cx="1654600" cy="1452064"/>
            <a:chOff x="2147854" y="-39689"/>
            <a:chExt cx="7884999" cy="6919821"/>
          </a:xfrm>
          <a:solidFill>
            <a:srgbClr val="C04848"/>
          </a:solidFill>
        </p:grpSpPr>
        <p:sp>
          <p:nvSpPr>
            <p:cNvPr id="89" name="Freeform 751"/>
            <p:cNvSpPr/>
            <p:nvPr/>
          </p:nvSpPr>
          <p:spPr bwMode="auto">
            <a:xfrm>
              <a:off x="2147854" y="-39689"/>
              <a:ext cx="22223" cy="22223"/>
            </a:xfrm>
            <a:custGeom>
              <a:avLst/>
              <a:gdLst>
                <a:gd name="T0" fmla="*/ 6 w 6"/>
                <a:gd name="T1" fmla="*/ 0 h 6"/>
                <a:gd name="T2" fmla="*/ 0 w 6"/>
                <a:gd name="T3" fmla="*/ 6 h 6"/>
                <a:gd name="T4" fmla="*/ 0 w 6"/>
                <a:gd name="T5" fmla="*/ 0 h 6"/>
                <a:gd name="T6" fmla="*/ 6 w 6"/>
                <a:gd name="T7" fmla="*/ 0 h 6"/>
              </a:gdLst>
              <a:ahLst/>
              <a:cxnLst>
                <a:cxn ang="0">
                  <a:pos x="T0" y="T1"/>
                </a:cxn>
                <a:cxn ang="0">
                  <a:pos x="T2" y="T3"/>
                </a:cxn>
                <a:cxn ang="0">
                  <a:pos x="T4" y="T5"/>
                </a:cxn>
                <a:cxn ang="0">
                  <a:pos x="T6" y="T7"/>
                </a:cxn>
              </a:cxnLst>
              <a:rect l="0" t="0" r="r" b="b"/>
              <a:pathLst>
                <a:path w="6" h="6">
                  <a:moveTo>
                    <a:pt x="6" y="0"/>
                  </a:moveTo>
                  <a:cubicBezTo>
                    <a:pt x="5" y="4"/>
                    <a:pt x="4" y="6"/>
                    <a:pt x="0" y="6"/>
                  </a:cubicBezTo>
                  <a:cubicBezTo>
                    <a:pt x="0" y="4"/>
                    <a:pt x="0" y="2"/>
                    <a:pt x="0" y="0"/>
                  </a:cubicBezTo>
                  <a:cubicBezTo>
                    <a:pt x="2" y="0"/>
                    <a:pt x="4"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752"/>
            <p:cNvSpPr>
              <a:spLocks noEditPoints="1"/>
            </p:cNvSpPr>
            <p:nvPr/>
          </p:nvSpPr>
          <p:spPr bwMode="auto">
            <a:xfrm>
              <a:off x="2563774" y="1703361"/>
              <a:ext cx="7469079" cy="3835351"/>
            </a:xfrm>
            <a:custGeom>
              <a:avLst/>
              <a:gdLst>
                <a:gd name="T0" fmla="*/ 989 w 1989"/>
                <a:gd name="T1" fmla="*/ 934 h 1021"/>
                <a:gd name="T2" fmla="*/ 860 w 1989"/>
                <a:gd name="T3" fmla="*/ 973 h 1021"/>
                <a:gd name="T4" fmla="*/ 978 w 1989"/>
                <a:gd name="T5" fmla="*/ 852 h 1021"/>
                <a:gd name="T6" fmla="*/ 994 w 1989"/>
                <a:gd name="T7" fmla="*/ 750 h 1021"/>
                <a:gd name="T8" fmla="*/ 870 w 1989"/>
                <a:gd name="T9" fmla="*/ 637 h 1021"/>
                <a:gd name="T10" fmla="*/ 877 w 1989"/>
                <a:gd name="T11" fmla="*/ 587 h 1021"/>
                <a:gd name="T12" fmla="*/ 899 w 1989"/>
                <a:gd name="T13" fmla="*/ 560 h 1021"/>
                <a:gd name="T14" fmla="*/ 757 w 1989"/>
                <a:gd name="T15" fmla="*/ 573 h 1021"/>
                <a:gd name="T16" fmla="*/ 658 w 1989"/>
                <a:gd name="T17" fmla="*/ 612 h 1021"/>
                <a:gd name="T18" fmla="*/ 594 w 1989"/>
                <a:gd name="T19" fmla="*/ 618 h 1021"/>
                <a:gd name="T20" fmla="*/ 607 w 1989"/>
                <a:gd name="T21" fmla="*/ 583 h 1021"/>
                <a:gd name="T22" fmla="*/ 853 w 1989"/>
                <a:gd name="T23" fmla="*/ 491 h 1021"/>
                <a:gd name="T24" fmla="*/ 858 w 1989"/>
                <a:gd name="T25" fmla="*/ 428 h 1021"/>
                <a:gd name="T26" fmla="*/ 621 w 1989"/>
                <a:gd name="T27" fmla="*/ 513 h 1021"/>
                <a:gd name="T28" fmla="*/ 365 w 1989"/>
                <a:gd name="T29" fmla="*/ 577 h 1021"/>
                <a:gd name="T30" fmla="*/ 33 w 1989"/>
                <a:gd name="T31" fmla="*/ 598 h 1021"/>
                <a:gd name="T32" fmla="*/ 45 w 1989"/>
                <a:gd name="T33" fmla="*/ 478 h 1021"/>
                <a:gd name="T34" fmla="*/ 177 w 1989"/>
                <a:gd name="T35" fmla="*/ 409 h 1021"/>
                <a:gd name="T36" fmla="*/ 437 w 1989"/>
                <a:gd name="T37" fmla="*/ 279 h 1021"/>
                <a:gd name="T38" fmla="*/ 472 w 1989"/>
                <a:gd name="T39" fmla="*/ 143 h 1021"/>
                <a:gd name="T40" fmla="*/ 534 w 1989"/>
                <a:gd name="T41" fmla="*/ 78 h 1021"/>
                <a:gd name="T42" fmla="*/ 741 w 1989"/>
                <a:gd name="T43" fmla="*/ 73 h 1021"/>
                <a:gd name="T44" fmla="*/ 923 w 1989"/>
                <a:gd name="T45" fmla="*/ 77 h 1021"/>
                <a:gd name="T46" fmla="*/ 1232 w 1989"/>
                <a:gd name="T47" fmla="*/ 0 h 1021"/>
                <a:gd name="T48" fmla="*/ 1526 w 1989"/>
                <a:gd name="T49" fmla="*/ 100 h 1021"/>
                <a:gd name="T50" fmla="*/ 1626 w 1989"/>
                <a:gd name="T51" fmla="*/ 258 h 1021"/>
                <a:gd name="T52" fmla="*/ 1658 w 1989"/>
                <a:gd name="T53" fmla="*/ 376 h 1021"/>
                <a:gd name="T54" fmla="*/ 1819 w 1989"/>
                <a:gd name="T55" fmla="*/ 375 h 1021"/>
                <a:gd name="T56" fmla="*/ 1935 w 1989"/>
                <a:gd name="T57" fmla="*/ 450 h 1021"/>
                <a:gd name="T58" fmla="*/ 1947 w 1989"/>
                <a:gd name="T59" fmla="*/ 487 h 1021"/>
                <a:gd name="T60" fmla="*/ 1767 w 1989"/>
                <a:gd name="T61" fmla="*/ 585 h 1021"/>
                <a:gd name="T62" fmla="*/ 1642 w 1989"/>
                <a:gd name="T63" fmla="*/ 671 h 1021"/>
                <a:gd name="T64" fmla="*/ 1517 w 1989"/>
                <a:gd name="T65" fmla="*/ 834 h 1021"/>
                <a:gd name="T66" fmla="*/ 1459 w 1989"/>
                <a:gd name="T67" fmla="*/ 849 h 1021"/>
                <a:gd name="T68" fmla="*/ 1404 w 1989"/>
                <a:gd name="T69" fmla="*/ 868 h 1021"/>
                <a:gd name="T70" fmla="*/ 1297 w 1989"/>
                <a:gd name="T71" fmla="*/ 929 h 1021"/>
                <a:gd name="T72" fmla="*/ 1298 w 1989"/>
                <a:gd name="T73" fmla="*/ 835 h 1021"/>
                <a:gd name="T74" fmla="*/ 1157 w 1989"/>
                <a:gd name="T75" fmla="*/ 881 h 1021"/>
                <a:gd name="T76" fmla="*/ 1065 w 1989"/>
                <a:gd name="T77" fmla="*/ 971 h 1021"/>
                <a:gd name="T78" fmla="*/ 1030 w 1989"/>
                <a:gd name="T79" fmla="*/ 954 h 1021"/>
                <a:gd name="T80" fmla="*/ 991 w 1989"/>
                <a:gd name="T81" fmla="*/ 1000 h 1021"/>
                <a:gd name="T82" fmla="*/ 1247 w 1989"/>
                <a:gd name="T83" fmla="*/ 393 h 1021"/>
                <a:gd name="T84" fmla="*/ 1030 w 1989"/>
                <a:gd name="T85" fmla="*/ 456 h 1021"/>
                <a:gd name="T86" fmla="*/ 1048 w 1989"/>
                <a:gd name="T87" fmla="*/ 468 h 1021"/>
                <a:gd name="T88" fmla="*/ 1149 w 1989"/>
                <a:gd name="T89" fmla="*/ 507 h 1021"/>
                <a:gd name="T90" fmla="*/ 1188 w 1989"/>
                <a:gd name="T91" fmla="*/ 554 h 1021"/>
                <a:gd name="T92" fmla="*/ 1300 w 1989"/>
                <a:gd name="T93" fmla="*/ 522 h 1021"/>
                <a:gd name="T94" fmla="*/ 1090 w 1989"/>
                <a:gd name="T95" fmla="*/ 409 h 1021"/>
                <a:gd name="T96" fmla="*/ 1191 w 1989"/>
                <a:gd name="T97" fmla="*/ 335 h 1021"/>
                <a:gd name="T98" fmla="*/ 1037 w 1989"/>
                <a:gd name="T99" fmla="*/ 330 h 1021"/>
                <a:gd name="T100" fmla="*/ 1032 w 1989"/>
                <a:gd name="T101" fmla="*/ 358 h 1021"/>
                <a:gd name="T102" fmla="*/ 880 w 1989"/>
                <a:gd name="T103" fmla="*/ 442 h 1021"/>
                <a:gd name="T104" fmla="*/ 981 w 1989"/>
                <a:gd name="T105" fmla="*/ 459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89" h="1021">
                  <a:moveTo>
                    <a:pt x="990" y="973"/>
                  </a:moveTo>
                  <a:cubicBezTo>
                    <a:pt x="988" y="974"/>
                    <a:pt x="986" y="974"/>
                    <a:pt x="985" y="974"/>
                  </a:cubicBezTo>
                  <a:cubicBezTo>
                    <a:pt x="997" y="962"/>
                    <a:pt x="1003" y="947"/>
                    <a:pt x="1011" y="931"/>
                  </a:cubicBezTo>
                  <a:cubicBezTo>
                    <a:pt x="1007" y="931"/>
                    <a:pt x="1003" y="930"/>
                    <a:pt x="1000" y="931"/>
                  </a:cubicBezTo>
                  <a:cubicBezTo>
                    <a:pt x="996" y="932"/>
                    <a:pt x="993" y="933"/>
                    <a:pt x="989" y="934"/>
                  </a:cubicBezTo>
                  <a:cubicBezTo>
                    <a:pt x="979" y="937"/>
                    <a:pt x="969" y="941"/>
                    <a:pt x="959" y="942"/>
                  </a:cubicBezTo>
                  <a:cubicBezTo>
                    <a:pt x="952" y="943"/>
                    <a:pt x="945" y="945"/>
                    <a:pt x="940" y="949"/>
                  </a:cubicBezTo>
                  <a:cubicBezTo>
                    <a:pt x="929" y="957"/>
                    <a:pt x="917" y="963"/>
                    <a:pt x="903" y="965"/>
                  </a:cubicBezTo>
                  <a:cubicBezTo>
                    <a:pt x="896" y="966"/>
                    <a:pt x="889" y="970"/>
                    <a:pt x="882" y="971"/>
                  </a:cubicBezTo>
                  <a:cubicBezTo>
                    <a:pt x="875" y="972"/>
                    <a:pt x="868" y="972"/>
                    <a:pt x="860" y="973"/>
                  </a:cubicBezTo>
                  <a:cubicBezTo>
                    <a:pt x="854" y="973"/>
                    <a:pt x="851" y="968"/>
                    <a:pt x="848" y="963"/>
                  </a:cubicBezTo>
                  <a:cubicBezTo>
                    <a:pt x="846" y="960"/>
                    <a:pt x="847" y="957"/>
                    <a:pt x="849" y="955"/>
                  </a:cubicBezTo>
                  <a:cubicBezTo>
                    <a:pt x="852" y="952"/>
                    <a:pt x="854" y="950"/>
                    <a:pt x="856" y="948"/>
                  </a:cubicBezTo>
                  <a:cubicBezTo>
                    <a:pt x="886" y="920"/>
                    <a:pt x="918" y="896"/>
                    <a:pt x="952" y="873"/>
                  </a:cubicBezTo>
                  <a:cubicBezTo>
                    <a:pt x="961" y="867"/>
                    <a:pt x="970" y="860"/>
                    <a:pt x="978" y="852"/>
                  </a:cubicBezTo>
                  <a:cubicBezTo>
                    <a:pt x="989" y="841"/>
                    <a:pt x="998" y="830"/>
                    <a:pt x="1009" y="818"/>
                  </a:cubicBezTo>
                  <a:cubicBezTo>
                    <a:pt x="1007" y="814"/>
                    <a:pt x="1005" y="811"/>
                    <a:pt x="1003" y="807"/>
                  </a:cubicBezTo>
                  <a:cubicBezTo>
                    <a:pt x="1000" y="803"/>
                    <a:pt x="999" y="798"/>
                    <a:pt x="1002" y="794"/>
                  </a:cubicBezTo>
                  <a:cubicBezTo>
                    <a:pt x="1006" y="787"/>
                    <a:pt x="1004" y="781"/>
                    <a:pt x="1002" y="774"/>
                  </a:cubicBezTo>
                  <a:cubicBezTo>
                    <a:pt x="999" y="766"/>
                    <a:pt x="997" y="758"/>
                    <a:pt x="994" y="750"/>
                  </a:cubicBezTo>
                  <a:cubicBezTo>
                    <a:pt x="993" y="747"/>
                    <a:pt x="992" y="745"/>
                    <a:pt x="990" y="743"/>
                  </a:cubicBezTo>
                  <a:cubicBezTo>
                    <a:pt x="981" y="732"/>
                    <a:pt x="970" y="722"/>
                    <a:pt x="958" y="714"/>
                  </a:cubicBezTo>
                  <a:cubicBezTo>
                    <a:pt x="943" y="705"/>
                    <a:pt x="928" y="695"/>
                    <a:pt x="913" y="687"/>
                  </a:cubicBezTo>
                  <a:cubicBezTo>
                    <a:pt x="905" y="682"/>
                    <a:pt x="899" y="676"/>
                    <a:pt x="894" y="669"/>
                  </a:cubicBezTo>
                  <a:cubicBezTo>
                    <a:pt x="886" y="658"/>
                    <a:pt x="880" y="646"/>
                    <a:pt x="870" y="637"/>
                  </a:cubicBezTo>
                  <a:cubicBezTo>
                    <a:pt x="865" y="633"/>
                    <a:pt x="868" y="624"/>
                    <a:pt x="875" y="622"/>
                  </a:cubicBezTo>
                  <a:cubicBezTo>
                    <a:pt x="878" y="622"/>
                    <a:pt x="881" y="622"/>
                    <a:pt x="884" y="621"/>
                  </a:cubicBezTo>
                  <a:cubicBezTo>
                    <a:pt x="886" y="616"/>
                    <a:pt x="884" y="612"/>
                    <a:pt x="882" y="608"/>
                  </a:cubicBezTo>
                  <a:cubicBezTo>
                    <a:pt x="881" y="604"/>
                    <a:pt x="879" y="600"/>
                    <a:pt x="877" y="596"/>
                  </a:cubicBezTo>
                  <a:cubicBezTo>
                    <a:pt x="876" y="593"/>
                    <a:pt x="876" y="589"/>
                    <a:pt x="877" y="587"/>
                  </a:cubicBezTo>
                  <a:cubicBezTo>
                    <a:pt x="882" y="578"/>
                    <a:pt x="880" y="569"/>
                    <a:pt x="879" y="560"/>
                  </a:cubicBezTo>
                  <a:cubicBezTo>
                    <a:pt x="879" y="557"/>
                    <a:pt x="878" y="554"/>
                    <a:pt x="879" y="551"/>
                  </a:cubicBezTo>
                  <a:cubicBezTo>
                    <a:pt x="879" y="547"/>
                    <a:pt x="880" y="544"/>
                    <a:pt x="884" y="544"/>
                  </a:cubicBezTo>
                  <a:cubicBezTo>
                    <a:pt x="888" y="544"/>
                    <a:pt x="891" y="545"/>
                    <a:pt x="891" y="550"/>
                  </a:cubicBezTo>
                  <a:cubicBezTo>
                    <a:pt x="892" y="555"/>
                    <a:pt x="895" y="557"/>
                    <a:pt x="899" y="560"/>
                  </a:cubicBezTo>
                  <a:cubicBezTo>
                    <a:pt x="898" y="548"/>
                    <a:pt x="892" y="539"/>
                    <a:pt x="885" y="532"/>
                  </a:cubicBezTo>
                  <a:cubicBezTo>
                    <a:pt x="880" y="527"/>
                    <a:pt x="873" y="528"/>
                    <a:pt x="866" y="529"/>
                  </a:cubicBezTo>
                  <a:cubicBezTo>
                    <a:pt x="865" y="530"/>
                    <a:pt x="863" y="530"/>
                    <a:pt x="862" y="531"/>
                  </a:cubicBezTo>
                  <a:cubicBezTo>
                    <a:pt x="849" y="540"/>
                    <a:pt x="833" y="544"/>
                    <a:pt x="818" y="547"/>
                  </a:cubicBezTo>
                  <a:cubicBezTo>
                    <a:pt x="797" y="553"/>
                    <a:pt x="776" y="560"/>
                    <a:pt x="757" y="573"/>
                  </a:cubicBezTo>
                  <a:cubicBezTo>
                    <a:pt x="749" y="578"/>
                    <a:pt x="739" y="579"/>
                    <a:pt x="729" y="580"/>
                  </a:cubicBezTo>
                  <a:cubicBezTo>
                    <a:pt x="725" y="581"/>
                    <a:pt x="721" y="581"/>
                    <a:pt x="717" y="582"/>
                  </a:cubicBezTo>
                  <a:cubicBezTo>
                    <a:pt x="711" y="582"/>
                    <a:pt x="707" y="584"/>
                    <a:pt x="703" y="589"/>
                  </a:cubicBezTo>
                  <a:cubicBezTo>
                    <a:pt x="699" y="594"/>
                    <a:pt x="692" y="596"/>
                    <a:pt x="686" y="599"/>
                  </a:cubicBezTo>
                  <a:cubicBezTo>
                    <a:pt x="677" y="604"/>
                    <a:pt x="667" y="608"/>
                    <a:pt x="658" y="612"/>
                  </a:cubicBezTo>
                  <a:cubicBezTo>
                    <a:pt x="651" y="615"/>
                    <a:pt x="645" y="618"/>
                    <a:pt x="638" y="616"/>
                  </a:cubicBezTo>
                  <a:cubicBezTo>
                    <a:pt x="633" y="615"/>
                    <a:pt x="630" y="617"/>
                    <a:pt x="626" y="620"/>
                  </a:cubicBezTo>
                  <a:cubicBezTo>
                    <a:pt x="616" y="626"/>
                    <a:pt x="607" y="631"/>
                    <a:pt x="595" y="633"/>
                  </a:cubicBezTo>
                  <a:cubicBezTo>
                    <a:pt x="592" y="634"/>
                    <a:pt x="588" y="634"/>
                    <a:pt x="583" y="634"/>
                  </a:cubicBezTo>
                  <a:cubicBezTo>
                    <a:pt x="587" y="628"/>
                    <a:pt x="590" y="624"/>
                    <a:pt x="594" y="618"/>
                  </a:cubicBezTo>
                  <a:cubicBezTo>
                    <a:pt x="591" y="617"/>
                    <a:pt x="588" y="615"/>
                    <a:pt x="585" y="614"/>
                  </a:cubicBezTo>
                  <a:cubicBezTo>
                    <a:pt x="587" y="612"/>
                    <a:pt x="588" y="611"/>
                    <a:pt x="589" y="610"/>
                  </a:cubicBezTo>
                  <a:cubicBezTo>
                    <a:pt x="594" y="607"/>
                    <a:pt x="596" y="603"/>
                    <a:pt x="594" y="597"/>
                  </a:cubicBezTo>
                  <a:cubicBezTo>
                    <a:pt x="591" y="589"/>
                    <a:pt x="592" y="589"/>
                    <a:pt x="599" y="586"/>
                  </a:cubicBezTo>
                  <a:cubicBezTo>
                    <a:pt x="602" y="584"/>
                    <a:pt x="604" y="583"/>
                    <a:pt x="607" y="583"/>
                  </a:cubicBezTo>
                  <a:cubicBezTo>
                    <a:pt x="635" y="576"/>
                    <a:pt x="661" y="566"/>
                    <a:pt x="687" y="556"/>
                  </a:cubicBezTo>
                  <a:cubicBezTo>
                    <a:pt x="712" y="547"/>
                    <a:pt x="738" y="537"/>
                    <a:pt x="763" y="528"/>
                  </a:cubicBezTo>
                  <a:cubicBezTo>
                    <a:pt x="787" y="519"/>
                    <a:pt x="811" y="510"/>
                    <a:pt x="833" y="498"/>
                  </a:cubicBezTo>
                  <a:cubicBezTo>
                    <a:pt x="835" y="497"/>
                    <a:pt x="838" y="496"/>
                    <a:pt x="840" y="496"/>
                  </a:cubicBezTo>
                  <a:cubicBezTo>
                    <a:pt x="844" y="494"/>
                    <a:pt x="849" y="493"/>
                    <a:pt x="853" y="491"/>
                  </a:cubicBezTo>
                  <a:cubicBezTo>
                    <a:pt x="861" y="487"/>
                    <a:pt x="862" y="485"/>
                    <a:pt x="860" y="477"/>
                  </a:cubicBezTo>
                  <a:cubicBezTo>
                    <a:pt x="858" y="470"/>
                    <a:pt x="858" y="464"/>
                    <a:pt x="860" y="457"/>
                  </a:cubicBezTo>
                  <a:cubicBezTo>
                    <a:pt x="860" y="454"/>
                    <a:pt x="859" y="451"/>
                    <a:pt x="859" y="448"/>
                  </a:cubicBezTo>
                  <a:cubicBezTo>
                    <a:pt x="859" y="444"/>
                    <a:pt x="859" y="440"/>
                    <a:pt x="859" y="436"/>
                  </a:cubicBezTo>
                  <a:cubicBezTo>
                    <a:pt x="859" y="434"/>
                    <a:pt x="859" y="430"/>
                    <a:pt x="858" y="428"/>
                  </a:cubicBezTo>
                  <a:cubicBezTo>
                    <a:pt x="857" y="427"/>
                    <a:pt x="853" y="428"/>
                    <a:pt x="851" y="429"/>
                  </a:cubicBezTo>
                  <a:cubicBezTo>
                    <a:pt x="815" y="440"/>
                    <a:pt x="780" y="454"/>
                    <a:pt x="746" y="470"/>
                  </a:cubicBezTo>
                  <a:cubicBezTo>
                    <a:pt x="736" y="474"/>
                    <a:pt x="726" y="477"/>
                    <a:pt x="716" y="480"/>
                  </a:cubicBezTo>
                  <a:cubicBezTo>
                    <a:pt x="691" y="489"/>
                    <a:pt x="665" y="498"/>
                    <a:pt x="640" y="507"/>
                  </a:cubicBezTo>
                  <a:cubicBezTo>
                    <a:pt x="634" y="509"/>
                    <a:pt x="627" y="511"/>
                    <a:pt x="621" y="513"/>
                  </a:cubicBezTo>
                  <a:cubicBezTo>
                    <a:pt x="614" y="515"/>
                    <a:pt x="607" y="517"/>
                    <a:pt x="601" y="519"/>
                  </a:cubicBezTo>
                  <a:cubicBezTo>
                    <a:pt x="582" y="527"/>
                    <a:pt x="562" y="534"/>
                    <a:pt x="542" y="539"/>
                  </a:cubicBezTo>
                  <a:cubicBezTo>
                    <a:pt x="529" y="541"/>
                    <a:pt x="517" y="546"/>
                    <a:pt x="505" y="551"/>
                  </a:cubicBezTo>
                  <a:cubicBezTo>
                    <a:pt x="484" y="559"/>
                    <a:pt x="463" y="565"/>
                    <a:pt x="441" y="569"/>
                  </a:cubicBezTo>
                  <a:cubicBezTo>
                    <a:pt x="416" y="575"/>
                    <a:pt x="391" y="575"/>
                    <a:pt x="365" y="577"/>
                  </a:cubicBezTo>
                  <a:cubicBezTo>
                    <a:pt x="329" y="579"/>
                    <a:pt x="294" y="580"/>
                    <a:pt x="258" y="583"/>
                  </a:cubicBezTo>
                  <a:cubicBezTo>
                    <a:pt x="235" y="584"/>
                    <a:pt x="211" y="586"/>
                    <a:pt x="188" y="588"/>
                  </a:cubicBezTo>
                  <a:cubicBezTo>
                    <a:pt x="155" y="591"/>
                    <a:pt x="123" y="592"/>
                    <a:pt x="90" y="593"/>
                  </a:cubicBezTo>
                  <a:cubicBezTo>
                    <a:pt x="79" y="593"/>
                    <a:pt x="68" y="595"/>
                    <a:pt x="57" y="597"/>
                  </a:cubicBezTo>
                  <a:cubicBezTo>
                    <a:pt x="49" y="599"/>
                    <a:pt x="41" y="600"/>
                    <a:pt x="33" y="598"/>
                  </a:cubicBezTo>
                  <a:cubicBezTo>
                    <a:pt x="30" y="598"/>
                    <a:pt x="27" y="597"/>
                    <a:pt x="24" y="598"/>
                  </a:cubicBezTo>
                  <a:cubicBezTo>
                    <a:pt x="13" y="599"/>
                    <a:pt x="7" y="592"/>
                    <a:pt x="4" y="582"/>
                  </a:cubicBezTo>
                  <a:cubicBezTo>
                    <a:pt x="0" y="573"/>
                    <a:pt x="0" y="562"/>
                    <a:pt x="1" y="552"/>
                  </a:cubicBezTo>
                  <a:cubicBezTo>
                    <a:pt x="2" y="543"/>
                    <a:pt x="5" y="535"/>
                    <a:pt x="0" y="525"/>
                  </a:cubicBezTo>
                  <a:cubicBezTo>
                    <a:pt x="21" y="514"/>
                    <a:pt x="33" y="496"/>
                    <a:pt x="45" y="478"/>
                  </a:cubicBezTo>
                  <a:cubicBezTo>
                    <a:pt x="52" y="466"/>
                    <a:pt x="63" y="459"/>
                    <a:pt x="76" y="454"/>
                  </a:cubicBezTo>
                  <a:cubicBezTo>
                    <a:pt x="95" y="446"/>
                    <a:pt x="114" y="439"/>
                    <a:pt x="132" y="428"/>
                  </a:cubicBezTo>
                  <a:cubicBezTo>
                    <a:pt x="139" y="424"/>
                    <a:pt x="147" y="422"/>
                    <a:pt x="154" y="419"/>
                  </a:cubicBezTo>
                  <a:cubicBezTo>
                    <a:pt x="157" y="418"/>
                    <a:pt x="160" y="417"/>
                    <a:pt x="162" y="415"/>
                  </a:cubicBezTo>
                  <a:cubicBezTo>
                    <a:pt x="167" y="413"/>
                    <a:pt x="172" y="410"/>
                    <a:pt x="177" y="409"/>
                  </a:cubicBezTo>
                  <a:cubicBezTo>
                    <a:pt x="189" y="404"/>
                    <a:pt x="202" y="401"/>
                    <a:pt x="214" y="396"/>
                  </a:cubicBezTo>
                  <a:cubicBezTo>
                    <a:pt x="219" y="394"/>
                    <a:pt x="224" y="390"/>
                    <a:pt x="228" y="386"/>
                  </a:cubicBezTo>
                  <a:cubicBezTo>
                    <a:pt x="236" y="375"/>
                    <a:pt x="247" y="369"/>
                    <a:pt x="260" y="364"/>
                  </a:cubicBezTo>
                  <a:cubicBezTo>
                    <a:pt x="300" y="345"/>
                    <a:pt x="341" y="326"/>
                    <a:pt x="381" y="307"/>
                  </a:cubicBezTo>
                  <a:cubicBezTo>
                    <a:pt x="400" y="298"/>
                    <a:pt x="419" y="289"/>
                    <a:pt x="437" y="279"/>
                  </a:cubicBezTo>
                  <a:cubicBezTo>
                    <a:pt x="448" y="274"/>
                    <a:pt x="459" y="267"/>
                    <a:pt x="470" y="261"/>
                  </a:cubicBezTo>
                  <a:cubicBezTo>
                    <a:pt x="475" y="257"/>
                    <a:pt x="479" y="252"/>
                    <a:pt x="484" y="248"/>
                  </a:cubicBezTo>
                  <a:cubicBezTo>
                    <a:pt x="482" y="244"/>
                    <a:pt x="480" y="241"/>
                    <a:pt x="478" y="239"/>
                  </a:cubicBezTo>
                  <a:cubicBezTo>
                    <a:pt x="469" y="231"/>
                    <a:pt x="465" y="221"/>
                    <a:pt x="463" y="210"/>
                  </a:cubicBezTo>
                  <a:cubicBezTo>
                    <a:pt x="458" y="187"/>
                    <a:pt x="462" y="165"/>
                    <a:pt x="472" y="143"/>
                  </a:cubicBezTo>
                  <a:cubicBezTo>
                    <a:pt x="478" y="131"/>
                    <a:pt x="485" y="118"/>
                    <a:pt x="493" y="107"/>
                  </a:cubicBezTo>
                  <a:cubicBezTo>
                    <a:pt x="499" y="100"/>
                    <a:pt x="507" y="94"/>
                    <a:pt x="515" y="88"/>
                  </a:cubicBezTo>
                  <a:cubicBezTo>
                    <a:pt x="516" y="87"/>
                    <a:pt x="518" y="86"/>
                    <a:pt x="521" y="85"/>
                  </a:cubicBezTo>
                  <a:cubicBezTo>
                    <a:pt x="524" y="85"/>
                    <a:pt x="526" y="85"/>
                    <a:pt x="527" y="82"/>
                  </a:cubicBezTo>
                  <a:cubicBezTo>
                    <a:pt x="528" y="80"/>
                    <a:pt x="532" y="79"/>
                    <a:pt x="534" y="78"/>
                  </a:cubicBezTo>
                  <a:cubicBezTo>
                    <a:pt x="563" y="67"/>
                    <a:pt x="594" y="60"/>
                    <a:pt x="625" y="58"/>
                  </a:cubicBezTo>
                  <a:cubicBezTo>
                    <a:pt x="648" y="56"/>
                    <a:pt x="670" y="58"/>
                    <a:pt x="692" y="61"/>
                  </a:cubicBezTo>
                  <a:cubicBezTo>
                    <a:pt x="697" y="61"/>
                    <a:pt x="702" y="64"/>
                    <a:pt x="707" y="67"/>
                  </a:cubicBezTo>
                  <a:cubicBezTo>
                    <a:pt x="712" y="70"/>
                    <a:pt x="716" y="73"/>
                    <a:pt x="720" y="76"/>
                  </a:cubicBezTo>
                  <a:cubicBezTo>
                    <a:pt x="729" y="81"/>
                    <a:pt x="734" y="80"/>
                    <a:pt x="741" y="73"/>
                  </a:cubicBezTo>
                  <a:cubicBezTo>
                    <a:pt x="758" y="57"/>
                    <a:pt x="778" y="50"/>
                    <a:pt x="802" y="53"/>
                  </a:cubicBezTo>
                  <a:cubicBezTo>
                    <a:pt x="813" y="54"/>
                    <a:pt x="825" y="57"/>
                    <a:pt x="834" y="64"/>
                  </a:cubicBezTo>
                  <a:cubicBezTo>
                    <a:pt x="848" y="74"/>
                    <a:pt x="861" y="83"/>
                    <a:pt x="874" y="93"/>
                  </a:cubicBezTo>
                  <a:cubicBezTo>
                    <a:pt x="878" y="95"/>
                    <a:pt x="880" y="95"/>
                    <a:pt x="884" y="94"/>
                  </a:cubicBezTo>
                  <a:cubicBezTo>
                    <a:pt x="897" y="88"/>
                    <a:pt x="910" y="83"/>
                    <a:pt x="923" y="77"/>
                  </a:cubicBezTo>
                  <a:cubicBezTo>
                    <a:pt x="936" y="71"/>
                    <a:pt x="948" y="64"/>
                    <a:pt x="960" y="56"/>
                  </a:cubicBezTo>
                  <a:cubicBezTo>
                    <a:pt x="1003" y="26"/>
                    <a:pt x="1051" y="9"/>
                    <a:pt x="1104" y="4"/>
                  </a:cubicBezTo>
                  <a:cubicBezTo>
                    <a:pt x="1121" y="3"/>
                    <a:pt x="1139" y="2"/>
                    <a:pt x="1156" y="2"/>
                  </a:cubicBezTo>
                  <a:cubicBezTo>
                    <a:pt x="1172" y="1"/>
                    <a:pt x="1187" y="2"/>
                    <a:pt x="1203" y="2"/>
                  </a:cubicBezTo>
                  <a:cubicBezTo>
                    <a:pt x="1213" y="2"/>
                    <a:pt x="1222" y="1"/>
                    <a:pt x="1232" y="0"/>
                  </a:cubicBezTo>
                  <a:cubicBezTo>
                    <a:pt x="1242" y="0"/>
                    <a:pt x="1252" y="0"/>
                    <a:pt x="1261" y="0"/>
                  </a:cubicBezTo>
                  <a:cubicBezTo>
                    <a:pt x="1290" y="0"/>
                    <a:pt x="1318" y="5"/>
                    <a:pt x="1347" y="8"/>
                  </a:cubicBezTo>
                  <a:cubicBezTo>
                    <a:pt x="1355" y="9"/>
                    <a:pt x="1362" y="12"/>
                    <a:pt x="1370" y="14"/>
                  </a:cubicBezTo>
                  <a:cubicBezTo>
                    <a:pt x="1372" y="14"/>
                    <a:pt x="1374" y="15"/>
                    <a:pt x="1377" y="16"/>
                  </a:cubicBezTo>
                  <a:cubicBezTo>
                    <a:pt x="1434" y="30"/>
                    <a:pt x="1480" y="64"/>
                    <a:pt x="1526" y="100"/>
                  </a:cubicBezTo>
                  <a:cubicBezTo>
                    <a:pt x="1534" y="107"/>
                    <a:pt x="1541" y="117"/>
                    <a:pt x="1549" y="125"/>
                  </a:cubicBezTo>
                  <a:cubicBezTo>
                    <a:pt x="1554" y="131"/>
                    <a:pt x="1559" y="136"/>
                    <a:pt x="1564" y="142"/>
                  </a:cubicBezTo>
                  <a:cubicBezTo>
                    <a:pt x="1572" y="154"/>
                    <a:pt x="1582" y="165"/>
                    <a:pt x="1589" y="177"/>
                  </a:cubicBezTo>
                  <a:cubicBezTo>
                    <a:pt x="1597" y="194"/>
                    <a:pt x="1609" y="208"/>
                    <a:pt x="1614" y="227"/>
                  </a:cubicBezTo>
                  <a:cubicBezTo>
                    <a:pt x="1616" y="238"/>
                    <a:pt x="1623" y="247"/>
                    <a:pt x="1626" y="258"/>
                  </a:cubicBezTo>
                  <a:cubicBezTo>
                    <a:pt x="1629" y="269"/>
                    <a:pt x="1633" y="280"/>
                    <a:pt x="1635" y="291"/>
                  </a:cubicBezTo>
                  <a:cubicBezTo>
                    <a:pt x="1638" y="305"/>
                    <a:pt x="1642" y="319"/>
                    <a:pt x="1643" y="334"/>
                  </a:cubicBezTo>
                  <a:cubicBezTo>
                    <a:pt x="1643" y="342"/>
                    <a:pt x="1645" y="350"/>
                    <a:pt x="1644" y="358"/>
                  </a:cubicBezTo>
                  <a:cubicBezTo>
                    <a:pt x="1644" y="361"/>
                    <a:pt x="1645" y="364"/>
                    <a:pt x="1645" y="367"/>
                  </a:cubicBezTo>
                  <a:cubicBezTo>
                    <a:pt x="1646" y="375"/>
                    <a:pt x="1650" y="378"/>
                    <a:pt x="1658" y="376"/>
                  </a:cubicBezTo>
                  <a:cubicBezTo>
                    <a:pt x="1666" y="375"/>
                    <a:pt x="1674" y="372"/>
                    <a:pt x="1681" y="370"/>
                  </a:cubicBezTo>
                  <a:cubicBezTo>
                    <a:pt x="1692" y="367"/>
                    <a:pt x="1703" y="362"/>
                    <a:pt x="1715" y="361"/>
                  </a:cubicBezTo>
                  <a:cubicBezTo>
                    <a:pt x="1730" y="359"/>
                    <a:pt x="1747" y="358"/>
                    <a:pt x="1762" y="364"/>
                  </a:cubicBezTo>
                  <a:cubicBezTo>
                    <a:pt x="1773" y="368"/>
                    <a:pt x="1784" y="370"/>
                    <a:pt x="1795" y="374"/>
                  </a:cubicBezTo>
                  <a:cubicBezTo>
                    <a:pt x="1803" y="376"/>
                    <a:pt x="1811" y="376"/>
                    <a:pt x="1819" y="375"/>
                  </a:cubicBezTo>
                  <a:cubicBezTo>
                    <a:pt x="1830" y="373"/>
                    <a:pt x="1841" y="371"/>
                    <a:pt x="1852" y="372"/>
                  </a:cubicBezTo>
                  <a:cubicBezTo>
                    <a:pt x="1865" y="372"/>
                    <a:pt x="1876" y="378"/>
                    <a:pt x="1886" y="386"/>
                  </a:cubicBezTo>
                  <a:cubicBezTo>
                    <a:pt x="1901" y="397"/>
                    <a:pt x="1911" y="411"/>
                    <a:pt x="1917" y="429"/>
                  </a:cubicBezTo>
                  <a:cubicBezTo>
                    <a:pt x="1918" y="432"/>
                    <a:pt x="1918" y="435"/>
                    <a:pt x="1920" y="438"/>
                  </a:cubicBezTo>
                  <a:cubicBezTo>
                    <a:pt x="1922" y="445"/>
                    <a:pt x="1927" y="449"/>
                    <a:pt x="1935" y="450"/>
                  </a:cubicBezTo>
                  <a:cubicBezTo>
                    <a:pt x="1947" y="451"/>
                    <a:pt x="1958" y="454"/>
                    <a:pt x="1970" y="456"/>
                  </a:cubicBezTo>
                  <a:cubicBezTo>
                    <a:pt x="1975" y="458"/>
                    <a:pt x="1979" y="460"/>
                    <a:pt x="1984" y="463"/>
                  </a:cubicBezTo>
                  <a:cubicBezTo>
                    <a:pt x="1989" y="467"/>
                    <a:pt x="1989" y="470"/>
                    <a:pt x="1984" y="475"/>
                  </a:cubicBezTo>
                  <a:cubicBezTo>
                    <a:pt x="1982" y="477"/>
                    <a:pt x="1978" y="478"/>
                    <a:pt x="1975" y="479"/>
                  </a:cubicBezTo>
                  <a:cubicBezTo>
                    <a:pt x="1966" y="482"/>
                    <a:pt x="1957" y="484"/>
                    <a:pt x="1947" y="487"/>
                  </a:cubicBezTo>
                  <a:cubicBezTo>
                    <a:pt x="1929" y="490"/>
                    <a:pt x="1915" y="498"/>
                    <a:pt x="1904" y="513"/>
                  </a:cubicBezTo>
                  <a:cubicBezTo>
                    <a:pt x="1896" y="525"/>
                    <a:pt x="1885" y="535"/>
                    <a:pt x="1875" y="546"/>
                  </a:cubicBezTo>
                  <a:cubicBezTo>
                    <a:pt x="1869" y="552"/>
                    <a:pt x="1863" y="558"/>
                    <a:pt x="1857" y="564"/>
                  </a:cubicBezTo>
                  <a:cubicBezTo>
                    <a:pt x="1849" y="575"/>
                    <a:pt x="1837" y="581"/>
                    <a:pt x="1824" y="584"/>
                  </a:cubicBezTo>
                  <a:cubicBezTo>
                    <a:pt x="1806" y="589"/>
                    <a:pt x="1786" y="589"/>
                    <a:pt x="1767" y="585"/>
                  </a:cubicBezTo>
                  <a:cubicBezTo>
                    <a:pt x="1765" y="585"/>
                    <a:pt x="1762" y="584"/>
                    <a:pt x="1759" y="584"/>
                  </a:cubicBezTo>
                  <a:cubicBezTo>
                    <a:pt x="1732" y="585"/>
                    <a:pt x="1706" y="580"/>
                    <a:pt x="1680" y="575"/>
                  </a:cubicBezTo>
                  <a:cubicBezTo>
                    <a:pt x="1670" y="573"/>
                    <a:pt x="1663" y="577"/>
                    <a:pt x="1658" y="584"/>
                  </a:cubicBezTo>
                  <a:cubicBezTo>
                    <a:pt x="1648" y="597"/>
                    <a:pt x="1645" y="611"/>
                    <a:pt x="1644" y="626"/>
                  </a:cubicBezTo>
                  <a:cubicBezTo>
                    <a:pt x="1643" y="641"/>
                    <a:pt x="1642" y="656"/>
                    <a:pt x="1642" y="671"/>
                  </a:cubicBezTo>
                  <a:cubicBezTo>
                    <a:pt x="1641" y="687"/>
                    <a:pt x="1637" y="703"/>
                    <a:pt x="1629" y="717"/>
                  </a:cubicBezTo>
                  <a:cubicBezTo>
                    <a:pt x="1624" y="725"/>
                    <a:pt x="1619" y="732"/>
                    <a:pt x="1615" y="740"/>
                  </a:cubicBezTo>
                  <a:cubicBezTo>
                    <a:pt x="1606" y="754"/>
                    <a:pt x="1598" y="767"/>
                    <a:pt x="1593" y="783"/>
                  </a:cubicBezTo>
                  <a:cubicBezTo>
                    <a:pt x="1587" y="799"/>
                    <a:pt x="1576" y="810"/>
                    <a:pt x="1561" y="818"/>
                  </a:cubicBezTo>
                  <a:cubicBezTo>
                    <a:pt x="1547" y="826"/>
                    <a:pt x="1532" y="830"/>
                    <a:pt x="1517" y="834"/>
                  </a:cubicBezTo>
                  <a:cubicBezTo>
                    <a:pt x="1507" y="837"/>
                    <a:pt x="1497" y="839"/>
                    <a:pt x="1487" y="842"/>
                  </a:cubicBezTo>
                  <a:cubicBezTo>
                    <a:pt x="1485" y="843"/>
                    <a:pt x="1482" y="845"/>
                    <a:pt x="1480" y="846"/>
                  </a:cubicBezTo>
                  <a:cubicBezTo>
                    <a:pt x="1480" y="852"/>
                    <a:pt x="1488" y="859"/>
                    <a:pt x="1478" y="865"/>
                  </a:cubicBezTo>
                  <a:cubicBezTo>
                    <a:pt x="1474" y="863"/>
                    <a:pt x="1472" y="859"/>
                    <a:pt x="1471" y="856"/>
                  </a:cubicBezTo>
                  <a:cubicBezTo>
                    <a:pt x="1469" y="850"/>
                    <a:pt x="1465" y="849"/>
                    <a:pt x="1459" y="849"/>
                  </a:cubicBezTo>
                  <a:cubicBezTo>
                    <a:pt x="1451" y="849"/>
                    <a:pt x="1442" y="848"/>
                    <a:pt x="1434" y="848"/>
                  </a:cubicBezTo>
                  <a:cubicBezTo>
                    <a:pt x="1427" y="847"/>
                    <a:pt x="1419" y="854"/>
                    <a:pt x="1418" y="861"/>
                  </a:cubicBezTo>
                  <a:cubicBezTo>
                    <a:pt x="1418" y="865"/>
                    <a:pt x="1419" y="869"/>
                    <a:pt x="1418" y="872"/>
                  </a:cubicBezTo>
                  <a:cubicBezTo>
                    <a:pt x="1417" y="877"/>
                    <a:pt x="1413" y="878"/>
                    <a:pt x="1409" y="875"/>
                  </a:cubicBezTo>
                  <a:cubicBezTo>
                    <a:pt x="1407" y="873"/>
                    <a:pt x="1406" y="870"/>
                    <a:pt x="1404" y="868"/>
                  </a:cubicBezTo>
                  <a:cubicBezTo>
                    <a:pt x="1402" y="866"/>
                    <a:pt x="1400" y="863"/>
                    <a:pt x="1397" y="862"/>
                  </a:cubicBezTo>
                  <a:cubicBezTo>
                    <a:pt x="1390" y="860"/>
                    <a:pt x="1384" y="858"/>
                    <a:pt x="1377" y="857"/>
                  </a:cubicBezTo>
                  <a:cubicBezTo>
                    <a:pt x="1357" y="855"/>
                    <a:pt x="1339" y="860"/>
                    <a:pt x="1327" y="877"/>
                  </a:cubicBezTo>
                  <a:cubicBezTo>
                    <a:pt x="1317" y="891"/>
                    <a:pt x="1310" y="906"/>
                    <a:pt x="1301" y="921"/>
                  </a:cubicBezTo>
                  <a:cubicBezTo>
                    <a:pt x="1300" y="924"/>
                    <a:pt x="1299" y="927"/>
                    <a:pt x="1297" y="929"/>
                  </a:cubicBezTo>
                  <a:cubicBezTo>
                    <a:pt x="1295" y="931"/>
                    <a:pt x="1291" y="932"/>
                    <a:pt x="1288" y="932"/>
                  </a:cubicBezTo>
                  <a:cubicBezTo>
                    <a:pt x="1285" y="932"/>
                    <a:pt x="1282" y="929"/>
                    <a:pt x="1283" y="925"/>
                  </a:cubicBezTo>
                  <a:cubicBezTo>
                    <a:pt x="1283" y="919"/>
                    <a:pt x="1284" y="912"/>
                    <a:pt x="1286" y="906"/>
                  </a:cubicBezTo>
                  <a:cubicBezTo>
                    <a:pt x="1289" y="890"/>
                    <a:pt x="1294" y="875"/>
                    <a:pt x="1297" y="859"/>
                  </a:cubicBezTo>
                  <a:cubicBezTo>
                    <a:pt x="1298" y="851"/>
                    <a:pt x="1298" y="843"/>
                    <a:pt x="1298" y="835"/>
                  </a:cubicBezTo>
                  <a:cubicBezTo>
                    <a:pt x="1297" y="824"/>
                    <a:pt x="1292" y="820"/>
                    <a:pt x="1281" y="821"/>
                  </a:cubicBezTo>
                  <a:cubicBezTo>
                    <a:pt x="1277" y="821"/>
                    <a:pt x="1272" y="822"/>
                    <a:pt x="1268" y="822"/>
                  </a:cubicBezTo>
                  <a:cubicBezTo>
                    <a:pt x="1247" y="824"/>
                    <a:pt x="1225" y="826"/>
                    <a:pt x="1202" y="828"/>
                  </a:cubicBezTo>
                  <a:cubicBezTo>
                    <a:pt x="1193" y="843"/>
                    <a:pt x="1179" y="856"/>
                    <a:pt x="1166" y="870"/>
                  </a:cubicBezTo>
                  <a:cubicBezTo>
                    <a:pt x="1162" y="873"/>
                    <a:pt x="1159" y="877"/>
                    <a:pt x="1157" y="881"/>
                  </a:cubicBezTo>
                  <a:cubicBezTo>
                    <a:pt x="1146" y="896"/>
                    <a:pt x="1136" y="910"/>
                    <a:pt x="1126" y="925"/>
                  </a:cubicBezTo>
                  <a:cubicBezTo>
                    <a:pt x="1119" y="934"/>
                    <a:pt x="1112" y="941"/>
                    <a:pt x="1102" y="947"/>
                  </a:cubicBezTo>
                  <a:cubicBezTo>
                    <a:pt x="1097" y="950"/>
                    <a:pt x="1093" y="955"/>
                    <a:pt x="1088" y="959"/>
                  </a:cubicBezTo>
                  <a:cubicBezTo>
                    <a:pt x="1084" y="963"/>
                    <a:pt x="1080" y="967"/>
                    <a:pt x="1076" y="970"/>
                  </a:cubicBezTo>
                  <a:cubicBezTo>
                    <a:pt x="1073" y="973"/>
                    <a:pt x="1069" y="973"/>
                    <a:pt x="1065" y="971"/>
                  </a:cubicBezTo>
                  <a:cubicBezTo>
                    <a:pt x="1061" y="969"/>
                    <a:pt x="1061" y="965"/>
                    <a:pt x="1063" y="961"/>
                  </a:cubicBezTo>
                  <a:cubicBezTo>
                    <a:pt x="1063" y="959"/>
                    <a:pt x="1064" y="958"/>
                    <a:pt x="1064" y="956"/>
                  </a:cubicBezTo>
                  <a:cubicBezTo>
                    <a:pt x="1065" y="951"/>
                    <a:pt x="1064" y="949"/>
                    <a:pt x="1059" y="948"/>
                  </a:cubicBezTo>
                  <a:cubicBezTo>
                    <a:pt x="1055" y="947"/>
                    <a:pt x="1051" y="946"/>
                    <a:pt x="1047" y="946"/>
                  </a:cubicBezTo>
                  <a:cubicBezTo>
                    <a:pt x="1040" y="945"/>
                    <a:pt x="1034" y="947"/>
                    <a:pt x="1030" y="954"/>
                  </a:cubicBezTo>
                  <a:cubicBezTo>
                    <a:pt x="1026" y="963"/>
                    <a:pt x="1020" y="972"/>
                    <a:pt x="1016" y="982"/>
                  </a:cubicBezTo>
                  <a:cubicBezTo>
                    <a:pt x="1011" y="992"/>
                    <a:pt x="1006" y="1003"/>
                    <a:pt x="1001" y="1014"/>
                  </a:cubicBezTo>
                  <a:cubicBezTo>
                    <a:pt x="998" y="1020"/>
                    <a:pt x="995" y="1021"/>
                    <a:pt x="990" y="1019"/>
                  </a:cubicBezTo>
                  <a:cubicBezTo>
                    <a:pt x="986" y="1017"/>
                    <a:pt x="984" y="1012"/>
                    <a:pt x="987" y="1007"/>
                  </a:cubicBezTo>
                  <a:cubicBezTo>
                    <a:pt x="988" y="1004"/>
                    <a:pt x="990" y="1002"/>
                    <a:pt x="991" y="1000"/>
                  </a:cubicBezTo>
                  <a:cubicBezTo>
                    <a:pt x="992" y="997"/>
                    <a:pt x="993" y="995"/>
                    <a:pt x="992" y="992"/>
                  </a:cubicBezTo>
                  <a:cubicBezTo>
                    <a:pt x="992" y="986"/>
                    <a:pt x="991" y="980"/>
                    <a:pt x="990" y="973"/>
                  </a:cubicBezTo>
                  <a:close/>
                  <a:moveTo>
                    <a:pt x="1321" y="400"/>
                  </a:moveTo>
                  <a:cubicBezTo>
                    <a:pt x="1318" y="399"/>
                    <a:pt x="1316" y="398"/>
                    <a:pt x="1314" y="397"/>
                  </a:cubicBezTo>
                  <a:cubicBezTo>
                    <a:pt x="1292" y="392"/>
                    <a:pt x="1270" y="391"/>
                    <a:pt x="1247" y="393"/>
                  </a:cubicBezTo>
                  <a:cubicBezTo>
                    <a:pt x="1234" y="394"/>
                    <a:pt x="1222" y="395"/>
                    <a:pt x="1210" y="396"/>
                  </a:cubicBezTo>
                  <a:cubicBezTo>
                    <a:pt x="1202" y="397"/>
                    <a:pt x="1195" y="398"/>
                    <a:pt x="1188" y="399"/>
                  </a:cubicBezTo>
                  <a:cubicBezTo>
                    <a:pt x="1173" y="403"/>
                    <a:pt x="1158" y="407"/>
                    <a:pt x="1142" y="410"/>
                  </a:cubicBezTo>
                  <a:cubicBezTo>
                    <a:pt x="1113" y="416"/>
                    <a:pt x="1086" y="428"/>
                    <a:pt x="1059" y="442"/>
                  </a:cubicBezTo>
                  <a:cubicBezTo>
                    <a:pt x="1050" y="447"/>
                    <a:pt x="1040" y="451"/>
                    <a:pt x="1030" y="456"/>
                  </a:cubicBezTo>
                  <a:cubicBezTo>
                    <a:pt x="1017" y="461"/>
                    <a:pt x="1003" y="466"/>
                    <a:pt x="990" y="472"/>
                  </a:cubicBezTo>
                  <a:cubicBezTo>
                    <a:pt x="988" y="472"/>
                    <a:pt x="985" y="476"/>
                    <a:pt x="985" y="478"/>
                  </a:cubicBezTo>
                  <a:cubicBezTo>
                    <a:pt x="986" y="481"/>
                    <a:pt x="990" y="481"/>
                    <a:pt x="992" y="481"/>
                  </a:cubicBezTo>
                  <a:cubicBezTo>
                    <a:pt x="999" y="479"/>
                    <a:pt x="1006" y="477"/>
                    <a:pt x="1012" y="474"/>
                  </a:cubicBezTo>
                  <a:cubicBezTo>
                    <a:pt x="1024" y="468"/>
                    <a:pt x="1036" y="469"/>
                    <a:pt x="1048" y="468"/>
                  </a:cubicBezTo>
                  <a:cubicBezTo>
                    <a:pt x="1050" y="467"/>
                    <a:pt x="1051" y="467"/>
                    <a:pt x="1052" y="468"/>
                  </a:cubicBezTo>
                  <a:cubicBezTo>
                    <a:pt x="1063" y="475"/>
                    <a:pt x="1074" y="473"/>
                    <a:pt x="1085" y="471"/>
                  </a:cubicBezTo>
                  <a:cubicBezTo>
                    <a:pt x="1103" y="468"/>
                    <a:pt x="1120" y="468"/>
                    <a:pt x="1136" y="475"/>
                  </a:cubicBezTo>
                  <a:cubicBezTo>
                    <a:pt x="1149" y="481"/>
                    <a:pt x="1151" y="484"/>
                    <a:pt x="1150" y="499"/>
                  </a:cubicBezTo>
                  <a:cubicBezTo>
                    <a:pt x="1150" y="501"/>
                    <a:pt x="1149" y="504"/>
                    <a:pt x="1149" y="507"/>
                  </a:cubicBezTo>
                  <a:cubicBezTo>
                    <a:pt x="1149" y="511"/>
                    <a:pt x="1149" y="515"/>
                    <a:pt x="1149" y="519"/>
                  </a:cubicBezTo>
                  <a:cubicBezTo>
                    <a:pt x="1156" y="512"/>
                    <a:pt x="1151" y="502"/>
                    <a:pt x="1157" y="494"/>
                  </a:cubicBezTo>
                  <a:cubicBezTo>
                    <a:pt x="1167" y="501"/>
                    <a:pt x="1173" y="511"/>
                    <a:pt x="1176" y="522"/>
                  </a:cubicBezTo>
                  <a:cubicBezTo>
                    <a:pt x="1177" y="525"/>
                    <a:pt x="1177" y="528"/>
                    <a:pt x="1179" y="530"/>
                  </a:cubicBezTo>
                  <a:cubicBezTo>
                    <a:pt x="1185" y="537"/>
                    <a:pt x="1187" y="545"/>
                    <a:pt x="1188" y="554"/>
                  </a:cubicBezTo>
                  <a:cubicBezTo>
                    <a:pt x="1188" y="571"/>
                    <a:pt x="1198" y="582"/>
                    <a:pt x="1208" y="593"/>
                  </a:cubicBezTo>
                  <a:cubicBezTo>
                    <a:pt x="1215" y="600"/>
                    <a:pt x="1223" y="602"/>
                    <a:pt x="1233" y="599"/>
                  </a:cubicBezTo>
                  <a:cubicBezTo>
                    <a:pt x="1244" y="595"/>
                    <a:pt x="1253" y="588"/>
                    <a:pt x="1262" y="580"/>
                  </a:cubicBezTo>
                  <a:cubicBezTo>
                    <a:pt x="1277" y="564"/>
                    <a:pt x="1292" y="547"/>
                    <a:pt x="1299" y="524"/>
                  </a:cubicBezTo>
                  <a:cubicBezTo>
                    <a:pt x="1299" y="523"/>
                    <a:pt x="1300" y="522"/>
                    <a:pt x="1300" y="522"/>
                  </a:cubicBezTo>
                  <a:cubicBezTo>
                    <a:pt x="1319" y="483"/>
                    <a:pt x="1321" y="442"/>
                    <a:pt x="1321" y="400"/>
                  </a:cubicBezTo>
                  <a:close/>
                  <a:moveTo>
                    <a:pt x="981" y="459"/>
                  </a:moveTo>
                  <a:cubicBezTo>
                    <a:pt x="987" y="457"/>
                    <a:pt x="992" y="454"/>
                    <a:pt x="998" y="451"/>
                  </a:cubicBezTo>
                  <a:cubicBezTo>
                    <a:pt x="1012" y="444"/>
                    <a:pt x="1026" y="437"/>
                    <a:pt x="1040" y="431"/>
                  </a:cubicBezTo>
                  <a:cubicBezTo>
                    <a:pt x="1056" y="423"/>
                    <a:pt x="1073" y="416"/>
                    <a:pt x="1090" y="409"/>
                  </a:cubicBezTo>
                  <a:cubicBezTo>
                    <a:pt x="1105" y="403"/>
                    <a:pt x="1120" y="396"/>
                    <a:pt x="1135" y="391"/>
                  </a:cubicBezTo>
                  <a:cubicBezTo>
                    <a:pt x="1153" y="385"/>
                    <a:pt x="1170" y="375"/>
                    <a:pt x="1186" y="365"/>
                  </a:cubicBezTo>
                  <a:cubicBezTo>
                    <a:pt x="1191" y="363"/>
                    <a:pt x="1195" y="359"/>
                    <a:pt x="1199" y="356"/>
                  </a:cubicBezTo>
                  <a:cubicBezTo>
                    <a:pt x="1204" y="350"/>
                    <a:pt x="1204" y="345"/>
                    <a:pt x="1198" y="340"/>
                  </a:cubicBezTo>
                  <a:cubicBezTo>
                    <a:pt x="1196" y="338"/>
                    <a:pt x="1193" y="337"/>
                    <a:pt x="1191" y="335"/>
                  </a:cubicBezTo>
                  <a:cubicBezTo>
                    <a:pt x="1189" y="333"/>
                    <a:pt x="1186" y="330"/>
                    <a:pt x="1186" y="327"/>
                  </a:cubicBezTo>
                  <a:cubicBezTo>
                    <a:pt x="1185" y="319"/>
                    <a:pt x="1179" y="313"/>
                    <a:pt x="1174" y="306"/>
                  </a:cubicBezTo>
                  <a:cubicBezTo>
                    <a:pt x="1171" y="302"/>
                    <a:pt x="1166" y="301"/>
                    <a:pt x="1161" y="302"/>
                  </a:cubicBezTo>
                  <a:cubicBezTo>
                    <a:pt x="1137" y="307"/>
                    <a:pt x="1112" y="313"/>
                    <a:pt x="1088" y="318"/>
                  </a:cubicBezTo>
                  <a:cubicBezTo>
                    <a:pt x="1071" y="321"/>
                    <a:pt x="1053" y="323"/>
                    <a:pt x="1037" y="330"/>
                  </a:cubicBezTo>
                  <a:cubicBezTo>
                    <a:pt x="1035" y="331"/>
                    <a:pt x="1032" y="330"/>
                    <a:pt x="1030" y="330"/>
                  </a:cubicBezTo>
                  <a:cubicBezTo>
                    <a:pt x="1027" y="329"/>
                    <a:pt x="1023" y="327"/>
                    <a:pt x="1021" y="331"/>
                  </a:cubicBezTo>
                  <a:cubicBezTo>
                    <a:pt x="1019" y="335"/>
                    <a:pt x="1023" y="337"/>
                    <a:pt x="1025" y="339"/>
                  </a:cubicBezTo>
                  <a:cubicBezTo>
                    <a:pt x="1031" y="346"/>
                    <a:pt x="1037" y="352"/>
                    <a:pt x="1043" y="359"/>
                  </a:cubicBezTo>
                  <a:cubicBezTo>
                    <a:pt x="1037" y="361"/>
                    <a:pt x="1037" y="361"/>
                    <a:pt x="1032" y="358"/>
                  </a:cubicBezTo>
                  <a:cubicBezTo>
                    <a:pt x="1021" y="351"/>
                    <a:pt x="1014" y="352"/>
                    <a:pt x="1005" y="360"/>
                  </a:cubicBezTo>
                  <a:cubicBezTo>
                    <a:pt x="990" y="375"/>
                    <a:pt x="973" y="386"/>
                    <a:pt x="954" y="394"/>
                  </a:cubicBezTo>
                  <a:cubicBezTo>
                    <a:pt x="933" y="403"/>
                    <a:pt x="912" y="410"/>
                    <a:pt x="890" y="416"/>
                  </a:cubicBezTo>
                  <a:cubicBezTo>
                    <a:pt x="887" y="416"/>
                    <a:pt x="883" y="417"/>
                    <a:pt x="882" y="419"/>
                  </a:cubicBezTo>
                  <a:cubicBezTo>
                    <a:pt x="879" y="426"/>
                    <a:pt x="877" y="434"/>
                    <a:pt x="880" y="442"/>
                  </a:cubicBezTo>
                  <a:cubicBezTo>
                    <a:pt x="885" y="443"/>
                    <a:pt x="890" y="443"/>
                    <a:pt x="896" y="444"/>
                  </a:cubicBezTo>
                  <a:cubicBezTo>
                    <a:pt x="905" y="446"/>
                    <a:pt x="915" y="444"/>
                    <a:pt x="924" y="448"/>
                  </a:cubicBezTo>
                  <a:cubicBezTo>
                    <a:pt x="929" y="451"/>
                    <a:pt x="935" y="450"/>
                    <a:pt x="941" y="447"/>
                  </a:cubicBezTo>
                  <a:cubicBezTo>
                    <a:pt x="947" y="444"/>
                    <a:pt x="953" y="444"/>
                    <a:pt x="959" y="447"/>
                  </a:cubicBezTo>
                  <a:cubicBezTo>
                    <a:pt x="966" y="451"/>
                    <a:pt x="973" y="455"/>
                    <a:pt x="981" y="459"/>
                  </a:cubicBezTo>
                  <a:close/>
                  <a:moveTo>
                    <a:pt x="884" y="459"/>
                  </a:moveTo>
                  <a:cubicBezTo>
                    <a:pt x="886" y="452"/>
                    <a:pt x="885" y="451"/>
                    <a:pt x="877" y="449"/>
                  </a:cubicBezTo>
                  <a:cubicBezTo>
                    <a:pt x="877" y="457"/>
                    <a:pt x="878" y="458"/>
                    <a:pt x="884" y="4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753"/>
            <p:cNvSpPr/>
            <p:nvPr/>
          </p:nvSpPr>
          <p:spPr bwMode="auto">
            <a:xfrm>
              <a:off x="7024584" y="5143429"/>
              <a:ext cx="1104883" cy="1300145"/>
            </a:xfrm>
            <a:custGeom>
              <a:avLst/>
              <a:gdLst>
                <a:gd name="T0" fmla="*/ 224 w 294"/>
                <a:gd name="T1" fmla="*/ 6 h 346"/>
                <a:gd name="T2" fmla="*/ 258 w 294"/>
                <a:gd name="T3" fmla="*/ 3 h 346"/>
                <a:gd name="T4" fmla="*/ 292 w 294"/>
                <a:gd name="T5" fmla="*/ 20 h 346"/>
                <a:gd name="T6" fmla="*/ 290 w 294"/>
                <a:gd name="T7" fmla="*/ 35 h 346"/>
                <a:gd name="T8" fmla="*/ 256 w 294"/>
                <a:gd name="T9" fmla="*/ 67 h 346"/>
                <a:gd name="T10" fmla="*/ 239 w 294"/>
                <a:gd name="T11" fmla="*/ 73 h 346"/>
                <a:gd name="T12" fmla="*/ 183 w 294"/>
                <a:gd name="T13" fmla="*/ 77 h 346"/>
                <a:gd name="T14" fmla="*/ 122 w 294"/>
                <a:gd name="T15" fmla="*/ 99 h 346"/>
                <a:gd name="T16" fmla="*/ 108 w 294"/>
                <a:gd name="T17" fmla="*/ 120 h 346"/>
                <a:gd name="T18" fmla="*/ 93 w 294"/>
                <a:gd name="T19" fmla="*/ 222 h 346"/>
                <a:gd name="T20" fmla="*/ 71 w 294"/>
                <a:gd name="T21" fmla="*/ 293 h 346"/>
                <a:gd name="T22" fmla="*/ 47 w 294"/>
                <a:gd name="T23" fmla="*/ 334 h 346"/>
                <a:gd name="T24" fmla="*/ 34 w 294"/>
                <a:gd name="T25" fmla="*/ 345 h 346"/>
                <a:gd name="T26" fmla="*/ 26 w 294"/>
                <a:gd name="T27" fmla="*/ 345 h 346"/>
                <a:gd name="T28" fmla="*/ 13 w 294"/>
                <a:gd name="T29" fmla="*/ 329 h 346"/>
                <a:gd name="T30" fmla="*/ 10 w 294"/>
                <a:gd name="T31" fmla="*/ 319 h 346"/>
                <a:gd name="T32" fmla="*/ 7 w 294"/>
                <a:gd name="T33" fmla="*/ 250 h 346"/>
                <a:gd name="T34" fmla="*/ 30 w 294"/>
                <a:gd name="T35" fmla="*/ 178 h 346"/>
                <a:gd name="T36" fmla="*/ 45 w 294"/>
                <a:gd name="T37" fmla="*/ 140 h 346"/>
                <a:gd name="T38" fmla="*/ 76 w 294"/>
                <a:gd name="T39" fmla="*/ 82 h 346"/>
                <a:gd name="T40" fmla="*/ 128 w 294"/>
                <a:gd name="T41" fmla="*/ 38 h 346"/>
                <a:gd name="T42" fmla="*/ 187 w 294"/>
                <a:gd name="T43" fmla="*/ 10 h 346"/>
                <a:gd name="T44" fmla="*/ 224 w 294"/>
                <a:gd name="T45" fmla="*/ 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4" h="346">
                  <a:moveTo>
                    <a:pt x="224" y="6"/>
                  </a:moveTo>
                  <a:cubicBezTo>
                    <a:pt x="235" y="6"/>
                    <a:pt x="247" y="7"/>
                    <a:pt x="258" y="3"/>
                  </a:cubicBezTo>
                  <a:cubicBezTo>
                    <a:pt x="269" y="0"/>
                    <a:pt x="287" y="10"/>
                    <a:pt x="292" y="20"/>
                  </a:cubicBezTo>
                  <a:cubicBezTo>
                    <a:pt x="294" y="25"/>
                    <a:pt x="293" y="31"/>
                    <a:pt x="290" y="35"/>
                  </a:cubicBezTo>
                  <a:cubicBezTo>
                    <a:pt x="279" y="46"/>
                    <a:pt x="268" y="57"/>
                    <a:pt x="256" y="67"/>
                  </a:cubicBezTo>
                  <a:cubicBezTo>
                    <a:pt x="252" y="71"/>
                    <a:pt x="245" y="73"/>
                    <a:pt x="239" y="73"/>
                  </a:cubicBezTo>
                  <a:cubicBezTo>
                    <a:pt x="221" y="75"/>
                    <a:pt x="202" y="76"/>
                    <a:pt x="183" y="77"/>
                  </a:cubicBezTo>
                  <a:cubicBezTo>
                    <a:pt x="160" y="77"/>
                    <a:pt x="140" y="86"/>
                    <a:pt x="122" y="99"/>
                  </a:cubicBezTo>
                  <a:cubicBezTo>
                    <a:pt x="114" y="104"/>
                    <a:pt x="110" y="111"/>
                    <a:pt x="108" y="120"/>
                  </a:cubicBezTo>
                  <a:cubicBezTo>
                    <a:pt x="103" y="154"/>
                    <a:pt x="98" y="188"/>
                    <a:pt x="93" y="222"/>
                  </a:cubicBezTo>
                  <a:cubicBezTo>
                    <a:pt x="90" y="247"/>
                    <a:pt x="83" y="271"/>
                    <a:pt x="71" y="293"/>
                  </a:cubicBezTo>
                  <a:cubicBezTo>
                    <a:pt x="63" y="307"/>
                    <a:pt x="55" y="321"/>
                    <a:pt x="47" y="334"/>
                  </a:cubicBezTo>
                  <a:cubicBezTo>
                    <a:pt x="44" y="339"/>
                    <a:pt x="39" y="342"/>
                    <a:pt x="34" y="345"/>
                  </a:cubicBezTo>
                  <a:cubicBezTo>
                    <a:pt x="32" y="346"/>
                    <a:pt x="28" y="346"/>
                    <a:pt x="26" y="345"/>
                  </a:cubicBezTo>
                  <a:cubicBezTo>
                    <a:pt x="19" y="342"/>
                    <a:pt x="14" y="337"/>
                    <a:pt x="13" y="329"/>
                  </a:cubicBezTo>
                  <a:cubicBezTo>
                    <a:pt x="12" y="326"/>
                    <a:pt x="12" y="322"/>
                    <a:pt x="10" y="319"/>
                  </a:cubicBezTo>
                  <a:cubicBezTo>
                    <a:pt x="0" y="296"/>
                    <a:pt x="1" y="273"/>
                    <a:pt x="7" y="250"/>
                  </a:cubicBezTo>
                  <a:cubicBezTo>
                    <a:pt x="13" y="226"/>
                    <a:pt x="22" y="202"/>
                    <a:pt x="30" y="178"/>
                  </a:cubicBezTo>
                  <a:cubicBezTo>
                    <a:pt x="34" y="166"/>
                    <a:pt x="40" y="153"/>
                    <a:pt x="45" y="140"/>
                  </a:cubicBezTo>
                  <a:cubicBezTo>
                    <a:pt x="53" y="120"/>
                    <a:pt x="64" y="101"/>
                    <a:pt x="76" y="82"/>
                  </a:cubicBezTo>
                  <a:cubicBezTo>
                    <a:pt x="90" y="63"/>
                    <a:pt x="108" y="49"/>
                    <a:pt x="128" y="38"/>
                  </a:cubicBezTo>
                  <a:cubicBezTo>
                    <a:pt x="147" y="27"/>
                    <a:pt x="167" y="18"/>
                    <a:pt x="187" y="10"/>
                  </a:cubicBezTo>
                  <a:cubicBezTo>
                    <a:pt x="199" y="4"/>
                    <a:pt x="211" y="6"/>
                    <a:pt x="22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754"/>
            <p:cNvSpPr>
              <a:spLocks noEditPoints="1"/>
            </p:cNvSpPr>
            <p:nvPr/>
          </p:nvSpPr>
          <p:spPr bwMode="auto">
            <a:xfrm>
              <a:off x="5000551" y="376231"/>
              <a:ext cx="1284268" cy="1176321"/>
            </a:xfrm>
            <a:custGeom>
              <a:avLst/>
              <a:gdLst>
                <a:gd name="T0" fmla="*/ 136 w 342"/>
                <a:gd name="T1" fmla="*/ 157 h 313"/>
                <a:gd name="T2" fmla="*/ 113 w 342"/>
                <a:gd name="T3" fmla="*/ 175 h 313"/>
                <a:gd name="T4" fmla="*/ 52 w 342"/>
                <a:gd name="T5" fmla="*/ 139 h 313"/>
                <a:gd name="T6" fmla="*/ 29 w 342"/>
                <a:gd name="T7" fmla="*/ 126 h 313"/>
                <a:gd name="T8" fmla="*/ 18 w 342"/>
                <a:gd name="T9" fmla="*/ 116 h 313"/>
                <a:gd name="T10" fmla="*/ 3 w 342"/>
                <a:gd name="T11" fmla="*/ 78 h 313"/>
                <a:gd name="T12" fmla="*/ 2 w 342"/>
                <a:gd name="T13" fmla="*/ 23 h 313"/>
                <a:gd name="T14" fmla="*/ 10 w 342"/>
                <a:gd name="T15" fmla="*/ 28 h 313"/>
                <a:gd name="T16" fmla="*/ 48 w 342"/>
                <a:gd name="T17" fmla="*/ 16 h 313"/>
                <a:gd name="T18" fmla="*/ 55 w 342"/>
                <a:gd name="T19" fmla="*/ 0 h 313"/>
                <a:gd name="T20" fmla="*/ 61 w 342"/>
                <a:gd name="T21" fmla="*/ 12 h 313"/>
                <a:gd name="T22" fmla="*/ 91 w 342"/>
                <a:gd name="T23" fmla="*/ 24 h 313"/>
                <a:gd name="T24" fmla="*/ 99 w 342"/>
                <a:gd name="T25" fmla="*/ 41 h 313"/>
                <a:gd name="T26" fmla="*/ 95 w 342"/>
                <a:gd name="T27" fmla="*/ 64 h 313"/>
                <a:gd name="T28" fmla="*/ 122 w 342"/>
                <a:gd name="T29" fmla="*/ 68 h 313"/>
                <a:gd name="T30" fmla="*/ 149 w 342"/>
                <a:gd name="T31" fmla="*/ 72 h 313"/>
                <a:gd name="T32" fmla="*/ 200 w 342"/>
                <a:gd name="T33" fmla="*/ 85 h 313"/>
                <a:gd name="T34" fmla="*/ 160 w 342"/>
                <a:gd name="T35" fmla="*/ 112 h 313"/>
                <a:gd name="T36" fmla="*/ 194 w 342"/>
                <a:gd name="T37" fmla="*/ 137 h 313"/>
                <a:gd name="T38" fmla="*/ 215 w 342"/>
                <a:gd name="T39" fmla="*/ 154 h 313"/>
                <a:gd name="T40" fmla="*/ 271 w 342"/>
                <a:gd name="T41" fmla="*/ 178 h 313"/>
                <a:gd name="T42" fmla="*/ 328 w 342"/>
                <a:gd name="T43" fmla="*/ 170 h 313"/>
                <a:gd name="T44" fmla="*/ 334 w 342"/>
                <a:gd name="T45" fmla="*/ 182 h 313"/>
                <a:gd name="T46" fmla="*/ 309 w 342"/>
                <a:gd name="T47" fmla="*/ 217 h 313"/>
                <a:gd name="T48" fmla="*/ 239 w 342"/>
                <a:gd name="T49" fmla="*/ 215 h 313"/>
                <a:gd name="T50" fmla="*/ 188 w 342"/>
                <a:gd name="T51" fmla="*/ 217 h 313"/>
                <a:gd name="T52" fmla="*/ 163 w 342"/>
                <a:gd name="T53" fmla="*/ 195 h 313"/>
                <a:gd name="T54" fmla="*/ 166 w 342"/>
                <a:gd name="T55" fmla="*/ 230 h 313"/>
                <a:gd name="T56" fmla="*/ 165 w 342"/>
                <a:gd name="T57" fmla="*/ 258 h 313"/>
                <a:gd name="T58" fmla="*/ 162 w 342"/>
                <a:gd name="T59" fmla="*/ 305 h 313"/>
                <a:gd name="T60" fmla="*/ 153 w 342"/>
                <a:gd name="T61" fmla="*/ 285 h 313"/>
                <a:gd name="T62" fmla="*/ 152 w 342"/>
                <a:gd name="T63" fmla="*/ 254 h 313"/>
                <a:gd name="T64" fmla="*/ 154 w 342"/>
                <a:gd name="T65" fmla="*/ 227 h 313"/>
                <a:gd name="T66" fmla="*/ 150 w 342"/>
                <a:gd name="T67" fmla="*/ 196 h 313"/>
                <a:gd name="T68" fmla="*/ 151 w 342"/>
                <a:gd name="T69" fmla="*/ 179 h 313"/>
                <a:gd name="T70" fmla="*/ 149 w 342"/>
                <a:gd name="T71" fmla="*/ 150 h 313"/>
                <a:gd name="T72" fmla="*/ 121 w 342"/>
                <a:gd name="T73" fmla="*/ 118 h 313"/>
                <a:gd name="T74" fmla="*/ 144 w 342"/>
                <a:gd name="T75" fmla="*/ 114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2" h="313">
                  <a:moveTo>
                    <a:pt x="149" y="150"/>
                  </a:moveTo>
                  <a:cubicBezTo>
                    <a:pt x="144" y="153"/>
                    <a:pt x="140" y="156"/>
                    <a:pt x="136" y="157"/>
                  </a:cubicBezTo>
                  <a:cubicBezTo>
                    <a:pt x="121" y="161"/>
                    <a:pt x="121" y="161"/>
                    <a:pt x="118" y="174"/>
                  </a:cubicBezTo>
                  <a:cubicBezTo>
                    <a:pt x="116" y="174"/>
                    <a:pt x="115" y="175"/>
                    <a:pt x="113" y="175"/>
                  </a:cubicBezTo>
                  <a:cubicBezTo>
                    <a:pt x="96" y="172"/>
                    <a:pt x="80" y="165"/>
                    <a:pt x="67" y="153"/>
                  </a:cubicBezTo>
                  <a:cubicBezTo>
                    <a:pt x="62" y="148"/>
                    <a:pt x="57" y="144"/>
                    <a:pt x="52" y="139"/>
                  </a:cubicBezTo>
                  <a:cubicBezTo>
                    <a:pt x="47" y="134"/>
                    <a:pt x="43" y="131"/>
                    <a:pt x="38" y="133"/>
                  </a:cubicBezTo>
                  <a:cubicBezTo>
                    <a:pt x="34" y="130"/>
                    <a:pt x="32" y="128"/>
                    <a:pt x="29" y="126"/>
                  </a:cubicBezTo>
                  <a:cubicBezTo>
                    <a:pt x="27" y="125"/>
                    <a:pt x="25" y="123"/>
                    <a:pt x="23" y="122"/>
                  </a:cubicBezTo>
                  <a:cubicBezTo>
                    <a:pt x="21" y="120"/>
                    <a:pt x="20" y="117"/>
                    <a:pt x="18" y="116"/>
                  </a:cubicBezTo>
                  <a:cubicBezTo>
                    <a:pt x="9" y="109"/>
                    <a:pt x="4" y="100"/>
                    <a:pt x="4" y="88"/>
                  </a:cubicBezTo>
                  <a:cubicBezTo>
                    <a:pt x="4" y="85"/>
                    <a:pt x="4" y="81"/>
                    <a:pt x="3" y="78"/>
                  </a:cubicBezTo>
                  <a:cubicBezTo>
                    <a:pt x="6" y="74"/>
                    <a:pt x="9" y="69"/>
                    <a:pt x="12" y="64"/>
                  </a:cubicBezTo>
                  <a:cubicBezTo>
                    <a:pt x="6" y="52"/>
                    <a:pt x="0" y="39"/>
                    <a:pt x="2" y="23"/>
                  </a:cubicBezTo>
                  <a:cubicBezTo>
                    <a:pt x="4" y="25"/>
                    <a:pt x="6" y="26"/>
                    <a:pt x="9" y="28"/>
                  </a:cubicBezTo>
                  <a:cubicBezTo>
                    <a:pt x="9" y="28"/>
                    <a:pt x="10" y="28"/>
                    <a:pt x="10" y="28"/>
                  </a:cubicBezTo>
                  <a:cubicBezTo>
                    <a:pt x="15" y="27"/>
                    <a:pt x="20" y="25"/>
                    <a:pt x="25" y="25"/>
                  </a:cubicBezTo>
                  <a:cubicBezTo>
                    <a:pt x="34" y="25"/>
                    <a:pt x="42" y="22"/>
                    <a:pt x="48" y="16"/>
                  </a:cubicBezTo>
                  <a:cubicBezTo>
                    <a:pt x="50" y="14"/>
                    <a:pt x="51" y="11"/>
                    <a:pt x="52" y="8"/>
                  </a:cubicBezTo>
                  <a:cubicBezTo>
                    <a:pt x="53" y="6"/>
                    <a:pt x="54" y="3"/>
                    <a:pt x="55" y="0"/>
                  </a:cubicBezTo>
                  <a:cubicBezTo>
                    <a:pt x="56" y="0"/>
                    <a:pt x="57" y="0"/>
                    <a:pt x="57" y="0"/>
                  </a:cubicBezTo>
                  <a:cubicBezTo>
                    <a:pt x="58" y="4"/>
                    <a:pt x="60" y="8"/>
                    <a:pt x="61" y="12"/>
                  </a:cubicBezTo>
                  <a:cubicBezTo>
                    <a:pt x="64" y="22"/>
                    <a:pt x="69" y="26"/>
                    <a:pt x="80" y="25"/>
                  </a:cubicBezTo>
                  <a:cubicBezTo>
                    <a:pt x="84" y="24"/>
                    <a:pt x="87" y="24"/>
                    <a:pt x="91" y="24"/>
                  </a:cubicBezTo>
                  <a:cubicBezTo>
                    <a:pt x="96" y="24"/>
                    <a:pt x="99" y="26"/>
                    <a:pt x="101" y="31"/>
                  </a:cubicBezTo>
                  <a:cubicBezTo>
                    <a:pt x="104" y="35"/>
                    <a:pt x="101" y="38"/>
                    <a:pt x="99" y="41"/>
                  </a:cubicBezTo>
                  <a:cubicBezTo>
                    <a:pt x="96" y="44"/>
                    <a:pt x="93" y="47"/>
                    <a:pt x="91" y="50"/>
                  </a:cubicBezTo>
                  <a:cubicBezTo>
                    <a:pt x="86" y="57"/>
                    <a:pt x="88" y="62"/>
                    <a:pt x="95" y="64"/>
                  </a:cubicBezTo>
                  <a:cubicBezTo>
                    <a:pt x="99" y="66"/>
                    <a:pt x="103" y="67"/>
                    <a:pt x="107" y="69"/>
                  </a:cubicBezTo>
                  <a:cubicBezTo>
                    <a:pt x="112" y="71"/>
                    <a:pt x="116" y="72"/>
                    <a:pt x="122" y="68"/>
                  </a:cubicBezTo>
                  <a:cubicBezTo>
                    <a:pt x="124" y="67"/>
                    <a:pt x="129" y="67"/>
                    <a:pt x="132" y="68"/>
                  </a:cubicBezTo>
                  <a:cubicBezTo>
                    <a:pt x="138" y="69"/>
                    <a:pt x="143" y="71"/>
                    <a:pt x="149" y="72"/>
                  </a:cubicBezTo>
                  <a:cubicBezTo>
                    <a:pt x="158" y="75"/>
                    <a:pt x="166" y="77"/>
                    <a:pt x="175" y="79"/>
                  </a:cubicBezTo>
                  <a:cubicBezTo>
                    <a:pt x="183" y="81"/>
                    <a:pt x="192" y="82"/>
                    <a:pt x="200" y="85"/>
                  </a:cubicBezTo>
                  <a:cubicBezTo>
                    <a:pt x="203" y="85"/>
                    <a:pt x="205" y="88"/>
                    <a:pt x="210" y="90"/>
                  </a:cubicBezTo>
                  <a:cubicBezTo>
                    <a:pt x="195" y="103"/>
                    <a:pt x="176" y="104"/>
                    <a:pt x="160" y="112"/>
                  </a:cubicBezTo>
                  <a:cubicBezTo>
                    <a:pt x="164" y="120"/>
                    <a:pt x="167" y="128"/>
                    <a:pt x="171" y="134"/>
                  </a:cubicBezTo>
                  <a:cubicBezTo>
                    <a:pt x="179" y="135"/>
                    <a:pt x="186" y="136"/>
                    <a:pt x="194" y="137"/>
                  </a:cubicBezTo>
                  <a:cubicBezTo>
                    <a:pt x="195" y="141"/>
                    <a:pt x="195" y="145"/>
                    <a:pt x="196" y="151"/>
                  </a:cubicBezTo>
                  <a:cubicBezTo>
                    <a:pt x="202" y="152"/>
                    <a:pt x="208" y="154"/>
                    <a:pt x="215" y="154"/>
                  </a:cubicBezTo>
                  <a:cubicBezTo>
                    <a:pt x="221" y="154"/>
                    <a:pt x="226" y="156"/>
                    <a:pt x="230" y="160"/>
                  </a:cubicBezTo>
                  <a:cubicBezTo>
                    <a:pt x="241" y="172"/>
                    <a:pt x="255" y="178"/>
                    <a:pt x="271" y="178"/>
                  </a:cubicBezTo>
                  <a:cubicBezTo>
                    <a:pt x="286" y="178"/>
                    <a:pt x="301" y="176"/>
                    <a:pt x="316" y="175"/>
                  </a:cubicBezTo>
                  <a:cubicBezTo>
                    <a:pt x="320" y="174"/>
                    <a:pt x="324" y="172"/>
                    <a:pt x="328" y="170"/>
                  </a:cubicBezTo>
                  <a:cubicBezTo>
                    <a:pt x="332" y="168"/>
                    <a:pt x="336" y="166"/>
                    <a:pt x="342" y="168"/>
                  </a:cubicBezTo>
                  <a:cubicBezTo>
                    <a:pt x="341" y="174"/>
                    <a:pt x="338" y="178"/>
                    <a:pt x="334" y="182"/>
                  </a:cubicBezTo>
                  <a:cubicBezTo>
                    <a:pt x="327" y="191"/>
                    <a:pt x="320" y="200"/>
                    <a:pt x="313" y="208"/>
                  </a:cubicBezTo>
                  <a:cubicBezTo>
                    <a:pt x="312" y="210"/>
                    <a:pt x="311" y="213"/>
                    <a:pt x="309" y="217"/>
                  </a:cubicBezTo>
                  <a:cubicBezTo>
                    <a:pt x="306" y="217"/>
                    <a:pt x="301" y="218"/>
                    <a:pt x="297" y="217"/>
                  </a:cubicBezTo>
                  <a:cubicBezTo>
                    <a:pt x="278" y="213"/>
                    <a:pt x="258" y="215"/>
                    <a:pt x="239" y="215"/>
                  </a:cubicBezTo>
                  <a:cubicBezTo>
                    <a:pt x="226" y="215"/>
                    <a:pt x="213" y="217"/>
                    <a:pt x="201" y="222"/>
                  </a:cubicBezTo>
                  <a:cubicBezTo>
                    <a:pt x="196" y="224"/>
                    <a:pt x="192" y="222"/>
                    <a:pt x="188" y="217"/>
                  </a:cubicBezTo>
                  <a:cubicBezTo>
                    <a:pt x="185" y="213"/>
                    <a:pt x="181" y="208"/>
                    <a:pt x="177" y="204"/>
                  </a:cubicBezTo>
                  <a:cubicBezTo>
                    <a:pt x="174" y="199"/>
                    <a:pt x="169" y="195"/>
                    <a:pt x="163" y="195"/>
                  </a:cubicBezTo>
                  <a:cubicBezTo>
                    <a:pt x="158" y="208"/>
                    <a:pt x="158" y="209"/>
                    <a:pt x="165" y="213"/>
                  </a:cubicBezTo>
                  <a:cubicBezTo>
                    <a:pt x="166" y="219"/>
                    <a:pt x="166" y="225"/>
                    <a:pt x="166" y="230"/>
                  </a:cubicBezTo>
                  <a:cubicBezTo>
                    <a:pt x="166" y="233"/>
                    <a:pt x="166" y="236"/>
                    <a:pt x="166" y="239"/>
                  </a:cubicBezTo>
                  <a:cubicBezTo>
                    <a:pt x="164" y="245"/>
                    <a:pt x="164" y="251"/>
                    <a:pt x="165" y="258"/>
                  </a:cubicBezTo>
                  <a:cubicBezTo>
                    <a:pt x="167" y="264"/>
                    <a:pt x="167" y="272"/>
                    <a:pt x="166" y="279"/>
                  </a:cubicBezTo>
                  <a:cubicBezTo>
                    <a:pt x="166" y="287"/>
                    <a:pt x="164" y="296"/>
                    <a:pt x="162" y="305"/>
                  </a:cubicBezTo>
                  <a:cubicBezTo>
                    <a:pt x="162" y="308"/>
                    <a:pt x="160" y="310"/>
                    <a:pt x="158" y="313"/>
                  </a:cubicBezTo>
                  <a:cubicBezTo>
                    <a:pt x="153" y="304"/>
                    <a:pt x="153" y="294"/>
                    <a:pt x="153" y="285"/>
                  </a:cubicBezTo>
                  <a:cubicBezTo>
                    <a:pt x="152" y="280"/>
                    <a:pt x="153" y="275"/>
                    <a:pt x="154" y="270"/>
                  </a:cubicBezTo>
                  <a:cubicBezTo>
                    <a:pt x="155" y="264"/>
                    <a:pt x="155" y="259"/>
                    <a:pt x="152" y="254"/>
                  </a:cubicBezTo>
                  <a:cubicBezTo>
                    <a:pt x="150" y="252"/>
                    <a:pt x="150" y="248"/>
                    <a:pt x="150" y="245"/>
                  </a:cubicBezTo>
                  <a:cubicBezTo>
                    <a:pt x="151" y="239"/>
                    <a:pt x="152" y="233"/>
                    <a:pt x="154" y="227"/>
                  </a:cubicBezTo>
                  <a:cubicBezTo>
                    <a:pt x="156" y="220"/>
                    <a:pt x="157" y="213"/>
                    <a:pt x="149" y="209"/>
                  </a:cubicBezTo>
                  <a:cubicBezTo>
                    <a:pt x="152" y="204"/>
                    <a:pt x="153" y="200"/>
                    <a:pt x="150" y="196"/>
                  </a:cubicBezTo>
                  <a:cubicBezTo>
                    <a:pt x="148" y="194"/>
                    <a:pt x="149" y="191"/>
                    <a:pt x="149" y="189"/>
                  </a:cubicBezTo>
                  <a:cubicBezTo>
                    <a:pt x="150" y="185"/>
                    <a:pt x="152" y="181"/>
                    <a:pt x="151" y="179"/>
                  </a:cubicBezTo>
                  <a:cubicBezTo>
                    <a:pt x="148" y="170"/>
                    <a:pt x="152" y="164"/>
                    <a:pt x="157" y="156"/>
                  </a:cubicBezTo>
                  <a:cubicBezTo>
                    <a:pt x="154" y="154"/>
                    <a:pt x="151" y="152"/>
                    <a:pt x="149" y="150"/>
                  </a:cubicBezTo>
                  <a:close/>
                  <a:moveTo>
                    <a:pt x="144" y="114"/>
                  </a:moveTo>
                  <a:cubicBezTo>
                    <a:pt x="136" y="112"/>
                    <a:pt x="129" y="115"/>
                    <a:pt x="121" y="118"/>
                  </a:cubicBezTo>
                  <a:cubicBezTo>
                    <a:pt x="125" y="131"/>
                    <a:pt x="136" y="136"/>
                    <a:pt x="147" y="144"/>
                  </a:cubicBezTo>
                  <a:cubicBezTo>
                    <a:pt x="146" y="133"/>
                    <a:pt x="145" y="123"/>
                    <a:pt x="144"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755"/>
            <p:cNvSpPr/>
            <p:nvPr/>
          </p:nvSpPr>
          <p:spPr bwMode="auto">
            <a:xfrm>
              <a:off x="7881819" y="5662536"/>
              <a:ext cx="454018" cy="390521"/>
            </a:xfrm>
            <a:custGeom>
              <a:avLst/>
              <a:gdLst>
                <a:gd name="T0" fmla="*/ 98 w 121"/>
                <a:gd name="T1" fmla="*/ 33 h 104"/>
                <a:gd name="T2" fmla="*/ 120 w 121"/>
                <a:gd name="T3" fmla="*/ 47 h 104"/>
                <a:gd name="T4" fmla="*/ 102 w 121"/>
                <a:gd name="T5" fmla="*/ 66 h 104"/>
                <a:gd name="T6" fmla="*/ 91 w 121"/>
                <a:gd name="T7" fmla="*/ 83 h 104"/>
                <a:gd name="T8" fmla="*/ 55 w 121"/>
                <a:gd name="T9" fmla="*/ 104 h 104"/>
                <a:gd name="T10" fmla="*/ 21 w 121"/>
                <a:gd name="T11" fmla="*/ 88 h 104"/>
                <a:gd name="T12" fmla="*/ 25 w 121"/>
                <a:gd name="T13" fmla="*/ 15 h 104"/>
                <a:gd name="T14" fmla="*/ 79 w 121"/>
                <a:gd name="T15" fmla="*/ 13 h 104"/>
                <a:gd name="T16" fmla="*/ 98 w 121"/>
                <a:gd name="T17" fmla="*/ 3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104">
                  <a:moveTo>
                    <a:pt x="98" y="33"/>
                  </a:moveTo>
                  <a:cubicBezTo>
                    <a:pt x="113" y="34"/>
                    <a:pt x="119" y="38"/>
                    <a:pt x="120" y="47"/>
                  </a:cubicBezTo>
                  <a:cubicBezTo>
                    <a:pt x="121" y="57"/>
                    <a:pt x="114" y="64"/>
                    <a:pt x="102" y="66"/>
                  </a:cubicBezTo>
                  <a:cubicBezTo>
                    <a:pt x="98" y="72"/>
                    <a:pt x="95" y="78"/>
                    <a:pt x="91" y="83"/>
                  </a:cubicBezTo>
                  <a:cubicBezTo>
                    <a:pt x="82" y="96"/>
                    <a:pt x="69" y="103"/>
                    <a:pt x="55" y="104"/>
                  </a:cubicBezTo>
                  <a:cubicBezTo>
                    <a:pt x="41" y="104"/>
                    <a:pt x="30" y="98"/>
                    <a:pt x="21" y="88"/>
                  </a:cubicBezTo>
                  <a:cubicBezTo>
                    <a:pt x="6" y="71"/>
                    <a:pt x="0" y="37"/>
                    <a:pt x="25" y="15"/>
                  </a:cubicBezTo>
                  <a:cubicBezTo>
                    <a:pt x="41" y="1"/>
                    <a:pt x="63" y="0"/>
                    <a:pt x="79" y="13"/>
                  </a:cubicBezTo>
                  <a:cubicBezTo>
                    <a:pt x="86" y="19"/>
                    <a:pt x="92" y="26"/>
                    <a:pt x="98"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756"/>
            <p:cNvSpPr/>
            <p:nvPr/>
          </p:nvSpPr>
          <p:spPr bwMode="auto">
            <a:xfrm>
              <a:off x="8443786" y="595301"/>
              <a:ext cx="530216" cy="660393"/>
            </a:xfrm>
            <a:custGeom>
              <a:avLst/>
              <a:gdLst>
                <a:gd name="T0" fmla="*/ 29 w 141"/>
                <a:gd name="T1" fmla="*/ 77 h 176"/>
                <a:gd name="T2" fmla="*/ 53 w 141"/>
                <a:gd name="T3" fmla="*/ 72 h 176"/>
                <a:gd name="T4" fmla="*/ 40 w 141"/>
                <a:gd name="T5" fmla="*/ 62 h 176"/>
                <a:gd name="T6" fmla="*/ 30 w 141"/>
                <a:gd name="T7" fmla="*/ 63 h 176"/>
                <a:gd name="T8" fmla="*/ 12 w 141"/>
                <a:gd name="T9" fmla="*/ 50 h 176"/>
                <a:gd name="T10" fmla="*/ 4 w 141"/>
                <a:gd name="T11" fmla="*/ 37 h 176"/>
                <a:gd name="T12" fmla="*/ 12 w 141"/>
                <a:gd name="T13" fmla="*/ 23 h 176"/>
                <a:gd name="T14" fmla="*/ 23 w 141"/>
                <a:gd name="T15" fmla="*/ 13 h 176"/>
                <a:gd name="T16" fmla="*/ 27 w 141"/>
                <a:gd name="T17" fmla="*/ 0 h 176"/>
                <a:gd name="T18" fmla="*/ 48 w 141"/>
                <a:gd name="T19" fmla="*/ 12 h 176"/>
                <a:gd name="T20" fmla="*/ 49 w 141"/>
                <a:gd name="T21" fmla="*/ 7 h 176"/>
                <a:gd name="T22" fmla="*/ 52 w 141"/>
                <a:gd name="T23" fmla="*/ 4 h 176"/>
                <a:gd name="T24" fmla="*/ 58 w 141"/>
                <a:gd name="T25" fmla="*/ 9 h 176"/>
                <a:gd name="T26" fmla="*/ 79 w 141"/>
                <a:gd name="T27" fmla="*/ 43 h 176"/>
                <a:gd name="T28" fmla="*/ 76 w 141"/>
                <a:gd name="T29" fmla="*/ 59 h 176"/>
                <a:gd name="T30" fmla="*/ 104 w 141"/>
                <a:gd name="T31" fmla="*/ 101 h 176"/>
                <a:gd name="T32" fmla="*/ 108 w 141"/>
                <a:gd name="T33" fmla="*/ 106 h 176"/>
                <a:gd name="T34" fmla="*/ 122 w 141"/>
                <a:gd name="T35" fmla="*/ 131 h 176"/>
                <a:gd name="T36" fmla="*/ 134 w 141"/>
                <a:gd name="T37" fmla="*/ 150 h 176"/>
                <a:gd name="T38" fmla="*/ 140 w 141"/>
                <a:gd name="T39" fmla="*/ 167 h 176"/>
                <a:gd name="T40" fmla="*/ 137 w 141"/>
                <a:gd name="T41" fmla="*/ 174 h 176"/>
                <a:gd name="T42" fmla="*/ 128 w 141"/>
                <a:gd name="T43" fmla="*/ 173 h 176"/>
                <a:gd name="T44" fmla="*/ 114 w 141"/>
                <a:gd name="T45" fmla="*/ 154 h 176"/>
                <a:gd name="T46" fmla="*/ 101 w 141"/>
                <a:gd name="T47" fmla="*/ 128 h 176"/>
                <a:gd name="T48" fmla="*/ 87 w 141"/>
                <a:gd name="T49" fmla="*/ 108 h 176"/>
                <a:gd name="T50" fmla="*/ 71 w 141"/>
                <a:gd name="T51" fmla="*/ 104 h 176"/>
                <a:gd name="T52" fmla="*/ 54 w 141"/>
                <a:gd name="T53" fmla="*/ 112 h 176"/>
                <a:gd name="T54" fmla="*/ 39 w 141"/>
                <a:gd name="T55" fmla="*/ 106 h 176"/>
                <a:gd name="T56" fmla="*/ 31 w 141"/>
                <a:gd name="T57" fmla="*/ 92 h 176"/>
                <a:gd name="T58" fmla="*/ 29 w 141"/>
                <a:gd name="T59" fmla="*/ 7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1" h="176">
                  <a:moveTo>
                    <a:pt x="29" y="77"/>
                  </a:moveTo>
                  <a:cubicBezTo>
                    <a:pt x="37" y="76"/>
                    <a:pt x="45" y="74"/>
                    <a:pt x="53" y="72"/>
                  </a:cubicBezTo>
                  <a:cubicBezTo>
                    <a:pt x="51" y="64"/>
                    <a:pt x="47" y="61"/>
                    <a:pt x="40" y="62"/>
                  </a:cubicBezTo>
                  <a:cubicBezTo>
                    <a:pt x="37" y="62"/>
                    <a:pt x="33" y="63"/>
                    <a:pt x="30" y="63"/>
                  </a:cubicBezTo>
                  <a:cubicBezTo>
                    <a:pt x="20" y="64"/>
                    <a:pt x="16" y="58"/>
                    <a:pt x="12" y="50"/>
                  </a:cubicBezTo>
                  <a:cubicBezTo>
                    <a:pt x="9" y="46"/>
                    <a:pt x="6" y="42"/>
                    <a:pt x="4" y="37"/>
                  </a:cubicBezTo>
                  <a:cubicBezTo>
                    <a:pt x="0" y="28"/>
                    <a:pt x="2" y="25"/>
                    <a:pt x="12" y="23"/>
                  </a:cubicBezTo>
                  <a:cubicBezTo>
                    <a:pt x="21" y="21"/>
                    <a:pt x="21" y="21"/>
                    <a:pt x="23" y="13"/>
                  </a:cubicBezTo>
                  <a:cubicBezTo>
                    <a:pt x="24" y="8"/>
                    <a:pt x="25" y="4"/>
                    <a:pt x="27" y="0"/>
                  </a:cubicBezTo>
                  <a:cubicBezTo>
                    <a:pt x="35" y="1"/>
                    <a:pt x="42" y="4"/>
                    <a:pt x="48" y="12"/>
                  </a:cubicBezTo>
                  <a:cubicBezTo>
                    <a:pt x="49" y="10"/>
                    <a:pt x="49" y="8"/>
                    <a:pt x="49" y="7"/>
                  </a:cubicBezTo>
                  <a:cubicBezTo>
                    <a:pt x="50" y="6"/>
                    <a:pt x="51" y="5"/>
                    <a:pt x="52" y="4"/>
                  </a:cubicBezTo>
                  <a:cubicBezTo>
                    <a:pt x="54" y="6"/>
                    <a:pt x="57" y="7"/>
                    <a:pt x="58" y="9"/>
                  </a:cubicBezTo>
                  <a:cubicBezTo>
                    <a:pt x="65" y="20"/>
                    <a:pt x="72" y="31"/>
                    <a:pt x="79" y="43"/>
                  </a:cubicBezTo>
                  <a:cubicBezTo>
                    <a:pt x="83" y="49"/>
                    <a:pt x="83" y="54"/>
                    <a:pt x="76" y="59"/>
                  </a:cubicBezTo>
                  <a:cubicBezTo>
                    <a:pt x="84" y="74"/>
                    <a:pt x="93" y="88"/>
                    <a:pt x="104" y="101"/>
                  </a:cubicBezTo>
                  <a:cubicBezTo>
                    <a:pt x="105" y="103"/>
                    <a:pt x="107" y="105"/>
                    <a:pt x="108" y="106"/>
                  </a:cubicBezTo>
                  <a:cubicBezTo>
                    <a:pt x="113" y="115"/>
                    <a:pt x="117" y="123"/>
                    <a:pt x="122" y="131"/>
                  </a:cubicBezTo>
                  <a:cubicBezTo>
                    <a:pt x="126" y="138"/>
                    <a:pt x="131" y="143"/>
                    <a:pt x="134" y="150"/>
                  </a:cubicBezTo>
                  <a:cubicBezTo>
                    <a:pt x="137" y="155"/>
                    <a:pt x="138" y="161"/>
                    <a:pt x="140" y="167"/>
                  </a:cubicBezTo>
                  <a:cubicBezTo>
                    <a:pt x="141" y="170"/>
                    <a:pt x="140" y="173"/>
                    <a:pt x="137" y="174"/>
                  </a:cubicBezTo>
                  <a:cubicBezTo>
                    <a:pt x="134" y="176"/>
                    <a:pt x="130" y="176"/>
                    <a:pt x="128" y="173"/>
                  </a:cubicBezTo>
                  <a:cubicBezTo>
                    <a:pt x="123" y="167"/>
                    <a:pt x="118" y="161"/>
                    <a:pt x="114" y="154"/>
                  </a:cubicBezTo>
                  <a:cubicBezTo>
                    <a:pt x="109" y="146"/>
                    <a:pt x="106" y="136"/>
                    <a:pt x="101" y="128"/>
                  </a:cubicBezTo>
                  <a:cubicBezTo>
                    <a:pt x="97" y="121"/>
                    <a:pt x="92" y="114"/>
                    <a:pt x="87" y="108"/>
                  </a:cubicBezTo>
                  <a:cubicBezTo>
                    <a:pt x="83" y="102"/>
                    <a:pt x="78" y="101"/>
                    <a:pt x="71" y="104"/>
                  </a:cubicBezTo>
                  <a:cubicBezTo>
                    <a:pt x="65" y="107"/>
                    <a:pt x="59" y="108"/>
                    <a:pt x="54" y="112"/>
                  </a:cubicBezTo>
                  <a:cubicBezTo>
                    <a:pt x="50" y="115"/>
                    <a:pt x="42" y="111"/>
                    <a:pt x="39" y="106"/>
                  </a:cubicBezTo>
                  <a:cubicBezTo>
                    <a:pt x="36" y="101"/>
                    <a:pt x="33" y="97"/>
                    <a:pt x="31" y="92"/>
                  </a:cubicBezTo>
                  <a:cubicBezTo>
                    <a:pt x="29" y="88"/>
                    <a:pt x="30" y="83"/>
                    <a:pt x="29"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757"/>
            <p:cNvSpPr/>
            <p:nvPr/>
          </p:nvSpPr>
          <p:spPr bwMode="auto">
            <a:xfrm>
              <a:off x="8781922" y="433381"/>
              <a:ext cx="134938" cy="138110"/>
            </a:xfrm>
            <a:custGeom>
              <a:avLst/>
              <a:gdLst>
                <a:gd name="T0" fmla="*/ 34 w 36"/>
                <a:gd name="T1" fmla="*/ 19 h 37"/>
                <a:gd name="T2" fmla="*/ 17 w 36"/>
                <a:gd name="T3" fmla="*/ 37 h 37"/>
                <a:gd name="T4" fmla="*/ 0 w 36"/>
                <a:gd name="T5" fmla="*/ 19 h 37"/>
                <a:gd name="T6" fmla="*/ 15 w 36"/>
                <a:gd name="T7" fmla="*/ 0 h 37"/>
                <a:gd name="T8" fmla="*/ 34 w 36"/>
                <a:gd name="T9" fmla="*/ 19 h 37"/>
              </a:gdLst>
              <a:ahLst/>
              <a:cxnLst>
                <a:cxn ang="0">
                  <a:pos x="T0" y="T1"/>
                </a:cxn>
                <a:cxn ang="0">
                  <a:pos x="T2" y="T3"/>
                </a:cxn>
                <a:cxn ang="0">
                  <a:pos x="T4" y="T5"/>
                </a:cxn>
                <a:cxn ang="0">
                  <a:pos x="T6" y="T7"/>
                </a:cxn>
                <a:cxn ang="0">
                  <a:pos x="T8" y="T9"/>
                </a:cxn>
              </a:cxnLst>
              <a:rect l="0" t="0" r="r" b="b"/>
              <a:pathLst>
                <a:path w="36" h="37">
                  <a:moveTo>
                    <a:pt x="34" y="19"/>
                  </a:moveTo>
                  <a:cubicBezTo>
                    <a:pt x="34" y="30"/>
                    <a:pt x="27" y="37"/>
                    <a:pt x="17" y="37"/>
                  </a:cubicBezTo>
                  <a:cubicBezTo>
                    <a:pt x="8" y="37"/>
                    <a:pt x="0" y="29"/>
                    <a:pt x="0" y="19"/>
                  </a:cubicBezTo>
                  <a:cubicBezTo>
                    <a:pt x="0" y="9"/>
                    <a:pt x="7" y="0"/>
                    <a:pt x="15" y="0"/>
                  </a:cubicBezTo>
                  <a:cubicBezTo>
                    <a:pt x="22" y="0"/>
                    <a:pt x="36" y="11"/>
                    <a:pt x="34"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758"/>
            <p:cNvSpPr/>
            <p:nvPr/>
          </p:nvSpPr>
          <p:spPr bwMode="auto">
            <a:xfrm>
              <a:off x="6367368" y="455604"/>
              <a:ext cx="230183" cy="98425"/>
            </a:xfrm>
            <a:custGeom>
              <a:avLst/>
              <a:gdLst>
                <a:gd name="T0" fmla="*/ 2 w 61"/>
                <a:gd name="T1" fmla="*/ 19 h 26"/>
                <a:gd name="T2" fmla="*/ 0 w 61"/>
                <a:gd name="T3" fmla="*/ 5 h 26"/>
                <a:gd name="T4" fmla="*/ 61 w 61"/>
                <a:gd name="T5" fmla="*/ 11 h 26"/>
                <a:gd name="T6" fmla="*/ 53 w 61"/>
                <a:gd name="T7" fmla="*/ 16 h 26"/>
                <a:gd name="T8" fmla="*/ 2 w 61"/>
                <a:gd name="T9" fmla="*/ 19 h 26"/>
              </a:gdLst>
              <a:ahLst/>
              <a:cxnLst>
                <a:cxn ang="0">
                  <a:pos x="T0" y="T1"/>
                </a:cxn>
                <a:cxn ang="0">
                  <a:pos x="T2" y="T3"/>
                </a:cxn>
                <a:cxn ang="0">
                  <a:pos x="T4" y="T5"/>
                </a:cxn>
                <a:cxn ang="0">
                  <a:pos x="T6" y="T7"/>
                </a:cxn>
                <a:cxn ang="0">
                  <a:pos x="T8" y="T9"/>
                </a:cxn>
              </a:cxnLst>
              <a:rect l="0" t="0" r="r" b="b"/>
              <a:pathLst>
                <a:path w="61" h="26">
                  <a:moveTo>
                    <a:pt x="2" y="19"/>
                  </a:moveTo>
                  <a:cubicBezTo>
                    <a:pt x="2" y="14"/>
                    <a:pt x="1" y="10"/>
                    <a:pt x="0" y="5"/>
                  </a:cubicBezTo>
                  <a:cubicBezTo>
                    <a:pt x="20" y="2"/>
                    <a:pt x="40" y="0"/>
                    <a:pt x="61" y="11"/>
                  </a:cubicBezTo>
                  <a:cubicBezTo>
                    <a:pt x="57" y="13"/>
                    <a:pt x="55" y="15"/>
                    <a:pt x="53" y="16"/>
                  </a:cubicBezTo>
                  <a:cubicBezTo>
                    <a:pt x="36" y="19"/>
                    <a:pt x="20" y="26"/>
                    <a:pt x="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759"/>
            <p:cNvSpPr/>
            <p:nvPr/>
          </p:nvSpPr>
          <p:spPr bwMode="auto">
            <a:xfrm>
              <a:off x="9056552" y="1549379"/>
              <a:ext cx="138110" cy="131762"/>
            </a:xfrm>
            <a:custGeom>
              <a:avLst/>
              <a:gdLst>
                <a:gd name="T0" fmla="*/ 4 w 37"/>
                <a:gd name="T1" fmla="*/ 34 h 35"/>
                <a:gd name="T2" fmla="*/ 13 w 37"/>
                <a:gd name="T3" fmla="*/ 0 h 35"/>
                <a:gd name="T4" fmla="*/ 15 w 37"/>
                <a:gd name="T5" fmla="*/ 3 h 35"/>
                <a:gd name="T6" fmla="*/ 23 w 37"/>
                <a:gd name="T7" fmla="*/ 22 h 35"/>
                <a:gd name="T8" fmla="*/ 27 w 37"/>
                <a:gd name="T9" fmla="*/ 26 h 35"/>
                <a:gd name="T10" fmla="*/ 37 w 37"/>
                <a:gd name="T11" fmla="*/ 31 h 35"/>
                <a:gd name="T12" fmla="*/ 4 w 37"/>
                <a:gd name="T13" fmla="*/ 34 h 35"/>
              </a:gdLst>
              <a:ahLst/>
              <a:cxnLst>
                <a:cxn ang="0">
                  <a:pos x="T0" y="T1"/>
                </a:cxn>
                <a:cxn ang="0">
                  <a:pos x="T2" y="T3"/>
                </a:cxn>
                <a:cxn ang="0">
                  <a:pos x="T4" y="T5"/>
                </a:cxn>
                <a:cxn ang="0">
                  <a:pos x="T6" y="T7"/>
                </a:cxn>
                <a:cxn ang="0">
                  <a:pos x="T8" y="T9"/>
                </a:cxn>
                <a:cxn ang="0">
                  <a:pos x="T10" y="T11"/>
                </a:cxn>
                <a:cxn ang="0">
                  <a:pos x="T12" y="T13"/>
                </a:cxn>
              </a:cxnLst>
              <a:rect l="0" t="0" r="r" b="b"/>
              <a:pathLst>
                <a:path w="37" h="35">
                  <a:moveTo>
                    <a:pt x="4" y="34"/>
                  </a:moveTo>
                  <a:cubicBezTo>
                    <a:pt x="0" y="21"/>
                    <a:pt x="7" y="11"/>
                    <a:pt x="13" y="0"/>
                  </a:cubicBezTo>
                  <a:cubicBezTo>
                    <a:pt x="14" y="1"/>
                    <a:pt x="15" y="2"/>
                    <a:pt x="15" y="3"/>
                  </a:cubicBezTo>
                  <a:cubicBezTo>
                    <a:pt x="14" y="11"/>
                    <a:pt x="22" y="15"/>
                    <a:pt x="23" y="22"/>
                  </a:cubicBezTo>
                  <a:cubicBezTo>
                    <a:pt x="23" y="23"/>
                    <a:pt x="25" y="25"/>
                    <a:pt x="27" y="26"/>
                  </a:cubicBezTo>
                  <a:cubicBezTo>
                    <a:pt x="30" y="27"/>
                    <a:pt x="32" y="29"/>
                    <a:pt x="37" y="31"/>
                  </a:cubicBezTo>
                  <a:cubicBezTo>
                    <a:pt x="25" y="35"/>
                    <a:pt x="15" y="33"/>
                    <a:pt x="4"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760"/>
            <p:cNvSpPr/>
            <p:nvPr/>
          </p:nvSpPr>
          <p:spPr bwMode="auto">
            <a:xfrm>
              <a:off x="5640302" y="5891134"/>
              <a:ext cx="247645" cy="365122"/>
            </a:xfrm>
            <a:custGeom>
              <a:avLst/>
              <a:gdLst>
                <a:gd name="T0" fmla="*/ 66 w 66"/>
                <a:gd name="T1" fmla="*/ 0 h 97"/>
                <a:gd name="T2" fmla="*/ 62 w 66"/>
                <a:gd name="T3" fmla="*/ 7 h 97"/>
                <a:gd name="T4" fmla="*/ 29 w 66"/>
                <a:gd name="T5" fmla="*/ 57 h 97"/>
                <a:gd name="T6" fmla="*/ 16 w 66"/>
                <a:gd name="T7" fmla="*/ 81 h 97"/>
                <a:gd name="T8" fmla="*/ 3 w 66"/>
                <a:gd name="T9" fmla="*/ 97 h 97"/>
                <a:gd name="T10" fmla="*/ 6 w 66"/>
                <a:gd name="T11" fmla="*/ 78 h 97"/>
                <a:gd name="T12" fmla="*/ 63 w 66"/>
                <a:gd name="T13" fmla="*/ 2 h 97"/>
                <a:gd name="T14" fmla="*/ 65 w 66"/>
                <a:gd name="T15" fmla="*/ 0 h 97"/>
                <a:gd name="T16" fmla="*/ 66 w 66"/>
                <a:gd name="T1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97">
                  <a:moveTo>
                    <a:pt x="66" y="0"/>
                  </a:moveTo>
                  <a:cubicBezTo>
                    <a:pt x="65" y="3"/>
                    <a:pt x="63" y="5"/>
                    <a:pt x="62" y="7"/>
                  </a:cubicBezTo>
                  <a:cubicBezTo>
                    <a:pt x="51" y="24"/>
                    <a:pt x="40" y="40"/>
                    <a:pt x="29" y="57"/>
                  </a:cubicBezTo>
                  <a:cubicBezTo>
                    <a:pt x="24" y="65"/>
                    <a:pt x="21" y="73"/>
                    <a:pt x="16" y="81"/>
                  </a:cubicBezTo>
                  <a:cubicBezTo>
                    <a:pt x="13" y="86"/>
                    <a:pt x="8" y="91"/>
                    <a:pt x="3" y="97"/>
                  </a:cubicBezTo>
                  <a:cubicBezTo>
                    <a:pt x="0" y="89"/>
                    <a:pt x="2" y="82"/>
                    <a:pt x="6" y="78"/>
                  </a:cubicBezTo>
                  <a:cubicBezTo>
                    <a:pt x="28" y="55"/>
                    <a:pt x="43" y="26"/>
                    <a:pt x="63" y="2"/>
                  </a:cubicBezTo>
                  <a:cubicBezTo>
                    <a:pt x="64" y="1"/>
                    <a:pt x="65" y="0"/>
                    <a:pt x="65" y="0"/>
                  </a:cubicBezTo>
                  <a:cubicBezTo>
                    <a:pt x="66" y="0"/>
                    <a:pt x="66" y="0"/>
                    <a:pt x="6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761"/>
            <p:cNvSpPr/>
            <p:nvPr/>
          </p:nvSpPr>
          <p:spPr bwMode="auto">
            <a:xfrm>
              <a:off x="5849852" y="6534062"/>
              <a:ext cx="180971" cy="346070"/>
            </a:xfrm>
            <a:custGeom>
              <a:avLst/>
              <a:gdLst>
                <a:gd name="T0" fmla="*/ 0 w 48"/>
                <a:gd name="T1" fmla="*/ 92 h 92"/>
                <a:gd name="T2" fmla="*/ 15 w 48"/>
                <a:gd name="T3" fmla="*/ 53 h 92"/>
                <a:gd name="T4" fmla="*/ 18 w 48"/>
                <a:gd name="T5" fmla="*/ 50 h 92"/>
                <a:gd name="T6" fmla="*/ 29 w 48"/>
                <a:gd name="T7" fmla="*/ 37 h 92"/>
                <a:gd name="T8" fmla="*/ 43 w 48"/>
                <a:gd name="T9" fmla="*/ 6 h 92"/>
                <a:gd name="T10" fmla="*/ 48 w 48"/>
                <a:gd name="T11" fmla="*/ 0 h 92"/>
                <a:gd name="T12" fmla="*/ 0 w 48"/>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48" h="92">
                  <a:moveTo>
                    <a:pt x="0" y="92"/>
                  </a:moveTo>
                  <a:cubicBezTo>
                    <a:pt x="5" y="79"/>
                    <a:pt x="10" y="66"/>
                    <a:pt x="15" y="53"/>
                  </a:cubicBezTo>
                  <a:cubicBezTo>
                    <a:pt x="15" y="52"/>
                    <a:pt x="17" y="50"/>
                    <a:pt x="18" y="50"/>
                  </a:cubicBezTo>
                  <a:cubicBezTo>
                    <a:pt x="24" y="47"/>
                    <a:pt x="26" y="42"/>
                    <a:pt x="29" y="37"/>
                  </a:cubicBezTo>
                  <a:cubicBezTo>
                    <a:pt x="33" y="26"/>
                    <a:pt x="38" y="16"/>
                    <a:pt x="43" y="6"/>
                  </a:cubicBezTo>
                  <a:cubicBezTo>
                    <a:pt x="44" y="3"/>
                    <a:pt x="45" y="2"/>
                    <a:pt x="48" y="0"/>
                  </a:cubicBezTo>
                  <a:cubicBezTo>
                    <a:pt x="35" y="32"/>
                    <a:pt x="20" y="64"/>
                    <a:pt x="0"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762"/>
            <p:cNvSpPr/>
            <p:nvPr/>
          </p:nvSpPr>
          <p:spPr bwMode="auto">
            <a:xfrm>
              <a:off x="5800639" y="5035481"/>
              <a:ext cx="82549" cy="77788"/>
            </a:xfrm>
            <a:custGeom>
              <a:avLst/>
              <a:gdLst>
                <a:gd name="T0" fmla="*/ 11 w 22"/>
                <a:gd name="T1" fmla="*/ 21 h 21"/>
                <a:gd name="T2" fmla="*/ 3 w 22"/>
                <a:gd name="T3" fmla="*/ 6 h 21"/>
                <a:gd name="T4" fmla="*/ 12 w 22"/>
                <a:gd name="T5" fmla="*/ 0 h 21"/>
                <a:gd name="T6" fmla="*/ 22 w 22"/>
                <a:gd name="T7" fmla="*/ 10 h 21"/>
                <a:gd name="T8" fmla="*/ 11 w 22"/>
                <a:gd name="T9" fmla="*/ 21 h 21"/>
              </a:gdLst>
              <a:ahLst/>
              <a:cxnLst>
                <a:cxn ang="0">
                  <a:pos x="T0" y="T1"/>
                </a:cxn>
                <a:cxn ang="0">
                  <a:pos x="T2" y="T3"/>
                </a:cxn>
                <a:cxn ang="0">
                  <a:pos x="T4" y="T5"/>
                </a:cxn>
                <a:cxn ang="0">
                  <a:pos x="T6" y="T7"/>
                </a:cxn>
                <a:cxn ang="0">
                  <a:pos x="T8" y="T9"/>
                </a:cxn>
              </a:cxnLst>
              <a:rect l="0" t="0" r="r" b="b"/>
              <a:pathLst>
                <a:path w="22" h="21">
                  <a:moveTo>
                    <a:pt x="11" y="21"/>
                  </a:moveTo>
                  <a:cubicBezTo>
                    <a:pt x="2" y="14"/>
                    <a:pt x="0" y="12"/>
                    <a:pt x="3" y="6"/>
                  </a:cubicBezTo>
                  <a:cubicBezTo>
                    <a:pt x="4" y="2"/>
                    <a:pt x="7" y="0"/>
                    <a:pt x="12" y="0"/>
                  </a:cubicBezTo>
                  <a:cubicBezTo>
                    <a:pt x="16" y="1"/>
                    <a:pt x="22" y="6"/>
                    <a:pt x="22" y="10"/>
                  </a:cubicBezTo>
                  <a:cubicBezTo>
                    <a:pt x="21" y="16"/>
                    <a:pt x="17" y="19"/>
                    <a:pt x="11"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763"/>
            <p:cNvSpPr/>
            <p:nvPr/>
          </p:nvSpPr>
          <p:spPr bwMode="auto">
            <a:xfrm>
              <a:off x="2593935" y="2913022"/>
              <a:ext cx="68264" cy="96835"/>
            </a:xfrm>
            <a:custGeom>
              <a:avLst/>
              <a:gdLst>
                <a:gd name="T0" fmla="*/ 3 w 18"/>
                <a:gd name="T1" fmla="*/ 6 h 26"/>
                <a:gd name="T2" fmla="*/ 8 w 18"/>
                <a:gd name="T3" fmla="*/ 26 h 26"/>
                <a:gd name="T4" fmla="*/ 8 w 18"/>
                <a:gd name="T5" fmla="*/ 19 h 26"/>
                <a:gd name="T6" fmla="*/ 3 w 18"/>
                <a:gd name="T7" fmla="*/ 15 h 26"/>
                <a:gd name="T8" fmla="*/ 4 w 18"/>
                <a:gd name="T9" fmla="*/ 0 h 26"/>
                <a:gd name="T10" fmla="*/ 5 w 18"/>
                <a:gd name="T11" fmla="*/ 3 h 26"/>
                <a:gd name="T12" fmla="*/ 3 w 18"/>
                <a:gd name="T13" fmla="*/ 6 h 26"/>
              </a:gdLst>
              <a:ahLst/>
              <a:cxnLst>
                <a:cxn ang="0">
                  <a:pos x="T0" y="T1"/>
                </a:cxn>
                <a:cxn ang="0">
                  <a:pos x="T2" y="T3"/>
                </a:cxn>
                <a:cxn ang="0">
                  <a:pos x="T4" y="T5"/>
                </a:cxn>
                <a:cxn ang="0">
                  <a:pos x="T6" y="T7"/>
                </a:cxn>
                <a:cxn ang="0">
                  <a:pos x="T8" y="T9"/>
                </a:cxn>
                <a:cxn ang="0">
                  <a:pos x="T10" y="T11"/>
                </a:cxn>
                <a:cxn ang="0">
                  <a:pos x="T12" y="T13"/>
                </a:cxn>
              </a:cxnLst>
              <a:rect l="0" t="0" r="r" b="b"/>
              <a:pathLst>
                <a:path w="18" h="26">
                  <a:moveTo>
                    <a:pt x="3" y="6"/>
                  </a:moveTo>
                  <a:cubicBezTo>
                    <a:pt x="17" y="10"/>
                    <a:pt x="18" y="14"/>
                    <a:pt x="8" y="26"/>
                  </a:cubicBezTo>
                  <a:cubicBezTo>
                    <a:pt x="8" y="23"/>
                    <a:pt x="8" y="21"/>
                    <a:pt x="8" y="19"/>
                  </a:cubicBezTo>
                  <a:cubicBezTo>
                    <a:pt x="11" y="12"/>
                    <a:pt x="6" y="15"/>
                    <a:pt x="3" y="15"/>
                  </a:cubicBezTo>
                  <a:cubicBezTo>
                    <a:pt x="0" y="10"/>
                    <a:pt x="0" y="5"/>
                    <a:pt x="4" y="0"/>
                  </a:cubicBezTo>
                  <a:cubicBezTo>
                    <a:pt x="5" y="2"/>
                    <a:pt x="5" y="2"/>
                    <a:pt x="5" y="3"/>
                  </a:cubicBezTo>
                  <a:cubicBezTo>
                    <a:pt x="4" y="4"/>
                    <a:pt x="4"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764"/>
            <p:cNvSpPr/>
            <p:nvPr/>
          </p:nvSpPr>
          <p:spPr bwMode="auto">
            <a:xfrm>
              <a:off x="2687598" y="2908261"/>
              <a:ext cx="49212" cy="71436"/>
            </a:xfrm>
            <a:custGeom>
              <a:avLst/>
              <a:gdLst>
                <a:gd name="T0" fmla="*/ 0 w 13"/>
                <a:gd name="T1" fmla="*/ 0 h 19"/>
                <a:gd name="T2" fmla="*/ 13 w 13"/>
                <a:gd name="T3" fmla="*/ 6 h 19"/>
                <a:gd name="T4" fmla="*/ 13 w 13"/>
                <a:gd name="T5" fmla="*/ 19 h 19"/>
                <a:gd name="T6" fmla="*/ 0 w 13"/>
                <a:gd name="T7" fmla="*/ 0 h 19"/>
              </a:gdLst>
              <a:ahLst/>
              <a:cxnLst>
                <a:cxn ang="0">
                  <a:pos x="T0" y="T1"/>
                </a:cxn>
                <a:cxn ang="0">
                  <a:pos x="T2" y="T3"/>
                </a:cxn>
                <a:cxn ang="0">
                  <a:pos x="T4" y="T5"/>
                </a:cxn>
                <a:cxn ang="0">
                  <a:pos x="T6" y="T7"/>
                </a:cxn>
              </a:cxnLst>
              <a:rect l="0" t="0" r="r" b="b"/>
              <a:pathLst>
                <a:path w="13" h="19">
                  <a:moveTo>
                    <a:pt x="0" y="0"/>
                  </a:moveTo>
                  <a:cubicBezTo>
                    <a:pt x="5" y="2"/>
                    <a:pt x="9" y="4"/>
                    <a:pt x="13" y="6"/>
                  </a:cubicBezTo>
                  <a:cubicBezTo>
                    <a:pt x="13" y="11"/>
                    <a:pt x="13" y="15"/>
                    <a:pt x="13" y="19"/>
                  </a:cubicBezTo>
                  <a:cubicBezTo>
                    <a:pt x="6" y="15"/>
                    <a:pt x="1" y="1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765"/>
            <p:cNvSpPr/>
            <p:nvPr/>
          </p:nvSpPr>
          <p:spPr bwMode="auto">
            <a:xfrm>
              <a:off x="8985116" y="2033559"/>
              <a:ext cx="38099" cy="82550"/>
            </a:xfrm>
            <a:custGeom>
              <a:avLst/>
              <a:gdLst>
                <a:gd name="T0" fmla="*/ 9 w 10"/>
                <a:gd name="T1" fmla="*/ 5 h 22"/>
                <a:gd name="T2" fmla="*/ 10 w 10"/>
                <a:gd name="T3" fmla="*/ 22 h 22"/>
                <a:gd name="T4" fmla="*/ 0 w 10"/>
                <a:gd name="T5" fmla="*/ 11 h 22"/>
                <a:gd name="T6" fmla="*/ 0 w 10"/>
                <a:gd name="T7" fmla="*/ 0 h 22"/>
                <a:gd name="T8" fmla="*/ 9 w 10"/>
                <a:gd name="T9" fmla="*/ 5 h 22"/>
              </a:gdLst>
              <a:ahLst/>
              <a:cxnLst>
                <a:cxn ang="0">
                  <a:pos x="T0" y="T1"/>
                </a:cxn>
                <a:cxn ang="0">
                  <a:pos x="T2" y="T3"/>
                </a:cxn>
                <a:cxn ang="0">
                  <a:pos x="T4" y="T5"/>
                </a:cxn>
                <a:cxn ang="0">
                  <a:pos x="T6" y="T7"/>
                </a:cxn>
                <a:cxn ang="0">
                  <a:pos x="T8" y="T9"/>
                </a:cxn>
              </a:cxnLst>
              <a:rect l="0" t="0" r="r" b="b"/>
              <a:pathLst>
                <a:path w="10" h="22">
                  <a:moveTo>
                    <a:pt x="9" y="5"/>
                  </a:moveTo>
                  <a:cubicBezTo>
                    <a:pt x="10" y="11"/>
                    <a:pt x="10" y="16"/>
                    <a:pt x="10" y="22"/>
                  </a:cubicBezTo>
                  <a:cubicBezTo>
                    <a:pt x="6" y="18"/>
                    <a:pt x="4" y="15"/>
                    <a:pt x="0" y="11"/>
                  </a:cubicBezTo>
                  <a:cubicBezTo>
                    <a:pt x="0" y="8"/>
                    <a:pt x="0" y="5"/>
                    <a:pt x="0" y="0"/>
                  </a:cubicBezTo>
                  <a:cubicBezTo>
                    <a:pt x="4" y="2"/>
                    <a:pt x="7" y="4"/>
                    <a:pt x="9"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766"/>
            <p:cNvSpPr/>
            <p:nvPr/>
          </p:nvSpPr>
          <p:spPr bwMode="auto">
            <a:xfrm>
              <a:off x="9680431" y="2314542"/>
              <a:ext cx="82549" cy="98425"/>
            </a:xfrm>
            <a:custGeom>
              <a:avLst/>
              <a:gdLst>
                <a:gd name="T0" fmla="*/ 0 w 22"/>
                <a:gd name="T1" fmla="*/ 9 h 26"/>
                <a:gd name="T2" fmla="*/ 10 w 22"/>
                <a:gd name="T3" fmla="*/ 6 h 26"/>
                <a:gd name="T4" fmla="*/ 21 w 22"/>
                <a:gd name="T5" fmla="*/ 19 h 26"/>
                <a:gd name="T6" fmla="*/ 20 w 22"/>
                <a:gd name="T7" fmla="*/ 26 h 26"/>
                <a:gd name="T8" fmla="*/ 17 w 22"/>
                <a:gd name="T9" fmla="*/ 19 h 26"/>
                <a:gd name="T10" fmla="*/ 4 w 22"/>
                <a:gd name="T11" fmla="*/ 10 h 26"/>
                <a:gd name="T12" fmla="*/ 0 w 22"/>
                <a:gd name="T13" fmla="*/ 9 h 26"/>
              </a:gdLst>
              <a:ahLst/>
              <a:cxnLst>
                <a:cxn ang="0">
                  <a:pos x="T0" y="T1"/>
                </a:cxn>
                <a:cxn ang="0">
                  <a:pos x="T2" y="T3"/>
                </a:cxn>
                <a:cxn ang="0">
                  <a:pos x="T4" y="T5"/>
                </a:cxn>
                <a:cxn ang="0">
                  <a:pos x="T6" y="T7"/>
                </a:cxn>
                <a:cxn ang="0">
                  <a:pos x="T8" y="T9"/>
                </a:cxn>
                <a:cxn ang="0">
                  <a:pos x="T10" y="T11"/>
                </a:cxn>
                <a:cxn ang="0">
                  <a:pos x="T12" y="T13"/>
                </a:cxn>
              </a:cxnLst>
              <a:rect l="0" t="0" r="r" b="b"/>
              <a:pathLst>
                <a:path w="22" h="26">
                  <a:moveTo>
                    <a:pt x="0" y="9"/>
                  </a:moveTo>
                  <a:cubicBezTo>
                    <a:pt x="4" y="1"/>
                    <a:pt x="5" y="0"/>
                    <a:pt x="10" y="6"/>
                  </a:cubicBezTo>
                  <a:cubicBezTo>
                    <a:pt x="14" y="10"/>
                    <a:pt x="18" y="14"/>
                    <a:pt x="21" y="19"/>
                  </a:cubicBezTo>
                  <a:cubicBezTo>
                    <a:pt x="22" y="21"/>
                    <a:pt x="21" y="23"/>
                    <a:pt x="20" y="26"/>
                  </a:cubicBezTo>
                  <a:cubicBezTo>
                    <a:pt x="19" y="24"/>
                    <a:pt x="17" y="22"/>
                    <a:pt x="17" y="19"/>
                  </a:cubicBezTo>
                  <a:cubicBezTo>
                    <a:pt x="15" y="13"/>
                    <a:pt x="11" y="9"/>
                    <a:pt x="4" y="10"/>
                  </a:cubicBezTo>
                  <a:cubicBezTo>
                    <a:pt x="3" y="10"/>
                    <a:pt x="1" y="10"/>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767"/>
            <p:cNvSpPr/>
            <p:nvPr/>
          </p:nvSpPr>
          <p:spPr bwMode="auto">
            <a:xfrm>
              <a:off x="6616603" y="1368404"/>
              <a:ext cx="47623" cy="46037"/>
            </a:xfrm>
            <a:custGeom>
              <a:avLst/>
              <a:gdLst>
                <a:gd name="T0" fmla="*/ 0 w 13"/>
                <a:gd name="T1" fmla="*/ 0 h 12"/>
                <a:gd name="T2" fmla="*/ 13 w 13"/>
                <a:gd name="T3" fmla="*/ 8 h 12"/>
                <a:gd name="T4" fmla="*/ 2 w 13"/>
                <a:gd name="T5" fmla="*/ 10 h 12"/>
                <a:gd name="T6" fmla="*/ 0 w 13"/>
                <a:gd name="T7" fmla="*/ 0 h 12"/>
              </a:gdLst>
              <a:ahLst/>
              <a:cxnLst>
                <a:cxn ang="0">
                  <a:pos x="T0" y="T1"/>
                </a:cxn>
                <a:cxn ang="0">
                  <a:pos x="T2" y="T3"/>
                </a:cxn>
                <a:cxn ang="0">
                  <a:pos x="T4" y="T5"/>
                </a:cxn>
                <a:cxn ang="0">
                  <a:pos x="T6" y="T7"/>
                </a:cxn>
              </a:cxnLst>
              <a:rect l="0" t="0" r="r" b="b"/>
              <a:pathLst>
                <a:path w="13" h="12">
                  <a:moveTo>
                    <a:pt x="0" y="0"/>
                  </a:moveTo>
                  <a:cubicBezTo>
                    <a:pt x="7" y="0"/>
                    <a:pt x="9" y="4"/>
                    <a:pt x="13" y="8"/>
                  </a:cubicBezTo>
                  <a:cubicBezTo>
                    <a:pt x="9" y="11"/>
                    <a:pt x="4" y="12"/>
                    <a:pt x="2" y="10"/>
                  </a:cubicBezTo>
                  <a:cubicBezTo>
                    <a:pt x="0" y="8"/>
                    <a:pt x="0"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768"/>
            <p:cNvSpPr/>
            <p:nvPr/>
          </p:nvSpPr>
          <p:spPr bwMode="auto">
            <a:xfrm>
              <a:off x="6138771" y="666740"/>
              <a:ext cx="49212" cy="41275"/>
            </a:xfrm>
            <a:custGeom>
              <a:avLst/>
              <a:gdLst>
                <a:gd name="T0" fmla="*/ 0 w 13"/>
                <a:gd name="T1" fmla="*/ 0 h 11"/>
                <a:gd name="T2" fmla="*/ 3 w 13"/>
                <a:gd name="T3" fmla="*/ 1 h 11"/>
                <a:gd name="T4" fmla="*/ 13 w 13"/>
                <a:gd name="T5" fmla="*/ 7 h 11"/>
                <a:gd name="T6" fmla="*/ 1 w 13"/>
                <a:gd name="T7" fmla="*/ 10 h 11"/>
                <a:gd name="T8" fmla="*/ 0 w 13"/>
                <a:gd name="T9" fmla="*/ 0 h 11"/>
              </a:gdLst>
              <a:ahLst/>
              <a:cxnLst>
                <a:cxn ang="0">
                  <a:pos x="T0" y="T1"/>
                </a:cxn>
                <a:cxn ang="0">
                  <a:pos x="T2" y="T3"/>
                </a:cxn>
                <a:cxn ang="0">
                  <a:pos x="T4" y="T5"/>
                </a:cxn>
                <a:cxn ang="0">
                  <a:pos x="T6" y="T7"/>
                </a:cxn>
                <a:cxn ang="0">
                  <a:pos x="T8" y="T9"/>
                </a:cxn>
              </a:cxnLst>
              <a:rect l="0" t="0" r="r" b="b"/>
              <a:pathLst>
                <a:path w="13" h="11">
                  <a:moveTo>
                    <a:pt x="0" y="0"/>
                  </a:moveTo>
                  <a:cubicBezTo>
                    <a:pt x="2" y="1"/>
                    <a:pt x="3" y="0"/>
                    <a:pt x="3" y="1"/>
                  </a:cubicBezTo>
                  <a:cubicBezTo>
                    <a:pt x="7" y="3"/>
                    <a:pt x="10" y="5"/>
                    <a:pt x="13" y="7"/>
                  </a:cubicBezTo>
                  <a:cubicBezTo>
                    <a:pt x="8" y="11"/>
                    <a:pt x="8" y="11"/>
                    <a:pt x="1" y="10"/>
                  </a:cubicBezTo>
                  <a:cubicBezTo>
                    <a:pt x="1" y="7"/>
                    <a:pt x="0"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769"/>
            <p:cNvSpPr/>
            <p:nvPr/>
          </p:nvSpPr>
          <p:spPr bwMode="auto">
            <a:xfrm>
              <a:off x="9716944" y="2435190"/>
              <a:ext cx="71436" cy="49213"/>
            </a:xfrm>
            <a:custGeom>
              <a:avLst/>
              <a:gdLst>
                <a:gd name="T0" fmla="*/ 18 w 19"/>
                <a:gd name="T1" fmla="*/ 13 h 13"/>
                <a:gd name="T2" fmla="*/ 0 w 19"/>
                <a:gd name="T3" fmla="*/ 1 h 13"/>
                <a:gd name="T4" fmla="*/ 18 w 19"/>
                <a:gd name="T5" fmla="*/ 13 h 13"/>
              </a:gdLst>
              <a:ahLst/>
              <a:cxnLst>
                <a:cxn ang="0">
                  <a:pos x="T0" y="T1"/>
                </a:cxn>
                <a:cxn ang="0">
                  <a:pos x="T2" y="T3"/>
                </a:cxn>
                <a:cxn ang="0">
                  <a:pos x="T4" y="T5"/>
                </a:cxn>
              </a:cxnLst>
              <a:rect l="0" t="0" r="r" b="b"/>
              <a:pathLst>
                <a:path w="19" h="13">
                  <a:moveTo>
                    <a:pt x="18" y="13"/>
                  </a:moveTo>
                  <a:cubicBezTo>
                    <a:pt x="15" y="6"/>
                    <a:pt x="9" y="4"/>
                    <a:pt x="0" y="1"/>
                  </a:cubicBezTo>
                  <a:cubicBezTo>
                    <a:pt x="14" y="0"/>
                    <a:pt x="19" y="3"/>
                    <a:pt x="18"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770"/>
            <p:cNvSpPr/>
            <p:nvPr/>
          </p:nvSpPr>
          <p:spPr bwMode="auto">
            <a:xfrm>
              <a:off x="7081731" y="6559461"/>
              <a:ext cx="30161" cy="46037"/>
            </a:xfrm>
            <a:custGeom>
              <a:avLst/>
              <a:gdLst>
                <a:gd name="T0" fmla="*/ 4 w 8"/>
                <a:gd name="T1" fmla="*/ 12 h 12"/>
                <a:gd name="T2" fmla="*/ 0 w 8"/>
                <a:gd name="T3" fmla="*/ 4 h 12"/>
                <a:gd name="T4" fmla="*/ 4 w 8"/>
                <a:gd name="T5" fmla="*/ 0 h 12"/>
                <a:gd name="T6" fmla="*/ 8 w 8"/>
                <a:gd name="T7" fmla="*/ 3 h 12"/>
                <a:gd name="T8" fmla="*/ 4 w 8"/>
                <a:gd name="T9" fmla="*/ 12 h 12"/>
              </a:gdLst>
              <a:ahLst/>
              <a:cxnLst>
                <a:cxn ang="0">
                  <a:pos x="T0" y="T1"/>
                </a:cxn>
                <a:cxn ang="0">
                  <a:pos x="T2" y="T3"/>
                </a:cxn>
                <a:cxn ang="0">
                  <a:pos x="T4" y="T5"/>
                </a:cxn>
                <a:cxn ang="0">
                  <a:pos x="T6" y="T7"/>
                </a:cxn>
                <a:cxn ang="0">
                  <a:pos x="T8" y="T9"/>
                </a:cxn>
              </a:cxnLst>
              <a:rect l="0" t="0" r="r" b="b"/>
              <a:pathLst>
                <a:path w="8" h="12">
                  <a:moveTo>
                    <a:pt x="4" y="12"/>
                  </a:moveTo>
                  <a:cubicBezTo>
                    <a:pt x="2" y="8"/>
                    <a:pt x="0" y="6"/>
                    <a:pt x="0" y="4"/>
                  </a:cubicBezTo>
                  <a:cubicBezTo>
                    <a:pt x="0" y="2"/>
                    <a:pt x="2" y="0"/>
                    <a:pt x="4" y="0"/>
                  </a:cubicBezTo>
                  <a:cubicBezTo>
                    <a:pt x="5" y="0"/>
                    <a:pt x="8" y="2"/>
                    <a:pt x="8" y="3"/>
                  </a:cubicBezTo>
                  <a:cubicBezTo>
                    <a:pt x="7" y="6"/>
                    <a:pt x="6" y="8"/>
                    <a:pt x="4"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771"/>
            <p:cNvSpPr/>
            <p:nvPr/>
          </p:nvSpPr>
          <p:spPr bwMode="auto">
            <a:xfrm>
              <a:off x="2673309" y="2957469"/>
              <a:ext cx="19051" cy="41275"/>
            </a:xfrm>
            <a:custGeom>
              <a:avLst/>
              <a:gdLst>
                <a:gd name="T0" fmla="*/ 5 w 5"/>
                <a:gd name="T1" fmla="*/ 0 h 11"/>
                <a:gd name="T2" fmla="*/ 1 w 5"/>
                <a:gd name="T3" fmla="*/ 11 h 11"/>
                <a:gd name="T4" fmla="*/ 5 w 5"/>
                <a:gd name="T5" fmla="*/ 0 h 11"/>
              </a:gdLst>
              <a:ahLst/>
              <a:cxnLst>
                <a:cxn ang="0">
                  <a:pos x="T0" y="T1"/>
                </a:cxn>
                <a:cxn ang="0">
                  <a:pos x="T2" y="T3"/>
                </a:cxn>
                <a:cxn ang="0">
                  <a:pos x="T4" y="T5"/>
                </a:cxn>
              </a:cxnLst>
              <a:rect l="0" t="0" r="r" b="b"/>
              <a:pathLst>
                <a:path w="5" h="11">
                  <a:moveTo>
                    <a:pt x="5" y="0"/>
                  </a:moveTo>
                  <a:cubicBezTo>
                    <a:pt x="4" y="5"/>
                    <a:pt x="2" y="7"/>
                    <a:pt x="1" y="11"/>
                  </a:cubicBezTo>
                  <a:cubicBezTo>
                    <a:pt x="0" y="3"/>
                    <a:pt x="0" y="3"/>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772"/>
            <p:cNvSpPr/>
            <p:nvPr/>
          </p:nvSpPr>
          <p:spPr bwMode="auto">
            <a:xfrm>
              <a:off x="5591093" y="1860522"/>
              <a:ext cx="7938" cy="22223"/>
            </a:xfrm>
            <a:custGeom>
              <a:avLst/>
              <a:gdLst>
                <a:gd name="T0" fmla="*/ 2 w 2"/>
                <a:gd name="T1" fmla="*/ 0 h 6"/>
                <a:gd name="T2" fmla="*/ 2 w 2"/>
                <a:gd name="T3" fmla="*/ 6 h 6"/>
                <a:gd name="T4" fmla="*/ 1 w 2"/>
                <a:gd name="T5" fmla="*/ 6 h 6"/>
                <a:gd name="T6" fmla="*/ 0 w 2"/>
                <a:gd name="T7" fmla="*/ 0 h 6"/>
                <a:gd name="T8" fmla="*/ 2 w 2"/>
                <a:gd name="T9" fmla="*/ 0 h 6"/>
              </a:gdLst>
              <a:ahLst/>
              <a:cxnLst>
                <a:cxn ang="0">
                  <a:pos x="T0" y="T1"/>
                </a:cxn>
                <a:cxn ang="0">
                  <a:pos x="T2" y="T3"/>
                </a:cxn>
                <a:cxn ang="0">
                  <a:pos x="T4" y="T5"/>
                </a:cxn>
                <a:cxn ang="0">
                  <a:pos x="T6" y="T7"/>
                </a:cxn>
                <a:cxn ang="0">
                  <a:pos x="T8" y="T9"/>
                </a:cxn>
              </a:cxnLst>
              <a:rect l="0" t="0" r="r" b="b"/>
              <a:pathLst>
                <a:path w="2" h="6">
                  <a:moveTo>
                    <a:pt x="2" y="0"/>
                  </a:moveTo>
                  <a:cubicBezTo>
                    <a:pt x="2" y="2"/>
                    <a:pt x="2" y="4"/>
                    <a:pt x="2" y="6"/>
                  </a:cubicBezTo>
                  <a:cubicBezTo>
                    <a:pt x="2" y="6"/>
                    <a:pt x="1" y="6"/>
                    <a:pt x="1" y="6"/>
                  </a:cubicBezTo>
                  <a:cubicBezTo>
                    <a:pt x="0" y="4"/>
                    <a:pt x="0" y="2"/>
                    <a:pt x="0" y="0"/>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773"/>
            <p:cNvSpPr/>
            <p:nvPr/>
          </p:nvSpPr>
          <p:spPr bwMode="auto">
            <a:xfrm>
              <a:off x="6886475" y="696901"/>
              <a:ext cx="22223" cy="28575"/>
            </a:xfrm>
            <a:custGeom>
              <a:avLst/>
              <a:gdLst>
                <a:gd name="T0" fmla="*/ 0 w 6"/>
                <a:gd name="T1" fmla="*/ 0 h 8"/>
                <a:gd name="T2" fmla="*/ 6 w 6"/>
                <a:gd name="T3" fmla="*/ 8 h 8"/>
                <a:gd name="T4" fmla="*/ 0 w 6"/>
                <a:gd name="T5" fmla="*/ 0 h 8"/>
              </a:gdLst>
              <a:ahLst/>
              <a:cxnLst>
                <a:cxn ang="0">
                  <a:pos x="T0" y="T1"/>
                </a:cxn>
                <a:cxn ang="0">
                  <a:pos x="T2" y="T3"/>
                </a:cxn>
                <a:cxn ang="0">
                  <a:pos x="T4" y="T5"/>
                </a:cxn>
              </a:cxnLst>
              <a:rect l="0" t="0" r="r" b="b"/>
              <a:pathLst>
                <a:path w="6" h="8">
                  <a:moveTo>
                    <a:pt x="0" y="0"/>
                  </a:moveTo>
                  <a:cubicBezTo>
                    <a:pt x="3" y="4"/>
                    <a:pt x="4" y="6"/>
                    <a:pt x="6" y="8"/>
                  </a:cubicBezTo>
                  <a:cubicBezTo>
                    <a:pt x="2" y="8"/>
                    <a:pt x="0" y="6"/>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774"/>
            <p:cNvSpPr/>
            <p:nvPr/>
          </p:nvSpPr>
          <p:spPr bwMode="auto">
            <a:xfrm>
              <a:off x="2741573" y="3014623"/>
              <a:ext cx="17462" cy="14289"/>
            </a:xfrm>
            <a:custGeom>
              <a:avLst/>
              <a:gdLst>
                <a:gd name="T0" fmla="*/ 5 w 5"/>
                <a:gd name="T1" fmla="*/ 2 h 4"/>
                <a:gd name="T2" fmla="*/ 2 w 5"/>
                <a:gd name="T3" fmla="*/ 4 h 4"/>
                <a:gd name="T4" fmla="*/ 0 w 5"/>
                <a:gd name="T5" fmla="*/ 3 h 4"/>
                <a:gd name="T6" fmla="*/ 2 w 5"/>
                <a:gd name="T7" fmla="*/ 0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4" y="3"/>
                    <a:pt x="3" y="4"/>
                    <a:pt x="2" y="4"/>
                  </a:cubicBezTo>
                  <a:cubicBezTo>
                    <a:pt x="1" y="4"/>
                    <a:pt x="0" y="3"/>
                    <a:pt x="0" y="3"/>
                  </a:cubicBezTo>
                  <a:cubicBezTo>
                    <a:pt x="0" y="2"/>
                    <a:pt x="1" y="0"/>
                    <a:pt x="2" y="0"/>
                  </a:cubicBezTo>
                  <a:cubicBezTo>
                    <a:pt x="2" y="0"/>
                    <a:pt x="4" y="1"/>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777"/>
            <p:cNvSpPr/>
            <p:nvPr/>
          </p:nvSpPr>
          <p:spPr bwMode="auto">
            <a:xfrm>
              <a:off x="5857877" y="3389312"/>
              <a:ext cx="33337" cy="38099"/>
            </a:xfrm>
            <a:custGeom>
              <a:avLst/>
              <a:gdLst>
                <a:gd name="T0" fmla="*/ 7 w 9"/>
                <a:gd name="T1" fmla="*/ 10 h 10"/>
                <a:gd name="T2" fmla="*/ 0 w 9"/>
                <a:gd name="T3" fmla="*/ 0 h 10"/>
                <a:gd name="T4" fmla="*/ 7 w 9"/>
                <a:gd name="T5" fmla="*/ 10 h 10"/>
              </a:gdLst>
              <a:ahLst/>
              <a:cxnLst>
                <a:cxn ang="0">
                  <a:pos x="T0" y="T1"/>
                </a:cxn>
                <a:cxn ang="0">
                  <a:pos x="T2" y="T3"/>
                </a:cxn>
                <a:cxn ang="0">
                  <a:pos x="T4" y="T5"/>
                </a:cxn>
              </a:cxnLst>
              <a:rect l="0" t="0" r="r" b="b"/>
              <a:pathLst>
                <a:path w="9" h="10">
                  <a:moveTo>
                    <a:pt x="7" y="10"/>
                  </a:moveTo>
                  <a:cubicBezTo>
                    <a:pt x="1" y="9"/>
                    <a:pt x="0" y="8"/>
                    <a:pt x="0" y="0"/>
                  </a:cubicBezTo>
                  <a:cubicBezTo>
                    <a:pt x="8" y="2"/>
                    <a:pt x="9" y="3"/>
                    <a:pt x="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p:cTn id="7" dur="1000" fill="hold"/>
                                        <p:tgtEl>
                                          <p:spTgt spid="88"/>
                                        </p:tgtEl>
                                        <p:attrNameLst>
                                          <p:attrName>ppt_w</p:attrName>
                                        </p:attrNameLst>
                                      </p:cBhvr>
                                      <p:tavLst>
                                        <p:tav tm="0">
                                          <p:val>
                                            <p:fltVal val="0"/>
                                          </p:val>
                                        </p:tav>
                                        <p:tav tm="100000">
                                          <p:val>
                                            <p:strVal val="#ppt_w"/>
                                          </p:val>
                                        </p:tav>
                                      </p:tavLst>
                                    </p:anim>
                                    <p:anim calcmode="lin" valueType="num">
                                      <p:cBhvr>
                                        <p:cTn id="8" dur="1000" fill="hold"/>
                                        <p:tgtEl>
                                          <p:spTgt spid="88"/>
                                        </p:tgtEl>
                                        <p:attrNameLst>
                                          <p:attrName>ppt_h</p:attrName>
                                        </p:attrNameLst>
                                      </p:cBhvr>
                                      <p:tavLst>
                                        <p:tav tm="0">
                                          <p:val>
                                            <p:fltVal val="0"/>
                                          </p:val>
                                        </p:tav>
                                        <p:tav tm="100000">
                                          <p:val>
                                            <p:strVal val="#ppt_h"/>
                                          </p:val>
                                        </p:tav>
                                      </p:tavLst>
                                    </p:anim>
                                    <p:anim calcmode="lin" valueType="num">
                                      <p:cBhvr>
                                        <p:cTn id="9" dur="1000" fill="hold"/>
                                        <p:tgtEl>
                                          <p:spTgt spid="88"/>
                                        </p:tgtEl>
                                        <p:attrNameLst>
                                          <p:attrName>style.rotation</p:attrName>
                                        </p:attrNameLst>
                                      </p:cBhvr>
                                      <p:tavLst>
                                        <p:tav tm="0">
                                          <p:val>
                                            <p:fltVal val="90"/>
                                          </p:val>
                                        </p:tav>
                                        <p:tav tm="100000">
                                          <p:val>
                                            <p:fltVal val="0"/>
                                          </p:val>
                                        </p:tav>
                                      </p:tavLst>
                                    </p:anim>
                                    <p:animEffect transition="in" filter="fade">
                                      <p:cBhvr>
                                        <p:cTn id="10" dur="1000"/>
                                        <p:tgtEl>
                                          <p:spTgt spid="88"/>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1000"/>
                                        <p:tgtEl>
                                          <p:spTgt spid="35"/>
                                        </p:tgtEl>
                                      </p:cBhvr>
                                    </p:animEffect>
                                    <p:anim calcmode="lin" valueType="num">
                                      <p:cBhvr>
                                        <p:cTn id="15" dur="1000" fill="hold"/>
                                        <p:tgtEl>
                                          <p:spTgt spid="35"/>
                                        </p:tgtEl>
                                        <p:attrNameLst>
                                          <p:attrName>ppt_x</p:attrName>
                                        </p:attrNameLst>
                                      </p:cBhvr>
                                      <p:tavLst>
                                        <p:tav tm="0">
                                          <p:val>
                                            <p:strVal val="#ppt_x"/>
                                          </p:val>
                                        </p:tav>
                                        <p:tav tm="100000">
                                          <p:val>
                                            <p:strVal val="#ppt_x"/>
                                          </p:val>
                                        </p:tav>
                                      </p:tavLst>
                                    </p:anim>
                                    <p:anim calcmode="lin" valueType="num">
                                      <p:cBhvr>
                                        <p:cTn id="16" dur="1000" fill="hold"/>
                                        <p:tgtEl>
                                          <p:spTgt spid="35"/>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grpId="0" nodeType="afterEffect">
                                  <p:stCondLst>
                                    <p:cond delay="0"/>
                                  </p:stCondLst>
                                  <p:childTnLst>
                                    <p:set>
                                      <p:cBhvr>
                                        <p:cTn id="19" dur="1" fill="hold">
                                          <p:stCondLst>
                                            <p:cond delay="0"/>
                                          </p:stCondLst>
                                        </p:cTn>
                                        <p:tgtEl>
                                          <p:spTgt spid="114"/>
                                        </p:tgtEl>
                                        <p:attrNameLst>
                                          <p:attrName>style.visibility</p:attrName>
                                        </p:attrNameLst>
                                      </p:cBhvr>
                                      <p:to>
                                        <p:strVal val="visible"/>
                                      </p:to>
                                    </p:set>
                                    <p:animEffect transition="in" filter="fade">
                                      <p:cBhvr>
                                        <p:cTn id="20" dur="1000"/>
                                        <p:tgtEl>
                                          <p:spTgt spid="114"/>
                                        </p:tgtEl>
                                      </p:cBhvr>
                                    </p:animEffect>
                                    <p:anim calcmode="lin" valueType="num">
                                      <p:cBhvr>
                                        <p:cTn id="21" dur="1000" fill="hold"/>
                                        <p:tgtEl>
                                          <p:spTgt spid="114"/>
                                        </p:tgtEl>
                                        <p:attrNameLst>
                                          <p:attrName>ppt_x</p:attrName>
                                        </p:attrNameLst>
                                      </p:cBhvr>
                                      <p:tavLst>
                                        <p:tav tm="0">
                                          <p:val>
                                            <p:strVal val="#ppt_x"/>
                                          </p:val>
                                        </p:tav>
                                        <p:tav tm="100000">
                                          <p:val>
                                            <p:strVal val="#ppt_x"/>
                                          </p:val>
                                        </p:tav>
                                      </p:tavLst>
                                    </p:anim>
                                    <p:anim calcmode="lin" valueType="num">
                                      <p:cBhvr>
                                        <p:cTn id="22" dur="1000" fill="hold"/>
                                        <p:tgtEl>
                                          <p:spTgt spid="114"/>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21" presetClass="entr" presetSubtype="3"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3)">
                                      <p:cBhvr>
                                        <p:cTn id="26" dur="1500"/>
                                        <p:tgtEl>
                                          <p:spTgt spid="7"/>
                                        </p:tgtEl>
                                      </p:cBhvr>
                                    </p:animEffect>
                                  </p:childTnLst>
                                </p:cTn>
                              </p:par>
                            </p:childTnLst>
                          </p:cTn>
                        </p:par>
                        <p:par>
                          <p:cTn id="27" fill="hold">
                            <p:stCondLst>
                              <p:cond delay="4500"/>
                            </p:stCondLst>
                            <p:childTnLst>
                              <p:par>
                                <p:cTn id="28" presetID="23" presetClass="entr" presetSubtype="16"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childTnLst>
                                </p:cTn>
                              </p:par>
                            </p:childTnLst>
                          </p:cTn>
                        </p:par>
                        <p:par>
                          <p:cTn id="32" fill="hold">
                            <p:stCondLst>
                              <p:cond delay="5000"/>
                            </p:stCondLst>
                            <p:childTnLst>
                              <p:par>
                                <p:cTn id="33" presetID="9"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tgtEl>
                                          <p:spTgt spid="8"/>
                                        </p:tgtEl>
                                      </p:cBhvr>
                                    </p:animEffect>
                                  </p:childTnLst>
                                </p:cTn>
                              </p:par>
                            </p:childTnLst>
                          </p:cTn>
                        </p:par>
                        <p:par>
                          <p:cTn id="36" fill="hold">
                            <p:stCondLst>
                              <p:cond delay="5500"/>
                            </p:stCondLst>
                            <p:childTnLst>
                              <p:par>
                                <p:cTn id="37" presetID="22" presetClass="entr" presetSubtype="2"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right)">
                                      <p:cBhvr>
                                        <p:cTn id="39" dur="750"/>
                                        <p:tgtEl>
                                          <p:spTgt spid="18"/>
                                        </p:tgtEl>
                                      </p:cBhvr>
                                    </p:animEffect>
                                  </p:childTnLst>
                                </p:cTn>
                              </p:par>
                            </p:childTnLst>
                          </p:cTn>
                        </p:par>
                        <p:par>
                          <p:cTn id="40" fill="hold">
                            <p:stCondLst>
                              <p:cond delay="6500"/>
                            </p:stCondLst>
                            <p:childTnLst>
                              <p:par>
                                <p:cTn id="41" presetID="23" presetClass="entr" presetSubtype="16"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750" fill="hold"/>
                                        <p:tgtEl>
                                          <p:spTgt spid="28"/>
                                        </p:tgtEl>
                                        <p:attrNameLst>
                                          <p:attrName>ppt_w</p:attrName>
                                        </p:attrNameLst>
                                      </p:cBhvr>
                                      <p:tavLst>
                                        <p:tav tm="0">
                                          <p:val>
                                            <p:fltVal val="0"/>
                                          </p:val>
                                        </p:tav>
                                        <p:tav tm="100000">
                                          <p:val>
                                            <p:strVal val="#ppt_w"/>
                                          </p:val>
                                        </p:tav>
                                      </p:tavLst>
                                    </p:anim>
                                    <p:anim calcmode="lin" valueType="num">
                                      <p:cBhvr>
                                        <p:cTn id="44" dur="750" fill="hold"/>
                                        <p:tgtEl>
                                          <p:spTgt spid="28"/>
                                        </p:tgtEl>
                                        <p:attrNameLst>
                                          <p:attrName>ppt_h</p:attrName>
                                        </p:attrNameLst>
                                      </p:cBhvr>
                                      <p:tavLst>
                                        <p:tav tm="0">
                                          <p:val>
                                            <p:fltVal val="0"/>
                                          </p:val>
                                        </p:tav>
                                        <p:tav tm="100000">
                                          <p:val>
                                            <p:strVal val="#ppt_h"/>
                                          </p:val>
                                        </p:tav>
                                      </p:tavLst>
                                    </p:anim>
                                  </p:childTnLst>
                                </p:cTn>
                              </p:par>
                            </p:childTnLst>
                          </p:cTn>
                        </p:par>
                        <p:par>
                          <p:cTn id="45" fill="hold">
                            <p:stCondLst>
                              <p:cond delay="7500"/>
                            </p:stCondLst>
                            <p:childTnLst>
                              <p:par>
                                <p:cTn id="46" presetID="47" presetClass="entr" presetSubtype="0" fill="hold" grpId="0"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750"/>
                                        <p:tgtEl>
                                          <p:spTgt spid="6"/>
                                        </p:tgtEl>
                                      </p:cBhvr>
                                    </p:animEffect>
                                    <p:anim calcmode="lin" valueType="num">
                                      <p:cBhvr>
                                        <p:cTn id="49" dur="750" fill="hold"/>
                                        <p:tgtEl>
                                          <p:spTgt spid="6"/>
                                        </p:tgtEl>
                                        <p:attrNameLst>
                                          <p:attrName>ppt_x</p:attrName>
                                        </p:attrNameLst>
                                      </p:cBhvr>
                                      <p:tavLst>
                                        <p:tav tm="0">
                                          <p:val>
                                            <p:strVal val="#ppt_x"/>
                                          </p:val>
                                        </p:tav>
                                        <p:tav tm="100000">
                                          <p:val>
                                            <p:strVal val="#ppt_x"/>
                                          </p:val>
                                        </p:tav>
                                      </p:tavLst>
                                    </p:anim>
                                    <p:anim calcmode="lin" valueType="num">
                                      <p:cBhvr>
                                        <p:cTn id="50" dur="750" fill="hold"/>
                                        <p:tgtEl>
                                          <p:spTgt spid="6"/>
                                        </p:tgtEl>
                                        <p:attrNameLst>
                                          <p:attrName>ppt_y</p:attrName>
                                        </p:attrNameLst>
                                      </p:cBhvr>
                                      <p:tavLst>
                                        <p:tav tm="0">
                                          <p:val>
                                            <p:strVal val="#ppt_y-.1"/>
                                          </p:val>
                                        </p:tav>
                                        <p:tav tm="100000">
                                          <p:val>
                                            <p:strVal val="#ppt_y"/>
                                          </p:val>
                                        </p:tav>
                                      </p:tavLst>
                                    </p:anim>
                                  </p:childTnLst>
                                </p:cTn>
                              </p:par>
                            </p:childTnLst>
                          </p:cTn>
                        </p:par>
                        <p:par>
                          <p:cTn id="51" fill="hold">
                            <p:stCondLst>
                              <p:cond delay="8500"/>
                            </p:stCondLst>
                            <p:childTnLst>
                              <p:par>
                                <p:cTn id="52" presetID="42" presetClass="entr" presetSubtype="0"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750"/>
                                        <p:tgtEl>
                                          <p:spTgt spid="21"/>
                                        </p:tgtEl>
                                      </p:cBhvr>
                                    </p:animEffect>
                                    <p:anim calcmode="lin" valueType="num">
                                      <p:cBhvr>
                                        <p:cTn id="55" dur="750" fill="hold"/>
                                        <p:tgtEl>
                                          <p:spTgt spid="21"/>
                                        </p:tgtEl>
                                        <p:attrNameLst>
                                          <p:attrName>ppt_x</p:attrName>
                                        </p:attrNameLst>
                                      </p:cBhvr>
                                      <p:tavLst>
                                        <p:tav tm="0">
                                          <p:val>
                                            <p:strVal val="#ppt_x"/>
                                          </p:val>
                                        </p:tav>
                                        <p:tav tm="100000">
                                          <p:val>
                                            <p:strVal val="#ppt_x"/>
                                          </p:val>
                                        </p:tav>
                                      </p:tavLst>
                                    </p:anim>
                                    <p:anim calcmode="lin" valueType="num">
                                      <p:cBhvr>
                                        <p:cTn id="56" dur="750" fill="hold"/>
                                        <p:tgtEl>
                                          <p:spTgt spid="21"/>
                                        </p:tgtEl>
                                        <p:attrNameLst>
                                          <p:attrName>ppt_y</p:attrName>
                                        </p:attrNameLst>
                                      </p:cBhvr>
                                      <p:tavLst>
                                        <p:tav tm="0">
                                          <p:val>
                                            <p:strVal val="#ppt_y+.1"/>
                                          </p:val>
                                        </p:tav>
                                        <p:tav tm="100000">
                                          <p:val>
                                            <p:strVal val="#ppt_y"/>
                                          </p:val>
                                        </p:tav>
                                      </p:tavLst>
                                    </p:anim>
                                  </p:childTnLst>
                                </p:cTn>
                              </p:par>
                            </p:childTnLst>
                          </p:cTn>
                        </p:par>
                        <p:par>
                          <p:cTn id="57" fill="hold">
                            <p:stCondLst>
                              <p:cond delay="9500"/>
                            </p:stCondLst>
                            <p:childTnLst>
                              <p:par>
                                <p:cTn id="58" presetID="9" presetClass="entr" presetSubtype="0"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dissolve">
                                      <p:cBhvr>
                                        <p:cTn id="60" dur="500"/>
                                        <p:tgtEl>
                                          <p:spTgt spid="11"/>
                                        </p:tgtEl>
                                      </p:cBhvr>
                                    </p:animEffect>
                                  </p:childTnLst>
                                </p:cTn>
                              </p:par>
                            </p:childTnLst>
                          </p:cTn>
                        </p:par>
                        <p:par>
                          <p:cTn id="61" fill="hold">
                            <p:stCondLst>
                              <p:cond delay="10000"/>
                            </p:stCondLst>
                            <p:childTnLst>
                              <p:par>
                                <p:cTn id="62" presetID="22" presetClass="entr" presetSubtype="8" fill="hold" nodeType="after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left)">
                                      <p:cBhvr>
                                        <p:cTn id="64" dur="750"/>
                                        <p:tgtEl>
                                          <p:spTgt spid="22"/>
                                        </p:tgtEl>
                                      </p:cBhvr>
                                    </p:animEffect>
                                  </p:childTnLst>
                                </p:cTn>
                              </p:par>
                            </p:childTnLst>
                          </p:cTn>
                        </p:par>
                        <p:par>
                          <p:cTn id="65" fill="hold">
                            <p:stCondLst>
                              <p:cond delay="11000"/>
                            </p:stCondLst>
                            <p:childTnLst>
                              <p:par>
                                <p:cTn id="66" presetID="23" presetClass="entr" presetSubtype="16" fill="hold" grpId="0"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750" fill="hold"/>
                                        <p:tgtEl>
                                          <p:spTgt spid="31"/>
                                        </p:tgtEl>
                                        <p:attrNameLst>
                                          <p:attrName>ppt_w</p:attrName>
                                        </p:attrNameLst>
                                      </p:cBhvr>
                                      <p:tavLst>
                                        <p:tav tm="0">
                                          <p:val>
                                            <p:fltVal val="0"/>
                                          </p:val>
                                        </p:tav>
                                        <p:tav tm="100000">
                                          <p:val>
                                            <p:strVal val="#ppt_w"/>
                                          </p:val>
                                        </p:tav>
                                      </p:tavLst>
                                    </p:anim>
                                    <p:anim calcmode="lin" valueType="num">
                                      <p:cBhvr>
                                        <p:cTn id="69" dur="750" fill="hold"/>
                                        <p:tgtEl>
                                          <p:spTgt spid="31"/>
                                        </p:tgtEl>
                                        <p:attrNameLst>
                                          <p:attrName>ppt_h</p:attrName>
                                        </p:attrNameLst>
                                      </p:cBhvr>
                                      <p:tavLst>
                                        <p:tav tm="0">
                                          <p:val>
                                            <p:fltVal val="0"/>
                                          </p:val>
                                        </p:tav>
                                        <p:tav tm="100000">
                                          <p:val>
                                            <p:strVal val="#ppt_h"/>
                                          </p:val>
                                        </p:tav>
                                      </p:tavLst>
                                    </p:anim>
                                  </p:childTnLst>
                                </p:cTn>
                              </p:par>
                            </p:childTnLst>
                          </p:cTn>
                        </p:par>
                        <p:par>
                          <p:cTn id="70" fill="hold">
                            <p:stCondLst>
                              <p:cond delay="12000"/>
                            </p:stCondLst>
                            <p:childTnLst>
                              <p:par>
                                <p:cTn id="71" presetID="47" presetClass="entr" presetSubtype="0" fill="hold" grpId="0" nodeType="after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750"/>
                                        <p:tgtEl>
                                          <p:spTgt spid="29"/>
                                        </p:tgtEl>
                                      </p:cBhvr>
                                    </p:animEffect>
                                    <p:anim calcmode="lin" valueType="num">
                                      <p:cBhvr>
                                        <p:cTn id="74" dur="750" fill="hold"/>
                                        <p:tgtEl>
                                          <p:spTgt spid="29"/>
                                        </p:tgtEl>
                                        <p:attrNameLst>
                                          <p:attrName>ppt_x</p:attrName>
                                        </p:attrNameLst>
                                      </p:cBhvr>
                                      <p:tavLst>
                                        <p:tav tm="0">
                                          <p:val>
                                            <p:strVal val="#ppt_x"/>
                                          </p:val>
                                        </p:tav>
                                        <p:tav tm="100000">
                                          <p:val>
                                            <p:strVal val="#ppt_x"/>
                                          </p:val>
                                        </p:tav>
                                      </p:tavLst>
                                    </p:anim>
                                    <p:anim calcmode="lin" valueType="num">
                                      <p:cBhvr>
                                        <p:cTn id="75" dur="750" fill="hold"/>
                                        <p:tgtEl>
                                          <p:spTgt spid="29"/>
                                        </p:tgtEl>
                                        <p:attrNameLst>
                                          <p:attrName>ppt_y</p:attrName>
                                        </p:attrNameLst>
                                      </p:cBhvr>
                                      <p:tavLst>
                                        <p:tav tm="0">
                                          <p:val>
                                            <p:strVal val="#ppt_y-.1"/>
                                          </p:val>
                                        </p:tav>
                                        <p:tav tm="100000">
                                          <p:val>
                                            <p:strVal val="#ppt_y"/>
                                          </p:val>
                                        </p:tav>
                                      </p:tavLst>
                                    </p:anim>
                                  </p:childTnLst>
                                </p:cTn>
                              </p:par>
                            </p:childTnLst>
                          </p:cTn>
                        </p:par>
                        <p:par>
                          <p:cTn id="76" fill="hold">
                            <p:stCondLst>
                              <p:cond delay="13000"/>
                            </p:stCondLst>
                            <p:childTnLst>
                              <p:par>
                                <p:cTn id="77" presetID="42" presetClass="entr" presetSubtype="0" fill="hold" grpId="0" nodeType="after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750"/>
                                        <p:tgtEl>
                                          <p:spTgt spid="30"/>
                                        </p:tgtEl>
                                      </p:cBhvr>
                                    </p:animEffect>
                                    <p:anim calcmode="lin" valueType="num">
                                      <p:cBhvr>
                                        <p:cTn id="80" dur="750" fill="hold"/>
                                        <p:tgtEl>
                                          <p:spTgt spid="30"/>
                                        </p:tgtEl>
                                        <p:attrNameLst>
                                          <p:attrName>ppt_x</p:attrName>
                                        </p:attrNameLst>
                                      </p:cBhvr>
                                      <p:tavLst>
                                        <p:tav tm="0">
                                          <p:val>
                                            <p:strVal val="#ppt_x"/>
                                          </p:val>
                                        </p:tav>
                                        <p:tav tm="100000">
                                          <p:val>
                                            <p:strVal val="#ppt_x"/>
                                          </p:val>
                                        </p:tav>
                                      </p:tavLst>
                                    </p:anim>
                                    <p:anim calcmode="lin" valueType="num">
                                      <p:cBhvr>
                                        <p:cTn id="81" dur="750" fill="hold"/>
                                        <p:tgtEl>
                                          <p:spTgt spid="30"/>
                                        </p:tgtEl>
                                        <p:attrNameLst>
                                          <p:attrName>ppt_y</p:attrName>
                                        </p:attrNameLst>
                                      </p:cBhvr>
                                      <p:tavLst>
                                        <p:tav tm="0">
                                          <p:val>
                                            <p:strVal val="#ppt_y+.1"/>
                                          </p:val>
                                        </p:tav>
                                        <p:tav tm="100000">
                                          <p:val>
                                            <p:strVal val="#ppt_y"/>
                                          </p:val>
                                        </p:tav>
                                      </p:tavLst>
                                    </p:anim>
                                  </p:childTnLst>
                                </p:cTn>
                              </p:par>
                            </p:childTnLst>
                          </p:cTn>
                        </p:par>
                        <p:par>
                          <p:cTn id="82" fill="hold">
                            <p:stCondLst>
                              <p:cond delay="14000"/>
                            </p:stCondLst>
                            <p:childTnLst>
                              <p:par>
                                <p:cTn id="83" presetID="9" presetClass="entr" presetSubtype="0" fill="hold" nodeType="after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dissolve">
                                      <p:cBhvr>
                                        <p:cTn id="85" dur="500"/>
                                        <p:tgtEl>
                                          <p:spTgt spid="14"/>
                                        </p:tgtEl>
                                      </p:cBhvr>
                                    </p:animEffect>
                                  </p:childTnLst>
                                </p:cTn>
                              </p:par>
                            </p:childTnLst>
                          </p:cTn>
                        </p:par>
                        <p:par>
                          <p:cTn id="86" fill="hold">
                            <p:stCondLst>
                              <p:cond delay="14500"/>
                            </p:stCondLst>
                            <p:childTnLst>
                              <p:par>
                                <p:cTn id="87" presetID="22" presetClass="entr" presetSubtype="1" fill="hold" nodeType="after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wipe(up)">
                                      <p:cBhvr>
                                        <p:cTn id="89" dur="750"/>
                                        <p:tgtEl>
                                          <p:spTgt spid="25"/>
                                        </p:tgtEl>
                                      </p:cBhvr>
                                    </p:animEffect>
                                  </p:childTnLst>
                                </p:cTn>
                              </p:par>
                            </p:childTnLst>
                          </p:cTn>
                        </p:par>
                        <p:par>
                          <p:cTn id="90" fill="hold">
                            <p:stCondLst>
                              <p:cond delay="15500"/>
                            </p:stCondLst>
                            <p:childTnLst>
                              <p:par>
                                <p:cTn id="91" presetID="23" presetClass="entr" presetSubtype="16" fill="hold" grpId="0" nodeType="afterEffect">
                                  <p:stCondLst>
                                    <p:cond delay="0"/>
                                  </p:stCondLst>
                                  <p:childTnLst>
                                    <p:set>
                                      <p:cBhvr>
                                        <p:cTn id="92" dur="1" fill="hold">
                                          <p:stCondLst>
                                            <p:cond delay="0"/>
                                          </p:stCondLst>
                                        </p:cTn>
                                        <p:tgtEl>
                                          <p:spTgt spid="34"/>
                                        </p:tgtEl>
                                        <p:attrNameLst>
                                          <p:attrName>style.visibility</p:attrName>
                                        </p:attrNameLst>
                                      </p:cBhvr>
                                      <p:to>
                                        <p:strVal val="visible"/>
                                      </p:to>
                                    </p:set>
                                    <p:anim calcmode="lin" valueType="num">
                                      <p:cBhvr>
                                        <p:cTn id="93" dur="750" fill="hold"/>
                                        <p:tgtEl>
                                          <p:spTgt spid="34"/>
                                        </p:tgtEl>
                                        <p:attrNameLst>
                                          <p:attrName>ppt_w</p:attrName>
                                        </p:attrNameLst>
                                      </p:cBhvr>
                                      <p:tavLst>
                                        <p:tav tm="0">
                                          <p:val>
                                            <p:fltVal val="0"/>
                                          </p:val>
                                        </p:tav>
                                        <p:tav tm="100000">
                                          <p:val>
                                            <p:strVal val="#ppt_w"/>
                                          </p:val>
                                        </p:tav>
                                      </p:tavLst>
                                    </p:anim>
                                    <p:anim calcmode="lin" valueType="num">
                                      <p:cBhvr>
                                        <p:cTn id="94" dur="750" fill="hold"/>
                                        <p:tgtEl>
                                          <p:spTgt spid="34"/>
                                        </p:tgtEl>
                                        <p:attrNameLst>
                                          <p:attrName>ppt_h</p:attrName>
                                        </p:attrNameLst>
                                      </p:cBhvr>
                                      <p:tavLst>
                                        <p:tav tm="0">
                                          <p:val>
                                            <p:fltVal val="0"/>
                                          </p:val>
                                        </p:tav>
                                        <p:tav tm="100000">
                                          <p:val>
                                            <p:strVal val="#ppt_h"/>
                                          </p:val>
                                        </p:tav>
                                      </p:tavLst>
                                    </p:anim>
                                  </p:childTnLst>
                                </p:cTn>
                              </p:par>
                            </p:childTnLst>
                          </p:cTn>
                        </p:par>
                        <p:par>
                          <p:cTn id="95" fill="hold">
                            <p:stCondLst>
                              <p:cond delay="16500"/>
                            </p:stCondLst>
                            <p:childTnLst>
                              <p:par>
                                <p:cTn id="96" presetID="47" presetClass="entr" presetSubtype="0" fill="hold" grpId="0" nodeType="afterEffect">
                                  <p:stCondLst>
                                    <p:cond delay="0"/>
                                  </p:stCondLst>
                                  <p:childTnLst>
                                    <p:set>
                                      <p:cBhvr>
                                        <p:cTn id="97" dur="1" fill="hold">
                                          <p:stCondLst>
                                            <p:cond delay="0"/>
                                          </p:stCondLst>
                                        </p:cTn>
                                        <p:tgtEl>
                                          <p:spTgt spid="32"/>
                                        </p:tgtEl>
                                        <p:attrNameLst>
                                          <p:attrName>style.visibility</p:attrName>
                                        </p:attrNameLst>
                                      </p:cBhvr>
                                      <p:to>
                                        <p:strVal val="visible"/>
                                      </p:to>
                                    </p:set>
                                    <p:animEffect transition="in" filter="fade">
                                      <p:cBhvr>
                                        <p:cTn id="98" dur="750"/>
                                        <p:tgtEl>
                                          <p:spTgt spid="32"/>
                                        </p:tgtEl>
                                      </p:cBhvr>
                                    </p:animEffect>
                                    <p:anim calcmode="lin" valueType="num">
                                      <p:cBhvr>
                                        <p:cTn id="99" dur="750" fill="hold"/>
                                        <p:tgtEl>
                                          <p:spTgt spid="32"/>
                                        </p:tgtEl>
                                        <p:attrNameLst>
                                          <p:attrName>ppt_x</p:attrName>
                                        </p:attrNameLst>
                                      </p:cBhvr>
                                      <p:tavLst>
                                        <p:tav tm="0">
                                          <p:val>
                                            <p:strVal val="#ppt_x"/>
                                          </p:val>
                                        </p:tav>
                                        <p:tav tm="100000">
                                          <p:val>
                                            <p:strVal val="#ppt_x"/>
                                          </p:val>
                                        </p:tav>
                                      </p:tavLst>
                                    </p:anim>
                                    <p:anim calcmode="lin" valueType="num">
                                      <p:cBhvr>
                                        <p:cTn id="100" dur="750" fill="hold"/>
                                        <p:tgtEl>
                                          <p:spTgt spid="32"/>
                                        </p:tgtEl>
                                        <p:attrNameLst>
                                          <p:attrName>ppt_y</p:attrName>
                                        </p:attrNameLst>
                                      </p:cBhvr>
                                      <p:tavLst>
                                        <p:tav tm="0">
                                          <p:val>
                                            <p:strVal val="#ppt_y-.1"/>
                                          </p:val>
                                        </p:tav>
                                        <p:tav tm="100000">
                                          <p:val>
                                            <p:strVal val="#ppt_y"/>
                                          </p:val>
                                        </p:tav>
                                      </p:tavLst>
                                    </p:anim>
                                  </p:childTnLst>
                                </p:cTn>
                              </p:par>
                            </p:childTnLst>
                          </p:cTn>
                        </p:par>
                        <p:par>
                          <p:cTn id="101" fill="hold">
                            <p:stCondLst>
                              <p:cond delay="17500"/>
                            </p:stCondLst>
                            <p:childTnLst>
                              <p:par>
                                <p:cTn id="102" presetID="42" presetClass="entr" presetSubtype="0" fill="hold" grpId="0" nodeType="after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750"/>
                                        <p:tgtEl>
                                          <p:spTgt spid="33"/>
                                        </p:tgtEl>
                                      </p:cBhvr>
                                    </p:animEffect>
                                    <p:anim calcmode="lin" valueType="num">
                                      <p:cBhvr>
                                        <p:cTn id="105" dur="750" fill="hold"/>
                                        <p:tgtEl>
                                          <p:spTgt spid="33"/>
                                        </p:tgtEl>
                                        <p:attrNameLst>
                                          <p:attrName>ppt_x</p:attrName>
                                        </p:attrNameLst>
                                      </p:cBhvr>
                                      <p:tavLst>
                                        <p:tav tm="0">
                                          <p:val>
                                            <p:strVal val="#ppt_x"/>
                                          </p:val>
                                        </p:tav>
                                        <p:tav tm="100000">
                                          <p:val>
                                            <p:strVal val="#ppt_x"/>
                                          </p:val>
                                        </p:tav>
                                      </p:tavLst>
                                    </p:anim>
                                    <p:anim calcmode="lin" valueType="num">
                                      <p:cBhvr>
                                        <p:cTn id="106" dur="75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6" grpId="0"/>
      <p:bldP spid="7" grpId="0" animBg="1"/>
      <p:bldP spid="17" grpId="0"/>
      <p:bldP spid="21" grpId="0"/>
      <p:bldP spid="28" grpId="0"/>
      <p:bldP spid="29" grpId="0"/>
      <p:bldP spid="30" grpId="0"/>
      <p:bldP spid="31" grpId="0"/>
      <p:bldP spid="32" grpId="0"/>
      <p:bldP spid="33" grpId="0"/>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04370" y="1426365"/>
            <a:ext cx="5372100" cy="5362575"/>
          </a:xfrm>
          <a:prstGeom prst="rect">
            <a:avLst/>
          </a:prstGeom>
        </p:spPr>
      </p:pic>
      <p:cxnSp>
        <p:nvCxnSpPr>
          <p:cNvPr id="5" name="直接连接符 4"/>
          <p:cNvCxnSpPr/>
          <p:nvPr/>
        </p:nvCxnSpPr>
        <p:spPr>
          <a:xfrm>
            <a:off x="4528005" y="2623458"/>
            <a:ext cx="5722938" cy="0"/>
          </a:xfrm>
          <a:prstGeom prst="line">
            <a:avLst/>
          </a:prstGeom>
          <a:ln>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6" name="椭圆 5"/>
          <p:cNvSpPr/>
          <p:nvPr/>
        </p:nvSpPr>
        <p:spPr>
          <a:xfrm>
            <a:off x="4629150" y="2848666"/>
            <a:ext cx="718457" cy="718457"/>
          </a:xfrm>
          <a:prstGeom prst="ellipse">
            <a:avLst/>
          </a:prstGeom>
          <a:solidFill>
            <a:schemeClr val="tx2"/>
          </a:solidFill>
          <a:ln>
            <a:noFill/>
          </a:ln>
          <a:effectLst>
            <a:outerShdw blurRad="50800" dist="38100" dir="3660000" algn="t" rotWithShape="0">
              <a:schemeClr val="accent6">
                <a:lumMod val="60000"/>
                <a:lumOff val="40000"/>
                <a:alpha val="40000"/>
              </a:scheme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sz="1400">
              <a:solidFill>
                <a:srgbClr val="09BCED">
                  <a:lumMod val="75000"/>
                </a:srgbClr>
              </a:solidFill>
            </a:endParaRPr>
          </a:p>
        </p:txBody>
      </p:sp>
      <p:cxnSp>
        <p:nvCxnSpPr>
          <p:cNvPr id="7" name="直接连接符 6"/>
          <p:cNvCxnSpPr/>
          <p:nvPr/>
        </p:nvCxnSpPr>
        <p:spPr>
          <a:xfrm>
            <a:off x="4528005" y="4963433"/>
            <a:ext cx="5722938" cy="0"/>
          </a:xfrm>
          <a:prstGeom prst="line">
            <a:avLst/>
          </a:prstGeom>
          <a:ln>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8" name="椭圆 7"/>
          <p:cNvSpPr/>
          <p:nvPr/>
        </p:nvSpPr>
        <p:spPr>
          <a:xfrm>
            <a:off x="4629150" y="1678667"/>
            <a:ext cx="718457" cy="718457"/>
          </a:xfrm>
          <a:prstGeom prst="ellipse">
            <a:avLst/>
          </a:prstGeom>
          <a:solidFill>
            <a:schemeClr val="tx2"/>
          </a:solidFill>
          <a:ln>
            <a:noFill/>
          </a:ln>
          <a:effectLst>
            <a:outerShdw blurRad="50800" dist="38100" dir="3660000" algn="t" rotWithShape="0">
              <a:schemeClr val="accent6">
                <a:lumMod val="60000"/>
                <a:lumOff val="40000"/>
                <a:alpha val="40000"/>
              </a:scheme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sz="1400">
              <a:solidFill>
                <a:srgbClr val="09BCED">
                  <a:lumMod val="75000"/>
                </a:srgbClr>
              </a:solidFill>
            </a:endParaRPr>
          </a:p>
        </p:txBody>
      </p:sp>
      <p:sp>
        <p:nvSpPr>
          <p:cNvPr id="9" name="文本框 17"/>
          <p:cNvSpPr txBox="1">
            <a:spLocks noChangeArrowheads="1"/>
          </p:cNvSpPr>
          <p:nvPr/>
        </p:nvSpPr>
        <p:spPr bwMode="auto">
          <a:xfrm>
            <a:off x="5477332" y="1709059"/>
            <a:ext cx="1038224"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b="1" dirty="0" smtClean="0">
                <a:solidFill>
                  <a:schemeClr val="accent4">
                    <a:lumMod val="75000"/>
                  </a:schemeClr>
                </a:solidFill>
              </a:rPr>
              <a:t>Your </a:t>
            </a:r>
            <a:r>
              <a:rPr lang="zh-CN" altLang="en-US" b="1" dirty="0" smtClean="0">
                <a:solidFill>
                  <a:schemeClr val="accent4">
                    <a:lumMod val="75000"/>
                  </a:schemeClr>
                </a:solidFill>
              </a:rPr>
              <a:t>标题</a:t>
            </a:r>
            <a:endParaRPr lang="en-US" altLang="zh-CN" b="1" dirty="0">
              <a:solidFill>
                <a:schemeClr val="accent4">
                  <a:lumMod val="75000"/>
                </a:schemeClr>
              </a:solidFill>
            </a:endParaRPr>
          </a:p>
        </p:txBody>
      </p:sp>
      <p:sp>
        <p:nvSpPr>
          <p:cNvPr id="10" name="椭圆 9"/>
          <p:cNvSpPr/>
          <p:nvPr/>
        </p:nvSpPr>
        <p:spPr>
          <a:xfrm>
            <a:off x="4629150" y="5188666"/>
            <a:ext cx="718457" cy="718457"/>
          </a:xfrm>
          <a:prstGeom prst="ellipse">
            <a:avLst/>
          </a:prstGeom>
          <a:solidFill>
            <a:schemeClr val="tx2"/>
          </a:solidFill>
          <a:ln>
            <a:noFill/>
          </a:ln>
          <a:effectLst>
            <a:outerShdw blurRad="50800" dist="38100" dir="3660000" algn="t" rotWithShape="0">
              <a:schemeClr val="accent6">
                <a:lumMod val="60000"/>
                <a:lumOff val="40000"/>
                <a:alpha val="40000"/>
              </a:scheme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sz="1400">
              <a:solidFill>
                <a:srgbClr val="09BCED">
                  <a:lumMod val="75000"/>
                </a:srgbClr>
              </a:solidFill>
            </a:endParaRPr>
          </a:p>
        </p:txBody>
      </p:sp>
      <p:sp>
        <p:nvSpPr>
          <p:cNvPr id="11" name="椭圆 10"/>
          <p:cNvSpPr/>
          <p:nvPr/>
        </p:nvSpPr>
        <p:spPr>
          <a:xfrm>
            <a:off x="4629150" y="4018665"/>
            <a:ext cx="718457" cy="718457"/>
          </a:xfrm>
          <a:prstGeom prst="ellipse">
            <a:avLst/>
          </a:prstGeom>
          <a:solidFill>
            <a:schemeClr val="tx2"/>
          </a:solidFill>
          <a:ln>
            <a:noFill/>
          </a:ln>
          <a:effectLst>
            <a:outerShdw blurRad="50800" dist="38100" dir="3660000" algn="t" rotWithShape="0">
              <a:schemeClr val="accent6">
                <a:lumMod val="60000"/>
                <a:lumOff val="40000"/>
                <a:alpha val="40000"/>
              </a:scheme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sz="1400">
              <a:solidFill>
                <a:srgbClr val="09BCED">
                  <a:lumMod val="75000"/>
                </a:srgbClr>
              </a:solidFill>
            </a:endParaRPr>
          </a:p>
        </p:txBody>
      </p:sp>
      <p:cxnSp>
        <p:nvCxnSpPr>
          <p:cNvPr id="12" name="直接连接符 11"/>
          <p:cNvCxnSpPr/>
          <p:nvPr/>
        </p:nvCxnSpPr>
        <p:spPr>
          <a:xfrm>
            <a:off x="4528005" y="3793446"/>
            <a:ext cx="5722938" cy="0"/>
          </a:xfrm>
          <a:prstGeom prst="line">
            <a:avLst/>
          </a:prstGeom>
          <a:ln>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13" name="KSO_Shape"/>
          <p:cNvSpPr/>
          <p:nvPr/>
        </p:nvSpPr>
        <p:spPr bwMode="auto">
          <a:xfrm>
            <a:off x="4839155" y="1872572"/>
            <a:ext cx="298450" cy="331787"/>
          </a:xfrm>
          <a:custGeom>
            <a:avLst/>
            <a:gdLst>
              <a:gd name="T0" fmla="*/ 527033 w 2960688"/>
              <a:gd name="T1" fmla="*/ 1877159 h 3298826"/>
              <a:gd name="T2" fmla="*/ 409443 w 2960688"/>
              <a:gd name="T3" fmla="*/ 2000501 h 3298826"/>
              <a:gd name="T4" fmla="*/ 411355 w 2960688"/>
              <a:gd name="T5" fmla="*/ 2233197 h 3298826"/>
              <a:gd name="T6" fmla="*/ 351125 w 2960688"/>
              <a:gd name="T7" fmla="*/ 2312034 h 3298826"/>
              <a:gd name="T8" fmla="*/ 273369 w 2960688"/>
              <a:gd name="T9" fmla="*/ 2124161 h 3298826"/>
              <a:gd name="T10" fmla="*/ 346027 w 2960688"/>
              <a:gd name="T11" fmla="*/ 1891464 h 3298826"/>
              <a:gd name="T12" fmla="*/ 896304 w 2960688"/>
              <a:gd name="T13" fmla="*/ 1785321 h 3298826"/>
              <a:gd name="T14" fmla="*/ 1068706 w 2960688"/>
              <a:gd name="T15" fmla="*/ 2016555 h 3298826"/>
              <a:gd name="T16" fmla="*/ 1068071 w 2960688"/>
              <a:gd name="T17" fmla="*/ 2228732 h 3298826"/>
              <a:gd name="T18" fmla="*/ 959169 w 2960688"/>
              <a:gd name="T19" fmla="*/ 2409781 h 3298826"/>
              <a:gd name="T20" fmla="*/ 713741 w 2960688"/>
              <a:gd name="T21" fmla="*/ 2518728 h 3298826"/>
              <a:gd name="T22" fmla="*/ 693421 w 2960688"/>
              <a:gd name="T23" fmla="*/ 1957476 h 3298826"/>
              <a:gd name="T24" fmla="*/ 640080 w 2960688"/>
              <a:gd name="T25" fmla="*/ 1634173 h 3298826"/>
              <a:gd name="T26" fmla="*/ 392430 w 2960688"/>
              <a:gd name="T27" fmla="*/ 1729423 h 3298826"/>
              <a:gd name="T28" fmla="*/ 232092 w 2960688"/>
              <a:gd name="T29" fmla="*/ 1935163 h 3298826"/>
              <a:gd name="T30" fmla="*/ 200025 w 2960688"/>
              <a:gd name="T31" fmla="*/ 2188846 h 3298826"/>
              <a:gd name="T32" fmla="*/ 307658 w 2960688"/>
              <a:gd name="T33" fmla="*/ 2432368 h 3298826"/>
              <a:gd name="T34" fmla="*/ 520065 w 2960688"/>
              <a:gd name="T35" fmla="*/ 2581276 h 3298826"/>
              <a:gd name="T36" fmla="*/ 775335 w 2960688"/>
              <a:gd name="T37" fmla="*/ 2601279 h 3298826"/>
              <a:gd name="T38" fmla="*/ 1014095 w 2960688"/>
              <a:gd name="T39" fmla="*/ 2481581 h 3298826"/>
              <a:gd name="T40" fmla="*/ 1151890 w 2960688"/>
              <a:gd name="T41" fmla="*/ 2263141 h 3298826"/>
              <a:gd name="T42" fmla="*/ 1159510 w 2960688"/>
              <a:gd name="T43" fmla="*/ 2006283 h 3298826"/>
              <a:gd name="T44" fmla="*/ 1027748 w 2960688"/>
              <a:gd name="T45" fmla="*/ 1773556 h 3298826"/>
              <a:gd name="T46" fmla="*/ 803275 w 2960688"/>
              <a:gd name="T47" fmla="*/ 1647190 h 3298826"/>
              <a:gd name="T48" fmla="*/ 1574800 w 2960688"/>
              <a:gd name="T49" fmla="*/ 2092842 h 3298826"/>
              <a:gd name="T50" fmla="*/ 2153920 w 2960688"/>
              <a:gd name="T51" fmla="*/ 1496357 h 3298826"/>
              <a:gd name="T52" fmla="*/ 2773363 w 2960688"/>
              <a:gd name="T53" fmla="*/ 1705761 h 3298826"/>
              <a:gd name="T54" fmla="*/ 2930208 w 2960688"/>
              <a:gd name="T55" fmla="*/ 2034463 h 3298826"/>
              <a:gd name="T56" fmla="*/ 2534285 w 2960688"/>
              <a:gd name="T57" fmla="*/ 2333022 h 3298826"/>
              <a:gd name="T58" fmla="*/ 2062798 w 2960688"/>
              <a:gd name="T59" fmla="*/ 2832102 h 3298826"/>
              <a:gd name="T60" fmla="*/ 1393825 w 2960688"/>
              <a:gd name="T61" fmla="*/ 2435503 h 3298826"/>
              <a:gd name="T62" fmla="*/ 1449705 w 2960688"/>
              <a:gd name="T63" fmla="*/ 1990995 h 3298826"/>
              <a:gd name="T64" fmla="*/ 1293813 w 2960688"/>
              <a:gd name="T65" fmla="*/ 1642623 h 3298826"/>
              <a:gd name="T66" fmla="*/ 818833 w 2960688"/>
              <a:gd name="T67" fmla="*/ 1450340 h 3298826"/>
              <a:gd name="T68" fmla="*/ 1141095 w 2960688"/>
              <a:gd name="T69" fmla="*/ 1611630 h 3298826"/>
              <a:gd name="T70" fmla="*/ 1340803 w 2960688"/>
              <a:gd name="T71" fmla="*/ 1927861 h 3298826"/>
              <a:gd name="T72" fmla="*/ 1348423 w 2960688"/>
              <a:gd name="T73" fmla="*/ 2284731 h 3298826"/>
              <a:gd name="T74" fmla="*/ 1223010 w 2960688"/>
              <a:gd name="T75" fmla="*/ 2541906 h 3298826"/>
              <a:gd name="T76" fmla="*/ 1473200 w 2960688"/>
              <a:gd name="T77" fmla="*/ 3188336 h 3298826"/>
              <a:gd name="T78" fmla="*/ 1409700 w 2960688"/>
              <a:gd name="T79" fmla="*/ 3287079 h 3298826"/>
              <a:gd name="T80" fmla="*/ 1293813 w 2960688"/>
              <a:gd name="T81" fmla="*/ 3278189 h 3298826"/>
              <a:gd name="T82" fmla="*/ 780415 w 2960688"/>
              <a:gd name="T83" fmla="*/ 2798129 h 3298826"/>
              <a:gd name="T84" fmla="*/ 485775 w 2960688"/>
              <a:gd name="T85" fmla="*/ 2775904 h 3298826"/>
              <a:gd name="T86" fmla="*/ 179387 w 2960688"/>
              <a:gd name="T87" fmla="*/ 2582863 h 3298826"/>
              <a:gd name="T88" fmla="*/ 11747 w 2960688"/>
              <a:gd name="T89" fmla="*/ 2248853 h 3298826"/>
              <a:gd name="T90" fmla="*/ 39687 w 2960688"/>
              <a:gd name="T91" fmla="*/ 1891666 h 3298826"/>
              <a:gd name="T92" fmla="*/ 248285 w 2960688"/>
              <a:gd name="T93" fmla="*/ 1593533 h 3298826"/>
              <a:gd name="T94" fmla="*/ 589598 w 2960688"/>
              <a:gd name="T95" fmla="*/ 1443356 h 3298826"/>
              <a:gd name="T96" fmla="*/ 2009571 w 2960688"/>
              <a:gd name="T97" fmla="*/ 44471 h 3298826"/>
              <a:gd name="T98" fmla="*/ 2211293 w 2960688"/>
              <a:gd name="T99" fmla="*/ 227752 h 3298826"/>
              <a:gd name="T100" fmla="*/ 2308501 w 2960688"/>
              <a:gd name="T101" fmla="*/ 511410 h 3298826"/>
              <a:gd name="T102" fmla="*/ 2385695 w 2960688"/>
              <a:gd name="T103" fmla="*/ 681985 h 3298826"/>
              <a:gd name="T104" fmla="*/ 2326608 w 2960688"/>
              <a:gd name="T105" fmla="*/ 854149 h 3298826"/>
              <a:gd name="T106" fmla="*/ 2142358 w 2960688"/>
              <a:gd name="T107" fmla="*/ 1198477 h 3298826"/>
              <a:gd name="T108" fmla="*/ 1940000 w 2960688"/>
              <a:gd name="T109" fmla="*/ 1360477 h 3298826"/>
              <a:gd name="T110" fmla="*/ 1698569 w 2960688"/>
              <a:gd name="T111" fmla="*/ 1367782 h 3298826"/>
              <a:gd name="T112" fmla="*/ 1505106 w 2960688"/>
              <a:gd name="T113" fmla="*/ 1235642 h 3298826"/>
              <a:gd name="T114" fmla="*/ 1298619 w 2960688"/>
              <a:gd name="T115" fmla="*/ 873208 h 3298826"/>
              <a:gd name="T116" fmla="*/ 1219200 w 2960688"/>
              <a:gd name="T117" fmla="*/ 700409 h 3298826"/>
              <a:gd name="T118" fmla="*/ 1306560 w 2960688"/>
              <a:gd name="T119" fmla="*/ 536504 h 3298826"/>
              <a:gd name="T120" fmla="*/ 1394873 w 2960688"/>
              <a:gd name="T121" fmla="*/ 248081 h 3298826"/>
              <a:gd name="T122" fmla="*/ 1587383 w 2960688"/>
              <a:gd name="T123" fmla="*/ 54953 h 3298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60688" h="3298826">
                <a:moveTo>
                  <a:pt x="472859" y="1797050"/>
                </a:moveTo>
                <a:lnTo>
                  <a:pt x="478276" y="1797050"/>
                </a:lnTo>
                <a:lnTo>
                  <a:pt x="483375" y="1797686"/>
                </a:lnTo>
                <a:lnTo>
                  <a:pt x="488792" y="1798640"/>
                </a:lnTo>
                <a:lnTo>
                  <a:pt x="493891" y="1800229"/>
                </a:lnTo>
                <a:lnTo>
                  <a:pt x="499309" y="1802454"/>
                </a:lnTo>
                <a:lnTo>
                  <a:pt x="503770" y="1804679"/>
                </a:lnTo>
                <a:lnTo>
                  <a:pt x="508550" y="1807858"/>
                </a:lnTo>
                <a:lnTo>
                  <a:pt x="512693" y="1811355"/>
                </a:lnTo>
                <a:lnTo>
                  <a:pt x="516836" y="1815170"/>
                </a:lnTo>
                <a:lnTo>
                  <a:pt x="520341" y="1819302"/>
                </a:lnTo>
                <a:lnTo>
                  <a:pt x="523846" y="1824071"/>
                </a:lnTo>
                <a:lnTo>
                  <a:pt x="526396" y="1829157"/>
                </a:lnTo>
                <a:lnTo>
                  <a:pt x="528945" y="1834561"/>
                </a:lnTo>
                <a:lnTo>
                  <a:pt x="530220" y="1839648"/>
                </a:lnTo>
                <a:lnTo>
                  <a:pt x="531495" y="1845370"/>
                </a:lnTo>
                <a:lnTo>
                  <a:pt x="531813" y="1850774"/>
                </a:lnTo>
                <a:lnTo>
                  <a:pt x="531813" y="1855860"/>
                </a:lnTo>
                <a:lnTo>
                  <a:pt x="531495" y="1861264"/>
                </a:lnTo>
                <a:lnTo>
                  <a:pt x="530220" y="1866668"/>
                </a:lnTo>
                <a:lnTo>
                  <a:pt x="528945" y="1871755"/>
                </a:lnTo>
                <a:lnTo>
                  <a:pt x="527033" y="1877159"/>
                </a:lnTo>
                <a:lnTo>
                  <a:pt x="524165" y="1881609"/>
                </a:lnTo>
                <a:lnTo>
                  <a:pt x="520978" y="1886378"/>
                </a:lnTo>
                <a:lnTo>
                  <a:pt x="517792" y="1890510"/>
                </a:lnTo>
                <a:lnTo>
                  <a:pt x="513968" y="1894643"/>
                </a:lnTo>
                <a:lnTo>
                  <a:pt x="509506" y="1898140"/>
                </a:lnTo>
                <a:lnTo>
                  <a:pt x="504726" y="1901636"/>
                </a:lnTo>
                <a:lnTo>
                  <a:pt x="495803" y="1907358"/>
                </a:lnTo>
                <a:lnTo>
                  <a:pt x="486880" y="1913080"/>
                </a:lnTo>
                <a:lnTo>
                  <a:pt x="478913" y="1918803"/>
                </a:lnTo>
                <a:lnTo>
                  <a:pt x="471265" y="1924842"/>
                </a:lnTo>
                <a:lnTo>
                  <a:pt x="463936" y="1931200"/>
                </a:lnTo>
                <a:lnTo>
                  <a:pt x="457244" y="1937240"/>
                </a:lnTo>
                <a:lnTo>
                  <a:pt x="450870" y="1943280"/>
                </a:lnTo>
                <a:lnTo>
                  <a:pt x="444815" y="1949320"/>
                </a:lnTo>
                <a:lnTo>
                  <a:pt x="439398" y="1955678"/>
                </a:lnTo>
                <a:lnTo>
                  <a:pt x="433980" y="1962036"/>
                </a:lnTo>
                <a:lnTo>
                  <a:pt x="429519" y="1968076"/>
                </a:lnTo>
                <a:lnTo>
                  <a:pt x="424739" y="1974751"/>
                </a:lnTo>
                <a:lnTo>
                  <a:pt x="420596" y="1980791"/>
                </a:lnTo>
                <a:lnTo>
                  <a:pt x="416453" y="1987467"/>
                </a:lnTo>
                <a:lnTo>
                  <a:pt x="412948" y="1993825"/>
                </a:lnTo>
                <a:lnTo>
                  <a:pt x="409443" y="2000501"/>
                </a:lnTo>
                <a:lnTo>
                  <a:pt x="406256" y="2006858"/>
                </a:lnTo>
                <a:lnTo>
                  <a:pt x="403388" y="2013534"/>
                </a:lnTo>
                <a:lnTo>
                  <a:pt x="400838" y="2019892"/>
                </a:lnTo>
                <a:lnTo>
                  <a:pt x="398608" y="2026886"/>
                </a:lnTo>
                <a:lnTo>
                  <a:pt x="394465" y="2039919"/>
                </a:lnTo>
                <a:lnTo>
                  <a:pt x="391278" y="2053271"/>
                </a:lnTo>
                <a:lnTo>
                  <a:pt x="388729" y="2066622"/>
                </a:lnTo>
                <a:lnTo>
                  <a:pt x="387135" y="2079974"/>
                </a:lnTo>
                <a:lnTo>
                  <a:pt x="386498" y="2093007"/>
                </a:lnTo>
                <a:lnTo>
                  <a:pt x="385861" y="2106041"/>
                </a:lnTo>
                <a:lnTo>
                  <a:pt x="385861" y="2118439"/>
                </a:lnTo>
                <a:lnTo>
                  <a:pt x="386817" y="2130518"/>
                </a:lnTo>
                <a:lnTo>
                  <a:pt x="387773" y="2141962"/>
                </a:lnTo>
                <a:lnTo>
                  <a:pt x="389366" y="2153724"/>
                </a:lnTo>
                <a:lnTo>
                  <a:pt x="391278" y="2164215"/>
                </a:lnTo>
                <a:lnTo>
                  <a:pt x="393190" y="2174705"/>
                </a:lnTo>
                <a:lnTo>
                  <a:pt x="395421" y="2184242"/>
                </a:lnTo>
                <a:lnTo>
                  <a:pt x="397970" y="2193461"/>
                </a:lnTo>
                <a:lnTo>
                  <a:pt x="402432" y="2209038"/>
                </a:lnTo>
                <a:lnTo>
                  <a:pt x="406574" y="2221435"/>
                </a:lnTo>
                <a:lnTo>
                  <a:pt x="409761" y="2229383"/>
                </a:lnTo>
                <a:lnTo>
                  <a:pt x="411355" y="2233197"/>
                </a:lnTo>
                <a:lnTo>
                  <a:pt x="413585" y="2238602"/>
                </a:lnTo>
                <a:lnTo>
                  <a:pt x="415179" y="2244006"/>
                </a:lnTo>
                <a:lnTo>
                  <a:pt x="416453" y="2249728"/>
                </a:lnTo>
                <a:lnTo>
                  <a:pt x="416772" y="2255132"/>
                </a:lnTo>
                <a:lnTo>
                  <a:pt x="416772" y="2260536"/>
                </a:lnTo>
                <a:lnTo>
                  <a:pt x="415816" y="2265940"/>
                </a:lnTo>
                <a:lnTo>
                  <a:pt x="414860" y="2271026"/>
                </a:lnTo>
                <a:lnTo>
                  <a:pt x="413267" y="2276113"/>
                </a:lnTo>
                <a:lnTo>
                  <a:pt x="411036" y="2281199"/>
                </a:lnTo>
                <a:lnTo>
                  <a:pt x="408168" y="2285967"/>
                </a:lnTo>
                <a:lnTo>
                  <a:pt x="405300" y="2290736"/>
                </a:lnTo>
                <a:lnTo>
                  <a:pt x="401794" y="2294868"/>
                </a:lnTo>
                <a:lnTo>
                  <a:pt x="397970" y="2298683"/>
                </a:lnTo>
                <a:lnTo>
                  <a:pt x="393509" y="2302180"/>
                </a:lnTo>
                <a:lnTo>
                  <a:pt x="389047" y="2305359"/>
                </a:lnTo>
                <a:lnTo>
                  <a:pt x="383630" y="2307902"/>
                </a:lnTo>
                <a:lnTo>
                  <a:pt x="378213" y="2309809"/>
                </a:lnTo>
                <a:lnTo>
                  <a:pt x="372795" y="2311717"/>
                </a:lnTo>
                <a:lnTo>
                  <a:pt x="367696" y="2312670"/>
                </a:lnTo>
                <a:lnTo>
                  <a:pt x="361642" y="2312988"/>
                </a:lnTo>
                <a:lnTo>
                  <a:pt x="356543" y="2312988"/>
                </a:lnTo>
                <a:lnTo>
                  <a:pt x="351125" y="2312034"/>
                </a:lnTo>
                <a:lnTo>
                  <a:pt x="345708" y="2311081"/>
                </a:lnTo>
                <a:lnTo>
                  <a:pt x="340609" y="2309491"/>
                </a:lnTo>
                <a:lnTo>
                  <a:pt x="335829" y="2307584"/>
                </a:lnTo>
                <a:lnTo>
                  <a:pt x="330730" y="2304723"/>
                </a:lnTo>
                <a:lnTo>
                  <a:pt x="326587" y="2301862"/>
                </a:lnTo>
                <a:lnTo>
                  <a:pt x="322126" y="2298365"/>
                </a:lnTo>
                <a:lnTo>
                  <a:pt x="318302" y="2294550"/>
                </a:lnTo>
                <a:lnTo>
                  <a:pt x="314478" y="2289782"/>
                </a:lnTo>
                <a:lnTo>
                  <a:pt x="311610" y="2285332"/>
                </a:lnTo>
                <a:lnTo>
                  <a:pt x="308742" y="2280245"/>
                </a:lnTo>
                <a:lnTo>
                  <a:pt x="306830" y="2275795"/>
                </a:lnTo>
                <a:lnTo>
                  <a:pt x="302687" y="2264987"/>
                </a:lnTo>
                <a:lnTo>
                  <a:pt x="296951" y="2249092"/>
                </a:lnTo>
                <a:lnTo>
                  <a:pt x="293764" y="2239237"/>
                </a:lnTo>
                <a:lnTo>
                  <a:pt x="290259" y="2228111"/>
                </a:lnTo>
                <a:lnTo>
                  <a:pt x="287391" y="2216349"/>
                </a:lnTo>
                <a:lnTo>
                  <a:pt x="284204" y="2202998"/>
                </a:lnTo>
                <a:lnTo>
                  <a:pt x="281017" y="2189328"/>
                </a:lnTo>
                <a:lnTo>
                  <a:pt x="278468" y="2173752"/>
                </a:lnTo>
                <a:lnTo>
                  <a:pt x="276556" y="2158175"/>
                </a:lnTo>
                <a:lnTo>
                  <a:pt x="274644" y="2141645"/>
                </a:lnTo>
                <a:lnTo>
                  <a:pt x="273369" y="2124161"/>
                </a:lnTo>
                <a:lnTo>
                  <a:pt x="273050" y="2106041"/>
                </a:lnTo>
                <a:lnTo>
                  <a:pt x="273369" y="2088239"/>
                </a:lnTo>
                <a:lnTo>
                  <a:pt x="274325" y="2078384"/>
                </a:lnTo>
                <a:lnTo>
                  <a:pt x="274962" y="2069483"/>
                </a:lnTo>
                <a:lnTo>
                  <a:pt x="275918" y="2059629"/>
                </a:lnTo>
                <a:lnTo>
                  <a:pt x="277193" y="2049774"/>
                </a:lnTo>
                <a:lnTo>
                  <a:pt x="278786" y="2040237"/>
                </a:lnTo>
                <a:lnTo>
                  <a:pt x="280698" y="2030382"/>
                </a:lnTo>
                <a:lnTo>
                  <a:pt x="282929" y="2020846"/>
                </a:lnTo>
                <a:lnTo>
                  <a:pt x="285479" y="2010673"/>
                </a:lnTo>
                <a:lnTo>
                  <a:pt x="288347" y="2000819"/>
                </a:lnTo>
                <a:lnTo>
                  <a:pt x="291533" y="1990328"/>
                </a:lnTo>
                <a:lnTo>
                  <a:pt x="295039" y="1980473"/>
                </a:lnTo>
                <a:lnTo>
                  <a:pt x="299181" y="1970619"/>
                </a:lnTo>
                <a:lnTo>
                  <a:pt x="303324" y="1960446"/>
                </a:lnTo>
                <a:lnTo>
                  <a:pt x="308423" y="1950274"/>
                </a:lnTo>
                <a:lnTo>
                  <a:pt x="313522" y="1940419"/>
                </a:lnTo>
                <a:lnTo>
                  <a:pt x="319258" y="1930247"/>
                </a:lnTo>
                <a:lnTo>
                  <a:pt x="325313" y="1920710"/>
                </a:lnTo>
                <a:lnTo>
                  <a:pt x="331368" y="1910855"/>
                </a:lnTo>
                <a:lnTo>
                  <a:pt x="338697" y="1901318"/>
                </a:lnTo>
                <a:lnTo>
                  <a:pt x="346027" y="1891464"/>
                </a:lnTo>
                <a:lnTo>
                  <a:pt x="353675" y="1881927"/>
                </a:lnTo>
                <a:lnTo>
                  <a:pt x="362279" y="1872708"/>
                </a:lnTo>
                <a:lnTo>
                  <a:pt x="370883" y="1863807"/>
                </a:lnTo>
                <a:lnTo>
                  <a:pt x="380125" y="1854906"/>
                </a:lnTo>
                <a:lnTo>
                  <a:pt x="389685" y="1846005"/>
                </a:lnTo>
                <a:lnTo>
                  <a:pt x="400201" y="1837740"/>
                </a:lnTo>
                <a:lnTo>
                  <a:pt x="411036" y="1829157"/>
                </a:lnTo>
                <a:lnTo>
                  <a:pt x="422190" y="1820892"/>
                </a:lnTo>
                <a:lnTo>
                  <a:pt x="433980" y="1813263"/>
                </a:lnTo>
                <a:lnTo>
                  <a:pt x="446409" y="1805315"/>
                </a:lnTo>
                <a:lnTo>
                  <a:pt x="451189" y="1802772"/>
                </a:lnTo>
                <a:lnTo>
                  <a:pt x="456606" y="1800547"/>
                </a:lnTo>
                <a:lnTo>
                  <a:pt x="461705" y="1798957"/>
                </a:lnTo>
                <a:lnTo>
                  <a:pt x="467441" y="1797686"/>
                </a:lnTo>
                <a:lnTo>
                  <a:pt x="472859" y="1797050"/>
                </a:lnTo>
                <a:close/>
                <a:moveTo>
                  <a:pt x="799783" y="1741488"/>
                </a:moveTo>
                <a:lnTo>
                  <a:pt x="816611" y="1747205"/>
                </a:lnTo>
                <a:lnTo>
                  <a:pt x="833438" y="1753558"/>
                </a:lnTo>
                <a:lnTo>
                  <a:pt x="849631" y="1760228"/>
                </a:lnTo>
                <a:lnTo>
                  <a:pt x="865506" y="1767851"/>
                </a:lnTo>
                <a:lnTo>
                  <a:pt x="881064" y="1776427"/>
                </a:lnTo>
                <a:lnTo>
                  <a:pt x="896304" y="1785321"/>
                </a:lnTo>
                <a:lnTo>
                  <a:pt x="910909" y="1795167"/>
                </a:lnTo>
                <a:lnTo>
                  <a:pt x="925514" y="1805332"/>
                </a:lnTo>
                <a:lnTo>
                  <a:pt x="939166" y="1816131"/>
                </a:lnTo>
                <a:lnTo>
                  <a:pt x="952819" y="1827566"/>
                </a:lnTo>
                <a:lnTo>
                  <a:pt x="965201" y="1839953"/>
                </a:lnTo>
                <a:lnTo>
                  <a:pt x="977584" y="1852976"/>
                </a:lnTo>
                <a:lnTo>
                  <a:pt x="989331" y="1866317"/>
                </a:lnTo>
                <a:lnTo>
                  <a:pt x="1000444" y="1879975"/>
                </a:lnTo>
                <a:lnTo>
                  <a:pt x="1011239" y="1894586"/>
                </a:lnTo>
                <a:lnTo>
                  <a:pt x="1021081" y="1909514"/>
                </a:lnTo>
                <a:lnTo>
                  <a:pt x="1026479" y="1918090"/>
                </a:lnTo>
                <a:lnTo>
                  <a:pt x="1031559" y="1926666"/>
                </a:lnTo>
                <a:lnTo>
                  <a:pt x="1036004" y="1935242"/>
                </a:lnTo>
                <a:lnTo>
                  <a:pt x="1040766" y="1944136"/>
                </a:lnTo>
                <a:lnTo>
                  <a:pt x="1044894" y="1952712"/>
                </a:lnTo>
                <a:lnTo>
                  <a:pt x="1049021" y="1961605"/>
                </a:lnTo>
                <a:lnTo>
                  <a:pt x="1052831" y="1970817"/>
                </a:lnTo>
                <a:lnTo>
                  <a:pt x="1056324" y="1979710"/>
                </a:lnTo>
                <a:lnTo>
                  <a:pt x="1059816" y="1988922"/>
                </a:lnTo>
                <a:lnTo>
                  <a:pt x="1062991" y="1997815"/>
                </a:lnTo>
                <a:lnTo>
                  <a:pt x="1065849" y="2007026"/>
                </a:lnTo>
                <a:lnTo>
                  <a:pt x="1068706" y="2016555"/>
                </a:lnTo>
                <a:lnTo>
                  <a:pt x="1070929" y="2025767"/>
                </a:lnTo>
                <a:lnTo>
                  <a:pt x="1073151" y="2035295"/>
                </a:lnTo>
                <a:lnTo>
                  <a:pt x="1075056" y="2044507"/>
                </a:lnTo>
                <a:lnTo>
                  <a:pt x="1076961" y="2054353"/>
                </a:lnTo>
                <a:lnTo>
                  <a:pt x="1078549" y="2063882"/>
                </a:lnTo>
                <a:lnTo>
                  <a:pt x="1079819" y="2073411"/>
                </a:lnTo>
                <a:lnTo>
                  <a:pt x="1080771" y="2082940"/>
                </a:lnTo>
                <a:lnTo>
                  <a:pt x="1081724" y="2092786"/>
                </a:lnTo>
                <a:lnTo>
                  <a:pt x="1082359" y="2102315"/>
                </a:lnTo>
                <a:lnTo>
                  <a:pt x="1082676" y="2111844"/>
                </a:lnTo>
                <a:lnTo>
                  <a:pt x="1082676" y="2122008"/>
                </a:lnTo>
                <a:lnTo>
                  <a:pt x="1082676" y="2131537"/>
                </a:lnTo>
                <a:lnTo>
                  <a:pt x="1082359" y="2141066"/>
                </a:lnTo>
                <a:lnTo>
                  <a:pt x="1081724" y="2150913"/>
                </a:lnTo>
                <a:lnTo>
                  <a:pt x="1080771" y="2160442"/>
                </a:lnTo>
                <a:lnTo>
                  <a:pt x="1079819" y="2170606"/>
                </a:lnTo>
                <a:lnTo>
                  <a:pt x="1078231" y="2180135"/>
                </a:lnTo>
                <a:lnTo>
                  <a:pt x="1076644" y="2189981"/>
                </a:lnTo>
                <a:lnTo>
                  <a:pt x="1075056" y="2199510"/>
                </a:lnTo>
                <a:lnTo>
                  <a:pt x="1072834" y="2209674"/>
                </a:lnTo>
                <a:lnTo>
                  <a:pt x="1070611" y="2219203"/>
                </a:lnTo>
                <a:lnTo>
                  <a:pt x="1068071" y="2228732"/>
                </a:lnTo>
                <a:lnTo>
                  <a:pt x="1065214" y="2238261"/>
                </a:lnTo>
                <a:lnTo>
                  <a:pt x="1062356" y="2247472"/>
                </a:lnTo>
                <a:lnTo>
                  <a:pt x="1058864" y="2257001"/>
                </a:lnTo>
                <a:lnTo>
                  <a:pt x="1055689" y="2266212"/>
                </a:lnTo>
                <a:lnTo>
                  <a:pt x="1052196" y="2275106"/>
                </a:lnTo>
                <a:lnTo>
                  <a:pt x="1048386" y="2284317"/>
                </a:lnTo>
                <a:lnTo>
                  <a:pt x="1044259" y="2292893"/>
                </a:lnTo>
                <a:lnTo>
                  <a:pt x="1039814" y="2301787"/>
                </a:lnTo>
                <a:lnTo>
                  <a:pt x="1035369" y="2310045"/>
                </a:lnTo>
                <a:lnTo>
                  <a:pt x="1030606" y="2318621"/>
                </a:lnTo>
                <a:lnTo>
                  <a:pt x="1025844" y="2327197"/>
                </a:lnTo>
                <a:lnTo>
                  <a:pt x="1020764" y="2335456"/>
                </a:lnTo>
                <a:lnTo>
                  <a:pt x="1015366" y="2343396"/>
                </a:lnTo>
                <a:lnTo>
                  <a:pt x="1009969" y="2351655"/>
                </a:lnTo>
                <a:lnTo>
                  <a:pt x="1004254" y="2359278"/>
                </a:lnTo>
                <a:lnTo>
                  <a:pt x="998539" y="2366901"/>
                </a:lnTo>
                <a:lnTo>
                  <a:pt x="992506" y="2374524"/>
                </a:lnTo>
                <a:lnTo>
                  <a:pt x="985839" y="2381830"/>
                </a:lnTo>
                <a:lnTo>
                  <a:pt x="979806" y="2389135"/>
                </a:lnTo>
                <a:lnTo>
                  <a:pt x="972821" y="2396440"/>
                </a:lnTo>
                <a:lnTo>
                  <a:pt x="966471" y="2403111"/>
                </a:lnTo>
                <a:lnTo>
                  <a:pt x="959169" y="2409781"/>
                </a:lnTo>
                <a:lnTo>
                  <a:pt x="952184" y="2416451"/>
                </a:lnTo>
                <a:lnTo>
                  <a:pt x="944564" y="2423121"/>
                </a:lnTo>
                <a:lnTo>
                  <a:pt x="937261" y="2429156"/>
                </a:lnTo>
                <a:lnTo>
                  <a:pt x="929641" y="2435191"/>
                </a:lnTo>
                <a:lnTo>
                  <a:pt x="921704" y="2441544"/>
                </a:lnTo>
                <a:lnTo>
                  <a:pt x="913766" y="2447261"/>
                </a:lnTo>
                <a:lnTo>
                  <a:pt x="905511" y="2452661"/>
                </a:lnTo>
                <a:lnTo>
                  <a:pt x="897256" y="2458061"/>
                </a:lnTo>
                <a:lnTo>
                  <a:pt x="884874" y="2465684"/>
                </a:lnTo>
                <a:lnTo>
                  <a:pt x="872809" y="2472354"/>
                </a:lnTo>
                <a:lnTo>
                  <a:pt x="860426" y="2478707"/>
                </a:lnTo>
                <a:lnTo>
                  <a:pt x="847726" y="2484742"/>
                </a:lnTo>
                <a:lnTo>
                  <a:pt x="834708" y="2490141"/>
                </a:lnTo>
                <a:lnTo>
                  <a:pt x="821691" y="2495541"/>
                </a:lnTo>
                <a:lnTo>
                  <a:pt x="808991" y="2499988"/>
                </a:lnTo>
                <a:lnTo>
                  <a:pt x="795338" y="2503799"/>
                </a:lnTo>
                <a:lnTo>
                  <a:pt x="782003" y="2507611"/>
                </a:lnTo>
                <a:lnTo>
                  <a:pt x="768668" y="2510787"/>
                </a:lnTo>
                <a:lnTo>
                  <a:pt x="755016" y="2513328"/>
                </a:lnTo>
                <a:lnTo>
                  <a:pt x="741046" y="2515552"/>
                </a:lnTo>
                <a:lnTo>
                  <a:pt x="727393" y="2517140"/>
                </a:lnTo>
                <a:lnTo>
                  <a:pt x="713741" y="2518728"/>
                </a:lnTo>
                <a:lnTo>
                  <a:pt x="699771" y="2519363"/>
                </a:lnTo>
                <a:lnTo>
                  <a:pt x="685801" y="2519363"/>
                </a:lnTo>
                <a:lnTo>
                  <a:pt x="675958" y="2519363"/>
                </a:lnTo>
                <a:lnTo>
                  <a:pt x="666116" y="2519046"/>
                </a:lnTo>
                <a:lnTo>
                  <a:pt x="646113" y="2517140"/>
                </a:lnTo>
                <a:lnTo>
                  <a:pt x="647701" y="2406922"/>
                </a:lnTo>
                <a:lnTo>
                  <a:pt x="648971" y="2312586"/>
                </a:lnTo>
                <a:lnTo>
                  <a:pt x="650241" y="2242708"/>
                </a:lnTo>
                <a:lnTo>
                  <a:pt x="650876" y="2220156"/>
                </a:lnTo>
                <a:lnTo>
                  <a:pt x="651193" y="2207133"/>
                </a:lnTo>
                <a:lnTo>
                  <a:pt x="653416" y="2182040"/>
                </a:lnTo>
                <a:lnTo>
                  <a:pt x="656273" y="2157583"/>
                </a:lnTo>
                <a:lnTo>
                  <a:pt x="658813" y="2134078"/>
                </a:lnTo>
                <a:lnTo>
                  <a:pt x="661988" y="2111209"/>
                </a:lnTo>
                <a:lnTo>
                  <a:pt x="665481" y="2089293"/>
                </a:lnTo>
                <a:lnTo>
                  <a:pt x="668973" y="2068329"/>
                </a:lnTo>
                <a:lnTo>
                  <a:pt x="672148" y="2048001"/>
                </a:lnTo>
                <a:lnTo>
                  <a:pt x="675958" y="2028625"/>
                </a:lnTo>
                <a:lnTo>
                  <a:pt x="680403" y="2009885"/>
                </a:lnTo>
                <a:lnTo>
                  <a:pt x="684531" y="1991463"/>
                </a:lnTo>
                <a:lnTo>
                  <a:pt x="688658" y="1974311"/>
                </a:lnTo>
                <a:lnTo>
                  <a:pt x="693421" y="1957476"/>
                </a:lnTo>
                <a:lnTo>
                  <a:pt x="697866" y="1941595"/>
                </a:lnTo>
                <a:lnTo>
                  <a:pt x="702946" y="1926031"/>
                </a:lnTo>
                <a:lnTo>
                  <a:pt x="707708" y="1911420"/>
                </a:lnTo>
                <a:lnTo>
                  <a:pt x="712788" y="1897444"/>
                </a:lnTo>
                <a:lnTo>
                  <a:pt x="717868" y="1883786"/>
                </a:lnTo>
                <a:lnTo>
                  <a:pt x="723266" y="1870763"/>
                </a:lnTo>
                <a:lnTo>
                  <a:pt x="728663" y="1858693"/>
                </a:lnTo>
                <a:lnTo>
                  <a:pt x="733743" y="1846941"/>
                </a:lnTo>
                <a:lnTo>
                  <a:pt x="739141" y="1835824"/>
                </a:lnTo>
                <a:lnTo>
                  <a:pt x="744538" y="1825025"/>
                </a:lnTo>
                <a:lnTo>
                  <a:pt x="750253" y="1814543"/>
                </a:lnTo>
                <a:lnTo>
                  <a:pt x="755651" y="1804696"/>
                </a:lnTo>
                <a:lnTo>
                  <a:pt x="761366" y="1795485"/>
                </a:lnTo>
                <a:lnTo>
                  <a:pt x="766763" y="1786591"/>
                </a:lnTo>
                <a:lnTo>
                  <a:pt x="777876" y="1770392"/>
                </a:lnTo>
                <a:lnTo>
                  <a:pt x="788988" y="1755464"/>
                </a:lnTo>
                <a:lnTo>
                  <a:pt x="799783" y="1741488"/>
                </a:lnTo>
                <a:close/>
                <a:moveTo>
                  <a:pt x="687070" y="1632268"/>
                </a:moveTo>
                <a:lnTo>
                  <a:pt x="675640" y="1632585"/>
                </a:lnTo>
                <a:lnTo>
                  <a:pt x="663575" y="1632585"/>
                </a:lnTo>
                <a:lnTo>
                  <a:pt x="651828" y="1633538"/>
                </a:lnTo>
                <a:lnTo>
                  <a:pt x="640080" y="1634173"/>
                </a:lnTo>
                <a:lnTo>
                  <a:pt x="628015" y="1635760"/>
                </a:lnTo>
                <a:lnTo>
                  <a:pt x="616585" y="1637348"/>
                </a:lnTo>
                <a:lnTo>
                  <a:pt x="604838" y="1638935"/>
                </a:lnTo>
                <a:lnTo>
                  <a:pt x="592773" y="1641158"/>
                </a:lnTo>
                <a:lnTo>
                  <a:pt x="581343" y="1643381"/>
                </a:lnTo>
                <a:lnTo>
                  <a:pt x="569595" y="1645920"/>
                </a:lnTo>
                <a:lnTo>
                  <a:pt x="558165" y="1649095"/>
                </a:lnTo>
                <a:lnTo>
                  <a:pt x="546735" y="1652270"/>
                </a:lnTo>
                <a:lnTo>
                  <a:pt x="534670" y="1655763"/>
                </a:lnTo>
                <a:lnTo>
                  <a:pt x="523240" y="1659573"/>
                </a:lnTo>
                <a:lnTo>
                  <a:pt x="512128" y="1663700"/>
                </a:lnTo>
                <a:lnTo>
                  <a:pt x="500698" y="1668145"/>
                </a:lnTo>
                <a:lnTo>
                  <a:pt x="489268" y="1672908"/>
                </a:lnTo>
                <a:lnTo>
                  <a:pt x="478155" y="1678305"/>
                </a:lnTo>
                <a:lnTo>
                  <a:pt x="467043" y="1683703"/>
                </a:lnTo>
                <a:lnTo>
                  <a:pt x="455930" y="1689418"/>
                </a:lnTo>
                <a:lnTo>
                  <a:pt x="444818" y="1695133"/>
                </a:lnTo>
                <a:lnTo>
                  <a:pt x="434023" y="1701483"/>
                </a:lnTo>
                <a:lnTo>
                  <a:pt x="423545" y="1708150"/>
                </a:lnTo>
                <a:lnTo>
                  <a:pt x="412750" y="1714818"/>
                </a:lnTo>
                <a:lnTo>
                  <a:pt x="402273" y="1721803"/>
                </a:lnTo>
                <a:lnTo>
                  <a:pt x="392430" y="1729423"/>
                </a:lnTo>
                <a:lnTo>
                  <a:pt x="382588" y="1736726"/>
                </a:lnTo>
                <a:lnTo>
                  <a:pt x="373063" y="1744663"/>
                </a:lnTo>
                <a:lnTo>
                  <a:pt x="363220" y="1752283"/>
                </a:lnTo>
                <a:lnTo>
                  <a:pt x="354330" y="1760856"/>
                </a:lnTo>
                <a:lnTo>
                  <a:pt x="345440" y="1768793"/>
                </a:lnTo>
                <a:lnTo>
                  <a:pt x="336550" y="1777683"/>
                </a:lnTo>
                <a:lnTo>
                  <a:pt x="328295" y="1785938"/>
                </a:lnTo>
                <a:lnTo>
                  <a:pt x="320040" y="1795146"/>
                </a:lnTo>
                <a:lnTo>
                  <a:pt x="312103" y="1804036"/>
                </a:lnTo>
                <a:lnTo>
                  <a:pt x="304483" y="1813243"/>
                </a:lnTo>
                <a:lnTo>
                  <a:pt x="297180" y="1822768"/>
                </a:lnTo>
                <a:lnTo>
                  <a:pt x="289878" y="1832293"/>
                </a:lnTo>
                <a:lnTo>
                  <a:pt x="282893" y="1841818"/>
                </a:lnTo>
                <a:lnTo>
                  <a:pt x="276225" y="1851978"/>
                </a:lnTo>
                <a:lnTo>
                  <a:pt x="269875" y="1861821"/>
                </a:lnTo>
                <a:lnTo>
                  <a:pt x="263842" y="1871663"/>
                </a:lnTo>
                <a:lnTo>
                  <a:pt x="257810" y="1882141"/>
                </a:lnTo>
                <a:lnTo>
                  <a:pt x="252095" y="1892301"/>
                </a:lnTo>
                <a:lnTo>
                  <a:pt x="246697" y="1903096"/>
                </a:lnTo>
                <a:lnTo>
                  <a:pt x="241617" y="1913573"/>
                </a:lnTo>
                <a:lnTo>
                  <a:pt x="236855" y="1924051"/>
                </a:lnTo>
                <a:lnTo>
                  <a:pt x="232092" y="1935163"/>
                </a:lnTo>
                <a:lnTo>
                  <a:pt x="227965" y="1945958"/>
                </a:lnTo>
                <a:lnTo>
                  <a:pt x="223837" y="1957071"/>
                </a:lnTo>
                <a:lnTo>
                  <a:pt x="220027" y="1968183"/>
                </a:lnTo>
                <a:lnTo>
                  <a:pt x="216535" y="1979296"/>
                </a:lnTo>
                <a:lnTo>
                  <a:pt x="213360" y="1990726"/>
                </a:lnTo>
                <a:lnTo>
                  <a:pt x="210502" y="2001838"/>
                </a:lnTo>
                <a:lnTo>
                  <a:pt x="207645" y="2013268"/>
                </a:lnTo>
                <a:lnTo>
                  <a:pt x="205105" y="2024698"/>
                </a:lnTo>
                <a:lnTo>
                  <a:pt x="203200" y="2036763"/>
                </a:lnTo>
                <a:lnTo>
                  <a:pt x="201295" y="2048193"/>
                </a:lnTo>
                <a:lnTo>
                  <a:pt x="199390" y="2059623"/>
                </a:lnTo>
                <a:lnTo>
                  <a:pt x="198120" y="2071371"/>
                </a:lnTo>
                <a:lnTo>
                  <a:pt x="196850" y="2082801"/>
                </a:lnTo>
                <a:lnTo>
                  <a:pt x="196215" y="2094866"/>
                </a:lnTo>
                <a:lnTo>
                  <a:pt x="195897" y="2106613"/>
                </a:lnTo>
                <a:lnTo>
                  <a:pt x="195580" y="2118043"/>
                </a:lnTo>
                <a:lnTo>
                  <a:pt x="195580" y="2129791"/>
                </a:lnTo>
                <a:lnTo>
                  <a:pt x="195897" y="2141856"/>
                </a:lnTo>
                <a:lnTo>
                  <a:pt x="196532" y="2153603"/>
                </a:lnTo>
                <a:lnTo>
                  <a:pt x="197485" y="2165668"/>
                </a:lnTo>
                <a:lnTo>
                  <a:pt x="198437" y="2177098"/>
                </a:lnTo>
                <a:lnTo>
                  <a:pt x="200025" y="2188846"/>
                </a:lnTo>
                <a:lnTo>
                  <a:pt x="201930" y="2200593"/>
                </a:lnTo>
                <a:lnTo>
                  <a:pt x="203835" y="2212023"/>
                </a:lnTo>
                <a:lnTo>
                  <a:pt x="206057" y="2224088"/>
                </a:lnTo>
                <a:lnTo>
                  <a:pt x="208915" y="2235518"/>
                </a:lnTo>
                <a:lnTo>
                  <a:pt x="211772" y="2247266"/>
                </a:lnTo>
                <a:lnTo>
                  <a:pt x="215265" y="2258696"/>
                </a:lnTo>
                <a:lnTo>
                  <a:pt x="218757" y="2270443"/>
                </a:lnTo>
                <a:lnTo>
                  <a:pt x="222567" y="2281873"/>
                </a:lnTo>
                <a:lnTo>
                  <a:pt x="226695" y="2293303"/>
                </a:lnTo>
                <a:lnTo>
                  <a:pt x="231140" y="2304733"/>
                </a:lnTo>
                <a:lnTo>
                  <a:pt x="235902" y="2315846"/>
                </a:lnTo>
                <a:lnTo>
                  <a:pt x="240982" y="2327276"/>
                </a:lnTo>
                <a:lnTo>
                  <a:pt x="246380" y="2338388"/>
                </a:lnTo>
                <a:lnTo>
                  <a:pt x="252095" y="2349501"/>
                </a:lnTo>
                <a:lnTo>
                  <a:pt x="257810" y="2360296"/>
                </a:lnTo>
                <a:lnTo>
                  <a:pt x="264160" y="2371408"/>
                </a:lnTo>
                <a:lnTo>
                  <a:pt x="270827" y="2381886"/>
                </a:lnTo>
                <a:lnTo>
                  <a:pt x="277813" y="2392681"/>
                </a:lnTo>
                <a:lnTo>
                  <a:pt x="284798" y="2403158"/>
                </a:lnTo>
                <a:lnTo>
                  <a:pt x="292100" y="2413001"/>
                </a:lnTo>
                <a:lnTo>
                  <a:pt x="299720" y="2422843"/>
                </a:lnTo>
                <a:lnTo>
                  <a:pt x="307658" y="2432368"/>
                </a:lnTo>
                <a:lnTo>
                  <a:pt x="315595" y="2442211"/>
                </a:lnTo>
                <a:lnTo>
                  <a:pt x="323533" y="2451101"/>
                </a:lnTo>
                <a:lnTo>
                  <a:pt x="332105" y="2459991"/>
                </a:lnTo>
                <a:lnTo>
                  <a:pt x="340360" y="2468881"/>
                </a:lnTo>
                <a:lnTo>
                  <a:pt x="349250" y="2477136"/>
                </a:lnTo>
                <a:lnTo>
                  <a:pt x="358140" y="2485391"/>
                </a:lnTo>
                <a:lnTo>
                  <a:pt x="367348" y="2493328"/>
                </a:lnTo>
                <a:lnTo>
                  <a:pt x="376238" y="2500948"/>
                </a:lnTo>
                <a:lnTo>
                  <a:pt x="385445" y="2508251"/>
                </a:lnTo>
                <a:lnTo>
                  <a:pt x="394970" y="2515553"/>
                </a:lnTo>
                <a:lnTo>
                  <a:pt x="405130" y="2522538"/>
                </a:lnTo>
                <a:lnTo>
                  <a:pt x="414655" y="2528888"/>
                </a:lnTo>
                <a:lnTo>
                  <a:pt x="424498" y="2535556"/>
                </a:lnTo>
                <a:lnTo>
                  <a:pt x="434975" y="2541588"/>
                </a:lnTo>
                <a:lnTo>
                  <a:pt x="445135" y="2547621"/>
                </a:lnTo>
                <a:lnTo>
                  <a:pt x="455613" y="2553018"/>
                </a:lnTo>
                <a:lnTo>
                  <a:pt x="465773" y="2558416"/>
                </a:lnTo>
                <a:lnTo>
                  <a:pt x="476568" y="2563813"/>
                </a:lnTo>
                <a:lnTo>
                  <a:pt x="487363" y="2568258"/>
                </a:lnTo>
                <a:lnTo>
                  <a:pt x="498158" y="2573021"/>
                </a:lnTo>
                <a:lnTo>
                  <a:pt x="509270" y="2577466"/>
                </a:lnTo>
                <a:lnTo>
                  <a:pt x="520065" y="2581276"/>
                </a:lnTo>
                <a:lnTo>
                  <a:pt x="531178" y="2585086"/>
                </a:lnTo>
                <a:lnTo>
                  <a:pt x="542290" y="2588896"/>
                </a:lnTo>
                <a:lnTo>
                  <a:pt x="553720" y="2592071"/>
                </a:lnTo>
                <a:lnTo>
                  <a:pt x="564833" y="2594928"/>
                </a:lnTo>
                <a:lnTo>
                  <a:pt x="576580" y="2597786"/>
                </a:lnTo>
                <a:lnTo>
                  <a:pt x="588010" y="2600326"/>
                </a:lnTo>
                <a:lnTo>
                  <a:pt x="599440" y="2602231"/>
                </a:lnTo>
                <a:lnTo>
                  <a:pt x="611188" y="2604136"/>
                </a:lnTo>
                <a:lnTo>
                  <a:pt x="622618" y="2605724"/>
                </a:lnTo>
                <a:lnTo>
                  <a:pt x="634683" y="2607311"/>
                </a:lnTo>
                <a:lnTo>
                  <a:pt x="646113" y="2608581"/>
                </a:lnTo>
                <a:lnTo>
                  <a:pt x="657860" y="2609216"/>
                </a:lnTo>
                <a:lnTo>
                  <a:pt x="669925" y="2609534"/>
                </a:lnTo>
                <a:lnTo>
                  <a:pt x="681355" y="2609851"/>
                </a:lnTo>
                <a:lnTo>
                  <a:pt x="693103" y="2609851"/>
                </a:lnTo>
                <a:lnTo>
                  <a:pt x="704850" y="2609534"/>
                </a:lnTo>
                <a:lnTo>
                  <a:pt x="716915" y="2608899"/>
                </a:lnTo>
                <a:lnTo>
                  <a:pt x="728345" y="2607946"/>
                </a:lnTo>
                <a:lnTo>
                  <a:pt x="740093" y="2606676"/>
                </a:lnTo>
                <a:lnTo>
                  <a:pt x="752158" y="2605406"/>
                </a:lnTo>
                <a:lnTo>
                  <a:pt x="763905" y="2603501"/>
                </a:lnTo>
                <a:lnTo>
                  <a:pt x="775335" y="2601279"/>
                </a:lnTo>
                <a:lnTo>
                  <a:pt x="787083" y="2598738"/>
                </a:lnTo>
                <a:lnTo>
                  <a:pt x="798830" y="2596198"/>
                </a:lnTo>
                <a:lnTo>
                  <a:pt x="810578" y="2593658"/>
                </a:lnTo>
                <a:lnTo>
                  <a:pt x="822008" y="2590166"/>
                </a:lnTo>
                <a:lnTo>
                  <a:pt x="833438" y="2586673"/>
                </a:lnTo>
                <a:lnTo>
                  <a:pt x="844868" y="2582863"/>
                </a:lnTo>
                <a:lnTo>
                  <a:pt x="856615" y="2578736"/>
                </a:lnTo>
                <a:lnTo>
                  <a:pt x="867410" y="2573973"/>
                </a:lnTo>
                <a:lnTo>
                  <a:pt x="879158" y="2569528"/>
                </a:lnTo>
                <a:lnTo>
                  <a:pt x="890270" y="2564131"/>
                </a:lnTo>
                <a:lnTo>
                  <a:pt x="901383" y="2558733"/>
                </a:lnTo>
                <a:lnTo>
                  <a:pt x="912178" y="2553336"/>
                </a:lnTo>
                <a:lnTo>
                  <a:pt x="923290" y="2547303"/>
                </a:lnTo>
                <a:lnTo>
                  <a:pt x="934085" y="2540636"/>
                </a:lnTo>
                <a:lnTo>
                  <a:pt x="944880" y="2534286"/>
                </a:lnTo>
                <a:lnTo>
                  <a:pt x="955675" y="2527301"/>
                </a:lnTo>
                <a:lnTo>
                  <a:pt x="965835" y="2520633"/>
                </a:lnTo>
                <a:lnTo>
                  <a:pt x="976313" y="2512696"/>
                </a:lnTo>
                <a:lnTo>
                  <a:pt x="986155" y="2505711"/>
                </a:lnTo>
                <a:lnTo>
                  <a:pt x="995680" y="2497456"/>
                </a:lnTo>
                <a:lnTo>
                  <a:pt x="1005205" y="2489836"/>
                </a:lnTo>
                <a:lnTo>
                  <a:pt x="1014095" y="2481581"/>
                </a:lnTo>
                <a:lnTo>
                  <a:pt x="1023303" y="2473326"/>
                </a:lnTo>
                <a:lnTo>
                  <a:pt x="1031558" y="2464753"/>
                </a:lnTo>
                <a:lnTo>
                  <a:pt x="1040130" y="2456181"/>
                </a:lnTo>
                <a:lnTo>
                  <a:pt x="1048385" y="2446973"/>
                </a:lnTo>
                <a:lnTo>
                  <a:pt x="1056640" y="2438083"/>
                </a:lnTo>
                <a:lnTo>
                  <a:pt x="1064260" y="2429193"/>
                </a:lnTo>
                <a:lnTo>
                  <a:pt x="1071563" y="2419351"/>
                </a:lnTo>
                <a:lnTo>
                  <a:pt x="1078865" y="2409826"/>
                </a:lnTo>
                <a:lnTo>
                  <a:pt x="1085533" y="2400301"/>
                </a:lnTo>
                <a:lnTo>
                  <a:pt x="1092200" y="2390458"/>
                </a:lnTo>
                <a:lnTo>
                  <a:pt x="1098550" y="2380616"/>
                </a:lnTo>
                <a:lnTo>
                  <a:pt x="1104583" y="2370456"/>
                </a:lnTo>
                <a:lnTo>
                  <a:pt x="1110933" y="2360296"/>
                </a:lnTo>
                <a:lnTo>
                  <a:pt x="1116330" y="2349818"/>
                </a:lnTo>
                <a:lnTo>
                  <a:pt x="1121728" y="2339023"/>
                </a:lnTo>
                <a:lnTo>
                  <a:pt x="1126808" y="2328863"/>
                </a:lnTo>
                <a:lnTo>
                  <a:pt x="1131570" y="2318068"/>
                </a:lnTo>
                <a:lnTo>
                  <a:pt x="1136015" y="2306956"/>
                </a:lnTo>
                <a:lnTo>
                  <a:pt x="1140778" y="2296478"/>
                </a:lnTo>
                <a:lnTo>
                  <a:pt x="1144588" y="2285366"/>
                </a:lnTo>
                <a:lnTo>
                  <a:pt x="1148398" y="2274253"/>
                </a:lnTo>
                <a:lnTo>
                  <a:pt x="1151890" y="2263141"/>
                </a:lnTo>
                <a:lnTo>
                  <a:pt x="1155383" y="2251711"/>
                </a:lnTo>
                <a:lnTo>
                  <a:pt x="1158240" y="2240598"/>
                </a:lnTo>
                <a:lnTo>
                  <a:pt x="1161098" y="2228851"/>
                </a:lnTo>
                <a:lnTo>
                  <a:pt x="1163320" y="2217421"/>
                </a:lnTo>
                <a:lnTo>
                  <a:pt x="1165543" y="2205673"/>
                </a:lnTo>
                <a:lnTo>
                  <a:pt x="1167448" y="2194243"/>
                </a:lnTo>
                <a:lnTo>
                  <a:pt x="1169035" y="2182813"/>
                </a:lnTo>
                <a:lnTo>
                  <a:pt x="1170305" y="2170748"/>
                </a:lnTo>
                <a:lnTo>
                  <a:pt x="1171258" y="2159318"/>
                </a:lnTo>
                <a:lnTo>
                  <a:pt x="1172210" y="2147571"/>
                </a:lnTo>
                <a:lnTo>
                  <a:pt x="1172845" y="2135823"/>
                </a:lnTo>
                <a:lnTo>
                  <a:pt x="1172845" y="2123758"/>
                </a:lnTo>
                <a:lnTo>
                  <a:pt x="1172845" y="2112328"/>
                </a:lnTo>
                <a:lnTo>
                  <a:pt x="1172528" y="2100581"/>
                </a:lnTo>
                <a:lnTo>
                  <a:pt x="1172210" y="2088516"/>
                </a:lnTo>
                <a:lnTo>
                  <a:pt x="1170940" y="2076768"/>
                </a:lnTo>
                <a:lnTo>
                  <a:pt x="1169670" y="2065021"/>
                </a:lnTo>
                <a:lnTo>
                  <a:pt x="1168083" y="2053591"/>
                </a:lnTo>
                <a:lnTo>
                  <a:pt x="1166813" y="2041526"/>
                </a:lnTo>
                <a:lnTo>
                  <a:pt x="1164273" y="2029778"/>
                </a:lnTo>
                <a:lnTo>
                  <a:pt x="1162050" y="2018348"/>
                </a:lnTo>
                <a:lnTo>
                  <a:pt x="1159510" y="2006283"/>
                </a:lnTo>
                <a:lnTo>
                  <a:pt x="1156335" y="1994853"/>
                </a:lnTo>
                <a:lnTo>
                  <a:pt x="1153478" y="1983423"/>
                </a:lnTo>
                <a:lnTo>
                  <a:pt x="1149985" y="1971993"/>
                </a:lnTo>
                <a:lnTo>
                  <a:pt x="1145540" y="1960563"/>
                </a:lnTo>
                <a:lnTo>
                  <a:pt x="1141730" y="1949133"/>
                </a:lnTo>
                <a:lnTo>
                  <a:pt x="1137285" y="1937386"/>
                </a:lnTo>
                <a:lnTo>
                  <a:pt x="1132205" y="1926591"/>
                </a:lnTo>
                <a:lnTo>
                  <a:pt x="1127443" y="1914843"/>
                </a:lnTo>
                <a:lnTo>
                  <a:pt x="1122045" y="1903731"/>
                </a:lnTo>
                <a:lnTo>
                  <a:pt x="1116330" y="1892936"/>
                </a:lnTo>
                <a:lnTo>
                  <a:pt x="1110615" y="1882141"/>
                </a:lnTo>
                <a:lnTo>
                  <a:pt x="1103948" y="1871028"/>
                </a:lnTo>
                <a:lnTo>
                  <a:pt x="1097598" y="1860233"/>
                </a:lnTo>
                <a:lnTo>
                  <a:pt x="1090613" y="1849438"/>
                </a:lnTo>
                <a:lnTo>
                  <a:pt x="1083310" y="1839278"/>
                </a:lnTo>
                <a:lnTo>
                  <a:pt x="1076008" y="1829436"/>
                </a:lnTo>
                <a:lnTo>
                  <a:pt x="1068388" y="1819276"/>
                </a:lnTo>
                <a:lnTo>
                  <a:pt x="1060768" y="1809751"/>
                </a:lnTo>
                <a:lnTo>
                  <a:pt x="1053148" y="1800226"/>
                </a:lnTo>
                <a:lnTo>
                  <a:pt x="1044575" y="1791018"/>
                </a:lnTo>
                <a:lnTo>
                  <a:pt x="1036320" y="1782128"/>
                </a:lnTo>
                <a:lnTo>
                  <a:pt x="1027748" y="1773556"/>
                </a:lnTo>
                <a:lnTo>
                  <a:pt x="1019175" y="1764983"/>
                </a:lnTo>
                <a:lnTo>
                  <a:pt x="1010285" y="1757046"/>
                </a:lnTo>
                <a:lnTo>
                  <a:pt x="1001395" y="1749108"/>
                </a:lnTo>
                <a:lnTo>
                  <a:pt x="992188" y="1741171"/>
                </a:lnTo>
                <a:lnTo>
                  <a:pt x="982663" y="1734186"/>
                </a:lnTo>
                <a:lnTo>
                  <a:pt x="973138" y="1726883"/>
                </a:lnTo>
                <a:lnTo>
                  <a:pt x="963613" y="1719898"/>
                </a:lnTo>
                <a:lnTo>
                  <a:pt x="953770" y="1713230"/>
                </a:lnTo>
                <a:lnTo>
                  <a:pt x="943610" y="1706880"/>
                </a:lnTo>
                <a:lnTo>
                  <a:pt x="933768" y="1700848"/>
                </a:lnTo>
                <a:lnTo>
                  <a:pt x="923290" y="1695133"/>
                </a:lnTo>
                <a:lnTo>
                  <a:pt x="913130" y="1689418"/>
                </a:lnTo>
                <a:lnTo>
                  <a:pt x="902335" y="1684020"/>
                </a:lnTo>
                <a:lnTo>
                  <a:pt x="892175" y="1678623"/>
                </a:lnTo>
                <a:lnTo>
                  <a:pt x="881380" y="1673860"/>
                </a:lnTo>
                <a:lnTo>
                  <a:pt x="870268" y="1669415"/>
                </a:lnTo>
                <a:lnTo>
                  <a:pt x="859473" y="1664653"/>
                </a:lnTo>
                <a:lnTo>
                  <a:pt x="848360" y="1660843"/>
                </a:lnTo>
                <a:lnTo>
                  <a:pt x="837248" y="1657033"/>
                </a:lnTo>
                <a:lnTo>
                  <a:pt x="825818" y="1653858"/>
                </a:lnTo>
                <a:lnTo>
                  <a:pt x="814705" y="1650365"/>
                </a:lnTo>
                <a:lnTo>
                  <a:pt x="803275" y="1647190"/>
                </a:lnTo>
                <a:lnTo>
                  <a:pt x="791845" y="1644651"/>
                </a:lnTo>
                <a:lnTo>
                  <a:pt x="780415" y="1642111"/>
                </a:lnTo>
                <a:lnTo>
                  <a:pt x="768985" y="1639888"/>
                </a:lnTo>
                <a:lnTo>
                  <a:pt x="757238" y="1637983"/>
                </a:lnTo>
                <a:lnTo>
                  <a:pt x="745490" y="1636395"/>
                </a:lnTo>
                <a:lnTo>
                  <a:pt x="734060" y="1635125"/>
                </a:lnTo>
                <a:lnTo>
                  <a:pt x="722313" y="1633855"/>
                </a:lnTo>
                <a:lnTo>
                  <a:pt x="710565" y="1632903"/>
                </a:lnTo>
                <a:lnTo>
                  <a:pt x="698818" y="1632585"/>
                </a:lnTo>
                <a:lnTo>
                  <a:pt x="687070" y="1632268"/>
                </a:lnTo>
                <a:close/>
                <a:moveTo>
                  <a:pt x="1446848" y="1466850"/>
                </a:moveTo>
                <a:lnTo>
                  <a:pt x="1448435" y="1479858"/>
                </a:lnTo>
                <a:lnTo>
                  <a:pt x="1450658" y="1496357"/>
                </a:lnTo>
                <a:lnTo>
                  <a:pt x="1453833" y="1515711"/>
                </a:lnTo>
                <a:lnTo>
                  <a:pt x="1457960" y="1538238"/>
                </a:lnTo>
                <a:lnTo>
                  <a:pt x="1468120" y="1591541"/>
                </a:lnTo>
                <a:lnTo>
                  <a:pt x="1480185" y="1653093"/>
                </a:lnTo>
                <a:lnTo>
                  <a:pt x="1494155" y="1721308"/>
                </a:lnTo>
                <a:lnTo>
                  <a:pt x="1509713" y="1794282"/>
                </a:lnTo>
                <a:lnTo>
                  <a:pt x="1525905" y="1870112"/>
                </a:lnTo>
                <a:lnTo>
                  <a:pt x="1542098" y="1946576"/>
                </a:lnTo>
                <a:lnTo>
                  <a:pt x="1574800" y="2092842"/>
                </a:lnTo>
                <a:lnTo>
                  <a:pt x="1602740" y="2217533"/>
                </a:lnTo>
                <a:lnTo>
                  <a:pt x="1629410" y="2336830"/>
                </a:lnTo>
                <a:lnTo>
                  <a:pt x="1730693" y="1746690"/>
                </a:lnTo>
                <a:lnTo>
                  <a:pt x="1671003" y="1606453"/>
                </a:lnTo>
                <a:lnTo>
                  <a:pt x="1768475" y="1514442"/>
                </a:lnTo>
                <a:lnTo>
                  <a:pt x="1798955" y="1514442"/>
                </a:lnTo>
                <a:lnTo>
                  <a:pt x="1806258" y="1514442"/>
                </a:lnTo>
                <a:lnTo>
                  <a:pt x="1836420" y="1514442"/>
                </a:lnTo>
                <a:lnTo>
                  <a:pt x="1933575" y="1606453"/>
                </a:lnTo>
                <a:lnTo>
                  <a:pt x="1873885" y="1746690"/>
                </a:lnTo>
                <a:lnTo>
                  <a:pt x="1975168" y="2336830"/>
                </a:lnTo>
                <a:lnTo>
                  <a:pt x="2002155" y="2217533"/>
                </a:lnTo>
                <a:lnTo>
                  <a:pt x="2030095" y="2092842"/>
                </a:lnTo>
                <a:lnTo>
                  <a:pt x="2062480" y="1946576"/>
                </a:lnTo>
                <a:lnTo>
                  <a:pt x="2078990" y="1870112"/>
                </a:lnTo>
                <a:lnTo>
                  <a:pt x="2094865" y="1794282"/>
                </a:lnTo>
                <a:lnTo>
                  <a:pt x="2110740" y="1721308"/>
                </a:lnTo>
                <a:lnTo>
                  <a:pt x="2124393" y="1653093"/>
                </a:lnTo>
                <a:lnTo>
                  <a:pt x="2136775" y="1591541"/>
                </a:lnTo>
                <a:lnTo>
                  <a:pt x="2146618" y="1538238"/>
                </a:lnTo>
                <a:lnTo>
                  <a:pt x="2150428" y="1515711"/>
                </a:lnTo>
                <a:lnTo>
                  <a:pt x="2153920" y="1496357"/>
                </a:lnTo>
                <a:lnTo>
                  <a:pt x="2156143" y="1479858"/>
                </a:lnTo>
                <a:lnTo>
                  <a:pt x="2157730" y="1466850"/>
                </a:lnTo>
                <a:lnTo>
                  <a:pt x="2164398" y="1469071"/>
                </a:lnTo>
                <a:lnTo>
                  <a:pt x="2173923" y="1471609"/>
                </a:lnTo>
                <a:lnTo>
                  <a:pt x="2226628" y="1488108"/>
                </a:lnTo>
                <a:lnTo>
                  <a:pt x="2293620" y="1509683"/>
                </a:lnTo>
                <a:lnTo>
                  <a:pt x="2331085" y="1522374"/>
                </a:lnTo>
                <a:lnTo>
                  <a:pt x="2370455" y="1535700"/>
                </a:lnTo>
                <a:lnTo>
                  <a:pt x="2411730" y="1549660"/>
                </a:lnTo>
                <a:lnTo>
                  <a:pt x="2453323" y="1564255"/>
                </a:lnTo>
                <a:lnTo>
                  <a:pt x="2495868" y="1579801"/>
                </a:lnTo>
                <a:lnTo>
                  <a:pt x="2538413" y="1595665"/>
                </a:lnTo>
                <a:lnTo>
                  <a:pt x="2580005" y="1612164"/>
                </a:lnTo>
                <a:lnTo>
                  <a:pt x="2620645" y="1628345"/>
                </a:lnTo>
                <a:lnTo>
                  <a:pt x="2659698" y="1644844"/>
                </a:lnTo>
                <a:lnTo>
                  <a:pt x="2678430" y="1653410"/>
                </a:lnTo>
                <a:lnTo>
                  <a:pt x="2696210" y="1661342"/>
                </a:lnTo>
                <a:lnTo>
                  <a:pt x="2713990" y="1669909"/>
                </a:lnTo>
                <a:lnTo>
                  <a:pt x="2730818" y="1678158"/>
                </a:lnTo>
                <a:lnTo>
                  <a:pt x="2747010" y="1686090"/>
                </a:lnTo>
                <a:lnTo>
                  <a:pt x="2761933" y="1694339"/>
                </a:lnTo>
                <a:lnTo>
                  <a:pt x="2773363" y="1705761"/>
                </a:lnTo>
                <a:lnTo>
                  <a:pt x="2785110" y="1718770"/>
                </a:lnTo>
                <a:lnTo>
                  <a:pt x="2798128" y="1733364"/>
                </a:lnTo>
                <a:lnTo>
                  <a:pt x="2805113" y="1741296"/>
                </a:lnTo>
                <a:lnTo>
                  <a:pt x="2811780" y="1749546"/>
                </a:lnTo>
                <a:lnTo>
                  <a:pt x="2818766" y="1758747"/>
                </a:lnTo>
                <a:lnTo>
                  <a:pt x="2825750" y="1768265"/>
                </a:lnTo>
                <a:lnTo>
                  <a:pt x="2833053" y="1778735"/>
                </a:lnTo>
                <a:lnTo>
                  <a:pt x="2839720" y="1789840"/>
                </a:lnTo>
                <a:lnTo>
                  <a:pt x="2847023" y="1801262"/>
                </a:lnTo>
                <a:lnTo>
                  <a:pt x="2854326" y="1813636"/>
                </a:lnTo>
                <a:lnTo>
                  <a:pt x="2861310" y="1826962"/>
                </a:lnTo>
                <a:lnTo>
                  <a:pt x="2867978" y="1840922"/>
                </a:lnTo>
                <a:lnTo>
                  <a:pt x="2874963" y="1855517"/>
                </a:lnTo>
                <a:lnTo>
                  <a:pt x="2881948" y="1871698"/>
                </a:lnTo>
                <a:lnTo>
                  <a:pt x="2888933" y="1887880"/>
                </a:lnTo>
                <a:lnTo>
                  <a:pt x="2895283" y="1905964"/>
                </a:lnTo>
                <a:lnTo>
                  <a:pt x="2901316" y="1924367"/>
                </a:lnTo>
                <a:lnTo>
                  <a:pt x="2907666" y="1944355"/>
                </a:lnTo>
                <a:lnTo>
                  <a:pt x="2913698" y="1964978"/>
                </a:lnTo>
                <a:lnTo>
                  <a:pt x="2919413" y="1986871"/>
                </a:lnTo>
                <a:lnTo>
                  <a:pt x="2924810" y="2010032"/>
                </a:lnTo>
                <a:lnTo>
                  <a:pt x="2930208" y="2034463"/>
                </a:lnTo>
                <a:lnTo>
                  <a:pt x="2934653" y="2059528"/>
                </a:lnTo>
                <a:lnTo>
                  <a:pt x="2939416" y="2086496"/>
                </a:lnTo>
                <a:lnTo>
                  <a:pt x="2943543" y="2114734"/>
                </a:lnTo>
                <a:lnTo>
                  <a:pt x="2947353" y="2144241"/>
                </a:lnTo>
                <a:lnTo>
                  <a:pt x="2950846" y="2175017"/>
                </a:lnTo>
                <a:lnTo>
                  <a:pt x="2953703" y="2207062"/>
                </a:lnTo>
                <a:lnTo>
                  <a:pt x="2954338" y="2215946"/>
                </a:lnTo>
                <a:lnTo>
                  <a:pt x="2954656" y="2230858"/>
                </a:lnTo>
                <a:lnTo>
                  <a:pt x="2955608" y="2275595"/>
                </a:lnTo>
                <a:lnTo>
                  <a:pt x="2957196" y="2411390"/>
                </a:lnTo>
                <a:lnTo>
                  <a:pt x="2959100" y="2583673"/>
                </a:lnTo>
                <a:lnTo>
                  <a:pt x="2960688" y="2760715"/>
                </a:lnTo>
                <a:lnTo>
                  <a:pt x="2908936" y="2767695"/>
                </a:lnTo>
                <a:lnTo>
                  <a:pt x="2857818" y="2773723"/>
                </a:lnTo>
                <a:lnTo>
                  <a:pt x="2806383" y="2779434"/>
                </a:lnTo>
                <a:lnTo>
                  <a:pt x="2755266" y="2784511"/>
                </a:lnTo>
                <a:lnTo>
                  <a:pt x="2702878" y="2788952"/>
                </a:lnTo>
                <a:lnTo>
                  <a:pt x="2649220" y="2793712"/>
                </a:lnTo>
                <a:lnTo>
                  <a:pt x="2536825" y="2802278"/>
                </a:lnTo>
                <a:lnTo>
                  <a:pt x="2535555" y="2668704"/>
                </a:lnTo>
                <a:lnTo>
                  <a:pt x="2534920" y="2527832"/>
                </a:lnTo>
                <a:lnTo>
                  <a:pt x="2534285" y="2333022"/>
                </a:lnTo>
                <a:lnTo>
                  <a:pt x="2534285" y="2318745"/>
                </a:lnTo>
                <a:lnTo>
                  <a:pt x="2533333" y="2305102"/>
                </a:lnTo>
                <a:lnTo>
                  <a:pt x="2531745" y="2291776"/>
                </a:lnTo>
                <a:lnTo>
                  <a:pt x="2530475" y="2279085"/>
                </a:lnTo>
                <a:lnTo>
                  <a:pt x="2527935" y="2266711"/>
                </a:lnTo>
                <a:lnTo>
                  <a:pt x="2525713" y="2254654"/>
                </a:lnTo>
                <a:lnTo>
                  <a:pt x="2522538" y="2243232"/>
                </a:lnTo>
                <a:lnTo>
                  <a:pt x="2519680" y="2232127"/>
                </a:lnTo>
                <a:lnTo>
                  <a:pt x="2515870" y="2221340"/>
                </a:lnTo>
                <a:lnTo>
                  <a:pt x="2512060" y="2210870"/>
                </a:lnTo>
                <a:lnTo>
                  <a:pt x="2508250" y="2200717"/>
                </a:lnTo>
                <a:lnTo>
                  <a:pt x="2503488" y="2191198"/>
                </a:lnTo>
                <a:lnTo>
                  <a:pt x="2499360" y="2181680"/>
                </a:lnTo>
                <a:lnTo>
                  <a:pt x="2494280" y="2172796"/>
                </a:lnTo>
                <a:lnTo>
                  <a:pt x="2489835" y="2163912"/>
                </a:lnTo>
                <a:lnTo>
                  <a:pt x="2484755" y="2155346"/>
                </a:lnTo>
                <a:lnTo>
                  <a:pt x="2484755" y="2813383"/>
                </a:lnTo>
                <a:lnTo>
                  <a:pt x="2405698" y="2818459"/>
                </a:lnTo>
                <a:lnTo>
                  <a:pt x="2323148" y="2822584"/>
                </a:lnTo>
                <a:lnTo>
                  <a:pt x="2238058" y="2826391"/>
                </a:lnTo>
                <a:lnTo>
                  <a:pt x="2150745" y="2829881"/>
                </a:lnTo>
                <a:lnTo>
                  <a:pt x="2062798" y="2832102"/>
                </a:lnTo>
                <a:lnTo>
                  <a:pt x="1974850" y="2834006"/>
                </a:lnTo>
                <a:lnTo>
                  <a:pt x="1887538" y="2835275"/>
                </a:lnTo>
                <a:lnTo>
                  <a:pt x="1802448" y="2835275"/>
                </a:lnTo>
                <a:lnTo>
                  <a:pt x="1750378" y="2835275"/>
                </a:lnTo>
                <a:lnTo>
                  <a:pt x="1697673" y="2834958"/>
                </a:lnTo>
                <a:lnTo>
                  <a:pt x="1644333" y="2834006"/>
                </a:lnTo>
                <a:lnTo>
                  <a:pt x="1590358" y="2833372"/>
                </a:lnTo>
                <a:lnTo>
                  <a:pt x="1536065" y="2832102"/>
                </a:lnTo>
                <a:lnTo>
                  <a:pt x="1482090" y="2830516"/>
                </a:lnTo>
                <a:lnTo>
                  <a:pt x="1427798" y="2829247"/>
                </a:lnTo>
                <a:lnTo>
                  <a:pt x="1374775" y="2826709"/>
                </a:lnTo>
                <a:lnTo>
                  <a:pt x="1257300" y="2643639"/>
                </a:lnTo>
                <a:lnTo>
                  <a:pt x="1274128" y="2624919"/>
                </a:lnTo>
                <a:lnTo>
                  <a:pt x="1290003" y="2605882"/>
                </a:lnTo>
                <a:lnTo>
                  <a:pt x="1305560" y="2585894"/>
                </a:lnTo>
                <a:lnTo>
                  <a:pt x="1319848" y="2565588"/>
                </a:lnTo>
                <a:lnTo>
                  <a:pt x="1334135" y="2544965"/>
                </a:lnTo>
                <a:lnTo>
                  <a:pt x="1347470" y="2524024"/>
                </a:lnTo>
                <a:lnTo>
                  <a:pt x="1360170" y="2502132"/>
                </a:lnTo>
                <a:lnTo>
                  <a:pt x="1371918" y="2480557"/>
                </a:lnTo>
                <a:lnTo>
                  <a:pt x="1383348" y="2458348"/>
                </a:lnTo>
                <a:lnTo>
                  <a:pt x="1393825" y="2435503"/>
                </a:lnTo>
                <a:lnTo>
                  <a:pt x="1403668" y="2412342"/>
                </a:lnTo>
                <a:lnTo>
                  <a:pt x="1412558" y="2389181"/>
                </a:lnTo>
                <a:lnTo>
                  <a:pt x="1420813" y="2365385"/>
                </a:lnTo>
                <a:lnTo>
                  <a:pt x="1428115" y="2341589"/>
                </a:lnTo>
                <a:lnTo>
                  <a:pt x="1435100" y="2317158"/>
                </a:lnTo>
                <a:lnTo>
                  <a:pt x="1441133" y="2293045"/>
                </a:lnTo>
                <a:lnTo>
                  <a:pt x="1444943" y="2274008"/>
                </a:lnTo>
                <a:lnTo>
                  <a:pt x="1448753" y="2254972"/>
                </a:lnTo>
                <a:lnTo>
                  <a:pt x="1451928" y="2236252"/>
                </a:lnTo>
                <a:lnTo>
                  <a:pt x="1454785" y="2217215"/>
                </a:lnTo>
                <a:lnTo>
                  <a:pt x="1456690" y="2198179"/>
                </a:lnTo>
                <a:lnTo>
                  <a:pt x="1458595" y="2179142"/>
                </a:lnTo>
                <a:lnTo>
                  <a:pt x="1459548" y="2160105"/>
                </a:lnTo>
                <a:lnTo>
                  <a:pt x="1460500" y="2141068"/>
                </a:lnTo>
                <a:lnTo>
                  <a:pt x="1460818" y="2122349"/>
                </a:lnTo>
                <a:lnTo>
                  <a:pt x="1460500" y="2103312"/>
                </a:lnTo>
                <a:lnTo>
                  <a:pt x="1459548" y="2084593"/>
                </a:lnTo>
                <a:lnTo>
                  <a:pt x="1458913" y="2065873"/>
                </a:lnTo>
                <a:lnTo>
                  <a:pt x="1457008" y="2046519"/>
                </a:lnTo>
                <a:lnTo>
                  <a:pt x="1455103" y="2027800"/>
                </a:lnTo>
                <a:lnTo>
                  <a:pt x="1452880" y="2009715"/>
                </a:lnTo>
                <a:lnTo>
                  <a:pt x="1449705" y="1990995"/>
                </a:lnTo>
                <a:lnTo>
                  <a:pt x="1446213" y="1971958"/>
                </a:lnTo>
                <a:lnTo>
                  <a:pt x="1442403" y="1953874"/>
                </a:lnTo>
                <a:lnTo>
                  <a:pt x="1437958" y="1935471"/>
                </a:lnTo>
                <a:lnTo>
                  <a:pt x="1433195" y="1917069"/>
                </a:lnTo>
                <a:lnTo>
                  <a:pt x="1427798" y="1898984"/>
                </a:lnTo>
                <a:lnTo>
                  <a:pt x="1422083" y="1881217"/>
                </a:lnTo>
                <a:lnTo>
                  <a:pt x="1416050" y="1863132"/>
                </a:lnTo>
                <a:lnTo>
                  <a:pt x="1409383" y="1845364"/>
                </a:lnTo>
                <a:lnTo>
                  <a:pt x="1402715" y="1827596"/>
                </a:lnTo>
                <a:lnTo>
                  <a:pt x="1395095" y="1810146"/>
                </a:lnTo>
                <a:lnTo>
                  <a:pt x="1386840" y="1792696"/>
                </a:lnTo>
                <a:lnTo>
                  <a:pt x="1378585" y="1775563"/>
                </a:lnTo>
                <a:lnTo>
                  <a:pt x="1369695" y="1758429"/>
                </a:lnTo>
                <a:lnTo>
                  <a:pt x="1360488" y="1741614"/>
                </a:lnTo>
                <a:lnTo>
                  <a:pt x="1350963" y="1724798"/>
                </a:lnTo>
                <a:lnTo>
                  <a:pt x="1340485" y="1708299"/>
                </a:lnTo>
                <a:lnTo>
                  <a:pt x="1333500" y="1696877"/>
                </a:lnTo>
                <a:lnTo>
                  <a:pt x="1325563" y="1685773"/>
                </a:lnTo>
                <a:lnTo>
                  <a:pt x="1317943" y="1674668"/>
                </a:lnTo>
                <a:lnTo>
                  <a:pt x="1310323" y="1663563"/>
                </a:lnTo>
                <a:lnTo>
                  <a:pt x="1302385" y="1653093"/>
                </a:lnTo>
                <a:lnTo>
                  <a:pt x="1293813" y="1642623"/>
                </a:lnTo>
                <a:lnTo>
                  <a:pt x="1285558" y="1632152"/>
                </a:lnTo>
                <a:lnTo>
                  <a:pt x="1276985" y="1621999"/>
                </a:lnTo>
                <a:lnTo>
                  <a:pt x="1259523" y="1602011"/>
                </a:lnTo>
                <a:lnTo>
                  <a:pt x="1241425" y="1582657"/>
                </a:lnTo>
                <a:lnTo>
                  <a:pt x="1222693" y="1564255"/>
                </a:lnTo>
                <a:lnTo>
                  <a:pt x="1203325" y="1546170"/>
                </a:lnTo>
                <a:lnTo>
                  <a:pt x="1270953" y="1523008"/>
                </a:lnTo>
                <a:lnTo>
                  <a:pt x="1332865" y="1502702"/>
                </a:lnTo>
                <a:lnTo>
                  <a:pt x="1386840" y="1485569"/>
                </a:lnTo>
                <a:lnTo>
                  <a:pt x="1430655" y="1471609"/>
                </a:lnTo>
                <a:lnTo>
                  <a:pt x="1440815" y="1468754"/>
                </a:lnTo>
                <a:lnTo>
                  <a:pt x="1446848" y="1466850"/>
                </a:lnTo>
                <a:close/>
                <a:moveTo>
                  <a:pt x="671830" y="1436688"/>
                </a:moveTo>
                <a:lnTo>
                  <a:pt x="688658" y="1436688"/>
                </a:lnTo>
                <a:lnTo>
                  <a:pt x="704850" y="1437323"/>
                </a:lnTo>
                <a:lnTo>
                  <a:pt x="721360" y="1437958"/>
                </a:lnTo>
                <a:lnTo>
                  <a:pt x="737870" y="1439228"/>
                </a:lnTo>
                <a:lnTo>
                  <a:pt x="754380" y="1440816"/>
                </a:lnTo>
                <a:lnTo>
                  <a:pt x="770255" y="1442721"/>
                </a:lnTo>
                <a:lnTo>
                  <a:pt x="786765" y="1444943"/>
                </a:lnTo>
                <a:lnTo>
                  <a:pt x="802958" y="1447483"/>
                </a:lnTo>
                <a:lnTo>
                  <a:pt x="818833" y="1450340"/>
                </a:lnTo>
                <a:lnTo>
                  <a:pt x="835025" y="1453515"/>
                </a:lnTo>
                <a:lnTo>
                  <a:pt x="851218" y="1457643"/>
                </a:lnTo>
                <a:lnTo>
                  <a:pt x="866775" y="1461771"/>
                </a:lnTo>
                <a:lnTo>
                  <a:pt x="882333" y="1466215"/>
                </a:lnTo>
                <a:lnTo>
                  <a:pt x="898208" y="1471295"/>
                </a:lnTo>
                <a:lnTo>
                  <a:pt x="913765" y="1476693"/>
                </a:lnTo>
                <a:lnTo>
                  <a:pt x="929005" y="1482408"/>
                </a:lnTo>
                <a:lnTo>
                  <a:pt x="944563" y="1488440"/>
                </a:lnTo>
                <a:lnTo>
                  <a:pt x="959803" y="1495108"/>
                </a:lnTo>
                <a:lnTo>
                  <a:pt x="974725" y="1501458"/>
                </a:lnTo>
                <a:lnTo>
                  <a:pt x="989648" y="1508760"/>
                </a:lnTo>
                <a:lnTo>
                  <a:pt x="1004253" y="1516380"/>
                </a:lnTo>
                <a:lnTo>
                  <a:pt x="1018540" y="1524318"/>
                </a:lnTo>
                <a:lnTo>
                  <a:pt x="1033145" y="1532573"/>
                </a:lnTo>
                <a:lnTo>
                  <a:pt x="1047433" y="1541146"/>
                </a:lnTo>
                <a:lnTo>
                  <a:pt x="1061085" y="1550035"/>
                </a:lnTo>
                <a:lnTo>
                  <a:pt x="1075373" y="1559560"/>
                </a:lnTo>
                <a:lnTo>
                  <a:pt x="1088708" y="1569085"/>
                </a:lnTo>
                <a:lnTo>
                  <a:pt x="1102043" y="1579245"/>
                </a:lnTo>
                <a:lnTo>
                  <a:pt x="1115378" y="1589723"/>
                </a:lnTo>
                <a:lnTo>
                  <a:pt x="1128078" y="1600518"/>
                </a:lnTo>
                <a:lnTo>
                  <a:pt x="1141095" y="1611630"/>
                </a:lnTo>
                <a:lnTo>
                  <a:pt x="1153478" y="1623061"/>
                </a:lnTo>
                <a:lnTo>
                  <a:pt x="1165543" y="1634490"/>
                </a:lnTo>
                <a:lnTo>
                  <a:pt x="1177290" y="1646873"/>
                </a:lnTo>
                <a:lnTo>
                  <a:pt x="1189355" y="1659573"/>
                </a:lnTo>
                <a:lnTo>
                  <a:pt x="1200785" y="1671955"/>
                </a:lnTo>
                <a:lnTo>
                  <a:pt x="1211898" y="1685608"/>
                </a:lnTo>
                <a:lnTo>
                  <a:pt x="1222693" y="1698943"/>
                </a:lnTo>
                <a:lnTo>
                  <a:pt x="1233170" y="1712595"/>
                </a:lnTo>
                <a:lnTo>
                  <a:pt x="1243330" y="1726883"/>
                </a:lnTo>
                <a:lnTo>
                  <a:pt x="1253173" y="1741171"/>
                </a:lnTo>
                <a:lnTo>
                  <a:pt x="1262698" y="1755776"/>
                </a:lnTo>
                <a:lnTo>
                  <a:pt x="1272223" y="1771016"/>
                </a:lnTo>
                <a:lnTo>
                  <a:pt x="1280795" y="1785938"/>
                </a:lnTo>
                <a:lnTo>
                  <a:pt x="1289050" y="1801496"/>
                </a:lnTo>
                <a:lnTo>
                  <a:pt x="1297305" y="1817053"/>
                </a:lnTo>
                <a:lnTo>
                  <a:pt x="1304925" y="1832293"/>
                </a:lnTo>
                <a:lnTo>
                  <a:pt x="1311593" y="1848168"/>
                </a:lnTo>
                <a:lnTo>
                  <a:pt x="1318578" y="1864043"/>
                </a:lnTo>
                <a:lnTo>
                  <a:pt x="1324610" y="1879918"/>
                </a:lnTo>
                <a:lnTo>
                  <a:pt x="1330325" y="1895793"/>
                </a:lnTo>
                <a:lnTo>
                  <a:pt x="1335723" y="1911986"/>
                </a:lnTo>
                <a:lnTo>
                  <a:pt x="1340803" y="1927861"/>
                </a:lnTo>
                <a:lnTo>
                  <a:pt x="1345248" y="1944371"/>
                </a:lnTo>
                <a:lnTo>
                  <a:pt x="1349693" y="1960881"/>
                </a:lnTo>
                <a:lnTo>
                  <a:pt x="1353503" y="1977073"/>
                </a:lnTo>
                <a:lnTo>
                  <a:pt x="1356360" y="1993266"/>
                </a:lnTo>
                <a:lnTo>
                  <a:pt x="1359535" y="2009776"/>
                </a:lnTo>
                <a:lnTo>
                  <a:pt x="1361758" y="2026286"/>
                </a:lnTo>
                <a:lnTo>
                  <a:pt x="1363980" y="2042796"/>
                </a:lnTo>
                <a:lnTo>
                  <a:pt x="1365568" y="2059623"/>
                </a:lnTo>
                <a:lnTo>
                  <a:pt x="1367155" y="2076133"/>
                </a:lnTo>
                <a:lnTo>
                  <a:pt x="1367790" y="2092326"/>
                </a:lnTo>
                <a:lnTo>
                  <a:pt x="1368425" y="2108836"/>
                </a:lnTo>
                <a:lnTo>
                  <a:pt x="1368425" y="2125346"/>
                </a:lnTo>
                <a:lnTo>
                  <a:pt x="1368425" y="2141856"/>
                </a:lnTo>
                <a:lnTo>
                  <a:pt x="1367473" y="2158366"/>
                </a:lnTo>
                <a:lnTo>
                  <a:pt x="1366520" y="2174558"/>
                </a:lnTo>
                <a:lnTo>
                  <a:pt x="1364933" y="2191068"/>
                </a:lnTo>
                <a:lnTo>
                  <a:pt x="1363028" y="2207578"/>
                </a:lnTo>
                <a:lnTo>
                  <a:pt x="1360805" y="2223771"/>
                </a:lnTo>
                <a:lnTo>
                  <a:pt x="1357948" y="2239963"/>
                </a:lnTo>
                <a:lnTo>
                  <a:pt x="1354773" y="2256156"/>
                </a:lnTo>
                <a:lnTo>
                  <a:pt x="1351598" y="2272348"/>
                </a:lnTo>
                <a:lnTo>
                  <a:pt x="1348423" y="2284731"/>
                </a:lnTo>
                <a:lnTo>
                  <a:pt x="1345248" y="2297431"/>
                </a:lnTo>
                <a:lnTo>
                  <a:pt x="1342073" y="2309813"/>
                </a:lnTo>
                <a:lnTo>
                  <a:pt x="1337945" y="2322196"/>
                </a:lnTo>
                <a:lnTo>
                  <a:pt x="1334135" y="2334578"/>
                </a:lnTo>
                <a:lnTo>
                  <a:pt x="1330008" y="2347278"/>
                </a:lnTo>
                <a:lnTo>
                  <a:pt x="1325563" y="2359343"/>
                </a:lnTo>
                <a:lnTo>
                  <a:pt x="1320800" y="2371408"/>
                </a:lnTo>
                <a:lnTo>
                  <a:pt x="1316038" y="2383473"/>
                </a:lnTo>
                <a:lnTo>
                  <a:pt x="1310958" y="2395538"/>
                </a:lnTo>
                <a:lnTo>
                  <a:pt x="1305560" y="2407286"/>
                </a:lnTo>
                <a:lnTo>
                  <a:pt x="1299845" y="2419033"/>
                </a:lnTo>
                <a:lnTo>
                  <a:pt x="1294130" y="2431098"/>
                </a:lnTo>
                <a:lnTo>
                  <a:pt x="1288098" y="2442528"/>
                </a:lnTo>
                <a:lnTo>
                  <a:pt x="1281430" y="2453958"/>
                </a:lnTo>
                <a:lnTo>
                  <a:pt x="1275080" y="2465388"/>
                </a:lnTo>
                <a:lnTo>
                  <a:pt x="1268413" y="2476818"/>
                </a:lnTo>
                <a:lnTo>
                  <a:pt x="1261110" y="2487931"/>
                </a:lnTo>
                <a:lnTo>
                  <a:pt x="1253808" y="2499043"/>
                </a:lnTo>
                <a:lnTo>
                  <a:pt x="1246505" y="2509838"/>
                </a:lnTo>
                <a:lnTo>
                  <a:pt x="1238885" y="2520951"/>
                </a:lnTo>
                <a:lnTo>
                  <a:pt x="1230948" y="2531428"/>
                </a:lnTo>
                <a:lnTo>
                  <a:pt x="1223010" y="2541906"/>
                </a:lnTo>
                <a:lnTo>
                  <a:pt x="1214438" y="2552383"/>
                </a:lnTo>
                <a:lnTo>
                  <a:pt x="1206183" y="2562543"/>
                </a:lnTo>
                <a:lnTo>
                  <a:pt x="1197293" y="2573021"/>
                </a:lnTo>
                <a:lnTo>
                  <a:pt x="1188403" y="2582863"/>
                </a:lnTo>
                <a:lnTo>
                  <a:pt x="1179195" y="2592388"/>
                </a:lnTo>
                <a:lnTo>
                  <a:pt x="1169670" y="2602231"/>
                </a:lnTo>
                <a:lnTo>
                  <a:pt x="1160145" y="2611439"/>
                </a:lnTo>
                <a:lnTo>
                  <a:pt x="1150303" y="2620964"/>
                </a:lnTo>
                <a:lnTo>
                  <a:pt x="1140460" y="2630171"/>
                </a:lnTo>
                <a:lnTo>
                  <a:pt x="1455420" y="3124201"/>
                </a:lnTo>
                <a:lnTo>
                  <a:pt x="1458595" y="3128964"/>
                </a:lnTo>
                <a:lnTo>
                  <a:pt x="1461135" y="3134044"/>
                </a:lnTo>
                <a:lnTo>
                  <a:pt x="1463675" y="3139441"/>
                </a:lnTo>
                <a:lnTo>
                  <a:pt x="1465898" y="3144839"/>
                </a:lnTo>
                <a:lnTo>
                  <a:pt x="1467803" y="3150236"/>
                </a:lnTo>
                <a:lnTo>
                  <a:pt x="1469390" y="3155316"/>
                </a:lnTo>
                <a:lnTo>
                  <a:pt x="1470343" y="3160714"/>
                </a:lnTo>
                <a:lnTo>
                  <a:pt x="1471613" y="3166111"/>
                </a:lnTo>
                <a:lnTo>
                  <a:pt x="1472248" y="3171826"/>
                </a:lnTo>
                <a:lnTo>
                  <a:pt x="1472883" y="3177224"/>
                </a:lnTo>
                <a:lnTo>
                  <a:pt x="1473200" y="3182621"/>
                </a:lnTo>
                <a:lnTo>
                  <a:pt x="1473200" y="3188336"/>
                </a:lnTo>
                <a:lnTo>
                  <a:pt x="1472883" y="3193734"/>
                </a:lnTo>
                <a:lnTo>
                  <a:pt x="1471930" y="3199131"/>
                </a:lnTo>
                <a:lnTo>
                  <a:pt x="1471295" y="3204529"/>
                </a:lnTo>
                <a:lnTo>
                  <a:pt x="1470025" y="3209609"/>
                </a:lnTo>
                <a:lnTo>
                  <a:pt x="1469073" y="3215006"/>
                </a:lnTo>
                <a:lnTo>
                  <a:pt x="1467485" y="3220404"/>
                </a:lnTo>
                <a:lnTo>
                  <a:pt x="1465580" y="3225484"/>
                </a:lnTo>
                <a:lnTo>
                  <a:pt x="1463675" y="3230881"/>
                </a:lnTo>
                <a:lnTo>
                  <a:pt x="1461135" y="3235644"/>
                </a:lnTo>
                <a:lnTo>
                  <a:pt x="1458595" y="3240406"/>
                </a:lnTo>
                <a:lnTo>
                  <a:pt x="1455420" y="3245486"/>
                </a:lnTo>
                <a:lnTo>
                  <a:pt x="1452563" y="3249931"/>
                </a:lnTo>
                <a:lnTo>
                  <a:pt x="1449388" y="3254376"/>
                </a:lnTo>
                <a:lnTo>
                  <a:pt x="1445895" y="3258821"/>
                </a:lnTo>
                <a:lnTo>
                  <a:pt x="1442085" y="3262949"/>
                </a:lnTo>
                <a:lnTo>
                  <a:pt x="1437958" y="3266759"/>
                </a:lnTo>
                <a:lnTo>
                  <a:pt x="1433830" y="3270886"/>
                </a:lnTo>
                <a:lnTo>
                  <a:pt x="1429385" y="3274379"/>
                </a:lnTo>
                <a:lnTo>
                  <a:pt x="1424940" y="3277871"/>
                </a:lnTo>
                <a:lnTo>
                  <a:pt x="1419860" y="3281364"/>
                </a:lnTo>
                <a:lnTo>
                  <a:pt x="1415098" y="3283904"/>
                </a:lnTo>
                <a:lnTo>
                  <a:pt x="1409700" y="3287079"/>
                </a:lnTo>
                <a:lnTo>
                  <a:pt x="1404620" y="3289301"/>
                </a:lnTo>
                <a:lnTo>
                  <a:pt x="1399223" y="3291524"/>
                </a:lnTo>
                <a:lnTo>
                  <a:pt x="1393825" y="3293429"/>
                </a:lnTo>
                <a:lnTo>
                  <a:pt x="1388428" y="3295016"/>
                </a:lnTo>
                <a:lnTo>
                  <a:pt x="1382713" y="3296286"/>
                </a:lnTo>
                <a:lnTo>
                  <a:pt x="1377633" y="3297239"/>
                </a:lnTo>
                <a:lnTo>
                  <a:pt x="1372235" y="3298191"/>
                </a:lnTo>
                <a:lnTo>
                  <a:pt x="1366520" y="3298509"/>
                </a:lnTo>
                <a:lnTo>
                  <a:pt x="1361123" y="3298826"/>
                </a:lnTo>
                <a:lnTo>
                  <a:pt x="1355725" y="3298826"/>
                </a:lnTo>
                <a:lnTo>
                  <a:pt x="1350010" y="3298509"/>
                </a:lnTo>
                <a:lnTo>
                  <a:pt x="1344613" y="3297874"/>
                </a:lnTo>
                <a:lnTo>
                  <a:pt x="1339215" y="3296921"/>
                </a:lnTo>
                <a:lnTo>
                  <a:pt x="1333818" y="3295969"/>
                </a:lnTo>
                <a:lnTo>
                  <a:pt x="1328420" y="3294699"/>
                </a:lnTo>
                <a:lnTo>
                  <a:pt x="1323658" y="3293111"/>
                </a:lnTo>
                <a:lnTo>
                  <a:pt x="1318260" y="3291206"/>
                </a:lnTo>
                <a:lnTo>
                  <a:pt x="1313180" y="3289301"/>
                </a:lnTo>
                <a:lnTo>
                  <a:pt x="1308100" y="3287079"/>
                </a:lnTo>
                <a:lnTo>
                  <a:pt x="1303338" y="3284221"/>
                </a:lnTo>
                <a:lnTo>
                  <a:pt x="1298575" y="3281364"/>
                </a:lnTo>
                <a:lnTo>
                  <a:pt x="1293813" y="3278189"/>
                </a:lnTo>
                <a:lnTo>
                  <a:pt x="1289368" y="3275014"/>
                </a:lnTo>
                <a:lnTo>
                  <a:pt x="1284923" y="3271839"/>
                </a:lnTo>
                <a:lnTo>
                  <a:pt x="1280795" y="3268029"/>
                </a:lnTo>
                <a:lnTo>
                  <a:pt x="1276985" y="3263584"/>
                </a:lnTo>
                <a:lnTo>
                  <a:pt x="1273175" y="3259456"/>
                </a:lnTo>
                <a:lnTo>
                  <a:pt x="1269365" y="3255329"/>
                </a:lnTo>
                <a:lnTo>
                  <a:pt x="1265873" y="3250249"/>
                </a:lnTo>
                <a:lnTo>
                  <a:pt x="1262698" y="3245804"/>
                </a:lnTo>
                <a:lnTo>
                  <a:pt x="947420" y="2751774"/>
                </a:lnTo>
                <a:lnTo>
                  <a:pt x="935038" y="2756854"/>
                </a:lnTo>
                <a:lnTo>
                  <a:pt x="922338" y="2761934"/>
                </a:lnTo>
                <a:lnTo>
                  <a:pt x="909638" y="2766379"/>
                </a:lnTo>
                <a:lnTo>
                  <a:pt x="896938" y="2770506"/>
                </a:lnTo>
                <a:lnTo>
                  <a:pt x="883920" y="2774951"/>
                </a:lnTo>
                <a:lnTo>
                  <a:pt x="871538" y="2778761"/>
                </a:lnTo>
                <a:lnTo>
                  <a:pt x="858520" y="2782254"/>
                </a:lnTo>
                <a:lnTo>
                  <a:pt x="845503" y="2785429"/>
                </a:lnTo>
                <a:lnTo>
                  <a:pt x="832485" y="2788604"/>
                </a:lnTo>
                <a:lnTo>
                  <a:pt x="819468" y="2791144"/>
                </a:lnTo>
                <a:lnTo>
                  <a:pt x="806450" y="2794001"/>
                </a:lnTo>
                <a:lnTo>
                  <a:pt x="793433" y="2796224"/>
                </a:lnTo>
                <a:lnTo>
                  <a:pt x="780415" y="2798129"/>
                </a:lnTo>
                <a:lnTo>
                  <a:pt x="767398" y="2799716"/>
                </a:lnTo>
                <a:lnTo>
                  <a:pt x="754063" y="2801304"/>
                </a:lnTo>
                <a:lnTo>
                  <a:pt x="741045" y="2802891"/>
                </a:lnTo>
                <a:lnTo>
                  <a:pt x="728028" y="2803526"/>
                </a:lnTo>
                <a:lnTo>
                  <a:pt x="715010" y="2804161"/>
                </a:lnTo>
                <a:lnTo>
                  <a:pt x="701675" y="2804796"/>
                </a:lnTo>
                <a:lnTo>
                  <a:pt x="688658" y="2805114"/>
                </a:lnTo>
                <a:lnTo>
                  <a:pt x="675640" y="2805114"/>
                </a:lnTo>
                <a:lnTo>
                  <a:pt x="662623" y="2804796"/>
                </a:lnTo>
                <a:lnTo>
                  <a:pt x="649605" y="2804161"/>
                </a:lnTo>
                <a:lnTo>
                  <a:pt x="636588" y="2803526"/>
                </a:lnTo>
                <a:lnTo>
                  <a:pt x="623570" y="2802256"/>
                </a:lnTo>
                <a:lnTo>
                  <a:pt x="610553" y="2801304"/>
                </a:lnTo>
                <a:lnTo>
                  <a:pt x="597535" y="2799716"/>
                </a:lnTo>
                <a:lnTo>
                  <a:pt x="584518" y="2797811"/>
                </a:lnTo>
                <a:lnTo>
                  <a:pt x="571818" y="2795906"/>
                </a:lnTo>
                <a:lnTo>
                  <a:pt x="558800" y="2793684"/>
                </a:lnTo>
                <a:lnTo>
                  <a:pt x="546100" y="2791144"/>
                </a:lnTo>
                <a:lnTo>
                  <a:pt x="533718" y="2788286"/>
                </a:lnTo>
                <a:lnTo>
                  <a:pt x="517525" y="2784794"/>
                </a:lnTo>
                <a:lnTo>
                  <a:pt x="501968" y="2780666"/>
                </a:lnTo>
                <a:lnTo>
                  <a:pt x="485775" y="2775904"/>
                </a:lnTo>
                <a:lnTo>
                  <a:pt x="470218" y="2771141"/>
                </a:lnTo>
                <a:lnTo>
                  <a:pt x="454660" y="2765744"/>
                </a:lnTo>
                <a:lnTo>
                  <a:pt x="439103" y="2760029"/>
                </a:lnTo>
                <a:lnTo>
                  <a:pt x="424180" y="2753679"/>
                </a:lnTo>
                <a:lnTo>
                  <a:pt x="408940" y="2747329"/>
                </a:lnTo>
                <a:lnTo>
                  <a:pt x="394018" y="2740661"/>
                </a:lnTo>
                <a:lnTo>
                  <a:pt x="379095" y="2733676"/>
                </a:lnTo>
                <a:lnTo>
                  <a:pt x="364173" y="2725739"/>
                </a:lnTo>
                <a:lnTo>
                  <a:pt x="349568" y="2717801"/>
                </a:lnTo>
                <a:lnTo>
                  <a:pt x="335598" y="2709864"/>
                </a:lnTo>
                <a:lnTo>
                  <a:pt x="321310" y="2700974"/>
                </a:lnTo>
                <a:lnTo>
                  <a:pt x="307023" y="2692084"/>
                </a:lnTo>
                <a:lnTo>
                  <a:pt x="293370" y="2682559"/>
                </a:lnTo>
                <a:lnTo>
                  <a:pt x="279718" y="2673034"/>
                </a:lnTo>
                <a:lnTo>
                  <a:pt x="266065" y="2663191"/>
                </a:lnTo>
                <a:lnTo>
                  <a:pt x="253047" y="2652396"/>
                </a:lnTo>
                <a:lnTo>
                  <a:pt x="240347" y="2641601"/>
                </a:lnTo>
                <a:lnTo>
                  <a:pt x="227647" y="2630489"/>
                </a:lnTo>
                <a:lnTo>
                  <a:pt x="214947" y="2619059"/>
                </a:lnTo>
                <a:lnTo>
                  <a:pt x="203200" y="2607629"/>
                </a:lnTo>
                <a:lnTo>
                  <a:pt x="190817" y="2595563"/>
                </a:lnTo>
                <a:lnTo>
                  <a:pt x="179387" y="2582863"/>
                </a:lnTo>
                <a:lnTo>
                  <a:pt x="167957" y="2570163"/>
                </a:lnTo>
                <a:lnTo>
                  <a:pt x="156845" y="2556828"/>
                </a:lnTo>
                <a:lnTo>
                  <a:pt x="146050" y="2543493"/>
                </a:lnTo>
                <a:lnTo>
                  <a:pt x="135255" y="2529523"/>
                </a:lnTo>
                <a:lnTo>
                  <a:pt x="125095" y="2515553"/>
                </a:lnTo>
                <a:lnTo>
                  <a:pt x="115252" y="2500948"/>
                </a:lnTo>
                <a:lnTo>
                  <a:pt x="105410" y="2486343"/>
                </a:lnTo>
                <a:lnTo>
                  <a:pt x="96202" y="2471103"/>
                </a:lnTo>
                <a:lnTo>
                  <a:pt x="87630" y="2456181"/>
                </a:lnTo>
                <a:lnTo>
                  <a:pt x="79057" y="2440941"/>
                </a:lnTo>
                <a:lnTo>
                  <a:pt x="71437" y="2425383"/>
                </a:lnTo>
                <a:lnTo>
                  <a:pt x="63817" y="2409826"/>
                </a:lnTo>
                <a:lnTo>
                  <a:pt x="56515" y="2394268"/>
                </a:lnTo>
                <a:lnTo>
                  <a:pt x="50165" y="2378076"/>
                </a:lnTo>
                <a:lnTo>
                  <a:pt x="43815" y="2362518"/>
                </a:lnTo>
                <a:lnTo>
                  <a:pt x="38100" y="2346326"/>
                </a:lnTo>
                <a:lnTo>
                  <a:pt x="32385" y="2330451"/>
                </a:lnTo>
                <a:lnTo>
                  <a:pt x="27622" y="2313941"/>
                </a:lnTo>
                <a:lnTo>
                  <a:pt x="23177" y="2297748"/>
                </a:lnTo>
                <a:lnTo>
                  <a:pt x="19050" y="2281556"/>
                </a:lnTo>
                <a:lnTo>
                  <a:pt x="15240" y="2265363"/>
                </a:lnTo>
                <a:lnTo>
                  <a:pt x="11747" y="2248853"/>
                </a:lnTo>
                <a:lnTo>
                  <a:pt x="9207" y="2232343"/>
                </a:lnTo>
                <a:lnTo>
                  <a:pt x="6350" y="2216151"/>
                </a:lnTo>
                <a:lnTo>
                  <a:pt x="4445" y="2199641"/>
                </a:lnTo>
                <a:lnTo>
                  <a:pt x="2540" y="2182813"/>
                </a:lnTo>
                <a:lnTo>
                  <a:pt x="1587" y="2166303"/>
                </a:lnTo>
                <a:lnTo>
                  <a:pt x="635" y="2149793"/>
                </a:lnTo>
                <a:lnTo>
                  <a:pt x="0" y="2133283"/>
                </a:lnTo>
                <a:lnTo>
                  <a:pt x="0" y="2117091"/>
                </a:lnTo>
                <a:lnTo>
                  <a:pt x="317" y="2100581"/>
                </a:lnTo>
                <a:lnTo>
                  <a:pt x="952" y="2084071"/>
                </a:lnTo>
                <a:lnTo>
                  <a:pt x="2222" y="2067561"/>
                </a:lnTo>
                <a:lnTo>
                  <a:pt x="3810" y="2051051"/>
                </a:lnTo>
                <a:lnTo>
                  <a:pt x="5715" y="2034541"/>
                </a:lnTo>
                <a:lnTo>
                  <a:pt x="7937" y="2018666"/>
                </a:lnTo>
                <a:lnTo>
                  <a:pt x="10795" y="2002473"/>
                </a:lnTo>
                <a:lnTo>
                  <a:pt x="13652" y="1986598"/>
                </a:lnTo>
                <a:lnTo>
                  <a:pt x="17145" y="1970406"/>
                </a:lnTo>
                <a:lnTo>
                  <a:pt x="20955" y="1954213"/>
                </a:lnTo>
                <a:lnTo>
                  <a:pt x="24765" y="1938656"/>
                </a:lnTo>
                <a:lnTo>
                  <a:pt x="29527" y="1922463"/>
                </a:lnTo>
                <a:lnTo>
                  <a:pt x="34290" y="1906906"/>
                </a:lnTo>
                <a:lnTo>
                  <a:pt x="39687" y="1891666"/>
                </a:lnTo>
                <a:lnTo>
                  <a:pt x="45402" y="1876426"/>
                </a:lnTo>
                <a:lnTo>
                  <a:pt x="51752" y="1861186"/>
                </a:lnTo>
                <a:lnTo>
                  <a:pt x="58102" y="1845628"/>
                </a:lnTo>
                <a:lnTo>
                  <a:pt x="64452" y="1830706"/>
                </a:lnTo>
                <a:lnTo>
                  <a:pt x="71755" y="1815783"/>
                </a:lnTo>
                <a:lnTo>
                  <a:pt x="79375" y="1800861"/>
                </a:lnTo>
                <a:lnTo>
                  <a:pt x="87630" y="1786573"/>
                </a:lnTo>
                <a:lnTo>
                  <a:pt x="95567" y="1772286"/>
                </a:lnTo>
                <a:lnTo>
                  <a:pt x="104457" y="1757998"/>
                </a:lnTo>
                <a:lnTo>
                  <a:pt x="113030" y="1744028"/>
                </a:lnTo>
                <a:lnTo>
                  <a:pt x="122872" y="1730376"/>
                </a:lnTo>
                <a:lnTo>
                  <a:pt x="132397" y="1716723"/>
                </a:lnTo>
                <a:lnTo>
                  <a:pt x="142240" y="1703388"/>
                </a:lnTo>
                <a:lnTo>
                  <a:pt x="152717" y="1690053"/>
                </a:lnTo>
                <a:lnTo>
                  <a:pt x="163195" y="1677353"/>
                </a:lnTo>
                <a:lnTo>
                  <a:pt x="174307" y="1664335"/>
                </a:lnTo>
                <a:lnTo>
                  <a:pt x="185737" y="1652270"/>
                </a:lnTo>
                <a:lnTo>
                  <a:pt x="197802" y="1639888"/>
                </a:lnTo>
                <a:lnTo>
                  <a:pt x="209867" y="1628140"/>
                </a:lnTo>
                <a:lnTo>
                  <a:pt x="222250" y="1616075"/>
                </a:lnTo>
                <a:lnTo>
                  <a:pt x="235267" y="1604646"/>
                </a:lnTo>
                <a:lnTo>
                  <a:pt x="248285" y="1593533"/>
                </a:lnTo>
                <a:lnTo>
                  <a:pt x="261937" y="1583056"/>
                </a:lnTo>
                <a:lnTo>
                  <a:pt x="275908" y="1572260"/>
                </a:lnTo>
                <a:lnTo>
                  <a:pt x="289878" y="1561783"/>
                </a:lnTo>
                <a:lnTo>
                  <a:pt x="304165" y="1552258"/>
                </a:lnTo>
                <a:lnTo>
                  <a:pt x="319088" y="1542416"/>
                </a:lnTo>
                <a:lnTo>
                  <a:pt x="334010" y="1533208"/>
                </a:lnTo>
                <a:lnTo>
                  <a:pt x="349250" y="1524318"/>
                </a:lnTo>
                <a:lnTo>
                  <a:pt x="364490" y="1516063"/>
                </a:lnTo>
                <a:lnTo>
                  <a:pt x="379730" y="1508443"/>
                </a:lnTo>
                <a:lnTo>
                  <a:pt x="395605" y="1500823"/>
                </a:lnTo>
                <a:lnTo>
                  <a:pt x="411163" y="1493838"/>
                </a:lnTo>
                <a:lnTo>
                  <a:pt x="426720" y="1486853"/>
                </a:lnTo>
                <a:lnTo>
                  <a:pt x="442913" y="1480821"/>
                </a:lnTo>
                <a:lnTo>
                  <a:pt x="459105" y="1475105"/>
                </a:lnTo>
                <a:lnTo>
                  <a:pt x="474980" y="1469708"/>
                </a:lnTo>
                <a:lnTo>
                  <a:pt x="491173" y="1464628"/>
                </a:lnTo>
                <a:lnTo>
                  <a:pt x="507365" y="1460183"/>
                </a:lnTo>
                <a:lnTo>
                  <a:pt x="523558" y="1456055"/>
                </a:lnTo>
                <a:lnTo>
                  <a:pt x="540068" y="1452245"/>
                </a:lnTo>
                <a:lnTo>
                  <a:pt x="556578" y="1449070"/>
                </a:lnTo>
                <a:lnTo>
                  <a:pt x="573088" y="1445895"/>
                </a:lnTo>
                <a:lnTo>
                  <a:pt x="589598" y="1443356"/>
                </a:lnTo>
                <a:lnTo>
                  <a:pt x="605790" y="1441451"/>
                </a:lnTo>
                <a:lnTo>
                  <a:pt x="622300" y="1439546"/>
                </a:lnTo>
                <a:lnTo>
                  <a:pt x="638810" y="1438275"/>
                </a:lnTo>
                <a:lnTo>
                  <a:pt x="655320" y="1437640"/>
                </a:lnTo>
                <a:lnTo>
                  <a:pt x="671830" y="1436688"/>
                </a:lnTo>
                <a:close/>
                <a:moveTo>
                  <a:pt x="1808801" y="0"/>
                </a:moveTo>
                <a:lnTo>
                  <a:pt x="1822779" y="318"/>
                </a:lnTo>
                <a:lnTo>
                  <a:pt x="1836121" y="635"/>
                </a:lnTo>
                <a:lnTo>
                  <a:pt x="1849463" y="1588"/>
                </a:lnTo>
                <a:lnTo>
                  <a:pt x="1862806" y="3177"/>
                </a:lnTo>
                <a:lnTo>
                  <a:pt x="1875830" y="4447"/>
                </a:lnTo>
                <a:lnTo>
                  <a:pt x="1888855" y="6353"/>
                </a:lnTo>
                <a:lnTo>
                  <a:pt x="1901562" y="8894"/>
                </a:lnTo>
                <a:lnTo>
                  <a:pt x="1914269" y="11435"/>
                </a:lnTo>
                <a:lnTo>
                  <a:pt x="1926658" y="14612"/>
                </a:lnTo>
                <a:lnTo>
                  <a:pt x="1939047" y="17471"/>
                </a:lnTo>
                <a:lnTo>
                  <a:pt x="1951119" y="21282"/>
                </a:lnTo>
                <a:lnTo>
                  <a:pt x="1963190" y="25412"/>
                </a:lnTo>
                <a:lnTo>
                  <a:pt x="1974944" y="29859"/>
                </a:lnTo>
                <a:lnTo>
                  <a:pt x="1986698" y="34306"/>
                </a:lnTo>
                <a:lnTo>
                  <a:pt x="1998452" y="39071"/>
                </a:lnTo>
                <a:lnTo>
                  <a:pt x="2009571" y="44471"/>
                </a:lnTo>
                <a:lnTo>
                  <a:pt x="2020689" y="49870"/>
                </a:lnTo>
                <a:lnTo>
                  <a:pt x="2031490" y="55906"/>
                </a:lnTo>
                <a:lnTo>
                  <a:pt x="2042291" y="61941"/>
                </a:lnTo>
                <a:lnTo>
                  <a:pt x="2053092" y="67976"/>
                </a:lnTo>
                <a:lnTo>
                  <a:pt x="2063257" y="74964"/>
                </a:lnTo>
                <a:lnTo>
                  <a:pt x="2073741" y="81953"/>
                </a:lnTo>
                <a:lnTo>
                  <a:pt x="2083589" y="89259"/>
                </a:lnTo>
                <a:lnTo>
                  <a:pt x="2093754" y="96564"/>
                </a:lnTo>
                <a:lnTo>
                  <a:pt x="2103284" y="104506"/>
                </a:lnTo>
                <a:lnTo>
                  <a:pt x="2112814" y="112447"/>
                </a:lnTo>
                <a:lnTo>
                  <a:pt x="2122027" y="120388"/>
                </a:lnTo>
                <a:lnTo>
                  <a:pt x="2131239" y="129282"/>
                </a:lnTo>
                <a:lnTo>
                  <a:pt x="2139816" y="138176"/>
                </a:lnTo>
                <a:lnTo>
                  <a:pt x="2148711" y="147070"/>
                </a:lnTo>
                <a:lnTo>
                  <a:pt x="2157288" y="156282"/>
                </a:lnTo>
                <a:lnTo>
                  <a:pt x="2165548" y="165811"/>
                </a:lnTo>
                <a:lnTo>
                  <a:pt x="2173490" y="175658"/>
                </a:lnTo>
                <a:lnTo>
                  <a:pt x="2181749" y="185505"/>
                </a:lnTo>
                <a:lnTo>
                  <a:pt x="2189373" y="195987"/>
                </a:lnTo>
                <a:lnTo>
                  <a:pt x="2196680" y="206152"/>
                </a:lnTo>
                <a:lnTo>
                  <a:pt x="2203986" y="216952"/>
                </a:lnTo>
                <a:lnTo>
                  <a:pt x="2211293" y="227752"/>
                </a:lnTo>
                <a:lnTo>
                  <a:pt x="2217646" y="238870"/>
                </a:lnTo>
                <a:lnTo>
                  <a:pt x="2224635" y="249987"/>
                </a:lnTo>
                <a:lnTo>
                  <a:pt x="2230671" y="261423"/>
                </a:lnTo>
                <a:lnTo>
                  <a:pt x="2237024" y="273175"/>
                </a:lnTo>
                <a:lnTo>
                  <a:pt x="2243060" y="285246"/>
                </a:lnTo>
                <a:lnTo>
                  <a:pt x="2248778" y="296999"/>
                </a:lnTo>
                <a:lnTo>
                  <a:pt x="2253861" y="309069"/>
                </a:lnTo>
                <a:lnTo>
                  <a:pt x="2259261" y="321458"/>
                </a:lnTo>
                <a:lnTo>
                  <a:pt x="2264344" y="334163"/>
                </a:lnTo>
                <a:lnTo>
                  <a:pt x="2269427" y="347187"/>
                </a:lnTo>
                <a:lnTo>
                  <a:pt x="2273874" y="359575"/>
                </a:lnTo>
                <a:lnTo>
                  <a:pt x="2278004" y="372599"/>
                </a:lnTo>
                <a:lnTo>
                  <a:pt x="2282452" y="386257"/>
                </a:lnTo>
                <a:lnTo>
                  <a:pt x="2286264" y="399598"/>
                </a:lnTo>
                <a:lnTo>
                  <a:pt x="2290076" y="412939"/>
                </a:lnTo>
                <a:lnTo>
                  <a:pt x="2292935" y="426598"/>
                </a:lnTo>
                <a:lnTo>
                  <a:pt x="2296429" y="440575"/>
                </a:lnTo>
                <a:lnTo>
                  <a:pt x="2299288" y="454233"/>
                </a:lnTo>
                <a:lnTo>
                  <a:pt x="2301830" y="468527"/>
                </a:lnTo>
                <a:lnTo>
                  <a:pt x="2304053" y="482504"/>
                </a:lnTo>
                <a:lnTo>
                  <a:pt x="2306595" y="497116"/>
                </a:lnTo>
                <a:lnTo>
                  <a:pt x="2308501" y="511410"/>
                </a:lnTo>
                <a:lnTo>
                  <a:pt x="2309772" y="526339"/>
                </a:lnTo>
                <a:lnTo>
                  <a:pt x="2311360" y="540633"/>
                </a:lnTo>
                <a:lnTo>
                  <a:pt x="2312630" y="555245"/>
                </a:lnTo>
                <a:lnTo>
                  <a:pt x="2313266" y="570174"/>
                </a:lnTo>
                <a:lnTo>
                  <a:pt x="2320255" y="573033"/>
                </a:lnTo>
                <a:lnTo>
                  <a:pt x="2327244" y="576209"/>
                </a:lnTo>
                <a:lnTo>
                  <a:pt x="2333597" y="579704"/>
                </a:lnTo>
                <a:lnTo>
                  <a:pt x="2339633" y="583515"/>
                </a:lnTo>
                <a:lnTo>
                  <a:pt x="2345351" y="587645"/>
                </a:lnTo>
                <a:lnTo>
                  <a:pt x="2350751" y="592727"/>
                </a:lnTo>
                <a:lnTo>
                  <a:pt x="2356152" y="597809"/>
                </a:lnTo>
                <a:lnTo>
                  <a:pt x="2361234" y="603527"/>
                </a:lnTo>
                <a:lnTo>
                  <a:pt x="2365364" y="609562"/>
                </a:lnTo>
                <a:lnTo>
                  <a:pt x="2369494" y="616233"/>
                </a:lnTo>
                <a:lnTo>
                  <a:pt x="2372988" y="622903"/>
                </a:lnTo>
                <a:lnTo>
                  <a:pt x="2376483" y="630527"/>
                </a:lnTo>
                <a:lnTo>
                  <a:pt x="2379024" y="638786"/>
                </a:lnTo>
                <a:lnTo>
                  <a:pt x="2381566" y="647362"/>
                </a:lnTo>
                <a:lnTo>
                  <a:pt x="2383472" y="656574"/>
                </a:lnTo>
                <a:lnTo>
                  <a:pt x="2384425" y="666103"/>
                </a:lnTo>
                <a:lnTo>
                  <a:pt x="2385378" y="674362"/>
                </a:lnTo>
                <a:lnTo>
                  <a:pt x="2385695" y="681985"/>
                </a:lnTo>
                <a:lnTo>
                  <a:pt x="2386013" y="689927"/>
                </a:lnTo>
                <a:lnTo>
                  <a:pt x="2385695" y="698503"/>
                </a:lnTo>
                <a:lnTo>
                  <a:pt x="2385378" y="706444"/>
                </a:lnTo>
                <a:lnTo>
                  <a:pt x="2384425" y="714703"/>
                </a:lnTo>
                <a:lnTo>
                  <a:pt x="2383472" y="723279"/>
                </a:lnTo>
                <a:lnTo>
                  <a:pt x="2381883" y="731538"/>
                </a:lnTo>
                <a:lnTo>
                  <a:pt x="2380295" y="740115"/>
                </a:lnTo>
                <a:lnTo>
                  <a:pt x="2378389" y="748373"/>
                </a:lnTo>
                <a:lnTo>
                  <a:pt x="2376483" y="756950"/>
                </a:lnTo>
                <a:lnTo>
                  <a:pt x="2374259" y="765526"/>
                </a:lnTo>
                <a:lnTo>
                  <a:pt x="2371400" y="773467"/>
                </a:lnTo>
                <a:lnTo>
                  <a:pt x="2368541" y="781726"/>
                </a:lnTo>
                <a:lnTo>
                  <a:pt x="2365364" y="789985"/>
                </a:lnTo>
                <a:lnTo>
                  <a:pt x="2361870" y="797926"/>
                </a:lnTo>
                <a:lnTo>
                  <a:pt x="2358376" y="805550"/>
                </a:lnTo>
                <a:lnTo>
                  <a:pt x="2354563" y="813173"/>
                </a:lnTo>
                <a:lnTo>
                  <a:pt x="2350434" y="820479"/>
                </a:lnTo>
                <a:lnTo>
                  <a:pt x="2346304" y="827785"/>
                </a:lnTo>
                <a:lnTo>
                  <a:pt x="2341539" y="834773"/>
                </a:lnTo>
                <a:lnTo>
                  <a:pt x="2337091" y="841444"/>
                </a:lnTo>
                <a:lnTo>
                  <a:pt x="2332009" y="848114"/>
                </a:lnTo>
                <a:lnTo>
                  <a:pt x="2326608" y="854149"/>
                </a:lnTo>
                <a:lnTo>
                  <a:pt x="2321843" y="859867"/>
                </a:lnTo>
                <a:lnTo>
                  <a:pt x="2316125" y="865585"/>
                </a:lnTo>
                <a:lnTo>
                  <a:pt x="2310407" y="870667"/>
                </a:lnTo>
                <a:lnTo>
                  <a:pt x="2304689" y="875432"/>
                </a:lnTo>
                <a:lnTo>
                  <a:pt x="2298335" y="879879"/>
                </a:lnTo>
                <a:lnTo>
                  <a:pt x="2292300" y="884008"/>
                </a:lnTo>
                <a:lnTo>
                  <a:pt x="2285628" y="887502"/>
                </a:lnTo>
                <a:lnTo>
                  <a:pt x="2279275" y="890996"/>
                </a:lnTo>
                <a:lnTo>
                  <a:pt x="2273239" y="915137"/>
                </a:lnTo>
                <a:lnTo>
                  <a:pt x="2266250" y="938643"/>
                </a:lnTo>
                <a:lnTo>
                  <a:pt x="2258626" y="962467"/>
                </a:lnTo>
                <a:lnTo>
                  <a:pt x="2251002" y="986290"/>
                </a:lnTo>
                <a:lnTo>
                  <a:pt x="2242425" y="1009161"/>
                </a:lnTo>
                <a:lnTo>
                  <a:pt x="2233212" y="1032031"/>
                </a:lnTo>
                <a:lnTo>
                  <a:pt x="2223682" y="1054584"/>
                </a:lnTo>
                <a:lnTo>
                  <a:pt x="2213834" y="1076819"/>
                </a:lnTo>
                <a:lnTo>
                  <a:pt x="2203351" y="1098419"/>
                </a:lnTo>
                <a:lnTo>
                  <a:pt x="2192232" y="1119701"/>
                </a:lnTo>
                <a:lnTo>
                  <a:pt x="2180479" y="1140348"/>
                </a:lnTo>
                <a:lnTo>
                  <a:pt x="2168407" y="1160360"/>
                </a:lnTo>
                <a:lnTo>
                  <a:pt x="2155700" y="1179736"/>
                </a:lnTo>
                <a:lnTo>
                  <a:pt x="2142358" y="1198477"/>
                </a:lnTo>
                <a:lnTo>
                  <a:pt x="2128380" y="1216901"/>
                </a:lnTo>
                <a:lnTo>
                  <a:pt x="2114403" y="1234054"/>
                </a:lnTo>
                <a:lnTo>
                  <a:pt x="2106779" y="1242630"/>
                </a:lnTo>
                <a:lnTo>
                  <a:pt x="2099472" y="1250889"/>
                </a:lnTo>
                <a:lnTo>
                  <a:pt x="2091848" y="1259148"/>
                </a:lnTo>
                <a:lnTo>
                  <a:pt x="2083589" y="1266771"/>
                </a:lnTo>
                <a:lnTo>
                  <a:pt x="2075647" y="1274395"/>
                </a:lnTo>
                <a:lnTo>
                  <a:pt x="2067705" y="1282018"/>
                </a:lnTo>
                <a:lnTo>
                  <a:pt x="2059445" y="1289006"/>
                </a:lnTo>
                <a:lnTo>
                  <a:pt x="2051186" y="1295994"/>
                </a:lnTo>
                <a:lnTo>
                  <a:pt x="2042609" y="1302665"/>
                </a:lnTo>
                <a:lnTo>
                  <a:pt x="2034032" y="1309018"/>
                </a:lnTo>
                <a:lnTo>
                  <a:pt x="2025137" y="1315688"/>
                </a:lnTo>
                <a:lnTo>
                  <a:pt x="2016242" y="1321724"/>
                </a:lnTo>
                <a:lnTo>
                  <a:pt x="2007029" y="1327441"/>
                </a:lnTo>
                <a:lnTo>
                  <a:pt x="1997817" y="1332841"/>
                </a:lnTo>
                <a:lnTo>
                  <a:pt x="1988922" y="1338241"/>
                </a:lnTo>
                <a:lnTo>
                  <a:pt x="1979074" y="1343324"/>
                </a:lnTo>
                <a:lnTo>
                  <a:pt x="1969544" y="1348088"/>
                </a:lnTo>
                <a:lnTo>
                  <a:pt x="1960014" y="1352535"/>
                </a:lnTo>
                <a:lnTo>
                  <a:pt x="1950166" y="1356665"/>
                </a:lnTo>
                <a:lnTo>
                  <a:pt x="1940000" y="1360477"/>
                </a:lnTo>
                <a:lnTo>
                  <a:pt x="1929835" y="1364288"/>
                </a:lnTo>
                <a:lnTo>
                  <a:pt x="1919352" y="1367782"/>
                </a:lnTo>
                <a:lnTo>
                  <a:pt x="1909186" y="1370641"/>
                </a:lnTo>
                <a:lnTo>
                  <a:pt x="1898703" y="1373500"/>
                </a:lnTo>
                <a:lnTo>
                  <a:pt x="1888220" y="1375724"/>
                </a:lnTo>
                <a:lnTo>
                  <a:pt x="1877101" y="1377947"/>
                </a:lnTo>
                <a:lnTo>
                  <a:pt x="1865982" y="1379853"/>
                </a:lnTo>
                <a:lnTo>
                  <a:pt x="1854864" y="1381123"/>
                </a:lnTo>
                <a:lnTo>
                  <a:pt x="1843745" y="1382712"/>
                </a:lnTo>
                <a:lnTo>
                  <a:pt x="1832309" y="1383347"/>
                </a:lnTo>
                <a:lnTo>
                  <a:pt x="1820873" y="1383665"/>
                </a:lnTo>
                <a:lnTo>
                  <a:pt x="1808801" y="1384300"/>
                </a:lnTo>
                <a:lnTo>
                  <a:pt x="1797365" y="1383665"/>
                </a:lnTo>
                <a:lnTo>
                  <a:pt x="1785929" y="1383347"/>
                </a:lnTo>
                <a:lnTo>
                  <a:pt x="1774493" y="1382712"/>
                </a:lnTo>
                <a:lnTo>
                  <a:pt x="1763374" y="1381441"/>
                </a:lnTo>
                <a:lnTo>
                  <a:pt x="1752256" y="1379853"/>
                </a:lnTo>
                <a:lnTo>
                  <a:pt x="1741137" y="1377947"/>
                </a:lnTo>
                <a:lnTo>
                  <a:pt x="1730336" y="1375724"/>
                </a:lnTo>
                <a:lnTo>
                  <a:pt x="1719535" y="1373500"/>
                </a:lnTo>
                <a:lnTo>
                  <a:pt x="1709052" y="1370641"/>
                </a:lnTo>
                <a:lnTo>
                  <a:pt x="1698569" y="1367782"/>
                </a:lnTo>
                <a:lnTo>
                  <a:pt x="1688721" y="1364606"/>
                </a:lnTo>
                <a:lnTo>
                  <a:pt x="1678238" y="1360794"/>
                </a:lnTo>
                <a:lnTo>
                  <a:pt x="1668390" y="1356982"/>
                </a:lnTo>
                <a:lnTo>
                  <a:pt x="1658542" y="1352853"/>
                </a:lnTo>
                <a:lnTo>
                  <a:pt x="1649012" y="1348088"/>
                </a:lnTo>
                <a:lnTo>
                  <a:pt x="1639164" y="1343641"/>
                </a:lnTo>
                <a:lnTo>
                  <a:pt x="1630269" y="1338559"/>
                </a:lnTo>
                <a:lnTo>
                  <a:pt x="1620421" y="1333794"/>
                </a:lnTo>
                <a:lnTo>
                  <a:pt x="1611526" y="1327759"/>
                </a:lnTo>
                <a:lnTo>
                  <a:pt x="1602632" y="1322042"/>
                </a:lnTo>
                <a:lnTo>
                  <a:pt x="1593737" y="1316324"/>
                </a:lnTo>
                <a:lnTo>
                  <a:pt x="1584842" y="1309971"/>
                </a:lnTo>
                <a:lnTo>
                  <a:pt x="1576265" y="1303936"/>
                </a:lnTo>
                <a:lnTo>
                  <a:pt x="1567688" y="1296947"/>
                </a:lnTo>
                <a:lnTo>
                  <a:pt x="1559746" y="1289959"/>
                </a:lnTo>
                <a:lnTo>
                  <a:pt x="1551169" y="1282653"/>
                </a:lnTo>
                <a:lnTo>
                  <a:pt x="1543227" y="1275348"/>
                </a:lnTo>
                <a:lnTo>
                  <a:pt x="1535285" y="1267724"/>
                </a:lnTo>
                <a:lnTo>
                  <a:pt x="1527661" y="1260100"/>
                </a:lnTo>
                <a:lnTo>
                  <a:pt x="1520037" y="1252159"/>
                </a:lnTo>
                <a:lnTo>
                  <a:pt x="1512095" y="1244218"/>
                </a:lnTo>
                <a:lnTo>
                  <a:pt x="1505106" y="1235642"/>
                </a:lnTo>
                <a:lnTo>
                  <a:pt x="1490811" y="1218489"/>
                </a:lnTo>
                <a:lnTo>
                  <a:pt x="1477151" y="1200383"/>
                </a:lnTo>
                <a:lnTo>
                  <a:pt x="1463491" y="1181642"/>
                </a:lnTo>
                <a:lnTo>
                  <a:pt x="1451102" y="1162583"/>
                </a:lnTo>
                <a:lnTo>
                  <a:pt x="1438712" y="1142572"/>
                </a:lnTo>
                <a:lnTo>
                  <a:pt x="1426958" y="1121925"/>
                </a:lnTo>
                <a:lnTo>
                  <a:pt x="1415840" y="1101278"/>
                </a:lnTo>
                <a:lnTo>
                  <a:pt x="1405357" y="1079678"/>
                </a:lnTo>
                <a:lnTo>
                  <a:pt x="1395191" y="1057760"/>
                </a:lnTo>
                <a:lnTo>
                  <a:pt x="1385979" y="1035525"/>
                </a:lnTo>
                <a:lnTo>
                  <a:pt x="1376766" y="1012972"/>
                </a:lnTo>
                <a:lnTo>
                  <a:pt x="1368189" y="989467"/>
                </a:lnTo>
                <a:lnTo>
                  <a:pt x="1360247" y="966278"/>
                </a:lnTo>
                <a:lnTo>
                  <a:pt x="1352941" y="943090"/>
                </a:lnTo>
                <a:lnTo>
                  <a:pt x="1346269" y="919267"/>
                </a:lnTo>
                <a:lnTo>
                  <a:pt x="1339598" y="895126"/>
                </a:lnTo>
                <a:lnTo>
                  <a:pt x="1332292" y="892902"/>
                </a:lnTo>
                <a:lnTo>
                  <a:pt x="1324985" y="889726"/>
                </a:lnTo>
                <a:lnTo>
                  <a:pt x="1318314" y="886232"/>
                </a:lnTo>
                <a:lnTo>
                  <a:pt x="1311325" y="882420"/>
                </a:lnTo>
                <a:lnTo>
                  <a:pt x="1304654" y="878290"/>
                </a:lnTo>
                <a:lnTo>
                  <a:pt x="1298619" y="873208"/>
                </a:lnTo>
                <a:lnTo>
                  <a:pt x="1292265" y="867808"/>
                </a:lnTo>
                <a:lnTo>
                  <a:pt x="1286547" y="862726"/>
                </a:lnTo>
                <a:lnTo>
                  <a:pt x="1280829" y="856373"/>
                </a:lnTo>
                <a:lnTo>
                  <a:pt x="1274793" y="850020"/>
                </a:lnTo>
                <a:lnTo>
                  <a:pt x="1269710" y="843032"/>
                </a:lnTo>
                <a:lnTo>
                  <a:pt x="1264627" y="836044"/>
                </a:lnTo>
                <a:lnTo>
                  <a:pt x="1259545" y="828738"/>
                </a:lnTo>
                <a:lnTo>
                  <a:pt x="1255097" y="821114"/>
                </a:lnTo>
                <a:lnTo>
                  <a:pt x="1250968" y="813491"/>
                </a:lnTo>
                <a:lnTo>
                  <a:pt x="1246520" y="805550"/>
                </a:lnTo>
                <a:lnTo>
                  <a:pt x="1242708" y="796973"/>
                </a:lnTo>
                <a:lnTo>
                  <a:pt x="1239214" y="788714"/>
                </a:lnTo>
                <a:lnTo>
                  <a:pt x="1236037" y="780138"/>
                </a:lnTo>
                <a:lnTo>
                  <a:pt x="1232860" y="771562"/>
                </a:lnTo>
                <a:lnTo>
                  <a:pt x="1230001" y="762667"/>
                </a:lnTo>
                <a:lnTo>
                  <a:pt x="1227460" y="753773"/>
                </a:lnTo>
                <a:lnTo>
                  <a:pt x="1225554" y="745197"/>
                </a:lnTo>
                <a:lnTo>
                  <a:pt x="1223648" y="735985"/>
                </a:lnTo>
                <a:lnTo>
                  <a:pt x="1222059" y="727091"/>
                </a:lnTo>
                <a:lnTo>
                  <a:pt x="1220471" y="718197"/>
                </a:lnTo>
                <a:lnTo>
                  <a:pt x="1219836" y="708985"/>
                </a:lnTo>
                <a:lnTo>
                  <a:pt x="1219200" y="700409"/>
                </a:lnTo>
                <a:lnTo>
                  <a:pt x="1219200" y="691832"/>
                </a:lnTo>
                <a:lnTo>
                  <a:pt x="1219200" y="682938"/>
                </a:lnTo>
                <a:lnTo>
                  <a:pt x="1219518" y="674680"/>
                </a:lnTo>
                <a:lnTo>
                  <a:pt x="1220153" y="666103"/>
                </a:lnTo>
                <a:lnTo>
                  <a:pt x="1221742" y="655621"/>
                </a:lnTo>
                <a:lnTo>
                  <a:pt x="1223648" y="645456"/>
                </a:lnTo>
                <a:lnTo>
                  <a:pt x="1226824" y="635927"/>
                </a:lnTo>
                <a:lnTo>
                  <a:pt x="1229683" y="627350"/>
                </a:lnTo>
                <a:lnTo>
                  <a:pt x="1233496" y="618774"/>
                </a:lnTo>
                <a:lnTo>
                  <a:pt x="1237943" y="611468"/>
                </a:lnTo>
                <a:lnTo>
                  <a:pt x="1242708" y="604162"/>
                </a:lnTo>
                <a:lnTo>
                  <a:pt x="1248108" y="598127"/>
                </a:lnTo>
                <a:lnTo>
                  <a:pt x="1253827" y="592409"/>
                </a:lnTo>
                <a:lnTo>
                  <a:pt x="1259862" y="587009"/>
                </a:lnTo>
                <a:lnTo>
                  <a:pt x="1266534" y="581927"/>
                </a:lnTo>
                <a:lnTo>
                  <a:pt x="1273522" y="577798"/>
                </a:lnTo>
                <a:lnTo>
                  <a:pt x="1280829" y="574304"/>
                </a:lnTo>
                <a:lnTo>
                  <a:pt x="1288453" y="570809"/>
                </a:lnTo>
                <a:lnTo>
                  <a:pt x="1296395" y="568268"/>
                </a:lnTo>
                <a:lnTo>
                  <a:pt x="1304654" y="566045"/>
                </a:lnTo>
                <a:lnTo>
                  <a:pt x="1305607" y="551115"/>
                </a:lnTo>
                <a:lnTo>
                  <a:pt x="1306560" y="536504"/>
                </a:lnTo>
                <a:lnTo>
                  <a:pt x="1308149" y="521892"/>
                </a:lnTo>
                <a:lnTo>
                  <a:pt x="1310055" y="507598"/>
                </a:lnTo>
                <a:lnTo>
                  <a:pt x="1311961" y="493304"/>
                </a:lnTo>
                <a:lnTo>
                  <a:pt x="1314502" y="479010"/>
                </a:lnTo>
                <a:lnTo>
                  <a:pt x="1316726" y="465033"/>
                </a:lnTo>
                <a:lnTo>
                  <a:pt x="1319267" y="450739"/>
                </a:lnTo>
                <a:lnTo>
                  <a:pt x="1322444" y="437081"/>
                </a:lnTo>
                <a:lnTo>
                  <a:pt x="1325303" y="423104"/>
                </a:lnTo>
                <a:lnTo>
                  <a:pt x="1328797" y="409763"/>
                </a:lnTo>
                <a:lnTo>
                  <a:pt x="1332610" y="396422"/>
                </a:lnTo>
                <a:lnTo>
                  <a:pt x="1336422" y="383081"/>
                </a:lnTo>
                <a:lnTo>
                  <a:pt x="1340869" y="370057"/>
                </a:lnTo>
                <a:lnTo>
                  <a:pt x="1344999" y="357034"/>
                </a:lnTo>
                <a:lnTo>
                  <a:pt x="1349446" y="344010"/>
                </a:lnTo>
                <a:lnTo>
                  <a:pt x="1354529" y="331305"/>
                </a:lnTo>
                <a:lnTo>
                  <a:pt x="1359612" y="319234"/>
                </a:lnTo>
                <a:lnTo>
                  <a:pt x="1365012" y="306528"/>
                </a:lnTo>
                <a:lnTo>
                  <a:pt x="1370095" y="294775"/>
                </a:lnTo>
                <a:lnTo>
                  <a:pt x="1376131" y="282705"/>
                </a:lnTo>
                <a:lnTo>
                  <a:pt x="1382167" y="270952"/>
                </a:lnTo>
                <a:lnTo>
                  <a:pt x="1388202" y="259517"/>
                </a:lnTo>
                <a:lnTo>
                  <a:pt x="1394873" y="248081"/>
                </a:lnTo>
                <a:lnTo>
                  <a:pt x="1401227" y="236964"/>
                </a:lnTo>
                <a:lnTo>
                  <a:pt x="1408216" y="225846"/>
                </a:lnTo>
                <a:lnTo>
                  <a:pt x="1414887" y="215046"/>
                </a:lnTo>
                <a:lnTo>
                  <a:pt x="1422193" y="204246"/>
                </a:lnTo>
                <a:lnTo>
                  <a:pt x="1429817" y="194082"/>
                </a:lnTo>
                <a:lnTo>
                  <a:pt x="1437759" y="183917"/>
                </a:lnTo>
                <a:lnTo>
                  <a:pt x="1445701" y="174070"/>
                </a:lnTo>
                <a:lnTo>
                  <a:pt x="1453643" y="164541"/>
                </a:lnTo>
                <a:lnTo>
                  <a:pt x="1461585" y="155011"/>
                </a:lnTo>
                <a:lnTo>
                  <a:pt x="1470480" y="145799"/>
                </a:lnTo>
                <a:lnTo>
                  <a:pt x="1479057" y="136588"/>
                </a:lnTo>
                <a:lnTo>
                  <a:pt x="1488269" y="128329"/>
                </a:lnTo>
                <a:lnTo>
                  <a:pt x="1496846" y="119753"/>
                </a:lnTo>
                <a:lnTo>
                  <a:pt x="1506377" y="111494"/>
                </a:lnTo>
                <a:lnTo>
                  <a:pt x="1515589" y="103235"/>
                </a:lnTo>
                <a:lnTo>
                  <a:pt x="1525755" y="95611"/>
                </a:lnTo>
                <a:lnTo>
                  <a:pt x="1535285" y="88306"/>
                </a:lnTo>
                <a:lnTo>
                  <a:pt x="1545133" y="81000"/>
                </a:lnTo>
                <a:lnTo>
                  <a:pt x="1555616" y="74329"/>
                </a:lnTo>
                <a:lnTo>
                  <a:pt x="1565781" y="67659"/>
                </a:lnTo>
                <a:lnTo>
                  <a:pt x="1576582" y="61306"/>
                </a:lnTo>
                <a:lnTo>
                  <a:pt x="1587383" y="54953"/>
                </a:lnTo>
                <a:lnTo>
                  <a:pt x="1597866" y="49235"/>
                </a:lnTo>
                <a:lnTo>
                  <a:pt x="1608985" y="44153"/>
                </a:lnTo>
                <a:lnTo>
                  <a:pt x="1620421" y="38753"/>
                </a:lnTo>
                <a:lnTo>
                  <a:pt x="1632175" y="33988"/>
                </a:lnTo>
                <a:lnTo>
                  <a:pt x="1643611" y="29541"/>
                </a:lnTo>
                <a:lnTo>
                  <a:pt x="1655365" y="25412"/>
                </a:lnTo>
                <a:lnTo>
                  <a:pt x="1667119" y="20965"/>
                </a:lnTo>
                <a:lnTo>
                  <a:pt x="1679508" y="17471"/>
                </a:lnTo>
                <a:lnTo>
                  <a:pt x="1691898" y="14294"/>
                </a:lnTo>
                <a:lnTo>
                  <a:pt x="1703969" y="11435"/>
                </a:lnTo>
                <a:lnTo>
                  <a:pt x="1716676" y="8894"/>
                </a:lnTo>
                <a:lnTo>
                  <a:pt x="1729383" y="6353"/>
                </a:lnTo>
                <a:lnTo>
                  <a:pt x="1742408" y="4447"/>
                </a:lnTo>
                <a:lnTo>
                  <a:pt x="1755432" y="3177"/>
                </a:lnTo>
                <a:lnTo>
                  <a:pt x="1768457" y="1588"/>
                </a:lnTo>
                <a:lnTo>
                  <a:pt x="1781799" y="635"/>
                </a:lnTo>
                <a:lnTo>
                  <a:pt x="1795459" y="318"/>
                </a:lnTo>
                <a:lnTo>
                  <a:pt x="1808801" y="0"/>
                </a:lnTo>
                <a:close/>
              </a:path>
            </a:pathLst>
          </a:custGeom>
          <a:solidFill>
            <a:schemeClr val="accent4"/>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14" name="KSO_Shape"/>
          <p:cNvSpPr/>
          <p:nvPr/>
        </p:nvSpPr>
        <p:spPr bwMode="auto">
          <a:xfrm>
            <a:off x="4867730" y="3018747"/>
            <a:ext cx="268288" cy="377825"/>
          </a:xfrm>
          <a:custGeom>
            <a:avLst/>
            <a:gdLst>
              <a:gd name="T0" fmla="*/ 651555 w 1550987"/>
              <a:gd name="T1" fmla="*/ 1893658 h 2189163"/>
              <a:gd name="T2" fmla="*/ 568017 w 1550987"/>
              <a:gd name="T3" fmla="*/ 1894689 h 2189163"/>
              <a:gd name="T4" fmla="*/ 520232 w 1550987"/>
              <a:gd name="T5" fmla="*/ 1873723 h 2189163"/>
              <a:gd name="T6" fmla="*/ 343215 w 1550987"/>
              <a:gd name="T7" fmla="*/ 1837978 h 2189163"/>
              <a:gd name="T8" fmla="*/ 314618 w 1550987"/>
              <a:gd name="T9" fmla="*/ 1869255 h 2189163"/>
              <a:gd name="T10" fmla="*/ 233999 w 1550987"/>
              <a:gd name="T11" fmla="*/ 1904313 h 2189163"/>
              <a:gd name="T12" fmla="*/ 193000 w 1550987"/>
              <a:gd name="T13" fmla="*/ 1876472 h 2189163"/>
              <a:gd name="T14" fmla="*/ 138805 w 1550987"/>
              <a:gd name="T15" fmla="*/ 1242713 h 2189163"/>
              <a:gd name="T16" fmla="*/ 134662 w 1550987"/>
              <a:gd name="T17" fmla="*/ 1289519 h 2189163"/>
              <a:gd name="T18" fmla="*/ 119124 w 1550987"/>
              <a:gd name="T19" fmla="*/ 1264902 h 2189163"/>
              <a:gd name="T20" fmla="*/ 102550 w 1550987"/>
              <a:gd name="T21" fmla="*/ 1301654 h 2189163"/>
              <a:gd name="T22" fmla="*/ 54900 w 1550987"/>
              <a:gd name="T23" fmla="*/ 1257621 h 2189163"/>
              <a:gd name="T24" fmla="*/ 1249587 w 1550987"/>
              <a:gd name="T25" fmla="*/ 1043801 h 2189163"/>
              <a:gd name="T26" fmla="*/ 1189508 w 1550987"/>
              <a:gd name="T27" fmla="*/ 1168265 h 2189163"/>
              <a:gd name="T28" fmla="*/ 1031712 w 1550987"/>
              <a:gd name="T29" fmla="*/ 1197653 h 2189163"/>
              <a:gd name="T30" fmla="*/ 1041725 w 1550987"/>
              <a:gd name="T31" fmla="*/ 1266108 h 2189163"/>
              <a:gd name="T32" fmla="*/ 1227489 w 1550987"/>
              <a:gd name="T33" fmla="*/ 1357727 h 2189163"/>
              <a:gd name="T34" fmla="*/ 1332456 w 1550987"/>
              <a:gd name="T35" fmla="*/ 1459718 h 2189163"/>
              <a:gd name="T36" fmla="*/ 1341779 w 1550987"/>
              <a:gd name="T37" fmla="*/ 1604581 h 2189163"/>
              <a:gd name="T38" fmla="*/ 1252350 w 1550987"/>
              <a:gd name="T39" fmla="*/ 1724896 h 2189163"/>
              <a:gd name="T40" fmla="*/ 994077 w 1550987"/>
              <a:gd name="T41" fmla="*/ 1768804 h 2189163"/>
              <a:gd name="T42" fmla="*/ 896361 w 1550987"/>
              <a:gd name="T43" fmla="*/ 1594901 h 2189163"/>
              <a:gd name="T44" fmla="*/ 1089030 w 1550987"/>
              <a:gd name="T45" fmla="*/ 1635352 h 2189163"/>
              <a:gd name="T46" fmla="*/ 1170172 w 1550987"/>
              <a:gd name="T47" fmla="*/ 1587986 h 2189163"/>
              <a:gd name="T48" fmla="*/ 1161194 w 1550987"/>
              <a:gd name="T49" fmla="*/ 1522988 h 2189163"/>
              <a:gd name="T50" fmla="*/ 981301 w 1550987"/>
              <a:gd name="T51" fmla="*/ 1431368 h 2189163"/>
              <a:gd name="T52" fmla="*/ 869428 w 1550987"/>
              <a:gd name="T53" fmla="*/ 1330761 h 2189163"/>
              <a:gd name="T54" fmla="*/ 860451 w 1550987"/>
              <a:gd name="T55" fmla="*/ 1182786 h 2189163"/>
              <a:gd name="T56" fmla="*/ 952297 w 1550987"/>
              <a:gd name="T57" fmla="*/ 1071461 h 2189163"/>
              <a:gd name="T58" fmla="*/ 1135466 w 1550987"/>
              <a:gd name="T59" fmla="*/ 837130 h 2189163"/>
              <a:gd name="T60" fmla="*/ 1216437 w 1550987"/>
              <a:gd name="T61" fmla="*/ 917079 h 2189163"/>
              <a:gd name="T62" fmla="*/ 1196367 w 1550987"/>
              <a:gd name="T63" fmla="*/ 983934 h 2189163"/>
              <a:gd name="T64" fmla="*/ 694839 w 1550987"/>
              <a:gd name="T65" fmla="*/ 496977 h 2189163"/>
              <a:gd name="T66" fmla="*/ 836707 w 1550987"/>
              <a:gd name="T67" fmla="*/ 581266 h 2189163"/>
              <a:gd name="T68" fmla="*/ 879163 w 1550987"/>
              <a:gd name="T69" fmla="*/ 684900 h 2189163"/>
              <a:gd name="T70" fmla="*/ 1014472 w 1550987"/>
              <a:gd name="T71" fmla="*/ 806153 h 2189163"/>
              <a:gd name="T72" fmla="*/ 1022411 w 1550987"/>
              <a:gd name="T73" fmla="*/ 922569 h 2189163"/>
              <a:gd name="T74" fmla="*/ 966492 w 1550987"/>
              <a:gd name="T75" fmla="*/ 930169 h 2189163"/>
              <a:gd name="T76" fmla="*/ 771468 w 1550987"/>
              <a:gd name="T77" fmla="*/ 797517 h 2189163"/>
              <a:gd name="T78" fmla="*/ 698636 w 1550987"/>
              <a:gd name="T79" fmla="*/ 728427 h 2189163"/>
              <a:gd name="T80" fmla="*/ 430089 w 1550987"/>
              <a:gd name="T81" fmla="*/ 1387888 h 2189163"/>
              <a:gd name="T82" fmla="*/ 176385 w 1550987"/>
              <a:gd name="T83" fmla="*/ 1216546 h 2189163"/>
              <a:gd name="T84" fmla="*/ 122538 w 1550987"/>
              <a:gd name="T85" fmla="*/ 803734 h 2189163"/>
              <a:gd name="T86" fmla="*/ 68000 w 1550987"/>
              <a:gd name="T87" fmla="*/ 1193747 h 2189163"/>
              <a:gd name="T88" fmla="*/ 3107 w 1550987"/>
              <a:gd name="T89" fmla="*/ 753645 h 2189163"/>
              <a:gd name="T90" fmla="*/ 30376 w 1550987"/>
              <a:gd name="T91" fmla="*/ 568830 h 2189163"/>
              <a:gd name="T92" fmla="*/ 216426 w 1550987"/>
              <a:gd name="T93" fmla="*/ 489723 h 2189163"/>
              <a:gd name="T94" fmla="*/ 545723 w 1550987"/>
              <a:gd name="T95" fmla="*/ 486268 h 2189163"/>
              <a:gd name="T96" fmla="*/ 529138 w 1550987"/>
              <a:gd name="T97" fmla="*/ 15841 h 2189163"/>
              <a:gd name="T98" fmla="*/ 594968 w 1550987"/>
              <a:gd name="T99" fmla="*/ 95735 h 2189163"/>
              <a:gd name="T100" fmla="*/ 510871 w 1550987"/>
              <a:gd name="T101" fmla="*/ 127072 h 2189163"/>
              <a:gd name="T102" fmla="*/ 570842 w 1550987"/>
              <a:gd name="T103" fmla="*/ 148423 h 2189163"/>
              <a:gd name="T104" fmla="*/ 601172 w 1550987"/>
              <a:gd name="T105" fmla="*/ 189747 h 2189163"/>
              <a:gd name="T106" fmla="*/ 612890 w 1550987"/>
              <a:gd name="T107" fmla="*/ 294436 h 2189163"/>
              <a:gd name="T108" fmla="*/ 588075 w 1550987"/>
              <a:gd name="T109" fmla="*/ 314409 h 2189163"/>
              <a:gd name="T110" fmla="*/ 517420 w 1550987"/>
              <a:gd name="T111" fmla="*/ 441825 h 2189163"/>
              <a:gd name="T112" fmla="*/ 419881 w 1550987"/>
              <a:gd name="T113" fmla="*/ 480050 h 2189163"/>
              <a:gd name="T114" fmla="*/ 325445 w 1550987"/>
              <a:gd name="T115" fmla="*/ 416687 h 2189163"/>
              <a:gd name="T116" fmla="*/ 259615 w 1550987"/>
              <a:gd name="T117" fmla="*/ 309243 h 2189163"/>
              <a:gd name="T118" fmla="*/ 237556 w 1550987"/>
              <a:gd name="T119" fmla="*/ 254144 h 2189163"/>
              <a:gd name="T120" fmla="*/ 256513 w 1550987"/>
              <a:gd name="T121" fmla="*/ 169774 h 2189163"/>
              <a:gd name="T122" fmla="*/ 280638 w 1550987"/>
              <a:gd name="T123" fmla="*/ 79204 h 2189163"/>
              <a:gd name="T124" fmla="*/ 338886 w 1550987"/>
              <a:gd name="T125" fmla="*/ 21007 h 21891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550987" h="2189163">
                <a:moveTo>
                  <a:pt x="568325" y="2106613"/>
                </a:moveTo>
                <a:lnTo>
                  <a:pt x="680545" y="2106613"/>
                </a:lnTo>
                <a:lnTo>
                  <a:pt x="685287" y="2110168"/>
                </a:lnTo>
                <a:lnTo>
                  <a:pt x="698327" y="2118858"/>
                </a:lnTo>
                <a:lnTo>
                  <a:pt x="706625" y="2124387"/>
                </a:lnTo>
                <a:lnTo>
                  <a:pt x="715318" y="2131102"/>
                </a:lnTo>
                <a:lnTo>
                  <a:pt x="723616" y="2138211"/>
                </a:lnTo>
                <a:lnTo>
                  <a:pt x="731519" y="2145321"/>
                </a:lnTo>
                <a:lnTo>
                  <a:pt x="738631" y="2152825"/>
                </a:lnTo>
                <a:lnTo>
                  <a:pt x="741792" y="2156380"/>
                </a:lnTo>
                <a:lnTo>
                  <a:pt x="744163" y="2159935"/>
                </a:lnTo>
                <a:lnTo>
                  <a:pt x="746139" y="2163490"/>
                </a:lnTo>
                <a:lnTo>
                  <a:pt x="748115" y="2166650"/>
                </a:lnTo>
                <a:lnTo>
                  <a:pt x="748905" y="2170204"/>
                </a:lnTo>
                <a:lnTo>
                  <a:pt x="749300" y="2172969"/>
                </a:lnTo>
                <a:lnTo>
                  <a:pt x="748905" y="2176129"/>
                </a:lnTo>
                <a:lnTo>
                  <a:pt x="747719" y="2178499"/>
                </a:lnTo>
                <a:lnTo>
                  <a:pt x="745349" y="2180869"/>
                </a:lnTo>
                <a:lnTo>
                  <a:pt x="742583" y="2183239"/>
                </a:lnTo>
                <a:lnTo>
                  <a:pt x="738631" y="2185213"/>
                </a:lnTo>
                <a:lnTo>
                  <a:pt x="733889" y="2186398"/>
                </a:lnTo>
                <a:lnTo>
                  <a:pt x="727567" y="2187583"/>
                </a:lnTo>
                <a:lnTo>
                  <a:pt x="720455" y="2188373"/>
                </a:lnTo>
                <a:lnTo>
                  <a:pt x="711366" y="2189163"/>
                </a:lnTo>
                <a:lnTo>
                  <a:pt x="702673" y="2189163"/>
                </a:lnTo>
                <a:lnTo>
                  <a:pt x="694770" y="2188373"/>
                </a:lnTo>
                <a:lnTo>
                  <a:pt x="686868" y="2187188"/>
                </a:lnTo>
                <a:lnTo>
                  <a:pt x="679755" y="2186003"/>
                </a:lnTo>
                <a:lnTo>
                  <a:pt x="672247" y="2184424"/>
                </a:lnTo>
                <a:lnTo>
                  <a:pt x="665135" y="2182449"/>
                </a:lnTo>
                <a:lnTo>
                  <a:pt x="658813" y="2179684"/>
                </a:lnTo>
                <a:lnTo>
                  <a:pt x="652885" y="2177314"/>
                </a:lnTo>
                <a:lnTo>
                  <a:pt x="646563" y="2174154"/>
                </a:lnTo>
                <a:lnTo>
                  <a:pt x="640636" y="2170994"/>
                </a:lnTo>
                <a:lnTo>
                  <a:pt x="634709" y="2167440"/>
                </a:lnTo>
                <a:lnTo>
                  <a:pt x="623645" y="2160330"/>
                </a:lnTo>
                <a:lnTo>
                  <a:pt x="612976" y="2152430"/>
                </a:lnTo>
                <a:lnTo>
                  <a:pt x="608234" y="2149666"/>
                </a:lnTo>
                <a:lnTo>
                  <a:pt x="604678" y="2148086"/>
                </a:lnTo>
                <a:lnTo>
                  <a:pt x="603888" y="2147691"/>
                </a:lnTo>
                <a:lnTo>
                  <a:pt x="602702" y="2148086"/>
                </a:lnTo>
                <a:lnTo>
                  <a:pt x="602307" y="2148086"/>
                </a:lnTo>
                <a:lnTo>
                  <a:pt x="601517" y="2149271"/>
                </a:lnTo>
                <a:lnTo>
                  <a:pt x="600727" y="2150456"/>
                </a:lnTo>
                <a:lnTo>
                  <a:pt x="600331" y="2152035"/>
                </a:lnTo>
                <a:lnTo>
                  <a:pt x="599541" y="2152825"/>
                </a:lnTo>
                <a:lnTo>
                  <a:pt x="598751" y="2153220"/>
                </a:lnTo>
                <a:lnTo>
                  <a:pt x="597961" y="2153220"/>
                </a:lnTo>
                <a:lnTo>
                  <a:pt x="585316" y="2152825"/>
                </a:lnTo>
                <a:lnTo>
                  <a:pt x="578599" y="2152430"/>
                </a:lnTo>
                <a:lnTo>
                  <a:pt x="575438" y="2151641"/>
                </a:lnTo>
                <a:lnTo>
                  <a:pt x="573857" y="2150851"/>
                </a:lnTo>
                <a:lnTo>
                  <a:pt x="571091" y="2140186"/>
                </a:lnTo>
                <a:lnTo>
                  <a:pt x="569906" y="2131497"/>
                </a:lnTo>
                <a:lnTo>
                  <a:pt x="569115" y="2124387"/>
                </a:lnTo>
                <a:lnTo>
                  <a:pt x="569115" y="2118858"/>
                </a:lnTo>
                <a:lnTo>
                  <a:pt x="569115" y="2114908"/>
                </a:lnTo>
                <a:lnTo>
                  <a:pt x="569510" y="2112143"/>
                </a:lnTo>
                <a:lnTo>
                  <a:pt x="570301" y="2110168"/>
                </a:lnTo>
                <a:lnTo>
                  <a:pt x="568325" y="2106613"/>
                </a:lnTo>
                <a:close/>
                <a:moveTo>
                  <a:pt x="282821" y="2106613"/>
                </a:moveTo>
                <a:lnTo>
                  <a:pt x="395287" y="2106613"/>
                </a:lnTo>
                <a:lnTo>
                  <a:pt x="393307" y="2110168"/>
                </a:lnTo>
                <a:lnTo>
                  <a:pt x="394495" y="2112143"/>
                </a:lnTo>
                <a:lnTo>
                  <a:pt x="394495" y="2114908"/>
                </a:lnTo>
                <a:lnTo>
                  <a:pt x="394891" y="2118858"/>
                </a:lnTo>
                <a:lnTo>
                  <a:pt x="394891" y="2124387"/>
                </a:lnTo>
                <a:lnTo>
                  <a:pt x="394099" y="2131497"/>
                </a:lnTo>
                <a:lnTo>
                  <a:pt x="392515" y="2140186"/>
                </a:lnTo>
                <a:lnTo>
                  <a:pt x="390139" y="2150851"/>
                </a:lnTo>
                <a:lnTo>
                  <a:pt x="388555" y="2151641"/>
                </a:lnTo>
                <a:lnTo>
                  <a:pt x="385387" y="2152430"/>
                </a:lnTo>
                <a:lnTo>
                  <a:pt x="378655" y="2152825"/>
                </a:lnTo>
                <a:lnTo>
                  <a:pt x="365587" y="2153220"/>
                </a:lnTo>
                <a:lnTo>
                  <a:pt x="364795" y="2153220"/>
                </a:lnTo>
                <a:lnTo>
                  <a:pt x="364398" y="2152825"/>
                </a:lnTo>
                <a:lnTo>
                  <a:pt x="363606" y="2152035"/>
                </a:lnTo>
                <a:lnTo>
                  <a:pt x="362814" y="2150456"/>
                </a:lnTo>
                <a:lnTo>
                  <a:pt x="362022" y="2149271"/>
                </a:lnTo>
                <a:lnTo>
                  <a:pt x="361626" y="2148086"/>
                </a:lnTo>
                <a:lnTo>
                  <a:pt x="361230" y="2148086"/>
                </a:lnTo>
                <a:lnTo>
                  <a:pt x="359646" y="2147691"/>
                </a:lnTo>
                <a:lnTo>
                  <a:pt x="358854" y="2148086"/>
                </a:lnTo>
                <a:lnTo>
                  <a:pt x="355686" y="2149666"/>
                </a:lnTo>
                <a:lnTo>
                  <a:pt x="350934" y="2152430"/>
                </a:lnTo>
                <a:lnTo>
                  <a:pt x="340242" y="2160330"/>
                </a:lnTo>
                <a:lnTo>
                  <a:pt x="328758" y="2167440"/>
                </a:lnTo>
                <a:lnTo>
                  <a:pt x="323214" y="2170994"/>
                </a:lnTo>
                <a:lnTo>
                  <a:pt x="317274" y="2174154"/>
                </a:lnTo>
                <a:lnTo>
                  <a:pt x="310938" y="2177314"/>
                </a:lnTo>
                <a:lnTo>
                  <a:pt x="304601" y="2179684"/>
                </a:lnTo>
                <a:lnTo>
                  <a:pt x="297869" y="2182449"/>
                </a:lnTo>
                <a:lnTo>
                  <a:pt x="291137" y="2184424"/>
                </a:lnTo>
                <a:lnTo>
                  <a:pt x="284009" y="2186003"/>
                </a:lnTo>
                <a:lnTo>
                  <a:pt x="276485" y="2187188"/>
                </a:lnTo>
                <a:lnTo>
                  <a:pt x="268961" y="2188373"/>
                </a:lnTo>
                <a:lnTo>
                  <a:pt x="260645" y="2189163"/>
                </a:lnTo>
                <a:lnTo>
                  <a:pt x="252329" y="2189163"/>
                </a:lnTo>
                <a:lnTo>
                  <a:pt x="243220" y="2188373"/>
                </a:lnTo>
                <a:lnTo>
                  <a:pt x="235696" y="2187583"/>
                </a:lnTo>
                <a:lnTo>
                  <a:pt x="229756" y="2186398"/>
                </a:lnTo>
                <a:lnTo>
                  <a:pt x="225004" y="2185213"/>
                </a:lnTo>
                <a:lnTo>
                  <a:pt x="221044" y="2183239"/>
                </a:lnTo>
                <a:lnTo>
                  <a:pt x="218272" y="2180869"/>
                </a:lnTo>
                <a:lnTo>
                  <a:pt x="215896" y="2178499"/>
                </a:lnTo>
                <a:lnTo>
                  <a:pt x="214708" y="2176129"/>
                </a:lnTo>
                <a:lnTo>
                  <a:pt x="214312" y="2172969"/>
                </a:lnTo>
                <a:lnTo>
                  <a:pt x="214708" y="2170204"/>
                </a:lnTo>
                <a:lnTo>
                  <a:pt x="215500" y="2166650"/>
                </a:lnTo>
                <a:lnTo>
                  <a:pt x="217084" y="2163490"/>
                </a:lnTo>
                <a:lnTo>
                  <a:pt x="219460" y="2159935"/>
                </a:lnTo>
                <a:lnTo>
                  <a:pt x="221836" y="2156380"/>
                </a:lnTo>
                <a:lnTo>
                  <a:pt x="225004" y="2152825"/>
                </a:lnTo>
                <a:lnTo>
                  <a:pt x="232132" y="2145321"/>
                </a:lnTo>
                <a:lnTo>
                  <a:pt x="240052" y="2138211"/>
                </a:lnTo>
                <a:lnTo>
                  <a:pt x="248369" y="2131102"/>
                </a:lnTo>
                <a:lnTo>
                  <a:pt x="257081" y="2124387"/>
                </a:lnTo>
                <a:lnTo>
                  <a:pt x="265001" y="2118858"/>
                </a:lnTo>
                <a:lnTo>
                  <a:pt x="277673" y="2110168"/>
                </a:lnTo>
                <a:lnTo>
                  <a:pt x="282821" y="2106613"/>
                </a:lnTo>
                <a:close/>
                <a:moveTo>
                  <a:pt x="53975" y="1395413"/>
                </a:moveTo>
                <a:lnTo>
                  <a:pt x="145257" y="1412546"/>
                </a:lnTo>
                <a:lnTo>
                  <a:pt x="148035" y="1413343"/>
                </a:lnTo>
                <a:lnTo>
                  <a:pt x="150813" y="1414936"/>
                </a:lnTo>
                <a:lnTo>
                  <a:pt x="153591" y="1417327"/>
                </a:lnTo>
                <a:lnTo>
                  <a:pt x="155575" y="1420514"/>
                </a:lnTo>
                <a:lnTo>
                  <a:pt x="157560" y="1424100"/>
                </a:lnTo>
                <a:lnTo>
                  <a:pt x="159544" y="1428085"/>
                </a:lnTo>
                <a:lnTo>
                  <a:pt x="161132" y="1432866"/>
                </a:lnTo>
                <a:lnTo>
                  <a:pt x="162322" y="1438045"/>
                </a:lnTo>
                <a:lnTo>
                  <a:pt x="164704" y="1448803"/>
                </a:lnTo>
                <a:lnTo>
                  <a:pt x="167085" y="1460358"/>
                </a:lnTo>
                <a:lnTo>
                  <a:pt x="168275" y="1472311"/>
                </a:lnTo>
                <a:lnTo>
                  <a:pt x="169466" y="1483068"/>
                </a:lnTo>
                <a:lnTo>
                  <a:pt x="169863" y="1487849"/>
                </a:lnTo>
                <a:lnTo>
                  <a:pt x="169466" y="1491037"/>
                </a:lnTo>
                <a:lnTo>
                  <a:pt x="168672" y="1493427"/>
                </a:lnTo>
                <a:lnTo>
                  <a:pt x="167879" y="1493826"/>
                </a:lnTo>
                <a:lnTo>
                  <a:pt x="167482" y="1493826"/>
                </a:lnTo>
                <a:lnTo>
                  <a:pt x="165894" y="1493826"/>
                </a:lnTo>
                <a:lnTo>
                  <a:pt x="163513" y="1492631"/>
                </a:lnTo>
                <a:lnTo>
                  <a:pt x="161529" y="1490638"/>
                </a:lnTo>
                <a:lnTo>
                  <a:pt x="159544" y="1488248"/>
                </a:lnTo>
                <a:lnTo>
                  <a:pt x="154782" y="1481873"/>
                </a:lnTo>
                <a:lnTo>
                  <a:pt x="150416" y="1474701"/>
                </a:lnTo>
                <a:lnTo>
                  <a:pt x="148829" y="1470717"/>
                </a:lnTo>
                <a:lnTo>
                  <a:pt x="147638" y="1467529"/>
                </a:lnTo>
                <a:lnTo>
                  <a:pt x="146844" y="1463943"/>
                </a:lnTo>
                <a:lnTo>
                  <a:pt x="146844" y="1461553"/>
                </a:lnTo>
                <a:lnTo>
                  <a:pt x="146447" y="1459162"/>
                </a:lnTo>
                <a:lnTo>
                  <a:pt x="146050" y="1456772"/>
                </a:lnTo>
                <a:lnTo>
                  <a:pt x="145654" y="1455178"/>
                </a:lnTo>
                <a:lnTo>
                  <a:pt x="144463" y="1453584"/>
                </a:lnTo>
                <a:lnTo>
                  <a:pt x="143669" y="1452787"/>
                </a:lnTo>
                <a:lnTo>
                  <a:pt x="142479" y="1451991"/>
                </a:lnTo>
                <a:lnTo>
                  <a:pt x="141685" y="1451592"/>
                </a:lnTo>
                <a:lnTo>
                  <a:pt x="140494" y="1451592"/>
                </a:lnTo>
                <a:lnTo>
                  <a:pt x="139303" y="1451991"/>
                </a:lnTo>
                <a:lnTo>
                  <a:pt x="138510" y="1452389"/>
                </a:lnTo>
                <a:lnTo>
                  <a:pt x="136922" y="1453584"/>
                </a:lnTo>
                <a:lnTo>
                  <a:pt x="136128" y="1455178"/>
                </a:lnTo>
                <a:lnTo>
                  <a:pt x="135335" y="1457170"/>
                </a:lnTo>
                <a:lnTo>
                  <a:pt x="134938" y="1459959"/>
                </a:lnTo>
                <a:lnTo>
                  <a:pt x="134541" y="1462748"/>
                </a:lnTo>
                <a:lnTo>
                  <a:pt x="134541" y="1466732"/>
                </a:lnTo>
                <a:lnTo>
                  <a:pt x="134144" y="1473904"/>
                </a:lnTo>
                <a:lnTo>
                  <a:pt x="133747" y="1476693"/>
                </a:lnTo>
                <a:lnTo>
                  <a:pt x="132953" y="1480279"/>
                </a:lnTo>
                <a:lnTo>
                  <a:pt x="132160" y="1482670"/>
                </a:lnTo>
                <a:lnTo>
                  <a:pt x="130572" y="1485857"/>
                </a:lnTo>
                <a:lnTo>
                  <a:pt x="128985" y="1487849"/>
                </a:lnTo>
                <a:lnTo>
                  <a:pt x="127397" y="1489841"/>
                </a:lnTo>
                <a:lnTo>
                  <a:pt x="125413" y="1492232"/>
                </a:lnTo>
                <a:lnTo>
                  <a:pt x="123032" y="1493427"/>
                </a:lnTo>
                <a:lnTo>
                  <a:pt x="120650" y="1495021"/>
                </a:lnTo>
                <a:lnTo>
                  <a:pt x="117872" y="1495818"/>
                </a:lnTo>
                <a:lnTo>
                  <a:pt x="114300" y="1496615"/>
                </a:lnTo>
                <a:lnTo>
                  <a:pt x="110331" y="1497013"/>
                </a:lnTo>
                <a:lnTo>
                  <a:pt x="106760" y="1497013"/>
                </a:lnTo>
                <a:lnTo>
                  <a:pt x="101997" y="1496615"/>
                </a:lnTo>
                <a:lnTo>
                  <a:pt x="98822" y="1496216"/>
                </a:lnTo>
                <a:lnTo>
                  <a:pt x="94853" y="1495021"/>
                </a:lnTo>
                <a:lnTo>
                  <a:pt x="92075" y="1493826"/>
                </a:lnTo>
                <a:lnTo>
                  <a:pt x="88503" y="1491834"/>
                </a:lnTo>
                <a:lnTo>
                  <a:pt x="85725" y="1489045"/>
                </a:lnTo>
                <a:lnTo>
                  <a:pt x="82947" y="1486256"/>
                </a:lnTo>
                <a:lnTo>
                  <a:pt x="80169" y="1483068"/>
                </a:lnTo>
                <a:lnTo>
                  <a:pt x="78184" y="1479881"/>
                </a:lnTo>
                <a:lnTo>
                  <a:pt x="73422" y="1471912"/>
                </a:lnTo>
                <a:lnTo>
                  <a:pt x="69453" y="1463147"/>
                </a:lnTo>
                <a:lnTo>
                  <a:pt x="66278" y="1454381"/>
                </a:lnTo>
                <a:lnTo>
                  <a:pt x="63103" y="1445217"/>
                </a:lnTo>
                <a:lnTo>
                  <a:pt x="60722" y="1435655"/>
                </a:lnTo>
                <a:lnTo>
                  <a:pt x="58738" y="1426889"/>
                </a:lnTo>
                <a:lnTo>
                  <a:pt x="55563" y="1410952"/>
                </a:lnTo>
                <a:lnTo>
                  <a:pt x="54372" y="1399796"/>
                </a:lnTo>
                <a:lnTo>
                  <a:pt x="53975" y="1395413"/>
                </a:lnTo>
                <a:close/>
                <a:moveTo>
                  <a:pt x="1197768" y="1065213"/>
                </a:moveTo>
                <a:lnTo>
                  <a:pt x="1325562" y="1065213"/>
                </a:lnTo>
                <a:lnTo>
                  <a:pt x="1325562" y="1183610"/>
                </a:lnTo>
                <a:lnTo>
                  <a:pt x="1341437" y="1184405"/>
                </a:lnTo>
                <a:lnTo>
                  <a:pt x="1357312" y="1185994"/>
                </a:lnTo>
                <a:lnTo>
                  <a:pt x="1371996" y="1187583"/>
                </a:lnTo>
                <a:lnTo>
                  <a:pt x="1385887" y="1189172"/>
                </a:lnTo>
                <a:lnTo>
                  <a:pt x="1399381" y="1191159"/>
                </a:lnTo>
                <a:lnTo>
                  <a:pt x="1412478" y="1193940"/>
                </a:lnTo>
                <a:lnTo>
                  <a:pt x="1424384" y="1196324"/>
                </a:lnTo>
                <a:lnTo>
                  <a:pt x="1436290" y="1199502"/>
                </a:lnTo>
                <a:lnTo>
                  <a:pt x="1447799" y="1202284"/>
                </a:lnTo>
                <a:lnTo>
                  <a:pt x="1458912" y="1205462"/>
                </a:lnTo>
                <a:lnTo>
                  <a:pt x="1469231" y="1209038"/>
                </a:lnTo>
                <a:lnTo>
                  <a:pt x="1478756" y="1212613"/>
                </a:lnTo>
                <a:lnTo>
                  <a:pt x="1488678" y="1216587"/>
                </a:lnTo>
                <a:lnTo>
                  <a:pt x="1497409" y="1220560"/>
                </a:lnTo>
                <a:lnTo>
                  <a:pt x="1514475" y="1228108"/>
                </a:lnTo>
                <a:lnTo>
                  <a:pt x="1476771" y="1380276"/>
                </a:lnTo>
                <a:lnTo>
                  <a:pt x="1462484" y="1374317"/>
                </a:lnTo>
                <a:lnTo>
                  <a:pt x="1446212" y="1367165"/>
                </a:lnTo>
                <a:lnTo>
                  <a:pt x="1427162" y="1359616"/>
                </a:lnTo>
                <a:lnTo>
                  <a:pt x="1416446" y="1356041"/>
                </a:lnTo>
                <a:lnTo>
                  <a:pt x="1405334" y="1352068"/>
                </a:lnTo>
                <a:lnTo>
                  <a:pt x="1393428" y="1348889"/>
                </a:lnTo>
                <a:lnTo>
                  <a:pt x="1380728" y="1345313"/>
                </a:lnTo>
                <a:lnTo>
                  <a:pt x="1367234" y="1342532"/>
                </a:lnTo>
                <a:lnTo>
                  <a:pt x="1353343" y="1339751"/>
                </a:lnTo>
                <a:lnTo>
                  <a:pt x="1338262" y="1337765"/>
                </a:lnTo>
                <a:lnTo>
                  <a:pt x="1322387" y="1336175"/>
                </a:lnTo>
                <a:lnTo>
                  <a:pt x="1306115" y="1335381"/>
                </a:lnTo>
                <a:lnTo>
                  <a:pt x="1288653" y="1334586"/>
                </a:lnTo>
                <a:lnTo>
                  <a:pt x="1273571" y="1335381"/>
                </a:lnTo>
                <a:lnTo>
                  <a:pt x="1259681" y="1336573"/>
                </a:lnTo>
                <a:lnTo>
                  <a:pt x="1246981" y="1338559"/>
                </a:lnTo>
                <a:lnTo>
                  <a:pt x="1235868" y="1340943"/>
                </a:lnTo>
                <a:lnTo>
                  <a:pt x="1225549" y="1344519"/>
                </a:lnTo>
                <a:lnTo>
                  <a:pt x="1216421" y="1348889"/>
                </a:lnTo>
                <a:lnTo>
                  <a:pt x="1208484" y="1353259"/>
                </a:lnTo>
                <a:lnTo>
                  <a:pt x="1200943" y="1358424"/>
                </a:lnTo>
                <a:lnTo>
                  <a:pt x="1195387" y="1363987"/>
                </a:lnTo>
                <a:lnTo>
                  <a:pt x="1190228" y="1369946"/>
                </a:lnTo>
                <a:lnTo>
                  <a:pt x="1185862" y="1376303"/>
                </a:lnTo>
                <a:lnTo>
                  <a:pt x="1182687" y="1382660"/>
                </a:lnTo>
                <a:lnTo>
                  <a:pt x="1179909" y="1389414"/>
                </a:lnTo>
                <a:lnTo>
                  <a:pt x="1178321" y="1396168"/>
                </a:lnTo>
                <a:lnTo>
                  <a:pt x="1177528" y="1403320"/>
                </a:lnTo>
                <a:lnTo>
                  <a:pt x="1177131" y="1410471"/>
                </a:lnTo>
                <a:lnTo>
                  <a:pt x="1177131" y="1414444"/>
                </a:lnTo>
                <a:lnTo>
                  <a:pt x="1177528" y="1418418"/>
                </a:lnTo>
                <a:lnTo>
                  <a:pt x="1178321" y="1421993"/>
                </a:lnTo>
                <a:lnTo>
                  <a:pt x="1179115" y="1426364"/>
                </a:lnTo>
                <a:lnTo>
                  <a:pt x="1180306" y="1430337"/>
                </a:lnTo>
                <a:lnTo>
                  <a:pt x="1182290" y="1433515"/>
                </a:lnTo>
                <a:lnTo>
                  <a:pt x="1183878" y="1437488"/>
                </a:lnTo>
                <a:lnTo>
                  <a:pt x="1185862" y="1441064"/>
                </a:lnTo>
                <a:lnTo>
                  <a:pt x="1188243" y="1444640"/>
                </a:lnTo>
                <a:lnTo>
                  <a:pt x="1191021" y="1448215"/>
                </a:lnTo>
                <a:lnTo>
                  <a:pt x="1197371" y="1454970"/>
                </a:lnTo>
                <a:lnTo>
                  <a:pt x="1204912" y="1461724"/>
                </a:lnTo>
                <a:lnTo>
                  <a:pt x="1213643" y="1468478"/>
                </a:lnTo>
                <a:lnTo>
                  <a:pt x="1223962" y="1475232"/>
                </a:lnTo>
                <a:lnTo>
                  <a:pt x="1235471" y="1481986"/>
                </a:lnTo>
                <a:lnTo>
                  <a:pt x="1247775" y="1489138"/>
                </a:lnTo>
                <a:lnTo>
                  <a:pt x="1262459" y="1495892"/>
                </a:lnTo>
                <a:lnTo>
                  <a:pt x="1277937" y="1503044"/>
                </a:lnTo>
                <a:lnTo>
                  <a:pt x="1294606" y="1510592"/>
                </a:lnTo>
                <a:lnTo>
                  <a:pt x="1313259" y="1518538"/>
                </a:lnTo>
                <a:lnTo>
                  <a:pt x="1333499" y="1526087"/>
                </a:lnTo>
                <a:lnTo>
                  <a:pt x="1347390" y="1531649"/>
                </a:lnTo>
                <a:lnTo>
                  <a:pt x="1361281" y="1536814"/>
                </a:lnTo>
                <a:lnTo>
                  <a:pt x="1374378" y="1542377"/>
                </a:lnTo>
                <a:lnTo>
                  <a:pt x="1387078" y="1548336"/>
                </a:lnTo>
                <a:lnTo>
                  <a:pt x="1399381" y="1554296"/>
                </a:lnTo>
                <a:lnTo>
                  <a:pt x="1410890" y="1560255"/>
                </a:lnTo>
                <a:lnTo>
                  <a:pt x="1422003" y="1566215"/>
                </a:lnTo>
                <a:lnTo>
                  <a:pt x="1432718" y="1572572"/>
                </a:lnTo>
                <a:lnTo>
                  <a:pt x="1442640" y="1578532"/>
                </a:lnTo>
                <a:lnTo>
                  <a:pt x="1452562" y="1585286"/>
                </a:lnTo>
                <a:lnTo>
                  <a:pt x="1461690" y="1591643"/>
                </a:lnTo>
                <a:lnTo>
                  <a:pt x="1470025" y="1598794"/>
                </a:lnTo>
                <a:lnTo>
                  <a:pt x="1478359" y="1605548"/>
                </a:lnTo>
                <a:lnTo>
                  <a:pt x="1486296" y="1613097"/>
                </a:lnTo>
                <a:lnTo>
                  <a:pt x="1493440" y="1620646"/>
                </a:lnTo>
                <a:lnTo>
                  <a:pt x="1500584" y="1628195"/>
                </a:lnTo>
                <a:lnTo>
                  <a:pt x="1506934" y="1635743"/>
                </a:lnTo>
                <a:lnTo>
                  <a:pt x="1512490" y="1643690"/>
                </a:lnTo>
                <a:lnTo>
                  <a:pt x="1517649" y="1651636"/>
                </a:lnTo>
                <a:lnTo>
                  <a:pt x="1522809" y="1660376"/>
                </a:lnTo>
                <a:lnTo>
                  <a:pt x="1527571" y="1668720"/>
                </a:lnTo>
                <a:lnTo>
                  <a:pt x="1531540" y="1677460"/>
                </a:lnTo>
                <a:lnTo>
                  <a:pt x="1535509" y="1686201"/>
                </a:lnTo>
                <a:lnTo>
                  <a:pt x="1538684" y="1695737"/>
                </a:lnTo>
                <a:lnTo>
                  <a:pt x="1541859" y="1704875"/>
                </a:lnTo>
                <a:lnTo>
                  <a:pt x="1544240" y="1714807"/>
                </a:lnTo>
                <a:lnTo>
                  <a:pt x="1546225" y="1724740"/>
                </a:lnTo>
                <a:lnTo>
                  <a:pt x="1548209" y="1735070"/>
                </a:lnTo>
                <a:lnTo>
                  <a:pt x="1549399" y="1745400"/>
                </a:lnTo>
                <a:lnTo>
                  <a:pt x="1550193" y="1756127"/>
                </a:lnTo>
                <a:lnTo>
                  <a:pt x="1550590" y="1766854"/>
                </a:lnTo>
                <a:lnTo>
                  <a:pt x="1550987" y="1778376"/>
                </a:lnTo>
                <a:lnTo>
                  <a:pt x="1550590" y="1789501"/>
                </a:lnTo>
                <a:lnTo>
                  <a:pt x="1549796" y="1800625"/>
                </a:lnTo>
                <a:lnTo>
                  <a:pt x="1549003" y="1811750"/>
                </a:lnTo>
                <a:lnTo>
                  <a:pt x="1547415" y="1822080"/>
                </a:lnTo>
                <a:lnTo>
                  <a:pt x="1545034" y="1833204"/>
                </a:lnTo>
                <a:lnTo>
                  <a:pt x="1542256" y="1843931"/>
                </a:lnTo>
                <a:lnTo>
                  <a:pt x="1539081" y="1853864"/>
                </a:lnTo>
                <a:lnTo>
                  <a:pt x="1535906" y="1864194"/>
                </a:lnTo>
                <a:lnTo>
                  <a:pt x="1531540" y="1874127"/>
                </a:lnTo>
                <a:lnTo>
                  <a:pt x="1527571" y="1884059"/>
                </a:lnTo>
                <a:lnTo>
                  <a:pt x="1522412" y="1893594"/>
                </a:lnTo>
                <a:lnTo>
                  <a:pt x="1516856" y="1902733"/>
                </a:lnTo>
                <a:lnTo>
                  <a:pt x="1511299" y="1912268"/>
                </a:lnTo>
                <a:lnTo>
                  <a:pt x="1504949" y="1921009"/>
                </a:lnTo>
                <a:lnTo>
                  <a:pt x="1498203" y="1929352"/>
                </a:lnTo>
                <a:lnTo>
                  <a:pt x="1491059" y="1937695"/>
                </a:lnTo>
                <a:lnTo>
                  <a:pt x="1483518" y="1946039"/>
                </a:lnTo>
                <a:lnTo>
                  <a:pt x="1475581" y="1953985"/>
                </a:lnTo>
                <a:lnTo>
                  <a:pt x="1467246" y="1961534"/>
                </a:lnTo>
                <a:lnTo>
                  <a:pt x="1458118" y="1968685"/>
                </a:lnTo>
                <a:lnTo>
                  <a:pt x="1448990" y="1975439"/>
                </a:lnTo>
                <a:lnTo>
                  <a:pt x="1439465" y="1982194"/>
                </a:lnTo>
                <a:lnTo>
                  <a:pt x="1429146" y="1988550"/>
                </a:lnTo>
                <a:lnTo>
                  <a:pt x="1418431" y="1994510"/>
                </a:lnTo>
                <a:lnTo>
                  <a:pt x="1407318" y="2000072"/>
                </a:lnTo>
                <a:lnTo>
                  <a:pt x="1395809" y="2004840"/>
                </a:lnTo>
                <a:lnTo>
                  <a:pt x="1383903" y="2009608"/>
                </a:lnTo>
                <a:lnTo>
                  <a:pt x="1371996" y="2014375"/>
                </a:lnTo>
                <a:lnTo>
                  <a:pt x="1359296" y="2017951"/>
                </a:lnTo>
                <a:lnTo>
                  <a:pt x="1346199" y="2021924"/>
                </a:lnTo>
                <a:lnTo>
                  <a:pt x="1332706" y="2024705"/>
                </a:lnTo>
                <a:lnTo>
                  <a:pt x="1319212" y="2027884"/>
                </a:lnTo>
                <a:lnTo>
                  <a:pt x="1319212" y="2165351"/>
                </a:lnTo>
                <a:lnTo>
                  <a:pt x="1191418" y="2165351"/>
                </a:lnTo>
                <a:lnTo>
                  <a:pt x="1191418" y="2037022"/>
                </a:lnTo>
                <a:lnTo>
                  <a:pt x="1175146" y="2036227"/>
                </a:lnTo>
                <a:lnTo>
                  <a:pt x="1158875" y="2034638"/>
                </a:lnTo>
                <a:lnTo>
                  <a:pt x="1142603" y="2032651"/>
                </a:lnTo>
                <a:lnTo>
                  <a:pt x="1127125" y="2030665"/>
                </a:lnTo>
                <a:lnTo>
                  <a:pt x="1111249" y="2027884"/>
                </a:lnTo>
                <a:lnTo>
                  <a:pt x="1096168" y="2024705"/>
                </a:lnTo>
                <a:lnTo>
                  <a:pt x="1081087" y="2021527"/>
                </a:lnTo>
                <a:lnTo>
                  <a:pt x="1066799" y="2017554"/>
                </a:lnTo>
                <a:lnTo>
                  <a:pt x="1052512" y="2013978"/>
                </a:lnTo>
                <a:lnTo>
                  <a:pt x="1039018" y="2009608"/>
                </a:lnTo>
                <a:lnTo>
                  <a:pt x="1025921" y="2004840"/>
                </a:lnTo>
                <a:lnTo>
                  <a:pt x="1013221" y="2000470"/>
                </a:lnTo>
                <a:lnTo>
                  <a:pt x="1001315" y="1995305"/>
                </a:lnTo>
                <a:lnTo>
                  <a:pt x="989806" y="1990140"/>
                </a:lnTo>
                <a:lnTo>
                  <a:pt x="979884" y="1984577"/>
                </a:lnTo>
                <a:lnTo>
                  <a:pt x="969962" y="1979412"/>
                </a:lnTo>
                <a:lnTo>
                  <a:pt x="1008856" y="1821285"/>
                </a:lnTo>
                <a:lnTo>
                  <a:pt x="1019571" y="1827245"/>
                </a:lnTo>
                <a:lnTo>
                  <a:pt x="1030287" y="1832807"/>
                </a:lnTo>
                <a:lnTo>
                  <a:pt x="1041796" y="1838369"/>
                </a:lnTo>
                <a:lnTo>
                  <a:pt x="1054099" y="1843931"/>
                </a:lnTo>
                <a:lnTo>
                  <a:pt x="1066403" y="1848699"/>
                </a:lnTo>
                <a:lnTo>
                  <a:pt x="1079103" y="1853864"/>
                </a:lnTo>
                <a:lnTo>
                  <a:pt x="1092199" y="1858632"/>
                </a:lnTo>
                <a:lnTo>
                  <a:pt x="1105693" y="1862605"/>
                </a:lnTo>
                <a:lnTo>
                  <a:pt x="1119584" y="1866578"/>
                </a:lnTo>
                <a:lnTo>
                  <a:pt x="1134268" y="1870551"/>
                </a:lnTo>
                <a:lnTo>
                  <a:pt x="1148556" y="1873332"/>
                </a:lnTo>
                <a:lnTo>
                  <a:pt x="1163637" y="1875716"/>
                </a:lnTo>
                <a:lnTo>
                  <a:pt x="1178321" y="1878100"/>
                </a:lnTo>
                <a:lnTo>
                  <a:pt x="1193799" y="1879689"/>
                </a:lnTo>
                <a:lnTo>
                  <a:pt x="1209675" y="1880483"/>
                </a:lnTo>
                <a:lnTo>
                  <a:pt x="1225153" y="1880881"/>
                </a:lnTo>
                <a:lnTo>
                  <a:pt x="1239043" y="1880483"/>
                </a:lnTo>
                <a:lnTo>
                  <a:pt x="1251743" y="1879292"/>
                </a:lnTo>
                <a:lnTo>
                  <a:pt x="1264443" y="1877702"/>
                </a:lnTo>
                <a:lnTo>
                  <a:pt x="1276349" y="1875318"/>
                </a:lnTo>
                <a:lnTo>
                  <a:pt x="1287065" y="1872140"/>
                </a:lnTo>
                <a:lnTo>
                  <a:pt x="1297384" y="1868564"/>
                </a:lnTo>
                <a:lnTo>
                  <a:pt x="1306909" y="1864194"/>
                </a:lnTo>
                <a:lnTo>
                  <a:pt x="1315243" y="1859426"/>
                </a:lnTo>
                <a:lnTo>
                  <a:pt x="1319609" y="1856248"/>
                </a:lnTo>
                <a:lnTo>
                  <a:pt x="1323578" y="1853467"/>
                </a:lnTo>
                <a:lnTo>
                  <a:pt x="1326753" y="1850686"/>
                </a:lnTo>
                <a:lnTo>
                  <a:pt x="1330325" y="1847110"/>
                </a:lnTo>
                <a:lnTo>
                  <a:pt x="1333499" y="1843931"/>
                </a:lnTo>
                <a:lnTo>
                  <a:pt x="1335881" y="1840356"/>
                </a:lnTo>
                <a:lnTo>
                  <a:pt x="1339056" y="1836780"/>
                </a:lnTo>
                <a:lnTo>
                  <a:pt x="1341040" y="1832807"/>
                </a:lnTo>
                <a:lnTo>
                  <a:pt x="1343025" y="1828834"/>
                </a:lnTo>
                <a:lnTo>
                  <a:pt x="1345009" y="1824861"/>
                </a:lnTo>
                <a:lnTo>
                  <a:pt x="1346596" y="1820490"/>
                </a:lnTo>
                <a:lnTo>
                  <a:pt x="1347787" y="1816517"/>
                </a:lnTo>
                <a:lnTo>
                  <a:pt x="1348978" y="1811750"/>
                </a:lnTo>
                <a:lnTo>
                  <a:pt x="1349375" y="1806982"/>
                </a:lnTo>
                <a:lnTo>
                  <a:pt x="1349771" y="1801817"/>
                </a:lnTo>
                <a:lnTo>
                  <a:pt x="1350565" y="1797447"/>
                </a:lnTo>
                <a:lnTo>
                  <a:pt x="1349771" y="1787514"/>
                </a:lnTo>
                <a:lnTo>
                  <a:pt x="1348978" y="1783541"/>
                </a:lnTo>
                <a:lnTo>
                  <a:pt x="1348184" y="1778773"/>
                </a:lnTo>
                <a:lnTo>
                  <a:pt x="1346993" y="1774403"/>
                </a:lnTo>
                <a:lnTo>
                  <a:pt x="1345803" y="1770430"/>
                </a:lnTo>
                <a:lnTo>
                  <a:pt x="1344215" y="1766060"/>
                </a:lnTo>
                <a:lnTo>
                  <a:pt x="1342231" y="1762086"/>
                </a:lnTo>
                <a:lnTo>
                  <a:pt x="1340246" y="1758113"/>
                </a:lnTo>
                <a:lnTo>
                  <a:pt x="1337865" y="1753743"/>
                </a:lnTo>
                <a:lnTo>
                  <a:pt x="1334690" y="1750167"/>
                </a:lnTo>
                <a:lnTo>
                  <a:pt x="1331912" y="1746194"/>
                </a:lnTo>
                <a:lnTo>
                  <a:pt x="1325165" y="1739043"/>
                </a:lnTo>
                <a:lnTo>
                  <a:pt x="1317625" y="1731891"/>
                </a:lnTo>
                <a:lnTo>
                  <a:pt x="1308099" y="1725137"/>
                </a:lnTo>
                <a:lnTo>
                  <a:pt x="1298178" y="1718383"/>
                </a:lnTo>
                <a:lnTo>
                  <a:pt x="1287065" y="1711629"/>
                </a:lnTo>
                <a:lnTo>
                  <a:pt x="1274365" y="1705272"/>
                </a:lnTo>
                <a:lnTo>
                  <a:pt x="1260475" y="1698915"/>
                </a:lnTo>
                <a:lnTo>
                  <a:pt x="1245790" y="1692558"/>
                </a:lnTo>
                <a:lnTo>
                  <a:pt x="1229915" y="1686201"/>
                </a:lnTo>
                <a:lnTo>
                  <a:pt x="1212056" y="1679844"/>
                </a:lnTo>
                <a:lnTo>
                  <a:pt x="1186656" y="1670706"/>
                </a:lnTo>
                <a:lnTo>
                  <a:pt x="1162049" y="1660774"/>
                </a:lnTo>
                <a:lnTo>
                  <a:pt x="1150143" y="1655609"/>
                </a:lnTo>
                <a:lnTo>
                  <a:pt x="1138634" y="1650444"/>
                </a:lnTo>
                <a:lnTo>
                  <a:pt x="1127918" y="1644881"/>
                </a:lnTo>
                <a:lnTo>
                  <a:pt x="1116806" y="1638922"/>
                </a:lnTo>
                <a:lnTo>
                  <a:pt x="1106090" y="1633757"/>
                </a:lnTo>
                <a:lnTo>
                  <a:pt x="1096168" y="1627400"/>
                </a:lnTo>
                <a:lnTo>
                  <a:pt x="1085849" y="1621440"/>
                </a:lnTo>
                <a:lnTo>
                  <a:pt x="1076721" y="1615084"/>
                </a:lnTo>
                <a:lnTo>
                  <a:pt x="1067593" y="1608329"/>
                </a:lnTo>
                <a:lnTo>
                  <a:pt x="1058862" y="1601575"/>
                </a:lnTo>
                <a:lnTo>
                  <a:pt x="1050528" y="1594821"/>
                </a:lnTo>
                <a:lnTo>
                  <a:pt x="1042590" y="1587272"/>
                </a:lnTo>
                <a:lnTo>
                  <a:pt x="1035049" y="1580121"/>
                </a:lnTo>
                <a:lnTo>
                  <a:pt x="1027906" y="1571777"/>
                </a:lnTo>
                <a:lnTo>
                  <a:pt x="1021556" y="1563831"/>
                </a:lnTo>
                <a:lnTo>
                  <a:pt x="1015206" y="1555885"/>
                </a:lnTo>
                <a:lnTo>
                  <a:pt x="1009253" y="1547542"/>
                </a:lnTo>
                <a:lnTo>
                  <a:pt x="1003696" y="1538801"/>
                </a:lnTo>
                <a:lnTo>
                  <a:pt x="999331" y="1529266"/>
                </a:lnTo>
                <a:lnTo>
                  <a:pt x="994568" y="1520128"/>
                </a:lnTo>
                <a:lnTo>
                  <a:pt x="990599" y="1510195"/>
                </a:lnTo>
                <a:lnTo>
                  <a:pt x="987425" y="1500262"/>
                </a:lnTo>
                <a:lnTo>
                  <a:pt x="984249" y="1489932"/>
                </a:lnTo>
                <a:lnTo>
                  <a:pt x="981868" y="1479205"/>
                </a:lnTo>
                <a:lnTo>
                  <a:pt x="980281" y="1468081"/>
                </a:lnTo>
                <a:lnTo>
                  <a:pt x="979090" y="1456559"/>
                </a:lnTo>
                <a:lnTo>
                  <a:pt x="978296" y="1445434"/>
                </a:lnTo>
                <a:lnTo>
                  <a:pt x="977503" y="1433118"/>
                </a:lnTo>
                <a:lnTo>
                  <a:pt x="978296" y="1421993"/>
                </a:lnTo>
                <a:lnTo>
                  <a:pt x="978693" y="1411266"/>
                </a:lnTo>
                <a:lnTo>
                  <a:pt x="979884" y="1400539"/>
                </a:lnTo>
                <a:lnTo>
                  <a:pt x="981471" y="1390209"/>
                </a:lnTo>
                <a:lnTo>
                  <a:pt x="983456" y="1379482"/>
                </a:lnTo>
                <a:lnTo>
                  <a:pt x="986234" y="1369549"/>
                </a:lnTo>
                <a:lnTo>
                  <a:pt x="989012" y="1359219"/>
                </a:lnTo>
                <a:lnTo>
                  <a:pt x="992584" y="1349684"/>
                </a:lnTo>
                <a:lnTo>
                  <a:pt x="996156" y="1339751"/>
                </a:lnTo>
                <a:lnTo>
                  <a:pt x="1000918" y="1330613"/>
                </a:lnTo>
                <a:lnTo>
                  <a:pt x="1005681" y="1321078"/>
                </a:lnTo>
                <a:lnTo>
                  <a:pt x="1010443" y="1312337"/>
                </a:lnTo>
                <a:lnTo>
                  <a:pt x="1015999" y="1303994"/>
                </a:lnTo>
                <a:lnTo>
                  <a:pt x="1022349" y="1295650"/>
                </a:lnTo>
                <a:lnTo>
                  <a:pt x="1028699" y="1286910"/>
                </a:lnTo>
                <a:lnTo>
                  <a:pt x="1035446" y="1278963"/>
                </a:lnTo>
                <a:lnTo>
                  <a:pt x="1042590" y="1271415"/>
                </a:lnTo>
                <a:lnTo>
                  <a:pt x="1050528" y="1264263"/>
                </a:lnTo>
                <a:lnTo>
                  <a:pt x="1058465" y="1257112"/>
                </a:lnTo>
                <a:lnTo>
                  <a:pt x="1067196" y="1250357"/>
                </a:lnTo>
                <a:lnTo>
                  <a:pt x="1075928" y="1243603"/>
                </a:lnTo>
                <a:lnTo>
                  <a:pt x="1085056" y="1237246"/>
                </a:lnTo>
                <a:lnTo>
                  <a:pt x="1094581" y="1231287"/>
                </a:lnTo>
                <a:lnTo>
                  <a:pt x="1104503" y="1225725"/>
                </a:lnTo>
                <a:lnTo>
                  <a:pt x="1115218" y="1220560"/>
                </a:lnTo>
                <a:lnTo>
                  <a:pt x="1125537" y="1215792"/>
                </a:lnTo>
                <a:lnTo>
                  <a:pt x="1137046" y="1211024"/>
                </a:lnTo>
                <a:lnTo>
                  <a:pt x="1148556" y="1207051"/>
                </a:lnTo>
                <a:lnTo>
                  <a:pt x="1160065" y="1202681"/>
                </a:lnTo>
                <a:lnTo>
                  <a:pt x="1172368" y="1199502"/>
                </a:lnTo>
                <a:lnTo>
                  <a:pt x="1185068" y="1195927"/>
                </a:lnTo>
                <a:lnTo>
                  <a:pt x="1197768" y="1193146"/>
                </a:lnTo>
                <a:lnTo>
                  <a:pt x="1197768" y="1065213"/>
                </a:lnTo>
                <a:close/>
                <a:moveTo>
                  <a:pt x="1253810" y="950913"/>
                </a:moveTo>
                <a:lnTo>
                  <a:pt x="1260969" y="951705"/>
                </a:lnTo>
                <a:lnTo>
                  <a:pt x="1269321" y="952893"/>
                </a:lnTo>
                <a:lnTo>
                  <a:pt x="1279264" y="954873"/>
                </a:lnTo>
                <a:lnTo>
                  <a:pt x="1291594" y="958042"/>
                </a:lnTo>
                <a:lnTo>
                  <a:pt x="1305117" y="962002"/>
                </a:lnTo>
                <a:lnTo>
                  <a:pt x="1312276" y="964774"/>
                </a:lnTo>
                <a:lnTo>
                  <a:pt x="1319435" y="967546"/>
                </a:lnTo>
                <a:lnTo>
                  <a:pt x="1326992" y="970714"/>
                </a:lnTo>
                <a:lnTo>
                  <a:pt x="1334151" y="974278"/>
                </a:lnTo>
                <a:lnTo>
                  <a:pt x="1341311" y="978238"/>
                </a:lnTo>
                <a:lnTo>
                  <a:pt x="1348470" y="982594"/>
                </a:lnTo>
                <a:lnTo>
                  <a:pt x="1355231" y="987347"/>
                </a:lnTo>
                <a:lnTo>
                  <a:pt x="1361993" y="992891"/>
                </a:lnTo>
                <a:lnTo>
                  <a:pt x="1368356" y="998435"/>
                </a:lnTo>
                <a:lnTo>
                  <a:pt x="1374322" y="1004771"/>
                </a:lnTo>
                <a:lnTo>
                  <a:pt x="1379891" y="1011504"/>
                </a:lnTo>
                <a:lnTo>
                  <a:pt x="1385061" y="1019028"/>
                </a:lnTo>
                <a:lnTo>
                  <a:pt x="1389039" y="1026552"/>
                </a:lnTo>
                <a:lnTo>
                  <a:pt x="1393016" y="1034868"/>
                </a:lnTo>
                <a:lnTo>
                  <a:pt x="1395800" y="1044373"/>
                </a:lnTo>
                <a:lnTo>
                  <a:pt x="1398186" y="1053877"/>
                </a:lnTo>
                <a:lnTo>
                  <a:pt x="1399777" y="1064174"/>
                </a:lnTo>
                <a:lnTo>
                  <a:pt x="1400175" y="1074866"/>
                </a:lnTo>
                <a:lnTo>
                  <a:pt x="1399777" y="1086746"/>
                </a:lnTo>
                <a:lnTo>
                  <a:pt x="1398186" y="1099023"/>
                </a:lnTo>
                <a:lnTo>
                  <a:pt x="1396198" y="1108131"/>
                </a:lnTo>
                <a:lnTo>
                  <a:pt x="1394607" y="1115260"/>
                </a:lnTo>
                <a:lnTo>
                  <a:pt x="1392618" y="1121596"/>
                </a:lnTo>
                <a:lnTo>
                  <a:pt x="1390232" y="1125952"/>
                </a:lnTo>
                <a:lnTo>
                  <a:pt x="1388243" y="1129120"/>
                </a:lnTo>
                <a:lnTo>
                  <a:pt x="1386254" y="1131892"/>
                </a:lnTo>
                <a:lnTo>
                  <a:pt x="1384266" y="1133080"/>
                </a:lnTo>
                <a:lnTo>
                  <a:pt x="1381879" y="1133476"/>
                </a:lnTo>
                <a:lnTo>
                  <a:pt x="1380288" y="1133476"/>
                </a:lnTo>
                <a:lnTo>
                  <a:pt x="1378697" y="1132684"/>
                </a:lnTo>
                <a:lnTo>
                  <a:pt x="1376709" y="1131892"/>
                </a:lnTo>
                <a:lnTo>
                  <a:pt x="1375118" y="1130704"/>
                </a:lnTo>
                <a:lnTo>
                  <a:pt x="1373527" y="1128724"/>
                </a:lnTo>
                <a:lnTo>
                  <a:pt x="1372731" y="1127536"/>
                </a:lnTo>
                <a:lnTo>
                  <a:pt x="1347277" y="1106151"/>
                </a:lnTo>
                <a:lnTo>
                  <a:pt x="1352049" y="1018632"/>
                </a:lnTo>
                <a:lnTo>
                  <a:pt x="1216025" y="1021008"/>
                </a:lnTo>
                <a:lnTo>
                  <a:pt x="1253810" y="950913"/>
                </a:lnTo>
                <a:close/>
                <a:moveTo>
                  <a:pt x="674077" y="546100"/>
                </a:moveTo>
                <a:lnTo>
                  <a:pt x="687963" y="546497"/>
                </a:lnTo>
                <a:lnTo>
                  <a:pt x="701849" y="547291"/>
                </a:lnTo>
                <a:lnTo>
                  <a:pt x="715735" y="548879"/>
                </a:lnTo>
                <a:lnTo>
                  <a:pt x="729622" y="551260"/>
                </a:lnTo>
                <a:lnTo>
                  <a:pt x="743905" y="554039"/>
                </a:lnTo>
                <a:lnTo>
                  <a:pt x="757791" y="557612"/>
                </a:lnTo>
                <a:lnTo>
                  <a:pt x="771280" y="561582"/>
                </a:lnTo>
                <a:lnTo>
                  <a:pt x="785167" y="565949"/>
                </a:lnTo>
                <a:lnTo>
                  <a:pt x="798656" y="571109"/>
                </a:lnTo>
                <a:lnTo>
                  <a:pt x="812145" y="575873"/>
                </a:lnTo>
                <a:lnTo>
                  <a:pt x="825238" y="581431"/>
                </a:lnTo>
                <a:lnTo>
                  <a:pt x="837934" y="587385"/>
                </a:lnTo>
                <a:lnTo>
                  <a:pt x="850630" y="593340"/>
                </a:lnTo>
                <a:lnTo>
                  <a:pt x="862929" y="599692"/>
                </a:lnTo>
                <a:lnTo>
                  <a:pt x="874435" y="606043"/>
                </a:lnTo>
                <a:lnTo>
                  <a:pt x="885941" y="612792"/>
                </a:lnTo>
                <a:lnTo>
                  <a:pt x="896653" y="619144"/>
                </a:lnTo>
                <a:lnTo>
                  <a:pt x="906969" y="625892"/>
                </a:lnTo>
                <a:lnTo>
                  <a:pt x="916887" y="632244"/>
                </a:lnTo>
                <a:lnTo>
                  <a:pt x="926012" y="638596"/>
                </a:lnTo>
                <a:lnTo>
                  <a:pt x="934344" y="644947"/>
                </a:lnTo>
                <a:lnTo>
                  <a:pt x="942279" y="650902"/>
                </a:lnTo>
                <a:lnTo>
                  <a:pt x="949421" y="656856"/>
                </a:lnTo>
                <a:lnTo>
                  <a:pt x="956165" y="662414"/>
                </a:lnTo>
                <a:lnTo>
                  <a:pt x="961720" y="667972"/>
                </a:lnTo>
                <a:lnTo>
                  <a:pt x="966878" y="672736"/>
                </a:lnTo>
                <a:lnTo>
                  <a:pt x="970845" y="677102"/>
                </a:lnTo>
                <a:lnTo>
                  <a:pt x="974019" y="681469"/>
                </a:lnTo>
                <a:lnTo>
                  <a:pt x="976003" y="684645"/>
                </a:lnTo>
                <a:lnTo>
                  <a:pt x="977590" y="688218"/>
                </a:lnTo>
                <a:lnTo>
                  <a:pt x="978383" y="692187"/>
                </a:lnTo>
                <a:lnTo>
                  <a:pt x="978780" y="696554"/>
                </a:lnTo>
                <a:lnTo>
                  <a:pt x="979574" y="707670"/>
                </a:lnTo>
                <a:lnTo>
                  <a:pt x="980367" y="714418"/>
                </a:lnTo>
                <a:lnTo>
                  <a:pt x="981954" y="721961"/>
                </a:lnTo>
                <a:lnTo>
                  <a:pt x="984335" y="730297"/>
                </a:lnTo>
                <a:lnTo>
                  <a:pt x="987112" y="739825"/>
                </a:lnTo>
                <a:lnTo>
                  <a:pt x="991079" y="750146"/>
                </a:lnTo>
                <a:lnTo>
                  <a:pt x="995840" y="761262"/>
                </a:lnTo>
                <a:lnTo>
                  <a:pt x="1002585" y="773568"/>
                </a:lnTo>
                <a:lnTo>
                  <a:pt x="1010520" y="787065"/>
                </a:lnTo>
                <a:lnTo>
                  <a:pt x="1020042" y="801356"/>
                </a:lnTo>
                <a:lnTo>
                  <a:pt x="1031945" y="816838"/>
                </a:lnTo>
                <a:lnTo>
                  <a:pt x="1045434" y="833115"/>
                </a:lnTo>
                <a:lnTo>
                  <a:pt x="1060907" y="851376"/>
                </a:lnTo>
                <a:lnTo>
                  <a:pt x="1075190" y="866461"/>
                </a:lnTo>
                <a:lnTo>
                  <a:pt x="1087886" y="879958"/>
                </a:lnTo>
                <a:lnTo>
                  <a:pt x="1099392" y="891073"/>
                </a:lnTo>
                <a:lnTo>
                  <a:pt x="1109707" y="900204"/>
                </a:lnTo>
                <a:lnTo>
                  <a:pt x="1119626" y="907349"/>
                </a:lnTo>
                <a:lnTo>
                  <a:pt x="1129148" y="913701"/>
                </a:lnTo>
                <a:lnTo>
                  <a:pt x="1133909" y="916480"/>
                </a:lnTo>
                <a:lnTo>
                  <a:pt x="1137877" y="918465"/>
                </a:lnTo>
                <a:lnTo>
                  <a:pt x="1142637" y="920053"/>
                </a:lnTo>
                <a:lnTo>
                  <a:pt x="1147399" y="921641"/>
                </a:lnTo>
                <a:lnTo>
                  <a:pt x="1156524" y="924816"/>
                </a:lnTo>
                <a:lnTo>
                  <a:pt x="1166046" y="926404"/>
                </a:lnTo>
                <a:lnTo>
                  <a:pt x="1177155" y="927595"/>
                </a:lnTo>
                <a:lnTo>
                  <a:pt x="1188660" y="929183"/>
                </a:lnTo>
                <a:lnTo>
                  <a:pt x="1215639" y="930374"/>
                </a:lnTo>
                <a:lnTo>
                  <a:pt x="1231509" y="931565"/>
                </a:lnTo>
                <a:lnTo>
                  <a:pt x="1249363" y="932756"/>
                </a:lnTo>
                <a:lnTo>
                  <a:pt x="1244205" y="939108"/>
                </a:lnTo>
                <a:lnTo>
                  <a:pt x="1238651" y="946253"/>
                </a:lnTo>
                <a:lnTo>
                  <a:pt x="1232699" y="954987"/>
                </a:lnTo>
                <a:lnTo>
                  <a:pt x="1226351" y="964515"/>
                </a:lnTo>
                <a:lnTo>
                  <a:pt x="1213259" y="985554"/>
                </a:lnTo>
                <a:lnTo>
                  <a:pt x="1200166" y="1008182"/>
                </a:lnTo>
                <a:lnTo>
                  <a:pt x="1194215" y="1019297"/>
                </a:lnTo>
                <a:lnTo>
                  <a:pt x="1188660" y="1030016"/>
                </a:lnTo>
                <a:lnTo>
                  <a:pt x="1183503" y="1041131"/>
                </a:lnTo>
                <a:lnTo>
                  <a:pt x="1178742" y="1051056"/>
                </a:lnTo>
                <a:lnTo>
                  <a:pt x="1175171" y="1060186"/>
                </a:lnTo>
                <a:lnTo>
                  <a:pt x="1171997" y="1068126"/>
                </a:lnTo>
                <a:lnTo>
                  <a:pt x="1170410" y="1075271"/>
                </a:lnTo>
                <a:lnTo>
                  <a:pt x="1170013" y="1078447"/>
                </a:lnTo>
                <a:lnTo>
                  <a:pt x="1169616" y="1080829"/>
                </a:lnTo>
                <a:lnTo>
                  <a:pt x="1171997" y="1081623"/>
                </a:lnTo>
                <a:lnTo>
                  <a:pt x="1175171" y="1083608"/>
                </a:lnTo>
                <a:lnTo>
                  <a:pt x="1175964" y="1084799"/>
                </a:lnTo>
                <a:lnTo>
                  <a:pt x="1175964" y="1085593"/>
                </a:lnTo>
                <a:lnTo>
                  <a:pt x="1174774" y="1085990"/>
                </a:lnTo>
                <a:lnTo>
                  <a:pt x="1172394" y="1085990"/>
                </a:lnTo>
                <a:lnTo>
                  <a:pt x="1168426" y="1085593"/>
                </a:lnTo>
                <a:lnTo>
                  <a:pt x="1162078" y="1084005"/>
                </a:lnTo>
                <a:lnTo>
                  <a:pt x="1153747" y="1082020"/>
                </a:lnTo>
                <a:lnTo>
                  <a:pt x="1142241" y="1078844"/>
                </a:lnTo>
                <a:lnTo>
                  <a:pt x="1128355" y="1074477"/>
                </a:lnTo>
                <a:lnTo>
                  <a:pt x="1110897" y="1068920"/>
                </a:lnTo>
                <a:lnTo>
                  <a:pt x="1064875" y="1053041"/>
                </a:lnTo>
                <a:lnTo>
                  <a:pt x="1049005" y="1047086"/>
                </a:lnTo>
                <a:lnTo>
                  <a:pt x="1033531" y="1040337"/>
                </a:lnTo>
                <a:lnTo>
                  <a:pt x="1018455" y="1032795"/>
                </a:lnTo>
                <a:lnTo>
                  <a:pt x="1004569" y="1024855"/>
                </a:lnTo>
                <a:lnTo>
                  <a:pt x="990286" y="1016122"/>
                </a:lnTo>
                <a:lnTo>
                  <a:pt x="977987" y="1007388"/>
                </a:lnTo>
                <a:lnTo>
                  <a:pt x="965291" y="997861"/>
                </a:lnTo>
                <a:lnTo>
                  <a:pt x="953388" y="987936"/>
                </a:lnTo>
                <a:lnTo>
                  <a:pt x="942279" y="978409"/>
                </a:lnTo>
                <a:lnTo>
                  <a:pt x="931964" y="968087"/>
                </a:lnTo>
                <a:lnTo>
                  <a:pt x="921648" y="957766"/>
                </a:lnTo>
                <a:lnTo>
                  <a:pt x="912126" y="947444"/>
                </a:lnTo>
                <a:lnTo>
                  <a:pt x="903398" y="937123"/>
                </a:lnTo>
                <a:lnTo>
                  <a:pt x="894669" y="926801"/>
                </a:lnTo>
                <a:lnTo>
                  <a:pt x="886734" y="916480"/>
                </a:lnTo>
                <a:lnTo>
                  <a:pt x="879593" y="906158"/>
                </a:lnTo>
                <a:lnTo>
                  <a:pt x="872451" y="896631"/>
                </a:lnTo>
                <a:lnTo>
                  <a:pt x="866103" y="886707"/>
                </a:lnTo>
                <a:lnTo>
                  <a:pt x="854598" y="868843"/>
                </a:lnTo>
                <a:lnTo>
                  <a:pt x="845076" y="852169"/>
                </a:lnTo>
                <a:lnTo>
                  <a:pt x="837141" y="837878"/>
                </a:lnTo>
                <a:lnTo>
                  <a:pt x="830793" y="826366"/>
                </a:lnTo>
                <a:lnTo>
                  <a:pt x="825635" y="818029"/>
                </a:lnTo>
                <a:lnTo>
                  <a:pt x="824048" y="815251"/>
                </a:lnTo>
                <a:lnTo>
                  <a:pt x="822461" y="813266"/>
                </a:lnTo>
                <a:lnTo>
                  <a:pt x="820874" y="812472"/>
                </a:lnTo>
                <a:lnTo>
                  <a:pt x="820477" y="812472"/>
                </a:lnTo>
                <a:lnTo>
                  <a:pt x="820080" y="812869"/>
                </a:lnTo>
                <a:lnTo>
                  <a:pt x="812145" y="823190"/>
                </a:lnTo>
                <a:lnTo>
                  <a:pt x="804607" y="834305"/>
                </a:lnTo>
                <a:lnTo>
                  <a:pt x="803020" y="837084"/>
                </a:lnTo>
                <a:lnTo>
                  <a:pt x="778025" y="1207068"/>
                </a:lnTo>
                <a:lnTo>
                  <a:pt x="770884" y="1284081"/>
                </a:lnTo>
                <a:lnTo>
                  <a:pt x="765329" y="1344025"/>
                </a:lnTo>
                <a:lnTo>
                  <a:pt x="760171" y="1398014"/>
                </a:lnTo>
                <a:lnTo>
                  <a:pt x="759378" y="1403175"/>
                </a:lnTo>
                <a:lnTo>
                  <a:pt x="756997" y="1411511"/>
                </a:lnTo>
                <a:lnTo>
                  <a:pt x="753427" y="1419848"/>
                </a:lnTo>
                <a:lnTo>
                  <a:pt x="750253" y="1428184"/>
                </a:lnTo>
                <a:lnTo>
                  <a:pt x="745888" y="1436124"/>
                </a:lnTo>
                <a:lnTo>
                  <a:pt x="741921" y="1444857"/>
                </a:lnTo>
                <a:lnTo>
                  <a:pt x="737160" y="1452797"/>
                </a:lnTo>
                <a:lnTo>
                  <a:pt x="732002" y="1460736"/>
                </a:lnTo>
                <a:lnTo>
                  <a:pt x="727241" y="1468676"/>
                </a:lnTo>
                <a:lnTo>
                  <a:pt x="680821" y="2084388"/>
                </a:lnTo>
                <a:lnTo>
                  <a:pt x="556242" y="2084388"/>
                </a:lnTo>
                <a:lnTo>
                  <a:pt x="494349" y="1594915"/>
                </a:lnTo>
                <a:lnTo>
                  <a:pt x="486414" y="1595709"/>
                </a:lnTo>
                <a:lnTo>
                  <a:pt x="482447" y="1595709"/>
                </a:lnTo>
                <a:lnTo>
                  <a:pt x="478479" y="1596106"/>
                </a:lnTo>
                <a:lnTo>
                  <a:pt x="473322" y="1595709"/>
                </a:lnTo>
                <a:lnTo>
                  <a:pt x="467767" y="1595312"/>
                </a:lnTo>
                <a:lnTo>
                  <a:pt x="409842" y="2082403"/>
                </a:lnTo>
                <a:lnTo>
                  <a:pt x="280502" y="2084388"/>
                </a:lnTo>
                <a:lnTo>
                  <a:pt x="233685" y="1460340"/>
                </a:lnTo>
                <a:lnTo>
                  <a:pt x="224560" y="1446445"/>
                </a:lnTo>
                <a:lnTo>
                  <a:pt x="220593" y="1439697"/>
                </a:lnTo>
                <a:lnTo>
                  <a:pt x="216228" y="1432551"/>
                </a:lnTo>
                <a:lnTo>
                  <a:pt x="212658" y="1425405"/>
                </a:lnTo>
                <a:lnTo>
                  <a:pt x="209087" y="1418260"/>
                </a:lnTo>
                <a:lnTo>
                  <a:pt x="206310" y="1411114"/>
                </a:lnTo>
                <a:lnTo>
                  <a:pt x="203532" y="1403969"/>
                </a:lnTo>
                <a:lnTo>
                  <a:pt x="202739" y="1398014"/>
                </a:lnTo>
                <a:lnTo>
                  <a:pt x="200755" y="1374989"/>
                </a:lnTo>
                <a:lnTo>
                  <a:pt x="194804" y="1313855"/>
                </a:lnTo>
                <a:lnTo>
                  <a:pt x="186869" y="1222550"/>
                </a:lnTo>
                <a:lnTo>
                  <a:pt x="176950" y="1108220"/>
                </a:lnTo>
                <a:lnTo>
                  <a:pt x="158303" y="827557"/>
                </a:lnTo>
                <a:lnTo>
                  <a:pt x="154335" y="824381"/>
                </a:lnTo>
                <a:lnTo>
                  <a:pt x="150765" y="820808"/>
                </a:lnTo>
                <a:lnTo>
                  <a:pt x="142830" y="812869"/>
                </a:lnTo>
                <a:lnTo>
                  <a:pt x="142433" y="812472"/>
                </a:lnTo>
                <a:lnTo>
                  <a:pt x="142036" y="813266"/>
                </a:lnTo>
                <a:lnTo>
                  <a:pt x="141243" y="816441"/>
                </a:lnTo>
                <a:lnTo>
                  <a:pt x="140449" y="822396"/>
                </a:lnTo>
                <a:lnTo>
                  <a:pt x="140052" y="830733"/>
                </a:lnTo>
                <a:lnTo>
                  <a:pt x="139656" y="854551"/>
                </a:lnTo>
                <a:lnTo>
                  <a:pt x="140052" y="885516"/>
                </a:lnTo>
                <a:lnTo>
                  <a:pt x="140846" y="923625"/>
                </a:lnTo>
                <a:lnTo>
                  <a:pt x="142036" y="966896"/>
                </a:lnTo>
                <a:lnTo>
                  <a:pt x="145607" y="1062965"/>
                </a:lnTo>
                <a:lnTo>
                  <a:pt x="149971" y="1163003"/>
                </a:lnTo>
                <a:lnTo>
                  <a:pt x="154732" y="1256690"/>
                </a:lnTo>
                <a:lnTo>
                  <a:pt x="159493" y="1332116"/>
                </a:lnTo>
                <a:lnTo>
                  <a:pt x="161477" y="1359904"/>
                </a:lnTo>
                <a:lnTo>
                  <a:pt x="162667" y="1379356"/>
                </a:lnTo>
                <a:lnTo>
                  <a:pt x="153542" y="1379753"/>
                </a:lnTo>
                <a:lnTo>
                  <a:pt x="141243" y="1379753"/>
                </a:lnTo>
                <a:lnTo>
                  <a:pt x="127356" y="1379356"/>
                </a:lnTo>
                <a:lnTo>
                  <a:pt x="119818" y="1378959"/>
                </a:lnTo>
                <a:lnTo>
                  <a:pt x="111883" y="1378165"/>
                </a:lnTo>
                <a:lnTo>
                  <a:pt x="103948" y="1377371"/>
                </a:lnTo>
                <a:lnTo>
                  <a:pt x="95220" y="1376180"/>
                </a:lnTo>
                <a:lnTo>
                  <a:pt x="86888" y="1373798"/>
                </a:lnTo>
                <a:lnTo>
                  <a:pt x="78160" y="1371814"/>
                </a:lnTo>
                <a:lnTo>
                  <a:pt x="69431" y="1368638"/>
                </a:lnTo>
                <a:lnTo>
                  <a:pt x="61099" y="1365462"/>
                </a:lnTo>
                <a:lnTo>
                  <a:pt x="52371" y="1361095"/>
                </a:lnTo>
                <a:lnTo>
                  <a:pt x="44436" y="1356728"/>
                </a:lnTo>
                <a:lnTo>
                  <a:pt x="42055" y="1345216"/>
                </a:lnTo>
                <a:lnTo>
                  <a:pt x="40072" y="1331719"/>
                </a:lnTo>
                <a:lnTo>
                  <a:pt x="35707" y="1299564"/>
                </a:lnTo>
                <a:lnTo>
                  <a:pt x="31343" y="1261057"/>
                </a:lnTo>
                <a:lnTo>
                  <a:pt x="26979" y="1216992"/>
                </a:lnTo>
                <a:lnTo>
                  <a:pt x="23011" y="1169355"/>
                </a:lnTo>
                <a:lnTo>
                  <a:pt x="19044" y="1119336"/>
                </a:lnTo>
                <a:lnTo>
                  <a:pt x="15076" y="1066935"/>
                </a:lnTo>
                <a:lnTo>
                  <a:pt x="11506" y="1014534"/>
                </a:lnTo>
                <a:lnTo>
                  <a:pt x="8332" y="962927"/>
                </a:lnTo>
                <a:lnTo>
                  <a:pt x="5554" y="912907"/>
                </a:lnTo>
                <a:lnTo>
                  <a:pt x="3571" y="866064"/>
                </a:lnTo>
                <a:lnTo>
                  <a:pt x="1587" y="823587"/>
                </a:lnTo>
                <a:lnTo>
                  <a:pt x="397" y="787065"/>
                </a:lnTo>
                <a:lnTo>
                  <a:pt x="0" y="756101"/>
                </a:lnTo>
                <a:lnTo>
                  <a:pt x="397" y="733870"/>
                </a:lnTo>
                <a:lnTo>
                  <a:pt x="1190" y="725931"/>
                </a:lnTo>
                <a:lnTo>
                  <a:pt x="1587" y="719976"/>
                </a:lnTo>
                <a:lnTo>
                  <a:pt x="2380" y="715212"/>
                </a:lnTo>
                <a:lnTo>
                  <a:pt x="3174" y="710448"/>
                </a:lnTo>
                <a:lnTo>
                  <a:pt x="3967" y="706479"/>
                </a:lnTo>
                <a:lnTo>
                  <a:pt x="4761" y="701715"/>
                </a:lnTo>
                <a:lnTo>
                  <a:pt x="7538" y="692981"/>
                </a:lnTo>
                <a:lnTo>
                  <a:pt x="11506" y="684248"/>
                </a:lnTo>
                <a:lnTo>
                  <a:pt x="16267" y="676308"/>
                </a:lnTo>
                <a:lnTo>
                  <a:pt x="21821" y="668369"/>
                </a:lnTo>
                <a:lnTo>
                  <a:pt x="28169" y="660826"/>
                </a:lnTo>
                <a:lnTo>
                  <a:pt x="34914" y="653681"/>
                </a:lnTo>
                <a:lnTo>
                  <a:pt x="43246" y="646535"/>
                </a:lnTo>
                <a:lnTo>
                  <a:pt x="51577" y="639786"/>
                </a:lnTo>
                <a:lnTo>
                  <a:pt x="60703" y="633038"/>
                </a:lnTo>
                <a:lnTo>
                  <a:pt x="70621" y="626686"/>
                </a:lnTo>
                <a:lnTo>
                  <a:pt x="80540" y="620732"/>
                </a:lnTo>
                <a:lnTo>
                  <a:pt x="91649" y="614777"/>
                </a:lnTo>
                <a:lnTo>
                  <a:pt x="102758" y="609219"/>
                </a:lnTo>
                <a:lnTo>
                  <a:pt x="114661" y="604058"/>
                </a:lnTo>
                <a:lnTo>
                  <a:pt x="126960" y="598898"/>
                </a:lnTo>
                <a:lnTo>
                  <a:pt x="139656" y="594134"/>
                </a:lnTo>
                <a:lnTo>
                  <a:pt x="152352" y="589370"/>
                </a:lnTo>
                <a:lnTo>
                  <a:pt x="165841" y="585004"/>
                </a:lnTo>
                <a:lnTo>
                  <a:pt x="179331" y="580637"/>
                </a:lnTo>
                <a:lnTo>
                  <a:pt x="192820" y="577064"/>
                </a:lnTo>
                <a:lnTo>
                  <a:pt x="220593" y="569124"/>
                </a:lnTo>
                <a:lnTo>
                  <a:pt x="248762" y="562773"/>
                </a:lnTo>
                <a:lnTo>
                  <a:pt x="276931" y="557612"/>
                </a:lnTo>
                <a:lnTo>
                  <a:pt x="305100" y="552451"/>
                </a:lnTo>
                <a:lnTo>
                  <a:pt x="332873" y="548085"/>
                </a:lnTo>
                <a:lnTo>
                  <a:pt x="336047" y="547688"/>
                </a:lnTo>
                <a:lnTo>
                  <a:pt x="339221" y="547688"/>
                </a:lnTo>
                <a:lnTo>
                  <a:pt x="345569" y="548085"/>
                </a:lnTo>
                <a:lnTo>
                  <a:pt x="436027" y="880752"/>
                </a:lnTo>
                <a:lnTo>
                  <a:pt x="438011" y="867652"/>
                </a:lnTo>
                <a:lnTo>
                  <a:pt x="468561" y="639389"/>
                </a:lnTo>
                <a:lnTo>
                  <a:pt x="459832" y="616762"/>
                </a:lnTo>
                <a:lnTo>
                  <a:pt x="477686" y="586988"/>
                </a:lnTo>
                <a:lnTo>
                  <a:pt x="516964" y="586988"/>
                </a:lnTo>
                <a:lnTo>
                  <a:pt x="533231" y="616762"/>
                </a:lnTo>
                <a:lnTo>
                  <a:pt x="525693" y="643359"/>
                </a:lnTo>
                <a:lnTo>
                  <a:pt x="553465" y="884722"/>
                </a:lnTo>
                <a:lnTo>
                  <a:pt x="627260" y="558803"/>
                </a:lnTo>
                <a:lnTo>
                  <a:pt x="635592" y="554833"/>
                </a:lnTo>
                <a:lnTo>
                  <a:pt x="641940" y="551657"/>
                </a:lnTo>
                <a:lnTo>
                  <a:pt x="645908" y="549276"/>
                </a:lnTo>
                <a:lnTo>
                  <a:pt x="646701" y="548482"/>
                </a:lnTo>
                <a:lnTo>
                  <a:pt x="646701" y="548085"/>
                </a:lnTo>
                <a:lnTo>
                  <a:pt x="660191" y="546894"/>
                </a:lnTo>
                <a:lnTo>
                  <a:pt x="674077" y="546100"/>
                </a:lnTo>
                <a:close/>
                <a:moveTo>
                  <a:pt x="496878" y="0"/>
                </a:moveTo>
                <a:lnTo>
                  <a:pt x="512724" y="0"/>
                </a:lnTo>
                <a:lnTo>
                  <a:pt x="528174" y="395"/>
                </a:lnTo>
                <a:lnTo>
                  <a:pt x="542832" y="1978"/>
                </a:lnTo>
                <a:lnTo>
                  <a:pt x="557093" y="4353"/>
                </a:lnTo>
                <a:lnTo>
                  <a:pt x="570563" y="6727"/>
                </a:lnTo>
                <a:lnTo>
                  <a:pt x="583636" y="10289"/>
                </a:lnTo>
                <a:lnTo>
                  <a:pt x="596313" y="13851"/>
                </a:lnTo>
                <a:lnTo>
                  <a:pt x="608197" y="18204"/>
                </a:lnTo>
                <a:lnTo>
                  <a:pt x="619686" y="22953"/>
                </a:lnTo>
                <a:lnTo>
                  <a:pt x="629986" y="27306"/>
                </a:lnTo>
                <a:lnTo>
                  <a:pt x="639890" y="32450"/>
                </a:lnTo>
                <a:lnTo>
                  <a:pt x="649001" y="37595"/>
                </a:lnTo>
                <a:lnTo>
                  <a:pt x="657321" y="42344"/>
                </a:lnTo>
                <a:lnTo>
                  <a:pt x="665244" y="47488"/>
                </a:lnTo>
                <a:lnTo>
                  <a:pt x="672771" y="52237"/>
                </a:lnTo>
                <a:lnTo>
                  <a:pt x="678713" y="56986"/>
                </a:lnTo>
                <a:lnTo>
                  <a:pt x="689805" y="65692"/>
                </a:lnTo>
                <a:lnTo>
                  <a:pt x="697332" y="72420"/>
                </a:lnTo>
                <a:lnTo>
                  <a:pt x="703671" y="78752"/>
                </a:lnTo>
                <a:lnTo>
                  <a:pt x="701690" y="83105"/>
                </a:lnTo>
                <a:lnTo>
                  <a:pt x="698521" y="88249"/>
                </a:lnTo>
                <a:lnTo>
                  <a:pt x="694955" y="94581"/>
                </a:lnTo>
                <a:lnTo>
                  <a:pt x="689805" y="102100"/>
                </a:lnTo>
                <a:lnTo>
                  <a:pt x="683863" y="110015"/>
                </a:lnTo>
                <a:lnTo>
                  <a:pt x="680298" y="114368"/>
                </a:lnTo>
                <a:lnTo>
                  <a:pt x="676336" y="118721"/>
                </a:lnTo>
                <a:lnTo>
                  <a:pt x="671978" y="122283"/>
                </a:lnTo>
                <a:lnTo>
                  <a:pt x="668017" y="126636"/>
                </a:lnTo>
                <a:lnTo>
                  <a:pt x="662867" y="130197"/>
                </a:lnTo>
                <a:lnTo>
                  <a:pt x="657717" y="133759"/>
                </a:lnTo>
                <a:lnTo>
                  <a:pt x="652567" y="136925"/>
                </a:lnTo>
                <a:lnTo>
                  <a:pt x="646624" y="140091"/>
                </a:lnTo>
                <a:lnTo>
                  <a:pt x="640286" y="142465"/>
                </a:lnTo>
                <a:lnTo>
                  <a:pt x="633947" y="144840"/>
                </a:lnTo>
                <a:lnTo>
                  <a:pt x="627213" y="146423"/>
                </a:lnTo>
                <a:lnTo>
                  <a:pt x="619686" y="147610"/>
                </a:lnTo>
                <a:lnTo>
                  <a:pt x="612159" y="148006"/>
                </a:lnTo>
                <a:lnTo>
                  <a:pt x="604236" y="148006"/>
                </a:lnTo>
                <a:lnTo>
                  <a:pt x="595916" y="147214"/>
                </a:lnTo>
                <a:lnTo>
                  <a:pt x="587201" y="146027"/>
                </a:lnTo>
                <a:lnTo>
                  <a:pt x="578486" y="143257"/>
                </a:lnTo>
                <a:lnTo>
                  <a:pt x="568978" y="140487"/>
                </a:lnTo>
                <a:lnTo>
                  <a:pt x="559074" y="136529"/>
                </a:lnTo>
                <a:lnTo>
                  <a:pt x="548774" y="131780"/>
                </a:lnTo>
                <a:lnTo>
                  <a:pt x="537285" y="126240"/>
                </a:lnTo>
                <a:lnTo>
                  <a:pt x="525401" y="121096"/>
                </a:lnTo>
                <a:lnTo>
                  <a:pt x="549566" y="132968"/>
                </a:lnTo>
                <a:lnTo>
                  <a:pt x="573732" y="144840"/>
                </a:lnTo>
                <a:lnTo>
                  <a:pt x="585616" y="149589"/>
                </a:lnTo>
                <a:lnTo>
                  <a:pt x="596313" y="154733"/>
                </a:lnTo>
                <a:lnTo>
                  <a:pt x="607801" y="159482"/>
                </a:lnTo>
                <a:lnTo>
                  <a:pt x="618497" y="163044"/>
                </a:lnTo>
                <a:lnTo>
                  <a:pt x="628401" y="166605"/>
                </a:lnTo>
                <a:lnTo>
                  <a:pt x="637909" y="168584"/>
                </a:lnTo>
                <a:lnTo>
                  <a:pt x="647417" y="170167"/>
                </a:lnTo>
                <a:lnTo>
                  <a:pt x="656132" y="170563"/>
                </a:lnTo>
                <a:lnTo>
                  <a:pt x="660490" y="170563"/>
                </a:lnTo>
                <a:lnTo>
                  <a:pt x="664451" y="170167"/>
                </a:lnTo>
                <a:lnTo>
                  <a:pt x="668413" y="169771"/>
                </a:lnTo>
                <a:lnTo>
                  <a:pt x="671978" y="168584"/>
                </a:lnTo>
                <a:lnTo>
                  <a:pt x="675940" y="167397"/>
                </a:lnTo>
                <a:lnTo>
                  <a:pt x="679505" y="165814"/>
                </a:lnTo>
                <a:lnTo>
                  <a:pt x="682674" y="163835"/>
                </a:lnTo>
                <a:lnTo>
                  <a:pt x="685448" y="161461"/>
                </a:lnTo>
                <a:lnTo>
                  <a:pt x="687032" y="169771"/>
                </a:lnTo>
                <a:lnTo>
                  <a:pt x="687428" y="177686"/>
                </a:lnTo>
                <a:lnTo>
                  <a:pt x="688221" y="193516"/>
                </a:lnTo>
                <a:lnTo>
                  <a:pt x="687824" y="207762"/>
                </a:lnTo>
                <a:lnTo>
                  <a:pt x="687428" y="221613"/>
                </a:lnTo>
                <a:lnTo>
                  <a:pt x="688617" y="220426"/>
                </a:lnTo>
                <a:lnTo>
                  <a:pt x="689805" y="219239"/>
                </a:lnTo>
                <a:lnTo>
                  <a:pt x="690994" y="218051"/>
                </a:lnTo>
                <a:lnTo>
                  <a:pt x="692182" y="218051"/>
                </a:lnTo>
                <a:lnTo>
                  <a:pt x="694163" y="218051"/>
                </a:lnTo>
                <a:lnTo>
                  <a:pt x="695748" y="219634"/>
                </a:lnTo>
                <a:lnTo>
                  <a:pt x="697332" y="221217"/>
                </a:lnTo>
                <a:lnTo>
                  <a:pt x="698917" y="223592"/>
                </a:lnTo>
                <a:lnTo>
                  <a:pt x="700501" y="226758"/>
                </a:lnTo>
                <a:lnTo>
                  <a:pt x="702086" y="229923"/>
                </a:lnTo>
                <a:lnTo>
                  <a:pt x="704463" y="239025"/>
                </a:lnTo>
                <a:lnTo>
                  <a:pt x="706840" y="249315"/>
                </a:lnTo>
                <a:lnTo>
                  <a:pt x="708425" y="261187"/>
                </a:lnTo>
                <a:lnTo>
                  <a:pt x="709217" y="274642"/>
                </a:lnTo>
                <a:lnTo>
                  <a:pt x="709613" y="288888"/>
                </a:lnTo>
                <a:lnTo>
                  <a:pt x="709217" y="302739"/>
                </a:lnTo>
                <a:lnTo>
                  <a:pt x="708425" y="316194"/>
                </a:lnTo>
                <a:lnTo>
                  <a:pt x="706840" y="328066"/>
                </a:lnTo>
                <a:lnTo>
                  <a:pt x="704463" y="338356"/>
                </a:lnTo>
                <a:lnTo>
                  <a:pt x="702086" y="347458"/>
                </a:lnTo>
                <a:lnTo>
                  <a:pt x="700501" y="350623"/>
                </a:lnTo>
                <a:lnTo>
                  <a:pt x="698917" y="353789"/>
                </a:lnTo>
                <a:lnTo>
                  <a:pt x="697332" y="356164"/>
                </a:lnTo>
                <a:lnTo>
                  <a:pt x="695748" y="357747"/>
                </a:lnTo>
                <a:lnTo>
                  <a:pt x="694163" y="358934"/>
                </a:lnTo>
                <a:lnTo>
                  <a:pt x="692182" y="359330"/>
                </a:lnTo>
                <a:lnTo>
                  <a:pt x="690201" y="358934"/>
                </a:lnTo>
                <a:lnTo>
                  <a:pt x="688617" y="357747"/>
                </a:lnTo>
                <a:lnTo>
                  <a:pt x="687032" y="355768"/>
                </a:lnTo>
                <a:lnTo>
                  <a:pt x="685051" y="352998"/>
                </a:lnTo>
                <a:lnTo>
                  <a:pt x="683863" y="349832"/>
                </a:lnTo>
                <a:lnTo>
                  <a:pt x="682278" y="345875"/>
                </a:lnTo>
                <a:lnTo>
                  <a:pt x="679901" y="336773"/>
                </a:lnTo>
                <a:lnTo>
                  <a:pt x="677921" y="349436"/>
                </a:lnTo>
                <a:lnTo>
                  <a:pt x="675940" y="361308"/>
                </a:lnTo>
                <a:lnTo>
                  <a:pt x="673563" y="372785"/>
                </a:lnTo>
                <a:lnTo>
                  <a:pt x="670394" y="384261"/>
                </a:lnTo>
                <a:lnTo>
                  <a:pt x="667224" y="395342"/>
                </a:lnTo>
                <a:lnTo>
                  <a:pt x="663263" y="406027"/>
                </a:lnTo>
                <a:lnTo>
                  <a:pt x="659301" y="416712"/>
                </a:lnTo>
                <a:lnTo>
                  <a:pt x="654944" y="426605"/>
                </a:lnTo>
                <a:lnTo>
                  <a:pt x="649794" y="436499"/>
                </a:lnTo>
                <a:lnTo>
                  <a:pt x="644644" y="445601"/>
                </a:lnTo>
                <a:lnTo>
                  <a:pt x="639494" y="455098"/>
                </a:lnTo>
                <a:lnTo>
                  <a:pt x="633551" y="463804"/>
                </a:lnTo>
                <a:lnTo>
                  <a:pt x="627609" y="471719"/>
                </a:lnTo>
                <a:lnTo>
                  <a:pt x="621270" y="479634"/>
                </a:lnTo>
                <a:lnTo>
                  <a:pt x="614932" y="487153"/>
                </a:lnTo>
                <a:lnTo>
                  <a:pt x="608593" y="494276"/>
                </a:lnTo>
                <a:lnTo>
                  <a:pt x="601859" y="501400"/>
                </a:lnTo>
                <a:lnTo>
                  <a:pt x="594728" y="507731"/>
                </a:lnTo>
                <a:lnTo>
                  <a:pt x="587597" y="513667"/>
                </a:lnTo>
                <a:lnTo>
                  <a:pt x="580863" y="519208"/>
                </a:lnTo>
                <a:lnTo>
                  <a:pt x="573336" y="524748"/>
                </a:lnTo>
                <a:lnTo>
                  <a:pt x="566205" y="529497"/>
                </a:lnTo>
                <a:lnTo>
                  <a:pt x="559074" y="533454"/>
                </a:lnTo>
                <a:lnTo>
                  <a:pt x="551547" y="537807"/>
                </a:lnTo>
                <a:lnTo>
                  <a:pt x="544416" y="540973"/>
                </a:lnTo>
                <a:lnTo>
                  <a:pt x="536493" y="544139"/>
                </a:lnTo>
                <a:lnTo>
                  <a:pt x="529362" y="546514"/>
                </a:lnTo>
                <a:lnTo>
                  <a:pt x="522232" y="548492"/>
                </a:lnTo>
                <a:lnTo>
                  <a:pt x="515101" y="550471"/>
                </a:lnTo>
                <a:lnTo>
                  <a:pt x="507970" y="551658"/>
                </a:lnTo>
                <a:lnTo>
                  <a:pt x="500839" y="552450"/>
                </a:lnTo>
                <a:lnTo>
                  <a:pt x="494105" y="552450"/>
                </a:lnTo>
                <a:lnTo>
                  <a:pt x="488558" y="552450"/>
                </a:lnTo>
                <a:lnTo>
                  <a:pt x="482616" y="551658"/>
                </a:lnTo>
                <a:lnTo>
                  <a:pt x="477070" y="550471"/>
                </a:lnTo>
                <a:lnTo>
                  <a:pt x="470731" y="548492"/>
                </a:lnTo>
                <a:lnTo>
                  <a:pt x="464393" y="546514"/>
                </a:lnTo>
                <a:lnTo>
                  <a:pt x="457658" y="543744"/>
                </a:lnTo>
                <a:lnTo>
                  <a:pt x="450924" y="540578"/>
                </a:lnTo>
                <a:lnTo>
                  <a:pt x="444189" y="537016"/>
                </a:lnTo>
                <a:lnTo>
                  <a:pt x="437454" y="533059"/>
                </a:lnTo>
                <a:lnTo>
                  <a:pt x="430324" y="528310"/>
                </a:lnTo>
                <a:lnTo>
                  <a:pt x="423193" y="523561"/>
                </a:lnTo>
                <a:lnTo>
                  <a:pt x="416458" y="518416"/>
                </a:lnTo>
                <a:lnTo>
                  <a:pt x="409327" y="512480"/>
                </a:lnTo>
                <a:lnTo>
                  <a:pt x="402197" y="506544"/>
                </a:lnTo>
                <a:lnTo>
                  <a:pt x="394670" y="500212"/>
                </a:lnTo>
                <a:lnTo>
                  <a:pt x="387935" y="493485"/>
                </a:lnTo>
                <a:lnTo>
                  <a:pt x="381200" y="486362"/>
                </a:lnTo>
                <a:lnTo>
                  <a:pt x="374070" y="478843"/>
                </a:lnTo>
                <a:lnTo>
                  <a:pt x="367731" y="471324"/>
                </a:lnTo>
                <a:lnTo>
                  <a:pt x="360996" y="463013"/>
                </a:lnTo>
                <a:lnTo>
                  <a:pt x="355054" y="454307"/>
                </a:lnTo>
                <a:lnTo>
                  <a:pt x="348716" y="445996"/>
                </a:lnTo>
                <a:lnTo>
                  <a:pt x="342773" y="436894"/>
                </a:lnTo>
                <a:lnTo>
                  <a:pt x="337227" y="427397"/>
                </a:lnTo>
                <a:lnTo>
                  <a:pt x="331681" y="418295"/>
                </a:lnTo>
                <a:lnTo>
                  <a:pt x="326135" y="408401"/>
                </a:lnTo>
                <a:lnTo>
                  <a:pt x="321777" y="398112"/>
                </a:lnTo>
                <a:lnTo>
                  <a:pt x="317023" y="388219"/>
                </a:lnTo>
                <a:lnTo>
                  <a:pt x="312666" y="377534"/>
                </a:lnTo>
                <a:lnTo>
                  <a:pt x="308704" y="367244"/>
                </a:lnTo>
                <a:lnTo>
                  <a:pt x="305139" y="356164"/>
                </a:lnTo>
                <a:lnTo>
                  <a:pt x="302365" y="344687"/>
                </a:lnTo>
                <a:lnTo>
                  <a:pt x="299592" y="352206"/>
                </a:lnTo>
                <a:lnTo>
                  <a:pt x="298404" y="355372"/>
                </a:lnTo>
                <a:lnTo>
                  <a:pt x="296819" y="357747"/>
                </a:lnTo>
                <a:lnTo>
                  <a:pt x="295631" y="359725"/>
                </a:lnTo>
                <a:lnTo>
                  <a:pt x="294046" y="361704"/>
                </a:lnTo>
                <a:lnTo>
                  <a:pt x="292065" y="362496"/>
                </a:lnTo>
                <a:lnTo>
                  <a:pt x="290877" y="362891"/>
                </a:lnTo>
                <a:lnTo>
                  <a:pt x="288896" y="362496"/>
                </a:lnTo>
                <a:lnTo>
                  <a:pt x="287312" y="361308"/>
                </a:lnTo>
                <a:lnTo>
                  <a:pt x="285331" y="359330"/>
                </a:lnTo>
                <a:lnTo>
                  <a:pt x="284142" y="356955"/>
                </a:lnTo>
                <a:lnTo>
                  <a:pt x="282558" y="354185"/>
                </a:lnTo>
                <a:lnTo>
                  <a:pt x="281369" y="350623"/>
                </a:lnTo>
                <a:lnTo>
                  <a:pt x="278200" y="341917"/>
                </a:lnTo>
                <a:lnTo>
                  <a:pt x="276219" y="331232"/>
                </a:lnTo>
                <a:lnTo>
                  <a:pt x="275031" y="319360"/>
                </a:lnTo>
                <a:lnTo>
                  <a:pt x="273842" y="305905"/>
                </a:lnTo>
                <a:lnTo>
                  <a:pt x="273050" y="292054"/>
                </a:lnTo>
                <a:lnTo>
                  <a:pt x="273842" y="277808"/>
                </a:lnTo>
                <a:lnTo>
                  <a:pt x="275031" y="264353"/>
                </a:lnTo>
                <a:lnTo>
                  <a:pt x="276219" y="252876"/>
                </a:lnTo>
                <a:lnTo>
                  <a:pt x="278200" y="242191"/>
                </a:lnTo>
                <a:lnTo>
                  <a:pt x="281369" y="233485"/>
                </a:lnTo>
                <a:lnTo>
                  <a:pt x="282558" y="229923"/>
                </a:lnTo>
                <a:lnTo>
                  <a:pt x="284142" y="227153"/>
                </a:lnTo>
                <a:lnTo>
                  <a:pt x="285331" y="224383"/>
                </a:lnTo>
                <a:lnTo>
                  <a:pt x="287312" y="222800"/>
                </a:lnTo>
                <a:lnTo>
                  <a:pt x="288896" y="221613"/>
                </a:lnTo>
                <a:lnTo>
                  <a:pt x="290877" y="221613"/>
                </a:lnTo>
                <a:lnTo>
                  <a:pt x="291669" y="221613"/>
                </a:lnTo>
                <a:lnTo>
                  <a:pt x="292462" y="222009"/>
                </a:lnTo>
                <a:lnTo>
                  <a:pt x="292858" y="212907"/>
                </a:lnTo>
                <a:lnTo>
                  <a:pt x="294046" y="203805"/>
                </a:lnTo>
                <a:lnTo>
                  <a:pt x="294839" y="195099"/>
                </a:lnTo>
                <a:lnTo>
                  <a:pt x="296423" y="187579"/>
                </a:lnTo>
                <a:lnTo>
                  <a:pt x="295631" y="177290"/>
                </a:lnTo>
                <a:lnTo>
                  <a:pt x="295235" y="168188"/>
                </a:lnTo>
                <a:lnTo>
                  <a:pt x="295235" y="159482"/>
                </a:lnTo>
                <a:lnTo>
                  <a:pt x="295235" y="151567"/>
                </a:lnTo>
                <a:lnTo>
                  <a:pt x="296027" y="143257"/>
                </a:lnTo>
                <a:lnTo>
                  <a:pt x="297215" y="136134"/>
                </a:lnTo>
                <a:lnTo>
                  <a:pt x="298800" y="129406"/>
                </a:lnTo>
                <a:lnTo>
                  <a:pt x="300781" y="122678"/>
                </a:lnTo>
                <a:lnTo>
                  <a:pt x="302762" y="116742"/>
                </a:lnTo>
                <a:lnTo>
                  <a:pt x="305139" y="111598"/>
                </a:lnTo>
                <a:lnTo>
                  <a:pt x="308308" y="106849"/>
                </a:lnTo>
                <a:lnTo>
                  <a:pt x="311477" y="102100"/>
                </a:lnTo>
                <a:lnTo>
                  <a:pt x="315042" y="98143"/>
                </a:lnTo>
                <a:lnTo>
                  <a:pt x="318608" y="94185"/>
                </a:lnTo>
                <a:lnTo>
                  <a:pt x="322569" y="91019"/>
                </a:lnTo>
                <a:lnTo>
                  <a:pt x="326927" y="87458"/>
                </a:lnTo>
                <a:lnTo>
                  <a:pt x="307912" y="87854"/>
                </a:lnTo>
                <a:lnTo>
                  <a:pt x="292858" y="88249"/>
                </a:lnTo>
                <a:lnTo>
                  <a:pt x="279785" y="89041"/>
                </a:lnTo>
                <a:lnTo>
                  <a:pt x="284539" y="87062"/>
                </a:lnTo>
                <a:lnTo>
                  <a:pt x="288896" y="84688"/>
                </a:lnTo>
                <a:lnTo>
                  <a:pt x="298008" y="78752"/>
                </a:lnTo>
                <a:lnTo>
                  <a:pt x="307515" y="72024"/>
                </a:lnTo>
                <a:lnTo>
                  <a:pt x="316231" y="65296"/>
                </a:lnTo>
                <a:lnTo>
                  <a:pt x="333662" y="52237"/>
                </a:lnTo>
                <a:lnTo>
                  <a:pt x="341981" y="46697"/>
                </a:lnTo>
                <a:lnTo>
                  <a:pt x="349508" y="41948"/>
                </a:lnTo>
                <a:lnTo>
                  <a:pt x="359412" y="37199"/>
                </a:lnTo>
                <a:lnTo>
                  <a:pt x="369712" y="32450"/>
                </a:lnTo>
                <a:lnTo>
                  <a:pt x="379220" y="27701"/>
                </a:lnTo>
                <a:lnTo>
                  <a:pt x="389520" y="24140"/>
                </a:lnTo>
                <a:lnTo>
                  <a:pt x="399027" y="20182"/>
                </a:lnTo>
                <a:lnTo>
                  <a:pt x="408139" y="17016"/>
                </a:lnTo>
                <a:lnTo>
                  <a:pt x="418043" y="13851"/>
                </a:lnTo>
                <a:lnTo>
                  <a:pt x="427154" y="11476"/>
                </a:lnTo>
                <a:lnTo>
                  <a:pt x="436662" y="8706"/>
                </a:lnTo>
                <a:lnTo>
                  <a:pt x="445377" y="6727"/>
                </a:lnTo>
                <a:lnTo>
                  <a:pt x="454093" y="5144"/>
                </a:lnTo>
                <a:lnTo>
                  <a:pt x="463204" y="3957"/>
                </a:lnTo>
                <a:lnTo>
                  <a:pt x="480239" y="1187"/>
                </a:lnTo>
                <a:lnTo>
                  <a:pt x="49687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15" name="KSO_Shape"/>
          <p:cNvSpPr/>
          <p:nvPr/>
        </p:nvSpPr>
        <p:spPr bwMode="auto">
          <a:xfrm>
            <a:off x="4851855" y="4220484"/>
            <a:ext cx="273050" cy="314325"/>
          </a:xfrm>
          <a:custGeom>
            <a:avLst/>
            <a:gdLst>
              <a:gd name="T0" fmla="*/ 150989 w 2062163"/>
              <a:gd name="T1" fmla="*/ 1478933 h 2376487"/>
              <a:gd name="T2" fmla="*/ 1168577 w 2062163"/>
              <a:gd name="T3" fmla="*/ 1287826 h 2376487"/>
              <a:gd name="T4" fmla="*/ 1228852 w 2062163"/>
              <a:gd name="T5" fmla="*/ 1363153 h 2376487"/>
              <a:gd name="T6" fmla="*/ 1135680 w 2062163"/>
              <a:gd name="T7" fmla="*/ 1417474 h 2376487"/>
              <a:gd name="T8" fmla="*/ 817537 w 2062163"/>
              <a:gd name="T9" fmla="*/ 1430417 h 2376487"/>
              <a:gd name="T10" fmla="*/ 827512 w 2062163"/>
              <a:gd name="T11" fmla="*/ 1463306 h 2376487"/>
              <a:gd name="T12" fmla="*/ 1039112 w 2062163"/>
              <a:gd name="T13" fmla="*/ 1509987 h 2376487"/>
              <a:gd name="T14" fmla="*/ 1278091 w 2062163"/>
              <a:gd name="T15" fmla="*/ 1471582 h 2376487"/>
              <a:gd name="T16" fmla="*/ 1469741 w 2062163"/>
              <a:gd name="T17" fmla="*/ 1323474 h 2376487"/>
              <a:gd name="T18" fmla="*/ 1572039 w 2062163"/>
              <a:gd name="T19" fmla="*/ 1272548 h 2376487"/>
              <a:gd name="T20" fmla="*/ 1629556 w 2062163"/>
              <a:gd name="T21" fmla="*/ 1330476 h 2376487"/>
              <a:gd name="T22" fmla="*/ 1355346 w 2062163"/>
              <a:gd name="T23" fmla="*/ 1573220 h 2376487"/>
              <a:gd name="T24" fmla="*/ 1023619 w 2062163"/>
              <a:gd name="T25" fmla="*/ 1680376 h 2376487"/>
              <a:gd name="T26" fmla="*/ 621218 w 2062163"/>
              <a:gd name="T27" fmla="*/ 1689499 h 2376487"/>
              <a:gd name="T28" fmla="*/ 505124 w 2062163"/>
              <a:gd name="T29" fmla="*/ 1289098 h 2376487"/>
              <a:gd name="T30" fmla="*/ 1051184 w 2062163"/>
              <a:gd name="T31" fmla="*/ 851969 h 2376487"/>
              <a:gd name="T32" fmla="*/ 1111697 w 2062163"/>
              <a:gd name="T33" fmla="*/ 916233 h 2376487"/>
              <a:gd name="T34" fmla="*/ 1045390 w 2062163"/>
              <a:gd name="T35" fmla="*/ 983678 h 2376487"/>
              <a:gd name="T36" fmla="*/ 865078 w 2062163"/>
              <a:gd name="T37" fmla="*/ 688023 h 2376487"/>
              <a:gd name="T38" fmla="*/ 875054 w 2062163"/>
              <a:gd name="T39" fmla="*/ 608913 h 2376487"/>
              <a:gd name="T40" fmla="*/ 939210 w 2062163"/>
              <a:gd name="T41" fmla="*/ 483409 h 2376487"/>
              <a:gd name="T42" fmla="*/ 820879 w 2062163"/>
              <a:gd name="T43" fmla="*/ 576988 h 2376487"/>
              <a:gd name="T44" fmla="*/ 779453 w 2062163"/>
              <a:gd name="T45" fmla="*/ 670143 h 2376487"/>
              <a:gd name="T46" fmla="*/ 827252 w 2062163"/>
              <a:gd name="T47" fmla="*/ 755871 h 2376487"/>
              <a:gd name="T48" fmla="*/ 849134 w 2062163"/>
              <a:gd name="T49" fmla="*/ 938573 h 2376487"/>
              <a:gd name="T50" fmla="*/ 793261 w 2062163"/>
              <a:gd name="T51" fmla="*/ 928176 h 2376487"/>
              <a:gd name="T52" fmla="*/ 792624 w 2062163"/>
              <a:gd name="T53" fmla="*/ 987167 h 2376487"/>
              <a:gd name="T54" fmla="*/ 938148 w 2062163"/>
              <a:gd name="T55" fmla="*/ 1082868 h 2376487"/>
              <a:gd name="T56" fmla="*/ 1025250 w 2062163"/>
              <a:gd name="T57" fmla="*/ 1045097 h 2376487"/>
              <a:gd name="T58" fmla="*/ 1166951 w 2062163"/>
              <a:gd name="T59" fmla="*/ 986742 h 2376487"/>
              <a:gd name="T60" fmla="*/ 1195418 w 2062163"/>
              <a:gd name="T61" fmla="*/ 892527 h 2376487"/>
              <a:gd name="T62" fmla="*/ 1118513 w 2062163"/>
              <a:gd name="T63" fmla="*/ 804464 h 2376487"/>
              <a:gd name="T64" fmla="*/ 1101517 w 2062163"/>
              <a:gd name="T65" fmla="*/ 633221 h 2376487"/>
              <a:gd name="T66" fmla="*/ 1154204 w 2062163"/>
              <a:gd name="T67" fmla="*/ 640435 h 2376487"/>
              <a:gd name="T68" fmla="*/ 1149318 w 2062163"/>
              <a:gd name="T69" fmla="*/ 577413 h 2376487"/>
              <a:gd name="T70" fmla="*/ 1013353 w 2062163"/>
              <a:gd name="T71" fmla="*/ 481287 h 2376487"/>
              <a:gd name="T72" fmla="*/ 1226009 w 2062163"/>
              <a:gd name="T73" fmla="*/ 439271 h 2376487"/>
              <a:gd name="T74" fmla="*/ 1459061 w 2062163"/>
              <a:gd name="T75" fmla="*/ 677995 h 2376487"/>
              <a:gd name="T76" fmla="*/ 1529167 w 2062163"/>
              <a:gd name="T77" fmla="*/ 930722 h 2376487"/>
              <a:gd name="T78" fmla="*/ 1455025 w 2062163"/>
              <a:gd name="T79" fmla="*/ 1113637 h 2376487"/>
              <a:gd name="T80" fmla="*/ 1266162 w 2062163"/>
              <a:gd name="T81" fmla="*/ 1197031 h 2376487"/>
              <a:gd name="T82" fmla="*/ 840849 w 2062163"/>
              <a:gd name="T83" fmla="*/ 1212734 h 2376487"/>
              <a:gd name="T84" fmla="*/ 582942 w 2062163"/>
              <a:gd name="T85" fmla="*/ 1159684 h 2376487"/>
              <a:gd name="T86" fmla="*/ 456962 w 2062163"/>
              <a:gd name="T87" fmla="*/ 1023878 h 2376487"/>
              <a:gd name="T88" fmla="*/ 463548 w 2062163"/>
              <a:gd name="T89" fmla="*/ 775393 h 2376487"/>
              <a:gd name="T90" fmla="*/ 597175 w 2062163"/>
              <a:gd name="T91" fmla="*/ 572108 h 2376487"/>
              <a:gd name="T92" fmla="*/ 1145019 w 2062163"/>
              <a:gd name="T93" fmla="*/ 281232 h 2376487"/>
              <a:gd name="T94" fmla="*/ 1176218 w 2062163"/>
              <a:gd name="T95" fmla="*/ 327468 h 2376487"/>
              <a:gd name="T96" fmla="*/ 795039 w 2062163"/>
              <a:gd name="T97" fmla="*/ 332346 h 2376487"/>
              <a:gd name="T98" fmla="*/ 815627 w 2062163"/>
              <a:gd name="T99" fmla="*/ 281869 h 2376487"/>
              <a:gd name="T100" fmla="*/ 1092244 w 2062163"/>
              <a:gd name="T101" fmla="*/ 17194 h 2376487"/>
              <a:gd name="T102" fmla="*/ 1055155 w 2062163"/>
              <a:gd name="T103" fmla="*/ 142649 h 2376487"/>
              <a:gd name="T104" fmla="*/ 1124882 w 2062163"/>
              <a:gd name="T105" fmla="*/ 83424 h 2376487"/>
              <a:gd name="T106" fmla="*/ 1209022 w 2062163"/>
              <a:gd name="T107" fmla="*/ 42667 h 2376487"/>
              <a:gd name="T108" fmla="*/ 1293162 w 2062163"/>
              <a:gd name="T109" fmla="*/ 88943 h 2376487"/>
              <a:gd name="T110" fmla="*/ 1192067 w 2062163"/>
              <a:gd name="T111" fmla="*/ 192533 h 2376487"/>
              <a:gd name="T112" fmla="*/ 777092 w 2062163"/>
              <a:gd name="T113" fmla="*/ 183618 h 2376487"/>
              <a:gd name="T114" fmla="*/ 691680 w 2062163"/>
              <a:gd name="T115" fmla="*/ 99133 h 2376487"/>
              <a:gd name="T116" fmla="*/ 755474 w 2062163"/>
              <a:gd name="T117" fmla="*/ 40544 h 2376487"/>
              <a:gd name="T118" fmla="*/ 840461 w 2062163"/>
              <a:gd name="T119" fmla="*/ 66018 h 2376487"/>
              <a:gd name="T120" fmla="*/ 920150 w 2062163"/>
              <a:gd name="T121" fmla="*/ 146045 h 2376487"/>
              <a:gd name="T122" fmla="*/ 880730 w 2062163"/>
              <a:gd name="T123" fmla="*/ 18892 h 237648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062163" h="2376487">
                <a:moveTo>
                  <a:pt x="217045" y="1824037"/>
                </a:moveTo>
                <a:lnTo>
                  <a:pt x="644525" y="2192867"/>
                </a:lnTo>
                <a:lnTo>
                  <a:pt x="622847" y="2208765"/>
                </a:lnTo>
                <a:lnTo>
                  <a:pt x="600905" y="2224663"/>
                </a:lnTo>
                <a:lnTo>
                  <a:pt x="557813" y="2256723"/>
                </a:lnTo>
                <a:lnTo>
                  <a:pt x="517365" y="2287724"/>
                </a:lnTo>
                <a:lnTo>
                  <a:pt x="480354" y="2315810"/>
                </a:lnTo>
                <a:lnTo>
                  <a:pt x="449423" y="2340452"/>
                </a:lnTo>
                <a:lnTo>
                  <a:pt x="424837" y="2359530"/>
                </a:lnTo>
                <a:lnTo>
                  <a:pt x="403687" y="2376487"/>
                </a:lnTo>
                <a:lnTo>
                  <a:pt x="0" y="1995734"/>
                </a:lnTo>
                <a:lnTo>
                  <a:pt x="2908" y="1993084"/>
                </a:lnTo>
                <a:lnTo>
                  <a:pt x="11632" y="1985400"/>
                </a:lnTo>
                <a:lnTo>
                  <a:pt x="26701" y="1972152"/>
                </a:lnTo>
                <a:lnTo>
                  <a:pt x="49172" y="1953605"/>
                </a:lnTo>
                <a:lnTo>
                  <a:pt x="78517" y="1929493"/>
                </a:lnTo>
                <a:lnTo>
                  <a:pt x="96229" y="1915450"/>
                </a:lnTo>
                <a:lnTo>
                  <a:pt x="116321" y="1899817"/>
                </a:lnTo>
                <a:lnTo>
                  <a:pt x="138263" y="1883124"/>
                </a:lnTo>
                <a:lnTo>
                  <a:pt x="162321" y="1864842"/>
                </a:lnTo>
                <a:lnTo>
                  <a:pt x="188229" y="1844969"/>
                </a:lnTo>
                <a:lnTo>
                  <a:pt x="217045" y="1824037"/>
                </a:lnTo>
                <a:close/>
                <a:moveTo>
                  <a:pt x="811213" y="1579562"/>
                </a:moveTo>
                <a:lnTo>
                  <a:pt x="839259" y="1579827"/>
                </a:lnTo>
                <a:lnTo>
                  <a:pt x="867834" y="1580356"/>
                </a:lnTo>
                <a:lnTo>
                  <a:pt x="897202" y="1581680"/>
                </a:lnTo>
                <a:lnTo>
                  <a:pt x="926307" y="1583003"/>
                </a:lnTo>
                <a:lnTo>
                  <a:pt x="955146" y="1584327"/>
                </a:lnTo>
                <a:lnTo>
                  <a:pt x="1011767" y="1587503"/>
                </a:lnTo>
                <a:lnTo>
                  <a:pt x="1063625" y="1590150"/>
                </a:lnTo>
                <a:lnTo>
                  <a:pt x="1086909" y="1591474"/>
                </a:lnTo>
                <a:lnTo>
                  <a:pt x="1108605" y="1592003"/>
                </a:lnTo>
                <a:lnTo>
                  <a:pt x="1161786" y="1593327"/>
                </a:lnTo>
                <a:lnTo>
                  <a:pt x="1209940" y="1594650"/>
                </a:lnTo>
                <a:lnTo>
                  <a:pt x="1253861" y="1596239"/>
                </a:lnTo>
                <a:lnTo>
                  <a:pt x="1293019" y="1597562"/>
                </a:lnTo>
                <a:lnTo>
                  <a:pt x="1328473" y="1598886"/>
                </a:lnTo>
                <a:lnTo>
                  <a:pt x="1360223" y="1600474"/>
                </a:lnTo>
                <a:lnTo>
                  <a:pt x="1388534" y="1602062"/>
                </a:lnTo>
                <a:lnTo>
                  <a:pt x="1414198" y="1603386"/>
                </a:lnTo>
                <a:lnTo>
                  <a:pt x="1436688" y="1605239"/>
                </a:lnTo>
                <a:lnTo>
                  <a:pt x="1456796" y="1606562"/>
                </a:lnTo>
                <a:lnTo>
                  <a:pt x="1475053" y="1608150"/>
                </a:lnTo>
                <a:lnTo>
                  <a:pt x="1491457" y="1609739"/>
                </a:lnTo>
                <a:lnTo>
                  <a:pt x="1519503" y="1612650"/>
                </a:lnTo>
                <a:lnTo>
                  <a:pt x="1544373" y="1615827"/>
                </a:lnTo>
                <a:lnTo>
                  <a:pt x="1544903" y="1617415"/>
                </a:lnTo>
                <a:lnTo>
                  <a:pt x="1546226" y="1622180"/>
                </a:lnTo>
                <a:lnTo>
                  <a:pt x="1547019" y="1625621"/>
                </a:lnTo>
                <a:lnTo>
                  <a:pt x="1547548" y="1629592"/>
                </a:lnTo>
                <a:lnTo>
                  <a:pt x="1548078" y="1634356"/>
                </a:lnTo>
                <a:lnTo>
                  <a:pt x="1548607" y="1639386"/>
                </a:lnTo>
                <a:lnTo>
                  <a:pt x="1548607" y="1644945"/>
                </a:lnTo>
                <a:lnTo>
                  <a:pt x="1548342" y="1651298"/>
                </a:lnTo>
                <a:lnTo>
                  <a:pt x="1547813" y="1657386"/>
                </a:lnTo>
                <a:lnTo>
                  <a:pt x="1546755" y="1664268"/>
                </a:lnTo>
                <a:lnTo>
                  <a:pt x="1545167" y="1671150"/>
                </a:lnTo>
                <a:lnTo>
                  <a:pt x="1543051" y="1678298"/>
                </a:lnTo>
                <a:lnTo>
                  <a:pt x="1539876" y="1685445"/>
                </a:lnTo>
                <a:lnTo>
                  <a:pt x="1538288" y="1689150"/>
                </a:lnTo>
                <a:lnTo>
                  <a:pt x="1536436" y="1693121"/>
                </a:lnTo>
                <a:lnTo>
                  <a:pt x="1534319" y="1696827"/>
                </a:lnTo>
                <a:lnTo>
                  <a:pt x="1531938" y="1700533"/>
                </a:lnTo>
                <a:lnTo>
                  <a:pt x="1529292" y="1703974"/>
                </a:lnTo>
                <a:lnTo>
                  <a:pt x="1526382" y="1707945"/>
                </a:lnTo>
                <a:lnTo>
                  <a:pt x="1523471" y="1711650"/>
                </a:lnTo>
                <a:lnTo>
                  <a:pt x="1520032" y="1715356"/>
                </a:lnTo>
                <a:lnTo>
                  <a:pt x="1516328" y="1719062"/>
                </a:lnTo>
                <a:lnTo>
                  <a:pt x="1512623" y="1722503"/>
                </a:lnTo>
                <a:lnTo>
                  <a:pt x="1508390" y="1725945"/>
                </a:lnTo>
                <a:lnTo>
                  <a:pt x="1503892" y="1729650"/>
                </a:lnTo>
                <a:lnTo>
                  <a:pt x="1499130" y="1733092"/>
                </a:lnTo>
                <a:lnTo>
                  <a:pt x="1494103" y="1736533"/>
                </a:lnTo>
                <a:lnTo>
                  <a:pt x="1488811" y="1739974"/>
                </a:lnTo>
                <a:lnTo>
                  <a:pt x="1483255" y="1743150"/>
                </a:lnTo>
                <a:lnTo>
                  <a:pt x="1477169" y="1746592"/>
                </a:lnTo>
                <a:lnTo>
                  <a:pt x="1470819" y="1749503"/>
                </a:lnTo>
                <a:lnTo>
                  <a:pt x="1464205" y="1752415"/>
                </a:lnTo>
                <a:lnTo>
                  <a:pt x="1457061" y="1755592"/>
                </a:lnTo>
                <a:lnTo>
                  <a:pt x="1449653" y="1758239"/>
                </a:lnTo>
                <a:lnTo>
                  <a:pt x="1441715" y="1760886"/>
                </a:lnTo>
                <a:lnTo>
                  <a:pt x="1433513" y="1763533"/>
                </a:lnTo>
                <a:lnTo>
                  <a:pt x="1424782" y="1765915"/>
                </a:lnTo>
                <a:lnTo>
                  <a:pt x="1415786" y="1768298"/>
                </a:lnTo>
                <a:lnTo>
                  <a:pt x="1406261" y="1770415"/>
                </a:lnTo>
                <a:lnTo>
                  <a:pt x="1396471" y="1772533"/>
                </a:lnTo>
                <a:lnTo>
                  <a:pt x="1386153" y="1774386"/>
                </a:lnTo>
                <a:lnTo>
                  <a:pt x="1375305" y="1775974"/>
                </a:lnTo>
                <a:lnTo>
                  <a:pt x="1364192" y="1777562"/>
                </a:lnTo>
                <a:lnTo>
                  <a:pt x="1352286" y="1779150"/>
                </a:lnTo>
                <a:lnTo>
                  <a:pt x="1340380" y="1780209"/>
                </a:lnTo>
                <a:lnTo>
                  <a:pt x="1327680" y="1781268"/>
                </a:lnTo>
                <a:lnTo>
                  <a:pt x="1314715" y="1782062"/>
                </a:lnTo>
                <a:lnTo>
                  <a:pt x="1288257" y="1783650"/>
                </a:lnTo>
                <a:lnTo>
                  <a:pt x="1263386" y="1784445"/>
                </a:lnTo>
                <a:lnTo>
                  <a:pt x="1239044" y="1785239"/>
                </a:lnTo>
                <a:lnTo>
                  <a:pt x="1216555" y="1785768"/>
                </a:lnTo>
                <a:lnTo>
                  <a:pt x="1194594" y="1786033"/>
                </a:lnTo>
                <a:lnTo>
                  <a:pt x="1173957" y="1786298"/>
                </a:lnTo>
                <a:lnTo>
                  <a:pt x="1135857" y="1786033"/>
                </a:lnTo>
                <a:lnTo>
                  <a:pt x="1102255" y="1785768"/>
                </a:lnTo>
                <a:lnTo>
                  <a:pt x="1072886" y="1784974"/>
                </a:lnTo>
                <a:lnTo>
                  <a:pt x="1048280" y="1784445"/>
                </a:lnTo>
                <a:lnTo>
                  <a:pt x="1027642" y="1784445"/>
                </a:lnTo>
                <a:lnTo>
                  <a:pt x="1019175" y="1784445"/>
                </a:lnTo>
                <a:lnTo>
                  <a:pt x="1012032" y="1784709"/>
                </a:lnTo>
                <a:lnTo>
                  <a:pt x="1005417" y="1784974"/>
                </a:lnTo>
                <a:lnTo>
                  <a:pt x="1000390" y="1785768"/>
                </a:lnTo>
                <a:lnTo>
                  <a:pt x="996421" y="1786562"/>
                </a:lnTo>
                <a:lnTo>
                  <a:pt x="994834" y="1787356"/>
                </a:lnTo>
                <a:lnTo>
                  <a:pt x="993511" y="1787886"/>
                </a:lnTo>
                <a:lnTo>
                  <a:pt x="992717" y="1788680"/>
                </a:lnTo>
                <a:lnTo>
                  <a:pt x="991659" y="1789474"/>
                </a:lnTo>
                <a:lnTo>
                  <a:pt x="991130" y="1790268"/>
                </a:lnTo>
                <a:lnTo>
                  <a:pt x="991130" y="1791327"/>
                </a:lnTo>
                <a:lnTo>
                  <a:pt x="991130" y="1792386"/>
                </a:lnTo>
                <a:lnTo>
                  <a:pt x="991394" y="1793709"/>
                </a:lnTo>
                <a:lnTo>
                  <a:pt x="991923" y="1794768"/>
                </a:lnTo>
                <a:lnTo>
                  <a:pt x="993246" y="1796092"/>
                </a:lnTo>
                <a:lnTo>
                  <a:pt x="995627" y="1799268"/>
                </a:lnTo>
                <a:lnTo>
                  <a:pt x="999596" y="1802709"/>
                </a:lnTo>
                <a:lnTo>
                  <a:pt x="1004623" y="1806945"/>
                </a:lnTo>
                <a:lnTo>
                  <a:pt x="1010444" y="1811445"/>
                </a:lnTo>
                <a:lnTo>
                  <a:pt x="1017853" y="1816474"/>
                </a:lnTo>
                <a:lnTo>
                  <a:pt x="1026319" y="1822033"/>
                </a:lnTo>
                <a:lnTo>
                  <a:pt x="1031611" y="1825474"/>
                </a:lnTo>
                <a:lnTo>
                  <a:pt x="1037961" y="1829180"/>
                </a:lnTo>
                <a:lnTo>
                  <a:pt x="1045105" y="1832356"/>
                </a:lnTo>
                <a:lnTo>
                  <a:pt x="1053042" y="1836062"/>
                </a:lnTo>
                <a:lnTo>
                  <a:pt x="1061773" y="1839768"/>
                </a:lnTo>
                <a:lnTo>
                  <a:pt x="1071034" y="1843209"/>
                </a:lnTo>
                <a:lnTo>
                  <a:pt x="1081088" y="1846915"/>
                </a:lnTo>
                <a:lnTo>
                  <a:pt x="1091671" y="1850092"/>
                </a:lnTo>
                <a:lnTo>
                  <a:pt x="1103048" y="1853533"/>
                </a:lnTo>
                <a:lnTo>
                  <a:pt x="1114955" y="1856974"/>
                </a:lnTo>
                <a:lnTo>
                  <a:pt x="1127390" y="1859886"/>
                </a:lnTo>
                <a:lnTo>
                  <a:pt x="1140619" y="1863062"/>
                </a:lnTo>
                <a:lnTo>
                  <a:pt x="1154113" y="1866239"/>
                </a:lnTo>
                <a:lnTo>
                  <a:pt x="1168136" y="1868886"/>
                </a:lnTo>
                <a:lnTo>
                  <a:pt x="1182688" y="1871533"/>
                </a:lnTo>
                <a:lnTo>
                  <a:pt x="1197505" y="1873650"/>
                </a:lnTo>
                <a:lnTo>
                  <a:pt x="1213115" y="1876033"/>
                </a:lnTo>
                <a:lnTo>
                  <a:pt x="1228725" y="1877886"/>
                </a:lnTo>
                <a:lnTo>
                  <a:pt x="1245130" y="1880003"/>
                </a:lnTo>
                <a:lnTo>
                  <a:pt x="1261269" y="1881327"/>
                </a:lnTo>
                <a:lnTo>
                  <a:pt x="1278203" y="1882386"/>
                </a:lnTo>
                <a:lnTo>
                  <a:pt x="1295400" y="1883709"/>
                </a:lnTo>
                <a:lnTo>
                  <a:pt x="1312863" y="1884239"/>
                </a:lnTo>
                <a:lnTo>
                  <a:pt x="1330061" y="1884503"/>
                </a:lnTo>
                <a:lnTo>
                  <a:pt x="1348053" y="1884503"/>
                </a:lnTo>
                <a:lnTo>
                  <a:pt x="1366044" y="1883974"/>
                </a:lnTo>
                <a:lnTo>
                  <a:pt x="1384036" y="1883445"/>
                </a:lnTo>
                <a:lnTo>
                  <a:pt x="1402557" y="1881856"/>
                </a:lnTo>
                <a:lnTo>
                  <a:pt x="1420813" y="1880533"/>
                </a:lnTo>
                <a:lnTo>
                  <a:pt x="1439334" y="1878150"/>
                </a:lnTo>
                <a:lnTo>
                  <a:pt x="1457855" y="1876033"/>
                </a:lnTo>
                <a:lnTo>
                  <a:pt x="1476376" y="1872856"/>
                </a:lnTo>
                <a:lnTo>
                  <a:pt x="1488017" y="1871003"/>
                </a:lnTo>
                <a:lnTo>
                  <a:pt x="1499130" y="1868356"/>
                </a:lnTo>
                <a:lnTo>
                  <a:pt x="1510507" y="1865974"/>
                </a:lnTo>
                <a:lnTo>
                  <a:pt x="1521090" y="1862798"/>
                </a:lnTo>
                <a:lnTo>
                  <a:pt x="1532203" y="1859621"/>
                </a:lnTo>
                <a:lnTo>
                  <a:pt x="1542786" y="1856445"/>
                </a:lnTo>
                <a:lnTo>
                  <a:pt x="1553105" y="1852739"/>
                </a:lnTo>
                <a:lnTo>
                  <a:pt x="1563159" y="1848768"/>
                </a:lnTo>
                <a:lnTo>
                  <a:pt x="1573478" y="1844798"/>
                </a:lnTo>
                <a:lnTo>
                  <a:pt x="1583532" y="1840298"/>
                </a:lnTo>
                <a:lnTo>
                  <a:pt x="1593321" y="1835798"/>
                </a:lnTo>
                <a:lnTo>
                  <a:pt x="1603111" y="1831033"/>
                </a:lnTo>
                <a:lnTo>
                  <a:pt x="1612901" y="1826003"/>
                </a:lnTo>
                <a:lnTo>
                  <a:pt x="1622426" y="1820709"/>
                </a:lnTo>
                <a:lnTo>
                  <a:pt x="1631951" y="1815415"/>
                </a:lnTo>
                <a:lnTo>
                  <a:pt x="1641211" y="1809592"/>
                </a:lnTo>
                <a:lnTo>
                  <a:pt x="1651001" y="1803768"/>
                </a:lnTo>
                <a:lnTo>
                  <a:pt x="1660261" y="1797945"/>
                </a:lnTo>
                <a:lnTo>
                  <a:pt x="1669521" y="1791856"/>
                </a:lnTo>
                <a:lnTo>
                  <a:pt x="1678782" y="1785239"/>
                </a:lnTo>
                <a:lnTo>
                  <a:pt x="1697038" y="1771739"/>
                </a:lnTo>
                <a:lnTo>
                  <a:pt x="1715294" y="1757709"/>
                </a:lnTo>
                <a:lnTo>
                  <a:pt x="1733815" y="1742886"/>
                </a:lnTo>
                <a:lnTo>
                  <a:pt x="1752336" y="1727533"/>
                </a:lnTo>
                <a:lnTo>
                  <a:pt x="1771121" y="1711650"/>
                </a:lnTo>
                <a:lnTo>
                  <a:pt x="1789907" y="1694974"/>
                </a:lnTo>
                <a:lnTo>
                  <a:pt x="1797315" y="1686768"/>
                </a:lnTo>
                <a:lnTo>
                  <a:pt x="1804194" y="1678827"/>
                </a:lnTo>
                <a:lnTo>
                  <a:pt x="1811603" y="1671150"/>
                </a:lnTo>
                <a:lnTo>
                  <a:pt x="1818482" y="1664268"/>
                </a:lnTo>
                <a:lnTo>
                  <a:pt x="1825626" y="1657386"/>
                </a:lnTo>
                <a:lnTo>
                  <a:pt x="1832240" y="1651033"/>
                </a:lnTo>
                <a:lnTo>
                  <a:pt x="1839384" y="1644945"/>
                </a:lnTo>
                <a:lnTo>
                  <a:pt x="1845999" y="1639121"/>
                </a:lnTo>
                <a:lnTo>
                  <a:pt x="1852878" y="1634092"/>
                </a:lnTo>
                <a:lnTo>
                  <a:pt x="1859228" y="1629062"/>
                </a:lnTo>
                <a:lnTo>
                  <a:pt x="1866107" y="1624298"/>
                </a:lnTo>
                <a:lnTo>
                  <a:pt x="1872457" y="1620062"/>
                </a:lnTo>
                <a:lnTo>
                  <a:pt x="1878807" y="1616092"/>
                </a:lnTo>
                <a:lnTo>
                  <a:pt x="1885157" y="1612121"/>
                </a:lnTo>
                <a:lnTo>
                  <a:pt x="1891507" y="1608680"/>
                </a:lnTo>
                <a:lnTo>
                  <a:pt x="1897857" y="1605768"/>
                </a:lnTo>
                <a:lnTo>
                  <a:pt x="1903678" y="1602856"/>
                </a:lnTo>
                <a:lnTo>
                  <a:pt x="1909763" y="1600474"/>
                </a:lnTo>
                <a:lnTo>
                  <a:pt x="1915849" y="1598092"/>
                </a:lnTo>
                <a:lnTo>
                  <a:pt x="1921669" y="1595974"/>
                </a:lnTo>
                <a:lnTo>
                  <a:pt x="1927226" y="1594121"/>
                </a:lnTo>
                <a:lnTo>
                  <a:pt x="1932782" y="1592533"/>
                </a:lnTo>
                <a:lnTo>
                  <a:pt x="1938338" y="1591209"/>
                </a:lnTo>
                <a:lnTo>
                  <a:pt x="1943894" y="1589886"/>
                </a:lnTo>
                <a:lnTo>
                  <a:pt x="1949451" y="1588827"/>
                </a:lnTo>
                <a:lnTo>
                  <a:pt x="1954478" y="1588298"/>
                </a:lnTo>
                <a:lnTo>
                  <a:pt x="1959769" y="1587503"/>
                </a:lnTo>
                <a:lnTo>
                  <a:pt x="1964796" y="1587239"/>
                </a:lnTo>
                <a:lnTo>
                  <a:pt x="1974586" y="1586974"/>
                </a:lnTo>
                <a:lnTo>
                  <a:pt x="1983846" y="1587239"/>
                </a:lnTo>
                <a:lnTo>
                  <a:pt x="1992842" y="1588033"/>
                </a:lnTo>
                <a:lnTo>
                  <a:pt x="2001309" y="1589092"/>
                </a:lnTo>
                <a:lnTo>
                  <a:pt x="2009247" y="1590945"/>
                </a:lnTo>
                <a:lnTo>
                  <a:pt x="2016919" y="1593062"/>
                </a:lnTo>
                <a:lnTo>
                  <a:pt x="2023534" y="1595445"/>
                </a:lnTo>
                <a:lnTo>
                  <a:pt x="2030149" y="1597562"/>
                </a:lnTo>
                <a:lnTo>
                  <a:pt x="2035969" y="1600209"/>
                </a:lnTo>
                <a:lnTo>
                  <a:pt x="2041261" y="1602592"/>
                </a:lnTo>
                <a:lnTo>
                  <a:pt x="2046024" y="1605239"/>
                </a:lnTo>
                <a:lnTo>
                  <a:pt x="2050257" y="1607621"/>
                </a:lnTo>
                <a:lnTo>
                  <a:pt x="2056607" y="1611856"/>
                </a:lnTo>
                <a:lnTo>
                  <a:pt x="2060576" y="1615033"/>
                </a:lnTo>
                <a:lnTo>
                  <a:pt x="2062163" y="1616092"/>
                </a:lnTo>
                <a:lnTo>
                  <a:pt x="2060311" y="1619003"/>
                </a:lnTo>
                <a:lnTo>
                  <a:pt x="2054755" y="1627739"/>
                </a:lnTo>
                <a:lnTo>
                  <a:pt x="2044965" y="1641239"/>
                </a:lnTo>
                <a:lnTo>
                  <a:pt x="2038615" y="1649709"/>
                </a:lnTo>
                <a:lnTo>
                  <a:pt x="2031472" y="1659768"/>
                </a:lnTo>
                <a:lnTo>
                  <a:pt x="2022740" y="1670356"/>
                </a:lnTo>
                <a:lnTo>
                  <a:pt x="2013215" y="1682268"/>
                </a:lnTo>
                <a:lnTo>
                  <a:pt x="2002632" y="1694709"/>
                </a:lnTo>
                <a:lnTo>
                  <a:pt x="1990726" y="1708474"/>
                </a:lnTo>
                <a:lnTo>
                  <a:pt x="1977496" y="1723298"/>
                </a:lnTo>
                <a:lnTo>
                  <a:pt x="1963209" y="1738386"/>
                </a:lnTo>
                <a:lnTo>
                  <a:pt x="1947863" y="1754268"/>
                </a:lnTo>
                <a:lnTo>
                  <a:pt x="1931194" y="1770945"/>
                </a:lnTo>
                <a:lnTo>
                  <a:pt x="1912938" y="1788415"/>
                </a:lnTo>
                <a:lnTo>
                  <a:pt x="1893888" y="1806150"/>
                </a:lnTo>
                <a:lnTo>
                  <a:pt x="1872986" y="1824680"/>
                </a:lnTo>
                <a:lnTo>
                  <a:pt x="1851026" y="1843474"/>
                </a:lnTo>
                <a:lnTo>
                  <a:pt x="1827742" y="1862533"/>
                </a:lnTo>
                <a:lnTo>
                  <a:pt x="1803136" y="1881856"/>
                </a:lnTo>
                <a:lnTo>
                  <a:pt x="1776678" y="1901974"/>
                </a:lnTo>
                <a:lnTo>
                  <a:pt x="1763184" y="1912033"/>
                </a:lnTo>
                <a:lnTo>
                  <a:pt x="1749161" y="1921827"/>
                </a:lnTo>
                <a:lnTo>
                  <a:pt x="1734874" y="1931886"/>
                </a:lnTo>
                <a:lnTo>
                  <a:pt x="1720321" y="1941945"/>
                </a:lnTo>
                <a:lnTo>
                  <a:pt x="1704976" y="1952268"/>
                </a:lnTo>
                <a:lnTo>
                  <a:pt x="1689630" y="1962592"/>
                </a:lnTo>
                <a:lnTo>
                  <a:pt x="1673755" y="1972650"/>
                </a:lnTo>
                <a:lnTo>
                  <a:pt x="1657615" y="1982709"/>
                </a:lnTo>
                <a:lnTo>
                  <a:pt x="1640946" y="1993033"/>
                </a:lnTo>
                <a:lnTo>
                  <a:pt x="1624013" y="2003356"/>
                </a:lnTo>
                <a:lnTo>
                  <a:pt x="1606551" y="2013415"/>
                </a:lnTo>
                <a:lnTo>
                  <a:pt x="1588823" y="2023474"/>
                </a:lnTo>
                <a:lnTo>
                  <a:pt x="1570567" y="2033533"/>
                </a:lnTo>
                <a:lnTo>
                  <a:pt x="1552046" y="2043856"/>
                </a:lnTo>
                <a:lnTo>
                  <a:pt x="1533261" y="2053915"/>
                </a:lnTo>
                <a:lnTo>
                  <a:pt x="1513946" y="2063709"/>
                </a:lnTo>
                <a:lnTo>
                  <a:pt x="1493838" y="2073768"/>
                </a:lnTo>
                <a:lnTo>
                  <a:pt x="1473730" y="2083562"/>
                </a:lnTo>
                <a:lnTo>
                  <a:pt x="1453092" y="2086209"/>
                </a:lnTo>
                <a:lnTo>
                  <a:pt x="1432190" y="2088327"/>
                </a:lnTo>
                <a:lnTo>
                  <a:pt x="1410759" y="2090445"/>
                </a:lnTo>
                <a:lnTo>
                  <a:pt x="1388798" y="2092033"/>
                </a:lnTo>
                <a:lnTo>
                  <a:pt x="1366573" y="2093621"/>
                </a:lnTo>
                <a:lnTo>
                  <a:pt x="1344084" y="2094680"/>
                </a:lnTo>
                <a:lnTo>
                  <a:pt x="1321330" y="2095474"/>
                </a:lnTo>
                <a:lnTo>
                  <a:pt x="1298840" y="2096003"/>
                </a:lnTo>
                <a:lnTo>
                  <a:pt x="1276086" y="2096268"/>
                </a:lnTo>
                <a:lnTo>
                  <a:pt x="1253067" y="2096533"/>
                </a:lnTo>
                <a:lnTo>
                  <a:pt x="1229784" y="2096533"/>
                </a:lnTo>
                <a:lnTo>
                  <a:pt x="1206765" y="2096533"/>
                </a:lnTo>
                <a:lnTo>
                  <a:pt x="1160992" y="2095739"/>
                </a:lnTo>
                <a:lnTo>
                  <a:pt x="1116278" y="2094680"/>
                </a:lnTo>
                <a:lnTo>
                  <a:pt x="1072357" y="2093092"/>
                </a:lnTo>
                <a:lnTo>
                  <a:pt x="1030288" y="2091239"/>
                </a:lnTo>
                <a:lnTo>
                  <a:pt x="951971" y="2087798"/>
                </a:lnTo>
                <a:lnTo>
                  <a:pt x="916782" y="2086209"/>
                </a:lnTo>
                <a:lnTo>
                  <a:pt x="885032" y="2084886"/>
                </a:lnTo>
                <a:lnTo>
                  <a:pt x="856457" y="2083827"/>
                </a:lnTo>
                <a:lnTo>
                  <a:pt x="831850" y="2083562"/>
                </a:lnTo>
                <a:lnTo>
                  <a:pt x="828146" y="2083827"/>
                </a:lnTo>
                <a:lnTo>
                  <a:pt x="823119" y="2085150"/>
                </a:lnTo>
                <a:lnTo>
                  <a:pt x="817827" y="2086474"/>
                </a:lnTo>
                <a:lnTo>
                  <a:pt x="812007" y="2088592"/>
                </a:lnTo>
                <a:lnTo>
                  <a:pt x="805657" y="2091503"/>
                </a:lnTo>
                <a:lnTo>
                  <a:pt x="798513" y="2094680"/>
                </a:lnTo>
                <a:lnTo>
                  <a:pt x="790840" y="2098650"/>
                </a:lnTo>
                <a:lnTo>
                  <a:pt x="782902" y="2102886"/>
                </a:lnTo>
                <a:lnTo>
                  <a:pt x="774436" y="2107650"/>
                </a:lnTo>
                <a:lnTo>
                  <a:pt x="765705" y="2112680"/>
                </a:lnTo>
                <a:lnTo>
                  <a:pt x="746655" y="2124062"/>
                </a:lnTo>
                <a:lnTo>
                  <a:pt x="726282" y="2137033"/>
                </a:lnTo>
                <a:lnTo>
                  <a:pt x="705115" y="2151062"/>
                </a:lnTo>
                <a:lnTo>
                  <a:pt x="317500" y="1817268"/>
                </a:lnTo>
                <a:lnTo>
                  <a:pt x="346340" y="1797415"/>
                </a:lnTo>
                <a:lnTo>
                  <a:pt x="374121" y="1777562"/>
                </a:lnTo>
                <a:lnTo>
                  <a:pt x="400844" y="1758239"/>
                </a:lnTo>
                <a:lnTo>
                  <a:pt x="426773" y="1739445"/>
                </a:lnTo>
                <a:lnTo>
                  <a:pt x="475721" y="1703709"/>
                </a:lnTo>
                <a:lnTo>
                  <a:pt x="499269" y="1687033"/>
                </a:lnTo>
                <a:lnTo>
                  <a:pt x="522288" y="1670886"/>
                </a:lnTo>
                <a:lnTo>
                  <a:pt x="544248" y="1656062"/>
                </a:lnTo>
                <a:lnTo>
                  <a:pt x="555361" y="1648915"/>
                </a:lnTo>
                <a:lnTo>
                  <a:pt x="565944" y="1642298"/>
                </a:lnTo>
                <a:lnTo>
                  <a:pt x="577057" y="1635680"/>
                </a:lnTo>
                <a:lnTo>
                  <a:pt x="587640" y="1629592"/>
                </a:lnTo>
                <a:lnTo>
                  <a:pt x="598223" y="1623768"/>
                </a:lnTo>
                <a:lnTo>
                  <a:pt x="608807" y="1618474"/>
                </a:lnTo>
                <a:lnTo>
                  <a:pt x="619390" y="1612915"/>
                </a:lnTo>
                <a:lnTo>
                  <a:pt x="629709" y="1608150"/>
                </a:lnTo>
                <a:lnTo>
                  <a:pt x="640027" y="1603915"/>
                </a:lnTo>
                <a:lnTo>
                  <a:pt x="650875" y="1599945"/>
                </a:lnTo>
                <a:lnTo>
                  <a:pt x="661194" y="1596503"/>
                </a:lnTo>
                <a:lnTo>
                  <a:pt x="671513" y="1593062"/>
                </a:lnTo>
                <a:lnTo>
                  <a:pt x="682361" y="1590150"/>
                </a:lnTo>
                <a:lnTo>
                  <a:pt x="692680" y="1588033"/>
                </a:lnTo>
                <a:lnTo>
                  <a:pt x="702205" y="1586445"/>
                </a:lnTo>
                <a:lnTo>
                  <a:pt x="712523" y="1584592"/>
                </a:lnTo>
                <a:lnTo>
                  <a:pt x="723371" y="1583533"/>
                </a:lnTo>
                <a:lnTo>
                  <a:pt x="734484" y="1582474"/>
                </a:lnTo>
                <a:lnTo>
                  <a:pt x="746390" y="1581680"/>
                </a:lnTo>
                <a:lnTo>
                  <a:pt x="758296" y="1580621"/>
                </a:lnTo>
                <a:lnTo>
                  <a:pt x="770996" y="1580092"/>
                </a:lnTo>
                <a:lnTo>
                  <a:pt x="784225" y="1579827"/>
                </a:lnTo>
                <a:lnTo>
                  <a:pt x="811213" y="1579562"/>
                </a:lnTo>
                <a:close/>
                <a:moveTo>
                  <a:pt x="1050885" y="1163988"/>
                </a:moveTo>
                <a:lnTo>
                  <a:pt x="1051297" y="1164340"/>
                </a:lnTo>
                <a:lnTo>
                  <a:pt x="1051415" y="1164517"/>
                </a:lnTo>
                <a:lnTo>
                  <a:pt x="1050885" y="1163988"/>
                </a:lnTo>
                <a:close/>
                <a:moveTo>
                  <a:pt x="1265238" y="1044575"/>
                </a:moveTo>
                <a:lnTo>
                  <a:pt x="1310449" y="1062831"/>
                </a:lnTo>
                <a:lnTo>
                  <a:pt x="1319812" y="1067064"/>
                </a:lnTo>
                <a:lnTo>
                  <a:pt x="1329175" y="1071827"/>
                </a:lnTo>
                <a:lnTo>
                  <a:pt x="1338538" y="1076854"/>
                </a:lnTo>
                <a:lnTo>
                  <a:pt x="1347366" y="1082675"/>
                </a:lnTo>
                <a:lnTo>
                  <a:pt x="1351646" y="1085850"/>
                </a:lnTo>
                <a:lnTo>
                  <a:pt x="1355659" y="1089025"/>
                </a:lnTo>
                <a:lnTo>
                  <a:pt x="1359404" y="1092200"/>
                </a:lnTo>
                <a:lnTo>
                  <a:pt x="1362882" y="1095639"/>
                </a:lnTo>
                <a:lnTo>
                  <a:pt x="1366360" y="1099079"/>
                </a:lnTo>
                <a:lnTo>
                  <a:pt x="1369570" y="1102783"/>
                </a:lnTo>
                <a:lnTo>
                  <a:pt x="1372245" y="1106223"/>
                </a:lnTo>
                <a:lnTo>
                  <a:pt x="1375188" y="1109927"/>
                </a:lnTo>
                <a:lnTo>
                  <a:pt x="1376793" y="1113102"/>
                </a:lnTo>
                <a:lnTo>
                  <a:pt x="1378665" y="1116542"/>
                </a:lnTo>
                <a:lnTo>
                  <a:pt x="1380270" y="1119452"/>
                </a:lnTo>
                <a:lnTo>
                  <a:pt x="1381340" y="1122892"/>
                </a:lnTo>
                <a:lnTo>
                  <a:pt x="1382678" y="1126331"/>
                </a:lnTo>
                <a:lnTo>
                  <a:pt x="1383748" y="1129506"/>
                </a:lnTo>
                <a:lnTo>
                  <a:pt x="1384551" y="1132946"/>
                </a:lnTo>
                <a:lnTo>
                  <a:pt x="1385086" y="1136385"/>
                </a:lnTo>
                <a:lnTo>
                  <a:pt x="1385888" y="1143000"/>
                </a:lnTo>
                <a:lnTo>
                  <a:pt x="1385888" y="1149879"/>
                </a:lnTo>
                <a:lnTo>
                  <a:pt x="1385353" y="1156494"/>
                </a:lnTo>
                <a:lnTo>
                  <a:pt x="1384283" y="1163373"/>
                </a:lnTo>
                <a:lnTo>
                  <a:pt x="1382678" y="1169723"/>
                </a:lnTo>
                <a:lnTo>
                  <a:pt x="1380270" y="1176338"/>
                </a:lnTo>
                <a:lnTo>
                  <a:pt x="1377328" y="1182423"/>
                </a:lnTo>
                <a:lnTo>
                  <a:pt x="1373850" y="1188244"/>
                </a:lnTo>
                <a:lnTo>
                  <a:pt x="1369837" y="1193800"/>
                </a:lnTo>
                <a:lnTo>
                  <a:pt x="1365289" y="1199092"/>
                </a:lnTo>
                <a:lnTo>
                  <a:pt x="1360207" y="1203854"/>
                </a:lnTo>
                <a:lnTo>
                  <a:pt x="1354589" y="1208088"/>
                </a:lnTo>
                <a:lnTo>
                  <a:pt x="1350309" y="1210734"/>
                </a:lnTo>
                <a:lnTo>
                  <a:pt x="1346028" y="1213644"/>
                </a:lnTo>
                <a:lnTo>
                  <a:pt x="1341213" y="1215761"/>
                </a:lnTo>
                <a:lnTo>
                  <a:pt x="1336398" y="1218142"/>
                </a:lnTo>
                <a:lnTo>
                  <a:pt x="1331315" y="1219994"/>
                </a:lnTo>
                <a:lnTo>
                  <a:pt x="1325697" y="1221846"/>
                </a:lnTo>
                <a:lnTo>
                  <a:pt x="1320347" y="1223434"/>
                </a:lnTo>
                <a:lnTo>
                  <a:pt x="1314729" y="1224756"/>
                </a:lnTo>
                <a:lnTo>
                  <a:pt x="1309111" y="1226079"/>
                </a:lnTo>
                <a:lnTo>
                  <a:pt x="1303226" y="1227138"/>
                </a:lnTo>
                <a:lnTo>
                  <a:pt x="1297073" y="1227932"/>
                </a:lnTo>
                <a:lnTo>
                  <a:pt x="1290920" y="1228461"/>
                </a:lnTo>
                <a:lnTo>
                  <a:pt x="1278347" y="1229519"/>
                </a:lnTo>
                <a:lnTo>
                  <a:pt x="1265238" y="1230313"/>
                </a:lnTo>
                <a:lnTo>
                  <a:pt x="1265238" y="1044575"/>
                </a:lnTo>
                <a:close/>
                <a:moveTo>
                  <a:pt x="1169988" y="730250"/>
                </a:moveTo>
                <a:lnTo>
                  <a:pt x="1169988" y="912813"/>
                </a:lnTo>
                <a:lnTo>
                  <a:pt x="1151467" y="905934"/>
                </a:lnTo>
                <a:lnTo>
                  <a:pt x="1140090" y="901171"/>
                </a:lnTo>
                <a:lnTo>
                  <a:pt x="1129242" y="896673"/>
                </a:lnTo>
                <a:lnTo>
                  <a:pt x="1119188" y="891911"/>
                </a:lnTo>
                <a:lnTo>
                  <a:pt x="1114426" y="889529"/>
                </a:lnTo>
                <a:lnTo>
                  <a:pt x="1109663" y="887148"/>
                </a:lnTo>
                <a:lnTo>
                  <a:pt x="1105430" y="884238"/>
                </a:lnTo>
                <a:lnTo>
                  <a:pt x="1100932" y="881327"/>
                </a:lnTo>
                <a:lnTo>
                  <a:pt x="1096963" y="878152"/>
                </a:lnTo>
                <a:lnTo>
                  <a:pt x="1092730" y="874977"/>
                </a:lnTo>
                <a:lnTo>
                  <a:pt x="1089026" y="871273"/>
                </a:lnTo>
                <a:lnTo>
                  <a:pt x="1085586" y="867304"/>
                </a:lnTo>
                <a:lnTo>
                  <a:pt x="1081882" y="863071"/>
                </a:lnTo>
                <a:lnTo>
                  <a:pt x="1078442" y="858308"/>
                </a:lnTo>
                <a:lnTo>
                  <a:pt x="1076590" y="855663"/>
                </a:lnTo>
                <a:lnTo>
                  <a:pt x="1074474" y="852488"/>
                </a:lnTo>
                <a:lnTo>
                  <a:pt x="1073151" y="849313"/>
                </a:lnTo>
                <a:lnTo>
                  <a:pt x="1071563" y="846138"/>
                </a:lnTo>
                <a:lnTo>
                  <a:pt x="1068917" y="839523"/>
                </a:lnTo>
                <a:lnTo>
                  <a:pt x="1067330" y="832908"/>
                </a:lnTo>
                <a:lnTo>
                  <a:pt x="1065742" y="826029"/>
                </a:lnTo>
                <a:lnTo>
                  <a:pt x="1065213" y="819415"/>
                </a:lnTo>
                <a:lnTo>
                  <a:pt x="1065213" y="812535"/>
                </a:lnTo>
                <a:lnTo>
                  <a:pt x="1065478" y="805656"/>
                </a:lnTo>
                <a:lnTo>
                  <a:pt x="1067065" y="799042"/>
                </a:lnTo>
                <a:lnTo>
                  <a:pt x="1068653" y="792427"/>
                </a:lnTo>
                <a:lnTo>
                  <a:pt x="1071034" y="786342"/>
                </a:lnTo>
                <a:lnTo>
                  <a:pt x="1073680" y="779992"/>
                </a:lnTo>
                <a:lnTo>
                  <a:pt x="1077119" y="774435"/>
                </a:lnTo>
                <a:lnTo>
                  <a:pt x="1078972" y="771525"/>
                </a:lnTo>
                <a:lnTo>
                  <a:pt x="1081353" y="769144"/>
                </a:lnTo>
                <a:lnTo>
                  <a:pt x="1083469" y="766498"/>
                </a:lnTo>
                <a:lnTo>
                  <a:pt x="1085851" y="764117"/>
                </a:lnTo>
                <a:lnTo>
                  <a:pt x="1088232" y="761735"/>
                </a:lnTo>
                <a:lnTo>
                  <a:pt x="1090878" y="759619"/>
                </a:lnTo>
                <a:lnTo>
                  <a:pt x="1095111" y="756708"/>
                </a:lnTo>
                <a:lnTo>
                  <a:pt x="1099344" y="753533"/>
                </a:lnTo>
                <a:lnTo>
                  <a:pt x="1103842" y="751152"/>
                </a:lnTo>
                <a:lnTo>
                  <a:pt x="1108340" y="748506"/>
                </a:lnTo>
                <a:lnTo>
                  <a:pt x="1113103" y="746125"/>
                </a:lnTo>
                <a:lnTo>
                  <a:pt x="1117601" y="744008"/>
                </a:lnTo>
                <a:lnTo>
                  <a:pt x="1122628" y="742156"/>
                </a:lnTo>
                <a:lnTo>
                  <a:pt x="1127390" y="740039"/>
                </a:lnTo>
                <a:lnTo>
                  <a:pt x="1132682" y="738452"/>
                </a:lnTo>
                <a:lnTo>
                  <a:pt x="1137709" y="736864"/>
                </a:lnTo>
                <a:lnTo>
                  <a:pt x="1148028" y="734219"/>
                </a:lnTo>
                <a:lnTo>
                  <a:pt x="1159140" y="732102"/>
                </a:lnTo>
                <a:lnTo>
                  <a:pt x="1169988" y="730250"/>
                </a:lnTo>
                <a:close/>
                <a:moveTo>
                  <a:pt x="1185954" y="592728"/>
                </a:moveTo>
                <a:lnTo>
                  <a:pt x="1184100" y="592993"/>
                </a:lnTo>
                <a:lnTo>
                  <a:pt x="1182511" y="593258"/>
                </a:lnTo>
                <a:lnTo>
                  <a:pt x="1179333" y="594052"/>
                </a:lnTo>
                <a:lnTo>
                  <a:pt x="1176685" y="595905"/>
                </a:lnTo>
                <a:lnTo>
                  <a:pt x="1174036" y="597758"/>
                </a:lnTo>
                <a:lnTo>
                  <a:pt x="1172183" y="600405"/>
                </a:lnTo>
                <a:lnTo>
                  <a:pt x="1170858" y="603052"/>
                </a:lnTo>
                <a:lnTo>
                  <a:pt x="1169534" y="606229"/>
                </a:lnTo>
                <a:lnTo>
                  <a:pt x="1169269" y="607817"/>
                </a:lnTo>
                <a:lnTo>
                  <a:pt x="1169269" y="609670"/>
                </a:lnTo>
                <a:lnTo>
                  <a:pt x="1169269" y="657849"/>
                </a:lnTo>
                <a:lnTo>
                  <a:pt x="1159470" y="659702"/>
                </a:lnTo>
                <a:lnTo>
                  <a:pt x="1149406" y="661290"/>
                </a:lnTo>
                <a:lnTo>
                  <a:pt x="1139872" y="663673"/>
                </a:lnTo>
                <a:lnTo>
                  <a:pt x="1130073" y="665790"/>
                </a:lnTo>
                <a:lnTo>
                  <a:pt x="1120538" y="668438"/>
                </a:lnTo>
                <a:lnTo>
                  <a:pt x="1111004" y="671349"/>
                </a:lnTo>
                <a:lnTo>
                  <a:pt x="1101735" y="674526"/>
                </a:lnTo>
                <a:lnTo>
                  <a:pt x="1092730" y="677967"/>
                </a:lnTo>
                <a:lnTo>
                  <a:pt x="1083990" y="681673"/>
                </a:lnTo>
                <a:lnTo>
                  <a:pt x="1075251" y="685379"/>
                </a:lnTo>
                <a:lnTo>
                  <a:pt x="1067040" y="689615"/>
                </a:lnTo>
                <a:lnTo>
                  <a:pt x="1058566" y="694380"/>
                </a:lnTo>
                <a:lnTo>
                  <a:pt x="1050620" y="699145"/>
                </a:lnTo>
                <a:lnTo>
                  <a:pt x="1043205" y="704174"/>
                </a:lnTo>
                <a:lnTo>
                  <a:pt x="1035789" y="709733"/>
                </a:lnTo>
                <a:lnTo>
                  <a:pt x="1028638" y="715292"/>
                </a:lnTo>
                <a:lnTo>
                  <a:pt x="1023342" y="719793"/>
                </a:lnTo>
                <a:lnTo>
                  <a:pt x="1018310" y="724558"/>
                </a:lnTo>
                <a:lnTo>
                  <a:pt x="1013807" y="729322"/>
                </a:lnTo>
                <a:lnTo>
                  <a:pt x="1009305" y="734352"/>
                </a:lnTo>
                <a:lnTo>
                  <a:pt x="1005068" y="739382"/>
                </a:lnTo>
                <a:lnTo>
                  <a:pt x="1000830" y="744411"/>
                </a:lnTo>
                <a:lnTo>
                  <a:pt x="997387" y="749706"/>
                </a:lnTo>
                <a:lnTo>
                  <a:pt x="993944" y="755265"/>
                </a:lnTo>
                <a:lnTo>
                  <a:pt x="990501" y="760559"/>
                </a:lnTo>
                <a:lnTo>
                  <a:pt x="987323" y="766118"/>
                </a:lnTo>
                <a:lnTo>
                  <a:pt x="984940" y="771677"/>
                </a:lnTo>
                <a:lnTo>
                  <a:pt x="982291" y="777236"/>
                </a:lnTo>
                <a:lnTo>
                  <a:pt x="980172" y="783060"/>
                </a:lnTo>
                <a:lnTo>
                  <a:pt x="978054" y="788884"/>
                </a:lnTo>
                <a:lnTo>
                  <a:pt x="976200" y="794443"/>
                </a:lnTo>
                <a:lnTo>
                  <a:pt x="974876" y="800531"/>
                </a:lnTo>
                <a:lnTo>
                  <a:pt x="973551" y="806355"/>
                </a:lnTo>
                <a:lnTo>
                  <a:pt x="972757" y="812179"/>
                </a:lnTo>
                <a:lnTo>
                  <a:pt x="971962" y="818003"/>
                </a:lnTo>
                <a:lnTo>
                  <a:pt x="971698" y="824356"/>
                </a:lnTo>
                <a:lnTo>
                  <a:pt x="971433" y="830180"/>
                </a:lnTo>
                <a:lnTo>
                  <a:pt x="971698" y="836003"/>
                </a:lnTo>
                <a:lnTo>
                  <a:pt x="971962" y="842092"/>
                </a:lnTo>
                <a:lnTo>
                  <a:pt x="972757" y="847916"/>
                </a:lnTo>
                <a:lnTo>
                  <a:pt x="973551" y="853739"/>
                </a:lnTo>
                <a:lnTo>
                  <a:pt x="974876" y="859563"/>
                </a:lnTo>
                <a:lnTo>
                  <a:pt x="976465" y="865652"/>
                </a:lnTo>
                <a:lnTo>
                  <a:pt x="978054" y="871211"/>
                </a:lnTo>
                <a:lnTo>
                  <a:pt x="980437" y="877035"/>
                </a:lnTo>
                <a:lnTo>
                  <a:pt x="982556" y="882858"/>
                </a:lnTo>
                <a:lnTo>
                  <a:pt x="985204" y="888417"/>
                </a:lnTo>
                <a:lnTo>
                  <a:pt x="988383" y="893976"/>
                </a:lnTo>
                <a:lnTo>
                  <a:pt x="991031" y="899006"/>
                </a:lnTo>
                <a:lnTo>
                  <a:pt x="994209" y="903771"/>
                </a:lnTo>
                <a:lnTo>
                  <a:pt x="997652" y="908536"/>
                </a:lnTo>
                <a:lnTo>
                  <a:pt x="1001095" y="913301"/>
                </a:lnTo>
                <a:lnTo>
                  <a:pt x="1004803" y="917801"/>
                </a:lnTo>
                <a:lnTo>
                  <a:pt x="1008775" y="922301"/>
                </a:lnTo>
                <a:lnTo>
                  <a:pt x="1013013" y="926801"/>
                </a:lnTo>
                <a:lnTo>
                  <a:pt x="1017250" y="931037"/>
                </a:lnTo>
                <a:lnTo>
                  <a:pt x="1021753" y="935272"/>
                </a:lnTo>
                <a:lnTo>
                  <a:pt x="1026520" y="939243"/>
                </a:lnTo>
                <a:lnTo>
                  <a:pt x="1031287" y="942949"/>
                </a:lnTo>
                <a:lnTo>
                  <a:pt x="1036319" y="946390"/>
                </a:lnTo>
                <a:lnTo>
                  <a:pt x="1041616" y="949832"/>
                </a:lnTo>
                <a:lnTo>
                  <a:pt x="1046913" y="953273"/>
                </a:lnTo>
                <a:lnTo>
                  <a:pt x="1052739" y="956450"/>
                </a:lnTo>
                <a:lnTo>
                  <a:pt x="1058301" y="959097"/>
                </a:lnTo>
                <a:lnTo>
                  <a:pt x="1074456" y="966244"/>
                </a:lnTo>
                <a:lnTo>
                  <a:pt x="1100411" y="976833"/>
                </a:lnTo>
                <a:lnTo>
                  <a:pt x="1169269" y="1005158"/>
                </a:lnTo>
                <a:lnTo>
                  <a:pt x="1169269" y="1219843"/>
                </a:lnTo>
                <a:lnTo>
                  <a:pt x="1151260" y="1215872"/>
                </a:lnTo>
                <a:lnTo>
                  <a:pt x="1143050" y="1213755"/>
                </a:lnTo>
                <a:lnTo>
                  <a:pt x="1135370" y="1211372"/>
                </a:lnTo>
                <a:lnTo>
                  <a:pt x="1126365" y="1208725"/>
                </a:lnTo>
                <a:lnTo>
                  <a:pt x="1116831" y="1204754"/>
                </a:lnTo>
                <a:lnTo>
                  <a:pt x="1107032" y="1200254"/>
                </a:lnTo>
                <a:lnTo>
                  <a:pt x="1096968" y="1195489"/>
                </a:lnTo>
                <a:lnTo>
                  <a:pt x="1087698" y="1190460"/>
                </a:lnTo>
                <a:lnTo>
                  <a:pt x="1078693" y="1185165"/>
                </a:lnTo>
                <a:lnTo>
                  <a:pt x="1070483" y="1179341"/>
                </a:lnTo>
                <a:lnTo>
                  <a:pt x="1063068" y="1174047"/>
                </a:lnTo>
                <a:lnTo>
                  <a:pt x="1058566" y="1170870"/>
                </a:lnTo>
                <a:lnTo>
                  <a:pt x="1054593" y="1167164"/>
                </a:lnTo>
                <a:lnTo>
                  <a:pt x="1051297" y="1164340"/>
                </a:lnTo>
                <a:lnTo>
                  <a:pt x="1050885" y="1163723"/>
                </a:lnTo>
                <a:lnTo>
                  <a:pt x="1048502" y="1160811"/>
                </a:lnTo>
                <a:lnTo>
                  <a:pt x="1046118" y="1157899"/>
                </a:lnTo>
                <a:lnTo>
                  <a:pt x="1043734" y="1154723"/>
                </a:lnTo>
                <a:lnTo>
                  <a:pt x="1040821" y="1152076"/>
                </a:lnTo>
                <a:lnTo>
                  <a:pt x="1037643" y="1149958"/>
                </a:lnTo>
                <a:lnTo>
                  <a:pt x="1034465" y="1148370"/>
                </a:lnTo>
                <a:lnTo>
                  <a:pt x="1031022" y="1147046"/>
                </a:lnTo>
                <a:lnTo>
                  <a:pt x="1027314" y="1146252"/>
                </a:lnTo>
                <a:lnTo>
                  <a:pt x="1023342" y="1145987"/>
                </a:lnTo>
                <a:lnTo>
                  <a:pt x="1019899" y="1145987"/>
                </a:lnTo>
                <a:lnTo>
                  <a:pt x="1015926" y="1146252"/>
                </a:lnTo>
                <a:lnTo>
                  <a:pt x="1011953" y="1147046"/>
                </a:lnTo>
                <a:lnTo>
                  <a:pt x="1007981" y="1148370"/>
                </a:lnTo>
                <a:lnTo>
                  <a:pt x="1004008" y="1149693"/>
                </a:lnTo>
                <a:lnTo>
                  <a:pt x="1000036" y="1151281"/>
                </a:lnTo>
                <a:lnTo>
                  <a:pt x="996063" y="1153399"/>
                </a:lnTo>
                <a:lnTo>
                  <a:pt x="992620" y="1155517"/>
                </a:lnTo>
                <a:lnTo>
                  <a:pt x="988912" y="1157899"/>
                </a:lnTo>
                <a:lnTo>
                  <a:pt x="985204" y="1160282"/>
                </a:lnTo>
                <a:lnTo>
                  <a:pt x="981762" y="1163194"/>
                </a:lnTo>
                <a:lnTo>
                  <a:pt x="978848" y="1166370"/>
                </a:lnTo>
                <a:lnTo>
                  <a:pt x="975935" y="1169282"/>
                </a:lnTo>
                <a:lnTo>
                  <a:pt x="973022" y="1172459"/>
                </a:lnTo>
                <a:lnTo>
                  <a:pt x="970903" y="1175900"/>
                </a:lnTo>
                <a:lnTo>
                  <a:pt x="968784" y="1179077"/>
                </a:lnTo>
                <a:lnTo>
                  <a:pt x="966930" y="1182518"/>
                </a:lnTo>
                <a:lnTo>
                  <a:pt x="965871" y="1186224"/>
                </a:lnTo>
                <a:lnTo>
                  <a:pt x="964547" y="1189665"/>
                </a:lnTo>
                <a:lnTo>
                  <a:pt x="964017" y="1192842"/>
                </a:lnTo>
                <a:lnTo>
                  <a:pt x="963752" y="1196548"/>
                </a:lnTo>
                <a:lnTo>
                  <a:pt x="964017" y="1199989"/>
                </a:lnTo>
                <a:lnTo>
                  <a:pt x="965076" y="1203166"/>
                </a:lnTo>
                <a:lnTo>
                  <a:pt x="966401" y="1206343"/>
                </a:lnTo>
                <a:lnTo>
                  <a:pt x="968255" y="1209519"/>
                </a:lnTo>
                <a:lnTo>
                  <a:pt x="971698" y="1214019"/>
                </a:lnTo>
                <a:lnTo>
                  <a:pt x="975405" y="1218520"/>
                </a:lnTo>
                <a:lnTo>
                  <a:pt x="979378" y="1223020"/>
                </a:lnTo>
                <a:lnTo>
                  <a:pt x="983615" y="1227255"/>
                </a:lnTo>
                <a:lnTo>
                  <a:pt x="988118" y="1231491"/>
                </a:lnTo>
                <a:lnTo>
                  <a:pt x="992620" y="1235461"/>
                </a:lnTo>
                <a:lnTo>
                  <a:pt x="997652" y="1239432"/>
                </a:lnTo>
                <a:lnTo>
                  <a:pt x="1002684" y="1242874"/>
                </a:lnTo>
                <a:lnTo>
                  <a:pt x="1007981" y="1246844"/>
                </a:lnTo>
                <a:lnTo>
                  <a:pt x="1013278" y="1250286"/>
                </a:lnTo>
                <a:lnTo>
                  <a:pt x="1018839" y="1253992"/>
                </a:lnTo>
                <a:lnTo>
                  <a:pt x="1024931" y="1257168"/>
                </a:lnTo>
                <a:lnTo>
                  <a:pt x="1030757" y="1260345"/>
                </a:lnTo>
                <a:lnTo>
                  <a:pt x="1037113" y="1263521"/>
                </a:lnTo>
                <a:lnTo>
                  <a:pt x="1049826" y="1269345"/>
                </a:lnTo>
                <a:lnTo>
                  <a:pt x="1063333" y="1274904"/>
                </a:lnTo>
                <a:lnTo>
                  <a:pt x="1077369" y="1279934"/>
                </a:lnTo>
                <a:lnTo>
                  <a:pt x="1091936" y="1284434"/>
                </a:lnTo>
                <a:lnTo>
                  <a:pt x="1106502" y="1288670"/>
                </a:lnTo>
                <a:lnTo>
                  <a:pt x="1122128" y="1292376"/>
                </a:lnTo>
                <a:lnTo>
                  <a:pt x="1137488" y="1295552"/>
                </a:lnTo>
                <a:lnTo>
                  <a:pt x="1153379" y="1298199"/>
                </a:lnTo>
                <a:lnTo>
                  <a:pt x="1169269" y="1300582"/>
                </a:lnTo>
                <a:lnTo>
                  <a:pt x="1169269" y="1347437"/>
                </a:lnTo>
                <a:lnTo>
                  <a:pt x="1169269" y="1349290"/>
                </a:lnTo>
                <a:lnTo>
                  <a:pt x="1169534" y="1350878"/>
                </a:lnTo>
                <a:lnTo>
                  <a:pt x="1170858" y="1354055"/>
                </a:lnTo>
                <a:lnTo>
                  <a:pt x="1172183" y="1356702"/>
                </a:lnTo>
                <a:lnTo>
                  <a:pt x="1174036" y="1359349"/>
                </a:lnTo>
                <a:lnTo>
                  <a:pt x="1176685" y="1361202"/>
                </a:lnTo>
                <a:lnTo>
                  <a:pt x="1179333" y="1363055"/>
                </a:lnTo>
                <a:lnTo>
                  <a:pt x="1182511" y="1363849"/>
                </a:lnTo>
                <a:lnTo>
                  <a:pt x="1184100" y="1364114"/>
                </a:lnTo>
                <a:lnTo>
                  <a:pt x="1185954" y="1364114"/>
                </a:lnTo>
                <a:lnTo>
                  <a:pt x="1249516" y="1364114"/>
                </a:lnTo>
                <a:lnTo>
                  <a:pt x="1251105" y="1364114"/>
                </a:lnTo>
                <a:lnTo>
                  <a:pt x="1252694" y="1363849"/>
                </a:lnTo>
                <a:lnTo>
                  <a:pt x="1255873" y="1363055"/>
                </a:lnTo>
                <a:lnTo>
                  <a:pt x="1258786" y="1361202"/>
                </a:lnTo>
                <a:lnTo>
                  <a:pt x="1261169" y="1359349"/>
                </a:lnTo>
                <a:lnTo>
                  <a:pt x="1263288" y="1356702"/>
                </a:lnTo>
                <a:lnTo>
                  <a:pt x="1264877" y="1354055"/>
                </a:lnTo>
                <a:lnTo>
                  <a:pt x="1265672" y="1350878"/>
                </a:lnTo>
                <a:lnTo>
                  <a:pt x="1265936" y="1349290"/>
                </a:lnTo>
                <a:lnTo>
                  <a:pt x="1265936" y="1347437"/>
                </a:lnTo>
                <a:lnTo>
                  <a:pt x="1265936" y="1304553"/>
                </a:lnTo>
                <a:lnTo>
                  <a:pt x="1278119" y="1303758"/>
                </a:lnTo>
                <a:lnTo>
                  <a:pt x="1290302" y="1302700"/>
                </a:lnTo>
                <a:lnTo>
                  <a:pt x="1301690" y="1301376"/>
                </a:lnTo>
                <a:lnTo>
                  <a:pt x="1313343" y="1299788"/>
                </a:lnTo>
                <a:lnTo>
                  <a:pt x="1324466" y="1297935"/>
                </a:lnTo>
                <a:lnTo>
                  <a:pt x="1335855" y="1295817"/>
                </a:lnTo>
                <a:lnTo>
                  <a:pt x="1346448" y="1293170"/>
                </a:lnTo>
                <a:lnTo>
                  <a:pt x="1356777" y="1290523"/>
                </a:lnTo>
                <a:lnTo>
                  <a:pt x="1366841" y="1287611"/>
                </a:lnTo>
                <a:lnTo>
                  <a:pt x="1376905" y="1284169"/>
                </a:lnTo>
                <a:lnTo>
                  <a:pt x="1386175" y="1280728"/>
                </a:lnTo>
                <a:lnTo>
                  <a:pt x="1395179" y="1276757"/>
                </a:lnTo>
                <a:lnTo>
                  <a:pt x="1403389" y="1272522"/>
                </a:lnTo>
                <a:lnTo>
                  <a:pt x="1411599" y="1268022"/>
                </a:lnTo>
                <a:lnTo>
                  <a:pt x="1419280" y="1263257"/>
                </a:lnTo>
                <a:lnTo>
                  <a:pt x="1426166" y="1258227"/>
                </a:lnTo>
                <a:lnTo>
                  <a:pt x="1431727" y="1253992"/>
                </a:lnTo>
                <a:lnTo>
                  <a:pt x="1436494" y="1249491"/>
                </a:lnTo>
                <a:lnTo>
                  <a:pt x="1441526" y="1244991"/>
                </a:lnTo>
                <a:lnTo>
                  <a:pt x="1446029" y="1240491"/>
                </a:lnTo>
                <a:lnTo>
                  <a:pt x="1450531" y="1235726"/>
                </a:lnTo>
                <a:lnTo>
                  <a:pt x="1454769" y="1230961"/>
                </a:lnTo>
                <a:lnTo>
                  <a:pt x="1458476" y="1226196"/>
                </a:lnTo>
                <a:lnTo>
                  <a:pt x="1462184" y="1221167"/>
                </a:lnTo>
                <a:lnTo>
                  <a:pt x="1465892" y="1215872"/>
                </a:lnTo>
                <a:lnTo>
                  <a:pt x="1469335" y="1210578"/>
                </a:lnTo>
                <a:lnTo>
                  <a:pt x="1472248" y="1205284"/>
                </a:lnTo>
                <a:lnTo>
                  <a:pt x="1475161" y="1199989"/>
                </a:lnTo>
                <a:lnTo>
                  <a:pt x="1478075" y="1194695"/>
                </a:lnTo>
                <a:lnTo>
                  <a:pt x="1480458" y="1189136"/>
                </a:lnTo>
                <a:lnTo>
                  <a:pt x="1482842" y="1183312"/>
                </a:lnTo>
                <a:lnTo>
                  <a:pt x="1484696" y="1177753"/>
                </a:lnTo>
                <a:lnTo>
                  <a:pt x="1486550" y="1172194"/>
                </a:lnTo>
                <a:lnTo>
                  <a:pt x="1487874" y="1166370"/>
                </a:lnTo>
                <a:lnTo>
                  <a:pt x="1489198" y="1160547"/>
                </a:lnTo>
                <a:lnTo>
                  <a:pt x="1489992" y="1154723"/>
                </a:lnTo>
                <a:lnTo>
                  <a:pt x="1490787" y="1148899"/>
                </a:lnTo>
                <a:lnTo>
                  <a:pt x="1491581" y="1142810"/>
                </a:lnTo>
                <a:lnTo>
                  <a:pt x="1491846" y="1136987"/>
                </a:lnTo>
                <a:lnTo>
                  <a:pt x="1491846" y="1131163"/>
                </a:lnTo>
                <a:lnTo>
                  <a:pt x="1491581" y="1125339"/>
                </a:lnTo>
                <a:lnTo>
                  <a:pt x="1491317" y="1119251"/>
                </a:lnTo>
                <a:lnTo>
                  <a:pt x="1490257" y="1113427"/>
                </a:lnTo>
                <a:lnTo>
                  <a:pt x="1489198" y="1107603"/>
                </a:lnTo>
                <a:lnTo>
                  <a:pt x="1488139" y="1101515"/>
                </a:lnTo>
                <a:lnTo>
                  <a:pt x="1486550" y="1095426"/>
                </a:lnTo>
                <a:lnTo>
                  <a:pt x="1484431" y="1089867"/>
                </a:lnTo>
                <a:lnTo>
                  <a:pt x="1482577" y="1084043"/>
                </a:lnTo>
                <a:lnTo>
                  <a:pt x="1479664" y="1077690"/>
                </a:lnTo>
                <a:lnTo>
                  <a:pt x="1476486" y="1071866"/>
                </a:lnTo>
                <a:lnTo>
                  <a:pt x="1473307" y="1066043"/>
                </a:lnTo>
                <a:lnTo>
                  <a:pt x="1469070" y="1060219"/>
                </a:lnTo>
                <a:lnTo>
                  <a:pt x="1464832" y="1054924"/>
                </a:lnTo>
                <a:lnTo>
                  <a:pt x="1459801" y="1049630"/>
                </a:lnTo>
                <a:lnTo>
                  <a:pt x="1454769" y="1044336"/>
                </a:lnTo>
                <a:lnTo>
                  <a:pt x="1448942" y="1039306"/>
                </a:lnTo>
                <a:lnTo>
                  <a:pt x="1443115" y="1034541"/>
                </a:lnTo>
                <a:lnTo>
                  <a:pt x="1437024" y="1029776"/>
                </a:lnTo>
                <a:lnTo>
                  <a:pt x="1430403" y="1025011"/>
                </a:lnTo>
                <a:lnTo>
                  <a:pt x="1423782" y="1020511"/>
                </a:lnTo>
                <a:lnTo>
                  <a:pt x="1416631" y="1016011"/>
                </a:lnTo>
                <a:lnTo>
                  <a:pt x="1409481" y="1011776"/>
                </a:lnTo>
                <a:lnTo>
                  <a:pt x="1402065" y="1007540"/>
                </a:lnTo>
                <a:lnTo>
                  <a:pt x="1394385" y="1003569"/>
                </a:lnTo>
                <a:lnTo>
                  <a:pt x="1378759" y="995628"/>
                </a:lnTo>
                <a:lnTo>
                  <a:pt x="1362604" y="988216"/>
                </a:lnTo>
                <a:lnTo>
                  <a:pt x="1346183" y="981333"/>
                </a:lnTo>
                <a:lnTo>
                  <a:pt x="1329498" y="974715"/>
                </a:lnTo>
                <a:lnTo>
                  <a:pt x="1313343" y="968362"/>
                </a:lnTo>
                <a:lnTo>
                  <a:pt x="1296923" y="962273"/>
                </a:lnTo>
                <a:lnTo>
                  <a:pt x="1265936" y="951420"/>
                </a:lnTo>
                <a:lnTo>
                  <a:pt x="1265936" y="735411"/>
                </a:lnTo>
                <a:lnTo>
                  <a:pt x="1278914" y="738588"/>
                </a:lnTo>
                <a:lnTo>
                  <a:pt x="1291361" y="742029"/>
                </a:lnTo>
                <a:lnTo>
                  <a:pt x="1295864" y="743352"/>
                </a:lnTo>
                <a:lnTo>
                  <a:pt x="1300366" y="744941"/>
                </a:lnTo>
                <a:lnTo>
                  <a:pt x="1310165" y="749176"/>
                </a:lnTo>
                <a:lnTo>
                  <a:pt x="1319964" y="754206"/>
                </a:lnTo>
                <a:lnTo>
                  <a:pt x="1329763" y="759765"/>
                </a:lnTo>
                <a:lnTo>
                  <a:pt x="1339562" y="765589"/>
                </a:lnTo>
                <a:lnTo>
                  <a:pt x="1348567" y="771412"/>
                </a:lnTo>
                <a:lnTo>
                  <a:pt x="1357042" y="777236"/>
                </a:lnTo>
                <a:lnTo>
                  <a:pt x="1364458" y="782795"/>
                </a:lnTo>
                <a:lnTo>
                  <a:pt x="1368960" y="786237"/>
                </a:lnTo>
                <a:lnTo>
                  <a:pt x="1373197" y="789943"/>
                </a:lnTo>
                <a:lnTo>
                  <a:pt x="1376375" y="792855"/>
                </a:lnTo>
                <a:lnTo>
                  <a:pt x="1376111" y="792590"/>
                </a:lnTo>
                <a:lnTo>
                  <a:pt x="1376905" y="793384"/>
                </a:lnTo>
                <a:lnTo>
                  <a:pt x="1379024" y="796296"/>
                </a:lnTo>
                <a:lnTo>
                  <a:pt x="1381407" y="798943"/>
                </a:lnTo>
                <a:lnTo>
                  <a:pt x="1384056" y="802384"/>
                </a:lnTo>
                <a:lnTo>
                  <a:pt x="1386969" y="805032"/>
                </a:lnTo>
                <a:lnTo>
                  <a:pt x="1389882" y="807149"/>
                </a:lnTo>
                <a:lnTo>
                  <a:pt x="1393060" y="808738"/>
                </a:lnTo>
                <a:lnTo>
                  <a:pt x="1396768" y="810061"/>
                </a:lnTo>
                <a:lnTo>
                  <a:pt x="1400476" y="810855"/>
                </a:lnTo>
                <a:lnTo>
                  <a:pt x="1404184" y="811120"/>
                </a:lnTo>
                <a:lnTo>
                  <a:pt x="1407892" y="811120"/>
                </a:lnTo>
                <a:lnTo>
                  <a:pt x="1411599" y="810591"/>
                </a:lnTo>
                <a:lnTo>
                  <a:pt x="1415837" y="810061"/>
                </a:lnTo>
                <a:lnTo>
                  <a:pt x="1419809" y="808738"/>
                </a:lnTo>
                <a:lnTo>
                  <a:pt x="1423782" y="807414"/>
                </a:lnTo>
                <a:lnTo>
                  <a:pt x="1427755" y="805826"/>
                </a:lnTo>
                <a:lnTo>
                  <a:pt x="1431198" y="803708"/>
                </a:lnTo>
                <a:lnTo>
                  <a:pt x="1435170" y="801590"/>
                </a:lnTo>
                <a:lnTo>
                  <a:pt x="1438878" y="798943"/>
                </a:lnTo>
                <a:lnTo>
                  <a:pt x="1442321" y="796561"/>
                </a:lnTo>
                <a:lnTo>
                  <a:pt x="1445764" y="793649"/>
                </a:lnTo>
                <a:lnTo>
                  <a:pt x="1448677" y="790737"/>
                </a:lnTo>
                <a:lnTo>
                  <a:pt x="1451855" y="787825"/>
                </a:lnTo>
                <a:lnTo>
                  <a:pt x="1454504" y="784384"/>
                </a:lnTo>
                <a:lnTo>
                  <a:pt x="1456622" y="780942"/>
                </a:lnTo>
                <a:lnTo>
                  <a:pt x="1458741" y="777766"/>
                </a:lnTo>
                <a:lnTo>
                  <a:pt x="1460595" y="774324"/>
                </a:lnTo>
                <a:lnTo>
                  <a:pt x="1461919" y="770883"/>
                </a:lnTo>
                <a:lnTo>
                  <a:pt x="1462714" y="767442"/>
                </a:lnTo>
                <a:lnTo>
                  <a:pt x="1463773" y="764000"/>
                </a:lnTo>
                <a:lnTo>
                  <a:pt x="1463773" y="760559"/>
                </a:lnTo>
                <a:lnTo>
                  <a:pt x="1463243" y="757118"/>
                </a:lnTo>
                <a:lnTo>
                  <a:pt x="1462449" y="753676"/>
                </a:lnTo>
                <a:lnTo>
                  <a:pt x="1461125" y="750765"/>
                </a:lnTo>
                <a:lnTo>
                  <a:pt x="1459536" y="747588"/>
                </a:lnTo>
                <a:lnTo>
                  <a:pt x="1456622" y="743882"/>
                </a:lnTo>
                <a:lnTo>
                  <a:pt x="1453709" y="740441"/>
                </a:lnTo>
                <a:lnTo>
                  <a:pt x="1447618" y="733558"/>
                </a:lnTo>
                <a:lnTo>
                  <a:pt x="1440467" y="726675"/>
                </a:lnTo>
                <a:lnTo>
                  <a:pt x="1432787" y="720322"/>
                </a:lnTo>
                <a:lnTo>
                  <a:pt x="1424577" y="713969"/>
                </a:lnTo>
                <a:lnTo>
                  <a:pt x="1415837" y="707616"/>
                </a:lnTo>
                <a:lnTo>
                  <a:pt x="1406567" y="701792"/>
                </a:lnTo>
                <a:lnTo>
                  <a:pt x="1397033" y="696233"/>
                </a:lnTo>
                <a:lnTo>
                  <a:pt x="1387234" y="691203"/>
                </a:lnTo>
                <a:lnTo>
                  <a:pt x="1377435" y="685909"/>
                </a:lnTo>
                <a:lnTo>
                  <a:pt x="1367106" y="681144"/>
                </a:lnTo>
                <a:lnTo>
                  <a:pt x="1357042" y="677173"/>
                </a:lnTo>
                <a:lnTo>
                  <a:pt x="1346978" y="673467"/>
                </a:lnTo>
                <a:lnTo>
                  <a:pt x="1336914" y="669761"/>
                </a:lnTo>
                <a:lnTo>
                  <a:pt x="1327380" y="666849"/>
                </a:lnTo>
                <a:lnTo>
                  <a:pt x="1317845" y="664467"/>
                </a:lnTo>
                <a:lnTo>
                  <a:pt x="1305133" y="661555"/>
                </a:lnTo>
                <a:lnTo>
                  <a:pt x="1292421" y="659437"/>
                </a:lnTo>
                <a:lnTo>
                  <a:pt x="1279179" y="657584"/>
                </a:lnTo>
                <a:lnTo>
                  <a:pt x="1265936" y="656261"/>
                </a:lnTo>
                <a:lnTo>
                  <a:pt x="1265936" y="609670"/>
                </a:lnTo>
                <a:lnTo>
                  <a:pt x="1265936" y="607817"/>
                </a:lnTo>
                <a:lnTo>
                  <a:pt x="1265672" y="606229"/>
                </a:lnTo>
                <a:lnTo>
                  <a:pt x="1264877" y="603052"/>
                </a:lnTo>
                <a:lnTo>
                  <a:pt x="1263288" y="600405"/>
                </a:lnTo>
                <a:lnTo>
                  <a:pt x="1261169" y="597758"/>
                </a:lnTo>
                <a:lnTo>
                  <a:pt x="1258786" y="595905"/>
                </a:lnTo>
                <a:lnTo>
                  <a:pt x="1255873" y="594052"/>
                </a:lnTo>
                <a:lnTo>
                  <a:pt x="1252694" y="593258"/>
                </a:lnTo>
                <a:lnTo>
                  <a:pt x="1251105" y="592993"/>
                </a:lnTo>
                <a:lnTo>
                  <a:pt x="1249516" y="592728"/>
                </a:lnTo>
                <a:lnTo>
                  <a:pt x="1185954" y="592728"/>
                </a:lnTo>
                <a:close/>
                <a:moveTo>
                  <a:pt x="994739" y="469900"/>
                </a:moveTo>
                <a:lnTo>
                  <a:pt x="1212438" y="469900"/>
                </a:lnTo>
                <a:lnTo>
                  <a:pt x="1243160" y="469900"/>
                </a:lnTo>
                <a:lnTo>
                  <a:pt x="1460860" y="469900"/>
                </a:lnTo>
                <a:lnTo>
                  <a:pt x="1464568" y="475988"/>
                </a:lnTo>
                <a:lnTo>
                  <a:pt x="1468540" y="482341"/>
                </a:lnTo>
                <a:lnTo>
                  <a:pt x="1472513" y="488430"/>
                </a:lnTo>
                <a:lnTo>
                  <a:pt x="1477545" y="494783"/>
                </a:lnTo>
                <a:lnTo>
                  <a:pt x="1482842" y="501136"/>
                </a:lnTo>
                <a:lnTo>
                  <a:pt x="1488139" y="507490"/>
                </a:lnTo>
                <a:lnTo>
                  <a:pt x="1493965" y="514107"/>
                </a:lnTo>
                <a:lnTo>
                  <a:pt x="1500321" y="520725"/>
                </a:lnTo>
                <a:lnTo>
                  <a:pt x="1513563" y="534226"/>
                </a:lnTo>
                <a:lnTo>
                  <a:pt x="1528394" y="547991"/>
                </a:lnTo>
                <a:lnTo>
                  <a:pt x="1544020" y="562021"/>
                </a:lnTo>
                <a:lnTo>
                  <a:pt x="1560705" y="576845"/>
                </a:lnTo>
                <a:lnTo>
                  <a:pt x="1595929" y="607553"/>
                </a:lnTo>
                <a:lnTo>
                  <a:pt x="1614733" y="623700"/>
                </a:lnTo>
                <a:lnTo>
                  <a:pt x="1633801" y="640113"/>
                </a:lnTo>
                <a:lnTo>
                  <a:pt x="1652870" y="657584"/>
                </a:lnTo>
                <a:lnTo>
                  <a:pt x="1672468" y="675585"/>
                </a:lnTo>
                <a:lnTo>
                  <a:pt x="1691802" y="694115"/>
                </a:lnTo>
                <a:lnTo>
                  <a:pt x="1711400" y="713704"/>
                </a:lnTo>
                <a:lnTo>
                  <a:pt x="1720934" y="723499"/>
                </a:lnTo>
                <a:lnTo>
                  <a:pt x="1730469" y="733558"/>
                </a:lnTo>
                <a:lnTo>
                  <a:pt x="1740003" y="743882"/>
                </a:lnTo>
                <a:lnTo>
                  <a:pt x="1749272" y="754206"/>
                </a:lnTo>
                <a:lnTo>
                  <a:pt x="1758542" y="765059"/>
                </a:lnTo>
                <a:lnTo>
                  <a:pt x="1767811" y="775913"/>
                </a:lnTo>
                <a:lnTo>
                  <a:pt x="1776816" y="787295"/>
                </a:lnTo>
                <a:lnTo>
                  <a:pt x="1785556" y="798414"/>
                </a:lnTo>
                <a:lnTo>
                  <a:pt x="1794295" y="810061"/>
                </a:lnTo>
                <a:lnTo>
                  <a:pt x="1802770" y="821709"/>
                </a:lnTo>
                <a:lnTo>
                  <a:pt x="1810716" y="833886"/>
                </a:lnTo>
                <a:lnTo>
                  <a:pt x="1818926" y="845798"/>
                </a:lnTo>
                <a:lnTo>
                  <a:pt x="1826606" y="858504"/>
                </a:lnTo>
                <a:lnTo>
                  <a:pt x="1834286" y="871211"/>
                </a:lnTo>
                <a:lnTo>
                  <a:pt x="1841437" y="884182"/>
                </a:lnTo>
                <a:lnTo>
                  <a:pt x="1848323" y="897418"/>
                </a:lnTo>
                <a:lnTo>
                  <a:pt x="1854944" y="910918"/>
                </a:lnTo>
                <a:lnTo>
                  <a:pt x="1861035" y="924684"/>
                </a:lnTo>
                <a:lnTo>
                  <a:pt x="1867127" y="938714"/>
                </a:lnTo>
                <a:lnTo>
                  <a:pt x="1872688" y="953008"/>
                </a:lnTo>
                <a:lnTo>
                  <a:pt x="1877985" y="967303"/>
                </a:lnTo>
                <a:lnTo>
                  <a:pt x="1882752" y="982127"/>
                </a:lnTo>
                <a:lnTo>
                  <a:pt x="1887255" y="997481"/>
                </a:lnTo>
                <a:lnTo>
                  <a:pt x="1891227" y="1012834"/>
                </a:lnTo>
                <a:lnTo>
                  <a:pt x="1894935" y="1028188"/>
                </a:lnTo>
                <a:lnTo>
                  <a:pt x="1897848" y="1044336"/>
                </a:lnTo>
                <a:lnTo>
                  <a:pt x="1900762" y="1060483"/>
                </a:lnTo>
                <a:lnTo>
                  <a:pt x="1903145" y="1077161"/>
                </a:lnTo>
                <a:lnTo>
                  <a:pt x="1904734" y="1094103"/>
                </a:lnTo>
                <a:lnTo>
                  <a:pt x="1905794" y="1111309"/>
                </a:lnTo>
                <a:lnTo>
                  <a:pt x="1906588" y="1128516"/>
                </a:lnTo>
                <a:lnTo>
                  <a:pt x="1906588" y="1146517"/>
                </a:lnTo>
                <a:lnTo>
                  <a:pt x="1906323" y="1161076"/>
                </a:lnTo>
                <a:lnTo>
                  <a:pt x="1905529" y="1175635"/>
                </a:lnTo>
                <a:lnTo>
                  <a:pt x="1904469" y="1189665"/>
                </a:lnTo>
                <a:lnTo>
                  <a:pt x="1903145" y="1203166"/>
                </a:lnTo>
                <a:lnTo>
                  <a:pt x="1901027" y="1216667"/>
                </a:lnTo>
                <a:lnTo>
                  <a:pt x="1898908" y="1229108"/>
                </a:lnTo>
                <a:lnTo>
                  <a:pt x="1896259" y="1241815"/>
                </a:lnTo>
                <a:lnTo>
                  <a:pt x="1893081" y="1253992"/>
                </a:lnTo>
                <a:lnTo>
                  <a:pt x="1889903" y="1265639"/>
                </a:lnTo>
                <a:lnTo>
                  <a:pt x="1886195" y="1277287"/>
                </a:lnTo>
                <a:lnTo>
                  <a:pt x="1881958" y="1288140"/>
                </a:lnTo>
                <a:lnTo>
                  <a:pt x="1877720" y="1299258"/>
                </a:lnTo>
                <a:lnTo>
                  <a:pt x="1872953" y="1309582"/>
                </a:lnTo>
                <a:lnTo>
                  <a:pt x="1867656" y="1319641"/>
                </a:lnTo>
                <a:lnTo>
                  <a:pt x="1862360" y="1329436"/>
                </a:lnTo>
                <a:lnTo>
                  <a:pt x="1856268" y="1338966"/>
                </a:lnTo>
                <a:lnTo>
                  <a:pt x="1850177" y="1347966"/>
                </a:lnTo>
                <a:lnTo>
                  <a:pt x="1843556" y="1356967"/>
                </a:lnTo>
                <a:lnTo>
                  <a:pt x="1836670" y="1365437"/>
                </a:lnTo>
                <a:lnTo>
                  <a:pt x="1829254" y="1373908"/>
                </a:lnTo>
                <a:lnTo>
                  <a:pt x="1821839" y="1381850"/>
                </a:lnTo>
                <a:lnTo>
                  <a:pt x="1813894" y="1389262"/>
                </a:lnTo>
                <a:lnTo>
                  <a:pt x="1805684" y="1396939"/>
                </a:lnTo>
                <a:lnTo>
                  <a:pt x="1797209" y="1404086"/>
                </a:lnTo>
                <a:lnTo>
                  <a:pt x="1788204" y="1410969"/>
                </a:lnTo>
                <a:lnTo>
                  <a:pt x="1779464" y="1417587"/>
                </a:lnTo>
                <a:lnTo>
                  <a:pt x="1769665" y="1423675"/>
                </a:lnTo>
                <a:lnTo>
                  <a:pt x="1759866" y="1429764"/>
                </a:lnTo>
                <a:lnTo>
                  <a:pt x="1749802" y="1435588"/>
                </a:lnTo>
                <a:lnTo>
                  <a:pt x="1739473" y="1441411"/>
                </a:lnTo>
                <a:lnTo>
                  <a:pt x="1728615" y="1446706"/>
                </a:lnTo>
                <a:lnTo>
                  <a:pt x="1717756" y="1451735"/>
                </a:lnTo>
                <a:lnTo>
                  <a:pt x="1706633" y="1456500"/>
                </a:lnTo>
                <a:lnTo>
                  <a:pt x="1694980" y="1461000"/>
                </a:lnTo>
                <a:lnTo>
                  <a:pt x="1683327" y="1465501"/>
                </a:lnTo>
                <a:lnTo>
                  <a:pt x="1671144" y="1469736"/>
                </a:lnTo>
                <a:lnTo>
                  <a:pt x="1658432" y="1473707"/>
                </a:lnTo>
                <a:lnTo>
                  <a:pt x="1645719" y="1477413"/>
                </a:lnTo>
                <a:lnTo>
                  <a:pt x="1633007" y="1480854"/>
                </a:lnTo>
                <a:lnTo>
                  <a:pt x="1619765" y="1484295"/>
                </a:lnTo>
                <a:lnTo>
                  <a:pt x="1606258" y="1487472"/>
                </a:lnTo>
                <a:lnTo>
                  <a:pt x="1592486" y="1490384"/>
                </a:lnTo>
                <a:lnTo>
                  <a:pt x="1578450" y="1493296"/>
                </a:lnTo>
                <a:lnTo>
                  <a:pt x="1563883" y="1495943"/>
                </a:lnTo>
                <a:lnTo>
                  <a:pt x="1549582" y="1498325"/>
                </a:lnTo>
                <a:lnTo>
                  <a:pt x="1534751" y="1500708"/>
                </a:lnTo>
                <a:lnTo>
                  <a:pt x="1519655" y="1502561"/>
                </a:lnTo>
                <a:lnTo>
                  <a:pt x="1504294" y="1504679"/>
                </a:lnTo>
                <a:lnTo>
                  <a:pt x="1488933" y="1506267"/>
                </a:lnTo>
                <a:lnTo>
                  <a:pt x="1473307" y="1507855"/>
                </a:lnTo>
                <a:lnTo>
                  <a:pt x="1440997" y="1510767"/>
                </a:lnTo>
                <a:lnTo>
                  <a:pt x="1407627" y="1512885"/>
                </a:lnTo>
                <a:lnTo>
                  <a:pt x="1373727" y="1515003"/>
                </a:lnTo>
                <a:lnTo>
                  <a:pt x="1338768" y="1516061"/>
                </a:lnTo>
                <a:lnTo>
                  <a:pt x="1302749" y="1517120"/>
                </a:lnTo>
                <a:lnTo>
                  <a:pt x="1266201" y="1517385"/>
                </a:lnTo>
                <a:lnTo>
                  <a:pt x="1228859" y="1517650"/>
                </a:lnTo>
                <a:lnTo>
                  <a:pt x="1227799" y="1517650"/>
                </a:lnTo>
                <a:lnTo>
                  <a:pt x="1226740" y="1517650"/>
                </a:lnTo>
                <a:lnTo>
                  <a:pt x="1189662" y="1517385"/>
                </a:lnTo>
                <a:lnTo>
                  <a:pt x="1152849" y="1517120"/>
                </a:lnTo>
                <a:lnTo>
                  <a:pt x="1117096" y="1516061"/>
                </a:lnTo>
                <a:lnTo>
                  <a:pt x="1082136" y="1515003"/>
                </a:lnTo>
                <a:lnTo>
                  <a:pt x="1048237" y="1512885"/>
                </a:lnTo>
                <a:lnTo>
                  <a:pt x="1014867" y="1510767"/>
                </a:lnTo>
                <a:lnTo>
                  <a:pt x="982556" y="1507855"/>
                </a:lnTo>
                <a:lnTo>
                  <a:pt x="966930" y="1506267"/>
                </a:lnTo>
                <a:lnTo>
                  <a:pt x="951570" y="1504679"/>
                </a:lnTo>
                <a:lnTo>
                  <a:pt x="935944" y="1502561"/>
                </a:lnTo>
                <a:lnTo>
                  <a:pt x="921113" y="1500708"/>
                </a:lnTo>
                <a:lnTo>
                  <a:pt x="906282" y="1498325"/>
                </a:lnTo>
                <a:lnTo>
                  <a:pt x="891451" y="1495943"/>
                </a:lnTo>
                <a:lnTo>
                  <a:pt x="877149" y="1493296"/>
                </a:lnTo>
                <a:lnTo>
                  <a:pt x="863377" y="1490384"/>
                </a:lnTo>
                <a:lnTo>
                  <a:pt x="849606" y="1487472"/>
                </a:lnTo>
                <a:lnTo>
                  <a:pt x="836099" y="1484295"/>
                </a:lnTo>
                <a:lnTo>
                  <a:pt x="822592" y="1480854"/>
                </a:lnTo>
                <a:lnTo>
                  <a:pt x="809879" y="1477413"/>
                </a:lnTo>
                <a:lnTo>
                  <a:pt x="797167" y="1473707"/>
                </a:lnTo>
                <a:lnTo>
                  <a:pt x="784719" y="1469736"/>
                </a:lnTo>
                <a:lnTo>
                  <a:pt x="772537" y="1465501"/>
                </a:lnTo>
                <a:lnTo>
                  <a:pt x="760884" y="1461000"/>
                </a:lnTo>
                <a:lnTo>
                  <a:pt x="749231" y="1456500"/>
                </a:lnTo>
                <a:lnTo>
                  <a:pt x="737842" y="1451735"/>
                </a:lnTo>
                <a:lnTo>
                  <a:pt x="726719" y="1446706"/>
                </a:lnTo>
                <a:lnTo>
                  <a:pt x="716125" y="1441411"/>
                </a:lnTo>
                <a:lnTo>
                  <a:pt x="705797" y="1435588"/>
                </a:lnTo>
                <a:lnTo>
                  <a:pt x="695733" y="1429764"/>
                </a:lnTo>
                <a:lnTo>
                  <a:pt x="686198" y="1423675"/>
                </a:lnTo>
                <a:lnTo>
                  <a:pt x="676399" y="1417587"/>
                </a:lnTo>
                <a:lnTo>
                  <a:pt x="667130" y="1410969"/>
                </a:lnTo>
                <a:lnTo>
                  <a:pt x="658655" y="1404086"/>
                </a:lnTo>
                <a:lnTo>
                  <a:pt x="650180" y="1396939"/>
                </a:lnTo>
                <a:lnTo>
                  <a:pt x="641705" y="1389262"/>
                </a:lnTo>
                <a:lnTo>
                  <a:pt x="633760" y="1381850"/>
                </a:lnTo>
                <a:lnTo>
                  <a:pt x="626609" y="1373908"/>
                </a:lnTo>
                <a:lnTo>
                  <a:pt x="619193" y="1365437"/>
                </a:lnTo>
                <a:lnTo>
                  <a:pt x="612043" y="1356967"/>
                </a:lnTo>
                <a:lnTo>
                  <a:pt x="605687" y="1347966"/>
                </a:lnTo>
                <a:lnTo>
                  <a:pt x="599595" y="1338966"/>
                </a:lnTo>
                <a:lnTo>
                  <a:pt x="593504" y="1329436"/>
                </a:lnTo>
                <a:lnTo>
                  <a:pt x="588207" y="1319641"/>
                </a:lnTo>
                <a:lnTo>
                  <a:pt x="582910" y="1309582"/>
                </a:lnTo>
                <a:lnTo>
                  <a:pt x="578143" y="1299258"/>
                </a:lnTo>
                <a:lnTo>
                  <a:pt x="573641" y="1288140"/>
                </a:lnTo>
                <a:lnTo>
                  <a:pt x="569668" y="1277287"/>
                </a:lnTo>
                <a:lnTo>
                  <a:pt x="565695" y="1265639"/>
                </a:lnTo>
                <a:lnTo>
                  <a:pt x="562517" y="1253992"/>
                </a:lnTo>
                <a:lnTo>
                  <a:pt x="559604" y="1241815"/>
                </a:lnTo>
                <a:lnTo>
                  <a:pt x="556691" y="1229108"/>
                </a:lnTo>
                <a:lnTo>
                  <a:pt x="554572" y="1216667"/>
                </a:lnTo>
                <a:lnTo>
                  <a:pt x="552718" y="1203166"/>
                </a:lnTo>
                <a:lnTo>
                  <a:pt x="551129" y="1189665"/>
                </a:lnTo>
                <a:lnTo>
                  <a:pt x="550070" y="1175635"/>
                </a:lnTo>
                <a:lnTo>
                  <a:pt x="549540" y="1161076"/>
                </a:lnTo>
                <a:lnTo>
                  <a:pt x="549275" y="1146517"/>
                </a:lnTo>
                <a:lnTo>
                  <a:pt x="549275" y="1128516"/>
                </a:lnTo>
                <a:lnTo>
                  <a:pt x="549805" y="1111309"/>
                </a:lnTo>
                <a:lnTo>
                  <a:pt x="551129" y="1094103"/>
                </a:lnTo>
                <a:lnTo>
                  <a:pt x="552718" y="1077161"/>
                </a:lnTo>
                <a:lnTo>
                  <a:pt x="555102" y="1060483"/>
                </a:lnTo>
                <a:lnTo>
                  <a:pt x="557485" y="1044336"/>
                </a:lnTo>
                <a:lnTo>
                  <a:pt x="560663" y="1028188"/>
                </a:lnTo>
                <a:lnTo>
                  <a:pt x="564371" y="1012834"/>
                </a:lnTo>
                <a:lnTo>
                  <a:pt x="568344" y="997481"/>
                </a:lnTo>
                <a:lnTo>
                  <a:pt x="572846" y="982127"/>
                </a:lnTo>
                <a:lnTo>
                  <a:pt x="577878" y="967303"/>
                </a:lnTo>
                <a:lnTo>
                  <a:pt x="582910" y="953008"/>
                </a:lnTo>
                <a:lnTo>
                  <a:pt x="588472" y="938714"/>
                </a:lnTo>
                <a:lnTo>
                  <a:pt x="594563" y="924684"/>
                </a:lnTo>
                <a:lnTo>
                  <a:pt x="600919" y="910918"/>
                </a:lnTo>
                <a:lnTo>
                  <a:pt x="607276" y="897418"/>
                </a:lnTo>
                <a:lnTo>
                  <a:pt x="614426" y="884182"/>
                </a:lnTo>
                <a:lnTo>
                  <a:pt x="621577" y="871211"/>
                </a:lnTo>
                <a:lnTo>
                  <a:pt x="628993" y="858504"/>
                </a:lnTo>
                <a:lnTo>
                  <a:pt x="636938" y="845798"/>
                </a:lnTo>
                <a:lnTo>
                  <a:pt x="644883" y="833886"/>
                </a:lnTo>
                <a:lnTo>
                  <a:pt x="653093" y="821709"/>
                </a:lnTo>
                <a:lnTo>
                  <a:pt x="661568" y="810061"/>
                </a:lnTo>
                <a:lnTo>
                  <a:pt x="670043" y="798414"/>
                </a:lnTo>
                <a:lnTo>
                  <a:pt x="679048" y="787295"/>
                </a:lnTo>
                <a:lnTo>
                  <a:pt x="688052" y="775913"/>
                </a:lnTo>
                <a:lnTo>
                  <a:pt x="697057" y="765059"/>
                </a:lnTo>
                <a:lnTo>
                  <a:pt x="706326" y="754206"/>
                </a:lnTo>
                <a:lnTo>
                  <a:pt x="715596" y="743882"/>
                </a:lnTo>
                <a:lnTo>
                  <a:pt x="725130" y="733558"/>
                </a:lnTo>
                <a:lnTo>
                  <a:pt x="734664" y="723499"/>
                </a:lnTo>
                <a:lnTo>
                  <a:pt x="744463" y="713704"/>
                </a:lnTo>
                <a:lnTo>
                  <a:pt x="764062" y="694115"/>
                </a:lnTo>
                <a:lnTo>
                  <a:pt x="783395" y="675585"/>
                </a:lnTo>
                <a:lnTo>
                  <a:pt x="802729" y="657584"/>
                </a:lnTo>
                <a:lnTo>
                  <a:pt x="822062" y="640113"/>
                </a:lnTo>
                <a:lnTo>
                  <a:pt x="841131" y="623700"/>
                </a:lnTo>
                <a:lnTo>
                  <a:pt x="859934" y="607553"/>
                </a:lnTo>
                <a:lnTo>
                  <a:pt x="895158" y="576845"/>
                </a:lnTo>
                <a:lnTo>
                  <a:pt x="911843" y="562021"/>
                </a:lnTo>
                <a:lnTo>
                  <a:pt x="927204" y="547991"/>
                </a:lnTo>
                <a:lnTo>
                  <a:pt x="941770" y="534226"/>
                </a:lnTo>
                <a:lnTo>
                  <a:pt x="955277" y="520725"/>
                </a:lnTo>
                <a:lnTo>
                  <a:pt x="961634" y="514107"/>
                </a:lnTo>
                <a:lnTo>
                  <a:pt x="967460" y="507490"/>
                </a:lnTo>
                <a:lnTo>
                  <a:pt x="973022" y="501136"/>
                </a:lnTo>
                <a:lnTo>
                  <a:pt x="978054" y="494783"/>
                </a:lnTo>
                <a:lnTo>
                  <a:pt x="982821" y="488430"/>
                </a:lnTo>
                <a:lnTo>
                  <a:pt x="987323" y="482341"/>
                </a:lnTo>
                <a:lnTo>
                  <a:pt x="991296" y="475988"/>
                </a:lnTo>
                <a:lnTo>
                  <a:pt x="994739" y="469900"/>
                </a:lnTo>
                <a:close/>
                <a:moveTo>
                  <a:pt x="1025790" y="350837"/>
                </a:moveTo>
                <a:lnTo>
                  <a:pt x="1427428" y="350837"/>
                </a:lnTo>
                <a:lnTo>
                  <a:pt x="1431926" y="351101"/>
                </a:lnTo>
                <a:lnTo>
                  <a:pt x="1436159" y="351631"/>
                </a:lnTo>
                <a:lnTo>
                  <a:pt x="1440657" y="352953"/>
                </a:lnTo>
                <a:lnTo>
                  <a:pt x="1444361" y="354012"/>
                </a:lnTo>
                <a:lnTo>
                  <a:pt x="1448330" y="355599"/>
                </a:lnTo>
                <a:lnTo>
                  <a:pt x="1452034" y="357716"/>
                </a:lnTo>
                <a:lnTo>
                  <a:pt x="1455474" y="359833"/>
                </a:lnTo>
                <a:lnTo>
                  <a:pt x="1458913" y="362478"/>
                </a:lnTo>
                <a:lnTo>
                  <a:pt x="1461559" y="365124"/>
                </a:lnTo>
                <a:lnTo>
                  <a:pt x="1464205" y="368035"/>
                </a:lnTo>
                <a:lnTo>
                  <a:pt x="1466322" y="371474"/>
                </a:lnTo>
                <a:lnTo>
                  <a:pt x="1468174" y="374649"/>
                </a:lnTo>
                <a:lnTo>
                  <a:pt x="1469761" y="378354"/>
                </a:lnTo>
                <a:lnTo>
                  <a:pt x="1470819" y="382058"/>
                </a:lnTo>
                <a:lnTo>
                  <a:pt x="1471349" y="386027"/>
                </a:lnTo>
                <a:lnTo>
                  <a:pt x="1471613" y="389995"/>
                </a:lnTo>
                <a:lnTo>
                  <a:pt x="1471349" y="393964"/>
                </a:lnTo>
                <a:lnTo>
                  <a:pt x="1470819" y="397668"/>
                </a:lnTo>
                <a:lnTo>
                  <a:pt x="1469761" y="401372"/>
                </a:lnTo>
                <a:lnTo>
                  <a:pt x="1468174" y="405077"/>
                </a:lnTo>
                <a:lnTo>
                  <a:pt x="1466322" y="408516"/>
                </a:lnTo>
                <a:lnTo>
                  <a:pt x="1464205" y="411427"/>
                </a:lnTo>
                <a:lnTo>
                  <a:pt x="1461559" y="414602"/>
                </a:lnTo>
                <a:lnTo>
                  <a:pt x="1458913" y="417512"/>
                </a:lnTo>
                <a:lnTo>
                  <a:pt x="1455474" y="419893"/>
                </a:lnTo>
                <a:lnTo>
                  <a:pt x="1452034" y="422275"/>
                </a:lnTo>
                <a:lnTo>
                  <a:pt x="1448330" y="424127"/>
                </a:lnTo>
                <a:lnTo>
                  <a:pt x="1444361" y="425979"/>
                </a:lnTo>
                <a:lnTo>
                  <a:pt x="1440657" y="427037"/>
                </a:lnTo>
                <a:lnTo>
                  <a:pt x="1436159" y="428096"/>
                </a:lnTo>
                <a:lnTo>
                  <a:pt x="1431926" y="428625"/>
                </a:lnTo>
                <a:lnTo>
                  <a:pt x="1427428" y="428625"/>
                </a:lnTo>
                <a:lnTo>
                  <a:pt x="1025790" y="428625"/>
                </a:lnTo>
                <a:lnTo>
                  <a:pt x="1021027" y="428625"/>
                </a:lnTo>
                <a:lnTo>
                  <a:pt x="1016794" y="428096"/>
                </a:lnTo>
                <a:lnTo>
                  <a:pt x="1012296" y="427037"/>
                </a:lnTo>
                <a:lnTo>
                  <a:pt x="1008327" y="425979"/>
                </a:lnTo>
                <a:lnTo>
                  <a:pt x="1004359" y="424127"/>
                </a:lnTo>
                <a:lnTo>
                  <a:pt x="1000654" y="422275"/>
                </a:lnTo>
                <a:lnTo>
                  <a:pt x="997479" y="419893"/>
                </a:lnTo>
                <a:lnTo>
                  <a:pt x="994040" y="417512"/>
                </a:lnTo>
                <a:lnTo>
                  <a:pt x="991129" y="414602"/>
                </a:lnTo>
                <a:lnTo>
                  <a:pt x="988748" y="411427"/>
                </a:lnTo>
                <a:lnTo>
                  <a:pt x="986367" y="408516"/>
                </a:lnTo>
                <a:lnTo>
                  <a:pt x="984779" y="405077"/>
                </a:lnTo>
                <a:lnTo>
                  <a:pt x="983192" y="401372"/>
                </a:lnTo>
                <a:lnTo>
                  <a:pt x="981869" y="397668"/>
                </a:lnTo>
                <a:lnTo>
                  <a:pt x="981340" y="393964"/>
                </a:lnTo>
                <a:lnTo>
                  <a:pt x="981075" y="389995"/>
                </a:lnTo>
                <a:lnTo>
                  <a:pt x="981340" y="386027"/>
                </a:lnTo>
                <a:lnTo>
                  <a:pt x="981869" y="382058"/>
                </a:lnTo>
                <a:lnTo>
                  <a:pt x="983192" y="378354"/>
                </a:lnTo>
                <a:lnTo>
                  <a:pt x="984779" y="374649"/>
                </a:lnTo>
                <a:lnTo>
                  <a:pt x="986367" y="371474"/>
                </a:lnTo>
                <a:lnTo>
                  <a:pt x="988748" y="368035"/>
                </a:lnTo>
                <a:lnTo>
                  <a:pt x="991129" y="365124"/>
                </a:lnTo>
                <a:lnTo>
                  <a:pt x="994040" y="362478"/>
                </a:lnTo>
                <a:lnTo>
                  <a:pt x="997479" y="359833"/>
                </a:lnTo>
                <a:lnTo>
                  <a:pt x="1000654" y="357716"/>
                </a:lnTo>
                <a:lnTo>
                  <a:pt x="1004359" y="355599"/>
                </a:lnTo>
                <a:lnTo>
                  <a:pt x="1008327" y="354012"/>
                </a:lnTo>
                <a:lnTo>
                  <a:pt x="1012296" y="352953"/>
                </a:lnTo>
                <a:lnTo>
                  <a:pt x="1016794" y="351631"/>
                </a:lnTo>
                <a:lnTo>
                  <a:pt x="1021027" y="351101"/>
                </a:lnTo>
                <a:lnTo>
                  <a:pt x="1025790" y="350837"/>
                </a:lnTo>
                <a:close/>
                <a:moveTo>
                  <a:pt x="1218698" y="0"/>
                </a:moveTo>
                <a:lnTo>
                  <a:pt x="1230852" y="0"/>
                </a:lnTo>
                <a:lnTo>
                  <a:pt x="1242477" y="0"/>
                </a:lnTo>
                <a:lnTo>
                  <a:pt x="1259387" y="265"/>
                </a:lnTo>
                <a:lnTo>
                  <a:pt x="1268898" y="529"/>
                </a:lnTo>
                <a:lnTo>
                  <a:pt x="1278938" y="1324"/>
                </a:lnTo>
                <a:lnTo>
                  <a:pt x="1289243" y="2118"/>
                </a:lnTo>
                <a:lnTo>
                  <a:pt x="1299811" y="2913"/>
                </a:lnTo>
                <a:lnTo>
                  <a:pt x="1310380" y="4237"/>
                </a:lnTo>
                <a:lnTo>
                  <a:pt x="1320420" y="6090"/>
                </a:lnTo>
                <a:lnTo>
                  <a:pt x="1329931" y="7944"/>
                </a:lnTo>
                <a:lnTo>
                  <a:pt x="1338914" y="10327"/>
                </a:lnTo>
                <a:lnTo>
                  <a:pt x="1343142" y="11387"/>
                </a:lnTo>
                <a:lnTo>
                  <a:pt x="1347105" y="12711"/>
                </a:lnTo>
                <a:lnTo>
                  <a:pt x="1350540" y="14564"/>
                </a:lnTo>
                <a:lnTo>
                  <a:pt x="1353974" y="15889"/>
                </a:lnTo>
                <a:lnTo>
                  <a:pt x="1356881" y="17477"/>
                </a:lnTo>
                <a:lnTo>
                  <a:pt x="1359523" y="19596"/>
                </a:lnTo>
                <a:lnTo>
                  <a:pt x="1361636" y="21450"/>
                </a:lnTo>
                <a:lnTo>
                  <a:pt x="1363486" y="23568"/>
                </a:lnTo>
                <a:lnTo>
                  <a:pt x="1365600" y="26746"/>
                </a:lnTo>
                <a:lnTo>
                  <a:pt x="1367449" y="30718"/>
                </a:lnTo>
                <a:lnTo>
                  <a:pt x="1368506" y="34690"/>
                </a:lnTo>
                <a:lnTo>
                  <a:pt x="1369034" y="39192"/>
                </a:lnTo>
                <a:lnTo>
                  <a:pt x="1369299" y="43959"/>
                </a:lnTo>
                <a:lnTo>
                  <a:pt x="1369034" y="48725"/>
                </a:lnTo>
                <a:lnTo>
                  <a:pt x="1368242" y="54022"/>
                </a:lnTo>
                <a:lnTo>
                  <a:pt x="1367449" y="59583"/>
                </a:lnTo>
                <a:lnTo>
                  <a:pt x="1365864" y="65144"/>
                </a:lnTo>
                <a:lnTo>
                  <a:pt x="1364279" y="70705"/>
                </a:lnTo>
                <a:lnTo>
                  <a:pt x="1362165" y="76531"/>
                </a:lnTo>
                <a:lnTo>
                  <a:pt x="1360315" y="82621"/>
                </a:lnTo>
                <a:lnTo>
                  <a:pt x="1355295" y="94538"/>
                </a:lnTo>
                <a:lnTo>
                  <a:pt x="1349747" y="106719"/>
                </a:lnTo>
                <a:lnTo>
                  <a:pt x="1343670" y="119166"/>
                </a:lnTo>
                <a:lnTo>
                  <a:pt x="1337857" y="131082"/>
                </a:lnTo>
                <a:lnTo>
                  <a:pt x="1326496" y="153856"/>
                </a:lnTo>
                <a:lnTo>
                  <a:pt x="1321212" y="164184"/>
                </a:lnTo>
                <a:lnTo>
                  <a:pt x="1317249" y="173982"/>
                </a:lnTo>
                <a:lnTo>
                  <a:pt x="1315400" y="177954"/>
                </a:lnTo>
                <a:lnTo>
                  <a:pt x="1314078" y="182191"/>
                </a:lnTo>
                <a:lnTo>
                  <a:pt x="1313286" y="185899"/>
                </a:lnTo>
                <a:lnTo>
                  <a:pt x="1312493" y="189341"/>
                </a:lnTo>
                <a:lnTo>
                  <a:pt x="1318834" y="188812"/>
                </a:lnTo>
                <a:lnTo>
                  <a:pt x="1324647" y="187488"/>
                </a:lnTo>
                <a:lnTo>
                  <a:pt x="1330724" y="185634"/>
                </a:lnTo>
                <a:lnTo>
                  <a:pt x="1336272" y="183250"/>
                </a:lnTo>
                <a:lnTo>
                  <a:pt x="1341556" y="180338"/>
                </a:lnTo>
                <a:lnTo>
                  <a:pt x="1346841" y="176895"/>
                </a:lnTo>
                <a:lnTo>
                  <a:pt x="1351861" y="173188"/>
                </a:lnTo>
                <a:lnTo>
                  <a:pt x="1356616" y="169480"/>
                </a:lnTo>
                <a:lnTo>
                  <a:pt x="1361372" y="164978"/>
                </a:lnTo>
                <a:lnTo>
                  <a:pt x="1365864" y="160212"/>
                </a:lnTo>
                <a:lnTo>
                  <a:pt x="1370091" y="154915"/>
                </a:lnTo>
                <a:lnTo>
                  <a:pt x="1374319" y="149884"/>
                </a:lnTo>
                <a:lnTo>
                  <a:pt x="1378282" y="144323"/>
                </a:lnTo>
                <a:lnTo>
                  <a:pt x="1382245" y="139027"/>
                </a:lnTo>
                <a:lnTo>
                  <a:pt x="1385944" y="133201"/>
                </a:lnTo>
                <a:lnTo>
                  <a:pt x="1389114" y="127375"/>
                </a:lnTo>
                <a:lnTo>
                  <a:pt x="1396248" y="115723"/>
                </a:lnTo>
                <a:lnTo>
                  <a:pt x="1402325" y="104071"/>
                </a:lnTo>
                <a:lnTo>
                  <a:pt x="1413950" y="82357"/>
                </a:lnTo>
                <a:lnTo>
                  <a:pt x="1418970" y="72559"/>
                </a:lnTo>
                <a:lnTo>
                  <a:pt x="1423990" y="64614"/>
                </a:lnTo>
                <a:lnTo>
                  <a:pt x="1426104" y="60907"/>
                </a:lnTo>
                <a:lnTo>
                  <a:pt x="1428746" y="57729"/>
                </a:lnTo>
                <a:lnTo>
                  <a:pt x="1431124" y="55081"/>
                </a:lnTo>
                <a:lnTo>
                  <a:pt x="1433238" y="52698"/>
                </a:lnTo>
                <a:lnTo>
                  <a:pt x="1435880" y="51109"/>
                </a:lnTo>
                <a:lnTo>
                  <a:pt x="1438258" y="49255"/>
                </a:lnTo>
                <a:lnTo>
                  <a:pt x="1441428" y="48196"/>
                </a:lnTo>
                <a:lnTo>
                  <a:pt x="1444863" y="47137"/>
                </a:lnTo>
                <a:lnTo>
                  <a:pt x="1448033" y="46342"/>
                </a:lnTo>
                <a:lnTo>
                  <a:pt x="1451997" y="45812"/>
                </a:lnTo>
                <a:lnTo>
                  <a:pt x="1455960" y="45283"/>
                </a:lnTo>
                <a:lnTo>
                  <a:pt x="1459923" y="45283"/>
                </a:lnTo>
                <a:lnTo>
                  <a:pt x="1464415" y="45283"/>
                </a:lnTo>
                <a:lnTo>
                  <a:pt x="1468642" y="45812"/>
                </a:lnTo>
                <a:lnTo>
                  <a:pt x="1477889" y="46872"/>
                </a:lnTo>
                <a:lnTo>
                  <a:pt x="1487665" y="48461"/>
                </a:lnTo>
                <a:lnTo>
                  <a:pt x="1497441" y="50844"/>
                </a:lnTo>
                <a:lnTo>
                  <a:pt x="1507217" y="53227"/>
                </a:lnTo>
                <a:lnTo>
                  <a:pt x="1517257" y="56140"/>
                </a:lnTo>
                <a:lnTo>
                  <a:pt x="1527033" y="59053"/>
                </a:lnTo>
                <a:lnTo>
                  <a:pt x="1536280" y="62231"/>
                </a:lnTo>
                <a:lnTo>
                  <a:pt x="1545263" y="65673"/>
                </a:lnTo>
                <a:lnTo>
                  <a:pt x="1553190" y="68851"/>
                </a:lnTo>
                <a:lnTo>
                  <a:pt x="1567193" y="74677"/>
                </a:lnTo>
                <a:lnTo>
                  <a:pt x="1578290" y="79709"/>
                </a:lnTo>
                <a:lnTo>
                  <a:pt x="1587801" y="84210"/>
                </a:lnTo>
                <a:lnTo>
                  <a:pt x="1595463" y="88447"/>
                </a:lnTo>
                <a:lnTo>
                  <a:pt x="1601804" y="92420"/>
                </a:lnTo>
                <a:lnTo>
                  <a:pt x="1604182" y="94273"/>
                </a:lnTo>
                <a:lnTo>
                  <a:pt x="1606560" y="96127"/>
                </a:lnTo>
                <a:lnTo>
                  <a:pt x="1608410" y="97716"/>
                </a:lnTo>
                <a:lnTo>
                  <a:pt x="1609995" y="99305"/>
                </a:lnTo>
                <a:lnTo>
                  <a:pt x="1611052" y="101158"/>
                </a:lnTo>
                <a:lnTo>
                  <a:pt x="1612109" y="102747"/>
                </a:lnTo>
                <a:lnTo>
                  <a:pt x="1612637" y="104336"/>
                </a:lnTo>
                <a:lnTo>
                  <a:pt x="1612901" y="106190"/>
                </a:lnTo>
                <a:lnTo>
                  <a:pt x="1612901" y="107779"/>
                </a:lnTo>
                <a:lnTo>
                  <a:pt x="1612637" y="109103"/>
                </a:lnTo>
                <a:lnTo>
                  <a:pt x="1612109" y="110956"/>
                </a:lnTo>
                <a:lnTo>
                  <a:pt x="1611316" y="112545"/>
                </a:lnTo>
                <a:lnTo>
                  <a:pt x="1610523" y="114399"/>
                </a:lnTo>
                <a:lnTo>
                  <a:pt x="1609202" y="115988"/>
                </a:lnTo>
                <a:lnTo>
                  <a:pt x="1605768" y="119431"/>
                </a:lnTo>
                <a:lnTo>
                  <a:pt x="1601804" y="122873"/>
                </a:lnTo>
                <a:lnTo>
                  <a:pt x="1596784" y="126845"/>
                </a:lnTo>
                <a:lnTo>
                  <a:pt x="1584895" y="135849"/>
                </a:lnTo>
                <a:lnTo>
                  <a:pt x="1570627" y="146706"/>
                </a:lnTo>
                <a:lnTo>
                  <a:pt x="1562701" y="152532"/>
                </a:lnTo>
                <a:lnTo>
                  <a:pt x="1555039" y="159152"/>
                </a:lnTo>
                <a:lnTo>
                  <a:pt x="1546584" y="166567"/>
                </a:lnTo>
                <a:lnTo>
                  <a:pt x="1537865" y="174512"/>
                </a:lnTo>
                <a:lnTo>
                  <a:pt x="1529146" y="183250"/>
                </a:lnTo>
                <a:lnTo>
                  <a:pt x="1520427" y="192784"/>
                </a:lnTo>
                <a:lnTo>
                  <a:pt x="1511444" y="203111"/>
                </a:lnTo>
                <a:lnTo>
                  <a:pt x="1507217" y="208673"/>
                </a:lnTo>
                <a:lnTo>
                  <a:pt x="1502725" y="214234"/>
                </a:lnTo>
                <a:lnTo>
                  <a:pt x="1498498" y="220589"/>
                </a:lnTo>
                <a:lnTo>
                  <a:pt x="1494270" y="226680"/>
                </a:lnTo>
                <a:lnTo>
                  <a:pt x="1490043" y="233300"/>
                </a:lnTo>
                <a:lnTo>
                  <a:pt x="1486080" y="240185"/>
                </a:lnTo>
                <a:lnTo>
                  <a:pt x="1482117" y="247335"/>
                </a:lnTo>
                <a:lnTo>
                  <a:pt x="1478154" y="254485"/>
                </a:lnTo>
                <a:lnTo>
                  <a:pt x="1474190" y="262165"/>
                </a:lnTo>
                <a:lnTo>
                  <a:pt x="1470491" y="270374"/>
                </a:lnTo>
                <a:lnTo>
                  <a:pt x="1466792" y="278318"/>
                </a:lnTo>
                <a:lnTo>
                  <a:pt x="1463622" y="286792"/>
                </a:lnTo>
                <a:lnTo>
                  <a:pt x="1460187" y="295796"/>
                </a:lnTo>
                <a:lnTo>
                  <a:pt x="1456752" y="304800"/>
                </a:lnTo>
                <a:lnTo>
                  <a:pt x="1234815" y="304800"/>
                </a:lnTo>
                <a:lnTo>
                  <a:pt x="1226625" y="304800"/>
                </a:lnTo>
                <a:lnTo>
                  <a:pt x="1004423" y="304800"/>
                </a:lnTo>
                <a:lnTo>
                  <a:pt x="1001253" y="295796"/>
                </a:lnTo>
                <a:lnTo>
                  <a:pt x="998082" y="287057"/>
                </a:lnTo>
                <a:lnTo>
                  <a:pt x="994647" y="278583"/>
                </a:lnTo>
                <a:lnTo>
                  <a:pt x="990948" y="270639"/>
                </a:lnTo>
                <a:lnTo>
                  <a:pt x="987514" y="262959"/>
                </a:lnTo>
                <a:lnTo>
                  <a:pt x="984079" y="255280"/>
                </a:lnTo>
                <a:lnTo>
                  <a:pt x="980380" y="248395"/>
                </a:lnTo>
                <a:lnTo>
                  <a:pt x="976417" y="241509"/>
                </a:lnTo>
                <a:lnTo>
                  <a:pt x="972718" y="235154"/>
                </a:lnTo>
                <a:lnTo>
                  <a:pt x="968755" y="229063"/>
                </a:lnTo>
                <a:lnTo>
                  <a:pt x="965056" y="223237"/>
                </a:lnTo>
                <a:lnTo>
                  <a:pt x="961357" y="217676"/>
                </a:lnTo>
                <a:lnTo>
                  <a:pt x="957393" y="212380"/>
                </a:lnTo>
                <a:lnTo>
                  <a:pt x="953430" y="207348"/>
                </a:lnTo>
                <a:lnTo>
                  <a:pt x="945504" y="198080"/>
                </a:lnTo>
                <a:lnTo>
                  <a:pt x="937578" y="189606"/>
                </a:lnTo>
                <a:lnTo>
                  <a:pt x="929916" y="181926"/>
                </a:lnTo>
                <a:lnTo>
                  <a:pt x="922253" y="175041"/>
                </a:lnTo>
                <a:lnTo>
                  <a:pt x="914855" y="169215"/>
                </a:lnTo>
                <a:lnTo>
                  <a:pt x="907986" y="163390"/>
                </a:lnTo>
                <a:lnTo>
                  <a:pt x="900852" y="158358"/>
                </a:lnTo>
                <a:lnTo>
                  <a:pt x="888699" y="149884"/>
                </a:lnTo>
                <a:lnTo>
                  <a:pt x="877866" y="142469"/>
                </a:lnTo>
                <a:lnTo>
                  <a:pt x="873374" y="139027"/>
                </a:lnTo>
                <a:lnTo>
                  <a:pt x="869940" y="135584"/>
                </a:lnTo>
                <a:lnTo>
                  <a:pt x="866505" y="132671"/>
                </a:lnTo>
                <a:lnTo>
                  <a:pt x="865448" y="130817"/>
                </a:lnTo>
                <a:lnTo>
                  <a:pt x="864127" y="129229"/>
                </a:lnTo>
                <a:lnTo>
                  <a:pt x="863334" y="127110"/>
                </a:lnTo>
                <a:lnTo>
                  <a:pt x="862542" y="125521"/>
                </a:lnTo>
                <a:lnTo>
                  <a:pt x="862277" y="123668"/>
                </a:lnTo>
                <a:lnTo>
                  <a:pt x="862013" y="121814"/>
                </a:lnTo>
                <a:lnTo>
                  <a:pt x="862013" y="119960"/>
                </a:lnTo>
                <a:lnTo>
                  <a:pt x="862277" y="117577"/>
                </a:lnTo>
                <a:lnTo>
                  <a:pt x="862542" y="115723"/>
                </a:lnTo>
                <a:lnTo>
                  <a:pt x="863334" y="113340"/>
                </a:lnTo>
                <a:lnTo>
                  <a:pt x="864127" y="110956"/>
                </a:lnTo>
                <a:lnTo>
                  <a:pt x="865712" y="108308"/>
                </a:lnTo>
                <a:lnTo>
                  <a:pt x="868883" y="103012"/>
                </a:lnTo>
                <a:lnTo>
                  <a:pt x="873374" y="97186"/>
                </a:lnTo>
                <a:lnTo>
                  <a:pt x="879187" y="90301"/>
                </a:lnTo>
                <a:lnTo>
                  <a:pt x="885792" y="83151"/>
                </a:lnTo>
                <a:lnTo>
                  <a:pt x="893983" y="74677"/>
                </a:lnTo>
                <a:lnTo>
                  <a:pt x="896625" y="72029"/>
                </a:lnTo>
                <a:lnTo>
                  <a:pt x="899795" y="69910"/>
                </a:lnTo>
                <a:lnTo>
                  <a:pt x="902966" y="67527"/>
                </a:lnTo>
                <a:lnTo>
                  <a:pt x="906665" y="65409"/>
                </a:lnTo>
                <a:lnTo>
                  <a:pt x="910364" y="63025"/>
                </a:lnTo>
                <a:lnTo>
                  <a:pt x="914327" y="60907"/>
                </a:lnTo>
                <a:lnTo>
                  <a:pt x="923046" y="57199"/>
                </a:lnTo>
                <a:lnTo>
                  <a:pt x="932029" y="53492"/>
                </a:lnTo>
                <a:lnTo>
                  <a:pt x="941805" y="50579"/>
                </a:lnTo>
                <a:lnTo>
                  <a:pt x="952109" y="47931"/>
                </a:lnTo>
                <a:lnTo>
                  <a:pt x="962149" y="46077"/>
                </a:lnTo>
                <a:lnTo>
                  <a:pt x="972189" y="44224"/>
                </a:lnTo>
                <a:lnTo>
                  <a:pt x="981965" y="43429"/>
                </a:lnTo>
                <a:lnTo>
                  <a:pt x="991477" y="43164"/>
                </a:lnTo>
                <a:lnTo>
                  <a:pt x="996232" y="43429"/>
                </a:lnTo>
                <a:lnTo>
                  <a:pt x="1000724" y="43694"/>
                </a:lnTo>
                <a:lnTo>
                  <a:pt x="1004951" y="43959"/>
                </a:lnTo>
                <a:lnTo>
                  <a:pt x="1008915" y="44753"/>
                </a:lnTo>
                <a:lnTo>
                  <a:pt x="1012878" y="45812"/>
                </a:lnTo>
                <a:lnTo>
                  <a:pt x="1016577" y="46607"/>
                </a:lnTo>
                <a:lnTo>
                  <a:pt x="1019747" y="47931"/>
                </a:lnTo>
                <a:lnTo>
                  <a:pt x="1022918" y="49255"/>
                </a:lnTo>
                <a:lnTo>
                  <a:pt x="1025560" y="51109"/>
                </a:lnTo>
                <a:lnTo>
                  <a:pt x="1027938" y="52698"/>
                </a:lnTo>
                <a:lnTo>
                  <a:pt x="1030316" y="55081"/>
                </a:lnTo>
                <a:lnTo>
                  <a:pt x="1032429" y="57729"/>
                </a:lnTo>
                <a:lnTo>
                  <a:pt x="1035072" y="60907"/>
                </a:lnTo>
                <a:lnTo>
                  <a:pt x="1037185" y="64614"/>
                </a:lnTo>
                <a:lnTo>
                  <a:pt x="1042205" y="72559"/>
                </a:lnTo>
                <a:lnTo>
                  <a:pt x="1047754" y="82357"/>
                </a:lnTo>
                <a:lnTo>
                  <a:pt x="1058851" y="104071"/>
                </a:lnTo>
                <a:lnTo>
                  <a:pt x="1065192" y="115723"/>
                </a:lnTo>
                <a:lnTo>
                  <a:pt x="1072061" y="127375"/>
                </a:lnTo>
                <a:lnTo>
                  <a:pt x="1075496" y="133201"/>
                </a:lnTo>
                <a:lnTo>
                  <a:pt x="1079195" y="139027"/>
                </a:lnTo>
                <a:lnTo>
                  <a:pt x="1082894" y="144323"/>
                </a:lnTo>
                <a:lnTo>
                  <a:pt x="1086857" y="149884"/>
                </a:lnTo>
                <a:lnTo>
                  <a:pt x="1091084" y="154915"/>
                </a:lnTo>
                <a:lnTo>
                  <a:pt x="1095576" y="160212"/>
                </a:lnTo>
                <a:lnTo>
                  <a:pt x="1100067" y="164978"/>
                </a:lnTo>
                <a:lnTo>
                  <a:pt x="1104559" y="169480"/>
                </a:lnTo>
                <a:lnTo>
                  <a:pt x="1109315" y="173188"/>
                </a:lnTo>
                <a:lnTo>
                  <a:pt x="1114335" y="176895"/>
                </a:lnTo>
                <a:lnTo>
                  <a:pt x="1119619" y="180338"/>
                </a:lnTo>
                <a:lnTo>
                  <a:pt x="1124903" y="183250"/>
                </a:lnTo>
                <a:lnTo>
                  <a:pt x="1130716" y="185634"/>
                </a:lnTo>
                <a:lnTo>
                  <a:pt x="1136529" y="187488"/>
                </a:lnTo>
                <a:lnTo>
                  <a:pt x="1142341" y="188812"/>
                </a:lnTo>
                <a:lnTo>
                  <a:pt x="1148947" y="189341"/>
                </a:lnTo>
                <a:lnTo>
                  <a:pt x="1148154" y="185899"/>
                </a:lnTo>
                <a:lnTo>
                  <a:pt x="1147097" y="182191"/>
                </a:lnTo>
                <a:lnTo>
                  <a:pt x="1145776" y="177954"/>
                </a:lnTo>
                <a:lnTo>
                  <a:pt x="1144191" y="173982"/>
                </a:lnTo>
                <a:lnTo>
                  <a:pt x="1139963" y="164184"/>
                </a:lnTo>
                <a:lnTo>
                  <a:pt x="1134943" y="153856"/>
                </a:lnTo>
                <a:lnTo>
                  <a:pt x="1123318" y="131082"/>
                </a:lnTo>
                <a:lnTo>
                  <a:pt x="1117505" y="119166"/>
                </a:lnTo>
                <a:lnTo>
                  <a:pt x="1111693" y="106719"/>
                </a:lnTo>
                <a:lnTo>
                  <a:pt x="1105880" y="94538"/>
                </a:lnTo>
                <a:lnTo>
                  <a:pt x="1100860" y="82621"/>
                </a:lnTo>
                <a:lnTo>
                  <a:pt x="1099011" y="76531"/>
                </a:lnTo>
                <a:lnTo>
                  <a:pt x="1096897" y="70705"/>
                </a:lnTo>
                <a:lnTo>
                  <a:pt x="1095312" y="65144"/>
                </a:lnTo>
                <a:lnTo>
                  <a:pt x="1093991" y="59583"/>
                </a:lnTo>
                <a:lnTo>
                  <a:pt x="1092934" y="54022"/>
                </a:lnTo>
                <a:lnTo>
                  <a:pt x="1092141" y="48725"/>
                </a:lnTo>
                <a:lnTo>
                  <a:pt x="1092141" y="43959"/>
                </a:lnTo>
                <a:lnTo>
                  <a:pt x="1092141" y="39192"/>
                </a:lnTo>
                <a:lnTo>
                  <a:pt x="1092934" y="34690"/>
                </a:lnTo>
                <a:lnTo>
                  <a:pt x="1094255" y="30718"/>
                </a:lnTo>
                <a:lnTo>
                  <a:pt x="1095576" y="26746"/>
                </a:lnTo>
                <a:lnTo>
                  <a:pt x="1097954" y="23568"/>
                </a:lnTo>
                <a:lnTo>
                  <a:pt x="1099803" y="21450"/>
                </a:lnTo>
                <a:lnTo>
                  <a:pt x="1101653" y="19596"/>
                </a:lnTo>
                <a:lnTo>
                  <a:pt x="1104559" y="17477"/>
                </a:lnTo>
                <a:lnTo>
                  <a:pt x="1107465" y="15889"/>
                </a:lnTo>
                <a:lnTo>
                  <a:pt x="1110636" y="14564"/>
                </a:lnTo>
                <a:lnTo>
                  <a:pt x="1114335" y="12711"/>
                </a:lnTo>
                <a:lnTo>
                  <a:pt x="1118034" y="11387"/>
                </a:lnTo>
                <a:lnTo>
                  <a:pt x="1122261" y="10327"/>
                </a:lnTo>
                <a:lnTo>
                  <a:pt x="1131244" y="7944"/>
                </a:lnTo>
                <a:lnTo>
                  <a:pt x="1140756" y="6090"/>
                </a:lnTo>
                <a:lnTo>
                  <a:pt x="1150796" y="4237"/>
                </a:lnTo>
                <a:lnTo>
                  <a:pt x="1161364" y="2913"/>
                </a:lnTo>
                <a:lnTo>
                  <a:pt x="1171933" y="2118"/>
                </a:lnTo>
                <a:lnTo>
                  <a:pt x="1182237" y="1324"/>
                </a:lnTo>
                <a:lnTo>
                  <a:pt x="1192277" y="529"/>
                </a:lnTo>
                <a:lnTo>
                  <a:pt x="1201789" y="265"/>
                </a:lnTo>
                <a:lnTo>
                  <a:pt x="1218698" y="0"/>
                </a:lnTo>
                <a:close/>
              </a:path>
            </a:pathLst>
          </a:custGeom>
          <a:solidFill>
            <a:schemeClr val="accent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16" name="KSO_Shape"/>
          <p:cNvSpPr/>
          <p:nvPr/>
        </p:nvSpPr>
        <p:spPr bwMode="auto">
          <a:xfrm>
            <a:off x="4820105" y="5406347"/>
            <a:ext cx="336550" cy="282575"/>
          </a:xfrm>
          <a:custGeom>
            <a:avLst/>
            <a:gdLst>
              <a:gd name="T0" fmla="*/ 1134092 w 2300288"/>
              <a:gd name="T1" fmla="*/ 968860 h 1936750"/>
              <a:gd name="T2" fmla="*/ 1214775 w 2300288"/>
              <a:gd name="T3" fmla="*/ 1049028 h 1936750"/>
              <a:gd name="T4" fmla="*/ 1216884 w 2300288"/>
              <a:gd name="T5" fmla="*/ 1064537 h 1936750"/>
              <a:gd name="T6" fmla="*/ 1151230 w 2300288"/>
              <a:gd name="T7" fmla="*/ 1136031 h 1936750"/>
              <a:gd name="T8" fmla="*/ 1182871 w 2300288"/>
              <a:gd name="T9" fmla="*/ 1247216 h 1936750"/>
              <a:gd name="T10" fmla="*/ 1204228 w 2300288"/>
              <a:gd name="T11" fmla="*/ 1413599 h 1936750"/>
              <a:gd name="T12" fmla="*/ 1046025 w 2300288"/>
              <a:gd name="T13" fmla="*/ 1361555 h 1936750"/>
              <a:gd name="T14" fmla="*/ 1071074 w 2300288"/>
              <a:gd name="T15" fmla="*/ 1209103 h 1936750"/>
              <a:gd name="T16" fmla="*/ 1033632 w 2300288"/>
              <a:gd name="T17" fmla="*/ 1075313 h 1936750"/>
              <a:gd name="T18" fmla="*/ 1028095 w 2300288"/>
              <a:gd name="T19" fmla="*/ 1060068 h 1936750"/>
              <a:gd name="T20" fmla="*/ 1033632 w 2300288"/>
              <a:gd name="T21" fmla="*/ 1045086 h 1936750"/>
              <a:gd name="T22" fmla="*/ 1116162 w 2300288"/>
              <a:gd name="T23" fmla="*/ 967020 h 1936750"/>
              <a:gd name="T24" fmla="*/ 1415999 w 2300288"/>
              <a:gd name="T25" fmla="*/ 862909 h 1936750"/>
              <a:gd name="T26" fmla="*/ 1591713 w 2300288"/>
              <a:gd name="T27" fmla="*/ 924102 h 1936750"/>
              <a:gd name="T28" fmla="*/ 1763745 w 2300288"/>
              <a:gd name="T29" fmla="*/ 983456 h 1936750"/>
              <a:gd name="T30" fmla="*/ 1808726 w 2300288"/>
              <a:gd name="T31" fmla="*/ 1009194 h 1936750"/>
              <a:gd name="T32" fmla="*/ 1836345 w 2300288"/>
              <a:gd name="T33" fmla="*/ 1041235 h 1936750"/>
              <a:gd name="T34" fmla="*/ 1870541 w 2300288"/>
              <a:gd name="T35" fmla="*/ 1114771 h 1936750"/>
              <a:gd name="T36" fmla="*/ 1893952 w 2300288"/>
              <a:gd name="T37" fmla="*/ 1212469 h 1936750"/>
              <a:gd name="T38" fmla="*/ 1905000 w 2300288"/>
              <a:gd name="T39" fmla="*/ 1335643 h 1936750"/>
              <a:gd name="T40" fmla="*/ 1899740 w 2300288"/>
              <a:gd name="T41" fmla="*/ 1362957 h 1936750"/>
              <a:gd name="T42" fmla="*/ 1874487 w 2300288"/>
              <a:gd name="T43" fmla="*/ 1383704 h 1936750"/>
              <a:gd name="T44" fmla="*/ 1781895 w 2300288"/>
              <a:gd name="T45" fmla="*/ 1418897 h 1936750"/>
              <a:gd name="T46" fmla="*/ 1625909 w 2300288"/>
              <a:gd name="T47" fmla="*/ 1447524 h 1936750"/>
              <a:gd name="T48" fmla="*/ 1404950 w 2300288"/>
              <a:gd name="T49" fmla="*/ 1464857 h 1936750"/>
              <a:gd name="T50" fmla="*/ 948915 w 2300288"/>
              <a:gd name="T51" fmla="*/ 1532887 h 1936750"/>
              <a:gd name="T52" fmla="*/ 96732 w 2300288"/>
              <a:gd name="T53" fmla="*/ 835367 h 1936750"/>
              <a:gd name="T54" fmla="*/ 1152637 w 2300288"/>
              <a:gd name="T55" fmla="*/ 1576 h 1936750"/>
              <a:gd name="T56" fmla="*/ 1203190 w 2300288"/>
              <a:gd name="T57" fmla="*/ 12613 h 1936750"/>
              <a:gd name="T58" fmla="*/ 1249793 w 2300288"/>
              <a:gd name="T59" fmla="*/ 32847 h 1936750"/>
              <a:gd name="T60" fmla="*/ 1292446 w 2300288"/>
              <a:gd name="T61" fmla="*/ 62015 h 1936750"/>
              <a:gd name="T62" fmla="*/ 1357480 w 2300288"/>
              <a:gd name="T63" fmla="*/ 134804 h 1936750"/>
              <a:gd name="T64" fmla="*/ 1402767 w 2300288"/>
              <a:gd name="T65" fmla="*/ 235972 h 1936750"/>
              <a:gd name="T66" fmla="*/ 1414352 w 2300288"/>
              <a:gd name="T67" fmla="*/ 301403 h 1936750"/>
              <a:gd name="T68" fmla="*/ 1414615 w 2300288"/>
              <a:gd name="T69" fmla="*/ 367360 h 1936750"/>
              <a:gd name="T70" fmla="*/ 1402767 w 2300288"/>
              <a:gd name="T71" fmla="*/ 444090 h 1936750"/>
              <a:gd name="T72" fmla="*/ 1379596 w 2300288"/>
              <a:gd name="T73" fmla="*/ 521346 h 1936750"/>
              <a:gd name="T74" fmla="*/ 1346158 w 2300288"/>
              <a:gd name="T75" fmla="*/ 595186 h 1936750"/>
              <a:gd name="T76" fmla="*/ 1304295 w 2300288"/>
              <a:gd name="T77" fmla="*/ 661143 h 1936750"/>
              <a:gd name="T78" fmla="*/ 1223990 w 2300288"/>
              <a:gd name="T79" fmla="*/ 866108 h 1936750"/>
              <a:gd name="T80" fmla="*/ 1146318 w 2300288"/>
              <a:gd name="T81" fmla="*/ 934430 h 1936750"/>
              <a:gd name="T82" fmla="*/ 1120778 w 2300288"/>
              <a:gd name="T83" fmla="*/ 944678 h 1936750"/>
              <a:gd name="T84" fmla="*/ 1086550 w 2300288"/>
              <a:gd name="T85" fmla="*/ 925758 h 1936750"/>
              <a:gd name="T86" fmla="*/ 993607 w 2300288"/>
              <a:gd name="T87" fmla="*/ 837202 h 1936750"/>
              <a:gd name="T88" fmla="*/ 928310 w 2300288"/>
              <a:gd name="T89" fmla="*/ 643274 h 1936750"/>
              <a:gd name="T90" fmla="*/ 888553 w 2300288"/>
              <a:gd name="T91" fmla="*/ 574427 h 1936750"/>
              <a:gd name="T92" fmla="*/ 858011 w 2300288"/>
              <a:gd name="T93" fmla="*/ 499273 h 1936750"/>
              <a:gd name="T94" fmla="*/ 837737 w 2300288"/>
              <a:gd name="T95" fmla="*/ 421754 h 1936750"/>
              <a:gd name="T96" fmla="*/ 829575 w 2300288"/>
              <a:gd name="T97" fmla="*/ 346075 h 1936750"/>
              <a:gd name="T98" fmla="*/ 832734 w 2300288"/>
              <a:gd name="T99" fmla="*/ 284848 h 1936750"/>
              <a:gd name="T100" fmla="*/ 852482 w 2300288"/>
              <a:gd name="T101" fmla="*/ 204965 h 1936750"/>
              <a:gd name="T102" fmla="*/ 905667 w 2300288"/>
              <a:gd name="T103" fmla="*/ 109840 h 1936750"/>
              <a:gd name="T104" fmla="*/ 964645 w 2300288"/>
              <a:gd name="T105" fmla="*/ 52818 h 1936750"/>
              <a:gd name="T106" fmla="*/ 1008615 w 2300288"/>
              <a:gd name="T107" fmla="*/ 26277 h 1936750"/>
              <a:gd name="T108" fmla="*/ 1056535 w 2300288"/>
              <a:gd name="T109" fmla="*/ 8671 h 1936750"/>
              <a:gd name="T110" fmla="*/ 1107614 w 2300288"/>
              <a:gd name="T111" fmla="*/ 262 h 193675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300288" h="1936750">
                <a:moveTo>
                  <a:pt x="1352860" y="1166813"/>
                </a:moveTo>
                <a:lnTo>
                  <a:pt x="1355725" y="1166813"/>
                </a:lnTo>
                <a:lnTo>
                  <a:pt x="1358272" y="1166813"/>
                </a:lnTo>
                <a:lnTo>
                  <a:pt x="1361456" y="1167131"/>
                </a:lnTo>
                <a:lnTo>
                  <a:pt x="1364003" y="1168083"/>
                </a:lnTo>
                <a:lnTo>
                  <a:pt x="1366869" y="1168718"/>
                </a:lnTo>
                <a:lnTo>
                  <a:pt x="1369416" y="1170306"/>
                </a:lnTo>
                <a:lnTo>
                  <a:pt x="1371644" y="1171258"/>
                </a:lnTo>
                <a:lnTo>
                  <a:pt x="1374192" y="1173163"/>
                </a:lnTo>
                <a:lnTo>
                  <a:pt x="1376420" y="1175386"/>
                </a:lnTo>
                <a:lnTo>
                  <a:pt x="1461429" y="1260158"/>
                </a:lnTo>
                <a:lnTo>
                  <a:pt x="1463339" y="1262381"/>
                </a:lnTo>
                <a:lnTo>
                  <a:pt x="1465249" y="1264603"/>
                </a:lnTo>
                <a:lnTo>
                  <a:pt x="1466841" y="1267143"/>
                </a:lnTo>
                <a:lnTo>
                  <a:pt x="1467797" y="1269683"/>
                </a:lnTo>
                <a:lnTo>
                  <a:pt x="1469070" y="1272223"/>
                </a:lnTo>
                <a:lnTo>
                  <a:pt x="1469388" y="1275081"/>
                </a:lnTo>
                <a:lnTo>
                  <a:pt x="1469707" y="1277938"/>
                </a:lnTo>
                <a:lnTo>
                  <a:pt x="1470025" y="1280478"/>
                </a:lnTo>
                <a:lnTo>
                  <a:pt x="1469707" y="1283336"/>
                </a:lnTo>
                <a:lnTo>
                  <a:pt x="1469388" y="1285876"/>
                </a:lnTo>
                <a:lnTo>
                  <a:pt x="1469070" y="1289051"/>
                </a:lnTo>
                <a:lnTo>
                  <a:pt x="1467797" y="1291591"/>
                </a:lnTo>
                <a:lnTo>
                  <a:pt x="1466841" y="1294131"/>
                </a:lnTo>
                <a:lnTo>
                  <a:pt x="1465249" y="1296671"/>
                </a:lnTo>
                <a:lnTo>
                  <a:pt x="1463339" y="1298893"/>
                </a:lnTo>
                <a:lnTo>
                  <a:pt x="1461429" y="1301116"/>
                </a:lnTo>
                <a:lnTo>
                  <a:pt x="1390111" y="1372236"/>
                </a:lnTo>
                <a:lnTo>
                  <a:pt x="1396160" y="1386206"/>
                </a:lnTo>
                <a:lnTo>
                  <a:pt x="1401573" y="1402081"/>
                </a:lnTo>
                <a:lnTo>
                  <a:pt x="1407304" y="1420178"/>
                </a:lnTo>
                <a:lnTo>
                  <a:pt x="1412716" y="1439228"/>
                </a:lnTo>
                <a:lnTo>
                  <a:pt x="1418447" y="1460501"/>
                </a:lnTo>
                <a:lnTo>
                  <a:pt x="1423541" y="1483043"/>
                </a:lnTo>
                <a:lnTo>
                  <a:pt x="1428317" y="1506538"/>
                </a:lnTo>
                <a:lnTo>
                  <a:pt x="1433093" y="1531938"/>
                </a:lnTo>
                <a:lnTo>
                  <a:pt x="1437550" y="1558608"/>
                </a:lnTo>
                <a:lnTo>
                  <a:pt x="1441689" y="1586231"/>
                </a:lnTo>
                <a:lnTo>
                  <a:pt x="1445191" y="1614806"/>
                </a:lnTo>
                <a:lnTo>
                  <a:pt x="1448693" y="1644651"/>
                </a:lnTo>
                <a:lnTo>
                  <a:pt x="1451559" y="1675448"/>
                </a:lnTo>
                <a:lnTo>
                  <a:pt x="1454106" y="1707516"/>
                </a:lnTo>
                <a:lnTo>
                  <a:pt x="1456016" y="1739901"/>
                </a:lnTo>
                <a:lnTo>
                  <a:pt x="1457608" y="1773238"/>
                </a:lnTo>
                <a:lnTo>
                  <a:pt x="1254161" y="1773238"/>
                </a:lnTo>
                <a:lnTo>
                  <a:pt x="1255753" y="1739901"/>
                </a:lnTo>
                <a:lnTo>
                  <a:pt x="1257344" y="1707516"/>
                </a:lnTo>
                <a:lnTo>
                  <a:pt x="1260210" y="1675448"/>
                </a:lnTo>
                <a:lnTo>
                  <a:pt x="1263075" y="1644651"/>
                </a:lnTo>
                <a:lnTo>
                  <a:pt x="1266259" y="1614806"/>
                </a:lnTo>
                <a:lnTo>
                  <a:pt x="1270080" y="1586231"/>
                </a:lnTo>
                <a:lnTo>
                  <a:pt x="1274219" y="1558608"/>
                </a:lnTo>
                <a:lnTo>
                  <a:pt x="1278676" y="1531938"/>
                </a:lnTo>
                <a:lnTo>
                  <a:pt x="1283452" y="1506538"/>
                </a:lnTo>
                <a:lnTo>
                  <a:pt x="1288228" y="1483043"/>
                </a:lnTo>
                <a:lnTo>
                  <a:pt x="1293322" y="1460501"/>
                </a:lnTo>
                <a:lnTo>
                  <a:pt x="1298734" y="1439228"/>
                </a:lnTo>
                <a:lnTo>
                  <a:pt x="1304465" y="1419861"/>
                </a:lnTo>
                <a:lnTo>
                  <a:pt x="1309878" y="1402081"/>
                </a:lnTo>
                <a:lnTo>
                  <a:pt x="1315609" y="1386206"/>
                </a:lnTo>
                <a:lnTo>
                  <a:pt x="1321340" y="1371918"/>
                </a:lnTo>
                <a:lnTo>
                  <a:pt x="1250022" y="1301116"/>
                </a:lnTo>
                <a:lnTo>
                  <a:pt x="1248111" y="1298893"/>
                </a:lnTo>
                <a:lnTo>
                  <a:pt x="1246519" y="1296671"/>
                </a:lnTo>
                <a:lnTo>
                  <a:pt x="1244927" y="1294131"/>
                </a:lnTo>
                <a:lnTo>
                  <a:pt x="1243654" y="1291591"/>
                </a:lnTo>
                <a:lnTo>
                  <a:pt x="1242699" y="1289051"/>
                </a:lnTo>
                <a:lnTo>
                  <a:pt x="1242380" y="1285876"/>
                </a:lnTo>
                <a:lnTo>
                  <a:pt x="1242062" y="1283336"/>
                </a:lnTo>
                <a:lnTo>
                  <a:pt x="1241425" y="1280478"/>
                </a:lnTo>
                <a:lnTo>
                  <a:pt x="1242062" y="1277938"/>
                </a:lnTo>
                <a:lnTo>
                  <a:pt x="1242380" y="1275081"/>
                </a:lnTo>
                <a:lnTo>
                  <a:pt x="1243017" y="1272223"/>
                </a:lnTo>
                <a:lnTo>
                  <a:pt x="1243654" y="1269683"/>
                </a:lnTo>
                <a:lnTo>
                  <a:pt x="1244927" y="1267143"/>
                </a:lnTo>
                <a:lnTo>
                  <a:pt x="1246519" y="1264603"/>
                </a:lnTo>
                <a:lnTo>
                  <a:pt x="1248111" y="1262381"/>
                </a:lnTo>
                <a:lnTo>
                  <a:pt x="1250340" y="1260158"/>
                </a:lnTo>
                <a:lnTo>
                  <a:pt x="1335030" y="1175386"/>
                </a:lnTo>
                <a:lnTo>
                  <a:pt x="1337259" y="1173163"/>
                </a:lnTo>
                <a:lnTo>
                  <a:pt x="1339806" y="1171258"/>
                </a:lnTo>
                <a:lnTo>
                  <a:pt x="1342035" y="1170306"/>
                </a:lnTo>
                <a:lnTo>
                  <a:pt x="1344582" y="1168718"/>
                </a:lnTo>
                <a:lnTo>
                  <a:pt x="1347766" y="1168083"/>
                </a:lnTo>
                <a:lnTo>
                  <a:pt x="1350313" y="1167131"/>
                </a:lnTo>
                <a:lnTo>
                  <a:pt x="1352860" y="1166813"/>
                </a:lnTo>
                <a:close/>
                <a:moveTo>
                  <a:pt x="1634223" y="1009650"/>
                </a:moveTo>
                <a:lnTo>
                  <a:pt x="1652963" y="1018533"/>
                </a:lnTo>
                <a:lnTo>
                  <a:pt x="1672339" y="1027098"/>
                </a:lnTo>
                <a:lnTo>
                  <a:pt x="1691079" y="1034712"/>
                </a:lnTo>
                <a:lnTo>
                  <a:pt x="1709819" y="1042326"/>
                </a:lnTo>
                <a:lnTo>
                  <a:pt x="1728241" y="1049939"/>
                </a:lnTo>
                <a:lnTo>
                  <a:pt x="1746663" y="1057236"/>
                </a:lnTo>
                <a:lnTo>
                  <a:pt x="1783191" y="1070560"/>
                </a:lnTo>
                <a:lnTo>
                  <a:pt x="1819083" y="1082932"/>
                </a:lnTo>
                <a:lnTo>
                  <a:pt x="1854022" y="1094670"/>
                </a:lnTo>
                <a:lnTo>
                  <a:pt x="1888325" y="1105773"/>
                </a:lnTo>
                <a:lnTo>
                  <a:pt x="1921994" y="1116242"/>
                </a:lnTo>
                <a:lnTo>
                  <a:pt x="1986155" y="1136545"/>
                </a:lnTo>
                <a:lnTo>
                  <a:pt x="2017282" y="1146379"/>
                </a:lnTo>
                <a:lnTo>
                  <a:pt x="2046821" y="1156213"/>
                </a:lnTo>
                <a:lnTo>
                  <a:pt x="2075408" y="1166682"/>
                </a:lnTo>
                <a:lnTo>
                  <a:pt x="2103042" y="1176834"/>
                </a:lnTo>
                <a:lnTo>
                  <a:pt x="2116700" y="1182544"/>
                </a:lnTo>
                <a:lnTo>
                  <a:pt x="2129722" y="1187937"/>
                </a:lnTo>
                <a:lnTo>
                  <a:pt x="2142427" y="1193965"/>
                </a:lnTo>
                <a:lnTo>
                  <a:pt x="2155132" y="1199675"/>
                </a:lnTo>
                <a:lnTo>
                  <a:pt x="2161167" y="1203164"/>
                </a:lnTo>
                <a:lnTo>
                  <a:pt x="2166885" y="1206337"/>
                </a:lnTo>
                <a:lnTo>
                  <a:pt x="2172920" y="1210461"/>
                </a:lnTo>
                <a:lnTo>
                  <a:pt x="2178319" y="1214585"/>
                </a:lnTo>
                <a:lnTo>
                  <a:pt x="2184037" y="1219026"/>
                </a:lnTo>
                <a:lnTo>
                  <a:pt x="2189119" y="1223785"/>
                </a:lnTo>
                <a:lnTo>
                  <a:pt x="2194201" y="1228861"/>
                </a:lnTo>
                <a:lnTo>
                  <a:pt x="2198965" y="1233936"/>
                </a:lnTo>
                <a:lnTo>
                  <a:pt x="2203729" y="1239647"/>
                </a:lnTo>
                <a:lnTo>
                  <a:pt x="2208494" y="1245357"/>
                </a:lnTo>
                <a:lnTo>
                  <a:pt x="2212941" y="1251384"/>
                </a:lnTo>
                <a:lnTo>
                  <a:pt x="2217387" y="1257729"/>
                </a:lnTo>
                <a:lnTo>
                  <a:pt x="2221517" y="1264391"/>
                </a:lnTo>
                <a:lnTo>
                  <a:pt x="2225646" y="1271053"/>
                </a:lnTo>
                <a:lnTo>
                  <a:pt x="2233269" y="1285011"/>
                </a:lnTo>
                <a:lnTo>
                  <a:pt x="2240257" y="1299287"/>
                </a:lnTo>
                <a:lnTo>
                  <a:pt x="2246927" y="1314832"/>
                </a:lnTo>
                <a:lnTo>
                  <a:pt x="2253279" y="1330693"/>
                </a:lnTo>
                <a:lnTo>
                  <a:pt x="2258679" y="1346555"/>
                </a:lnTo>
                <a:lnTo>
                  <a:pt x="2264079" y="1363052"/>
                </a:lnTo>
                <a:lnTo>
                  <a:pt x="2268843" y="1379865"/>
                </a:lnTo>
                <a:lnTo>
                  <a:pt x="2273290" y="1396996"/>
                </a:lnTo>
                <a:lnTo>
                  <a:pt x="2277101" y="1413809"/>
                </a:lnTo>
                <a:lnTo>
                  <a:pt x="2280595" y="1430940"/>
                </a:lnTo>
                <a:lnTo>
                  <a:pt x="2283772" y="1447754"/>
                </a:lnTo>
                <a:lnTo>
                  <a:pt x="2286948" y="1464567"/>
                </a:lnTo>
                <a:lnTo>
                  <a:pt x="2288854" y="1481381"/>
                </a:lnTo>
                <a:lnTo>
                  <a:pt x="2291077" y="1497243"/>
                </a:lnTo>
                <a:lnTo>
                  <a:pt x="2293300" y="1513104"/>
                </a:lnTo>
                <a:lnTo>
                  <a:pt x="2296477" y="1542925"/>
                </a:lnTo>
                <a:lnTo>
                  <a:pt x="2298382" y="1570207"/>
                </a:lnTo>
                <a:lnTo>
                  <a:pt x="2299653" y="1593682"/>
                </a:lnTo>
                <a:lnTo>
                  <a:pt x="2300288" y="1613351"/>
                </a:lnTo>
                <a:lnTo>
                  <a:pt x="2300288" y="1627944"/>
                </a:lnTo>
                <a:lnTo>
                  <a:pt x="2300288" y="1630799"/>
                </a:lnTo>
                <a:lnTo>
                  <a:pt x="2299653" y="1633971"/>
                </a:lnTo>
                <a:lnTo>
                  <a:pt x="2299018" y="1636827"/>
                </a:lnTo>
                <a:lnTo>
                  <a:pt x="2297430" y="1639999"/>
                </a:lnTo>
                <a:lnTo>
                  <a:pt x="2296159" y="1643171"/>
                </a:lnTo>
                <a:lnTo>
                  <a:pt x="2293936" y="1646344"/>
                </a:lnTo>
                <a:lnTo>
                  <a:pt x="2291077" y="1649199"/>
                </a:lnTo>
                <a:lnTo>
                  <a:pt x="2288536" y="1652688"/>
                </a:lnTo>
                <a:lnTo>
                  <a:pt x="2285360" y="1655544"/>
                </a:lnTo>
                <a:lnTo>
                  <a:pt x="2281548" y="1659033"/>
                </a:lnTo>
                <a:lnTo>
                  <a:pt x="2278054" y="1661888"/>
                </a:lnTo>
                <a:lnTo>
                  <a:pt x="2273608" y="1665061"/>
                </a:lnTo>
                <a:lnTo>
                  <a:pt x="2263443" y="1671405"/>
                </a:lnTo>
                <a:lnTo>
                  <a:pt x="2252644" y="1677750"/>
                </a:lnTo>
                <a:lnTo>
                  <a:pt x="2239621" y="1684095"/>
                </a:lnTo>
                <a:lnTo>
                  <a:pt x="2225328" y="1690122"/>
                </a:lnTo>
                <a:lnTo>
                  <a:pt x="2208811" y="1696150"/>
                </a:lnTo>
                <a:lnTo>
                  <a:pt x="2191660" y="1701860"/>
                </a:lnTo>
                <a:lnTo>
                  <a:pt x="2172602" y="1707888"/>
                </a:lnTo>
                <a:lnTo>
                  <a:pt x="2151639" y="1713915"/>
                </a:lnTo>
                <a:lnTo>
                  <a:pt x="2129722" y="1719308"/>
                </a:lnTo>
                <a:lnTo>
                  <a:pt x="2105900" y="1724384"/>
                </a:lnTo>
                <a:lnTo>
                  <a:pt x="2080490" y="1730094"/>
                </a:lnTo>
                <a:lnTo>
                  <a:pt x="2053809" y="1734853"/>
                </a:lnTo>
                <a:lnTo>
                  <a:pt x="2025223" y="1739611"/>
                </a:lnTo>
                <a:lnTo>
                  <a:pt x="1995048" y="1744052"/>
                </a:lnTo>
                <a:lnTo>
                  <a:pt x="1963285" y="1748494"/>
                </a:lnTo>
                <a:lnTo>
                  <a:pt x="1930252" y="1752618"/>
                </a:lnTo>
                <a:lnTo>
                  <a:pt x="1895313" y="1756107"/>
                </a:lnTo>
                <a:lnTo>
                  <a:pt x="1858786" y="1759597"/>
                </a:lnTo>
                <a:lnTo>
                  <a:pt x="1820671" y="1762452"/>
                </a:lnTo>
                <a:lnTo>
                  <a:pt x="1780967" y="1765307"/>
                </a:lnTo>
                <a:lnTo>
                  <a:pt x="1739676" y="1767528"/>
                </a:lnTo>
                <a:lnTo>
                  <a:pt x="1696478" y="1769431"/>
                </a:lnTo>
                <a:lnTo>
                  <a:pt x="1652011" y="1771335"/>
                </a:lnTo>
                <a:lnTo>
                  <a:pt x="1605955" y="1772287"/>
                </a:lnTo>
                <a:lnTo>
                  <a:pt x="1557993" y="1773238"/>
                </a:lnTo>
                <a:lnTo>
                  <a:pt x="1508125" y="1773238"/>
                </a:lnTo>
                <a:lnTo>
                  <a:pt x="1634223" y="1009650"/>
                </a:lnTo>
                <a:close/>
                <a:moveTo>
                  <a:pt x="969658" y="942975"/>
                </a:moveTo>
                <a:lnTo>
                  <a:pt x="1145815" y="1851606"/>
                </a:lnTo>
                <a:lnTo>
                  <a:pt x="1263254" y="1851606"/>
                </a:lnTo>
                <a:lnTo>
                  <a:pt x="2020888" y="1851606"/>
                </a:lnTo>
                <a:lnTo>
                  <a:pt x="2020888" y="1936750"/>
                </a:lnTo>
                <a:lnTo>
                  <a:pt x="1163907" y="1936750"/>
                </a:lnTo>
                <a:lnTo>
                  <a:pt x="194249" y="1936750"/>
                </a:lnTo>
                <a:lnTo>
                  <a:pt x="0" y="1009057"/>
                </a:lnTo>
                <a:lnTo>
                  <a:pt x="116804" y="1009057"/>
                </a:lnTo>
                <a:lnTo>
                  <a:pt x="969658" y="942975"/>
                </a:lnTo>
                <a:close/>
                <a:moveTo>
                  <a:pt x="1346346" y="0"/>
                </a:moveTo>
                <a:lnTo>
                  <a:pt x="1355566" y="0"/>
                </a:lnTo>
                <a:lnTo>
                  <a:pt x="1364786" y="0"/>
                </a:lnTo>
                <a:lnTo>
                  <a:pt x="1373688" y="317"/>
                </a:lnTo>
                <a:lnTo>
                  <a:pt x="1382908" y="952"/>
                </a:lnTo>
                <a:lnTo>
                  <a:pt x="1391810" y="1904"/>
                </a:lnTo>
                <a:lnTo>
                  <a:pt x="1400712" y="3174"/>
                </a:lnTo>
                <a:lnTo>
                  <a:pt x="1409613" y="4444"/>
                </a:lnTo>
                <a:lnTo>
                  <a:pt x="1418515" y="6348"/>
                </a:lnTo>
                <a:lnTo>
                  <a:pt x="1426782" y="8252"/>
                </a:lnTo>
                <a:lnTo>
                  <a:pt x="1435684" y="10474"/>
                </a:lnTo>
                <a:lnTo>
                  <a:pt x="1444268" y="12379"/>
                </a:lnTo>
                <a:lnTo>
                  <a:pt x="1452852" y="15236"/>
                </a:lnTo>
                <a:lnTo>
                  <a:pt x="1460800" y="18092"/>
                </a:lnTo>
                <a:lnTo>
                  <a:pt x="1469384" y="21266"/>
                </a:lnTo>
                <a:lnTo>
                  <a:pt x="1477650" y="24758"/>
                </a:lnTo>
                <a:lnTo>
                  <a:pt x="1485598" y="27932"/>
                </a:lnTo>
                <a:lnTo>
                  <a:pt x="1493228" y="31741"/>
                </a:lnTo>
                <a:lnTo>
                  <a:pt x="1501495" y="35867"/>
                </a:lnTo>
                <a:lnTo>
                  <a:pt x="1509125" y="39676"/>
                </a:lnTo>
                <a:lnTo>
                  <a:pt x="1517073" y="44120"/>
                </a:lnTo>
                <a:lnTo>
                  <a:pt x="1524385" y="48881"/>
                </a:lnTo>
                <a:lnTo>
                  <a:pt x="1531698" y="53960"/>
                </a:lnTo>
                <a:lnTo>
                  <a:pt x="1539010" y="58721"/>
                </a:lnTo>
                <a:lnTo>
                  <a:pt x="1546640" y="63800"/>
                </a:lnTo>
                <a:lnTo>
                  <a:pt x="1553635" y="69196"/>
                </a:lnTo>
                <a:lnTo>
                  <a:pt x="1560629" y="74909"/>
                </a:lnTo>
                <a:lnTo>
                  <a:pt x="1567624" y="80305"/>
                </a:lnTo>
                <a:lnTo>
                  <a:pt x="1580976" y="92684"/>
                </a:lnTo>
                <a:lnTo>
                  <a:pt x="1593694" y="105380"/>
                </a:lnTo>
                <a:lnTo>
                  <a:pt x="1606093" y="118712"/>
                </a:lnTo>
                <a:lnTo>
                  <a:pt x="1617856" y="132678"/>
                </a:lnTo>
                <a:lnTo>
                  <a:pt x="1628984" y="147596"/>
                </a:lnTo>
                <a:lnTo>
                  <a:pt x="1639157" y="162832"/>
                </a:lnTo>
                <a:lnTo>
                  <a:pt x="1649331" y="178703"/>
                </a:lnTo>
                <a:lnTo>
                  <a:pt x="1658551" y="195525"/>
                </a:lnTo>
                <a:lnTo>
                  <a:pt x="1666817" y="212348"/>
                </a:lnTo>
                <a:lnTo>
                  <a:pt x="1674765" y="229806"/>
                </a:lnTo>
                <a:lnTo>
                  <a:pt x="1682078" y="247581"/>
                </a:lnTo>
                <a:lnTo>
                  <a:pt x="1688436" y="266308"/>
                </a:lnTo>
                <a:lnTo>
                  <a:pt x="1693841" y="285036"/>
                </a:lnTo>
                <a:lnTo>
                  <a:pt x="1698610" y="304080"/>
                </a:lnTo>
                <a:lnTo>
                  <a:pt x="1700517" y="314237"/>
                </a:lnTo>
                <a:lnTo>
                  <a:pt x="1702743" y="324077"/>
                </a:lnTo>
                <a:lnTo>
                  <a:pt x="1704332" y="333917"/>
                </a:lnTo>
                <a:lnTo>
                  <a:pt x="1705604" y="344074"/>
                </a:lnTo>
                <a:lnTo>
                  <a:pt x="1706876" y="353914"/>
                </a:lnTo>
                <a:lnTo>
                  <a:pt x="1707830" y="364071"/>
                </a:lnTo>
                <a:lnTo>
                  <a:pt x="1708466" y="374546"/>
                </a:lnTo>
                <a:lnTo>
                  <a:pt x="1709419" y="385020"/>
                </a:lnTo>
                <a:lnTo>
                  <a:pt x="1709737" y="395178"/>
                </a:lnTo>
                <a:lnTo>
                  <a:pt x="1709737" y="405652"/>
                </a:lnTo>
                <a:lnTo>
                  <a:pt x="1709737" y="418031"/>
                </a:lnTo>
                <a:lnTo>
                  <a:pt x="1709101" y="431045"/>
                </a:lnTo>
                <a:lnTo>
                  <a:pt x="1708148" y="443742"/>
                </a:lnTo>
                <a:lnTo>
                  <a:pt x="1707194" y="456755"/>
                </a:lnTo>
                <a:lnTo>
                  <a:pt x="1705604" y="470087"/>
                </a:lnTo>
                <a:lnTo>
                  <a:pt x="1703697" y="482783"/>
                </a:lnTo>
                <a:lnTo>
                  <a:pt x="1702107" y="496114"/>
                </a:lnTo>
                <a:lnTo>
                  <a:pt x="1699881" y="509446"/>
                </a:lnTo>
                <a:lnTo>
                  <a:pt x="1696702" y="522777"/>
                </a:lnTo>
                <a:lnTo>
                  <a:pt x="1693841" y="536426"/>
                </a:lnTo>
                <a:lnTo>
                  <a:pt x="1690979" y="549757"/>
                </a:lnTo>
                <a:lnTo>
                  <a:pt x="1687164" y="562771"/>
                </a:lnTo>
                <a:lnTo>
                  <a:pt x="1683667" y="576420"/>
                </a:lnTo>
                <a:lnTo>
                  <a:pt x="1679534" y="589751"/>
                </a:lnTo>
                <a:lnTo>
                  <a:pt x="1675401" y="603082"/>
                </a:lnTo>
                <a:lnTo>
                  <a:pt x="1670632" y="616414"/>
                </a:lnTo>
                <a:lnTo>
                  <a:pt x="1665863" y="629745"/>
                </a:lnTo>
                <a:lnTo>
                  <a:pt x="1661094" y="642441"/>
                </a:lnTo>
                <a:lnTo>
                  <a:pt x="1655372" y="655773"/>
                </a:lnTo>
                <a:lnTo>
                  <a:pt x="1650285" y="668787"/>
                </a:lnTo>
                <a:lnTo>
                  <a:pt x="1644244" y="681166"/>
                </a:lnTo>
                <a:lnTo>
                  <a:pt x="1638521" y="693862"/>
                </a:lnTo>
                <a:lnTo>
                  <a:pt x="1632163" y="706241"/>
                </a:lnTo>
                <a:lnTo>
                  <a:pt x="1625486" y="718938"/>
                </a:lnTo>
                <a:lnTo>
                  <a:pt x="1618810" y="730682"/>
                </a:lnTo>
                <a:lnTo>
                  <a:pt x="1612133" y="742744"/>
                </a:lnTo>
                <a:lnTo>
                  <a:pt x="1605139" y="754170"/>
                </a:lnTo>
                <a:lnTo>
                  <a:pt x="1597827" y="765597"/>
                </a:lnTo>
                <a:lnTo>
                  <a:pt x="1590514" y="777024"/>
                </a:lnTo>
                <a:lnTo>
                  <a:pt x="1582566" y="787816"/>
                </a:lnTo>
                <a:lnTo>
                  <a:pt x="1574936" y="798608"/>
                </a:lnTo>
                <a:lnTo>
                  <a:pt x="1566988" y="808765"/>
                </a:lnTo>
                <a:lnTo>
                  <a:pt x="1566988" y="950966"/>
                </a:lnTo>
                <a:lnTo>
                  <a:pt x="1559357" y="959219"/>
                </a:lnTo>
                <a:lnTo>
                  <a:pt x="1539964" y="980485"/>
                </a:lnTo>
                <a:lnTo>
                  <a:pt x="1511350" y="1011274"/>
                </a:lnTo>
                <a:lnTo>
                  <a:pt x="1495136" y="1028415"/>
                </a:lnTo>
                <a:lnTo>
                  <a:pt x="1477968" y="1046190"/>
                </a:lnTo>
                <a:lnTo>
                  <a:pt x="1459846" y="1063965"/>
                </a:lnTo>
                <a:lnTo>
                  <a:pt x="1441724" y="1081105"/>
                </a:lnTo>
                <a:lnTo>
                  <a:pt x="1423920" y="1096976"/>
                </a:lnTo>
                <a:lnTo>
                  <a:pt x="1407388" y="1111576"/>
                </a:lnTo>
                <a:lnTo>
                  <a:pt x="1399122" y="1118242"/>
                </a:lnTo>
                <a:lnTo>
                  <a:pt x="1391492" y="1123638"/>
                </a:lnTo>
                <a:lnTo>
                  <a:pt x="1384179" y="1128717"/>
                </a:lnTo>
                <a:lnTo>
                  <a:pt x="1377503" y="1133160"/>
                </a:lnTo>
                <a:lnTo>
                  <a:pt x="1371144" y="1136652"/>
                </a:lnTo>
                <a:lnTo>
                  <a:pt x="1365104" y="1139191"/>
                </a:lnTo>
                <a:lnTo>
                  <a:pt x="1360017" y="1140461"/>
                </a:lnTo>
                <a:lnTo>
                  <a:pt x="1357791" y="1141096"/>
                </a:lnTo>
                <a:lnTo>
                  <a:pt x="1355566" y="1141413"/>
                </a:lnTo>
                <a:lnTo>
                  <a:pt x="1353340" y="1141096"/>
                </a:lnTo>
                <a:lnTo>
                  <a:pt x="1351115" y="1140461"/>
                </a:lnTo>
                <a:lnTo>
                  <a:pt x="1346028" y="1139191"/>
                </a:lnTo>
                <a:lnTo>
                  <a:pt x="1340305" y="1136652"/>
                </a:lnTo>
                <a:lnTo>
                  <a:pt x="1333947" y="1133160"/>
                </a:lnTo>
                <a:lnTo>
                  <a:pt x="1327270" y="1128717"/>
                </a:lnTo>
                <a:lnTo>
                  <a:pt x="1319958" y="1123638"/>
                </a:lnTo>
                <a:lnTo>
                  <a:pt x="1312010" y="1118242"/>
                </a:lnTo>
                <a:lnTo>
                  <a:pt x="1304061" y="1111576"/>
                </a:lnTo>
                <a:lnTo>
                  <a:pt x="1287211" y="1096976"/>
                </a:lnTo>
                <a:lnTo>
                  <a:pt x="1269725" y="1081105"/>
                </a:lnTo>
                <a:lnTo>
                  <a:pt x="1251603" y="1063965"/>
                </a:lnTo>
                <a:lnTo>
                  <a:pt x="1233482" y="1046190"/>
                </a:lnTo>
                <a:lnTo>
                  <a:pt x="1215996" y="1028415"/>
                </a:lnTo>
                <a:lnTo>
                  <a:pt x="1199781" y="1011274"/>
                </a:lnTo>
                <a:lnTo>
                  <a:pt x="1171486" y="980485"/>
                </a:lnTo>
                <a:lnTo>
                  <a:pt x="1151774" y="959219"/>
                </a:lnTo>
                <a:lnTo>
                  <a:pt x="1144462" y="950966"/>
                </a:lnTo>
                <a:lnTo>
                  <a:pt x="1144462" y="808765"/>
                </a:lnTo>
                <a:lnTo>
                  <a:pt x="1136196" y="798608"/>
                </a:lnTo>
                <a:lnTo>
                  <a:pt x="1128565" y="787816"/>
                </a:lnTo>
                <a:lnTo>
                  <a:pt x="1120935" y="777024"/>
                </a:lnTo>
                <a:lnTo>
                  <a:pt x="1113305" y="765597"/>
                </a:lnTo>
                <a:lnTo>
                  <a:pt x="1105993" y="754170"/>
                </a:lnTo>
                <a:lnTo>
                  <a:pt x="1098998" y="742744"/>
                </a:lnTo>
                <a:lnTo>
                  <a:pt x="1092322" y="730682"/>
                </a:lnTo>
                <a:lnTo>
                  <a:pt x="1085645" y="718938"/>
                </a:lnTo>
                <a:lnTo>
                  <a:pt x="1078969" y="706241"/>
                </a:lnTo>
                <a:lnTo>
                  <a:pt x="1072928" y="693862"/>
                </a:lnTo>
                <a:lnTo>
                  <a:pt x="1066887" y="681166"/>
                </a:lnTo>
                <a:lnTo>
                  <a:pt x="1061165" y="668787"/>
                </a:lnTo>
                <a:lnTo>
                  <a:pt x="1055442" y="655773"/>
                </a:lnTo>
                <a:lnTo>
                  <a:pt x="1050355" y="642441"/>
                </a:lnTo>
                <a:lnTo>
                  <a:pt x="1045268" y="629745"/>
                </a:lnTo>
                <a:lnTo>
                  <a:pt x="1040499" y="616414"/>
                </a:lnTo>
                <a:lnTo>
                  <a:pt x="1036048" y="603082"/>
                </a:lnTo>
                <a:lnTo>
                  <a:pt x="1031915" y="589751"/>
                </a:lnTo>
                <a:lnTo>
                  <a:pt x="1027782" y="576420"/>
                </a:lnTo>
                <a:lnTo>
                  <a:pt x="1023967" y="562771"/>
                </a:lnTo>
                <a:lnTo>
                  <a:pt x="1020470" y="549757"/>
                </a:lnTo>
                <a:lnTo>
                  <a:pt x="1016973" y="536426"/>
                </a:lnTo>
                <a:lnTo>
                  <a:pt x="1014429" y="522777"/>
                </a:lnTo>
                <a:lnTo>
                  <a:pt x="1011568" y="509446"/>
                </a:lnTo>
                <a:lnTo>
                  <a:pt x="1009343" y="496114"/>
                </a:lnTo>
                <a:lnTo>
                  <a:pt x="1007435" y="482783"/>
                </a:lnTo>
                <a:lnTo>
                  <a:pt x="1005527" y="470087"/>
                </a:lnTo>
                <a:lnTo>
                  <a:pt x="1004256" y="456755"/>
                </a:lnTo>
                <a:lnTo>
                  <a:pt x="1002984" y="443742"/>
                </a:lnTo>
                <a:lnTo>
                  <a:pt x="1002348" y="431045"/>
                </a:lnTo>
                <a:lnTo>
                  <a:pt x="1001712" y="418031"/>
                </a:lnTo>
                <a:lnTo>
                  <a:pt x="1001712" y="405652"/>
                </a:lnTo>
                <a:lnTo>
                  <a:pt x="1001712" y="395178"/>
                </a:lnTo>
                <a:lnTo>
                  <a:pt x="1002030" y="385020"/>
                </a:lnTo>
                <a:lnTo>
                  <a:pt x="1002666" y="374546"/>
                </a:lnTo>
                <a:lnTo>
                  <a:pt x="1003302" y="364071"/>
                </a:lnTo>
                <a:lnTo>
                  <a:pt x="1004574" y="353914"/>
                </a:lnTo>
                <a:lnTo>
                  <a:pt x="1005527" y="344074"/>
                </a:lnTo>
                <a:lnTo>
                  <a:pt x="1007117" y="333917"/>
                </a:lnTo>
                <a:lnTo>
                  <a:pt x="1008707" y="324077"/>
                </a:lnTo>
                <a:lnTo>
                  <a:pt x="1010296" y="314237"/>
                </a:lnTo>
                <a:lnTo>
                  <a:pt x="1012522" y="304080"/>
                </a:lnTo>
                <a:lnTo>
                  <a:pt x="1017609" y="285036"/>
                </a:lnTo>
                <a:lnTo>
                  <a:pt x="1023013" y="266308"/>
                </a:lnTo>
                <a:lnTo>
                  <a:pt x="1029372" y="247581"/>
                </a:lnTo>
                <a:lnTo>
                  <a:pt x="1036366" y="229806"/>
                </a:lnTo>
                <a:lnTo>
                  <a:pt x="1044315" y="212348"/>
                </a:lnTo>
                <a:lnTo>
                  <a:pt x="1052899" y="195525"/>
                </a:lnTo>
                <a:lnTo>
                  <a:pt x="1062119" y="178703"/>
                </a:lnTo>
                <a:lnTo>
                  <a:pt x="1071656" y="162832"/>
                </a:lnTo>
                <a:lnTo>
                  <a:pt x="1082466" y="147596"/>
                </a:lnTo>
                <a:lnTo>
                  <a:pt x="1093593" y="132678"/>
                </a:lnTo>
                <a:lnTo>
                  <a:pt x="1105357" y="118712"/>
                </a:lnTo>
                <a:lnTo>
                  <a:pt x="1117438" y="105380"/>
                </a:lnTo>
                <a:lnTo>
                  <a:pt x="1130473" y="92684"/>
                </a:lnTo>
                <a:lnTo>
                  <a:pt x="1143826" y="80305"/>
                </a:lnTo>
                <a:lnTo>
                  <a:pt x="1150820" y="74909"/>
                </a:lnTo>
                <a:lnTo>
                  <a:pt x="1157815" y="69196"/>
                </a:lnTo>
                <a:lnTo>
                  <a:pt x="1164809" y="63800"/>
                </a:lnTo>
                <a:lnTo>
                  <a:pt x="1172121" y="58721"/>
                </a:lnTo>
                <a:lnTo>
                  <a:pt x="1179434" y="53960"/>
                </a:lnTo>
                <a:lnTo>
                  <a:pt x="1187064" y="48881"/>
                </a:lnTo>
                <a:lnTo>
                  <a:pt x="1194376" y="44120"/>
                </a:lnTo>
                <a:lnTo>
                  <a:pt x="1202007" y="39676"/>
                </a:lnTo>
                <a:lnTo>
                  <a:pt x="1209955" y="35867"/>
                </a:lnTo>
                <a:lnTo>
                  <a:pt x="1217903" y="31741"/>
                </a:lnTo>
                <a:lnTo>
                  <a:pt x="1225851" y="27932"/>
                </a:lnTo>
                <a:lnTo>
                  <a:pt x="1233799" y="24758"/>
                </a:lnTo>
                <a:lnTo>
                  <a:pt x="1242066" y="21266"/>
                </a:lnTo>
                <a:lnTo>
                  <a:pt x="1250332" y="18092"/>
                </a:lnTo>
                <a:lnTo>
                  <a:pt x="1258916" y="15236"/>
                </a:lnTo>
                <a:lnTo>
                  <a:pt x="1267182" y="12379"/>
                </a:lnTo>
                <a:lnTo>
                  <a:pt x="1275766" y="10474"/>
                </a:lnTo>
                <a:lnTo>
                  <a:pt x="1284350" y="8252"/>
                </a:lnTo>
                <a:lnTo>
                  <a:pt x="1292934" y="6348"/>
                </a:lnTo>
                <a:lnTo>
                  <a:pt x="1301836" y="4444"/>
                </a:lnTo>
                <a:lnTo>
                  <a:pt x="1310738" y="3174"/>
                </a:lnTo>
                <a:lnTo>
                  <a:pt x="1319322" y="1904"/>
                </a:lnTo>
                <a:lnTo>
                  <a:pt x="1328224" y="952"/>
                </a:lnTo>
                <a:lnTo>
                  <a:pt x="1337444" y="317"/>
                </a:lnTo>
                <a:lnTo>
                  <a:pt x="1346346" y="0"/>
                </a:lnTo>
                <a:close/>
              </a:path>
            </a:pathLst>
          </a:custGeom>
          <a:solidFill>
            <a:srgbClr val="FFFF00"/>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ndParaRPr>
          </a:p>
        </p:txBody>
      </p:sp>
      <p:sp>
        <p:nvSpPr>
          <p:cNvPr id="17" name="文本框 17"/>
          <p:cNvSpPr txBox="1">
            <a:spLocks noChangeArrowheads="1"/>
          </p:cNvSpPr>
          <p:nvPr/>
        </p:nvSpPr>
        <p:spPr bwMode="auto">
          <a:xfrm>
            <a:off x="5477332" y="2938463"/>
            <a:ext cx="1038224"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b="1" dirty="0" smtClean="0">
                <a:solidFill>
                  <a:schemeClr val="accent5"/>
                </a:solidFill>
              </a:rPr>
              <a:t>Your </a:t>
            </a:r>
            <a:r>
              <a:rPr lang="zh-CN" altLang="en-US" b="1" dirty="0" smtClean="0">
                <a:solidFill>
                  <a:schemeClr val="accent5"/>
                </a:solidFill>
              </a:rPr>
              <a:t>标题</a:t>
            </a:r>
            <a:endParaRPr lang="en-US" altLang="zh-CN" b="1" dirty="0">
              <a:solidFill>
                <a:schemeClr val="accent5"/>
              </a:solidFill>
            </a:endParaRPr>
          </a:p>
        </p:txBody>
      </p:sp>
      <p:sp>
        <p:nvSpPr>
          <p:cNvPr id="18" name="文本框 17"/>
          <p:cNvSpPr txBox="1">
            <a:spLocks noChangeArrowheads="1"/>
          </p:cNvSpPr>
          <p:nvPr/>
        </p:nvSpPr>
        <p:spPr bwMode="auto">
          <a:xfrm>
            <a:off x="5475408" y="4037713"/>
            <a:ext cx="1038224"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b="1" dirty="0" smtClean="0">
                <a:solidFill>
                  <a:schemeClr val="tx2"/>
                </a:solidFill>
              </a:rPr>
              <a:t>Your </a:t>
            </a:r>
            <a:r>
              <a:rPr lang="zh-CN" altLang="en-US" b="1" dirty="0" smtClean="0">
                <a:solidFill>
                  <a:schemeClr val="tx2"/>
                </a:solidFill>
              </a:rPr>
              <a:t>标题</a:t>
            </a:r>
            <a:endParaRPr lang="en-US" altLang="zh-CN" b="1" dirty="0">
              <a:solidFill>
                <a:schemeClr val="tx2"/>
              </a:solidFill>
            </a:endParaRPr>
          </a:p>
        </p:txBody>
      </p:sp>
      <p:sp>
        <p:nvSpPr>
          <p:cNvPr id="19" name="文本框 17"/>
          <p:cNvSpPr txBox="1">
            <a:spLocks noChangeArrowheads="1"/>
          </p:cNvSpPr>
          <p:nvPr/>
        </p:nvSpPr>
        <p:spPr bwMode="auto">
          <a:xfrm>
            <a:off x="5475408" y="5207699"/>
            <a:ext cx="1038224"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b="1" dirty="0" smtClean="0">
                <a:solidFill>
                  <a:schemeClr val="bg2"/>
                </a:solidFill>
              </a:rPr>
              <a:t>Your </a:t>
            </a:r>
            <a:r>
              <a:rPr lang="zh-CN" altLang="en-US" b="1" dirty="0" smtClean="0">
                <a:solidFill>
                  <a:schemeClr val="bg2"/>
                </a:solidFill>
              </a:rPr>
              <a:t>标题</a:t>
            </a:r>
            <a:endParaRPr lang="en-US" altLang="zh-CN" b="1" dirty="0">
              <a:solidFill>
                <a:schemeClr val="bg2"/>
              </a:solidFill>
            </a:endParaRPr>
          </a:p>
        </p:txBody>
      </p:sp>
      <p:sp>
        <p:nvSpPr>
          <p:cNvPr id="20" name="文本框 19"/>
          <p:cNvSpPr txBox="1"/>
          <p:nvPr/>
        </p:nvSpPr>
        <p:spPr>
          <a:xfrm>
            <a:off x="6657979" y="1426365"/>
            <a:ext cx="3702499" cy="970759"/>
          </a:xfrm>
          <a:prstGeom prst="rect">
            <a:avLst/>
          </a:prstGeom>
          <a:noFill/>
        </p:spPr>
        <p:txBody>
          <a:bodyPr>
            <a:noAutofit/>
          </a:bodyPr>
          <a:lstStyle/>
          <a:p>
            <a:pPr>
              <a:lnSpc>
                <a:spcPct val="130000"/>
              </a:lnSpc>
              <a:defRPr/>
            </a:pPr>
            <a:r>
              <a:rPr lang="zh-CN" altLang="en-US" sz="2400" dirty="0" smtClean="0">
                <a:solidFill>
                  <a:schemeClr val="accent4">
                    <a:lumMod val="75000"/>
                  </a:schemeClr>
                </a:solidFill>
              </a:rPr>
              <a:t>请</a:t>
            </a:r>
            <a:r>
              <a:rPr lang="zh-CN" altLang="en-US" sz="1600" dirty="0" smtClean="0">
                <a:solidFill>
                  <a:schemeClr val="tx1">
                    <a:lumMod val="75000"/>
                    <a:lumOff val="25000"/>
                  </a:schemeClr>
                </a:solidFill>
                <a:latin typeface="幼圆" panose="02010509060101010101" pitchFamily="49" charset="-122"/>
                <a:ea typeface="幼圆" panose="02010509060101010101" pitchFamily="49" charset="-122"/>
              </a:rPr>
              <a:t>在输入你的内容文本</a:t>
            </a: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a:t>
            </a:r>
            <a:r>
              <a:rPr lang="zh-CN" altLang="en-US" sz="1600" dirty="0">
                <a:solidFill>
                  <a:schemeClr val="tx1">
                    <a:lumMod val="75000"/>
                    <a:lumOff val="25000"/>
                  </a:schemeClr>
                </a:solidFill>
                <a:latin typeface="幼圆" panose="02010509060101010101" pitchFamily="49" charset="-122"/>
                <a:ea typeface="幼圆" panose="02010509060101010101" pitchFamily="49" charset="-122"/>
              </a:rPr>
              <a:t>请在输入你的内容文本</a:t>
            </a: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a:t>
            </a:r>
            <a:r>
              <a:rPr lang="zh-CN" altLang="en-US" sz="1600" dirty="0">
                <a:solidFill>
                  <a:schemeClr val="tx1">
                    <a:lumMod val="75000"/>
                    <a:lumOff val="25000"/>
                  </a:schemeClr>
                </a:solidFill>
                <a:latin typeface="幼圆" panose="02010509060101010101" pitchFamily="49" charset="-122"/>
                <a:ea typeface="幼圆" panose="02010509060101010101" pitchFamily="49" charset="-122"/>
              </a:rPr>
              <a:t>请在输入你的内容文本</a:t>
            </a: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a:t>
            </a:r>
            <a:r>
              <a:rPr lang="zh-CN" altLang="en-US" sz="1600" dirty="0">
                <a:solidFill>
                  <a:schemeClr val="tx1">
                    <a:lumMod val="75000"/>
                    <a:lumOff val="25000"/>
                  </a:schemeClr>
                </a:solidFill>
                <a:latin typeface="幼圆" panose="02010509060101010101" pitchFamily="49" charset="-122"/>
                <a:ea typeface="幼圆" panose="02010509060101010101" pitchFamily="49" charset="-122"/>
              </a:rPr>
              <a:t>请在输入你的内容文本</a:t>
            </a: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a:t>
            </a:r>
            <a:endParaRPr lang="zh-CN" altLang="en-US" sz="1600" dirty="0">
              <a:solidFill>
                <a:schemeClr val="tx1">
                  <a:lumMod val="75000"/>
                  <a:lumOff val="25000"/>
                </a:schemeClr>
              </a:solidFill>
              <a:latin typeface="幼圆" panose="02010509060101010101" pitchFamily="49" charset="-122"/>
              <a:ea typeface="幼圆" panose="02010509060101010101" pitchFamily="49" charset="-122"/>
            </a:endParaRPr>
          </a:p>
        </p:txBody>
      </p:sp>
      <p:sp>
        <p:nvSpPr>
          <p:cNvPr id="21" name="文本框 20"/>
          <p:cNvSpPr txBox="1"/>
          <p:nvPr/>
        </p:nvSpPr>
        <p:spPr>
          <a:xfrm>
            <a:off x="6768205" y="2674727"/>
            <a:ext cx="3702499" cy="940915"/>
          </a:xfrm>
          <a:prstGeom prst="rect">
            <a:avLst/>
          </a:prstGeom>
          <a:noFill/>
        </p:spPr>
        <p:txBody>
          <a:bodyPr>
            <a:noAutofit/>
          </a:bodyPr>
          <a:lstStyle/>
          <a:p>
            <a:pPr>
              <a:lnSpc>
                <a:spcPct val="130000"/>
              </a:lnSpc>
              <a:defRPr/>
            </a:pPr>
            <a:r>
              <a:rPr lang="zh-CN" altLang="en-US" sz="2000" dirty="0" smtClean="0">
                <a:solidFill>
                  <a:schemeClr val="accent5"/>
                </a:solidFill>
              </a:rPr>
              <a:t>请</a:t>
            </a:r>
            <a:r>
              <a:rPr lang="zh-CN" altLang="en-US" sz="1600" dirty="0" smtClean="0">
                <a:solidFill>
                  <a:schemeClr val="tx1">
                    <a:lumMod val="75000"/>
                    <a:lumOff val="25000"/>
                  </a:schemeClr>
                </a:solidFill>
                <a:latin typeface="幼圆" panose="02010509060101010101" pitchFamily="49" charset="-122"/>
                <a:ea typeface="幼圆" panose="02010509060101010101" pitchFamily="49" charset="-122"/>
              </a:rPr>
              <a:t>在输入你的内容文本</a:t>
            </a: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a:t>
            </a:r>
            <a:r>
              <a:rPr lang="zh-CN" altLang="en-US" sz="1600" dirty="0">
                <a:solidFill>
                  <a:schemeClr val="tx1">
                    <a:lumMod val="75000"/>
                    <a:lumOff val="25000"/>
                  </a:schemeClr>
                </a:solidFill>
                <a:latin typeface="幼圆" panose="02010509060101010101" pitchFamily="49" charset="-122"/>
                <a:ea typeface="幼圆" panose="02010509060101010101" pitchFamily="49" charset="-122"/>
              </a:rPr>
              <a:t>请在输入你的内容文本</a:t>
            </a: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a:t>
            </a:r>
            <a:r>
              <a:rPr lang="zh-CN" altLang="en-US" sz="1600" dirty="0">
                <a:solidFill>
                  <a:schemeClr val="tx1">
                    <a:lumMod val="75000"/>
                    <a:lumOff val="25000"/>
                  </a:schemeClr>
                </a:solidFill>
                <a:latin typeface="幼圆" panose="02010509060101010101" pitchFamily="49" charset="-122"/>
                <a:ea typeface="幼圆" panose="02010509060101010101" pitchFamily="49" charset="-122"/>
              </a:rPr>
              <a:t>请在输入你的内容文本</a:t>
            </a: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a:t>
            </a:r>
            <a:r>
              <a:rPr lang="zh-CN" altLang="en-US" sz="1600" dirty="0">
                <a:solidFill>
                  <a:schemeClr val="tx1">
                    <a:lumMod val="75000"/>
                    <a:lumOff val="25000"/>
                  </a:schemeClr>
                </a:solidFill>
                <a:latin typeface="幼圆" panose="02010509060101010101" pitchFamily="49" charset="-122"/>
                <a:ea typeface="幼圆" panose="02010509060101010101" pitchFamily="49" charset="-122"/>
              </a:rPr>
              <a:t>请在输入你的内容</a:t>
            </a:r>
            <a:r>
              <a:rPr lang="zh-CN" altLang="en-US" sz="1600" dirty="0" smtClean="0">
                <a:solidFill>
                  <a:schemeClr val="tx1">
                    <a:lumMod val="75000"/>
                    <a:lumOff val="25000"/>
                  </a:schemeClr>
                </a:solidFill>
                <a:latin typeface="幼圆" panose="02010509060101010101" pitchFamily="49" charset="-122"/>
                <a:ea typeface="幼圆" panose="02010509060101010101" pitchFamily="49" charset="-122"/>
              </a:rPr>
              <a:t>文本</a:t>
            </a: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a:t>
            </a:r>
            <a:endParaRPr lang="zh-CN" altLang="en-US" sz="1600" dirty="0">
              <a:solidFill>
                <a:schemeClr val="tx1">
                  <a:lumMod val="75000"/>
                  <a:lumOff val="25000"/>
                </a:schemeClr>
              </a:solidFill>
              <a:latin typeface="幼圆" panose="02010509060101010101" pitchFamily="49" charset="-122"/>
              <a:ea typeface="幼圆" panose="02010509060101010101" pitchFamily="49" charset="-122"/>
            </a:endParaRPr>
          </a:p>
        </p:txBody>
      </p:sp>
      <p:sp>
        <p:nvSpPr>
          <p:cNvPr id="22" name="文本框 21"/>
          <p:cNvSpPr txBox="1"/>
          <p:nvPr/>
        </p:nvSpPr>
        <p:spPr>
          <a:xfrm>
            <a:off x="6768205" y="3859907"/>
            <a:ext cx="3702499" cy="1124743"/>
          </a:xfrm>
          <a:prstGeom prst="rect">
            <a:avLst/>
          </a:prstGeom>
          <a:noFill/>
        </p:spPr>
        <p:txBody>
          <a:bodyPr>
            <a:noAutofit/>
          </a:bodyPr>
          <a:lstStyle/>
          <a:p>
            <a:pPr>
              <a:lnSpc>
                <a:spcPct val="130000"/>
              </a:lnSpc>
              <a:defRPr/>
            </a:pPr>
            <a:r>
              <a:rPr lang="zh-CN" altLang="en-US" sz="2000" dirty="0" smtClean="0">
                <a:solidFill>
                  <a:schemeClr val="tx2"/>
                </a:solidFill>
              </a:rPr>
              <a:t>请</a:t>
            </a:r>
            <a:r>
              <a:rPr lang="zh-CN" altLang="en-US" sz="1600" dirty="0" smtClean="0">
                <a:solidFill>
                  <a:schemeClr val="tx1">
                    <a:lumMod val="65000"/>
                    <a:lumOff val="35000"/>
                  </a:schemeClr>
                </a:solidFill>
                <a:latin typeface="幼圆" panose="02010509060101010101" pitchFamily="49" charset="-122"/>
                <a:ea typeface="幼圆" panose="02010509060101010101" pitchFamily="49" charset="-122"/>
              </a:rPr>
              <a:t>在输入你的内容文本</a:t>
            </a:r>
            <a:r>
              <a:rPr lang="en-US" altLang="zh-CN" sz="1600" dirty="0" smtClean="0">
                <a:solidFill>
                  <a:schemeClr val="tx1">
                    <a:lumMod val="65000"/>
                    <a:lumOff val="35000"/>
                  </a:schemeClr>
                </a:solidFill>
                <a:latin typeface="幼圆" panose="02010509060101010101" pitchFamily="49" charset="-122"/>
                <a:ea typeface="幼圆" panose="02010509060101010101" pitchFamily="49" charset="-122"/>
              </a:rPr>
              <a:t>.</a:t>
            </a:r>
            <a:r>
              <a:rPr lang="zh-CN" altLang="en-US" sz="1600" dirty="0">
                <a:solidFill>
                  <a:schemeClr val="tx1">
                    <a:lumMod val="65000"/>
                    <a:lumOff val="35000"/>
                  </a:schemeClr>
                </a:solidFill>
                <a:latin typeface="幼圆" panose="02010509060101010101" pitchFamily="49" charset="-122"/>
                <a:ea typeface="幼圆" panose="02010509060101010101" pitchFamily="49" charset="-122"/>
              </a:rPr>
              <a:t>请在输入你的内容文本</a:t>
            </a:r>
            <a:r>
              <a:rPr lang="en-US" altLang="zh-CN" sz="1600" dirty="0" smtClean="0">
                <a:solidFill>
                  <a:schemeClr val="tx1">
                    <a:lumMod val="65000"/>
                    <a:lumOff val="35000"/>
                  </a:schemeClr>
                </a:solidFill>
                <a:latin typeface="幼圆" panose="02010509060101010101" pitchFamily="49" charset="-122"/>
                <a:ea typeface="幼圆" panose="02010509060101010101" pitchFamily="49" charset="-122"/>
              </a:rPr>
              <a:t>.</a:t>
            </a:r>
            <a:r>
              <a:rPr lang="zh-CN" altLang="en-US" sz="1600" dirty="0">
                <a:solidFill>
                  <a:schemeClr val="tx1">
                    <a:lumMod val="65000"/>
                    <a:lumOff val="35000"/>
                  </a:schemeClr>
                </a:solidFill>
                <a:latin typeface="幼圆" panose="02010509060101010101" pitchFamily="49" charset="-122"/>
                <a:ea typeface="幼圆" panose="02010509060101010101" pitchFamily="49" charset="-122"/>
              </a:rPr>
              <a:t>请在输入你的内容文本</a:t>
            </a:r>
            <a:r>
              <a:rPr lang="en-US" altLang="zh-CN" sz="1600" dirty="0" smtClean="0">
                <a:solidFill>
                  <a:schemeClr val="tx1">
                    <a:lumMod val="65000"/>
                    <a:lumOff val="35000"/>
                  </a:schemeClr>
                </a:solidFill>
                <a:latin typeface="幼圆" panose="02010509060101010101" pitchFamily="49" charset="-122"/>
                <a:ea typeface="幼圆" panose="02010509060101010101" pitchFamily="49" charset="-122"/>
              </a:rPr>
              <a:t>.</a:t>
            </a:r>
            <a:r>
              <a:rPr lang="zh-CN" altLang="en-US" sz="1600" dirty="0">
                <a:solidFill>
                  <a:schemeClr val="tx1">
                    <a:lumMod val="65000"/>
                    <a:lumOff val="35000"/>
                  </a:schemeClr>
                </a:solidFill>
                <a:latin typeface="幼圆" panose="02010509060101010101" pitchFamily="49" charset="-122"/>
                <a:ea typeface="幼圆" panose="02010509060101010101" pitchFamily="49" charset="-122"/>
              </a:rPr>
              <a:t>请在输入你的内容文本</a:t>
            </a:r>
            <a:r>
              <a:rPr lang="en-US" altLang="zh-CN" sz="1600" dirty="0" smtClean="0">
                <a:solidFill>
                  <a:schemeClr val="tx1">
                    <a:lumMod val="65000"/>
                    <a:lumOff val="35000"/>
                  </a:schemeClr>
                </a:solidFill>
                <a:latin typeface="幼圆" panose="02010509060101010101" pitchFamily="49" charset="-122"/>
                <a:ea typeface="幼圆" panose="02010509060101010101" pitchFamily="49" charset="-122"/>
              </a:rPr>
              <a:t>.</a:t>
            </a:r>
            <a:endParaRPr lang="zh-CN" altLang="en-US" sz="1600" dirty="0">
              <a:solidFill>
                <a:schemeClr val="tx1">
                  <a:lumMod val="65000"/>
                  <a:lumOff val="35000"/>
                </a:schemeClr>
              </a:solidFill>
              <a:latin typeface="幼圆" panose="02010509060101010101" pitchFamily="49" charset="-122"/>
              <a:ea typeface="幼圆" panose="02010509060101010101" pitchFamily="49" charset="-122"/>
            </a:endParaRPr>
          </a:p>
        </p:txBody>
      </p:sp>
      <p:sp>
        <p:nvSpPr>
          <p:cNvPr id="23" name="文本框 22"/>
          <p:cNvSpPr txBox="1"/>
          <p:nvPr/>
        </p:nvSpPr>
        <p:spPr>
          <a:xfrm>
            <a:off x="6740530" y="5162456"/>
            <a:ext cx="3702499" cy="1151258"/>
          </a:xfrm>
          <a:prstGeom prst="rect">
            <a:avLst/>
          </a:prstGeom>
          <a:noFill/>
        </p:spPr>
        <p:txBody>
          <a:bodyPr>
            <a:noAutofit/>
          </a:bodyPr>
          <a:lstStyle/>
          <a:p>
            <a:pPr>
              <a:lnSpc>
                <a:spcPct val="130000"/>
              </a:lnSpc>
              <a:defRPr/>
            </a:pPr>
            <a:r>
              <a:rPr lang="zh-CN" altLang="en-US" sz="2000" dirty="0" smtClean="0">
                <a:solidFill>
                  <a:schemeClr val="bg2"/>
                </a:solidFill>
              </a:rPr>
              <a:t>请</a:t>
            </a:r>
            <a:r>
              <a:rPr lang="zh-CN" altLang="en-US" sz="1600" dirty="0" smtClean="0">
                <a:solidFill>
                  <a:schemeClr val="tx1">
                    <a:lumMod val="75000"/>
                    <a:lumOff val="25000"/>
                  </a:schemeClr>
                </a:solidFill>
                <a:latin typeface="幼圆" panose="02010509060101010101" pitchFamily="49" charset="-122"/>
                <a:ea typeface="幼圆" panose="02010509060101010101" pitchFamily="49" charset="-122"/>
              </a:rPr>
              <a:t>在输入你的内容文本</a:t>
            </a: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a:t>
            </a:r>
            <a:r>
              <a:rPr lang="zh-CN" altLang="en-US" sz="1600" dirty="0">
                <a:solidFill>
                  <a:schemeClr val="tx1">
                    <a:lumMod val="75000"/>
                    <a:lumOff val="25000"/>
                  </a:schemeClr>
                </a:solidFill>
                <a:latin typeface="幼圆" panose="02010509060101010101" pitchFamily="49" charset="-122"/>
                <a:ea typeface="幼圆" panose="02010509060101010101" pitchFamily="49" charset="-122"/>
              </a:rPr>
              <a:t>请在输入你的内容文本</a:t>
            </a: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a:t>
            </a:r>
            <a:r>
              <a:rPr lang="zh-CN" altLang="en-US" sz="1600" dirty="0">
                <a:solidFill>
                  <a:schemeClr val="tx1">
                    <a:lumMod val="75000"/>
                    <a:lumOff val="25000"/>
                  </a:schemeClr>
                </a:solidFill>
                <a:latin typeface="幼圆" panose="02010509060101010101" pitchFamily="49" charset="-122"/>
                <a:ea typeface="幼圆" panose="02010509060101010101" pitchFamily="49" charset="-122"/>
              </a:rPr>
              <a:t>请在输入你的内容文本</a:t>
            </a: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a:t>
            </a:r>
            <a:r>
              <a:rPr lang="zh-CN" altLang="en-US" sz="1600" dirty="0">
                <a:solidFill>
                  <a:schemeClr val="tx1">
                    <a:lumMod val="75000"/>
                    <a:lumOff val="25000"/>
                  </a:schemeClr>
                </a:solidFill>
                <a:latin typeface="幼圆" panose="02010509060101010101" pitchFamily="49" charset="-122"/>
                <a:ea typeface="幼圆" panose="02010509060101010101" pitchFamily="49" charset="-122"/>
              </a:rPr>
              <a:t>请在输入你的内容文本</a:t>
            </a:r>
            <a:r>
              <a:rPr lang="en-US" altLang="zh-CN" sz="1600" dirty="0" smtClean="0">
                <a:solidFill>
                  <a:schemeClr val="tx1">
                    <a:lumMod val="75000"/>
                    <a:lumOff val="25000"/>
                  </a:schemeClr>
                </a:solidFill>
                <a:latin typeface="幼圆" panose="02010509060101010101" pitchFamily="49" charset="-122"/>
                <a:ea typeface="幼圆" panose="02010509060101010101" pitchFamily="49" charset="-122"/>
              </a:rPr>
              <a:t>.</a:t>
            </a:r>
            <a:endParaRPr lang="zh-CN" altLang="en-US" sz="1600" dirty="0">
              <a:solidFill>
                <a:schemeClr val="tx1">
                  <a:lumMod val="75000"/>
                  <a:lumOff val="25000"/>
                </a:schemeClr>
              </a:solidFill>
              <a:latin typeface="幼圆" panose="02010509060101010101" pitchFamily="49" charset="-122"/>
              <a:ea typeface="幼圆" panose="02010509060101010101" pitchFamily="49" charset="-122"/>
            </a:endParaRPr>
          </a:p>
        </p:txBody>
      </p:sp>
      <p:sp>
        <p:nvSpPr>
          <p:cNvPr id="25" name="矩形 24"/>
          <p:cNvSpPr/>
          <p:nvPr/>
        </p:nvSpPr>
        <p:spPr>
          <a:xfrm>
            <a:off x="1375324" y="225655"/>
            <a:ext cx="4339650" cy="646331"/>
          </a:xfrm>
          <a:prstGeom prst="rect">
            <a:avLst/>
          </a:prstGeom>
          <a:noFill/>
        </p:spPr>
        <p:txBody>
          <a:bodyPr wrap="none" lIns="91440" tIns="45720" rIns="91440" bIns="45720">
            <a:spAutoFit/>
          </a:bodyPr>
          <a:lstStyle/>
          <a:p>
            <a:pPr algn="ctr"/>
            <a:r>
              <a:rPr lang="zh-CN" altLang="en-US" sz="3600" b="0" cap="none" spc="0" dirty="0" smtClean="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rPr>
              <a:t>请输入替换你的标题</a:t>
            </a:r>
            <a:endParaRPr lang="zh-CN" altLang="en-US" sz="3600" b="0" cap="none" spc="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endParaRPr>
          </a:p>
        </p:txBody>
      </p:sp>
      <p:grpSp>
        <p:nvGrpSpPr>
          <p:cNvPr id="27" name="组合 26"/>
          <p:cNvGrpSpPr/>
          <p:nvPr/>
        </p:nvGrpSpPr>
        <p:grpSpPr>
          <a:xfrm>
            <a:off x="725714" y="400400"/>
            <a:ext cx="649610" cy="413252"/>
            <a:chOff x="725714" y="516514"/>
            <a:chExt cx="649610" cy="413252"/>
          </a:xfrm>
        </p:grpSpPr>
        <p:sp>
          <p:nvSpPr>
            <p:cNvPr id="26" name="云形 25"/>
            <p:cNvSpPr/>
            <p:nvPr/>
          </p:nvSpPr>
          <p:spPr>
            <a:xfrm>
              <a:off x="725714" y="516514"/>
              <a:ext cx="649610" cy="413252"/>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云形 2"/>
            <p:cNvSpPr/>
            <p:nvPr/>
          </p:nvSpPr>
          <p:spPr>
            <a:xfrm>
              <a:off x="725714" y="546615"/>
              <a:ext cx="508000" cy="323166"/>
            </a:xfrm>
            <a:prstGeom prst="cloud">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2" presetClass="entr" presetSubtype="4"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par>
                          <p:cTn id="36" fill="hold">
                            <p:stCondLst>
                              <p:cond delay="4500"/>
                            </p:stCondLst>
                            <p:childTnLst>
                              <p:par>
                                <p:cTn id="37" presetID="38" presetClass="entr" presetSubtype="0" accel="50000" fill="hold" grpId="0" nodeType="afterEffect">
                                  <p:stCondLst>
                                    <p:cond delay="0"/>
                                  </p:stCondLst>
                                  <p:iterate type="lt">
                                    <p:tmPct val="50000"/>
                                  </p:iterate>
                                  <p:childTnLst>
                                    <p:set>
                                      <p:cBhvr>
                                        <p:cTn id="38" dur="1" fill="hold">
                                          <p:stCondLst>
                                            <p:cond delay="0"/>
                                          </p:stCondLst>
                                        </p:cTn>
                                        <p:tgtEl>
                                          <p:spTgt spid="9">
                                            <p:txEl>
                                              <p:pRg st="0" end="0"/>
                                            </p:txEl>
                                          </p:spTgt>
                                        </p:tgtEl>
                                        <p:attrNameLst>
                                          <p:attrName>style.visibility</p:attrName>
                                        </p:attrNameLst>
                                      </p:cBhvr>
                                      <p:to>
                                        <p:strVal val="visible"/>
                                      </p:to>
                                    </p:set>
                                    <p:set>
                                      <p:cBhvr>
                                        <p:cTn id="39" dur="455" fill="hold">
                                          <p:stCondLst>
                                            <p:cond delay="0"/>
                                          </p:stCondLst>
                                        </p:cTn>
                                        <p:tgtEl>
                                          <p:spTgt spid="9">
                                            <p:txEl>
                                              <p:pRg st="0" end="0"/>
                                            </p:txEl>
                                          </p:spTgt>
                                        </p:tgtEl>
                                        <p:attrNameLst>
                                          <p:attrName>style.rotation</p:attrName>
                                        </p:attrNameLst>
                                      </p:cBhvr>
                                      <p:to>
                                        <p:strVal val="-45.0"/>
                                      </p:to>
                                    </p:set>
                                    <p:anim calcmode="lin" valueType="num">
                                      <p:cBhvr>
                                        <p:cTn id="40" dur="455" fill="hold">
                                          <p:stCondLst>
                                            <p:cond delay="455"/>
                                          </p:stCondLst>
                                        </p:cTn>
                                        <p:tgtEl>
                                          <p:spTgt spid="9">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41" dur="455" fill="hold">
                                          <p:stCondLst>
                                            <p:cond delay="0"/>
                                          </p:stCondLst>
                                        </p:cTn>
                                        <p:tgtEl>
                                          <p:spTgt spid="9">
                                            <p:txEl>
                                              <p:pRg st="0" end="0"/>
                                            </p:txEl>
                                          </p:spTgt>
                                        </p:tgtEl>
                                        <p:attrNameLst>
                                          <p:attrName>ppt_y</p:attrName>
                                        </p:attrNameLst>
                                      </p:cBhvr>
                                      <p:tavLst>
                                        <p:tav tm="0">
                                          <p:val>
                                            <p:strVal val="#ppt_y-1"/>
                                          </p:val>
                                        </p:tav>
                                        <p:tav tm="100000">
                                          <p:val>
                                            <p:strVal val="#ppt_y-(0.354*#ppt_w-0.172*#ppt_h)"/>
                                          </p:val>
                                        </p:tav>
                                      </p:tavLst>
                                    </p:anim>
                                    <p:anim calcmode="lin" valueType="num">
                                      <p:cBhvr>
                                        <p:cTn id="42" dur="156" decel="50000" autoRev="1" fill="hold">
                                          <p:stCondLst>
                                            <p:cond delay="455"/>
                                          </p:stCondLst>
                                        </p:cTn>
                                        <p:tgtEl>
                                          <p:spTgt spid="9">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43" dur="136" fill="hold">
                                          <p:stCondLst>
                                            <p:cond delay="864"/>
                                          </p:stCondLst>
                                        </p:cTn>
                                        <p:tgtEl>
                                          <p:spTgt spid="9">
                                            <p:txEl>
                                              <p:pRg st="0" end="0"/>
                                            </p:txEl>
                                          </p:spTgt>
                                        </p:tgtEl>
                                        <p:attrNameLst>
                                          <p:attrName>ppt_y</p:attrName>
                                        </p:attrNameLst>
                                      </p:cBhvr>
                                      <p:tavLst>
                                        <p:tav tm="0">
                                          <p:val>
                                            <p:strVal val="#ppt_y-(0.354*#ppt_w-0.172*#ppt_h)"/>
                                          </p:val>
                                        </p:tav>
                                        <p:tav tm="100000">
                                          <p:val>
                                            <p:strVal val="#ppt_y"/>
                                          </p:val>
                                        </p:tav>
                                      </p:tavLst>
                                    </p:anim>
                                  </p:childTnLst>
                                </p:cTn>
                              </p:par>
                            </p:childTnLst>
                          </p:cTn>
                        </p:par>
                        <p:par>
                          <p:cTn id="44" fill="hold">
                            <p:stCondLst>
                              <p:cond delay="8500"/>
                            </p:stCondLst>
                            <p:childTnLst>
                              <p:par>
                                <p:cTn id="45" presetID="30" presetClass="entr" presetSubtype="0"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800" decel="100000"/>
                                        <p:tgtEl>
                                          <p:spTgt spid="20"/>
                                        </p:tgtEl>
                                      </p:cBhvr>
                                    </p:animEffect>
                                    <p:anim calcmode="lin" valueType="num">
                                      <p:cBhvr>
                                        <p:cTn id="48" dur="800" decel="100000" fill="hold"/>
                                        <p:tgtEl>
                                          <p:spTgt spid="20"/>
                                        </p:tgtEl>
                                        <p:attrNameLst>
                                          <p:attrName>style.rotation</p:attrName>
                                        </p:attrNameLst>
                                      </p:cBhvr>
                                      <p:tavLst>
                                        <p:tav tm="0">
                                          <p:val>
                                            <p:fltVal val="-90"/>
                                          </p:val>
                                        </p:tav>
                                        <p:tav tm="100000">
                                          <p:val>
                                            <p:fltVal val="0"/>
                                          </p:val>
                                        </p:tav>
                                      </p:tavLst>
                                    </p:anim>
                                    <p:anim calcmode="lin" valueType="num">
                                      <p:cBhvr>
                                        <p:cTn id="49" dur="800" decel="100000" fill="hold"/>
                                        <p:tgtEl>
                                          <p:spTgt spid="20"/>
                                        </p:tgtEl>
                                        <p:attrNameLst>
                                          <p:attrName>ppt_x</p:attrName>
                                        </p:attrNameLst>
                                      </p:cBhvr>
                                      <p:tavLst>
                                        <p:tav tm="0">
                                          <p:val>
                                            <p:strVal val="#ppt_x+0.4"/>
                                          </p:val>
                                        </p:tav>
                                        <p:tav tm="100000">
                                          <p:val>
                                            <p:strVal val="#ppt_x-0.05"/>
                                          </p:val>
                                        </p:tav>
                                      </p:tavLst>
                                    </p:anim>
                                    <p:anim calcmode="lin" valueType="num">
                                      <p:cBhvr>
                                        <p:cTn id="50" dur="800" decel="100000" fill="hold"/>
                                        <p:tgtEl>
                                          <p:spTgt spid="20"/>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par>
                          <p:cTn id="53" fill="hold">
                            <p:stCondLst>
                              <p:cond delay="9500"/>
                            </p:stCondLst>
                            <p:childTnLst>
                              <p:par>
                                <p:cTn id="54" presetID="2" presetClass="entr" presetSubtype="4"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additive="base">
                                        <p:cTn id="56" dur="500" fill="hold"/>
                                        <p:tgtEl>
                                          <p:spTgt spid="6"/>
                                        </p:tgtEl>
                                        <p:attrNameLst>
                                          <p:attrName>ppt_x</p:attrName>
                                        </p:attrNameLst>
                                      </p:cBhvr>
                                      <p:tavLst>
                                        <p:tav tm="0">
                                          <p:val>
                                            <p:strVal val="#ppt_x"/>
                                          </p:val>
                                        </p:tav>
                                        <p:tav tm="100000">
                                          <p:val>
                                            <p:strVal val="#ppt_x"/>
                                          </p:val>
                                        </p:tav>
                                      </p:tavLst>
                                    </p:anim>
                                    <p:anim calcmode="lin" valueType="num">
                                      <p:cBhvr additive="base">
                                        <p:cTn id="57" dur="500" fill="hold"/>
                                        <p:tgtEl>
                                          <p:spTgt spid="6"/>
                                        </p:tgtEl>
                                        <p:attrNameLst>
                                          <p:attrName>ppt_y</p:attrName>
                                        </p:attrNameLst>
                                      </p:cBhvr>
                                      <p:tavLst>
                                        <p:tav tm="0">
                                          <p:val>
                                            <p:strVal val="1+#ppt_h/2"/>
                                          </p:val>
                                        </p:tav>
                                        <p:tav tm="100000">
                                          <p:val>
                                            <p:strVal val="#ppt_y"/>
                                          </p:val>
                                        </p:tav>
                                      </p:tavLst>
                                    </p:anim>
                                  </p:childTnLst>
                                </p:cTn>
                              </p:par>
                            </p:childTnLst>
                          </p:cTn>
                        </p:par>
                        <p:par>
                          <p:cTn id="58" fill="hold">
                            <p:stCondLst>
                              <p:cond delay="10000"/>
                            </p:stCondLst>
                            <p:childTnLst>
                              <p:par>
                                <p:cTn id="59" presetID="10" presetClass="entr" presetSubtype="0"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childTnLst>
                          </p:cTn>
                        </p:par>
                        <p:par>
                          <p:cTn id="62" fill="hold">
                            <p:stCondLst>
                              <p:cond delay="10500"/>
                            </p:stCondLst>
                            <p:childTnLst>
                              <p:par>
                                <p:cTn id="63" presetID="22" presetClass="entr" presetSubtype="8" fill="hold"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wipe(left)">
                                      <p:cBhvr>
                                        <p:cTn id="65" dur="500"/>
                                        <p:tgtEl>
                                          <p:spTgt spid="12"/>
                                        </p:tgtEl>
                                      </p:cBhvr>
                                    </p:animEffect>
                                  </p:childTnLst>
                                </p:cTn>
                              </p:par>
                            </p:childTnLst>
                          </p:cTn>
                        </p:par>
                        <p:par>
                          <p:cTn id="66" fill="hold">
                            <p:stCondLst>
                              <p:cond delay="11000"/>
                            </p:stCondLst>
                            <p:childTnLst>
                              <p:par>
                                <p:cTn id="67" presetID="38" presetClass="entr" presetSubtype="0" accel="50000" fill="hold" grpId="0" nodeType="afterEffect">
                                  <p:stCondLst>
                                    <p:cond delay="0"/>
                                  </p:stCondLst>
                                  <p:iterate type="lt">
                                    <p:tmPct val="50000"/>
                                  </p:iterate>
                                  <p:childTnLst>
                                    <p:set>
                                      <p:cBhvr>
                                        <p:cTn id="68" dur="1" fill="hold">
                                          <p:stCondLst>
                                            <p:cond delay="0"/>
                                          </p:stCondLst>
                                        </p:cTn>
                                        <p:tgtEl>
                                          <p:spTgt spid="17">
                                            <p:txEl>
                                              <p:pRg st="0" end="0"/>
                                            </p:txEl>
                                          </p:spTgt>
                                        </p:tgtEl>
                                        <p:attrNameLst>
                                          <p:attrName>style.visibility</p:attrName>
                                        </p:attrNameLst>
                                      </p:cBhvr>
                                      <p:to>
                                        <p:strVal val="visible"/>
                                      </p:to>
                                    </p:set>
                                    <p:set>
                                      <p:cBhvr>
                                        <p:cTn id="69" dur="455" fill="hold">
                                          <p:stCondLst>
                                            <p:cond delay="0"/>
                                          </p:stCondLst>
                                        </p:cTn>
                                        <p:tgtEl>
                                          <p:spTgt spid="17">
                                            <p:txEl>
                                              <p:pRg st="0" end="0"/>
                                            </p:txEl>
                                          </p:spTgt>
                                        </p:tgtEl>
                                        <p:attrNameLst>
                                          <p:attrName>style.rotation</p:attrName>
                                        </p:attrNameLst>
                                      </p:cBhvr>
                                      <p:to>
                                        <p:strVal val="-45.0"/>
                                      </p:to>
                                    </p:set>
                                    <p:anim calcmode="lin" valueType="num">
                                      <p:cBhvr>
                                        <p:cTn id="70" dur="455" fill="hold">
                                          <p:stCondLst>
                                            <p:cond delay="455"/>
                                          </p:stCondLst>
                                        </p:cTn>
                                        <p:tgtEl>
                                          <p:spTgt spid="17">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71" dur="455" fill="hold">
                                          <p:stCondLst>
                                            <p:cond delay="0"/>
                                          </p:stCondLst>
                                        </p:cTn>
                                        <p:tgtEl>
                                          <p:spTgt spid="17">
                                            <p:txEl>
                                              <p:pRg st="0" end="0"/>
                                            </p:txEl>
                                          </p:spTgt>
                                        </p:tgtEl>
                                        <p:attrNameLst>
                                          <p:attrName>ppt_y</p:attrName>
                                        </p:attrNameLst>
                                      </p:cBhvr>
                                      <p:tavLst>
                                        <p:tav tm="0">
                                          <p:val>
                                            <p:strVal val="#ppt_y-1"/>
                                          </p:val>
                                        </p:tav>
                                        <p:tav tm="100000">
                                          <p:val>
                                            <p:strVal val="#ppt_y-(0.354*#ppt_w-0.172*#ppt_h)"/>
                                          </p:val>
                                        </p:tav>
                                      </p:tavLst>
                                    </p:anim>
                                    <p:anim calcmode="lin" valueType="num">
                                      <p:cBhvr>
                                        <p:cTn id="72" dur="156" decel="50000" autoRev="1" fill="hold">
                                          <p:stCondLst>
                                            <p:cond delay="455"/>
                                          </p:stCondLst>
                                        </p:cTn>
                                        <p:tgtEl>
                                          <p:spTgt spid="17">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73" dur="136" fill="hold">
                                          <p:stCondLst>
                                            <p:cond delay="864"/>
                                          </p:stCondLst>
                                        </p:cTn>
                                        <p:tgtEl>
                                          <p:spTgt spid="17">
                                            <p:txEl>
                                              <p:pRg st="0" end="0"/>
                                            </p:txEl>
                                          </p:spTgt>
                                        </p:tgtEl>
                                        <p:attrNameLst>
                                          <p:attrName>ppt_y</p:attrName>
                                        </p:attrNameLst>
                                      </p:cBhvr>
                                      <p:tavLst>
                                        <p:tav tm="0">
                                          <p:val>
                                            <p:strVal val="#ppt_y-(0.354*#ppt_w-0.172*#ppt_h)"/>
                                          </p:val>
                                        </p:tav>
                                        <p:tav tm="100000">
                                          <p:val>
                                            <p:strVal val="#ppt_y"/>
                                          </p:val>
                                        </p:tav>
                                      </p:tavLst>
                                    </p:anim>
                                  </p:childTnLst>
                                </p:cTn>
                              </p:par>
                            </p:childTnLst>
                          </p:cTn>
                        </p:par>
                        <p:par>
                          <p:cTn id="74" fill="hold">
                            <p:stCondLst>
                              <p:cond delay="15000"/>
                            </p:stCondLst>
                            <p:childTnLst>
                              <p:par>
                                <p:cTn id="75" presetID="30" presetClass="entr" presetSubtype="0" fill="hold" grpId="0" nodeType="after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800" decel="100000"/>
                                        <p:tgtEl>
                                          <p:spTgt spid="21"/>
                                        </p:tgtEl>
                                      </p:cBhvr>
                                    </p:animEffect>
                                    <p:anim calcmode="lin" valueType="num">
                                      <p:cBhvr>
                                        <p:cTn id="78" dur="800" decel="100000" fill="hold"/>
                                        <p:tgtEl>
                                          <p:spTgt spid="21"/>
                                        </p:tgtEl>
                                        <p:attrNameLst>
                                          <p:attrName>style.rotation</p:attrName>
                                        </p:attrNameLst>
                                      </p:cBhvr>
                                      <p:tavLst>
                                        <p:tav tm="0">
                                          <p:val>
                                            <p:fltVal val="-90"/>
                                          </p:val>
                                        </p:tav>
                                        <p:tav tm="100000">
                                          <p:val>
                                            <p:fltVal val="0"/>
                                          </p:val>
                                        </p:tav>
                                      </p:tavLst>
                                    </p:anim>
                                    <p:anim calcmode="lin" valueType="num">
                                      <p:cBhvr>
                                        <p:cTn id="79" dur="800" decel="100000" fill="hold"/>
                                        <p:tgtEl>
                                          <p:spTgt spid="21"/>
                                        </p:tgtEl>
                                        <p:attrNameLst>
                                          <p:attrName>ppt_x</p:attrName>
                                        </p:attrNameLst>
                                      </p:cBhvr>
                                      <p:tavLst>
                                        <p:tav tm="0">
                                          <p:val>
                                            <p:strVal val="#ppt_x+0.4"/>
                                          </p:val>
                                        </p:tav>
                                        <p:tav tm="100000">
                                          <p:val>
                                            <p:strVal val="#ppt_x-0.05"/>
                                          </p:val>
                                        </p:tav>
                                      </p:tavLst>
                                    </p:anim>
                                    <p:anim calcmode="lin" valueType="num">
                                      <p:cBhvr>
                                        <p:cTn id="80" dur="800" decel="100000" fill="hold"/>
                                        <p:tgtEl>
                                          <p:spTgt spid="21"/>
                                        </p:tgtEl>
                                        <p:attrNameLst>
                                          <p:attrName>ppt_y</p:attrName>
                                        </p:attrNameLst>
                                      </p:cBhvr>
                                      <p:tavLst>
                                        <p:tav tm="0">
                                          <p:val>
                                            <p:strVal val="#ppt_y-0.4"/>
                                          </p:val>
                                        </p:tav>
                                        <p:tav tm="100000">
                                          <p:val>
                                            <p:strVal val="#ppt_y+0.1"/>
                                          </p:val>
                                        </p:tav>
                                      </p:tavLst>
                                    </p:anim>
                                    <p:anim calcmode="lin" valueType="num">
                                      <p:cBhvr>
                                        <p:cTn id="81"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82"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par>
                          <p:cTn id="83" fill="hold">
                            <p:stCondLst>
                              <p:cond delay="16000"/>
                            </p:stCondLst>
                            <p:childTnLst>
                              <p:par>
                                <p:cTn id="84" presetID="2" presetClass="entr" presetSubtype="4" fill="hold" grpId="0" nodeType="afterEffect">
                                  <p:stCondLst>
                                    <p:cond delay="0"/>
                                  </p:stCondLst>
                                  <p:childTnLst>
                                    <p:set>
                                      <p:cBhvr>
                                        <p:cTn id="85" dur="1" fill="hold">
                                          <p:stCondLst>
                                            <p:cond delay="0"/>
                                          </p:stCondLst>
                                        </p:cTn>
                                        <p:tgtEl>
                                          <p:spTgt spid="11"/>
                                        </p:tgtEl>
                                        <p:attrNameLst>
                                          <p:attrName>style.visibility</p:attrName>
                                        </p:attrNameLst>
                                      </p:cBhvr>
                                      <p:to>
                                        <p:strVal val="visible"/>
                                      </p:to>
                                    </p:set>
                                    <p:anim calcmode="lin" valueType="num">
                                      <p:cBhvr additive="base">
                                        <p:cTn id="86" dur="500" fill="hold"/>
                                        <p:tgtEl>
                                          <p:spTgt spid="11"/>
                                        </p:tgtEl>
                                        <p:attrNameLst>
                                          <p:attrName>ppt_x</p:attrName>
                                        </p:attrNameLst>
                                      </p:cBhvr>
                                      <p:tavLst>
                                        <p:tav tm="0">
                                          <p:val>
                                            <p:strVal val="#ppt_x"/>
                                          </p:val>
                                        </p:tav>
                                        <p:tav tm="100000">
                                          <p:val>
                                            <p:strVal val="#ppt_x"/>
                                          </p:val>
                                        </p:tav>
                                      </p:tavLst>
                                    </p:anim>
                                    <p:anim calcmode="lin" valueType="num">
                                      <p:cBhvr additive="base">
                                        <p:cTn id="87" dur="500" fill="hold"/>
                                        <p:tgtEl>
                                          <p:spTgt spid="11"/>
                                        </p:tgtEl>
                                        <p:attrNameLst>
                                          <p:attrName>ppt_y</p:attrName>
                                        </p:attrNameLst>
                                      </p:cBhvr>
                                      <p:tavLst>
                                        <p:tav tm="0">
                                          <p:val>
                                            <p:strVal val="1+#ppt_h/2"/>
                                          </p:val>
                                        </p:tav>
                                        <p:tav tm="100000">
                                          <p:val>
                                            <p:strVal val="#ppt_y"/>
                                          </p:val>
                                        </p:tav>
                                      </p:tavLst>
                                    </p:anim>
                                  </p:childTnLst>
                                </p:cTn>
                              </p:par>
                            </p:childTnLst>
                          </p:cTn>
                        </p:par>
                        <p:par>
                          <p:cTn id="88" fill="hold">
                            <p:stCondLst>
                              <p:cond delay="16500"/>
                            </p:stCondLst>
                            <p:childTnLst>
                              <p:par>
                                <p:cTn id="89" presetID="10" presetClass="entr" presetSubtype="0" fill="hold" grpId="0" nodeType="after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fade">
                                      <p:cBhvr>
                                        <p:cTn id="91" dur="500"/>
                                        <p:tgtEl>
                                          <p:spTgt spid="15"/>
                                        </p:tgtEl>
                                      </p:cBhvr>
                                    </p:animEffect>
                                  </p:childTnLst>
                                </p:cTn>
                              </p:par>
                            </p:childTnLst>
                          </p:cTn>
                        </p:par>
                        <p:par>
                          <p:cTn id="92" fill="hold">
                            <p:stCondLst>
                              <p:cond delay="17000"/>
                            </p:stCondLst>
                            <p:childTnLst>
                              <p:par>
                                <p:cTn id="93" presetID="22" presetClass="entr" presetSubtype="8" fill="hold" nodeType="after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par>
                          <p:cTn id="96" fill="hold">
                            <p:stCondLst>
                              <p:cond delay="17500"/>
                            </p:stCondLst>
                            <p:childTnLst>
                              <p:par>
                                <p:cTn id="97" presetID="38" presetClass="entr" presetSubtype="0" accel="50000" fill="hold" grpId="0" nodeType="afterEffect">
                                  <p:stCondLst>
                                    <p:cond delay="0"/>
                                  </p:stCondLst>
                                  <p:iterate type="lt">
                                    <p:tmPct val="50000"/>
                                  </p:iterate>
                                  <p:childTnLst>
                                    <p:set>
                                      <p:cBhvr>
                                        <p:cTn id="98" dur="1" fill="hold">
                                          <p:stCondLst>
                                            <p:cond delay="0"/>
                                          </p:stCondLst>
                                        </p:cTn>
                                        <p:tgtEl>
                                          <p:spTgt spid="18">
                                            <p:txEl>
                                              <p:pRg st="0" end="0"/>
                                            </p:txEl>
                                          </p:spTgt>
                                        </p:tgtEl>
                                        <p:attrNameLst>
                                          <p:attrName>style.visibility</p:attrName>
                                        </p:attrNameLst>
                                      </p:cBhvr>
                                      <p:to>
                                        <p:strVal val="visible"/>
                                      </p:to>
                                    </p:set>
                                    <p:set>
                                      <p:cBhvr>
                                        <p:cTn id="99" dur="455" fill="hold">
                                          <p:stCondLst>
                                            <p:cond delay="0"/>
                                          </p:stCondLst>
                                        </p:cTn>
                                        <p:tgtEl>
                                          <p:spTgt spid="18">
                                            <p:txEl>
                                              <p:pRg st="0" end="0"/>
                                            </p:txEl>
                                          </p:spTgt>
                                        </p:tgtEl>
                                        <p:attrNameLst>
                                          <p:attrName>style.rotation</p:attrName>
                                        </p:attrNameLst>
                                      </p:cBhvr>
                                      <p:to>
                                        <p:strVal val="-45.0"/>
                                      </p:to>
                                    </p:set>
                                    <p:anim calcmode="lin" valueType="num">
                                      <p:cBhvr>
                                        <p:cTn id="100" dur="455" fill="hold">
                                          <p:stCondLst>
                                            <p:cond delay="455"/>
                                          </p:stCondLst>
                                        </p:cTn>
                                        <p:tgtEl>
                                          <p:spTgt spid="18">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01" dur="455" fill="hold">
                                          <p:stCondLst>
                                            <p:cond delay="0"/>
                                          </p:stCondLst>
                                        </p:cTn>
                                        <p:tgtEl>
                                          <p:spTgt spid="18">
                                            <p:txEl>
                                              <p:pRg st="0" end="0"/>
                                            </p:txEl>
                                          </p:spTgt>
                                        </p:tgtEl>
                                        <p:attrNameLst>
                                          <p:attrName>ppt_y</p:attrName>
                                        </p:attrNameLst>
                                      </p:cBhvr>
                                      <p:tavLst>
                                        <p:tav tm="0">
                                          <p:val>
                                            <p:strVal val="#ppt_y-1"/>
                                          </p:val>
                                        </p:tav>
                                        <p:tav tm="100000">
                                          <p:val>
                                            <p:strVal val="#ppt_y-(0.354*#ppt_w-0.172*#ppt_h)"/>
                                          </p:val>
                                        </p:tav>
                                      </p:tavLst>
                                    </p:anim>
                                    <p:anim calcmode="lin" valueType="num">
                                      <p:cBhvr>
                                        <p:cTn id="102" dur="156" decel="50000" autoRev="1" fill="hold">
                                          <p:stCondLst>
                                            <p:cond delay="455"/>
                                          </p:stCondLst>
                                        </p:cTn>
                                        <p:tgtEl>
                                          <p:spTgt spid="18">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03" dur="136" fill="hold">
                                          <p:stCondLst>
                                            <p:cond delay="864"/>
                                          </p:stCondLst>
                                        </p:cTn>
                                        <p:tgtEl>
                                          <p:spTgt spid="18">
                                            <p:txEl>
                                              <p:pRg st="0" end="0"/>
                                            </p:txEl>
                                          </p:spTgt>
                                        </p:tgtEl>
                                        <p:attrNameLst>
                                          <p:attrName>ppt_y</p:attrName>
                                        </p:attrNameLst>
                                      </p:cBhvr>
                                      <p:tavLst>
                                        <p:tav tm="0">
                                          <p:val>
                                            <p:strVal val="#ppt_y-(0.354*#ppt_w-0.172*#ppt_h)"/>
                                          </p:val>
                                        </p:tav>
                                        <p:tav tm="100000">
                                          <p:val>
                                            <p:strVal val="#ppt_y"/>
                                          </p:val>
                                        </p:tav>
                                      </p:tavLst>
                                    </p:anim>
                                  </p:childTnLst>
                                </p:cTn>
                              </p:par>
                            </p:childTnLst>
                          </p:cTn>
                        </p:par>
                        <p:par>
                          <p:cTn id="104" fill="hold">
                            <p:stCondLst>
                              <p:cond delay="21500"/>
                            </p:stCondLst>
                            <p:childTnLst>
                              <p:par>
                                <p:cTn id="105" presetID="30" presetClass="entr" presetSubtype="0" fill="hold" grpId="0" nodeType="after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fade">
                                      <p:cBhvr>
                                        <p:cTn id="107" dur="800" decel="100000"/>
                                        <p:tgtEl>
                                          <p:spTgt spid="22"/>
                                        </p:tgtEl>
                                      </p:cBhvr>
                                    </p:animEffect>
                                    <p:anim calcmode="lin" valueType="num">
                                      <p:cBhvr>
                                        <p:cTn id="108" dur="800" decel="100000" fill="hold"/>
                                        <p:tgtEl>
                                          <p:spTgt spid="22"/>
                                        </p:tgtEl>
                                        <p:attrNameLst>
                                          <p:attrName>style.rotation</p:attrName>
                                        </p:attrNameLst>
                                      </p:cBhvr>
                                      <p:tavLst>
                                        <p:tav tm="0">
                                          <p:val>
                                            <p:fltVal val="-90"/>
                                          </p:val>
                                        </p:tav>
                                        <p:tav tm="100000">
                                          <p:val>
                                            <p:fltVal val="0"/>
                                          </p:val>
                                        </p:tav>
                                      </p:tavLst>
                                    </p:anim>
                                    <p:anim calcmode="lin" valueType="num">
                                      <p:cBhvr>
                                        <p:cTn id="109" dur="800" decel="100000" fill="hold"/>
                                        <p:tgtEl>
                                          <p:spTgt spid="22"/>
                                        </p:tgtEl>
                                        <p:attrNameLst>
                                          <p:attrName>ppt_x</p:attrName>
                                        </p:attrNameLst>
                                      </p:cBhvr>
                                      <p:tavLst>
                                        <p:tav tm="0">
                                          <p:val>
                                            <p:strVal val="#ppt_x+0.4"/>
                                          </p:val>
                                        </p:tav>
                                        <p:tav tm="100000">
                                          <p:val>
                                            <p:strVal val="#ppt_x-0.05"/>
                                          </p:val>
                                        </p:tav>
                                      </p:tavLst>
                                    </p:anim>
                                    <p:anim calcmode="lin" valueType="num">
                                      <p:cBhvr>
                                        <p:cTn id="110" dur="800" decel="100000" fill="hold"/>
                                        <p:tgtEl>
                                          <p:spTgt spid="22"/>
                                        </p:tgtEl>
                                        <p:attrNameLst>
                                          <p:attrName>ppt_y</p:attrName>
                                        </p:attrNameLst>
                                      </p:cBhvr>
                                      <p:tavLst>
                                        <p:tav tm="0">
                                          <p:val>
                                            <p:strVal val="#ppt_y-0.4"/>
                                          </p:val>
                                        </p:tav>
                                        <p:tav tm="100000">
                                          <p:val>
                                            <p:strVal val="#ppt_y+0.1"/>
                                          </p:val>
                                        </p:tav>
                                      </p:tavLst>
                                    </p:anim>
                                    <p:anim calcmode="lin" valueType="num">
                                      <p:cBhvr>
                                        <p:cTn id="111"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112"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par>
                          <p:cTn id="113" fill="hold">
                            <p:stCondLst>
                              <p:cond delay="22500"/>
                            </p:stCondLst>
                            <p:childTnLst>
                              <p:par>
                                <p:cTn id="114" presetID="2" presetClass="entr" presetSubtype="4" fill="hold" grpId="0" nodeType="afterEffect">
                                  <p:stCondLst>
                                    <p:cond delay="0"/>
                                  </p:stCondLst>
                                  <p:childTnLst>
                                    <p:set>
                                      <p:cBhvr>
                                        <p:cTn id="115" dur="1" fill="hold">
                                          <p:stCondLst>
                                            <p:cond delay="0"/>
                                          </p:stCondLst>
                                        </p:cTn>
                                        <p:tgtEl>
                                          <p:spTgt spid="10"/>
                                        </p:tgtEl>
                                        <p:attrNameLst>
                                          <p:attrName>style.visibility</p:attrName>
                                        </p:attrNameLst>
                                      </p:cBhvr>
                                      <p:to>
                                        <p:strVal val="visible"/>
                                      </p:to>
                                    </p:set>
                                    <p:anim calcmode="lin" valueType="num">
                                      <p:cBhvr additive="base">
                                        <p:cTn id="116" dur="500" fill="hold"/>
                                        <p:tgtEl>
                                          <p:spTgt spid="10"/>
                                        </p:tgtEl>
                                        <p:attrNameLst>
                                          <p:attrName>ppt_x</p:attrName>
                                        </p:attrNameLst>
                                      </p:cBhvr>
                                      <p:tavLst>
                                        <p:tav tm="0">
                                          <p:val>
                                            <p:strVal val="#ppt_x"/>
                                          </p:val>
                                        </p:tav>
                                        <p:tav tm="100000">
                                          <p:val>
                                            <p:strVal val="#ppt_x"/>
                                          </p:val>
                                        </p:tav>
                                      </p:tavLst>
                                    </p:anim>
                                    <p:anim calcmode="lin" valueType="num">
                                      <p:cBhvr additive="base">
                                        <p:cTn id="117" dur="500" fill="hold"/>
                                        <p:tgtEl>
                                          <p:spTgt spid="10"/>
                                        </p:tgtEl>
                                        <p:attrNameLst>
                                          <p:attrName>ppt_y</p:attrName>
                                        </p:attrNameLst>
                                      </p:cBhvr>
                                      <p:tavLst>
                                        <p:tav tm="0">
                                          <p:val>
                                            <p:strVal val="1+#ppt_h/2"/>
                                          </p:val>
                                        </p:tav>
                                        <p:tav tm="100000">
                                          <p:val>
                                            <p:strVal val="#ppt_y"/>
                                          </p:val>
                                        </p:tav>
                                      </p:tavLst>
                                    </p:anim>
                                  </p:childTnLst>
                                </p:cTn>
                              </p:par>
                            </p:childTnLst>
                          </p:cTn>
                        </p:par>
                        <p:par>
                          <p:cTn id="118" fill="hold">
                            <p:stCondLst>
                              <p:cond delay="23000"/>
                            </p:stCondLst>
                            <p:childTnLst>
                              <p:par>
                                <p:cTn id="119" presetID="10" presetClass="entr" presetSubtype="0" fill="hold" grpId="0" nodeType="afterEffect">
                                  <p:stCondLst>
                                    <p:cond delay="0"/>
                                  </p:stCondLst>
                                  <p:childTnLst>
                                    <p:set>
                                      <p:cBhvr>
                                        <p:cTn id="120" dur="1" fill="hold">
                                          <p:stCondLst>
                                            <p:cond delay="0"/>
                                          </p:stCondLst>
                                        </p:cTn>
                                        <p:tgtEl>
                                          <p:spTgt spid="16"/>
                                        </p:tgtEl>
                                        <p:attrNameLst>
                                          <p:attrName>style.visibility</p:attrName>
                                        </p:attrNameLst>
                                      </p:cBhvr>
                                      <p:to>
                                        <p:strVal val="visible"/>
                                      </p:to>
                                    </p:set>
                                    <p:animEffect transition="in" filter="fade">
                                      <p:cBhvr>
                                        <p:cTn id="121" dur="500"/>
                                        <p:tgtEl>
                                          <p:spTgt spid="16"/>
                                        </p:tgtEl>
                                      </p:cBhvr>
                                    </p:animEffect>
                                  </p:childTnLst>
                                </p:cTn>
                              </p:par>
                            </p:childTnLst>
                          </p:cTn>
                        </p:par>
                        <p:par>
                          <p:cTn id="122" fill="hold">
                            <p:stCondLst>
                              <p:cond delay="23500"/>
                            </p:stCondLst>
                            <p:childTnLst>
                              <p:par>
                                <p:cTn id="123" presetID="38" presetClass="entr" presetSubtype="0" accel="50000" fill="hold" grpId="0" nodeType="afterEffect">
                                  <p:stCondLst>
                                    <p:cond delay="0"/>
                                  </p:stCondLst>
                                  <p:iterate type="lt">
                                    <p:tmPct val="50000"/>
                                  </p:iterate>
                                  <p:childTnLst>
                                    <p:set>
                                      <p:cBhvr>
                                        <p:cTn id="124" dur="1" fill="hold">
                                          <p:stCondLst>
                                            <p:cond delay="0"/>
                                          </p:stCondLst>
                                        </p:cTn>
                                        <p:tgtEl>
                                          <p:spTgt spid="19">
                                            <p:txEl>
                                              <p:pRg st="0" end="0"/>
                                            </p:txEl>
                                          </p:spTgt>
                                        </p:tgtEl>
                                        <p:attrNameLst>
                                          <p:attrName>style.visibility</p:attrName>
                                        </p:attrNameLst>
                                      </p:cBhvr>
                                      <p:to>
                                        <p:strVal val="visible"/>
                                      </p:to>
                                    </p:set>
                                    <p:set>
                                      <p:cBhvr>
                                        <p:cTn id="125" dur="455" fill="hold">
                                          <p:stCondLst>
                                            <p:cond delay="0"/>
                                          </p:stCondLst>
                                        </p:cTn>
                                        <p:tgtEl>
                                          <p:spTgt spid="19">
                                            <p:txEl>
                                              <p:pRg st="0" end="0"/>
                                            </p:txEl>
                                          </p:spTgt>
                                        </p:tgtEl>
                                        <p:attrNameLst>
                                          <p:attrName>style.rotation</p:attrName>
                                        </p:attrNameLst>
                                      </p:cBhvr>
                                      <p:to>
                                        <p:strVal val="-45.0"/>
                                      </p:to>
                                    </p:set>
                                    <p:anim calcmode="lin" valueType="num">
                                      <p:cBhvr>
                                        <p:cTn id="126" dur="455" fill="hold">
                                          <p:stCondLst>
                                            <p:cond delay="455"/>
                                          </p:stCondLst>
                                        </p:cTn>
                                        <p:tgtEl>
                                          <p:spTgt spid="19">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27" dur="455" fill="hold">
                                          <p:stCondLst>
                                            <p:cond delay="0"/>
                                          </p:stCondLst>
                                        </p:cTn>
                                        <p:tgtEl>
                                          <p:spTgt spid="19">
                                            <p:txEl>
                                              <p:pRg st="0" end="0"/>
                                            </p:txEl>
                                          </p:spTgt>
                                        </p:tgtEl>
                                        <p:attrNameLst>
                                          <p:attrName>ppt_y</p:attrName>
                                        </p:attrNameLst>
                                      </p:cBhvr>
                                      <p:tavLst>
                                        <p:tav tm="0">
                                          <p:val>
                                            <p:strVal val="#ppt_y-1"/>
                                          </p:val>
                                        </p:tav>
                                        <p:tav tm="100000">
                                          <p:val>
                                            <p:strVal val="#ppt_y-(0.354*#ppt_w-0.172*#ppt_h)"/>
                                          </p:val>
                                        </p:tav>
                                      </p:tavLst>
                                    </p:anim>
                                    <p:anim calcmode="lin" valueType="num">
                                      <p:cBhvr>
                                        <p:cTn id="128" dur="156" decel="50000" autoRev="1" fill="hold">
                                          <p:stCondLst>
                                            <p:cond delay="455"/>
                                          </p:stCondLst>
                                        </p:cTn>
                                        <p:tgtEl>
                                          <p:spTgt spid="19">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29" dur="136" fill="hold">
                                          <p:stCondLst>
                                            <p:cond delay="864"/>
                                          </p:stCondLst>
                                        </p:cTn>
                                        <p:tgtEl>
                                          <p:spTgt spid="19">
                                            <p:txEl>
                                              <p:pRg st="0" end="0"/>
                                            </p:txEl>
                                          </p:spTgt>
                                        </p:tgtEl>
                                        <p:attrNameLst>
                                          <p:attrName>ppt_y</p:attrName>
                                        </p:attrNameLst>
                                      </p:cBhvr>
                                      <p:tavLst>
                                        <p:tav tm="0">
                                          <p:val>
                                            <p:strVal val="#ppt_y-(0.354*#ppt_w-0.172*#ppt_h)"/>
                                          </p:val>
                                        </p:tav>
                                        <p:tav tm="100000">
                                          <p:val>
                                            <p:strVal val="#ppt_y"/>
                                          </p:val>
                                        </p:tav>
                                      </p:tavLst>
                                    </p:anim>
                                  </p:childTnLst>
                                </p:cTn>
                              </p:par>
                            </p:childTnLst>
                          </p:cTn>
                        </p:par>
                        <p:par>
                          <p:cTn id="130" fill="hold">
                            <p:stCondLst>
                              <p:cond delay="27500"/>
                            </p:stCondLst>
                            <p:childTnLst>
                              <p:par>
                                <p:cTn id="131" presetID="30" presetClass="entr" presetSubtype="0" fill="hold" grpId="0" nodeType="afterEffect">
                                  <p:stCondLst>
                                    <p:cond delay="0"/>
                                  </p:stCondLst>
                                  <p:childTnLst>
                                    <p:set>
                                      <p:cBhvr>
                                        <p:cTn id="132" dur="1" fill="hold">
                                          <p:stCondLst>
                                            <p:cond delay="0"/>
                                          </p:stCondLst>
                                        </p:cTn>
                                        <p:tgtEl>
                                          <p:spTgt spid="23"/>
                                        </p:tgtEl>
                                        <p:attrNameLst>
                                          <p:attrName>style.visibility</p:attrName>
                                        </p:attrNameLst>
                                      </p:cBhvr>
                                      <p:to>
                                        <p:strVal val="visible"/>
                                      </p:to>
                                    </p:set>
                                    <p:animEffect transition="in" filter="fade">
                                      <p:cBhvr>
                                        <p:cTn id="133" dur="800" decel="100000"/>
                                        <p:tgtEl>
                                          <p:spTgt spid="23"/>
                                        </p:tgtEl>
                                      </p:cBhvr>
                                    </p:animEffect>
                                    <p:anim calcmode="lin" valueType="num">
                                      <p:cBhvr>
                                        <p:cTn id="134" dur="800" decel="100000" fill="hold"/>
                                        <p:tgtEl>
                                          <p:spTgt spid="23"/>
                                        </p:tgtEl>
                                        <p:attrNameLst>
                                          <p:attrName>style.rotation</p:attrName>
                                        </p:attrNameLst>
                                      </p:cBhvr>
                                      <p:tavLst>
                                        <p:tav tm="0">
                                          <p:val>
                                            <p:fltVal val="-90"/>
                                          </p:val>
                                        </p:tav>
                                        <p:tav tm="100000">
                                          <p:val>
                                            <p:fltVal val="0"/>
                                          </p:val>
                                        </p:tav>
                                      </p:tavLst>
                                    </p:anim>
                                    <p:anim calcmode="lin" valueType="num">
                                      <p:cBhvr>
                                        <p:cTn id="135" dur="800" decel="100000" fill="hold"/>
                                        <p:tgtEl>
                                          <p:spTgt spid="23"/>
                                        </p:tgtEl>
                                        <p:attrNameLst>
                                          <p:attrName>ppt_x</p:attrName>
                                        </p:attrNameLst>
                                      </p:cBhvr>
                                      <p:tavLst>
                                        <p:tav tm="0">
                                          <p:val>
                                            <p:strVal val="#ppt_x+0.4"/>
                                          </p:val>
                                        </p:tav>
                                        <p:tav tm="100000">
                                          <p:val>
                                            <p:strVal val="#ppt_x-0.05"/>
                                          </p:val>
                                        </p:tav>
                                      </p:tavLst>
                                    </p:anim>
                                    <p:anim calcmode="lin" valueType="num">
                                      <p:cBhvr>
                                        <p:cTn id="136" dur="800" decel="100000" fill="hold"/>
                                        <p:tgtEl>
                                          <p:spTgt spid="23"/>
                                        </p:tgtEl>
                                        <p:attrNameLst>
                                          <p:attrName>ppt_y</p:attrName>
                                        </p:attrNameLst>
                                      </p:cBhvr>
                                      <p:tavLst>
                                        <p:tav tm="0">
                                          <p:val>
                                            <p:strVal val="#ppt_y-0.4"/>
                                          </p:val>
                                        </p:tav>
                                        <p:tav tm="100000">
                                          <p:val>
                                            <p:strVal val="#ppt_y+0.1"/>
                                          </p:val>
                                        </p:tav>
                                      </p:tavLst>
                                    </p:anim>
                                    <p:anim calcmode="lin" valueType="num">
                                      <p:cBhvr>
                                        <p:cTn id="137"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138"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build="p"/>
      <p:bldP spid="10" grpId="0" animBg="1"/>
      <p:bldP spid="11" grpId="0" animBg="1"/>
      <p:bldP spid="13" grpId="0" animBg="1"/>
      <p:bldP spid="14" grpId="0" animBg="1"/>
      <p:bldP spid="15" grpId="0" animBg="1"/>
      <p:bldP spid="16" grpId="0" animBg="1"/>
      <p:bldP spid="17" grpId="0" build="p"/>
      <p:bldP spid="18" grpId="0" build="p"/>
      <p:bldP spid="19" grpId="0" build="p"/>
      <p:bldP spid="20" grpId="0"/>
      <p:bldP spid="21" grpId="0"/>
      <p:bldP spid="22" grpId="0"/>
      <p:bldP spid="23"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9396026" y="5713680"/>
            <a:ext cx="1845378" cy="1323439"/>
          </a:xfrm>
          <a:prstGeom prst="rect">
            <a:avLst/>
          </a:prstGeom>
          <a:noFill/>
        </p:spPr>
        <p:txBody>
          <a:bodyPr wrap="none" lIns="91440" tIns="45720" rIns="91440" bIns="45720">
            <a:spAutoFit/>
          </a:bodyPr>
          <a:lstStyle/>
          <a:p>
            <a:pPr algn="ctr"/>
            <a:r>
              <a:rPr lang="en-US" altLang="zh-CN" sz="8000" b="0" cap="none" spc="0" dirty="0" smtClean="0">
                <a:ln w="0"/>
                <a:solidFill>
                  <a:schemeClr val="accent1">
                    <a:lumMod val="50000"/>
                  </a:schemeClr>
                </a:solidFill>
                <a:effectLst>
                  <a:outerShdw blurRad="38100" dist="25400" dir="5400000" algn="ctr" rotWithShape="0">
                    <a:srgbClr val="6E747A">
                      <a:alpha val="43000"/>
                    </a:srgbClr>
                  </a:outerShdw>
                </a:effectLst>
                <a:latin typeface="方正舒体" panose="02010601030101010101" pitchFamily="2" charset="-122"/>
                <a:ea typeface="方正舒体" panose="02010601030101010101" pitchFamily="2" charset="-122"/>
              </a:rPr>
              <a:t>NO.</a:t>
            </a:r>
            <a:endParaRPr lang="zh-CN" altLang="en-US" sz="8000" b="0" cap="none" spc="0" dirty="0">
              <a:ln w="0"/>
              <a:solidFill>
                <a:schemeClr val="accent1">
                  <a:lumMod val="50000"/>
                </a:schemeClr>
              </a:solidFill>
              <a:effectLst>
                <a:outerShdw blurRad="38100" dist="25400" dir="5400000" algn="ctr" rotWithShape="0">
                  <a:srgbClr val="6E747A">
                    <a:alpha val="43000"/>
                  </a:srgbClr>
                </a:outerShdw>
              </a:effectLst>
              <a:latin typeface="方正舒体" panose="02010601030101010101" pitchFamily="2" charset="-122"/>
              <a:ea typeface="方正舒体" panose="02010601030101010101" pitchFamily="2" charset="-122"/>
            </a:endParaRPr>
          </a:p>
        </p:txBody>
      </p:sp>
      <p:sp>
        <p:nvSpPr>
          <p:cNvPr id="9" name="矩形 8"/>
          <p:cNvSpPr/>
          <p:nvPr/>
        </p:nvSpPr>
        <p:spPr>
          <a:xfrm>
            <a:off x="5319825" y="3626416"/>
            <a:ext cx="5032148" cy="923330"/>
          </a:xfrm>
          <a:prstGeom prst="rect">
            <a:avLst/>
          </a:prstGeom>
          <a:noFill/>
        </p:spPr>
        <p:txBody>
          <a:bodyPr wrap="none" lIns="91440" tIns="45720" rIns="91440" bIns="45720">
            <a:spAutoFit/>
          </a:bodyPr>
          <a:lstStyle/>
          <a:p>
            <a:pPr algn="ctr"/>
            <a:r>
              <a:rPr lang="zh-CN" altLang="en-US" sz="5400" dirty="0" smtClean="0">
                <a:ln w="0"/>
                <a:solidFill>
                  <a:schemeClr val="bg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rPr>
              <a:t>设计的理论综述</a:t>
            </a:r>
            <a:endParaRPr lang="zh-CN" altLang="en-US" sz="5400" b="0" cap="none" spc="0" dirty="0">
              <a:ln w="0"/>
              <a:solidFill>
                <a:schemeClr val="bg1"/>
              </a:solidFill>
              <a:effectLst>
                <a:outerShdw blurRad="38100" dist="19050" dir="2700000" algn="tl" rotWithShape="0">
                  <a:schemeClr val="dk1">
                    <a:alpha val="40000"/>
                  </a:schemeClr>
                </a:outerShdw>
              </a:effectLst>
              <a:latin typeface="方正舒体" panose="02010601030101010101" pitchFamily="2" charset="-122"/>
              <a:ea typeface="方正舒体" panose="02010601030101010101" pitchFamily="2" charset="-122"/>
            </a:endParaRPr>
          </a:p>
        </p:txBody>
      </p:sp>
      <p:grpSp>
        <p:nvGrpSpPr>
          <p:cNvPr id="11" name="组合 10"/>
          <p:cNvGrpSpPr/>
          <p:nvPr/>
        </p:nvGrpSpPr>
        <p:grpSpPr>
          <a:xfrm>
            <a:off x="3998913" y="2179866"/>
            <a:ext cx="3200400" cy="1446550"/>
            <a:chOff x="3998913" y="2179866"/>
            <a:chExt cx="3200400" cy="1446550"/>
          </a:xfrm>
        </p:grpSpPr>
        <p:sp>
          <p:nvSpPr>
            <p:cNvPr id="6" name="矩形 5"/>
            <p:cNvSpPr/>
            <p:nvPr/>
          </p:nvSpPr>
          <p:spPr>
            <a:xfrm>
              <a:off x="3998913" y="2302977"/>
              <a:ext cx="2133600" cy="1323439"/>
            </a:xfrm>
            <a:prstGeom prst="rect">
              <a:avLst/>
            </a:prstGeom>
            <a:noFill/>
          </p:spPr>
          <p:txBody>
            <a:bodyPr wrap="square" lIns="91440" tIns="45720" rIns="91440" bIns="45720">
              <a:spAutoFit/>
            </a:bodyPr>
            <a:lstStyle/>
            <a:p>
              <a:pPr algn="ctr"/>
              <a:r>
                <a:rPr lang="zh-CN" altLang="en-US" sz="8000" cap="none" spc="-2000" dirty="0" smtClean="0">
                  <a:ln w="0"/>
                  <a:solidFill>
                    <a:schemeClr val="bg1"/>
                  </a:solidFill>
                  <a:effectLst>
                    <a:outerShdw blurRad="38100" dist="25400" dir="5400000" algn="ctr" rotWithShape="0">
                      <a:srgbClr val="6E747A">
                        <a:alpha val="43000"/>
                      </a:srgbClr>
                    </a:outerShdw>
                  </a:effectLst>
                  <a:latin typeface="方正舒体" panose="02010601030101010101" pitchFamily="2" charset="-122"/>
                  <a:ea typeface="方正舒体" panose="02010601030101010101" pitchFamily="2" charset="-122"/>
                </a:rPr>
                <a:t>章节</a:t>
              </a:r>
              <a:endParaRPr lang="zh-CN" altLang="en-US" sz="8000" cap="none" spc="-2000" dirty="0">
                <a:ln w="0"/>
                <a:solidFill>
                  <a:schemeClr val="bg1"/>
                </a:solidFill>
                <a:effectLst>
                  <a:outerShdw blurRad="38100" dist="25400" dir="5400000" algn="ctr" rotWithShape="0">
                    <a:srgbClr val="6E747A">
                      <a:alpha val="43000"/>
                    </a:srgbClr>
                  </a:outerShdw>
                </a:effectLst>
                <a:latin typeface="方正舒体" panose="02010601030101010101" pitchFamily="2" charset="-122"/>
                <a:ea typeface="方正舒体" panose="02010601030101010101" pitchFamily="2" charset="-122"/>
              </a:endParaRPr>
            </a:p>
          </p:txBody>
        </p:sp>
        <p:sp>
          <p:nvSpPr>
            <p:cNvPr id="10" name="矩形 9"/>
            <p:cNvSpPr/>
            <p:nvPr/>
          </p:nvSpPr>
          <p:spPr>
            <a:xfrm>
              <a:off x="5065713" y="2179866"/>
              <a:ext cx="2133600" cy="1446550"/>
            </a:xfrm>
            <a:prstGeom prst="rect">
              <a:avLst/>
            </a:prstGeom>
            <a:noFill/>
          </p:spPr>
          <p:txBody>
            <a:bodyPr wrap="square" lIns="91440" tIns="45720" rIns="91440" bIns="45720">
              <a:spAutoFit/>
            </a:bodyPr>
            <a:lstStyle/>
            <a:p>
              <a:pPr algn="ctr"/>
              <a:r>
                <a:rPr lang="en-US" altLang="zh-CN" sz="8800" spc="-2000" dirty="0">
                  <a:ln w="0"/>
                  <a:solidFill>
                    <a:schemeClr val="bg1"/>
                  </a:solidFill>
                  <a:effectLst>
                    <a:outerShdw blurRad="38100" dist="25400" dir="5400000" algn="ctr" rotWithShape="0">
                      <a:srgbClr val="6E747A">
                        <a:alpha val="43000"/>
                      </a:srgbClr>
                    </a:outerShdw>
                  </a:effectLst>
                  <a:latin typeface="方正舒体" panose="02010601030101010101" pitchFamily="2" charset="-122"/>
                  <a:ea typeface="方正舒体" panose="02010601030101010101" pitchFamily="2" charset="-122"/>
                </a:rPr>
                <a:t>2</a:t>
              </a:r>
              <a:endParaRPr lang="zh-CN" altLang="en-US" sz="6600" cap="none" spc="-2000" dirty="0">
                <a:ln w="0"/>
                <a:solidFill>
                  <a:schemeClr val="bg1"/>
                </a:solidFill>
                <a:effectLst>
                  <a:outerShdw blurRad="38100" dist="25400" dir="5400000" algn="ctr" rotWithShape="0">
                    <a:srgbClr val="6E747A">
                      <a:alpha val="43000"/>
                    </a:srgbClr>
                  </a:outerShdw>
                </a:effectLst>
                <a:latin typeface="方正舒体" panose="02010601030101010101" pitchFamily="2" charset="-122"/>
                <a:ea typeface="方正舒体" panose="02010601030101010101" pitchFamily="2" charset="-122"/>
              </a:endParaRPr>
            </a:p>
          </p:txBody>
        </p:sp>
      </p:grpSp>
      <p:sp>
        <p:nvSpPr>
          <p:cNvPr id="12" name="Freeform 30"/>
          <p:cNvSpPr>
            <a:spLocks noEditPoints="1"/>
          </p:cNvSpPr>
          <p:nvPr/>
        </p:nvSpPr>
        <p:spPr bwMode="auto">
          <a:xfrm>
            <a:off x="11056939" y="5867400"/>
            <a:ext cx="1016962" cy="990600"/>
          </a:xfrm>
          <a:custGeom>
            <a:avLst/>
            <a:gdLst>
              <a:gd name="T0" fmla="*/ 391 w 424"/>
              <a:gd name="T1" fmla="*/ 86 h 413"/>
              <a:gd name="T2" fmla="*/ 164 w 424"/>
              <a:gd name="T3" fmla="*/ 158 h 413"/>
              <a:gd name="T4" fmla="*/ 106 w 424"/>
              <a:gd name="T5" fmla="*/ 204 h 413"/>
              <a:gd name="T6" fmla="*/ 141 w 424"/>
              <a:gd name="T7" fmla="*/ 273 h 413"/>
              <a:gd name="T8" fmla="*/ 278 w 424"/>
              <a:gd name="T9" fmla="*/ 314 h 413"/>
              <a:gd name="T10" fmla="*/ 212 w 424"/>
              <a:gd name="T11" fmla="*/ 355 h 413"/>
              <a:gd name="T12" fmla="*/ 53 w 424"/>
              <a:gd name="T13" fmla="*/ 393 h 413"/>
              <a:gd name="T14" fmla="*/ 42 w 424"/>
              <a:gd name="T15" fmla="*/ 35 h 413"/>
              <a:gd name="T16" fmla="*/ 111 w 424"/>
              <a:gd name="T17" fmla="*/ 71 h 413"/>
              <a:gd name="T18" fmla="*/ 108 w 424"/>
              <a:gd name="T19" fmla="*/ 185 h 413"/>
              <a:gd name="T20" fmla="*/ 111 w 424"/>
              <a:gd name="T21" fmla="*/ 311 h 413"/>
              <a:gd name="T22" fmla="*/ 61 w 424"/>
              <a:gd name="T23" fmla="*/ 372 h 413"/>
              <a:gd name="T24" fmla="*/ 76 w 424"/>
              <a:gd name="T25" fmla="*/ 391 h 413"/>
              <a:gd name="T26" fmla="*/ 183 w 424"/>
              <a:gd name="T27" fmla="*/ 377 h 413"/>
              <a:gd name="T28" fmla="*/ 344 w 424"/>
              <a:gd name="T29" fmla="*/ 349 h 413"/>
              <a:gd name="T30" fmla="*/ 384 w 424"/>
              <a:gd name="T31" fmla="*/ 297 h 413"/>
              <a:gd name="T32" fmla="*/ 410 w 424"/>
              <a:gd name="T33" fmla="*/ 264 h 413"/>
              <a:gd name="T34" fmla="*/ 395 w 424"/>
              <a:gd name="T35" fmla="*/ 223 h 413"/>
              <a:gd name="T36" fmla="*/ 386 w 424"/>
              <a:gd name="T37" fmla="*/ 110 h 413"/>
              <a:gd name="T38" fmla="*/ 351 w 424"/>
              <a:gd name="T39" fmla="*/ 39 h 413"/>
              <a:gd name="T40" fmla="*/ 311 w 424"/>
              <a:gd name="T41" fmla="*/ 22 h 413"/>
              <a:gd name="T42" fmla="*/ 127 w 424"/>
              <a:gd name="T43" fmla="*/ 24 h 413"/>
              <a:gd name="T44" fmla="*/ 111 w 424"/>
              <a:gd name="T45" fmla="*/ 70 h 413"/>
              <a:gd name="T46" fmla="*/ 36 w 424"/>
              <a:gd name="T47" fmla="*/ 33 h 413"/>
              <a:gd name="T48" fmla="*/ 199 w 424"/>
              <a:gd name="T49" fmla="*/ 37 h 413"/>
              <a:gd name="T50" fmla="*/ 240 w 424"/>
              <a:gd name="T51" fmla="*/ 81 h 413"/>
              <a:gd name="T52" fmla="*/ 210 w 424"/>
              <a:gd name="T53" fmla="*/ 183 h 413"/>
              <a:gd name="T54" fmla="*/ 296 w 424"/>
              <a:gd name="T55" fmla="*/ 127 h 413"/>
              <a:gd name="T56" fmla="*/ 290 w 424"/>
              <a:gd name="T57" fmla="*/ 94 h 413"/>
              <a:gd name="T58" fmla="*/ 47 w 424"/>
              <a:gd name="T59" fmla="*/ 38 h 413"/>
              <a:gd name="T60" fmla="*/ 386 w 424"/>
              <a:gd name="T61" fmla="*/ 83 h 413"/>
              <a:gd name="T62" fmla="*/ 151 w 424"/>
              <a:gd name="T63" fmla="*/ 116 h 413"/>
              <a:gd name="T64" fmla="*/ 140 w 424"/>
              <a:gd name="T65" fmla="*/ 274 h 413"/>
              <a:gd name="T66" fmla="*/ 168 w 424"/>
              <a:gd name="T67" fmla="*/ 316 h 413"/>
              <a:gd name="T68" fmla="*/ 172 w 424"/>
              <a:gd name="T69" fmla="*/ 214 h 413"/>
              <a:gd name="T70" fmla="*/ 152 w 424"/>
              <a:gd name="T71" fmla="*/ 169 h 413"/>
              <a:gd name="T72" fmla="*/ 352 w 424"/>
              <a:gd name="T73" fmla="*/ 120 h 413"/>
              <a:gd name="T74" fmla="*/ 343 w 424"/>
              <a:gd name="T75" fmla="*/ 134 h 413"/>
              <a:gd name="T76" fmla="*/ 328 w 424"/>
              <a:gd name="T77" fmla="*/ 153 h 413"/>
              <a:gd name="T78" fmla="*/ 121 w 424"/>
              <a:gd name="T79" fmla="*/ 215 h 413"/>
              <a:gd name="T80" fmla="*/ 344 w 424"/>
              <a:gd name="T81" fmla="*/ 154 h 413"/>
              <a:gd name="T82" fmla="*/ 332 w 424"/>
              <a:gd name="T83" fmla="*/ 182 h 413"/>
              <a:gd name="T84" fmla="*/ 183 w 424"/>
              <a:gd name="T85" fmla="*/ 176 h 413"/>
              <a:gd name="T86" fmla="*/ 196 w 424"/>
              <a:gd name="T87" fmla="*/ 249 h 413"/>
              <a:gd name="T88" fmla="*/ 196 w 424"/>
              <a:gd name="T89" fmla="*/ 348 h 413"/>
              <a:gd name="T90" fmla="*/ 278 w 424"/>
              <a:gd name="T91" fmla="*/ 315 h 413"/>
              <a:gd name="T92" fmla="*/ 208 w 424"/>
              <a:gd name="T93" fmla="*/ 203 h 413"/>
              <a:gd name="T94" fmla="*/ 395 w 424"/>
              <a:gd name="T95" fmla="*/ 227 h 413"/>
              <a:gd name="T96" fmla="*/ 410 w 424"/>
              <a:gd name="T97" fmla="*/ 235 h 413"/>
              <a:gd name="T98" fmla="*/ 117 w 424"/>
              <a:gd name="T99" fmla="*/ 275 h 413"/>
              <a:gd name="T100" fmla="*/ 373 w 424"/>
              <a:gd name="T101" fmla="*/ 260 h 413"/>
              <a:gd name="T102" fmla="*/ 292 w 424"/>
              <a:gd name="T103" fmla="*/ 267 h 413"/>
              <a:gd name="T104" fmla="*/ 172 w 424"/>
              <a:gd name="T105" fmla="*/ 278 h 413"/>
              <a:gd name="T106" fmla="*/ 174 w 424"/>
              <a:gd name="T107" fmla="*/ 284 h 413"/>
              <a:gd name="T108" fmla="*/ 172 w 424"/>
              <a:gd name="T109" fmla="*/ 300 h 413"/>
              <a:gd name="T110" fmla="*/ 277 w 424"/>
              <a:gd name="T111" fmla="*/ 351 h 413"/>
              <a:gd name="T112" fmla="*/ 98 w 424"/>
              <a:gd name="T113" fmla="*/ 337 h 413"/>
              <a:gd name="T114" fmla="*/ 89 w 424"/>
              <a:gd name="T115" fmla="*/ 354 h 413"/>
              <a:gd name="T116" fmla="*/ 64 w 424"/>
              <a:gd name="T117" fmla="*/ 371 h 413"/>
              <a:gd name="T118" fmla="*/ 66 w 424"/>
              <a:gd name="T119" fmla="*/ 392 h 413"/>
              <a:gd name="T120" fmla="*/ 158 w 424"/>
              <a:gd name="T121" fmla="*/ 157 h 413"/>
              <a:gd name="T122" fmla="*/ 225 w 424"/>
              <a:gd name="T123" fmla="*/ 352 h 413"/>
              <a:gd name="T124" fmla="*/ 153 w 424"/>
              <a:gd name="T125" fmla="*/ 181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4" h="413">
                <a:moveTo>
                  <a:pt x="288" y="11"/>
                </a:moveTo>
                <a:cubicBezTo>
                  <a:pt x="289" y="11"/>
                  <a:pt x="289" y="12"/>
                  <a:pt x="289" y="12"/>
                </a:cubicBezTo>
                <a:cubicBezTo>
                  <a:pt x="288" y="13"/>
                  <a:pt x="288" y="12"/>
                  <a:pt x="287" y="12"/>
                </a:cubicBezTo>
                <a:cubicBezTo>
                  <a:pt x="287" y="11"/>
                  <a:pt x="288" y="11"/>
                  <a:pt x="288" y="11"/>
                </a:cubicBezTo>
                <a:close/>
                <a:moveTo>
                  <a:pt x="39" y="37"/>
                </a:moveTo>
                <a:cubicBezTo>
                  <a:pt x="39" y="37"/>
                  <a:pt x="39" y="37"/>
                  <a:pt x="40" y="37"/>
                </a:cubicBezTo>
                <a:cubicBezTo>
                  <a:pt x="40" y="38"/>
                  <a:pt x="39" y="38"/>
                  <a:pt x="38" y="38"/>
                </a:cubicBezTo>
                <a:cubicBezTo>
                  <a:pt x="38" y="37"/>
                  <a:pt x="39" y="37"/>
                  <a:pt x="39" y="37"/>
                </a:cubicBezTo>
                <a:close/>
                <a:moveTo>
                  <a:pt x="327" y="37"/>
                </a:moveTo>
                <a:cubicBezTo>
                  <a:pt x="327" y="37"/>
                  <a:pt x="327" y="37"/>
                  <a:pt x="328" y="37"/>
                </a:cubicBezTo>
                <a:cubicBezTo>
                  <a:pt x="328" y="38"/>
                  <a:pt x="327" y="38"/>
                  <a:pt x="326" y="38"/>
                </a:cubicBezTo>
                <a:cubicBezTo>
                  <a:pt x="326" y="38"/>
                  <a:pt x="327" y="38"/>
                  <a:pt x="327" y="37"/>
                </a:cubicBezTo>
                <a:close/>
                <a:moveTo>
                  <a:pt x="251" y="47"/>
                </a:moveTo>
                <a:cubicBezTo>
                  <a:pt x="250" y="48"/>
                  <a:pt x="252" y="48"/>
                  <a:pt x="251" y="49"/>
                </a:cubicBezTo>
                <a:cubicBezTo>
                  <a:pt x="250" y="49"/>
                  <a:pt x="250" y="46"/>
                  <a:pt x="251" y="47"/>
                </a:cubicBezTo>
                <a:close/>
                <a:moveTo>
                  <a:pt x="270" y="60"/>
                </a:moveTo>
                <a:cubicBezTo>
                  <a:pt x="271" y="61"/>
                  <a:pt x="272" y="61"/>
                  <a:pt x="271" y="62"/>
                </a:cubicBezTo>
                <a:cubicBezTo>
                  <a:pt x="270" y="62"/>
                  <a:pt x="270" y="61"/>
                  <a:pt x="270" y="60"/>
                </a:cubicBezTo>
                <a:close/>
                <a:moveTo>
                  <a:pt x="88" y="70"/>
                </a:moveTo>
                <a:cubicBezTo>
                  <a:pt x="94" y="69"/>
                  <a:pt x="96" y="71"/>
                  <a:pt x="97" y="76"/>
                </a:cubicBezTo>
                <a:cubicBezTo>
                  <a:pt x="98" y="88"/>
                  <a:pt x="79" y="89"/>
                  <a:pt x="80" y="76"/>
                </a:cubicBezTo>
                <a:cubicBezTo>
                  <a:pt x="80" y="72"/>
                  <a:pt x="83" y="70"/>
                  <a:pt x="88" y="70"/>
                </a:cubicBezTo>
                <a:close/>
                <a:moveTo>
                  <a:pt x="391" y="86"/>
                </a:moveTo>
                <a:cubicBezTo>
                  <a:pt x="392" y="87"/>
                  <a:pt x="393" y="87"/>
                  <a:pt x="393" y="88"/>
                </a:cubicBezTo>
                <a:cubicBezTo>
                  <a:pt x="392" y="89"/>
                  <a:pt x="392" y="90"/>
                  <a:pt x="390" y="89"/>
                </a:cubicBezTo>
                <a:cubicBezTo>
                  <a:pt x="391" y="89"/>
                  <a:pt x="391" y="87"/>
                  <a:pt x="391" y="86"/>
                </a:cubicBezTo>
                <a:close/>
                <a:moveTo>
                  <a:pt x="278" y="124"/>
                </a:moveTo>
                <a:cubicBezTo>
                  <a:pt x="281" y="126"/>
                  <a:pt x="277" y="130"/>
                  <a:pt x="278" y="132"/>
                </a:cubicBezTo>
                <a:cubicBezTo>
                  <a:pt x="276" y="129"/>
                  <a:pt x="278" y="127"/>
                  <a:pt x="278" y="124"/>
                </a:cubicBezTo>
                <a:close/>
                <a:moveTo>
                  <a:pt x="384" y="127"/>
                </a:moveTo>
                <a:cubicBezTo>
                  <a:pt x="385" y="128"/>
                  <a:pt x="384" y="130"/>
                  <a:pt x="383" y="131"/>
                </a:cubicBezTo>
                <a:cubicBezTo>
                  <a:pt x="382" y="130"/>
                  <a:pt x="384" y="129"/>
                  <a:pt x="384" y="127"/>
                </a:cubicBezTo>
                <a:close/>
                <a:moveTo>
                  <a:pt x="167" y="144"/>
                </a:moveTo>
                <a:cubicBezTo>
                  <a:pt x="169" y="145"/>
                  <a:pt x="166" y="149"/>
                  <a:pt x="167" y="151"/>
                </a:cubicBezTo>
                <a:cubicBezTo>
                  <a:pt x="166" y="149"/>
                  <a:pt x="166" y="147"/>
                  <a:pt x="167" y="144"/>
                </a:cubicBezTo>
                <a:close/>
                <a:moveTo>
                  <a:pt x="200" y="148"/>
                </a:moveTo>
                <a:cubicBezTo>
                  <a:pt x="203" y="149"/>
                  <a:pt x="203" y="154"/>
                  <a:pt x="200" y="155"/>
                </a:cubicBezTo>
                <a:cubicBezTo>
                  <a:pt x="201" y="152"/>
                  <a:pt x="199" y="149"/>
                  <a:pt x="200" y="148"/>
                </a:cubicBezTo>
                <a:close/>
                <a:moveTo>
                  <a:pt x="165" y="152"/>
                </a:moveTo>
                <a:cubicBezTo>
                  <a:pt x="167" y="153"/>
                  <a:pt x="164" y="154"/>
                  <a:pt x="166" y="157"/>
                </a:cubicBezTo>
                <a:cubicBezTo>
                  <a:pt x="163" y="157"/>
                  <a:pt x="165" y="153"/>
                  <a:pt x="165" y="152"/>
                </a:cubicBezTo>
                <a:close/>
                <a:moveTo>
                  <a:pt x="290" y="153"/>
                </a:moveTo>
                <a:cubicBezTo>
                  <a:pt x="291" y="152"/>
                  <a:pt x="293" y="154"/>
                  <a:pt x="291" y="154"/>
                </a:cubicBezTo>
                <a:cubicBezTo>
                  <a:pt x="291" y="154"/>
                  <a:pt x="291" y="153"/>
                  <a:pt x="290" y="153"/>
                </a:cubicBezTo>
                <a:close/>
                <a:moveTo>
                  <a:pt x="202" y="156"/>
                </a:moveTo>
                <a:cubicBezTo>
                  <a:pt x="203" y="161"/>
                  <a:pt x="204" y="166"/>
                  <a:pt x="200" y="170"/>
                </a:cubicBezTo>
                <a:cubicBezTo>
                  <a:pt x="201" y="165"/>
                  <a:pt x="201" y="164"/>
                  <a:pt x="200" y="160"/>
                </a:cubicBezTo>
                <a:cubicBezTo>
                  <a:pt x="201" y="159"/>
                  <a:pt x="201" y="160"/>
                  <a:pt x="202" y="159"/>
                </a:cubicBezTo>
                <a:cubicBezTo>
                  <a:pt x="202" y="157"/>
                  <a:pt x="200" y="160"/>
                  <a:pt x="200" y="157"/>
                </a:cubicBezTo>
                <a:cubicBezTo>
                  <a:pt x="200" y="157"/>
                  <a:pt x="200" y="157"/>
                  <a:pt x="200" y="156"/>
                </a:cubicBezTo>
                <a:cubicBezTo>
                  <a:pt x="201" y="157"/>
                  <a:pt x="202" y="157"/>
                  <a:pt x="202" y="156"/>
                </a:cubicBezTo>
                <a:close/>
                <a:moveTo>
                  <a:pt x="164" y="158"/>
                </a:moveTo>
                <a:cubicBezTo>
                  <a:pt x="164" y="158"/>
                  <a:pt x="165" y="158"/>
                  <a:pt x="166" y="158"/>
                </a:cubicBezTo>
                <a:cubicBezTo>
                  <a:pt x="166" y="161"/>
                  <a:pt x="164" y="161"/>
                  <a:pt x="164" y="163"/>
                </a:cubicBezTo>
                <a:cubicBezTo>
                  <a:pt x="162" y="162"/>
                  <a:pt x="165" y="160"/>
                  <a:pt x="164" y="158"/>
                </a:cubicBezTo>
                <a:close/>
                <a:moveTo>
                  <a:pt x="117" y="171"/>
                </a:moveTo>
                <a:cubicBezTo>
                  <a:pt x="119" y="171"/>
                  <a:pt x="119" y="173"/>
                  <a:pt x="119" y="174"/>
                </a:cubicBezTo>
                <a:cubicBezTo>
                  <a:pt x="117" y="175"/>
                  <a:pt x="116" y="172"/>
                  <a:pt x="117" y="171"/>
                </a:cubicBezTo>
                <a:close/>
                <a:moveTo>
                  <a:pt x="154" y="173"/>
                </a:moveTo>
                <a:cubicBezTo>
                  <a:pt x="154" y="172"/>
                  <a:pt x="155" y="173"/>
                  <a:pt x="156" y="173"/>
                </a:cubicBezTo>
                <a:cubicBezTo>
                  <a:pt x="155" y="174"/>
                  <a:pt x="155" y="174"/>
                  <a:pt x="155" y="175"/>
                </a:cubicBezTo>
                <a:cubicBezTo>
                  <a:pt x="154" y="175"/>
                  <a:pt x="155" y="173"/>
                  <a:pt x="154" y="173"/>
                </a:cubicBezTo>
                <a:close/>
                <a:moveTo>
                  <a:pt x="157" y="174"/>
                </a:moveTo>
                <a:cubicBezTo>
                  <a:pt x="158" y="173"/>
                  <a:pt x="158" y="175"/>
                  <a:pt x="158" y="176"/>
                </a:cubicBezTo>
                <a:cubicBezTo>
                  <a:pt x="157" y="176"/>
                  <a:pt x="157" y="175"/>
                  <a:pt x="157" y="174"/>
                </a:cubicBezTo>
                <a:close/>
                <a:moveTo>
                  <a:pt x="150" y="175"/>
                </a:moveTo>
                <a:cubicBezTo>
                  <a:pt x="151" y="175"/>
                  <a:pt x="151" y="176"/>
                  <a:pt x="151" y="177"/>
                </a:cubicBezTo>
                <a:cubicBezTo>
                  <a:pt x="150" y="176"/>
                  <a:pt x="149" y="175"/>
                  <a:pt x="150" y="175"/>
                </a:cubicBezTo>
                <a:close/>
                <a:moveTo>
                  <a:pt x="107" y="188"/>
                </a:moveTo>
                <a:cubicBezTo>
                  <a:pt x="108" y="187"/>
                  <a:pt x="108" y="188"/>
                  <a:pt x="108" y="189"/>
                </a:cubicBezTo>
                <a:cubicBezTo>
                  <a:pt x="107" y="189"/>
                  <a:pt x="107" y="189"/>
                  <a:pt x="107" y="189"/>
                </a:cubicBezTo>
                <a:cubicBezTo>
                  <a:pt x="107" y="188"/>
                  <a:pt x="107" y="188"/>
                  <a:pt x="107" y="188"/>
                </a:cubicBezTo>
                <a:close/>
                <a:moveTo>
                  <a:pt x="106" y="197"/>
                </a:moveTo>
                <a:cubicBezTo>
                  <a:pt x="107" y="196"/>
                  <a:pt x="107" y="197"/>
                  <a:pt x="107" y="198"/>
                </a:cubicBezTo>
                <a:cubicBezTo>
                  <a:pt x="106" y="198"/>
                  <a:pt x="106" y="198"/>
                  <a:pt x="106" y="198"/>
                </a:cubicBezTo>
                <a:cubicBezTo>
                  <a:pt x="106" y="197"/>
                  <a:pt x="106" y="197"/>
                  <a:pt x="106" y="197"/>
                </a:cubicBezTo>
                <a:close/>
                <a:moveTo>
                  <a:pt x="105" y="203"/>
                </a:moveTo>
                <a:cubicBezTo>
                  <a:pt x="106" y="202"/>
                  <a:pt x="106" y="203"/>
                  <a:pt x="106" y="204"/>
                </a:cubicBezTo>
                <a:cubicBezTo>
                  <a:pt x="106" y="204"/>
                  <a:pt x="106" y="204"/>
                  <a:pt x="105" y="204"/>
                </a:cubicBezTo>
                <a:cubicBezTo>
                  <a:pt x="105" y="203"/>
                  <a:pt x="105" y="203"/>
                  <a:pt x="105" y="203"/>
                </a:cubicBezTo>
                <a:close/>
                <a:moveTo>
                  <a:pt x="105" y="209"/>
                </a:moveTo>
                <a:cubicBezTo>
                  <a:pt x="107" y="211"/>
                  <a:pt x="104" y="211"/>
                  <a:pt x="105" y="209"/>
                </a:cubicBezTo>
                <a:close/>
                <a:moveTo>
                  <a:pt x="407" y="225"/>
                </a:moveTo>
                <a:cubicBezTo>
                  <a:pt x="407" y="226"/>
                  <a:pt x="406" y="225"/>
                  <a:pt x="406" y="227"/>
                </a:cubicBezTo>
                <a:cubicBezTo>
                  <a:pt x="405" y="226"/>
                  <a:pt x="406" y="224"/>
                  <a:pt x="407" y="225"/>
                </a:cubicBezTo>
                <a:close/>
                <a:moveTo>
                  <a:pt x="171" y="247"/>
                </a:moveTo>
                <a:cubicBezTo>
                  <a:pt x="171" y="246"/>
                  <a:pt x="172" y="246"/>
                  <a:pt x="173" y="246"/>
                </a:cubicBezTo>
                <a:cubicBezTo>
                  <a:pt x="174" y="247"/>
                  <a:pt x="170" y="249"/>
                  <a:pt x="171" y="247"/>
                </a:cubicBezTo>
                <a:close/>
                <a:moveTo>
                  <a:pt x="412" y="258"/>
                </a:moveTo>
                <a:cubicBezTo>
                  <a:pt x="413" y="258"/>
                  <a:pt x="413" y="258"/>
                  <a:pt x="413" y="259"/>
                </a:cubicBezTo>
                <a:cubicBezTo>
                  <a:pt x="413" y="259"/>
                  <a:pt x="413" y="259"/>
                  <a:pt x="413" y="260"/>
                </a:cubicBezTo>
                <a:cubicBezTo>
                  <a:pt x="412" y="260"/>
                  <a:pt x="412" y="259"/>
                  <a:pt x="412" y="258"/>
                </a:cubicBezTo>
                <a:close/>
                <a:moveTo>
                  <a:pt x="378" y="264"/>
                </a:moveTo>
                <a:cubicBezTo>
                  <a:pt x="380" y="264"/>
                  <a:pt x="378" y="266"/>
                  <a:pt x="377" y="266"/>
                </a:cubicBezTo>
                <a:cubicBezTo>
                  <a:pt x="376" y="264"/>
                  <a:pt x="378" y="265"/>
                  <a:pt x="378" y="264"/>
                </a:cubicBezTo>
                <a:close/>
                <a:moveTo>
                  <a:pt x="199" y="266"/>
                </a:moveTo>
                <a:cubicBezTo>
                  <a:pt x="200" y="267"/>
                  <a:pt x="201" y="267"/>
                  <a:pt x="201" y="269"/>
                </a:cubicBezTo>
                <a:cubicBezTo>
                  <a:pt x="199" y="269"/>
                  <a:pt x="199" y="267"/>
                  <a:pt x="199" y="266"/>
                </a:cubicBezTo>
                <a:close/>
                <a:moveTo>
                  <a:pt x="372" y="269"/>
                </a:moveTo>
                <a:cubicBezTo>
                  <a:pt x="373" y="269"/>
                  <a:pt x="373" y="269"/>
                  <a:pt x="373" y="271"/>
                </a:cubicBezTo>
                <a:cubicBezTo>
                  <a:pt x="372" y="271"/>
                  <a:pt x="372" y="271"/>
                  <a:pt x="372" y="271"/>
                </a:cubicBezTo>
                <a:cubicBezTo>
                  <a:pt x="370" y="270"/>
                  <a:pt x="371" y="270"/>
                  <a:pt x="372" y="269"/>
                </a:cubicBezTo>
                <a:close/>
                <a:moveTo>
                  <a:pt x="144" y="272"/>
                </a:moveTo>
                <a:cubicBezTo>
                  <a:pt x="144" y="273"/>
                  <a:pt x="142" y="274"/>
                  <a:pt x="141" y="273"/>
                </a:cubicBezTo>
                <a:cubicBezTo>
                  <a:pt x="142" y="272"/>
                  <a:pt x="142" y="272"/>
                  <a:pt x="144" y="272"/>
                </a:cubicBezTo>
                <a:close/>
                <a:moveTo>
                  <a:pt x="195" y="272"/>
                </a:moveTo>
                <a:cubicBezTo>
                  <a:pt x="197" y="272"/>
                  <a:pt x="195" y="273"/>
                  <a:pt x="195" y="275"/>
                </a:cubicBezTo>
                <a:cubicBezTo>
                  <a:pt x="194" y="275"/>
                  <a:pt x="195" y="273"/>
                  <a:pt x="195" y="272"/>
                </a:cubicBezTo>
                <a:close/>
                <a:moveTo>
                  <a:pt x="200" y="273"/>
                </a:moveTo>
                <a:cubicBezTo>
                  <a:pt x="203" y="277"/>
                  <a:pt x="200" y="281"/>
                  <a:pt x="201" y="286"/>
                </a:cubicBezTo>
                <a:cubicBezTo>
                  <a:pt x="200" y="282"/>
                  <a:pt x="198" y="276"/>
                  <a:pt x="200" y="273"/>
                </a:cubicBezTo>
                <a:close/>
                <a:moveTo>
                  <a:pt x="379" y="274"/>
                </a:moveTo>
                <a:cubicBezTo>
                  <a:pt x="380" y="274"/>
                  <a:pt x="381" y="275"/>
                  <a:pt x="380" y="276"/>
                </a:cubicBezTo>
                <a:cubicBezTo>
                  <a:pt x="380" y="276"/>
                  <a:pt x="379" y="276"/>
                  <a:pt x="379" y="276"/>
                </a:cubicBezTo>
                <a:cubicBezTo>
                  <a:pt x="379" y="276"/>
                  <a:pt x="379" y="275"/>
                  <a:pt x="379" y="274"/>
                </a:cubicBezTo>
                <a:close/>
                <a:moveTo>
                  <a:pt x="200" y="287"/>
                </a:moveTo>
                <a:cubicBezTo>
                  <a:pt x="201" y="286"/>
                  <a:pt x="199" y="292"/>
                  <a:pt x="200" y="287"/>
                </a:cubicBezTo>
                <a:close/>
                <a:moveTo>
                  <a:pt x="200" y="290"/>
                </a:moveTo>
                <a:cubicBezTo>
                  <a:pt x="201" y="290"/>
                  <a:pt x="200" y="292"/>
                  <a:pt x="201" y="293"/>
                </a:cubicBezTo>
                <a:cubicBezTo>
                  <a:pt x="199" y="293"/>
                  <a:pt x="200" y="292"/>
                  <a:pt x="200" y="290"/>
                </a:cubicBezTo>
                <a:close/>
                <a:moveTo>
                  <a:pt x="200" y="301"/>
                </a:moveTo>
                <a:cubicBezTo>
                  <a:pt x="201" y="304"/>
                  <a:pt x="200" y="310"/>
                  <a:pt x="201" y="314"/>
                </a:cubicBezTo>
                <a:cubicBezTo>
                  <a:pt x="199" y="313"/>
                  <a:pt x="199" y="312"/>
                  <a:pt x="199" y="311"/>
                </a:cubicBezTo>
                <a:cubicBezTo>
                  <a:pt x="201" y="311"/>
                  <a:pt x="198" y="305"/>
                  <a:pt x="200" y="304"/>
                </a:cubicBezTo>
                <a:cubicBezTo>
                  <a:pt x="200" y="303"/>
                  <a:pt x="198" y="304"/>
                  <a:pt x="198" y="303"/>
                </a:cubicBezTo>
                <a:cubicBezTo>
                  <a:pt x="199" y="302"/>
                  <a:pt x="200" y="304"/>
                  <a:pt x="200" y="301"/>
                </a:cubicBezTo>
                <a:close/>
                <a:moveTo>
                  <a:pt x="283" y="305"/>
                </a:moveTo>
                <a:cubicBezTo>
                  <a:pt x="286" y="305"/>
                  <a:pt x="283" y="309"/>
                  <a:pt x="281" y="310"/>
                </a:cubicBezTo>
                <a:cubicBezTo>
                  <a:pt x="283" y="311"/>
                  <a:pt x="281" y="311"/>
                  <a:pt x="281" y="314"/>
                </a:cubicBezTo>
                <a:cubicBezTo>
                  <a:pt x="279" y="313"/>
                  <a:pt x="279" y="315"/>
                  <a:pt x="278" y="314"/>
                </a:cubicBezTo>
                <a:cubicBezTo>
                  <a:pt x="279" y="310"/>
                  <a:pt x="280" y="307"/>
                  <a:pt x="283" y="305"/>
                </a:cubicBezTo>
                <a:close/>
                <a:moveTo>
                  <a:pt x="106" y="309"/>
                </a:moveTo>
                <a:cubicBezTo>
                  <a:pt x="107" y="309"/>
                  <a:pt x="107" y="309"/>
                  <a:pt x="108" y="309"/>
                </a:cubicBezTo>
                <a:cubicBezTo>
                  <a:pt x="107" y="309"/>
                  <a:pt x="107" y="310"/>
                  <a:pt x="107" y="311"/>
                </a:cubicBezTo>
                <a:cubicBezTo>
                  <a:pt x="106" y="311"/>
                  <a:pt x="106" y="310"/>
                  <a:pt x="106" y="309"/>
                </a:cubicBezTo>
                <a:close/>
                <a:moveTo>
                  <a:pt x="191" y="310"/>
                </a:moveTo>
                <a:cubicBezTo>
                  <a:pt x="194" y="308"/>
                  <a:pt x="194" y="311"/>
                  <a:pt x="191" y="310"/>
                </a:cubicBezTo>
                <a:close/>
                <a:moveTo>
                  <a:pt x="85" y="326"/>
                </a:moveTo>
                <a:cubicBezTo>
                  <a:pt x="87" y="326"/>
                  <a:pt x="86" y="329"/>
                  <a:pt x="85" y="329"/>
                </a:cubicBezTo>
                <a:cubicBezTo>
                  <a:pt x="84" y="329"/>
                  <a:pt x="86" y="327"/>
                  <a:pt x="85" y="326"/>
                </a:cubicBezTo>
                <a:close/>
                <a:moveTo>
                  <a:pt x="203" y="332"/>
                </a:moveTo>
                <a:cubicBezTo>
                  <a:pt x="204" y="332"/>
                  <a:pt x="205" y="332"/>
                  <a:pt x="205" y="333"/>
                </a:cubicBezTo>
                <a:cubicBezTo>
                  <a:pt x="203" y="333"/>
                  <a:pt x="203" y="333"/>
                  <a:pt x="203" y="332"/>
                </a:cubicBezTo>
                <a:close/>
                <a:moveTo>
                  <a:pt x="206" y="341"/>
                </a:moveTo>
                <a:cubicBezTo>
                  <a:pt x="207" y="341"/>
                  <a:pt x="208" y="342"/>
                  <a:pt x="209" y="343"/>
                </a:cubicBezTo>
                <a:cubicBezTo>
                  <a:pt x="209" y="343"/>
                  <a:pt x="209" y="343"/>
                  <a:pt x="209" y="344"/>
                </a:cubicBezTo>
                <a:cubicBezTo>
                  <a:pt x="208" y="344"/>
                  <a:pt x="208" y="343"/>
                  <a:pt x="208" y="343"/>
                </a:cubicBezTo>
                <a:cubicBezTo>
                  <a:pt x="207" y="343"/>
                  <a:pt x="207" y="343"/>
                  <a:pt x="207" y="343"/>
                </a:cubicBezTo>
                <a:cubicBezTo>
                  <a:pt x="206" y="343"/>
                  <a:pt x="207" y="341"/>
                  <a:pt x="206" y="341"/>
                </a:cubicBezTo>
                <a:close/>
                <a:moveTo>
                  <a:pt x="214" y="347"/>
                </a:moveTo>
                <a:cubicBezTo>
                  <a:pt x="215" y="347"/>
                  <a:pt x="216" y="347"/>
                  <a:pt x="217" y="347"/>
                </a:cubicBezTo>
                <a:cubicBezTo>
                  <a:pt x="217" y="348"/>
                  <a:pt x="217" y="349"/>
                  <a:pt x="217" y="350"/>
                </a:cubicBezTo>
                <a:cubicBezTo>
                  <a:pt x="214" y="350"/>
                  <a:pt x="214" y="351"/>
                  <a:pt x="213" y="350"/>
                </a:cubicBezTo>
                <a:cubicBezTo>
                  <a:pt x="212" y="348"/>
                  <a:pt x="216" y="350"/>
                  <a:pt x="214" y="347"/>
                </a:cubicBezTo>
                <a:close/>
                <a:moveTo>
                  <a:pt x="210" y="354"/>
                </a:moveTo>
                <a:cubicBezTo>
                  <a:pt x="211" y="354"/>
                  <a:pt x="211" y="355"/>
                  <a:pt x="212" y="355"/>
                </a:cubicBezTo>
                <a:cubicBezTo>
                  <a:pt x="211" y="357"/>
                  <a:pt x="209" y="355"/>
                  <a:pt x="210" y="354"/>
                </a:cubicBezTo>
                <a:close/>
                <a:moveTo>
                  <a:pt x="205" y="356"/>
                </a:moveTo>
                <a:cubicBezTo>
                  <a:pt x="207" y="355"/>
                  <a:pt x="207" y="356"/>
                  <a:pt x="209" y="355"/>
                </a:cubicBezTo>
                <a:cubicBezTo>
                  <a:pt x="209" y="357"/>
                  <a:pt x="205" y="359"/>
                  <a:pt x="205" y="356"/>
                </a:cubicBezTo>
                <a:close/>
                <a:moveTo>
                  <a:pt x="362" y="374"/>
                </a:moveTo>
                <a:cubicBezTo>
                  <a:pt x="361" y="375"/>
                  <a:pt x="361" y="375"/>
                  <a:pt x="360" y="375"/>
                </a:cubicBezTo>
                <a:cubicBezTo>
                  <a:pt x="360" y="374"/>
                  <a:pt x="361" y="374"/>
                  <a:pt x="362" y="374"/>
                </a:cubicBezTo>
                <a:close/>
                <a:moveTo>
                  <a:pt x="169" y="378"/>
                </a:moveTo>
                <a:cubicBezTo>
                  <a:pt x="169" y="380"/>
                  <a:pt x="168" y="380"/>
                  <a:pt x="167" y="380"/>
                </a:cubicBezTo>
                <a:cubicBezTo>
                  <a:pt x="167" y="379"/>
                  <a:pt x="168" y="379"/>
                  <a:pt x="169" y="378"/>
                </a:cubicBezTo>
                <a:close/>
                <a:moveTo>
                  <a:pt x="180" y="410"/>
                </a:moveTo>
                <a:cubicBezTo>
                  <a:pt x="183" y="412"/>
                  <a:pt x="174" y="413"/>
                  <a:pt x="173" y="409"/>
                </a:cubicBezTo>
                <a:cubicBezTo>
                  <a:pt x="172" y="409"/>
                  <a:pt x="171" y="408"/>
                  <a:pt x="169" y="409"/>
                </a:cubicBezTo>
                <a:cubicBezTo>
                  <a:pt x="168" y="403"/>
                  <a:pt x="169" y="393"/>
                  <a:pt x="170" y="389"/>
                </a:cubicBezTo>
                <a:cubicBezTo>
                  <a:pt x="173" y="391"/>
                  <a:pt x="172" y="397"/>
                  <a:pt x="174" y="400"/>
                </a:cubicBezTo>
                <a:cubicBezTo>
                  <a:pt x="175" y="399"/>
                  <a:pt x="176" y="400"/>
                  <a:pt x="177" y="400"/>
                </a:cubicBezTo>
                <a:cubicBezTo>
                  <a:pt x="175" y="403"/>
                  <a:pt x="178" y="404"/>
                  <a:pt x="180" y="405"/>
                </a:cubicBezTo>
                <a:cubicBezTo>
                  <a:pt x="179" y="407"/>
                  <a:pt x="180" y="407"/>
                  <a:pt x="182" y="406"/>
                </a:cubicBezTo>
                <a:cubicBezTo>
                  <a:pt x="182" y="408"/>
                  <a:pt x="183" y="408"/>
                  <a:pt x="183" y="409"/>
                </a:cubicBezTo>
                <a:cubicBezTo>
                  <a:pt x="182" y="408"/>
                  <a:pt x="181" y="409"/>
                  <a:pt x="180" y="410"/>
                </a:cubicBezTo>
                <a:close/>
                <a:moveTo>
                  <a:pt x="80" y="392"/>
                </a:moveTo>
                <a:cubicBezTo>
                  <a:pt x="81" y="391"/>
                  <a:pt x="82" y="393"/>
                  <a:pt x="84" y="392"/>
                </a:cubicBezTo>
                <a:cubicBezTo>
                  <a:pt x="83" y="393"/>
                  <a:pt x="81" y="393"/>
                  <a:pt x="80" y="392"/>
                </a:cubicBezTo>
                <a:close/>
                <a:moveTo>
                  <a:pt x="53" y="393"/>
                </a:moveTo>
                <a:cubicBezTo>
                  <a:pt x="53" y="394"/>
                  <a:pt x="52" y="394"/>
                  <a:pt x="51" y="394"/>
                </a:cubicBezTo>
                <a:cubicBezTo>
                  <a:pt x="51" y="393"/>
                  <a:pt x="52" y="393"/>
                  <a:pt x="53" y="393"/>
                </a:cubicBezTo>
                <a:close/>
                <a:moveTo>
                  <a:pt x="122" y="10"/>
                </a:moveTo>
                <a:cubicBezTo>
                  <a:pt x="120" y="10"/>
                  <a:pt x="122" y="6"/>
                  <a:pt x="122" y="7"/>
                </a:cubicBezTo>
                <a:cubicBezTo>
                  <a:pt x="122" y="6"/>
                  <a:pt x="118" y="6"/>
                  <a:pt x="121" y="5"/>
                </a:cubicBezTo>
                <a:cubicBezTo>
                  <a:pt x="119" y="3"/>
                  <a:pt x="118" y="4"/>
                  <a:pt x="117" y="1"/>
                </a:cubicBezTo>
                <a:cubicBezTo>
                  <a:pt x="115" y="0"/>
                  <a:pt x="115" y="2"/>
                  <a:pt x="114" y="1"/>
                </a:cubicBezTo>
                <a:cubicBezTo>
                  <a:pt x="116" y="6"/>
                  <a:pt x="112" y="11"/>
                  <a:pt x="113" y="17"/>
                </a:cubicBezTo>
                <a:cubicBezTo>
                  <a:pt x="110" y="16"/>
                  <a:pt x="111" y="18"/>
                  <a:pt x="109" y="18"/>
                </a:cubicBezTo>
                <a:cubicBezTo>
                  <a:pt x="109" y="17"/>
                  <a:pt x="109" y="16"/>
                  <a:pt x="108" y="15"/>
                </a:cubicBezTo>
                <a:cubicBezTo>
                  <a:pt x="107" y="15"/>
                  <a:pt x="106" y="15"/>
                  <a:pt x="106" y="16"/>
                </a:cubicBezTo>
                <a:cubicBezTo>
                  <a:pt x="106" y="12"/>
                  <a:pt x="103" y="15"/>
                  <a:pt x="101" y="14"/>
                </a:cubicBezTo>
                <a:cubicBezTo>
                  <a:pt x="102" y="16"/>
                  <a:pt x="102" y="17"/>
                  <a:pt x="100" y="17"/>
                </a:cubicBezTo>
                <a:cubicBezTo>
                  <a:pt x="100" y="16"/>
                  <a:pt x="98" y="17"/>
                  <a:pt x="97" y="17"/>
                </a:cubicBezTo>
                <a:cubicBezTo>
                  <a:pt x="96" y="18"/>
                  <a:pt x="96" y="18"/>
                  <a:pt x="95" y="19"/>
                </a:cubicBezTo>
                <a:cubicBezTo>
                  <a:pt x="85" y="18"/>
                  <a:pt x="76" y="26"/>
                  <a:pt x="66" y="23"/>
                </a:cubicBezTo>
                <a:cubicBezTo>
                  <a:pt x="63" y="23"/>
                  <a:pt x="58" y="22"/>
                  <a:pt x="53" y="22"/>
                </a:cubicBezTo>
                <a:cubicBezTo>
                  <a:pt x="52" y="22"/>
                  <a:pt x="50" y="23"/>
                  <a:pt x="49" y="23"/>
                </a:cubicBezTo>
                <a:cubicBezTo>
                  <a:pt x="45" y="23"/>
                  <a:pt x="45" y="22"/>
                  <a:pt x="44" y="26"/>
                </a:cubicBezTo>
                <a:cubicBezTo>
                  <a:pt x="45" y="27"/>
                  <a:pt x="46" y="28"/>
                  <a:pt x="46" y="29"/>
                </a:cubicBezTo>
                <a:cubicBezTo>
                  <a:pt x="39" y="31"/>
                  <a:pt x="32" y="31"/>
                  <a:pt x="27" y="27"/>
                </a:cubicBezTo>
                <a:cubicBezTo>
                  <a:pt x="26" y="29"/>
                  <a:pt x="24" y="26"/>
                  <a:pt x="23" y="28"/>
                </a:cubicBezTo>
                <a:cubicBezTo>
                  <a:pt x="22" y="32"/>
                  <a:pt x="23" y="34"/>
                  <a:pt x="22" y="38"/>
                </a:cubicBezTo>
                <a:cubicBezTo>
                  <a:pt x="24" y="39"/>
                  <a:pt x="25" y="36"/>
                  <a:pt x="27" y="35"/>
                </a:cubicBezTo>
                <a:cubicBezTo>
                  <a:pt x="27" y="36"/>
                  <a:pt x="26" y="38"/>
                  <a:pt x="28" y="38"/>
                </a:cubicBezTo>
                <a:cubicBezTo>
                  <a:pt x="31" y="36"/>
                  <a:pt x="40" y="39"/>
                  <a:pt x="39" y="33"/>
                </a:cubicBezTo>
                <a:cubicBezTo>
                  <a:pt x="41" y="34"/>
                  <a:pt x="41" y="35"/>
                  <a:pt x="40" y="37"/>
                </a:cubicBezTo>
                <a:cubicBezTo>
                  <a:pt x="42" y="38"/>
                  <a:pt x="41" y="35"/>
                  <a:pt x="42" y="35"/>
                </a:cubicBezTo>
                <a:cubicBezTo>
                  <a:pt x="43" y="37"/>
                  <a:pt x="45" y="37"/>
                  <a:pt x="45" y="39"/>
                </a:cubicBezTo>
                <a:cubicBezTo>
                  <a:pt x="46" y="38"/>
                  <a:pt x="46" y="40"/>
                  <a:pt x="47" y="39"/>
                </a:cubicBezTo>
                <a:cubicBezTo>
                  <a:pt x="48" y="38"/>
                  <a:pt x="48" y="37"/>
                  <a:pt x="50" y="37"/>
                </a:cubicBezTo>
                <a:cubicBezTo>
                  <a:pt x="50" y="38"/>
                  <a:pt x="48" y="38"/>
                  <a:pt x="50" y="39"/>
                </a:cubicBezTo>
                <a:cubicBezTo>
                  <a:pt x="51" y="37"/>
                  <a:pt x="50" y="37"/>
                  <a:pt x="52" y="35"/>
                </a:cubicBezTo>
                <a:cubicBezTo>
                  <a:pt x="51" y="33"/>
                  <a:pt x="48" y="34"/>
                  <a:pt x="46" y="33"/>
                </a:cubicBezTo>
                <a:cubicBezTo>
                  <a:pt x="46" y="35"/>
                  <a:pt x="45" y="36"/>
                  <a:pt x="44" y="37"/>
                </a:cubicBezTo>
                <a:cubicBezTo>
                  <a:pt x="43" y="34"/>
                  <a:pt x="44" y="34"/>
                  <a:pt x="42" y="34"/>
                </a:cubicBezTo>
                <a:cubicBezTo>
                  <a:pt x="42" y="33"/>
                  <a:pt x="42" y="33"/>
                  <a:pt x="42" y="33"/>
                </a:cubicBezTo>
                <a:cubicBezTo>
                  <a:pt x="44" y="33"/>
                  <a:pt x="43" y="31"/>
                  <a:pt x="45" y="31"/>
                </a:cubicBezTo>
                <a:cubicBezTo>
                  <a:pt x="48" y="33"/>
                  <a:pt x="52" y="32"/>
                  <a:pt x="53" y="37"/>
                </a:cubicBezTo>
                <a:cubicBezTo>
                  <a:pt x="54" y="35"/>
                  <a:pt x="55" y="36"/>
                  <a:pt x="54" y="34"/>
                </a:cubicBezTo>
                <a:cubicBezTo>
                  <a:pt x="56" y="34"/>
                  <a:pt x="55" y="33"/>
                  <a:pt x="57" y="33"/>
                </a:cubicBezTo>
                <a:cubicBezTo>
                  <a:pt x="57" y="35"/>
                  <a:pt x="55" y="35"/>
                  <a:pt x="57" y="36"/>
                </a:cubicBezTo>
                <a:cubicBezTo>
                  <a:pt x="58" y="36"/>
                  <a:pt x="57" y="34"/>
                  <a:pt x="59" y="36"/>
                </a:cubicBezTo>
                <a:cubicBezTo>
                  <a:pt x="60" y="35"/>
                  <a:pt x="59" y="33"/>
                  <a:pt x="58" y="33"/>
                </a:cubicBezTo>
                <a:cubicBezTo>
                  <a:pt x="61" y="34"/>
                  <a:pt x="60" y="36"/>
                  <a:pt x="62" y="38"/>
                </a:cubicBezTo>
                <a:cubicBezTo>
                  <a:pt x="64" y="38"/>
                  <a:pt x="64" y="36"/>
                  <a:pt x="64" y="35"/>
                </a:cubicBezTo>
                <a:cubicBezTo>
                  <a:pt x="67" y="35"/>
                  <a:pt x="67" y="34"/>
                  <a:pt x="70" y="34"/>
                </a:cubicBezTo>
                <a:cubicBezTo>
                  <a:pt x="70" y="37"/>
                  <a:pt x="78" y="33"/>
                  <a:pt x="80" y="37"/>
                </a:cubicBezTo>
                <a:cubicBezTo>
                  <a:pt x="80" y="36"/>
                  <a:pt x="80" y="36"/>
                  <a:pt x="81" y="36"/>
                </a:cubicBezTo>
                <a:cubicBezTo>
                  <a:pt x="81" y="37"/>
                  <a:pt x="81" y="37"/>
                  <a:pt x="82" y="38"/>
                </a:cubicBezTo>
                <a:cubicBezTo>
                  <a:pt x="89" y="37"/>
                  <a:pt x="95" y="40"/>
                  <a:pt x="103" y="39"/>
                </a:cubicBezTo>
                <a:cubicBezTo>
                  <a:pt x="106" y="45"/>
                  <a:pt x="106" y="54"/>
                  <a:pt x="110" y="60"/>
                </a:cubicBezTo>
                <a:cubicBezTo>
                  <a:pt x="107" y="64"/>
                  <a:pt x="109" y="65"/>
                  <a:pt x="108" y="70"/>
                </a:cubicBezTo>
                <a:cubicBezTo>
                  <a:pt x="110" y="69"/>
                  <a:pt x="111" y="69"/>
                  <a:pt x="111" y="71"/>
                </a:cubicBezTo>
                <a:cubicBezTo>
                  <a:pt x="110" y="72"/>
                  <a:pt x="111" y="72"/>
                  <a:pt x="111" y="74"/>
                </a:cubicBezTo>
                <a:cubicBezTo>
                  <a:pt x="110" y="74"/>
                  <a:pt x="109" y="71"/>
                  <a:pt x="109" y="73"/>
                </a:cubicBezTo>
                <a:cubicBezTo>
                  <a:pt x="111" y="73"/>
                  <a:pt x="108" y="74"/>
                  <a:pt x="108" y="75"/>
                </a:cubicBezTo>
                <a:cubicBezTo>
                  <a:pt x="112" y="77"/>
                  <a:pt x="108" y="82"/>
                  <a:pt x="112" y="84"/>
                </a:cubicBezTo>
                <a:cubicBezTo>
                  <a:pt x="111" y="84"/>
                  <a:pt x="110" y="84"/>
                  <a:pt x="110" y="84"/>
                </a:cubicBezTo>
                <a:cubicBezTo>
                  <a:pt x="111" y="86"/>
                  <a:pt x="111" y="88"/>
                  <a:pt x="110" y="89"/>
                </a:cubicBezTo>
                <a:cubicBezTo>
                  <a:pt x="110" y="91"/>
                  <a:pt x="112" y="87"/>
                  <a:pt x="112" y="89"/>
                </a:cubicBezTo>
                <a:cubicBezTo>
                  <a:pt x="111" y="95"/>
                  <a:pt x="111" y="103"/>
                  <a:pt x="110" y="110"/>
                </a:cubicBezTo>
                <a:cubicBezTo>
                  <a:pt x="111" y="110"/>
                  <a:pt x="113" y="109"/>
                  <a:pt x="113" y="110"/>
                </a:cubicBezTo>
                <a:cubicBezTo>
                  <a:pt x="111" y="111"/>
                  <a:pt x="112" y="111"/>
                  <a:pt x="113" y="112"/>
                </a:cubicBezTo>
                <a:cubicBezTo>
                  <a:pt x="112" y="112"/>
                  <a:pt x="112" y="112"/>
                  <a:pt x="111" y="112"/>
                </a:cubicBezTo>
                <a:cubicBezTo>
                  <a:pt x="112" y="114"/>
                  <a:pt x="113" y="112"/>
                  <a:pt x="113" y="115"/>
                </a:cubicBezTo>
                <a:cubicBezTo>
                  <a:pt x="113" y="115"/>
                  <a:pt x="112" y="115"/>
                  <a:pt x="112" y="115"/>
                </a:cubicBezTo>
                <a:cubicBezTo>
                  <a:pt x="110" y="122"/>
                  <a:pt x="111" y="127"/>
                  <a:pt x="114" y="132"/>
                </a:cubicBezTo>
                <a:cubicBezTo>
                  <a:pt x="114" y="138"/>
                  <a:pt x="115" y="146"/>
                  <a:pt x="116" y="148"/>
                </a:cubicBezTo>
                <a:cubicBezTo>
                  <a:pt x="116" y="150"/>
                  <a:pt x="114" y="148"/>
                  <a:pt x="114" y="148"/>
                </a:cubicBezTo>
                <a:cubicBezTo>
                  <a:pt x="114" y="154"/>
                  <a:pt x="115" y="157"/>
                  <a:pt x="114" y="165"/>
                </a:cubicBezTo>
                <a:cubicBezTo>
                  <a:pt x="113" y="165"/>
                  <a:pt x="113" y="164"/>
                  <a:pt x="112" y="165"/>
                </a:cubicBezTo>
                <a:cubicBezTo>
                  <a:pt x="113" y="167"/>
                  <a:pt x="110" y="168"/>
                  <a:pt x="110" y="170"/>
                </a:cubicBezTo>
                <a:cubicBezTo>
                  <a:pt x="110" y="172"/>
                  <a:pt x="112" y="173"/>
                  <a:pt x="114" y="172"/>
                </a:cubicBezTo>
                <a:cubicBezTo>
                  <a:pt x="114" y="173"/>
                  <a:pt x="115" y="174"/>
                  <a:pt x="114" y="175"/>
                </a:cubicBezTo>
                <a:cubicBezTo>
                  <a:pt x="113" y="175"/>
                  <a:pt x="112" y="175"/>
                  <a:pt x="110" y="175"/>
                </a:cubicBezTo>
                <a:cubicBezTo>
                  <a:pt x="110" y="177"/>
                  <a:pt x="108" y="176"/>
                  <a:pt x="108" y="177"/>
                </a:cubicBezTo>
                <a:cubicBezTo>
                  <a:pt x="109" y="177"/>
                  <a:pt x="110" y="177"/>
                  <a:pt x="110" y="178"/>
                </a:cubicBezTo>
                <a:cubicBezTo>
                  <a:pt x="109" y="178"/>
                  <a:pt x="108" y="178"/>
                  <a:pt x="108" y="179"/>
                </a:cubicBezTo>
                <a:cubicBezTo>
                  <a:pt x="110" y="182"/>
                  <a:pt x="108" y="182"/>
                  <a:pt x="108" y="185"/>
                </a:cubicBezTo>
                <a:cubicBezTo>
                  <a:pt x="110" y="185"/>
                  <a:pt x="109" y="183"/>
                  <a:pt x="110" y="183"/>
                </a:cubicBezTo>
                <a:cubicBezTo>
                  <a:pt x="112" y="187"/>
                  <a:pt x="111" y="193"/>
                  <a:pt x="113" y="194"/>
                </a:cubicBezTo>
                <a:cubicBezTo>
                  <a:pt x="111" y="197"/>
                  <a:pt x="111" y="203"/>
                  <a:pt x="112" y="207"/>
                </a:cubicBezTo>
                <a:cubicBezTo>
                  <a:pt x="112" y="207"/>
                  <a:pt x="113" y="206"/>
                  <a:pt x="114" y="206"/>
                </a:cubicBezTo>
                <a:cubicBezTo>
                  <a:pt x="115" y="211"/>
                  <a:pt x="114" y="214"/>
                  <a:pt x="114" y="218"/>
                </a:cubicBezTo>
                <a:cubicBezTo>
                  <a:pt x="113" y="218"/>
                  <a:pt x="112" y="219"/>
                  <a:pt x="111" y="220"/>
                </a:cubicBezTo>
                <a:cubicBezTo>
                  <a:pt x="111" y="223"/>
                  <a:pt x="111" y="225"/>
                  <a:pt x="113" y="227"/>
                </a:cubicBezTo>
                <a:cubicBezTo>
                  <a:pt x="113" y="226"/>
                  <a:pt x="113" y="226"/>
                  <a:pt x="113" y="227"/>
                </a:cubicBezTo>
                <a:cubicBezTo>
                  <a:pt x="111" y="229"/>
                  <a:pt x="111" y="231"/>
                  <a:pt x="110" y="231"/>
                </a:cubicBezTo>
                <a:cubicBezTo>
                  <a:pt x="110" y="232"/>
                  <a:pt x="112" y="234"/>
                  <a:pt x="111" y="234"/>
                </a:cubicBezTo>
                <a:cubicBezTo>
                  <a:pt x="111" y="234"/>
                  <a:pt x="110" y="232"/>
                  <a:pt x="108" y="233"/>
                </a:cubicBezTo>
                <a:cubicBezTo>
                  <a:pt x="108" y="234"/>
                  <a:pt x="110" y="238"/>
                  <a:pt x="107" y="238"/>
                </a:cubicBezTo>
                <a:cubicBezTo>
                  <a:pt x="108" y="241"/>
                  <a:pt x="109" y="241"/>
                  <a:pt x="107" y="243"/>
                </a:cubicBezTo>
                <a:cubicBezTo>
                  <a:pt x="111" y="245"/>
                  <a:pt x="110" y="252"/>
                  <a:pt x="113" y="256"/>
                </a:cubicBezTo>
                <a:cubicBezTo>
                  <a:pt x="113" y="259"/>
                  <a:pt x="110" y="257"/>
                  <a:pt x="110" y="258"/>
                </a:cubicBezTo>
                <a:cubicBezTo>
                  <a:pt x="110" y="263"/>
                  <a:pt x="100" y="269"/>
                  <a:pt x="102" y="275"/>
                </a:cubicBezTo>
                <a:cubicBezTo>
                  <a:pt x="100" y="273"/>
                  <a:pt x="100" y="277"/>
                  <a:pt x="99" y="278"/>
                </a:cubicBezTo>
                <a:cubicBezTo>
                  <a:pt x="99" y="279"/>
                  <a:pt x="101" y="278"/>
                  <a:pt x="101" y="280"/>
                </a:cubicBezTo>
                <a:cubicBezTo>
                  <a:pt x="100" y="280"/>
                  <a:pt x="100" y="279"/>
                  <a:pt x="99" y="279"/>
                </a:cubicBezTo>
                <a:cubicBezTo>
                  <a:pt x="100" y="282"/>
                  <a:pt x="97" y="281"/>
                  <a:pt x="97" y="283"/>
                </a:cubicBezTo>
                <a:cubicBezTo>
                  <a:pt x="100" y="285"/>
                  <a:pt x="100" y="280"/>
                  <a:pt x="103" y="280"/>
                </a:cubicBezTo>
                <a:cubicBezTo>
                  <a:pt x="103" y="275"/>
                  <a:pt x="107" y="273"/>
                  <a:pt x="108" y="270"/>
                </a:cubicBezTo>
                <a:cubicBezTo>
                  <a:pt x="109" y="272"/>
                  <a:pt x="109" y="274"/>
                  <a:pt x="109" y="275"/>
                </a:cubicBezTo>
                <a:cubicBezTo>
                  <a:pt x="109" y="274"/>
                  <a:pt x="110" y="273"/>
                  <a:pt x="112" y="273"/>
                </a:cubicBezTo>
                <a:cubicBezTo>
                  <a:pt x="112" y="285"/>
                  <a:pt x="113" y="293"/>
                  <a:pt x="113" y="303"/>
                </a:cubicBezTo>
                <a:cubicBezTo>
                  <a:pt x="111" y="305"/>
                  <a:pt x="108" y="310"/>
                  <a:pt x="111" y="311"/>
                </a:cubicBezTo>
                <a:cubicBezTo>
                  <a:pt x="109" y="312"/>
                  <a:pt x="107" y="315"/>
                  <a:pt x="106" y="318"/>
                </a:cubicBezTo>
                <a:cubicBezTo>
                  <a:pt x="106" y="320"/>
                  <a:pt x="108" y="321"/>
                  <a:pt x="110" y="322"/>
                </a:cubicBezTo>
                <a:cubicBezTo>
                  <a:pt x="107" y="322"/>
                  <a:pt x="106" y="324"/>
                  <a:pt x="106" y="326"/>
                </a:cubicBezTo>
                <a:cubicBezTo>
                  <a:pt x="105" y="327"/>
                  <a:pt x="107" y="327"/>
                  <a:pt x="107" y="328"/>
                </a:cubicBezTo>
                <a:cubicBezTo>
                  <a:pt x="106" y="330"/>
                  <a:pt x="106" y="336"/>
                  <a:pt x="106" y="341"/>
                </a:cubicBezTo>
                <a:cubicBezTo>
                  <a:pt x="100" y="341"/>
                  <a:pt x="100" y="332"/>
                  <a:pt x="94" y="335"/>
                </a:cubicBezTo>
                <a:cubicBezTo>
                  <a:pt x="94" y="334"/>
                  <a:pt x="95" y="333"/>
                  <a:pt x="94" y="332"/>
                </a:cubicBezTo>
                <a:cubicBezTo>
                  <a:pt x="92" y="332"/>
                  <a:pt x="94" y="334"/>
                  <a:pt x="92" y="333"/>
                </a:cubicBezTo>
                <a:cubicBezTo>
                  <a:pt x="91" y="330"/>
                  <a:pt x="93" y="327"/>
                  <a:pt x="90" y="325"/>
                </a:cubicBezTo>
                <a:cubicBezTo>
                  <a:pt x="93" y="325"/>
                  <a:pt x="90" y="321"/>
                  <a:pt x="93" y="322"/>
                </a:cubicBezTo>
                <a:cubicBezTo>
                  <a:pt x="93" y="322"/>
                  <a:pt x="93" y="321"/>
                  <a:pt x="92" y="321"/>
                </a:cubicBezTo>
                <a:cubicBezTo>
                  <a:pt x="92" y="321"/>
                  <a:pt x="92" y="320"/>
                  <a:pt x="91" y="321"/>
                </a:cubicBezTo>
                <a:cubicBezTo>
                  <a:pt x="93" y="321"/>
                  <a:pt x="91" y="323"/>
                  <a:pt x="90" y="322"/>
                </a:cubicBezTo>
                <a:cubicBezTo>
                  <a:pt x="91" y="320"/>
                  <a:pt x="89" y="323"/>
                  <a:pt x="89" y="321"/>
                </a:cubicBezTo>
                <a:cubicBezTo>
                  <a:pt x="91" y="320"/>
                  <a:pt x="89" y="318"/>
                  <a:pt x="90" y="317"/>
                </a:cubicBezTo>
                <a:cubicBezTo>
                  <a:pt x="88" y="318"/>
                  <a:pt x="88" y="316"/>
                  <a:pt x="87" y="315"/>
                </a:cubicBezTo>
                <a:cubicBezTo>
                  <a:pt x="87" y="320"/>
                  <a:pt x="87" y="323"/>
                  <a:pt x="85" y="326"/>
                </a:cubicBezTo>
                <a:cubicBezTo>
                  <a:pt x="90" y="327"/>
                  <a:pt x="86" y="337"/>
                  <a:pt x="87" y="341"/>
                </a:cubicBezTo>
                <a:cubicBezTo>
                  <a:pt x="86" y="340"/>
                  <a:pt x="85" y="340"/>
                  <a:pt x="84" y="338"/>
                </a:cubicBezTo>
                <a:cubicBezTo>
                  <a:pt x="84" y="337"/>
                  <a:pt x="84" y="336"/>
                  <a:pt x="84" y="334"/>
                </a:cubicBezTo>
                <a:cubicBezTo>
                  <a:pt x="80" y="336"/>
                  <a:pt x="83" y="346"/>
                  <a:pt x="75" y="344"/>
                </a:cubicBezTo>
                <a:cubicBezTo>
                  <a:pt x="73" y="354"/>
                  <a:pt x="70" y="359"/>
                  <a:pt x="63" y="365"/>
                </a:cubicBezTo>
                <a:cubicBezTo>
                  <a:pt x="66" y="366"/>
                  <a:pt x="63" y="365"/>
                  <a:pt x="63" y="367"/>
                </a:cubicBezTo>
                <a:cubicBezTo>
                  <a:pt x="65" y="367"/>
                  <a:pt x="66" y="364"/>
                  <a:pt x="67" y="367"/>
                </a:cubicBezTo>
                <a:cubicBezTo>
                  <a:pt x="65" y="367"/>
                  <a:pt x="65" y="368"/>
                  <a:pt x="63" y="368"/>
                </a:cubicBezTo>
                <a:cubicBezTo>
                  <a:pt x="63" y="370"/>
                  <a:pt x="63" y="372"/>
                  <a:pt x="61" y="372"/>
                </a:cubicBezTo>
                <a:cubicBezTo>
                  <a:pt x="60" y="372"/>
                  <a:pt x="58" y="370"/>
                  <a:pt x="57" y="372"/>
                </a:cubicBezTo>
                <a:cubicBezTo>
                  <a:pt x="55" y="372"/>
                  <a:pt x="55" y="370"/>
                  <a:pt x="53" y="370"/>
                </a:cubicBezTo>
                <a:cubicBezTo>
                  <a:pt x="49" y="376"/>
                  <a:pt x="33" y="368"/>
                  <a:pt x="26" y="370"/>
                </a:cubicBezTo>
                <a:cubicBezTo>
                  <a:pt x="26" y="369"/>
                  <a:pt x="26" y="368"/>
                  <a:pt x="25" y="368"/>
                </a:cubicBezTo>
                <a:cubicBezTo>
                  <a:pt x="19" y="367"/>
                  <a:pt x="14" y="369"/>
                  <a:pt x="8" y="367"/>
                </a:cubicBezTo>
                <a:cubicBezTo>
                  <a:pt x="6" y="370"/>
                  <a:pt x="2" y="368"/>
                  <a:pt x="0" y="371"/>
                </a:cubicBezTo>
                <a:cubicBezTo>
                  <a:pt x="4" y="371"/>
                  <a:pt x="9" y="370"/>
                  <a:pt x="9" y="374"/>
                </a:cubicBezTo>
                <a:cubicBezTo>
                  <a:pt x="11" y="374"/>
                  <a:pt x="12" y="373"/>
                  <a:pt x="13" y="372"/>
                </a:cubicBezTo>
                <a:cubicBezTo>
                  <a:pt x="10" y="372"/>
                  <a:pt x="10" y="370"/>
                  <a:pt x="9" y="370"/>
                </a:cubicBezTo>
                <a:cubicBezTo>
                  <a:pt x="10" y="371"/>
                  <a:pt x="14" y="370"/>
                  <a:pt x="13" y="374"/>
                </a:cubicBezTo>
                <a:cubicBezTo>
                  <a:pt x="15" y="375"/>
                  <a:pt x="16" y="375"/>
                  <a:pt x="17" y="376"/>
                </a:cubicBezTo>
                <a:cubicBezTo>
                  <a:pt x="17" y="376"/>
                  <a:pt x="17" y="373"/>
                  <a:pt x="19" y="374"/>
                </a:cubicBezTo>
                <a:cubicBezTo>
                  <a:pt x="18" y="375"/>
                  <a:pt x="19" y="377"/>
                  <a:pt x="20" y="377"/>
                </a:cubicBezTo>
                <a:cubicBezTo>
                  <a:pt x="26" y="375"/>
                  <a:pt x="36" y="383"/>
                  <a:pt x="44" y="381"/>
                </a:cubicBezTo>
                <a:cubicBezTo>
                  <a:pt x="49" y="385"/>
                  <a:pt x="58" y="383"/>
                  <a:pt x="65" y="386"/>
                </a:cubicBezTo>
                <a:cubicBezTo>
                  <a:pt x="63" y="387"/>
                  <a:pt x="64" y="389"/>
                  <a:pt x="62" y="390"/>
                </a:cubicBezTo>
                <a:cubicBezTo>
                  <a:pt x="62" y="388"/>
                  <a:pt x="61" y="390"/>
                  <a:pt x="60" y="389"/>
                </a:cubicBezTo>
                <a:cubicBezTo>
                  <a:pt x="59" y="390"/>
                  <a:pt x="59" y="391"/>
                  <a:pt x="58" y="392"/>
                </a:cubicBezTo>
                <a:cubicBezTo>
                  <a:pt x="58" y="391"/>
                  <a:pt x="57" y="392"/>
                  <a:pt x="55" y="392"/>
                </a:cubicBezTo>
                <a:cubicBezTo>
                  <a:pt x="54" y="393"/>
                  <a:pt x="54" y="395"/>
                  <a:pt x="53" y="395"/>
                </a:cubicBezTo>
                <a:cubicBezTo>
                  <a:pt x="58" y="396"/>
                  <a:pt x="65" y="395"/>
                  <a:pt x="73" y="395"/>
                </a:cubicBezTo>
                <a:cubicBezTo>
                  <a:pt x="73" y="394"/>
                  <a:pt x="74" y="394"/>
                  <a:pt x="74" y="392"/>
                </a:cubicBezTo>
                <a:cubicBezTo>
                  <a:pt x="74" y="391"/>
                  <a:pt x="71" y="392"/>
                  <a:pt x="72" y="390"/>
                </a:cubicBezTo>
                <a:cubicBezTo>
                  <a:pt x="73" y="389"/>
                  <a:pt x="74" y="390"/>
                  <a:pt x="73" y="388"/>
                </a:cubicBezTo>
                <a:cubicBezTo>
                  <a:pt x="73" y="387"/>
                  <a:pt x="75" y="387"/>
                  <a:pt x="76" y="387"/>
                </a:cubicBezTo>
                <a:cubicBezTo>
                  <a:pt x="76" y="388"/>
                  <a:pt x="75" y="389"/>
                  <a:pt x="76" y="391"/>
                </a:cubicBezTo>
                <a:cubicBezTo>
                  <a:pt x="77" y="387"/>
                  <a:pt x="78" y="394"/>
                  <a:pt x="80" y="391"/>
                </a:cubicBezTo>
                <a:cubicBezTo>
                  <a:pt x="77" y="390"/>
                  <a:pt x="81" y="389"/>
                  <a:pt x="82" y="388"/>
                </a:cubicBezTo>
                <a:cubicBezTo>
                  <a:pt x="83" y="396"/>
                  <a:pt x="95" y="392"/>
                  <a:pt x="95" y="389"/>
                </a:cubicBezTo>
                <a:cubicBezTo>
                  <a:pt x="96" y="392"/>
                  <a:pt x="98" y="389"/>
                  <a:pt x="99" y="392"/>
                </a:cubicBezTo>
                <a:cubicBezTo>
                  <a:pt x="100" y="390"/>
                  <a:pt x="101" y="389"/>
                  <a:pt x="102" y="391"/>
                </a:cubicBezTo>
                <a:cubicBezTo>
                  <a:pt x="103" y="390"/>
                  <a:pt x="103" y="388"/>
                  <a:pt x="104" y="388"/>
                </a:cubicBezTo>
                <a:cubicBezTo>
                  <a:pt x="104" y="389"/>
                  <a:pt x="104" y="390"/>
                  <a:pt x="104" y="391"/>
                </a:cubicBezTo>
                <a:cubicBezTo>
                  <a:pt x="107" y="391"/>
                  <a:pt x="107" y="388"/>
                  <a:pt x="108" y="391"/>
                </a:cubicBezTo>
                <a:cubicBezTo>
                  <a:pt x="108" y="391"/>
                  <a:pt x="107" y="390"/>
                  <a:pt x="107" y="392"/>
                </a:cubicBezTo>
                <a:cubicBezTo>
                  <a:pt x="108" y="392"/>
                  <a:pt x="109" y="391"/>
                  <a:pt x="110" y="391"/>
                </a:cubicBezTo>
                <a:cubicBezTo>
                  <a:pt x="109" y="391"/>
                  <a:pt x="109" y="388"/>
                  <a:pt x="110" y="388"/>
                </a:cubicBezTo>
                <a:cubicBezTo>
                  <a:pt x="111" y="390"/>
                  <a:pt x="112" y="389"/>
                  <a:pt x="113" y="391"/>
                </a:cubicBezTo>
                <a:cubicBezTo>
                  <a:pt x="114" y="390"/>
                  <a:pt x="114" y="388"/>
                  <a:pt x="115" y="388"/>
                </a:cubicBezTo>
                <a:cubicBezTo>
                  <a:pt x="115" y="389"/>
                  <a:pt x="116" y="387"/>
                  <a:pt x="116" y="388"/>
                </a:cubicBezTo>
                <a:cubicBezTo>
                  <a:pt x="116" y="389"/>
                  <a:pt x="115" y="389"/>
                  <a:pt x="115" y="391"/>
                </a:cubicBezTo>
                <a:cubicBezTo>
                  <a:pt x="116" y="391"/>
                  <a:pt x="116" y="391"/>
                  <a:pt x="117" y="391"/>
                </a:cubicBezTo>
                <a:cubicBezTo>
                  <a:pt x="117" y="389"/>
                  <a:pt x="116" y="389"/>
                  <a:pt x="116" y="389"/>
                </a:cubicBezTo>
                <a:cubicBezTo>
                  <a:pt x="125" y="390"/>
                  <a:pt x="132" y="385"/>
                  <a:pt x="136" y="379"/>
                </a:cubicBezTo>
                <a:cubicBezTo>
                  <a:pt x="138" y="379"/>
                  <a:pt x="139" y="380"/>
                  <a:pt x="139" y="381"/>
                </a:cubicBezTo>
                <a:cubicBezTo>
                  <a:pt x="142" y="379"/>
                  <a:pt x="146" y="381"/>
                  <a:pt x="148" y="379"/>
                </a:cubicBezTo>
                <a:cubicBezTo>
                  <a:pt x="151" y="383"/>
                  <a:pt x="154" y="377"/>
                  <a:pt x="158" y="381"/>
                </a:cubicBezTo>
                <a:cubicBezTo>
                  <a:pt x="158" y="379"/>
                  <a:pt x="160" y="379"/>
                  <a:pt x="162" y="380"/>
                </a:cubicBezTo>
                <a:cubicBezTo>
                  <a:pt x="163" y="377"/>
                  <a:pt x="158" y="380"/>
                  <a:pt x="158" y="378"/>
                </a:cubicBezTo>
                <a:cubicBezTo>
                  <a:pt x="160" y="375"/>
                  <a:pt x="165" y="375"/>
                  <a:pt x="167" y="377"/>
                </a:cubicBezTo>
                <a:cubicBezTo>
                  <a:pt x="168" y="374"/>
                  <a:pt x="174" y="374"/>
                  <a:pt x="177" y="373"/>
                </a:cubicBezTo>
                <a:cubicBezTo>
                  <a:pt x="176" y="378"/>
                  <a:pt x="181" y="372"/>
                  <a:pt x="183" y="377"/>
                </a:cubicBezTo>
                <a:cubicBezTo>
                  <a:pt x="183" y="378"/>
                  <a:pt x="182" y="378"/>
                  <a:pt x="182" y="379"/>
                </a:cubicBezTo>
                <a:cubicBezTo>
                  <a:pt x="184" y="380"/>
                  <a:pt x="184" y="383"/>
                  <a:pt x="186" y="383"/>
                </a:cubicBezTo>
                <a:cubicBezTo>
                  <a:pt x="186" y="384"/>
                  <a:pt x="185" y="384"/>
                  <a:pt x="185" y="384"/>
                </a:cubicBezTo>
                <a:cubicBezTo>
                  <a:pt x="186" y="385"/>
                  <a:pt x="186" y="388"/>
                  <a:pt x="188" y="389"/>
                </a:cubicBezTo>
                <a:cubicBezTo>
                  <a:pt x="189" y="388"/>
                  <a:pt x="190" y="384"/>
                  <a:pt x="191" y="384"/>
                </a:cubicBezTo>
                <a:cubicBezTo>
                  <a:pt x="192" y="382"/>
                  <a:pt x="189" y="383"/>
                  <a:pt x="190" y="382"/>
                </a:cubicBezTo>
                <a:cubicBezTo>
                  <a:pt x="192" y="381"/>
                  <a:pt x="193" y="379"/>
                  <a:pt x="194" y="377"/>
                </a:cubicBezTo>
                <a:cubicBezTo>
                  <a:pt x="193" y="379"/>
                  <a:pt x="195" y="378"/>
                  <a:pt x="196" y="378"/>
                </a:cubicBezTo>
                <a:cubicBezTo>
                  <a:pt x="195" y="377"/>
                  <a:pt x="193" y="375"/>
                  <a:pt x="195" y="374"/>
                </a:cubicBezTo>
                <a:cubicBezTo>
                  <a:pt x="200" y="376"/>
                  <a:pt x="201" y="372"/>
                  <a:pt x="207" y="373"/>
                </a:cubicBezTo>
                <a:cubicBezTo>
                  <a:pt x="207" y="372"/>
                  <a:pt x="207" y="371"/>
                  <a:pt x="208" y="371"/>
                </a:cubicBezTo>
                <a:cubicBezTo>
                  <a:pt x="209" y="371"/>
                  <a:pt x="209" y="372"/>
                  <a:pt x="209" y="373"/>
                </a:cubicBezTo>
                <a:cubicBezTo>
                  <a:pt x="215" y="372"/>
                  <a:pt x="219" y="374"/>
                  <a:pt x="225" y="376"/>
                </a:cubicBezTo>
                <a:cubicBezTo>
                  <a:pt x="230" y="375"/>
                  <a:pt x="233" y="376"/>
                  <a:pt x="239" y="376"/>
                </a:cubicBezTo>
                <a:cubicBezTo>
                  <a:pt x="239" y="375"/>
                  <a:pt x="238" y="375"/>
                  <a:pt x="238" y="375"/>
                </a:cubicBezTo>
                <a:cubicBezTo>
                  <a:pt x="241" y="374"/>
                  <a:pt x="245" y="375"/>
                  <a:pt x="248" y="373"/>
                </a:cubicBezTo>
                <a:cubicBezTo>
                  <a:pt x="255" y="377"/>
                  <a:pt x="264" y="374"/>
                  <a:pt x="271" y="377"/>
                </a:cubicBezTo>
                <a:cubicBezTo>
                  <a:pt x="270" y="378"/>
                  <a:pt x="270" y="379"/>
                  <a:pt x="271" y="380"/>
                </a:cubicBezTo>
                <a:cubicBezTo>
                  <a:pt x="280" y="378"/>
                  <a:pt x="286" y="380"/>
                  <a:pt x="296" y="377"/>
                </a:cubicBezTo>
                <a:cubicBezTo>
                  <a:pt x="303" y="381"/>
                  <a:pt x="313" y="375"/>
                  <a:pt x="318" y="371"/>
                </a:cubicBezTo>
                <a:cubicBezTo>
                  <a:pt x="316" y="372"/>
                  <a:pt x="318" y="368"/>
                  <a:pt x="316" y="367"/>
                </a:cubicBezTo>
                <a:cubicBezTo>
                  <a:pt x="317" y="368"/>
                  <a:pt x="319" y="367"/>
                  <a:pt x="320" y="366"/>
                </a:cubicBezTo>
                <a:cubicBezTo>
                  <a:pt x="319" y="366"/>
                  <a:pt x="320" y="364"/>
                  <a:pt x="319" y="363"/>
                </a:cubicBezTo>
                <a:cubicBezTo>
                  <a:pt x="323" y="363"/>
                  <a:pt x="325" y="360"/>
                  <a:pt x="329" y="360"/>
                </a:cubicBezTo>
                <a:cubicBezTo>
                  <a:pt x="331" y="358"/>
                  <a:pt x="328" y="358"/>
                  <a:pt x="328" y="356"/>
                </a:cubicBezTo>
                <a:cubicBezTo>
                  <a:pt x="332" y="356"/>
                  <a:pt x="339" y="352"/>
                  <a:pt x="344" y="349"/>
                </a:cubicBezTo>
                <a:cubicBezTo>
                  <a:pt x="344" y="350"/>
                  <a:pt x="343" y="350"/>
                  <a:pt x="344" y="350"/>
                </a:cubicBezTo>
                <a:cubicBezTo>
                  <a:pt x="355" y="347"/>
                  <a:pt x="369" y="345"/>
                  <a:pt x="378" y="339"/>
                </a:cubicBezTo>
                <a:cubicBezTo>
                  <a:pt x="377" y="337"/>
                  <a:pt x="373" y="333"/>
                  <a:pt x="372" y="334"/>
                </a:cubicBezTo>
                <a:cubicBezTo>
                  <a:pt x="373" y="334"/>
                  <a:pt x="373" y="335"/>
                  <a:pt x="373" y="336"/>
                </a:cubicBezTo>
                <a:cubicBezTo>
                  <a:pt x="371" y="335"/>
                  <a:pt x="371" y="337"/>
                  <a:pt x="370" y="337"/>
                </a:cubicBezTo>
                <a:cubicBezTo>
                  <a:pt x="369" y="337"/>
                  <a:pt x="369" y="336"/>
                  <a:pt x="368" y="336"/>
                </a:cubicBezTo>
                <a:cubicBezTo>
                  <a:pt x="368" y="337"/>
                  <a:pt x="366" y="337"/>
                  <a:pt x="365" y="337"/>
                </a:cubicBezTo>
                <a:cubicBezTo>
                  <a:pt x="364" y="336"/>
                  <a:pt x="365" y="335"/>
                  <a:pt x="366" y="334"/>
                </a:cubicBezTo>
                <a:cubicBezTo>
                  <a:pt x="367" y="334"/>
                  <a:pt x="366" y="336"/>
                  <a:pt x="367" y="336"/>
                </a:cubicBezTo>
                <a:cubicBezTo>
                  <a:pt x="368" y="333"/>
                  <a:pt x="365" y="333"/>
                  <a:pt x="365" y="330"/>
                </a:cubicBezTo>
                <a:cubicBezTo>
                  <a:pt x="367" y="329"/>
                  <a:pt x="367" y="327"/>
                  <a:pt x="367" y="323"/>
                </a:cubicBezTo>
                <a:cubicBezTo>
                  <a:pt x="368" y="325"/>
                  <a:pt x="370" y="324"/>
                  <a:pt x="371" y="326"/>
                </a:cubicBezTo>
                <a:cubicBezTo>
                  <a:pt x="372" y="323"/>
                  <a:pt x="370" y="321"/>
                  <a:pt x="371" y="320"/>
                </a:cubicBezTo>
                <a:cubicBezTo>
                  <a:pt x="372" y="319"/>
                  <a:pt x="372" y="320"/>
                  <a:pt x="373" y="321"/>
                </a:cubicBezTo>
                <a:cubicBezTo>
                  <a:pt x="374" y="319"/>
                  <a:pt x="371" y="319"/>
                  <a:pt x="371" y="317"/>
                </a:cubicBezTo>
                <a:cubicBezTo>
                  <a:pt x="371" y="317"/>
                  <a:pt x="373" y="318"/>
                  <a:pt x="373" y="317"/>
                </a:cubicBezTo>
                <a:cubicBezTo>
                  <a:pt x="372" y="316"/>
                  <a:pt x="370" y="314"/>
                  <a:pt x="373" y="314"/>
                </a:cubicBezTo>
                <a:cubicBezTo>
                  <a:pt x="373" y="317"/>
                  <a:pt x="377" y="317"/>
                  <a:pt x="374" y="320"/>
                </a:cubicBezTo>
                <a:cubicBezTo>
                  <a:pt x="379" y="319"/>
                  <a:pt x="379" y="325"/>
                  <a:pt x="383" y="325"/>
                </a:cubicBezTo>
                <a:cubicBezTo>
                  <a:pt x="382" y="317"/>
                  <a:pt x="373" y="309"/>
                  <a:pt x="381" y="303"/>
                </a:cubicBezTo>
                <a:cubicBezTo>
                  <a:pt x="380" y="303"/>
                  <a:pt x="379" y="305"/>
                  <a:pt x="379" y="303"/>
                </a:cubicBezTo>
                <a:cubicBezTo>
                  <a:pt x="381" y="304"/>
                  <a:pt x="380" y="301"/>
                  <a:pt x="382" y="302"/>
                </a:cubicBezTo>
                <a:cubicBezTo>
                  <a:pt x="380" y="299"/>
                  <a:pt x="384" y="300"/>
                  <a:pt x="383" y="297"/>
                </a:cubicBezTo>
                <a:cubicBezTo>
                  <a:pt x="384" y="297"/>
                  <a:pt x="383" y="299"/>
                  <a:pt x="385" y="298"/>
                </a:cubicBezTo>
                <a:cubicBezTo>
                  <a:pt x="384" y="296"/>
                  <a:pt x="387" y="298"/>
                  <a:pt x="386" y="295"/>
                </a:cubicBezTo>
                <a:cubicBezTo>
                  <a:pt x="384" y="295"/>
                  <a:pt x="385" y="298"/>
                  <a:pt x="384" y="297"/>
                </a:cubicBezTo>
                <a:cubicBezTo>
                  <a:pt x="383" y="295"/>
                  <a:pt x="387" y="295"/>
                  <a:pt x="385" y="293"/>
                </a:cubicBezTo>
                <a:cubicBezTo>
                  <a:pt x="383" y="294"/>
                  <a:pt x="381" y="298"/>
                  <a:pt x="379" y="297"/>
                </a:cubicBezTo>
                <a:cubicBezTo>
                  <a:pt x="380" y="295"/>
                  <a:pt x="381" y="295"/>
                  <a:pt x="383" y="294"/>
                </a:cubicBezTo>
                <a:cubicBezTo>
                  <a:pt x="380" y="294"/>
                  <a:pt x="383" y="288"/>
                  <a:pt x="384" y="290"/>
                </a:cubicBezTo>
                <a:cubicBezTo>
                  <a:pt x="384" y="291"/>
                  <a:pt x="382" y="292"/>
                  <a:pt x="383" y="292"/>
                </a:cubicBezTo>
                <a:cubicBezTo>
                  <a:pt x="385" y="291"/>
                  <a:pt x="385" y="290"/>
                  <a:pt x="387" y="290"/>
                </a:cubicBezTo>
                <a:cubicBezTo>
                  <a:pt x="387" y="291"/>
                  <a:pt x="387" y="292"/>
                  <a:pt x="388" y="292"/>
                </a:cubicBezTo>
                <a:cubicBezTo>
                  <a:pt x="389" y="292"/>
                  <a:pt x="390" y="290"/>
                  <a:pt x="391" y="290"/>
                </a:cubicBezTo>
                <a:cubicBezTo>
                  <a:pt x="398" y="296"/>
                  <a:pt x="396" y="308"/>
                  <a:pt x="403" y="313"/>
                </a:cubicBezTo>
                <a:cubicBezTo>
                  <a:pt x="403" y="314"/>
                  <a:pt x="404" y="315"/>
                  <a:pt x="403" y="317"/>
                </a:cubicBezTo>
                <a:cubicBezTo>
                  <a:pt x="406" y="321"/>
                  <a:pt x="405" y="329"/>
                  <a:pt x="409" y="331"/>
                </a:cubicBezTo>
                <a:cubicBezTo>
                  <a:pt x="410" y="330"/>
                  <a:pt x="410" y="323"/>
                  <a:pt x="408" y="321"/>
                </a:cubicBezTo>
                <a:cubicBezTo>
                  <a:pt x="407" y="322"/>
                  <a:pt x="407" y="323"/>
                  <a:pt x="407" y="323"/>
                </a:cubicBezTo>
                <a:cubicBezTo>
                  <a:pt x="407" y="323"/>
                  <a:pt x="406" y="323"/>
                  <a:pt x="406" y="322"/>
                </a:cubicBezTo>
                <a:cubicBezTo>
                  <a:pt x="407" y="322"/>
                  <a:pt x="407" y="320"/>
                  <a:pt x="408" y="319"/>
                </a:cubicBezTo>
                <a:cubicBezTo>
                  <a:pt x="405" y="315"/>
                  <a:pt x="407" y="309"/>
                  <a:pt x="405" y="308"/>
                </a:cubicBezTo>
                <a:cubicBezTo>
                  <a:pt x="405" y="307"/>
                  <a:pt x="406" y="307"/>
                  <a:pt x="406" y="305"/>
                </a:cubicBezTo>
                <a:cubicBezTo>
                  <a:pt x="404" y="304"/>
                  <a:pt x="405" y="304"/>
                  <a:pt x="405" y="303"/>
                </a:cubicBezTo>
                <a:cubicBezTo>
                  <a:pt x="404" y="302"/>
                  <a:pt x="403" y="302"/>
                  <a:pt x="402" y="301"/>
                </a:cubicBezTo>
                <a:cubicBezTo>
                  <a:pt x="402" y="299"/>
                  <a:pt x="402" y="296"/>
                  <a:pt x="403" y="293"/>
                </a:cubicBezTo>
                <a:cubicBezTo>
                  <a:pt x="398" y="294"/>
                  <a:pt x="400" y="288"/>
                  <a:pt x="399" y="284"/>
                </a:cubicBezTo>
                <a:cubicBezTo>
                  <a:pt x="401" y="284"/>
                  <a:pt x="400" y="282"/>
                  <a:pt x="399" y="280"/>
                </a:cubicBezTo>
                <a:cubicBezTo>
                  <a:pt x="401" y="279"/>
                  <a:pt x="400" y="276"/>
                  <a:pt x="404" y="276"/>
                </a:cubicBezTo>
                <a:cubicBezTo>
                  <a:pt x="402" y="269"/>
                  <a:pt x="409" y="272"/>
                  <a:pt x="409" y="266"/>
                </a:cubicBezTo>
                <a:cubicBezTo>
                  <a:pt x="409" y="266"/>
                  <a:pt x="410" y="266"/>
                  <a:pt x="411" y="266"/>
                </a:cubicBezTo>
                <a:cubicBezTo>
                  <a:pt x="411" y="264"/>
                  <a:pt x="409" y="265"/>
                  <a:pt x="410" y="264"/>
                </a:cubicBezTo>
                <a:cubicBezTo>
                  <a:pt x="411" y="265"/>
                  <a:pt x="414" y="262"/>
                  <a:pt x="412" y="260"/>
                </a:cubicBezTo>
                <a:cubicBezTo>
                  <a:pt x="412" y="261"/>
                  <a:pt x="409" y="260"/>
                  <a:pt x="409" y="262"/>
                </a:cubicBezTo>
                <a:cubicBezTo>
                  <a:pt x="410" y="263"/>
                  <a:pt x="412" y="260"/>
                  <a:pt x="412" y="262"/>
                </a:cubicBezTo>
                <a:cubicBezTo>
                  <a:pt x="410" y="261"/>
                  <a:pt x="410" y="264"/>
                  <a:pt x="409" y="262"/>
                </a:cubicBezTo>
                <a:cubicBezTo>
                  <a:pt x="407" y="265"/>
                  <a:pt x="405" y="268"/>
                  <a:pt x="402" y="267"/>
                </a:cubicBezTo>
                <a:cubicBezTo>
                  <a:pt x="402" y="270"/>
                  <a:pt x="399" y="272"/>
                  <a:pt x="398" y="272"/>
                </a:cubicBezTo>
                <a:cubicBezTo>
                  <a:pt x="397" y="267"/>
                  <a:pt x="397" y="264"/>
                  <a:pt x="395" y="260"/>
                </a:cubicBezTo>
                <a:cubicBezTo>
                  <a:pt x="398" y="258"/>
                  <a:pt x="394" y="252"/>
                  <a:pt x="394" y="248"/>
                </a:cubicBezTo>
                <a:cubicBezTo>
                  <a:pt x="395" y="246"/>
                  <a:pt x="397" y="244"/>
                  <a:pt x="395" y="242"/>
                </a:cubicBezTo>
                <a:cubicBezTo>
                  <a:pt x="395" y="242"/>
                  <a:pt x="396" y="242"/>
                  <a:pt x="396" y="242"/>
                </a:cubicBezTo>
                <a:cubicBezTo>
                  <a:pt x="396" y="234"/>
                  <a:pt x="399" y="239"/>
                  <a:pt x="404" y="240"/>
                </a:cubicBezTo>
                <a:cubicBezTo>
                  <a:pt x="407" y="238"/>
                  <a:pt x="411" y="234"/>
                  <a:pt x="414" y="237"/>
                </a:cubicBezTo>
                <a:cubicBezTo>
                  <a:pt x="412" y="235"/>
                  <a:pt x="416" y="236"/>
                  <a:pt x="417" y="234"/>
                </a:cubicBezTo>
                <a:cubicBezTo>
                  <a:pt x="417" y="236"/>
                  <a:pt x="421" y="237"/>
                  <a:pt x="422" y="236"/>
                </a:cubicBezTo>
                <a:cubicBezTo>
                  <a:pt x="423" y="237"/>
                  <a:pt x="421" y="238"/>
                  <a:pt x="423" y="238"/>
                </a:cubicBezTo>
                <a:cubicBezTo>
                  <a:pt x="422" y="237"/>
                  <a:pt x="424" y="237"/>
                  <a:pt x="424" y="236"/>
                </a:cubicBezTo>
                <a:cubicBezTo>
                  <a:pt x="422" y="234"/>
                  <a:pt x="418" y="233"/>
                  <a:pt x="419" y="232"/>
                </a:cubicBezTo>
                <a:cubicBezTo>
                  <a:pt x="417" y="232"/>
                  <a:pt x="416" y="232"/>
                  <a:pt x="415" y="233"/>
                </a:cubicBezTo>
                <a:cubicBezTo>
                  <a:pt x="414" y="232"/>
                  <a:pt x="409" y="231"/>
                  <a:pt x="407" y="232"/>
                </a:cubicBezTo>
                <a:cubicBezTo>
                  <a:pt x="407" y="229"/>
                  <a:pt x="406" y="231"/>
                  <a:pt x="405" y="232"/>
                </a:cubicBezTo>
                <a:cubicBezTo>
                  <a:pt x="405" y="230"/>
                  <a:pt x="403" y="229"/>
                  <a:pt x="402" y="229"/>
                </a:cubicBezTo>
                <a:cubicBezTo>
                  <a:pt x="401" y="232"/>
                  <a:pt x="404" y="230"/>
                  <a:pt x="404" y="231"/>
                </a:cubicBezTo>
                <a:cubicBezTo>
                  <a:pt x="402" y="231"/>
                  <a:pt x="402" y="232"/>
                  <a:pt x="401" y="231"/>
                </a:cubicBezTo>
                <a:cubicBezTo>
                  <a:pt x="401" y="230"/>
                  <a:pt x="401" y="229"/>
                  <a:pt x="401" y="228"/>
                </a:cubicBezTo>
                <a:cubicBezTo>
                  <a:pt x="404" y="229"/>
                  <a:pt x="404" y="228"/>
                  <a:pt x="405" y="228"/>
                </a:cubicBezTo>
                <a:cubicBezTo>
                  <a:pt x="402" y="227"/>
                  <a:pt x="398" y="225"/>
                  <a:pt x="395" y="223"/>
                </a:cubicBezTo>
                <a:cubicBezTo>
                  <a:pt x="395" y="224"/>
                  <a:pt x="394" y="225"/>
                  <a:pt x="394" y="225"/>
                </a:cubicBezTo>
                <a:cubicBezTo>
                  <a:pt x="393" y="225"/>
                  <a:pt x="393" y="222"/>
                  <a:pt x="393" y="223"/>
                </a:cubicBezTo>
                <a:cubicBezTo>
                  <a:pt x="393" y="224"/>
                  <a:pt x="394" y="227"/>
                  <a:pt x="393" y="228"/>
                </a:cubicBezTo>
                <a:cubicBezTo>
                  <a:pt x="392" y="226"/>
                  <a:pt x="391" y="224"/>
                  <a:pt x="390" y="222"/>
                </a:cubicBezTo>
                <a:cubicBezTo>
                  <a:pt x="390" y="223"/>
                  <a:pt x="390" y="224"/>
                  <a:pt x="388" y="224"/>
                </a:cubicBezTo>
                <a:cubicBezTo>
                  <a:pt x="387" y="222"/>
                  <a:pt x="383" y="221"/>
                  <a:pt x="380" y="221"/>
                </a:cubicBezTo>
                <a:cubicBezTo>
                  <a:pt x="380" y="215"/>
                  <a:pt x="376" y="211"/>
                  <a:pt x="374" y="205"/>
                </a:cubicBezTo>
                <a:cubicBezTo>
                  <a:pt x="367" y="197"/>
                  <a:pt x="355" y="192"/>
                  <a:pt x="344" y="192"/>
                </a:cubicBezTo>
                <a:cubicBezTo>
                  <a:pt x="341" y="188"/>
                  <a:pt x="344" y="184"/>
                  <a:pt x="345" y="182"/>
                </a:cubicBezTo>
                <a:cubicBezTo>
                  <a:pt x="345" y="181"/>
                  <a:pt x="344" y="180"/>
                  <a:pt x="344" y="179"/>
                </a:cubicBezTo>
                <a:cubicBezTo>
                  <a:pt x="346" y="181"/>
                  <a:pt x="346" y="176"/>
                  <a:pt x="346" y="176"/>
                </a:cubicBezTo>
                <a:cubicBezTo>
                  <a:pt x="347" y="177"/>
                  <a:pt x="348" y="176"/>
                  <a:pt x="349" y="176"/>
                </a:cubicBezTo>
                <a:cubicBezTo>
                  <a:pt x="349" y="174"/>
                  <a:pt x="349" y="173"/>
                  <a:pt x="348" y="171"/>
                </a:cubicBezTo>
                <a:cubicBezTo>
                  <a:pt x="350" y="170"/>
                  <a:pt x="351" y="168"/>
                  <a:pt x="353" y="167"/>
                </a:cubicBezTo>
                <a:cubicBezTo>
                  <a:pt x="353" y="166"/>
                  <a:pt x="352" y="166"/>
                  <a:pt x="352" y="164"/>
                </a:cubicBezTo>
                <a:cubicBezTo>
                  <a:pt x="356" y="157"/>
                  <a:pt x="363" y="155"/>
                  <a:pt x="369" y="151"/>
                </a:cubicBezTo>
                <a:cubicBezTo>
                  <a:pt x="373" y="150"/>
                  <a:pt x="377" y="147"/>
                  <a:pt x="381" y="145"/>
                </a:cubicBezTo>
                <a:cubicBezTo>
                  <a:pt x="385" y="141"/>
                  <a:pt x="389" y="137"/>
                  <a:pt x="390" y="132"/>
                </a:cubicBezTo>
                <a:cubicBezTo>
                  <a:pt x="387" y="132"/>
                  <a:pt x="384" y="137"/>
                  <a:pt x="381" y="137"/>
                </a:cubicBezTo>
                <a:cubicBezTo>
                  <a:pt x="382" y="136"/>
                  <a:pt x="384" y="134"/>
                  <a:pt x="382" y="132"/>
                </a:cubicBezTo>
                <a:cubicBezTo>
                  <a:pt x="380" y="142"/>
                  <a:pt x="368" y="146"/>
                  <a:pt x="358" y="150"/>
                </a:cubicBezTo>
                <a:cubicBezTo>
                  <a:pt x="360" y="143"/>
                  <a:pt x="367" y="137"/>
                  <a:pt x="367" y="131"/>
                </a:cubicBezTo>
                <a:cubicBezTo>
                  <a:pt x="371" y="130"/>
                  <a:pt x="370" y="127"/>
                  <a:pt x="371" y="124"/>
                </a:cubicBezTo>
                <a:cubicBezTo>
                  <a:pt x="374" y="125"/>
                  <a:pt x="374" y="122"/>
                  <a:pt x="376" y="122"/>
                </a:cubicBezTo>
                <a:cubicBezTo>
                  <a:pt x="376" y="121"/>
                  <a:pt x="376" y="120"/>
                  <a:pt x="376" y="118"/>
                </a:cubicBezTo>
                <a:cubicBezTo>
                  <a:pt x="380" y="116"/>
                  <a:pt x="380" y="111"/>
                  <a:pt x="386" y="110"/>
                </a:cubicBezTo>
                <a:cubicBezTo>
                  <a:pt x="386" y="111"/>
                  <a:pt x="386" y="111"/>
                  <a:pt x="387" y="111"/>
                </a:cubicBezTo>
                <a:cubicBezTo>
                  <a:pt x="385" y="121"/>
                  <a:pt x="388" y="112"/>
                  <a:pt x="387" y="109"/>
                </a:cubicBezTo>
                <a:cubicBezTo>
                  <a:pt x="388" y="106"/>
                  <a:pt x="391" y="104"/>
                  <a:pt x="394" y="104"/>
                </a:cubicBezTo>
                <a:cubicBezTo>
                  <a:pt x="394" y="102"/>
                  <a:pt x="392" y="102"/>
                  <a:pt x="394" y="101"/>
                </a:cubicBezTo>
                <a:cubicBezTo>
                  <a:pt x="396" y="104"/>
                  <a:pt x="395" y="105"/>
                  <a:pt x="397" y="108"/>
                </a:cubicBezTo>
                <a:cubicBezTo>
                  <a:pt x="398" y="107"/>
                  <a:pt x="400" y="105"/>
                  <a:pt x="399" y="103"/>
                </a:cubicBezTo>
                <a:cubicBezTo>
                  <a:pt x="399" y="104"/>
                  <a:pt x="397" y="105"/>
                  <a:pt x="397" y="104"/>
                </a:cubicBezTo>
                <a:cubicBezTo>
                  <a:pt x="398" y="103"/>
                  <a:pt x="398" y="103"/>
                  <a:pt x="399" y="101"/>
                </a:cubicBezTo>
                <a:cubicBezTo>
                  <a:pt x="398" y="101"/>
                  <a:pt x="398" y="102"/>
                  <a:pt x="397" y="103"/>
                </a:cubicBezTo>
                <a:cubicBezTo>
                  <a:pt x="397" y="100"/>
                  <a:pt x="395" y="100"/>
                  <a:pt x="395" y="98"/>
                </a:cubicBezTo>
                <a:cubicBezTo>
                  <a:pt x="392" y="98"/>
                  <a:pt x="387" y="89"/>
                  <a:pt x="392" y="85"/>
                </a:cubicBezTo>
                <a:cubicBezTo>
                  <a:pt x="391" y="84"/>
                  <a:pt x="391" y="81"/>
                  <a:pt x="389" y="79"/>
                </a:cubicBezTo>
                <a:cubicBezTo>
                  <a:pt x="388" y="80"/>
                  <a:pt x="388" y="79"/>
                  <a:pt x="385" y="79"/>
                </a:cubicBezTo>
                <a:cubicBezTo>
                  <a:pt x="386" y="76"/>
                  <a:pt x="385" y="78"/>
                  <a:pt x="384" y="77"/>
                </a:cubicBezTo>
                <a:cubicBezTo>
                  <a:pt x="385" y="76"/>
                  <a:pt x="388" y="76"/>
                  <a:pt x="388" y="76"/>
                </a:cubicBezTo>
                <a:cubicBezTo>
                  <a:pt x="384" y="75"/>
                  <a:pt x="385" y="68"/>
                  <a:pt x="382" y="71"/>
                </a:cubicBezTo>
                <a:cubicBezTo>
                  <a:pt x="382" y="69"/>
                  <a:pt x="379" y="69"/>
                  <a:pt x="379" y="69"/>
                </a:cubicBezTo>
                <a:cubicBezTo>
                  <a:pt x="380" y="68"/>
                  <a:pt x="379" y="67"/>
                  <a:pt x="380" y="67"/>
                </a:cubicBezTo>
                <a:cubicBezTo>
                  <a:pt x="381" y="67"/>
                  <a:pt x="382" y="72"/>
                  <a:pt x="383" y="69"/>
                </a:cubicBezTo>
                <a:cubicBezTo>
                  <a:pt x="381" y="68"/>
                  <a:pt x="381" y="63"/>
                  <a:pt x="377" y="66"/>
                </a:cubicBezTo>
                <a:cubicBezTo>
                  <a:pt x="377" y="65"/>
                  <a:pt x="377" y="64"/>
                  <a:pt x="377" y="63"/>
                </a:cubicBezTo>
                <a:cubicBezTo>
                  <a:pt x="378" y="63"/>
                  <a:pt x="377" y="64"/>
                  <a:pt x="379" y="63"/>
                </a:cubicBezTo>
                <a:cubicBezTo>
                  <a:pt x="379" y="59"/>
                  <a:pt x="376" y="57"/>
                  <a:pt x="377" y="53"/>
                </a:cubicBezTo>
                <a:cubicBezTo>
                  <a:pt x="375" y="51"/>
                  <a:pt x="373" y="49"/>
                  <a:pt x="372" y="46"/>
                </a:cubicBezTo>
                <a:cubicBezTo>
                  <a:pt x="363" y="47"/>
                  <a:pt x="360" y="43"/>
                  <a:pt x="352" y="42"/>
                </a:cubicBezTo>
                <a:cubicBezTo>
                  <a:pt x="351" y="41"/>
                  <a:pt x="353" y="39"/>
                  <a:pt x="351" y="39"/>
                </a:cubicBezTo>
                <a:cubicBezTo>
                  <a:pt x="351" y="40"/>
                  <a:pt x="351" y="40"/>
                  <a:pt x="350" y="40"/>
                </a:cubicBezTo>
                <a:cubicBezTo>
                  <a:pt x="350" y="39"/>
                  <a:pt x="350" y="39"/>
                  <a:pt x="350" y="38"/>
                </a:cubicBezTo>
                <a:cubicBezTo>
                  <a:pt x="347" y="39"/>
                  <a:pt x="345" y="38"/>
                  <a:pt x="344" y="35"/>
                </a:cubicBezTo>
                <a:cubicBezTo>
                  <a:pt x="342" y="36"/>
                  <a:pt x="339" y="33"/>
                  <a:pt x="335" y="33"/>
                </a:cubicBezTo>
                <a:cubicBezTo>
                  <a:pt x="335" y="34"/>
                  <a:pt x="335" y="35"/>
                  <a:pt x="335" y="35"/>
                </a:cubicBezTo>
                <a:cubicBezTo>
                  <a:pt x="334" y="35"/>
                  <a:pt x="333" y="36"/>
                  <a:pt x="332" y="35"/>
                </a:cubicBezTo>
                <a:cubicBezTo>
                  <a:pt x="334" y="37"/>
                  <a:pt x="331" y="37"/>
                  <a:pt x="330" y="38"/>
                </a:cubicBezTo>
                <a:cubicBezTo>
                  <a:pt x="331" y="38"/>
                  <a:pt x="331" y="38"/>
                  <a:pt x="331" y="38"/>
                </a:cubicBezTo>
                <a:cubicBezTo>
                  <a:pt x="331" y="38"/>
                  <a:pt x="330" y="38"/>
                  <a:pt x="330" y="39"/>
                </a:cubicBezTo>
                <a:cubicBezTo>
                  <a:pt x="333" y="37"/>
                  <a:pt x="334" y="38"/>
                  <a:pt x="336" y="39"/>
                </a:cubicBezTo>
                <a:cubicBezTo>
                  <a:pt x="337" y="39"/>
                  <a:pt x="336" y="37"/>
                  <a:pt x="338" y="37"/>
                </a:cubicBezTo>
                <a:cubicBezTo>
                  <a:pt x="339" y="38"/>
                  <a:pt x="337" y="39"/>
                  <a:pt x="338" y="41"/>
                </a:cubicBezTo>
                <a:cubicBezTo>
                  <a:pt x="339" y="41"/>
                  <a:pt x="340" y="40"/>
                  <a:pt x="343" y="40"/>
                </a:cubicBezTo>
                <a:cubicBezTo>
                  <a:pt x="343" y="41"/>
                  <a:pt x="344" y="41"/>
                  <a:pt x="344" y="43"/>
                </a:cubicBezTo>
                <a:cubicBezTo>
                  <a:pt x="341" y="44"/>
                  <a:pt x="339" y="43"/>
                  <a:pt x="337" y="43"/>
                </a:cubicBezTo>
                <a:cubicBezTo>
                  <a:pt x="330" y="43"/>
                  <a:pt x="326" y="45"/>
                  <a:pt x="322" y="40"/>
                </a:cubicBezTo>
                <a:cubicBezTo>
                  <a:pt x="320" y="39"/>
                  <a:pt x="321" y="37"/>
                  <a:pt x="318" y="35"/>
                </a:cubicBezTo>
                <a:cubicBezTo>
                  <a:pt x="320" y="34"/>
                  <a:pt x="317" y="34"/>
                  <a:pt x="317" y="32"/>
                </a:cubicBezTo>
                <a:cubicBezTo>
                  <a:pt x="315" y="32"/>
                  <a:pt x="315" y="32"/>
                  <a:pt x="314" y="33"/>
                </a:cubicBezTo>
                <a:cubicBezTo>
                  <a:pt x="313" y="31"/>
                  <a:pt x="314" y="30"/>
                  <a:pt x="313" y="29"/>
                </a:cubicBezTo>
                <a:cubicBezTo>
                  <a:pt x="311" y="31"/>
                  <a:pt x="304" y="29"/>
                  <a:pt x="302" y="28"/>
                </a:cubicBezTo>
                <a:cubicBezTo>
                  <a:pt x="308" y="26"/>
                  <a:pt x="314" y="26"/>
                  <a:pt x="321" y="28"/>
                </a:cubicBezTo>
                <a:cubicBezTo>
                  <a:pt x="321" y="26"/>
                  <a:pt x="319" y="27"/>
                  <a:pt x="319" y="26"/>
                </a:cubicBezTo>
                <a:cubicBezTo>
                  <a:pt x="320" y="25"/>
                  <a:pt x="322" y="22"/>
                  <a:pt x="320" y="23"/>
                </a:cubicBezTo>
                <a:cubicBezTo>
                  <a:pt x="321" y="23"/>
                  <a:pt x="320" y="24"/>
                  <a:pt x="319" y="24"/>
                </a:cubicBezTo>
                <a:cubicBezTo>
                  <a:pt x="317" y="21"/>
                  <a:pt x="315" y="21"/>
                  <a:pt x="311" y="22"/>
                </a:cubicBezTo>
                <a:cubicBezTo>
                  <a:pt x="310" y="20"/>
                  <a:pt x="305" y="21"/>
                  <a:pt x="302" y="20"/>
                </a:cubicBezTo>
                <a:cubicBezTo>
                  <a:pt x="293" y="24"/>
                  <a:pt x="276" y="26"/>
                  <a:pt x="264" y="27"/>
                </a:cubicBezTo>
                <a:cubicBezTo>
                  <a:pt x="264" y="27"/>
                  <a:pt x="264" y="27"/>
                  <a:pt x="263" y="26"/>
                </a:cubicBezTo>
                <a:cubicBezTo>
                  <a:pt x="263" y="25"/>
                  <a:pt x="265" y="23"/>
                  <a:pt x="264" y="22"/>
                </a:cubicBezTo>
                <a:cubicBezTo>
                  <a:pt x="264" y="23"/>
                  <a:pt x="264" y="24"/>
                  <a:pt x="263" y="23"/>
                </a:cubicBezTo>
                <a:cubicBezTo>
                  <a:pt x="264" y="22"/>
                  <a:pt x="263" y="22"/>
                  <a:pt x="263" y="21"/>
                </a:cubicBezTo>
                <a:cubicBezTo>
                  <a:pt x="265" y="21"/>
                  <a:pt x="266" y="23"/>
                  <a:pt x="268" y="23"/>
                </a:cubicBezTo>
                <a:cubicBezTo>
                  <a:pt x="269" y="21"/>
                  <a:pt x="270" y="20"/>
                  <a:pt x="272" y="20"/>
                </a:cubicBezTo>
                <a:cubicBezTo>
                  <a:pt x="266" y="20"/>
                  <a:pt x="261" y="19"/>
                  <a:pt x="261" y="23"/>
                </a:cubicBezTo>
                <a:cubicBezTo>
                  <a:pt x="251" y="21"/>
                  <a:pt x="243" y="14"/>
                  <a:pt x="233" y="17"/>
                </a:cubicBezTo>
                <a:cubicBezTo>
                  <a:pt x="230" y="19"/>
                  <a:pt x="226" y="18"/>
                  <a:pt x="222" y="16"/>
                </a:cubicBezTo>
                <a:cubicBezTo>
                  <a:pt x="221" y="17"/>
                  <a:pt x="220" y="19"/>
                  <a:pt x="219" y="20"/>
                </a:cubicBezTo>
                <a:cubicBezTo>
                  <a:pt x="213" y="19"/>
                  <a:pt x="208" y="20"/>
                  <a:pt x="202" y="21"/>
                </a:cubicBezTo>
                <a:cubicBezTo>
                  <a:pt x="203" y="20"/>
                  <a:pt x="203" y="20"/>
                  <a:pt x="202" y="19"/>
                </a:cubicBezTo>
                <a:cubicBezTo>
                  <a:pt x="201" y="20"/>
                  <a:pt x="198" y="19"/>
                  <a:pt x="198" y="21"/>
                </a:cubicBezTo>
                <a:cubicBezTo>
                  <a:pt x="197" y="19"/>
                  <a:pt x="194" y="21"/>
                  <a:pt x="192" y="22"/>
                </a:cubicBezTo>
                <a:cubicBezTo>
                  <a:pt x="186" y="20"/>
                  <a:pt x="179" y="18"/>
                  <a:pt x="171" y="17"/>
                </a:cubicBezTo>
                <a:cubicBezTo>
                  <a:pt x="171" y="19"/>
                  <a:pt x="169" y="19"/>
                  <a:pt x="167" y="19"/>
                </a:cubicBezTo>
                <a:cubicBezTo>
                  <a:pt x="167" y="18"/>
                  <a:pt x="166" y="17"/>
                  <a:pt x="164" y="17"/>
                </a:cubicBezTo>
                <a:cubicBezTo>
                  <a:pt x="161" y="18"/>
                  <a:pt x="157" y="18"/>
                  <a:pt x="155" y="16"/>
                </a:cubicBezTo>
                <a:cubicBezTo>
                  <a:pt x="153" y="18"/>
                  <a:pt x="151" y="19"/>
                  <a:pt x="149" y="19"/>
                </a:cubicBezTo>
                <a:cubicBezTo>
                  <a:pt x="150" y="24"/>
                  <a:pt x="144" y="23"/>
                  <a:pt x="144" y="23"/>
                </a:cubicBezTo>
                <a:cubicBezTo>
                  <a:pt x="143" y="23"/>
                  <a:pt x="143" y="24"/>
                  <a:pt x="142" y="24"/>
                </a:cubicBezTo>
                <a:cubicBezTo>
                  <a:pt x="140" y="25"/>
                  <a:pt x="137" y="23"/>
                  <a:pt x="134" y="25"/>
                </a:cubicBezTo>
                <a:cubicBezTo>
                  <a:pt x="134" y="24"/>
                  <a:pt x="134" y="23"/>
                  <a:pt x="133" y="23"/>
                </a:cubicBezTo>
                <a:cubicBezTo>
                  <a:pt x="131" y="23"/>
                  <a:pt x="129" y="26"/>
                  <a:pt x="127" y="24"/>
                </a:cubicBezTo>
                <a:cubicBezTo>
                  <a:pt x="129" y="23"/>
                  <a:pt x="124" y="23"/>
                  <a:pt x="124" y="20"/>
                </a:cubicBezTo>
                <a:cubicBezTo>
                  <a:pt x="129" y="20"/>
                  <a:pt x="131" y="19"/>
                  <a:pt x="134" y="20"/>
                </a:cubicBezTo>
                <a:cubicBezTo>
                  <a:pt x="130" y="17"/>
                  <a:pt x="119" y="21"/>
                  <a:pt x="117" y="16"/>
                </a:cubicBezTo>
                <a:cubicBezTo>
                  <a:pt x="118" y="14"/>
                  <a:pt x="119" y="12"/>
                  <a:pt x="120" y="11"/>
                </a:cubicBezTo>
                <a:cubicBezTo>
                  <a:pt x="120" y="12"/>
                  <a:pt x="120" y="12"/>
                  <a:pt x="121" y="12"/>
                </a:cubicBezTo>
                <a:cubicBezTo>
                  <a:pt x="121" y="11"/>
                  <a:pt x="122" y="11"/>
                  <a:pt x="122" y="10"/>
                </a:cubicBezTo>
                <a:close/>
                <a:moveTo>
                  <a:pt x="387" y="81"/>
                </a:moveTo>
                <a:cubicBezTo>
                  <a:pt x="387" y="80"/>
                  <a:pt x="388" y="80"/>
                  <a:pt x="389" y="79"/>
                </a:cubicBezTo>
                <a:cubicBezTo>
                  <a:pt x="389" y="81"/>
                  <a:pt x="388" y="81"/>
                  <a:pt x="387" y="81"/>
                </a:cubicBezTo>
                <a:cubicBezTo>
                  <a:pt x="387" y="81"/>
                  <a:pt x="387" y="81"/>
                  <a:pt x="387" y="81"/>
                </a:cubicBezTo>
                <a:close/>
                <a:moveTo>
                  <a:pt x="397" y="226"/>
                </a:moveTo>
                <a:cubicBezTo>
                  <a:pt x="399" y="226"/>
                  <a:pt x="400" y="228"/>
                  <a:pt x="400" y="229"/>
                </a:cubicBezTo>
                <a:cubicBezTo>
                  <a:pt x="398" y="230"/>
                  <a:pt x="400" y="227"/>
                  <a:pt x="397" y="228"/>
                </a:cubicBezTo>
                <a:cubicBezTo>
                  <a:pt x="397" y="227"/>
                  <a:pt x="397" y="226"/>
                  <a:pt x="397" y="226"/>
                </a:cubicBezTo>
                <a:cubicBezTo>
                  <a:pt x="397" y="226"/>
                  <a:pt x="397" y="226"/>
                  <a:pt x="397" y="226"/>
                </a:cubicBezTo>
                <a:close/>
                <a:moveTo>
                  <a:pt x="420" y="234"/>
                </a:moveTo>
                <a:cubicBezTo>
                  <a:pt x="419" y="236"/>
                  <a:pt x="417" y="235"/>
                  <a:pt x="417" y="233"/>
                </a:cubicBezTo>
                <a:cubicBezTo>
                  <a:pt x="419" y="233"/>
                  <a:pt x="418" y="234"/>
                  <a:pt x="420" y="234"/>
                </a:cubicBezTo>
                <a:cubicBezTo>
                  <a:pt x="420" y="234"/>
                  <a:pt x="420" y="234"/>
                  <a:pt x="420" y="234"/>
                </a:cubicBezTo>
                <a:close/>
                <a:moveTo>
                  <a:pt x="111" y="170"/>
                </a:moveTo>
                <a:cubicBezTo>
                  <a:pt x="111" y="167"/>
                  <a:pt x="114" y="169"/>
                  <a:pt x="113" y="166"/>
                </a:cubicBezTo>
                <a:cubicBezTo>
                  <a:pt x="114" y="167"/>
                  <a:pt x="114" y="168"/>
                  <a:pt x="114" y="170"/>
                </a:cubicBezTo>
                <a:cubicBezTo>
                  <a:pt x="113" y="171"/>
                  <a:pt x="113" y="169"/>
                  <a:pt x="111" y="170"/>
                </a:cubicBezTo>
                <a:cubicBezTo>
                  <a:pt x="111" y="170"/>
                  <a:pt x="111" y="170"/>
                  <a:pt x="111" y="170"/>
                </a:cubicBezTo>
                <a:close/>
                <a:moveTo>
                  <a:pt x="112" y="68"/>
                </a:moveTo>
                <a:cubicBezTo>
                  <a:pt x="112" y="69"/>
                  <a:pt x="112" y="70"/>
                  <a:pt x="111" y="70"/>
                </a:cubicBezTo>
                <a:cubicBezTo>
                  <a:pt x="111" y="68"/>
                  <a:pt x="110" y="67"/>
                  <a:pt x="110" y="69"/>
                </a:cubicBezTo>
                <a:cubicBezTo>
                  <a:pt x="107" y="68"/>
                  <a:pt x="111" y="66"/>
                  <a:pt x="112" y="68"/>
                </a:cubicBezTo>
                <a:cubicBezTo>
                  <a:pt x="112" y="68"/>
                  <a:pt x="112" y="68"/>
                  <a:pt x="112" y="68"/>
                </a:cubicBezTo>
                <a:close/>
                <a:moveTo>
                  <a:pt x="106" y="17"/>
                </a:moveTo>
                <a:cubicBezTo>
                  <a:pt x="106" y="17"/>
                  <a:pt x="106" y="17"/>
                  <a:pt x="106" y="16"/>
                </a:cubicBezTo>
                <a:cubicBezTo>
                  <a:pt x="107" y="16"/>
                  <a:pt x="107" y="17"/>
                  <a:pt x="107" y="18"/>
                </a:cubicBezTo>
                <a:cubicBezTo>
                  <a:pt x="106" y="18"/>
                  <a:pt x="106" y="17"/>
                  <a:pt x="106" y="17"/>
                </a:cubicBezTo>
                <a:cubicBezTo>
                  <a:pt x="106" y="17"/>
                  <a:pt x="106" y="17"/>
                  <a:pt x="106" y="17"/>
                </a:cubicBezTo>
                <a:close/>
                <a:moveTo>
                  <a:pt x="198" y="28"/>
                </a:moveTo>
                <a:cubicBezTo>
                  <a:pt x="198" y="26"/>
                  <a:pt x="201" y="30"/>
                  <a:pt x="201" y="28"/>
                </a:cubicBezTo>
                <a:cubicBezTo>
                  <a:pt x="202" y="29"/>
                  <a:pt x="201" y="29"/>
                  <a:pt x="201" y="30"/>
                </a:cubicBezTo>
                <a:cubicBezTo>
                  <a:pt x="200" y="30"/>
                  <a:pt x="200" y="30"/>
                  <a:pt x="200" y="30"/>
                </a:cubicBezTo>
                <a:cubicBezTo>
                  <a:pt x="200" y="29"/>
                  <a:pt x="199" y="28"/>
                  <a:pt x="198" y="28"/>
                </a:cubicBezTo>
                <a:cubicBezTo>
                  <a:pt x="198" y="28"/>
                  <a:pt x="198" y="28"/>
                  <a:pt x="198" y="28"/>
                </a:cubicBezTo>
                <a:close/>
                <a:moveTo>
                  <a:pt x="203" y="29"/>
                </a:moveTo>
                <a:cubicBezTo>
                  <a:pt x="202" y="29"/>
                  <a:pt x="202" y="28"/>
                  <a:pt x="201" y="28"/>
                </a:cubicBezTo>
                <a:cubicBezTo>
                  <a:pt x="202" y="26"/>
                  <a:pt x="203" y="28"/>
                  <a:pt x="203" y="29"/>
                </a:cubicBezTo>
                <a:cubicBezTo>
                  <a:pt x="203" y="29"/>
                  <a:pt x="203" y="29"/>
                  <a:pt x="203" y="29"/>
                </a:cubicBezTo>
                <a:close/>
                <a:moveTo>
                  <a:pt x="201" y="32"/>
                </a:moveTo>
                <a:cubicBezTo>
                  <a:pt x="201" y="31"/>
                  <a:pt x="202" y="31"/>
                  <a:pt x="202" y="31"/>
                </a:cubicBezTo>
                <a:cubicBezTo>
                  <a:pt x="203" y="31"/>
                  <a:pt x="203" y="32"/>
                  <a:pt x="204" y="32"/>
                </a:cubicBezTo>
                <a:cubicBezTo>
                  <a:pt x="203" y="32"/>
                  <a:pt x="202" y="32"/>
                  <a:pt x="201" y="32"/>
                </a:cubicBezTo>
                <a:cubicBezTo>
                  <a:pt x="201" y="32"/>
                  <a:pt x="201" y="32"/>
                  <a:pt x="201" y="32"/>
                </a:cubicBezTo>
                <a:close/>
                <a:moveTo>
                  <a:pt x="36" y="33"/>
                </a:moveTo>
                <a:cubicBezTo>
                  <a:pt x="35" y="34"/>
                  <a:pt x="34" y="32"/>
                  <a:pt x="35" y="31"/>
                </a:cubicBezTo>
                <a:cubicBezTo>
                  <a:pt x="36" y="31"/>
                  <a:pt x="35" y="33"/>
                  <a:pt x="36" y="33"/>
                </a:cubicBezTo>
                <a:cubicBezTo>
                  <a:pt x="36" y="33"/>
                  <a:pt x="36" y="33"/>
                  <a:pt x="36" y="33"/>
                </a:cubicBezTo>
                <a:close/>
                <a:moveTo>
                  <a:pt x="205" y="32"/>
                </a:moveTo>
                <a:cubicBezTo>
                  <a:pt x="204" y="31"/>
                  <a:pt x="205" y="31"/>
                  <a:pt x="206" y="31"/>
                </a:cubicBezTo>
                <a:cubicBezTo>
                  <a:pt x="206" y="32"/>
                  <a:pt x="206" y="32"/>
                  <a:pt x="205" y="32"/>
                </a:cubicBezTo>
                <a:cubicBezTo>
                  <a:pt x="205" y="32"/>
                  <a:pt x="205" y="32"/>
                  <a:pt x="205" y="32"/>
                </a:cubicBezTo>
                <a:close/>
                <a:moveTo>
                  <a:pt x="205" y="34"/>
                </a:moveTo>
                <a:cubicBezTo>
                  <a:pt x="206" y="33"/>
                  <a:pt x="208" y="33"/>
                  <a:pt x="208" y="31"/>
                </a:cubicBezTo>
                <a:cubicBezTo>
                  <a:pt x="210" y="33"/>
                  <a:pt x="211" y="31"/>
                  <a:pt x="212" y="33"/>
                </a:cubicBezTo>
                <a:cubicBezTo>
                  <a:pt x="211" y="34"/>
                  <a:pt x="211" y="33"/>
                  <a:pt x="209" y="33"/>
                </a:cubicBezTo>
                <a:cubicBezTo>
                  <a:pt x="209" y="34"/>
                  <a:pt x="211" y="34"/>
                  <a:pt x="210" y="35"/>
                </a:cubicBezTo>
                <a:cubicBezTo>
                  <a:pt x="208" y="37"/>
                  <a:pt x="207" y="35"/>
                  <a:pt x="206" y="37"/>
                </a:cubicBezTo>
                <a:cubicBezTo>
                  <a:pt x="205" y="37"/>
                  <a:pt x="205" y="36"/>
                  <a:pt x="205" y="34"/>
                </a:cubicBezTo>
                <a:cubicBezTo>
                  <a:pt x="205" y="34"/>
                  <a:pt x="205" y="34"/>
                  <a:pt x="205" y="34"/>
                </a:cubicBezTo>
                <a:close/>
                <a:moveTo>
                  <a:pt x="215" y="33"/>
                </a:moveTo>
                <a:cubicBezTo>
                  <a:pt x="215" y="32"/>
                  <a:pt x="215" y="32"/>
                  <a:pt x="215" y="31"/>
                </a:cubicBezTo>
                <a:cubicBezTo>
                  <a:pt x="216" y="31"/>
                  <a:pt x="216" y="31"/>
                  <a:pt x="217" y="31"/>
                </a:cubicBezTo>
                <a:cubicBezTo>
                  <a:pt x="217" y="32"/>
                  <a:pt x="216" y="32"/>
                  <a:pt x="216" y="33"/>
                </a:cubicBezTo>
                <a:cubicBezTo>
                  <a:pt x="216" y="33"/>
                  <a:pt x="215" y="33"/>
                  <a:pt x="215" y="33"/>
                </a:cubicBezTo>
                <a:cubicBezTo>
                  <a:pt x="215" y="33"/>
                  <a:pt x="215" y="33"/>
                  <a:pt x="215" y="33"/>
                </a:cubicBezTo>
                <a:close/>
                <a:moveTo>
                  <a:pt x="30" y="32"/>
                </a:moveTo>
                <a:cubicBezTo>
                  <a:pt x="32" y="33"/>
                  <a:pt x="29" y="35"/>
                  <a:pt x="30" y="32"/>
                </a:cubicBezTo>
                <a:cubicBezTo>
                  <a:pt x="30" y="32"/>
                  <a:pt x="30" y="32"/>
                  <a:pt x="30" y="32"/>
                </a:cubicBezTo>
                <a:close/>
                <a:moveTo>
                  <a:pt x="200" y="36"/>
                </a:moveTo>
                <a:cubicBezTo>
                  <a:pt x="199" y="36"/>
                  <a:pt x="200" y="34"/>
                  <a:pt x="199" y="34"/>
                </a:cubicBezTo>
                <a:cubicBezTo>
                  <a:pt x="200" y="32"/>
                  <a:pt x="200" y="36"/>
                  <a:pt x="201" y="36"/>
                </a:cubicBezTo>
                <a:cubicBezTo>
                  <a:pt x="201" y="37"/>
                  <a:pt x="199" y="36"/>
                  <a:pt x="199" y="37"/>
                </a:cubicBezTo>
                <a:cubicBezTo>
                  <a:pt x="199" y="36"/>
                  <a:pt x="199" y="36"/>
                  <a:pt x="200" y="36"/>
                </a:cubicBezTo>
                <a:cubicBezTo>
                  <a:pt x="200" y="36"/>
                  <a:pt x="200" y="36"/>
                  <a:pt x="200" y="36"/>
                </a:cubicBezTo>
                <a:close/>
                <a:moveTo>
                  <a:pt x="200" y="34"/>
                </a:moveTo>
                <a:cubicBezTo>
                  <a:pt x="201" y="32"/>
                  <a:pt x="202" y="34"/>
                  <a:pt x="204" y="34"/>
                </a:cubicBezTo>
                <a:cubicBezTo>
                  <a:pt x="204" y="34"/>
                  <a:pt x="203" y="35"/>
                  <a:pt x="204" y="35"/>
                </a:cubicBezTo>
                <a:cubicBezTo>
                  <a:pt x="202" y="36"/>
                  <a:pt x="201" y="35"/>
                  <a:pt x="200" y="34"/>
                </a:cubicBezTo>
                <a:cubicBezTo>
                  <a:pt x="200" y="34"/>
                  <a:pt x="200" y="34"/>
                  <a:pt x="200" y="34"/>
                </a:cubicBezTo>
                <a:close/>
                <a:moveTo>
                  <a:pt x="299" y="140"/>
                </a:moveTo>
                <a:cubicBezTo>
                  <a:pt x="299" y="140"/>
                  <a:pt x="299" y="140"/>
                  <a:pt x="299" y="140"/>
                </a:cubicBezTo>
                <a:cubicBezTo>
                  <a:pt x="296" y="140"/>
                  <a:pt x="294" y="141"/>
                  <a:pt x="290" y="141"/>
                </a:cubicBezTo>
                <a:cubicBezTo>
                  <a:pt x="288" y="143"/>
                  <a:pt x="288" y="148"/>
                  <a:pt x="285" y="146"/>
                </a:cubicBezTo>
                <a:cubicBezTo>
                  <a:pt x="286" y="150"/>
                  <a:pt x="283" y="151"/>
                  <a:pt x="282" y="154"/>
                </a:cubicBezTo>
                <a:cubicBezTo>
                  <a:pt x="281" y="153"/>
                  <a:pt x="282" y="152"/>
                  <a:pt x="281" y="152"/>
                </a:cubicBezTo>
                <a:cubicBezTo>
                  <a:pt x="281" y="153"/>
                  <a:pt x="279" y="153"/>
                  <a:pt x="278" y="153"/>
                </a:cubicBezTo>
                <a:cubicBezTo>
                  <a:pt x="279" y="156"/>
                  <a:pt x="278" y="155"/>
                  <a:pt x="279" y="157"/>
                </a:cubicBezTo>
                <a:cubicBezTo>
                  <a:pt x="274" y="161"/>
                  <a:pt x="270" y="166"/>
                  <a:pt x="265" y="171"/>
                </a:cubicBezTo>
                <a:cubicBezTo>
                  <a:pt x="265" y="171"/>
                  <a:pt x="265" y="171"/>
                  <a:pt x="265" y="172"/>
                </a:cubicBezTo>
                <a:cubicBezTo>
                  <a:pt x="261" y="174"/>
                  <a:pt x="261" y="176"/>
                  <a:pt x="256" y="178"/>
                </a:cubicBezTo>
                <a:cubicBezTo>
                  <a:pt x="258" y="179"/>
                  <a:pt x="260" y="178"/>
                  <a:pt x="262" y="179"/>
                </a:cubicBezTo>
                <a:cubicBezTo>
                  <a:pt x="262" y="177"/>
                  <a:pt x="264" y="177"/>
                  <a:pt x="265" y="175"/>
                </a:cubicBezTo>
                <a:cubicBezTo>
                  <a:pt x="278" y="176"/>
                  <a:pt x="282" y="165"/>
                  <a:pt x="286" y="159"/>
                </a:cubicBezTo>
                <a:cubicBezTo>
                  <a:pt x="289" y="160"/>
                  <a:pt x="289" y="161"/>
                  <a:pt x="289" y="163"/>
                </a:cubicBezTo>
                <a:cubicBezTo>
                  <a:pt x="291" y="162"/>
                  <a:pt x="289" y="160"/>
                  <a:pt x="290" y="160"/>
                </a:cubicBezTo>
                <a:cubicBezTo>
                  <a:pt x="297" y="157"/>
                  <a:pt x="301" y="148"/>
                  <a:pt x="299" y="140"/>
                </a:cubicBezTo>
                <a:close/>
                <a:moveTo>
                  <a:pt x="240" y="81"/>
                </a:moveTo>
                <a:cubicBezTo>
                  <a:pt x="240" y="81"/>
                  <a:pt x="240" y="81"/>
                  <a:pt x="240" y="81"/>
                </a:cubicBezTo>
                <a:cubicBezTo>
                  <a:pt x="241" y="81"/>
                  <a:pt x="242" y="82"/>
                  <a:pt x="242" y="82"/>
                </a:cubicBezTo>
                <a:cubicBezTo>
                  <a:pt x="241" y="84"/>
                  <a:pt x="242" y="87"/>
                  <a:pt x="240" y="88"/>
                </a:cubicBezTo>
                <a:cubicBezTo>
                  <a:pt x="238" y="72"/>
                  <a:pt x="232" y="57"/>
                  <a:pt x="228" y="41"/>
                </a:cubicBezTo>
                <a:cubicBezTo>
                  <a:pt x="221" y="41"/>
                  <a:pt x="220" y="36"/>
                  <a:pt x="215" y="35"/>
                </a:cubicBezTo>
                <a:cubicBezTo>
                  <a:pt x="214" y="35"/>
                  <a:pt x="215" y="37"/>
                  <a:pt x="214" y="37"/>
                </a:cubicBezTo>
                <a:cubicBezTo>
                  <a:pt x="209" y="36"/>
                  <a:pt x="205" y="40"/>
                  <a:pt x="201" y="36"/>
                </a:cubicBezTo>
                <a:cubicBezTo>
                  <a:pt x="202" y="39"/>
                  <a:pt x="197" y="41"/>
                  <a:pt x="195" y="41"/>
                </a:cubicBezTo>
                <a:cubicBezTo>
                  <a:pt x="195" y="44"/>
                  <a:pt x="197" y="45"/>
                  <a:pt x="198" y="46"/>
                </a:cubicBezTo>
                <a:cubicBezTo>
                  <a:pt x="200" y="47"/>
                  <a:pt x="199" y="45"/>
                  <a:pt x="201" y="45"/>
                </a:cubicBezTo>
                <a:cubicBezTo>
                  <a:pt x="206" y="51"/>
                  <a:pt x="203" y="58"/>
                  <a:pt x="204" y="66"/>
                </a:cubicBezTo>
                <a:cubicBezTo>
                  <a:pt x="204" y="72"/>
                  <a:pt x="205" y="80"/>
                  <a:pt x="204" y="87"/>
                </a:cubicBezTo>
                <a:cubicBezTo>
                  <a:pt x="200" y="88"/>
                  <a:pt x="201" y="93"/>
                  <a:pt x="202" y="96"/>
                </a:cubicBezTo>
                <a:cubicBezTo>
                  <a:pt x="199" y="100"/>
                  <a:pt x="202" y="103"/>
                  <a:pt x="204" y="106"/>
                </a:cubicBezTo>
                <a:cubicBezTo>
                  <a:pt x="203" y="108"/>
                  <a:pt x="202" y="108"/>
                  <a:pt x="201" y="109"/>
                </a:cubicBezTo>
                <a:cubicBezTo>
                  <a:pt x="200" y="122"/>
                  <a:pt x="202" y="136"/>
                  <a:pt x="200" y="147"/>
                </a:cubicBezTo>
                <a:cubicBezTo>
                  <a:pt x="201" y="145"/>
                  <a:pt x="198" y="147"/>
                  <a:pt x="199" y="145"/>
                </a:cubicBezTo>
                <a:cubicBezTo>
                  <a:pt x="199" y="143"/>
                  <a:pt x="200" y="141"/>
                  <a:pt x="200" y="137"/>
                </a:cubicBezTo>
                <a:cubicBezTo>
                  <a:pt x="198" y="137"/>
                  <a:pt x="197" y="137"/>
                  <a:pt x="196" y="138"/>
                </a:cubicBezTo>
                <a:cubicBezTo>
                  <a:pt x="198" y="149"/>
                  <a:pt x="195" y="163"/>
                  <a:pt x="196" y="180"/>
                </a:cubicBezTo>
                <a:cubicBezTo>
                  <a:pt x="197" y="181"/>
                  <a:pt x="198" y="180"/>
                  <a:pt x="198" y="182"/>
                </a:cubicBezTo>
                <a:cubicBezTo>
                  <a:pt x="202" y="179"/>
                  <a:pt x="201" y="181"/>
                  <a:pt x="203" y="177"/>
                </a:cubicBezTo>
                <a:cubicBezTo>
                  <a:pt x="203" y="179"/>
                  <a:pt x="204" y="179"/>
                  <a:pt x="204" y="181"/>
                </a:cubicBezTo>
                <a:cubicBezTo>
                  <a:pt x="205" y="181"/>
                  <a:pt x="205" y="180"/>
                  <a:pt x="206" y="180"/>
                </a:cubicBezTo>
                <a:cubicBezTo>
                  <a:pt x="206" y="181"/>
                  <a:pt x="206" y="182"/>
                  <a:pt x="207" y="182"/>
                </a:cubicBezTo>
                <a:cubicBezTo>
                  <a:pt x="208" y="182"/>
                  <a:pt x="208" y="181"/>
                  <a:pt x="210" y="182"/>
                </a:cubicBezTo>
                <a:cubicBezTo>
                  <a:pt x="209" y="182"/>
                  <a:pt x="209" y="183"/>
                  <a:pt x="210" y="183"/>
                </a:cubicBezTo>
                <a:cubicBezTo>
                  <a:pt x="213" y="182"/>
                  <a:pt x="223" y="183"/>
                  <a:pt x="227" y="184"/>
                </a:cubicBezTo>
                <a:cubicBezTo>
                  <a:pt x="228" y="181"/>
                  <a:pt x="230" y="179"/>
                  <a:pt x="232" y="177"/>
                </a:cubicBezTo>
                <a:cubicBezTo>
                  <a:pt x="233" y="178"/>
                  <a:pt x="234" y="178"/>
                  <a:pt x="235" y="178"/>
                </a:cubicBezTo>
                <a:cubicBezTo>
                  <a:pt x="236" y="178"/>
                  <a:pt x="238" y="177"/>
                  <a:pt x="239" y="176"/>
                </a:cubicBezTo>
                <a:cubicBezTo>
                  <a:pt x="242" y="178"/>
                  <a:pt x="249" y="177"/>
                  <a:pt x="250" y="175"/>
                </a:cubicBezTo>
                <a:cubicBezTo>
                  <a:pt x="250" y="177"/>
                  <a:pt x="255" y="175"/>
                  <a:pt x="255" y="177"/>
                </a:cubicBezTo>
                <a:cubicBezTo>
                  <a:pt x="255" y="175"/>
                  <a:pt x="258" y="176"/>
                  <a:pt x="258" y="175"/>
                </a:cubicBezTo>
                <a:cubicBezTo>
                  <a:pt x="258" y="173"/>
                  <a:pt x="259" y="174"/>
                  <a:pt x="258" y="172"/>
                </a:cubicBezTo>
                <a:cubicBezTo>
                  <a:pt x="260" y="171"/>
                  <a:pt x="263" y="169"/>
                  <a:pt x="266" y="168"/>
                </a:cubicBezTo>
                <a:cubicBezTo>
                  <a:pt x="266" y="167"/>
                  <a:pt x="265" y="162"/>
                  <a:pt x="269" y="164"/>
                </a:cubicBezTo>
                <a:cubicBezTo>
                  <a:pt x="271" y="157"/>
                  <a:pt x="277" y="154"/>
                  <a:pt x="280" y="148"/>
                </a:cubicBezTo>
                <a:cubicBezTo>
                  <a:pt x="284" y="148"/>
                  <a:pt x="282" y="150"/>
                  <a:pt x="284" y="150"/>
                </a:cubicBezTo>
                <a:cubicBezTo>
                  <a:pt x="284" y="150"/>
                  <a:pt x="284" y="149"/>
                  <a:pt x="285" y="149"/>
                </a:cubicBezTo>
                <a:cubicBezTo>
                  <a:pt x="285" y="148"/>
                  <a:pt x="283" y="148"/>
                  <a:pt x="282" y="146"/>
                </a:cubicBezTo>
                <a:cubicBezTo>
                  <a:pt x="283" y="146"/>
                  <a:pt x="283" y="145"/>
                  <a:pt x="284" y="144"/>
                </a:cubicBezTo>
                <a:cubicBezTo>
                  <a:pt x="279" y="147"/>
                  <a:pt x="274" y="146"/>
                  <a:pt x="271" y="150"/>
                </a:cubicBezTo>
                <a:cubicBezTo>
                  <a:pt x="269" y="150"/>
                  <a:pt x="269" y="148"/>
                  <a:pt x="268" y="148"/>
                </a:cubicBezTo>
                <a:cubicBezTo>
                  <a:pt x="265" y="151"/>
                  <a:pt x="261" y="153"/>
                  <a:pt x="256" y="154"/>
                </a:cubicBezTo>
                <a:cubicBezTo>
                  <a:pt x="255" y="157"/>
                  <a:pt x="253" y="159"/>
                  <a:pt x="251" y="157"/>
                </a:cubicBezTo>
                <a:cubicBezTo>
                  <a:pt x="252" y="155"/>
                  <a:pt x="254" y="154"/>
                  <a:pt x="256" y="153"/>
                </a:cubicBezTo>
                <a:cubicBezTo>
                  <a:pt x="255" y="152"/>
                  <a:pt x="258" y="153"/>
                  <a:pt x="256" y="151"/>
                </a:cubicBezTo>
                <a:cubicBezTo>
                  <a:pt x="258" y="152"/>
                  <a:pt x="259" y="151"/>
                  <a:pt x="260" y="150"/>
                </a:cubicBezTo>
                <a:cubicBezTo>
                  <a:pt x="259" y="150"/>
                  <a:pt x="259" y="150"/>
                  <a:pt x="259" y="149"/>
                </a:cubicBezTo>
                <a:cubicBezTo>
                  <a:pt x="269" y="142"/>
                  <a:pt x="280" y="136"/>
                  <a:pt x="293" y="131"/>
                </a:cubicBezTo>
                <a:cubicBezTo>
                  <a:pt x="295" y="125"/>
                  <a:pt x="293" y="120"/>
                  <a:pt x="295" y="115"/>
                </a:cubicBezTo>
                <a:cubicBezTo>
                  <a:pt x="298" y="118"/>
                  <a:pt x="294" y="123"/>
                  <a:pt x="296" y="127"/>
                </a:cubicBezTo>
                <a:cubicBezTo>
                  <a:pt x="296" y="126"/>
                  <a:pt x="298" y="126"/>
                  <a:pt x="299" y="124"/>
                </a:cubicBezTo>
                <a:cubicBezTo>
                  <a:pt x="299" y="125"/>
                  <a:pt x="298" y="127"/>
                  <a:pt x="300" y="127"/>
                </a:cubicBezTo>
                <a:cubicBezTo>
                  <a:pt x="299" y="123"/>
                  <a:pt x="298" y="117"/>
                  <a:pt x="299" y="112"/>
                </a:cubicBezTo>
                <a:cubicBezTo>
                  <a:pt x="298" y="114"/>
                  <a:pt x="298" y="111"/>
                  <a:pt x="297" y="111"/>
                </a:cubicBezTo>
                <a:cubicBezTo>
                  <a:pt x="297" y="113"/>
                  <a:pt x="296" y="115"/>
                  <a:pt x="295" y="114"/>
                </a:cubicBezTo>
                <a:cubicBezTo>
                  <a:pt x="295" y="112"/>
                  <a:pt x="295" y="110"/>
                  <a:pt x="295" y="108"/>
                </a:cubicBezTo>
                <a:cubicBezTo>
                  <a:pt x="296" y="108"/>
                  <a:pt x="296" y="109"/>
                  <a:pt x="297" y="109"/>
                </a:cubicBezTo>
                <a:cubicBezTo>
                  <a:pt x="297" y="107"/>
                  <a:pt x="299" y="102"/>
                  <a:pt x="296" y="101"/>
                </a:cubicBezTo>
                <a:cubicBezTo>
                  <a:pt x="296" y="103"/>
                  <a:pt x="297" y="105"/>
                  <a:pt x="295" y="106"/>
                </a:cubicBezTo>
                <a:cubicBezTo>
                  <a:pt x="295" y="98"/>
                  <a:pt x="293" y="95"/>
                  <a:pt x="294" y="90"/>
                </a:cubicBezTo>
                <a:cubicBezTo>
                  <a:pt x="295" y="91"/>
                  <a:pt x="294" y="94"/>
                  <a:pt x="296" y="94"/>
                </a:cubicBezTo>
                <a:cubicBezTo>
                  <a:pt x="297" y="86"/>
                  <a:pt x="294" y="78"/>
                  <a:pt x="295" y="70"/>
                </a:cubicBezTo>
                <a:cubicBezTo>
                  <a:pt x="296" y="71"/>
                  <a:pt x="295" y="70"/>
                  <a:pt x="297" y="70"/>
                </a:cubicBezTo>
                <a:cubicBezTo>
                  <a:pt x="296" y="73"/>
                  <a:pt x="298" y="73"/>
                  <a:pt x="299" y="74"/>
                </a:cubicBezTo>
                <a:cubicBezTo>
                  <a:pt x="298" y="75"/>
                  <a:pt x="296" y="75"/>
                  <a:pt x="296" y="77"/>
                </a:cubicBezTo>
                <a:cubicBezTo>
                  <a:pt x="298" y="78"/>
                  <a:pt x="297" y="75"/>
                  <a:pt x="299" y="76"/>
                </a:cubicBezTo>
                <a:cubicBezTo>
                  <a:pt x="299" y="77"/>
                  <a:pt x="302" y="84"/>
                  <a:pt x="299" y="85"/>
                </a:cubicBezTo>
                <a:cubicBezTo>
                  <a:pt x="302" y="86"/>
                  <a:pt x="299" y="89"/>
                  <a:pt x="299" y="90"/>
                </a:cubicBezTo>
                <a:cubicBezTo>
                  <a:pt x="303" y="89"/>
                  <a:pt x="301" y="94"/>
                  <a:pt x="302" y="95"/>
                </a:cubicBezTo>
                <a:cubicBezTo>
                  <a:pt x="302" y="94"/>
                  <a:pt x="303" y="94"/>
                  <a:pt x="304" y="94"/>
                </a:cubicBezTo>
                <a:cubicBezTo>
                  <a:pt x="305" y="81"/>
                  <a:pt x="304" y="65"/>
                  <a:pt x="296" y="59"/>
                </a:cubicBezTo>
                <a:cubicBezTo>
                  <a:pt x="295" y="60"/>
                  <a:pt x="294" y="62"/>
                  <a:pt x="293" y="60"/>
                </a:cubicBezTo>
                <a:cubicBezTo>
                  <a:pt x="291" y="62"/>
                  <a:pt x="291" y="65"/>
                  <a:pt x="290" y="69"/>
                </a:cubicBezTo>
                <a:cubicBezTo>
                  <a:pt x="290" y="75"/>
                  <a:pt x="289" y="84"/>
                  <a:pt x="289" y="88"/>
                </a:cubicBezTo>
                <a:cubicBezTo>
                  <a:pt x="289" y="90"/>
                  <a:pt x="291" y="93"/>
                  <a:pt x="292" y="91"/>
                </a:cubicBezTo>
                <a:cubicBezTo>
                  <a:pt x="291" y="92"/>
                  <a:pt x="292" y="94"/>
                  <a:pt x="290" y="94"/>
                </a:cubicBezTo>
                <a:cubicBezTo>
                  <a:pt x="289" y="93"/>
                  <a:pt x="291" y="90"/>
                  <a:pt x="289" y="91"/>
                </a:cubicBezTo>
                <a:cubicBezTo>
                  <a:pt x="288" y="94"/>
                  <a:pt x="290" y="98"/>
                  <a:pt x="285" y="99"/>
                </a:cubicBezTo>
                <a:cubicBezTo>
                  <a:pt x="282" y="107"/>
                  <a:pt x="281" y="116"/>
                  <a:pt x="278" y="123"/>
                </a:cubicBezTo>
                <a:cubicBezTo>
                  <a:pt x="279" y="117"/>
                  <a:pt x="278" y="113"/>
                  <a:pt x="280" y="108"/>
                </a:cubicBezTo>
                <a:cubicBezTo>
                  <a:pt x="278" y="99"/>
                  <a:pt x="281" y="85"/>
                  <a:pt x="276" y="77"/>
                </a:cubicBezTo>
                <a:cubicBezTo>
                  <a:pt x="277" y="76"/>
                  <a:pt x="277" y="75"/>
                  <a:pt x="277" y="74"/>
                </a:cubicBezTo>
                <a:cubicBezTo>
                  <a:pt x="271" y="69"/>
                  <a:pt x="275" y="57"/>
                  <a:pt x="267" y="52"/>
                </a:cubicBezTo>
                <a:cubicBezTo>
                  <a:pt x="266" y="54"/>
                  <a:pt x="268" y="55"/>
                  <a:pt x="266" y="56"/>
                </a:cubicBezTo>
                <a:cubicBezTo>
                  <a:pt x="266" y="56"/>
                  <a:pt x="263" y="55"/>
                  <a:pt x="265" y="54"/>
                </a:cubicBezTo>
                <a:cubicBezTo>
                  <a:pt x="266" y="55"/>
                  <a:pt x="267" y="53"/>
                  <a:pt x="267" y="52"/>
                </a:cubicBezTo>
                <a:cubicBezTo>
                  <a:pt x="265" y="52"/>
                  <a:pt x="266" y="54"/>
                  <a:pt x="264" y="54"/>
                </a:cubicBezTo>
                <a:cubicBezTo>
                  <a:pt x="263" y="51"/>
                  <a:pt x="262" y="49"/>
                  <a:pt x="260" y="47"/>
                </a:cubicBezTo>
                <a:cubicBezTo>
                  <a:pt x="261" y="47"/>
                  <a:pt x="261" y="46"/>
                  <a:pt x="261" y="45"/>
                </a:cubicBezTo>
                <a:cubicBezTo>
                  <a:pt x="258" y="44"/>
                  <a:pt x="256" y="40"/>
                  <a:pt x="253" y="41"/>
                </a:cubicBezTo>
                <a:cubicBezTo>
                  <a:pt x="253" y="40"/>
                  <a:pt x="254" y="41"/>
                  <a:pt x="254" y="39"/>
                </a:cubicBezTo>
                <a:cubicBezTo>
                  <a:pt x="252" y="39"/>
                  <a:pt x="249" y="39"/>
                  <a:pt x="247" y="39"/>
                </a:cubicBezTo>
                <a:cubicBezTo>
                  <a:pt x="247" y="42"/>
                  <a:pt x="249" y="41"/>
                  <a:pt x="247" y="43"/>
                </a:cubicBezTo>
                <a:cubicBezTo>
                  <a:pt x="249" y="43"/>
                  <a:pt x="250" y="43"/>
                  <a:pt x="251" y="44"/>
                </a:cubicBezTo>
                <a:cubicBezTo>
                  <a:pt x="251" y="45"/>
                  <a:pt x="251" y="46"/>
                  <a:pt x="251" y="46"/>
                </a:cubicBezTo>
                <a:cubicBezTo>
                  <a:pt x="249" y="45"/>
                  <a:pt x="246" y="44"/>
                  <a:pt x="244" y="43"/>
                </a:cubicBezTo>
                <a:cubicBezTo>
                  <a:pt x="244" y="51"/>
                  <a:pt x="243" y="56"/>
                  <a:pt x="245" y="64"/>
                </a:cubicBezTo>
                <a:cubicBezTo>
                  <a:pt x="240" y="67"/>
                  <a:pt x="244" y="80"/>
                  <a:pt x="240" y="81"/>
                </a:cubicBezTo>
                <a:close/>
                <a:moveTo>
                  <a:pt x="47" y="38"/>
                </a:moveTo>
                <a:cubicBezTo>
                  <a:pt x="46" y="38"/>
                  <a:pt x="45" y="37"/>
                  <a:pt x="45" y="36"/>
                </a:cubicBezTo>
                <a:cubicBezTo>
                  <a:pt x="46" y="36"/>
                  <a:pt x="46" y="36"/>
                  <a:pt x="47" y="36"/>
                </a:cubicBezTo>
                <a:cubicBezTo>
                  <a:pt x="47" y="37"/>
                  <a:pt x="47" y="37"/>
                  <a:pt x="47" y="38"/>
                </a:cubicBezTo>
                <a:cubicBezTo>
                  <a:pt x="47" y="38"/>
                  <a:pt x="47" y="38"/>
                  <a:pt x="47" y="38"/>
                </a:cubicBezTo>
                <a:close/>
                <a:moveTo>
                  <a:pt x="131" y="56"/>
                </a:moveTo>
                <a:cubicBezTo>
                  <a:pt x="125" y="56"/>
                  <a:pt x="132" y="47"/>
                  <a:pt x="131" y="42"/>
                </a:cubicBezTo>
                <a:cubicBezTo>
                  <a:pt x="132" y="42"/>
                  <a:pt x="132" y="42"/>
                  <a:pt x="133" y="43"/>
                </a:cubicBezTo>
                <a:cubicBezTo>
                  <a:pt x="133" y="49"/>
                  <a:pt x="132" y="50"/>
                  <a:pt x="131" y="56"/>
                </a:cubicBezTo>
                <a:cubicBezTo>
                  <a:pt x="131" y="56"/>
                  <a:pt x="131" y="56"/>
                  <a:pt x="131" y="56"/>
                </a:cubicBezTo>
                <a:close/>
                <a:moveTo>
                  <a:pt x="264" y="48"/>
                </a:moveTo>
                <a:cubicBezTo>
                  <a:pt x="264" y="49"/>
                  <a:pt x="262" y="48"/>
                  <a:pt x="262" y="46"/>
                </a:cubicBezTo>
                <a:cubicBezTo>
                  <a:pt x="264" y="46"/>
                  <a:pt x="263" y="48"/>
                  <a:pt x="264" y="48"/>
                </a:cubicBezTo>
                <a:cubicBezTo>
                  <a:pt x="264" y="48"/>
                  <a:pt x="264" y="48"/>
                  <a:pt x="264" y="48"/>
                </a:cubicBezTo>
                <a:close/>
                <a:moveTo>
                  <a:pt x="267" y="51"/>
                </a:moveTo>
                <a:cubicBezTo>
                  <a:pt x="266" y="51"/>
                  <a:pt x="263" y="50"/>
                  <a:pt x="265" y="48"/>
                </a:cubicBezTo>
                <a:cubicBezTo>
                  <a:pt x="266" y="48"/>
                  <a:pt x="267" y="49"/>
                  <a:pt x="267" y="51"/>
                </a:cubicBezTo>
                <a:cubicBezTo>
                  <a:pt x="267" y="51"/>
                  <a:pt x="267" y="51"/>
                  <a:pt x="267" y="51"/>
                </a:cubicBezTo>
                <a:close/>
                <a:moveTo>
                  <a:pt x="136" y="52"/>
                </a:moveTo>
                <a:cubicBezTo>
                  <a:pt x="136" y="51"/>
                  <a:pt x="137" y="51"/>
                  <a:pt x="137" y="50"/>
                </a:cubicBezTo>
                <a:cubicBezTo>
                  <a:pt x="137" y="51"/>
                  <a:pt x="138" y="51"/>
                  <a:pt x="139" y="51"/>
                </a:cubicBezTo>
                <a:cubicBezTo>
                  <a:pt x="139" y="52"/>
                  <a:pt x="138" y="53"/>
                  <a:pt x="136" y="52"/>
                </a:cubicBezTo>
                <a:cubicBezTo>
                  <a:pt x="136" y="52"/>
                  <a:pt x="136" y="52"/>
                  <a:pt x="136" y="52"/>
                </a:cubicBezTo>
                <a:close/>
                <a:moveTo>
                  <a:pt x="114" y="74"/>
                </a:moveTo>
                <a:cubicBezTo>
                  <a:pt x="112" y="72"/>
                  <a:pt x="113" y="70"/>
                  <a:pt x="114" y="68"/>
                </a:cubicBezTo>
                <a:cubicBezTo>
                  <a:pt x="115" y="69"/>
                  <a:pt x="115" y="73"/>
                  <a:pt x="114" y="74"/>
                </a:cubicBezTo>
                <a:cubicBezTo>
                  <a:pt x="114" y="74"/>
                  <a:pt x="114" y="74"/>
                  <a:pt x="114" y="74"/>
                </a:cubicBezTo>
                <a:close/>
                <a:moveTo>
                  <a:pt x="386" y="83"/>
                </a:moveTo>
                <a:cubicBezTo>
                  <a:pt x="384" y="82"/>
                  <a:pt x="384" y="80"/>
                  <a:pt x="384" y="79"/>
                </a:cubicBezTo>
                <a:cubicBezTo>
                  <a:pt x="385" y="80"/>
                  <a:pt x="386" y="80"/>
                  <a:pt x="386" y="83"/>
                </a:cubicBezTo>
                <a:cubicBezTo>
                  <a:pt x="386" y="83"/>
                  <a:pt x="386" y="83"/>
                  <a:pt x="386" y="83"/>
                </a:cubicBezTo>
                <a:close/>
                <a:moveTo>
                  <a:pt x="116" y="82"/>
                </a:moveTo>
                <a:cubicBezTo>
                  <a:pt x="115" y="82"/>
                  <a:pt x="116" y="81"/>
                  <a:pt x="116" y="80"/>
                </a:cubicBezTo>
                <a:cubicBezTo>
                  <a:pt x="117" y="80"/>
                  <a:pt x="117" y="81"/>
                  <a:pt x="116" y="82"/>
                </a:cubicBezTo>
                <a:cubicBezTo>
                  <a:pt x="116" y="82"/>
                  <a:pt x="116" y="82"/>
                  <a:pt x="116" y="82"/>
                </a:cubicBezTo>
                <a:close/>
                <a:moveTo>
                  <a:pt x="390" y="83"/>
                </a:moveTo>
                <a:cubicBezTo>
                  <a:pt x="391" y="84"/>
                  <a:pt x="388" y="83"/>
                  <a:pt x="389" y="82"/>
                </a:cubicBezTo>
                <a:cubicBezTo>
                  <a:pt x="390" y="82"/>
                  <a:pt x="390" y="83"/>
                  <a:pt x="390" y="83"/>
                </a:cubicBezTo>
                <a:cubicBezTo>
                  <a:pt x="390" y="83"/>
                  <a:pt x="390" y="83"/>
                  <a:pt x="390" y="83"/>
                </a:cubicBezTo>
                <a:close/>
                <a:moveTo>
                  <a:pt x="388" y="86"/>
                </a:moveTo>
                <a:cubicBezTo>
                  <a:pt x="388" y="86"/>
                  <a:pt x="388" y="86"/>
                  <a:pt x="388" y="86"/>
                </a:cubicBezTo>
                <a:cubicBezTo>
                  <a:pt x="389" y="86"/>
                  <a:pt x="389" y="86"/>
                  <a:pt x="390" y="86"/>
                </a:cubicBezTo>
                <a:cubicBezTo>
                  <a:pt x="390" y="86"/>
                  <a:pt x="390" y="85"/>
                  <a:pt x="390" y="85"/>
                </a:cubicBezTo>
                <a:cubicBezTo>
                  <a:pt x="390" y="84"/>
                  <a:pt x="390" y="84"/>
                  <a:pt x="389" y="84"/>
                </a:cubicBezTo>
                <a:cubicBezTo>
                  <a:pt x="390" y="86"/>
                  <a:pt x="387" y="85"/>
                  <a:pt x="388" y="86"/>
                </a:cubicBezTo>
                <a:close/>
                <a:moveTo>
                  <a:pt x="389" y="89"/>
                </a:moveTo>
                <a:cubicBezTo>
                  <a:pt x="388" y="92"/>
                  <a:pt x="383" y="86"/>
                  <a:pt x="385" y="88"/>
                </a:cubicBezTo>
                <a:cubicBezTo>
                  <a:pt x="387" y="87"/>
                  <a:pt x="387" y="88"/>
                  <a:pt x="389" y="89"/>
                </a:cubicBezTo>
                <a:cubicBezTo>
                  <a:pt x="389" y="89"/>
                  <a:pt x="389" y="89"/>
                  <a:pt x="389" y="89"/>
                </a:cubicBezTo>
                <a:close/>
                <a:moveTo>
                  <a:pt x="111" y="97"/>
                </a:moveTo>
                <a:cubicBezTo>
                  <a:pt x="115" y="96"/>
                  <a:pt x="111" y="90"/>
                  <a:pt x="113" y="87"/>
                </a:cubicBezTo>
                <a:cubicBezTo>
                  <a:pt x="113" y="87"/>
                  <a:pt x="114" y="87"/>
                  <a:pt x="114" y="87"/>
                </a:cubicBezTo>
                <a:cubicBezTo>
                  <a:pt x="114" y="96"/>
                  <a:pt x="114" y="101"/>
                  <a:pt x="114" y="107"/>
                </a:cubicBezTo>
                <a:cubicBezTo>
                  <a:pt x="109" y="105"/>
                  <a:pt x="115" y="101"/>
                  <a:pt x="111" y="97"/>
                </a:cubicBezTo>
                <a:cubicBezTo>
                  <a:pt x="111" y="97"/>
                  <a:pt x="111" y="97"/>
                  <a:pt x="111" y="97"/>
                </a:cubicBezTo>
                <a:close/>
                <a:moveTo>
                  <a:pt x="151" y="116"/>
                </a:moveTo>
                <a:cubicBezTo>
                  <a:pt x="151" y="116"/>
                  <a:pt x="151" y="116"/>
                  <a:pt x="151" y="116"/>
                </a:cubicBezTo>
                <a:cubicBezTo>
                  <a:pt x="150" y="107"/>
                  <a:pt x="153" y="98"/>
                  <a:pt x="149" y="94"/>
                </a:cubicBezTo>
                <a:cubicBezTo>
                  <a:pt x="146" y="105"/>
                  <a:pt x="148" y="113"/>
                  <a:pt x="147" y="125"/>
                </a:cubicBezTo>
                <a:cubicBezTo>
                  <a:pt x="143" y="129"/>
                  <a:pt x="148" y="135"/>
                  <a:pt x="145" y="142"/>
                </a:cubicBezTo>
                <a:cubicBezTo>
                  <a:pt x="146" y="142"/>
                  <a:pt x="147" y="143"/>
                  <a:pt x="147" y="144"/>
                </a:cubicBezTo>
                <a:cubicBezTo>
                  <a:pt x="146" y="146"/>
                  <a:pt x="147" y="147"/>
                  <a:pt x="147" y="149"/>
                </a:cubicBezTo>
                <a:cubicBezTo>
                  <a:pt x="147" y="151"/>
                  <a:pt x="145" y="150"/>
                  <a:pt x="145" y="151"/>
                </a:cubicBezTo>
                <a:cubicBezTo>
                  <a:pt x="147" y="159"/>
                  <a:pt x="144" y="163"/>
                  <a:pt x="144" y="172"/>
                </a:cubicBezTo>
                <a:cubicBezTo>
                  <a:pt x="143" y="174"/>
                  <a:pt x="144" y="177"/>
                  <a:pt x="144" y="179"/>
                </a:cubicBezTo>
                <a:cubicBezTo>
                  <a:pt x="144" y="183"/>
                  <a:pt x="146" y="191"/>
                  <a:pt x="144" y="191"/>
                </a:cubicBezTo>
                <a:cubicBezTo>
                  <a:pt x="145" y="195"/>
                  <a:pt x="142" y="200"/>
                  <a:pt x="145" y="205"/>
                </a:cubicBezTo>
                <a:cubicBezTo>
                  <a:pt x="144" y="206"/>
                  <a:pt x="144" y="207"/>
                  <a:pt x="143" y="207"/>
                </a:cubicBezTo>
                <a:cubicBezTo>
                  <a:pt x="143" y="205"/>
                  <a:pt x="144" y="203"/>
                  <a:pt x="142" y="203"/>
                </a:cubicBezTo>
                <a:cubicBezTo>
                  <a:pt x="140" y="206"/>
                  <a:pt x="144" y="214"/>
                  <a:pt x="138" y="216"/>
                </a:cubicBezTo>
                <a:cubicBezTo>
                  <a:pt x="140" y="218"/>
                  <a:pt x="142" y="223"/>
                  <a:pt x="139" y="226"/>
                </a:cubicBezTo>
                <a:cubicBezTo>
                  <a:pt x="140" y="226"/>
                  <a:pt x="141" y="226"/>
                  <a:pt x="141" y="226"/>
                </a:cubicBezTo>
                <a:cubicBezTo>
                  <a:pt x="142" y="233"/>
                  <a:pt x="139" y="240"/>
                  <a:pt x="139" y="243"/>
                </a:cubicBezTo>
                <a:cubicBezTo>
                  <a:pt x="140" y="245"/>
                  <a:pt x="144" y="249"/>
                  <a:pt x="141" y="251"/>
                </a:cubicBezTo>
                <a:cubicBezTo>
                  <a:pt x="142" y="252"/>
                  <a:pt x="143" y="250"/>
                  <a:pt x="144" y="252"/>
                </a:cubicBezTo>
                <a:cubicBezTo>
                  <a:pt x="141" y="252"/>
                  <a:pt x="144" y="252"/>
                  <a:pt x="144" y="253"/>
                </a:cubicBezTo>
                <a:cubicBezTo>
                  <a:pt x="143" y="257"/>
                  <a:pt x="143" y="260"/>
                  <a:pt x="139" y="260"/>
                </a:cubicBezTo>
                <a:cubicBezTo>
                  <a:pt x="139" y="262"/>
                  <a:pt x="139" y="264"/>
                  <a:pt x="139" y="265"/>
                </a:cubicBezTo>
                <a:cubicBezTo>
                  <a:pt x="140" y="266"/>
                  <a:pt x="141" y="265"/>
                  <a:pt x="142" y="266"/>
                </a:cubicBezTo>
                <a:cubicBezTo>
                  <a:pt x="141" y="268"/>
                  <a:pt x="144" y="268"/>
                  <a:pt x="143" y="270"/>
                </a:cubicBezTo>
                <a:cubicBezTo>
                  <a:pt x="142" y="271"/>
                  <a:pt x="142" y="270"/>
                  <a:pt x="141" y="270"/>
                </a:cubicBezTo>
                <a:cubicBezTo>
                  <a:pt x="141" y="271"/>
                  <a:pt x="141" y="273"/>
                  <a:pt x="140" y="274"/>
                </a:cubicBezTo>
                <a:cubicBezTo>
                  <a:pt x="146" y="276"/>
                  <a:pt x="138" y="283"/>
                  <a:pt x="144" y="286"/>
                </a:cubicBezTo>
                <a:cubicBezTo>
                  <a:pt x="142" y="288"/>
                  <a:pt x="145" y="292"/>
                  <a:pt x="146" y="294"/>
                </a:cubicBezTo>
                <a:cubicBezTo>
                  <a:pt x="146" y="298"/>
                  <a:pt x="145" y="298"/>
                  <a:pt x="147" y="301"/>
                </a:cubicBezTo>
                <a:cubicBezTo>
                  <a:pt x="147" y="308"/>
                  <a:pt x="146" y="319"/>
                  <a:pt x="152" y="322"/>
                </a:cubicBezTo>
                <a:cubicBezTo>
                  <a:pt x="153" y="310"/>
                  <a:pt x="154" y="303"/>
                  <a:pt x="154" y="290"/>
                </a:cubicBezTo>
                <a:cubicBezTo>
                  <a:pt x="155" y="292"/>
                  <a:pt x="157" y="291"/>
                  <a:pt x="157" y="289"/>
                </a:cubicBezTo>
                <a:cubicBezTo>
                  <a:pt x="155" y="287"/>
                  <a:pt x="155" y="289"/>
                  <a:pt x="153" y="288"/>
                </a:cubicBezTo>
                <a:cubicBezTo>
                  <a:pt x="153" y="287"/>
                  <a:pt x="153" y="286"/>
                  <a:pt x="152" y="285"/>
                </a:cubicBezTo>
                <a:cubicBezTo>
                  <a:pt x="154" y="285"/>
                  <a:pt x="154" y="283"/>
                  <a:pt x="156" y="282"/>
                </a:cubicBezTo>
                <a:cubicBezTo>
                  <a:pt x="153" y="270"/>
                  <a:pt x="152" y="260"/>
                  <a:pt x="155" y="249"/>
                </a:cubicBezTo>
                <a:cubicBezTo>
                  <a:pt x="155" y="249"/>
                  <a:pt x="155" y="249"/>
                  <a:pt x="156" y="249"/>
                </a:cubicBezTo>
                <a:cubicBezTo>
                  <a:pt x="154" y="252"/>
                  <a:pt x="157" y="254"/>
                  <a:pt x="159" y="255"/>
                </a:cubicBezTo>
                <a:cubicBezTo>
                  <a:pt x="157" y="260"/>
                  <a:pt x="157" y="265"/>
                  <a:pt x="160" y="268"/>
                </a:cubicBezTo>
                <a:cubicBezTo>
                  <a:pt x="160" y="269"/>
                  <a:pt x="158" y="270"/>
                  <a:pt x="157" y="271"/>
                </a:cubicBezTo>
                <a:cubicBezTo>
                  <a:pt x="158" y="271"/>
                  <a:pt x="159" y="271"/>
                  <a:pt x="160" y="272"/>
                </a:cubicBezTo>
                <a:cubicBezTo>
                  <a:pt x="157" y="275"/>
                  <a:pt x="161" y="280"/>
                  <a:pt x="159" y="281"/>
                </a:cubicBezTo>
                <a:cubicBezTo>
                  <a:pt x="162" y="281"/>
                  <a:pt x="162" y="284"/>
                  <a:pt x="160" y="284"/>
                </a:cubicBezTo>
                <a:cubicBezTo>
                  <a:pt x="160" y="284"/>
                  <a:pt x="161" y="285"/>
                  <a:pt x="161" y="286"/>
                </a:cubicBezTo>
                <a:cubicBezTo>
                  <a:pt x="158" y="288"/>
                  <a:pt x="162" y="292"/>
                  <a:pt x="160" y="295"/>
                </a:cubicBezTo>
                <a:cubicBezTo>
                  <a:pt x="163" y="298"/>
                  <a:pt x="161" y="305"/>
                  <a:pt x="163" y="309"/>
                </a:cubicBezTo>
                <a:cubicBezTo>
                  <a:pt x="164" y="310"/>
                  <a:pt x="162" y="310"/>
                  <a:pt x="162" y="311"/>
                </a:cubicBezTo>
                <a:cubicBezTo>
                  <a:pt x="167" y="321"/>
                  <a:pt x="165" y="328"/>
                  <a:pt x="167" y="338"/>
                </a:cubicBezTo>
                <a:cubicBezTo>
                  <a:pt x="170" y="337"/>
                  <a:pt x="170" y="343"/>
                  <a:pt x="173" y="342"/>
                </a:cubicBezTo>
                <a:cubicBezTo>
                  <a:pt x="171" y="340"/>
                  <a:pt x="172" y="339"/>
                  <a:pt x="172" y="336"/>
                </a:cubicBezTo>
                <a:cubicBezTo>
                  <a:pt x="170" y="335"/>
                  <a:pt x="170" y="336"/>
                  <a:pt x="169" y="337"/>
                </a:cubicBezTo>
                <a:cubicBezTo>
                  <a:pt x="168" y="331"/>
                  <a:pt x="172" y="322"/>
                  <a:pt x="168" y="316"/>
                </a:cubicBezTo>
                <a:cubicBezTo>
                  <a:pt x="171" y="313"/>
                  <a:pt x="171" y="307"/>
                  <a:pt x="169" y="303"/>
                </a:cubicBezTo>
                <a:cubicBezTo>
                  <a:pt x="170" y="302"/>
                  <a:pt x="171" y="300"/>
                  <a:pt x="172" y="299"/>
                </a:cubicBezTo>
                <a:cubicBezTo>
                  <a:pt x="171" y="299"/>
                  <a:pt x="170" y="300"/>
                  <a:pt x="170" y="299"/>
                </a:cubicBezTo>
                <a:cubicBezTo>
                  <a:pt x="169" y="297"/>
                  <a:pt x="174" y="296"/>
                  <a:pt x="171" y="295"/>
                </a:cubicBezTo>
                <a:cubicBezTo>
                  <a:pt x="170" y="295"/>
                  <a:pt x="171" y="296"/>
                  <a:pt x="170" y="297"/>
                </a:cubicBezTo>
                <a:cubicBezTo>
                  <a:pt x="171" y="290"/>
                  <a:pt x="168" y="284"/>
                  <a:pt x="172" y="280"/>
                </a:cubicBezTo>
                <a:cubicBezTo>
                  <a:pt x="171" y="280"/>
                  <a:pt x="170" y="280"/>
                  <a:pt x="170" y="279"/>
                </a:cubicBezTo>
                <a:cubicBezTo>
                  <a:pt x="171" y="272"/>
                  <a:pt x="171" y="266"/>
                  <a:pt x="171" y="258"/>
                </a:cubicBezTo>
                <a:cubicBezTo>
                  <a:pt x="172" y="256"/>
                  <a:pt x="173" y="258"/>
                  <a:pt x="175" y="256"/>
                </a:cubicBezTo>
                <a:cubicBezTo>
                  <a:pt x="175" y="255"/>
                  <a:pt x="175" y="253"/>
                  <a:pt x="175" y="252"/>
                </a:cubicBezTo>
                <a:cubicBezTo>
                  <a:pt x="173" y="251"/>
                  <a:pt x="171" y="254"/>
                  <a:pt x="171" y="251"/>
                </a:cubicBezTo>
                <a:cubicBezTo>
                  <a:pt x="172" y="251"/>
                  <a:pt x="173" y="252"/>
                  <a:pt x="174" y="250"/>
                </a:cubicBezTo>
                <a:cubicBezTo>
                  <a:pt x="172" y="251"/>
                  <a:pt x="174" y="247"/>
                  <a:pt x="175" y="247"/>
                </a:cubicBezTo>
                <a:cubicBezTo>
                  <a:pt x="174" y="245"/>
                  <a:pt x="173" y="248"/>
                  <a:pt x="173" y="245"/>
                </a:cubicBezTo>
                <a:cubicBezTo>
                  <a:pt x="177" y="247"/>
                  <a:pt x="177" y="244"/>
                  <a:pt x="180" y="244"/>
                </a:cubicBezTo>
                <a:cubicBezTo>
                  <a:pt x="176" y="237"/>
                  <a:pt x="184" y="231"/>
                  <a:pt x="178" y="226"/>
                </a:cubicBezTo>
                <a:cubicBezTo>
                  <a:pt x="176" y="229"/>
                  <a:pt x="180" y="231"/>
                  <a:pt x="176" y="233"/>
                </a:cubicBezTo>
                <a:cubicBezTo>
                  <a:pt x="176" y="235"/>
                  <a:pt x="177" y="236"/>
                  <a:pt x="177" y="237"/>
                </a:cubicBezTo>
                <a:cubicBezTo>
                  <a:pt x="175" y="238"/>
                  <a:pt x="176" y="239"/>
                  <a:pt x="175" y="240"/>
                </a:cubicBezTo>
                <a:cubicBezTo>
                  <a:pt x="177" y="240"/>
                  <a:pt x="178" y="244"/>
                  <a:pt x="175" y="244"/>
                </a:cubicBezTo>
                <a:cubicBezTo>
                  <a:pt x="176" y="241"/>
                  <a:pt x="172" y="241"/>
                  <a:pt x="174" y="238"/>
                </a:cubicBezTo>
                <a:cubicBezTo>
                  <a:pt x="173" y="237"/>
                  <a:pt x="173" y="237"/>
                  <a:pt x="172" y="237"/>
                </a:cubicBezTo>
                <a:cubicBezTo>
                  <a:pt x="173" y="231"/>
                  <a:pt x="173" y="228"/>
                  <a:pt x="173" y="224"/>
                </a:cubicBezTo>
                <a:cubicBezTo>
                  <a:pt x="174" y="224"/>
                  <a:pt x="175" y="225"/>
                  <a:pt x="175" y="224"/>
                </a:cubicBezTo>
                <a:cubicBezTo>
                  <a:pt x="174" y="222"/>
                  <a:pt x="173" y="224"/>
                  <a:pt x="173" y="222"/>
                </a:cubicBezTo>
                <a:cubicBezTo>
                  <a:pt x="173" y="220"/>
                  <a:pt x="175" y="213"/>
                  <a:pt x="172" y="214"/>
                </a:cubicBezTo>
                <a:cubicBezTo>
                  <a:pt x="172" y="213"/>
                  <a:pt x="174" y="212"/>
                  <a:pt x="173" y="210"/>
                </a:cubicBezTo>
                <a:cubicBezTo>
                  <a:pt x="174" y="211"/>
                  <a:pt x="176" y="210"/>
                  <a:pt x="174" y="209"/>
                </a:cubicBezTo>
                <a:cubicBezTo>
                  <a:pt x="174" y="210"/>
                  <a:pt x="173" y="210"/>
                  <a:pt x="173" y="209"/>
                </a:cubicBezTo>
                <a:cubicBezTo>
                  <a:pt x="174" y="206"/>
                  <a:pt x="173" y="203"/>
                  <a:pt x="176" y="201"/>
                </a:cubicBezTo>
                <a:cubicBezTo>
                  <a:pt x="176" y="200"/>
                  <a:pt x="174" y="199"/>
                  <a:pt x="173" y="198"/>
                </a:cubicBezTo>
                <a:cubicBezTo>
                  <a:pt x="173" y="196"/>
                  <a:pt x="174" y="195"/>
                  <a:pt x="174" y="194"/>
                </a:cubicBezTo>
                <a:cubicBezTo>
                  <a:pt x="170" y="195"/>
                  <a:pt x="170" y="189"/>
                  <a:pt x="169" y="185"/>
                </a:cubicBezTo>
                <a:cubicBezTo>
                  <a:pt x="167" y="184"/>
                  <a:pt x="169" y="187"/>
                  <a:pt x="167" y="187"/>
                </a:cubicBezTo>
                <a:cubicBezTo>
                  <a:pt x="167" y="181"/>
                  <a:pt x="174" y="182"/>
                  <a:pt x="172" y="176"/>
                </a:cubicBezTo>
                <a:cubicBezTo>
                  <a:pt x="171" y="175"/>
                  <a:pt x="169" y="174"/>
                  <a:pt x="168" y="173"/>
                </a:cubicBezTo>
                <a:cubicBezTo>
                  <a:pt x="170" y="172"/>
                  <a:pt x="171" y="171"/>
                  <a:pt x="172" y="170"/>
                </a:cubicBezTo>
                <a:cubicBezTo>
                  <a:pt x="173" y="170"/>
                  <a:pt x="174" y="171"/>
                  <a:pt x="175" y="171"/>
                </a:cubicBezTo>
                <a:cubicBezTo>
                  <a:pt x="175" y="170"/>
                  <a:pt x="175" y="169"/>
                  <a:pt x="175" y="169"/>
                </a:cubicBezTo>
                <a:cubicBezTo>
                  <a:pt x="175" y="170"/>
                  <a:pt x="176" y="171"/>
                  <a:pt x="177" y="171"/>
                </a:cubicBezTo>
                <a:cubicBezTo>
                  <a:pt x="176" y="168"/>
                  <a:pt x="179" y="163"/>
                  <a:pt x="175" y="162"/>
                </a:cubicBezTo>
                <a:cubicBezTo>
                  <a:pt x="174" y="163"/>
                  <a:pt x="175" y="165"/>
                  <a:pt x="173" y="165"/>
                </a:cubicBezTo>
                <a:cubicBezTo>
                  <a:pt x="169" y="159"/>
                  <a:pt x="171" y="150"/>
                  <a:pt x="171" y="143"/>
                </a:cubicBezTo>
                <a:cubicBezTo>
                  <a:pt x="171" y="143"/>
                  <a:pt x="168" y="144"/>
                  <a:pt x="168" y="143"/>
                </a:cubicBezTo>
                <a:cubicBezTo>
                  <a:pt x="168" y="138"/>
                  <a:pt x="168" y="134"/>
                  <a:pt x="169" y="130"/>
                </a:cubicBezTo>
                <a:cubicBezTo>
                  <a:pt x="167" y="128"/>
                  <a:pt x="161" y="127"/>
                  <a:pt x="161" y="124"/>
                </a:cubicBezTo>
                <a:cubicBezTo>
                  <a:pt x="155" y="129"/>
                  <a:pt x="163" y="138"/>
                  <a:pt x="157" y="143"/>
                </a:cubicBezTo>
                <a:cubicBezTo>
                  <a:pt x="158" y="147"/>
                  <a:pt x="156" y="150"/>
                  <a:pt x="156" y="154"/>
                </a:cubicBezTo>
                <a:cubicBezTo>
                  <a:pt x="155" y="155"/>
                  <a:pt x="155" y="154"/>
                  <a:pt x="153" y="154"/>
                </a:cubicBezTo>
                <a:cubicBezTo>
                  <a:pt x="155" y="156"/>
                  <a:pt x="152" y="161"/>
                  <a:pt x="153" y="164"/>
                </a:cubicBezTo>
                <a:cubicBezTo>
                  <a:pt x="155" y="163"/>
                  <a:pt x="156" y="165"/>
                  <a:pt x="156" y="166"/>
                </a:cubicBezTo>
                <a:cubicBezTo>
                  <a:pt x="155" y="167"/>
                  <a:pt x="153" y="168"/>
                  <a:pt x="152" y="169"/>
                </a:cubicBezTo>
                <a:cubicBezTo>
                  <a:pt x="154" y="169"/>
                  <a:pt x="154" y="170"/>
                  <a:pt x="155" y="171"/>
                </a:cubicBezTo>
                <a:cubicBezTo>
                  <a:pt x="153" y="171"/>
                  <a:pt x="151" y="170"/>
                  <a:pt x="150" y="171"/>
                </a:cubicBezTo>
                <a:cubicBezTo>
                  <a:pt x="151" y="154"/>
                  <a:pt x="152" y="131"/>
                  <a:pt x="151" y="116"/>
                </a:cubicBezTo>
                <a:close/>
                <a:moveTo>
                  <a:pt x="175" y="198"/>
                </a:moveTo>
                <a:cubicBezTo>
                  <a:pt x="175" y="198"/>
                  <a:pt x="175" y="198"/>
                  <a:pt x="175" y="198"/>
                </a:cubicBezTo>
                <a:cubicBezTo>
                  <a:pt x="173" y="201"/>
                  <a:pt x="177" y="195"/>
                  <a:pt x="175" y="198"/>
                </a:cubicBezTo>
                <a:close/>
                <a:moveTo>
                  <a:pt x="164" y="96"/>
                </a:moveTo>
                <a:cubicBezTo>
                  <a:pt x="166" y="96"/>
                  <a:pt x="167" y="96"/>
                  <a:pt x="167" y="94"/>
                </a:cubicBezTo>
                <a:cubicBezTo>
                  <a:pt x="169" y="94"/>
                  <a:pt x="167" y="97"/>
                  <a:pt x="170" y="96"/>
                </a:cubicBezTo>
                <a:cubicBezTo>
                  <a:pt x="170" y="97"/>
                  <a:pt x="169" y="97"/>
                  <a:pt x="168" y="98"/>
                </a:cubicBezTo>
                <a:cubicBezTo>
                  <a:pt x="168" y="100"/>
                  <a:pt x="168" y="100"/>
                  <a:pt x="170" y="102"/>
                </a:cubicBezTo>
                <a:cubicBezTo>
                  <a:pt x="168" y="102"/>
                  <a:pt x="167" y="103"/>
                  <a:pt x="165" y="103"/>
                </a:cubicBezTo>
                <a:cubicBezTo>
                  <a:pt x="165" y="102"/>
                  <a:pt x="165" y="102"/>
                  <a:pt x="164" y="101"/>
                </a:cubicBezTo>
                <a:cubicBezTo>
                  <a:pt x="165" y="99"/>
                  <a:pt x="165" y="99"/>
                  <a:pt x="164" y="96"/>
                </a:cubicBezTo>
                <a:cubicBezTo>
                  <a:pt x="164" y="96"/>
                  <a:pt x="164" y="96"/>
                  <a:pt x="164" y="96"/>
                </a:cubicBezTo>
                <a:close/>
                <a:moveTo>
                  <a:pt x="390" y="102"/>
                </a:moveTo>
                <a:cubicBezTo>
                  <a:pt x="391" y="100"/>
                  <a:pt x="394" y="102"/>
                  <a:pt x="390" y="103"/>
                </a:cubicBezTo>
                <a:cubicBezTo>
                  <a:pt x="390" y="102"/>
                  <a:pt x="390" y="102"/>
                  <a:pt x="390" y="102"/>
                </a:cubicBezTo>
                <a:cubicBezTo>
                  <a:pt x="390" y="102"/>
                  <a:pt x="390" y="102"/>
                  <a:pt x="390" y="102"/>
                </a:cubicBezTo>
                <a:close/>
                <a:moveTo>
                  <a:pt x="354" y="112"/>
                </a:moveTo>
                <a:cubicBezTo>
                  <a:pt x="354" y="111"/>
                  <a:pt x="356" y="111"/>
                  <a:pt x="357" y="111"/>
                </a:cubicBezTo>
                <a:cubicBezTo>
                  <a:pt x="358" y="112"/>
                  <a:pt x="357" y="114"/>
                  <a:pt x="356" y="115"/>
                </a:cubicBezTo>
                <a:cubicBezTo>
                  <a:pt x="355" y="115"/>
                  <a:pt x="356" y="112"/>
                  <a:pt x="354" y="112"/>
                </a:cubicBezTo>
                <a:cubicBezTo>
                  <a:pt x="354" y="112"/>
                  <a:pt x="354" y="112"/>
                  <a:pt x="354" y="112"/>
                </a:cubicBezTo>
                <a:close/>
                <a:moveTo>
                  <a:pt x="354" y="122"/>
                </a:moveTo>
                <a:cubicBezTo>
                  <a:pt x="353" y="122"/>
                  <a:pt x="353" y="121"/>
                  <a:pt x="352" y="120"/>
                </a:cubicBezTo>
                <a:cubicBezTo>
                  <a:pt x="353" y="120"/>
                  <a:pt x="354" y="120"/>
                  <a:pt x="354" y="120"/>
                </a:cubicBezTo>
                <a:cubicBezTo>
                  <a:pt x="355" y="121"/>
                  <a:pt x="353" y="121"/>
                  <a:pt x="354" y="122"/>
                </a:cubicBezTo>
                <a:cubicBezTo>
                  <a:pt x="354" y="122"/>
                  <a:pt x="354" y="122"/>
                  <a:pt x="354" y="122"/>
                </a:cubicBezTo>
                <a:close/>
                <a:moveTo>
                  <a:pt x="352" y="125"/>
                </a:moveTo>
                <a:cubicBezTo>
                  <a:pt x="351" y="125"/>
                  <a:pt x="352" y="123"/>
                  <a:pt x="352" y="123"/>
                </a:cubicBezTo>
                <a:cubicBezTo>
                  <a:pt x="354" y="123"/>
                  <a:pt x="352" y="124"/>
                  <a:pt x="352" y="125"/>
                </a:cubicBezTo>
                <a:cubicBezTo>
                  <a:pt x="352" y="125"/>
                  <a:pt x="352" y="125"/>
                  <a:pt x="352" y="125"/>
                </a:cubicBezTo>
                <a:close/>
                <a:moveTo>
                  <a:pt x="345" y="128"/>
                </a:moveTo>
                <a:cubicBezTo>
                  <a:pt x="346" y="126"/>
                  <a:pt x="348" y="125"/>
                  <a:pt x="349" y="124"/>
                </a:cubicBezTo>
                <a:cubicBezTo>
                  <a:pt x="350" y="124"/>
                  <a:pt x="349" y="126"/>
                  <a:pt x="350" y="126"/>
                </a:cubicBezTo>
                <a:cubicBezTo>
                  <a:pt x="349" y="127"/>
                  <a:pt x="348" y="125"/>
                  <a:pt x="347" y="126"/>
                </a:cubicBezTo>
                <a:cubicBezTo>
                  <a:pt x="347" y="127"/>
                  <a:pt x="348" y="127"/>
                  <a:pt x="348" y="128"/>
                </a:cubicBezTo>
                <a:cubicBezTo>
                  <a:pt x="347" y="127"/>
                  <a:pt x="347" y="128"/>
                  <a:pt x="345" y="128"/>
                </a:cubicBezTo>
                <a:cubicBezTo>
                  <a:pt x="345" y="128"/>
                  <a:pt x="345" y="128"/>
                  <a:pt x="345" y="128"/>
                </a:cubicBezTo>
                <a:close/>
                <a:moveTo>
                  <a:pt x="328" y="134"/>
                </a:moveTo>
                <a:cubicBezTo>
                  <a:pt x="327" y="132"/>
                  <a:pt x="329" y="133"/>
                  <a:pt x="329" y="131"/>
                </a:cubicBezTo>
                <a:cubicBezTo>
                  <a:pt x="330" y="131"/>
                  <a:pt x="331" y="133"/>
                  <a:pt x="330" y="134"/>
                </a:cubicBezTo>
                <a:cubicBezTo>
                  <a:pt x="329" y="135"/>
                  <a:pt x="328" y="134"/>
                  <a:pt x="328" y="134"/>
                </a:cubicBezTo>
                <a:cubicBezTo>
                  <a:pt x="328" y="134"/>
                  <a:pt x="328" y="134"/>
                  <a:pt x="328" y="134"/>
                </a:cubicBezTo>
                <a:close/>
                <a:moveTo>
                  <a:pt x="172" y="137"/>
                </a:moveTo>
                <a:cubicBezTo>
                  <a:pt x="173" y="135"/>
                  <a:pt x="172" y="135"/>
                  <a:pt x="172" y="133"/>
                </a:cubicBezTo>
                <a:cubicBezTo>
                  <a:pt x="172" y="134"/>
                  <a:pt x="173" y="134"/>
                  <a:pt x="173" y="133"/>
                </a:cubicBezTo>
                <a:cubicBezTo>
                  <a:pt x="174" y="133"/>
                  <a:pt x="174" y="137"/>
                  <a:pt x="172" y="137"/>
                </a:cubicBezTo>
                <a:cubicBezTo>
                  <a:pt x="172" y="137"/>
                  <a:pt x="172" y="137"/>
                  <a:pt x="172" y="137"/>
                </a:cubicBezTo>
                <a:close/>
                <a:moveTo>
                  <a:pt x="344" y="136"/>
                </a:moveTo>
                <a:cubicBezTo>
                  <a:pt x="343" y="136"/>
                  <a:pt x="343" y="135"/>
                  <a:pt x="343" y="134"/>
                </a:cubicBezTo>
                <a:cubicBezTo>
                  <a:pt x="344" y="134"/>
                  <a:pt x="344" y="135"/>
                  <a:pt x="344" y="135"/>
                </a:cubicBezTo>
                <a:cubicBezTo>
                  <a:pt x="344" y="135"/>
                  <a:pt x="344" y="136"/>
                  <a:pt x="344" y="136"/>
                </a:cubicBezTo>
                <a:cubicBezTo>
                  <a:pt x="344" y="136"/>
                  <a:pt x="344" y="136"/>
                  <a:pt x="344" y="136"/>
                </a:cubicBezTo>
                <a:close/>
                <a:moveTo>
                  <a:pt x="328" y="139"/>
                </a:moveTo>
                <a:cubicBezTo>
                  <a:pt x="329" y="138"/>
                  <a:pt x="328" y="137"/>
                  <a:pt x="328" y="136"/>
                </a:cubicBezTo>
                <a:cubicBezTo>
                  <a:pt x="328" y="136"/>
                  <a:pt x="329" y="136"/>
                  <a:pt x="329" y="136"/>
                </a:cubicBezTo>
                <a:cubicBezTo>
                  <a:pt x="329" y="137"/>
                  <a:pt x="328" y="139"/>
                  <a:pt x="330" y="139"/>
                </a:cubicBezTo>
                <a:cubicBezTo>
                  <a:pt x="330" y="141"/>
                  <a:pt x="329" y="139"/>
                  <a:pt x="328" y="139"/>
                </a:cubicBezTo>
                <a:cubicBezTo>
                  <a:pt x="328" y="139"/>
                  <a:pt x="328" y="139"/>
                  <a:pt x="328" y="139"/>
                </a:cubicBezTo>
                <a:close/>
                <a:moveTo>
                  <a:pt x="340" y="149"/>
                </a:moveTo>
                <a:cubicBezTo>
                  <a:pt x="340" y="144"/>
                  <a:pt x="343" y="133"/>
                  <a:pt x="350" y="138"/>
                </a:cubicBezTo>
                <a:cubicBezTo>
                  <a:pt x="350" y="140"/>
                  <a:pt x="349" y="141"/>
                  <a:pt x="349" y="144"/>
                </a:cubicBezTo>
                <a:cubicBezTo>
                  <a:pt x="345" y="144"/>
                  <a:pt x="345" y="149"/>
                  <a:pt x="340" y="149"/>
                </a:cubicBezTo>
                <a:cubicBezTo>
                  <a:pt x="340" y="149"/>
                  <a:pt x="340" y="149"/>
                  <a:pt x="340" y="149"/>
                </a:cubicBezTo>
                <a:close/>
                <a:moveTo>
                  <a:pt x="170" y="139"/>
                </a:moveTo>
                <a:cubicBezTo>
                  <a:pt x="172" y="140"/>
                  <a:pt x="172" y="141"/>
                  <a:pt x="172" y="138"/>
                </a:cubicBezTo>
                <a:cubicBezTo>
                  <a:pt x="173" y="138"/>
                  <a:pt x="173" y="139"/>
                  <a:pt x="174" y="138"/>
                </a:cubicBezTo>
                <a:cubicBezTo>
                  <a:pt x="177" y="142"/>
                  <a:pt x="172" y="142"/>
                  <a:pt x="171" y="143"/>
                </a:cubicBezTo>
                <a:cubicBezTo>
                  <a:pt x="171" y="141"/>
                  <a:pt x="170" y="141"/>
                  <a:pt x="170" y="139"/>
                </a:cubicBezTo>
                <a:cubicBezTo>
                  <a:pt x="170" y="139"/>
                  <a:pt x="170" y="139"/>
                  <a:pt x="170" y="139"/>
                </a:cubicBezTo>
                <a:close/>
                <a:moveTo>
                  <a:pt x="327" y="142"/>
                </a:moveTo>
                <a:cubicBezTo>
                  <a:pt x="327" y="142"/>
                  <a:pt x="329" y="142"/>
                  <a:pt x="329" y="141"/>
                </a:cubicBezTo>
                <a:cubicBezTo>
                  <a:pt x="332" y="142"/>
                  <a:pt x="330" y="147"/>
                  <a:pt x="329" y="148"/>
                </a:cubicBezTo>
                <a:cubicBezTo>
                  <a:pt x="328" y="148"/>
                  <a:pt x="328" y="148"/>
                  <a:pt x="327" y="148"/>
                </a:cubicBezTo>
                <a:cubicBezTo>
                  <a:pt x="326" y="148"/>
                  <a:pt x="327" y="149"/>
                  <a:pt x="326" y="150"/>
                </a:cubicBezTo>
                <a:cubicBezTo>
                  <a:pt x="326" y="151"/>
                  <a:pt x="329" y="151"/>
                  <a:pt x="328" y="153"/>
                </a:cubicBezTo>
                <a:cubicBezTo>
                  <a:pt x="329" y="153"/>
                  <a:pt x="329" y="152"/>
                  <a:pt x="330" y="153"/>
                </a:cubicBezTo>
                <a:cubicBezTo>
                  <a:pt x="332" y="157"/>
                  <a:pt x="328" y="158"/>
                  <a:pt x="328" y="161"/>
                </a:cubicBezTo>
                <a:cubicBezTo>
                  <a:pt x="324" y="160"/>
                  <a:pt x="322" y="165"/>
                  <a:pt x="316" y="165"/>
                </a:cubicBezTo>
                <a:cubicBezTo>
                  <a:pt x="315" y="157"/>
                  <a:pt x="323" y="158"/>
                  <a:pt x="323" y="151"/>
                </a:cubicBezTo>
                <a:cubicBezTo>
                  <a:pt x="324" y="151"/>
                  <a:pt x="325" y="149"/>
                  <a:pt x="326" y="149"/>
                </a:cubicBezTo>
                <a:cubicBezTo>
                  <a:pt x="322" y="148"/>
                  <a:pt x="326" y="144"/>
                  <a:pt x="327" y="142"/>
                </a:cubicBezTo>
                <a:cubicBezTo>
                  <a:pt x="327" y="142"/>
                  <a:pt x="327" y="142"/>
                  <a:pt x="327" y="142"/>
                </a:cubicBezTo>
                <a:close/>
                <a:moveTo>
                  <a:pt x="172" y="145"/>
                </a:moveTo>
                <a:cubicBezTo>
                  <a:pt x="172" y="145"/>
                  <a:pt x="173" y="145"/>
                  <a:pt x="173" y="144"/>
                </a:cubicBezTo>
                <a:cubicBezTo>
                  <a:pt x="174" y="145"/>
                  <a:pt x="175" y="145"/>
                  <a:pt x="175" y="146"/>
                </a:cubicBezTo>
                <a:cubicBezTo>
                  <a:pt x="173" y="147"/>
                  <a:pt x="174" y="145"/>
                  <a:pt x="172" y="145"/>
                </a:cubicBezTo>
                <a:cubicBezTo>
                  <a:pt x="172" y="145"/>
                  <a:pt x="172" y="145"/>
                  <a:pt x="172" y="145"/>
                </a:cubicBezTo>
                <a:close/>
                <a:moveTo>
                  <a:pt x="349" y="150"/>
                </a:moveTo>
                <a:cubicBezTo>
                  <a:pt x="347" y="150"/>
                  <a:pt x="348" y="149"/>
                  <a:pt x="348" y="148"/>
                </a:cubicBezTo>
                <a:cubicBezTo>
                  <a:pt x="348" y="148"/>
                  <a:pt x="349" y="149"/>
                  <a:pt x="349" y="150"/>
                </a:cubicBezTo>
                <a:cubicBezTo>
                  <a:pt x="349" y="150"/>
                  <a:pt x="349" y="150"/>
                  <a:pt x="349" y="150"/>
                </a:cubicBezTo>
                <a:close/>
                <a:moveTo>
                  <a:pt x="176" y="150"/>
                </a:moveTo>
                <a:cubicBezTo>
                  <a:pt x="179" y="150"/>
                  <a:pt x="176" y="153"/>
                  <a:pt x="176" y="150"/>
                </a:cubicBezTo>
                <a:cubicBezTo>
                  <a:pt x="176" y="150"/>
                  <a:pt x="176" y="150"/>
                  <a:pt x="176" y="150"/>
                </a:cubicBezTo>
                <a:close/>
                <a:moveTo>
                  <a:pt x="117" y="198"/>
                </a:moveTo>
                <a:cubicBezTo>
                  <a:pt x="117" y="198"/>
                  <a:pt x="117" y="198"/>
                  <a:pt x="117" y="198"/>
                </a:cubicBezTo>
                <a:cubicBezTo>
                  <a:pt x="120" y="198"/>
                  <a:pt x="120" y="202"/>
                  <a:pt x="121" y="204"/>
                </a:cubicBezTo>
                <a:cubicBezTo>
                  <a:pt x="121" y="205"/>
                  <a:pt x="119" y="204"/>
                  <a:pt x="119" y="205"/>
                </a:cubicBezTo>
                <a:cubicBezTo>
                  <a:pt x="122" y="206"/>
                  <a:pt x="120" y="210"/>
                  <a:pt x="121" y="212"/>
                </a:cubicBezTo>
                <a:cubicBezTo>
                  <a:pt x="120" y="212"/>
                  <a:pt x="119" y="216"/>
                  <a:pt x="120" y="218"/>
                </a:cubicBezTo>
                <a:cubicBezTo>
                  <a:pt x="121" y="218"/>
                  <a:pt x="120" y="216"/>
                  <a:pt x="121" y="215"/>
                </a:cubicBezTo>
                <a:cubicBezTo>
                  <a:pt x="123" y="219"/>
                  <a:pt x="122" y="224"/>
                  <a:pt x="124" y="227"/>
                </a:cubicBezTo>
                <a:cubicBezTo>
                  <a:pt x="123" y="220"/>
                  <a:pt x="129" y="214"/>
                  <a:pt x="125" y="209"/>
                </a:cubicBezTo>
                <a:cubicBezTo>
                  <a:pt x="126" y="199"/>
                  <a:pt x="127" y="187"/>
                  <a:pt x="122" y="179"/>
                </a:cubicBezTo>
                <a:cubicBezTo>
                  <a:pt x="124" y="179"/>
                  <a:pt x="123" y="181"/>
                  <a:pt x="124" y="181"/>
                </a:cubicBezTo>
                <a:cubicBezTo>
                  <a:pt x="125" y="178"/>
                  <a:pt x="123" y="175"/>
                  <a:pt x="124" y="172"/>
                </a:cubicBezTo>
                <a:cubicBezTo>
                  <a:pt x="122" y="172"/>
                  <a:pt x="120" y="170"/>
                  <a:pt x="122" y="168"/>
                </a:cubicBezTo>
                <a:cubicBezTo>
                  <a:pt x="122" y="169"/>
                  <a:pt x="123" y="170"/>
                  <a:pt x="124" y="170"/>
                </a:cubicBezTo>
                <a:cubicBezTo>
                  <a:pt x="121" y="165"/>
                  <a:pt x="124" y="158"/>
                  <a:pt x="122" y="150"/>
                </a:cubicBezTo>
                <a:cubicBezTo>
                  <a:pt x="117" y="151"/>
                  <a:pt x="121" y="156"/>
                  <a:pt x="120" y="159"/>
                </a:cubicBezTo>
                <a:cubicBezTo>
                  <a:pt x="118" y="158"/>
                  <a:pt x="118" y="158"/>
                  <a:pt x="118" y="160"/>
                </a:cubicBezTo>
                <a:cubicBezTo>
                  <a:pt x="119" y="161"/>
                  <a:pt x="120" y="159"/>
                  <a:pt x="121" y="161"/>
                </a:cubicBezTo>
                <a:cubicBezTo>
                  <a:pt x="120" y="164"/>
                  <a:pt x="122" y="168"/>
                  <a:pt x="118" y="169"/>
                </a:cubicBezTo>
                <a:cubicBezTo>
                  <a:pt x="116" y="168"/>
                  <a:pt x="118" y="166"/>
                  <a:pt x="118" y="164"/>
                </a:cubicBezTo>
                <a:cubicBezTo>
                  <a:pt x="117" y="163"/>
                  <a:pt x="117" y="162"/>
                  <a:pt x="116" y="162"/>
                </a:cubicBezTo>
                <a:cubicBezTo>
                  <a:pt x="114" y="165"/>
                  <a:pt x="115" y="171"/>
                  <a:pt x="115" y="176"/>
                </a:cubicBezTo>
                <a:cubicBezTo>
                  <a:pt x="118" y="176"/>
                  <a:pt x="116" y="178"/>
                  <a:pt x="118" y="178"/>
                </a:cubicBezTo>
                <a:cubicBezTo>
                  <a:pt x="119" y="177"/>
                  <a:pt x="118" y="175"/>
                  <a:pt x="119" y="175"/>
                </a:cubicBezTo>
                <a:cubicBezTo>
                  <a:pt x="120" y="178"/>
                  <a:pt x="119" y="180"/>
                  <a:pt x="118" y="181"/>
                </a:cubicBezTo>
                <a:cubicBezTo>
                  <a:pt x="119" y="183"/>
                  <a:pt x="118" y="185"/>
                  <a:pt x="117" y="188"/>
                </a:cubicBezTo>
                <a:cubicBezTo>
                  <a:pt x="120" y="188"/>
                  <a:pt x="120" y="193"/>
                  <a:pt x="118" y="193"/>
                </a:cubicBezTo>
                <a:cubicBezTo>
                  <a:pt x="120" y="195"/>
                  <a:pt x="117" y="196"/>
                  <a:pt x="117" y="198"/>
                </a:cubicBezTo>
                <a:close/>
                <a:moveTo>
                  <a:pt x="344" y="154"/>
                </a:moveTo>
                <a:cubicBezTo>
                  <a:pt x="345" y="152"/>
                  <a:pt x="342" y="153"/>
                  <a:pt x="343" y="151"/>
                </a:cubicBezTo>
                <a:cubicBezTo>
                  <a:pt x="344" y="153"/>
                  <a:pt x="345" y="151"/>
                  <a:pt x="346" y="151"/>
                </a:cubicBezTo>
                <a:cubicBezTo>
                  <a:pt x="347" y="156"/>
                  <a:pt x="343" y="157"/>
                  <a:pt x="340" y="156"/>
                </a:cubicBezTo>
                <a:cubicBezTo>
                  <a:pt x="340" y="154"/>
                  <a:pt x="343" y="155"/>
                  <a:pt x="344" y="154"/>
                </a:cubicBezTo>
                <a:cubicBezTo>
                  <a:pt x="344" y="154"/>
                  <a:pt x="344" y="154"/>
                  <a:pt x="344" y="154"/>
                </a:cubicBezTo>
                <a:close/>
                <a:moveTo>
                  <a:pt x="175" y="155"/>
                </a:moveTo>
                <a:cubicBezTo>
                  <a:pt x="175" y="155"/>
                  <a:pt x="174" y="154"/>
                  <a:pt x="174" y="154"/>
                </a:cubicBezTo>
                <a:cubicBezTo>
                  <a:pt x="175" y="154"/>
                  <a:pt x="176" y="155"/>
                  <a:pt x="175" y="156"/>
                </a:cubicBezTo>
                <a:cubicBezTo>
                  <a:pt x="174" y="157"/>
                  <a:pt x="173" y="156"/>
                  <a:pt x="173" y="155"/>
                </a:cubicBezTo>
                <a:cubicBezTo>
                  <a:pt x="174" y="155"/>
                  <a:pt x="174" y="155"/>
                  <a:pt x="175" y="155"/>
                </a:cubicBezTo>
                <a:cubicBezTo>
                  <a:pt x="175" y="155"/>
                  <a:pt x="175" y="155"/>
                  <a:pt x="175" y="155"/>
                </a:cubicBezTo>
                <a:close/>
                <a:moveTo>
                  <a:pt x="274" y="158"/>
                </a:moveTo>
                <a:cubicBezTo>
                  <a:pt x="275" y="157"/>
                  <a:pt x="276" y="157"/>
                  <a:pt x="277" y="157"/>
                </a:cubicBezTo>
                <a:cubicBezTo>
                  <a:pt x="276" y="158"/>
                  <a:pt x="276" y="158"/>
                  <a:pt x="274" y="158"/>
                </a:cubicBezTo>
                <a:cubicBezTo>
                  <a:pt x="274" y="158"/>
                  <a:pt x="274" y="158"/>
                  <a:pt x="274" y="158"/>
                </a:cubicBezTo>
                <a:close/>
                <a:moveTo>
                  <a:pt x="173" y="160"/>
                </a:moveTo>
                <a:cubicBezTo>
                  <a:pt x="173" y="159"/>
                  <a:pt x="173" y="158"/>
                  <a:pt x="173" y="157"/>
                </a:cubicBezTo>
                <a:cubicBezTo>
                  <a:pt x="174" y="157"/>
                  <a:pt x="174" y="157"/>
                  <a:pt x="174" y="157"/>
                </a:cubicBezTo>
                <a:cubicBezTo>
                  <a:pt x="174" y="158"/>
                  <a:pt x="174" y="159"/>
                  <a:pt x="174" y="160"/>
                </a:cubicBezTo>
                <a:cubicBezTo>
                  <a:pt x="174" y="160"/>
                  <a:pt x="174" y="160"/>
                  <a:pt x="173" y="160"/>
                </a:cubicBezTo>
                <a:cubicBezTo>
                  <a:pt x="173" y="160"/>
                  <a:pt x="173" y="160"/>
                  <a:pt x="173" y="160"/>
                </a:cubicBezTo>
                <a:close/>
                <a:moveTo>
                  <a:pt x="350" y="167"/>
                </a:moveTo>
                <a:cubicBezTo>
                  <a:pt x="347" y="167"/>
                  <a:pt x="350" y="165"/>
                  <a:pt x="348" y="165"/>
                </a:cubicBezTo>
                <a:cubicBezTo>
                  <a:pt x="349" y="163"/>
                  <a:pt x="350" y="166"/>
                  <a:pt x="350" y="167"/>
                </a:cubicBezTo>
                <a:cubicBezTo>
                  <a:pt x="350" y="167"/>
                  <a:pt x="350" y="167"/>
                  <a:pt x="350" y="167"/>
                </a:cubicBezTo>
                <a:close/>
                <a:moveTo>
                  <a:pt x="153" y="167"/>
                </a:moveTo>
                <a:cubicBezTo>
                  <a:pt x="152" y="166"/>
                  <a:pt x="153" y="164"/>
                  <a:pt x="155" y="165"/>
                </a:cubicBezTo>
                <a:cubicBezTo>
                  <a:pt x="154" y="166"/>
                  <a:pt x="155" y="166"/>
                  <a:pt x="153" y="167"/>
                </a:cubicBezTo>
                <a:cubicBezTo>
                  <a:pt x="153" y="167"/>
                  <a:pt x="153" y="167"/>
                  <a:pt x="153" y="167"/>
                </a:cubicBezTo>
                <a:close/>
                <a:moveTo>
                  <a:pt x="332" y="182"/>
                </a:moveTo>
                <a:cubicBezTo>
                  <a:pt x="332" y="175"/>
                  <a:pt x="334" y="166"/>
                  <a:pt x="344" y="165"/>
                </a:cubicBezTo>
                <a:cubicBezTo>
                  <a:pt x="341" y="172"/>
                  <a:pt x="344" y="182"/>
                  <a:pt x="335" y="183"/>
                </a:cubicBezTo>
                <a:cubicBezTo>
                  <a:pt x="335" y="183"/>
                  <a:pt x="335" y="185"/>
                  <a:pt x="335" y="186"/>
                </a:cubicBezTo>
                <a:cubicBezTo>
                  <a:pt x="333" y="185"/>
                  <a:pt x="333" y="183"/>
                  <a:pt x="332" y="182"/>
                </a:cubicBezTo>
                <a:cubicBezTo>
                  <a:pt x="332" y="182"/>
                  <a:pt x="332" y="182"/>
                  <a:pt x="332" y="182"/>
                </a:cubicBezTo>
                <a:close/>
                <a:moveTo>
                  <a:pt x="330" y="175"/>
                </a:moveTo>
                <a:cubicBezTo>
                  <a:pt x="330" y="177"/>
                  <a:pt x="329" y="178"/>
                  <a:pt x="328" y="179"/>
                </a:cubicBezTo>
                <a:cubicBezTo>
                  <a:pt x="328" y="180"/>
                  <a:pt x="328" y="179"/>
                  <a:pt x="329" y="179"/>
                </a:cubicBezTo>
                <a:cubicBezTo>
                  <a:pt x="329" y="181"/>
                  <a:pt x="328" y="182"/>
                  <a:pt x="327" y="182"/>
                </a:cubicBezTo>
                <a:cubicBezTo>
                  <a:pt x="329" y="183"/>
                  <a:pt x="328" y="184"/>
                  <a:pt x="328" y="186"/>
                </a:cubicBezTo>
                <a:cubicBezTo>
                  <a:pt x="326" y="185"/>
                  <a:pt x="326" y="183"/>
                  <a:pt x="324" y="184"/>
                </a:cubicBezTo>
                <a:cubicBezTo>
                  <a:pt x="327" y="185"/>
                  <a:pt x="325" y="189"/>
                  <a:pt x="328" y="187"/>
                </a:cubicBezTo>
                <a:cubicBezTo>
                  <a:pt x="328" y="190"/>
                  <a:pt x="323" y="189"/>
                  <a:pt x="324" y="189"/>
                </a:cubicBezTo>
                <a:cubicBezTo>
                  <a:pt x="318" y="187"/>
                  <a:pt x="306" y="194"/>
                  <a:pt x="301" y="188"/>
                </a:cubicBezTo>
                <a:cubicBezTo>
                  <a:pt x="296" y="190"/>
                  <a:pt x="285" y="193"/>
                  <a:pt x="281" y="187"/>
                </a:cubicBezTo>
                <a:cubicBezTo>
                  <a:pt x="288" y="184"/>
                  <a:pt x="295" y="183"/>
                  <a:pt x="300" y="181"/>
                </a:cubicBezTo>
                <a:cubicBezTo>
                  <a:pt x="302" y="181"/>
                  <a:pt x="302" y="182"/>
                  <a:pt x="304" y="181"/>
                </a:cubicBezTo>
                <a:cubicBezTo>
                  <a:pt x="304" y="182"/>
                  <a:pt x="304" y="182"/>
                  <a:pt x="304" y="183"/>
                </a:cubicBezTo>
                <a:cubicBezTo>
                  <a:pt x="304" y="179"/>
                  <a:pt x="311" y="178"/>
                  <a:pt x="316" y="177"/>
                </a:cubicBezTo>
                <a:cubicBezTo>
                  <a:pt x="316" y="178"/>
                  <a:pt x="316" y="178"/>
                  <a:pt x="316" y="179"/>
                </a:cubicBezTo>
                <a:cubicBezTo>
                  <a:pt x="317" y="179"/>
                  <a:pt x="318" y="179"/>
                  <a:pt x="319" y="179"/>
                </a:cubicBezTo>
                <a:cubicBezTo>
                  <a:pt x="319" y="178"/>
                  <a:pt x="318" y="177"/>
                  <a:pt x="318" y="175"/>
                </a:cubicBezTo>
                <a:cubicBezTo>
                  <a:pt x="323" y="174"/>
                  <a:pt x="326" y="172"/>
                  <a:pt x="330" y="170"/>
                </a:cubicBezTo>
                <a:cubicBezTo>
                  <a:pt x="331" y="172"/>
                  <a:pt x="328" y="174"/>
                  <a:pt x="330" y="175"/>
                </a:cubicBezTo>
                <a:cubicBezTo>
                  <a:pt x="330" y="175"/>
                  <a:pt x="330" y="175"/>
                  <a:pt x="330" y="175"/>
                </a:cubicBezTo>
                <a:close/>
                <a:moveTo>
                  <a:pt x="183" y="176"/>
                </a:moveTo>
                <a:cubicBezTo>
                  <a:pt x="182" y="175"/>
                  <a:pt x="182" y="174"/>
                  <a:pt x="182" y="173"/>
                </a:cubicBezTo>
                <a:cubicBezTo>
                  <a:pt x="184" y="172"/>
                  <a:pt x="183" y="175"/>
                  <a:pt x="183" y="176"/>
                </a:cubicBezTo>
                <a:cubicBezTo>
                  <a:pt x="183" y="176"/>
                  <a:pt x="183" y="176"/>
                  <a:pt x="183" y="176"/>
                </a:cubicBezTo>
                <a:close/>
                <a:moveTo>
                  <a:pt x="334" y="187"/>
                </a:moveTo>
                <a:cubicBezTo>
                  <a:pt x="335" y="187"/>
                  <a:pt x="333" y="189"/>
                  <a:pt x="334" y="188"/>
                </a:cubicBezTo>
                <a:cubicBezTo>
                  <a:pt x="335" y="188"/>
                  <a:pt x="335" y="189"/>
                  <a:pt x="335" y="189"/>
                </a:cubicBezTo>
                <a:cubicBezTo>
                  <a:pt x="335" y="192"/>
                  <a:pt x="331" y="188"/>
                  <a:pt x="333" y="187"/>
                </a:cubicBezTo>
                <a:cubicBezTo>
                  <a:pt x="333" y="187"/>
                  <a:pt x="334" y="187"/>
                  <a:pt x="334" y="187"/>
                </a:cubicBezTo>
                <a:cubicBezTo>
                  <a:pt x="334" y="187"/>
                  <a:pt x="334" y="187"/>
                  <a:pt x="334" y="187"/>
                </a:cubicBezTo>
                <a:close/>
                <a:moveTo>
                  <a:pt x="201" y="213"/>
                </a:moveTo>
                <a:cubicBezTo>
                  <a:pt x="201" y="213"/>
                  <a:pt x="201" y="213"/>
                  <a:pt x="201" y="213"/>
                </a:cubicBezTo>
                <a:cubicBezTo>
                  <a:pt x="200" y="213"/>
                  <a:pt x="200" y="212"/>
                  <a:pt x="199" y="212"/>
                </a:cubicBezTo>
                <a:cubicBezTo>
                  <a:pt x="200" y="215"/>
                  <a:pt x="198" y="215"/>
                  <a:pt x="198" y="217"/>
                </a:cubicBezTo>
                <a:cubicBezTo>
                  <a:pt x="199" y="218"/>
                  <a:pt x="200" y="218"/>
                  <a:pt x="201" y="218"/>
                </a:cubicBezTo>
                <a:cubicBezTo>
                  <a:pt x="201" y="219"/>
                  <a:pt x="200" y="220"/>
                  <a:pt x="199" y="220"/>
                </a:cubicBezTo>
                <a:cubicBezTo>
                  <a:pt x="199" y="222"/>
                  <a:pt x="201" y="220"/>
                  <a:pt x="201" y="221"/>
                </a:cubicBezTo>
                <a:cubicBezTo>
                  <a:pt x="200" y="222"/>
                  <a:pt x="199" y="223"/>
                  <a:pt x="199" y="225"/>
                </a:cubicBezTo>
                <a:cubicBezTo>
                  <a:pt x="202" y="224"/>
                  <a:pt x="202" y="231"/>
                  <a:pt x="199" y="231"/>
                </a:cubicBezTo>
                <a:cubicBezTo>
                  <a:pt x="199" y="233"/>
                  <a:pt x="200" y="233"/>
                  <a:pt x="201" y="234"/>
                </a:cubicBezTo>
                <a:cubicBezTo>
                  <a:pt x="200" y="234"/>
                  <a:pt x="199" y="234"/>
                  <a:pt x="199" y="235"/>
                </a:cubicBezTo>
                <a:cubicBezTo>
                  <a:pt x="200" y="235"/>
                  <a:pt x="201" y="235"/>
                  <a:pt x="201" y="237"/>
                </a:cubicBezTo>
                <a:cubicBezTo>
                  <a:pt x="198" y="237"/>
                  <a:pt x="199" y="244"/>
                  <a:pt x="200" y="247"/>
                </a:cubicBezTo>
                <a:cubicBezTo>
                  <a:pt x="201" y="245"/>
                  <a:pt x="200" y="244"/>
                  <a:pt x="201" y="244"/>
                </a:cubicBezTo>
                <a:cubicBezTo>
                  <a:pt x="201" y="248"/>
                  <a:pt x="201" y="249"/>
                  <a:pt x="199" y="252"/>
                </a:cubicBezTo>
                <a:cubicBezTo>
                  <a:pt x="203" y="254"/>
                  <a:pt x="200" y="261"/>
                  <a:pt x="199" y="262"/>
                </a:cubicBezTo>
                <a:cubicBezTo>
                  <a:pt x="198" y="259"/>
                  <a:pt x="198" y="252"/>
                  <a:pt x="196" y="249"/>
                </a:cubicBezTo>
                <a:cubicBezTo>
                  <a:pt x="194" y="251"/>
                  <a:pt x="195" y="255"/>
                  <a:pt x="195" y="258"/>
                </a:cubicBezTo>
                <a:cubicBezTo>
                  <a:pt x="192" y="258"/>
                  <a:pt x="195" y="261"/>
                  <a:pt x="194" y="264"/>
                </a:cubicBezTo>
                <a:cubicBezTo>
                  <a:pt x="193" y="264"/>
                  <a:pt x="193" y="265"/>
                  <a:pt x="192" y="265"/>
                </a:cubicBezTo>
                <a:cubicBezTo>
                  <a:pt x="193" y="268"/>
                  <a:pt x="191" y="270"/>
                  <a:pt x="191" y="273"/>
                </a:cubicBezTo>
                <a:cubicBezTo>
                  <a:pt x="192" y="274"/>
                  <a:pt x="193" y="273"/>
                  <a:pt x="194" y="276"/>
                </a:cubicBezTo>
                <a:cubicBezTo>
                  <a:pt x="192" y="275"/>
                  <a:pt x="192" y="276"/>
                  <a:pt x="191" y="276"/>
                </a:cubicBezTo>
                <a:cubicBezTo>
                  <a:pt x="192" y="279"/>
                  <a:pt x="192" y="282"/>
                  <a:pt x="193" y="286"/>
                </a:cubicBezTo>
                <a:cubicBezTo>
                  <a:pt x="190" y="286"/>
                  <a:pt x="190" y="301"/>
                  <a:pt x="191" y="304"/>
                </a:cubicBezTo>
                <a:cubicBezTo>
                  <a:pt x="189" y="303"/>
                  <a:pt x="190" y="309"/>
                  <a:pt x="188" y="311"/>
                </a:cubicBezTo>
                <a:cubicBezTo>
                  <a:pt x="190" y="311"/>
                  <a:pt x="190" y="313"/>
                  <a:pt x="192" y="312"/>
                </a:cubicBezTo>
                <a:cubicBezTo>
                  <a:pt x="193" y="312"/>
                  <a:pt x="192" y="311"/>
                  <a:pt x="194" y="311"/>
                </a:cubicBezTo>
                <a:cubicBezTo>
                  <a:pt x="195" y="314"/>
                  <a:pt x="196" y="312"/>
                  <a:pt x="196" y="315"/>
                </a:cubicBezTo>
                <a:cubicBezTo>
                  <a:pt x="197" y="313"/>
                  <a:pt x="200" y="316"/>
                  <a:pt x="201" y="314"/>
                </a:cubicBezTo>
                <a:cubicBezTo>
                  <a:pt x="201" y="318"/>
                  <a:pt x="202" y="321"/>
                  <a:pt x="204" y="323"/>
                </a:cubicBezTo>
                <a:cubicBezTo>
                  <a:pt x="203" y="324"/>
                  <a:pt x="202" y="325"/>
                  <a:pt x="201" y="323"/>
                </a:cubicBezTo>
                <a:cubicBezTo>
                  <a:pt x="201" y="326"/>
                  <a:pt x="203" y="329"/>
                  <a:pt x="201" y="331"/>
                </a:cubicBezTo>
                <a:cubicBezTo>
                  <a:pt x="201" y="330"/>
                  <a:pt x="200" y="331"/>
                  <a:pt x="200" y="330"/>
                </a:cubicBezTo>
                <a:cubicBezTo>
                  <a:pt x="200" y="326"/>
                  <a:pt x="202" y="325"/>
                  <a:pt x="200" y="323"/>
                </a:cubicBezTo>
                <a:cubicBezTo>
                  <a:pt x="199" y="324"/>
                  <a:pt x="199" y="325"/>
                  <a:pt x="197" y="325"/>
                </a:cubicBezTo>
                <a:cubicBezTo>
                  <a:pt x="196" y="327"/>
                  <a:pt x="195" y="327"/>
                  <a:pt x="193" y="328"/>
                </a:cubicBezTo>
                <a:cubicBezTo>
                  <a:pt x="193" y="332"/>
                  <a:pt x="194" y="335"/>
                  <a:pt x="193" y="340"/>
                </a:cubicBezTo>
                <a:cubicBezTo>
                  <a:pt x="196" y="342"/>
                  <a:pt x="195" y="339"/>
                  <a:pt x="197" y="338"/>
                </a:cubicBezTo>
                <a:cubicBezTo>
                  <a:pt x="197" y="342"/>
                  <a:pt x="201" y="341"/>
                  <a:pt x="201" y="344"/>
                </a:cubicBezTo>
                <a:cubicBezTo>
                  <a:pt x="201" y="344"/>
                  <a:pt x="201" y="344"/>
                  <a:pt x="200" y="344"/>
                </a:cubicBezTo>
                <a:cubicBezTo>
                  <a:pt x="199" y="342"/>
                  <a:pt x="196" y="345"/>
                  <a:pt x="195" y="345"/>
                </a:cubicBezTo>
                <a:cubicBezTo>
                  <a:pt x="196" y="346"/>
                  <a:pt x="196" y="347"/>
                  <a:pt x="196" y="348"/>
                </a:cubicBezTo>
                <a:cubicBezTo>
                  <a:pt x="198" y="350"/>
                  <a:pt x="199" y="347"/>
                  <a:pt x="201" y="348"/>
                </a:cubicBezTo>
                <a:cubicBezTo>
                  <a:pt x="199" y="348"/>
                  <a:pt x="200" y="350"/>
                  <a:pt x="199" y="350"/>
                </a:cubicBezTo>
                <a:cubicBezTo>
                  <a:pt x="198" y="348"/>
                  <a:pt x="196" y="350"/>
                  <a:pt x="196" y="349"/>
                </a:cubicBezTo>
                <a:cubicBezTo>
                  <a:pt x="195" y="348"/>
                  <a:pt x="195" y="348"/>
                  <a:pt x="196" y="347"/>
                </a:cubicBezTo>
                <a:cubicBezTo>
                  <a:pt x="195" y="347"/>
                  <a:pt x="194" y="346"/>
                  <a:pt x="194" y="347"/>
                </a:cubicBezTo>
                <a:cubicBezTo>
                  <a:pt x="196" y="348"/>
                  <a:pt x="194" y="348"/>
                  <a:pt x="194" y="348"/>
                </a:cubicBezTo>
                <a:cubicBezTo>
                  <a:pt x="195" y="348"/>
                  <a:pt x="195" y="351"/>
                  <a:pt x="193" y="350"/>
                </a:cubicBezTo>
                <a:cubicBezTo>
                  <a:pt x="193" y="353"/>
                  <a:pt x="193" y="353"/>
                  <a:pt x="193" y="355"/>
                </a:cubicBezTo>
                <a:cubicBezTo>
                  <a:pt x="196" y="353"/>
                  <a:pt x="198" y="356"/>
                  <a:pt x="201" y="356"/>
                </a:cubicBezTo>
                <a:cubicBezTo>
                  <a:pt x="200" y="354"/>
                  <a:pt x="201" y="353"/>
                  <a:pt x="199" y="352"/>
                </a:cubicBezTo>
                <a:cubicBezTo>
                  <a:pt x="200" y="352"/>
                  <a:pt x="201" y="350"/>
                  <a:pt x="202" y="351"/>
                </a:cubicBezTo>
                <a:cubicBezTo>
                  <a:pt x="200" y="352"/>
                  <a:pt x="204" y="354"/>
                  <a:pt x="205" y="353"/>
                </a:cubicBezTo>
                <a:cubicBezTo>
                  <a:pt x="206" y="355"/>
                  <a:pt x="204" y="356"/>
                  <a:pt x="204" y="358"/>
                </a:cubicBezTo>
                <a:cubicBezTo>
                  <a:pt x="201" y="356"/>
                  <a:pt x="200" y="357"/>
                  <a:pt x="196" y="356"/>
                </a:cubicBezTo>
                <a:cubicBezTo>
                  <a:pt x="197" y="358"/>
                  <a:pt x="198" y="359"/>
                  <a:pt x="199" y="360"/>
                </a:cubicBezTo>
                <a:cubicBezTo>
                  <a:pt x="202" y="361"/>
                  <a:pt x="209" y="361"/>
                  <a:pt x="212" y="359"/>
                </a:cubicBezTo>
                <a:cubicBezTo>
                  <a:pt x="216" y="362"/>
                  <a:pt x="222" y="358"/>
                  <a:pt x="229" y="359"/>
                </a:cubicBezTo>
                <a:cubicBezTo>
                  <a:pt x="229" y="358"/>
                  <a:pt x="229" y="357"/>
                  <a:pt x="229" y="356"/>
                </a:cubicBezTo>
                <a:cubicBezTo>
                  <a:pt x="232" y="353"/>
                  <a:pt x="237" y="354"/>
                  <a:pt x="239" y="352"/>
                </a:cubicBezTo>
                <a:cubicBezTo>
                  <a:pt x="240" y="351"/>
                  <a:pt x="239" y="350"/>
                  <a:pt x="240" y="349"/>
                </a:cubicBezTo>
                <a:cubicBezTo>
                  <a:pt x="242" y="347"/>
                  <a:pt x="246" y="345"/>
                  <a:pt x="251" y="343"/>
                </a:cubicBezTo>
                <a:cubicBezTo>
                  <a:pt x="251" y="340"/>
                  <a:pt x="254" y="339"/>
                  <a:pt x="256" y="339"/>
                </a:cubicBezTo>
                <a:cubicBezTo>
                  <a:pt x="255" y="339"/>
                  <a:pt x="255" y="339"/>
                  <a:pt x="255" y="338"/>
                </a:cubicBezTo>
                <a:cubicBezTo>
                  <a:pt x="262" y="335"/>
                  <a:pt x="266" y="328"/>
                  <a:pt x="270" y="322"/>
                </a:cubicBezTo>
                <a:cubicBezTo>
                  <a:pt x="273" y="323"/>
                  <a:pt x="273" y="321"/>
                  <a:pt x="275" y="321"/>
                </a:cubicBezTo>
                <a:cubicBezTo>
                  <a:pt x="274" y="318"/>
                  <a:pt x="276" y="316"/>
                  <a:pt x="278" y="315"/>
                </a:cubicBezTo>
                <a:cubicBezTo>
                  <a:pt x="279" y="315"/>
                  <a:pt x="279" y="316"/>
                  <a:pt x="280" y="316"/>
                </a:cubicBezTo>
                <a:cubicBezTo>
                  <a:pt x="279" y="317"/>
                  <a:pt x="277" y="318"/>
                  <a:pt x="278" y="320"/>
                </a:cubicBezTo>
                <a:cubicBezTo>
                  <a:pt x="282" y="319"/>
                  <a:pt x="286" y="314"/>
                  <a:pt x="289" y="309"/>
                </a:cubicBezTo>
                <a:cubicBezTo>
                  <a:pt x="287" y="308"/>
                  <a:pt x="287" y="308"/>
                  <a:pt x="287" y="306"/>
                </a:cubicBezTo>
                <a:cubicBezTo>
                  <a:pt x="289" y="307"/>
                  <a:pt x="287" y="302"/>
                  <a:pt x="289" y="300"/>
                </a:cubicBezTo>
                <a:cubicBezTo>
                  <a:pt x="286" y="299"/>
                  <a:pt x="287" y="295"/>
                  <a:pt x="288" y="293"/>
                </a:cubicBezTo>
                <a:cubicBezTo>
                  <a:pt x="285" y="288"/>
                  <a:pt x="285" y="279"/>
                  <a:pt x="284" y="273"/>
                </a:cubicBezTo>
                <a:cubicBezTo>
                  <a:pt x="283" y="262"/>
                  <a:pt x="281" y="251"/>
                  <a:pt x="282" y="240"/>
                </a:cubicBezTo>
                <a:cubicBezTo>
                  <a:pt x="278" y="230"/>
                  <a:pt x="280" y="223"/>
                  <a:pt x="276" y="217"/>
                </a:cubicBezTo>
                <a:cubicBezTo>
                  <a:pt x="273" y="213"/>
                  <a:pt x="269" y="215"/>
                  <a:pt x="264" y="215"/>
                </a:cubicBezTo>
                <a:cubicBezTo>
                  <a:pt x="261" y="215"/>
                  <a:pt x="255" y="213"/>
                  <a:pt x="255" y="213"/>
                </a:cubicBezTo>
                <a:cubicBezTo>
                  <a:pt x="255" y="213"/>
                  <a:pt x="255" y="213"/>
                  <a:pt x="255" y="214"/>
                </a:cubicBezTo>
                <a:cubicBezTo>
                  <a:pt x="254" y="213"/>
                  <a:pt x="251" y="214"/>
                  <a:pt x="250" y="213"/>
                </a:cubicBezTo>
                <a:cubicBezTo>
                  <a:pt x="250" y="212"/>
                  <a:pt x="251" y="212"/>
                  <a:pt x="250" y="211"/>
                </a:cubicBezTo>
                <a:cubicBezTo>
                  <a:pt x="248" y="210"/>
                  <a:pt x="250" y="213"/>
                  <a:pt x="248" y="214"/>
                </a:cubicBezTo>
                <a:cubicBezTo>
                  <a:pt x="243" y="213"/>
                  <a:pt x="242" y="211"/>
                  <a:pt x="236" y="211"/>
                </a:cubicBezTo>
                <a:cubicBezTo>
                  <a:pt x="235" y="208"/>
                  <a:pt x="234" y="207"/>
                  <a:pt x="233" y="205"/>
                </a:cubicBezTo>
                <a:cubicBezTo>
                  <a:pt x="237" y="202"/>
                  <a:pt x="243" y="205"/>
                  <a:pt x="245" y="200"/>
                </a:cubicBezTo>
                <a:cubicBezTo>
                  <a:pt x="243" y="196"/>
                  <a:pt x="235" y="201"/>
                  <a:pt x="233" y="197"/>
                </a:cubicBezTo>
                <a:cubicBezTo>
                  <a:pt x="224" y="198"/>
                  <a:pt x="214" y="196"/>
                  <a:pt x="204" y="197"/>
                </a:cubicBezTo>
                <a:cubicBezTo>
                  <a:pt x="203" y="198"/>
                  <a:pt x="201" y="199"/>
                  <a:pt x="200" y="200"/>
                </a:cubicBezTo>
                <a:cubicBezTo>
                  <a:pt x="198" y="200"/>
                  <a:pt x="200" y="197"/>
                  <a:pt x="199" y="197"/>
                </a:cubicBezTo>
                <a:cubicBezTo>
                  <a:pt x="198" y="198"/>
                  <a:pt x="197" y="198"/>
                  <a:pt x="197" y="200"/>
                </a:cubicBezTo>
                <a:cubicBezTo>
                  <a:pt x="199" y="201"/>
                  <a:pt x="197" y="202"/>
                  <a:pt x="199" y="203"/>
                </a:cubicBezTo>
                <a:cubicBezTo>
                  <a:pt x="201" y="198"/>
                  <a:pt x="207" y="200"/>
                  <a:pt x="212" y="202"/>
                </a:cubicBezTo>
                <a:cubicBezTo>
                  <a:pt x="210" y="203"/>
                  <a:pt x="211" y="202"/>
                  <a:pt x="208" y="203"/>
                </a:cubicBezTo>
                <a:cubicBezTo>
                  <a:pt x="208" y="205"/>
                  <a:pt x="205" y="205"/>
                  <a:pt x="202" y="206"/>
                </a:cubicBezTo>
                <a:cubicBezTo>
                  <a:pt x="202" y="206"/>
                  <a:pt x="202" y="204"/>
                  <a:pt x="201" y="205"/>
                </a:cubicBezTo>
                <a:cubicBezTo>
                  <a:pt x="204" y="208"/>
                  <a:pt x="200" y="209"/>
                  <a:pt x="201" y="213"/>
                </a:cubicBezTo>
                <a:close/>
                <a:moveTo>
                  <a:pt x="202" y="204"/>
                </a:moveTo>
                <a:cubicBezTo>
                  <a:pt x="201" y="204"/>
                  <a:pt x="201" y="203"/>
                  <a:pt x="202" y="202"/>
                </a:cubicBezTo>
                <a:cubicBezTo>
                  <a:pt x="203" y="203"/>
                  <a:pt x="203" y="203"/>
                  <a:pt x="202" y="204"/>
                </a:cubicBezTo>
                <a:cubicBezTo>
                  <a:pt x="202" y="204"/>
                  <a:pt x="202" y="204"/>
                  <a:pt x="202" y="204"/>
                </a:cubicBezTo>
                <a:close/>
                <a:moveTo>
                  <a:pt x="198" y="207"/>
                </a:moveTo>
                <a:cubicBezTo>
                  <a:pt x="197" y="205"/>
                  <a:pt x="200" y="206"/>
                  <a:pt x="199" y="204"/>
                </a:cubicBezTo>
                <a:cubicBezTo>
                  <a:pt x="200" y="205"/>
                  <a:pt x="200" y="208"/>
                  <a:pt x="198" y="207"/>
                </a:cubicBezTo>
                <a:cubicBezTo>
                  <a:pt x="198" y="207"/>
                  <a:pt x="198" y="207"/>
                  <a:pt x="198" y="207"/>
                </a:cubicBezTo>
                <a:close/>
                <a:moveTo>
                  <a:pt x="117" y="209"/>
                </a:moveTo>
                <a:cubicBezTo>
                  <a:pt x="116" y="210"/>
                  <a:pt x="116" y="208"/>
                  <a:pt x="116" y="207"/>
                </a:cubicBezTo>
                <a:cubicBezTo>
                  <a:pt x="117" y="207"/>
                  <a:pt x="117" y="208"/>
                  <a:pt x="117" y="209"/>
                </a:cubicBezTo>
                <a:cubicBezTo>
                  <a:pt x="117" y="209"/>
                  <a:pt x="117" y="209"/>
                  <a:pt x="117" y="209"/>
                </a:cubicBezTo>
                <a:close/>
                <a:moveTo>
                  <a:pt x="199" y="212"/>
                </a:moveTo>
                <a:cubicBezTo>
                  <a:pt x="199" y="211"/>
                  <a:pt x="199" y="211"/>
                  <a:pt x="199" y="211"/>
                </a:cubicBezTo>
                <a:cubicBezTo>
                  <a:pt x="198" y="210"/>
                  <a:pt x="201" y="211"/>
                  <a:pt x="200" y="212"/>
                </a:cubicBezTo>
                <a:cubicBezTo>
                  <a:pt x="200" y="212"/>
                  <a:pt x="199" y="212"/>
                  <a:pt x="199" y="212"/>
                </a:cubicBezTo>
                <a:cubicBezTo>
                  <a:pt x="199" y="212"/>
                  <a:pt x="199" y="212"/>
                  <a:pt x="199" y="212"/>
                </a:cubicBezTo>
                <a:close/>
                <a:moveTo>
                  <a:pt x="121" y="226"/>
                </a:moveTo>
                <a:cubicBezTo>
                  <a:pt x="117" y="225"/>
                  <a:pt x="120" y="224"/>
                  <a:pt x="120" y="221"/>
                </a:cubicBezTo>
                <a:cubicBezTo>
                  <a:pt x="122" y="221"/>
                  <a:pt x="119" y="224"/>
                  <a:pt x="121" y="226"/>
                </a:cubicBezTo>
                <a:cubicBezTo>
                  <a:pt x="121" y="226"/>
                  <a:pt x="121" y="226"/>
                  <a:pt x="121" y="226"/>
                </a:cubicBezTo>
                <a:close/>
                <a:moveTo>
                  <a:pt x="395" y="228"/>
                </a:moveTo>
                <a:cubicBezTo>
                  <a:pt x="394" y="230"/>
                  <a:pt x="394" y="227"/>
                  <a:pt x="395" y="227"/>
                </a:cubicBezTo>
                <a:cubicBezTo>
                  <a:pt x="396" y="227"/>
                  <a:pt x="396" y="228"/>
                  <a:pt x="395" y="228"/>
                </a:cubicBezTo>
                <a:cubicBezTo>
                  <a:pt x="395" y="228"/>
                  <a:pt x="395" y="228"/>
                  <a:pt x="395" y="228"/>
                </a:cubicBezTo>
                <a:cubicBezTo>
                  <a:pt x="395" y="228"/>
                  <a:pt x="395" y="228"/>
                  <a:pt x="395" y="228"/>
                </a:cubicBezTo>
                <a:close/>
                <a:moveTo>
                  <a:pt x="173" y="232"/>
                </a:moveTo>
                <a:cubicBezTo>
                  <a:pt x="174" y="232"/>
                  <a:pt x="175" y="233"/>
                  <a:pt x="175" y="234"/>
                </a:cubicBezTo>
                <a:cubicBezTo>
                  <a:pt x="174" y="233"/>
                  <a:pt x="173" y="234"/>
                  <a:pt x="173" y="232"/>
                </a:cubicBezTo>
                <a:cubicBezTo>
                  <a:pt x="173" y="232"/>
                  <a:pt x="173" y="232"/>
                  <a:pt x="173" y="232"/>
                </a:cubicBezTo>
                <a:close/>
                <a:moveTo>
                  <a:pt x="175" y="232"/>
                </a:moveTo>
                <a:cubicBezTo>
                  <a:pt x="172" y="232"/>
                  <a:pt x="175" y="229"/>
                  <a:pt x="175" y="232"/>
                </a:cubicBezTo>
                <a:cubicBezTo>
                  <a:pt x="175" y="232"/>
                  <a:pt x="175" y="232"/>
                  <a:pt x="175" y="232"/>
                </a:cubicBezTo>
                <a:close/>
                <a:moveTo>
                  <a:pt x="399" y="234"/>
                </a:moveTo>
                <a:cubicBezTo>
                  <a:pt x="399" y="233"/>
                  <a:pt x="399" y="232"/>
                  <a:pt x="399" y="231"/>
                </a:cubicBezTo>
                <a:cubicBezTo>
                  <a:pt x="400" y="232"/>
                  <a:pt x="401" y="232"/>
                  <a:pt x="402" y="233"/>
                </a:cubicBezTo>
                <a:cubicBezTo>
                  <a:pt x="401" y="236"/>
                  <a:pt x="400" y="232"/>
                  <a:pt x="399" y="234"/>
                </a:cubicBezTo>
                <a:cubicBezTo>
                  <a:pt x="399" y="234"/>
                  <a:pt x="399" y="234"/>
                  <a:pt x="399" y="234"/>
                </a:cubicBezTo>
                <a:close/>
                <a:moveTo>
                  <a:pt x="398" y="234"/>
                </a:moveTo>
                <a:cubicBezTo>
                  <a:pt x="398" y="235"/>
                  <a:pt x="398" y="234"/>
                  <a:pt x="398" y="233"/>
                </a:cubicBezTo>
                <a:cubicBezTo>
                  <a:pt x="397" y="234"/>
                  <a:pt x="397" y="234"/>
                  <a:pt x="396" y="234"/>
                </a:cubicBezTo>
                <a:cubicBezTo>
                  <a:pt x="394" y="234"/>
                  <a:pt x="398" y="233"/>
                  <a:pt x="396" y="233"/>
                </a:cubicBezTo>
                <a:cubicBezTo>
                  <a:pt x="397" y="231"/>
                  <a:pt x="398" y="233"/>
                  <a:pt x="398" y="234"/>
                </a:cubicBezTo>
                <a:cubicBezTo>
                  <a:pt x="398" y="234"/>
                  <a:pt x="398" y="234"/>
                  <a:pt x="398" y="234"/>
                </a:cubicBezTo>
                <a:close/>
                <a:moveTo>
                  <a:pt x="410" y="235"/>
                </a:moveTo>
                <a:cubicBezTo>
                  <a:pt x="409" y="235"/>
                  <a:pt x="408" y="234"/>
                  <a:pt x="409" y="233"/>
                </a:cubicBezTo>
                <a:cubicBezTo>
                  <a:pt x="409" y="233"/>
                  <a:pt x="410" y="233"/>
                  <a:pt x="411" y="233"/>
                </a:cubicBezTo>
                <a:cubicBezTo>
                  <a:pt x="411" y="234"/>
                  <a:pt x="410" y="233"/>
                  <a:pt x="410" y="235"/>
                </a:cubicBezTo>
                <a:cubicBezTo>
                  <a:pt x="410" y="235"/>
                  <a:pt x="410" y="235"/>
                  <a:pt x="410" y="235"/>
                </a:cubicBezTo>
                <a:close/>
                <a:moveTo>
                  <a:pt x="110" y="236"/>
                </a:moveTo>
                <a:cubicBezTo>
                  <a:pt x="110" y="235"/>
                  <a:pt x="111" y="236"/>
                  <a:pt x="111" y="235"/>
                </a:cubicBezTo>
                <a:cubicBezTo>
                  <a:pt x="111" y="235"/>
                  <a:pt x="111" y="236"/>
                  <a:pt x="111" y="236"/>
                </a:cubicBezTo>
                <a:cubicBezTo>
                  <a:pt x="111" y="236"/>
                  <a:pt x="111" y="237"/>
                  <a:pt x="111" y="237"/>
                </a:cubicBezTo>
                <a:cubicBezTo>
                  <a:pt x="111" y="238"/>
                  <a:pt x="110" y="236"/>
                  <a:pt x="110" y="236"/>
                </a:cubicBezTo>
                <a:cubicBezTo>
                  <a:pt x="110" y="236"/>
                  <a:pt x="110" y="236"/>
                  <a:pt x="110" y="236"/>
                </a:cubicBezTo>
                <a:close/>
                <a:moveTo>
                  <a:pt x="114" y="237"/>
                </a:moveTo>
                <a:cubicBezTo>
                  <a:pt x="114" y="238"/>
                  <a:pt x="111" y="237"/>
                  <a:pt x="112" y="236"/>
                </a:cubicBezTo>
                <a:cubicBezTo>
                  <a:pt x="113" y="235"/>
                  <a:pt x="113" y="237"/>
                  <a:pt x="114" y="237"/>
                </a:cubicBezTo>
                <a:cubicBezTo>
                  <a:pt x="114" y="237"/>
                  <a:pt x="114" y="237"/>
                  <a:pt x="114" y="237"/>
                </a:cubicBezTo>
                <a:close/>
                <a:moveTo>
                  <a:pt x="403" y="238"/>
                </a:moveTo>
                <a:cubicBezTo>
                  <a:pt x="402" y="238"/>
                  <a:pt x="403" y="237"/>
                  <a:pt x="402" y="237"/>
                </a:cubicBezTo>
                <a:cubicBezTo>
                  <a:pt x="403" y="236"/>
                  <a:pt x="404" y="237"/>
                  <a:pt x="404" y="238"/>
                </a:cubicBezTo>
                <a:cubicBezTo>
                  <a:pt x="403" y="238"/>
                  <a:pt x="403" y="238"/>
                  <a:pt x="403" y="238"/>
                </a:cubicBezTo>
                <a:cubicBezTo>
                  <a:pt x="403" y="238"/>
                  <a:pt x="403" y="238"/>
                  <a:pt x="403" y="238"/>
                </a:cubicBezTo>
                <a:close/>
                <a:moveTo>
                  <a:pt x="112" y="239"/>
                </a:moveTo>
                <a:cubicBezTo>
                  <a:pt x="111" y="239"/>
                  <a:pt x="111" y="239"/>
                  <a:pt x="111" y="238"/>
                </a:cubicBezTo>
                <a:cubicBezTo>
                  <a:pt x="111" y="238"/>
                  <a:pt x="112" y="238"/>
                  <a:pt x="112" y="238"/>
                </a:cubicBezTo>
                <a:cubicBezTo>
                  <a:pt x="112" y="238"/>
                  <a:pt x="112" y="239"/>
                  <a:pt x="112" y="239"/>
                </a:cubicBezTo>
                <a:cubicBezTo>
                  <a:pt x="112" y="239"/>
                  <a:pt x="112" y="239"/>
                  <a:pt x="112" y="239"/>
                </a:cubicBezTo>
                <a:close/>
                <a:moveTo>
                  <a:pt x="127" y="249"/>
                </a:moveTo>
                <a:cubicBezTo>
                  <a:pt x="126" y="247"/>
                  <a:pt x="125" y="247"/>
                  <a:pt x="125" y="244"/>
                </a:cubicBezTo>
                <a:cubicBezTo>
                  <a:pt x="127" y="244"/>
                  <a:pt x="126" y="246"/>
                  <a:pt x="128" y="245"/>
                </a:cubicBezTo>
                <a:cubicBezTo>
                  <a:pt x="128" y="247"/>
                  <a:pt x="127" y="247"/>
                  <a:pt x="127" y="249"/>
                </a:cubicBezTo>
                <a:cubicBezTo>
                  <a:pt x="127" y="249"/>
                  <a:pt x="127" y="249"/>
                  <a:pt x="127" y="249"/>
                </a:cubicBezTo>
                <a:close/>
                <a:moveTo>
                  <a:pt x="117" y="275"/>
                </a:moveTo>
                <a:cubicBezTo>
                  <a:pt x="116" y="263"/>
                  <a:pt x="114" y="257"/>
                  <a:pt x="118" y="245"/>
                </a:cubicBezTo>
                <a:cubicBezTo>
                  <a:pt x="121" y="255"/>
                  <a:pt x="121" y="266"/>
                  <a:pt x="117" y="275"/>
                </a:cubicBezTo>
                <a:cubicBezTo>
                  <a:pt x="117" y="275"/>
                  <a:pt x="117" y="275"/>
                  <a:pt x="117" y="275"/>
                </a:cubicBezTo>
                <a:close/>
                <a:moveTo>
                  <a:pt x="131" y="270"/>
                </a:moveTo>
                <a:cubicBezTo>
                  <a:pt x="128" y="275"/>
                  <a:pt x="130" y="282"/>
                  <a:pt x="129" y="288"/>
                </a:cubicBezTo>
                <a:cubicBezTo>
                  <a:pt x="127" y="286"/>
                  <a:pt x="129" y="281"/>
                  <a:pt x="126" y="278"/>
                </a:cubicBezTo>
                <a:cubicBezTo>
                  <a:pt x="129" y="276"/>
                  <a:pt x="126" y="273"/>
                  <a:pt x="125" y="271"/>
                </a:cubicBezTo>
                <a:cubicBezTo>
                  <a:pt x="128" y="267"/>
                  <a:pt x="126" y="260"/>
                  <a:pt x="122" y="256"/>
                </a:cubicBezTo>
                <a:cubicBezTo>
                  <a:pt x="124" y="257"/>
                  <a:pt x="124" y="257"/>
                  <a:pt x="126" y="258"/>
                </a:cubicBezTo>
                <a:cubicBezTo>
                  <a:pt x="124" y="255"/>
                  <a:pt x="121" y="252"/>
                  <a:pt x="125" y="250"/>
                </a:cubicBezTo>
                <a:cubicBezTo>
                  <a:pt x="127" y="251"/>
                  <a:pt x="124" y="253"/>
                  <a:pt x="127" y="254"/>
                </a:cubicBezTo>
                <a:cubicBezTo>
                  <a:pt x="129" y="253"/>
                  <a:pt x="126" y="251"/>
                  <a:pt x="128" y="249"/>
                </a:cubicBezTo>
                <a:cubicBezTo>
                  <a:pt x="131" y="251"/>
                  <a:pt x="128" y="255"/>
                  <a:pt x="130" y="258"/>
                </a:cubicBezTo>
                <a:cubicBezTo>
                  <a:pt x="130" y="258"/>
                  <a:pt x="129" y="260"/>
                  <a:pt x="130" y="260"/>
                </a:cubicBezTo>
                <a:cubicBezTo>
                  <a:pt x="129" y="262"/>
                  <a:pt x="129" y="258"/>
                  <a:pt x="128" y="259"/>
                </a:cubicBezTo>
                <a:cubicBezTo>
                  <a:pt x="126" y="261"/>
                  <a:pt x="129" y="262"/>
                  <a:pt x="130" y="262"/>
                </a:cubicBezTo>
                <a:cubicBezTo>
                  <a:pt x="129" y="264"/>
                  <a:pt x="130" y="263"/>
                  <a:pt x="130" y="265"/>
                </a:cubicBezTo>
                <a:cubicBezTo>
                  <a:pt x="129" y="264"/>
                  <a:pt x="129" y="264"/>
                  <a:pt x="128" y="264"/>
                </a:cubicBezTo>
                <a:cubicBezTo>
                  <a:pt x="129" y="267"/>
                  <a:pt x="129" y="269"/>
                  <a:pt x="131" y="270"/>
                </a:cubicBezTo>
                <a:cubicBezTo>
                  <a:pt x="131" y="270"/>
                  <a:pt x="131" y="270"/>
                  <a:pt x="131" y="270"/>
                </a:cubicBezTo>
                <a:close/>
                <a:moveTo>
                  <a:pt x="299" y="251"/>
                </a:moveTo>
                <a:cubicBezTo>
                  <a:pt x="301" y="252"/>
                  <a:pt x="298" y="255"/>
                  <a:pt x="299" y="251"/>
                </a:cubicBezTo>
                <a:cubicBezTo>
                  <a:pt x="299" y="251"/>
                  <a:pt x="299" y="251"/>
                  <a:pt x="299" y="251"/>
                </a:cubicBezTo>
                <a:close/>
                <a:moveTo>
                  <a:pt x="373" y="260"/>
                </a:moveTo>
                <a:cubicBezTo>
                  <a:pt x="370" y="259"/>
                  <a:pt x="373" y="258"/>
                  <a:pt x="373" y="256"/>
                </a:cubicBezTo>
                <a:cubicBezTo>
                  <a:pt x="376" y="257"/>
                  <a:pt x="373" y="258"/>
                  <a:pt x="373" y="260"/>
                </a:cubicBezTo>
                <a:cubicBezTo>
                  <a:pt x="373" y="260"/>
                  <a:pt x="373" y="260"/>
                  <a:pt x="373" y="260"/>
                </a:cubicBezTo>
                <a:close/>
                <a:moveTo>
                  <a:pt x="295" y="261"/>
                </a:moveTo>
                <a:cubicBezTo>
                  <a:pt x="296" y="261"/>
                  <a:pt x="296" y="261"/>
                  <a:pt x="296" y="260"/>
                </a:cubicBezTo>
                <a:cubicBezTo>
                  <a:pt x="296" y="261"/>
                  <a:pt x="297" y="261"/>
                  <a:pt x="297" y="260"/>
                </a:cubicBezTo>
                <a:cubicBezTo>
                  <a:pt x="297" y="260"/>
                  <a:pt x="297" y="260"/>
                  <a:pt x="297" y="261"/>
                </a:cubicBezTo>
                <a:cubicBezTo>
                  <a:pt x="297" y="261"/>
                  <a:pt x="297" y="262"/>
                  <a:pt x="297" y="262"/>
                </a:cubicBezTo>
                <a:cubicBezTo>
                  <a:pt x="297" y="262"/>
                  <a:pt x="296" y="261"/>
                  <a:pt x="296" y="262"/>
                </a:cubicBezTo>
                <a:cubicBezTo>
                  <a:pt x="295" y="262"/>
                  <a:pt x="295" y="261"/>
                  <a:pt x="295" y="261"/>
                </a:cubicBezTo>
                <a:cubicBezTo>
                  <a:pt x="295" y="261"/>
                  <a:pt x="295" y="261"/>
                  <a:pt x="295" y="261"/>
                </a:cubicBezTo>
                <a:close/>
                <a:moveTo>
                  <a:pt x="373" y="272"/>
                </a:moveTo>
                <a:cubicBezTo>
                  <a:pt x="373" y="272"/>
                  <a:pt x="373" y="272"/>
                  <a:pt x="373" y="272"/>
                </a:cubicBezTo>
                <a:cubicBezTo>
                  <a:pt x="370" y="275"/>
                  <a:pt x="377" y="280"/>
                  <a:pt x="374" y="283"/>
                </a:cubicBezTo>
                <a:cubicBezTo>
                  <a:pt x="376" y="285"/>
                  <a:pt x="376" y="288"/>
                  <a:pt x="375" y="290"/>
                </a:cubicBezTo>
                <a:cubicBezTo>
                  <a:pt x="380" y="288"/>
                  <a:pt x="378" y="283"/>
                  <a:pt x="381" y="280"/>
                </a:cubicBezTo>
                <a:cubicBezTo>
                  <a:pt x="381" y="280"/>
                  <a:pt x="380" y="280"/>
                  <a:pt x="380" y="279"/>
                </a:cubicBezTo>
                <a:cubicBezTo>
                  <a:pt x="383" y="278"/>
                  <a:pt x="381" y="274"/>
                  <a:pt x="383" y="272"/>
                </a:cubicBezTo>
                <a:cubicBezTo>
                  <a:pt x="382" y="272"/>
                  <a:pt x="381" y="272"/>
                  <a:pt x="381" y="272"/>
                </a:cubicBezTo>
                <a:cubicBezTo>
                  <a:pt x="381" y="270"/>
                  <a:pt x="381" y="269"/>
                  <a:pt x="383" y="270"/>
                </a:cubicBezTo>
                <a:cubicBezTo>
                  <a:pt x="382" y="267"/>
                  <a:pt x="382" y="267"/>
                  <a:pt x="383" y="265"/>
                </a:cubicBezTo>
                <a:cubicBezTo>
                  <a:pt x="380" y="264"/>
                  <a:pt x="383" y="264"/>
                  <a:pt x="382" y="261"/>
                </a:cubicBezTo>
                <a:cubicBezTo>
                  <a:pt x="375" y="261"/>
                  <a:pt x="372" y="265"/>
                  <a:pt x="369" y="270"/>
                </a:cubicBezTo>
                <a:cubicBezTo>
                  <a:pt x="370" y="271"/>
                  <a:pt x="372" y="272"/>
                  <a:pt x="373" y="272"/>
                </a:cubicBezTo>
                <a:close/>
                <a:moveTo>
                  <a:pt x="112" y="265"/>
                </a:moveTo>
                <a:cubicBezTo>
                  <a:pt x="114" y="265"/>
                  <a:pt x="111" y="268"/>
                  <a:pt x="112" y="265"/>
                </a:cubicBezTo>
                <a:cubicBezTo>
                  <a:pt x="112" y="265"/>
                  <a:pt x="112" y="265"/>
                  <a:pt x="112" y="265"/>
                </a:cubicBezTo>
                <a:close/>
                <a:moveTo>
                  <a:pt x="292" y="267"/>
                </a:moveTo>
                <a:cubicBezTo>
                  <a:pt x="292" y="268"/>
                  <a:pt x="289" y="267"/>
                  <a:pt x="290" y="266"/>
                </a:cubicBezTo>
                <a:cubicBezTo>
                  <a:pt x="291" y="265"/>
                  <a:pt x="291" y="267"/>
                  <a:pt x="292" y="267"/>
                </a:cubicBezTo>
                <a:cubicBezTo>
                  <a:pt x="292" y="267"/>
                  <a:pt x="292" y="267"/>
                  <a:pt x="292" y="267"/>
                </a:cubicBezTo>
                <a:close/>
                <a:moveTo>
                  <a:pt x="346" y="267"/>
                </a:moveTo>
                <a:cubicBezTo>
                  <a:pt x="348" y="267"/>
                  <a:pt x="350" y="268"/>
                  <a:pt x="351" y="266"/>
                </a:cubicBezTo>
                <a:cubicBezTo>
                  <a:pt x="353" y="270"/>
                  <a:pt x="355" y="274"/>
                  <a:pt x="357" y="278"/>
                </a:cubicBezTo>
                <a:cubicBezTo>
                  <a:pt x="350" y="289"/>
                  <a:pt x="339" y="299"/>
                  <a:pt x="335" y="311"/>
                </a:cubicBezTo>
                <a:cubicBezTo>
                  <a:pt x="331" y="313"/>
                  <a:pt x="331" y="318"/>
                  <a:pt x="328" y="320"/>
                </a:cubicBezTo>
                <a:cubicBezTo>
                  <a:pt x="326" y="319"/>
                  <a:pt x="328" y="313"/>
                  <a:pt x="329" y="312"/>
                </a:cubicBezTo>
                <a:cubicBezTo>
                  <a:pt x="325" y="305"/>
                  <a:pt x="330" y="299"/>
                  <a:pt x="330" y="290"/>
                </a:cubicBezTo>
                <a:cubicBezTo>
                  <a:pt x="335" y="287"/>
                  <a:pt x="333" y="275"/>
                  <a:pt x="339" y="272"/>
                </a:cubicBezTo>
                <a:cubicBezTo>
                  <a:pt x="342" y="276"/>
                  <a:pt x="342" y="285"/>
                  <a:pt x="342" y="290"/>
                </a:cubicBezTo>
                <a:cubicBezTo>
                  <a:pt x="345" y="290"/>
                  <a:pt x="343" y="285"/>
                  <a:pt x="347" y="285"/>
                </a:cubicBezTo>
                <a:cubicBezTo>
                  <a:pt x="347" y="284"/>
                  <a:pt x="345" y="284"/>
                  <a:pt x="345" y="282"/>
                </a:cubicBezTo>
                <a:cubicBezTo>
                  <a:pt x="348" y="281"/>
                  <a:pt x="346" y="279"/>
                  <a:pt x="347" y="277"/>
                </a:cubicBezTo>
                <a:cubicBezTo>
                  <a:pt x="346" y="277"/>
                  <a:pt x="346" y="277"/>
                  <a:pt x="345" y="277"/>
                </a:cubicBezTo>
                <a:cubicBezTo>
                  <a:pt x="346" y="276"/>
                  <a:pt x="345" y="273"/>
                  <a:pt x="344" y="272"/>
                </a:cubicBezTo>
                <a:cubicBezTo>
                  <a:pt x="345" y="270"/>
                  <a:pt x="345" y="269"/>
                  <a:pt x="346" y="267"/>
                </a:cubicBezTo>
                <a:cubicBezTo>
                  <a:pt x="346" y="267"/>
                  <a:pt x="346" y="267"/>
                  <a:pt x="346" y="267"/>
                </a:cubicBezTo>
                <a:close/>
                <a:moveTo>
                  <a:pt x="179" y="276"/>
                </a:moveTo>
                <a:cubicBezTo>
                  <a:pt x="178" y="276"/>
                  <a:pt x="177" y="275"/>
                  <a:pt x="176" y="275"/>
                </a:cubicBezTo>
                <a:cubicBezTo>
                  <a:pt x="176" y="274"/>
                  <a:pt x="179" y="275"/>
                  <a:pt x="179" y="276"/>
                </a:cubicBezTo>
                <a:cubicBezTo>
                  <a:pt x="179" y="276"/>
                  <a:pt x="179" y="276"/>
                  <a:pt x="179" y="276"/>
                </a:cubicBezTo>
                <a:close/>
                <a:moveTo>
                  <a:pt x="172" y="278"/>
                </a:moveTo>
                <a:cubicBezTo>
                  <a:pt x="172" y="275"/>
                  <a:pt x="174" y="276"/>
                  <a:pt x="174" y="278"/>
                </a:cubicBezTo>
                <a:cubicBezTo>
                  <a:pt x="173" y="278"/>
                  <a:pt x="173" y="278"/>
                  <a:pt x="172" y="278"/>
                </a:cubicBezTo>
                <a:cubicBezTo>
                  <a:pt x="172" y="278"/>
                  <a:pt x="172" y="278"/>
                  <a:pt x="172" y="278"/>
                </a:cubicBezTo>
                <a:close/>
                <a:moveTo>
                  <a:pt x="314" y="276"/>
                </a:moveTo>
                <a:cubicBezTo>
                  <a:pt x="315" y="276"/>
                  <a:pt x="315" y="276"/>
                  <a:pt x="316" y="276"/>
                </a:cubicBezTo>
                <a:cubicBezTo>
                  <a:pt x="318" y="281"/>
                  <a:pt x="315" y="288"/>
                  <a:pt x="310" y="290"/>
                </a:cubicBezTo>
                <a:cubicBezTo>
                  <a:pt x="310" y="286"/>
                  <a:pt x="313" y="280"/>
                  <a:pt x="314" y="276"/>
                </a:cubicBezTo>
                <a:cubicBezTo>
                  <a:pt x="314" y="276"/>
                  <a:pt x="314" y="276"/>
                  <a:pt x="314" y="276"/>
                </a:cubicBezTo>
                <a:close/>
                <a:moveTo>
                  <a:pt x="125" y="282"/>
                </a:moveTo>
                <a:cubicBezTo>
                  <a:pt x="122" y="284"/>
                  <a:pt x="119" y="281"/>
                  <a:pt x="119" y="277"/>
                </a:cubicBezTo>
                <a:cubicBezTo>
                  <a:pt x="121" y="276"/>
                  <a:pt x="121" y="279"/>
                  <a:pt x="122" y="277"/>
                </a:cubicBezTo>
                <a:cubicBezTo>
                  <a:pt x="124" y="278"/>
                  <a:pt x="123" y="282"/>
                  <a:pt x="125" y="282"/>
                </a:cubicBezTo>
                <a:cubicBezTo>
                  <a:pt x="125" y="282"/>
                  <a:pt x="125" y="282"/>
                  <a:pt x="125" y="282"/>
                </a:cubicBezTo>
                <a:close/>
                <a:moveTo>
                  <a:pt x="177" y="279"/>
                </a:moveTo>
                <a:cubicBezTo>
                  <a:pt x="177" y="279"/>
                  <a:pt x="177" y="278"/>
                  <a:pt x="177" y="278"/>
                </a:cubicBezTo>
                <a:cubicBezTo>
                  <a:pt x="178" y="278"/>
                  <a:pt x="178" y="279"/>
                  <a:pt x="178" y="279"/>
                </a:cubicBezTo>
                <a:cubicBezTo>
                  <a:pt x="177" y="279"/>
                  <a:pt x="177" y="279"/>
                  <a:pt x="177" y="279"/>
                </a:cubicBezTo>
                <a:cubicBezTo>
                  <a:pt x="177" y="279"/>
                  <a:pt x="177" y="279"/>
                  <a:pt x="177" y="279"/>
                </a:cubicBezTo>
                <a:close/>
                <a:moveTo>
                  <a:pt x="385" y="286"/>
                </a:moveTo>
                <a:cubicBezTo>
                  <a:pt x="382" y="284"/>
                  <a:pt x="385" y="281"/>
                  <a:pt x="385" y="278"/>
                </a:cubicBezTo>
                <a:cubicBezTo>
                  <a:pt x="391" y="279"/>
                  <a:pt x="388" y="285"/>
                  <a:pt x="385" y="286"/>
                </a:cubicBezTo>
                <a:cubicBezTo>
                  <a:pt x="385" y="286"/>
                  <a:pt x="385" y="286"/>
                  <a:pt x="385" y="286"/>
                </a:cubicBezTo>
                <a:close/>
                <a:moveTo>
                  <a:pt x="179" y="282"/>
                </a:moveTo>
                <a:cubicBezTo>
                  <a:pt x="179" y="284"/>
                  <a:pt x="176" y="282"/>
                  <a:pt x="176" y="280"/>
                </a:cubicBezTo>
                <a:cubicBezTo>
                  <a:pt x="177" y="281"/>
                  <a:pt x="177" y="283"/>
                  <a:pt x="179" y="282"/>
                </a:cubicBezTo>
                <a:cubicBezTo>
                  <a:pt x="179" y="282"/>
                  <a:pt x="179" y="282"/>
                  <a:pt x="179" y="282"/>
                </a:cubicBezTo>
                <a:close/>
                <a:moveTo>
                  <a:pt x="174" y="286"/>
                </a:moveTo>
                <a:cubicBezTo>
                  <a:pt x="174" y="285"/>
                  <a:pt x="174" y="285"/>
                  <a:pt x="174" y="284"/>
                </a:cubicBezTo>
                <a:cubicBezTo>
                  <a:pt x="175" y="284"/>
                  <a:pt x="175" y="285"/>
                  <a:pt x="175" y="286"/>
                </a:cubicBezTo>
                <a:cubicBezTo>
                  <a:pt x="174" y="286"/>
                  <a:pt x="174" y="286"/>
                  <a:pt x="174" y="286"/>
                </a:cubicBezTo>
                <a:cubicBezTo>
                  <a:pt x="174" y="286"/>
                  <a:pt x="174" y="286"/>
                  <a:pt x="174" y="286"/>
                </a:cubicBezTo>
                <a:close/>
                <a:moveTo>
                  <a:pt x="175" y="288"/>
                </a:moveTo>
                <a:cubicBezTo>
                  <a:pt x="175" y="286"/>
                  <a:pt x="177" y="287"/>
                  <a:pt x="177" y="286"/>
                </a:cubicBezTo>
                <a:cubicBezTo>
                  <a:pt x="178" y="286"/>
                  <a:pt x="177" y="287"/>
                  <a:pt x="178" y="287"/>
                </a:cubicBezTo>
                <a:cubicBezTo>
                  <a:pt x="178" y="288"/>
                  <a:pt x="176" y="288"/>
                  <a:pt x="177" y="289"/>
                </a:cubicBezTo>
                <a:cubicBezTo>
                  <a:pt x="176" y="289"/>
                  <a:pt x="176" y="288"/>
                  <a:pt x="175" y="288"/>
                </a:cubicBezTo>
                <a:cubicBezTo>
                  <a:pt x="175" y="288"/>
                  <a:pt x="175" y="288"/>
                  <a:pt x="175" y="288"/>
                </a:cubicBezTo>
                <a:close/>
                <a:moveTo>
                  <a:pt x="175" y="293"/>
                </a:moveTo>
                <a:cubicBezTo>
                  <a:pt x="173" y="292"/>
                  <a:pt x="172" y="291"/>
                  <a:pt x="172" y="289"/>
                </a:cubicBezTo>
                <a:cubicBezTo>
                  <a:pt x="174" y="290"/>
                  <a:pt x="173" y="290"/>
                  <a:pt x="175" y="289"/>
                </a:cubicBezTo>
                <a:cubicBezTo>
                  <a:pt x="174" y="290"/>
                  <a:pt x="175" y="291"/>
                  <a:pt x="175" y="293"/>
                </a:cubicBezTo>
                <a:cubicBezTo>
                  <a:pt x="175" y="293"/>
                  <a:pt x="175" y="293"/>
                  <a:pt x="175" y="293"/>
                </a:cubicBezTo>
                <a:close/>
                <a:moveTo>
                  <a:pt x="175" y="300"/>
                </a:moveTo>
                <a:cubicBezTo>
                  <a:pt x="176" y="298"/>
                  <a:pt x="175" y="294"/>
                  <a:pt x="177" y="290"/>
                </a:cubicBezTo>
                <a:cubicBezTo>
                  <a:pt x="178" y="293"/>
                  <a:pt x="175" y="295"/>
                  <a:pt x="178" y="296"/>
                </a:cubicBezTo>
                <a:cubicBezTo>
                  <a:pt x="177" y="298"/>
                  <a:pt x="176" y="299"/>
                  <a:pt x="175" y="300"/>
                </a:cubicBezTo>
                <a:cubicBezTo>
                  <a:pt x="175" y="300"/>
                  <a:pt x="175" y="300"/>
                  <a:pt x="175" y="300"/>
                </a:cubicBezTo>
                <a:close/>
                <a:moveTo>
                  <a:pt x="312" y="295"/>
                </a:moveTo>
                <a:cubicBezTo>
                  <a:pt x="314" y="295"/>
                  <a:pt x="313" y="293"/>
                  <a:pt x="314" y="292"/>
                </a:cubicBezTo>
                <a:cubicBezTo>
                  <a:pt x="315" y="292"/>
                  <a:pt x="315" y="293"/>
                  <a:pt x="316" y="293"/>
                </a:cubicBezTo>
                <a:cubicBezTo>
                  <a:pt x="315" y="295"/>
                  <a:pt x="315" y="296"/>
                  <a:pt x="315" y="299"/>
                </a:cubicBezTo>
                <a:cubicBezTo>
                  <a:pt x="312" y="299"/>
                  <a:pt x="312" y="297"/>
                  <a:pt x="312" y="295"/>
                </a:cubicBezTo>
                <a:cubicBezTo>
                  <a:pt x="312" y="295"/>
                  <a:pt x="312" y="295"/>
                  <a:pt x="312" y="295"/>
                </a:cubicBezTo>
                <a:close/>
                <a:moveTo>
                  <a:pt x="172" y="300"/>
                </a:moveTo>
                <a:cubicBezTo>
                  <a:pt x="172" y="299"/>
                  <a:pt x="173" y="299"/>
                  <a:pt x="174" y="299"/>
                </a:cubicBezTo>
                <a:cubicBezTo>
                  <a:pt x="174" y="300"/>
                  <a:pt x="173" y="300"/>
                  <a:pt x="172" y="300"/>
                </a:cubicBezTo>
                <a:cubicBezTo>
                  <a:pt x="172" y="300"/>
                  <a:pt x="172" y="300"/>
                  <a:pt x="172" y="300"/>
                </a:cubicBezTo>
                <a:close/>
                <a:moveTo>
                  <a:pt x="306" y="339"/>
                </a:moveTo>
                <a:cubicBezTo>
                  <a:pt x="306" y="339"/>
                  <a:pt x="303" y="339"/>
                  <a:pt x="302" y="341"/>
                </a:cubicBezTo>
                <a:cubicBezTo>
                  <a:pt x="301" y="340"/>
                  <a:pt x="303" y="338"/>
                  <a:pt x="302" y="338"/>
                </a:cubicBezTo>
                <a:cubicBezTo>
                  <a:pt x="300" y="337"/>
                  <a:pt x="300" y="339"/>
                  <a:pt x="299" y="338"/>
                </a:cubicBezTo>
                <a:cubicBezTo>
                  <a:pt x="303" y="340"/>
                  <a:pt x="297" y="346"/>
                  <a:pt x="294" y="348"/>
                </a:cubicBezTo>
                <a:cubicBezTo>
                  <a:pt x="293" y="346"/>
                  <a:pt x="295" y="345"/>
                  <a:pt x="294" y="342"/>
                </a:cubicBezTo>
                <a:cubicBezTo>
                  <a:pt x="295" y="342"/>
                  <a:pt x="295" y="341"/>
                  <a:pt x="296" y="342"/>
                </a:cubicBezTo>
                <a:cubicBezTo>
                  <a:pt x="295" y="340"/>
                  <a:pt x="297" y="339"/>
                  <a:pt x="298" y="337"/>
                </a:cubicBezTo>
                <a:cubicBezTo>
                  <a:pt x="298" y="337"/>
                  <a:pt x="297" y="337"/>
                  <a:pt x="296" y="337"/>
                </a:cubicBezTo>
                <a:cubicBezTo>
                  <a:pt x="299" y="333"/>
                  <a:pt x="298" y="331"/>
                  <a:pt x="296" y="328"/>
                </a:cubicBezTo>
                <a:cubicBezTo>
                  <a:pt x="297" y="329"/>
                  <a:pt x="299" y="328"/>
                  <a:pt x="299" y="329"/>
                </a:cubicBezTo>
                <a:cubicBezTo>
                  <a:pt x="301" y="320"/>
                  <a:pt x="305" y="312"/>
                  <a:pt x="308" y="304"/>
                </a:cubicBezTo>
                <a:cubicBezTo>
                  <a:pt x="312" y="311"/>
                  <a:pt x="311" y="324"/>
                  <a:pt x="314" y="331"/>
                </a:cubicBezTo>
                <a:cubicBezTo>
                  <a:pt x="313" y="335"/>
                  <a:pt x="307" y="336"/>
                  <a:pt x="306" y="339"/>
                </a:cubicBezTo>
                <a:cubicBezTo>
                  <a:pt x="306" y="339"/>
                  <a:pt x="306" y="339"/>
                  <a:pt x="306" y="339"/>
                </a:cubicBezTo>
                <a:close/>
                <a:moveTo>
                  <a:pt x="289" y="353"/>
                </a:moveTo>
                <a:cubicBezTo>
                  <a:pt x="288" y="352"/>
                  <a:pt x="287" y="351"/>
                  <a:pt x="286" y="352"/>
                </a:cubicBezTo>
                <a:cubicBezTo>
                  <a:pt x="290" y="356"/>
                  <a:pt x="283" y="356"/>
                  <a:pt x="279" y="356"/>
                </a:cubicBezTo>
                <a:cubicBezTo>
                  <a:pt x="279" y="355"/>
                  <a:pt x="279" y="354"/>
                  <a:pt x="279" y="353"/>
                </a:cubicBezTo>
                <a:cubicBezTo>
                  <a:pt x="282" y="353"/>
                  <a:pt x="282" y="353"/>
                  <a:pt x="285" y="353"/>
                </a:cubicBezTo>
                <a:cubicBezTo>
                  <a:pt x="285" y="352"/>
                  <a:pt x="284" y="352"/>
                  <a:pt x="285" y="352"/>
                </a:cubicBezTo>
                <a:cubicBezTo>
                  <a:pt x="283" y="351"/>
                  <a:pt x="282" y="350"/>
                  <a:pt x="280" y="352"/>
                </a:cubicBezTo>
                <a:cubicBezTo>
                  <a:pt x="279" y="350"/>
                  <a:pt x="276" y="350"/>
                  <a:pt x="277" y="351"/>
                </a:cubicBezTo>
                <a:cubicBezTo>
                  <a:pt x="275" y="350"/>
                  <a:pt x="276" y="347"/>
                  <a:pt x="272" y="348"/>
                </a:cubicBezTo>
                <a:cubicBezTo>
                  <a:pt x="272" y="342"/>
                  <a:pt x="270" y="333"/>
                  <a:pt x="277" y="333"/>
                </a:cubicBezTo>
                <a:cubicBezTo>
                  <a:pt x="278" y="332"/>
                  <a:pt x="277" y="329"/>
                  <a:pt x="279" y="328"/>
                </a:cubicBezTo>
                <a:cubicBezTo>
                  <a:pt x="279" y="327"/>
                  <a:pt x="277" y="329"/>
                  <a:pt x="277" y="328"/>
                </a:cubicBezTo>
                <a:cubicBezTo>
                  <a:pt x="278" y="327"/>
                  <a:pt x="278" y="326"/>
                  <a:pt x="281" y="325"/>
                </a:cubicBezTo>
                <a:cubicBezTo>
                  <a:pt x="281" y="325"/>
                  <a:pt x="282" y="326"/>
                  <a:pt x="282" y="327"/>
                </a:cubicBezTo>
                <a:cubicBezTo>
                  <a:pt x="283" y="326"/>
                  <a:pt x="284" y="327"/>
                  <a:pt x="284" y="326"/>
                </a:cubicBezTo>
                <a:cubicBezTo>
                  <a:pt x="284" y="325"/>
                  <a:pt x="282" y="327"/>
                  <a:pt x="282" y="325"/>
                </a:cubicBezTo>
                <a:cubicBezTo>
                  <a:pt x="283" y="323"/>
                  <a:pt x="284" y="323"/>
                  <a:pt x="283" y="321"/>
                </a:cubicBezTo>
                <a:cubicBezTo>
                  <a:pt x="284" y="321"/>
                  <a:pt x="286" y="321"/>
                  <a:pt x="287" y="320"/>
                </a:cubicBezTo>
                <a:cubicBezTo>
                  <a:pt x="284" y="318"/>
                  <a:pt x="288" y="317"/>
                  <a:pt x="290" y="316"/>
                </a:cubicBezTo>
                <a:cubicBezTo>
                  <a:pt x="292" y="320"/>
                  <a:pt x="291" y="326"/>
                  <a:pt x="293" y="328"/>
                </a:cubicBezTo>
                <a:cubicBezTo>
                  <a:pt x="289" y="337"/>
                  <a:pt x="295" y="347"/>
                  <a:pt x="289" y="353"/>
                </a:cubicBezTo>
                <a:cubicBezTo>
                  <a:pt x="289" y="353"/>
                  <a:pt x="289" y="353"/>
                  <a:pt x="289" y="353"/>
                </a:cubicBezTo>
                <a:close/>
                <a:moveTo>
                  <a:pt x="297" y="328"/>
                </a:moveTo>
                <a:cubicBezTo>
                  <a:pt x="296" y="327"/>
                  <a:pt x="298" y="326"/>
                  <a:pt x="299" y="326"/>
                </a:cubicBezTo>
                <a:cubicBezTo>
                  <a:pt x="299" y="329"/>
                  <a:pt x="298" y="327"/>
                  <a:pt x="297" y="328"/>
                </a:cubicBezTo>
                <a:cubicBezTo>
                  <a:pt x="297" y="328"/>
                  <a:pt x="297" y="328"/>
                  <a:pt x="297" y="328"/>
                </a:cubicBezTo>
                <a:close/>
                <a:moveTo>
                  <a:pt x="277" y="331"/>
                </a:moveTo>
                <a:cubicBezTo>
                  <a:pt x="276" y="330"/>
                  <a:pt x="275" y="330"/>
                  <a:pt x="275" y="328"/>
                </a:cubicBezTo>
                <a:cubicBezTo>
                  <a:pt x="276" y="328"/>
                  <a:pt x="276" y="328"/>
                  <a:pt x="277" y="328"/>
                </a:cubicBezTo>
                <a:cubicBezTo>
                  <a:pt x="277" y="329"/>
                  <a:pt x="277" y="330"/>
                  <a:pt x="277" y="331"/>
                </a:cubicBezTo>
                <a:cubicBezTo>
                  <a:pt x="277" y="331"/>
                  <a:pt x="277" y="331"/>
                  <a:pt x="277" y="331"/>
                </a:cubicBezTo>
                <a:close/>
                <a:moveTo>
                  <a:pt x="97" y="339"/>
                </a:moveTo>
                <a:cubicBezTo>
                  <a:pt x="95" y="339"/>
                  <a:pt x="96" y="337"/>
                  <a:pt x="96" y="336"/>
                </a:cubicBezTo>
                <a:cubicBezTo>
                  <a:pt x="97" y="336"/>
                  <a:pt x="97" y="337"/>
                  <a:pt x="98" y="337"/>
                </a:cubicBezTo>
                <a:cubicBezTo>
                  <a:pt x="98" y="337"/>
                  <a:pt x="97" y="338"/>
                  <a:pt x="97" y="339"/>
                </a:cubicBezTo>
                <a:cubicBezTo>
                  <a:pt x="97" y="339"/>
                  <a:pt x="97" y="339"/>
                  <a:pt x="97" y="339"/>
                </a:cubicBezTo>
                <a:close/>
                <a:moveTo>
                  <a:pt x="197" y="343"/>
                </a:moveTo>
                <a:cubicBezTo>
                  <a:pt x="195" y="343"/>
                  <a:pt x="196" y="341"/>
                  <a:pt x="197" y="341"/>
                </a:cubicBezTo>
                <a:cubicBezTo>
                  <a:pt x="198" y="342"/>
                  <a:pt x="197" y="343"/>
                  <a:pt x="197" y="343"/>
                </a:cubicBezTo>
                <a:cubicBezTo>
                  <a:pt x="197" y="343"/>
                  <a:pt x="197" y="343"/>
                  <a:pt x="197" y="343"/>
                </a:cubicBezTo>
                <a:close/>
                <a:moveTo>
                  <a:pt x="90" y="346"/>
                </a:moveTo>
                <a:cubicBezTo>
                  <a:pt x="87" y="347"/>
                  <a:pt x="87" y="344"/>
                  <a:pt x="87" y="342"/>
                </a:cubicBezTo>
                <a:cubicBezTo>
                  <a:pt x="88" y="342"/>
                  <a:pt x="88" y="342"/>
                  <a:pt x="89" y="342"/>
                </a:cubicBezTo>
                <a:cubicBezTo>
                  <a:pt x="90" y="343"/>
                  <a:pt x="90" y="345"/>
                  <a:pt x="90" y="346"/>
                </a:cubicBezTo>
                <a:cubicBezTo>
                  <a:pt x="90" y="346"/>
                  <a:pt x="90" y="346"/>
                  <a:pt x="90" y="346"/>
                </a:cubicBezTo>
                <a:close/>
                <a:moveTo>
                  <a:pt x="194" y="343"/>
                </a:moveTo>
                <a:cubicBezTo>
                  <a:pt x="194" y="343"/>
                  <a:pt x="194" y="343"/>
                  <a:pt x="194" y="342"/>
                </a:cubicBezTo>
                <a:cubicBezTo>
                  <a:pt x="195" y="342"/>
                  <a:pt x="195" y="342"/>
                  <a:pt x="195" y="342"/>
                </a:cubicBezTo>
                <a:cubicBezTo>
                  <a:pt x="196" y="343"/>
                  <a:pt x="194" y="343"/>
                  <a:pt x="194" y="343"/>
                </a:cubicBezTo>
                <a:cubicBezTo>
                  <a:pt x="194" y="343"/>
                  <a:pt x="194" y="343"/>
                  <a:pt x="194" y="343"/>
                </a:cubicBezTo>
                <a:close/>
                <a:moveTo>
                  <a:pt x="96" y="348"/>
                </a:moveTo>
                <a:cubicBezTo>
                  <a:pt x="96" y="347"/>
                  <a:pt x="95" y="347"/>
                  <a:pt x="94" y="347"/>
                </a:cubicBezTo>
                <a:cubicBezTo>
                  <a:pt x="94" y="345"/>
                  <a:pt x="96" y="347"/>
                  <a:pt x="97" y="347"/>
                </a:cubicBezTo>
                <a:cubicBezTo>
                  <a:pt x="97" y="348"/>
                  <a:pt x="96" y="348"/>
                  <a:pt x="96" y="349"/>
                </a:cubicBezTo>
                <a:cubicBezTo>
                  <a:pt x="98" y="349"/>
                  <a:pt x="97" y="346"/>
                  <a:pt x="98" y="345"/>
                </a:cubicBezTo>
                <a:cubicBezTo>
                  <a:pt x="100" y="346"/>
                  <a:pt x="102" y="348"/>
                  <a:pt x="104" y="349"/>
                </a:cubicBezTo>
                <a:cubicBezTo>
                  <a:pt x="104" y="350"/>
                  <a:pt x="103" y="350"/>
                  <a:pt x="102" y="350"/>
                </a:cubicBezTo>
                <a:cubicBezTo>
                  <a:pt x="103" y="351"/>
                  <a:pt x="104" y="352"/>
                  <a:pt x="105" y="353"/>
                </a:cubicBezTo>
                <a:cubicBezTo>
                  <a:pt x="106" y="355"/>
                  <a:pt x="104" y="356"/>
                  <a:pt x="104" y="358"/>
                </a:cubicBezTo>
                <a:cubicBezTo>
                  <a:pt x="99" y="356"/>
                  <a:pt x="93" y="356"/>
                  <a:pt x="89" y="354"/>
                </a:cubicBezTo>
                <a:cubicBezTo>
                  <a:pt x="91" y="353"/>
                  <a:pt x="89" y="351"/>
                  <a:pt x="90" y="350"/>
                </a:cubicBezTo>
                <a:cubicBezTo>
                  <a:pt x="93" y="350"/>
                  <a:pt x="92" y="348"/>
                  <a:pt x="96" y="348"/>
                </a:cubicBezTo>
                <a:cubicBezTo>
                  <a:pt x="96" y="348"/>
                  <a:pt x="96" y="348"/>
                  <a:pt x="96" y="348"/>
                </a:cubicBezTo>
                <a:close/>
                <a:moveTo>
                  <a:pt x="273" y="350"/>
                </a:moveTo>
                <a:cubicBezTo>
                  <a:pt x="273" y="349"/>
                  <a:pt x="274" y="349"/>
                  <a:pt x="275" y="349"/>
                </a:cubicBezTo>
                <a:cubicBezTo>
                  <a:pt x="275" y="350"/>
                  <a:pt x="274" y="350"/>
                  <a:pt x="273" y="350"/>
                </a:cubicBezTo>
                <a:cubicBezTo>
                  <a:pt x="273" y="350"/>
                  <a:pt x="273" y="350"/>
                  <a:pt x="273" y="350"/>
                </a:cubicBezTo>
                <a:close/>
                <a:moveTo>
                  <a:pt x="252" y="358"/>
                </a:moveTo>
                <a:cubicBezTo>
                  <a:pt x="252" y="355"/>
                  <a:pt x="261" y="353"/>
                  <a:pt x="261" y="358"/>
                </a:cubicBezTo>
                <a:cubicBezTo>
                  <a:pt x="258" y="358"/>
                  <a:pt x="256" y="358"/>
                  <a:pt x="252" y="358"/>
                </a:cubicBezTo>
                <a:cubicBezTo>
                  <a:pt x="252" y="358"/>
                  <a:pt x="252" y="358"/>
                  <a:pt x="252" y="358"/>
                </a:cubicBezTo>
                <a:close/>
                <a:moveTo>
                  <a:pt x="159" y="363"/>
                </a:moveTo>
                <a:cubicBezTo>
                  <a:pt x="162" y="360"/>
                  <a:pt x="168" y="360"/>
                  <a:pt x="172" y="360"/>
                </a:cubicBezTo>
                <a:cubicBezTo>
                  <a:pt x="173" y="361"/>
                  <a:pt x="174" y="362"/>
                  <a:pt x="175" y="362"/>
                </a:cubicBezTo>
                <a:cubicBezTo>
                  <a:pt x="173" y="365"/>
                  <a:pt x="164" y="364"/>
                  <a:pt x="159" y="363"/>
                </a:cubicBezTo>
                <a:cubicBezTo>
                  <a:pt x="159" y="363"/>
                  <a:pt x="159" y="363"/>
                  <a:pt x="159" y="363"/>
                </a:cubicBezTo>
                <a:close/>
                <a:moveTo>
                  <a:pt x="15" y="370"/>
                </a:moveTo>
                <a:cubicBezTo>
                  <a:pt x="17" y="370"/>
                  <a:pt x="17" y="369"/>
                  <a:pt x="18" y="369"/>
                </a:cubicBezTo>
                <a:cubicBezTo>
                  <a:pt x="17" y="371"/>
                  <a:pt x="17" y="372"/>
                  <a:pt x="14" y="373"/>
                </a:cubicBezTo>
                <a:cubicBezTo>
                  <a:pt x="14" y="372"/>
                  <a:pt x="15" y="371"/>
                  <a:pt x="15" y="370"/>
                </a:cubicBezTo>
                <a:cubicBezTo>
                  <a:pt x="15" y="370"/>
                  <a:pt x="15" y="370"/>
                  <a:pt x="15" y="370"/>
                </a:cubicBezTo>
                <a:close/>
                <a:moveTo>
                  <a:pt x="64" y="371"/>
                </a:moveTo>
                <a:cubicBezTo>
                  <a:pt x="67" y="372"/>
                  <a:pt x="67" y="371"/>
                  <a:pt x="70" y="370"/>
                </a:cubicBezTo>
                <a:cubicBezTo>
                  <a:pt x="71" y="370"/>
                  <a:pt x="70" y="372"/>
                  <a:pt x="70" y="372"/>
                </a:cubicBezTo>
                <a:cubicBezTo>
                  <a:pt x="68" y="372"/>
                  <a:pt x="64" y="375"/>
                  <a:pt x="64" y="371"/>
                </a:cubicBezTo>
                <a:cubicBezTo>
                  <a:pt x="64" y="371"/>
                  <a:pt x="64" y="371"/>
                  <a:pt x="64" y="371"/>
                </a:cubicBezTo>
                <a:close/>
                <a:moveTo>
                  <a:pt x="142" y="378"/>
                </a:moveTo>
                <a:cubicBezTo>
                  <a:pt x="143" y="376"/>
                  <a:pt x="142" y="376"/>
                  <a:pt x="141" y="374"/>
                </a:cubicBezTo>
                <a:cubicBezTo>
                  <a:pt x="143" y="376"/>
                  <a:pt x="145" y="376"/>
                  <a:pt x="148" y="376"/>
                </a:cubicBezTo>
                <a:cubicBezTo>
                  <a:pt x="148" y="378"/>
                  <a:pt x="144" y="379"/>
                  <a:pt x="142" y="378"/>
                </a:cubicBezTo>
                <a:cubicBezTo>
                  <a:pt x="142" y="378"/>
                  <a:pt x="142" y="378"/>
                  <a:pt x="142" y="378"/>
                </a:cubicBezTo>
                <a:close/>
                <a:moveTo>
                  <a:pt x="148" y="378"/>
                </a:moveTo>
                <a:cubicBezTo>
                  <a:pt x="150" y="377"/>
                  <a:pt x="153" y="375"/>
                  <a:pt x="155" y="377"/>
                </a:cubicBezTo>
                <a:cubicBezTo>
                  <a:pt x="155" y="377"/>
                  <a:pt x="155" y="378"/>
                  <a:pt x="155" y="378"/>
                </a:cubicBezTo>
                <a:cubicBezTo>
                  <a:pt x="153" y="379"/>
                  <a:pt x="151" y="378"/>
                  <a:pt x="148" y="378"/>
                </a:cubicBezTo>
                <a:cubicBezTo>
                  <a:pt x="148" y="378"/>
                  <a:pt x="148" y="378"/>
                  <a:pt x="148" y="378"/>
                </a:cubicBezTo>
                <a:close/>
                <a:moveTo>
                  <a:pt x="135" y="381"/>
                </a:moveTo>
                <a:cubicBezTo>
                  <a:pt x="134" y="382"/>
                  <a:pt x="132" y="381"/>
                  <a:pt x="133" y="380"/>
                </a:cubicBezTo>
                <a:cubicBezTo>
                  <a:pt x="133" y="380"/>
                  <a:pt x="134" y="380"/>
                  <a:pt x="135" y="381"/>
                </a:cubicBezTo>
                <a:cubicBezTo>
                  <a:pt x="135" y="381"/>
                  <a:pt x="135" y="381"/>
                  <a:pt x="135" y="381"/>
                </a:cubicBezTo>
                <a:close/>
                <a:moveTo>
                  <a:pt x="68" y="389"/>
                </a:moveTo>
                <a:cubicBezTo>
                  <a:pt x="68" y="389"/>
                  <a:pt x="68" y="388"/>
                  <a:pt x="69" y="388"/>
                </a:cubicBezTo>
                <a:cubicBezTo>
                  <a:pt x="69" y="388"/>
                  <a:pt x="68" y="388"/>
                  <a:pt x="68" y="388"/>
                </a:cubicBezTo>
                <a:cubicBezTo>
                  <a:pt x="68" y="387"/>
                  <a:pt x="68" y="387"/>
                  <a:pt x="68" y="387"/>
                </a:cubicBezTo>
                <a:cubicBezTo>
                  <a:pt x="69" y="387"/>
                  <a:pt x="69" y="387"/>
                  <a:pt x="69" y="387"/>
                </a:cubicBezTo>
                <a:cubicBezTo>
                  <a:pt x="69" y="387"/>
                  <a:pt x="69" y="388"/>
                  <a:pt x="69" y="389"/>
                </a:cubicBezTo>
                <a:cubicBezTo>
                  <a:pt x="69" y="389"/>
                  <a:pt x="68" y="389"/>
                  <a:pt x="68" y="389"/>
                </a:cubicBezTo>
                <a:cubicBezTo>
                  <a:pt x="68" y="389"/>
                  <a:pt x="68" y="389"/>
                  <a:pt x="68" y="389"/>
                </a:cubicBezTo>
                <a:close/>
                <a:moveTo>
                  <a:pt x="66" y="390"/>
                </a:moveTo>
                <a:cubicBezTo>
                  <a:pt x="65" y="389"/>
                  <a:pt x="65" y="389"/>
                  <a:pt x="64" y="389"/>
                </a:cubicBezTo>
                <a:cubicBezTo>
                  <a:pt x="64" y="388"/>
                  <a:pt x="65" y="389"/>
                  <a:pt x="67" y="388"/>
                </a:cubicBezTo>
                <a:cubicBezTo>
                  <a:pt x="66" y="389"/>
                  <a:pt x="66" y="390"/>
                  <a:pt x="66" y="392"/>
                </a:cubicBezTo>
                <a:cubicBezTo>
                  <a:pt x="65" y="391"/>
                  <a:pt x="65" y="391"/>
                  <a:pt x="66" y="390"/>
                </a:cubicBezTo>
                <a:cubicBezTo>
                  <a:pt x="66" y="390"/>
                  <a:pt x="66" y="390"/>
                  <a:pt x="66" y="390"/>
                </a:cubicBezTo>
                <a:close/>
                <a:moveTo>
                  <a:pt x="63" y="392"/>
                </a:moveTo>
                <a:cubicBezTo>
                  <a:pt x="63" y="391"/>
                  <a:pt x="64" y="391"/>
                  <a:pt x="64" y="390"/>
                </a:cubicBezTo>
                <a:cubicBezTo>
                  <a:pt x="65" y="390"/>
                  <a:pt x="63" y="392"/>
                  <a:pt x="63" y="393"/>
                </a:cubicBezTo>
                <a:cubicBezTo>
                  <a:pt x="63" y="393"/>
                  <a:pt x="63" y="392"/>
                  <a:pt x="62" y="392"/>
                </a:cubicBezTo>
                <a:cubicBezTo>
                  <a:pt x="62" y="391"/>
                  <a:pt x="63" y="391"/>
                  <a:pt x="63" y="392"/>
                </a:cubicBezTo>
                <a:cubicBezTo>
                  <a:pt x="63" y="392"/>
                  <a:pt x="63" y="392"/>
                  <a:pt x="63" y="392"/>
                </a:cubicBezTo>
                <a:close/>
                <a:moveTo>
                  <a:pt x="292" y="16"/>
                </a:moveTo>
                <a:cubicBezTo>
                  <a:pt x="292" y="14"/>
                  <a:pt x="293" y="16"/>
                  <a:pt x="294" y="15"/>
                </a:cubicBezTo>
                <a:cubicBezTo>
                  <a:pt x="293" y="15"/>
                  <a:pt x="293" y="14"/>
                  <a:pt x="293" y="14"/>
                </a:cubicBezTo>
                <a:cubicBezTo>
                  <a:pt x="294" y="13"/>
                  <a:pt x="295" y="10"/>
                  <a:pt x="292" y="11"/>
                </a:cubicBezTo>
                <a:cubicBezTo>
                  <a:pt x="294" y="13"/>
                  <a:pt x="289" y="14"/>
                  <a:pt x="292" y="16"/>
                </a:cubicBezTo>
                <a:close/>
                <a:moveTo>
                  <a:pt x="295" y="67"/>
                </a:moveTo>
                <a:cubicBezTo>
                  <a:pt x="293" y="68"/>
                  <a:pt x="296" y="68"/>
                  <a:pt x="295" y="69"/>
                </a:cubicBezTo>
                <a:cubicBezTo>
                  <a:pt x="294" y="69"/>
                  <a:pt x="293" y="66"/>
                  <a:pt x="295" y="67"/>
                </a:cubicBezTo>
                <a:close/>
                <a:moveTo>
                  <a:pt x="394" y="93"/>
                </a:moveTo>
                <a:cubicBezTo>
                  <a:pt x="395" y="94"/>
                  <a:pt x="396" y="95"/>
                  <a:pt x="396" y="97"/>
                </a:cubicBezTo>
                <a:cubicBezTo>
                  <a:pt x="395" y="97"/>
                  <a:pt x="394" y="96"/>
                  <a:pt x="395" y="96"/>
                </a:cubicBezTo>
                <a:cubicBezTo>
                  <a:pt x="395" y="95"/>
                  <a:pt x="393" y="95"/>
                  <a:pt x="394" y="93"/>
                </a:cubicBezTo>
                <a:close/>
                <a:moveTo>
                  <a:pt x="385" y="127"/>
                </a:moveTo>
                <a:cubicBezTo>
                  <a:pt x="384" y="125"/>
                  <a:pt x="387" y="116"/>
                  <a:pt x="386" y="124"/>
                </a:cubicBezTo>
                <a:cubicBezTo>
                  <a:pt x="385" y="125"/>
                  <a:pt x="385" y="125"/>
                  <a:pt x="385" y="127"/>
                </a:cubicBezTo>
                <a:close/>
                <a:moveTo>
                  <a:pt x="157" y="156"/>
                </a:moveTo>
                <a:cubicBezTo>
                  <a:pt x="156" y="156"/>
                  <a:pt x="156" y="156"/>
                  <a:pt x="155" y="156"/>
                </a:cubicBezTo>
                <a:cubicBezTo>
                  <a:pt x="155" y="155"/>
                  <a:pt x="158" y="155"/>
                  <a:pt x="158" y="157"/>
                </a:cubicBezTo>
                <a:cubicBezTo>
                  <a:pt x="157" y="157"/>
                  <a:pt x="157" y="157"/>
                  <a:pt x="157" y="156"/>
                </a:cubicBezTo>
                <a:close/>
                <a:moveTo>
                  <a:pt x="320" y="183"/>
                </a:moveTo>
                <a:cubicBezTo>
                  <a:pt x="320" y="181"/>
                  <a:pt x="321" y="182"/>
                  <a:pt x="321" y="180"/>
                </a:cubicBezTo>
                <a:cubicBezTo>
                  <a:pt x="322" y="181"/>
                  <a:pt x="324" y="179"/>
                  <a:pt x="327" y="180"/>
                </a:cubicBezTo>
                <a:cubicBezTo>
                  <a:pt x="324" y="183"/>
                  <a:pt x="325" y="183"/>
                  <a:pt x="320" y="183"/>
                </a:cubicBezTo>
                <a:close/>
                <a:moveTo>
                  <a:pt x="205" y="341"/>
                </a:moveTo>
                <a:cubicBezTo>
                  <a:pt x="201" y="342"/>
                  <a:pt x="205" y="338"/>
                  <a:pt x="201" y="338"/>
                </a:cubicBezTo>
                <a:cubicBezTo>
                  <a:pt x="202" y="344"/>
                  <a:pt x="204" y="351"/>
                  <a:pt x="208" y="352"/>
                </a:cubicBezTo>
                <a:cubicBezTo>
                  <a:pt x="208" y="349"/>
                  <a:pt x="205" y="349"/>
                  <a:pt x="205" y="347"/>
                </a:cubicBezTo>
                <a:cubicBezTo>
                  <a:pt x="204" y="345"/>
                  <a:pt x="207" y="344"/>
                  <a:pt x="204" y="343"/>
                </a:cubicBezTo>
                <a:cubicBezTo>
                  <a:pt x="204" y="342"/>
                  <a:pt x="206" y="343"/>
                  <a:pt x="205" y="341"/>
                </a:cubicBezTo>
                <a:close/>
                <a:moveTo>
                  <a:pt x="92" y="307"/>
                </a:moveTo>
                <a:cubicBezTo>
                  <a:pt x="93" y="306"/>
                  <a:pt x="92" y="312"/>
                  <a:pt x="91" y="313"/>
                </a:cubicBezTo>
                <a:cubicBezTo>
                  <a:pt x="89" y="308"/>
                  <a:pt x="88" y="303"/>
                  <a:pt x="88" y="297"/>
                </a:cubicBezTo>
                <a:cubicBezTo>
                  <a:pt x="90" y="298"/>
                  <a:pt x="89" y="299"/>
                  <a:pt x="91" y="298"/>
                </a:cubicBezTo>
                <a:cubicBezTo>
                  <a:pt x="91" y="301"/>
                  <a:pt x="90" y="304"/>
                  <a:pt x="91" y="308"/>
                </a:cubicBezTo>
                <a:cubicBezTo>
                  <a:pt x="92" y="308"/>
                  <a:pt x="92" y="308"/>
                  <a:pt x="92" y="307"/>
                </a:cubicBezTo>
                <a:close/>
                <a:moveTo>
                  <a:pt x="206" y="339"/>
                </a:moveTo>
                <a:cubicBezTo>
                  <a:pt x="206" y="337"/>
                  <a:pt x="204" y="337"/>
                  <a:pt x="204" y="334"/>
                </a:cubicBezTo>
                <a:cubicBezTo>
                  <a:pt x="205" y="334"/>
                  <a:pt x="205" y="335"/>
                  <a:pt x="205" y="336"/>
                </a:cubicBezTo>
                <a:cubicBezTo>
                  <a:pt x="207" y="336"/>
                  <a:pt x="207" y="335"/>
                  <a:pt x="208" y="335"/>
                </a:cubicBezTo>
                <a:cubicBezTo>
                  <a:pt x="207" y="336"/>
                  <a:pt x="208" y="339"/>
                  <a:pt x="206" y="339"/>
                </a:cubicBezTo>
                <a:close/>
                <a:moveTo>
                  <a:pt x="202" y="348"/>
                </a:moveTo>
                <a:cubicBezTo>
                  <a:pt x="203" y="349"/>
                  <a:pt x="201" y="349"/>
                  <a:pt x="201" y="350"/>
                </a:cubicBezTo>
                <a:cubicBezTo>
                  <a:pt x="200" y="350"/>
                  <a:pt x="201" y="348"/>
                  <a:pt x="202" y="348"/>
                </a:cubicBezTo>
                <a:close/>
                <a:moveTo>
                  <a:pt x="225" y="352"/>
                </a:moveTo>
                <a:cubicBezTo>
                  <a:pt x="225" y="352"/>
                  <a:pt x="226" y="352"/>
                  <a:pt x="227" y="352"/>
                </a:cubicBezTo>
                <a:cubicBezTo>
                  <a:pt x="226" y="352"/>
                  <a:pt x="226" y="352"/>
                  <a:pt x="227" y="353"/>
                </a:cubicBezTo>
                <a:cubicBezTo>
                  <a:pt x="227" y="354"/>
                  <a:pt x="224" y="353"/>
                  <a:pt x="225" y="352"/>
                </a:cubicBezTo>
                <a:close/>
                <a:moveTo>
                  <a:pt x="350" y="353"/>
                </a:moveTo>
                <a:cubicBezTo>
                  <a:pt x="350" y="352"/>
                  <a:pt x="351" y="353"/>
                  <a:pt x="353" y="352"/>
                </a:cubicBezTo>
                <a:cubicBezTo>
                  <a:pt x="353" y="354"/>
                  <a:pt x="350" y="353"/>
                  <a:pt x="350" y="353"/>
                </a:cubicBezTo>
                <a:close/>
                <a:moveTo>
                  <a:pt x="350" y="360"/>
                </a:moveTo>
                <a:cubicBezTo>
                  <a:pt x="349" y="362"/>
                  <a:pt x="346" y="361"/>
                  <a:pt x="344" y="362"/>
                </a:cubicBezTo>
                <a:cubicBezTo>
                  <a:pt x="344" y="362"/>
                  <a:pt x="347" y="360"/>
                  <a:pt x="350" y="360"/>
                </a:cubicBezTo>
                <a:close/>
                <a:moveTo>
                  <a:pt x="76" y="392"/>
                </a:moveTo>
                <a:cubicBezTo>
                  <a:pt x="78" y="392"/>
                  <a:pt x="79" y="396"/>
                  <a:pt x="80" y="393"/>
                </a:cubicBezTo>
                <a:cubicBezTo>
                  <a:pt x="78" y="394"/>
                  <a:pt x="77" y="389"/>
                  <a:pt x="76" y="392"/>
                </a:cubicBezTo>
                <a:close/>
                <a:moveTo>
                  <a:pt x="395" y="89"/>
                </a:moveTo>
                <a:cubicBezTo>
                  <a:pt x="395" y="90"/>
                  <a:pt x="395" y="90"/>
                  <a:pt x="395" y="90"/>
                </a:cubicBezTo>
                <a:cubicBezTo>
                  <a:pt x="394" y="90"/>
                  <a:pt x="391" y="89"/>
                  <a:pt x="391" y="91"/>
                </a:cubicBezTo>
                <a:cubicBezTo>
                  <a:pt x="392" y="92"/>
                  <a:pt x="393" y="92"/>
                  <a:pt x="395" y="93"/>
                </a:cubicBezTo>
                <a:cubicBezTo>
                  <a:pt x="393" y="91"/>
                  <a:pt x="397" y="91"/>
                  <a:pt x="395" y="89"/>
                </a:cubicBezTo>
                <a:close/>
                <a:moveTo>
                  <a:pt x="163" y="166"/>
                </a:moveTo>
                <a:cubicBezTo>
                  <a:pt x="162" y="172"/>
                  <a:pt x="163" y="176"/>
                  <a:pt x="160" y="180"/>
                </a:cubicBezTo>
                <a:cubicBezTo>
                  <a:pt x="161" y="180"/>
                  <a:pt x="162" y="180"/>
                  <a:pt x="162" y="181"/>
                </a:cubicBezTo>
                <a:cubicBezTo>
                  <a:pt x="158" y="182"/>
                  <a:pt x="160" y="186"/>
                  <a:pt x="160" y="190"/>
                </a:cubicBezTo>
                <a:cubicBezTo>
                  <a:pt x="159" y="190"/>
                  <a:pt x="159" y="192"/>
                  <a:pt x="157" y="192"/>
                </a:cubicBezTo>
                <a:cubicBezTo>
                  <a:pt x="157" y="191"/>
                  <a:pt x="157" y="191"/>
                  <a:pt x="156" y="192"/>
                </a:cubicBezTo>
                <a:cubicBezTo>
                  <a:pt x="156" y="190"/>
                  <a:pt x="156" y="189"/>
                  <a:pt x="156" y="189"/>
                </a:cubicBezTo>
                <a:cubicBezTo>
                  <a:pt x="158" y="189"/>
                  <a:pt x="159" y="186"/>
                  <a:pt x="157" y="184"/>
                </a:cubicBezTo>
                <a:cubicBezTo>
                  <a:pt x="155" y="186"/>
                  <a:pt x="155" y="181"/>
                  <a:pt x="153" y="181"/>
                </a:cubicBezTo>
                <a:cubicBezTo>
                  <a:pt x="156" y="186"/>
                  <a:pt x="154" y="191"/>
                  <a:pt x="155" y="197"/>
                </a:cubicBezTo>
                <a:cubicBezTo>
                  <a:pt x="155" y="195"/>
                  <a:pt x="156" y="195"/>
                  <a:pt x="157" y="195"/>
                </a:cubicBezTo>
                <a:cubicBezTo>
                  <a:pt x="157" y="198"/>
                  <a:pt x="154" y="199"/>
                  <a:pt x="156" y="202"/>
                </a:cubicBezTo>
                <a:cubicBezTo>
                  <a:pt x="155" y="202"/>
                  <a:pt x="155" y="204"/>
                  <a:pt x="153" y="203"/>
                </a:cubicBezTo>
                <a:cubicBezTo>
                  <a:pt x="153" y="206"/>
                  <a:pt x="157" y="207"/>
                  <a:pt x="153" y="209"/>
                </a:cubicBezTo>
                <a:cubicBezTo>
                  <a:pt x="154" y="210"/>
                  <a:pt x="155" y="208"/>
                  <a:pt x="156" y="210"/>
                </a:cubicBezTo>
                <a:cubicBezTo>
                  <a:pt x="154" y="214"/>
                  <a:pt x="153" y="219"/>
                  <a:pt x="156" y="218"/>
                </a:cubicBezTo>
                <a:cubicBezTo>
                  <a:pt x="157" y="223"/>
                  <a:pt x="152" y="228"/>
                  <a:pt x="155" y="232"/>
                </a:cubicBezTo>
                <a:cubicBezTo>
                  <a:pt x="154" y="234"/>
                  <a:pt x="154" y="238"/>
                  <a:pt x="153" y="244"/>
                </a:cubicBezTo>
                <a:cubicBezTo>
                  <a:pt x="155" y="244"/>
                  <a:pt x="155" y="243"/>
                  <a:pt x="157" y="243"/>
                </a:cubicBezTo>
                <a:cubicBezTo>
                  <a:pt x="158" y="246"/>
                  <a:pt x="158" y="246"/>
                  <a:pt x="157" y="248"/>
                </a:cubicBezTo>
                <a:cubicBezTo>
                  <a:pt x="159" y="249"/>
                  <a:pt x="158" y="246"/>
                  <a:pt x="159" y="248"/>
                </a:cubicBezTo>
                <a:cubicBezTo>
                  <a:pt x="155" y="235"/>
                  <a:pt x="161" y="226"/>
                  <a:pt x="160" y="212"/>
                </a:cubicBezTo>
                <a:cubicBezTo>
                  <a:pt x="160" y="212"/>
                  <a:pt x="159" y="213"/>
                  <a:pt x="158" y="212"/>
                </a:cubicBezTo>
                <a:cubicBezTo>
                  <a:pt x="159" y="208"/>
                  <a:pt x="163" y="202"/>
                  <a:pt x="159" y="200"/>
                </a:cubicBezTo>
                <a:cubicBezTo>
                  <a:pt x="162" y="197"/>
                  <a:pt x="161" y="194"/>
                  <a:pt x="162" y="189"/>
                </a:cubicBezTo>
                <a:cubicBezTo>
                  <a:pt x="159" y="186"/>
                  <a:pt x="164" y="180"/>
                  <a:pt x="162" y="177"/>
                </a:cubicBezTo>
                <a:cubicBezTo>
                  <a:pt x="165" y="175"/>
                  <a:pt x="162" y="170"/>
                  <a:pt x="165" y="167"/>
                </a:cubicBezTo>
                <a:cubicBezTo>
                  <a:pt x="164" y="167"/>
                  <a:pt x="164" y="166"/>
                  <a:pt x="163" y="166"/>
                </a:cubicBezTo>
                <a:close/>
                <a:moveTo>
                  <a:pt x="155" y="188"/>
                </a:moveTo>
                <a:cubicBezTo>
                  <a:pt x="155" y="187"/>
                  <a:pt x="156" y="186"/>
                  <a:pt x="156" y="185"/>
                </a:cubicBezTo>
                <a:cubicBezTo>
                  <a:pt x="157" y="185"/>
                  <a:pt x="157" y="189"/>
                  <a:pt x="155" y="188"/>
                </a:cubicBezTo>
                <a:close/>
              </a:path>
            </a:pathLst>
          </a:custGeom>
          <a:solidFill>
            <a:srgbClr val="FF0000"/>
          </a:solidFill>
          <a:ln>
            <a:noFill/>
          </a:ln>
        </p:spPr>
        <p:txBody>
          <a:bodyPr vert="horz" wrap="square" lIns="91440" tIns="45720" rIns="91440" bIns="45720" numCol="1" anchor="t" anchorCtr="0" compatLnSpc="1"/>
          <a:lstStyle/>
          <a:p>
            <a:endParaRPr lang="zh-CN" altLang="en-US">
              <a:latin typeface="方正舒体" panose="02010601030101010101" pitchFamily="2" charset="-122"/>
              <a:ea typeface="方正舒体"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600"/>
                                        <p:tgtEl>
                                          <p:spTgt spid="8"/>
                                        </p:tgtEl>
                                      </p:cBhvr>
                                    </p:animEffect>
                                    <p:anim calcmode="lin" valueType="num">
                                      <p:cBhvr>
                                        <p:cTn id="15" dur="600" fill="hold"/>
                                        <p:tgtEl>
                                          <p:spTgt spid="8"/>
                                        </p:tgtEl>
                                        <p:attrNameLst>
                                          <p:attrName>ppt_x</p:attrName>
                                        </p:attrNameLst>
                                      </p:cBhvr>
                                      <p:tavLst>
                                        <p:tav tm="0">
                                          <p:val>
                                            <p:strVal val="#ppt_x"/>
                                          </p:val>
                                        </p:tav>
                                        <p:tav tm="100000">
                                          <p:val>
                                            <p:strVal val="#ppt_x"/>
                                          </p:val>
                                        </p:tav>
                                      </p:tavLst>
                                    </p:anim>
                                    <p:anim calcmode="lin" valueType="num">
                                      <p:cBhvr>
                                        <p:cTn id="16" dur="600" fill="hold"/>
                                        <p:tgtEl>
                                          <p:spTgt spid="8"/>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31"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fltVal val="0"/>
                                          </p:val>
                                        </p:tav>
                                        <p:tav tm="100000">
                                          <p:val>
                                            <p:strVal val="#ppt_w"/>
                                          </p:val>
                                        </p:tav>
                                      </p:tavLst>
                                    </p:anim>
                                    <p:anim calcmode="lin" valueType="num">
                                      <p:cBhvr>
                                        <p:cTn id="21" dur="1000" fill="hold"/>
                                        <p:tgtEl>
                                          <p:spTgt spid="12"/>
                                        </p:tgtEl>
                                        <p:attrNameLst>
                                          <p:attrName>ppt_h</p:attrName>
                                        </p:attrNameLst>
                                      </p:cBhvr>
                                      <p:tavLst>
                                        <p:tav tm="0">
                                          <p:val>
                                            <p:fltVal val="0"/>
                                          </p:val>
                                        </p:tav>
                                        <p:tav tm="100000">
                                          <p:val>
                                            <p:strVal val="#ppt_h"/>
                                          </p:val>
                                        </p:tav>
                                      </p:tavLst>
                                    </p:anim>
                                    <p:anim calcmode="lin" valueType="num">
                                      <p:cBhvr>
                                        <p:cTn id="22" dur="1000" fill="hold"/>
                                        <p:tgtEl>
                                          <p:spTgt spid="12"/>
                                        </p:tgtEl>
                                        <p:attrNameLst>
                                          <p:attrName>style.rotation</p:attrName>
                                        </p:attrNameLst>
                                      </p:cBhvr>
                                      <p:tavLst>
                                        <p:tav tm="0">
                                          <p:val>
                                            <p:fltVal val="90"/>
                                          </p:val>
                                        </p:tav>
                                        <p:tav tm="100000">
                                          <p:val>
                                            <p:fltVal val="0"/>
                                          </p:val>
                                        </p:tav>
                                      </p:tavLst>
                                    </p:anim>
                                    <p:animEffect transition="in" filter="fade">
                                      <p:cBhvr>
                                        <p:cTn id="2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矩形 289"/>
          <p:cNvSpPr/>
          <p:nvPr/>
        </p:nvSpPr>
        <p:spPr>
          <a:xfrm>
            <a:off x="1755613" y="534338"/>
            <a:ext cx="433965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rPr>
              <a:t>请输入替换你的标题</a:t>
            </a:r>
            <a:endParaRPr lang="zh-CN" altLang="en-US" sz="360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endParaRPr>
          </a:p>
        </p:txBody>
      </p:sp>
      <p:sp>
        <p:nvSpPr>
          <p:cNvPr id="296" name="AutoShape 31"/>
          <p:cNvSpPr>
            <a:spLocks noChangeArrowheads="1"/>
          </p:cNvSpPr>
          <p:nvPr/>
        </p:nvSpPr>
        <p:spPr bwMode="auto">
          <a:xfrm>
            <a:off x="1266825" y="2450662"/>
            <a:ext cx="2497138" cy="638175"/>
          </a:xfrm>
          <a:prstGeom prst="roundRect">
            <a:avLst>
              <a:gd name="adj" fmla="val 50000"/>
            </a:avLst>
          </a:prstGeom>
          <a:noFill/>
          <a:ln w="19050" cap="rnd" algn="ctr">
            <a:solidFill>
              <a:schemeClr val="tx2"/>
            </a:solidFill>
            <a:prstDash val="sysDot"/>
            <a:rou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chemeClr val="accent3">
                  <a:lumMod val="50000"/>
                </a:schemeClr>
              </a:solidFill>
            </a:endParaRPr>
          </a:p>
        </p:txBody>
      </p:sp>
      <p:sp>
        <p:nvSpPr>
          <p:cNvPr id="297" name="AutoShape 31"/>
          <p:cNvSpPr>
            <a:spLocks noChangeArrowheads="1"/>
          </p:cNvSpPr>
          <p:nvPr/>
        </p:nvSpPr>
        <p:spPr bwMode="auto">
          <a:xfrm>
            <a:off x="3146425" y="2450662"/>
            <a:ext cx="2497138" cy="638175"/>
          </a:xfrm>
          <a:prstGeom prst="roundRect">
            <a:avLst>
              <a:gd name="adj" fmla="val 50000"/>
            </a:avLst>
          </a:prstGeom>
          <a:noFill/>
          <a:ln w="19050" cap="rnd" algn="ctr">
            <a:solidFill>
              <a:schemeClr val="tx2"/>
            </a:solidFill>
            <a:prstDash val="sysDot"/>
            <a:rou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chemeClr val="accent3">
                  <a:lumMod val="50000"/>
                </a:schemeClr>
              </a:solidFill>
            </a:endParaRPr>
          </a:p>
        </p:txBody>
      </p:sp>
      <p:sp>
        <p:nvSpPr>
          <p:cNvPr id="298" name="AutoShape 31"/>
          <p:cNvSpPr>
            <a:spLocks noChangeArrowheads="1"/>
          </p:cNvSpPr>
          <p:nvPr/>
        </p:nvSpPr>
        <p:spPr bwMode="auto">
          <a:xfrm>
            <a:off x="5024439" y="2450662"/>
            <a:ext cx="2497137" cy="638175"/>
          </a:xfrm>
          <a:prstGeom prst="roundRect">
            <a:avLst>
              <a:gd name="adj" fmla="val 50000"/>
            </a:avLst>
          </a:prstGeom>
          <a:noFill/>
          <a:ln w="19050" cap="rnd" algn="ctr">
            <a:solidFill>
              <a:schemeClr val="tx2"/>
            </a:solidFill>
            <a:prstDash val="sysDot"/>
            <a:rou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chemeClr val="accent3">
                  <a:lumMod val="50000"/>
                </a:schemeClr>
              </a:solidFill>
            </a:endParaRPr>
          </a:p>
        </p:txBody>
      </p:sp>
      <p:sp>
        <p:nvSpPr>
          <p:cNvPr id="299" name="AutoShape 31"/>
          <p:cNvSpPr>
            <a:spLocks noChangeArrowheads="1"/>
          </p:cNvSpPr>
          <p:nvPr/>
        </p:nvSpPr>
        <p:spPr bwMode="auto">
          <a:xfrm>
            <a:off x="6904039" y="2450662"/>
            <a:ext cx="2497137" cy="638175"/>
          </a:xfrm>
          <a:prstGeom prst="roundRect">
            <a:avLst>
              <a:gd name="adj" fmla="val 50000"/>
            </a:avLst>
          </a:prstGeom>
          <a:noFill/>
          <a:ln w="19050" cap="rnd" algn="ctr">
            <a:solidFill>
              <a:schemeClr val="tx2"/>
            </a:solidFill>
            <a:prstDash val="sysDot"/>
            <a:rou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chemeClr val="accent3">
                  <a:lumMod val="50000"/>
                </a:schemeClr>
              </a:solidFill>
            </a:endParaRPr>
          </a:p>
        </p:txBody>
      </p:sp>
      <p:sp>
        <p:nvSpPr>
          <p:cNvPr id="300" name="椭圆 299"/>
          <p:cNvSpPr/>
          <p:nvPr/>
        </p:nvSpPr>
        <p:spPr>
          <a:xfrm>
            <a:off x="3159126" y="2457012"/>
            <a:ext cx="625475" cy="625475"/>
          </a:xfrm>
          <a:prstGeom prst="ellipse">
            <a:avLst/>
          </a:prstGeom>
          <a:solidFill>
            <a:schemeClr val="accent1">
              <a:lumMod val="40000"/>
              <a:lumOff val="6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solidFill>
                  <a:schemeClr val="accent3">
                    <a:lumMod val="50000"/>
                  </a:schemeClr>
                </a:solidFill>
              </a:rPr>
              <a:t>&gt;</a:t>
            </a:r>
            <a:endParaRPr lang="zh-CN" altLang="en-US" dirty="0">
              <a:solidFill>
                <a:schemeClr val="accent3">
                  <a:lumMod val="50000"/>
                </a:schemeClr>
              </a:solidFill>
            </a:endParaRPr>
          </a:p>
        </p:txBody>
      </p:sp>
      <p:sp>
        <p:nvSpPr>
          <p:cNvPr id="301" name="椭圆 300"/>
          <p:cNvSpPr/>
          <p:nvPr/>
        </p:nvSpPr>
        <p:spPr>
          <a:xfrm>
            <a:off x="5029201" y="2457012"/>
            <a:ext cx="627063" cy="625475"/>
          </a:xfrm>
          <a:prstGeom prst="ellipse">
            <a:avLst/>
          </a:prstGeom>
          <a:solidFill>
            <a:schemeClr val="accent2">
              <a:lumMod val="40000"/>
              <a:lumOff val="6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solidFill>
                  <a:schemeClr val="accent3">
                    <a:lumMod val="50000"/>
                  </a:schemeClr>
                </a:solidFill>
              </a:rPr>
              <a:t>&gt;</a:t>
            </a:r>
            <a:endParaRPr lang="zh-CN" altLang="en-US" dirty="0">
              <a:solidFill>
                <a:schemeClr val="accent3">
                  <a:lumMod val="50000"/>
                </a:schemeClr>
              </a:solidFill>
            </a:endParaRPr>
          </a:p>
        </p:txBody>
      </p:sp>
      <p:sp>
        <p:nvSpPr>
          <p:cNvPr id="302" name="椭圆 301"/>
          <p:cNvSpPr/>
          <p:nvPr/>
        </p:nvSpPr>
        <p:spPr>
          <a:xfrm>
            <a:off x="6899276" y="2457012"/>
            <a:ext cx="627063" cy="625475"/>
          </a:xfrm>
          <a:prstGeom prst="ellipse">
            <a:avLst/>
          </a:prstGeom>
          <a:solidFill>
            <a:schemeClr val="accent3">
              <a:lumMod val="40000"/>
              <a:lumOff val="60000"/>
            </a:schemeClr>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solidFill>
                  <a:schemeClr val="accent3">
                    <a:lumMod val="50000"/>
                  </a:schemeClr>
                </a:solidFill>
              </a:rPr>
              <a:t>&gt;</a:t>
            </a:r>
            <a:endParaRPr lang="zh-CN" altLang="en-US" dirty="0">
              <a:solidFill>
                <a:schemeClr val="accent3">
                  <a:lumMod val="50000"/>
                </a:schemeClr>
              </a:solidFill>
            </a:endParaRPr>
          </a:p>
        </p:txBody>
      </p:sp>
      <p:sp>
        <p:nvSpPr>
          <p:cNvPr id="303" name="文本框 14"/>
          <p:cNvSpPr txBox="1">
            <a:spLocks noChangeArrowheads="1"/>
          </p:cNvSpPr>
          <p:nvPr/>
        </p:nvSpPr>
        <p:spPr bwMode="auto">
          <a:xfrm>
            <a:off x="1873251" y="2585876"/>
            <a:ext cx="1285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dirty="0">
                <a:solidFill>
                  <a:schemeClr val="accent3">
                    <a:lumMod val="50000"/>
                  </a:schemeClr>
                </a:solidFill>
              </a:rPr>
              <a:t>时间</a:t>
            </a:r>
            <a:r>
              <a:rPr lang="zh-CN" altLang="en-US" dirty="0" smtClean="0">
                <a:solidFill>
                  <a:schemeClr val="accent3">
                    <a:lumMod val="50000"/>
                  </a:schemeClr>
                </a:solidFill>
              </a:rPr>
              <a:t>点</a:t>
            </a:r>
            <a:r>
              <a:rPr lang="en-US" altLang="zh-CN" dirty="0" smtClean="0">
                <a:solidFill>
                  <a:schemeClr val="accent3">
                    <a:lumMod val="50000"/>
                  </a:schemeClr>
                </a:solidFill>
              </a:rPr>
              <a:t>1</a:t>
            </a:r>
            <a:endParaRPr lang="zh-CN" altLang="en-US" dirty="0">
              <a:solidFill>
                <a:schemeClr val="accent3">
                  <a:lumMod val="50000"/>
                </a:schemeClr>
              </a:solidFill>
            </a:endParaRPr>
          </a:p>
        </p:txBody>
      </p:sp>
      <p:sp>
        <p:nvSpPr>
          <p:cNvPr id="304" name="文本框 16"/>
          <p:cNvSpPr txBox="1">
            <a:spLocks noChangeArrowheads="1"/>
          </p:cNvSpPr>
          <p:nvPr/>
        </p:nvSpPr>
        <p:spPr bwMode="auto">
          <a:xfrm>
            <a:off x="3751264" y="2585876"/>
            <a:ext cx="1285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dirty="0" smtClean="0">
                <a:solidFill>
                  <a:schemeClr val="accent3">
                    <a:lumMod val="50000"/>
                  </a:schemeClr>
                </a:solidFill>
              </a:rPr>
              <a:t>时间点</a:t>
            </a:r>
            <a:r>
              <a:rPr lang="en-US" altLang="zh-CN" dirty="0" smtClean="0">
                <a:solidFill>
                  <a:schemeClr val="accent3">
                    <a:lumMod val="50000"/>
                  </a:schemeClr>
                </a:solidFill>
              </a:rPr>
              <a:t>2</a:t>
            </a:r>
            <a:endParaRPr lang="zh-CN" altLang="en-US" dirty="0">
              <a:solidFill>
                <a:schemeClr val="accent3">
                  <a:lumMod val="50000"/>
                </a:schemeClr>
              </a:solidFill>
            </a:endParaRPr>
          </a:p>
        </p:txBody>
      </p:sp>
      <p:sp>
        <p:nvSpPr>
          <p:cNvPr id="305" name="文本框 304"/>
          <p:cNvSpPr txBox="1"/>
          <p:nvPr/>
        </p:nvSpPr>
        <p:spPr>
          <a:xfrm>
            <a:off x="5630864" y="2585876"/>
            <a:ext cx="1285875" cy="369332"/>
          </a:xfrm>
          <a:prstGeom prst="rect">
            <a:avLst/>
          </a:prstGeom>
          <a:noFill/>
        </p:spPr>
        <p:txBody>
          <a:bodyPr anchor="ctr">
            <a:spAutoFit/>
          </a:bodyPr>
          <a:lstStyle/>
          <a:p>
            <a:pPr algn="ctr">
              <a:defRPr/>
            </a:pPr>
            <a:r>
              <a:rPr lang="zh-CN" altLang="en-US" dirty="0">
                <a:solidFill>
                  <a:schemeClr val="accent3">
                    <a:lumMod val="50000"/>
                  </a:schemeClr>
                </a:solidFill>
              </a:rPr>
              <a:t>时间</a:t>
            </a:r>
            <a:r>
              <a:rPr lang="zh-CN" altLang="en-US" dirty="0" smtClean="0">
                <a:solidFill>
                  <a:schemeClr val="accent3">
                    <a:lumMod val="50000"/>
                  </a:schemeClr>
                </a:solidFill>
              </a:rPr>
              <a:t>点</a:t>
            </a:r>
            <a:r>
              <a:rPr lang="en-US" altLang="zh-CN" dirty="0">
                <a:solidFill>
                  <a:schemeClr val="accent3">
                    <a:lumMod val="50000"/>
                  </a:schemeClr>
                </a:solidFill>
              </a:rPr>
              <a:t>3</a:t>
            </a:r>
            <a:endParaRPr lang="zh-CN" altLang="en-US" dirty="0">
              <a:solidFill>
                <a:schemeClr val="accent3">
                  <a:lumMod val="50000"/>
                </a:schemeClr>
              </a:solidFill>
            </a:endParaRPr>
          </a:p>
        </p:txBody>
      </p:sp>
      <p:sp>
        <p:nvSpPr>
          <p:cNvPr id="306" name="文本框 305"/>
          <p:cNvSpPr txBox="1"/>
          <p:nvPr/>
        </p:nvSpPr>
        <p:spPr>
          <a:xfrm>
            <a:off x="7508876" y="2585876"/>
            <a:ext cx="1285875" cy="369332"/>
          </a:xfrm>
          <a:prstGeom prst="rect">
            <a:avLst/>
          </a:prstGeom>
          <a:noFill/>
        </p:spPr>
        <p:txBody>
          <a:bodyPr anchor="ctr">
            <a:spAutoFit/>
          </a:bodyPr>
          <a:lstStyle/>
          <a:p>
            <a:pPr algn="ctr">
              <a:defRPr/>
            </a:pPr>
            <a:r>
              <a:rPr lang="zh-CN" altLang="en-US" dirty="0" smtClean="0">
                <a:solidFill>
                  <a:schemeClr val="accent3">
                    <a:lumMod val="50000"/>
                  </a:schemeClr>
                </a:solidFill>
              </a:rPr>
              <a:t>时间点</a:t>
            </a:r>
            <a:r>
              <a:rPr lang="en-US" altLang="zh-CN" dirty="0" smtClean="0">
                <a:solidFill>
                  <a:schemeClr val="accent3">
                    <a:lumMod val="50000"/>
                  </a:schemeClr>
                </a:solidFill>
              </a:rPr>
              <a:t>4</a:t>
            </a:r>
            <a:endParaRPr lang="zh-CN" altLang="en-US" dirty="0">
              <a:solidFill>
                <a:schemeClr val="accent3">
                  <a:lumMod val="50000"/>
                </a:schemeClr>
              </a:solidFill>
            </a:endParaRPr>
          </a:p>
        </p:txBody>
      </p:sp>
      <p:sp>
        <p:nvSpPr>
          <p:cNvPr id="307" name="文本框 20"/>
          <p:cNvSpPr txBox="1">
            <a:spLocks noChangeArrowheads="1"/>
          </p:cNvSpPr>
          <p:nvPr/>
        </p:nvSpPr>
        <p:spPr bwMode="auto">
          <a:xfrm>
            <a:off x="1597026" y="3406336"/>
            <a:ext cx="1763713"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defRPr/>
            </a:pPr>
            <a:r>
              <a:rPr lang="zh-CN" altLang="en-US" dirty="0" smtClean="0">
                <a:solidFill>
                  <a:schemeClr val="accent3">
                    <a:lumMod val="50000"/>
                  </a:schemeClr>
                </a:solidFill>
                <a:latin typeface="+mn-lt"/>
              </a:rPr>
              <a:t>请在此输入你的工作内容介绍文本</a:t>
            </a:r>
            <a:endParaRPr lang="zh-CN" altLang="en-US" dirty="0">
              <a:solidFill>
                <a:schemeClr val="accent3">
                  <a:lumMod val="50000"/>
                </a:schemeClr>
              </a:solidFill>
              <a:latin typeface="+mn-lt"/>
            </a:endParaRPr>
          </a:p>
        </p:txBody>
      </p:sp>
      <p:sp>
        <p:nvSpPr>
          <p:cNvPr id="308" name="文本框 22"/>
          <p:cNvSpPr txBox="1">
            <a:spLocks noChangeArrowheads="1"/>
          </p:cNvSpPr>
          <p:nvPr/>
        </p:nvSpPr>
        <p:spPr bwMode="auto">
          <a:xfrm>
            <a:off x="3476626" y="3406336"/>
            <a:ext cx="1763713"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defRPr/>
            </a:pPr>
            <a:r>
              <a:rPr lang="zh-CN" altLang="en-US" dirty="0">
                <a:solidFill>
                  <a:schemeClr val="accent3">
                    <a:lumMod val="50000"/>
                  </a:schemeClr>
                </a:solidFill>
                <a:latin typeface="+mn-lt"/>
              </a:rPr>
              <a:t>请在此输入你的工作内容介绍文本</a:t>
            </a:r>
            <a:endParaRPr lang="zh-CN" altLang="en-US" dirty="0">
              <a:solidFill>
                <a:schemeClr val="accent3">
                  <a:lumMod val="50000"/>
                </a:schemeClr>
              </a:solidFill>
              <a:latin typeface="+mn-lt"/>
            </a:endParaRPr>
          </a:p>
        </p:txBody>
      </p:sp>
      <p:sp>
        <p:nvSpPr>
          <p:cNvPr id="309" name="文本框 308"/>
          <p:cNvSpPr txBox="1"/>
          <p:nvPr/>
        </p:nvSpPr>
        <p:spPr>
          <a:xfrm>
            <a:off x="5354638" y="3406336"/>
            <a:ext cx="1765300" cy="1089529"/>
          </a:xfrm>
          <a:prstGeom prst="rect">
            <a:avLst/>
          </a:prstGeom>
          <a:noFill/>
        </p:spPr>
        <p:txBody>
          <a:bodyPr>
            <a:spAutoFit/>
          </a:bodyPr>
          <a:lstStyle/>
          <a:p>
            <a:pPr algn="ctr">
              <a:lnSpc>
                <a:spcPct val="120000"/>
              </a:lnSpc>
              <a:defRPr/>
            </a:pPr>
            <a:r>
              <a:rPr lang="zh-CN" altLang="en-US" dirty="0" smtClean="0">
                <a:solidFill>
                  <a:schemeClr val="accent3">
                    <a:lumMod val="50000"/>
                  </a:schemeClr>
                </a:solidFill>
              </a:rPr>
              <a:t>请在此输入你的工作内容介绍文本</a:t>
            </a:r>
            <a:endParaRPr lang="zh-CN" altLang="en-US" dirty="0">
              <a:solidFill>
                <a:schemeClr val="accent3">
                  <a:lumMod val="50000"/>
                </a:schemeClr>
              </a:solidFill>
            </a:endParaRPr>
          </a:p>
        </p:txBody>
      </p:sp>
      <p:sp>
        <p:nvSpPr>
          <p:cNvPr id="310" name="文本框 309"/>
          <p:cNvSpPr txBox="1"/>
          <p:nvPr/>
        </p:nvSpPr>
        <p:spPr>
          <a:xfrm>
            <a:off x="7234238" y="3406336"/>
            <a:ext cx="1763712" cy="1089529"/>
          </a:xfrm>
          <a:prstGeom prst="rect">
            <a:avLst/>
          </a:prstGeom>
          <a:noFill/>
        </p:spPr>
        <p:txBody>
          <a:bodyPr>
            <a:spAutoFit/>
          </a:bodyPr>
          <a:lstStyle/>
          <a:p>
            <a:pPr algn="ctr">
              <a:lnSpc>
                <a:spcPct val="120000"/>
              </a:lnSpc>
              <a:defRPr/>
            </a:pPr>
            <a:r>
              <a:rPr lang="zh-CN" altLang="en-US" dirty="0" smtClean="0">
                <a:solidFill>
                  <a:schemeClr val="accent3">
                    <a:lumMod val="50000"/>
                  </a:schemeClr>
                </a:solidFill>
              </a:rPr>
              <a:t>请在此输入你的工作内容介绍文本</a:t>
            </a:r>
            <a:endParaRPr lang="zh-CN" altLang="en-US" dirty="0">
              <a:solidFill>
                <a:schemeClr val="accent3">
                  <a:lumMod val="50000"/>
                </a:schemeClr>
              </a:solidFill>
            </a:endParaRPr>
          </a:p>
        </p:txBody>
      </p:sp>
      <p:sp>
        <p:nvSpPr>
          <p:cNvPr id="311" name="KSO_Shape"/>
          <p:cNvSpPr/>
          <p:nvPr/>
        </p:nvSpPr>
        <p:spPr bwMode="auto">
          <a:xfrm>
            <a:off x="2074004" y="4731084"/>
            <a:ext cx="601660" cy="518339"/>
          </a:xfrm>
          <a:custGeom>
            <a:avLst/>
            <a:gdLst>
              <a:gd name="T0" fmla="*/ 2881614 w 3362326"/>
              <a:gd name="T1" fmla="*/ 2245619 h 2424113"/>
              <a:gd name="T2" fmla="*/ 3207949 w 3362326"/>
              <a:gd name="T3" fmla="*/ 953766 h 2424113"/>
              <a:gd name="T4" fmla="*/ 3300702 w 3362326"/>
              <a:gd name="T5" fmla="*/ 1054704 h 2424113"/>
              <a:gd name="T6" fmla="*/ 3357879 w 3362326"/>
              <a:gd name="T7" fmla="*/ 1578442 h 2424113"/>
              <a:gd name="T8" fmla="*/ 2754348 w 3362326"/>
              <a:gd name="T9" fmla="*/ 1274991 h 2424113"/>
              <a:gd name="T10" fmla="*/ 2862031 w 3362326"/>
              <a:gd name="T11" fmla="*/ 1038516 h 2424113"/>
              <a:gd name="T12" fmla="*/ 2811207 w 3362326"/>
              <a:gd name="T13" fmla="*/ 1366725 h 2424113"/>
              <a:gd name="T14" fmla="*/ 3041820 w 3362326"/>
              <a:gd name="T15" fmla="*/ 999791 h 2424113"/>
              <a:gd name="T16" fmla="*/ 3170149 w 3362326"/>
              <a:gd name="T17" fmla="*/ 942974 h 2424113"/>
              <a:gd name="T18" fmla="*/ 296683 w 3362326"/>
              <a:gd name="T19" fmla="*/ 978524 h 2424113"/>
              <a:gd name="T20" fmla="*/ 498389 w 3362326"/>
              <a:gd name="T21" fmla="*/ 1265469 h 2424113"/>
              <a:gd name="T22" fmla="*/ 488542 w 3362326"/>
              <a:gd name="T23" fmla="*/ 1028041 h 2424113"/>
              <a:gd name="T24" fmla="*/ 582566 w 3362326"/>
              <a:gd name="T25" fmla="*/ 1187067 h 2424113"/>
              <a:gd name="T26" fmla="*/ 319871 w 3362326"/>
              <a:gd name="T27" fmla="*/ 2147887 h 2424113"/>
              <a:gd name="T28" fmla="*/ 37800 w 3362326"/>
              <a:gd name="T29" fmla="*/ 1105808 h 2424113"/>
              <a:gd name="T30" fmla="*/ 124836 w 3362326"/>
              <a:gd name="T31" fmla="*/ 975985 h 2424113"/>
              <a:gd name="T32" fmla="*/ 1545327 w 3362326"/>
              <a:gd name="T33" fmla="*/ 746198 h 2424113"/>
              <a:gd name="T34" fmla="*/ 1656547 w 3362326"/>
              <a:gd name="T35" fmla="*/ 809752 h 2424113"/>
              <a:gd name="T36" fmla="*/ 1802720 w 3362326"/>
              <a:gd name="T37" fmla="*/ 881250 h 2424113"/>
              <a:gd name="T38" fmla="*/ 1889154 w 3362326"/>
              <a:gd name="T39" fmla="*/ 667392 h 2424113"/>
              <a:gd name="T40" fmla="*/ 2073778 w 3362326"/>
              <a:gd name="T41" fmla="*/ 739843 h 2424113"/>
              <a:gd name="T42" fmla="*/ 2280963 w 3362326"/>
              <a:gd name="T43" fmla="*/ 997553 h 2424113"/>
              <a:gd name="T44" fmla="*/ 2456054 w 3362326"/>
              <a:gd name="T45" fmla="*/ 821509 h 2424113"/>
              <a:gd name="T46" fmla="*/ 2536132 w 3362326"/>
              <a:gd name="T47" fmla="*/ 819603 h 2424113"/>
              <a:gd name="T48" fmla="*/ 2596190 w 3362326"/>
              <a:gd name="T49" fmla="*/ 876801 h 2424113"/>
              <a:gd name="T50" fmla="*/ 2598415 w 3362326"/>
              <a:gd name="T51" fmla="*/ 956879 h 2424113"/>
              <a:gd name="T52" fmla="*/ 2382332 w 3362326"/>
              <a:gd name="T53" fmla="*/ 1195206 h 2424113"/>
              <a:gd name="T54" fmla="*/ 2241242 w 3362326"/>
              <a:gd name="T55" fmla="*/ 1268610 h 2424113"/>
              <a:gd name="T56" fmla="*/ 2118265 w 3362326"/>
              <a:gd name="T57" fmla="*/ 1192028 h 2424113"/>
              <a:gd name="T58" fmla="*/ 1363246 w 3362326"/>
              <a:gd name="T59" fmla="*/ 1018526 h 2424113"/>
              <a:gd name="T60" fmla="*/ 1307636 w 3362326"/>
              <a:gd name="T61" fmla="*/ 1409700 h 2424113"/>
              <a:gd name="T62" fmla="*/ 1157013 w 3362326"/>
              <a:gd name="T63" fmla="*/ 999778 h 2424113"/>
              <a:gd name="T64" fmla="*/ 1245989 w 3362326"/>
              <a:gd name="T65" fmla="*/ 780199 h 2424113"/>
              <a:gd name="T66" fmla="*/ 1499569 w 3362326"/>
              <a:gd name="T67" fmla="*/ 668027 h 2424113"/>
              <a:gd name="T68" fmla="*/ 3142462 w 3362326"/>
              <a:gd name="T69" fmla="*/ 282872 h 2424113"/>
              <a:gd name="T70" fmla="*/ 3244523 w 3362326"/>
              <a:gd name="T71" fmla="*/ 440586 h 2424113"/>
              <a:gd name="T72" fmla="*/ 3210503 w 3362326"/>
              <a:gd name="T73" fmla="*/ 656690 h 2424113"/>
              <a:gd name="T74" fmla="*/ 3038811 w 3362326"/>
              <a:gd name="T75" fmla="*/ 831222 h 2424113"/>
              <a:gd name="T76" fmla="*/ 2904319 w 3362326"/>
              <a:gd name="T77" fmla="*/ 826780 h 2424113"/>
              <a:gd name="T78" fmla="*/ 2817519 w 3362326"/>
              <a:gd name="T79" fmla="*/ 691913 h 2424113"/>
              <a:gd name="T80" fmla="*/ 2807981 w 3362326"/>
              <a:gd name="T81" fmla="*/ 429797 h 2424113"/>
              <a:gd name="T82" fmla="*/ 2910678 w 3362326"/>
              <a:gd name="T83" fmla="*/ 280651 h 2424113"/>
              <a:gd name="T84" fmla="*/ 375153 w 3362326"/>
              <a:gd name="T85" fmla="*/ 248918 h 2424113"/>
              <a:gd name="T86" fmla="*/ 514634 w 3362326"/>
              <a:gd name="T87" fmla="*/ 342213 h 2424113"/>
              <a:gd name="T88" fmla="*/ 561340 w 3362326"/>
              <a:gd name="T89" fmla="*/ 566885 h 2424113"/>
              <a:gd name="T90" fmla="*/ 510821 w 3362326"/>
              <a:gd name="T91" fmla="*/ 773785 h 2424113"/>
              <a:gd name="T92" fmla="*/ 418682 w 3362326"/>
              <a:gd name="T93" fmla="*/ 842646 h 2424113"/>
              <a:gd name="T94" fmla="*/ 241709 w 3362326"/>
              <a:gd name="T95" fmla="*/ 778862 h 2424113"/>
              <a:gd name="T96" fmla="*/ 117162 w 3362326"/>
              <a:gd name="T97" fmla="*/ 551970 h 2424113"/>
              <a:gd name="T98" fmla="*/ 148299 w 3362326"/>
              <a:gd name="T99" fmla="*/ 359984 h 2424113"/>
              <a:gd name="T100" fmla="*/ 297311 w 3362326"/>
              <a:gd name="T101" fmla="*/ 250822 h 2424113"/>
              <a:gd name="T102" fmla="*/ 1834594 w 3362326"/>
              <a:gd name="T103" fmla="*/ 43475 h 2424113"/>
              <a:gd name="T104" fmla="*/ 1934457 w 3362326"/>
              <a:gd name="T105" fmla="*/ 205318 h 2424113"/>
              <a:gd name="T106" fmla="*/ 1973258 w 3362326"/>
              <a:gd name="T107" fmla="*/ 288461 h 2424113"/>
              <a:gd name="T108" fmla="*/ 1942726 w 3362326"/>
              <a:gd name="T109" fmla="*/ 390961 h 2424113"/>
              <a:gd name="T110" fmla="*/ 1864808 w 3362326"/>
              <a:gd name="T111" fmla="*/ 532812 h 2424113"/>
              <a:gd name="T112" fmla="*/ 1729325 w 3362326"/>
              <a:gd name="T113" fmla="*/ 622301 h 2424113"/>
              <a:gd name="T114" fmla="*/ 1571262 w 3362326"/>
              <a:gd name="T115" fmla="*/ 579778 h 2424113"/>
              <a:gd name="T116" fmla="*/ 1478714 w 3362326"/>
              <a:gd name="T117" fmla="*/ 436341 h 2424113"/>
              <a:gd name="T118" fmla="*/ 1416379 w 3362326"/>
              <a:gd name="T119" fmla="*/ 348438 h 2424113"/>
              <a:gd name="T120" fmla="*/ 1429418 w 3362326"/>
              <a:gd name="T121" fmla="*/ 264978 h 2424113"/>
              <a:gd name="T122" fmla="*/ 1483484 w 3362326"/>
              <a:gd name="T123" fmla="*/ 132965 h 2424113"/>
              <a:gd name="T124" fmla="*/ 1621829 w 3362326"/>
              <a:gd name="T125" fmla="*/ 11107 h 242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62326" h="2424113">
                <a:moveTo>
                  <a:pt x="860805" y="1460500"/>
                </a:moveTo>
                <a:lnTo>
                  <a:pt x="965275" y="1460500"/>
                </a:lnTo>
                <a:lnTo>
                  <a:pt x="961464" y="1465582"/>
                </a:lnTo>
                <a:lnTo>
                  <a:pt x="957654" y="1470664"/>
                </a:lnTo>
                <a:lnTo>
                  <a:pt x="953843" y="1476380"/>
                </a:lnTo>
                <a:lnTo>
                  <a:pt x="949715" y="1482415"/>
                </a:lnTo>
                <a:lnTo>
                  <a:pt x="483570" y="2244666"/>
                </a:lnTo>
                <a:lnTo>
                  <a:pt x="483570" y="2248795"/>
                </a:lnTo>
                <a:lnTo>
                  <a:pt x="483570" y="2251971"/>
                </a:lnTo>
                <a:lnTo>
                  <a:pt x="483888" y="2255147"/>
                </a:lnTo>
                <a:lnTo>
                  <a:pt x="484205" y="2257371"/>
                </a:lnTo>
                <a:lnTo>
                  <a:pt x="2880661" y="2259594"/>
                </a:lnTo>
                <a:lnTo>
                  <a:pt x="2880978" y="2256735"/>
                </a:lnTo>
                <a:lnTo>
                  <a:pt x="2881614" y="2253877"/>
                </a:lnTo>
                <a:lnTo>
                  <a:pt x="2881931" y="2250066"/>
                </a:lnTo>
                <a:lnTo>
                  <a:pt x="2881614" y="2245619"/>
                </a:lnTo>
                <a:lnTo>
                  <a:pt x="2422137" y="1485273"/>
                </a:lnTo>
                <a:lnTo>
                  <a:pt x="2411023" y="1471934"/>
                </a:lnTo>
                <a:lnTo>
                  <a:pt x="2401179" y="1460500"/>
                </a:lnTo>
                <a:lnTo>
                  <a:pt x="2509460" y="1460500"/>
                </a:lnTo>
                <a:lnTo>
                  <a:pt x="3024188" y="2273251"/>
                </a:lnTo>
                <a:lnTo>
                  <a:pt x="3024188" y="2423478"/>
                </a:lnTo>
                <a:lnTo>
                  <a:pt x="3021648" y="2424113"/>
                </a:lnTo>
                <a:lnTo>
                  <a:pt x="3018472" y="2424113"/>
                </a:lnTo>
                <a:lnTo>
                  <a:pt x="345441" y="2421890"/>
                </a:lnTo>
                <a:lnTo>
                  <a:pt x="341948" y="2421572"/>
                </a:lnTo>
                <a:lnTo>
                  <a:pt x="338138" y="2421255"/>
                </a:lnTo>
                <a:lnTo>
                  <a:pt x="338138" y="2277062"/>
                </a:lnTo>
                <a:lnTo>
                  <a:pt x="860805" y="1460500"/>
                </a:lnTo>
                <a:close/>
                <a:moveTo>
                  <a:pt x="3185714" y="941387"/>
                </a:moveTo>
                <a:lnTo>
                  <a:pt x="3196514" y="947100"/>
                </a:lnTo>
                <a:lnTo>
                  <a:pt x="3207949" y="953766"/>
                </a:lnTo>
                <a:lnTo>
                  <a:pt x="3213667" y="957575"/>
                </a:lnTo>
                <a:lnTo>
                  <a:pt x="3219702" y="962019"/>
                </a:lnTo>
                <a:lnTo>
                  <a:pt x="3225420" y="966145"/>
                </a:lnTo>
                <a:lnTo>
                  <a:pt x="3231455" y="970906"/>
                </a:lnTo>
                <a:lnTo>
                  <a:pt x="3237490" y="975985"/>
                </a:lnTo>
                <a:lnTo>
                  <a:pt x="3243526" y="981699"/>
                </a:lnTo>
                <a:lnTo>
                  <a:pt x="3249243" y="987095"/>
                </a:lnTo>
                <a:lnTo>
                  <a:pt x="3255279" y="993443"/>
                </a:lnTo>
                <a:lnTo>
                  <a:pt x="3261314" y="999791"/>
                </a:lnTo>
                <a:lnTo>
                  <a:pt x="3267032" y="1006457"/>
                </a:lnTo>
                <a:lnTo>
                  <a:pt x="3273067" y="1014075"/>
                </a:lnTo>
                <a:lnTo>
                  <a:pt x="3278785" y="1021376"/>
                </a:lnTo>
                <a:lnTo>
                  <a:pt x="3284185" y="1029311"/>
                </a:lnTo>
                <a:lnTo>
                  <a:pt x="3289902" y="1037247"/>
                </a:lnTo>
                <a:lnTo>
                  <a:pt x="3295302" y="1045817"/>
                </a:lnTo>
                <a:lnTo>
                  <a:pt x="3300702" y="1054704"/>
                </a:lnTo>
                <a:lnTo>
                  <a:pt x="3305785" y="1064544"/>
                </a:lnTo>
                <a:lnTo>
                  <a:pt x="3310549" y="1074067"/>
                </a:lnTo>
                <a:lnTo>
                  <a:pt x="3315632" y="1084224"/>
                </a:lnTo>
                <a:lnTo>
                  <a:pt x="3320079" y="1094699"/>
                </a:lnTo>
                <a:lnTo>
                  <a:pt x="3324526" y="1105808"/>
                </a:lnTo>
                <a:lnTo>
                  <a:pt x="3328655" y="1116918"/>
                </a:lnTo>
                <a:lnTo>
                  <a:pt x="3332467" y="1128662"/>
                </a:lnTo>
                <a:lnTo>
                  <a:pt x="3335961" y="1140724"/>
                </a:lnTo>
                <a:lnTo>
                  <a:pt x="3339138" y="1153104"/>
                </a:lnTo>
                <a:lnTo>
                  <a:pt x="3342632" y="1166118"/>
                </a:lnTo>
                <a:lnTo>
                  <a:pt x="3345173" y="1179767"/>
                </a:lnTo>
                <a:lnTo>
                  <a:pt x="3347714" y="1193415"/>
                </a:lnTo>
                <a:lnTo>
                  <a:pt x="3350573" y="1282609"/>
                </a:lnTo>
                <a:lnTo>
                  <a:pt x="3353432" y="1374343"/>
                </a:lnTo>
                <a:lnTo>
                  <a:pt x="3355655" y="1472425"/>
                </a:lnTo>
                <a:lnTo>
                  <a:pt x="3357879" y="1578442"/>
                </a:lnTo>
                <a:lnTo>
                  <a:pt x="3359785" y="1696204"/>
                </a:lnTo>
                <a:lnTo>
                  <a:pt x="3361055" y="1828884"/>
                </a:lnTo>
                <a:lnTo>
                  <a:pt x="3362008" y="1978387"/>
                </a:lnTo>
                <a:lnTo>
                  <a:pt x="3362326" y="2147887"/>
                </a:lnTo>
                <a:lnTo>
                  <a:pt x="3042772" y="2147887"/>
                </a:lnTo>
                <a:lnTo>
                  <a:pt x="2678113" y="1585108"/>
                </a:lnTo>
                <a:lnTo>
                  <a:pt x="2686689" y="1540670"/>
                </a:lnTo>
                <a:lnTo>
                  <a:pt x="2694313" y="1501627"/>
                </a:lnTo>
                <a:lnTo>
                  <a:pt x="2701937" y="1466711"/>
                </a:lnTo>
                <a:lnTo>
                  <a:pt x="2708607" y="1436556"/>
                </a:lnTo>
                <a:lnTo>
                  <a:pt x="2715278" y="1409576"/>
                </a:lnTo>
                <a:lnTo>
                  <a:pt x="2720995" y="1385770"/>
                </a:lnTo>
                <a:lnTo>
                  <a:pt x="2727031" y="1364186"/>
                </a:lnTo>
                <a:lnTo>
                  <a:pt x="2732748" y="1344823"/>
                </a:lnTo>
                <a:lnTo>
                  <a:pt x="2743548" y="1309272"/>
                </a:lnTo>
                <a:lnTo>
                  <a:pt x="2754348" y="1274991"/>
                </a:lnTo>
                <a:lnTo>
                  <a:pt x="2759748" y="1256581"/>
                </a:lnTo>
                <a:lnTo>
                  <a:pt x="2765784" y="1237219"/>
                </a:lnTo>
                <a:lnTo>
                  <a:pt x="2771819" y="1215635"/>
                </a:lnTo>
                <a:lnTo>
                  <a:pt x="2778490" y="1191511"/>
                </a:lnTo>
                <a:lnTo>
                  <a:pt x="2779760" y="1187067"/>
                </a:lnTo>
                <a:lnTo>
                  <a:pt x="2784843" y="1174370"/>
                </a:lnTo>
                <a:lnTo>
                  <a:pt x="2792466" y="1155960"/>
                </a:lnTo>
                <a:lnTo>
                  <a:pt x="2797866" y="1144851"/>
                </a:lnTo>
                <a:lnTo>
                  <a:pt x="2803266" y="1132789"/>
                </a:lnTo>
                <a:lnTo>
                  <a:pt x="2809619" y="1119775"/>
                </a:lnTo>
                <a:lnTo>
                  <a:pt x="2816607" y="1106443"/>
                </a:lnTo>
                <a:lnTo>
                  <a:pt x="2824549" y="1092794"/>
                </a:lnTo>
                <a:lnTo>
                  <a:pt x="2833125" y="1078828"/>
                </a:lnTo>
                <a:lnTo>
                  <a:pt x="2842019" y="1065179"/>
                </a:lnTo>
                <a:lnTo>
                  <a:pt x="2851549" y="1051530"/>
                </a:lnTo>
                <a:lnTo>
                  <a:pt x="2862031" y="1038516"/>
                </a:lnTo>
                <a:lnTo>
                  <a:pt x="2867113" y="1032168"/>
                </a:lnTo>
                <a:lnTo>
                  <a:pt x="2872831" y="1025820"/>
                </a:lnTo>
                <a:lnTo>
                  <a:pt x="2873149" y="1025820"/>
                </a:lnTo>
                <a:lnTo>
                  <a:pt x="2873466" y="1025820"/>
                </a:lnTo>
                <a:lnTo>
                  <a:pt x="2873784" y="1028041"/>
                </a:lnTo>
                <a:lnTo>
                  <a:pt x="2873466" y="1032168"/>
                </a:lnTo>
                <a:lnTo>
                  <a:pt x="2873149" y="1037881"/>
                </a:lnTo>
                <a:lnTo>
                  <a:pt x="2870607" y="1054387"/>
                </a:lnTo>
                <a:lnTo>
                  <a:pt x="2866796" y="1076289"/>
                </a:lnTo>
                <a:lnTo>
                  <a:pt x="2856313" y="1132471"/>
                </a:lnTo>
                <a:lnTo>
                  <a:pt x="2843925" y="1197859"/>
                </a:lnTo>
                <a:lnTo>
                  <a:pt x="2819784" y="1318160"/>
                </a:lnTo>
                <a:lnTo>
                  <a:pt x="2815654" y="1340062"/>
                </a:lnTo>
                <a:lnTo>
                  <a:pt x="2812478" y="1355933"/>
                </a:lnTo>
                <a:lnTo>
                  <a:pt x="2811525" y="1365455"/>
                </a:lnTo>
                <a:lnTo>
                  <a:pt x="2811207" y="1366725"/>
                </a:lnTo>
                <a:lnTo>
                  <a:pt x="2811525" y="1367042"/>
                </a:lnTo>
                <a:lnTo>
                  <a:pt x="2811843" y="1366407"/>
                </a:lnTo>
                <a:lnTo>
                  <a:pt x="2828678" y="1332761"/>
                </a:lnTo>
                <a:lnTo>
                  <a:pt x="2846149" y="1298798"/>
                </a:lnTo>
                <a:lnTo>
                  <a:pt x="2864255" y="1265469"/>
                </a:lnTo>
                <a:lnTo>
                  <a:pt x="2882360" y="1232775"/>
                </a:lnTo>
                <a:lnTo>
                  <a:pt x="2901419" y="1200716"/>
                </a:lnTo>
                <a:lnTo>
                  <a:pt x="2920160" y="1169927"/>
                </a:lnTo>
                <a:lnTo>
                  <a:pt x="2938584" y="1140089"/>
                </a:lnTo>
                <a:lnTo>
                  <a:pt x="2957325" y="1112792"/>
                </a:lnTo>
                <a:lnTo>
                  <a:pt x="2974796" y="1086764"/>
                </a:lnTo>
                <a:lnTo>
                  <a:pt x="2991314" y="1062957"/>
                </a:lnTo>
                <a:lnTo>
                  <a:pt x="3007514" y="1041373"/>
                </a:lnTo>
                <a:lnTo>
                  <a:pt x="3022125" y="1022963"/>
                </a:lnTo>
                <a:lnTo>
                  <a:pt x="3035467" y="1006775"/>
                </a:lnTo>
                <a:lnTo>
                  <a:pt x="3041820" y="999791"/>
                </a:lnTo>
                <a:lnTo>
                  <a:pt x="3047537" y="993760"/>
                </a:lnTo>
                <a:lnTo>
                  <a:pt x="3052620" y="988682"/>
                </a:lnTo>
                <a:lnTo>
                  <a:pt x="3057384" y="984555"/>
                </a:lnTo>
                <a:lnTo>
                  <a:pt x="3062149" y="981381"/>
                </a:lnTo>
                <a:lnTo>
                  <a:pt x="3065643" y="978524"/>
                </a:lnTo>
                <a:lnTo>
                  <a:pt x="3079937" y="971224"/>
                </a:lnTo>
                <a:lnTo>
                  <a:pt x="3094549" y="964241"/>
                </a:lnTo>
                <a:lnTo>
                  <a:pt x="3109161" y="958210"/>
                </a:lnTo>
                <a:lnTo>
                  <a:pt x="3116784" y="955353"/>
                </a:lnTo>
                <a:lnTo>
                  <a:pt x="3124408" y="953131"/>
                </a:lnTo>
                <a:lnTo>
                  <a:pt x="3132031" y="950909"/>
                </a:lnTo>
                <a:lnTo>
                  <a:pt x="3139337" y="948687"/>
                </a:lnTo>
                <a:lnTo>
                  <a:pt x="3146961" y="946783"/>
                </a:lnTo>
                <a:lnTo>
                  <a:pt x="3154902" y="945196"/>
                </a:lnTo>
                <a:lnTo>
                  <a:pt x="3162208" y="943609"/>
                </a:lnTo>
                <a:lnTo>
                  <a:pt x="3170149" y="942974"/>
                </a:lnTo>
                <a:lnTo>
                  <a:pt x="3178090" y="942339"/>
                </a:lnTo>
                <a:lnTo>
                  <a:pt x="3185714" y="941387"/>
                </a:lnTo>
                <a:close/>
                <a:moveTo>
                  <a:pt x="176612" y="941387"/>
                </a:moveTo>
                <a:lnTo>
                  <a:pt x="184236" y="942339"/>
                </a:lnTo>
                <a:lnTo>
                  <a:pt x="192177" y="942974"/>
                </a:lnTo>
                <a:lnTo>
                  <a:pt x="200118" y="943609"/>
                </a:lnTo>
                <a:lnTo>
                  <a:pt x="207742" y="945196"/>
                </a:lnTo>
                <a:lnTo>
                  <a:pt x="215047" y="946783"/>
                </a:lnTo>
                <a:lnTo>
                  <a:pt x="222989" y="948687"/>
                </a:lnTo>
                <a:lnTo>
                  <a:pt x="230295" y="950909"/>
                </a:lnTo>
                <a:lnTo>
                  <a:pt x="238236" y="953131"/>
                </a:lnTo>
                <a:lnTo>
                  <a:pt x="245542" y="955353"/>
                </a:lnTo>
                <a:lnTo>
                  <a:pt x="253165" y="958210"/>
                </a:lnTo>
                <a:lnTo>
                  <a:pt x="268095" y="964241"/>
                </a:lnTo>
                <a:lnTo>
                  <a:pt x="282389" y="971224"/>
                </a:lnTo>
                <a:lnTo>
                  <a:pt x="296683" y="978524"/>
                </a:lnTo>
                <a:lnTo>
                  <a:pt x="300812" y="981381"/>
                </a:lnTo>
                <a:lnTo>
                  <a:pt x="304624" y="984555"/>
                </a:lnTo>
                <a:lnTo>
                  <a:pt x="309706" y="988682"/>
                </a:lnTo>
                <a:lnTo>
                  <a:pt x="314789" y="993760"/>
                </a:lnTo>
                <a:lnTo>
                  <a:pt x="320824" y="999791"/>
                </a:lnTo>
                <a:lnTo>
                  <a:pt x="326859" y="1006775"/>
                </a:lnTo>
                <a:lnTo>
                  <a:pt x="340201" y="1022963"/>
                </a:lnTo>
                <a:lnTo>
                  <a:pt x="354812" y="1041373"/>
                </a:lnTo>
                <a:lnTo>
                  <a:pt x="371012" y="1062957"/>
                </a:lnTo>
                <a:lnTo>
                  <a:pt x="387530" y="1086764"/>
                </a:lnTo>
                <a:lnTo>
                  <a:pt x="405636" y="1112792"/>
                </a:lnTo>
                <a:lnTo>
                  <a:pt x="423742" y="1140089"/>
                </a:lnTo>
                <a:lnTo>
                  <a:pt x="442166" y="1169927"/>
                </a:lnTo>
                <a:lnTo>
                  <a:pt x="460907" y="1200716"/>
                </a:lnTo>
                <a:lnTo>
                  <a:pt x="479966" y="1232775"/>
                </a:lnTo>
                <a:lnTo>
                  <a:pt x="498389" y="1265469"/>
                </a:lnTo>
                <a:lnTo>
                  <a:pt x="516177" y="1298798"/>
                </a:lnTo>
                <a:lnTo>
                  <a:pt x="533966" y="1332761"/>
                </a:lnTo>
                <a:lnTo>
                  <a:pt x="550801" y="1366407"/>
                </a:lnTo>
                <a:lnTo>
                  <a:pt x="550801" y="1367042"/>
                </a:lnTo>
                <a:lnTo>
                  <a:pt x="551119" y="1366725"/>
                </a:lnTo>
                <a:lnTo>
                  <a:pt x="551119" y="1365455"/>
                </a:lnTo>
                <a:lnTo>
                  <a:pt x="549848" y="1355933"/>
                </a:lnTo>
                <a:lnTo>
                  <a:pt x="546672" y="1340062"/>
                </a:lnTo>
                <a:lnTo>
                  <a:pt x="542542" y="1318160"/>
                </a:lnTo>
                <a:lnTo>
                  <a:pt x="519036" y="1197859"/>
                </a:lnTo>
                <a:lnTo>
                  <a:pt x="506013" y="1132471"/>
                </a:lnTo>
                <a:lnTo>
                  <a:pt x="495530" y="1076289"/>
                </a:lnTo>
                <a:lnTo>
                  <a:pt x="491719" y="1054387"/>
                </a:lnTo>
                <a:lnTo>
                  <a:pt x="489495" y="1037881"/>
                </a:lnTo>
                <a:lnTo>
                  <a:pt x="488860" y="1032168"/>
                </a:lnTo>
                <a:lnTo>
                  <a:pt x="488542" y="1028041"/>
                </a:lnTo>
                <a:lnTo>
                  <a:pt x="488860" y="1025820"/>
                </a:lnTo>
                <a:lnTo>
                  <a:pt x="489177" y="1025820"/>
                </a:lnTo>
                <a:lnTo>
                  <a:pt x="489495" y="1025820"/>
                </a:lnTo>
                <a:lnTo>
                  <a:pt x="495213" y="1032168"/>
                </a:lnTo>
                <a:lnTo>
                  <a:pt x="500295" y="1038516"/>
                </a:lnTo>
                <a:lnTo>
                  <a:pt x="510777" y="1051530"/>
                </a:lnTo>
                <a:lnTo>
                  <a:pt x="520307" y="1065179"/>
                </a:lnTo>
                <a:lnTo>
                  <a:pt x="529201" y="1078828"/>
                </a:lnTo>
                <a:lnTo>
                  <a:pt x="537777" y="1092794"/>
                </a:lnTo>
                <a:lnTo>
                  <a:pt x="545719" y="1106443"/>
                </a:lnTo>
                <a:lnTo>
                  <a:pt x="552707" y="1119775"/>
                </a:lnTo>
                <a:lnTo>
                  <a:pt x="559060" y="1132789"/>
                </a:lnTo>
                <a:lnTo>
                  <a:pt x="565095" y="1144851"/>
                </a:lnTo>
                <a:lnTo>
                  <a:pt x="569860" y="1155960"/>
                </a:lnTo>
                <a:lnTo>
                  <a:pt x="577483" y="1174370"/>
                </a:lnTo>
                <a:lnTo>
                  <a:pt x="582566" y="1187067"/>
                </a:lnTo>
                <a:lnTo>
                  <a:pt x="584154" y="1191511"/>
                </a:lnTo>
                <a:lnTo>
                  <a:pt x="590507" y="1215635"/>
                </a:lnTo>
                <a:lnTo>
                  <a:pt x="596542" y="1237219"/>
                </a:lnTo>
                <a:lnTo>
                  <a:pt x="602578" y="1256581"/>
                </a:lnTo>
                <a:lnTo>
                  <a:pt x="607978" y="1274991"/>
                </a:lnTo>
                <a:lnTo>
                  <a:pt x="618778" y="1309272"/>
                </a:lnTo>
                <a:lnTo>
                  <a:pt x="629895" y="1344823"/>
                </a:lnTo>
                <a:lnTo>
                  <a:pt x="635613" y="1364186"/>
                </a:lnTo>
                <a:lnTo>
                  <a:pt x="641013" y="1385770"/>
                </a:lnTo>
                <a:lnTo>
                  <a:pt x="647366" y="1409576"/>
                </a:lnTo>
                <a:lnTo>
                  <a:pt x="653719" y="1436556"/>
                </a:lnTo>
                <a:lnTo>
                  <a:pt x="660389" y="1466711"/>
                </a:lnTo>
                <a:lnTo>
                  <a:pt x="668013" y="1501627"/>
                </a:lnTo>
                <a:lnTo>
                  <a:pt x="675636" y="1540670"/>
                </a:lnTo>
                <a:lnTo>
                  <a:pt x="684213" y="1585108"/>
                </a:lnTo>
                <a:lnTo>
                  <a:pt x="319871" y="2147887"/>
                </a:lnTo>
                <a:lnTo>
                  <a:pt x="0" y="2147887"/>
                </a:lnTo>
                <a:lnTo>
                  <a:pt x="318" y="1978387"/>
                </a:lnTo>
                <a:lnTo>
                  <a:pt x="953" y="1828884"/>
                </a:lnTo>
                <a:lnTo>
                  <a:pt x="2541" y="1696204"/>
                </a:lnTo>
                <a:lnTo>
                  <a:pt x="4447" y="1578442"/>
                </a:lnTo>
                <a:lnTo>
                  <a:pt x="6671" y="1472425"/>
                </a:lnTo>
                <a:lnTo>
                  <a:pt x="8894" y="1374343"/>
                </a:lnTo>
                <a:lnTo>
                  <a:pt x="11753" y="1282609"/>
                </a:lnTo>
                <a:lnTo>
                  <a:pt x="14612" y="1193415"/>
                </a:lnTo>
                <a:lnTo>
                  <a:pt x="17153" y="1179767"/>
                </a:lnTo>
                <a:lnTo>
                  <a:pt x="19694" y="1166118"/>
                </a:lnTo>
                <a:lnTo>
                  <a:pt x="23188" y="1153104"/>
                </a:lnTo>
                <a:lnTo>
                  <a:pt x="26365" y="1140724"/>
                </a:lnTo>
                <a:lnTo>
                  <a:pt x="29859" y="1128662"/>
                </a:lnTo>
                <a:lnTo>
                  <a:pt x="33671" y="1116918"/>
                </a:lnTo>
                <a:lnTo>
                  <a:pt x="37800" y="1105808"/>
                </a:lnTo>
                <a:lnTo>
                  <a:pt x="42247" y="1094699"/>
                </a:lnTo>
                <a:lnTo>
                  <a:pt x="46694" y="1084224"/>
                </a:lnTo>
                <a:lnTo>
                  <a:pt x="51777" y="1074067"/>
                </a:lnTo>
                <a:lnTo>
                  <a:pt x="56541" y="1064544"/>
                </a:lnTo>
                <a:lnTo>
                  <a:pt x="61624" y="1054704"/>
                </a:lnTo>
                <a:lnTo>
                  <a:pt x="67024" y="1045817"/>
                </a:lnTo>
                <a:lnTo>
                  <a:pt x="72424" y="1037247"/>
                </a:lnTo>
                <a:lnTo>
                  <a:pt x="78141" y="1029311"/>
                </a:lnTo>
                <a:lnTo>
                  <a:pt x="83541" y="1021376"/>
                </a:lnTo>
                <a:lnTo>
                  <a:pt x="89259" y="1014075"/>
                </a:lnTo>
                <a:lnTo>
                  <a:pt x="95294" y="1006457"/>
                </a:lnTo>
                <a:lnTo>
                  <a:pt x="101012" y="999791"/>
                </a:lnTo>
                <a:lnTo>
                  <a:pt x="107047" y="993443"/>
                </a:lnTo>
                <a:lnTo>
                  <a:pt x="113083" y="987095"/>
                </a:lnTo>
                <a:lnTo>
                  <a:pt x="118800" y="981699"/>
                </a:lnTo>
                <a:lnTo>
                  <a:pt x="124836" y="975985"/>
                </a:lnTo>
                <a:lnTo>
                  <a:pt x="130871" y="970906"/>
                </a:lnTo>
                <a:lnTo>
                  <a:pt x="136906" y="966145"/>
                </a:lnTo>
                <a:lnTo>
                  <a:pt x="142624" y="962019"/>
                </a:lnTo>
                <a:lnTo>
                  <a:pt x="148659" y="957575"/>
                </a:lnTo>
                <a:lnTo>
                  <a:pt x="154694" y="953766"/>
                </a:lnTo>
                <a:lnTo>
                  <a:pt x="165812" y="947100"/>
                </a:lnTo>
                <a:lnTo>
                  <a:pt x="176612" y="941387"/>
                </a:lnTo>
                <a:close/>
                <a:moveTo>
                  <a:pt x="1531981" y="658812"/>
                </a:moveTo>
                <a:lnTo>
                  <a:pt x="1531981" y="659130"/>
                </a:lnTo>
                <a:lnTo>
                  <a:pt x="1532299" y="658812"/>
                </a:lnTo>
                <a:lnTo>
                  <a:pt x="1532934" y="669616"/>
                </a:lnTo>
                <a:lnTo>
                  <a:pt x="1534523" y="682009"/>
                </a:lnTo>
                <a:lnTo>
                  <a:pt x="1536430" y="695673"/>
                </a:lnTo>
                <a:lnTo>
                  <a:pt x="1538654" y="711244"/>
                </a:lnTo>
                <a:lnTo>
                  <a:pt x="1541514" y="728085"/>
                </a:lnTo>
                <a:lnTo>
                  <a:pt x="1545327" y="746198"/>
                </a:lnTo>
                <a:lnTo>
                  <a:pt x="1549458" y="765900"/>
                </a:lnTo>
                <a:lnTo>
                  <a:pt x="1554543" y="786873"/>
                </a:lnTo>
                <a:lnTo>
                  <a:pt x="1560263" y="808799"/>
                </a:lnTo>
                <a:lnTo>
                  <a:pt x="1566936" y="831678"/>
                </a:lnTo>
                <a:lnTo>
                  <a:pt x="1574562" y="855828"/>
                </a:lnTo>
                <a:lnTo>
                  <a:pt x="1583142" y="881250"/>
                </a:lnTo>
                <a:lnTo>
                  <a:pt x="1592993" y="907307"/>
                </a:lnTo>
                <a:lnTo>
                  <a:pt x="1604115" y="934000"/>
                </a:lnTo>
                <a:lnTo>
                  <a:pt x="1615872" y="961963"/>
                </a:lnTo>
                <a:lnTo>
                  <a:pt x="1629218" y="990245"/>
                </a:lnTo>
                <a:lnTo>
                  <a:pt x="1633667" y="953066"/>
                </a:lnTo>
                <a:lnTo>
                  <a:pt x="1638752" y="917476"/>
                </a:lnTo>
                <a:lnTo>
                  <a:pt x="1643518" y="884745"/>
                </a:lnTo>
                <a:lnTo>
                  <a:pt x="1648285" y="855193"/>
                </a:lnTo>
                <a:lnTo>
                  <a:pt x="1652733" y="830089"/>
                </a:lnTo>
                <a:lnTo>
                  <a:pt x="1656547" y="809752"/>
                </a:lnTo>
                <a:lnTo>
                  <a:pt x="1660678" y="788779"/>
                </a:lnTo>
                <a:lnTo>
                  <a:pt x="1633350" y="725225"/>
                </a:lnTo>
                <a:lnTo>
                  <a:pt x="1677202" y="683280"/>
                </a:lnTo>
                <a:lnTo>
                  <a:pt x="1708661" y="683280"/>
                </a:lnTo>
                <a:lnTo>
                  <a:pt x="1752831" y="725225"/>
                </a:lnTo>
                <a:lnTo>
                  <a:pt x="1725503" y="788779"/>
                </a:lnTo>
                <a:lnTo>
                  <a:pt x="1729634" y="809752"/>
                </a:lnTo>
                <a:lnTo>
                  <a:pt x="1737578" y="855193"/>
                </a:lnTo>
                <a:lnTo>
                  <a:pt x="1742344" y="884745"/>
                </a:lnTo>
                <a:lnTo>
                  <a:pt x="1747111" y="917476"/>
                </a:lnTo>
                <a:lnTo>
                  <a:pt x="1752513" y="953066"/>
                </a:lnTo>
                <a:lnTo>
                  <a:pt x="1756962" y="990245"/>
                </a:lnTo>
                <a:lnTo>
                  <a:pt x="1770308" y="961963"/>
                </a:lnTo>
                <a:lnTo>
                  <a:pt x="1782066" y="934000"/>
                </a:lnTo>
                <a:lnTo>
                  <a:pt x="1792870" y="907307"/>
                </a:lnTo>
                <a:lnTo>
                  <a:pt x="1802720" y="881250"/>
                </a:lnTo>
                <a:lnTo>
                  <a:pt x="1811618" y="855828"/>
                </a:lnTo>
                <a:lnTo>
                  <a:pt x="1818927" y="831678"/>
                </a:lnTo>
                <a:lnTo>
                  <a:pt x="1825600" y="808799"/>
                </a:lnTo>
                <a:lnTo>
                  <a:pt x="1831638" y="786873"/>
                </a:lnTo>
                <a:lnTo>
                  <a:pt x="1836404" y="765900"/>
                </a:lnTo>
                <a:lnTo>
                  <a:pt x="1840853" y="746198"/>
                </a:lnTo>
                <a:lnTo>
                  <a:pt x="1844348" y="728085"/>
                </a:lnTo>
                <a:lnTo>
                  <a:pt x="1847208" y="711244"/>
                </a:lnTo>
                <a:lnTo>
                  <a:pt x="1849750" y="695673"/>
                </a:lnTo>
                <a:lnTo>
                  <a:pt x="1851657" y="682009"/>
                </a:lnTo>
                <a:lnTo>
                  <a:pt x="1852928" y="669616"/>
                </a:lnTo>
                <a:lnTo>
                  <a:pt x="1853881" y="658812"/>
                </a:lnTo>
                <a:lnTo>
                  <a:pt x="1854199" y="659130"/>
                </a:lnTo>
                <a:lnTo>
                  <a:pt x="1854199" y="658812"/>
                </a:lnTo>
                <a:lnTo>
                  <a:pt x="1871359" y="662943"/>
                </a:lnTo>
                <a:lnTo>
                  <a:pt x="1889154" y="667392"/>
                </a:lnTo>
                <a:lnTo>
                  <a:pt x="1908220" y="673111"/>
                </a:lnTo>
                <a:lnTo>
                  <a:pt x="1927922" y="679467"/>
                </a:lnTo>
                <a:lnTo>
                  <a:pt x="1946988" y="684869"/>
                </a:lnTo>
                <a:lnTo>
                  <a:pt x="1964465" y="690271"/>
                </a:lnTo>
                <a:lnTo>
                  <a:pt x="1980354" y="695355"/>
                </a:lnTo>
                <a:lnTo>
                  <a:pt x="1994971" y="700122"/>
                </a:lnTo>
                <a:lnTo>
                  <a:pt x="2008000" y="704888"/>
                </a:lnTo>
                <a:lnTo>
                  <a:pt x="2019757" y="709337"/>
                </a:lnTo>
                <a:lnTo>
                  <a:pt x="2030243" y="713786"/>
                </a:lnTo>
                <a:lnTo>
                  <a:pt x="2039459" y="717917"/>
                </a:lnTo>
                <a:lnTo>
                  <a:pt x="2047721" y="722048"/>
                </a:lnTo>
                <a:lnTo>
                  <a:pt x="2054712" y="725861"/>
                </a:lnTo>
                <a:lnTo>
                  <a:pt x="2060749" y="729674"/>
                </a:lnTo>
                <a:lnTo>
                  <a:pt x="2065834" y="733170"/>
                </a:lnTo>
                <a:lnTo>
                  <a:pt x="2070282" y="736665"/>
                </a:lnTo>
                <a:lnTo>
                  <a:pt x="2073778" y="739843"/>
                </a:lnTo>
                <a:lnTo>
                  <a:pt x="2076638" y="743021"/>
                </a:lnTo>
                <a:lnTo>
                  <a:pt x="2078862" y="746198"/>
                </a:lnTo>
                <a:lnTo>
                  <a:pt x="2084264" y="751600"/>
                </a:lnTo>
                <a:lnTo>
                  <a:pt x="2089348" y="757002"/>
                </a:lnTo>
                <a:lnTo>
                  <a:pt x="2093797" y="763040"/>
                </a:lnTo>
                <a:lnTo>
                  <a:pt x="2097928" y="769395"/>
                </a:lnTo>
                <a:lnTo>
                  <a:pt x="2100788" y="774480"/>
                </a:lnTo>
                <a:lnTo>
                  <a:pt x="2109368" y="788779"/>
                </a:lnTo>
                <a:lnTo>
                  <a:pt x="2139238" y="838033"/>
                </a:lnTo>
                <a:lnTo>
                  <a:pt x="2158940" y="870446"/>
                </a:lnTo>
                <a:lnTo>
                  <a:pt x="2180866" y="905400"/>
                </a:lnTo>
                <a:lnTo>
                  <a:pt x="2203428" y="941626"/>
                </a:lnTo>
                <a:lnTo>
                  <a:pt x="2226942" y="977216"/>
                </a:lnTo>
                <a:lnTo>
                  <a:pt x="2242196" y="999778"/>
                </a:lnTo>
                <a:lnTo>
                  <a:pt x="2256495" y="1021068"/>
                </a:lnTo>
                <a:lnTo>
                  <a:pt x="2280963" y="997553"/>
                </a:lnTo>
                <a:lnTo>
                  <a:pt x="2305749" y="972450"/>
                </a:lnTo>
                <a:lnTo>
                  <a:pt x="2326086" y="951159"/>
                </a:lnTo>
                <a:lnTo>
                  <a:pt x="2345470" y="930186"/>
                </a:lnTo>
                <a:lnTo>
                  <a:pt x="2380107" y="892372"/>
                </a:lnTo>
                <a:lnTo>
                  <a:pt x="2405529" y="864090"/>
                </a:lnTo>
                <a:lnTo>
                  <a:pt x="2417286" y="850109"/>
                </a:lnTo>
                <a:lnTo>
                  <a:pt x="2417922" y="849791"/>
                </a:lnTo>
                <a:lnTo>
                  <a:pt x="2421735" y="845660"/>
                </a:lnTo>
                <a:lnTo>
                  <a:pt x="2425548" y="841847"/>
                </a:lnTo>
                <a:lnTo>
                  <a:pt x="2429679" y="838033"/>
                </a:lnTo>
                <a:lnTo>
                  <a:pt x="2433493" y="834856"/>
                </a:lnTo>
                <a:lnTo>
                  <a:pt x="2437941" y="831678"/>
                </a:lnTo>
                <a:lnTo>
                  <a:pt x="2442072" y="828818"/>
                </a:lnTo>
                <a:lnTo>
                  <a:pt x="2446521" y="826276"/>
                </a:lnTo>
                <a:lnTo>
                  <a:pt x="2451605" y="823734"/>
                </a:lnTo>
                <a:lnTo>
                  <a:pt x="2456054" y="821509"/>
                </a:lnTo>
                <a:lnTo>
                  <a:pt x="2460821" y="819603"/>
                </a:lnTo>
                <a:lnTo>
                  <a:pt x="2465587" y="818014"/>
                </a:lnTo>
                <a:lnTo>
                  <a:pt x="2470672" y="816425"/>
                </a:lnTo>
                <a:lnTo>
                  <a:pt x="2475756" y="815154"/>
                </a:lnTo>
                <a:lnTo>
                  <a:pt x="2480522" y="814201"/>
                </a:lnTo>
                <a:lnTo>
                  <a:pt x="2485607" y="813565"/>
                </a:lnTo>
                <a:lnTo>
                  <a:pt x="2491009" y="812930"/>
                </a:lnTo>
                <a:lnTo>
                  <a:pt x="2495775" y="812930"/>
                </a:lnTo>
                <a:lnTo>
                  <a:pt x="2500860" y="812930"/>
                </a:lnTo>
                <a:lnTo>
                  <a:pt x="2506262" y="812930"/>
                </a:lnTo>
                <a:lnTo>
                  <a:pt x="2511346" y="813565"/>
                </a:lnTo>
                <a:lnTo>
                  <a:pt x="2516113" y="814201"/>
                </a:lnTo>
                <a:lnTo>
                  <a:pt x="2521515" y="815154"/>
                </a:lnTo>
                <a:lnTo>
                  <a:pt x="2526281" y="816425"/>
                </a:lnTo>
                <a:lnTo>
                  <a:pt x="2531366" y="817696"/>
                </a:lnTo>
                <a:lnTo>
                  <a:pt x="2536132" y="819603"/>
                </a:lnTo>
                <a:lnTo>
                  <a:pt x="2541216" y="821509"/>
                </a:lnTo>
                <a:lnTo>
                  <a:pt x="2545983" y="823734"/>
                </a:lnTo>
                <a:lnTo>
                  <a:pt x="2550432" y="826276"/>
                </a:lnTo>
                <a:lnTo>
                  <a:pt x="2555198" y="828818"/>
                </a:lnTo>
                <a:lnTo>
                  <a:pt x="2559647" y="831678"/>
                </a:lnTo>
                <a:lnTo>
                  <a:pt x="2563778" y="835174"/>
                </a:lnTo>
                <a:lnTo>
                  <a:pt x="2568227" y="838351"/>
                </a:lnTo>
                <a:lnTo>
                  <a:pt x="2572358" y="842164"/>
                </a:lnTo>
                <a:lnTo>
                  <a:pt x="2576171" y="845978"/>
                </a:lnTo>
                <a:lnTo>
                  <a:pt x="2579666" y="850109"/>
                </a:lnTo>
                <a:lnTo>
                  <a:pt x="2583162" y="854240"/>
                </a:lnTo>
                <a:lnTo>
                  <a:pt x="2586022" y="858688"/>
                </a:lnTo>
                <a:lnTo>
                  <a:pt x="2589200" y="863137"/>
                </a:lnTo>
                <a:lnTo>
                  <a:pt x="2591742" y="867586"/>
                </a:lnTo>
                <a:lnTo>
                  <a:pt x="2593966" y="872035"/>
                </a:lnTo>
                <a:lnTo>
                  <a:pt x="2596190" y="876801"/>
                </a:lnTo>
                <a:lnTo>
                  <a:pt x="2598097" y="881250"/>
                </a:lnTo>
                <a:lnTo>
                  <a:pt x="2600004" y="886334"/>
                </a:lnTo>
                <a:lnTo>
                  <a:pt x="2601275" y="891419"/>
                </a:lnTo>
                <a:lnTo>
                  <a:pt x="2602546" y="896185"/>
                </a:lnTo>
                <a:lnTo>
                  <a:pt x="2603499" y="901269"/>
                </a:lnTo>
                <a:lnTo>
                  <a:pt x="2604452" y="906036"/>
                </a:lnTo>
                <a:lnTo>
                  <a:pt x="2604770" y="911438"/>
                </a:lnTo>
                <a:lnTo>
                  <a:pt x="2605088" y="916522"/>
                </a:lnTo>
                <a:lnTo>
                  <a:pt x="2605088" y="921289"/>
                </a:lnTo>
                <a:lnTo>
                  <a:pt x="2604770" y="926691"/>
                </a:lnTo>
                <a:lnTo>
                  <a:pt x="2604452" y="931775"/>
                </a:lnTo>
                <a:lnTo>
                  <a:pt x="2603499" y="936542"/>
                </a:lnTo>
                <a:lnTo>
                  <a:pt x="2602546" y="941944"/>
                </a:lnTo>
                <a:lnTo>
                  <a:pt x="2601275" y="947028"/>
                </a:lnTo>
                <a:lnTo>
                  <a:pt x="2600004" y="951795"/>
                </a:lnTo>
                <a:lnTo>
                  <a:pt x="2598415" y="956879"/>
                </a:lnTo>
                <a:lnTo>
                  <a:pt x="2596190" y="961646"/>
                </a:lnTo>
                <a:lnTo>
                  <a:pt x="2593966" y="966412"/>
                </a:lnTo>
                <a:lnTo>
                  <a:pt x="2591742" y="970861"/>
                </a:lnTo>
                <a:lnTo>
                  <a:pt x="2588564" y="975627"/>
                </a:lnTo>
                <a:lnTo>
                  <a:pt x="2585704" y="980076"/>
                </a:lnTo>
                <a:lnTo>
                  <a:pt x="2582844" y="984207"/>
                </a:lnTo>
                <a:lnTo>
                  <a:pt x="2579349" y="988656"/>
                </a:lnTo>
                <a:lnTo>
                  <a:pt x="2566638" y="1003273"/>
                </a:lnTo>
                <a:lnTo>
                  <a:pt x="2534543" y="1039181"/>
                </a:lnTo>
                <a:lnTo>
                  <a:pt x="2512935" y="1063014"/>
                </a:lnTo>
                <a:lnTo>
                  <a:pt x="2488784" y="1089071"/>
                </a:lnTo>
                <a:lnTo>
                  <a:pt x="2463045" y="1116399"/>
                </a:lnTo>
                <a:lnTo>
                  <a:pt x="2436352" y="1143409"/>
                </a:lnTo>
                <a:lnTo>
                  <a:pt x="2417922" y="1161204"/>
                </a:lnTo>
                <a:lnTo>
                  <a:pt x="2400127" y="1178682"/>
                </a:lnTo>
                <a:lnTo>
                  <a:pt x="2382332" y="1195206"/>
                </a:lnTo>
                <a:lnTo>
                  <a:pt x="2364537" y="1210776"/>
                </a:lnTo>
                <a:lnTo>
                  <a:pt x="2354050" y="1219038"/>
                </a:lnTo>
                <a:lnTo>
                  <a:pt x="2343882" y="1226983"/>
                </a:lnTo>
                <a:lnTo>
                  <a:pt x="2333395" y="1234927"/>
                </a:lnTo>
                <a:lnTo>
                  <a:pt x="2322591" y="1241918"/>
                </a:lnTo>
                <a:lnTo>
                  <a:pt x="2316236" y="1246049"/>
                </a:lnTo>
                <a:lnTo>
                  <a:pt x="2309562" y="1249862"/>
                </a:lnTo>
                <a:lnTo>
                  <a:pt x="2301936" y="1253357"/>
                </a:lnTo>
                <a:lnTo>
                  <a:pt x="2294310" y="1257171"/>
                </a:lnTo>
                <a:lnTo>
                  <a:pt x="2284141" y="1260984"/>
                </a:lnTo>
                <a:lnTo>
                  <a:pt x="2279057" y="1262891"/>
                </a:lnTo>
                <a:lnTo>
                  <a:pt x="2272701" y="1264797"/>
                </a:lnTo>
                <a:lnTo>
                  <a:pt x="2266346" y="1266068"/>
                </a:lnTo>
                <a:lnTo>
                  <a:pt x="2258720" y="1267339"/>
                </a:lnTo>
                <a:lnTo>
                  <a:pt x="2250775" y="1267975"/>
                </a:lnTo>
                <a:lnTo>
                  <a:pt x="2241242" y="1268610"/>
                </a:lnTo>
                <a:lnTo>
                  <a:pt x="2233934" y="1268293"/>
                </a:lnTo>
                <a:lnTo>
                  <a:pt x="2226307" y="1267657"/>
                </a:lnTo>
                <a:lnTo>
                  <a:pt x="2217727" y="1266068"/>
                </a:lnTo>
                <a:lnTo>
                  <a:pt x="2209148" y="1263844"/>
                </a:lnTo>
                <a:lnTo>
                  <a:pt x="2198979" y="1260666"/>
                </a:lnTo>
                <a:lnTo>
                  <a:pt x="2190717" y="1257171"/>
                </a:lnTo>
                <a:lnTo>
                  <a:pt x="2184044" y="1253357"/>
                </a:lnTo>
                <a:lnTo>
                  <a:pt x="2178324" y="1250180"/>
                </a:lnTo>
                <a:lnTo>
                  <a:pt x="2172922" y="1246684"/>
                </a:lnTo>
                <a:lnTo>
                  <a:pt x="2168473" y="1243824"/>
                </a:lnTo>
                <a:lnTo>
                  <a:pt x="2160846" y="1237787"/>
                </a:lnTo>
                <a:lnTo>
                  <a:pt x="2154491" y="1232067"/>
                </a:lnTo>
                <a:lnTo>
                  <a:pt x="2148454" y="1226347"/>
                </a:lnTo>
                <a:lnTo>
                  <a:pt x="2137967" y="1215225"/>
                </a:lnTo>
                <a:lnTo>
                  <a:pt x="2128116" y="1204103"/>
                </a:lnTo>
                <a:lnTo>
                  <a:pt x="2118265" y="1192028"/>
                </a:lnTo>
                <a:lnTo>
                  <a:pt x="2109050" y="1179953"/>
                </a:lnTo>
                <a:lnTo>
                  <a:pt x="2098882" y="1166924"/>
                </a:lnTo>
                <a:lnTo>
                  <a:pt x="2078862" y="1138961"/>
                </a:lnTo>
                <a:lnTo>
                  <a:pt x="2058525" y="1108773"/>
                </a:lnTo>
                <a:lnTo>
                  <a:pt x="2037552" y="1077313"/>
                </a:lnTo>
                <a:lnTo>
                  <a:pt x="2017215" y="1045219"/>
                </a:lnTo>
                <a:lnTo>
                  <a:pt x="2012766" y="1038546"/>
                </a:lnTo>
                <a:lnTo>
                  <a:pt x="2012766" y="1409700"/>
                </a:lnTo>
                <a:lnTo>
                  <a:pt x="1373096" y="1409700"/>
                </a:lnTo>
                <a:lnTo>
                  <a:pt x="1373096" y="1002002"/>
                </a:lnTo>
                <a:lnTo>
                  <a:pt x="1372779" y="1002002"/>
                </a:lnTo>
                <a:lnTo>
                  <a:pt x="1371190" y="1003591"/>
                </a:lnTo>
                <a:lnTo>
                  <a:pt x="1369283" y="1005815"/>
                </a:lnTo>
                <a:lnTo>
                  <a:pt x="1367694" y="1009311"/>
                </a:lnTo>
                <a:lnTo>
                  <a:pt x="1365470" y="1013124"/>
                </a:lnTo>
                <a:lnTo>
                  <a:pt x="1363246" y="1018526"/>
                </a:lnTo>
                <a:lnTo>
                  <a:pt x="1361339" y="1024882"/>
                </a:lnTo>
                <a:lnTo>
                  <a:pt x="1356572" y="1039181"/>
                </a:lnTo>
                <a:lnTo>
                  <a:pt x="1351806" y="1056658"/>
                </a:lnTo>
                <a:lnTo>
                  <a:pt x="1347039" y="1077313"/>
                </a:lnTo>
                <a:lnTo>
                  <a:pt x="1342273" y="1099557"/>
                </a:lnTo>
                <a:lnTo>
                  <a:pt x="1337506" y="1124025"/>
                </a:lnTo>
                <a:lnTo>
                  <a:pt x="1332740" y="1149765"/>
                </a:lnTo>
                <a:lnTo>
                  <a:pt x="1328291" y="1176775"/>
                </a:lnTo>
                <a:lnTo>
                  <a:pt x="1324160" y="1204421"/>
                </a:lnTo>
                <a:lnTo>
                  <a:pt x="1320029" y="1232702"/>
                </a:lnTo>
                <a:lnTo>
                  <a:pt x="1316534" y="1260984"/>
                </a:lnTo>
                <a:lnTo>
                  <a:pt x="1313674" y="1288948"/>
                </a:lnTo>
                <a:lnTo>
                  <a:pt x="1311449" y="1316276"/>
                </a:lnTo>
                <a:lnTo>
                  <a:pt x="1309543" y="1342333"/>
                </a:lnTo>
                <a:lnTo>
                  <a:pt x="1308589" y="1375699"/>
                </a:lnTo>
                <a:lnTo>
                  <a:pt x="1307636" y="1409700"/>
                </a:lnTo>
                <a:lnTo>
                  <a:pt x="1106488" y="1409700"/>
                </a:lnTo>
                <a:lnTo>
                  <a:pt x="1106488" y="1388409"/>
                </a:lnTo>
                <a:lnTo>
                  <a:pt x="1106488" y="1368072"/>
                </a:lnTo>
                <a:lnTo>
                  <a:pt x="1107441" y="1348688"/>
                </a:lnTo>
                <a:lnTo>
                  <a:pt x="1108077" y="1330893"/>
                </a:lnTo>
                <a:lnTo>
                  <a:pt x="1111255" y="1293396"/>
                </a:lnTo>
                <a:lnTo>
                  <a:pt x="1114750" y="1257171"/>
                </a:lnTo>
                <a:lnTo>
                  <a:pt x="1118563" y="1222534"/>
                </a:lnTo>
                <a:lnTo>
                  <a:pt x="1122694" y="1189486"/>
                </a:lnTo>
                <a:lnTo>
                  <a:pt x="1127143" y="1158345"/>
                </a:lnTo>
                <a:lnTo>
                  <a:pt x="1131592" y="1128156"/>
                </a:lnTo>
                <a:lnTo>
                  <a:pt x="1136358" y="1099875"/>
                </a:lnTo>
                <a:lnTo>
                  <a:pt x="1141125" y="1072865"/>
                </a:lnTo>
                <a:lnTo>
                  <a:pt x="1146209" y="1047125"/>
                </a:lnTo>
                <a:lnTo>
                  <a:pt x="1151929" y="1022975"/>
                </a:lnTo>
                <a:lnTo>
                  <a:pt x="1157013" y="999778"/>
                </a:lnTo>
                <a:lnTo>
                  <a:pt x="1162733" y="978170"/>
                </a:lnTo>
                <a:lnTo>
                  <a:pt x="1168135" y="957832"/>
                </a:lnTo>
                <a:lnTo>
                  <a:pt x="1174173" y="938448"/>
                </a:lnTo>
                <a:lnTo>
                  <a:pt x="1179893" y="920653"/>
                </a:lnTo>
                <a:lnTo>
                  <a:pt x="1185295" y="903812"/>
                </a:lnTo>
                <a:lnTo>
                  <a:pt x="1191332" y="887923"/>
                </a:lnTo>
                <a:lnTo>
                  <a:pt x="1197052" y="873306"/>
                </a:lnTo>
                <a:lnTo>
                  <a:pt x="1202454" y="859959"/>
                </a:lnTo>
                <a:lnTo>
                  <a:pt x="1208174" y="847567"/>
                </a:lnTo>
                <a:lnTo>
                  <a:pt x="1213258" y="835809"/>
                </a:lnTo>
                <a:lnTo>
                  <a:pt x="1218343" y="825005"/>
                </a:lnTo>
                <a:lnTo>
                  <a:pt x="1223745" y="815472"/>
                </a:lnTo>
                <a:lnTo>
                  <a:pt x="1228511" y="806892"/>
                </a:lnTo>
                <a:lnTo>
                  <a:pt x="1233278" y="798948"/>
                </a:lnTo>
                <a:lnTo>
                  <a:pt x="1237727" y="791957"/>
                </a:lnTo>
                <a:lnTo>
                  <a:pt x="1245989" y="780199"/>
                </a:lnTo>
                <a:lnTo>
                  <a:pt x="1252980" y="771302"/>
                </a:lnTo>
                <a:lnTo>
                  <a:pt x="1258700" y="764947"/>
                </a:lnTo>
                <a:lnTo>
                  <a:pt x="1269186" y="759545"/>
                </a:lnTo>
                <a:lnTo>
                  <a:pt x="1280308" y="754142"/>
                </a:lnTo>
                <a:lnTo>
                  <a:pt x="1292383" y="748105"/>
                </a:lnTo>
                <a:lnTo>
                  <a:pt x="1304776" y="742703"/>
                </a:lnTo>
                <a:lnTo>
                  <a:pt x="1331469" y="731263"/>
                </a:lnTo>
                <a:lnTo>
                  <a:pt x="1359750" y="720141"/>
                </a:lnTo>
                <a:lnTo>
                  <a:pt x="1388349" y="709973"/>
                </a:lnTo>
                <a:lnTo>
                  <a:pt x="1416949" y="699486"/>
                </a:lnTo>
                <a:lnTo>
                  <a:pt x="1444595" y="690271"/>
                </a:lnTo>
                <a:lnTo>
                  <a:pt x="1470652" y="681691"/>
                </a:lnTo>
                <a:lnTo>
                  <a:pt x="1477325" y="677878"/>
                </a:lnTo>
                <a:lnTo>
                  <a:pt x="1484316" y="674065"/>
                </a:lnTo>
                <a:lnTo>
                  <a:pt x="1491624" y="671205"/>
                </a:lnTo>
                <a:lnTo>
                  <a:pt x="1499569" y="668027"/>
                </a:lnTo>
                <a:lnTo>
                  <a:pt x="1507513" y="665167"/>
                </a:lnTo>
                <a:lnTo>
                  <a:pt x="1515139" y="662943"/>
                </a:lnTo>
                <a:lnTo>
                  <a:pt x="1523401" y="660718"/>
                </a:lnTo>
                <a:lnTo>
                  <a:pt x="1531981" y="658812"/>
                </a:lnTo>
                <a:close/>
                <a:moveTo>
                  <a:pt x="3016555" y="246062"/>
                </a:moveTo>
                <a:lnTo>
                  <a:pt x="3026093" y="246062"/>
                </a:lnTo>
                <a:lnTo>
                  <a:pt x="3039447" y="247014"/>
                </a:lnTo>
                <a:lnTo>
                  <a:pt x="3052165" y="248600"/>
                </a:lnTo>
                <a:lnTo>
                  <a:pt x="3064883" y="250822"/>
                </a:lnTo>
                <a:lnTo>
                  <a:pt x="3076965" y="253360"/>
                </a:lnTo>
                <a:lnTo>
                  <a:pt x="3089047" y="256851"/>
                </a:lnTo>
                <a:lnTo>
                  <a:pt x="3100493" y="260976"/>
                </a:lnTo>
                <a:lnTo>
                  <a:pt x="3111303" y="265736"/>
                </a:lnTo>
                <a:lnTo>
                  <a:pt x="3122113" y="270496"/>
                </a:lnTo>
                <a:lnTo>
                  <a:pt x="3132605" y="276526"/>
                </a:lnTo>
                <a:lnTo>
                  <a:pt x="3142462" y="282872"/>
                </a:lnTo>
                <a:lnTo>
                  <a:pt x="3152318" y="289536"/>
                </a:lnTo>
                <a:lnTo>
                  <a:pt x="3161539" y="296518"/>
                </a:lnTo>
                <a:lnTo>
                  <a:pt x="3170123" y="304451"/>
                </a:lnTo>
                <a:lnTo>
                  <a:pt x="3178708" y="312384"/>
                </a:lnTo>
                <a:lnTo>
                  <a:pt x="3186339" y="320952"/>
                </a:lnTo>
                <a:lnTo>
                  <a:pt x="3194287" y="330472"/>
                </a:lnTo>
                <a:lnTo>
                  <a:pt x="3201282" y="339675"/>
                </a:lnTo>
                <a:lnTo>
                  <a:pt x="3207959" y="349512"/>
                </a:lnTo>
                <a:lnTo>
                  <a:pt x="3214318" y="359984"/>
                </a:lnTo>
                <a:lnTo>
                  <a:pt x="3220041" y="370456"/>
                </a:lnTo>
                <a:lnTo>
                  <a:pt x="3225128" y="381563"/>
                </a:lnTo>
                <a:lnTo>
                  <a:pt x="3229898" y="392669"/>
                </a:lnTo>
                <a:lnTo>
                  <a:pt x="3234349" y="404093"/>
                </a:lnTo>
                <a:lnTo>
                  <a:pt x="3238482" y="416152"/>
                </a:lnTo>
                <a:lnTo>
                  <a:pt x="3241980" y="428528"/>
                </a:lnTo>
                <a:lnTo>
                  <a:pt x="3244523" y="440586"/>
                </a:lnTo>
                <a:lnTo>
                  <a:pt x="3247067" y="453280"/>
                </a:lnTo>
                <a:lnTo>
                  <a:pt x="3248974" y="466290"/>
                </a:lnTo>
                <a:lnTo>
                  <a:pt x="3249928" y="479301"/>
                </a:lnTo>
                <a:lnTo>
                  <a:pt x="3251200" y="492629"/>
                </a:lnTo>
                <a:lnTo>
                  <a:pt x="3251200" y="505957"/>
                </a:lnTo>
                <a:lnTo>
                  <a:pt x="3251200" y="519602"/>
                </a:lnTo>
                <a:lnTo>
                  <a:pt x="3249292" y="530709"/>
                </a:lnTo>
                <a:lnTo>
                  <a:pt x="3247385" y="541498"/>
                </a:lnTo>
                <a:lnTo>
                  <a:pt x="3245159" y="551970"/>
                </a:lnTo>
                <a:lnTo>
                  <a:pt x="3242933" y="562442"/>
                </a:lnTo>
                <a:lnTo>
                  <a:pt x="3240390" y="572914"/>
                </a:lnTo>
                <a:lnTo>
                  <a:pt x="3237846" y="582751"/>
                </a:lnTo>
                <a:lnTo>
                  <a:pt x="3231805" y="602426"/>
                </a:lnTo>
                <a:lnTo>
                  <a:pt x="3225446" y="621148"/>
                </a:lnTo>
                <a:lnTo>
                  <a:pt x="3218133" y="639236"/>
                </a:lnTo>
                <a:lnTo>
                  <a:pt x="3210503" y="656690"/>
                </a:lnTo>
                <a:lnTo>
                  <a:pt x="3201918" y="673508"/>
                </a:lnTo>
                <a:lnTo>
                  <a:pt x="3193016" y="689057"/>
                </a:lnTo>
                <a:lnTo>
                  <a:pt x="3183795" y="704289"/>
                </a:lnTo>
                <a:lnTo>
                  <a:pt x="3174257" y="718252"/>
                </a:lnTo>
                <a:lnTo>
                  <a:pt x="3164082" y="732215"/>
                </a:lnTo>
                <a:lnTo>
                  <a:pt x="3153590" y="745225"/>
                </a:lnTo>
                <a:lnTo>
                  <a:pt x="3142780" y="756966"/>
                </a:lnTo>
                <a:lnTo>
                  <a:pt x="3131652" y="768390"/>
                </a:lnTo>
                <a:lnTo>
                  <a:pt x="3120523" y="778862"/>
                </a:lnTo>
                <a:lnTo>
                  <a:pt x="3109077" y="788700"/>
                </a:lnTo>
                <a:lnTo>
                  <a:pt x="3097631" y="797902"/>
                </a:lnTo>
                <a:lnTo>
                  <a:pt x="3085867" y="806153"/>
                </a:lnTo>
                <a:lnTo>
                  <a:pt x="3074103" y="813452"/>
                </a:lnTo>
                <a:lnTo>
                  <a:pt x="3062339" y="820116"/>
                </a:lnTo>
                <a:lnTo>
                  <a:pt x="3050575" y="826145"/>
                </a:lnTo>
                <a:lnTo>
                  <a:pt x="3038811" y="831222"/>
                </a:lnTo>
                <a:lnTo>
                  <a:pt x="3027365" y="835665"/>
                </a:lnTo>
                <a:lnTo>
                  <a:pt x="3015919" y="839473"/>
                </a:lnTo>
                <a:lnTo>
                  <a:pt x="3004472" y="842011"/>
                </a:lnTo>
                <a:lnTo>
                  <a:pt x="2993662" y="844233"/>
                </a:lnTo>
                <a:lnTo>
                  <a:pt x="2982852" y="845502"/>
                </a:lnTo>
                <a:lnTo>
                  <a:pt x="2972678" y="846137"/>
                </a:lnTo>
                <a:lnTo>
                  <a:pt x="2962503" y="845819"/>
                </a:lnTo>
                <a:lnTo>
                  <a:pt x="2952647" y="844550"/>
                </a:lnTo>
                <a:lnTo>
                  <a:pt x="2943427" y="842646"/>
                </a:lnTo>
                <a:lnTo>
                  <a:pt x="2937703" y="841059"/>
                </a:lnTo>
                <a:lnTo>
                  <a:pt x="2931662" y="839155"/>
                </a:lnTo>
                <a:lnTo>
                  <a:pt x="2925939" y="837251"/>
                </a:lnTo>
                <a:lnTo>
                  <a:pt x="2920534" y="835030"/>
                </a:lnTo>
                <a:lnTo>
                  <a:pt x="2914811" y="832492"/>
                </a:lnTo>
                <a:lnTo>
                  <a:pt x="2909724" y="829953"/>
                </a:lnTo>
                <a:lnTo>
                  <a:pt x="2904319" y="826780"/>
                </a:lnTo>
                <a:lnTo>
                  <a:pt x="2899550" y="823924"/>
                </a:lnTo>
                <a:lnTo>
                  <a:pt x="2894780" y="820433"/>
                </a:lnTo>
                <a:lnTo>
                  <a:pt x="2890329" y="817260"/>
                </a:lnTo>
                <a:lnTo>
                  <a:pt x="2885878" y="813452"/>
                </a:lnTo>
                <a:lnTo>
                  <a:pt x="2881427" y="809644"/>
                </a:lnTo>
                <a:lnTo>
                  <a:pt x="2873160" y="801710"/>
                </a:lnTo>
                <a:lnTo>
                  <a:pt x="2865529" y="793142"/>
                </a:lnTo>
                <a:lnTo>
                  <a:pt x="2857899" y="783622"/>
                </a:lnTo>
                <a:lnTo>
                  <a:pt x="2851222" y="773785"/>
                </a:lnTo>
                <a:lnTo>
                  <a:pt x="2845181" y="763630"/>
                </a:lnTo>
                <a:lnTo>
                  <a:pt x="2839458" y="752524"/>
                </a:lnTo>
                <a:lnTo>
                  <a:pt x="2834052" y="741417"/>
                </a:lnTo>
                <a:lnTo>
                  <a:pt x="2829283" y="729676"/>
                </a:lnTo>
                <a:lnTo>
                  <a:pt x="2825150" y="717300"/>
                </a:lnTo>
                <a:lnTo>
                  <a:pt x="2821017" y="704607"/>
                </a:lnTo>
                <a:lnTo>
                  <a:pt x="2817519" y="691913"/>
                </a:lnTo>
                <a:lnTo>
                  <a:pt x="2814340" y="678585"/>
                </a:lnTo>
                <a:lnTo>
                  <a:pt x="2811478" y="665257"/>
                </a:lnTo>
                <a:lnTo>
                  <a:pt x="2809253" y="651612"/>
                </a:lnTo>
                <a:lnTo>
                  <a:pt x="2807027" y="637967"/>
                </a:lnTo>
                <a:lnTo>
                  <a:pt x="2805119" y="623687"/>
                </a:lnTo>
                <a:lnTo>
                  <a:pt x="2803529" y="609724"/>
                </a:lnTo>
                <a:lnTo>
                  <a:pt x="2802576" y="595444"/>
                </a:lnTo>
                <a:lnTo>
                  <a:pt x="2801304" y="580847"/>
                </a:lnTo>
                <a:lnTo>
                  <a:pt x="2800986" y="566885"/>
                </a:lnTo>
                <a:lnTo>
                  <a:pt x="2800350" y="538325"/>
                </a:lnTo>
                <a:lnTo>
                  <a:pt x="2800350" y="509765"/>
                </a:lnTo>
                <a:lnTo>
                  <a:pt x="2800986" y="482157"/>
                </a:lnTo>
                <a:lnTo>
                  <a:pt x="2801622" y="468512"/>
                </a:lnTo>
                <a:lnTo>
                  <a:pt x="2803212" y="455501"/>
                </a:lnTo>
                <a:lnTo>
                  <a:pt x="2805437" y="442490"/>
                </a:lnTo>
                <a:lnTo>
                  <a:pt x="2807981" y="429797"/>
                </a:lnTo>
                <a:lnTo>
                  <a:pt x="2811478" y="417738"/>
                </a:lnTo>
                <a:lnTo>
                  <a:pt x="2815294" y="405680"/>
                </a:lnTo>
                <a:lnTo>
                  <a:pt x="2819109" y="394256"/>
                </a:lnTo>
                <a:lnTo>
                  <a:pt x="2824196" y="383149"/>
                </a:lnTo>
                <a:lnTo>
                  <a:pt x="2829283" y="372360"/>
                </a:lnTo>
                <a:lnTo>
                  <a:pt x="2835006" y="361888"/>
                </a:lnTo>
                <a:lnTo>
                  <a:pt x="2840729" y="351733"/>
                </a:lnTo>
                <a:lnTo>
                  <a:pt x="2847406" y="342213"/>
                </a:lnTo>
                <a:lnTo>
                  <a:pt x="2854083" y="333011"/>
                </a:lnTo>
                <a:lnTo>
                  <a:pt x="2861714" y="324125"/>
                </a:lnTo>
                <a:lnTo>
                  <a:pt x="2869027" y="315875"/>
                </a:lnTo>
                <a:lnTo>
                  <a:pt x="2876975" y="307624"/>
                </a:lnTo>
                <a:lnTo>
                  <a:pt x="2885242" y="300326"/>
                </a:lnTo>
                <a:lnTo>
                  <a:pt x="2893191" y="293344"/>
                </a:lnTo>
                <a:lnTo>
                  <a:pt x="2901775" y="286363"/>
                </a:lnTo>
                <a:lnTo>
                  <a:pt x="2910678" y="280651"/>
                </a:lnTo>
                <a:lnTo>
                  <a:pt x="2920216" y="274622"/>
                </a:lnTo>
                <a:lnTo>
                  <a:pt x="2929119" y="269544"/>
                </a:lnTo>
                <a:lnTo>
                  <a:pt x="2938657" y="265102"/>
                </a:lnTo>
                <a:lnTo>
                  <a:pt x="2947878" y="260976"/>
                </a:lnTo>
                <a:lnTo>
                  <a:pt x="2957734" y="257168"/>
                </a:lnTo>
                <a:lnTo>
                  <a:pt x="2967273" y="253995"/>
                </a:lnTo>
                <a:lnTo>
                  <a:pt x="2977129" y="251139"/>
                </a:lnTo>
                <a:lnTo>
                  <a:pt x="2986985" y="248918"/>
                </a:lnTo>
                <a:lnTo>
                  <a:pt x="2996842" y="247648"/>
                </a:lnTo>
                <a:lnTo>
                  <a:pt x="3006698" y="246379"/>
                </a:lnTo>
                <a:lnTo>
                  <a:pt x="3016555" y="246062"/>
                </a:lnTo>
                <a:close/>
                <a:moveTo>
                  <a:pt x="336073" y="246062"/>
                </a:moveTo>
                <a:lnTo>
                  <a:pt x="345605" y="246062"/>
                </a:lnTo>
                <a:lnTo>
                  <a:pt x="355772" y="246379"/>
                </a:lnTo>
                <a:lnTo>
                  <a:pt x="365304" y="247648"/>
                </a:lnTo>
                <a:lnTo>
                  <a:pt x="375153" y="248918"/>
                </a:lnTo>
                <a:lnTo>
                  <a:pt x="385003" y="251139"/>
                </a:lnTo>
                <a:lnTo>
                  <a:pt x="394852" y="253995"/>
                </a:lnTo>
                <a:lnTo>
                  <a:pt x="404384" y="257168"/>
                </a:lnTo>
                <a:lnTo>
                  <a:pt x="414233" y="260976"/>
                </a:lnTo>
                <a:lnTo>
                  <a:pt x="423765" y="265102"/>
                </a:lnTo>
                <a:lnTo>
                  <a:pt x="432979" y="269544"/>
                </a:lnTo>
                <a:lnTo>
                  <a:pt x="442511" y="274622"/>
                </a:lnTo>
                <a:lnTo>
                  <a:pt x="451407" y="280651"/>
                </a:lnTo>
                <a:lnTo>
                  <a:pt x="460303" y="286363"/>
                </a:lnTo>
                <a:lnTo>
                  <a:pt x="468882" y="293344"/>
                </a:lnTo>
                <a:lnTo>
                  <a:pt x="477460" y="300326"/>
                </a:lnTo>
                <a:lnTo>
                  <a:pt x="485086" y="307624"/>
                </a:lnTo>
                <a:lnTo>
                  <a:pt x="493029" y="315875"/>
                </a:lnTo>
                <a:lnTo>
                  <a:pt x="500654" y="324125"/>
                </a:lnTo>
                <a:lnTo>
                  <a:pt x="507962" y="333011"/>
                </a:lnTo>
                <a:lnTo>
                  <a:pt x="514634" y="342213"/>
                </a:lnTo>
                <a:lnTo>
                  <a:pt x="521306" y="351733"/>
                </a:lnTo>
                <a:lnTo>
                  <a:pt x="527025" y="361888"/>
                </a:lnTo>
                <a:lnTo>
                  <a:pt x="532744" y="372360"/>
                </a:lnTo>
                <a:lnTo>
                  <a:pt x="537828" y="383149"/>
                </a:lnTo>
                <a:lnTo>
                  <a:pt x="542912" y="394256"/>
                </a:lnTo>
                <a:lnTo>
                  <a:pt x="546724" y="405680"/>
                </a:lnTo>
                <a:lnTo>
                  <a:pt x="550855" y="417738"/>
                </a:lnTo>
                <a:lnTo>
                  <a:pt x="554032" y="429797"/>
                </a:lnTo>
                <a:lnTo>
                  <a:pt x="556574" y="442490"/>
                </a:lnTo>
                <a:lnTo>
                  <a:pt x="558798" y="455501"/>
                </a:lnTo>
                <a:lnTo>
                  <a:pt x="560386" y="468512"/>
                </a:lnTo>
                <a:lnTo>
                  <a:pt x="561022" y="482157"/>
                </a:lnTo>
                <a:lnTo>
                  <a:pt x="561657" y="509765"/>
                </a:lnTo>
                <a:lnTo>
                  <a:pt x="561975" y="538325"/>
                </a:lnTo>
                <a:lnTo>
                  <a:pt x="561657" y="552287"/>
                </a:lnTo>
                <a:lnTo>
                  <a:pt x="561340" y="566885"/>
                </a:lnTo>
                <a:lnTo>
                  <a:pt x="560704" y="580847"/>
                </a:lnTo>
                <a:lnTo>
                  <a:pt x="559433" y="595444"/>
                </a:lnTo>
                <a:lnTo>
                  <a:pt x="558480" y="609724"/>
                </a:lnTo>
                <a:lnTo>
                  <a:pt x="556891" y="623687"/>
                </a:lnTo>
                <a:lnTo>
                  <a:pt x="554985" y="637967"/>
                </a:lnTo>
                <a:lnTo>
                  <a:pt x="552761" y="651612"/>
                </a:lnTo>
                <a:lnTo>
                  <a:pt x="550537" y="665257"/>
                </a:lnTo>
                <a:lnTo>
                  <a:pt x="547677" y="678585"/>
                </a:lnTo>
                <a:lnTo>
                  <a:pt x="544500" y="691913"/>
                </a:lnTo>
                <a:lnTo>
                  <a:pt x="541005" y="704607"/>
                </a:lnTo>
                <a:lnTo>
                  <a:pt x="537193" y="717300"/>
                </a:lnTo>
                <a:lnTo>
                  <a:pt x="532744" y="729676"/>
                </a:lnTo>
                <a:lnTo>
                  <a:pt x="527979" y="741417"/>
                </a:lnTo>
                <a:lnTo>
                  <a:pt x="522577" y="752524"/>
                </a:lnTo>
                <a:lnTo>
                  <a:pt x="517176" y="763630"/>
                </a:lnTo>
                <a:lnTo>
                  <a:pt x="510821" y="773785"/>
                </a:lnTo>
                <a:lnTo>
                  <a:pt x="504149" y="783622"/>
                </a:lnTo>
                <a:lnTo>
                  <a:pt x="497159" y="793142"/>
                </a:lnTo>
                <a:lnTo>
                  <a:pt x="489216" y="801710"/>
                </a:lnTo>
                <a:lnTo>
                  <a:pt x="480638" y="809644"/>
                </a:lnTo>
                <a:lnTo>
                  <a:pt x="476507" y="813452"/>
                </a:lnTo>
                <a:lnTo>
                  <a:pt x="472059" y="817260"/>
                </a:lnTo>
                <a:lnTo>
                  <a:pt x="467293" y="820433"/>
                </a:lnTo>
                <a:lnTo>
                  <a:pt x="462527" y="823924"/>
                </a:lnTo>
                <a:lnTo>
                  <a:pt x="457762" y="826780"/>
                </a:lnTo>
                <a:lnTo>
                  <a:pt x="452360" y="829953"/>
                </a:lnTo>
                <a:lnTo>
                  <a:pt x="447277" y="832492"/>
                </a:lnTo>
                <a:lnTo>
                  <a:pt x="441875" y="835030"/>
                </a:lnTo>
                <a:lnTo>
                  <a:pt x="436474" y="837251"/>
                </a:lnTo>
                <a:lnTo>
                  <a:pt x="430437" y="839155"/>
                </a:lnTo>
                <a:lnTo>
                  <a:pt x="425036" y="841059"/>
                </a:lnTo>
                <a:lnTo>
                  <a:pt x="418682" y="842646"/>
                </a:lnTo>
                <a:lnTo>
                  <a:pt x="409150" y="844550"/>
                </a:lnTo>
                <a:lnTo>
                  <a:pt x="399618" y="845819"/>
                </a:lnTo>
                <a:lnTo>
                  <a:pt x="389451" y="846137"/>
                </a:lnTo>
                <a:lnTo>
                  <a:pt x="379284" y="845502"/>
                </a:lnTo>
                <a:lnTo>
                  <a:pt x="368481" y="844233"/>
                </a:lnTo>
                <a:lnTo>
                  <a:pt x="357679" y="842011"/>
                </a:lnTo>
                <a:lnTo>
                  <a:pt x="346558" y="839473"/>
                </a:lnTo>
                <a:lnTo>
                  <a:pt x="334803" y="835665"/>
                </a:lnTo>
                <a:lnTo>
                  <a:pt x="323364" y="831222"/>
                </a:lnTo>
                <a:lnTo>
                  <a:pt x="311609" y="826145"/>
                </a:lnTo>
                <a:lnTo>
                  <a:pt x="299853" y="820116"/>
                </a:lnTo>
                <a:lnTo>
                  <a:pt x="288097" y="813452"/>
                </a:lnTo>
                <a:lnTo>
                  <a:pt x="276659" y="806153"/>
                </a:lnTo>
                <a:lnTo>
                  <a:pt x="264586" y="797902"/>
                </a:lnTo>
                <a:lnTo>
                  <a:pt x="253148" y="788700"/>
                </a:lnTo>
                <a:lnTo>
                  <a:pt x="241709" y="778862"/>
                </a:lnTo>
                <a:lnTo>
                  <a:pt x="230589" y="768390"/>
                </a:lnTo>
                <a:lnTo>
                  <a:pt x="219469" y="756966"/>
                </a:lnTo>
                <a:lnTo>
                  <a:pt x="208666" y="745225"/>
                </a:lnTo>
                <a:lnTo>
                  <a:pt x="198181" y="732215"/>
                </a:lnTo>
                <a:lnTo>
                  <a:pt x="188014" y="718252"/>
                </a:lnTo>
                <a:lnTo>
                  <a:pt x="178482" y="704289"/>
                </a:lnTo>
                <a:lnTo>
                  <a:pt x="169268" y="689057"/>
                </a:lnTo>
                <a:lnTo>
                  <a:pt x="160054" y="673508"/>
                </a:lnTo>
                <a:lnTo>
                  <a:pt x="152111" y="656690"/>
                </a:lnTo>
                <a:lnTo>
                  <a:pt x="144168" y="639236"/>
                </a:lnTo>
                <a:lnTo>
                  <a:pt x="136861" y="621148"/>
                </a:lnTo>
                <a:lnTo>
                  <a:pt x="130506" y="602426"/>
                </a:lnTo>
                <a:lnTo>
                  <a:pt x="124469" y="582751"/>
                </a:lnTo>
                <a:lnTo>
                  <a:pt x="121928" y="572914"/>
                </a:lnTo>
                <a:lnTo>
                  <a:pt x="119386" y="562442"/>
                </a:lnTo>
                <a:lnTo>
                  <a:pt x="117162" y="551970"/>
                </a:lnTo>
                <a:lnTo>
                  <a:pt x="114938" y="541498"/>
                </a:lnTo>
                <a:lnTo>
                  <a:pt x="113031" y="530709"/>
                </a:lnTo>
                <a:lnTo>
                  <a:pt x="111443" y="519602"/>
                </a:lnTo>
                <a:lnTo>
                  <a:pt x="111125" y="505957"/>
                </a:lnTo>
                <a:lnTo>
                  <a:pt x="111443" y="492629"/>
                </a:lnTo>
                <a:lnTo>
                  <a:pt x="112396" y="479301"/>
                </a:lnTo>
                <a:lnTo>
                  <a:pt x="113349" y="466290"/>
                </a:lnTo>
                <a:lnTo>
                  <a:pt x="115255" y="453280"/>
                </a:lnTo>
                <a:lnTo>
                  <a:pt x="117797" y="440586"/>
                </a:lnTo>
                <a:lnTo>
                  <a:pt x="120657" y="428528"/>
                </a:lnTo>
                <a:lnTo>
                  <a:pt x="124152" y="416152"/>
                </a:lnTo>
                <a:lnTo>
                  <a:pt x="127964" y="404093"/>
                </a:lnTo>
                <a:lnTo>
                  <a:pt x="132412" y="392669"/>
                </a:lnTo>
                <a:lnTo>
                  <a:pt x="137178" y="381563"/>
                </a:lnTo>
                <a:lnTo>
                  <a:pt x="142262" y="370456"/>
                </a:lnTo>
                <a:lnTo>
                  <a:pt x="148299" y="359984"/>
                </a:lnTo>
                <a:lnTo>
                  <a:pt x="154335" y="349512"/>
                </a:lnTo>
                <a:lnTo>
                  <a:pt x="161008" y="339675"/>
                </a:lnTo>
                <a:lnTo>
                  <a:pt x="167998" y="330472"/>
                </a:lnTo>
                <a:lnTo>
                  <a:pt x="175941" y="320952"/>
                </a:lnTo>
                <a:lnTo>
                  <a:pt x="183566" y="312384"/>
                </a:lnTo>
                <a:lnTo>
                  <a:pt x="192145" y="304451"/>
                </a:lnTo>
                <a:lnTo>
                  <a:pt x="200723" y="296518"/>
                </a:lnTo>
                <a:lnTo>
                  <a:pt x="209937" y="289536"/>
                </a:lnTo>
                <a:lnTo>
                  <a:pt x="219787" y="282872"/>
                </a:lnTo>
                <a:lnTo>
                  <a:pt x="229636" y="276526"/>
                </a:lnTo>
                <a:lnTo>
                  <a:pt x="240121" y="270496"/>
                </a:lnTo>
                <a:lnTo>
                  <a:pt x="250923" y="265736"/>
                </a:lnTo>
                <a:lnTo>
                  <a:pt x="262044" y="260976"/>
                </a:lnTo>
                <a:lnTo>
                  <a:pt x="273482" y="256851"/>
                </a:lnTo>
                <a:lnTo>
                  <a:pt x="285238" y="253360"/>
                </a:lnTo>
                <a:lnTo>
                  <a:pt x="297311" y="250822"/>
                </a:lnTo>
                <a:lnTo>
                  <a:pt x="310020" y="248600"/>
                </a:lnTo>
                <a:lnTo>
                  <a:pt x="323047" y="247014"/>
                </a:lnTo>
                <a:lnTo>
                  <a:pt x="336073" y="246062"/>
                </a:lnTo>
                <a:close/>
                <a:moveTo>
                  <a:pt x="1696249" y="0"/>
                </a:moveTo>
                <a:lnTo>
                  <a:pt x="1709607" y="317"/>
                </a:lnTo>
                <a:lnTo>
                  <a:pt x="1722646" y="952"/>
                </a:lnTo>
                <a:lnTo>
                  <a:pt x="1735368" y="2856"/>
                </a:lnTo>
                <a:lnTo>
                  <a:pt x="1747771" y="5077"/>
                </a:lnTo>
                <a:lnTo>
                  <a:pt x="1759538" y="7616"/>
                </a:lnTo>
                <a:lnTo>
                  <a:pt x="1771306" y="11424"/>
                </a:lnTo>
                <a:lnTo>
                  <a:pt x="1782755" y="15232"/>
                </a:lnTo>
                <a:lnTo>
                  <a:pt x="1793886" y="19992"/>
                </a:lnTo>
                <a:lnTo>
                  <a:pt x="1804699" y="24752"/>
                </a:lnTo>
                <a:lnTo>
                  <a:pt x="1814876" y="30782"/>
                </a:lnTo>
                <a:lnTo>
                  <a:pt x="1825053" y="36811"/>
                </a:lnTo>
                <a:lnTo>
                  <a:pt x="1834594" y="43475"/>
                </a:lnTo>
                <a:lnTo>
                  <a:pt x="1844136" y="50457"/>
                </a:lnTo>
                <a:lnTo>
                  <a:pt x="1853040" y="58390"/>
                </a:lnTo>
                <a:lnTo>
                  <a:pt x="1861627" y="66006"/>
                </a:lnTo>
                <a:lnTo>
                  <a:pt x="1869578" y="74574"/>
                </a:lnTo>
                <a:lnTo>
                  <a:pt x="1877529" y="83460"/>
                </a:lnTo>
                <a:lnTo>
                  <a:pt x="1884526" y="92663"/>
                </a:lnTo>
                <a:lnTo>
                  <a:pt x="1891523" y="102818"/>
                </a:lnTo>
                <a:lnTo>
                  <a:pt x="1898201" y="112972"/>
                </a:lnTo>
                <a:lnTo>
                  <a:pt x="1904244" y="123127"/>
                </a:lnTo>
                <a:lnTo>
                  <a:pt x="1909969" y="133917"/>
                </a:lnTo>
                <a:lnTo>
                  <a:pt x="1915057" y="145024"/>
                </a:lnTo>
                <a:lnTo>
                  <a:pt x="1919828" y="156765"/>
                </a:lnTo>
                <a:lnTo>
                  <a:pt x="1924280" y="168189"/>
                </a:lnTo>
                <a:lnTo>
                  <a:pt x="1928097" y="180566"/>
                </a:lnTo>
                <a:lnTo>
                  <a:pt x="1931595" y="192624"/>
                </a:lnTo>
                <a:lnTo>
                  <a:pt x="1934457" y="205318"/>
                </a:lnTo>
                <a:lnTo>
                  <a:pt x="1937002" y="218012"/>
                </a:lnTo>
                <a:lnTo>
                  <a:pt x="1938910" y="231022"/>
                </a:lnTo>
                <a:lnTo>
                  <a:pt x="1940500" y="244351"/>
                </a:lnTo>
                <a:lnTo>
                  <a:pt x="1941136" y="257679"/>
                </a:lnTo>
                <a:lnTo>
                  <a:pt x="1947815" y="260218"/>
                </a:lnTo>
                <a:lnTo>
                  <a:pt x="1951313" y="261804"/>
                </a:lnTo>
                <a:lnTo>
                  <a:pt x="1954176" y="263708"/>
                </a:lnTo>
                <a:lnTo>
                  <a:pt x="1957038" y="265612"/>
                </a:lnTo>
                <a:lnTo>
                  <a:pt x="1959900" y="267834"/>
                </a:lnTo>
                <a:lnTo>
                  <a:pt x="1962444" y="270055"/>
                </a:lnTo>
                <a:lnTo>
                  <a:pt x="1964671" y="272594"/>
                </a:lnTo>
                <a:lnTo>
                  <a:pt x="1966897" y="275133"/>
                </a:lnTo>
                <a:lnTo>
                  <a:pt x="1968805" y="277989"/>
                </a:lnTo>
                <a:lnTo>
                  <a:pt x="1970395" y="281479"/>
                </a:lnTo>
                <a:lnTo>
                  <a:pt x="1971986" y="284653"/>
                </a:lnTo>
                <a:lnTo>
                  <a:pt x="1973258" y="288461"/>
                </a:lnTo>
                <a:lnTo>
                  <a:pt x="1974530" y="292269"/>
                </a:lnTo>
                <a:lnTo>
                  <a:pt x="1975484" y="296394"/>
                </a:lnTo>
                <a:lnTo>
                  <a:pt x="1976120" y="300837"/>
                </a:lnTo>
                <a:lnTo>
                  <a:pt x="1976438" y="307819"/>
                </a:lnTo>
                <a:lnTo>
                  <a:pt x="1976438" y="315117"/>
                </a:lnTo>
                <a:lnTo>
                  <a:pt x="1975802" y="323051"/>
                </a:lnTo>
                <a:lnTo>
                  <a:pt x="1974530" y="330350"/>
                </a:lnTo>
                <a:lnTo>
                  <a:pt x="1973258" y="337966"/>
                </a:lnTo>
                <a:lnTo>
                  <a:pt x="1971031" y="345582"/>
                </a:lnTo>
                <a:lnTo>
                  <a:pt x="1968169" y="353198"/>
                </a:lnTo>
                <a:lnTo>
                  <a:pt x="1964989" y="360179"/>
                </a:lnTo>
                <a:lnTo>
                  <a:pt x="1961172" y="367161"/>
                </a:lnTo>
                <a:lnTo>
                  <a:pt x="1957356" y="373825"/>
                </a:lnTo>
                <a:lnTo>
                  <a:pt x="1952903" y="379854"/>
                </a:lnTo>
                <a:lnTo>
                  <a:pt x="1947815" y="385884"/>
                </a:lnTo>
                <a:lnTo>
                  <a:pt x="1942726" y="390961"/>
                </a:lnTo>
                <a:lnTo>
                  <a:pt x="1937002" y="395404"/>
                </a:lnTo>
                <a:lnTo>
                  <a:pt x="1930959" y="399212"/>
                </a:lnTo>
                <a:lnTo>
                  <a:pt x="1924916" y="402068"/>
                </a:lnTo>
                <a:lnTo>
                  <a:pt x="1921736" y="413175"/>
                </a:lnTo>
                <a:lnTo>
                  <a:pt x="1918556" y="423965"/>
                </a:lnTo>
                <a:lnTo>
                  <a:pt x="1914739" y="434754"/>
                </a:lnTo>
                <a:lnTo>
                  <a:pt x="1910923" y="445226"/>
                </a:lnTo>
                <a:lnTo>
                  <a:pt x="1906788" y="456016"/>
                </a:lnTo>
                <a:lnTo>
                  <a:pt x="1902336" y="466171"/>
                </a:lnTo>
                <a:lnTo>
                  <a:pt x="1897883" y="476325"/>
                </a:lnTo>
                <a:lnTo>
                  <a:pt x="1893113" y="486480"/>
                </a:lnTo>
                <a:lnTo>
                  <a:pt x="1888024" y="496000"/>
                </a:lnTo>
                <a:lnTo>
                  <a:pt x="1882300" y="505838"/>
                </a:lnTo>
                <a:lnTo>
                  <a:pt x="1876893" y="515041"/>
                </a:lnTo>
                <a:lnTo>
                  <a:pt x="1870850" y="523926"/>
                </a:lnTo>
                <a:lnTo>
                  <a:pt x="1864808" y="532812"/>
                </a:lnTo>
                <a:lnTo>
                  <a:pt x="1858129" y="541380"/>
                </a:lnTo>
                <a:lnTo>
                  <a:pt x="1851450" y="549631"/>
                </a:lnTo>
                <a:lnTo>
                  <a:pt x="1844454" y="557247"/>
                </a:lnTo>
                <a:lnTo>
                  <a:pt x="1837457" y="565180"/>
                </a:lnTo>
                <a:lnTo>
                  <a:pt x="1829824" y="572162"/>
                </a:lnTo>
                <a:lnTo>
                  <a:pt x="1822191" y="578826"/>
                </a:lnTo>
                <a:lnTo>
                  <a:pt x="1813922" y="585490"/>
                </a:lnTo>
                <a:lnTo>
                  <a:pt x="1805653" y="591520"/>
                </a:lnTo>
                <a:lnTo>
                  <a:pt x="1797066" y="597232"/>
                </a:lnTo>
                <a:lnTo>
                  <a:pt x="1788161" y="601992"/>
                </a:lnTo>
                <a:lnTo>
                  <a:pt x="1779256" y="606752"/>
                </a:lnTo>
                <a:lnTo>
                  <a:pt x="1769715" y="610877"/>
                </a:lnTo>
                <a:lnTo>
                  <a:pt x="1759856" y="614685"/>
                </a:lnTo>
                <a:lnTo>
                  <a:pt x="1750315" y="617859"/>
                </a:lnTo>
                <a:lnTo>
                  <a:pt x="1739820" y="620397"/>
                </a:lnTo>
                <a:lnTo>
                  <a:pt x="1729325" y="622301"/>
                </a:lnTo>
                <a:lnTo>
                  <a:pt x="1718512" y="623888"/>
                </a:lnTo>
                <a:lnTo>
                  <a:pt x="1707699" y="624840"/>
                </a:lnTo>
                <a:lnTo>
                  <a:pt x="1696249" y="625475"/>
                </a:lnTo>
                <a:lnTo>
                  <a:pt x="1685118" y="624840"/>
                </a:lnTo>
                <a:lnTo>
                  <a:pt x="1674305" y="623888"/>
                </a:lnTo>
                <a:lnTo>
                  <a:pt x="1663492" y="622301"/>
                </a:lnTo>
                <a:lnTo>
                  <a:pt x="1652997" y="620397"/>
                </a:lnTo>
                <a:lnTo>
                  <a:pt x="1642820" y="617859"/>
                </a:lnTo>
                <a:lnTo>
                  <a:pt x="1632960" y="614685"/>
                </a:lnTo>
                <a:lnTo>
                  <a:pt x="1623419" y="611195"/>
                </a:lnTo>
                <a:lnTo>
                  <a:pt x="1613878" y="606752"/>
                </a:lnTo>
                <a:lnTo>
                  <a:pt x="1604655" y="602309"/>
                </a:lnTo>
                <a:lnTo>
                  <a:pt x="1596068" y="597232"/>
                </a:lnTo>
                <a:lnTo>
                  <a:pt x="1587481" y="591837"/>
                </a:lnTo>
                <a:lnTo>
                  <a:pt x="1579531" y="586125"/>
                </a:lnTo>
                <a:lnTo>
                  <a:pt x="1571262" y="579778"/>
                </a:lnTo>
                <a:lnTo>
                  <a:pt x="1563311" y="572479"/>
                </a:lnTo>
                <a:lnTo>
                  <a:pt x="1555996" y="565498"/>
                </a:lnTo>
                <a:lnTo>
                  <a:pt x="1548999" y="558199"/>
                </a:lnTo>
                <a:lnTo>
                  <a:pt x="1541684" y="550265"/>
                </a:lnTo>
                <a:lnTo>
                  <a:pt x="1535006" y="542015"/>
                </a:lnTo>
                <a:lnTo>
                  <a:pt x="1528645" y="534081"/>
                </a:lnTo>
                <a:lnTo>
                  <a:pt x="1522602" y="525196"/>
                </a:lnTo>
                <a:lnTo>
                  <a:pt x="1516560" y="516310"/>
                </a:lnTo>
                <a:lnTo>
                  <a:pt x="1510835" y="506790"/>
                </a:lnTo>
                <a:lnTo>
                  <a:pt x="1505428" y="497270"/>
                </a:lnTo>
                <a:lnTo>
                  <a:pt x="1500022" y="487432"/>
                </a:lnTo>
                <a:lnTo>
                  <a:pt x="1495251" y="477912"/>
                </a:lnTo>
                <a:lnTo>
                  <a:pt x="1490799" y="467440"/>
                </a:lnTo>
                <a:lnTo>
                  <a:pt x="1486346" y="457602"/>
                </a:lnTo>
                <a:lnTo>
                  <a:pt x="1482212" y="447130"/>
                </a:lnTo>
                <a:lnTo>
                  <a:pt x="1478714" y="436341"/>
                </a:lnTo>
                <a:lnTo>
                  <a:pt x="1474897" y="425869"/>
                </a:lnTo>
                <a:lnTo>
                  <a:pt x="1471399" y="415079"/>
                </a:lnTo>
                <a:lnTo>
                  <a:pt x="1468536" y="404290"/>
                </a:lnTo>
                <a:lnTo>
                  <a:pt x="1464720" y="403338"/>
                </a:lnTo>
                <a:lnTo>
                  <a:pt x="1461540" y="401751"/>
                </a:lnTo>
                <a:lnTo>
                  <a:pt x="1458041" y="400164"/>
                </a:lnTo>
                <a:lnTo>
                  <a:pt x="1454861" y="398577"/>
                </a:lnTo>
                <a:lnTo>
                  <a:pt x="1451363" y="396673"/>
                </a:lnTo>
                <a:lnTo>
                  <a:pt x="1448500" y="394452"/>
                </a:lnTo>
                <a:lnTo>
                  <a:pt x="1442458" y="389375"/>
                </a:lnTo>
                <a:lnTo>
                  <a:pt x="1436733" y="383980"/>
                </a:lnTo>
                <a:lnTo>
                  <a:pt x="1431962" y="377633"/>
                </a:lnTo>
                <a:lnTo>
                  <a:pt x="1427192" y="370969"/>
                </a:lnTo>
                <a:lnTo>
                  <a:pt x="1423057" y="363988"/>
                </a:lnTo>
                <a:lnTo>
                  <a:pt x="1419241" y="356054"/>
                </a:lnTo>
                <a:lnTo>
                  <a:pt x="1416379" y="348438"/>
                </a:lnTo>
                <a:lnTo>
                  <a:pt x="1413834" y="340504"/>
                </a:lnTo>
                <a:lnTo>
                  <a:pt x="1411926" y="332254"/>
                </a:lnTo>
                <a:lnTo>
                  <a:pt x="1410336" y="324320"/>
                </a:lnTo>
                <a:lnTo>
                  <a:pt x="1409700" y="316387"/>
                </a:lnTo>
                <a:lnTo>
                  <a:pt x="1409700" y="308453"/>
                </a:lnTo>
                <a:lnTo>
                  <a:pt x="1410336" y="300837"/>
                </a:lnTo>
                <a:lnTo>
                  <a:pt x="1411290" y="296077"/>
                </a:lnTo>
                <a:lnTo>
                  <a:pt x="1411926" y="291634"/>
                </a:lnTo>
                <a:lnTo>
                  <a:pt x="1413516" y="286874"/>
                </a:lnTo>
                <a:lnTo>
                  <a:pt x="1414789" y="283383"/>
                </a:lnTo>
                <a:lnTo>
                  <a:pt x="1416697" y="279575"/>
                </a:lnTo>
                <a:lnTo>
                  <a:pt x="1418923" y="275767"/>
                </a:lnTo>
                <a:lnTo>
                  <a:pt x="1421149" y="272911"/>
                </a:lnTo>
                <a:lnTo>
                  <a:pt x="1423694" y="270055"/>
                </a:lnTo>
                <a:lnTo>
                  <a:pt x="1426556" y="267199"/>
                </a:lnTo>
                <a:lnTo>
                  <a:pt x="1429418" y="264978"/>
                </a:lnTo>
                <a:lnTo>
                  <a:pt x="1432917" y="262756"/>
                </a:lnTo>
                <a:lnTo>
                  <a:pt x="1436097" y="261170"/>
                </a:lnTo>
                <a:lnTo>
                  <a:pt x="1439913" y="259266"/>
                </a:lnTo>
                <a:lnTo>
                  <a:pt x="1443730" y="257679"/>
                </a:lnTo>
                <a:lnTo>
                  <a:pt x="1447228" y="256727"/>
                </a:lnTo>
                <a:lnTo>
                  <a:pt x="1451363" y="255458"/>
                </a:lnTo>
                <a:lnTo>
                  <a:pt x="1452635" y="242447"/>
                </a:lnTo>
                <a:lnTo>
                  <a:pt x="1453907" y="229118"/>
                </a:lnTo>
                <a:lnTo>
                  <a:pt x="1455815" y="216108"/>
                </a:lnTo>
                <a:lnTo>
                  <a:pt x="1458359" y="203414"/>
                </a:lnTo>
                <a:lnTo>
                  <a:pt x="1461540" y="191355"/>
                </a:lnTo>
                <a:lnTo>
                  <a:pt x="1464720" y="178979"/>
                </a:lnTo>
                <a:lnTo>
                  <a:pt x="1468854" y="167237"/>
                </a:lnTo>
                <a:lnTo>
                  <a:pt x="1473307" y="155178"/>
                </a:lnTo>
                <a:lnTo>
                  <a:pt x="1478077" y="144072"/>
                </a:lnTo>
                <a:lnTo>
                  <a:pt x="1483484" y="132965"/>
                </a:lnTo>
                <a:lnTo>
                  <a:pt x="1488891" y="122175"/>
                </a:lnTo>
                <a:lnTo>
                  <a:pt x="1494933" y="111703"/>
                </a:lnTo>
                <a:lnTo>
                  <a:pt x="1501612" y="101866"/>
                </a:lnTo>
                <a:lnTo>
                  <a:pt x="1508609" y="92028"/>
                </a:lnTo>
                <a:lnTo>
                  <a:pt x="1516242" y="82825"/>
                </a:lnTo>
                <a:lnTo>
                  <a:pt x="1523556" y="74257"/>
                </a:lnTo>
                <a:lnTo>
                  <a:pt x="1531825" y="65689"/>
                </a:lnTo>
                <a:lnTo>
                  <a:pt x="1540412" y="57438"/>
                </a:lnTo>
                <a:lnTo>
                  <a:pt x="1549317" y="50139"/>
                </a:lnTo>
                <a:lnTo>
                  <a:pt x="1558540" y="43158"/>
                </a:lnTo>
                <a:lnTo>
                  <a:pt x="1568399" y="36494"/>
                </a:lnTo>
                <a:lnTo>
                  <a:pt x="1578258" y="30464"/>
                </a:lnTo>
                <a:lnTo>
                  <a:pt x="1588754" y="24752"/>
                </a:lnTo>
                <a:lnTo>
                  <a:pt x="1599567" y="19675"/>
                </a:lnTo>
                <a:lnTo>
                  <a:pt x="1610380" y="15232"/>
                </a:lnTo>
                <a:lnTo>
                  <a:pt x="1621829" y="11107"/>
                </a:lnTo>
                <a:lnTo>
                  <a:pt x="1633278" y="7616"/>
                </a:lnTo>
                <a:lnTo>
                  <a:pt x="1645364" y="5077"/>
                </a:lnTo>
                <a:lnTo>
                  <a:pt x="1657449" y="2856"/>
                </a:lnTo>
                <a:lnTo>
                  <a:pt x="1670170" y="952"/>
                </a:lnTo>
                <a:lnTo>
                  <a:pt x="1683210" y="317"/>
                </a:lnTo>
                <a:lnTo>
                  <a:pt x="1696249" y="0"/>
                </a:lnTo>
                <a:close/>
              </a:path>
            </a:pathLst>
          </a:custGeom>
          <a:solidFill>
            <a:srgbClr val="DC5C3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ndParaRPr>
          </a:p>
        </p:txBody>
      </p:sp>
      <p:sp>
        <p:nvSpPr>
          <p:cNvPr id="312" name="KSO_Shape"/>
          <p:cNvSpPr/>
          <p:nvPr/>
        </p:nvSpPr>
        <p:spPr bwMode="auto">
          <a:xfrm>
            <a:off x="4099939" y="4781560"/>
            <a:ext cx="517086" cy="497945"/>
          </a:xfrm>
          <a:custGeom>
            <a:avLst/>
            <a:gdLst>
              <a:gd name="T0" fmla="*/ 527033 w 2960688"/>
              <a:gd name="T1" fmla="*/ 1877159 h 3298826"/>
              <a:gd name="T2" fmla="*/ 409443 w 2960688"/>
              <a:gd name="T3" fmla="*/ 2000501 h 3298826"/>
              <a:gd name="T4" fmla="*/ 411355 w 2960688"/>
              <a:gd name="T5" fmla="*/ 2233197 h 3298826"/>
              <a:gd name="T6" fmla="*/ 351125 w 2960688"/>
              <a:gd name="T7" fmla="*/ 2312034 h 3298826"/>
              <a:gd name="T8" fmla="*/ 273369 w 2960688"/>
              <a:gd name="T9" fmla="*/ 2124161 h 3298826"/>
              <a:gd name="T10" fmla="*/ 346027 w 2960688"/>
              <a:gd name="T11" fmla="*/ 1891464 h 3298826"/>
              <a:gd name="T12" fmla="*/ 896304 w 2960688"/>
              <a:gd name="T13" fmla="*/ 1785321 h 3298826"/>
              <a:gd name="T14" fmla="*/ 1068706 w 2960688"/>
              <a:gd name="T15" fmla="*/ 2016555 h 3298826"/>
              <a:gd name="T16" fmla="*/ 1068071 w 2960688"/>
              <a:gd name="T17" fmla="*/ 2228732 h 3298826"/>
              <a:gd name="T18" fmla="*/ 959169 w 2960688"/>
              <a:gd name="T19" fmla="*/ 2409781 h 3298826"/>
              <a:gd name="T20" fmla="*/ 713741 w 2960688"/>
              <a:gd name="T21" fmla="*/ 2518728 h 3298826"/>
              <a:gd name="T22" fmla="*/ 693421 w 2960688"/>
              <a:gd name="T23" fmla="*/ 1957476 h 3298826"/>
              <a:gd name="T24" fmla="*/ 640080 w 2960688"/>
              <a:gd name="T25" fmla="*/ 1634173 h 3298826"/>
              <a:gd name="T26" fmla="*/ 392430 w 2960688"/>
              <a:gd name="T27" fmla="*/ 1729423 h 3298826"/>
              <a:gd name="T28" fmla="*/ 232092 w 2960688"/>
              <a:gd name="T29" fmla="*/ 1935163 h 3298826"/>
              <a:gd name="T30" fmla="*/ 200025 w 2960688"/>
              <a:gd name="T31" fmla="*/ 2188846 h 3298826"/>
              <a:gd name="T32" fmla="*/ 307658 w 2960688"/>
              <a:gd name="T33" fmla="*/ 2432368 h 3298826"/>
              <a:gd name="T34" fmla="*/ 520065 w 2960688"/>
              <a:gd name="T35" fmla="*/ 2581276 h 3298826"/>
              <a:gd name="T36" fmla="*/ 775335 w 2960688"/>
              <a:gd name="T37" fmla="*/ 2601279 h 3298826"/>
              <a:gd name="T38" fmla="*/ 1014095 w 2960688"/>
              <a:gd name="T39" fmla="*/ 2481581 h 3298826"/>
              <a:gd name="T40" fmla="*/ 1151890 w 2960688"/>
              <a:gd name="T41" fmla="*/ 2263141 h 3298826"/>
              <a:gd name="T42" fmla="*/ 1159510 w 2960688"/>
              <a:gd name="T43" fmla="*/ 2006283 h 3298826"/>
              <a:gd name="T44" fmla="*/ 1027748 w 2960688"/>
              <a:gd name="T45" fmla="*/ 1773556 h 3298826"/>
              <a:gd name="T46" fmla="*/ 803275 w 2960688"/>
              <a:gd name="T47" fmla="*/ 1647190 h 3298826"/>
              <a:gd name="T48" fmla="*/ 1574800 w 2960688"/>
              <a:gd name="T49" fmla="*/ 2092842 h 3298826"/>
              <a:gd name="T50" fmla="*/ 2153920 w 2960688"/>
              <a:gd name="T51" fmla="*/ 1496357 h 3298826"/>
              <a:gd name="T52" fmla="*/ 2773363 w 2960688"/>
              <a:gd name="T53" fmla="*/ 1705761 h 3298826"/>
              <a:gd name="T54" fmla="*/ 2930208 w 2960688"/>
              <a:gd name="T55" fmla="*/ 2034463 h 3298826"/>
              <a:gd name="T56" fmla="*/ 2534285 w 2960688"/>
              <a:gd name="T57" fmla="*/ 2333022 h 3298826"/>
              <a:gd name="T58" fmla="*/ 2062798 w 2960688"/>
              <a:gd name="T59" fmla="*/ 2832102 h 3298826"/>
              <a:gd name="T60" fmla="*/ 1393825 w 2960688"/>
              <a:gd name="T61" fmla="*/ 2435503 h 3298826"/>
              <a:gd name="T62" fmla="*/ 1449705 w 2960688"/>
              <a:gd name="T63" fmla="*/ 1990995 h 3298826"/>
              <a:gd name="T64" fmla="*/ 1293813 w 2960688"/>
              <a:gd name="T65" fmla="*/ 1642623 h 3298826"/>
              <a:gd name="T66" fmla="*/ 818833 w 2960688"/>
              <a:gd name="T67" fmla="*/ 1450340 h 3298826"/>
              <a:gd name="T68" fmla="*/ 1141095 w 2960688"/>
              <a:gd name="T69" fmla="*/ 1611630 h 3298826"/>
              <a:gd name="T70" fmla="*/ 1340803 w 2960688"/>
              <a:gd name="T71" fmla="*/ 1927861 h 3298826"/>
              <a:gd name="T72" fmla="*/ 1348423 w 2960688"/>
              <a:gd name="T73" fmla="*/ 2284731 h 3298826"/>
              <a:gd name="T74" fmla="*/ 1223010 w 2960688"/>
              <a:gd name="T75" fmla="*/ 2541906 h 3298826"/>
              <a:gd name="T76" fmla="*/ 1473200 w 2960688"/>
              <a:gd name="T77" fmla="*/ 3188336 h 3298826"/>
              <a:gd name="T78" fmla="*/ 1409700 w 2960688"/>
              <a:gd name="T79" fmla="*/ 3287079 h 3298826"/>
              <a:gd name="T80" fmla="*/ 1293813 w 2960688"/>
              <a:gd name="T81" fmla="*/ 3278189 h 3298826"/>
              <a:gd name="T82" fmla="*/ 780415 w 2960688"/>
              <a:gd name="T83" fmla="*/ 2798129 h 3298826"/>
              <a:gd name="T84" fmla="*/ 485775 w 2960688"/>
              <a:gd name="T85" fmla="*/ 2775904 h 3298826"/>
              <a:gd name="T86" fmla="*/ 179387 w 2960688"/>
              <a:gd name="T87" fmla="*/ 2582863 h 3298826"/>
              <a:gd name="T88" fmla="*/ 11747 w 2960688"/>
              <a:gd name="T89" fmla="*/ 2248853 h 3298826"/>
              <a:gd name="T90" fmla="*/ 39687 w 2960688"/>
              <a:gd name="T91" fmla="*/ 1891666 h 3298826"/>
              <a:gd name="T92" fmla="*/ 248285 w 2960688"/>
              <a:gd name="T93" fmla="*/ 1593533 h 3298826"/>
              <a:gd name="T94" fmla="*/ 589598 w 2960688"/>
              <a:gd name="T95" fmla="*/ 1443356 h 3298826"/>
              <a:gd name="T96" fmla="*/ 2009571 w 2960688"/>
              <a:gd name="T97" fmla="*/ 44471 h 3298826"/>
              <a:gd name="T98" fmla="*/ 2211293 w 2960688"/>
              <a:gd name="T99" fmla="*/ 227752 h 3298826"/>
              <a:gd name="T100" fmla="*/ 2308501 w 2960688"/>
              <a:gd name="T101" fmla="*/ 511410 h 3298826"/>
              <a:gd name="T102" fmla="*/ 2385695 w 2960688"/>
              <a:gd name="T103" fmla="*/ 681985 h 3298826"/>
              <a:gd name="T104" fmla="*/ 2326608 w 2960688"/>
              <a:gd name="T105" fmla="*/ 854149 h 3298826"/>
              <a:gd name="T106" fmla="*/ 2142358 w 2960688"/>
              <a:gd name="T107" fmla="*/ 1198477 h 3298826"/>
              <a:gd name="T108" fmla="*/ 1940000 w 2960688"/>
              <a:gd name="T109" fmla="*/ 1360477 h 3298826"/>
              <a:gd name="T110" fmla="*/ 1698569 w 2960688"/>
              <a:gd name="T111" fmla="*/ 1367782 h 3298826"/>
              <a:gd name="T112" fmla="*/ 1505106 w 2960688"/>
              <a:gd name="T113" fmla="*/ 1235642 h 3298826"/>
              <a:gd name="T114" fmla="*/ 1298619 w 2960688"/>
              <a:gd name="T115" fmla="*/ 873208 h 3298826"/>
              <a:gd name="T116" fmla="*/ 1219200 w 2960688"/>
              <a:gd name="T117" fmla="*/ 700409 h 3298826"/>
              <a:gd name="T118" fmla="*/ 1306560 w 2960688"/>
              <a:gd name="T119" fmla="*/ 536504 h 3298826"/>
              <a:gd name="T120" fmla="*/ 1394873 w 2960688"/>
              <a:gd name="T121" fmla="*/ 248081 h 3298826"/>
              <a:gd name="T122" fmla="*/ 1587383 w 2960688"/>
              <a:gd name="T123" fmla="*/ 54953 h 3298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60688" h="3298826">
                <a:moveTo>
                  <a:pt x="472859" y="1797050"/>
                </a:moveTo>
                <a:lnTo>
                  <a:pt x="478276" y="1797050"/>
                </a:lnTo>
                <a:lnTo>
                  <a:pt x="483375" y="1797686"/>
                </a:lnTo>
                <a:lnTo>
                  <a:pt x="488792" y="1798640"/>
                </a:lnTo>
                <a:lnTo>
                  <a:pt x="493891" y="1800229"/>
                </a:lnTo>
                <a:lnTo>
                  <a:pt x="499309" y="1802454"/>
                </a:lnTo>
                <a:lnTo>
                  <a:pt x="503770" y="1804679"/>
                </a:lnTo>
                <a:lnTo>
                  <a:pt x="508550" y="1807858"/>
                </a:lnTo>
                <a:lnTo>
                  <a:pt x="512693" y="1811355"/>
                </a:lnTo>
                <a:lnTo>
                  <a:pt x="516836" y="1815170"/>
                </a:lnTo>
                <a:lnTo>
                  <a:pt x="520341" y="1819302"/>
                </a:lnTo>
                <a:lnTo>
                  <a:pt x="523846" y="1824071"/>
                </a:lnTo>
                <a:lnTo>
                  <a:pt x="526396" y="1829157"/>
                </a:lnTo>
                <a:lnTo>
                  <a:pt x="528945" y="1834561"/>
                </a:lnTo>
                <a:lnTo>
                  <a:pt x="530220" y="1839648"/>
                </a:lnTo>
                <a:lnTo>
                  <a:pt x="531495" y="1845370"/>
                </a:lnTo>
                <a:lnTo>
                  <a:pt x="531813" y="1850774"/>
                </a:lnTo>
                <a:lnTo>
                  <a:pt x="531813" y="1855860"/>
                </a:lnTo>
                <a:lnTo>
                  <a:pt x="531495" y="1861264"/>
                </a:lnTo>
                <a:lnTo>
                  <a:pt x="530220" y="1866668"/>
                </a:lnTo>
                <a:lnTo>
                  <a:pt x="528945" y="1871755"/>
                </a:lnTo>
                <a:lnTo>
                  <a:pt x="527033" y="1877159"/>
                </a:lnTo>
                <a:lnTo>
                  <a:pt x="524165" y="1881609"/>
                </a:lnTo>
                <a:lnTo>
                  <a:pt x="520978" y="1886378"/>
                </a:lnTo>
                <a:lnTo>
                  <a:pt x="517792" y="1890510"/>
                </a:lnTo>
                <a:lnTo>
                  <a:pt x="513968" y="1894643"/>
                </a:lnTo>
                <a:lnTo>
                  <a:pt x="509506" y="1898140"/>
                </a:lnTo>
                <a:lnTo>
                  <a:pt x="504726" y="1901636"/>
                </a:lnTo>
                <a:lnTo>
                  <a:pt x="495803" y="1907358"/>
                </a:lnTo>
                <a:lnTo>
                  <a:pt x="486880" y="1913080"/>
                </a:lnTo>
                <a:lnTo>
                  <a:pt x="478913" y="1918803"/>
                </a:lnTo>
                <a:lnTo>
                  <a:pt x="471265" y="1924842"/>
                </a:lnTo>
                <a:lnTo>
                  <a:pt x="463936" y="1931200"/>
                </a:lnTo>
                <a:lnTo>
                  <a:pt x="457244" y="1937240"/>
                </a:lnTo>
                <a:lnTo>
                  <a:pt x="450870" y="1943280"/>
                </a:lnTo>
                <a:lnTo>
                  <a:pt x="444815" y="1949320"/>
                </a:lnTo>
                <a:lnTo>
                  <a:pt x="439398" y="1955678"/>
                </a:lnTo>
                <a:lnTo>
                  <a:pt x="433980" y="1962036"/>
                </a:lnTo>
                <a:lnTo>
                  <a:pt x="429519" y="1968076"/>
                </a:lnTo>
                <a:lnTo>
                  <a:pt x="424739" y="1974751"/>
                </a:lnTo>
                <a:lnTo>
                  <a:pt x="420596" y="1980791"/>
                </a:lnTo>
                <a:lnTo>
                  <a:pt x="416453" y="1987467"/>
                </a:lnTo>
                <a:lnTo>
                  <a:pt x="412948" y="1993825"/>
                </a:lnTo>
                <a:lnTo>
                  <a:pt x="409443" y="2000501"/>
                </a:lnTo>
                <a:lnTo>
                  <a:pt x="406256" y="2006858"/>
                </a:lnTo>
                <a:lnTo>
                  <a:pt x="403388" y="2013534"/>
                </a:lnTo>
                <a:lnTo>
                  <a:pt x="400838" y="2019892"/>
                </a:lnTo>
                <a:lnTo>
                  <a:pt x="398608" y="2026886"/>
                </a:lnTo>
                <a:lnTo>
                  <a:pt x="394465" y="2039919"/>
                </a:lnTo>
                <a:lnTo>
                  <a:pt x="391278" y="2053271"/>
                </a:lnTo>
                <a:lnTo>
                  <a:pt x="388729" y="2066622"/>
                </a:lnTo>
                <a:lnTo>
                  <a:pt x="387135" y="2079974"/>
                </a:lnTo>
                <a:lnTo>
                  <a:pt x="386498" y="2093007"/>
                </a:lnTo>
                <a:lnTo>
                  <a:pt x="385861" y="2106041"/>
                </a:lnTo>
                <a:lnTo>
                  <a:pt x="385861" y="2118439"/>
                </a:lnTo>
                <a:lnTo>
                  <a:pt x="386817" y="2130518"/>
                </a:lnTo>
                <a:lnTo>
                  <a:pt x="387773" y="2141962"/>
                </a:lnTo>
                <a:lnTo>
                  <a:pt x="389366" y="2153724"/>
                </a:lnTo>
                <a:lnTo>
                  <a:pt x="391278" y="2164215"/>
                </a:lnTo>
                <a:lnTo>
                  <a:pt x="393190" y="2174705"/>
                </a:lnTo>
                <a:lnTo>
                  <a:pt x="395421" y="2184242"/>
                </a:lnTo>
                <a:lnTo>
                  <a:pt x="397970" y="2193461"/>
                </a:lnTo>
                <a:lnTo>
                  <a:pt x="402432" y="2209038"/>
                </a:lnTo>
                <a:lnTo>
                  <a:pt x="406574" y="2221435"/>
                </a:lnTo>
                <a:lnTo>
                  <a:pt x="409761" y="2229383"/>
                </a:lnTo>
                <a:lnTo>
                  <a:pt x="411355" y="2233197"/>
                </a:lnTo>
                <a:lnTo>
                  <a:pt x="413585" y="2238602"/>
                </a:lnTo>
                <a:lnTo>
                  <a:pt x="415179" y="2244006"/>
                </a:lnTo>
                <a:lnTo>
                  <a:pt x="416453" y="2249728"/>
                </a:lnTo>
                <a:lnTo>
                  <a:pt x="416772" y="2255132"/>
                </a:lnTo>
                <a:lnTo>
                  <a:pt x="416772" y="2260536"/>
                </a:lnTo>
                <a:lnTo>
                  <a:pt x="415816" y="2265940"/>
                </a:lnTo>
                <a:lnTo>
                  <a:pt x="414860" y="2271026"/>
                </a:lnTo>
                <a:lnTo>
                  <a:pt x="413267" y="2276113"/>
                </a:lnTo>
                <a:lnTo>
                  <a:pt x="411036" y="2281199"/>
                </a:lnTo>
                <a:lnTo>
                  <a:pt x="408168" y="2285967"/>
                </a:lnTo>
                <a:lnTo>
                  <a:pt x="405300" y="2290736"/>
                </a:lnTo>
                <a:lnTo>
                  <a:pt x="401794" y="2294868"/>
                </a:lnTo>
                <a:lnTo>
                  <a:pt x="397970" y="2298683"/>
                </a:lnTo>
                <a:lnTo>
                  <a:pt x="393509" y="2302180"/>
                </a:lnTo>
                <a:lnTo>
                  <a:pt x="389047" y="2305359"/>
                </a:lnTo>
                <a:lnTo>
                  <a:pt x="383630" y="2307902"/>
                </a:lnTo>
                <a:lnTo>
                  <a:pt x="378213" y="2309809"/>
                </a:lnTo>
                <a:lnTo>
                  <a:pt x="372795" y="2311717"/>
                </a:lnTo>
                <a:lnTo>
                  <a:pt x="367696" y="2312670"/>
                </a:lnTo>
                <a:lnTo>
                  <a:pt x="361642" y="2312988"/>
                </a:lnTo>
                <a:lnTo>
                  <a:pt x="356543" y="2312988"/>
                </a:lnTo>
                <a:lnTo>
                  <a:pt x="351125" y="2312034"/>
                </a:lnTo>
                <a:lnTo>
                  <a:pt x="345708" y="2311081"/>
                </a:lnTo>
                <a:lnTo>
                  <a:pt x="340609" y="2309491"/>
                </a:lnTo>
                <a:lnTo>
                  <a:pt x="335829" y="2307584"/>
                </a:lnTo>
                <a:lnTo>
                  <a:pt x="330730" y="2304723"/>
                </a:lnTo>
                <a:lnTo>
                  <a:pt x="326587" y="2301862"/>
                </a:lnTo>
                <a:lnTo>
                  <a:pt x="322126" y="2298365"/>
                </a:lnTo>
                <a:lnTo>
                  <a:pt x="318302" y="2294550"/>
                </a:lnTo>
                <a:lnTo>
                  <a:pt x="314478" y="2289782"/>
                </a:lnTo>
                <a:lnTo>
                  <a:pt x="311610" y="2285332"/>
                </a:lnTo>
                <a:lnTo>
                  <a:pt x="308742" y="2280245"/>
                </a:lnTo>
                <a:lnTo>
                  <a:pt x="306830" y="2275795"/>
                </a:lnTo>
                <a:lnTo>
                  <a:pt x="302687" y="2264987"/>
                </a:lnTo>
                <a:lnTo>
                  <a:pt x="296951" y="2249092"/>
                </a:lnTo>
                <a:lnTo>
                  <a:pt x="293764" y="2239237"/>
                </a:lnTo>
                <a:lnTo>
                  <a:pt x="290259" y="2228111"/>
                </a:lnTo>
                <a:lnTo>
                  <a:pt x="287391" y="2216349"/>
                </a:lnTo>
                <a:lnTo>
                  <a:pt x="284204" y="2202998"/>
                </a:lnTo>
                <a:lnTo>
                  <a:pt x="281017" y="2189328"/>
                </a:lnTo>
                <a:lnTo>
                  <a:pt x="278468" y="2173752"/>
                </a:lnTo>
                <a:lnTo>
                  <a:pt x="276556" y="2158175"/>
                </a:lnTo>
                <a:lnTo>
                  <a:pt x="274644" y="2141645"/>
                </a:lnTo>
                <a:lnTo>
                  <a:pt x="273369" y="2124161"/>
                </a:lnTo>
                <a:lnTo>
                  <a:pt x="273050" y="2106041"/>
                </a:lnTo>
                <a:lnTo>
                  <a:pt x="273369" y="2088239"/>
                </a:lnTo>
                <a:lnTo>
                  <a:pt x="274325" y="2078384"/>
                </a:lnTo>
                <a:lnTo>
                  <a:pt x="274962" y="2069483"/>
                </a:lnTo>
                <a:lnTo>
                  <a:pt x="275918" y="2059629"/>
                </a:lnTo>
                <a:lnTo>
                  <a:pt x="277193" y="2049774"/>
                </a:lnTo>
                <a:lnTo>
                  <a:pt x="278786" y="2040237"/>
                </a:lnTo>
                <a:lnTo>
                  <a:pt x="280698" y="2030382"/>
                </a:lnTo>
                <a:lnTo>
                  <a:pt x="282929" y="2020846"/>
                </a:lnTo>
                <a:lnTo>
                  <a:pt x="285479" y="2010673"/>
                </a:lnTo>
                <a:lnTo>
                  <a:pt x="288347" y="2000819"/>
                </a:lnTo>
                <a:lnTo>
                  <a:pt x="291533" y="1990328"/>
                </a:lnTo>
                <a:lnTo>
                  <a:pt x="295039" y="1980473"/>
                </a:lnTo>
                <a:lnTo>
                  <a:pt x="299181" y="1970619"/>
                </a:lnTo>
                <a:lnTo>
                  <a:pt x="303324" y="1960446"/>
                </a:lnTo>
                <a:lnTo>
                  <a:pt x="308423" y="1950274"/>
                </a:lnTo>
                <a:lnTo>
                  <a:pt x="313522" y="1940419"/>
                </a:lnTo>
                <a:lnTo>
                  <a:pt x="319258" y="1930247"/>
                </a:lnTo>
                <a:lnTo>
                  <a:pt x="325313" y="1920710"/>
                </a:lnTo>
                <a:lnTo>
                  <a:pt x="331368" y="1910855"/>
                </a:lnTo>
                <a:lnTo>
                  <a:pt x="338697" y="1901318"/>
                </a:lnTo>
                <a:lnTo>
                  <a:pt x="346027" y="1891464"/>
                </a:lnTo>
                <a:lnTo>
                  <a:pt x="353675" y="1881927"/>
                </a:lnTo>
                <a:lnTo>
                  <a:pt x="362279" y="1872708"/>
                </a:lnTo>
                <a:lnTo>
                  <a:pt x="370883" y="1863807"/>
                </a:lnTo>
                <a:lnTo>
                  <a:pt x="380125" y="1854906"/>
                </a:lnTo>
                <a:lnTo>
                  <a:pt x="389685" y="1846005"/>
                </a:lnTo>
                <a:lnTo>
                  <a:pt x="400201" y="1837740"/>
                </a:lnTo>
                <a:lnTo>
                  <a:pt x="411036" y="1829157"/>
                </a:lnTo>
                <a:lnTo>
                  <a:pt x="422190" y="1820892"/>
                </a:lnTo>
                <a:lnTo>
                  <a:pt x="433980" y="1813263"/>
                </a:lnTo>
                <a:lnTo>
                  <a:pt x="446409" y="1805315"/>
                </a:lnTo>
                <a:lnTo>
                  <a:pt x="451189" y="1802772"/>
                </a:lnTo>
                <a:lnTo>
                  <a:pt x="456606" y="1800547"/>
                </a:lnTo>
                <a:lnTo>
                  <a:pt x="461705" y="1798957"/>
                </a:lnTo>
                <a:lnTo>
                  <a:pt x="467441" y="1797686"/>
                </a:lnTo>
                <a:lnTo>
                  <a:pt x="472859" y="1797050"/>
                </a:lnTo>
                <a:close/>
                <a:moveTo>
                  <a:pt x="799783" y="1741488"/>
                </a:moveTo>
                <a:lnTo>
                  <a:pt x="816611" y="1747205"/>
                </a:lnTo>
                <a:lnTo>
                  <a:pt x="833438" y="1753558"/>
                </a:lnTo>
                <a:lnTo>
                  <a:pt x="849631" y="1760228"/>
                </a:lnTo>
                <a:lnTo>
                  <a:pt x="865506" y="1767851"/>
                </a:lnTo>
                <a:lnTo>
                  <a:pt x="881064" y="1776427"/>
                </a:lnTo>
                <a:lnTo>
                  <a:pt x="896304" y="1785321"/>
                </a:lnTo>
                <a:lnTo>
                  <a:pt x="910909" y="1795167"/>
                </a:lnTo>
                <a:lnTo>
                  <a:pt x="925514" y="1805332"/>
                </a:lnTo>
                <a:lnTo>
                  <a:pt x="939166" y="1816131"/>
                </a:lnTo>
                <a:lnTo>
                  <a:pt x="952819" y="1827566"/>
                </a:lnTo>
                <a:lnTo>
                  <a:pt x="965201" y="1839953"/>
                </a:lnTo>
                <a:lnTo>
                  <a:pt x="977584" y="1852976"/>
                </a:lnTo>
                <a:lnTo>
                  <a:pt x="989331" y="1866317"/>
                </a:lnTo>
                <a:lnTo>
                  <a:pt x="1000444" y="1879975"/>
                </a:lnTo>
                <a:lnTo>
                  <a:pt x="1011239" y="1894586"/>
                </a:lnTo>
                <a:lnTo>
                  <a:pt x="1021081" y="1909514"/>
                </a:lnTo>
                <a:lnTo>
                  <a:pt x="1026479" y="1918090"/>
                </a:lnTo>
                <a:lnTo>
                  <a:pt x="1031559" y="1926666"/>
                </a:lnTo>
                <a:lnTo>
                  <a:pt x="1036004" y="1935242"/>
                </a:lnTo>
                <a:lnTo>
                  <a:pt x="1040766" y="1944136"/>
                </a:lnTo>
                <a:lnTo>
                  <a:pt x="1044894" y="1952712"/>
                </a:lnTo>
                <a:lnTo>
                  <a:pt x="1049021" y="1961605"/>
                </a:lnTo>
                <a:lnTo>
                  <a:pt x="1052831" y="1970817"/>
                </a:lnTo>
                <a:lnTo>
                  <a:pt x="1056324" y="1979710"/>
                </a:lnTo>
                <a:lnTo>
                  <a:pt x="1059816" y="1988922"/>
                </a:lnTo>
                <a:lnTo>
                  <a:pt x="1062991" y="1997815"/>
                </a:lnTo>
                <a:lnTo>
                  <a:pt x="1065849" y="2007026"/>
                </a:lnTo>
                <a:lnTo>
                  <a:pt x="1068706" y="2016555"/>
                </a:lnTo>
                <a:lnTo>
                  <a:pt x="1070929" y="2025767"/>
                </a:lnTo>
                <a:lnTo>
                  <a:pt x="1073151" y="2035295"/>
                </a:lnTo>
                <a:lnTo>
                  <a:pt x="1075056" y="2044507"/>
                </a:lnTo>
                <a:lnTo>
                  <a:pt x="1076961" y="2054353"/>
                </a:lnTo>
                <a:lnTo>
                  <a:pt x="1078549" y="2063882"/>
                </a:lnTo>
                <a:lnTo>
                  <a:pt x="1079819" y="2073411"/>
                </a:lnTo>
                <a:lnTo>
                  <a:pt x="1080771" y="2082940"/>
                </a:lnTo>
                <a:lnTo>
                  <a:pt x="1081724" y="2092786"/>
                </a:lnTo>
                <a:lnTo>
                  <a:pt x="1082359" y="2102315"/>
                </a:lnTo>
                <a:lnTo>
                  <a:pt x="1082676" y="2111844"/>
                </a:lnTo>
                <a:lnTo>
                  <a:pt x="1082676" y="2122008"/>
                </a:lnTo>
                <a:lnTo>
                  <a:pt x="1082676" y="2131537"/>
                </a:lnTo>
                <a:lnTo>
                  <a:pt x="1082359" y="2141066"/>
                </a:lnTo>
                <a:lnTo>
                  <a:pt x="1081724" y="2150913"/>
                </a:lnTo>
                <a:lnTo>
                  <a:pt x="1080771" y="2160442"/>
                </a:lnTo>
                <a:lnTo>
                  <a:pt x="1079819" y="2170606"/>
                </a:lnTo>
                <a:lnTo>
                  <a:pt x="1078231" y="2180135"/>
                </a:lnTo>
                <a:lnTo>
                  <a:pt x="1076644" y="2189981"/>
                </a:lnTo>
                <a:lnTo>
                  <a:pt x="1075056" y="2199510"/>
                </a:lnTo>
                <a:lnTo>
                  <a:pt x="1072834" y="2209674"/>
                </a:lnTo>
                <a:lnTo>
                  <a:pt x="1070611" y="2219203"/>
                </a:lnTo>
                <a:lnTo>
                  <a:pt x="1068071" y="2228732"/>
                </a:lnTo>
                <a:lnTo>
                  <a:pt x="1065214" y="2238261"/>
                </a:lnTo>
                <a:lnTo>
                  <a:pt x="1062356" y="2247472"/>
                </a:lnTo>
                <a:lnTo>
                  <a:pt x="1058864" y="2257001"/>
                </a:lnTo>
                <a:lnTo>
                  <a:pt x="1055689" y="2266212"/>
                </a:lnTo>
                <a:lnTo>
                  <a:pt x="1052196" y="2275106"/>
                </a:lnTo>
                <a:lnTo>
                  <a:pt x="1048386" y="2284317"/>
                </a:lnTo>
                <a:lnTo>
                  <a:pt x="1044259" y="2292893"/>
                </a:lnTo>
                <a:lnTo>
                  <a:pt x="1039814" y="2301787"/>
                </a:lnTo>
                <a:lnTo>
                  <a:pt x="1035369" y="2310045"/>
                </a:lnTo>
                <a:lnTo>
                  <a:pt x="1030606" y="2318621"/>
                </a:lnTo>
                <a:lnTo>
                  <a:pt x="1025844" y="2327197"/>
                </a:lnTo>
                <a:lnTo>
                  <a:pt x="1020764" y="2335456"/>
                </a:lnTo>
                <a:lnTo>
                  <a:pt x="1015366" y="2343396"/>
                </a:lnTo>
                <a:lnTo>
                  <a:pt x="1009969" y="2351655"/>
                </a:lnTo>
                <a:lnTo>
                  <a:pt x="1004254" y="2359278"/>
                </a:lnTo>
                <a:lnTo>
                  <a:pt x="998539" y="2366901"/>
                </a:lnTo>
                <a:lnTo>
                  <a:pt x="992506" y="2374524"/>
                </a:lnTo>
                <a:lnTo>
                  <a:pt x="985839" y="2381830"/>
                </a:lnTo>
                <a:lnTo>
                  <a:pt x="979806" y="2389135"/>
                </a:lnTo>
                <a:lnTo>
                  <a:pt x="972821" y="2396440"/>
                </a:lnTo>
                <a:lnTo>
                  <a:pt x="966471" y="2403111"/>
                </a:lnTo>
                <a:lnTo>
                  <a:pt x="959169" y="2409781"/>
                </a:lnTo>
                <a:lnTo>
                  <a:pt x="952184" y="2416451"/>
                </a:lnTo>
                <a:lnTo>
                  <a:pt x="944564" y="2423121"/>
                </a:lnTo>
                <a:lnTo>
                  <a:pt x="937261" y="2429156"/>
                </a:lnTo>
                <a:lnTo>
                  <a:pt x="929641" y="2435191"/>
                </a:lnTo>
                <a:lnTo>
                  <a:pt x="921704" y="2441544"/>
                </a:lnTo>
                <a:lnTo>
                  <a:pt x="913766" y="2447261"/>
                </a:lnTo>
                <a:lnTo>
                  <a:pt x="905511" y="2452661"/>
                </a:lnTo>
                <a:lnTo>
                  <a:pt x="897256" y="2458061"/>
                </a:lnTo>
                <a:lnTo>
                  <a:pt x="884874" y="2465684"/>
                </a:lnTo>
                <a:lnTo>
                  <a:pt x="872809" y="2472354"/>
                </a:lnTo>
                <a:lnTo>
                  <a:pt x="860426" y="2478707"/>
                </a:lnTo>
                <a:lnTo>
                  <a:pt x="847726" y="2484742"/>
                </a:lnTo>
                <a:lnTo>
                  <a:pt x="834708" y="2490141"/>
                </a:lnTo>
                <a:lnTo>
                  <a:pt x="821691" y="2495541"/>
                </a:lnTo>
                <a:lnTo>
                  <a:pt x="808991" y="2499988"/>
                </a:lnTo>
                <a:lnTo>
                  <a:pt x="795338" y="2503799"/>
                </a:lnTo>
                <a:lnTo>
                  <a:pt x="782003" y="2507611"/>
                </a:lnTo>
                <a:lnTo>
                  <a:pt x="768668" y="2510787"/>
                </a:lnTo>
                <a:lnTo>
                  <a:pt x="755016" y="2513328"/>
                </a:lnTo>
                <a:lnTo>
                  <a:pt x="741046" y="2515552"/>
                </a:lnTo>
                <a:lnTo>
                  <a:pt x="727393" y="2517140"/>
                </a:lnTo>
                <a:lnTo>
                  <a:pt x="713741" y="2518728"/>
                </a:lnTo>
                <a:lnTo>
                  <a:pt x="699771" y="2519363"/>
                </a:lnTo>
                <a:lnTo>
                  <a:pt x="685801" y="2519363"/>
                </a:lnTo>
                <a:lnTo>
                  <a:pt x="675958" y="2519363"/>
                </a:lnTo>
                <a:lnTo>
                  <a:pt x="666116" y="2519046"/>
                </a:lnTo>
                <a:lnTo>
                  <a:pt x="646113" y="2517140"/>
                </a:lnTo>
                <a:lnTo>
                  <a:pt x="647701" y="2406922"/>
                </a:lnTo>
                <a:lnTo>
                  <a:pt x="648971" y="2312586"/>
                </a:lnTo>
                <a:lnTo>
                  <a:pt x="650241" y="2242708"/>
                </a:lnTo>
                <a:lnTo>
                  <a:pt x="650876" y="2220156"/>
                </a:lnTo>
                <a:lnTo>
                  <a:pt x="651193" y="2207133"/>
                </a:lnTo>
                <a:lnTo>
                  <a:pt x="653416" y="2182040"/>
                </a:lnTo>
                <a:lnTo>
                  <a:pt x="656273" y="2157583"/>
                </a:lnTo>
                <a:lnTo>
                  <a:pt x="658813" y="2134078"/>
                </a:lnTo>
                <a:lnTo>
                  <a:pt x="661988" y="2111209"/>
                </a:lnTo>
                <a:lnTo>
                  <a:pt x="665481" y="2089293"/>
                </a:lnTo>
                <a:lnTo>
                  <a:pt x="668973" y="2068329"/>
                </a:lnTo>
                <a:lnTo>
                  <a:pt x="672148" y="2048001"/>
                </a:lnTo>
                <a:lnTo>
                  <a:pt x="675958" y="2028625"/>
                </a:lnTo>
                <a:lnTo>
                  <a:pt x="680403" y="2009885"/>
                </a:lnTo>
                <a:lnTo>
                  <a:pt x="684531" y="1991463"/>
                </a:lnTo>
                <a:lnTo>
                  <a:pt x="688658" y="1974311"/>
                </a:lnTo>
                <a:lnTo>
                  <a:pt x="693421" y="1957476"/>
                </a:lnTo>
                <a:lnTo>
                  <a:pt x="697866" y="1941595"/>
                </a:lnTo>
                <a:lnTo>
                  <a:pt x="702946" y="1926031"/>
                </a:lnTo>
                <a:lnTo>
                  <a:pt x="707708" y="1911420"/>
                </a:lnTo>
                <a:lnTo>
                  <a:pt x="712788" y="1897444"/>
                </a:lnTo>
                <a:lnTo>
                  <a:pt x="717868" y="1883786"/>
                </a:lnTo>
                <a:lnTo>
                  <a:pt x="723266" y="1870763"/>
                </a:lnTo>
                <a:lnTo>
                  <a:pt x="728663" y="1858693"/>
                </a:lnTo>
                <a:lnTo>
                  <a:pt x="733743" y="1846941"/>
                </a:lnTo>
                <a:lnTo>
                  <a:pt x="739141" y="1835824"/>
                </a:lnTo>
                <a:lnTo>
                  <a:pt x="744538" y="1825025"/>
                </a:lnTo>
                <a:lnTo>
                  <a:pt x="750253" y="1814543"/>
                </a:lnTo>
                <a:lnTo>
                  <a:pt x="755651" y="1804696"/>
                </a:lnTo>
                <a:lnTo>
                  <a:pt x="761366" y="1795485"/>
                </a:lnTo>
                <a:lnTo>
                  <a:pt x="766763" y="1786591"/>
                </a:lnTo>
                <a:lnTo>
                  <a:pt x="777876" y="1770392"/>
                </a:lnTo>
                <a:lnTo>
                  <a:pt x="788988" y="1755464"/>
                </a:lnTo>
                <a:lnTo>
                  <a:pt x="799783" y="1741488"/>
                </a:lnTo>
                <a:close/>
                <a:moveTo>
                  <a:pt x="687070" y="1632268"/>
                </a:moveTo>
                <a:lnTo>
                  <a:pt x="675640" y="1632585"/>
                </a:lnTo>
                <a:lnTo>
                  <a:pt x="663575" y="1632585"/>
                </a:lnTo>
                <a:lnTo>
                  <a:pt x="651828" y="1633538"/>
                </a:lnTo>
                <a:lnTo>
                  <a:pt x="640080" y="1634173"/>
                </a:lnTo>
                <a:lnTo>
                  <a:pt x="628015" y="1635760"/>
                </a:lnTo>
                <a:lnTo>
                  <a:pt x="616585" y="1637348"/>
                </a:lnTo>
                <a:lnTo>
                  <a:pt x="604838" y="1638935"/>
                </a:lnTo>
                <a:lnTo>
                  <a:pt x="592773" y="1641158"/>
                </a:lnTo>
                <a:lnTo>
                  <a:pt x="581343" y="1643381"/>
                </a:lnTo>
                <a:lnTo>
                  <a:pt x="569595" y="1645920"/>
                </a:lnTo>
                <a:lnTo>
                  <a:pt x="558165" y="1649095"/>
                </a:lnTo>
                <a:lnTo>
                  <a:pt x="546735" y="1652270"/>
                </a:lnTo>
                <a:lnTo>
                  <a:pt x="534670" y="1655763"/>
                </a:lnTo>
                <a:lnTo>
                  <a:pt x="523240" y="1659573"/>
                </a:lnTo>
                <a:lnTo>
                  <a:pt x="512128" y="1663700"/>
                </a:lnTo>
                <a:lnTo>
                  <a:pt x="500698" y="1668145"/>
                </a:lnTo>
                <a:lnTo>
                  <a:pt x="489268" y="1672908"/>
                </a:lnTo>
                <a:lnTo>
                  <a:pt x="478155" y="1678305"/>
                </a:lnTo>
                <a:lnTo>
                  <a:pt x="467043" y="1683703"/>
                </a:lnTo>
                <a:lnTo>
                  <a:pt x="455930" y="1689418"/>
                </a:lnTo>
                <a:lnTo>
                  <a:pt x="444818" y="1695133"/>
                </a:lnTo>
                <a:lnTo>
                  <a:pt x="434023" y="1701483"/>
                </a:lnTo>
                <a:lnTo>
                  <a:pt x="423545" y="1708150"/>
                </a:lnTo>
                <a:lnTo>
                  <a:pt x="412750" y="1714818"/>
                </a:lnTo>
                <a:lnTo>
                  <a:pt x="402273" y="1721803"/>
                </a:lnTo>
                <a:lnTo>
                  <a:pt x="392430" y="1729423"/>
                </a:lnTo>
                <a:lnTo>
                  <a:pt x="382588" y="1736726"/>
                </a:lnTo>
                <a:lnTo>
                  <a:pt x="373063" y="1744663"/>
                </a:lnTo>
                <a:lnTo>
                  <a:pt x="363220" y="1752283"/>
                </a:lnTo>
                <a:lnTo>
                  <a:pt x="354330" y="1760856"/>
                </a:lnTo>
                <a:lnTo>
                  <a:pt x="345440" y="1768793"/>
                </a:lnTo>
                <a:lnTo>
                  <a:pt x="336550" y="1777683"/>
                </a:lnTo>
                <a:lnTo>
                  <a:pt x="328295" y="1785938"/>
                </a:lnTo>
                <a:lnTo>
                  <a:pt x="320040" y="1795146"/>
                </a:lnTo>
                <a:lnTo>
                  <a:pt x="312103" y="1804036"/>
                </a:lnTo>
                <a:lnTo>
                  <a:pt x="304483" y="1813243"/>
                </a:lnTo>
                <a:lnTo>
                  <a:pt x="297180" y="1822768"/>
                </a:lnTo>
                <a:lnTo>
                  <a:pt x="289878" y="1832293"/>
                </a:lnTo>
                <a:lnTo>
                  <a:pt x="282893" y="1841818"/>
                </a:lnTo>
                <a:lnTo>
                  <a:pt x="276225" y="1851978"/>
                </a:lnTo>
                <a:lnTo>
                  <a:pt x="269875" y="1861821"/>
                </a:lnTo>
                <a:lnTo>
                  <a:pt x="263842" y="1871663"/>
                </a:lnTo>
                <a:lnTo>
                  <a:pt x="257810" y="1882141"/>
                </a:lnTo>
                <a:lnTo>
                  <a:pt x="252095" y="1892301"/>
                </a:lnTo>
                <a:lnTo>
                  <a:pt x="246697" y="1903096"/>
                </a:lnTo>
                <a:lnTo>
                  <a:pt x="241617" y="1913573"/>
                </a:lnTo>
                <a:lnTo>
                  <a:pt x="236855" y="1924051"/>
                </a:lnTo>
                <a:lnTo>
                  <a:pt x="232092" y="1935163"/>
                </a:lnTo>
                <a:lnTo>
                  <a:pt x="227965" y="1945958"/>
                </a:lnTo>
                <a:lnTo>
                  <a:pt x="223837" y="1957071"/>
                </a:lnTo>
                <a:lnTo>
                  <a:pt x="220027" y="1968183"/>
                </a:lnTo>
                <a:lnTo>
                  <a:pt x="216535" y="1979296"/>
                </a:lnTo>
                <a:lnTo>
                  <a:pt x="213360" y="1990726"/>
                </a:lnTo>
                <a:lnTo>
                  <a:pt x="210502" y="2001838"/>
                </a:lnTo>
                <a:lnTo>
                  <a:pt x="207645" y="2013268"/>
                </a:lnTo>
                <a:lnTo>
                  <a:pt x="205105" y="2024698"/>
                </a:lnTo>
                <a:lnTo>
                  <a:pt x="203200" y="2036763"/>
                </a:lnTo>
                <a:lnTo>
                  <a:pt x="201295" y="2048193"/>
                </a:lnTo>
                <a:lnTo>
                  <a:pt x="199390" y="2059623"/>
                </a:lnTo>
                <a:lnTo>
                  <a:pt x="198120" y="2071371"/>
                </a:lnTo>
                <a:lnTo>
                  <a:pt x="196850" y="2082801"/>
                </a:lnTo>
                <a:lnTo>
                  <a:pt x="196215" y="2094866"/>
                </a:lnTo>
                <a:lnTo>
                  <a:pt x="195897" y="2106613"/>
                </a:lnTo>
                <a:lnTo>
                  <a:pt x="195580" y="2118043"/>
                </a:lnTo>
                <a:lnTo>
                  <a:pt x="195580" y="2129791"/>
                </a:lnTo>
                <a:lnTo>
                  <a:pt x="195897" y="2141856"/>
                </a:lnTo>
                <a:lnTo>
                  <a:pt x="196532" y="2153603"/>
                </a:lnTo>
                <a:lnTo>
                  <a:pt x="197485" y="2165668"/>
                </a:lnTo>
                <a:lnTo>
                  <a:pt x="198437" y="2177098"/>
                </a:lnTo>
                <a:lnTo>
                  <a:pt x="200025" y="2188846"/>
                </a:lnTo>
                <a:lnTo>
                  <a:pt x="201930" y="2200593"/>
                </a:lnTo>
                <a:lnTo>
                  <a:pt x="203835" y="2212023"/>
                </a:lnTo>
                <a:lnTo>
                  <a:pt x="206057" y="2224088"/>
                </a:lnTo>
                <a:lnTo>
                  <a:pt x="208915" y="2235518"/>
                </a:lnTo>
                <a:lnTo>
                  <a:pt x="211772" y="2247266"/>
                </a:lnTo>
                <a:lnTo>
                  <a:pt x="215265" y="2258696"/>
                </a:lnTo>
                <a:lnTo>
                  <a:pt x="218757" y="2270443"/>
                </a:lnTo>
                <a:lnTo>
                  <a:pt x="222567" y="2281873"/>
                </a:lnTo>
                <a:lnTo>
                  <a:pt x="226695" y="2293303"/>
                </a:lnTo>
                <a:lnTo>
                  <a:pt x="231140" y="2304733"/>
                </a:lnTo>
                <a:lnTo>
                  <a:pt x="235902" y="2315846"/>
                </a:lnTo>
                <a:lnTo>
                  <a:pt x="240982" y="2327276"/>
                </a:lnTo>
                <a:lnTo>
                  <a:pt x="246380" y="2338388"/>
                </a:lnTo>
                <a:lnTo>
                  <a:pt x="252095" y="2349501"/>
                </a:lnTo>
                <a:lnTo>
                  <a:pt x="257810" y="2360296"/>
                </a:lnTo>
                <a:lnTo>
                  <a:pt x="264160" y="2371408"/>
                </a:lnTo>
                <a:lnTo>
                  <a:pt x="270827" y="2381886"/>
                </a:lnTo>
                <a:lnTo>
                  <a:pt x="277813" y="2392681"/>
                </a:lnTo>
                <a:lnTo>
                  <a:pt x="284798" y="2403158"/>
                </a:lnTo>
                <a:lnTo>
                  <a:pt x="292100" y="2413001"/>
                </a:lnTo>
                <a:lnTo>
                  <a:pt x="299720" y="2422843"/>
                </a:lnTo>
                <a:lnTo>
                  <a:pt x="307658" y="2432368"/>
                </a:lnTo>
                <a:lnTo>
                  <a:pt x="315595" y="2442211"/>
                </a:lnTo>
                <a:lnTo>
                  <a:pt x="323533" y="2451101"/>
                </a:lnTo>
                <a:lnTo>
                  <a:pt x="332105" y="2459991"/>
                </a:lnTo>
                <a:lnTo>
                  <a:pt x="340360" y="2468881"/>
                </a:lnTo>
                <a:lnTo>
                  <a:pt x="349250" y="2477136"/>
                </a:lnTo>
                <a:lnTo>
                  <a:pt x="358140" y="2485391"/>
                </a:lnTo>
                <a:lnTo>
                  <a:pt x="367348" y="2493328"/>
                </a:lnTo>
                <a:lnTo>
                  <a:pt x="376238" y="2500948"/>
                </a:lnTo>
                <a:lnTo>
                  <a:pt x="385445" y="2508251"/>
                </a:lnTo>
                <a:lnTo>
                  <a:pt x="394970" y="2515553"/>
                </a:lnTo>
                <a:lnTo>
                  <a:pt x="405130" y="2522538"/>
                </a:lnTo>
                <a:lnTo>
                  <a:pt x="414655" y="2528888"/>
                </a:lnTo>
                <a:lnTo>
                  <a:pt x="424498" y="2535556"/>
                </a:lnTo>
                <a:lnTo>
                  <a:pt x="434975" y="2541588"/>
                </a:lnTo>
                <a:lnTo>
                  <a:pt x="445135" y="2547621"/>
                </a:lnTo>
                <a:lnTo>
                  <a:pt x="455613" y="2553018"/>
                </a:lnTo>
                <a:lnTo>
                  <a:pt x="465773" y="2558416"/>
                </a:lnTo>
                <a:lnTo>
                  <a:pt x="476568" y="2563813"/>
                </a:lnTo>
                <a:lnTo>
                  <a:pt x="487363" y="2568258"/>
                </a:lnTo>
                <a:lnTo>
                  <a:pt x="498158" y="2573021"/>
                </a:lnTo>
                <a:lnTo>
                  <a:pt x="509270" y="2577466"/>
                </a:lnTo>
                <a:lnTo>
                  <a:pt x="520065" y="2581276"/>
                </a:lnTo>
                <a:lnTo>
                  <a:pt x="531178" y="2585086"/>
                </a:lnTo>
                <a:lnTo>
                  <a:pt x="542290" y="2588896"/>
                </a:lnTo>
                <a:lnTo>
                  <a:pt x="553720" y="2592071"/>
                </a:lnTo>
                <a:lnTo>
                  <a:pt x="564833" y="2594928"/>
                </a:lnTo>
                <a:lnTo>
                  <a:pt x="576580" y="2597786"/>
                </a:lnTo>
                <a:lnTo>
                  <a:pt x="588010" y="2600326"/>
                </a:lnTo>
                <a:lnTo>
                  <a:pt x="599440" y="2602231"/>
                </a:lnTo>
                <a:lnTo>
                  <a:pt x="611188" y="2604136"/>
                </a:lnTo>
                <a:lnTo>
                  <a:pt x="622618" y="2605724"/>
                </a:lnTo>
                <a:lnTo>
                  <a:pt x="634683" y="2607311"/>
                </a:lnTo>
                <a:lnTo>
                  <a:pt x="646113" y="2608581"/>
                </a:lnTo>
                <a:lnTo>
                  <a:pt x="657860" y="2609216"/>
                </a:lnTo>
                <a:lnTo>
                  <a:pt x="669925" y="2609534"/>
                </a:lnTo>
                <a:lnTo>
                  <a:pt x="681355" y="2609851"/>
                </a:lnTo>
                <a:lnTo>
                  <a:pt x="693103" y="2609851"/>
                </a:lnTo>
                <a:lnTo>
                  <a:pt x="704850" y="2609534"/>
                </a:lnTo>
                <a:lnTo>
                  <a:pt x="716915" y="2608899"/>
                </a:lnTo>
                <a:lnTo>
                  <a:pt x="728345" y="2607946"/>
                </a:lnTo>
                <a:lnTo>
                  <a:pt x="740093" y="2606676"/>
                </a:lnTo>
                <a:lnTo>
                  <a:pt x="752158" y="2605406"/>
                </a:lnTo>
                <a:lnTo>
                  <a:pt x="763905" y="2603501"/>
                </a:lnTo>
                <a:lnTo>
                  <a:pt x="775335" y="2601279"/>
                </a:lnTo>
                <a:lnTo>
                  <a:pt x="787083" y="2598738"/>
                </a:lnTo>
                <a:lnTo>
                  <a:pt x="798830" y="2596198"/>
                </a:lnTo>
                <a:lnTo>
                  <a:pt x="810578" y="2593658"/>
                </a:lnTo>
                <a:lnTo>
                  <a:pt x="822008" y="2590166"/>
                </a:lnTo>
                <a:lnTo>
                  <a:pt x="833438" y="2586673"/>
                </a:lnTo>
                <a:lnTo>
                  <a:pt x="844868" y="2582863"/>
                </a:lnTo>
                <a:lnTo>
                  <a:pt x="856615" y="2578736"/>
                </a:lnTo>
                <a:lnTo>
                  <a:pt x="867410" y="2573973"/>
                </a:lnTo>
                <a:lnTo>
                  <a:pt x="879158" y="2569528"/>
                </a:lnTo>
                <a:lnTo>
                  <a:pt x="890270" y="2564131"/>
                </a:lnTo>
                <a:lnTo>
                  <a:pt x="901383" y="2558733"/>
                </a:lnTo>
                <a:lnTo>
                  <a:pt x="912178" y="2553336"/>
                </a:lnTo>
                <a:lnTo>
                  <a:pt x="923290" y="2547303"/>
                </a:lnTo>
                <a:lnTo>
                  <a:pt x="934085" y="2540636"/>
                </a:lnTo>
                <a:lnTo>
                  <a:pt x="944880" y="2534286"/>
                </a:lnTo>
                <a:lnTo>
                  <a:pt x="955675" y="2527301"/>
                </a:lnTo>
                <a:lnTo>
                  <a:pt x="965835" y="2520633"/>
                </a:lnTo>
                <a:lnTo>
                  <a:pt x="976313" y="2512696"/>
                </a:lnTo>
                <a:lnTo>
                  <a:pt x="986155" y="2505711"/>
                </a:lnTo>
                <a:lnTo>
                  <a:pt x="995680" y="2497456"/>
                </a:lnTo>
                <a:lnTo>
                  <a:pt x="1005205" y="2489836"/>
                </a:lnTo>
                <a:lnTo>
                  <a:pt x="1014095" y="2481581"/>
                </a:lnTo>
                <a:lnTo>
                  <a:pt x="1023303" y="2473326"/>
                </a:lnTo>
                <a:lnTo>
                  <a:pt x="1031558" y="2464753"/>
                </a:lnTo>
                <a:lnTo>
                  <a:pt x="1040130" y="2456181"/>
                </a:lnTo>
                <a:lnTo>
                  <a:pt x="1048385" y="2446973"/>
                </a:lnTo>
                <a:lnTo>
                  <a:pt x="1056640" y="2438083"/>
                </a:lnTo>
                <a:lnTo>
                  <a:pt x="1064260" y="2429193"/>
                </a:lnTo>
                <a:lnTo>
                  <a:pt x="1071563" y="2419351"/>
                </a:lnTo>
                <a:lnTo>
                  <a:pt x="1078865" y="2409826"/>
                </a:lnTo>
                <a:lnTo>
                  <a:pt x="1085533" y="2400301"/>
                </a:lnTo>
                <a:lnTo>
                  <a:pt x="1092200" y="2390458"/>
                </a:lnTo>
                <a:lnTo>
                  <a:pt x="1098550" y="2380616"/>
                </a:lnTo>
                <a:lnTo>
                  <a:pt x="1104583" y="2370456"/>
                </a:lnTo>
                <a:lnTo>
                  <a:pt x="1110933" y="2360296"/>
                </a:lnTo>
                <a:lnTo>
                  <a:pt x="1116330" y="2349818"/>
                </a:lnTo>
                <a:lnTo>
                  <a:pt x="1121728" y="2339023"/>
                </a:lnTo>
                <a:lnTo>
                  <a:pt x="1126808" y="2328863"/>
                </a:lnTo>
                <a:lnTo>
                  <a:pt x="1131570" y="2318068"/>
                </a:lnTo>
                <a:lnTo>
                  <a:pt x="1136015" y="2306956"/>
                </a:lnTo>
                <a:lnTo>
                  <a:pt x="1140778" y="2296478"/>
                </a:lnTo>
                <a:lnTo>
                  <a:pt x="1144588" y="2285366"/>
                </a:lnTo>
                <a:lnTo>
                  <a:pt x="1148398" y="2274253"/>
                </a:lnTo>
                <a:lnTo>
                  <a:pt x="1151890" y="2263141"/>
                </a:lnTo>
                <a:lnTo>
                  <a:pt x="1155383" y="2251711"/>
                </a:lnTo>
                <a:lnTo>
                  <a:pt x="1158240" y="2240598"/>
                </a:lnTo>
                <a:lnTo>
                  <a:pt x="1161098" y="2228851"/>
                </a:lnTo>
                <a:lnTo>
                  <a:pt x="1163320" y="2217421"/>
                </a:lnTo>
                <a:lnTo>
                  <a:pt x="1165543" y="2205673"/>
                </a:lnTo>
                <a:lnTo>
                  <a:pt x="1167448" y="2194243"/>
                </a:lnTo>
                <a:lnTo>
                  <a:pt x="1169035" y="2182813"/>
                </a:lnTo>
                <a:lnTo>
                  <a:pt x="1170305" y="2170748"/>
                </a:lnTo>
                <a:lnTo>
                  <a:pt x="1171258" y="2159318"/>
                </a:lnTo>
                <a:lnTo>
                  <a:pt x="1172210" y="2147571"/>
                </a:lnTo>
                <a:lnTo>
                  <a:pt x="1172845" y="2135823"/>
                </a:lnTo>
                <a:lnTo>
                  <a:pt x="1172845" y="2123758"/>
                </a:lnTo>
                <a:lnTo>
                  <a:pt x="1172845" y="2112328"/>
                </a:lnTo>
                <a:lnTo>
                  <a:pt x="1172528" y="2100581"/>
                </a:lnTo>
                <a:lnTo>
                  <a:pt x="1172210" y="2088516"/>
                </a:lnTo>
                <a:lnTo>
                  <a:pt x="1170940" y="2076768"/>
                </a:lnTo>
                <a:lnTo>
                  <a:pt x="1169670" y="2065021"/>
                </a:lnTo>
                <a:lnTo>
                  <a:pt x="1168083" y="2053591"/>
                </a:lnTo>
                <a:lnTo>
                  <a:pt x="1166813" y="2041526"/>
                </a:lnTo>
                <a:lnTo>
                  <a:pt x="1164273" y="2029778"/>
                </a:lnTo>
                <a:lnTo>
                  <a:pt x="1162050" y="2018348"/>
                </a:lnTo>
                <a:lnTo>
                  <a:pt x="1159510" y="2006283"/>
                </a:lnTo>
                <a:lnTo>
                  <a:pt x="1156335" y="1994853"/>
                </a:lnTo>
                <a:lnTo>
                  <a:pt x="1153478" y="1983423"/>
                </a:lnTo>
                <a:lnTo>
                  <a:pt x="1149985" y="1971993"/>
                </a:lnTo>
                <a:lnTo>
                  <a:pt x="1145540" y="1960563"/>
                </a:lnTo>
                <a:lnTo>
                  <a:pt x="1141730" y="1949133"/>
                </a:lnTo>
                <a:lnTo>
                  <a:pt x="1137285" y="1937386"/>
                </a:lnTo>
                <a:lnTo>
                  <a:pt x="1132205" y="1926591"/>
                </a:lnTo>
                <a:lnTo>
                  <a:pt x="1127443" y="1914843"/>
                </a:lnTo>
                <a:lnTo>
                  <a:pt x="1122045" y="1903731"/>
                </a:lnTo>
                <a:lnTo>
                  <a:pt x="1116330" y="1892936"/>
                </a:lnTo>
                <a:lnTo>
                  <a:pt x="1110615" y="1882141"/>
                </a:lnTo>
                <a:lnTo>
                  <a:pt x="1103948" y="1871028"/>
                </a:lnTo>
                <a:lnTo>
                  <a:pt x="1097598" y="1860233"/>
                </a:lnTo>
                <a:lnTo>
                  <a:pt x="1090613" y="1849438"/>
                </a:lnTo>
                <a:lnTo>
                  <a:pt x="1083310" y="1839278"/>
                </a:lnTo>
                <a:lnTo>
                  <a:pt x="1076008" y="1829436"/>
                </a:lnTo>
                <a:lnTo>
                  <a:pt x="1068388" y="1819276"/>
                </a:lnTo>
                <a:lnTo>
                  <a:pt x="1060768" y="1809751"/>
                </a:lnTo>
                <a:lnTo>
                  <a:pt x="1053148" y="1800226"/>
                </a:lnTo>
                <a:lnTo>
                  <a:pt x="1044575" y="1791018"/>
                </a:lnTo>
                <a:lnTo>
                  <a:pt x="1036320" y="1782128"/>
                </a:lnTo>
                <a:lnTo>
                  <a:pt x="1027748" y="1773556"/>
                </a:lnTo>
                <a:lnTo>
                  <a:pt x="1019175" y="1764983"/>
                </a:lnTo>
                <a:lnTo>
                  <a:pt x="1010285" y="1757046"/>
                </a:lnTo>
                <a:lnTo>
                  <a:pt x="1001395" y="1749108"/>
                </a:lnTo>
                <a:lnTo>
                  <a:pt x="992188" y="1741171"/>
                </a:lnTo>
                <a:lnTo>
                  <a:pt x="982663" y="1734186"/>
                </a:lnTo>
                <a:lnTo>
                  <a:pt x="973138" y="1726883"/>
                </a:lnTo>
                <a:lnTo>
                  <a:pt x="963613" y="1719898"/>
                </a:lnTo>
                <a:lnTo>
                  <a:pt x="953770" y="1713230"/>
                </a:lnTo>
                <a:lnTo>
                  <a:pt x="943610" y="1706880"/>
                </a:lnTo>
                <a:lnTo>
                  <a:pt x="933768" y="1700848"/>
                </a:lnTo>
                <a:lnTo>
                  <a:pt x="923290" y="1695133"/>
                </a:lnTo>
                <a:lnTo>
                  <a:pt x="913130" y="1689418"/>
                </a:lnTo>
                <a:lnTo>
                  <a:pt x="902335" y="1684020"/>
                </a:lnTo>
                <a:lnTo>
                  <a:pt x="892175" y="1678623"/>
                </a:lnTo>
                <a:lnTo>
                  <a:pt x="881380" y="1673860"/>
                </a:lnTo>
                <a:lnTo>
                  <a:pt x="870268" y="1669415"/>
                </a:lnTo>
                <a:lnTo>
                  <a:pt x="859473" y="1664653"/>
                </a:lnTo>
                <a:lnTo>
                  <a:pt x="848360" y="1660843"/>
                </a:lnTo>
                <a:lnTo>
                  <a:pt x="837248" y="1657033"/>
                </a:lnTo>
                <a:lnTo>
                  <a:pt x="825818" y="1653858"/>
                </a:lnTo>
                <a:lnTo>
                  <a:pt x="814705" y="1650365"/>
                </a:lnTo>
                <a:lnTo>
                  <a:pt x="803275" y="1647190"/>
                </a:lnTo>
                <a:lnTo>
                  <a:pt x="791845" y="1644651"/>
                </a:lnTo>
                <a:lnTo>
                  <a:pt x="780415" y="1642111"/>
                </a:lnTo>
                <a:lnTo>
                  <a:pt x="768985" y="1639888"/>
                </a:lnTo>
                <a:lnTo>
                  <a:pt x="757238" y="1637983"/>
                </a:lnTo>
                <a:lnTo>
                  <a:pt x="745490" y="1636395"/>
                </a:lnTo>
                <a:lnTo>
                  <a:pt x="734060" y="1635125"/>
                </a:lnTo>
                <a:lnTo>
                  <a:pt x="722313" y="1633855"/>
                </a:lnTo>
                <a:lnTo>
                  <a:pt x="710565" y="1632903"/>
                </a:lnTo>
                <a:lnTo>
                  <a:pt x="698818" y="1632585"/>
                </a:lnTo>
                <a:lnTo>
                  <a:pt x="687070" y="1632268"/>
                </a:lnTo>
                <a:close/>
                <a:moveTo>
                  <a:pt x="1446848" y="1466850"/>
                </a:moveTo>
                <a:lnTo>
                  <a:pt x="1448435" y="1479858"/>
                </a:lnTo>
                <a:lnTo>
                  <a:pt x="1450658" y="1496357"/>
                </a:lnTo>
                <a:lnTo>
                  <a:pt x="1453833" y="1515711"/>
                </a:lnTo>
                <a:lnTo>
                  <a:pt x="1457960" y="1538238"/>
                </a:lnTo>
                <a:lnTo>
                  <a:pt x="1468120" y="1591541"/>
                </a:lnTo>
                <a:lnTo>
                  <a:pt x="1480185" y="1653093"/>
                </a:lnTo>
                <a:lnTo>
                  <a:pt x="1494155" y="1721308"/>
                </a:lnTo>
                <a:lnTo>
                  <a:pt x="1509713" y="1794282"/>
                </a:lnTo>
                <a:lnTo>
                  <a:pt x="1525905" y="1870112"/>
                </a:lnTo>
                <a:lnTo>
                  <a:pt x="1542098" y="1946576"/>
                </a:lnTo>
                <a:lnTo>
                  <a:pt x="1574800" y="2092842"/>
                </a:lnTo>
                <a:lnTo>
                  <a:pt x="1602740" y="2217533"/>
                </a:lnTo>
                <a:lnTo>
                  <a:pt x="1629410" y="2336830"/>
                </a:lnTo>
                <a:lnTo>
                  <a:pt x="1730693" y="1746690"/>
                </a:lnTo>
                <a:lnTo>
                  <a:pt x="1671003" y="1606453"/>
                </a:lnTo>
                <a:lnTo>
                  <a:pt x="1768475" y="1514442"/>
                </a:lnTo>
                <a:lnTo>
                  <a:pt x="1798955" y="1514442"/>
                </a:lnTo>
                <a:lnTo>
                  <a:pt x="1806258" y="1514442"/>
                </a:lnTo>
                <a:lnTo>
                  <a:pt x="1836420" y="1514442"/>
                </a:lnTo>
                <a:lnTo>
                  <a:pt x="1933575" y="1606453"/>
                </a:lnTo>
                <a:lnTo>
                  <a:pt x="1873885" y="1746690"/>
                </a:lnTo>
                <a:lnTo>
                  <a:pt x="1975168" y="2336830"/>
                </a:lnTo>
                <a:lnTo>
                  <a:pt x="2002155" y="2217533"/>
                </a:lnTo>
                <a:lnTo>
                  <a:pt x="2030095" y="2092842"/>
                </a:lnTo>
                <a:lnTo>
                  <a:pt x="2062480" y="1946576"/>
                </a:lnTo>
                <a:lnTo>
                  <a:pt x="2078990" y="1870112"/>
                </a:lnTo>
                <a:lnTo>
                  <a:pt x="2094865" y="1794282"/>
                </a:lnTo>
                <a:lnTo>
                  <a:pt x="2110740" y="1721308"/>
                </a:lnTo>
                <a:lnTo>
                  <a:pt x="2124393" y="1653093"/>
                </a:lnTo>
                <a:lnTo>
                  <a:pt x="2136775" y="1591541"/>
                </a:lnTo>
                <a:lnTo>
                  <a:pt x="2146618" y="1538238"/>
                </a:lnTo>
                <a:lnTo>
                  <a:pt x="2150428" y="1515711"/>
                </a:lnTo>
                <a:lnTo>
                  <a:pt x="2153920" y="1496357"/>
                </a:lnTo>
                <a:lnTo>
                  <a:pt x="2156143" y="1479858"/>
                </a:lnTo>
                <a:lnTo>
                  <a:pt x="2157730" y="1466850"/>
                </a:lnTo>
                <a:lnTo>
                  <a:pt x="2164398" y="1469071"/>
                </a:lnTo>
                <a:lnTo>
                  <a:pt x="2173923" y="1471609"/>
                </a:lnTo>
                <a:lnTo>
                  <a:pt x="2226628" y="1488108"/>
                </a:lnTo>
                <a:lnTo>
                  <a:pt x="2293620" y="1509683"/>
                </a:lnTo>
                <a:lnTo>
                  <a:pt x="2331085" y="1522374"/>
                </a:lnTo>
                <a:lnTo>
                  <a:pt x="2370455" y="1535700"/>
                </a:lnTo>
                <a:lnTo>
                  <a:pt x="2411730" y="1549660"/>
                </a:lnTo>
                <a:lnTo>
                  <a:pt x="2453323" y="1564255"/>
                </a:lnTo>
                <a:lnTo>
                  <a:pt x="2495868" y="1579801"/>
                </a:lnTo>
                <a:lnTo>
                  <a:pt x="2538413" y="1595665"/>
                </a:lnTo>
                <a:lnTo>
                  <a:pt x="2580005" y="1612164"/>
                </a:lnTo>
                <a:lnTo>
                  <a:pt x="2620645" y="1628345"/>
                </a:lnTo>
                <a:lnTo>
                  <a:pt x="2659698" y="1644844"/>
                </a:lnTo>
                <a:lnTo>
                  <a:pt x="2678430" y="1653410"/>
                </a:lnTo>
                <a:lnTo>
                  <a:pt x="2696210" y="1661342"/>
                </a:lnTo>
                <a:lnTo>
                  <a:pt x="2713990" y="1669909"/>
                </a:lnTo>
                <a:lnTo>
                  <a:pt x="2730818" y="1678158"/>
                </a:lnTo>
                <a:lnTo>
                  <a:pt x="2747010" y="1686090"/>
                </a:lnTo>
                <a:lnTo>
                  <a:pt x="2761933" y="1694339"/>
                </a:lnTo>
                <a:lnTo>
                  <a:pt x="2773363" y="1705761"/>
                </a:lnTo>
                <a:lnTo>
                  <a:pt x="2785110" y="1718770"/>
                </a:lnTo>
                <a:lnTo>
                  <a:pt x="2798128" y="1733364"/>
                </a:lnTo>
                <a:lnTo>
                  <a:pt x="2805113" y="1741296"/>
                </a:lnTo>
                <a:lnTo>
                  <a:pt x="2811780" y="1749546"/>
                </a:lnTo>
                <a:lnTo>
                  <a:pt x="2818766" y="1758747"/>
                </a:lnTo>
                <a:lnTo>
                  <a:pt x="2825750" y="1768265"/>
                </a:lnTo>
                <a:lnTo>
                  <a:pt x="2833053" y="1778735"/>
                </a:lnTo>
                <a:lnTo>
                  <a:pt x="2839720" y="1789840"/>
                </a:lnTo>
                <a:lnTo>
                  <a:pt x="2847023" y="1801262"/>
                </a:lnTo>
                <a:lnTo>
                  <a:pt x="2854326" y="1813636"/>
                </a:lnTo>
                <a:lnTo>
                  <a:pt x="2861310" y="1826962"/>
                </a:lnTo>
                <a:lnTo>
                  <a:pt x="2867978" y="1840922"/>
                </a:lnTo>
                <a:lnTo>
                  <a:pt x="2874963" y="1855517"/>
                </a:lnTo>
                <a:lnTo>
                  <a:pt x="2881948" y="1871698"/>
                </a:lnTo>
                <a:lnTo>
                  <a:pt x="2888933" y="1887880"/>
                </a:lnTo>
                <a:lnTo>
                  <a:pt x="2895283" y="1905964"/>
                </a:lnTo>
                <a:lnTo>
                  <a:pt x="2901316" y="1924367"/>
                </a:lnTo>
                <a:lnTo>
                  <a:pt x="2907666" y="1944355"/>
                </a:lnTo>
                <a:lnTo>
                  <a:pt x="2913698" y="1964978"/>
                </a:lnTo>
                <a:lnTo>
                  <a:pt x="2919413" y="1986871"/>
                </a:lnTo>
                <a:lnTo>
                  <a:pt x="2924810" y="2010032"/>
                </a:lnTo>
                <a:lnTo>
                  <a:pt x="2930208" y="2034463"/>
                </a:lnTo>
                <a:lnTo>
                  <a:pt x="2934653" y="2059528"/>
                </a:lnTo>
                <a:lnTo>
                  <a:pt x="2939416" y="2086496"/>
                </a:lnTo>
                <a:lnTo>
                  <a:pt x="2943543" y="2114734"/>
                </a:lnTo>
                <a:lnTo>
                  <a:pt x="2947353" y="2144241"/>
                </a:lnTo>
                <a:lnTo>
                  <a:pt x="2950846" y="2175017"/>
                </a:lnTo>
                <a:lnTo>
                  <a:pt x="2953703" y="2207062"/>
                </a:lnTo>
                <a:lnTo>
                  <a:pt x="2954338" y="2215946"/>
                </a:lnTo>
                <a:lnTo>
                  <a:pt x="2954656" y="2230858"/>
                </a:lnTo>
                <a:lnTo>
                  <a:pt x="2955608" y="2275595"/>
                </a:lnTo>
                <a:lnTo>
                  <a:pt x="2957196" y="2411390"/>
                </a:lnTo>
                <a:lnTo>
                  <a:pt x="2959100" y="2583673"/>
                </a:lnTo>
                <a:lnTo>
                  <a:pt x="2960688" y="2760715"/>
                </a:lnTo>
                <a:lnTo>
                  <a:pt x="2908936" y="2767695"/>
                </a:lnTo>
                <a:lnTo>
                  <a:pt x="2857818" y="2773723"/>
                </a:lnTo>
                <a:lnTo>
                  <a:pt x="2806383" y="2779434"/>
                </a:lnTo>
                <a:lnTo>
                  <a:pt x="2755266" y="2784511"/>
                </a:lnTo>
                <a:lnTo>
                  <a:pt x="2702878" y="2788952"/>
                </a:lnTo>
                <a:lnTo>
                  <a:pt x="2649220" y="2793712"/>
                </a:lnTo>
                <a:lnTo>
                  <a:pt x="2536825" y="2802278"/>
                </a:lnTo>
                <a:lnTo>
                  <a:pt x="2535555" y="2668704"/>
                </a:lnTo>
                <a:lnTo>
                  <a:pt x="2534920" y="2527832"/>
                </a:lnTo>
                <a:lnTo>
                  <a:pt x="2534285" y="2333022"/>
                </a:lnTo>
                <a:lnTo>
                  <a:pt x="2534285" y="2318745"/>
                </a:lnTo>
                <a:lnTo>
                  <a:pt x="2533333" y="2305102"/>
                </a:lnTo>
                <a:lnTo>
                  <a:pt x="2531745" y="2291776"/>
                </a:lnTo>
                <a:lnTo>
                  <a:pt x="2530475" y="2279085"/>
                </a:lnTo>
                <a:lnTo>
                  <a:pt x="2527935" y="2266711"/>
                </a:lnTo>
                <a:lnTo>
                  <a:pt x="2525713" y="2254654"/>
                </a:lnTo>
                <a:lnTo>
                  <a:pt x="2522538" y="2243232"/>
                </a:lnTo>
                <a:lnTo>
                  <a:pt x="2519680" y="2232127"/>
                </a:lnTo>
                <a:lnTo>
                  <a:pt x="2515870" y="2221340"/>
                </a:lnTo>
                <a:lnTo>
                  <a:pt x="2512060" y="2210870"/>
                </a:lnTo>
                <a:lnTo>
                  <a:pt x="2508250" y="2200717"/>
                </a:lnTo>
                <a:lnTo>
                  <a:pt x="2503488" y="2191198"/>
                </a:lnTo>
                <a:lnTo>
                  <a:pt x="2499360" y="2181680"/>
                </a:lnTo>
                <a:lnTo>
                  <a:pt x="2494280" y="2172796"/>
                </a:lnTo>
                <a:lnTo>
                  <a:pt x="2489835" y="2163912"/>
                </a:lnTo>
                <a:lnTo>
                  <a:pt x="2484755" y="2155346"/>
                </a:lnTo>
                <a:lnTo>
                  <a:pt x="2484755" y="2813383"/>
                </a:lnTo>
                <a:lnTo>
                  <a:pt x="2405698" y="2818459"/>
                </a:lnTo>
                <a:lnTo>
                  <a:pt x="2323148" y="2822584"/>
                </a:lnTo>
                <a:lnTo>
                  <a:pt x="2238058" y="2826391"/>
                </a:lnTo>
                <a:lnTo>
                  <a:pt x="2150745" y="2829881"/>
                </a:lnTo>
                <a:lnTo>
                  <a:pt x="2062798" y="2832102"/>
                </a:lnTo>
                <a:lnTo>
                  <a:pt x="1974850" y="2834006"/>
                </a:lnTo>
                <a:lnTo>
                  <a:pt x="1887538" y="2835275"/>
                </a:lnTo>
                <a:lnTo>
                  <a:pt x="1802448" y="2835275"/>
                </a:lnTo>
                <a:lnTo>
                  <a:pt x="1750378" y="2835275"/>
                </a:lnTo>
                <a:lnTo>
                  <a:pt x="1697673" y="2834958"/>
                </a:lnTo>
                <a:lnTo>
                  <a:pt x="1644333" y="2834006"/>
                </a:lnTo>
                <a:lnTo>
                  <a:pt x="1590358" y="2833372"/>
                </a:lnTo>
                <a:lnTo>
                  <a:pt x="1536065" y="2832102"/>
                </a:lnTo>
                <a:lnTo>
                  <a:pt x="1482090" y="2830516"/>
                </a:lnTo>
                <a:lnTo>
                  <a:pt x="1427798" y="2829247"/>
                </a:lnTo>
                <a:lnTo>
                  <a:pt x="1374775" y="2826709"/>
                </a:lnTo>
                <a:lnTo>
                  <a:pt x="1257300" y="2643639"/>
                </a:lnTo>
                <a:lnTo>
                  <a:pt x="1274128" y="2624919"/>
                </a:lnTo>
                <a:lnTo>
                  <a:pt x="1290003" y="2605882"/>
                </a:lnTo>
                <a:lnTo>
                  <a:pt x="1305560" y="2585894"/>
                </a:lnTo>
                <a:lnTo>
                  <a:pt x="1319848" y="2565588"/>
                </a:lnTo>
                <a:lnTo>
                  <a:pt x="1334135" y="2544965"/>
                </a:lnTo>
                <a:lnTo>
                  <a:pt x="1347470" y="2524024"/>
                </a:lnTo>
                <a:lnTo>
                  <a:pt x="1360170" y="2502132"/>
                </a:lnTo>
                <a:lnTo>
                  <a:pt x="1371918" y="2480557"/>
                </a:lnTo>
                <a:lnTo>
                  <a:pt x="1383348" y="2458348"/>
                </a:lnTo>
                <a:lnTo>
                  <a:pt x="1393825" y="2435503"/>
                </a:lnTo>
                <a:lnTo>
                  <a:pt x="1403668" y="2412342"/>
                </a:lnTo>
                <a:lnTo>
                  <a:pt x="1412558" y="2389181"/>
                </a:lnTo>
                <a:lnTo>
                  <a:pt x="1420813" y="2365385"/>
                </a:lnTo>
                <a:lnTo>
                  <a:pt x="1428115" y="2341589"/>
                </a:lnTo>
                <a:lnTo>
                  <a:pt x="1435100" y="2317158"/>
                </a:lnTo>
                <a:lnTo>
                  <a:pt x="1441133" y="2293045"/>
                </a:lnTo>
                <a:lnTo>
                  <a:pt x="1444943" y="2274008"/>
                </a:lnTo>
                <a:lnTo>
                  <a:pt x="1448753" y="2254972"/>
                </a:lnTo>
                <a:lnTo>
                  <a:pt x="1451928" y="2236252"/>
                </a:lnTo>
                <a:lnTo>
                  <a:pt x="1454785" y="2217215"/>
                </a:lnTo>
                <a:lnTo>
                  <a:pt x="1456690" y="2198179"/>
                </a:lnTo>
                <a:lnTo>
                  <a:pt x="1458595" y="2179142"/>
                </a:lnTo>
                <a:lnTo>
                  <a:pt x="1459548" y="2160105"/>
                </a:lnTo>
                <a:lnTo>
                  <a:pt x="1460500" y="2141068"/>
                </a:lnTo>
                <a:lnTo>
                  <a:pt x="1460818" y="2122349"/>
                </a:lnTo>
                <a:lnTo>
                  <a:pt x="1460500" y="2103312"/>
                </a:lnTo>
                <a:lnTo>
                  <a:pt x="1459548" y="2084593"/>
                </a:lnTo>
                <a:lnTo>
                  <a:pt x="1458913" y="2065873"/>
                </a:lnTo>
                <a:lnTo>
                  <a:pt x="1457008" y="2046519"/>
                </a:lnTo>
                <a:lnTo>
                  <a:pt x="1455103" y="2027800"/>
                </a:lnTo>
                <a:lnTo>
                  <a:pt x="1452880" y="2009715"/>
                </a:lnTo>
                <a:lnTo>
                  <a:pt x="1449705" y="1990995"/>
                </a:lnTo>
                <a:lnTo>
                  <a:pt x="1446213" y="1971958"/>
                </a:lnTo>
                <a:lnTo>
                  <a:pt x="1442403" y="1953874"/>
                </a:lnTo>
                <a:lnTo>
                  <a:pt x="1437958" y="1935471"/>
                </a:lnTo>
                <a:lnTo>
                  <a:pt x="1433195" y="1917069"/>
                </a:lnTo>
                <a:lnTo>
                  <a:pt x="1427798" y="1898984"/>
                </a:lnTo>
                <a:lnTo>
                  <a:pt x="1422083" y="1881217"/>
                </a:lnTo>
                <a:lnTo>
                  <a:pt x="1416050" y="1863132"/>
                </a:lnTo>
                <a:lnTo>
                  <a:pt x="1409383" y="1845364"/>
                </a:lnTo>
                <a:lnTo>
                  <a:pt x="1402715" y="1827596"/>
                </a:lnTo>
                <a:lnTo>
                  <a:pt x="1395095" y="1810146"/>
                </a:lnTo>
                <a:lnTo>
                  <a:pt x="1386840" y="1792696"/>
                </a:lnTo>
                <a:lnTo>
                  <a:pt x="1378585" y="1775563"/>
                </a:lnTo>
                <a:lnTo>
                  <a:pt x="1369695" y="1758429"/>
                </a:lnTo>
                <a:lnTo>
                  <a:pt x="1360488" y="1741614"/>
                </a:lnTo>
                <a:lnTo>
                  <a:pt x="1350963" y="1724798"/>
                </a:lnTo>
                <a:lnTo>
                  <a:pt x="1340485" y="1708299"/>
                </a:lnTo>
                <a:lnTo>
                  <a:pt x="1333500" y="1696877"/>
                </a:lnTo>
                <a:lnTo>
                  <a:pt x="1325563" y="1685773"/>
                </a:lnTo>
                <a:lnTo>
                  <a:pt x="1317943" y="1674668"/>
                </a:lnTo>
                <a:lnTo>
                  <a:pt x="1310323" y="1663563"/>
                </a:lnTo>
                <a:lnTo>
                  <a:pt x="1302385" y="1653093"/>
                </a:lnTo>
                <a:lnTo>
                  <a:pt x="1293813" y="1642623"/>
                </a:lnTo>
                <a:lnTo>
                  <a:pt x="1285558" y="1632152"/>
                </a:lnTo>
                <a:lnTo>
                  <a:pt x="1276985" y="1621999"/>
                </a:lnTo>
                <a:lnTo>
                  <a:pt x="1259523" y="1602011"/>
                </a:lnTo>
                <a:lnTo>
                  <a:pt x="1241425" y="1582657"/>
                </a:lnTo>
                <a:lnTo>
                  <a:pt x="1222693" y="1564255"/>
                </a:lnTo>
                <a:lnTo>
                  <a:pt x="1203325" y="1546170"/>
                </a:lnTo>
                <a:lnTo>
                  <a:pt x="1270953" y="1523008"/>
                </a:lnTo>
                <a:lnTo>
                  <a:pt x="1332865" y="1502702"/>
                </a:lnTo>
                <a:lnTo>
                  <a:pt x="1386840" y="1485569"/>
                </a:lnTo>
                <a:lnTo>
                  <a:pt x="1430655" y="1471609"/>
                </a:lnTo>
                <a:lnTo>
                  <a:pt x="1440815" y="1468754"/>
                </a:lnTo>
                <a:lnTo>
                  <a:pt x="1446848" y="1466850"/>
                </a:lnTo>
                <a:close/>
                <a:moveTo>
                  <a:pt x="671830" y="1436688"/>
                </a:moveTo>
                <a:lnTo>
                  <a:pt x="688658" y="1436688"/>
                </a:lnTo>
                <a:lnTo>
                  <a:pt x="704850" y="1437323"/>
                </a:lnTo>
                <a:lnTo>
                  <a:pt x="721360" y="1437958"/>
                </a:lnTo>
                <a:lnTo>
                  <a:pt x="737870" y="1439228"/>
                </a:lnTo>
                <a:lnTo>
                  <a:pt x="754380" y="1440816"/>
                </a:lnTo>
                <a:lnTo>
                  <a:pt x="770255" y="1442721"/>
                </a:lnTo>
                <a:lnTo>
                  <a:pt x="786765" y="1444943"/>
                </a:lnTo>
                <a:lnTo>
                  <a:pt x="802958" y="1447483"/>
                </a:lnTo>
                <a:lnTo>
                  <a:pt x="818833" y="1450340"/>
                </a:lnTo>
                <a:lnTo>
                  <a:pt x="835025" y="1453515"/>
                </a:lnTo>
                <a:lnTo>
                  <a:pt x="851218" y="1457643"/>
                </a:lnTo>
                <a:lnTo>
                  <a:pt x="866775" y="1461771"/>
                </a:lnTo>
                <a:lnTo>
                  <a:pt x="882333" y="1466215"/>
                </a:lnTo>
                <a:lnTo>
                  <a:pt x="898208" y="1471295"/>
                </a:lnTo>
                <a:lnTo>
                  <a:pt x="913765" y="1476693"/>
                </a:lnTo>
                <a:lnTo>
                  <a:pt x="929005" y="1482408"/>
                </a:lnTo>
                <a:lnTo>
                  <a:pt x="944563" y="1488440"/>
                </a:lnTo>
                <a:lnTo>
                  <a:pt x="959803" y="1495108"/>
                </a:lnTo>
                <a:lnTo>
                  <a:pt x="974725" y="1501458"/>
                </a:lnTo>
                <a:lnTo>
                  <a:pt x="989648" y="1508760"/>
                </a:lnTo>
                <a:lnTo>
                  <a:pt x="1004253" y="1516380"/>
                </a:lnTo>
                <a:lnTo>
                  <a:pt x="1018540" y="1524318"/>
                </a:lnTo>
                <a:lnTo>
                  <a:pt x="1033145" y="1532573"/>
                </a:lnTo>
                <a:lnTo>
                  <a:pt x="1047433" y="1541146"/>
                </a:lnTo>
                <a:lnTo>
                  <a:pt x="1061085" y="1550035"/>
                </a:lnTo>
                <a:lnTo>
                  <a:pt x="1075373" y="1559560"/>
                </a:lnTo>
                <a:lnTo>
                  <a:pt x="1088708" y="1569085"/>
                </a:lnTo>
                <a:lnTo>
                  <a:pt x="1102043" y="1579245"/>
                </a:lnTo>
                <a:lnTo>
                  <a:pt x="1115378" y="1589723"/>
                </a:lnTo>
                <a:lnTo>
                  <a:pt x="1128078" y="1600518"/>
                </a:lnTo>
                <a:lnTo>
                  <a:pt x="1141095" y="1611630"/>
                </a:lnTo>
                <a:lnTo>
                  <a:pt x="1153478" y="1623061"/>
                </a:lnTo>
                <a:lnTo>
                  <a:pt x="1165543" y="1634490"/>
                </a:lnTo>
                <a:lnTo>
                  <a:pt x="1177290" y="1646873"/>
                </a:lnTo>
                <a:lnTo>
                  <a:pt x="1189355" y="1659573"/>
                </a:lnTo>
                <a:lnTo>
                  <a:pt x="1200785" y="1671955"/>
                </a:lnTo>
                <a:lnTo>
                  <a:pt x="1211898" y="1685608"/>
                </a:lnTo>
                <a:lnTo>
                  <a:pt x="1222693" y="1698943"/>
                </a:lnTo>
                <a:lnTo>
                  <a:pt x="1233170" y="1712595"/>
                </a:lnTo>
                <a:lnTo>
                  <a:pt x="1243330" y="1726883"/>
                </a:lnTo>
                <a:lnTo>
                  <a:pt x="1253173" y="1741171"/>
                </a:lnTo>
                <a:lnTo>
                  <a:pt x="1262698" y="1755776"/>
                </a:lnTo>
                <a:lnTo>
                  <a:pt x="1272223" y="1771016"/>
                </a:lnTo>
                <a:lnTo>
                  <a:pt x="1280795" y="1785938"/>
                </a:lnTo>
                <a:lnTo>
                  <a:pt x="1289050" y="1801496"/>
                </a:lnTo>
                <a:lnTo>
                  <a:pt x="1297305" y="1817053"/>
                </a:lnTo>
                <a:lnTo>
                  <a:pt x="1304925" y="1832293"/>
                </a:lnTo>
                <a:lnTo>
                  <a:pt x="1311593" y="1848168"/>
                </a:lnTo>
                <a:lnTo>
                  <a:pt x="1318578" y="1864043"/>
                </a:lnTo>
                <a:lnTo>
                  <a:pt x="1324610" y="1879918"/>
                </a:lnTo>
                <a:lnTo>
                  <a:pt x="1330325" y="1895793"/>
                </a:lnTo>
                <a:lnTo>
                  <a:pt x="1335723" y="1911986"/>
                </a:lnTo>
                <a:lnTo>
                  <a:pt x="1340803" y="1927861"/>
                </a:lnTo>
                <a:lnTo>
                  <a:pt x="1345248" y="1944371"/>
                </a:lnTo>
                <a:lnTo>
                  <a:pt x="1349693" y="1960881"/>
                </a:lnTo>
                <a:lnTo>
                  <a:pt x="1353503" y="1977073"/>
                </a:lnTo>
                <a:lnTo>
                  <a:pt x="1356360" y="1993266"/>
                </a:lnTo>
                <a:lnTo>
                  <a:pt x="1359535" y="2009776"/>
                </a:lnTo>
                <a:lnTo>
                  <a:pt x="1361758" y="2026286"/>
                </a:lnTo>
                <a:lnTo>
                  <a:pt x="1363980" y="2042796"/>
                </a:lnTo>
                <a:lnTo>
                  <a:pt x="1365568" y="2059623"/>
                </a:lnTo>
                <a:lnTo>
                  <a:pt x="1367155" y="2076133"/>
                </a:lnTo>
                <a:lnTo>
                  <a:pt x="1367790" y="2092326"/>
                </a:lnTo>
                <a:lnTo>
                  <a:pt x="1368425" y="2108836"/>
                </a:lnTo>
                <a:lnTo>
                  <a:pt x="1368425" y="2125346"/>
                </a:lnTo>
                <a:lnTo>
                  <a:pt x="1368425" y="2141856"/>
                </a:lnTo>
                <a:lnTo>
                  <a:pt x="1367473" y="2158366"/>
                </a:lnTo>
                <a:lnTo>
                  <a:pt x="1366520" y="2174558"/>
                </a:lnTo>
                <a:lnTo>
                  <a:pt x="1364933" y="2191068"/>
                </a:lnTo>
                <a:lnTo>
                  <a:pt x="1363028" y="2207578"/>
                </a:lnTo>
                <a:lnTo>
                  <a:pt x="1360805" y="2223771"/>
                </a:lnTo>
                <a:lnTo>
                  <a:pt x="1357948" y="2239963"/>
                </a:lnTo>
                <a:lnTo>
                  <a:pt x="1354773" y="2256156"/>
                </a:lnTo>
                <a:lnTo>
                  <a:pt x="1351598" y="2272348"/>
                </a:lnTo>
                <a:lnTo>
                  <a:pt x="1348423" y="2284731"/>
                </a:lnTo>
                <a:lnTo>
                  <a:pt x="1345248" y="2297431"/>
                </a:lnTo>
                <a:lnTo>
                  <a:pt x="1342073" y="2309813"/>
                </a:lnTo>
                <a:lnTo>
                  <a:pt x="1337945" y="2322196"/>
                </a:lnTo>
                <a:lnTo>
                  <a:pt x="1334135" y="2334578"/>
                </a:lnTo>
                <a:lnTo>
                  <a:pt x="1330008" y="2347278"/>
                </a:lnTo>
                <a:lnTo>
                  <a:pt x="1325563" y="2359343"/>
                </a:lnTo>
                <a:lnTo>
                  <a:pt x="1320800" y="2371408"/>
                </a:lnTo>
                <a:lnTo>
                  <a:pt x="1316038" y="2383473"/>
                </a:lnTo>
                <a:lnTo>
                  <a:pt x="1310958" y="2395538"/>
                </a:lnTo>
                <a:lnTo>
                  <a:pt x="1305560" y="2407286"/>
                </a:lnTo>
                <a:lnTo>
                  <a:pt x="1299845" y="2419033"/>
                </a:lnTo>
                <a:lnTo>
                  <a:pt x="1294130" y="2431098"/>
                </a:lnTo>
                <a:lnTo>
                  <a:pt x="1288098" y="2442528"/>
                </a:lnTo>
                <a:lnTo>
                  <a:pt x="1281430" y="2453958"/>
                </a:lnTo>
                <a:lnTo>
                  <a:pt x="1275080" y="2465388"/>
                </a:lnTo>
                <a:lnTo>
                  <a:pt x="1268413" y="2476818"/>
                </a:lnTo>
                <a:lnTo>
                  <a:pt x="1261110" y="2487931"/>
                </a:lnTo>
                <a:lnTo>
                  <a:pt x="1253808" y="2499043"/>
                </a:lnTo>
                <a:lnTo>
                  <a:pt x="1246505" y="2509838"/>
                </a:lnTo>
                <a:lnTo>
                  <a:pt x="1238885" y="2520951"/>
                </a:lnTo>
                <a:lnTo>
                  <a:pt x="1230948" y="2531428"/>
                </a:lnTo>
                <a:lnTo>
                  <a:pt x="1223010" y="2541906"/>
                </a:lnTo>
                <a:lnTo>
                  <a:pt x="1214438" y="2552383"/>
                </a:lnTo>
                <a:lnTo>
                  <a:pt x="1206183" y="2562543"/>
                </a:lnTo>
                <a:lnTo>
                  <a:pt x="1197293" y="2573021"/>
                </a:lnTo>
                <a:lnTo>
                  <a:pt x="1188403" y="2582863"/>
                </a:lnTo>
                <a:lnTo>
                  <a:pt x="1179195" y="2592388"/>
                </a:lnTo>
                <a:lnTo>
                  <a:pt x="1169670" y="2602231"/>
                </a:lnTo>
                <a:lnTo>
                  <a:pt x="1160145" y="2611439"/>
                </a:lnTo>
                <a:lnTo>
                  <a:pt x="1150303" y="2620964"/>
                </a:lnTo>
                <a:lnTo>
                  <a:pt x="1140460" y="2630171"/>
                </a:lnTo>
                <a:lnTo>
                  <a:pt x="1455420" y="3124201"/>
                </a:lnTo>
                <a:lnTo>
                  <a:pt x="1458595" y="3128964"/>
                </a:lnTo>
                <a:lnTo>
                  <a:pt x="1461135" y="3134044"/>
                </a:lnTo>
                <a:lnTo>
                  <a:pt x="1463675" y="3139441"/>
                </a:lnTo>
                <a:lnTo>
                  <a:pt x="1465898" y="3144839"/>
                </a:lnTo>
                <a:lnTo>
                  <a:pt x="1467803" y="3150236"/>
                </a:lnTo>
                <a:lnTo>
                  <a:pt x="1469390" y="3155316"/>
                </a:lnTo>
                <a:lnTo>
                  <a:pt x="1470343" y="3160714"/>
                </a:lnTo>
                <a:lnTo>
                  <a:pt x="1471613" y="3166111"/>
                </a:lnTo>
                <a:lnTo>
                  <a:pt x="1472248" y="3171826"/>
                </a:lnTo>
                <a:lnTo>
                  <a:pt x="1472883" y="3177224"/>
                </a:lnTo>
                <a:lnTo>
                  <a:pt x="1473200" y="3182621"/>
                </a:lnTo>
                <a:lnTo>
                  <a:pt x="1473200" y="3188336"/>
                </a:lnTo>
                <a:lnTo>
                  <a:pt x="1472883" y="3193734"/>
                </a:lnTo>
                <a:lnTo>
                  <a:pt x="1471930" y="3199131"/>
                </a:lnTo>
                <a:lnTo>
                  <a:pt x="1471295" y="3204529"/>
                </a:lnTo>
                <a:lnTo>
                  <a:pt x="1470025" y="3209609"/>
                </a:lnTo>
                <a:lnTo>
                  <a:pt x="1469073" y="3215006"/>
                </a:lnTo>
                <a:lnTo>
                  <a:pt x="1467485" y="3220404"/>
                </a:lnTo>
                <a:lnTo>
                  <a:pt x="1465580" y="3225484"/>
                </a:lnTo>
                <a:lnTo>
                  <a:pt x="1463675" y="3230881"/>
                </a:lnTo>
                <a:lnTo>
                  <a:pt x="1461135" y="3235644"/>
                </a:lnTo>
                <a:lnTo>
                  <a:pt x="1458595" y="3240406"/>
                </a:lnTo>
                <a:lnTo>
                  <a:pt x="1455420" y="3245486"/>
                </a:lnTo>
                <a:lnTo>
                  <a:pt x="1452563" y="3249931"/>
                </a:lnTo>
                <a:lnTo>
                  <a:pt x="1449388" y="3254376"/>
                </a:lnTo>
                <a:lnTo>
                  <a:pt x="1445895" y="3258821"/>
                </a:lnTo>
                <a:lnTo>
                  <a:pt x="1442085" y="3262949"/>
                </a:lnTo>
                <a:lnTo>
                  <a:pt x="1437958" y="3266759"/>
                </a:lnTo>
                <a:lnTo>
                  <a:pt x="1433830" y="3270886"/>
                </a:lnTo>
                <a:lnTo>
                  <a:pt x="1429385" y="3274379"/>
                </a:lnTo>
                <a:lnTo>
                  <a:pt x="1424940" y="3277871"/>
                </a:lnTo>
                <a:lnTo>
                  <a:pt x="1419860" y="3281364"/>
                </a:lnTo>
                <a:lnTo>
                  <a:pt x="1415098" y="3283904"/>
                </a:lnTo>
                <a:lnTo>
                  <a:pt x="1409700" y="3287079"/>
                </a:lnTo>
                <a:lnTo>
                  <a:pt x="1404620" y="3289301"/>
                </a:lnTo>
                <a:lnTo>
                  <a:pt x="1399223" y="3291524"/>
                </a:lnTo>
                <a:lnTo>
                  <a:pt x="1393825" y="3293429"/>
                </a:lnTo>
                <a:lnTo>
                  <a:pt x="1388428" y="3295016"/>
                </a:lnTo>
                <a:lnTo>
                  <a:pt x="1382713" y="3296286"/>
                </a:lnTo>
                <a:lnTo>
                  <a:pt x="1377633" y="3297239"/>
                </a:lnTo>
                <a:lnTo>
                  <a:pt x="1372235" y="3298191"/>
                </a:lnTo>
                <a:lnTo>
                  <a:pt x="1366520" y="3298509"/>
                </a:lnTo>
                <a:lnTo>
                  <a:pt x="1361123" y="3298826"/>
                </a:lnTo>
                <a:lnTo>
                  <a:pt x="1355725" y="3298826"/>
                </a:lnTo>
                <a:lnTo>
                  <a:pt x="1350010" y="3298509"/>
                </a:lnTo>
                <a:lnTo>
                  <a:pt x="1344613" y="3297874"/>
                </a:lnTo>
                <a:lnTo>
                  <a:pt x="1339215" y="3296921"/>
                </a:lnTo>
                <a:lnTo>
                  <a:pt x="1333818" y="3295969"/>
                </a:lnTo>
                <a:lnTo>
                  <a:pt x="1328420" y="3294699"/>
                </a:lnTo>
                <a:lnTo>
                  <a:pt x="1323658" y="3293111"/>
                </a:lnTo>
                <a:lnTo>
                  <a:pt x="1318260" y="3291206"/>
                </a:lnTo>
                <a:lnTo>
                  <a:pt x="1313180" y="3289301"/>
                </a:lnTo>
                <a:lnTo>
                  <a:pt x="1308100" y="3287079"/>
                </a:lnTo>
                <a:lnTo>
                  <a:pt x="1303338" y="3284221"/>
                </a:lnTo>
                <a:lnTo>
                  <a:pt x="1298575" y="3281364"/>
                </a:lnTo>
                <a:lnTo>
                  <a:pt x="1293813" y="3278189"/>
                </a:lnTo>
                <a:lnTo>
                  <a:pt x="1289368" y="3275014"/>
                </a:lnTo>
                <a:lnTo>
                  <a:pt x="1284923" y="3271839"/>
                </a:lnTo>
                <a:lnTo>
                  <a:pt x="1280795" y="3268029"/>
                </a:lnTo>
                <a:lnTo>
                  <a:pt x="1276985" y="3263584"/>
                </a:lnTo>
                <a:lnTo>
                  <a:pt x="1273175" y="3259456"/>
                </a:lnTo>
                <a:lnTo>
                  <a:pt x="1269365" y="3255329"/>
                </a:lnTo>
                <a:lnTo>
                  <a:pt x="1265873" y="3250249"/>
                </a:lnTo>
                <a:lnTo>
                  <a:pt x="1262698" y="3245804"/>
                </a:lnTo>
                <a:lnTo>
                  <a:pt x="947420" y="2751774"/>
                </a:lnTo>
                <a:lnTo>
                  <a:pt x="935038" y="2756854"/>
                </a:lnTo>
                <a:lnTo>
                  <a:pt x="922338" y="2761934"/>
                </a:lnTo>
                <a:lnTo>
                  <a:pt x="909638" y="2766379"/>
                </a:lnTo>
                <a:lnTo>
                  <a:pt x="896938" y="2770506"/>
                </a:lnTo>
                <a:lnTo>
                  <a:pt x="883920" y="2774951"/>
                </a:lnTo>
                <a:lnTo>
                  <a:pt x="871538" y="2778761"/>
                </a:lnTo>
                <a:lnTo>
                  <a:pt x="858520" y="2782254"/>
                </a:lnTo>
                <a:lnTo>
                  <a:pt x="845503" y="2785429"/>
                </a:lnTo>
                <a:lnTo>
                  <a:pt x="832485" y="2788604"/>
                </a:lnTo>
                <a:lnTo>
                  <a:pt x="819468" y="2791144"/>
                </a:lnTo>
                <a:lnTo>
                  <a:pt x="806450" y="2794001"/>
                </a:lnTo>
                <a:lnTo>
                  <a:pt x="793433" y="2796224"/>
                </a:lnTo>
                <a:lnTo>
                  <a:pt x="780415" y="2798129"/>
                </a:lnTo>
                <a:lnTo>
                  <a:pt x="767398" y="2799716"/>
                </a:lnTo>
                <a:lnTo>
                  <a:pt x="754063" y="2801304"/>
                </a:lnTo>
                <a:lnTo>
                  <a:pt x="741045" y="2802891"/>
                </a:lnTo>
                <a:lnTo>
                  <a:pt x="728028" y="2803526"/>
                </a:lnTo>
                <a:lnTo>
                  <a:pt x="715010" y="2804161"/>
                </a:lnTo>
                <a:lnTo>
                  <a:pt x="701675" y="2804796"/>
                </a:lnTo>
                <a:lnTo>
                  <a:pt x="688658" y="2805114"/>
                </a:lnTo>
                <a:lnTo>
                  <a:pt x="675640" y="2805114"/>
                </a:lnTo>
                <a:lnTo>
                  <a:pt x="662623" y="2804796"/>
                </a:lnTo>
                <a:lnTo>
                  <a:pt x="649605" y="2804161"/>
                </a:lnTo>
                <a:lnTo>
                  <a:pt x="636588" y="2803526"/>
                </a:lnTo>
                <a:lnTo>
                  <a:pt x="623570" y="2802256"/>
                </a:lnTo>
                <a:lnTo>
                  <a:pt x="610553" y="2801304"/>
                </a:lnTo>
                <a:lnTo>
                  <a:pt x="597535" y="2799716"/>
                </a:lnTo>
                <a:lnTo>
                  <a:pt x="584518" y="2797811"/>
                </a:lnTo>
                <a:lnTo>
                  <a:pt x="571818" y="2795906"/>
                </a:lnTo>
                <a:lnTo>
                  <a:pt x="558800" y="2793684"/>
                </a:lnTo>
                <a:lnTo>
                  <a:pt x="546100" y="2791144"/>
                </a:lnTo>
                <a:lnTo>
                  <a:pt x="533718" y="2788286"/>
                </a:lnTo>
                <a:lnTo>
                  <a:pt x="517525" y="2784794"/>
                </a:lnTo>
                <a:lnTo>
                  <a:pt x="501968" y="2780666"/>
                </a:lnTo>
                <a:lnTo>
                  <a:pt x="485775" y="2775904"/>
                </a:lnTo>
                <a:lnTo>
                  <a:pt x="470218" y="2771141"/>
                </a:lnTo>
                <a:lnTo>
                  <a:pt x="454660" y="2765744"/>
                </a:lnTo>
                <a:lnTo>
                  <a:pt x="439103" y="2760029"/>
                </a:lnTo>
                <a:lnTo>
                  <a:pt x="424180" y="2753679"/>
                </a:lnTo>
                <a:lnTo>
                  <a:pt x="408940" y="2747329"/>
                </a:lnTo>
                <a:lnTo>
                  <a:pt x="394018" y="2740661"/>
                </a:lnTo>
                <a:lnTo>
                  <a:pt x="379095" y="2733676"/>
                </a:lnTo>
                <a:lnTo>
                  <a:pt x="364173" y="2725739"/>
                </a:lnTo>
                <a:lnTo>
                  <a:pt x="349568" y="2717801"/>
                </a:lnTo>
                <a:lnTo>
                  <a:pt x="335598" y="2709864"/>
                </a:lnTo>
                <a:lnTo>
                  <a:pt x="321310" y="2700974"/>
                </a:lnTo>
                <a:lnTo>
                  <a:pt x="307023" y="2692084"/>
                </a:lnTo>
                <a:lnTo>
                  <a:pt x="293370" y="2682559"/>
                </a:lnTo>
                <a:lnTo>
                  <a:pt x="279718" y="2673034"/>
                </a:lnTo>
                <a:lnTo>
                  <a:pt x="266065" y="2663191"/>
                </a:lnTo>
                <a:lnTo>
                  <a:pt x="253047" y="2652396"/>
                </a:lnTo>
                <a:lnTo>
                  <a:pt x="240347" y="2641601"/>
                </a:lnTo>
                <a:lnTo>
                  <a:pt x="227647" y="2630489"/>
                </a:lnTo>
                <a:lnTo>
                  <a:pt x="214947" y="2619059"/>
                </a:lnTo>
                <a:lnTo>
                  <a:pt x="203200" y="2607629"/>
                </a:lnTo>
                <a:lnTo>
                  <a:pt x="190817" y="2595563"/>
                </a:lnTo>
                <a:lnTo>
                  <a:pt x="179387" y="2582863"/>
                </a:lnTo>
                <a:lnTo>
                  <a:pt x="167957" y="2570163"/>
                </a:lnTo>
                <a:lnTo>
                  <a:pt x="156845" y="2556828"/>
                </a:lnTo>
                <a:lnTo>
                  <a:pt x="146050" y="2543493"/>
                </a:lnTo>
                <a:lnTo>
                  <a:pt x="135255" y="2529523"/>
                </a:lnTo>
                <a:lnTo>
                  <a:pt x="125095" y="2515553"/>
                </a:lnTo>
                <a:lnTo>
                  <a:pt x="115252" y="2500948"/>
                </a:lnTo>
                <a:lnTo>
                  <a:pt x="105410" y="2486343"/>
                </a:lnTo>
                <a:lnTo>
                  <a:pt x="96202" y="2471103"/>
                </a:lnTo>
                <a:lnTo>
                  <a:pt x="87630" y="2456181"/>
                </a:lnTo>
                <a:lnTo>
                  <a:pt x="79057" y="2440941"/>
                </a:lnTo>
                <a:lnTo>
                  <a:pt x="71437" y="2425383"/>
                </a:lnTo>
                <a:lnTo>
                  <a:pt x="63817" y="2409826"/>
                </a:lnTo>
                <a:lnTo>
                  <a:pt x="56515" y="2394268"/>
                </a:lnTo>
                <a:lnTo>
                  <a:pt x="50165" y="2378076"/>
                </a:lnTo>
                <a:lnTo>
                  <a:pt x="43815" y="2362518"/>
                </a:lnTo>
                <a:lnTo>
                  <a:pt x="38100" y="2346326"/>
                </a:lnTo>
                <a:lnTo>
                  <a:pt x="32385" y="2330451"/>
                </a:lnTo>
                <a:lnTo>
                  <a:pt x="27622" y="2313941"/>
                </a:lnTo>
                <a:lnTo>
                  <a:pt x="23177" y="2297748"/>
                </a:lnTo>
                <a:lnTo>
                  <a:pt x="19050" y="2281556"/>
                </a:lnTo>
                <a:lnTo>
                  <a:pt x="15240" y="2265363"/>
                </a:lnTo>
                <a:lnTo>
                  <a:pt x="11747" y="2248853"/>
                </a:lnTo>
                <a:lnTo>
                  <a:pt x="9207" y="2232343"/>
                </a:lnTo>
                <a:lnTo>
                  <a:pt x="6350" y="2216151"/>
                </a:lnTo>
                <a:lnTo>
                  <a:pt x="4445" y="2199641"/>
                </a:lnTo>
                <a:lnTo>
                  <a:pt x="2540" y="2182813"/>
                </a:lnTo>
                <a:lnTo>
                  <a:pt x="1587" y="2166303"/>
                </a:lnTo>
                <a:lnTo>
                  <a:pt x="635" y="2149793"/>
                </a:lnTo>
                <a:lnTo>
                  <a:pt x="0" y="2133283"/>
                </a:lnTo>
                <a:lnTo>
                  <a:pt x="0" y="2117091"/>
                </a:lnTo>
                <a:lnTo>
                  <a:pt x="317" y="2100581"/>
                </a:lnTo>
                <a:lnTo>
                  <a:pt x="952" y="2084071"/>
                </a:lnTo>
                <a:lnTo>
                  <a:pt x="2222" y="2067561"/>
                </a:lnTo>
                <a:lnTo>
                  <a:pt x="3810" y="2051051"/>
                </a:lnTo>
                <a:lnTo>
                  <a:pt x="5715" y="2034541"/>
                </a:lnTo>
                <a:lnTo>
                  <a:pt x="7937" y="2018666"/>
                </a:lnTo>
                <a:lnTo>
                  <a:pt x="10795" y="2002473"/>
                </a:lnTo>
                <a:lnTo>
                  <a:pt x="13652" y="1986598"/>
                </a:lnTo>
                <a:lnTo>
                  <a:pt x="17145" y="1970406"/>
                </a:lnTo>
                <a:lnTo>
                  <a:pt x="20955" y="1954213"/>
                </a:lnTo>
                <a:lnTo>
                  <a:pt x="24765" y="1938656"/>
                </a:lnTo>
                <a:lnTo>
                  <a:pt x="29527" y="1922463"/>
                </a:lnTo>
                <a:lnTo>
                  <a:pt x="34290" y="1906906"/>
                </a:lnTo>
                <a:lnTo>
                  <a:pt x="39687" y="1891666"/>
                </a:lnTo>
                <a:lnTo>
                  <a:pt x="45402" y="1876426"/>
                </a:lnTo>
                <a:lnTo>
                  <a:pt x="51752" y="1861186"/>
                </a:lnTo>
                <a:lnTo>
                  <a:pt x="58102" y="1845628"/>
                </a:lnTo>
                <a:lnTo>
                  <a:pt x="64452" y="1830706"/>
                </a:lnTo>
                <a:lnTo>
                  <a:pt x="71755" y="1815783"/>
                </a:lnTo>
                <a:lnTo>
                  <a:pt x="79375" y="1800861"/>
                </a:lnTo>
                <a:lnTo>
                  <a:pt x="87630" y="1786573"/>
                </a:lnTo>
                <a:lnTo>
                  <a:pt x="95567" y="1772286"/>
                </a:lnTo>
                <a:lnTo>
                  <a:pt x="104457" y="1757998"/>
                </a:lnTo>
                <a:lnTo>
                  <a:pt x="113030" y="1744028"/>
                </a:lnTo>
                <a:lnTo>
                  <a:pt x="122872" y="1730376"/>
                </a:lnTo>
                <a:lnTo>
                  <a:pt x="132397" y="1716723"/>
                </a:lnTo>
                <a:lnTo>
                  <a:pt x="142240" y="1703388"/>
                </a:lnTo>
                <a:lnTo>
                  <a:pt x="152717" y="1690053"/>
                </a:lnTo>
                <a:lnTo>
                  <a:pt x="163195" y="1677353"/>
                </a:lnTo>
                <a:lnTo>
                  <a:pt x="174307" y="1664335"/>
                </a:lnTo>
                <a:lnTo>
                  <a:pt x="185737" y="1652270"/>
                </a:lnTo>
                <a:lnTo>
                  <a:pt x="197802" y="1639888"/>
                </a:lnTo>
                <a:lnTo>
                  <a:pt x="209867" y="1628140"/>
                </a:lnTo>
                <a:lnTo>
                  <a:pt x="222250" y="1616075"/>
                </a:lnTo>
                <a:lnTo>
                  <a:pt x="235267" y="1604646"/>
                </a:lnTo>
                <a:lnTo>
                  <a:pt x="248285" y="1593533"/>
                </a:lnTo>
                <a:lnTo>
                  <a:pt x="261937" y="1583056"/>
                </a:lnTo>
                <a:lnTo>
                  <a:pt x="275908" y="1572260"/>
                </a:lnTo>
                <a:lnTo>
                  <a:pt x="289878" y="1561783"/>
                </a:lnTo>
                <a:lnTo>
                  <a:pt x="304165" y="1552258"/>
                </a:lnTo>
                <a:lnTo>
                  <a:pt x="319088" y="1542416"/>
                </a:lnTo>
                <a:lnTo>
                  <a:pt x="334010" y="1533208"/>
                </a:lnTo>
                <a:lnTo>
                  <a:pt x="349250" y="1524318"/>
                </a:lnTo>
                <a:lnTo>
                  <a:pt x="364490" y="1516063"/>
                </a:lnTo>
                <a:lnTo>
                  <a:pt x="379730" y="1508443"/>
                </a:lnTo>
                <a:lnTo>
                  <a:pt x="395605" y="1500823"/>
                </a:lnTo>
                <a:lnTo>
                  <a:pt x="411163" y="1493838"/>
                </a:lnTo>
                <a:lnTo>
                  <a:pt x="426720" y="1486853"/>
                </a:lnTo>
                <a:lnTo>
                  <a:pt x="442913" y="1480821"/>
                </a:lnTo>
                <a:lnTo>
                  <a:pt x="459105" y="1475105"/>
                </a:lnTo>
                <a:lnTo>
                  <a:pt x="474980" y="1469708"/>
                </a:lnTo>
                <a:lnTo>
                  <a:pt x="491173" y="1464628"/>
                </a:lnTo>
                <a:lnTo>
                  <a:pt x="507365" y="1460183"/>
                </a:lnTo>
                <a:lnTo>
                  <a:pt x="523558" y="1456055"/>
                </a:lnTo>
                <a:lnTo>
                  <a:pt x="540068" y="1452245"/>
                </a:lnTo>
                <a:lnTo>
                  <a:pt x="556578" y="1449070"/>
                </a:lnTo>
                <a:lnTo>
                  <a:pt x="573088" y="1445895"/>
                </a:lnTo>
                <a:lnTo>
                  <a:pt x="589598" y="1443356"/>
                </a:lnTo>
                <a:lnTo>
                  <a:pt x="605790" y="1441451"/>
                </a:lnTo>
                <a:lnTo>
                  <a:pt x="622300" y="1439546"/>
                </a:lnTo>
                <a:lnTo>
                  <a:pt x="638810" y="1438275"/>
                </a:lnTo>
                <a:lnTo>
                  <a:pt x="655320" y="1437640"/>
                </a:lnTo>
                <a:lnTo>
                  <a:pt x="671830" y="1436688"/>
                </a:lnTo>
                <a:close/>
                <a:moveTo>
                  <a:pt x="1808801" y="0"/>
                </a:moveTo>
                <a:lnTo>
                  <a:pt x="1822779" y="318"/>
                </a:lnTo>
                <a:lnTo>
                  <a:pt x="1836121" y="635"/>
                </a:lnTo>
                <a:lnTo>
                  <a:pt x="1849463" y="1588"/>
                </a:lnTo>
                <a:lnTo>
                  <a:pt x="1862806" y="3177"/>
                </a:lnTo>
                <a:lnTo>
                  <a:pt x="1875830" y="4447"/>
                </a:lnTo>
                <a:lnTo>
                  <a:pt x="1888855" y="6353"/>
                </a:lnTo>
                <a:lnTo>
                  <a:pt x="1901562" y="8894"/>
                </a:lnTo>
                <a:lnTo>
                  <a:pt x="1914269" y="11435"/>
                </a:lnTo>
                <a:lnTo>
                  <a:pt x="1926658" y="14612"/>
                </a:lnTo>
                <a:lnTo>
                  <a:pt x="1939047" y="17471"/>
                </a:lnTo>
                <a:lnTo>
                  <a:pt x="1951119" y="21282"/>
                </a:lnTo>
                <a:lnTo>
                  <a:pt x="1963190" y="25412"/>
                </a:lnTo>
                <a:lnTo>
                  <a:pt x="1974944" y="29859"/>
                </a:lnTo>
                <a:lnTo>
                  <a:pt x="1986698" y="34306"/>
                </a:lnTo>
                <a:lnTo>
                  <a:pt x="1998452" y="39071"/>
                </a:lnTo>
                <a:lnTo>
                  <a:pt x="2009571" y="44471"/>
                </a:lnTo>
                <a:lnTo>
                  <a:pt x="2020689" y="49870"/>
                </a:lnTo>
                <a:lnTo>
                  <a:pt x="2031490" y="55906"/>
                </a:lnTo>
                <a:lnTo>
                  <a:pt x="2042291" y="61941"/>
                </a:lnTo>
                <a:lnTo>
                  <a:pt x="2053092" y="67976"/>
                </a:lnTo>
                <a:lnTo>
                  <a:pt x="2063257" y="74964"/>
                </a:lnTo>
                <a:lnTo>
                  <a:pt x="2073741" y="81953"/>
                </a:lnTo>
                <a:lnTo>
                  <a:pt x="2083589" y="89259"/>
                </a:lnTo>
                <a:lnTo>
                  <a:pt x="2093754" y="96564"/>
                </a:lnTo>
                <a:lnTo>
                  <a:pt x="2103284" y="104506"/>
                </a:lnTo>
                <a:lnTo>
                  <a:pt x="2112814" y="112447"/>
                </a:lnTo>
                <a:lnTo>
                  <a:pt x="2122027" y="120388"/>
                </a:lnTo>
                <a:lnTo>
                  <a:pt x="2131239" y="129282"/>
                </a:lnTo>
                <a:lnTo>
                  <a:pt x="2139816" y="138176"/>
                </a:lnTo>
                <a:lnTo>
                  <a:pt x="2148711" y="147070"/>
                </a:lnTo>
                <a:lnTo>
                  <a:pt x="2157288" y="156282"/>
                </a:lnTo>
                <a:lnTo>
                  <a:pt x="2165548" y="165811"/>
                </a:lnTo>
                <a:lnTo>
                  <a:pt x="2173490" y="175658"/>
                </a:lnTo>
                <a:lnTo>
                  <a:pt x="2181749" y="185505"/>
                </a:lnTo>
                <a:lnTo>
                  <a:pt x="2189373" y="195987"/>
                </a:lnTo>
                <a:lnTo>
                  <a:pt x="2196680" y="206152"/>
                </a:lnTo>
                <a:lnTo>
                  <a:pt x="2203986" y="216952"/>
                </a:lnTo>
                <a:lnTo>
                  <a:pt x="2211293" y="227752"/>
                </a:lnTo>
                <a:lnTo>
                  <a:pt x="2217646" y="238870"/>
                </a:lnTo>
                <a:lnTo>
                  <a:pt x="2224635" y="249987"/>
                </a:lnTo>
                <a:lnTo>
                  <a:pt x="2230671" y="261423"/>
                </a:lnTo>
                <a:lnTo>
                  <a:pt x="2237024" y="273175"/>
                </a:lnTo>
                <a:lnTo>
                  <a:pt x="2243060" y="285246"/>
                </a:lnTo>
                <a:lnTo>
                  <a:pt x="2248778" y="296999"/>
                </a:lnTo>
                <a:lnTo>
                  <a:pt x="2253861" y="309069"/>
                </a:lnTo>
                <a:lnTo>
                  <a:pt x="2259261" y="321458"/>
                </a:lnTo>
                <a:lnTo>
                  <a:pt x="2264344" y="334163"/>
                </a:lnTo>
                <a:lnTo>
                  <a:pt x="2269427" y="347187"/>
                </a:lnTo>
                <a:lnTo>
                  <a:pt x="2273874" y="359575"/>
                </a:lnTo>
                <a:lnTo>
                  <a:pt x="2278004" y="372599"/>
                </a:lnTo>
                <a:lnTo>
                  <a:pt x="2282452" y="386257"/>
                </a:lnTo>
                <a:lnTo>
                  <a:pt x="2286264" y="399598"/>
                </a:lnTo>
                <a:lnTo>
                  <a:pt x="2290076" y="412939"/>
                </a:lnTo>
                <a:lnTo>
                  <a:pt x="2292935" y="426598"/>
                </a:lnTo>
                <a:lnTo>
                  <a:pt x="2296429" y="440575"/>
                </a:lnTo>
                <a:lnTo>
                  <a:pt x="2299288" y="454233"/>
                </a:lnTo>
                <a:lnTo>
                  <a:pt x="2301830" y="468527"/>
                </a:lnTo>
                <a:lnTo>
                  <a:pt x="2304053" y="482504"/>
                </a:lnTo>
                <a:lnTo>
                  <a:pt x="2306595" y="497116"/>
                </a:lnTo>
                <a:lnTo>
                  <a:pt x="2308501" y="511410"/>
                </a:lnTo>
                <a:lnTo>
                  <a:pt x="2309772" y="526339"/>
                </a:lnTo>
                <a:lnTo>
                  <a:pt x="2311360" y="540633"/>
                </a:lnTo>
                <a:lnTo>
                  <a:pt x="2312630" y="555245"/>
                </a:lnTo>
                <a:lnTo>
                  <a:pt x="2313266" y="570174"/>
                </a:lnTo>
                <a:lnTo>
                  <a:pt x="2320255" y="573033"/>
                </a:lnTo>
                <a:lnTo>
                  <a:pt x="2327244" y="576209"/>
                </a:lnTo>
                <a:lnTo>
                  <a:pt x="2333597" y="579704"/>
                </a:lnTo>
                <a:lnTo>
                  <a:pt x="2339633" y="583515"/>
                </a:lnTo>
                <a:lnTo>
                  <a:pt x="2345351" y="587645"/>
                </a:lnTo>
                <a:lnTo>
                  <a:pt x="2350751" y="592727"/>
                </a:lnTo>
                <a:lnTo>
                  <a:pt x="2356152" y="597809"/>
                </a:lnTo>
                <a:lnTo>
                  <a:pt x="2361234" y="603527"/>
                </a:lnTo>
                <a:lnTo>
                  <a:pt x="2365364" y="609562"/>
                </a:lnTo>
                <a:lnTo>
                  <a:pt x="2369494" y="616233"/>
                </a:lnTo>
                <a:lnTo>
                  <a:pt x="2372988" y="622903"/>
                </a:lnTo>
                <a:lnTo>
                  <a:pt x="2376483" y="630527"/>
                </a:lnTo>
                <a:lnTo>
                  <a:pt x="2379024" y="638786"/>
                </a:lnTo>
                <a:lnTo>
                  <a:pt x="2381566" y="647362"/>
                </a:lnTo>
                <a:lnTo>
                  <a:pt x="2383472" y="656574"/>
                </a:lnTo>
                <a:lnTo>
                  <a:pt x="2384425" y="666103"/>
                </a:lnTo>
                <a:lnTo>
                  <a:pt x="2385378" y="674362"/>
                </a:lnTo>
                <a:lnTo>
                  <a:pt x="2385695" y="681985"/>
                </a:lnTo>
                <a:lnTo>
                  <a:pt x="2386013" y="689927"/>
                </a:lnTo>
                <a:lnTo>
                  <a:pt x="2385695" y="698503"/>
                </a:lnTo>
                <a:lnTo>
                  <a:pt x="2385378" y="706444"/>
                </a:lnTo>
                <a:lnTo>
                  <a:pt x="2384425" y="714703"/>
                </a:lnTo>
                <a:lnTo>
                  <a:pt x="2383472" y="723279"/>
                </a:lnTo>
                <a:lnTo>
                  <a:pt x="2381883" y="731538"/>
                </a:lnTo>
                <a:lnTo>
                  <a:pt x="2380295" y="740115"/>
                </a:lnTo>
                <a:lnTo>
                  <a:pt x="2378389" y="748373"/>
                </a:lnTo>
                <a:lnTo>
                  <a:pt x="2376483" y="756950"/>
                </a:lnTo>
                <a:lnTo>
                  <a:pt x="2374259" y="765526"/>
                </a:lnTo>
                <a:lnTo>
                  <a:pt x="2371400" y="773467"/>
                </a:lnTo>
                <a:lnTo>
                  <a:pt x="2368541" y="781726"/>
                </a:lnTo>
                <a:lnTo>
                  <a:pt x="2365364" y="789985"/>
                </a:lnTo>
                <a:lnTo>
                  <a:pt x="2361870" y="797926"/>
                </a:lnTo>
                <a:lnTo>
                  <a:pt x="2358376" y="805550"/>
                </a:lnTo>
                <a:lnTo>
                  <a:pt x="2354563" y="813173"/>
                </a:lnTo>
                <a:lnTo>
                  <a:pt x="2350434" y="820479"/>
                </a:lnTo>
                <a:lnTo>
                  <a:pt x="2346304" y="827785"/>
                </a:lnTo>
                <a:lnTo>
                  <a:pt x="2341539" y="834773"/>
                </a:lnTo>
                <a:lnTo>
                  <a:pt x="2337091" y="841444"/>
                </a:lnTo>
                <a:lnTo>
                  <a:pt x="2332009" y="848114"/>
                </a:lnTo>
                <a:lnTo>
                  <a:pt x="2326608" y="854149"/>
                </a:lnTo>
                <a:lnTo>
                  <a:pt x="2321843" y="859867"/>
                </a:lnTo>
                <a:lnTo>
                  <a:pt x="2316125" y="865585"/>
                </a:lnTo>
                <a:lnTo>
                  <a:pt x="2310407" y="870667"/>
                </a:lnTo>
                <a:lnTo>
                  <a:pt x="2304689" y="875432"/>
                </a:lnTo>
                <a:lnTo>
                  <a:pt x="2298335" y="879879"/>
                </a:lnTo>
                <a:lnTo>
                  <a:pt x="2292300" y="884008"/>
                </a:lnTo>
                <a:lnTo>
                  <a:pt x="2285628" y="887502"/>
                </a:lnTo>
                <a:lnTo>
                  <a:pt x="2279275" y="890996"/>
                </a:lnTo>
                <a:lnTo>
                  <a:pt x="2273239" y="915137"/>
                </a:lnTo>
                <a:lnTo>
                  <a:pt x="2266250" y="938643"/>
                </a:lnTo>
                <a:lnTo>
                  <a:pt x="2258626" y="962467"/>
                </a:lnTo>
                <a:lnTo>
                  <a:pt x="2251002" y="986290"/>
                </a:lnTo>
                <a:lnTo>
                  <a:pt x="2242425" y="1009161"/>
                </a:lnTo>
                <a:lnTo>
                  <a:pt x="2233212" y="1032031"/>
                </a:lnTo>
                <a:lnTo>
                  <a:pt x="2223682" y="1054584"/>
                </a:lnTo>
                <a:lnTo>
                  <a:pt x="2213834" y="1076819"/>
                </a:lnTo>
                <a:lnTo>
                  <a:pt x="2203351" y="1098419"/>
                </a:lnTo>
                <a:lnTo>
                  <a:pt x="2192232" y="1119701"/>
                </a:lnTo>
                <a:lnTo>
                  <a:pt x="2180479" y="1140348"/>
                </a:lnTo>
                <a:lnTo>
                  <a:pt x="2168407" y="1160360"/>
                </a:lnTo>
                <a:lnTo>
                  <a:pt x="2155700" y="1179736"/>
                </a:lnTo>
                <a:lnTo>
                  <a:pt x="2142358" y="1198477"/>
                </a:lnTo>
                <a:lnTo>
                  <a:pt x="2128380" y="1216901"/>
                </a:lnTo>
                <a:lnTo>
                  <a:pt x="2114403" y="1234054"/>
                </a:lnTo>
                <a:lnTo>
                  <a:pt x="2106779" y="1242630"/>
                </a:lnTo>
                <a:lnTo>
                  <a:pt x="2099472" y="1250889"/>
                </a:lnTo>
                <a:lnTo>
                  <a:pt x="2091848" y="1259148"/>
                </a:lnTo>
                <a:lnTo>
                  <a:pt x="2083589" y="1266771"/>
                </a:lnTo>
                <a:lnTo>
                  <a:pt x="2075647" y="1274395"/>
                </a:lnTo>
                <a:lnTo>
                  <a:pt x="2067705" y="1282018"/>
                </a:lnTo>
                <a:lnTo>
                  <a:pt x="2059445" y="1289006"/>
                </a:lnTo>
                <a:lnTo>
                  <a:pt x="2051186" y="1295994"/>
                </a:lnTo>
                <a:lnTo>
                  <a:pt x="2042609" y="1302665"/>
                </a:lnTo>
                <a:lnTo>
                  <a:pt x="2034032" y="1309018"/>
                </a:lnTo>
                <a:lnTo>
                  <a:pt x="2025137" y="1315688"/>
                </a:lnTo>
                <a:lnTo>
                  <a:pt x="2016242" y="1321724"/>
                </a:lnTo>
                <a:lnTo>
                  <a:pt x="2007029" y="1327441"/>
                </a:lnTo>
                <a:lnTo>
                  <a:pt x="1997817" y="1332841"/>
                </a:lnTo>
                <a:lnTo>
                  <a:pt x="1988922" y="1338241"/>
                </a:lnTo>
                <a:lnTo>
                  <a:pt x="1979074" y="1343324"/>
                </a:lnTo>
                <a:lnTo>
                  <a:pt x="1969544" y="1348088"/>
                </a:lnTo>
                <a:lnTo>
                  <a:pt x="1960014" y="1352535"/>
                </a:lnTo>
                <a:lnTo>
                  <a:pt x="1950166" y="1356665"/>
                </a:lnTo>
                <a:lnTo>
                  <a:pt x="1940000" y="1360477"/>
                </a:lnTo>
                <a:lnTo>
                  <a:pt x="1929835" y="1364288"/>
                </a:lnTo>
                <a:lnTo>
                  <a:pt x="1919352" y="1367782"/>
                </a:lnTo>
                <a:lnTo>
                  <a:pt x="1909186" y="1370641"/>
                </a:lnTo>
                <a:lnTo>
                  <a:pt x="1898703" y="1373500"/>
                </a:lnTo>
                <a:lnTo>
                  <a:pt x="1888220" y="1375724"/>
                </a:lnTo>
                <a:lnTo>
                  <a:pt x="1877101" y="1377947"/>
                </a:lnTo>
                <a:lnTo>
                  <a:pt x="1865982" y="1379853"/>
                </a:lnTo>
                <a:lnTo>
                  <a:pt x="1854864" y="1381123"/>
                </a:lnTo>
                <a:lnTo>
                  <a:pt x="1843745" y="1382712"/>
                </a:lnTo>
                <a:lnTo>
                  <a:pt x="1832309" y="1383347"/>
                </a:lnTo>
                <a:lnTo>
                  <a:pt x="1820873" y="1383665"/>
                </a:lnTo>
                <a:lnTo>
                  <a:pt x="1808801" y="1384300"/>
                </a:lnTo>
                <a:lnTo>
                  <a:pt x="1797365" y="1383665"/>
                </a:lnTo>
                <a:lnTo>
                  <a:pt x="1785929" y="1383347"/>
                </a:lnTo>
                <a:lnTo>
                  <a:pt x="1774493" y="1382712"/>
                </a:lnTo>
                <a:lnTo>
                  <a:pt x="1763374" y="1381441"/>
                </a:lnTo>
                <a:lnTo>
                  <a:pt x="1752256" y="1379853"/>
                </a:lnTo>
                <a:lnTo>
                  <a:pt x="1741137" y="1377947"/>
                </a:lnTo>
                <a:lnTo>
                  <a:pt x="1730336" y="1375724"/>
                </a:lnTo>
                <a:lnTo>
                  <a:pt x="1719535" y="1373500"/>
                </a:lnTo>
                <a:lnTo>
                  <a:pt x="1709052" y="1370641"/>
                </a:lnTo>
                <a:lnTo>
                  <a:pt x="1698569" y="1367782"/>
                </a:lnTo>
                <a:lnTo>
                  <a:pt x="1688721" y="1364606"/>
                </a:lnTo>
                <a:lnTo>
                  <a:pt x="1678238" y="1360794"/>
                </a:lnTo>
                <a:lnTo>
                  <a:pt x="1668390" y="1356982"/>
                </a:lnTo>
                <a:lnTo>
                  <a:pt x="1658542" y="1352853"/>
                </a:lnTo>
                <a:lnTo>
                  <a:pt x="1649012" y="1348088"/>
                </a:lnTo>
                <a:lnTo>
                  <a:pt x="1639164" y="1343641"/>
                </a:lnTo>
                <a:lnTo>
                  <a:pt x="1630269" y="1338559"/>
                </a:lnTo>
                <a:lnTo>
                  <a:pt x="1620421" y="1333794"/>
                </a:lnTo>
                <a:lnTo>
                  <a:pt x="1611526" y="1327759"/>
                </a:lnTo>
                <a:lnTo>
                  <a:pt x="1602632" y="1322042"/>
                </a:lnTo>
                <a:lnTo>
                  <a:pt x="1593737" y="1316324"/>
                </a:lnTo>
                <a:lnTo>
                  <a:pt x="1584842" y="1309971"/>
                </a:lnTo>
                <a:lnTo>
                  <a:pt x="1576265" y="1303936"/>
                </a:lnTo>
                <a:lnTo>
                  <a:pt x="1567688" y="1296947"/>
                </a:lnTo>
                <a:lnTo>
                  <a:pt x="1559746" y="1289959"/>
                </a:lnTo>
                <a:lnTo>
                  <a:pt x="1551169" y="1282653"/>
                </a:lnTo>
                <a:lnTo>
                  <a:pt x="1543227" y="1275348"/>
                </a:lnTo>
                <a:lnTo>
                  <a:pt x="1535285" y="1267724"/>
                </a:lnTo>
                <a:lnTo>
                  <a:pt x="1527661" y="1260100"/>
                </a:lnTo>
                <a:lnTo>
                  <a:pt x="1520037" y="1252159"/>
                </a:lnTo>
                <a:lnTo>
                  <a:pt x="1512095" y="1244218"/>
                </a:lnTo>
                <a:lnTo>
                  <a:pt x="1505106" y="1235642"/>
                </a:lnTo>
                <a:lnTo>
                  <a:pt x="1490811" y="1218489"/>
                </a:lnTo>
                <a:lnTo>
                  <a:pt x="1477151" y="1200383"/>
                </a:lnTo>
                <a:lnTo>
                  <a:pt x="1463491" y="1181642"/>
                </a:lnTo>
                <a:lnTo>
                  <a:pt x="1451102" y="1162583"/>
                </a:lnTo>
                <a:lnTo>
                  <a:pt x="1438712" y="1142572"/>
                </a:lnTo>
                <a:lnTo>
                  <a:pt x="1426958" y="1121925"/>
                </a:lnTo>
                <a:lnTo>
                  <a:pt x="1415840" y="1101278"/>
                </a:lnTo>
                <a:lnTo>
                  <a:pt x="1405357" y="1079678"/>
                </a:lnTo>
                <a:lnTo>
                  <a:pt x="1395191" y="1057760"/>
                </a:lnTo>
                <a:lnTo>
                  <a:pt x="1385979" y="1035525"/>
                </a:lnTo>
                <a:lnTo>
                  <a:pt x="1376766" y="1012972"/>
                </a:lnTo>
                <a:lnTo>
                  <a:pt x="1368189" y="989467"/>
                </a:lnTo>
                <a:lnTo>
                  <a:pt x="1360247" y="966278"/>
                </a:lnTo>
                <a:lnTo>
                  <a:pt x="1352941" y="943090"/>
                </a:lnTo>
                <a:lnTo>
                  <a:pt x="1346269" y="919267"/>
                </a:lnTo>
                <a:lnTo>
                  <a:pt x="1339598" y="895126"/>
                </a:lnTo>
                <a:lnTo>
                  <a:pt x="1332292" y="892902"/>
                </a:lnTo>
                <a:lnTo>
                  <a:pt x="1324985" y="889726"/>
                </a:lnTo>
                <a:lnTo>
                  <a:pt x="1318314" y="886232"/>
                </a:lnTo>
                <a:lnTo>
                  <a:pt x="1311325" y="882420"/>
                </a:lnTo>
                <a:lnTo>
                  <a:pt x="1304654" y="878290"/>
                </a:lnTo>
                <a:lnTo>
                  <a:pt x="1298619" y="873208"/>
                </a:lnTo>
                <a:lnTo>
                  <a:pt x="1292265" y="867808"/>
                </a:lnTo>
                <a:lnTo>
                  <a:pt x="1286547" y="862726"/>
                </a:lnTo>
                <a:lnTo>
                  <a:pt x="1280829" y="856373"/>
                </a:lnTo>
                <a:lnTo>
                  <a:pt x="1274793" y="850020"/>
                </a:lnTo>
                <a:lnTo>
                  <a:pt x="1269710" y="843032"/>
                </a:lnTo>
                <a:lnTo>
                  <a:pt x="1264627" y="836044"/>
                </a:lnTo>
                <a:lnTo>
                  <a:pt x="1259545" y="828738"/>
                </a:lnTo>
                <a:lnTo>
                  <a:pt x="1255097" y="821114"/>
                </a:lnTo>
                <a:lnTo>
                  <a:pt x="1250968" y="813491"/>
                </a:lnTo>
                <a:lnTo>
                  <a:pt x="1246520" y="805550"/>
                </a:lnTo>
                <a:lnTo>
                  <a:pt x="1242708" y="796973"/>
                </a:lnTo>
                <a:lnTo>
                  <a:pt x="1239214" y="788714"/>
                </a:lnTo>
                <a:lnTo>
                  <a:pt x="1236037" y="780138"/>
                </a:lnTo>
                <a:lnTo>
                  <a:pt x="1232860" y="771562"/>
                </a:lnTo>
                <a:lnTo>
                  <a:pt x="1230001" y="762667"/>
                </a:lnTo>
                <a:lnTo>
                  <a:pt x="1227460" y="753773"/>
                </a:lnTo>
                <a:lnTo>
                  <a:pt x="1225554" y="745197"/>
                </a:lnTo>
                <a:lnTo>
                  <a:pt x="1223648" y="735985"/>
                </a:lnTo>
                <a:lnTo>
                  <a:pt x="1222059" y="727091"/>
                </a:lnTo>
                <a:lnTo>
                  <a:pt x="1220471" y="718197"/>
                </a:lnTo>
                <a:lnTo>
                  <a:pt x="1219836" y="708985"/>
                </a:lnTo>
                <a:lnTo>
                  <a:pt x="1219200" y="700409"/>
                </a:lnTo>
                <a:lnTo>
                  <a:pt x="1219200" y="691832"/>
                </a:lnTo>
                <a:lnTo>
                  <a:pt x="1219200" y="682938"/>
                </a:lnTo>
                <a:lnTo>
                  <a:pt x="1219518" y="674680"/>
                </a:lnTo>
                <a:lnTo>
                  <a:pt x="1220153" y="666103"/>
                </a:lnTo>
                <a:lnTo>
                  <a:pt x="1221742" y="655621"/>
                </a:lnTo>
                <a:lnTo>
                  <a:pt x="1223648" y="645456"/>
                </a:lnTo>
                <a:lnTo>
                  <a:pt x="1226824" y="635927"/>
                </a:lnTo>
                <a:lnTo>
                  <a:pt x="1229683" y="627350"/>
                </a:lnTo>
                <a:lnTo>
                  <a:pt x="1233496" y="618774"/>
                </a:lnTo>
                <a:lnTo>
                  <a:pt x="1237943" y="611468"/>
                </a:lnTo>
                <a:lnTo>
                  <a:pt x="1242708" y="604162"/>
                </a:lnTo>
                <a:lnTo>
                  <a:pt x="1248108" y="598127"/>
                </a:lnTo>
                <a:lnTo>
                  <a:pt x="1253827" y="592409"/>
                </a:lnTo>
                <a:lnTo>
                  <a:pt x="1259862" y="587009"/>
                </a:lnTo>
                <a:lnTo>
                  <a:pt x="1266534" y="581927"/>
                </a:lnTo>
                <a:lnTo>
                  <a:pt x="1273522" y="577798"/>
                </a:lnTo>
                <a:lnTo>
                  <a:pt x="1280829" y="574304"/>
                </a:lnTo>
                <a:lnTo>
                  <a:pt x="1288453" y="570809"/>
                </a:lnTo>
                <a:lnTo>
                  <a:pt x="1296395" y="568268"/>
                </a:lnTo>
                <a:lnTo>
                  <a:pt x="1304654" y="566045"/>
                </a:lnTo>
                <a:lnTo>
                  <a:pt x="1305607" y="551115"/>
                </a:lnTo>
                <a:lnTo>
                  <a:pt x="1306560" y="536504"/>
                </a:lnTo>
                <a:lnTo>
                  <a:pt x="1308149" y="521892"/>
                </a:lnTo>
                <a:lnTo>
                  <a:pt x="1310055" y="507598"/>
                </a:lnTo>
                <a:lnTo>
                  <a:pt x="1311961" y="493304"/>
                </a:lnTo>
                <a:lnTo>
                  <a:pt x="1314502" y="479010"/>
                </a:lnTo>
                <a:lnTo>
                  <a:pt x="1316726" y="465033"/>
                </a:lnTo>
                <a:lnTo>
                  <a:pt x="1319267" y="450739"/>
                </a:lnTo>
                <a:lnTo>
                  <a:pt x="1322444" y="437081"/>
                </a:lnTo>
                <a:lnTo>
                  <a:pt x="1325303" y="423104"/>
                </a:lnTo>
                <a:lnTo>
                  <a:pt x="1328797" y="409763"/>
                </a:lnTo>
                <a:lnTo>
                  <a:pt x="1332610" y="396422"/>
                </a:lnTo>
                <a:lnTo>
                  <a:pt x="1336422" y="383081"/>
                </a:lnTo>
                <a:lnTo>
                  <a:pt x="1340869" y="370057"/>
                </a:lnTo>
                <a:lnTo>
                  <a:pt x="1344999" y="357034"/>
                </a:lnTo>
                <a:lnTo>
                  <a:pt x="1349446" y="344010"/>
                </a:lnTo>
                <a:lnTo>
                  <a:pt x="1354529" y="331305"/>
                </a:lnTo>
                <a:lnTo>
                  <a:pt x="1359612" y="319234"/>
                </a:lnTo>
                <a:lnTo>
                  <a:pt x="1365012" y="306528"/>
                </a:lnTo>
                <a:lnTo>
                  <a:pt x="1370095" y="294775"/>
                </a:lnTo>
                <a:lnTo>
                  <a:pt x="1376131" y="282705"/>
                </a:lnTo>
                <a:lnTo>
                  <a:pt x="1382167" y="270952"/>
                </a:lnTo>
                <a:lnTo>
                  <a:pt x="1388202" y="259517"/>
                </a:lnTo>
                <a:lnTo>
                  <a:pt x="1394873" y="248081"/>
                </a:lnTo>
                <a:lnTo>
                  <a:pt x="1401227" y="236964"/>
                </a:lnTo>
                <a:lnTo>
                  <a:pt x="1408216" y="225846"/>
                </a:lnTo>
                <a:lnTo>
                  <a:pt x="1414887" y="215046"/>
                </a:lnTo>
                <a:lnTo>
                  <a:pt x="1422193" y="204246"/>
                </a:lnTo>
                <a:lnTo>
                  <a:pt x="1429817" y="194082"/>
                </a:lnTo>
                <a:lnTo>
                  <a:pt x="1437759" y="183917"/>
                </a:lnTo>
                <a:lnTo>
                  <a:pt x="1445701" y="174070"/>
                </a:lnTo>
                <a:lnTo>
                  <a:pt x="1453643" y="164541"/>
                </a:lnTo>
                <a:lnTo>
                  <a:pt x="1461585" y="155011"/>
                </a:lnTo>
                <a:lnTo>
                  <a:pt x="1470480" y="145799"/>
                </a:lnTo>
                <a:lnTo>
                  <a:pt x="1479057" y="136588"/>
                </a:lnTo>
                <a:lnTo>
                  <a:pt x="1488269" y="128329"/>
                </a:lnTo>
                <a:lnTo>
                  <a:pt x="1496846" y="119753"/>
                </a:lnTo>
                <a:lnTo>
                  <a:pt x="1506377" y="111494"/>
                </a:lnTo>
                <a:lnTo>
                  <a:pt x="1515589" y="103235"/>
                </a:lnTo>
                <a:lnTo>
                  <a:pt x="1525755" y="95611"/>
                </a:lnTo>
                <a:lnTo>
                  <a:pt x="1535285" y="88306"/>
                </a:lnTo>
                <a:lnTo>
                  <a:pt x="1545133" y="81000"/>
                </a:lnTo>
                <a:lnTo>
                  <a:pt x="1555616" y="74329"/>
                </a:lnTo>
                <a:lnTo>
                  <a:pt x="1565781" y="67659"/>
                </a:lnTo>
                <a:lnTo>
                  <a:pt x="1576582" y="61306"/>
                </a:lnTo>
                <a:lnTo>
                  <a:pt x="1587383" y="54953"/>
                </a:lnTo>
                <a:lnTo>
                  <a:pt x="1597866" y="49235"/>
                </a:lnTo>
                <a:lnTo>
                  <a:pt x="1608985" y="44153"/>
                </a:lnTo>
                <a:lnTo>
                  <a:pt x="1620421" y="38753"/>
                </a:lnTo>
                <a:lnTo>
                  <a:pt x="1632175" y="33988"/>
                </a:lnTo>
                <a:lnTo>
                  <a:pt x="1643611" y="29541"/>
                </a:lnTo>
                <a:lnTo>
                  <a:pt x="1655365" y="25412"/>
                </a:lnTo>
                <a:lnTo>
                  <a:pt x="1667119" y="20965"/>
                </a:lnTo>
                <a:lnTo>
                  <a:pt x="1679508" y="17471"/>
                </a:lnTo>
                <a:lnTo>
                  <a:pt x="1691898" y="14294"/>
                </a:lnTo>
                <a:lnTo>
                  <a:pt x="1703969" y="11435"/>
                </a:lnTo>
                <a:lnTo>
                  <a:pt x="1716676" y="8894"/>
                </a:lnTo>
                <a:lnTo>
                  <a:pt x="1729383" y="6353"/>
                </a:lnTo>
                <a:lnTo>
                  <a:pt x="1742408" y="4447"/>
                </a:lnTo>
                <a:lnTo>
                  <a:pt x="1755432" y="3177"/>
                </a:lnTo>
                <a:lnTo>
                  <a:pt x="1768457" y="1588"/>
                </a:lnTo>
                <a:lnTo>
                  <a:pt x="1781799" y="635"/>
                </a:lnTo>
                <a:lnTo>
                  <a:pt x="1795459" y="318"/>
                </a:lnTo>
                <a:lnTo>
                  <a:pt x="1808801" y="0"/>
                </a:lnTo>
                <a:close/>
              </a:path>
            </a:pathLst>
          </a:custGeom>
          <a:solidFill>
            <a:srgbClr val="EBA133"/>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ndParaRPr>
          </a:p>
        </p:txBody>
      </p:sp>
      <p:sp>
        <p:nvSpPr>
          <p:cNvPr id="313" name="KSO_Shape"/>
          <p:cNvSpPr/>
          <p:nvPr/>
        </p:nvSpPr>
        <p:spPr bwMode="auto">
          <a:xfrm>
            <a:off x="5822950" y="4813364"/>
            <a:ext cx="828675" cy="497945"/>
          </a:xfrm>
          <a:custGeom>
            <a:avLst/>
            <a:gdLst>
              <a:gd name="T0" fmla="*/ 354414 w 2295525"/>
              <a:gd name="T1" fmla="*/ 1437494 h 1735138"/>
              <a:gd name="T2" fmla="*/ 223983 w 2295525"/>
              <a:gd name="T3" fmla="*/ 1389407 h 1735138"/>
              <a:gd name="T4" fmla="*/ 200120 w 2295525"/>
              <a:gd name="T5" fmla="*/ 1433678 h 1735138"/>
              <a:gd name="T6" fmla="*/ 1871799 w 2295525"/>
              <a:gd name="T7" fmla="*/ 1202082 h 1735138"/>
              <a:gd name="T8" fmla="*/ 1862595 w 2295525"/>
              <a:gd name="T9" fmla="*/ 1430571 h 1735138"/>
              <a:gd name="T10" fmla="*/ 1585813 w 2295525"/>
              <a:gd name="T11" fmla="*/ 1207999 h 1735138"/>
              <a:gd name="T12" fmla="*/ 1490656 w 2295525"/>
              <a:gd name="T13" fmla="*/ 1402297 h 1735138"/>
              <a:gd name="T14" fmla="*/ 1152749 w 2295525"/>
              <a:gd name="T15" fmla="*/ 1383558 h 1735138"/>
              <a:gd name="T16" fmla="*/ 1090837 w 2295525"/>
              <a:gd name="T17" fmla="*/ 1220821 h 1735138"/>
              <a:gd name="T18" fmla="*/ 783516 w 2295525"/>
              <a:gd name="T19" fmla="*/ 1424982 h 1735138"/>
              <a:gd name="T20" fmla="*/ 1483025 w 2295525"/>
              <a:gd name="T21" fmla="*/ 1122300 h 1735138"/>
              <a:gd name="T22" fmla="*/ 1518730 w 2295525"/>
              <a:gd name="T23" fmla="*/ 1215802 h 1735138"/>
              <a:gd name="T24" fmla="*/ 1183050 w 2295525"/>
              <a:gd name="T25" fmla="*/ 1170419 h 1735138"/>
              <a:gd name="T26" fmla="*/ 1093135 w 2295525"/>
              <a:gd name="T27" fmla="*/ 1129269 h 1735138"/>
              <a:gd name="T28" fmla="*/ 556942 w 2295525"/>
              <a:gd name="T29" fmla="*/ 1349470 h 1735138"/>
              <a:gd name="T30" fmla="*/ 575056 w 2295525"/>
              <a:gd name="T31" fmla="*/ 1122300 h 1735138"/>
              <a:gd name="T32" fmla="*/ 1862842 w 2295525"/>
              <a:gd name="T33" fmla="*/ 1073163 h 1735138"/>
              <a:gd name="T34" fmla="*/ 1818708 w 2295525"/>
              <a:gd name="T35" fmla="*/ 1141187 h 1735138"/>
              <a:gd name="T36" fmla="*/ 1616812 w 2295525"/>
              <a:gd name="T37" fmla="*/ 1141187 h 1735138"/>
              <a:gd name="T38" fmla="*/ 1710350 w 2295525"/>
              <a:gd name="T39" fmla="*/ 973592 h 1735138"/>
              <a:gd name="T40" fmla="*/ 1049969 w 2295525"/>
              <a:gd name="T41" fmla="*/ 1053775 h 1735138"/>
              <a:gd name="T42" fmla="*/ 1014682 w 2295525"/>
              <a:gd name="T43" fmla="*/ 1139873 h 1735138"/>
              <a:gd name="T44" fmla="*/ 810877 w 2295525"/>
              <a:gd name="T45" fmla="*/ 1148088 h 1735138"/>
              <a:gd name="T46" fmla="*/ 894641 w 2295525"/>
              <a:gd name="T47" fmla="*/ 977206 h 1735138"/>
              <a:gd name="T48" fmla="*/ 1442943 w 2295525"/>
              <a:gd name="T49" fmla="*/ 1075103 h 1735138"/>
              <a:gd name="T50" fmla="*/ 1436373 w 2295525"/>
              <a:gd name="T51" fmla="*/ 1150050 h 1735138"/>
              <a:gd name="T52" fmla="*/ 1208721 w 2295525"/>
              <a:gd name="T53" fmla="*/ 1078390 h 1735138"/>
              <a:gd name="T54" fmla="*/ 1323368 w 2295525"/>
              <a:gd name="T55" fmla="*/ 948876 h 1735138"/>
              <a:gd name="T56" fmla="*/ 1621695 w 2295525"/>
              <a:gd name="T57" fmla="*/ 933562 h 1735138"/>
              <a:gd name="T58" fmla="*/ 1479674 w 2295525"/>
              <a:gd name="T59" fmla="*/ 1082709 h 1735138"/>
              <a:gd name="T60" fmla="*/ 1414939 w 2295525"/>
              <a:gd name="T61" fmla="*/ 921326 h 1735138"/>
              <a:gd name="T62" fmla="*/ 734217 w 2295525"/>
              <a:gd name="T63" fmla="*/ 885923 h 1735138"/>
              <a:gd name="T64" fmla="*/ 821379 w 2295525"/>
              <a:gd name="T65" fmla="*/ 995880 h 1735138"/>
              <a:gd name="T66" fmla="*/ 569798 w 2295525"/>
              <a:gd name="T67" fmla="*/ 1011399 h 1735138"/>
              <a:gd name="T68" fmla="*/ 708465 w 2295525"/>
              <a:gd name="T69" fmla="*/ 874696 h 1735138"/>
              <a:gd name="T70" fmla="*/ 1179427 w 2295525"/>
              <a:gd name="T71" fmla="*/ 987627 h 1735138"/>
              <a:gd name="T72" fmla="*/ 1053942 w 2295525"/>
              <a:gd name="T73" fmla="*/ 998854 h 1735138"/>
              <a:gd name="T74" fmla="*/ 1081279 w 2295525"/>
              <a:gd name="T75" fmla="*/ 872390 h 1735138"/>
              <a:gd name="T76" fmla="*/ 630962 w 2295525"/>
              <a:gd name="T77" fmla="*/ 582190 h 1735138"/>
              <a:gd name="T78" fmla="*/ 650134 w 2295525"/>
              <a:gd name="T79" fmla="*/ 606180 h 1735138"/>
              <a:gd name="T80" fmla="*/ 568156 w 2295525"/>
              <a:gd name="T81" fmla="*/ 576931 h 1735138"/>
              <a:gd name="T82" fmla="*/ 423066 w 2295525"/>
              <a:gd name="T83" fmla="*/ 442769 h 1735138"/>
              <a:gd name="T84" fmla="*/ 467582 w 2295525"/>
              <a:gd name="T85" fmla="*/ 701168 h 1735138"/>
              <a:gd name="T86" fmla="*/ 431639 w 2295525"/>
              <a:gd name="T87" fmla="*/ 840254 h 1735138"/>
              <a:gd name="T88" fmla="*/ 233461 w 2295525"/>
              <a:gd name="T89" fmla="*/ 1059432 h 1735138"/>
              <a:gd name="T90" fmla="*/ 24401 w 2295525"/>
              <a:gd name="T91" fmla="*/ 753902 h 1735138"/>
              <a:gd name="T92" fmla="*/ 24071 w 2295525"/>
              <a:gd name="T93" fmla="*/ 496162 h 1735138"/>
              <a:gd name="T94" fmla="*/ 271712 w 2295525"/>
              <a:gd name="T95" fmla="*/ 589107 h 1735138"/>
              <a:gd name="T96" fmla="*/ 114945 w 2295525"/>
              <a:gd name="T97" fmla="*/ 167158 h 1735138"/>
              <a:gd name="T98" fmla="*/ 805855 w 2295525"/>
              <a:gd name="T99" fmla="*/ 635663 h 1735138"/>
              <a:gd name="T100" fmla="*/ 259204 w 2295525"/>
              <a:gd name="T101" fmla="*/ 33300 h 1735138"/>
              <a:gd name="T102" fmla="*/ 328699 w 2295525"/>
              <a:gd name="T103" fmla="*/ 129902 h 1735138"/>
              <a:gd name="T104" fmla="*/ 367892 w 2295525"/>
              <a:gd name="T105" fmla="*/ 169466 h 1735138"/>
              <a:gd name="T106" fmla="*/ 336932 w 2295525"/>
              <a:gd name="T107" fmla="*/ 328712 h 1735138"/>
              <a:gd name="T108" fmla="*/ 211447 w 2295525"/>
              <a:gd name="T109" fmla="*/ 381464 h 1735138"/>
              <a:gd name="T110" fmla="*/ 106711 w 2295525"/>
              <a:gd name="T111" fmla="*/ 261452 h 1735138"/>
              <a:gd name="T112" fmla="*/ 105065 w 2295525"/>
              <a:gd name="T113" fmla="*/ 98581 h 1735138"/>
              <a:gd name="T114" fmla="*/ 1739362 w 2295525"/>
              <a:gd name="T115" fmla="*/ 11210 h 1735138"/>
              <a:gd name="T116" fmla="*/ 1780178 w 2295525"/>
              <a:gd name="T117" fmla="*/ 665335 h 1735138"/>
              <a:gd name="T118" fmla="*/ 801905 w 2295525"/>
              <a:gd name="T119" fmla="*/ 719736 h 1735138"/>
              <a:gd name="T120" fmla="*/ 728501 w 2295525"/>
              <a:gd name="T121" fmla="*/ 578954 h 1735138"/>
              <a:gd name="T122" fmla="*/ 797296 w 2295525"/>
              <a:gd name="T123" fmla="*/ 2967 h 17351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295525" h="1735138">
                <a:moveTo>
                  <a:pt x="350837" y="1671638"/>
                </a:moveTo>
                <a:lnTo>
                  <a:pt x="438244" y="1671638"/>
                </a:lnTo>
                <a:lnTo>
                  <a:pt x="442634" y="1674019"/>
                </a:lnTo>
                <a:lnTo>
                  <a:pt x="452213" y="1680766"/>
                </a:lnTo>
                <a:lnTo>
                  <a:pt x="458599" y="1685132"/>
                </a:lnTo>
                <a:lnTo>
                  <a:pt x="465384" y="1690291"/>
                </a:lnTo>
                <a:lnTo>
                  <a:pt x="472169" y="1695847"/>
                </a:lnTo>
                <a:lnTo>
                  <a:pt x="478156" y="1701404"/>
                </a:lnTo>
                <a:lnTo>
                  <a:pt x="483743" y="1706960"/>
                </a:lnTo>
                <a:lnTo>
                  <a:pt x="488533" y="1712913"/>
                </a:lnTo>
                <a:lnTo>
                  <a:pt x="490129" y="1715691"/>
                </a:lnTo>
                <a:lnTo>
                  <a:pt x="490928" y="1718072"/>
                </a:lnTo>
                <a:lnTo>
                  <a:pt x="491726" y="1720454"/>
                </a:lnTo>
                <a:lnTo>
                  <a:pt x="492125" y="1723232"/>
                </a:lnTo>
                <a:lnTo>
                  <a:pt x="491726" y="1725216"/>
                </a:lnTo>
                <a:lnTo>
                  <a:pt x="490928" y="1727201"/>
                </a:lnTo>
                <a:lnTo>
                  <a:pt x="489331" y="1729582"/>
                </a:lnTo>
                <a:lnTo>
                  <a:pt x="486537" y="1730772"/>
                </a:lnTo>
                <a:lnTo>
                  <a:pt x="483743" y="1732360"/>
                </a:lnTo>
                <a:lnTo>
                  <a:pt x="479752" y="1733551"/>
                </a:lnTo>
                <a:lnTo>
                  <a:pt x="475362" y="1734344"/>
                </a:lnTo>
                <a:lnTo>
                  <a:pt x="469774" y="1734741"/>
                </a:lnTo>
                <a:lnTo>
                  <a:pt x="462590" y="1735138"/>
                </a:lnTo>
                <a:lnTo>
                  <a:pt x="455805" y="1735138"/>
                </a:lnTo>
                <a:lnTo>
                  <a:pt x="449419" y="1734741"/>
                </a:lnTo>
                <a:lnTo>
                  <a:pt x="443432" y="1733947"/>
                </a:lnTo>
                <a:lnTo>
                  <a:pt x="437446" y="1733154"/>
                </a:lnTo>
                <a:lnTo>
                  <a:pt x="431858" y="1731566"/>
                </a:lnTo>
                <a:lnTo>
                  <a:pt x="427069" y="1730376"/>
                </a:lnTo>
                <a:lnTo>
                  <a:pt x="421481" y="1727994"/>
                </a:lnTo>
                <a:lnTo>
                  <a:pt x="416691" y="1726010"/>
                </a:lnTo>
                <a:lnTo>
                  <a:pt x="411902" y="1724026"/>
                </a:lnTo>
                <a:lnTo>
                  <a:pt x="402722" y="1718866"/>
                </a:lnTo>
                <a:lnTo>
                  <a:pt x="394341" y="1712913"/>
                </a:lnTo>
                <a:lnTo>
                  <a:pt x="385560" y="1706960"/>
                </a:lnTo>
                <a:lnTo>
                  <a:pt x="381968" y="1704579"/>
                </a:lnTo>
                <a:lnTo>
                  <a:pt x="379573" y="1703785"/>
                </a:lnTo>
                <a:lnTo>
                  <a:pt x="377578" y="1703785"/>
                </a:lnTo>
                <a:lnTo>
                  <a:pt x="376780" y="1704182"/>
                </a:lnTo>
                <a:lnTo>
                  <a:pt x="376380" y="1705372"/>
                </a:lnTo>
                <a:lnTo>
                  <a:pt x="375582" y="1706563"/>
                </a:lnTo>
                <a:lnTo>
                  <a:pt x="375183" y="1707357"/>
                </a:lnTo>
                <a:lnTo>
                  <a:pt x="373986" y="1707754"/>
                </a:lnTo>
                <a:lnTo>
                  <a:pt x="364008" y="1707357"/>
                </a:lnTo>
                <a:lnTo>
                  <a:pt x="358420" y="1706563"/>
                </a:lnTo>
                <a:lnTo>
                  <a:pt x="356425" y="1706166"/>
                </a:lnTo>
                <a:lnTo>
                  <a:pt x="355227" y="1705769"/>
                </a:lnTo>
                <a:lnTo>
                  <a:pt x="353232" y="1697435"/>
                </a:lnTo>
                <a:lnTo>
                  <a:pt x="352433" y="1690688"/>
                </a:lnTo>
                <a:lnTo>
                  <a:pt x="351635" y="1685132"/>
                </a:lnTo>
                <a:lnTo>
                  <a:pt x="351236" y="1680766"/>
                </a:lnTo>
                <a:lnTo>
                  <a:pt x="351635" y="1677988"/>
                </a:lnTo>
                <a:lnTo>
                  <a:pt x="351635" y="1676004"/>
                </a:lnTo>
                <a:lnTo>
                  <a:pt x="352433" y="1674019"/>
                </a:lnTo>
                <a:lnTo>
                  <a:pt x="350837" y="1671638"/>
                </a:lnTo>
                <a:close/>
                <a:moveTo>
                  <a:pt x="168275" y="1670050"/>
                </a:moveTo>
                <a:lnTo>
                  <a:pt x="265566" y="1670050"/>
                </a:lnTo>
                <a:lnTo>
                  <a:pt x="269899" y="1672491"/>
                </a:lnTo>
                <a:lnTo>
                  <a:pt x="281322" y="1679406"/>
                </a:lnTo>
                <a:lnTo>
                  <a:pt x="288018" y="1683881"/>
                </a:lnTo>
                <a:lnTo>
                  <a:pt x="295502" y="1689170"/>
                </a:lnTo>
                <a:lnTo>
                  <a:pt x="302986" y="1694458"/>
                </a:lnTo>
                <a:lnTo>
                  <a:pt x="309682" y="1700560"/>
                </a:lnTo>
                <a:lnTo>
                  <a:pt x="315984" y="1706255"/>
                </a:lnTo>
                <a:lnTo>
                  <a:pt x="318742" y="1709510"/>
                </a:lnTo>
                <a:lnTo>
                  <a:pt x="321105" y="1711950"/>
                </a:lnTo>
                <a:lnTo>
                  <a:pt x="322681" y="1714798"/>
                </a:lnTo>
                <a:lnTo>
                  <a:pt x="323862" y="1717646"/>
                </a:lnTo>
                <a:lnTo>
                  <a:pt x="325044" y="1720086"/>
                </a:lnTo>
                <a:lnTo>
                  <a:pt x="325438" y="1722934"/>
                </a:lnTo>
                <a:lnTo>
                  <a:pt x="325044" y="1724968"/>
                </a:lnTo>
                <a:lnTo>
                  <a:pt x="323862" y="1727002"/>
                </a:lnTo>
                <a:lnTo>
                  <a:pt x="321893" y="1728629"/>
                </a:lnTo>
                <a:lnTo>
                  <a:pt x="319529" y="1730663"/>
                </a:lnTo>
                <a:lnTo>
                  <a:pt x="315984" y="1732290"/>
                </a:lnTo>
                <a:lnTo>
                  <a:pt x="312046" y="1733104"/>
                </a:lnTo>
                <a:lnTo>
                  <a:pt x="306531" y="1734324"/>
                </a:lnTo>
                <a:lnTo>
                  <a:pt x="300229" y="1734731"/>
                </a:lnTo>
                <a:lnTo>
                  <a:pt x="292351" y="1735138"/>
                </a:lnTo>
                <a:lnTo>
                  <a:pt x="285261" y="1735138"/>
                </a:lnTo>
                <a:lnTo>
                  <a:pt x="278171" y="1734731"/>
                </a:lnTo>
                <a:lnTo>
                  <a:pt x="271475" y="1733918"/>
                </a:lnTo>
                <a:lnTo>
                  <a:pt x="264778" y="1732697"/>
                </a:lnTo>
                <a:lnTo>
                  <a:pt x="258476" y="1731477"/>
                </a:lnTo>
                <a:lnTo>
                  <a:pt x="252568" y="1729850"/>
                </a:lnTo>
                <a:lnTo>
                  <a:pt x="247053" y="1727816"/>
                </a:lnTo>
                <a:lnTo>
                  <a:pt x="241145" y="1725782"/>
                </a:lnTo>
                <a:lnTo>
                  <a:pt x="236024" y="1723748"/>
                </a:lnTo>
                <a:lnTo>
                  <a:pt x="225783" y="1718052"/>
                </a:lnTo>
                <a:lnTo>
                  <a:pt x="215936" y="1712357"/>
                </a:lnTo>
                <a:lnTo>
                  <a:pt x="206876" y="1706255"/>
                </a:lnTo>
                <a:lnTo>
                  <a:pt x="202543" y="1703814"/>
                </a:lnTo>
                <a:lnTo>
                  <a:pt x="200180" y="1703001"/>
                </a:lnTo>
                <a:lnTo>
                  <a:pt x="198211" y="1703001"/>
                </a:lnTo>
                <a:lnTo>
                  <a:pt x="197423" y="1703408"/>
                </a:lnTo>
                <a:lnTo>
                  <a:pt x="196241" y="1704628"/>
                </a:lnTo>
                <a:lnTo>
                  <a:pt x="195847" y="1705848"/>
                </a:lnTo>
                <a:lnTo>
                  <a:pt x="195060" y="1706662"/>
                </a:lnTo>
                <a:lnTo>
                  <a:pt x="193878" y="1707069"/>
                </a:lnTo>
                <a:lnTo>
                  <a:pt x="182455" y="1706662"/>
                </a:lnTo>
                <a:lnTo>
                  <a:pt x="176941" y="1705848"/>
                </a:lnTo>
                <a:lnTo>
                  <a:pt x="174183" y="1705442"/>
                </a:lnTo>
                <a:lnTo>
                  <a:pt x="173002" y="1705035"/>
                </a:lnTo>
                <a:lnTo>
                  <a:pt x="171032" y="1696492"/>
                </a:lnTo>
                <a:lnTo>
                  <a:pt x="169457" y="1689576"/>
                </a:lnTo>
                <a:lnTo>
                  <a:pt x="169063" y="1683881"/>
                </a:lnTo>
                <a:lnTo>
                  <a:pt x="168669" y="1679406"/>
                </a:lnTo>
                <a:lnTo>
                  <a:pt x="169063" y="1676152"/>
                </a:lnTo>
                <a:lnTo>
                  <a:pt x="169063" y="1674118"/>
                </a:lnTo>
                <a:lnTo>
                  <a:pt x="169457" y="1672491"/>
                </a:lnTo>
                <a:lnTo>
                  <a:pt x="168275" y="1670050"/>
                </a:lnTo>
                <a:close/>
                <a:moveTo>
                  <a:pt x="1942197" y="1444625"/>
                </a:moveTo>
                <a:lnTo>
                  <a:pt x="2238486" y="1444625"/>
                </a:lnTo>
                <a:lnTo>
                  <a:pt x="2244427" y="1445021"/>
                </a:lnTo>
                <a:lnTo>
                  <a:pt x="2249973" y="1445812"/>
                </a:lnTo>
                <a:lnTo>
                  <a:pt x="2255518" y="1447000"/>
                </a:lnTo>
                <a:lnTo>
                  <a:pt x="2260272" y="1448978"/>
                </a:lnTo>
                <a:lnTo>
                  <a:pt x="2265421" y="1451748"/>
                </a:lnTo>
                <a:lnTo>
                  <a:pt x="2270174" y="1454123"/>
                </a:lnTo>
                <a:lnTo>
                  <a:pt x="2274532" y="1457289"/>
                </a:lnTo>
                <a:lnTo>
                  <a:pt x="2278493" y="1461246"/>
                </a:lnTo>
                <a:lnTo>
                  <a:pt x="2282454" y="1465204"/>
                </a:lnTo>
                <a:lnTo>
                  <a:pt x="2285623" y="1469557"/>
                </a:lnTo>
                <a:lnTo>
                  <a:pt x="2287999" y="1474306"/>
                </a:lnTo>
                <a:lnTo>
                  <a:pt x="2290772" y="1479451"/>
                </a:lnTo>
                <a:lnTo>
                  <a:pt x="2292356" y="1484200"/>
                </a:lnTo>
                <a:lnTo>
                  <a:pt x="2293941" y="1489740"/>
                </a:lnTo>
                <a:lnTo>
                  <a:pt x="2294733" y="1495280"/>
                </a:lnTo>
                <a:lnTo>
                  <a:pt x="2295525" y="1501217"/>
                </a:lnTo>
                <a:lnTo>
                  <a:pt x="2295525" y="1665451"/>
                </a:lnTo>
                <a:lnTo>
                  <a:pt x="2294733" y="1671387"/>
                </a:lnTo>
                <a:lnTo>
                  <a:pt x="2293941" y="1676927"/>
                </a:lnTo>
                <a:lnTo>
                  <a:pt x="2292356" y="1682468"/>
                </a:lnTo>
                <a:lnTo>
                  <a:pt x="2290772" y="1688008"/>
                </a:lnTo>
                <a:lnTo>
                  <a:pt x="2287999" y="1692361"/>
                </a:lnTo>
                <a:lnTo>
                  <a:pt x="2285623" y="1697110"/>
                </a:lnTo>
                <a:lnTo>
                  <a:pt x="2282454" y="1701859"/>
                </a:lnTo>
                <a:lnTo>
                  <a:pt x="2278493" y="1705421"/>
                </a:lnTo>
                <a:lnTo>
                  <a:pt x="2274532" y="1709378"/>
                </a:lnTo>
                <a:lnTo>
                  <a:pt x="2270174" y="1712544"/>
                </a:lnTo>
                <a:lnTo>
                  <a:pt x="2265421" y="1715315"/>
                </a:lnTo>
                <a:lnTo>
                  <a:pt x="2260272" y="1717689"/>
                </a:lnTo>
                <a:lnTo>
                  <a:pt x="2255518" y="1719668"/>
                </a:lnTo>
                <a:lnTo>
                  <a:pt x="2249973" y="1720855"/>
                </a:lnTo>
                <a:lnTo>
                  <a:pt x="2244427" y="1722042"/>
                </a:lnTo>
                <a:lnTo>
                  <a:pt x="2238486" y="1722438"/>
                </a:lnTo>
                <a:lnTo>
                  <a:pt x="1942197" y="1722438"/>
                </a:lnTo>
                <a:lnTo>
                  <a:pt x="1936652" y="1722042"/>
                </a:lnTo>
                <a:lnTo>
                  <a:pt x="1931106" y="1720855"/>
                </a:lnTo>
                <a:lnTo>
                  <a:pt x="1925561" y="1719668"/>
                </a:lnTo>
                <a:lnTo>
                  <a:pt x="1920412" y="1717689"/>
                </a:lnTo>
                <a:lnTo>
                  <a:pt x="1915262" y="1715315"/>
                </a:lnTo>
                <a:lnTo>
                  <a:pt x="1910905" y="1712544"/>
                </a:lnTo>
                <a:lnTo>
                  <a:pt x="1906548" y="1709378"/>
                </a:lnTo>
                <a:lnTo>
                  <a:pt x="1902191" y="1705421"/>
                </a:lnTo>
                <a:lnTo>
                  <a:pt x="1899022" y="1701859"/>
                </a:lnTo>
                <a:lnTo>
                  <a:pt x="1895457" y="1697110"/>
                </a:lnTo>
                <a:lnTo>
                  <a:pt x="1892684" y="1692361"/>
                </a:lnTo>
                <a:lnTo>
                  <a:pt x="1890307" y="1688008"/>
                </a:lnTo>
                <a:lnTo>
                  <a:pt x="1888327" y="1682468"/>
                </a:lnTo>
                <a:lnTo>
                  <a:pt x="1887139" y="1676927"/>
                </a:lnTo>
                <a:lnTo>
                  <a:pt x="1886346" y="1671387"/>
                </a:lnTo>
                <a:lnTo>
                  <a:pt x="1885950" y="1665451"/>
                </a:lnTo>
                <a:lnTo>
                  <a:pt x="1885950" y="1501217"/>
                </a:lnTo>
                <a:lnTo>
                  <a:pt x="1886346" y="1495280"/>
                </a:lnTo>
                <a:lnTo>
                  <a:pt x="1887139" y="1489740"/>
                </a:lnTo>
                <a:lnTo>
                  <a:pt x="1888327" y="1484200"/>
                </a:lnTo>
                <a:lnTo>
                  <a:pt x="1890307" y="1479451"/>
                </a:lnTo>
                <a:lnTo>
                  <a:pt x="1892684" y="1474306"/>
                </a:lnTo>
                <a:lnTo>
                  <a:pt x="1895457" y="1469557"/>
                </a:lnTo>
                <a:lnTo>
                  <a:pt x="1899022" y="1465204"/>
                </a:lnTo>
                <a:lnTo>
                  <a:pt x="1902191" y="1461246"/>
                </a:lnTo>
                <a:lnTo>
                  <a:pt x="1906548" y="1457289"/>
                </a:lnTo>
                <a:lnTo>
                  <a:pt x="1910905" y="1454123"/>
                </a:lnTo>
                <a:lnTo>
                  <a:pt x="1915262" y="1451748"/>
                </a:lnTo>
                <a:lnTo>
                  <a:pt x="1920412" y="1448978"/>
                </a:lnTo>
                <a:lnTo>
                  <a:pt x="1925561" y="1447000"/>
                </a:lnTo>
                <a:lnTo>
                  <a:pt x="1931106" y="1445812"/>
                </a:lnTo>
                <a:lnTo>
                  <a:pt x="1936652" y="1445021"/>
                </a:lnTo>
                <a:lnTo>
                  <a:pt x="1942197" y="1444625"/>
                </a:lnTo>
                <a:close/>
                <a:moveTo>
                  <a:pt x="1445637" y="1444625"/>
                </a:moveTo>
                <a:lnTo>
                  <a:pt x="1743650" y="1444625"/>
                </a:lnTo>
                <a:lnTo>
                  <a:pt x="1749627" y="1445021"/>
                </a:lnTo>
                <a:lnTo>
                  <a:pt x="1755204" y="1445812"/>
                </a:lnTo>
                <a:lnTo>
                  <a:pt x="1760384" y="1447000"/>
                </a:lnTo>
                <a:lnTo>
                  <a:pt x="1765563" y="1448978"/>
                </a:lnTo>
                <a:lnTo>
                  <a:pt x="1770743" y="1451748"/>
                </a:lnTo>
                <a:lnTo>
                  <a:pt x="1775524" y="1454123"/>
                </a:lnTo>
                <a:lnTo>
                  <a:pt x="1779508" y="1457289"/>
                </a:lnTo>
                <a:lnTo>
                  <a:pt x="1783890" y="1461246"/>
                </a:lnTo>
                <a:lnTo>
                  <a:pt x="1787476" y="1465204"/>
                </a:lnTo>
                <a:lnTo>
                  <a:pt x="1790663" y="1469557"/>
                </a:lnTo>
                <a:lnTo>
                  <a:pt x="1793452" y="1474306"/>
                </a:lnTo>
                <a:lnTo>
                  <a:pt x="1796241" y="1479451"/>
                </a:lnTo>
                <a:lnTo>
                  <a:pt x="1797835" y="1484200"/>
                </a:lnTo>
                <a:lnTo>
                  <a:pt x="1799428" y="1489740"/>
                </a:lnTo>
                <a:lnTo>
                  <a:pt x="1800225" y="1495280"/>
                </a:lnTo>
                <a:lnTo>
                  <a:pt x="1800225" y="1501217"/>
                </a:lnTo>
                <a:lnTo>
                  <a:pt x="1800225" y="1665451"/>
                </a:lnTo>
                <a:lnTo>
                  <a:pt x="1800225" y="1671387"/>
                </a:lnTo>
                <a:lnTo>
                  <a:pt x="1799428" y="1676927"/>
                </a:lnTo>
                <a:lnTo>
                  <a:pt x="1797835" y="1682468"/>
                </a:lnTo>
                <a:lnTo>
                  <a:pt x="1796241" y="1688008"/>
                </a:lnTo>
                <a:lnTo>
                  <a:pt x="1793452" y="1692361"/>
                </a:lnTo>
                <a:lnTo>
                  <a:pt x="1790663" y="1697110"/>
                </a:lnTo>
                <a:lnTo>
                  <a:pt x="1787476" y="1701859"/>
                </a:lnTo>
                <a:lnTo>
                  <a:pt x="1783890" y="1705421"/>
                </a:lnTo>
                <a:lnTo>
                  <a:pt x="1779508" y="1709378"/>
                </a:lnTo>
                <a:lnTo>
                  <a:pt x="1775524" y="1712544"/>
                </a:lnTo>
                <a:lnTo>
                  <a:pt x="1770743" y="1715315"/>
                </a:lnTo>
                <a:lnTo>
                  <a:pt x="1765563" y="1717689"/>
                </a:lnTo>
                <a:lnTo>
                  <a:pt x="1760384" y="1719668"/>
                </a:lnTo>
                <a:lnTo>
                  <a:pt x="1755204" y="1720855"/>
                </a:lnTo>
                <a:lnTo>
                  <a:pt x="1749627" y="1722042"/>
                </a:lnTo>
                <a:lnTo>
                  <a:pt x="1743650" y="1722438"/>
                </a:lnTo>
                <a:lnTo>
                  <a:pt x="1445637" y="1722438"/>
                </a:lnTo>
                <a:lnTo>
                  <a:pt x="1439661" y="1722042"/>
                </a:lnTo>
                <a:lnTo>
                  <a:pt x="1434083" y="1720855"/>
                </a:lnTo>
                <a:lnTo>
                  <a:pt x="1428904" y="1719668"/>
                </a:lnTo>
                <a:lnTo>
                  <a:pt x="1423724" y="1717689"/>
                </a:lnTo>
                <a:lnTo>
                  <a:pt x="1418545" y="1715315"/>
                </a:lnTo>
                <a:lnTo>
                  <a:pt x="1413764" y="1712544"/>
                </a:lnTo>
                <a:lnTo>
                  <a:pt x="1409780" y="1709378"/>
                </a:lnTo>
                <a:lnTo>
                  <a:pt x="1405397" y="1705421"/>
                </a:lnTo>
                <a:lnTo>
                  <a:pt x="1401811" y="1701859"/>
                </a:lnTo>
                <a:lnTo>
                  <a:pt x="1398624" y="1697110"/>
                </a:lnTo>
                <a:lnTo>
                  <a:pt x="1395835" y="1692361"/>
                </a:lnTo>
                <a:lnTo>
                  <a:pt x="1393046" y="1688008"/>
                </a:lnTo>
                <a:lnTo>
                  <a:pt x="1391453" y="1682468"/>
                </a:lnTo>
                <a:lnTo>
                  <a:pt x="1389859" y="1676927"/>
                </a:lnTo>
                <a:lnTo>
                  <a:pt x="1389062" y="1671387"/>
                </a:lnTo>
                <a:lnTo>
                  <a:pt x="1389062" y="1665451"/>
                </a:lnTo>
                <a:lnTo>
                  <a:pt x="1389062" y="1501217"/>
                </a:lnTo>
                <a:lnTo>
                  <a:pt x="1389062" y="1495280"/>
                </a:lnTo>
                <a:lnTo>
                  <a:pt x="1389859" y="1489740"/>
                </a:lnTo>
                <a:lnTo>
                  <a:pt x="1391453" y="1484200"/>
                </a:lnTo>
                <a:lnTo>
                  <a:pt x="1393046" y="1479451"/>
                </a:lnTo>
                <a:lnTo>
                  <a:pt x="1395835" y="1474306"/>
                </a:lnTo>
                <a:lnTo>
                  <a:pt x="1398624" y="1469557"/>
                </a:lnTo>
                <a:lnTo>
                  <a:pt x="1401811" y="1465204"/>
                </a:lnTo>
                <a:lnTo>
                  <a:pt x="1405397" y="1461246"/>
                </a:lnTo>
                <a:lnTo>
                  <a:pt x="1409780" y="1457289"/>
                </a:lnTo>
                <a:lnTo>
                  <a:pt x="1413764" y="1454123"/>
                </a:lnTo>
                <a:lnTo>
                  <a:pt x="1418545" y="1451748"/>
                </a:lnTo>
                <a:lnTo>
                  <a:pt x="1423724" y="1448978"/>
                </a:lnTo>
                <a:lnTo>
                  <a:pt x="1428904" y="1447000"/>
                </a:lnTo>
                <a:lnTo>
                  <a:pt x="1434083" y="1445812"/>
                </a:lnTo>
                <a:lnTo>
                  <a:pt x="1439661" y="1445021"/>
                </a:lnTo>
                <a:lnTo>
                  <a:pt x="1445637" y="1444625"/>
                </a:lnTo>
                <a:close/>
                <a:moveTo>
                  <a:pt x="971098" y="1444625"/>
                </a:moveTo>
                <a:lnTo>
                  <a:pt x="1267674" y="1444625"/>
                </a:lnTo>
                <a:lnTo>
                  <a:pt x="1273224" y="1445021"/>
                </a:lnTo>
                <a:lnTo>
                  <a:pt x="1278775" y="1445812"/>
                </a:lnTo>
                <a:lnTo>
                  <a:pt x="1284326" y="1447000"/>
                </a:lnTo>
                <a:lnTo>
                  <a:pt x="1289481" y="1448978"/>
                </a:lnTo>
                <a:lnTo>
                  <a:pt x="1294635" y="1451748"/>
                </a:lnTo>
                <a:lnTo>
                  <a:pt x="1298996" y="1454123"/>
                </a:lnTo>
                <a:lnTo>
                  <a:pt x="1303358" y="1457289"/>
                </a:lnTo>
                <a:lnTo>
                  <a:pt x="1307719" y="1461246"/>
                </a:lnTo>
                <a:lnTo>
                  <a:pt x="1311288" y="1465204"/>
                </a:lnTo>
                <a:lnTo>
                  <a:pt x="1314459" y="1469557"/>
                </a:lnTo>
                <a:lnTo>
                  <a:pt x="1317235" y="1474306"/>
                </a:lnTo>
                <a:lnTo>
                  <a:pt x="1319614" y="1479451"/>
                </a:lnTo>
                <a:lnTo>
                  <a:pt x="1321596" y="1484200"/>
                </a:lnTo>
                <a:lnTo>
                  <a:pt x="1323182" y="1489740"/>
                </a:lnTo>
                <a:lnTo>
                  <a:pt x="1323975" y="1495280"/>
                </a:lnTo>
                <a:lnTo>
                  <a:pt x="1323975" y="1501217"/>
                </a:lnTo>
                <a:lnTo>
                  <a:pt x="1323975" y="1665451"/>
                </a:lnTo>
                <a:lnTo>
                  <a:pt x="1323975" y="1671387"/>
                </a:lnTo>
                <a:lnTo>
                  <a:pt x="1323182" y="1676927"/>
                </a:lnTo>
                <a:lnTo>
                  <a:pt x="1321596" y="1682468"/>
                </a:lnTo>
                <a:lnTo>
                  <a:pt x="1319614" y="1688008"/>
                </a:lnTo>
                <a:lnTo>
                  <a:pt x="1317235" y="1692361"/>
                </a:lnTo>
                <a:lnTo>
                  <a:pt x="1314459" y="1697110"/>
                </a:lnTo>
                <a:lnTo>
                  <a:pt x="1311288" y="1701859"/>
                </a:lnTo>
                <a:lnTo>
                  <a:pt x="1307719" y="1705421"/>
                </a:lnTo>
                <a:lnTo>
                  <a:pt x="1303358" y="1709378"/>
                </a:lnTo>
                <a:lnTo>
                  <a:pt x="1298996" y="1712544"/>
                </a:lnTo>
                <a:lnTo>
                  <a:pt x="1294635" y="1715315"/>
                </a:lnTo>
                <a:lnTo>
                  <a:pt x="1289481" y="1717689"/>
                </a:lnTo>
                <a:lnTo>
                  <a:pt x="1284326" y="1719668"/>
                </a:lnTo>
                <a:lnTo>
                  <a:pt x="1278775" y="1720855"/>
                </a:lnTo>
                <a:lnTo>
                  <a:pt x="1273224" y="1722042"/>
                </a:lnTo>
                <a:lnTo>
                  <a:pt x="1267674" y="1722438"/>
                </a:lnTo>
                <a:lnTo>
                  <a:pt x="971098" y="1722438"/>
                </a:lnTo>
                <a:lnTo>
                  <a:pt x="965151" y="1722042"/>
                </a:lnTo>
                <a:lnTo>
                  <a:pt x="959600" y="1720855"/>
                </a:lnTo>
                <a:lnTo>
                  <a:pt x="954049" y="1719668"/>
                </a:lnTo>
                <a:lnTo>
                  <a:pt x="949291" y="1717689"/>
                </a:lnTo>
                <a:lnTo>
                  <a:pt x="944137" y="1715315"/>
                </a:lnTo>
                <a:lnTo>
                  <a:pt x="939379" y="1712544"/>
                </a:lnTo>
                <a:lnTo>
                  <a:pt x="935414" y="1709378"/>
                </a:lnTo>
                <a:lnTo>
                  <a:pt x="931053" y="1705421"/>
                </a:lnTo>
                <a:lnTo>
                  <a:pt x="927088" y="1701859"/>
                </a:lnTo>
                <a:lnTo>
                  <a:pt x="924312" y="1697110"/>
                </a:lnTo>
                <a:lnTo>
                  <a:pt x="921140" y="1692361"/>
                </a:lnTo>
                <a:lnTo>
                  <a:pt x="918762" y="1688008"/>
                </a:lnTo>
                <a:lnTo>
                  <a:pt x="917176" y="1682468"/>
                </a:lnTo>
                <a:lnTo>
                  <a:pt x="915590" y="1676927"/>
                </a:lnTo>
                <a:lnTo>
                  <a:pt x="914400" y="1671387"/>
                </a:lnTo>
                <a:lnTo>
                  <a:pt x="914400" y="1665451"/>
                </a:lnTo>
                <a:lnTo>
                  <a:pt x="914400" y="1501217"/>
                </a:lnTo>
                <a:lnTo>
                  <a:pt x="914400" y="1495280"/>
                </a:lnTo>
                <a:lnTo>
                  <a:pt x="915590" y="1489740"/>
                </a:lnTo>
                <a:lnTo>
                  <a:pt x="917176" y="1484200"/>
                </a:lnTo>
                <a:lnTo>
                  <a:pt x="918762" y="1479451"/>
                </a:lnTo>
                <a:lnTo>
                  <a:pt x="921140" y="1474306"/>
                </a:lnTo>
                <a:lnTo>
                  <a:pt x="924312" y="1469557"/>
                </a:lnTo>
                <a:lnTo>
                  <a:pt x="927088" y="1465204"/>
                </a:lnTo>
                <a:lnTo>
                  <a:pt x="931053" y="1461246"/>
                </a:lnTo>
                <a:lnTo>
                  <a:pt x="935414" y="1457289"/>
                </a:lnTo>
                <a:lnTo>
                  <a:pt x="939379" y="1454123"/>
                </a:lnTo>
                <a:lnTo>
                  <a:pt x="944137" y="1451748"/>
                </a:lnTo>
                <a:lnTo>
                  <a:pt x="949291" y="1448978"/>
                </a:lnTo>
                <a:lnTo>
                  <a:pt x="954049" y="1447000"/>
                </a:lnTo>
                <a:lnTo>
                  <a:pt x="959600" y="1445812"/>
                </a:lnTo>
                <a:lnTo>
                  <a:pt x="965151" y="1445021"/>
                </a:lnTo>
                <a:lnTo>
                  <a:pt x="971098" y="1444625"/>
                </a:lnTo>
                <a:close/>
                <a:moveTo>
                  <a:pt x="1787045" y="1350963"/>
                </a:moveTo>
                <a:lnTo>
                  <a:pt x="1913358" y="1350963"/>
                </a:lnTo>
                <a:lnTo>
                  <a:pt x="1913358" y="1366815"/>
                </a:lnTo>
                <a:lnTo>
                  <a:pt x="1914148" y="1381479"/>
                </a:lnTo>
                <a:lnTo>
                  <a:pt x="1915332" y="1395746"/>
                </a:lnTo>
                <a:lnTo>
                  <a:pt x="1917700" y="1409617"/>
                </a:lnTo>
                <a:lnTo>
                  <a:pt x="1910200" y="1412391"/>
                </a:lnTo>
                <a:lnTo>
                  <a:pt x="1903095" y="1414769"/>
                </a:lnTo>
                <a:lnTo>
                  <a:pt x="1896385" y="1418732"/>
                </a:lnTo>
                <a:lnTo>
                  <a:pt x="1890069" y="1422299"/>
                </a:lnTo>
                <a:lnTo>
                  <a:pt x="1883753" y="1427055"/>
                </a:lnTo>
                <a:lnTo>
                  <a:pt x="1877833" y="1431810"/>
                </a:lnTo>
                <a:lnTo>
                  <a:pt x="1872306" y="1437359"/>
                </a:lnTo>
                <a:lnTo>
                  <a:pt x="1867570" y="1442907"/>
                </a:lnTo>
                <a:lnTo>
                  <a:pt x="1863228" y="1448852"/>
                </a:lnTo>
                <a:lnTo>
                  <a:pt x="1859280" y="1455589"/>
                </a:lnTo>
                <a:lnTo>
                  <a:pt x="1856122" y="1462326"/>
                </a:lnTo>
                <a:lnTo>
                  <a:pt x="1852965" y="1469460"/>
                </a:lnTo>
                <a:lnTo>
                  <a:pt x="1850596" y="1476990"/>
                </a:lnTo>
                <a:lnTo>
                  <a:pt x="1849017" y="1484916"/>
                </a:lnTo>
                <a:lnTo>
                  <a:pt x="1847833" y="1492842"/>
                </a:lnTo>
                <a:lnTo>
                  <a:pt x="1847438" y="1500768"/>
                </a:lnTo>
                <a:lnTo>
                  <a:pt x="1847438" y="1628776"/>
                </a:lnTo>
                <a:lnTo>
                  <a:pt x="1837570" y="1628776"/>
                </a:lnTo>
                <a:lnTo>
                  <a:pt x="1837570" y="1500768"/>
                </a:lnTo>
                <a:lnTo>
                  <a:pt x="1837175" y="1492842"/>
                </a:lnTo>
                <a:lnTo>
                  <a:pt x="1836386" y="1485312"/>
                </a:lnTo>
                <a:lnTo>
                  <a:pt x="1834412" y="1478178"/>
                </a:lnTo>
                <a:lnTo>
                  <a:pt x="1832439" y="1470252"/>
                </a:lnTo>
                <a:lnTo>
                  <a:pt x="1830070" y="1463515"/>
                </a:lnTo>
                <a:lnTo>
                  <a:pt x="1826518" y="1456778"/>
                </a:lnTo>
                <a:lnTo>
                  <a:pt x="1822965" y="1450833"/>
                </a:lnTo>
                <a:lnTo>
                  <a:pt x="1818623" y="1444888"/>
                </a:lnTo>
                <a:lnTo>
                  <a:pt x="1813886" y="1438944"/>
                </a:lnTo>
                <a:lnTo>
                  <a:pt x="1809150" y="1433792"/>
                </a:lnTo>
                <a:lnTo>
                  <a:pt x="1803623" y="1428640"/>
                </a:lnTo>
                <a:lnTo>
                  <a:pt x="1798097" y="1424280"/>
                </a:lnTo>
                <a:lnTo>
                  <a:pt x="1791781" y="1420317"/>
                </a:lnTo>
                <a:lnTo>
                  <a:pt x="1785466" y="1416354"/>
                </a:lnTo>
                <a:lnTo>
                  <a:pt x="1778755" y="1413580"/>
                </a:lnTo>
                <a:lnTo>
                  <a:pt x="1771650" y="1411202"/>
                </a:lnTo>
                <a:lnTo>
                  <a:pt x="1774808" y="1406446"/>
                </a:lnTo>
                <a:lnTo>
                  <a:pt x="1777571" y="1401294"/>
                </a:lnTo>
                <a:lnTo>
                  <a:pt x="1779940" y="1394953"/>
                </a:lnTo>
                <a:lnTo>
                  <a:pt x="1782308" y="1388216"/>
                </a:lnTo>
                <a:lnTo>
                  <a:pt x="1784282" y="1380290"/>
                </a:lnTo>
                <a:lnTo>
                  <a:pt x="1785466" y="1371571"/>
                </a:lnTo>
                <a:lnTo>
                  <a:pt x="1786650" y="1361663"/>
                </a:lnTo>
                <a:lnTo>
                  <a:pt x="1787045" y="1350963"/>
                </a:lnTo>
                <a:close/>
                <a:moveTo>
                  <a:pt x="1316831" y="1350963"/>
                </a:moveTo>
                <a:lnTo>
                  <a:pt x="1412875" y="1350963"/>
                </a:lnTo>
                <a:lnTo>
                  <a:pt x="1413272" y="1360950"/>
                </a:lnTo>
                <a:lnTo>
                  <a:pt x="1414066" y="1370138"/>
                </a:lnTo>
                <a:lnTo>
                  <a:pt x="1415653" y="1378527"/>
                </a:lnTo>
                <a:lnTo>
                  <a:pt x="1416844" y="1386116"/>
                </a:lnTo>
                <a:lnTo>
                  <a:pt x="1418828" y="1392907"/>
                </a:lnTo>
                <a:lnTo>
                  <a:pt x="1420813" y="1398900"/>
                </a:lnTo>
                <a:lnTo>
                  <a:pt x="1423194" y="1404492"/>
                </a:lnTo>
                <a:lnTo>
                  <a:pt x="1425575" y="1408886"/>
                </a:lnTo>
                <a:lnTo>
                  <a:pt x="1419622" y="1410884"/>
                </a:lnTo>
                <a:lnTo>
                  <a:pt x="1413272" y="1412881"/>
                </a:lnTo>
                <a:lnTo>
                  <a:pt x="1407716" y="1414878"/>
                </a:lnTo>
                <a:lnTo>
                  <a:pt x="1402556" y="1418074"/>
                </a:lnTo>
                <a:lnTo>
                  <a:pt x="1397000" y="1420870"/>
                </a:lnTo>
                <a:lnTo>
                  <a:pt x="1391841" y="1424466"/>
                </a:lnTo>
                <a:lnTo>
                  <a:pt x="1386681" y="1427661"/>
                </a:lnTo>
                <a:lnTo>
                  <a:pt x="1382316" y="1432056"/>
                </a:lnTo>
                <a:lnTo>
                  <a:pt x="1377950" y="1436050"/>
                </a:lnTo>
                <a:lnTo>
                  <a:pt x="1374378" y="1440844"/>
                </a:lnTo>
                <a:lnTo>
                  <a:pt x="1370410" y="1445638"/>
                </a:lnTo>
                <a:lnTo>
                  <a:pt x="1366441" y="1450431"/>
                </a:lnTo>
                <a:lnTo>
                  <a:pt x="1363663" y="1456024"/>
                </a:lnTo>
                <a:lnTo>
                  <a:pt x="1360885" y="1461616"/>
                </a:lnTo>
                <a:lnTo>
                  <a:pt x="1358106" y="1467209"/>
                </a:lnTo>
                <a:lnTo>
                  <a:pt x="1356519" y="1473201"/>
                </a:lnTo>
                <a:lnTo>
                  <a:pt x="1352947" y="1464413"/>
                </a:lnTo>
                <a:lnTo>
                  <a:pt x="1348978" y="1456423"/>
                </a:lnTo>
                <a:lnTo>
                  <a:pt x="1344216" y="1448833"/>
                </a:lnTo>
                <a:lnTo>
                  <a:pt x="1339056" y="1441643"/>
                </a:lnTo>
                <a:lnTo>
                  <a:pt x="1332706" y="1434852"/>
                </a:lnTo>
                <a:lnTo>
                  <a:pt x="1325960" y="1428860"/>
                </a:lnTo>
                <a:lnTo>
                  <a:pt x="1318816" y="1423267"/>
                </a:lnTo>
                <a:lnTo>
                  <a:pt x="1311275" y="1418873"/>
                </a:lnTo>
                <a:lnTo>
                  <a:pt x="1314053" y="1401696"/>
                </a:lnTo>
                <a:lnTo>
                  <a:pt x="1316038" y="1384918"/>
                </a:lnTo>
                <a:lnTo>
                  <a:pt x="1316435" y="1376130"/>
                </a:lnTo>
                <a:lnTo>
                  <a:pt x="1316831" y="1367741"/>
                </a:lnTo>
                <a:lnTo>
                  <a:pt x="1317228" y="1359352"/>
                </a:lnTo>
                <a:lnTo>
                  <a:pt x="1316831" y="1350963"/>
                </a:lnTo>
                <a:close/>
                <a:moveTo>
                  <a:pt x="692943" y="1350963"/>
                </a:moveTo>
                <a:lnTo>
                  <a:pt x="941785" y="1350963"/>
                </a:lnTo>
                <a:lnTo>
                  <a:pt x="941785" y="1366815"/>
                </a:lnTo>
                <a:lnTo>
                  <a:pt x="942578" y="1381479"/>
                </a:lnTo>
                <a:lnTo>
                  <a:pt x="944166" y="1395746"/>
                </a:lnTo>
                <a:lnTo>
                  <a:pt x="946150" y="1409617"/>
                </a:lnTo>
                <a:lnTo>
                  <a:pt x="938610" y="1412391"/>
                </a:lnTo>
                <a:lnTo>
                  <a:pt x="931466" y="1414769"/>
                </a:lnTo>
                <a:lnTo>
                  <a:pt x="924719" y="1418732"/>
                </a:lnTo>
                <a:lnTo>
                  <a:pt x="917972" y="1422299"/>
                </a:lnTo>
                <a:lnTo>
                  <a:pt x="912019" y="1427055"/>
                </a:lnTo>
                <a:lnTo>
                  <a:pt x="906066" y="1431810"/>
                </a:lnTo>
                <a:lnTo>
                  <a:pt x="900906" y="1437359"/>
                </a:lnTo>
                <a:lnTo>
                  <a:pt x="896144" y="1442907"/>
                </a:lnTo>
                <a:lnTo>
                  <a:pt x="891381" y="1448852"/>
                </a:lnTo>
                <a:lnTo>
                  <a:pt x="887809" y="1455589"/>
                </a:lnTo>
                <a:lnTo>
                  <a:pt x="883841" y="1462326"/>
                </a:lnTo>
                <a:lnTo>
                  <a:pt x="881459" y="1469460"/>
                </a:lnTo>
                <a:lnTo>
                  <a:pt x="878681" y="1476990"/>
                </a:lnTo>
                <a:lnTo>
                  <a:pt x="877094" y="1484916"/>
                </a:lnTo>
                <a:lnTo>
                  <a:pt x="876300" y="1492842"/>
                </a:lnTo>
                <a:lnTo>
                  <a:pt x="875903" y="1500768"/>
                </a:lnTo>
                <a:lnTo>
                  <a:pt x="875903" y="1628776"/>
                </a:lnTo>
                <a:lnTo>
                  <a:pt x="692943" y="1628776"/>
                </a:lnTo>
                <a:lnTo>
                  <a:pt x="686990" y="1628776"/>
                </a:lnTo>
                <a:lnTo>
                  <a:pt x="681434" y="1627983"/>
                </a:lnTo>
                <a:lnTo>
                  <a:pt x="675878" y="1626002"/>
                </a:lnTo>
                <a:lnTo>
                  <a:pt x="671115" y="1624417"/>
                </a:lnTo>
                <a:lnTo>
                  <a:pt x="665956" y="1622039"/>
                </a:lnTo>
                <a:lnTo>
                  <a:pt x="661193" y="1618868"/>
                </a:lnTo>
                <a:lnTo>
                  <a:pt x="657224" y="1616094"/>
                </a:lnTo>
                <a:lnTo>
                  <a:pt x="652859" y="1612131"/>
                </a:lnTo>
                <a:lnTo>
                  <a:pt x="648890" y="1608168"/>
                </a:lnTo>
                <a:lnTo>
                  <a:pt x="646112" y="1603809"/>
                </a:lnTo>
                <a:lnTo>
                  <a:pt x="643334" y="1599053"/>
                </a:lnTo>
                <a:lnTo>
                  <a:pt x="640556" y="1594297"/>
                </a:lnTo>
                <a:lnTo>
                  <a:pt x="638968" y="1589145"/>
                </a:lnTo>
                <a:lnTo>
                  <a:pt x="637381" y="1583597"/>
                </a:lnTo>
                <a:lnTo>
                  <a:pt x="636587" y="1578048"/>
                </a:lnTo>
                <a:lnTo>
                  <a:pt x="636587" y="1572104"/>
                </a:lnTo>
                <a:lnTo>
                  <a:pt x="636587" y="1407635"/>
                </a:lnTo>
                <a:lnTo>
                  <a:pt x="636587" y="1401691"/>
                </a:lnTo>
                <a:lnTo>
                  <a:pt x="637381" y="1396142"/>
                </a:lnTo>
                <a:lnTo>
                  <a:pt x="638968" y="1390990"/>
                </a:lnTo>
                <a:lnTo>
                  <a:pt x="640556" y="1385442"/>
                </a:lnTo>
                <a:lnTo>
                  <a:pt x="643334" y="1380686"/>
                </a:lnTo>
                <a:lnTo>
                  <a:pt x="646112" y="1375534"/>
                </a:lnTo>
                <a:lnTo>
                  <a:pt x="648890" y="1371571"/>
                </a:lnTo>
                <a:lnTo>
                  <a:pt x="652859" y="1367608"/>
                </a:lnTo>
                <a:lnTo>
                  <a:pt x="657224" y="1364041"/>
                </a:lnTo>
                <a:lnTo>
                  <a:pt x="661193" y="1360474"/>
                </a:lnTo>
                <a:lnTo>
                  <a:pt x="665956" y="1357700"/>
                </a:lnTo>
                <a:lnTo>
                  <a:pt x="671115" y="1355322"/>
                </a:lnTo>
                <a:lnTo>
                  <a:pt x="675878" y="1353341"/>
                </a:lnTo>
                <a:lnTo>
                  <a:pt x="681434" y="1352152"/>
                </a:lnTo>
                <a:lnTo>
                  <a:pt x="686990" y="1351359"/>
                </a:lnTo>
                <a:lnTo>
                  <a:pt x="692943" y="1350963"/>
                </a:lnTo>
                <a:close/>
                <a:moveTo>
                  <a:pt x="2082006" y="1166813"/>
                </a:moveTo>
                <a:lnTo>
                  <a:pt x="2083990" y="1169978"/>
                </a:lnTo>
                <a:lnTo>
                  <a:pt x="2086768" y="1172747"/>
                </a:lnTo>
                <a:lnTo>
                  <a:pt x="2089547" y="1175120"/>
                </a:lnTo>
                <a:lnTo>
                  <a:pt x="2093515" y="1176702"/>
                </a:lnTo>
                <a:lnTo>
                  <a:pt x="2096293" y="1177494"/>
                </a:lnTo>
                <a:lnTo>
                  <a:pt x="2100262" y="1177494"/>
                </a:lnTo>
                <a:lnTo>
                  <a:pt x="2107803" y="1177098"/>
                </a:lnTo>
                <a:lnTo>
                  <a:pt x="2116137" y="1176702"/>
                </a:lnTo>
                <a:lnTo>
                  <a:pt x="2125662" y="1177098"/>
                </a:lnTo>
                <a:lnTo>
                  <a:pt x="2135584" y="1177889"/>
                </a:lnTo>
                <a:lnTo>
                  <a:pt x="2144315" y="1179076"/>
                </a:lnTo>
                <a:lnTo>
                  <a:pt x="2152650" y="1180658"/>
                </a:lnTo>
                <a:lnTo>
                  <a:pt x="2161381" y="1183427"/>
                </a:lnTo>
                <a:lnTo>
                  <a:pt x="2169318" y="1186196"/>
                </a:lnTo>
                <a:lnTo>
                  <a:pt x="2176462" y="1189756"/>
                </a:lnTo>
                <a:lnTo>
                  <a:pt x="2183606" y="1193317"/>
                </a:lnTo>
                <a:lnTo>
                  <a:pt x="2190353" y="1197668"/>
                </a:lnTo>
                <a:lnTo>
                  <a:pt x="2196703" y="1202810"/>
                </a:lnTo>
                <a:lnTo>
                  <a:pt x="2202656" y="1208348"/>
                </a:lnTo>
                <a:lnTo>
                  <a:pt x="2207815" y="1213886"/>
                </a:lnTo>
                <a:lnTo>
                  <a:pt x="2212975" y="1220611"/>
                </a:lnTo>
                <a:lnTo>
                  <a:pt x="2217737" y="1227731"/>
                </a:lnTo>
                <a:lnTo>
                  <a:pt x="2222500" y="1234852"/>
                </a:lnTo>
                <a:lnTo>
                  <a:pt x="2226072" y="1243554"/>
                </a:lnTo>
                <a:lnTo>
                  <a:pt x="2231628" y="1256213"/>
                </a:lnTo>
                <a:lnTo>
                  <a:pt x="2236787" y="1268476"/>
                </a:lnTo>
                <a:lnTo>
                  <a:pt x="2240756" y="1280343"/>
                </a:lnTo>
                <a:lnTo>
                  <a:pt x="2244725" y="1291814"/>
                </a:lnTo>
                <a:lnTo>
                  <a:pt x="2247503" y="1302890"/>
                </a:lnTo>
                <a:lnTo>
                  <a:pt x="2250281" y="1313175"/>
                </a:lnTo>
                <a:lnTo>
                  <a:pt x="2252265" y="1323460"/>
                </a:lnTo>
                <a:lnTo>
                  <a:pt x="2253853" y="1333350"/>
                </a:lnTo>
                <a:lnTo>
                  <a:pt x="2254647" y="1342843"/>
                </a:lnTo>
                <a:lnTo>
                  <a:pt x="2255043" y="1352337"/>
                </a:lnTo>
                <a:lnTo>
                  <a:pt x="2255837" y="1361831"/>
                </a:lnTo>
                <a:lnTo>
                  <a:pt x="2255043" y="1371325"/>
                </a:lnTo>
                <a:lnTo>
                  <a:pt x="2254647" y="1380027"/>
                </a:lnTo>
                <a:lnTo>
                  <a:pt x="2253853" y="1389126"/>
                </a:lnTo>
                <a:lnTo>
                  <a:pt x="2252662" y="1398619"/>
                </a:lnTo>
                <a:lnTo>
                  <a:pt x="2251075" y="1408113"/>
                </a:lnTo>
                <a:lnTo>
                  <a:pt x="2245122" y="1407322"/>
                </a:lnTo>
                <a:lnTo>
                  <a:pt x="2239168" y="1406926"/>
                </a:lnTo>
                <a:lnTo>
                  <a:pt x="2220118" y="1406926"/>
                </a:lnTo>
                <a:lnTo>
                  <a:pt x="2219722" y="1396246"/>
                </a:lnTo>
                <a:lnTo>
                  <a:pt x="2219325" y="1385961"/>
                </a:lnTo>
                <a:lnTo>
                  <a:pt x="2218928" y="1382401"/>
                </a:lnTo>
                <a:lnTo>
                  <a:pt x="2218134" y="1379632"/>
                </a:lnTo>
                <a:lnTo>
                  <a:pt x="2216547" y="1377258"/>
                </a:lnTo>
                <a:lnTo>
                  <a:pt x="2214165" y="1374489"/>
                </a:lnTo>
                <a:lnTo>
                  <a:pt x="2212181" y="1372907"/>
                </a:lnTo>
                <a:lnTo>
                  <a:pt x="2209403" y="1371325"/>
                </a:lnTo>
                <a:lnTo>
                  <a:pt x="2206228" y="1370534"/>
                </a:lnTo>
                <a:lnTo>
                  <a:pt x="2203053" y="1369742"/>
                </a:lnTo>
                <a:lnTo>
                  <a:pt x="2199878" y="1369742"/>
                </a:lnTo>
                <a:lnTo>
                  <a:pt x="2196703" y="1370929"/>
                </a:lnTo>
                <a:lnTo>
                  <a:pt x="2193925" y="1372116"/>
                </a:lnTo>
                <a:lnTo>
                  <a:pt x="2191543" y="1373698"/>
                </a:lnTo>
                <a:lnTo>
                  <a:pt x="2189559" y="1376072"/>
                </a:lnTo>
                <a:lnTo>
                  <a:pt x="2187178" y="1378841"/>
                </a:lnTo>
                <a:lnTo>
                  <a:pt x="2185987" y="1381214"/>
                </a:lnTo>
                <a:lnTo>
                  <a:pt x="2185590" y="1384774"/>
                </a:lnTo>
                <a:lnTo>
                  <a:pt x="2184003" y="1395455"/>
                </a:lnTo>
                <a:lnTo>
                  <a:pt x="2182018" y="1406926"/>
                </a:lnTo>
                <a:lnTo>
                  <a:pt x="2013743" y="1406926"/>
                </a:lnTo>
                <a:lnTo>
                  <a:pt x="2010965" y="1399015"/>
                </a:lnTo>
                <a:lnTo>
                  <a:pt x="2009775" y="1395850"/>
                </a:lnTo>
                <a:lnTo>
                  <a:pt x="2008584" y="1393477"/>
                </a:lnTo>
                <a:lnTo>
                  <a:pt x="2006600" y="1391499"/>
                </a:lnTo>
                <a:lnTo>
                  <a:pt x="2003822" y="1389126"/>
                </a:lnTo>
                <a:lnTo>
                  <a:pt x="2001440" y="1387939"/>
                </a:lnTo>
                <a:lnTo>
                  <a:pt x="1998662" y="1387148"/>
                </a:lnTo>
                <a:lnTo>
                  <a:pt x="1995090" y="1386752"/>
                </a:lnTo>
                <a:lnTo>
                  <a:pt x="1992312" y="1386752"/>
                </a:lnTo>
                <a:lnTo>
                  <a:pt x="1988740" y="1387543"/>
                </a:lnTo>
                <a:lnTo>
                  <a:pt x="1986359" y="1388730"/>
                </a:lnTo>
                <a:lnTo>
                  <a:pt x="1983581" y="1390708"/>
                </a:lnTo>
                <a:lnTo>
                  <a:pt x="1981597" y="1393081"/>
                </a:lnTo>
                <a:lnTo>
                  <a:pt x="1980009" y="1395455"/>
                </a:lnTo>
                <a:lnTo>
                  <a:pt x="1978818" y="1398224"/>
                </a:lnTo>
                <a:lnTo>
                  <a:pt x="1978025" y="1400993"/>
                </a:lnTo>
                <a:lnTo>
                  <a:pt x="1978025" y="1404553"/>
                </a:lnTo>
                <a:lnTo>
                  <a:pt x="1978025" y="1406926"/>
                </a:lnTo>
                <a:lnTo>
                  <a:pt x="1952625" y="1406926"/>
                </a:lnTo>
                <a:lnTo>
                  <a:pt x="1949847" y="1390708"/>
                </a:lnTo>
                <a:lnTo>
                  <a:pt x="1949053" y="1382005"/>
                </a:lnTo>
                <a:lnTo>
                  <a:pt x="1948259" y="1373698"/>
                </a:lnTo>
                <a:lnTo>
                  <a:pt x="1947862" y="1364996"/>
                </a:lnTo>
                <a:lnTo>
                  <a:pt x="1947862" y="1355897"/>
                </a:lnTo>
                <a:lnTo>
                  <a:pt x="1948259" y="1346404"/>
                </a:lnTo>
                <a:lnTo>
                  <a:pt x="1949053" y="1337305"/>
                </a:lnTo>
                <a:lnTo>
                  <a:pt x="1950243" y="1327020"/>
                </a:lnTo>
                <a:lnTo>
                  <a:pt x="1952228" y="1316736"/>
                </a:lnTo>
                <a:lnTo>
                  <a:pt x="1954609" y="1305659"/>
                </a:lnTo>
                <a:lnTo>
                  <a:pt x="1958181" y="1294188"/>
                </a:lnTo>
                <a:lnTo>
                  <a:pt x="1961356" y="1282716"/>
                </a:lnTo>
                <a:lnTo>
                  <a:pt x="1966118" y="1270453"/>
                </a:lnTo>
                <a:lnTo>
                  <a:pt x="1971675" y="1257399"/>
                </a:lnTo>
                <a:lnTo>
                  <a:pt x="1977231" y="1243554"/>
                </a:lnTo>
                <a:lnTo>
                  <a:pt x="1980803" y="1237225"/>
                </a:lnTo>
                <a:lnTo>
                  <a:pt x="1984772" y="1230896"/>
                </a:lnTo>
                <a:lnTo>
                  <a:pt x="1988740" y="1224567"/>
                </a:lnTo>
                <a:lnTo>
                  <a:pt x="1993106" y="1218238"/>
                </a:lnTo>
                <a:lnTo>
                  <a:pt x="1994693" y="1215864"/>
                </a:lnTo>
                <a:lnTo>
                  <a:pt x="1996281" y="1213491"/>
                </a:lnTo>
                <a:lnTo>
                  <a:pt x="2001440" y="1208744"/>
                </a:lnTo>
                <a:lnTo>
                  <a:pt x="2006600" y="1203601"/>
                </a:lnTo>
                <a:lnTo>
                  <a:pt x="2011362" y="1198855"/>
                </a:lnTo>
                <a:lnTo>
                  <a:pt x="2016522" y="1194899"/>
                </a:lnTo>
                <a:lnTo>
                  <a:pt x="2022078" y="1190943"/>
                </a:lnTo>
                <a:lnTo>
                  <a:pt x="2027634" y="1186987"/>
                </a:lnTo>
                <a:lnTo>
                  <a:pt x="2033190" y="1184218"/>
                </a:lnTo>
                <a:lnTo>
                  <a:pt x="2038350" y="1181449"/>
                </a:lnTo>
                <a:lnTo>
                  <a:pt x="2043906" y="1178285"/>
                </a:lnTo>
                <a:lnTo>
                  <a:pt x="2049859" y="1176307"/>
                </a:lnTo>
                <a:lnTo>
                  <a:pt x="2060972" y="1171956"/>
                </a:lnTo>
                <a:lnTo>
                  <a:pt x="2071290" y="1169187"/>
                </a:lnTo>
                <a:lnTo>
                  <a:pt x="2082006" y="1166813"/>
                </a:lnTo>
                <a:close/>
                <a:moveTo>
                  <a:pt x="1110232" y="1166813"/>
                </a:moveTo>
                <a:lnTo>
                  <a:pt x="1112219" y="1169978"/>
                </a:lnTo>
                <a:lnTo>
                  <a:pt x="1115000" y="1172747"/>
                </a:lnTo>
                <a:lnTo>
                  <a:pt x="1118179" y="1175120"/>
                </a:lnTo>
                <a:lnTo>
                  <a:pt x="1121359" y="1176702"/>
                </a:lnTo>
                <a:lnTo>
                  <a:pt x="1124935" y="1177494"/>
                </a:lnTo>
                <a:lnTo>
                  <a:pt x="1128114" y="1177494"/>
                </a:lnTo>
                <a:lnTo>
                  <a:pt x="1136062" y="1177098"/>
                </a:lnTo>
                <a:lnTo>
                  <a:pt x="1144407" y="1176702"/>
                </a:lnTo>
                <a:lnTo>
                  <a:pt x="1154342" y="1177098"/>
                </a:lnTo>
                <a:lnTo>
                  <a:pt x="1163879" y="1177889"/>
                </a:lnTo>
                <a:lnTo>
                  <a:pt x="1173019" y="1179076"/>
                </a:lnTo>
                <a:lnTo>
                  <a:pt x="1181364" y="1180658"/>
                </a:lnTo>
                <a:lnTo>
                  <a:pt x="1189709" y="1183427"/>
                </a:lnTo>
                <a:lnTo>
                  <a:pt x="1197259" y="1186196"/>
                </a:lnTo>
                <a:lnTo>
                  <a:pt x="1204810" y="1189756"/>
                </a:lnTo>
                <a:lnTo>
                  <a:pt x="1211963" y="1193317"/>
                </a:lnTo>
                <a:lnTo>
                  <a:pt x="1218718" y="1197668"/>
                </a:lnTo>
                <a:lnTo>
                  <a:pt x="1225077" y="1202810"/>
                </a:lnTo>
                <a:lnTo>
                  <a:pt x="1231037" y="1208348"/>
                </a:lnTo>
                <a:lnTo>
                  <a:pt x="1236601" y="1213886"/>
                </a:lnTo>
                <a:lnTo>
                  <a:pt x="1241767" y="1220611"/>
                </a:lnTo>
                <a:lnTo>
                  <a:pt x="1246138" y="1227731"/>
                </a:lnTo>
                <a:lnTo>
                  <a:pt x="1250907" y="1234852"/>
                </a:lnTo>
                <a:lnTo>
                  <a:pt x="1254881" y="1243554"/>
                </a:lnTo>
                <a:lnTo>
                  <a:pt x="1260444" y="1256213"/>
                </a:lnTo>
                <a:lnTo>
                  <a:pt x="1265213" y="1268476"/>
                </a:lnTo>
                <a:lnTo>
                  <a:pt x="1269584" y="1280343"/>
                </a:lnTo>
                <a:lnTo>
                  <a:pt x="1273160" y="1291814"/>
                </a:lnTo>
                <a:lnTo>
                  <a:pt x="1276339" y="1302890"/>
                </a:lnTo>
                <a:lnTo>
                  <a:pt x="1278724" y="1313175"/>
                </a:lnTo>
                <a:lnTo>
                  <a:pt x="1281108" y="1323460"/>
                </a:lnTo>
                <a:lnTo>
                  <a:pt x="1282300" y="1333350"/>
                </a:lnTo>
                <a:lnTo>
                  <a:pt x="1283492" y="1342843"/>
                </a:lnTo>
                <a:lnTo>
                  <a:pt x="1283890" y="1352337"/>
                </a:lnTo>
                <a:lnTo>
                  <a:pt x="1284287" y="1361831"/>
                </a:lnTo>
                <a:lnTo>
                  <a:pt x="1283890" y="1371325"/>
                </a:lnTo>
                <a:lnTo>
                  <a:pt x="1283492" y="1380027"/>
                </a:lnTo>
                <a:lnTo>
                  <a:pt x="1282300" y="1389126"/>
                </a:lnTo>
                <a:lnTo>
                  <a:pt x="1281506" y="1398619"/>
                </a:lnTo>
                <a:lnTo>
                  <a:pt x="1279519" y="1408113"/>
                </a:lnTo>
                <a:lnTo>
                  <a:pt x="1273558" y="1407322"/>
                </a:lnTo>
                <a:lnTo>
                  <a:pt x="1267994" y="1406926"/>
                </a:lnTo>
                <a:lnTo>
                  <a:pt x="1248920" y="1406926"/>
                </a:lnTo>
                <a:lnTo>
                  <a:pt x="1248125" y="1385961"/>
                </a:lnTo>
                <a:lnTo>
                  <a:pt x="1247728" y="1382401"/>
                </a:lnTo>
                <a:lnTo>
                  <a:pt x="1246138" y="1379632"/>
                </a:lnTo>
                <a:lnTo>
                  <a:pt x="1244946" y="1377258"/>
                </a:lnTo>
                <a:lnTo>
                  <a:pt x="1242959" y="1374489"/>
                </a:lnTo>
                <a:lnTo>
                  <a:pt x="1240575" y="1372907"/>
                </a:lnTo>
                <a:lnTo>
                  <a:pt x="1237793" y="1371325"/>
                </a:lnTo>
                <a:lnTo>
                  <a:pt x="1235011" y="1370534"/>
                </a:lnTo>
                <a:lnTo>
                  <a:pt x="1231435" y="1369742"/>
                </a:lnTo>
                <a:lnTo>
                  <a:pt x="1228653" y="1369742"/>
                </a:lnTo>
                <a:lnTo>
                  <a:pt x="1225077" y="1370929"/>
                </a:lnTo>
                <a:lnTo>
                  <a:pt x="1222692" y="1372116"/>
                </a:lnTo>
                <a:lnTo>
                  <a:pt x="1220308" y="1373698"/>
                </a:lnTo>
                <a:lnTo>
                  <a:pt x="1217526" y="1376072"/>
                </a:lnTo>
                <a:lnTo>
                  <a:pt x="1215937" y="1378841"/>
                </a:lnTo>
                <a:lnTo>
                  <a:pt x="1214745" y="1381214"/>
                </a:lnTo>
                <a:lnTo>
                  <a:pt x="1214347" y="1384774"/>
                </a:lnTo>
                <a:lnTo>
                  <a:pt x="1211963" y="1395455"/>
                </a:lnTo>
                <a:lnTo>
                  <a:pt x="1209976" y="1406926"/>
                </a:lnTo>
                <a:lnTo>
                  <a:pt x="1041881" y="1406926"/>
                </a:lnTo>
                <a:lnTo>
                  <a:pt x="1039497" y="1399015"/>
                </a:lnTo>
                <a:lnTo>
                  <a:pt x="1038305" y="1395850"/>
                </a:lnTo>
                <a:lnTo>
                  <a:pt x="1036715" y="1393477"/>
                </a:lnTo>
                <a:lnTo>
                  <a:pt x="1034728" y="1391499"/>
                </a:lnTo>
                <a:lnTo>
                  <a:pt x="1032344" y="1389126"/>
                </a:lnTo>
                <a:lnTo>
                  <a:pt x="1029960" y="1387939"/>
                </a:lnTo>
                <a:lnTo>
                  <a:pt x="1026780" y="1387148"/>
                </a:lnTo>
                <a:lnTo>
                  <a:pt x="1023601" y="1386752"/>
                </a:lnTo>
                <a:lnTo>
                  <a:pt x="1020422" y="1386752"/>
                </a:lnTo>
                <a:lnTo>
                  <a:pt x="1017243" y="1387543"/>
                </a:lnTo>
                <a:lnTo>
                  <a:pt x="1014461" y="1388730"/>
                </a:lnTo>
                <a:lnTo>
                  <a:pt x="1012077" y="1390708"/>
                </a:lnTo>
                <a:lnTo>
                  <a:pt x="1010090" y="1393081"/>
                </a:lnTo>
                <a:lnTo>
                  <a:pt x="1008103" y="1395455"/>
                </a:lnTo>
                <a:lnTo>
                  <a:pt x="1006911" y="1398224"/>
                </a:lnTo>
                <a:lnTo>
                  <a:pt x="1006116" y="1400993"/>
                </a:lnTo>
                <a:lnTo>
                  <a:pt x="1006116" y="1404553"/>
                </a:lnTo>
                <a:lnTo>
                  <a:pt x="1006116" y="1406926"/>
                </a:lnTo>
                <a:lnTo>
                  <a:pt x="980684" y="1406926"/>
                </a:lnTo>
                <a:lnTo>
                  <a:pt x="978299" y="1390708"/>
                </a:lnTo>
                <a:lnTo>
                  <a:pt x="977107" y="1382005"/>
                </a:lnTo>
                <a:lnTo>
                  <a:pt x="976710" y="1373698"/>
                </a:lnTo>
                <a:lnTo>
                  <a:pt x="976312" y="1364996"/>
                </a:lnTo>
                <a:lnTo>
                  <a:pt x="976312" y="1355897"/>
                </a:lnTo>
                <a:lnTo>
                  <a:pt x="976710" y="1346404"/>
                </a:lnTo>
                <a:lnTo>
                  <a:pt x="977504" y="1337305"/>
                </a:lnTo>
                <a:lnTo>
                  <a:pt x="978697" y="1327020"/>
                </a:lnTo>
                <a:lnTo>
                  <a:pt x="980286" y="1316736"/>
                </a:lnTo>
                <a:lnTo>
                  <a:pt x="983068" y="1305659"/>
                </a:lnTo>
                <a:lnTo>
                  <a:pt x="985850" y="1294188"/>
                </a:lnTo>
                <a:lnTo>
                  <a:pt x="989823" y="1282716"/>
                </a:lnTo>
                <a:lnTo>
                  <a:pt x="994195" y="1270453"/>
                </a:lnTo>
                <a:lnTo>
                  <a:pt x="999758" y="1257399"/>
                </a:lnTo>
                <a:lnTo>
                  <a:pt x="1005719" y="1243554"/>
                </a:lnTo>
                <a:lnTo>
                  <a:pt x="1008898" y="1237225"/>
                </a:lnTo>
                <a:lnTo>
                  <a:pt x="1012872" y="1230500"/>
                </a:lnTo>
                <a:lnTo>
                  <a:pt x="1016846" y="1224567"/>
                </a:lnTo>
                <a:lnTo>
                  <a:pt x="1021217" y="1218238"/>
                </a:lnTo>
                <a:lnTo>
                  <a:pt x="1023204" y="1215864"/>
                </a:lnTo>
                <a:lnTo>
                  <a:pt x="1024793" y="1213491"/>
                </a:lnTo>
                <a:lnTo>
                  <a:pt x="1029960" y="1208744"/>
                </a:lnTo>
                <a:lnTo>
                  <a:pt x="1034331" y="1203601"/>
                </a:lnTo>
                <a:lnTo>
                  <a:pt x="1039894" y="1198855"/>
                </a:lnTo>
                <a:lnTo>
                  <a:pt x="1045060" y="1194899"/>
                </a:lnTo>
                <a:lnTo>
                  <a:pt x="1050624" y="1190943"/>
                </a:lnTo>
                <a:lnTo>
                  <a:pt x="1055790" y="1186987"/>
                </a:lnTo>
                <a:lnTo>
                  <a:pt x="1061353" y="1184218"/>
                </a:lnTo>
                <a:lnTo>
                  <a:pt x="1066917" y="1181449"/>
                </a:lnTo>
                <a:lnTo>
                  <a:pt x="1072480" y="1178285"/>
                </a:lnTo>
                <a:lnTo>
                  <a:pt x="1078043" y="1176307"/>
                </a:lnTo>
                <a:lnTo>
                  <a:pt x="1089170" y="1171956"/>
                </a:lnTo>
                <a:lnTo>
                  <a:pt x="1099900" y="1169187"/>
                </a:lnTo>
                <a:lnTo>
                  <a:pt x="1110232" y="1166813"/>
                </a:lnTo>
                <a:close/>
                <a:moveTo>
                  <a:pt x="1601784" y="1141413"/>
                </a:moveTo>
                <a:lnTo>
                  <a:pt x="1608513" y="1141413"/>
                </a:lnTo>
                <a:lnTo>
                  <a:pt x="1616826" y="1141413"/>
                </a:lnTo>
                <a:lnTo>
                  <a:pt x="1628701" y="1141809"/>
                </a:lnTo>
                <a:lnTo>
                  <a:pt x="1639785" y="1142996"/>
                </a:lnTo>
                <a:lnTo>
                  <a:pt x="1644139" y="1143392"/>
                </a:lnTo>
                <a:lnTo>
                  <a:pt x="1656410" y="1145766"/>
                </a:lnTo>
                <a:lnTo>
                  <a:pt x="1668285" y="1149327"/>
                </a:lnTo>
                <a:lnTo>
                  <a:pt x="1673431" y="1150910"/>
                </a:lnTo>
                <a:lnTo>
                  <a:pt x="1682140" y="1154075"/>
                </a:lnTo>
                <a:lnTo>
                  <a:pt x="1690453" y="1157241"/>
                </a:lnTo>
                <a:lnTo>
                  <a:pt x="1694807" y="1158823"/>
                </a:lnTo>
                <a:lnTo>
                  <a:pt x="1703516" y="1163572"/>
                </a:lnTo>
                <a:lnTo>
                  <a:pt x="1711828" y="1167924"/>
                </a:lnTo>
                <a:lnTo>
                  <a:pt x="1714995" y="1169903"/>
                </a:lnTo>
                <a:lnTo>
                  <a:pt x="1726079" y="1177421"/>
                </a:lnTo>
                <a:lnTo>
                  <a:pt x="1729245" y="1179399"/>
                </a:lnTo>
                <a:lnTo>
                  <a:pt x="1739142" y="1186918"/>
                </a:lnTo>
                <a:lnTo>
                  <a:pt x="1740329" y="1188105"/>
                </a:lnTo>
                <a:lnTo>
                  <a:pt x="1745475" y="1192853"/>
                </a:lnTo>
                <a:lnTo>
                  <a:pt x="1747058" y="1194436"/>
                </a:lnTo>
                <a:lnTo>
                  <a:pt x="1748642" y="1196018"/>
                </a:lnTo>
                <a:lnTo>
                  <a:pt x="1743100" y="1240732"/>
                </a:lnTo>
                <a:lnTo>
                  <a:pt x="1739142" y="1274761"/>
                </a:lnTo>
                <a:lnTo>
                  <a:pt x="1736766" y="1296128"/>
                </a:lnTo>
                <a:lnTo>
                  <a:pt x="1738746" y="1294150"/>
                </a:lnTo>
                <a:lnTo>
                  <a:pt x="1739537" y="1293358"/>
                </a:lnTo>
                <a:lnTo>
                  <a:pt x="1740725" y="1293358"/>
                </a:lnTo>
                <a:lnTo>
                  <a:pt x="1741912" y="1293754"/>
                </a:lnTo>
                <a:lnTo>
                  <a:pt x="1743100" y="1294150"/>
                </a:lnTo>
                <a:lnTo>
                  <a:pt x="1744288" y="1295733"/>
                </a:lnTo>
                <a:lnTo>
                  <a:pt x="1745079" y="1297315"/>
                </a:lnTo>
                <a:lnTo>
                  <a:pt x="1747454" y="1301668"/>
                </a:lnTo>
                <a:lnTo>
                  <a:pt x="1749038" y="1307603"/>
                </a:lnTo>
                <a:lnTo>
                  <a:pt x="1750621" y="1315121"/>
                </a:lnTo>
                <a:lnTo>
                  <a:pt x="1751809" y="1323827"/>
                </a:lnTo>
                <a:lnTo>
                  <a:pt x="1752204" y="1332928"/>
                </a:lnTo>
                <a:lnTo>
                  <a:pt x="1752600" y="1343216"/>
                </a:lnTo>
                <a:lnTo>
                  <a:pt x="1752204" y="1352712"/>
                </a:lnTo>
                <a:lnTo>
                  <a:pt x="1751809" y="1361813"/>
                </a:lnTo>
                <a:lnTo>
                  <a:pt x="1750621" y="1370518"/>
                </a:lnTo>
                <a:lnTo>
                  <a:pt x="1749038" y="1378036"/>
                </a:lnTo>
                <a:lnTo>
                  <a:pt x="1747454" y="1383972"/>
                </a:lnTo>
                <a:lnTo>
                  <a:pt x="1745079" y="1388324"/>
                </a:lnTo>
                <a:lnTo>
                  <a:pt x="1744288" y="1390303"/>
                </a:lnTo>
                <a:lnTo>
                  <a:pt x="1743100" y="1391490"/>
                </a:lnTo>
                <a:lnTo>
                  <a:pt x="1741912" y="1391886"/>
                </a:lnTo>
                <a:lnTo>
                  <a:pt x="1740725" y="1392281"/>
                </a:lnTo>
                <a:lnTo>
                  <a:pt x="1739142" y="1391886"/>
                </a:lnTo>
                <a:lnTo>
                  <a:pt x="1737954" y="1391094"/>
                </a:lnTo>
                <a:lnTo>
                  <a:pt x="1736766" y="1389511"/>
                </a:lnTo>
                <a:lnTo>
                  <a:pt x="1735975" y="1387929"/>
                </a:lnTo>
                <a:lnTo>
                  <a:pt x="1733996" y="1382785"/>
                </a:lnTo>
                <a:lnTo>
                  <a:pt x="1731620" y="1376849"/>
                </a:lnTo>
                <a:lnTo>
                  <a:pt x="1730829" y="1384367"/>
                </a:lnTo>
                <a:lnTo>
                  <a:pt x="1729641" y="1391886"/>
                </a:lnTo>
                <a:lnTo>
                  <a:pt x="1725683" y="1406526"/>
                </a:lnTo>
                <a:lnTo>
                  <a:pt x="1475905" y="1406526"/>
                </a:lnTo>
                <a:lnTo>
                  <a:pt x="1471551" y="1394260"/>
                </a:lnTo>
                <a:lnTo>
                  <a:pt x="1469968" y="1388324"/>
                </a:lnTo>
                <a:lnTo>
                  <a:pt x="1467592" y="1381993"/>
                </a:lnTo>
                <a:lnTo>
                  <a:pt x="1466009" y="1387137"/>
                </a:lnTo>
                <a:lnTo>
                  <a:pt x="1464426" y="1391490"/>
                </a:lnTo>
                <a:lnTo>
                  <a:pt x="1463238" y="1392677"/>
                </a:lnTo>
                <a:lnTo>
                  <a:pt x="1462051" y="1393864"/>
                </a:lnTo>
                <a:lnTo>
                  <a:pt x="1460863" y="1394260"/>
                </a:lnTo>
                <a:lnTo>
                  <a:pt x="1459676" y="1394655"/>
                </a:lnTo>
                <a:lnTo>
                  <a:pt x="1458884" y="1394260"/>
                </a:lnTo>
                <a:lnTo>
                  <a:pt x="1457696" y="1393468"/>
                </a:lnTo>
                <a:lnTo>
                  <a:pt x="1456509" y="1392281"/>
                </a:lnTo>
                <a:lnTo>
                  <a:pt x="1454925" y="1391094"/>
                </a:lnTo>
                <a:lnTo>
                  <a:pt x="1452946" y="1386346"/>
                </a:lnTo>
                <a:lnTo>
                  <a:pt x="1451363" y="1380015"/>
                </a:lnTo>
                <a:lnTo>
                  <a:pt x="1450175" y="1372892"/>
                </a:lnTo>
                <a:lnTo>
                  <a:pt x="1448592" y="1364583"/>
                </a:lnTo>
                <a:lnTo>
                  <a:pt x="1447800" y="1355086"/>
                </a:lnTo>
                <a:lnTo>
                  <a:pt x="1447800" y="1345194"/>
                </a:lnTo>
                <a:lnTo>
                  <a:pt x="1447800" y="1334906"/>
                </a:lnTo>
                <a:lnTo>
                  <a:pt x="1448592" y="1325805"/>
                </a:lnTo>
                <a:lnTo>
                  <a:pt x="1450175" y="1317496"/>
                </a:lnTo>
                <a:lnTo>
                  <a:pt x="1451363" y="1310373"/>
                </a:lnTo>
                <a:lnTo>
                  <a:pt x="1452946" y="1304438"/>
                </a:lnTo>
                <a:lnTo>
                  <a:pt x="1454925" y="1299689"/>
                </a:lnTo>
                <a:lnTo>
                  <a:pt x="1456509" y="1298107"/>
                </a:lnTo>
                <a:lnTo>
                  <a:pt x="1457696" y="1296920"/>
                </a:lnTo>
                <a:lnTo>
                  <a:pt x="1458884" y="1296128"/>
                </a:lnTo>
                <a:lnTo>
                  <a:pt x="1459676" y="1296128"/>
                </a:lnTo>
                <a:lnTo>
                  <a:pt x="1460467" y="1296128"/>
                </a:lnTo>
                <a:lnTo>
                  <a:pt x="1461259" y="1296524"/>
                </a:lnTo>
                <a:lnTo>
                  <a:pt x="1462051" y="1283466"/>
                </a:lnTo>
                <a:lnTo>
                  <a:pt x="1462446" y="1277531"/>
                </a:lnTo>
                <a:lnTo>
                  <a:pt x="1464030" y="1271991"/>
                </a:lnTo>
                <a:lnTo>
                  <a:pt x="1462051" y="1258142"/>
                </a:lnTo>
                <a:lnTo>
                  <a:pt x="1460071" y="1245480"/>
                </a:lnTo>
                <a:lnTo>
                  <a:pt x="1456905" y="1223717"/>
                </a:lnTo>
                <a:lnTo>
                  <a:pt x="1453738" y="1208681"/>
                </a:lnTo>
                <a:lnTo>
                  <a:pt x="1452550" y="1203537"/>
                </a:lnTo>
                <a:lnTo>
                  <a:pt x="1458488" y="1199975"/>
                </a:lnTo>
                <a:lnTo>
                  <a:pt x="1465217" y="1196018"/>
                </a:lnTo>
                <a:lnTo>
                  <a:pt x="1471551" y="1191270"/>
                </a:lnTo>
                <a:lnTo>
                  <a:pt x="1477884" y="1186522"/>
                </a:lnTo>
                <a:lnTo>
                  <a:pt x="1489760" y="1177421"/>
                </a:lnTo>
                <a:lnTo>
                  <a:pt x="1495302" y="1173464"/>
                </a:lnTo>
                <a:lnTo>
                  <a:pt x="1500843" y="1170299"/>
                </a:lnTo>
                <a:lnTo>
                  <a:pt x="1515490" y="1163176"/>
                </a:lnTo>
                <a:lnTo>
                  <a:pt x="1530136" y="1157241"/>
                </a:lnTo>
                <a:lnTo>
                  <a:pt x="1539636" y="1154075"/>
                </a:lnTo>
                <a:lnTo>
                  <a:pt x="1548741" y="1150910"/>
                </a:lnTo>
                <a:lnTo>
                  <a:pt x="1558241" y="1148536"/>
                </a:lnTo>
                <a:lnTo>
                  <a:pt x="1568533" y="1145766"/>
                </a:lnTo>
                <a:lnTo>
                  <a:pt x="1576450" y="1144183"/>
                </a:lnTo>
                <a:lnTo>
                  <a:pt x="1583971" y="1142996"/>
                </a:lnTo>
                <a:lnTo>
                  <a:pt x="1594658" y="1142204"/>
                </a:lnTo>
                <a:lnTo>
                  <a:pt x="1601784" y="1141413"/>
                </a:lnTo>
                <a:close/>
                <a:moveTo>
                  <a:pt x="1832358" y="1052513"/>
                </a:moveTo>
                <a:lnTo>
                  <a:pt x="1843104" y="1052513"/>
                </a:lnTo>
                <a:lnTo>
                  <a:pt x="1847083" y="1052911"/>
                </a:lnTo>
                <a:lnTo>
                  <a:pt x="1839522" y="1055300"/>
                </a:lnTo>
                <a:lnTo>
                  <a:pt x="1831960" y="1058882"/>
                </a:lnTo>
                <a:lnTo>
                  <a:pt x="1825194" y="1062067"/>
                </a:lnTo>
                <a:lnTo>
                  <a:pt x="1818428" y="1065650"/>
                </a:lnTo>
                <a:lnTo>
                  <a:pt x="1820418" y="1066446"/>
                </a:lnTo>
                <a:lnTo>
                  <a:pt x="1828776" y="1066048"/>
                </a:lnTo>
                <a:lnTo>
                  <a:pt x="1837532" y="1065650"/>
                </a:lnTo>
                <a:lnTo>
                  <a:pt x="1846685" y="1066048"/>
                </a:lnTo>
                <a:lnTo>
                  <a:pt x="1856237" y="1066446"/>
                </a:lnTo>
                <a:lnTo>
                  <a:pt x="1865789" y="1067640"/>
                </a:lnTo>
                <a:lnTo>
                  <a:pt x="1876137" y="1069631"/>
                </a:lnTo>
                <a:lnTo>
                  <a:pt x="1885688" y="1072417"/>
                </a:lnTo>
                <a:lnTo>
                  <a:pt x="1895638" y="1075602"/>
                </a:lnTo>
                <a:lnTo>
                  <a:pt x="1905588" y="1079981"/>
                </a:lnTo>
                <a:lnTo>
                  <a:pt x="1910761" y="1082369"/>
                </a:lnTo>
                <a:lnTo>
                  <a:pt x="1915139" y="1085156"/>
                </a:lnTo>
                <a:lnTo>
                  <a:pt x="1919915" y="1088340"/>
                </a:lnTo>
                <a:lnTo>
                  <a:pt x="1924691" y="1091525"/>
                </a:lnTo>
                <a:lnTo>
                  <a:pt x="1929069" y="1095506"/>
                </a:lnTo>
                <a:lnTo>
                  <a:pt x="1933845" y="1099487"/>
                </a:lnTo>
                <a:lnTo>
                  <a:pt x="1938223" y="1103468"/>
                </a:lnTo>
                <a:lnTo>
                  <a:pt x="1942202" y="1108245"/>
                </a:lnTo>
                <a:lnTo>
                  <a:pt x="1946580" y="1112623"/>
                </a:lnTo>
                <a:lnTo>
                  <a:pt x="1950162" y="1118197"/>
                </a:lnTo>
                <a:lnTo>
                  <a:pt x="1954142" y="1123770"/>
                </a:lnTo>
                <a:lnTo>
                  <a:pt x="1957724" y="1129741"/>
                </a:lnTo>
                <a:lnTo>
                  <a:pt x="1960908" y="1136110"/>
                </a:lnTo>
                <a:lnTo>
                  <a:pt x="1964490" y="1142878"/>
                </a:lnTo>
                <a:lnTo>
                  <a:pt x="1968868" y="1152830"/>
                </a:lnTo>
                <a:lnTo>
                  <a:pt x="1972847" y="1163180"/>
                </a:lnTo>
                <a:lnTo>
                  <a:pt x="1979613" y="1182288"/>
                </a:lnTo>
                <a:lnTo>
                  <a:pt x="1975633" y="1185871"/>
                </a:lnTo>
                <a:lnTo>
                  <a:pt x="1972051" y="1190249"/>
                </a:lnTo>
                <a:lnTo>
                  <a:pt x="1967674" y="1192638"/>
                </a:lnTo>
                <a:lnTo>
                  <a:pt x="1965684" y="1193832"/>
                </a:lnTo>
                <a:lnTo>
                  <a:pt x="1963694" y="1195823"/>
                </a:lnTo>
                <a:lnTo>
                  <a:pt x="1962102" y="1197415"/>
                </a:lnTo>
                <a:lnTo>
                  <a:pt x="1961306" y="1199007"/>
                </a:lnTo>
                <a:lnTo>
                  <a:pt x="1960112" y="1201396"/>
                </a:lnTo>
                <a:lnTo>
                  <a:pt x="1959316" y="1202988"/>
                </a:lnTo>
                <a:lnTo>
                  <a:pt x="1958918" y="1205377"/>
                </a:lnTo>
                <a:lnTo>
                  <a:pt x="1958918" y="1207367"/>
                </a:lnTo>
                <a:lnTo>
                  <a:pt x="1952152" y="1218115"/>
                </a:lnTo>
                <a:lnTo>
                  <a:pt x="1946580" y="1229262"/>
                </a:lnTo>
                <a:lnTo>
                  <a:pt x="1941008" y="1240806"/>
                </a:lnTo>
                <a:lnTo>
                  <a:pt x="1936233" y="1252350"/>
                </a:lnTo>
                <a:lnTo>
                  <a:pt x="1932253" y="1263895"/>
                </a:lnTo>
                <a:lnTo>
                  <a:pt x="1928273" y="1274245"/>
                </a:lnTo>
                <a:lnTo>
                  <a:pt x="1925089" y="1284993"/>
                </a:lnTo>
                <a:lnTo>
                  <a:pt x="1921905" y="1294945"/>
                </a:lnTo>
                <a:lnTo>
                  <a:pt x="1919915" y="1304897"/>
                </a:lnTo>
                <a:lnTo>
                  <a:pt x="1917925" y="1314451"/>
                </a:lnTo>
                <a:lnTo>
                  <a:pt x="1784997" y="1314451"/>
                </a:lnTo>
                <a:lnTo>
                  <a:pt x="1783007" y="1303305"/>
                </a:lnTo>
                <a:lnTo>
                  <a:pt x="1780222" y="1293353"/>
                </a:lnTo>
                <a:lnTo>
                  <a:pt x="1778630" y="1288974"/>
                </a:lnTo>
                <a:lnTo>
                  <a:pt x="1777038" y="1284993"/>
                </a:lnTo>
                <a:lnTo>
                  <a:pt x="1775446" y="1281410"/>
                </a:lnTo>
                <a:lnTo>
                  <a:pt x="1773058" y="1278226"/>
                </a:lnTo>
                <a:lnTo>
                  <a:pt x="1782609" y="1200202"/>
                </a:lnTo>
                <a:lnTo>
                  <a:pt x="1783007" y="1196619"/>
                </a:lnTo>
                <a:lnTo>
                  <a:pt x="1783007" y="1192638"/>
                </a:lnTo>
                <a:lnTo>
                  <a:pt x="1782211" y="1189453"/>
                </a:lnTo>
                <a:lnTo>
                  <a:pt x="1781416" y="1185472"/>
                </a:lnTo>
                <a:lnTo>
                  <a:pt x="1779824" y="1182288"/>
                </a:lnTo>
                <a:lnTo>
                  <a:pt x="1778232" y="1178705"/>
                </a:lnTo>
                <a:lnTo>
                  <a:pt x="1776242" y="1175919"/>
                </a:lnTo>
                <a:lnTo>
                  <a:pt x="1774252" y="1172734"/>
                </a:lnTo>
                <a:lnTo>
                  <a:pt x="1767884" y="1166763"/>
                </a:lnTo>
                <a:lnTo>
                  <a:pt x="1761516" y="1161588"/>
                </a:lnTo>
                <a:lnTo>
                  <a:pt x="1752362" y="1154422"/>
                </a:lnTo>
                <a:lnTo>
                  <a:pt x="1741219" y="1146460"/>
                </a:lnTo>
                <a:lnTo>
                  <a:pt x="1734851" y="1142480"/>
                </a:lnTo>
                <a:lnTo>
                  <a:pt x="1728085" y="1138101"/>
                </a:lnTo>
                <a:lnTo>
                  <a:pt x="1720921" y="1134518"/>
                </a:lnTo>
                <a:lnTo>
                  <a:pt x="1712564" y="1130139"/>
                </a:lnTo>
                <a:lnTo>
                  <a:pt x="1704206" y="1126158"/>
                </a:lnTo>
                <a:lnTo>
                  <a:pt x="1695450" y="1122576"/>
                </a:lnTo>
                <a:lnTo>
                  <a:pt x="1698236" y="1118197"/>
                </a:lnTo>
                <a:lnTo>
                  <a:pt x="1701420" y="1114216"/>
                </a:lnTo>
                <a:lnTo>
                  <a:pt x="1697440" y="1114614"/>
                </a:lnTo>
                <a:lnTo>
                  <a:pt x="1701420" y="1111827"/>
                </a:lnTo>
                <a:lnTo>
                  <a:pt x="1705002" y="1109041"/>
                </a:lnTo>
                <a:lnTo>
                  <a:pt x="1710176" y="1103069"/>
                </a:lnTo>
                <a:lnTo>
                  <a:pt x="1715748" y="1097894"/>
                </a:lnTo>
                <a:lnTo>
                  <a:pt x="1721319" y="1093117"/>
                </a:lnTo>
                <a:lnTo>
                  <a:pt x="1726891" y="1088340"/>
                </a:lnTo>
                <a:lnTo>
                  <a:pt x="1732463" y="1083962"/>
                </a:lnTo>
                <a:lnTo>
                  <a:pt x="1738035" y="1080379"/>
                </a:lnTo>
                <a:lnTo>
                  <a:pt x="1744005" y="1076398"/>
                </a:lnTo>
                <a:lnTo>
                  <a:pt x="1749975" y="1073611"/>
                </a:lnTo>
                <a:lnTo>
                  <a:pt x="1755944" y="1070427"/>
                </a:lnTo>
                <a:lnTo>
                  <a:pt x="1761914" y="1067640"/>
                </a:lnTo>
                <a:lnTo>
                  <a:pt x="1773456" y="1063261"/>
                </a:lnTo>
                <a:lnTo>
                  <a:pt x="1784997" y="1059679"/>
                </a:lnTo>
                <a:lnTo>
                  <a:pt x="1796539" y="1056892"/>
                </a:lnTo>
                <a:lnTo>
                  <a:pt x="1806489" y="1054902"/>
                </a:lnTo>
                <a:lnTo>
                  <a:pt x="1816438" y="1053707"/>
                </a:lnTo>
                <a:lnTo>
                  <a:pt x="1824796" y="1052911"/>
                </a:lnTo>
                <a:lnTo>
                  <a:pt x="1832358" y="1052513"/>
                </a:lnTo>
                <a:close/>
                <a:moveTo>
                  <a:pt x="861259" y="1052513"/>
                </a:moveTo>
                <a:lnTo>
                  <a:pt x="871603" y="1052513"/>
                </a:lnTo>
                <a:lnTo>
                  <a:pt x="875581" y="1052911"/>
                </a:lnTo>
                <a:lnTo>
                  <a:pt x="868022" y="1055295"/>
                </a:lnTo>
                <a:lnTo>
                  <a:pt x="860861" y="1058873"/>
                </a:lnTo>
                <a:lnTo>
                  <a:pt x="854098" y="1062053"/>
                </a:lnTo>
                <a:lnTo>
                  <a:pt x="847335" y="1065630"/>
                </a:lnTo>
                <a:lnTo>
                  <a:pt x="849324" y="1066425"/>
                </a:lnTo>
                <a:lnTo>
                  <a:pt x="857281" y="1066027"/>
                </a:lnTo>
                <a:lnTo>
                  <a:pt x="866033" y="1065630"/>
                </a:lnTo>
                <a:lnTo>
                  <a:pt x="875183" y="1066027"/>
                </a:lnTo>
                <a:lnTo>
                  <a:pt x="884732" y="1066425"/>
                </a:lnTo>
                <a:lnTo>
                  <a:pt x="894678" y="1067617"/>
                </a:lnTo>
                <a:lnTo>
                  <a:pt x="904624" y="1069605"/>
                </a:lnTo>
                <a:lnTo>
                  <a:pt x="914172" y="1072387"/>
                </a:lnTo>
                <a:lnTo>
                  <a:pt x="924516" y="1075567"/>
                </a:lnTo>
                <a:lnTo>
                  <a:pt x="934064" y="1079939"/>
                </a:lnTo>
                <a:lnTo>
                  <a:pt x="939236" y="1082324"/>
                </a:lnTo>
                <a:lnTo>
                  <a:pt x="944010" y="1085106"/>
                </a:lnTo>
                <a:lnTo>
                  <a:pt x="948784" y="1088286"/>
                </a:lnTo>
                <a:lnTo>
                  <a:pt x="953160" y="1091466"/>
                </a:lnTo>
                <a:lnTo>
                  <a:pt x="957934" y="1095441"/>
                </a:lnTo>
                <a:lnTo>
                  <a:pt x="962708" y="1099415"/>
                </a:lnTo>
                <a:lnTo>
                  <a:pt x="966687" y="1103390"/>
                </a:lnTo>
                <a:lnTo>
                  <a:pt x="971063" y="1108160"/>
                </a:lnTo>
                <a:lnTo>
                  <a:pt x="974644" y="1112532"/>
                </a:lnTo>
                <a:lnTo>
                  <a:pt x="979020" y="1118097"/>
                </a:lnTo>
                <a:lnTo>
                  <a:pt x="982998" y="1123662"/>
                </a:lnTo>
                <a:lnTo>
                  <a:pt x="986181" y="1129624"/>
                </a:lnTo>
                <a:lnTo>
                  <a:pt x="989762" y="1135983"/>
                </a:lnTo>
                <a:lnTo>
                  <a:pt x="992944" y="1142741"/>
                </a:lnTo>
                <a:lnTo>
                  <a:pt x="997321" y="1152678"/>
                </a:lnTo>
                <a:lnTo>
                  <a:pt x="1001299" y="1163012"/>
                </a:lnTo>
                <a:lnTo>
                  <a:pt x="1008062" y="1182091"/>
                </a:lnTo>
                <a:lnTo>
                  <a:pt x="1004482" y="1185668"/>
                </a:lnTo>
                <a:lnTo>
                  <a:pt x="1000105" y="1190040"/>
                </a:lnTo>
                <a:lnTo>
                  <a:pt x="996525" y="1192425"/>
                </a:lnTo>
                <a:lnTo>
                  <a:pt x="994138" y="1193618"/>
                </a:lnTo>
                <a:lnTo>
                  <a:pt x="992546" y="1195605"/>
                </a:lnTo>
                <a:lnTo>
                  <a:pt x="990955" y="1197195"/>
                </a:lnTo>
                <a:lnTo>
                  <a:pt x="989762" y="1198785"/>
                </a:lnTo>
                <a:lnTo>
                  <a:pt x="988568" y="1201170"/>
                </a:lnTo>
                <a:lnTo>
                  <a:pt x="987772" y="1202760"/>
                </a:lnTo>
                <a:lnTo>
                  <a:pt x="987375" y="1205145"/>
                </a:lnTo>
                <a:lnTo>
                  <a:pt x="987375" y="1207132"/>
                </a:lnTo>
                <a:lnTo>
                  <a:pt x="980611" y="1217864"/>
                </a:lnTo>
                <a:lnTo>
                  <a:pt x="975041" y="1228993"/>
                </a:lnTo>
                <a:lnTo>
                  <a:pt x="969870" y="1240520"/>
                </a:lnTo>
                <a:lnTo>
                  <a:pt x="965095" y="1252047"/>
                </a:lnTo>
                <a:lnTo>
                  <a:pt x="960321" y="1263574"/>
                </a:lnTo>
                <a:lnTo>
                  <a:pt x="956741" y="1273908"/>
                </a:lnTo>
                <a:lnTo>
                  <a:pt x="953558" y="1284640"/>
                </a:lnTo>
                <a:lnTo>
                  <a:pt x="950773" y="1294577"/>
                </a:lnTo>
                <a:lnTo>
                  <a:pt x="948784" y="1304514"/>
                </a:lnTo>
                <a:lnTo>
                  <a:pt x="946397" y="1314054"/>
                </a:lnTo>
                <a:lnTo>
                  <a:pt x="746283" y="1314054"/>
                </a:lnTo>
                <a:lnTo>
                  <a:pt x="745487" y="1310874"/>
                </a:lnTo>
                <a:lnTo>
                  <a:pt x="745487" y="1314054"/>
                </a:lnTo>
                <a:lnTo>
                  <a:pt x="692972" y="1314054"/>
                </a:lnTo>
                <a:lnTo>
                  <a:pt x="688994" y="1314054"/>
                </a:lnTo>
                <a:lnTo>
                  <a:pt x="685811" y="1314451"/>
                </a:lnTo>
                <a:lnTo>
                  <a:pt x="683026" y="1296565"/>
                </a:lnTo>
                <a:lnTo>
                  <a:pt x="681833" y="1287423"/>
                </a:lnTo>
                <a:lnTo>
                  <a:pt x="681435" y="1278281"/>
                </a:lnTo>
                <a:lnTo>
                  <a:pt x="681037" y="1268344"/>
                </a:lnTo>
                <a:lnTo>
                  <a:pt x="681435" y="1258804"/>
                </a:lnTo>
                <a:lnTo>
                  <a:pt x="681833" y="1249265"/>
                </a:lnTo>
                <a:lnTo>
                  <a:pt x="682628" y="1238930"/>
                </a:lnTo>
                <a:lnTo>
                  <a:pt x="684617" y="1228596"/>
                </a:lnTo>
                <a:lnTo>
                  <a:pt x="686607" y="1217466"/>
                </a:lnTo>
                <a:lnTo>
                  <a:pt x="688994" y="1205940"/>
                </a:lnTo>
                <a:lnTo>
                  <a:pt x="692176" y="1194810"/>
                </a:lnTo>
                <a:lnTo>
                  <a:pt x="696155" y="1182488"/>
                </a:lnTo>
                <a:lnTo>
                  <a:pt x="700929" y="1169769"/>
                </a:lnTo>
                <a:lnTo>
                  <a:pt x="706499" y="1156255"/>
                </a:lnTo>
                <a:lnTo>
                  <a:pt x="712466" y="1142741"/>
                </a:lnTo>
                <a:lnTo>
                  <a:pt x="716445" y="1134791"/>
                </a:lnTo>
                <a:lnTo>
                  <a:pt x="720821" y="1127636"/>
                </a:lnTo>
                <a:lnTo>
                  <a:pt x="725595" y="1120482"/>
                </a:lnTo>
                <a:lnTo>
                  <a:pt x="729971" y="1114122"/>
                </a:lnTo>
                <a:lnTo>
                  <a:pt x="726391" y="1114520"/>
                </a:lnTo>
                <a:lnTo>
                  <a:pt x="729971" y="1111737"/>
                </a:lnTo>
                <a:lnTo>
                  <a:pt x="733950" y="1108955"/>
                </a:lnTo>
                <a:lnTo>
                  <a:pt x="739122" y="1102993"/>
                </a:lnTo>
                <a:lnTo>
                  <a:pt x="744294" y="1097826"/>
                </a:lnTo>
                <a:lnTo>
                  <a:pt x="749863" y="1093056"/>
                </a:lnTo>
                <a:lnTo>
                  <a:pt x="755433" y="1088286"/>
                </a:lnTo>
                <a:lnTo>
                  <a:pt x="761401" y="1083914"/>
                </a:lnTo>
                <a:lnTo>
                  <a:pt x="766970" y="1080337"/>
                </a:lnTo>
                <a:lnTo>
                  <a:pt x="772938" y="1076362"/>
                </a:lnTo>
                <a:lnTo>
                  <a:pt x="778508" y="1073579"/>
                </a:lnTo>
                <a:lnTo>
                  <a:pt x="784475" y="1070400"/>
                </a:lnTo>
                <a:lnTo>
                  <a:pt x="790443" y="1067617"/>
                </a:lnTo>
                <a:lnTo>
                  <a:pt x="802378" y="1063245"/>
                </a:lnTo>
                <a:lnTo>
                  <a:pt x="813916" y="1059668"/>
                </a:lnTo>
                <a:lnTo>
                  <a:pt x="824658" y="1056885"/>
                </a:lnTo>
                <a:lnTo>
                  <a:pt x="835399" y="1054898"/>
                </a:lnTo>
                <a:lnTo>
                  <a:pt x="844947" y="1053705"/>
                </a:lnTo>
                <a:lnTo>
                  <a:pt x="853700" y="1052911"/>
                </a:lnTo>
                <a:lnTo>
                  <a:pt x="861259" y="1052513"/>
                </a:lnTo>
                <a:close/>
                <a:moveTo>
                  <a:pt x="1326357" y="1047750"/>
                </a:moveTo>
                <a:lnTo>
                  <a:pt x="1337469" y="1047750"/>
                </a:lnTo>
                <a:lnTo>
                  <a:pt x="1348582" y="1048148"/>
                </a:lnTo>
                <a:lnTo>
                  <a:pt x="1358901" y="1048942"/>
                </a:lnTo>
                <a:lnTo>
                  <a:pt x="1368822" y="1050532"/>
                </a:lnTo>
                <a:lnTo>
                  <a:pt x="1378347" y="1052520"/>
                </a:lnTo>
                <a:lnTo>
                  <a:pt x="1387476" y="1054904"/>
                </a:lnTo>
                <a:lnTo>
                  <a:pt x="1396604" y="1057289"/>
                </a:lnTo>
                <a:lnTo>
                  <a:pt x="1404541" y="1060469"/>
                </a:lnTo>
                <a:lnTo>
                  <a:pt x="1412479" y="1063251"/>
                </a:lnTo>
                <a:lnTo>
                  <a:pt x="1419623" y="1066828"/>
                </a:lnTo>
                <a:lnTo>
                  <a:pt x="1426766" y="1070008"/>
                </a:lnTo>
                <a:lnTo>
                  <a:pt x="1433116" y="1073983"/>
                </a:lnTo>
                <a:lnTo>
                  <a:pt x="1444626" y="1081137"/>
                </a:lnTo>
                <a:lnTo>
                  <a:pt x="1454151" y="1087894"/>
                </a:lnTo>
                <a:lnTo>
                  <a:pt x="1461691" y="1093856"/>
                </a:lnTo>
                <a:lnTo>
                  <a:pt x="1466851" y="1098228"/>
                </a:lnTo>
                <a:lnTo>
                  <a:pt x="1471613" y="1102600"/>
                </a:lnTo>
                <a:lnTo>
                  <a:pt x="1465660" y="1153079"/>
                </a:lnTo>
                <a:lnTo>
                  <a:pt x="1458913" y="1157848"/>
                </a:lnTo>
                <a:lnTo>
                  <a:pt x="1447404" y="1166195"/>
                </a:lnTo>
                <a:lnTo>
                  <a:pt x="1441848" y="1170170"/>
                </a:lnTo>
                <a:lnTo>
                  <a:pt x="1437482" y="1172555"/>
                </a:lnTo>
                <a:lnTo>
                  <a:pt x="1434704" y="1174542"/>
                </a:lnTo>
                <a:lnTo>
                  <a:pt x="1432323" y="1175734"/>
                </a:lnTo>
                <a:lnTo>
                  <a:pt x="1427560" y="1179311"/>
                </a:lnTo>
                <a:lnTo>
                  <a:pt x="1424385" y="1184081"/>
                </a:lnTo>
                <a:lnTo>
                  <a:pt x="1421210" y="1188851"/>
                </a:lnTo>
                <a:lnTo>
                  <a:pt x="1419226" y="1194018"/>
                </a:lnTo>
                <a:lnTo>
                  <a:pt x="1418035" y="1199582"/>
                </a:lnTo>
                <a:lnTo>
                  <a:pt x="1418035" y="1205544"/>
                </a:lnTo>
                <a:lnTo>
                  <a:pt x="1418432" y="1208724"/>
                </a:lnTo>
                <a:lnTo>
                  <a:pt x="1418829" y="1211506"/>
                </a:lnTo>
                <a:lnTo>
                  <a:pt x="1419623" y="1216673"/>
                </a:lnTo>
                <a:lnTo>
                  <a:pt x="1422401" y="1229392"/>
                </a:lnTo>
                <a:lnTo>
                  <a:pt x="1425576" y="1248073"/>
                </a:lnTo>
                <a:lnTo>
                  <a:pt x="1427163" y="1259202"/>
                </a:lnTo>
                <a:lnTo>
                  <a:pt x="1429148" y="1271524"/>
                </a:lnTo>
                <a:lnTo>
                  <a:pt x="1427560" y="1279076"/>
                </a:lnTo>
                <a:lnTo>
                  <a:pt x="1425973" y="1282255"/>
                </a:lnTo>
                <a:lnTo>
                  <a:pt x="1423988" y="1285832"/>
                </a:lnTo>
                <a:lnTo>
                  <a:pt x="1422401" y="1289807"/>
                </a:lnTo>
                <a:lnTo>
                  <a:pt x="1420416" y="1293782"/>
                </a:lnTo>
                <a:lnTo>
                  <a:pt x="1418035" y="1303718"/>
                </a:lnTo>
                <a:lnTo>
                  <a:pt x="1416051" y="1314450"/>
                </a:lnTo>
                <a:lnTo>
                  <a:pt x="1312863" y="1314450"/>
                </a:lnTo>
                <a:lnTo>
                  <a:pt x="1310879" y="1304911"/>
                </a:lnTo>
                <a:lnTo>
                  <a:pt x="1308894" y="1294974"/>
                </a:lnTo>
                <a:lnTo>
                  <a:pt x="1305719" y="1285038"/>
                </a:lnTo>
                <a:lnTo>
                  <a:pt x="1302544" y="1274306"/>
                </a:lnTo>
                <a:lnTo>
                  <a:pt x="1298972" y="1263972"/>
                </a:lnTo>
                <a:lnTo>
                  <a:pt x="1295004" y="1252843"/>
                </a:lnTo>
                <a:lnTo>
                  <a:pt x="1290241" y="1240919"/>
                </a:lnTo>
                <a:lnTo>
                  <a:pt x="1285082" y="1229392"/>
                </a:lnTo>
                <a:lnTo>
                  <a:pt x="1280319" y="1219456"/>
                </a:lnTo>
                <a:lnTo>
                  <a:pt x="1275160" y="1210711"/>
                </a:lnTo>
                <a:lnTo>
                  <a:pt x="1270000" y="1202365"/>
                </a:lnTo>
                <a:lnTo>
                  <a:pt x="1264047" y="1194813"/>
                </a:lnTo>
                <a:lnTo>
                  <a:pt x="1258094" y="1188056"/>
                </a:lnTo>
                <a:lnTo>
                  <a:pt x="1251744" y="1181696"/>
                </a:lnTo>
                <a:lnTo>
                  <a:pt x="1244997" y="1175734"/>
                </a:lnTo>
                <a:lnTo>
                  <a:pt x="1238250" y="1170567"/>
                </a:lnTo>
                <a:lnTo>
                  <a:pt x="1231503" y="1165400"/>
                </a:lnTo>
                <a:lnTo>
                  <a:pt x="1224757" y="1161823"/>
                </a:lnTo>
                <a:lnTo>
                  <a:pt x="1217613" y="1157848"/>
                </a:lnTo>
                <a:lnTo>
                  <a:pt x="1210469" y="1154669"/>
                </a:lnTo>
                <a:lnTo>
                  <a:pt x="1202928" y="1151886"/>
                </a:lnTo>
                <a:lnTo>
                  <a:pt x="1195785" y="1149501"/>
                </a:lnTo>
                <a:lnTo>
                  <a:pt x="1188641" y="1147912"/>
                </a:lnTo>
                <a:lnTo>
                  <a:pt x="1181497" y="1145924"/>
                </a:lnTo>
                <a:lnTo>
                  <a:pt x="1179116" y="1131218"/>
                </a:lnTo>
                <a:lnTo>
                  <a:pt x="1176735" y="1120486"/>
                </a:lnTo>
                <a:lnTo>
                  <a:pt x="1174750" y="1110152"/>
                </a:lnTo>
                <a:lnTo>
                  <a:pt x="1180703" y="1106973"/>
                </a:lnTo>
                <a:lnTo>
                  <a:pt x="1187053" y="1102998"/>
                </a:lnTo>
                <a:lnTo>
                  <a:pt x="1193800" y="1098228"/>
                </a:lnTo>
                <a:lnTo>
                  <a:pt x="1200150" y="1093856"/>
                </a:lnTo>
                <a:lnTo>
                  <a:pt x="1212453" y="1084317"/>
                </a:lnTo>
                <a:lnTo>
                  <a:pt x="1217613" y="1080342"/>
                </a:lnTo>
                <a:lnTo>
                  <a:pt x="1223169" y="1077163"/>
                </a:lnTo>
                <a:lnTo>
                  <a:pt x="1237060" y="1070406"/>
                </a:lnTo>
                <a:lnTo>
                  <a:pt x="1250950" y="1064444"/>
                </a:lnTo>
                <a:lnTo>
                  <a:pt x="1264444" y="1059674"/>
                </a:lnTo>
                <a:lnTo>
                  <a:pt x="1277541" y="1055699"/>
                </a:lnTo>
                <a:lnTo>
                  <a:pt x="1290241" y="1052520"/>
                </a:lnTo>
                <a:lnTo>
                  <a:pt x="1302941" y="1050135"/>
                </a:lnTo>
                <a:lnTo>
                  <a:pt x="1314847" y="1048545"/>
                </a:lnTo>
                <a:lnTo>
                  <a:pt x="1326357" y="1047750"/>
                </a:lnTo>
                <a:close/>
                <a:moveTo>
                  <a:pt x="525022" y="1035050"/>
                </a:moveTo>
                <a:lnTo>
                  <a:pt x="554037" y="1036676"/>
                </a:lnTo>
                <a:lnTo>
                  <a:pt x="512762" y="1068388"/>
                </a:lnTo>
                <a:lnTo>
                  <a:pt x="525022" y="1035050"/>
                </a:lnTo>
                <a:close/>
                <a:moveTo>
                  <a:pt x="174832" y="915044"/>
                </a:moveTo>
                <a:lnTo>
                  <a:pt x="50860" y="916631"/>
                </a:lnTo>
                <a:lnTo>
                  <a:pt x="57218" y="934484"/>
                </a:lnTo>
                <a:lnTo>
                  <a:pt x="174832" y="915044"/>
                </a:lnTo>
                <a:close/>
                <a:moveTo>
                  <a:pt x="403703" y="711119"/>
                </a:moveTo>
                <a:lnTo>
                  <a:pt x="403703" y="723418"/>
                </a:lnTo>
                <a:lnTo>
                  <a:pt x="512179" y="715086"/>
                </a:lnTo>
                <a:lnTo>
                  <a:pt x="403703" y="711119"/>
                </a:lnTo>
                <a:close/>
                <a:moveTo>
                  <a:pt x="773852" y="677863"/>
                </a:moveTo>
                <a:lnTo>
                  <a:pt x="777038" y="678259"/>
                </a:lnTo>
                <a:lnTo>
                  <a:pt x="778632" y="678259"/>
                </a:lnTo>
                <a:lnTo>
                  <a:pt x="779428" y="679050"/>
                </a:lnTo>
                <a:lnTo>
                  <a:pt x="780225" y="679446"/>
                </a:lnTo>
                <a:lnTo>
                  <a:pt x="780623" y="680632"/>
                </a:lnTo>
                <a:lnTo>
                  <a:pt x="780623" y="681423"/>
                </a:lnTo>
                <a:lnTo>
                  <a:pt x="780225" y="682215"/>
                </a:lnTo>
                <a:lnTo>
                  <a:pt x="779428" y="684588"/>
                </a:lnTo>
                <a:lnTo>
                  <a:pt x="777038" y="687357"/>
                </a:lnTo>
                <a:lnTo>
                  <a:pt x="774648" y="689731"/>
                </a:lnTo>
                <a:lnTo>
                  <a:pt x="771860" y="692500"/>
                </a:lnTo>
                <a:lnTo>
                  <a:pt x="767877" y="695665"/>
                </a:lnTo>
                <a:lnTo>
                  <a:pt x="763894" y="698038"/>
                </a:lnTo>
                <a:lnTo>
                  <a:pt x="760309" y="700808"/>
                </a:lnTo>
                <a:lnTo>
                  <a:pt x="755927" y="702785"/>
                </a:lnTo>
                <a:lnTo>
                  <a:pt x="752342" y="704368"/>
                </a:lnTo>
                <a:lnTo>
                  <a:pt x="748758" y="705555"/>
                </a:lnTo>
                <a:lnTo>
                  <a:pt x="745969" y="705950"/>
                </a:lnTo>
                <a:lnTo>
                  <a:pt x="742783" y="706346"/>
                </a:lnTo>
                <a:lnTo>
                  <a:pt x="740791" y="706741"/>
                </a:lnTo>
                <a:lnTo>
                  <a:pt x="738800" y="707928"/>
                </a:lnTo>
                <a:lnTo>
                  <a:pt x="737605" y="708719"/>
                </a:lnTo>
                <a:lnTo>
                  <a:pt x="736011" y="709906"/>
                </a:lnTo>
                <a:lnTo>
                  <a:pt x="735215" y="711093"/>
                </a:lnTo>
                <a:lnTo>
                  <a:pt x="734816" y="712280"/>
                </a:lnTo>
                <a:lnTo>
                  <a:pt x="734816" y="713467"/>
                </a:lnTo>
                <a:lnTo>
                  <a:pt x="735215" y="715049"/>
                </a:lnTo>
                <a:lnTo>
                  <a:pt x="736011" y="716236"/>
                </a:lnTo>
                <a:lnTo>
                  <a:pt x="738003" y="717027"/>
                </a:lnTo>
                <a:lnTo>
                  <a:pt x="739596" y="717818"/>
                </a:lnTo>
                <a:lnTo>
                  <a:pt x="741986" y="718609"/>
                </a:lnTo>
                <a:lnTo>
                  <a:pt x="745173" y="719005"/>
                </a:lnTo>
                <a:lnTo>
                  <a:pt x="748359" y="719400"/>
                </a:lnTo>
                <a:lnTo>
                  <a:pt x="752342" y="719005"/>
                </a:lnTo>
                <a:lnTo>
                  <a:pt x="760707" y="719005"/>
                </a:lnTo>
                <a:lnTo>
                  <a:pt x="763894" y="719400"/>
                </a:lnTo>
                <a:lnTo>
                  <a:pt x="767877" y="719796"/>
                </a:lnTo>
                <a:lnTo>
                  <a:pt x="770665" y="720983"/>
                </a:lnTo>
                <a:lnTo>
                  <a:pt x="773852" y="722169"/>
                </a:lnTo>
                <a:lnTo>
                  <a:pt x="776640" y="723356"/>
                </a:lnTo>
                <a:lnTo>
                  <a:pt x="779428" y="724939"/>
                </a:lnTo>
                <a:lnTo>
                  <a:pt x="781420" y="726917"/>
                </a:lnTo>
                <a:lnTo>
                  <a:pt x="783411" y="729686"/>
                </a:lnTo>
                <a:lnTo>
                  <a:pt x="785403" y="732455"/>
                </a:lnTo>
                <a:lnTo>
                  <a:pt x="786598" y="736015"/>
                </a:lnTo>
                <a:lnTo>
                  <a:pt x="787793" y="739180"/>
                </a:lnTo>
                <a:lnTo>
                  <a:pt x="788191" y="743531"/>
                </a:lnTo>
                <a:lnTo>
                  <a:pt x="788988" y="747883"/>
                </a:lnTo>
                <a:lnTo>
                  <a:pt x="788988" y="752630"/>
                </a:lnTo>
                <a:lnTo>
                  <a:pt x="788590" y="756982"/>
                </a:lnTo>
                <a:lnTo>
                  <a:pt x="787793" y="760542"/>
                </a:lnTo>
                <a:lnTo>
                  <a:pt x="786200" y="764102"/>
                </a:lnTo>
                <a:lnTo>
                  <a:pt x="783810" y="767267"/>
                </a:lnTo>
                <a:lnTo>
                  <a:pt x="781420" y="770827"/>
                </a:lnTo>
                <a:lnTo>
                  <a:pt x="778632" y="773596"/>
                </a:lnTo>
                <a:lnTo>
                  <a:pt x="775445" y="776761"/>
                </a:lnTo>
                <a:lnTo>
                  <a:pt x="771860" y="779135"/>
                </a:lnTo>
                <a:lnTo>
                  <a:pt x="767479" y="781113"/>
                </a:lnTo>
                <a:lnTo>
                  <a:pt x="763097" y="783486"/>
                </a:lnTo>
                <a:lnTo>
                  <a:pt x="753936" y="787442"/>
                </a:lnTo>
                <a:lnTo>
                  <a:pt x="744376" y="790607"/>
                </a:lnTo>
                <a:lnTo>
                  <a:pt x="734020" y="792980"/>
                </a:lnTo>
                <a:lnTo>
                  <a:pt x="724062" y="795354"/>
                </a:lnTo>
                <a:lnTo>
                  <a:pt x="714104" y="796936"/>
                </a:lnTo>
                <a:lnTo>
                  <a:pt x="704942" y="798123"/>
                </a:lnTo>
                <a:lnTo>
                  <a:pt x="696179" y="798914"/>
                </a:lnTo>
                <a:lnTo>
                  <a:pt x="684230" y="799705"/>
                </a:lnTo>
                <a:lnTo>
                  <a:pt x="679450" y="800101"/>
                </a:lnTo>
                <a:lnTo>
                  <a:pt x="682636" y="698830"/>
                </a:lnTo>
                <a:lnTo>
                  <a:pt x="683433" y="697247"/>
                </a:lnTo>
                <a:lnTo>
                  <a:pt x="683831" y="695665"/>
                </a:lnTo>
                <a:lnTo>
                  <a:pt x="684628" y="694478"/>
                </a:lnTo>
                <a:lnTo>
                  <a:pt x="685425" y="692896"/>
                </a:lnTo>
                <a:lnTo>
                  <a:pt x="688213" y="690522"/>
                </a:lnTo>
                <a:lnTo>
                  <a:pt x="692196" y="688940"/>
                </a:lnTo>
                <a:lnTo>
                  <a:pt x="696976" y="687357"/>
                </a:lnTo>
                <a:lnTo>
                  <a:pt x="701756" y="685775"/>
                </a:lnTo>
                <a:lnTo>
                  <a:pt x="707731" y="684588"/>
                </a:lnTo>
                <a:lnTo>
                  <a:pt x="714104" y="683797"/>
                </a:lnTo>
                <a:lnTo>
                  <a:pt x="727647" y="682610"/>
                </a:lnTo>
                <a:lnTo>
                  <a:pt x="741588" y="681819"/>
                </a:lnTo>
                <a:lnTo>
                  <a:pt x="755529" y="680632"/>
                </a:lnTo>
                <a:lnTo>
                  <a:pt x="762300" y="679446"/>
                </a:lnTo>
                <a:lnTo>
                  <a:pt x="768275" y="678654"/>
                </a:lnTo>
                <a:lnTo>
                  <a:pt x="773852" y="677863"/>
                </a:lnTo>
                <a:close/>
                <a:moveTo>
                  <a:pt x="425557" y="466725"/>
                </a:moveTo>
                <a:lnTo>
                  <a:pt x="429928" y="467122"/>
                </a:lnTo>
                <a:lnTo>
                  <a:pt x="434299" y="467519"/>
                </a:lnTo>
                <a:lnTo>
                  <a:pt x="438272" y="467915"/>
                </a:lnTo>
                <a:lnTo>
                  <a:pt x="442643" y="468709"/>
                </a:lnTo>
                <a:lnTo>
                  <a:pt x="446219" y="470296"/>
                </a:lnTo>
                <a:lnTo>
                  <a:pt x="453769" y="473073"/>
                </a:lnTo>
                <a:lnTo>
                  <a:pt x="461716" y="477040"/>
                </a:lnTo>
                <a:lnTo>
                  <a:pt x="468471" y="481801"/>
                </a:lnTo>
                <a:lnTo>
                  <a:pt x="475225" y="487356"/>
                </a:lnTo>
                <a:lnTo>
                  <a:pt x="481980" y="493307"/>
                </a:lnTo>
                <a:lnTo>
                  <a:pt x="487543" y="500052"/>
                </a:lnTo>
                <a:lnTo>
                  <a:pt x="493503" y="507590"/>
                </a:lnTo>
                <a:lnTo>
                  <a:pt x="499066" y="515524"/>
                </a:lnTo>
                <a:lnTo>
                  <a:pt x="504629" y="524253"/>
                </a:lnTo>
                <a:lnTo>
                  <a:pt x="509795" y="532981"/>
                </a:lnTo>
                <a:lnTo>
                  <a:pt x="514165" y="542106"/>
                </a:lnTo>
                <a:lnTo>
                  <a:pt x="518933" y="552025"/>
                </a:lnTo>
                <a:lnTo>
                  <a:pt x="523304" y="561943"/>
                </a:lnTo>
                <a:lnTo>
                  <a:pt x="526880" y="572259"/>
                </a:lnTo>
                <a:lnTo>
                  <a:pt x="530854" y="582177"/>
                </a:lnTo>
                <a:lnTo>
                  <a:pt x="534033" y="592889"/>
                </a:lnTo>
                <a:lnTo>
                  <a:pt x="540390" y="613520"/>
                </a:lnTo>
                <a:lnTo>
                  <a:pt x="545953" y="634150"/>
                </a:lnTo>
                <a:lnTo>
                  <a:pt x="550721" y="653988"/>
                </a:lnTo>
                <a:lnTo>
                  <a:pt x="554297" y="673031"/>
                </a:lnTo>
                <a:lnTo>
                  <a:pt x="557873" y="690091"/>
                </a:lnTo>
                <a:lnTo>
                  <a:pt x="559860" y="705167"/>
                </a:lnTo>
                <a:lnTo>
                  <a:pt x="592045" y="701597"/>
                </a:lnTo>
                <a:lnTo>
                  <a:pt x="621449" y="697629"/>
                </a:lnTo>
                <a:lnTo>
                  <a:pt x="647673" y="694455"/>
                </a:lnTo>
                <a:lnTo>
                  <a:pt x="669925" y="690488"/>
                </a:lnTo>
                <a:lnTo>
                  <a:pt x="669527" y="696042"/>
                </a:lnTo>
                <a:lnTo>
                  <a:pt x="669130" y="702390"/>
                </a:lnTo>
                <a:lnTo>
                  <a:pt x="668733" y="716276"/>
                </a:lnTo>
                <a:lnTo>
                  <a:pt x="668733" y="750396"/>
                </a:lnTo>
                <a:lnTo>
                  <a:pt x="669130" y="768646"/>
                </a:lnTo>
                <a:lnTo>
                  <a:pt x="668733" y="786103"/>
                </a:lnTo>
                <a:lnTo>
                  <a:pt x="667938" y="803559"/>
                </a:lnTo>
                <a:lnTo>
                  <a:pt x="667143" y="811494"/>
                </a:lnTo>
                <a:lnTo>
                  <a:pt x="666349" y="819032"/>
                </a:lnTo>
                <a:lnTo>
                  <a:pt x="645289" y="825380"/>
                </a:lnTo>
                <a:lnTo>
                  <a:pt x="620654" y="831331"/>
                </a:lnTo>
                <a:lnTo>
                  <a:pt x="593237" y="837679"/>
                </a:lnTo>
                <a:lnTo>
                  <a:pt x="563436" y="844027"/>
                </a:lnTo>
                <a:lnTo>
                  <a:pt x="561052" y="872593"/>
                </a:lnTo>
                <a:lnTo>
                  <a:pt x="558668" y="896000"/>
                </a:lnTo>
                <a:lnTo>
                  <a:pt x="557873" y="905125"/>
                </a:lnTo>
                <a:lnTo>
                  <a:pt x="557079" y="916631"/>
                </a:lnTo>
                <a:lnTo>
                  <a:pt x="556681" y="928930"/>
                </a:lnTo>
                <a:lnTo>
                  <a:pt x="556284" y="942022"/>
                </a:lnTo>
                <a:lnTo>
                  <a:pt x="556284" y="955908"/>
                </a:lnTo>
                <a:lnTo>
                  <a:pt x="556284" y="970588"/>
                </a:lnTo>
                <a:lnTo>
                  <a:pt x="557079" y="984474"/>
                </a:lnTo>
                <a:lnTo>
                  <a:pt x="558271" y="997566"/>
                </a:lnTo>
                <a:lnTo>
                  <a:pt x="558668" y="1004311"/>
                </a:lnTo>
                <a:lnTo>
                  <a:pt x="558668" y="1009469"/>
                </a:lnTo>
                <a:lnTo>
                  <a:pt x="558271" y="1014626"/>
                </a:lnTo>
                <a:lnTo>
                  <a:pt x="557079" y="1018991"/>
                </a:lnTo>
                <a:lnTo>
                  <a:pt x="555489" y="1022164"/>
                </a:lnTo>
                <a:lnTo>
                  <a:pt x="553900" y="1024942"/>
                </a:lnTo>
                <a:lnTo>
                  <a:pt x="552310" y="1026925"/>
                </a:lnTo>
                <a:lnTo>
                  <a:pt x="549926" y="1028512"/>
                </a:lnTo>
                <a:lnTo>
                  <a:pt x="547145" y="1029306"/>
                </a:lnTo>
                <a:lnTo>
                  <a:pt x="544761" y="1030099"/>
                </a:lnTo>
                <a:lnTo>
                  <a:pt x="541582" y="1030496"/>
                </a:lnTo>
                <a:lnTo>
                  <a:pt x="538801" y="1030496"/>
                </a:lnTo>
                <a:lnTo>
                  <a:pt x="532046" y="1030099"/>
                </a:lnTo>
                <a:lnTo>
                  <a:pt x="525688" y="1028909"/>
                </a:lnTo>
                <a:lnTo>
                  <a:pt x="524894" y="1028512"/>
                </a:lnTo>
                <a:lnTo>
                  <a:pt x="524099" y="1027719"/>
                </a:lnTo>
                <a:lnTo>
                  <a:pt x="522510" y="1023751"/>
                </a:lnTo>
                <a:lnTo>
                  <a:pt x="520920" y="1018594"/>
                </a:lnTo>
                <a:lnTo>
                  <a:pt x="520125" y="1011452"/>
                </a:lnTo>
                <a:lnTo>
                  <a:pt x="519331" y="1002327"/>
                </a:lnTo>
                <a:lnTo>
                  <a:pt x="518536" y="992409"/>
                </a:lnTo>
                <a:lnTo>
                  <a:pt x="517741" y="968207"/>
                </a:lnTo>
                <a:lnTo>
                  <a:pt x="517344" y="941229"/>
                </a:lnTo>
                <a:lnTo>
                  <a:pt x="516947" y="911870"/>
                </a:lnTo>
                <a:lnTo>
                  <a:pt x="516549" y="853152"/>
                </a:lnTo>
                <a:lnTo>
                  <a:pt x="513768" y="853549"/>
                </a:lnTo>
                <a:lnTo>
                  <a:pt x="513768" y="976142"/>
                </a:lnTo>
                <a:lnTo>
                  <a:pt x="508602" y="1036050"/>
                </a:lnTo>
                <a:lnTo>
                  <a:pt x="504232" y="1082469"/>
                </a:lnTo>
                <a:lnTo>
                  <a:pt x="500258" y="1124127"/>
                </a:lnTo>
                <a:lnTo>
                  <a:pt x="499861" y="1128095"/>
                </a:lnTo>
                <a:lnTo>
                  <a:pt x="497874" y="1134443"/>
                </a:lnTo>
                <a:lnTo>
                  <a:pt x="495490" y="1141187"/>
                </a:lnTo>
                <a:lnTo>
                  <a:pt x="492311" y="1147535"/>
                </a:lnTo>
                <a:lnTo>
                  <a:pt x="489530" y="1153883"/>
                </a:lnTo>
                <a:lnTo>
                  <a:pt x="485954" y="1160231"/>
                </a:lnTo>
                <a:lnTo>
                  <a:pt x="482378" y="1166579"/>
                </a:lnTo>
                <a:lnTo>
                  <a:pt x="474828" y="1178481"/>
                </a:lnTo>
                <a:lnTo>
                  <a:pt x="438670" y="1654175"/>
                </a:lnTo>
                <a:lnTo>
                  <a:pt x="342512" y="1654175"/>
                </a:lnTo>
                <a:lnTo>
                  <a:pt x="294433" y="1276080"/>
                </a:lnTo>
                <a:lnTo>
                  <a:pt x="288473" y="1276873"/>
                </a:lnTo>
                <a:lnTo>
                  <a:pt x="282115" y="1277270"/>
                </a:lnTo>
                <a:lnTo>
                  <a:pt x="281718" y="1276873"/>
                </a:lnTo>
                <a:lnTo>
                  <a:pt x="281321" y="1276873"/>
                </a:lnTo>
                <a:lnTo>
                  <a:pt x="282115" y="1275683"/>
                </a:lnTo>
                <a:lnTo>
                  <a:pt x="282115" y="1275286"/>
                </a:lnTo>
                <a:lnTo>
                  <a:pt x="281321" y="1275286"/>
                </a:lnTo>
                <a:lnTo>
                  <a:pt x="281321" y="1276873"/>
                </a:lnTo>
                <a:lnTo>
                  <a:pt x="282910" y="1650208"/>
                </a:lnTo>
                <a:lnTo>
                  <a:pt x="170859" y="1653778"/>
                </a:lnTo>
                <a:lnTo>
                  <a:pt x="119998" y="1254655"/>
                </a:lnTo>
                <a:lnTo>
                  <a:pt x="116422" y="1253069"/>
                </a:lnTo>
                <a:lnTo>
                  <a:pt x="112846" y="1251482"/>
                </a:lnTo>
                <a:lnTo>
                  <a:pt x="109667" y="1249498"/>
                </a:lnTo>
                <a:lnTo>
                  <a:pt x="106489" y="1246721"/>
                </a:lnTo>
                <a:lnTo>
                  <a:pt x="103707" y="1243943"/>
                </a:lnTo>
                <a:lnTo>
                  <a:pt x="100528" y="1240373"/>
                </a:lnTo>
                <a:lnTo>
                  <a:pt x="98144" y="1236802"/>
                </a:lnTo>
                <a:lnTo>
                  <a:pt x="96158" y="1232438"/>
                </a:lnTo>
                <a:lnTo>
                  <a:pt x="91389" y="1223710"/>
                </a:lnTo>
                <a:lnTo>
                  <a:pt x="87416" y="1214188"/>
                </a:lnTo>
                <a:lnTo>
                  <a:pt x="84237" y="1203872"/>
                </a:lnTo>
                <a:lnTo>
                  <a:pt x="81853" y="1193557"/>
                </a:lnTo>
                <a:lnTo>
                  <a:pt x="79072" y="1182845"/>
                </a:lnTo>
                <a:lnTo>
                  <a:pt x="77085" y="1172133"/>
                </a:lnTo>
                <a:lnTo>
                  <a:pt x="73906" y="1153486"/>
                </a:lnTo>
                <a:lnTo>
                  <a:pt x="71522" y="1137616"/>
                </a:lnTo>
                <a:lnTo>
                  <a:pt x="70330" y="1132062"/>
                </a:lnTo>
                <a:lnTo>
                  <a:pt x="69535" y="1128491"/>
                </a:lnTo>
                <a:lnTo>
                  <a:pt x="69138" y="1124127"/>
                </a:lnTo>
                <a:lnTo>
                  <a:pt x="63178" y="1061839"/>
                </a:lnTo>
                <a:lnTo>
                  <a:pt x="56820" y="994392"/>
                </a:lnTo>
                <a:lnTo>
                  <a:pt x="50065" y="909490"/>
                </a:lnTo>
                <a:lnTo>
                  <a:pt x="42119" y="909490"/>
                </a:lnTo>
                <a:lnTo>
                  <a:pt x="35364" y="908299"/>
                </a:lnTo>
                <a:lnTo>
                  <a:pt x="29403" y="907506"/>
                </a:lnTo>
                <a:lnTo>
                  <a:pt x="24238" y="906316"/>
                </a:lnTo>
                <a:lnTo>
                  <a:pt x="20662" y="905125"/>
                </a:lnTo>
                <a:lnTo>
                  <a:pt x="17880" y="903935"/>
                </a:lnTo>
                <a:lnTo>
                  <a:pt x="17086" y="902745"/>
                </a:lnTo>
                <a:lnTo>
                  <a:pt x="16688" y="901555"/>
                </a:lnTo>
                <a:lnTo>
                  <a:pt x="16291" y="900761"/>
                </a:lnTo>
                <a:lnTo>
                  <a:pt x="16291" y="899571"/>
                </a:lnTo>
                <a:lnTo>
                  <a:pt x="14702" y="894413"/>
                </a:lnTo>
                <a:lnTo>
                  <a:pt x="12318" y="887669"/>
                </a:lnTo>
                <a:lnTo>
                  <a:pt x="10331" y="879734"/>
                </a:lnTo>
                <a:lnTo>
                  <a:pt x="8344" y="870212"/>
                </a:lnTo>
                <a:lnTo>
                  <a:pt x="6755" y="859103"/>
                </a:lnTo>
                <a:lnTo>
                  <a:pt x="4768" y="847201"/>
                </a:lnTo>
                <a:lnTo>
                  <a:pt x="3179" y="834109"/>
                </a:lnTo>
                <a:lnTo>
                  <a:pt x="1987" y="819826"/>
                </a:lnTo>
                <a:lnTo>
                  <a:pt x="795" y="805146"/>
                </a:lnTo>
                <a:lnTo>
                  <a:pt x="397" y="789277"/>
                </a:lnTo>
                <a:lnTo>
                  <a:pt x="0" y="773010"/>
                </a:lnTo>
                <a:lnTo>
                  <a:pt x="0" y="756347"/>
                </a:lnTo>
                <a:lnTo>
                  <a:pt x="795" y="738494"/>
                </a:lnTo>
                <a:lnTo>
                  <a:pt x="1987" y="721434"/>
                </a:lnTo>
                <a:lnTo>
                  <a:pt x="3576" y="703184"/>
                </a:lnTo>
                <a:lnTo>
                  <a:pt x="5563" y="684934"/>
                </a:lnTo>
                <a:lnTo>
                  <a:pt x="9139" y="667477"/>
                </a:lnTo>
                <a:lnTo>
                  <a:pt x="12715" y="649227"/>
                </a:lnTo>
                <a:lnTo>
                  <a:pt x="17483" y="631770"/>
                </a:lnTo>
                <a:lnTo>
                  <a:pt x="22649" y="614313"/>
                </a:lnTo>
                <a:lnTo>
                  <a:pt x="25430" y="605982"/>
                </a:lnTo>
                <a:lnTo>
                  <a:pt x="29006" y="597253"/>
                </a:lnTo>
                <a:lnTo>
                  <a:pt x="32185" y="588922"/>
                </a:lnTo>
                <a:lnTo>
                  <a:pt x="36158" y="580987"/>
                </a:lnTo>
                <a:lnTo>
                  <a:pt x="40132" y="573052"/>
                </a:lnTo>
                <a:lnTo>
                  <a:pt x="44503" y="565117"/>
                </a:lnTo>
                <a:lnTo>
                  <a:pt x="48873" y="557579"/>
                </a:lnTo>
                <a:lnTo>
                  <a:pt x="53244" y="549644"/>
                </a:lnTo>
                <a:lnTo>
                  <a:pt x="58410" y="542503"/>
                </a:lnTo>
                <a:lnTo>
                  <a:pt x="63973" y="535362"/>
                </a:lnTo>
                <a:lnTo>
                  <a:pt x="69535" y="528617"/>
                </a:lnTo>
                <a:lnTo>
                  <a:pt x="75496" y="522269"/>
                </a:lnTo>
                <a:lnTo>
                  <a:pt x="81456" y="515921"/>
                </a:lnTo>
                <a:lnTo>
                  <a:pt x="87416" y="509970"/>
                </a:lnTo>
                <a:lnTo>
                  <a:pt x="94171" y="504416"/>
                </a:lnTo>
                <a:lnTo>
                  <a:pt x="101720" y="498861"/>
                </a:lnTo>
                <a:lnTo>
                  <a:pt x="108873" y="493704"/>
                </a:lnTo>
                <a:lnTo>
                  <a:pt x="116422" y="488943"/>
                </a:lnTo>
                <a:lnTo>
                  <a:pt x="124369" y="484579"/>
                </a:lnTo>
                <a:lnTo>
                  <a:pt x="132713" y="480611"/>
                </a:lnTo>
                <a:lnTo>
                  <a:pt x="141455" y="477040"/>
                </a:lnTo>
                <a:lnTo>
                  <a:pt x="150594" y="473470"/>
                </a:lnTo>
                <a:lnTo>
                  <a:pt x="159733" y="470693"/>
                </a:lnTo>
                <a:lnTo>
                  <a:pt x="169667" y="467915"/>
                </a:lnTo>
                <a:lnTo>
                  <a:pt x="172845" y="467915"/>
                </a:lnTo>
                <a:lnTo>
                  <a:pt x="179998" y="468312"/>
                </a:lnTo>
                <a:lnTo>
                  <a:pt x="200262" y="469502"/>
                </a:lnTo>
                <a:lnTo>
                  <a:pt x="231652" y="471883"/>
                </a:lnTo>
                <a:lnTo>
                  <a:pt x="312711" y="730162"/>
                </a:lnTo>
                <a:lnTo>
                  <a:pt x="329400" y="728575"/>
                </a:lnTo>
                <a:lnTo>
                  <a:pt x="327413" y="709135"/>
                </a:lnTo>
                <a:lnTo>
                  <a:pt x="322247" y="527427"/>
                </a:lnTo>
                <a:lnTo>
                  <a:pt x="315492" y="509970"/>
                </a:lnTo>
                <a:lnTo>
                  <a:pt x="329002" y="486959"/>
                </a:lnTo>
                <a:lnTo>
                  <a:pt x="359598" y="486562"/>
                </a:lnTo>
                <a:lnTo>
                  <a:pt x="371916" y="509970"/>
                </a:lnTo>
                <a:lnTo>
                  <a:pt x="366353" y="530601"/>
                </a:lnTo>
                <a:lnTo>
                  <a:pt x="393372" y="722624"/>
                </a:lnTo>
                <a:lnTo>
                  <a:pt x="402114" y="721831"/>
                </a:lnTo>
                <a:lnTo>
                  <a:pt x="397346" y="476247"/>
                </a:lnTo>
                <a:lnTo>
                  <a:pt x="403703" y="473073"/>
                </a:lnTo>
                <a:lnTo>
                  <a:pt x="408869" y="470693"/>
                </a:lnTo>
                <a:lnTo>
                  <a:pt x="411253" y="468709"/>
                </a:lnTo>
                <a:lnTo>
                  <a:pt x="412047" y="467915"/>
                </a:lnTo>
                <a:lnTo>
                  <a:pt x="416816" y="467122"/>
                </a:lnTo>
                <a:lnTo>
                  <a:pt x="421584" y="467122"/>
                </a:lnTo>
                <a:lnTo>
                  <a:pt x="425557" y="466725"/>
                </a:lnTo>
                <a:close/>
                <a:moveTo>
                  <a:pt x="2003425" y="196850"/>
                </a:moveTo>
                <a:lnTo>
                  <a:pt x="2003425" y="720725"/>
                </a:lnTo>
                <a:lnTo>
                  <a:pt x="1071562" y="720328"/>
                </a:lnTo>
                <a:lnTo>
                  <a:pt x="1251744" y="585391"/>
                </a:lnTo>
                <a:lnTo>
                  <a:pt x="1404144" y="665163"/>
                </a:lnTo>
                <a:lnTo>
                  <a:pt x="1657350" y="399256"/>
                </a:lnTo>
                <a:lnTo>
                  <a:pt x="1796653" y="458788"/>
                </a:lnTo>
                <a:lnTo>
                  <a:pt x="2003425" y="196850"/>
                </a:lnTo>
                <a:close/>
                <a:moveTo>
                  <a:pt x="140097" y="182563"/>
                </a:moveTo>
                <a:lnTo>
                  <a:pt x="138509" y="201216"/>
                </a:lnTo>
                <a:lnTo>
                  <a:pt x="137319" y="215107"/>
                </a:lnTo>
                <a:lnTo>
                  <a:pt x="137716" y="215504"/>
                </a:lnTo>
                <a:lnTo>
                  <a:pt x="138509" y="201216"/>
                </a:lnTo>
                <a:lnTo>
                  <a:pt x="139303" y="194469"/>
                </a:lnTo>
                <a:lnTo>
                  <a:pt x="140097" y="188516"/>
                </a:lnTo>
                <a:lnTo>
                  <a:pt x="140097" y="182563"/>
                </a:lnTo>
                <a:close/>
                <a:moveTo>
                  <a:pt x="164306" y="111125"/>
                </a:moveTo>
                <a:lnTo>
                  <a:pt x="162719" y="111522"/>
                </a:lnTo>
                <a:lnTo>
                  <a:pt x="161131" y="111919"/>
                </a:lnTo>
                <a:lnTo>
                  <a:pt x="159544" y="112713"/>
                </a:lnTo>
                <a:lnTo>
                  <a:pt x="158353" y="113507"/>
                </a:lnTo>
                <a:lnTo>
                  <a:pt x="155972" y="117078"/>
                </a:lnTo>
                <a:lnTo>
                  <a:pt x="153591" y="120650"/>
                </a:lnTo>
                <a:lnTo>
                  <a:pt x="158353" y="115491"/>
                </a:lnTo>
                <a:lnTo>
                  <a:pt x="161131" y="113110"/>
                </a:lnTo>
                <a:lnTo>
                  <a:pt x="164306" y="111125"/>
                </a:lnTo>
                <a:close/>
                <a:moveTo>
                  <a:pt x="988111" y="91679"/>
                </a:moveTo>
                <a:lnTo>
                  <a:pt x="984541" y="92075"/>
                </a:lnTo>
                <a:lnTo>
                  <a:pt x="980971" y="93266"/>
                </a:lnTo>
                <a:lnTo>
                  <a:pt x="977798" y="94853"/>
                </a:lnTo>
                <a:lnTo>
                  <a:pt x="975022" y="97632"/>
                </a:lnTo>
                <a:lnTo>
                  <a:pt x="972642" y="100013"/>
                </a:lnTo>
                <a:lnTo>
                  <a:pt x="971055" y="103188"/>
                </a:lnTo>
                <a:lnTo>
                  <a:pt x="970262" y="106760"/>
                </a:lnTo>
                <a:lnTo>
                  <a:pt x="969865" y="110332"/>
                </a:lnTo>
                <a:lnTo>
                  <a:pt x="969865" y="578644"/>
                </a:lnTo>
                <a:lnTo>
                  <a:pt x="1457734" y="287338"/>
                </a:lnTo>
                <a:lnTo>
                  <a:pt x="1494622" y="333375"/>
                </a:lnTo>
                <a:lnTo>
                  <a:pt x="969865" y="642938"/>
                </a:lnTo>
                <a:lnTo>
                  <a:pt x="969865" y="758032"/>
                </a:lnTo>
                <a:lnTo>
                  <a:pt x="970262" y="762001"/>
                </a:lnTo>
                <a:lnTo>
                  <a:pt x="971055" y="765176"/>
                </a:lnTo>
                <a:lnTo>
                  <a:pt x="972642" y="768747"/>
                </a:lnTo>
                <a:lnTo>
                  <a:pt x="975022" y="771129"/>
                </a:lnTo>
                <a:lnTo>
                  <a:pt x="977798" y="773510"/>
                </a:lnTo>
                <a:lnTo>
                  <a:pt x="980971" y="775494"/>
                </a:lnTo>
                <a:lnTo>
                  <a:pt x="984541" y="776685"/>
                </a:lnTo>
                <a:lnTo>
                  <a:pt x="988111" y="776685"/>
                </a:lnTo>
                <a:lnTo>
                  <a:pt x="2043178" y="776685"/>
                </a:lnTo>
                <a:lnTo>
                  <a:pt x="2047144" y="776685"/>
                </a:lnTo>
                <a:lnTo>
                  <a:pt x="2050714" y="775494"/>
                </a:lnTo>
                <a:lnTo>
                  <a:pt x="2053887" y="773510"/>
                </a:lnTo>
                <a:lnTo>
                  <a:pt x="2056663" y="771129"/>
                </a:lnTo>
                <a:lnTo>
                  <a:pt x="2059043" y="768747"/>
                </a:lnTo>
                <a:lnTo>
                  <a:pt x="2060630" y="765176"/>
                </a:lnTo>
                <a:lnTo>
                  <a:pt x="2061820" y="762001"/>
                </a:lnTo>
                <a:lnTo>
                  <a:pt x="2062216" y="758032"/>
                </a:lnTo>
                <a:lnTo>
                  <a:pt x="2062216" y="110332"/>
                </a:lnTo>
                <a:lnTo>
                  <a:pt x="2061820" y="106760"/>
                </a:lnTo>
                <a:lnTo>
                  <a:pt x="2060630" y="103188"/>
                </a:lnTo>
                <a:lnTo>
                  <a:pt x="2059043" y="100013"/>
                </a:lnTo>
                <a:lnTo>
                  <a:pt x="2056663" y="97632"/>
                </a:lnTo>
                <a:lnTo>
                  <a:pt x="2053887" y="94853"/>
                </a:lnTo>
                <a:lnTo>
                  <a:pt x="2050714" y="93266"/>
                </a:lnTo>
                <a:lnTo>
                  <a:pt x="2047144" y="92075"/>
                </a:lnTo>
                <a:lnTo>
                  <a:pt x="2043178" y="91679"/>
                </a:lnTo>
                <a:lnTo>
                  <a:pt x="988111" y="91679"/>
                </a:lnTo>
                <a:close/>
                <a:moveTo>
                  <a:pt x="273050" y="38100"/>
                </a:moveTo>
                <a:lnTo>
                  <a:pt x="286544" y="38497"/>
                </a:lnTo>
                <a:lnTo>
                  <a:pt x="299641" y="38894"/>
                </a:lnTo>
                <a:lnTo>
                  <a:pt x="312341" y="40085"/>
                </a:lnTo>
                <a:lnTo>
                  <a:pt x="323850" y="42466"/>
                </a:lnTo>
                <a:lnTo>
                  <a:pt x="335756" y="44847"/>
                </a:lnTo>
                <a:lnTo>
                  <a:pt x="347266" y="47229"/>
                </a:lnTo>
                <a:lnTo>
                  <a:pt x="357981" y="50800"/>
                </a:lnTo>
                <a:lnTo>
                  <a:pt x="368697" y="53975"/>
                </a:lnTo>
                <a:lnTo>
                  <a:pt x="378222" y="57944"/>
                </a:lnTo>
                <a:lnTo>
                  <a:pt x="387747" y="61516"/>
                </a:lnTo>
                <a:lnTo>
                  <a:pt x="396478" y="65881"/>
                </a:lnTo>
                <a:lnTo>
                  <a:pt x="404813" y="70247"/>
                </a:lnTo>
                <a:lnTo>
                  <a:pt x="412750" y="74216"/>
                </a:lnTo>
                <a:lnTo>
                  <a:pt x="419894" y="78582"/>
                </a:lnTo>
                <a:lnTo>
                  <a:pt x="432197" y="86519"/>
                </a:lnTo>
                <a:lnTo>
                  <a:pt x="442516" y="93266"/>
                </a:lnTo>
                <a:lnTo>
                  <a:pt x="449660" y="99219"/>
                </a:lnTo>
                <a:lnTo>
                  <a:pt x="455613" y="104378"/>
                </a:lnTo>
                <a:lnTo>
                  <a:pt x="454025" y="107553"/>
                </a:lnTo>
                <a:lnTo>
                  <a:pt x="451644" y="111522"/>
                </a:lnTo>
                <a:lnTo>
                  <a:pt x="448866" y="116285"/>
                </a:lnTo>
                <a:lnTo>
                  <a:pt x="444897" y="122238"/>
                </a:lnTo>
                <a:lnTo>
                  <a:pt x="440532" y="128588"/>
                </a:lnTo>
                <a:lnTo>
                  <a:pt x="434578" y="134938"/>
                </a:lnTo>
                <a:lnTo>
                  <a:pt x="427832" y="141288"/>
                </a:lnTo>
                <a:lnTo>
                  <a:pt x="423863" y="144066"/>
                </a:lnTo>
                <a:lnTo>
                  <a:pt x="420291" y="146844"/>
                </a:lnTo>
                <a:lnTo>
                  <a:pt x="415925" y="149225"/>
                </a:lnTo>
                <a:lnTo>
                  <a:pt x="411163" y="151607"/>
                </a:lnTo>
                <a:lnTo>
                  <a:pt x="406797" y="153591"/>
                </a:lnTo>
                <a:lnTo>
                  <a:pt x="401638" y="155179"/>
                </a:lnTo>
                <a:lnTo>
                  <a:pt x="396082" y="156369"/>
                </a:lnTo>
                <a:lnTo>
                  <a:pt x="390525" y="157560"/>
                </a:lnTo>
                <a:lnTo>
                  <a:pt x="384572" y="157957"/>
                </a:lnTo>
                <a:lnTo>
                  <a:pt x="379016" y="157957"/>
                </a:lnTo>
                <a:lnTo>
                  <a:pt x="372666" y="157560"/>
                </a:lnTo>
                <a:lnTo>
                  <a:pt x="365919" y="155973"/>
                </a:lnTo>
                <a:lnTo>
                  <a:pt x="358775" y="154385"/>
                </a:lnTo>
                <a:lnTo>
                  <a:pt x="351235" y="152003"/>
                </a:lnTo>
                <a:lnTo>
                  <a:pt x="343694" y="148828"/>
                </a:lnTo>
                <a:lnTo>
                  <a:pt x="335756" y="145257"/>
                </a:lnTo>
                <a:lnTo>
                  <a:pt x="327025" y="140891"/>
                </a:lnTo>
                <a:lnTo>
                  <a:pt x="317103" y="136525"/>
                </a:lnTo>
                <a:lnTo>
                  <a:pt x="355203" y="155179"/>
                </a:lnTo>
                <a:lnTo>
                  <a:pt x="373063" y="163116"/>
                </a:lnTo>
                <a:lnTo>
                  <a:pt x="381397" y="166688"/>
                </a:lnTo>
                <a:lnTo>
                  <a:pt x="389335" y="169466"/>
                </a:lnTo>
                <a:lnTo>
                  <a:pt x="397272" y="172244"/>
                </a:lnTo>
                <a:lnTo>
                  <a:pt x="404813" y="173832"/>
                </a:lnTo>
                <a:lnTo>
                  <a:pt x="411957" y="175023"/>
                </a:lnTo>
                <a:lnTo>
                  <a:pt x="418703" y="175419"/>
                </a:lnTo>
                <a:lnTo>
                  <a:pt x="425053" y="175023"/>
                </a:lnTo>
                <a:lnTo>
                  <a:pt x="428228" y="174625"/>
                </a:lnTo>
                <a:lnTo>
                  <a:pt x="431007" y="173832"/>
                </a:lnTo>
                <a:lnTo>
                  <a:pt x="434182" y="173038"/>
                </a:lnTo>
                <a:lnTo>
                  <a:pt x="436563" y="171847"/>
                </a:lnTo>
                <a:lnTo>
                  <a:pt x="438944" y="169863"/>
                </a:lnTo>
                <a:lnTo>
                  <a:pt x="441722" y="168276"/>
                </a:lnTo>
                <a:lnTo>
                  <a:pt x="442913" y="180976"/>
                </a:lnTo>
                <a:lnTo>
                  <a:pt x="443310" y="192882"/>
                </a:lnTo>
                <a:lnTo>
                  <a:pt x="443310" y="203994"/>
                </a:lnTo>
                <a:lnTo>
                  <a:pt x="442913" y="215107"/>
                </a:lnTo>
                <a:lnTo>
                  <a:pt x="444500" y="213122"/>
                </a:lnTo>
                <a:lnTo>
                  <a:pt x="445691" y="212328"/>
                </a:lnTo>
                <a:lnTo>
                  <a:pt x="446882" y="212328"/>
                </a:lnTo>
                <a:lnTo>
                  <a:pt x="447675" y="212726"/>
                </a:lnTo>
                <a:lnTo>
                  <a:pt x="448072" y="213519"/>
                </a:lnTo>
                <a:lnTo>
                  <a:pt x="448866" y="216297"/>
                </a:lnTo>
                <a:lnTo>
                  <a:pt x="448866" y="221457"/>
                </a:lnTo>
                <a:lnTo>
                  <a:pt x="448866" y="228204"/>
                </a:lnTo>
                <a:lnTo>
                  <a:pt x="447675" y="244079"/>
                </a:lnTo>
                <a:lnTo>
                  <a:pt x="445294" y="262335"/>
                </a:lnTo>
                <a:lnTo>
                  <a:pt x="443310" y="279797"/>
                </a:lnTo>
                <a:lnTo>
                  <a:pt x="440928" y="294482"/>
                </a:lnTo>
                <a:lnTo>
                  <a:pt x="439738" y="300038"/>
                </a:lnTo>
                <a:lnTo>
                  <a:pt x="438547" y="303213"/>
                </a:lnTo>
                <a:lnTo>
                  <a:pt x="437753" y="304800"/>
                </a:lnTo>
                <a:lnTo>
                  <a:pt x="437357" y="304800"/>
                </a:lnTo>
                <a:lnTo>
                  <a:pt x="436960" y="304007"/>
                </a:lnTo>
                <a:lnTo>
                  <a:pt x="435769" y="313929"/>
                </a:lnTo>
                <a:lnTo>
                  <a:pt x="434182" y="323057"/>
                </a:lnTo>
                <a:lnTo>
                  <a:pt x="432197" y="332185"/>
                </a:lnTo>
                <a:lnTo>
                  <a:pt x="429816" y="341313"/>
                </a:lnTo>
                <a:lnTo>
                  <a:pt x="427435" y="349647"/>
                </a:lnTo>
                <a:lnTo>
                  <a:pt x="424260" y="357982"/>
                </a:lnTo>
                <a:lnTo>
                  <a:pt x="421482" y="365919"/>
                </a:lnTo>
                <a:lnTo>
                  <a:pt x="417513" y="373460"/>
                </a:lnTo>
                <a:lnTo>
                  <a:pt x="413941" y="381397"/>
                </a:lnTo>
                <a:lnTo>
                  <a:pt x="409972" y="388938"/>
                </a:lnTo>
                <a:lnTo>
                  <a:pt x="406003" y="395685"/>
                </a:lnTo>
                <a:lnTo>
                  <a:pt x="401241" y="402432"/>
                </a:lnTo>
                <a:lnTo>
                  <a:pt x="396875" y="408782"/>
                </a:lnTo>
                <a:lnTo>
                  <a:pt x="391716" y="415132"/>
                </a:lnTo>
                <a:lnTo>
                  <a:pt x="386953" y="420688"/>
                </a:lnTo>
                <a:lnTo>
                  <a:pt x="381794" y="426244"/>
                </a:lnTo>
                <a:lnTo>
                  <a:pt x="376635" y="431801"/>
                </a:lnTo>
                <a:lnTo>
                  <a:pt x="371078" y="436563"/>
                </a:lnTo>
                <a:lnTo>
                  <a:pt x="365919" y="440929"/>
                </a:lnTo>
                <a:lnTo>
                  <a:pt x="360363" y="445691"/>
                </a:lnTo>
                <a:lnTo>
                  <a:pt x="354806" y="449660"/>
                </a:lnTo>
                <a:lnTo>
                  <a:pt x="349250" y="453232"/>
                </a:lnTo>
                <a:lnTo>
                  <a:pt x="343297" y="456804"/>
                </a:lnTo>
                <a:lnTo>
                  <a:pt x="337741" y="459582"/>
                </a:lnTo>
                <a:lnTo>
                  <a:pt x="332185" y="462757"/>
                </a:lnTo>
                <a:lnTo>
                  <a:pt x="326628" y="464741"/>
                </a:lnTo>
                <a:lnTo>
                  <a:pt x="320675" y="466726"/>
                </a:lnTo>
                <a:lnTo>
                  <a:pt x="315119" y="468313"/>
                </a:lnTo>
                <a:lnTo>
                  <a:pt x="309563" y="469901"/>
                </a:lnTo>
                <a:lnTo>
                  <a:pt x="304403" y="470694"/>
                </a:lnTo>
                <a:lnTo>
                  <a:pt x="298847" y="471091"/>
                </a:lnTo>
                <a:lnTo>
                  <a:pt x="293688" y="471488"/>
                </a:lnTo>
                <a:lnTo>
                  <a:pt x="288925" y="471091"/>
                </a:lnTo>
                <a:lnTo>
                  <a:pt x="284956" y="470694"/>
                </a:lnTo>
                <a:lnTo>
                  <a:pt x="280194" y="469901"/>
                </a:lnTo>
                <a:lnTo>
                  <a:pt x="275034" y="467916"/>
                </a:lnTo>
                <a:lnTo>
                  <a:pt x="270669" y="466329"/>
                </a:lnTo>
                <a:lnTo>
                  <a:pt x="265509" y="464344"/>
                </a:lnTo>
                <a:lnTo>
                  <a:pt x="259953" y="462360"/>
                </a:lnTo>
                <a:lnTo>
                  <a:pt x="254794" y="459185"/>
                </a:lnTo>
                <a:lnTo>
                  <a:pt x="244078" y="452438"/>
                </a:lnTo>
                <a:lnTo>
                  <a:pt x="232966" y="444898"/>
                </a:lnTo>
                <a:lnTo>
                  <a:pt x="221853" y="435769"/>
                </a:lnTo>
                <a:lnTo>
                  <a:pt x="211534" y="425450"/>
                </a:lnTo>
                <a:lnTo>
                  <a:pt x="200819" y="413941"/>
                </a:lnTo>
                <a:lnTo>
                  <a:pt x="190500" y="402035"/>
                </a:lnTo>
                <a:lnTo>
                  <a:pt x="185737" y="395685"/>
                </a:lnTo>
                <a:lnTo>
                  <a:pt x="180578" y="388938"/>
                </a:lnTo>
                <a:lnTo>
                  <a:pt x="176609" y="381794"/>
                </a:lnTo>
                <a:lnTo>
                  <a:pt x="171847" y="374651"/>
                </a:lnTo>
                <a:lnTo>
                  <a:pt x="167481" y="367507"/>
                </a:lnTo>
                <a:lnTo>
                  <a:pt x="163512" y="359569"/>
                </a:lnTo>
                <a:lnTo>
                  <a:pt x="159544" y="351632"/>
                </a:lnTo>
                <a:lnTo>
                  <a:pt x="156369" y="343694"/>
                </a:lnTo>
                <a:lnTo>
                  <a:pt x="152797" y="335757"/>
                </a:lnTo>
                <a:lnTo>
                  <a:pt x="150019" y="327422"/>
                </a:lnTo>
                <a:lnTo>
                  <a:pt x="147241" y="318691"/>
                </a:lnTo>
                <a:lnTo>
                  <a:pt x="144859" y="310357"/>
                </a:lnTo>
                <a:lnTo>
                  <a:pt x="142875" y="316310"/>
                </a:lnTo>
                <a:lnTo>
                  <a:pt x="140494" y="320676"/>
                </a:lnTo>
                <a:lnTo>
                  <a:pt x="139700" y="322263"/>
                </a:lnTo>
                <a:lnTo>
                  <a:pt x="138509" y="323057"/>
                </a:lnTo>
                <a:lnTo>
                  <a:pt x="137319" y="323851"/>
                </a:lnTo>
                <a:lnTo>
                  <a:pt x="136128" y="324247"/>
                </a:lnTo>
                <a:lnTo>
                  <a:pt x="134541" y="323851"/>
                </a:lnTo>
                <a:lnTo>
                  <a:pt x="133350" y="323057"/>
                </a:lnTo>
                <a:lnTo>
                  <a:pt x="132159" y="321866"/>
                </a:lnTo>
                <a:lnTo>
                  <a:pt x="130969" y="319485"/>
                </a:lnTo>
                <a:lnTo>
                  <a:pt x="128587" y="314722"/>
                </a:lnTo>
                <a:lnTo>
                  <a:pt x="126603" y="308372"/>
                </a:lnTo>
                <a:lnTo>
                  <a:pt x="125016" y="300038"/>
                </a:lnTo>
                <a:lnTo>
                  <a:pt x="123825" y="290513"/>
                </a:lnTo>
                <a:lnTo>
                  <a:pt x="123031" y="280591"/>
                </a:lnTo>
                <a:lnTo>
                  <a:pt x="122634" y="269478"/>
                </a:lnTo>
                <a:lnTo>
                  <a:pt x="123031" y="259557"/>
                </a:lnTo>
                <a:lnTo>
                  <a:pt x="123428" y="250032"/>
                </a:lnTo>
                <a:lnTo>
                  <a:pt x="124619" y="241300"/>
                </a:lnTo>
                <a:lnTo>
                  <a:pt x="125809" y="233760"/>
                </a:lnTo>
                <a:lnTo>
                  <a:pt x="127397" y="227013"/>
                </a:lnTo>
                <a:lnTo>
                  <a:pt x="129778" y="221854"/>
                </a:lnTo>
                <a:lnTo>
                  <a:pt x="131762" y="217488"/>
                </a:lnTo>
                <a:lnTo>
                  <a:pt x="132953" y="216297"/>
                </a:lnTo>
                <a:lnTo>
                  <a:pt x="134144" y="215504"/>
                </a:lnTo>
                <a:lnTo>
                  <a:pt x="130572" y="211138"/>
                </a:lnTo>
                <a:lnTo>
                  <a:pt x="127000" y="207169"/>
                </a:lnTo>
                <a:lnTo>
                  <a:pt x="124619" y="202407"/>
                </a:lnTo>
                <a:lnTo>
                  <a:pt x="122634" y="197247"/>
                </a:lnTo>
                <a:lnTo>
                  <a:pt x="120253" y="192485"/>
                </a:lnTo>
                <a:lnTo>
                  <a:pt x="119062" y="186928"/>
                </a:lnTo>
                <a:lnTo>
                  <a:pt x="118269" y="181372"/>
                </a:lnTo>
                <a:lnTo>
                  <a:pt x="117475" y="175816"/>
                </a:lnTo>
                <a:lnTo>
                  <a:pt x="117475" y="170260"/>
                </a:lnTo>
                <a:lnTo>
                  <a:pt x="117475" y="164704"/>
                </a:lnTo>
                <a:lnTo>
                  <a:pt x="117872" y="158751"/>
                </a:lnTo>
                <a:lnTo>
                  <a:pt x="118269" y="152797"/>
                </a:lnTo>
                <a:lnTo>
                  <a:pt x="120253" y="140891"/>
                </a:lnTo>
                <a:lnTo>
                  <a:pt x="123428" y="129381"/>
                </a:lnTo>
                <a:lnTo>
                  <a:pt x="126603" y="118666"/>
                </a:lnTo>
                <a:lnTo>
                  <a:pt x="130969" y="107951"/>
                </a:lnTo>
                <a:lnTo>
                  <a:pt x="135334" y="98426"/>
                </a:lnTo>
                <a:lnTo>
                  <a:pt x="139700" y="90091"/>
                </a:lnTo>
                <a:lnTo>
                  <a:pt x="144066" y="82154"/>
                </a:lnTo>
                <a:lnTo>
                  <a:pt x="148034" y="76597"/>
                </a:lnTo>
                <a:lnTo>
                  <a:pt x="152003" y="72231"/>
                </a:lnTo>
                <a:lnTo>
                  <a:pt x="153194" y="70644"/>
                </a:lnTo>
                <a:lnTo>
                  <a:pt x="154781" y="69850"/>
                </a:lnTo>
                <a:lnTo>
                  <a:pt x="170656" y="61913"/>
                </a:lnTo>
                <a:lnTo>
                  <a:pt x="186134" y="55960"/>
                </a:lnTo>
                <a:lnTo>
                  <a:pt x="201216" y="50403"/>
                </a:lnTo>
                <a:lnTo>
                  <a:pt x="216297" y="46038"/>
                </a:lnTo>
                <a:lnTo>
                  <a:pt x="230981" y="42863"/>
                </a:lnTo>
                <a:lnTo>
                  <a:pt x="245269" y="40482"/>
                </a:lnTo>
                <a:lnTo>
                  <a:pt x="259556" y="38894"/>
                </a:lnTo>
                <a:lnTo>
                  <a:pt x="273050" y="38100"/>
                </a:lnTo>
                <a:close/>
                <a:moveTo>
                  <a:pt x="982954" y="0"/>
                </a:moveTo>
                <a:lnTo>
                  <a:pt x="988111" y="0"/>
                </a:lnTo>
                <a:lnTo>
                  <a:pt x="2043178" y="0"/>
                </a:lnTo>
                <a:lnTo>
                  <a:pt x="2049127" y="0"/>
                </a:lnTo>
                <a:lnTo>
                  <a:pt x="2054680" y="397"/>
                </a:lnTo>
                <a:lnTo>
                  <a:pt x="2060233" y="1191"/>
                </a:lnTo>
                <a:lnTo>
                  <a:pt x="2065786" y="1985"/>
                </a:lnTo>
                <a:lnTo>
                  <a:pt x="2070942" y="3572"/>
                </a:lnTo>
                <a:lnTo>
                  <a:pt x="2076099" y="5160"/>
                </a:lnTo>
                <a:lnTo>
                  <a:pt x="2081255" y="6747"/>
                </a:lnTo>
                <a:lnTo>
                  <a:pt x="2086411" y="8732"/>
                </a:lnTo>
                <a:lnTo>
                  <a:pt x="2091171" y="11113"/>
                </a:lnTo>
                <a:lnTo>
                  <a:pt x="2095931" y="13494"/>
                </a:lnTo>
                <a:lnTo>
                  <a:pt x="2100691" y="16272"/>
                </a:lnTo>
                <a:lnTo>
                  <a:pt x="2105054" y="19050"/>
                </a:lnTo>
                <a:lnTo>
                  <a:pt x="2109417" y="21828"/>
                </a:lnTo>
                <a:lnTo>
                  <a:pt x="2113780" y="25401"/>
                </a:lnTo>
                <a:lnTo>
                  <a:pt x="2121713" y="32544"/>
                </a:lnTo>
                <a:lnTo>
                  <a:pt x="2128852" y="40085"/>
                </a:lnTo>
                <a:lnTo>
                  <a:pt x="2131629" y="44451"/>
                </a:lnTo>
                <a:lnTo>
                  <a:pt x="2135198" y="48816"/>
                </a:lnTo>
                <a:lnTo>
                  <a:pt x="2137578" y="53182"/>
                </a:lnTo>
                <a:lnTo>
                  <a:pt x="2140751" y="57944"/>
                </a:lnTo>
                <a:lnTo>
                  <a:pt x="2143131" y="62707"/>
                </a:lnTo>
                <a:lnTo>
                  <a:pt x="2145114" y="67469"/>
                </a:lnTo>
                <a:lnTo>
                  <a:pt x="2147494" y="72628"/>
                </a:lnTo>
                <a:lnTo>
                  <a:pt x="2149081" y="77788"/>
                </a:lnTo>
                <a:lnTo>
                  <a:pt x="2150271" y="82947"/>
                </a:lnTo>
                <a:lnTo>
                  <a:pt x="2151461" y="88107"/>
                </a:lnTo>
                <a:lnTo>
                  <a:pt x="2152254" y="93663"/>
                </a:lnTo>
                <a:lnTo>
                  <a:pt x="2153444" y="99219"/>
                </a:lnTo>
                <a:lnTo>
                  <a:pt x="2153841" y="105172"/>
                </a:lnTo>
                <a:lnTo>
                  <a:pt x="2154237" y="110332"/>
                </a:lnTo>
                <a:lnTo>
                  <a:pt x="2154237" y="758032"/>
                </a:lnTo>
                <a:lnTo>
                  <a:pt x="2153841" y="763588"/>
                </a:lnTo>
                <a:lnTo>
                  <a:pt x="2153444" y="769144"/>
                </a:lnTo>
                <a:lnTo>
                  <a:pt x="2152254" y="775097"/>
                </a:lnTo>
                <a:lnTo>
                  <a:pt x="2151461" y="779860"/>
                </a:lnTo>
                <a:lnTo>
                  <a:pt x="2150271" y="785416"/>
                </a:lnTo>
                <a:lnTo>
                  <a:pt x="2149081" y="790972"/>
                </a:lnTo>
                <a:lnTo>
                  <a:pt x="2147494" y="796132"/>
                </a:lnTo>
                <a:lnTo>
                  <a:pt x="2145114" y="800894"/>
                </a:lnTo>
                <a:lnTo>
                  <a:pt x="2143131" y="805657"/>
                </a:lnTo>
                <a:lnTo>
                  <a:pt x="2140751" y="810816"/>
                </a:lnTo>
                <a:lnTo>
                  <a:pt x="2137578" y="815579"/>
                </a:lnTo>
                <a:lnTo>
                  <a:pt x="2135198" y="819547"/>
                </a:lnTo>
                <a:lnTo>
                  <a:pt x="2131629" y="824310"/>
                </a:lnTo>
                <a:lnTo>
                  <a:pt x="2128852" y="827882"/>
                </a:lnTo>
                <a:lnTo>
                  <a:pt x="2124886" y="832247"/>
                </a:lnTo>
                <a:lnTo>
                  <a:pt x="2121713" y="836216"/>
                </a:lnTo>
                <a:lnTo>
                  <a:pt x="2117350" y="839788"/>
                </a:lnTo>
                <a:lnTo>
                  <a:pt x="2113780" y="843360"/>
                </a:lnTo>
                <a:lnTo>
                  <a:pt x="2109417" y="846535"/>
                </a:lnTo>
                <a:lnTo>
                  <a:pt x="2105054" y="849710"/>
                </a:lnTo>
                <a:lnTo>
                  <a:pt x="2100691" y="852488"/>
                </a:lnTo>
                <a:lnTo>
                  <a:pt x="2095931" y="854869"/>
                </a:lnTo>
                <a:lnTo>
                  <a:pt x="2091171" y="857647"/>
                </a:lnTo>
                <a:lnTo>
                  <a:pt x="2086411" y="859632"/>
                </a:lnTo>
                <a:lnTo>
                  <a:pt x="2081255" y="861616"/>
                </a:lnTo>
                <a:lnTo>
                  <a:pt x="2076099" y="863601"/>
                </a:lnTo>
                <a:lnTo>
                  <a:pt x="2070942" y="865188"/>
                </a:lnTo>
                <a:lnTo>
                  <a:pt x="2065786" y="866379"/>
                </a:lnTo>
                <a:lnTo>
                  <a:pt x="2060233" y="867172"/>
                </a:lnTo>
                <a:lnTo>
                  <a:pt x="2054680" y="867966"/>
                </a:lnTo>
                <a:lnTo>
                  <a:pt x="2049127" y="868363"/>
                </a:lnTo>
                <a:lnTo>
                  <a:pt x="2043178" y="868363"/>
                </a:lnTo>
                <a:lnTo>
                  <a:pt x="988111" y="868363"/>
                </a:lnTo>
                <a:lnTo>
                  <a:pt x="982954" y="868363"/>
                </a:lnTo>
                <a:lnTo>
                  <a:pt x="977401" y="867966"/>
                </a:lnTo>
                <a:lnTo>
                  <a:pt x="971452" y="867172"/>
                </a:lnTo>
                <a:lnTo>
                  <a:pt x="966295" y="866379"/>
                </a:lnTo>
                <a:lnTo>
                  <a:pt x="960742" y="865188"/>
                </a:lnTo>
                <a:lnTo>
                  <a:pt x="955586" y="863601"/>
                </a:lnTo>
                <a:lnTo>
                  <a:pt x="950430" y="861616"/>
                </a:lnTo>
                <a:lnTo>
                  <a:pt x="945273" y="859632"/>
                </a:lnTo>
                <a:lnTo>
                  <a:pt x="940514" y="857647"/>
                </a:lnTo>
                <a:lnTo>
                  <a:pt x="935754" y="854869"/>
                </a:lnTo>
                <a:lnTo>
                  <a:pt x="930994" y="852488"/>
                </a:lnTo>
                <a:lnTo>
                  <a:pt x="926631" y="849710"/>
                </a:lnTo>
                <a:lnTo>
                  <a:pt x="922268" y="846535"/>
                </a:lnTo>
                <a:lnTo>
                  <a:pt x="918302" y="843360"/>
                </a:lnTo>
                <a:lnTo>
                  <a:pt x="913939" y="839788"/>
                </a:lnTo>
                <a:lnTo>
                  <a:pt x="910369" y="836216"/>
                </a:lnTo>
                <a:lnTo>
                  <a:pt x="906402" y="832247"/>
                </a:lnTo>
                <a:lnTo>
                  <a:pt x="903229" y="827882"/>
                </a:lnTo>
                <a:lnTo>
                  <a:pt x="899659" y="824310"/>
                </a:lnTo>
                <a:lnTo>
                  <a:pt x="896883" y="819547"/>
                </a:lnTo>
                <a:lnTo>
                  <a:pt x="893710" y="815579"/>
                </a:lnTo>
                <a:lnTo>
                  <a:pt x="891330" y="810816"/>
                </a:lnTo>
                <a:lnTo>
                  <a:pt x="888950" y="805657"/>
                </a:lnTo>
                <a:lnTo>
                  <a:pt x="886570" y="800894"/>
                </a:lnTo>
                <a:lnTo>
                  <a:pt x="884587" y="796132"/>
                </a:lnTo>
                <a:lnTo>
                  <a:pt x="883001" y="790972"/>
                </a:lnTo>
                <a:lnTo>
                  <a:pt x="881414" y="785416"/>
                </a:lnTo>
                <a:lnTo>
                  <a:pt x="879827" y="779860"/>
                </a:lnTo>
                <a:lnTo>
                  <a:pt x="879034" y="775097"/>
                </a:lnTo>
                <a:lnTo>
                  <a:pt x="878241" y="769144"/>
                </a:lnTo>
                <a:lnTo>
                  <a:pt x="877844" y="763588"/>
                </a:lnTo>
                <a:lnTo>
                  <a:pt x="877844" y="758032"/>
                </a:lnTo>
                <a:lnTo>
                  <a:pt x="877844" y="696913"/>
                </a:lnTo>
                <a:lnTo>
                  <a:pt x="833420" y="723504"/>
                </a:lnTo>
                <a:lnTo>
                  <a:pt x="804862" y="676672"/>
                </a:lnTo>
                <a:lnTo>
                  <a:pt x="877844" y="633413"/>
                </a:lnTo>
                <a:lnTo>
                  <a:pt x="877844" y="110332"/>
                </a:lnTo>
                <a:lnTo>
                  <a:pt x="877844" y="105172"/>
                </a:lnTo>
                <a:lnTo>
                  <a:pt x="878241" y="99219"/>
                </a:lnTo>
                <a:lnTo>
                  <a:pt x="879034" y="93663"/>
                </a:lnTo>
                <a:lnTo>
                  <a:pt x="879827" y="88107"/>
                </a:lnTo>
                <a:lnTo>
                  <a:pt x="881414" y="82947"/>
                </a:lnTo>
                <a:lnTo>
                  <a:pt x="883001" y="77788"/>
                </a:lnTo>
                <a:lnTo>
                  <a:pt x="884587" y="72628"/>
                </a:lnTo>
                <a:lnTo>
                  <a:pt x="886570" y="67469"/>
                </a:lnTo>
                <a:lnTo>
                  <a:pt x="888950" y="62707"/>
                </a:lnTo>
                <a:lnTo>
                  <a:pt x="891330" y="57944"/>
                </a:lnTo>
                <a:lnTo>
                  <a:pt x="893710" y="53182"/>
                </a:lnTo>
                <a:lnTo>
                  <a:pt x="896883" y="48816"/>
                </a:lnTo>
                <a:lnTo>
                  <a:pt x="899659" y="44451"/>
                </a:lnTo>
                <a:lnTo>
                  <a:pt x="903229" y="40085"/>
                </a:lnTo>
                <a:lnTo>
                  <a:pt x="910369" y="32544"/>
                </a:lnTo>
                <a:lnTo>
                  <a:pt x="918302" y="25401"/>
                </a:lnTo>
                <a:lnTo>
                  <a:pt x="922268" y="21828"/>
                </a:lnTo>
                <a:lnTo>
                  <a:pt x="926631" y="19050"/>
                </a:lnTo>
                <a:lnTo>
                  <a:pt x="930994" y="16272"/>
                </a:lnTo>
                <a:lnTo>
                  <a:pt x="935754" y="13494"/>
                </a:lnTo>
                <a:lnTo>
                  <a:pt x="940514" y="11113"/>
                </a:lnTo>
                <a:lnTo>
                  <a:pt x="945273" y="8732"/>
                </a:lnTo>
                <a:lnTo>
                  <a:pt x="950430" y="6747"/>
                </a:lnTo>
                <a:lnTo>
                  <a:pt x="955586" y="5160"/>
                </a:lnTo>
                <a:lnTo>
                  <a:pt x="960742" y="3572"/>
                </a:lnTo>
                <a:lnTo>
                  <a:pt x="966295" y="1985"/>
                </a:lnTo>
                <a:lnTo>
                  <a:pt x="971452" y="1191"/>
                </a:lnTo>
                <a:lnTo>
                  <a:pt x="977401" y="397"/>
                </a:lnTo>
                <a:lnTo>
                  <a:pt x="982954" y="0"/>
                </a:lnTo>
                <a:close/>
              </a:path>
            </a:pathLst>
          </a:custGeom>
          <a:solidFill>
            <a:srgbClr val="D36D8D"/>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ndParaRPr>
          </a:p>
        </p:txBody>
      </p:sp>
      <p:sp>
        <p:nvSpPr>
          <p:cNvPr id="314" name="KSO_Shape"/>
          <p:cNvSpPr/>
          <p:nvPr/>
        </p:nvSpPr>
        <p:spPr bwMode="auto">
          <a:xfrm>
            <a:off x="7715250" y="4731084"/>
            <a:ext cx="657225" cy="580225"/>
          </a:xfrm>
          <a:custGeom>
            <a:avLst/>
            <a:gdLst>
              <a:gd name="T0" fmla="*/ 1177459 w 2025651"/>
              <a:gd name="T1" fmla="*/ 1606659 h 2209800"/>
              <a:gd name="T2" fmla="*/ 1266601 w 2025651"/>
              <a:gd name="T3" fmla="*/ 1297638 h 2209800"/>
              <a:gd name="T4" fmla="*/ 1524547 w 2025651"/>
              <a:gd name="T5" fmla="*/ 1518055 h 2209800"/>
              <a:gd name="T6" fmla="*/ 863445 w 2025651"/>
              <a:gd name="T7" fmla="*/ 1593533 h 2209800"/>
              <a:gd name="T8" fmla="*/ 804100 w 2025651"/>
              <a:gd name="T9" fmla="*/ 1369014 h 2209800"/>
              <a:gd name="T10" fmla="*/ 1247281 w 2025651"/>
              <a:gd name="T11" fmla="*/ 932996 h 2209800"/>
              <a:gd name="T12" fmla="*/ 1210605 w 2025651"/>
              <a:gd name="T13" fmla="*/ 1277467 h 2209800"/>
              <a:gd name="T14" fmla="*/ 1012715 w 2025651"/>
              <a:gd name="T15" fmla="*/ 1148427 h 2209800"/>
              <a:gd name="T16" fmla="*/ 1064719 w 2025651"/>
              <a:gd name="T17" fmla="*/ 892260 h 2209800"/>
              <a:gd name="T18" fmla="*/ 867456 w 2025651"/>
              <a:gd name="T19" fmla="*/ 855100 h 2209800"/>
              <a:gd name="T20" fmla="*/ 638859 w 2025651"/>
              <a:gd name="T21" fmla="*/ 1162816 h 2209800"/>
              <a:gd name="T22" fmla="*/ 696625 w 2025651"/>
              <a:gd name="T23" fmla="*/ 1553482 h 2209800"/>
              <a:gd name="T24" fmla="*/ 1004339 w 2025651"/>
              <a:gd name="T25" fmla="*/ 1782352 h 2209800"/>
              <a:gd name="T26" fmla="*/ 1394732 w 2025651"/>
              <a:gd name="T27" fmla="*/ 1724587 h 2209800"/>
              <a:gd name="T28" fmla="*/ 1623329 w 2025651"/>
              <a:gd name="T29" fmla="*/ 1416598 h 2209800"/>
              <a:gd name="T30" fmla="*/ 1565563 w 2025651"/>
              <a:gd name="T31" fmla="*/ 1026479 h 2209800"/>
              <a:gd name="T32" fmla="*/ 1258122 w 2025651"/>
              <a:gd name="T33" fmla="*/ 797335 h 2209800"/>
              <a:gd name="T34" fmla="*/ 473733 w 2025651"/>
              <a:gd name="T35" fmla="*/ 894573 h 2209800"/>
              <a:gd name="T36" fmla="*/ 614745 w 2025651"/>
              <a:gd name="T37" fmla="*/ 736583 h 2209800"/>
              <a:gd name="T38" fmla="*/ 491304 w 2025651"/>
              <a:gd name="T39" fmla="*/ 933341 h 2209800"/>
              <a:gd name="T40" fmla="*/ 203321 w 2025651"/>
              <a:gd name="T41" fmla="*/ 764260 h 2209800"/>
              <a:gd name="T42" fmla="*/ 1384055 w 2025651"/>
              <a:gd name="T43" fmla="*/ 729167 h 2209800"/>
              <a:gd name="T44" fmla="*/ 1703542 w 2025651"/>
              <a:gd name="T45" fmla="*/ 1064533 h 2209800"/>
              <a:gd name="T46" fmla="*/ 1691497 w 2025651"/>
              <a:gd name="T47" fmla="*/ 1542532 h 2209800"/>
              <a:gd name="T48" fmla="*/ 1356679 w 2025651"/>
              <a:gd name="T49" fmla="*/ 1862292 h 2209800"/>
              <a:gd name="T50" fmla="*/ 878132 w 2025651"/>
              <a:gd name="T51" fmla="*/ 1850521 h 2209800"/>
              <a:gd name="T52" fmla="*/ 558645 w 2025651"/>
              <a:gd name="T53" fmla="*/ 1515154 h 2209800"/>
              <a:gd name="T54" fmla="*/ 570691 w 2025651"/>
              <a:gd name="T55" fmla="*/ 1036882 h 2209800"/>
              <a:gd name="T56" fmla="*/ 905783 w 2025651"/>
              <a:gd name="T57" fmla="*/ 717669 h 2209800"/>
              <a:gd name="T58" fmla="*/ 1006033 w 2025651"/>
              <a:gd name="T59" fmla="*/ 634045 h 2209800"/>
              <a:gd name="T60" fmla="*/ 524184 w 2025651"/>
              <a:gd name="T61" fmla="*/ 443404 h 2209800"/>
              <a:gd name="T62" fmla="*/ 508876 w 2025651"/>
              <a:gd name="T63" fmla="*/ 687826 h 2209800"/>
              <a:gd name="T64" fmla="*/ 349513 w 2025651"/>
              <a:gd name="T65" fmla="*/ 579984 h 2209800"/>
              <a:gd name="T66" fmla="*/ 409923 w 2025651"/>
              <a:gd name="T67" fmla="*/ 410834 h 2209800"/>
              <a:gd name="T68" fmla="*/ 1112121 w 2025651"/>
              <a:gd name="T69" fmla="*/ 508041 h 2209800"/>
              <a:gd name="T70" fmla="*/ 1328618 w 2025651"/>
              <a:gd name="T71" fmla="*/ 403037 h 2209800"/>
              <a:gd name="T72" fmla="*/ 1255098 w 2025651"/>
              <a:gd name="T73" fmla="*/ 535908 h 2209800"/>
              <a:gd name="T74" fmla="*/ 914430 w 2025651"/>
              <a:gd name="T75" fmla="*/ 452727 h 2209800"/>
              <a:gd name="T76" fmla="*/ 528802 w 2025651"/>
              <a:gd name="T77" fmla="*/ 269596 h 2209800"/>
              <a:gd name="T78" fmla="*/ 798950 w 2025651"/>
              <a:gd name="T79" fmla="*/ 440009 h 2209800"/>
              <a:gd name="T80" fmla="*/ 808256 w 2025651"/>
              <a:gd name="T81" fmla="*/ 667047 h 2209800"/>
              <a:gd name="T82" fmla="*/ 676330 w 2025651"/>
              <a:gd name="T83" fmla="*/ 421683 h 2209800"/>
              <a:gd name="T84" fmla="*/ 406181 w 2025651"/>
              <a:gd name="T85" fmla="*/ 339895 h 2209800"/>
              <a:gd name="T86" fmla="*/ 160665 w 2025651"/>
              <a:gd name="T87" fmla="*/ 471466 h 2209800"/>
              <a:gd name="T88" fmla="*/ 78828 w 2025651"/>
              <a:gd name="T89" fmla="*/ 742270 h 2209800"/>
              <a:gd name="T90" fmla="*/ 210480 w 2025651"/>
              <a:gd name="T91" fmla="*/ 987359 h 2209800"/>
              <a:gd name="T92" fmla="*/ 502252 w 2025651"/>
              <a:gd name="T93" fmla="*/ 1066139 h 2209800"/>
              <a:gd name="T94" fmla="*/ 195974 w 2025651"/>
              <a:gd name="T95" fmla="*/ 1072157 h 2209800"/>
              <a:gd name="T96" fmla="*/ 9032 w 2025651"/>
              <a:gd name="T97" fmla="*/ 793968 h 2209800"/>
              <a:gd name="T98" fmla="*/ 75816 w 2025651"/>
              <a:gd name="T99" fmla="*/ 456969 h 2209800"/>
              <a:gd name="T100" fmla="*/ 354450 w 2025651"/>
              <a:gd name="T101" fmla="*/ 270416 h 2209800"/>
              <a:gd name="T102" fmla="*/ 1211388 w 2025651"/>
              <a:gd name="T103" fmla="*/ 169861 h 2209800"/>
              <a:gd name="T104" fmla="*/ 1143179 w 2025651"/>
              <a:gd name="T105" fmla="*/ 382925 h 2209800"/>
              <a:gd name="T106" fmla="*/ 1049666 w 2025651"/>
              <a:gd name="T107" fmla="*/ 206738 h 2209800"/>
              <a:gd name="T108" fmla="*/ 1141899 w 2025651"/>
              <a:gd name="T109" fmla="*/ 274 h 2209800"/>
              <a:gd name="T110" fmla="*/ 1411838 w 2025651"/>
              <a:gd name="T111" fmla="*/ 136090 h 2209800"/>
              <a:gd name="T112" fmla="*/ 1483221 w 2025651"/>
              <a:gd name="T113" fmla="*/ 412102 h 2209800"/>
              <a:gd name="T114" fmla="*/ 1270988 w 2025651"/>
              <a:gd name="T115" fmla="*/ 636636 h 2209800"/>
              <a:gd name="T116" fmla="*/ 1425240 w 2025651"/>
              <a:gd name="T117" fmla="*/ 378696 h 2209800"/>
              <a:gd name="T118" fmla="*/ 1162411 w 2025651"/>
              <a:gd name="T119" fmla="*/ 62979 h 2209800"/>
              <a:gd name="T120" fmla="*/ 840780 w 2025651"/>
              <a:gd name="T121" fmla="*/ 325574 h 2209800"/>
              <a:gd name="T122" fmla="*/ 854728 w 2025651"/>
              <a:gd name="T123" fmla="*/ 135268 h 22098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025651" h="2209800">
                <a:moveTo>
                  <a:pt x="1314437" y="1571625"/>
                </a:moveTo>
                <a:lnTo>
                  <a:pt x="1316672" y="1571625"/>
                </a:lnTo>
                <a:lnTo>
                  <a:pt x="1319547" y="1571625"/>
                </a:lnTo>
                <a:lnTo>
                  <a:pt x="1322101" y="1572262"/>
                </a:lnTo>
                <a:lnTo>
                  <a:pt x="1324656" y="1573536"/>
                </a:lnTo>
                <a:lnTo>
                  <a:pt x="1326572" y="1575448"/>
                </a:lnTo>
                <a:lnTo>
                  <a:pt x="1367769" y="1616539"/>
                </a:lnTo>
                <a:lnTo>
                  <a:pt x="1369685" y="1618769"/>
                </a:lnTo>
                <a:lnTo>
                  <a:pt x="1370962" y="1620999"/>
                </a:lnTo>
                <a:lnTo>
                  <a:pt x="1371601" y="1623865"/>
                </a:lnTo>
                <a:lnTo>
                  <a:pt x="1371601" y="1626095"/>
                </a:lnTo>
                <a:lnTo>
                  <a:pt x="1371601" y="1628962"/>
                </a:lnTo>
                <a:lnTo>
                  <a:pt x="1370962" y="1631510"/>
                </a:lnTo>
                <a:lnTo>
                  <a:pt x="1369685" y="1634059"/>
                </a:lnTo>
                <a:lnTo>
                  <a:pt x="1367769" y="1635970"/>
                </a:lnTo>
                <a:lnTo>
                  <a:pt x="1333279" y="1670372"/>
                </a:lnTo>
                <a:lnTo>
                  <a:pt x="1336153" y="1677061"/>
                </a:lnTo>
                <a:lnTo>
                  <a:pt x="1338708" y="1685025"/>
                </a:lnTo>
                <a:lnTo>
                  <a:pt x="1341582" y="1693625"/>
                </a:lnTo>
                <a:lnTo>
                  <a:pt x="1344456" y="1702863"/>
                </a:lnTo>
                <a:lnTo>
                  <a:pt x="1346691" y="1713056"/>
                </a:lnTo>
                <a:lnTo>
                  <a:pt x="1349566" y="1723568"/>
                </a:lnTo>
                <a:lnTo>
                  <a:pt x="1351801" y="1735036"/>
                </a:lnTo>
                <a:lnTo>
                  <a:pt x="1354356" y="1747459"/>
                </a:lnTo>
                <a:lnTo>
                  <a:pt x="1356272" y="1759882"/>
                </a:lnTo>
                <a:lnTo>
                  <a:pt x="1358188" y="1773579"/>
                </a:lnTo>
                <a:lnTo>
                  <a:pt x="1360104" y="1787276"/>
                </a:lnTo>
                <a:lnTo>
                  <a:pt x="1361701" y="1801929"/>
                </a:lnTo>
                <a:lnTo>
                  <a:pt x="1362978" y="1816582"/>
                </a:lnTo>
                <a:lnTo>
                  <a:pt x="1364256" y="1831871"/>
                </a:lnTo>
                <a:lnTo>
                  <a:pt x="1364895" y="1847798"/>
                </a:lnTo>
                <a:lnTo>
                  <a:pt x="1365853" y="1863725"/>
                </a:lnTo>
                <a:lnTo>
                  <a:pt x="1268131" y="1863725"/>
                </a:lnTo>
                <a:lnTo>
                  <a:pt x="1268769" y="1847798"/>
                </a:lnTo>
                <a:lnTo>
                  <a:pt x="1269408" y="1831871"/>
                </a:lnTo>
                <a:lnTo>
                  <a:pt x="1270686" y="1816582"/>
                </a:lnTo>
                <a:lnTo>
                  <a:pt x="1271963" y="1801929"/>
                </a:lnTo>
                <a:lnTo>
                  <a:pt x="1273560" y="1787276"/>
                </a:lnTo>
                <a:lnTo>
                  <a:pt x="1275476" y="1773579"/>
                </a:lnTo>
                <a:lnTo>
                  <a:pt x="1277392" y="1759882"/>
                </a:lnTo>
                <a:lnTo>
                  <a:pt x="1279308" y="1747459"/>
                </a:lnTo>
                <a:lnTo>
                  <a:pt x="1281863" y="1735036"/>
                </a:lnTo>
                <a:lnTo>
                  <a:pt x="1284098" y="1723568"/>
                </a:lnTo>
                <a:lnTo>
                  <a:pt x="1286973" y="1713056"/>
                </a:lnTo>
                <a:lnTo>
                  <a:pt x="1289208" y="1702863"/>
                </a:lnTo>
                <a:lnTo>
                  <a:pt x="1292082" y="1693625"/>
                </a:lnTo>
                <a:lnTo>
                  <a:pt x="1294956" y="1685025"/>
                </a:lnTo>
                <a:lnTo>
                  <a:pt x="1297511" y="1677061"/>
                </a:lnTo>
                <a:lnTo>
                  <a:pt x="1300385" y="1670372"/>
                </a:lnTo>
                <a:lnTo>
                  <a:pt x="1265895" y="1635970"/>
                </a:lnTo>
                <a:lnTo>
                  <a:pt x="1263979" y="1634059"/>
                </a:lnTo>
                <a:lnTo>
                  <a:pt x="1262702" y="1631510"/>
                </a:lnTo>
                <a:lnTo>
                  <a:pt x="1262063" y="1628962"/>
                </a:lnTo>
                <a:lnTo>
                  <a:pt x="1262063" y="1626095"/>
                </a:lnTo>
                <a:lnTo>
                  <a:pt x="1262063" y="1623865"/>
                </a:lnTo>
                <a:lnTo>
                  <a:pt x="1262702" y="1620999"/>
                </a:lnTo>
                <a:lnTo>
                  <a:pt x="1263979" y="1618769"/>
                </a:lnTo>
                <a:lnTo>
                  <a:pt x="1265895" y="1616539"/>
                </a:lnTo>
                <a:lnTo>
                  <a:pt x="1307092" y="1575448"/>
                </a:lnTo>
                <a:lnTo>
                  <a:pt x="1309008" y="1573536"/>
                </a:lnTo>
                <a:lnTo>
                  <a:pt x="1311563" y="1572262"/>
                </a:lnTo>
                <a:lnTo>
                  <a:pt x="1314437" y="1571625"/>
                </a:lnTo>
                <a:close/>
                <a:moveTo>
                  <a:pt x="1450874" y="1497012"/>
                </a:moveTo>
                <a:lnTo>
                  <a:pt x="1469258" y="1505260"/>
                </a:lnTo>
                <a:lnTo>
                  <a:pt x="1487325" y="1512556"/>
                </a:lnTo>
                <a:lnTo>
                  <a:pt x="1505075" y="1519852"/>
                </a:lnTo>
                <a:lnTo>
                  <a:pt x="1522191" y="1526514"/>
                </a:lnTo>
                <a:lnTo>
                  <a:pt x="1539625" y="1532224"/>
                </a:lnTo>
                <a:lnTo>
                  <a:pt x="1556424" y="1537934"/>
                </a:lnTo>
                <a:lnTo>
                  <a:pt x="1588755" y="1548085"/>
                </a:lnTo>
                <a:lnTo>
                  <a:pt x="1619817" y="1557919"/>
                </a:lnTo>
                <a:lnTo>
                  <a:pt x="1648661" y="1567436"/>
                </a:lnTo>
                <a:lnTo>
                  <a:pt x="1662608" y="1572512"/>
                </a:lnTo>
                <a:lnTo>
                  <a:pt x="1675604" y="1577587"/>
                </a:lnTo>
                <a:lnTo>
                  <a:pt x="1688599" y="1582663"/>
                </a:lnTo>
                <a:lnTo>
                  <a:pt x="1700644" y="1588056"/>
                </a:lnTo>
                <a:lnTo>
                  <a:pt x="1705082" y="1590911"/>
                </a:lnTo>
                <a:lnTo>
                  <a:pt x="1709202" y="1593766"/>
                </a:lnTo>
                <a:lnTo>
                  <a:pt x="1713640" y="1596938"/>
                </a:lnTo>
                <a:lnTo>
                  <a:pt x="1717443" y="1600428"/>
                </a:lnTo>
                <a:lnTo>
                  <a:pt x="1721564" y="1604234"/>
                </a:lnTo>
                <a:lnTo>
                  <a:pt x="1725050" y="1608676"/>
                </a:lnTo>
                <a:lnTo>
                  <a:pt x="1728220" y="1613434"/>
                </a:lnTo>
                <a:lnTo>
                  <a:pt x="1731707" y="1618192"/>
                </a:lnTo>
                <a:lnTo>
                  <a:pt x="1734559" y="1623268"/>
                </a:lnTo>
                <a:lnTo>
                  <a:pt x="1737412" y="1628344"/>
                </a:lnTo>
                <a:lnTo>
                  <a:pt x="1742801" y="1639447"/>
                </a:lnTo>
                <a:lnTo>
                  <a:pt x="1747238" y="1651184"/>
                </a:lnTo>
                <a:lnTo>
                  <a:pt x="1751676" y="1663238"/>
                </a:lnTo>
                <a:lnTo>
                  <a:pt x="1755162" y="1676245"/>
                </a:lnTo>
                <a:lnTo>
                  <a:pt x="1758332" y="1688934"/>
                </a:lnTo>
                <a:lnTo>
                  <a:pt x="1761185" y="1701940"/>
                </a:lnTo>
                <a:lnTo>
                  <a:pt x="1763404" y="1714312"/>
                </a:lnTo>
                <a:lnTo>
                  <a:pt x="1764988" y="1727001"/>
                </a:lnTo>
                <a:lnTo>
                  <a:pt x="1766573" y="1738738"/>
                </a:lnTo>
                <a:lnTo>
                  <a:pt x="1768475" y="1760944"/>
                </a:lnTo>
                <a:lnTo>
                  <a:pt x="1758332" y="1778074"/>
                </a:lnTo>
                <a:lnTo>
                  <a:pt x="1747238" y="1794887"/>
                </a:lnTo>
                <a:lnTo>
                  <a:pt x="1735510" y="1811700"/>
                </a:lnTo>
                <a:lnTo>
                  <a:pt x="1723466" y="1827244"/>
                </a:lnTo>
                <a:lnTo>
                  <a:pt x="1712055" y="1831368"/>
                </a:lnTo>
                <a:lnTo>
                  <a:pt x="1699376" y="1834858"/>
                </a:lnTo>
                <a:lnTo>
                  <a:pt x="1685747" y="1838347"/>
                </a:lnTo>
                <a:lnTo>
                  <a:pt x="1670849" y="1841519"/>
                </a:lnTo>
                <a:lnTo>
                  <a:pt x="1654367" y="1844692"/>
                </a:lnTo>
                <a:lnTo>
                  <a:pt x="1636934" y="1847864"/>
                </a:lnTo>
                <a:lnTo>
                  <a:pt x="1618233" y="1850402"/>
                </a:lnTo>
                <a:lnTo>
                  <a:pt x="1597947" y="1852940"/>
                </a:lnTo>
                <a:lnTo>
                  <a:pt x="1576710" y="1855160"/>
                </a:lnTo>
                <a:lnTo>
                  <a:pt x="1554205" y="1857698"/>
                </a:lnTo>
                <a:lnTo>
                  <a:pt x="1530116" y="1859284"/>
                </a:lnTo>
                <a:lnTo>
                  <a:pt x="1505075" y="1860870"/>
                </a:lnTo>
                <a:lnTo>
                  <a:pt x="1478133" y="1861822"/>
                </a:lnTo>
                <a:lnTo>
                  <a:pt x="1450240" y="1863091"/>
                </a:lnTo>
                <a:lnTo>
                  <a:pt x="1421396" y="1863408"/>
                </a:lnTo>
                <a:lnTo>
                  <a:pt x="1390650" y="1863725"/>
                </a:lnTo>
                <a:lnTo>
                  <a:pt x="1450874" y="1497012"/>
                </a:lnTo>
                <a:close/>
                <a:moveTo>
                  <a:pt x="1183056" y="1497012"/>
                </a:moveTo>
                <a:lnTo>
                  <a:pt x="1243013" y="1863725"/>
                </a:lnTo>
                <a:lnTo>
                  <a:pt x="1210021" y="1863408"/>
                </a:lnTo>
                <a:lnTo>
                  <a:pt x="1178614" y="1862774"/>
                </a:lnTo>
                <a:lnTo>
                  <a:pt x="1148794" y="1861822"/>
                </a:lnTo>
                <a:lnTo>
                  <a:pt x="1120560" y="1860236"/>
                </a:lnTo>
                <a:lnTo>
                  <a:pt x="1093595" y="1858650"/>
                </a:lnTo>
                <a:lnTo>
                  <a:pt x="1068534" y="1856429"/>
                </a:lnTo>
                <a:lnTo>
                  <a:pt x="1044424" y="1853891"/>
                </a:lnTo>
                <a:lnTo>
                  <a:pt x="1022535" y="1851353"/>
                </a:lnTo>
                <a:lnTo>
                  <a:pt x="1001597" y="1848498"/>
                </a:lnTo>
                <a:lnTo>
                  <a:pt x="982246" y="1845009"/>
                </a:lnTo>
                <a:lnTo>
                  <a:pt x="964798" y="1841837"/>
                </a:lnTo>
                <a:lnTo>
                  <a:pt x="948619" y="1838347"/>
                </a:lnTo>
                <a:lnTo>
                  <a:pt x="933709" y="1834223"/>
                </a:lnTo>
                <a:lnTo>
                  <a:pt x="920385" y="1830417"/>
                </a:lnTo>
                <a:lnTo>
                  <a:pt x="908330" y="1826610"/>
                </a:lnTo>
                <a:lnTo>
                  <a:pt x="897861" y="1822486"/>
                </a:lnTo>
                <a:lnTo>
                  <a:pt x="888662" y="1810431"/>
                </a:lnTo>
                <a:lnTo>
                  <a:pt x="880096" y="1798694"/>
                </a:lnTo>
                <a:lnTo>
                  <a:pt x="871848" y="1786005"/>
                </a:lnTo>
                <a:lnTo>
                  <a:pt x="863600" y="1773316"/>
                </a:lnTo>
                <a:lnTo>
                  <a:pt x="865186" y="1752062"/>
                </a:lnTo>
                <a:lnTo>
                  <a:pt x="866455" y="1740007"/>
                </a:lnTo>
                <a:lnTo>
                  <a:pt x="868041" y="1727001"/>
                </a:lnTo>
                <a:lnTo>
                  <a:pt x="869945" y="1713677"/>
                </a:lnTo>
                <a:lnTo>
                  <a:pt x="872800" y="1699719"/>
                </a:lnTo>
                <a:lnTo>
                  <a:pt x="875338" y="1685761"/>
                </a:lnTo>
                <a:lnTo>
                  <a:pt x="878827" y="1671804"/>
                </a:lnTo>
                <a:lnTo>
                  <a:pt x="883269" y="1658163"/>
                </a:lnTo>
                <a:lnTo>
                  <a:pt x="888027" y="1645157"/>
                </a:lnTo>
                <a:lnTo>
                  <a:pt x="890882" y="1638812"/>
                </a:lnTo>
                <a:lnTo>
                  <a:pt x="893420" y="1633102"/>
                </a:lnTo>
                <a:lnTo>
                  <a:pt x="896592" y="1627075"/>
                </a:lnTo>
                <a:lnTo>
                  <a:pt x="899765" y="1621365"/>
                </a:lnTo>
                <a:lnTo>
                  <a:pt x="903254" y="1615972"/>
                </a:lnTo>
                <a:lnTo>
                  <a:pt x="906744" y="1610896"/>
                </a:lnTo>
                <a:lnTo>
                  <a:pt x="910551" y="1606138"/>
                </a:lnTo>
                <a:lnTo>
                  <a:pt x="914675" y="1602014"/>
                </a:lnTo>
                <a:lnTo>
                  <a:pt x="919116" y="1597573"/>
                </a:lnTo>
                <a:lnTo>
                  <a:pt x="923557" y="1594083"/>
                </a:lnTo>
                <a:lnTo>
                  <a:pt x="927999" y="1590911"/>
                </a:lnTo>
                <a:lnTo>
                  <a:pt x="932757" y="1588056"/>
                </a:lnTo>
                <a:lnTo>
                  <a:pt x="945129" y="1582663"/>
                </a:lnTo>
                <a:lnTo>
                  <a:pt x="957502" y="1577587"/>
                </a:lnTo>
                <a:lnTo>
                  <a:pt x="971143" y="1572512"/>
                </a:lnTo>
                <a:lnTo>
                  <a:pt x="984784" y="1567436"/>
                </a:lnTo>
                <a:lnTo>
                  <a:pt x="1013969" y="1557919"/>
                </a:lnTo>
                <a:lnTo>
                  <a:pt x="1045058" y="1548085"/>
                </a:lnTo>
                <a:lnTo>
                  <a:pt x="1077099" y="1537934"/>
                </a:lnTo>
                <a:lnTo>
                  <a:pt x="1094230" y="1532224"/>
                </a:lnTo>
                <a:lnTo>
                  <a:pt x="1111361" y="1526514"/>
                </a:lnTo>
                <a:lnTo>
                  <a:pt x="1128808" y="1519852"/>
                </a:lnTo>
                <a:lnTo>
                  <a:pt x="1146256" y="1512556"/>
                </a:lnTo>
                <a:lnTo>
                  <a:pt x="1164339" y="1505260"/>
                </a:lnTo>
                <a:lnTo>
                  <a:pt x="1183056" y="1497012"/>
                </a:lnTo>
                <a:close/>
                <a:moveTo>
                  <a:pt x="1315720" y="1011237"/>
                </a:moveTo>
                <a:lnTo>
                  <a:pt x="1324927" y="1011871"/>
                </a:lnTo>
                <a:lnTo>
                  <a:pt x="1333183" y="1012506"/>
                </a:lnTo>
                <a:lnTo>
                  <a:pt x="1341755" y="1013774"/>
                </a:lnTo>
                <a:lnTo>
                  <a:pt x="1350010" y="1015360"/>
                </a:lnTo>
                <a:lnTo>
                  <a:pt x="1358265" y="1017580"/>
                </a:lnTo>
                <a:lnTo>
                  <a:pt x="1366520" y="1020117"/>
                </a:lnTo>
                <a:lnTo>
                  <a:pt x="1374457" y="1023288"/>
                </a:lnTo>
                <a:lnTo>
                  <a:pt x="1381760" y="1026777"/>
                </a:lnTo>
                <a:lnTo>
                  <a:pt x="1389380" y="1030582"/>
                </a:lnTo>
                <a:lnTo>
                  <a:pt x="1396683" y="1035022"/>
                </a:lnTo>
                <a:lnTo>
                  <a:pt x="1403985" y="1039779"/>
                </a:lnTo>
                <a:lnTo>
                  <a:pt x="1410970" y="1044853"/>
                </a:lnTo>
                <a:lnTo>
                  <a:pt x="1417637" y="1050244"/>
                </a:lnTo>
                <a:lnTo>
                  <a:pt x="1423987" y="1055636"/>
                </a:lnTo>
                <a:lnTo>
                  <a:pt x="1430020" y="1061978"/>
                </a:lnTo>
                <a:lnTo>
                  <a:pt x="1435735" y="1068321"/>
                </a:lnTo>
                <a:lnTo>
                  <a:pt x="1441767" y="1074981"/>
                </a:lnTo>
                <a:lnTo>
                  <a:pt x="1446847" y="1082275"/>
                </a:lnTo>
                <a:lnTo>
                  <a:pt x="1451927" y="1089569"/>
                </a:lnTo>
                <a:lnTo>
                  <a:pt x="1456690" y="1097497"/>
                </a:lnTo>
                <a:lnTo>
                  <a:pt x="1460817" y="1105426"/>
                </a:lnTo>
                <a:lnTo>
                  <a:pt x="1465263" y="1113037"/>
                </a:lnTo>
                <a:lnTo>
                  <a:pt x="1468755" y="1121916"/>
                </a:lnTo>
                <a:lnTo>
                  <a:pt x="1472247" y="1130479"/>
                </a:lnTo>
                <a:lnTo>
                  <a:pt x="1475423" y="1139042"/>
                </a:lnTo>
                <a:lnTo>
                  <a:pt x="1477963" y="1148238"/>
                </a:lnTo>
                <a:lnTo>
                  <a:pt x="1480185" y="1157752"/>
                </a:lnTo>
                <a:lnTo>
                  <a:pt x="1482090" y="1166949"/>
                </a:lnTo>
                <a:lnTo>
                  <a:pt x="1483677" y="1176463"/>
                </a:lnTo>
                <a:lnTo>
                  <a:pt x="1484947" y="1186294"/>
                </a:lnTo>
                <a:lnTo>
                  <a:pt x="1485265" y="1196125"/>
                </a:lnTo>
                <a:lnTo>
                  <a:pt x="1485900" y="1205957"/>
                </a:lnTo>
                <a:lnTo>
                  <a:pt x="1485265" y="1218008"/>
                </a:lnTo>
                <a:lnTo>
                  <a:pt x="1484630" y="1230693"/>
                </a:lnTo>
                <a:lnTo>
                  <a:pt x="1483043" y="1243378"/>
                </a:lnTo>
                <a:lnTo>
                  <a:pt x="1481137" y="1256063"/>
                </a:lnTo>
                <a:lnTo>
                  <a:pt x="1478280" y="1268749"/>
                </a:lnTo>
                <a:lnTo>
                  <a:pt x="1475105" y="1281434"/>
                </a:lnTo>
                <a:lnTo>
                  <a:pt x="1471295" y="1294437"/>
                </a:lnTo>
                <a:lnTo>
                  <a:pt x="1466850" y="1307122"/>
                </a:lnTo>
                <a:lnTo>
                  <a:pt x="1462087" y="1320124"/>
                </a:lnTo>
                <a:lnTo>
                  <a:pt x="1457007" y="1332175"/>
                </a:lnTo>
                <a:lnTo>
                  <a:pt x="1451610" y="1344226"/>
                </a:lnTo>
                <a:lnTo>
                  <a:pt x="1445260" y="1356277"/>
                </a:lnTo>
                <a:lnTo>
                  <a:pt x="1438910" y="1368011"/>
                </a:lnTo>
                <a:lnTo>
                  <a:pt x="1432243" y="1379111"/>
                </a:lnTo>
                <a:lnTo>
                  <a:pt x="1424623" y="1389576"/>
                </a:lnTo>
                <a:lnTo>
                  <a:pt x="1417320" y="1399407"/>
                </a:lnTo>
                <a:lnTo>
                  <a:pt x="1417320" y="1467908"/>
                </a:lnTo>
                <a:lnTo>
                  <a:pt x="1404303" y="1481862"/>
                </a:lnTo>
                <a:lnTo>
                  <a:pt x="1390650" y="1496450"/>
                </a:lnTo>
                <a:lnTo>
                  <a:pt x="1374457" y="1513575"/>
                </a:lnTo>
                <a:lnTo>
                  <a:pt x="1365567" y="1521821"/>
                </a:lnTo>
                <a:lnTo>
                  <a:pt x="1356995" y="1530066"/>
                </a:lnTo>
                <a:lnTo>
                  <a:pt x="1348740" y="1537677"/>
                </a:lnTo>
                <a:lnTo>
                  <a:pt x="1340485" y="1544971"/>
                </a:lnTo>
                <a:lnTo>
                  <a:pt x="1333183" y="1550363"/>
                </a:lnTo>
                <a:lnTo>
                  <a:pt x="1326197" y="1555120"/>
                </a:lnTo>
                <a:lnTo>
                  <a:pt x="1323340" y="1556705"/>
                </a:lnTo>
                <a:lnTo>
                  <a:pt x="1320483" y="1557974"/>
                </a:lnTo>
                <a:lnTo>
                  <a:pt x="1317943" y="1558608"/>
                </a:lnTo>
                <a:lnTo>
                  <a:pt x="1315720" y="1558925"/>
                </a:lnTo>
                <a:lnTo>
                  <a:pt x="1313815" y="1558608"/>
                </a:lnTo>
                <a:lnTo>
                  <a:pt x="1311275" y="1557974"/>
                </a:lnTo>
                <a:lnTo>
                  <a:pt x="1308735" y="1556705"/>
                </a:lnTo>
                <a:lnTo>
                  <a:pt x="1305560" y="1555120"/>
                </a:lnTo>
                <a:lnTo>
                  <a:pt x="1298893" y="1550363"/>
                </a:lnTo>
                <a:lnTo>
                  <a:pt x="1291273" y="1544971"/>
                </a:lnTo>
                <a:lnTo>
                  <a:pt x="1283017" y="1537677"/>
                </a:lnTo>
                <a:lnTo>
                  <a:pt x="1274763" y="1530066"/>
                </a:lnTo>
                <a:lnTo>
                  <a:pt x="1266190" y="1521821"/>
                </a:lnTo>
                <a:lnTo>
                  <a:pt x="1257617" y="1513575"/>
                </a:lnTo>
                <a:lnTo>
                  <a:pt x="1241425" y="1496450"/>
                </a:lnTo>
                <a:lnTo>
                  <a:pt x="1227455" y="1481862"/>
                </a:lnTo>
                <a:lnTo>
                  <a:pt x="1214437" y="1467908"/>
                </a:lnTo>
                <a:lnTo>
                  <a:pt x="1214437" y="1399407"/>
                </a:lnTo>
                <a:lnTo>
                  <a:pt x="1207135" y="1389576"/>
                </a:lnTo>
                <a:lnTo>
                  <a:pt x="1199515" y="1379111"/>
                </a:lnTo>
                <a:lnTo>
                  <a:pt x="1192847" y="1368011"/>
                </a:lnTo>
                <a:lnTo>
                  <a:pt x="1186180" y="1356277"/>
                </a:lnTo>
                <a:lnTo>
                  <a:pt x="1180465" y="1344226"/>
                </a:lnTo>
                <a:lnTo>
                  <a:pt x="1174750" y="1332175"/>
                </a:lnTo>
                <a:lnTo>
                  <a:pt x="1169670" y="1320124"/>
                </a:lnTo>
                <a:lnTo>
                  <a:pt x="1164907" y="1307122"/>
                </a:lnTo>
                <a:lnTo>
                  <a:pt x="1160780" y="1294437"/>
                </a:lnTo>
                <a:lnTo>
                  <a:pt x="1156653" y="1281434"/>
                </a:lnTo>
                <a:lnTo>
                  <a:pt x="1153477" y="1268749"/>
                </a:lnTo>
                <a:lnTo>
                  <a:pt x="1150937" y="1256063"/>
                </a:lnTo>
                <a:lnTo>
                  <a:pt x="1148715" y="1243378"/>
                </a:lnTo>
                <a:lnTo>
                  <a:pt x="1147127" y="1230693"/>
                </a:lnTo>
                <a:lnTo>
                  <a:pt x="1146493" y="1218008"/>
                </a:lnTo>
                <a:lnTo>
                  <a:pt x="1146175" y="1205957"/>
                </a:lnTo>
                <a:lnTo>
                  <a:pt x="1146493" y="1196125"/>
                </a:lnTo>
                <a:lnTo>
                  <a:pt x="1146810" y="1186294"/>
                </a:lnTo>
                <a:lnTo>
                  <a:pt x="1148080" y="1176463"/>
                </a:lnTo>
                <a:lnTo>
                  <a:pt x="1149667" y="1166949"/>
                </a:lnTo>
                <a:lnTo>
                  <a:pt x="1151573" y="1157752"/>
                </a:lnTo>
                <a:lnTo>
                  <a:pt x="1153477" y="1148238"/>
                </a:lnTo>
                <a:lnTo>
                  <a:pt x="1156335" y="1139042"/>
                </a:lnTo>
                <a:lnTo>
                  <a:pt x="1159510" y="1130479"/>
                </a:lnTo>
                <a:lnTo>
                  <a:pt x="1163003" y="1121916"/>
                </a:lnTo>
                <a:lnTo>
                  <a:pt x="1166495" y="1113037"/>
                </a:lnTo>
                <a:lnTo>
                  <a:pt x="1170940" y="1105426"/>
                </a:lnTo>
                <a:lnTo>
                  <a:pt x="1175067" y="1097497"/>
                </a:lnTo>
                <a:lnTo>
                  <a:pt x="1179830" y="1089569"/>
                </a:lnTo>
                <a:lnTo>
                  <a:pt x="1184910" y="1082275"/>
                </a:lnTo>
                <a:lnTo>
                  <a:pt x="1190307" y="1074981"/>
                </a:lnTo>
                <a:lnTo>
                  <a:pt x="1195705" y="1068321"/>
                </a:lnTo>
                <a:lnTo>
                  <a:pt x="1201420" y="1061978"/>
                </a:lnTo>
                <a:lnTo>
                  <a:pt x="1207770" y="1055636"/>
                </a:lnTo>
                <a:lnTo>
                  <a:pt x="1214120" y="1050244"/>
                </a:lnTo>
                <a:lnTo>
                  <a:pt x="1220787" y="1044853"/>
                </a:lnTo>
                <a:lnTo>
                  <a:pt x="1228090" y="1039779"/>
                </a:lnTo>
                <a:lnTo>
                  <a:pt x="1235075" y="1035022"/>
                </a:lnTo>
                <a:lnTo>
                  <a:pt x="1242060" y="1030582"/>
                </a:lnTo>
                <a:lnTo>
                  <a:pt x="1249997" y="1026777"/>
                </a:lnTo>
                <a:lnTo>
                  <a:pt x="1257617" y="1023288"/>
                </a:lnTo>
                <a:lnTo>
                  <a:pt x="1265237" y="1020117"/>
                </a:lnTo>
                <a:lnTo>
                  <a:pt x="1273493" y="1017580"/>
                </a:lnTo>
                <a:lnTo>
                  <a:pt x="1281430" y="1015360"/>
                </a:lnTo>
                <a:lnTo>
                  <a:pt x="1290003" y="1013774"/>
                </a:lnTo>
                <a:lnTo>
                  <a:pt x="1298257" y="1012506"/>
                </a:lnTo>
                <a:lnTo>
                  <a:pt x="1307147" y="1011871"/>
                </a:lnTo>
                <a:lnTo>
                  <a:pt x="1315720" y="1011237"/>
                </a:lnTo>
                <a:close/>
                <a:moveTo>
                  <a:pt x="1296826" y="906490"/>
                </a:moveTo>
                <a:lnTo>
                  <a:pt x="1281900" y="907125"/>
                </a:lnTo>
                <a:lnTo>
                  <a:pt x="1266974" y="908078"/>
                </a:lnTo>
                <a:lnTo>
                  <a:pt x="1252049" y="909665"/>
                </a:lnTo>
                <a:lnTo>
                  <a:pt x="1237123" y="910936"/>
                </a:lnTo>
                <a:lnTo>
                  <a:pt x="1222515" y="913159"/>
                </a:lnTo>
                <a:lnTo>
                  <a:pt x="1207906" y="915382"/>
                </a:lnTo>
                <a:lnTo>
                  <a:pt x="1193298" y="918240"/>
                </a:lnTo>
                <a:lnTo>
                  <a:pt x="1179325" y="921416"/>
                </a:lnTo>
                <a:lnTo>
                  <a:pt x="1165034" y="924909"/>
                </a:lnTo>
                <a:lnTo>
                  <a:pt x="1150744" y="928720"/>
                </a:lnTo>
                <a:lnTo>
                  <a:pt x="1137088" y="932848"/>
                </a:lnTo>
                <a:lnTo>
                  <a:pt x="1123432" y="937612"/>
                </a:lnTo>
                <a:lnTo>
                  <a:pt x="1109459" y="942058"/>
                </a:lnTo>
                <a:lnTo>
                  <a:pt x="1096121" y="947456"/>
                </a:lnTo>
                <a:lnTo>
                  <a:pt x="1082783" y="952855"/>
                </a:lnTo>
                <a:lnTo>
                  <a:pt x="1069763" y="958571"/>
                </a:lnTo>
                <a:lnTo>
                  <a:pt x="1056743" y="964605"/>
                </a:lnTo>
                <a:lnTo>
                  <a:pt x="1043722" y="970957"/>
                </a:lnTo>
                <a:lnTo>
                  <a:pt x="1031019" y="977626"/>
                </a:lnTo>
                <a:lnTo>
                  <a:pt x="1018634" y="984612"/>
                </a:lnTo>
                <a:lnTo>
                  <a:pt x="1006249" y="991916"/>
                </a:lnTo>
                <a:lnTo>
                  <a:pt x="994499" y="999220"/>
                </a:lnTo>
                <a:lnTo>
                  <a:pt x="982749" y="1007160"/>
                </a:lnTo>
                <a:lnTo>
                  <a:pt x="970999" y="1015417"/>
                </a:lnTo>
                <a:lnTo>
                  <a:pt x="959566" y="1023673"/>
                </a:lnTo>
                <a:lnTo>
                  <a:pt x="948133" y="1032248"/>
                </a:lnTo>
                <a:lnTo>
                  <a:pt x="937018" y="1041457"/>
                </a:lnTo>
                <a:lnTo>
                  <a:pt x="926539" y="1050349"/>
                </a:lnTo>
                <a:lnTo>
                  <a:pt x="915741" y="1059876"/>
                </a:lnTo>
                <a:lnTo>
                  <a:pt x="905261" y="1069404"/>
                </a:lnTo>
                <a:lnTo>
                  <a:pt x="895417" y="1079248"/>
                </a:lnTo>
                <a:lnTo>
                  <a:pt x="885572" y="1089410"/>
                </a:lnTo>
                <a:lnTo>
                  <a:pt x="875727" y="1099573"/>
                </a:lnTo>
                <a:lnTo>
                  <a:pt x="866200" y="1110370"/>
                </a:lnTo>
                <a:lnTo>
                  <a:pt x="857308" y="1121485"/>
                </a:lnTo>
                <a:lnTo>
                  <a:pt x="848099" y="1132283"/>
                </a:lnTo>
                <a:lnTo>
                  <a:pt x="839524" y="1143398"/>
                </a:lnTo>
                <a:lnTo>
                  <a:pt x="831267" y="1154830"/>
                </a:lnTo>
                <a:lnTo>
                  <a:pt x="823328" y="1166580"/>
                </a:lnTo>
                <a:lnTo>
                  <a:pt x="815389" y="1178330"/>
                </a:lnTo>
                <a:lnTo>
                  <a:pt x="808085" y="1190716"/>
                </a:lnTo>
                <a:lnTo>
                  <a:pt x="800463" y="1202783"/>
                </a:lnTo>
                <a:lnTo>
                  <a:pt x="793794" y="1215486"/>
                </a:lnTo>
                <a:lnTo>
                  <a:pt x="787125" y="1227871"/>
                </a:lnTo>
                <a:lnTo>
                  <a:pt x="780456" y="1240574"/>
                </a:lnTo>
                <a:lnTo>
                  <a:pt x="774422" y="1253595"/>
                </a:lnTo>
                <a:lnTo>
                  <a:pt x="768706" y="1266933"/>
                </a:lnTo>
                <a:lnTo>
                  <a:pt x="763307" y="1279953"/>
                </a:lnTo>
                <a:lnTo>
                  <a:pt x="757909" y="1293926"/>
                </a:lnTo>
                <a:lnTo>
                  <a:pt x="753145" y="1307264"/>
                </a:lnTo>
                <a:lnTo>
                  <a:pt x="749017" y="1320920"/>
                </a:lnTo>
                <a:lnTo>
                  <a:pt x="744571" y="1335210"/>
                </a:lnTo>
                <a:lnTo>
                  <a:pt x="741077" y="1348866"/>
                </a:lnTo>
                <a:lnTo>
                  <a:pt x="737584" y="1363157"/>
                </a:lnTo>
                <a:lnTo>
                  <a:pt x="734408" y="1377765"/>
                </a:lnTo>
                <a:lnTo>
                  <a:pt x="731550" y="1391738"/>
                </a:lnTo>
                <a:lnTo>
                  <a:pt x="729327" y="1406346"/>
                </a:lnTo>
                <a:lnTo>
                  <a:pt x="726787" y="1421272"/>
                </a:lnTo>
                <a:lnTo>
                  <a:pt x="725199" y="1435880"/>
                </a:lnTo>
                <a:lnTo>
                  <a:pt x="723928" y="1450806"/>
                </a:lnTo>
                <a:lnTo>
                  <a:pt x="722976" y="1465732"/>
                </a:lnTo>
                <a:lnTo>
                  <a:pt x="722658" y="1481293"/>
                </a:lnTo>
                <a:lnTo>
                  <a:pt x="722023" y="1496219"/>
                </a:lnTo>
                <a:lnTo>
                  <a:pt x="722658" y="1511462"/>
                </a:lnTo>
                <a:lnTo>
                  <a:pt x="722976" y="1526388"/>
                </a:lnTo>
                <a:lnTo>
                  <a:pt x="723928" y="1541314"/>
                </a:lnTo>
                <a:lnTo>
                  <a:pt x="725199" y="1556240"/>
                </a:lnTo>
                <a:lnTo>
                  <a:pt x="726787" y="1571483"/>
                </a:lnTo>
                <a:lnTo>
                  <a:pt x="729327" y="1585774"/>
                </a:lnTo>
                <a:lnTo>
                  <a:pt x="731550" y="1600382"/>
                </a:lnTo>
                <a:lnTo>
                  <a:pt x="734408" y="1614990"/>
                </a:lnTo>
                <a:lnTo>
                  <a:pt x="737584" y="1629281"/>
                </a:lnTo>
                <a:lnTo>
                  <a:pt x="741077" y="1643254"/>
                </a:lnTo>
                <a:lnTo>
                  <a:pt x="744571" y="1657545"/>
                </a:lnTo>
                <a:lnTo>
                  <a:pt x="749017" y="1671200"/>
                </a:lnTo>
                <a:lnTo>
                  <a:pt x="753145" y="1685173"/>
                </a:lnTo>
                <a:lnTo>
                  <a:pt x="757909" y="1698829"/>
                </a:lnTo>
                <a:lnTo>
                  <a:pt x="763307" y="1712167"/>
                </a:lnTo>
                <a:lnTo>
                  <a:pt x="768706" y="1725822"/>
                </a:lnTo>
                <a:lnTo>
                  <a:pt x="774422" y="1738525"/>
                </a:lnTo>
                <a:lnTo>
                  <a:pt x="780456" y="1751546"/>
                </a:lnTo>
                <a:lnTo>
                  <a:pt x="787125" y="1764566"/>
                </a:lnTo>
                <a:lnTo>
                  <a:pt x="793794" y="1777269"/>
                </a:lnTo>
                <a:lnTo>
                  <a:pt x="800463" y="1789337"/>
                </a:lnTo>
                <a:lnTo>
                  <a:pt x="808085" y="1802039"/>
                </a:lnTo>
                <a:lnTo>
                  <a:pt x="815389" y="1813789"/>
                </a:lnTo>
                <a:lnTo>
                  <a:pt x="823328" y="1825540"/>
                </a:lnTo>
                <a:lnTo>
                  <a:pt x="831267" y="1837607"/>
                </a:lnTo>
                <a:lnTo>
                  <a:pt x="839524" y="1849040"/>
                </a:lnTo>
                <a:lnTo>
                  <a:pt x="848099" y="1860472"/>
                </a:lnTo>
                <a:lnTo>
                  <a:pt x="857308" y="1871270"/>
                </a:lnTo>
                <a:lnTo>
                  <a:pt x="866200" y="1882067"/>
                </a:lnTo>
                <a:lnTo>
                  <a:pt x="875727" y="1892547"/>
                </a:lnTo>
                <a:lnTo>
                  <a:pt x="885572" y="1902709"/>
                </a:lnTo>
                <a:lnTo>
                  <a:pt x="895417" y="1913189"/>
                </a:lnTo>
                <a:lnTo>
                  <a:pt x="905261" y="1923034"/>
                </a:lnTo>
                <a:lnTo>
                  <a:pt x="915741" y="1932878"/>
                </a:lnTo>
                <a:lnTo>
                  <a:pt x="926539" y="1942088"/>
                </a:lnTo>
                <a:lnTo>
                  <a:pt x="937018" y="1951298"/>
                </a:lnTo>
                <a:lnTo>
                  <a:pt x="948133" y="1960190"/>
                </a:lnTo>
                <a:lnTo>
                  <a:pt x="959566" y="1968446"/>
                </a:lnTo>
                <a:lnTo>
                  <a:pt x="970999" y="1977338"/>
                </a:lnTo>
                <a:lnTo>
                  <a:pt x="982749" y="1985278"/>
                </a:lnTo>
                <a:lnTo>
                  <a:pt x="994499" y="1992899"/>
                </a:lnTo>
                <a:lnTo>
                  <a:pt x="1006249" y="2000521"/>
                </a:lnTo>
                <a:lnTo>
                  <a:pt x="1018634" y="2007825"/>
                </a:lnTo>
                <a:lnTo>
                  <a:pt x="1031019" y="2014494"/>
                </a:lnTo>
                <a:lnTo>
                  <a:pt x="1043722" y="2021481"/>
                </a:lnTo>
                <a:lnTo>
                  <a:pt x="1056743" y="2028150"/>
                </a:lnTo>
                <a:lnTo>
                  <a:pt x="1069763" y="2033866"/>
                </a:lnTo>
                <a:lnTo>
                  <a:pt x="1082783" y="2039900"/>
                </a:lnTo>
                <a:lnTo>
                  <a:pt x="1096121" y="2044981"/>
                </a:lnTo>
                <a:lnTo>
                  <a:pt x="1109459" y="2050062"/>
                </a:lnTo>
                <a:lnTo>
                  <a:pt x="1123432" y="2055143"/>
                </a:lnTo>
                <a:lnTo>
                  <a:pt x="1137088" y="2059589"/>
                </a:lnTo>
                <a:lnTo>
                  <a:pt x="1150744" y="2063718"/>
                </a:lnTo>
                <a:lnTo>
                  <a:pt x="1165034" y="2067528"/>
                </a:lnTo>
                <a:lnTo>
                  <a:pt x="1179325" y="2071022"/>
                </a:lnTo>
                <a:lnTo>
                  <a:pt x="1193298" y="2074197"/>
                </a:lnTo>
                <a:lnTo>
                  <a:pt x="1207906" y="2076738"/>
                </a:lnTo>
                <a:lnTo>
                  <a:pt x="1222515" y="2079279"/>
                </a:lnTo>
                <a:lnTo>
                  <a:pt x="1237123" y="2081184"/>
                </a:lnTo>
                <a:lnTo>
                  <a:pt x="1252049" y="2083089"/>
                </a:lnTo>
                <a:lnTo>
                  <a:pt x="1266974" y="2084360"/>
                </a:lnTo>
                <a:lnTo>
                  <a:pt x="1281900" y="2085630"/>
                </a:lnTo>
                <a:lnTo>
                  <a:pt x="1296826" y="2085948"/>
                </a:lnTo>
                <a:lnTo>
                  <a:pt x="1312387" y="2085948"/>
                </a:lnTo>
                <a:lnTo>
                  <a:pt x="1327313" y="2085948"/>
                </a:lnTo>
                <a:lnTo>
                  <a:pt x="1342556" y="2085630"/>
                </a:lnTo>
                <a:lnTo>
                  <a:pt x="1357482" y="2084360"/>
                </a:lnTo>
                <a:lnTo>
                  <a:pt x="1372408" y="2083089"/>
                </a:lnTo>
                <a:lnTo>
                  <a:pt x="1387016" y="2081184"/>
                </a:lnTo>
                <a:lnTo>
                  <a:pt x="1401942" y="2079279"/>
                </a:lnTo>
                <a:lnTo>
                  <a:pt x="1416550" y="2076738"/>
                </a:lnTo>
                <a:lnTo>
                  <a:pt x="1430841" y="2074197"/>
                </a:lnTo>
                <a:lnTo>
                  <a:pt x="1445449" y="2071022"/>
                </a:lnTo>
                <a:lnTo>
                  <a:pt x="1459422" y="2067528"/>
                </a:lnTo>
                <a:lnTo>
                  <a:pt x="1473395" y="2063718"/>
                </a:lnTo>
                <a:lnTo>
                  <a:pt x="1487369" y="2059589"/>
                </a:lnTo>
                <a:lnTo>
                  <a:pt x="1501342" y="2055143"/>
                </a:lnTo>
                <a:lnTo>
                  <a:pt x="1514680" y="2050062"/>
                </a:lnTo>
                <a:lnTo>
                  <a:pt x="1528018" y="2044981"/>
                </a:lnTo>
                <a:lnTo>
                  <a:pt x="1541356" y="2039900"/>
                </a:lnTo>
                <a:lnTo>
                  <a:pt x="1554694" y="2033866"/>
                </a:lnTo>
                <a:lnTo>
                  <a:pt x="1567714" y="2028150"/>
                </a:lnTo>
                <a:lnTo>
                  <a:pt x="1580417" y="2021481"/>
                </a:lnTo>
                <a:lnTo>
                  <a:pt x="1593120" y="2014494"/>
                </a:lnTo>
                <a:lnTo>
                  <a:pt x="1605505" y="2007825"/>
                </a:lnTo>
                <a:lnTo>
                  <a:pt x="1617890" y="2000521"/>
                </a:lnTo>
                <a:lnTo>
                  <a:pt x="1629958" y="1992899"/>
                </a:lnTo>
                <a:lnTo>
                  <a:pt x="1641708" y="1985278"/>
                </a:lnTo>
                <a:lnTo>
                  <a:pt x="1653141" y="1977338"/>
                </a:lnTo>
                <a:lnTo>
                  <a:pt x="1664573" y="1968446"/>
                </a:lnTo>
                <a:lnTo>
                  <a:pt x="1676006" y="1960190"/>
                </a:lnTo>
                <a:lnTo>
                  <a:pt x="1687121" y="1951298"/>
                </a:lnTo>
                <a:lnTo>
                  <a:pt x="1698235" y="1942088"/>
                </a:lnTo>
                <a:lnTo>
                  <a:pt x="1708398" y="1932878"/>
                </a:lnTo>
                <a:lnTo>
                  <a:pt x="1718878" y="1923034"/>
                </a:lnTo>
                <a:lnTo>
                  <a:pt x="1728722" y="1913189"/>
                </a:lnTo>
                <a:lnTo>
                  <a:pt x="1738885" y="1902709"/>
                </a:lnTo>
                <a:lnTo>
                  <a:pt x="1748412" y="1892547"/>
                </a:lnTo>
                <a:lnTo>
                  <a:pt x="1757939" y="1882067"/>
                </a:lnTo>
                <a:lnTo>
                  <a:pt x="1766831" y="1871270"/>
                </a:lnTo>
                <a:lnTo>
                  <a:pt x="1776040" y="1860472"/>
                </a:lnTo>
                <a:lnTo>
                  <a:pt x="1784615" y="1849040"/>
                </a:lnTo>
                <a:lnTo>
                  <a:pt x="1792872" y="1837607"/>
                </a:lnTo>
                <a:lnTo>
                  <a:pt x="1800811" y="1825540"/>
                </a:lnTo>
                <a:lnTo>
                  <a:pt x="1808750" y="1813789"/>
                </a:lnTo>
                <a:lnTo>
                  <a:pt x="1816054" y="1802039"/>
                </a:lnTo>
                <a:lnTo>
                  <a:pt x="1823676" y="1789337"/>
                </a:lnTo>
                <a:lnTo>
                  <a:pt x="1830663" y="1777269"/>
                </a:lnTo>
                <a:lnTo>
                  <a:pt x="1837331" y="1764566"/>
                </a:lnTo>
                <a:lnTo>
                  <a:pt x="1843683" y="1751546"/>
                </a:lnTo>
                <a:lnTo>
                  <a:pt x="1849717" y="1738525"/>
                </a:lnTo>
                <a:lnTo>
                  <a:pt x="1855433" y="1725822"/>
                </a:lnTo>
                <a:lnTo>
                  <a:pt x="1861149" y="1712167"/>
                </a:lnTo>
                <a:lnTo>
                  <a:pt x="1866231" y="1698829"/>
                </a:lnTo>
                <a:lnTo>
                  <a:pt x="1870994" y="1685173"/>
                </a:lnTo>
                <a:lnTo>
                  <a:pt x="1875123" y="1671200"/>
                </a:lnTo>
                <a:lnTo>
                  <a:pt x="1879569" y="1657545"/>
                </a:lnTo>
                <a:lnTo>
                  <a:pt x="1883062" y="1643254"/>
                </a:lnTo>
                <a:lnTo>
                  <a:pt x="1886555" y="1629281"/>
                </a:lnTo>
                <a:lnTo>
                  <a:pt x="1889731" y="1614990"/>
                </a:lnTo>
                <a:lnTo>
                  <a:pt x="1892589" y="1600382"/>
                </a:lnTo>
                <a:lnTo>
                  <a:pt x="1894812" y="1585774"/>
                </a:lnTo>
                <a:lnTo>
                  <a:pt x="1897352" y="1571483"/>
                </a:lnTo>
                <a:lnTo>
                  <a:pt x="1898940" y="1556240"/>
                </a:lnTo>
                <a:lnTo>
                  <a:pt x="1899893" y="1541314"/>
                </a:lnTo>
                <a:lnTo>
                  <a:pt x="1901163" y="1526388"/>
                </a:lnTo>
                <a:lnTo>
                  <a:pt x="1901481" y="1511462"/>
                </a:lnTo>
                <a:lnTo>
                  <a:pt x="1902116" y="1496219"/>
                </a:lnTo>
                <a:lnTo>
                  <a:pt x="1901481" y="1481293"/>
                </a:lnTo>
                <a:lnTo>
                  <a:pt x="1901163" y="1465732"/>
                </a:lnTo>
                <a:lnTo>
                  <a:pt x="1899893" y="1450806"/>
                </a:lnTo>
                <a:lnTo>
                  <a:pt x="1898940" y="1435880"/>
                </a:lnTo>
                <a:lnTo>
                  <a:pt x="1897352" y="1421272"/>
                </a:lnTo>
                <a:lnTo>
                  <a:pt x="1894812" y="1406346"/>
                </a:lnTo>
                <a:lnTo>
                  <a:pt x="1892589" y="1391738"/>
                </a:lnTo>
                <a:lnTo>
                  <a:pt x="1889731" y="1377765"/>
                </a:lnTo>
                <a:lnTo>
                  <a:pt x="1886555" y="1363157"/>
                </a:lnTo>
                <a:lnTo>
                  <a:pt x="1883062" y="1348866"/>
                </a:lnTo>
                <a:lnTo>
                  <a:pt x="1879569" y="1335210"/>
                </a:lnTo>
                <a:lnTo>
                  <a:pt x="1875123" y="1320920"/>
                </a:lnTo>
                <a:lnTo>
                  <a:pt x="1870994" y="1307264"/>
                </a:lnTo>
                <a:lnTo>
                  <a:pt x="1866231" y="1293926"/>
                </a:lnTo>
                <a:lnTo>
                  <a:pt x="1861149" y="1279953"/>
                </a:lnTo>
                <a:lnTo>
                  <a:pt x="1855433" y="1266933"/>
                </a:lnTo>
                <a:lnTo>
                  <a:pt x="1849717" y="1253595"/>
                </a:lnTo>
                <a:lnTo>
                  <a:pt x="1843683" y="1240574"/>
                </a:lnTo>
                <a:lnTo>
                  <a:pt x="1837331" y="1227871"/>
                </a:lnTo>
                <a:lnTo>
                  <a:pt x="1830663" y="1215486"/>
                </a:lnTo>
                <a:lnTo>
                  <a:pt x="1823676" y="1202783"/>
                </a:lnTo>
                <a:lnTo>
                  <a:pt x="1816054" y="1190716"/>
                </a:lnTo>
                <a:lnTo>
                  <a:pt x="1808750" y="1178330"/>
                </a:lnTo>
                <a:lnTo>
                  <a:pt x="1800811" y="1166580"/>
                </a:lnTo>
                <a:lnTo>
                  <a:pt x="1792872" y="1154830"/>
                </a:lnTo>
                <a:lnTo>
                  <a:pt x="1784615" y="1143398"/>
                </a:lnTo>
                <a:lnTo>
                  <a:pt x="1776040" y="1132283"/>
                </a:lnTo>
                <a:lnTo>
                  <a:pt x="1766831" y="1121485"/>
                </a:lnTo>
                <a:lnTo>
                  <a:pt x="1757939" y="1110370"/>
                </a:lnTo>
                <a:lnTo>
                  <a:pt x="1748412" y="1099573"/>
                </a:lnTo>
                <a:lnTo>
                  <a:pt x="1738885" y="1089410"/>
                </a:lnTo>
                <a:lnTo>
                  <a:pt x="1728722" y="1079248"/>
                </a:lnTo>
                <a:lnTo>
                  <a:pt x="1718878" y="1069404"/>
                </a:lnTo>
                <a:lnTo>
                  <a:pt x="1708398" y="1059876"/>
                </a:lnTo>
                <a:lnTo>
                  <a:pt x="1698235" y="1050349"/>
                </a:lnTo>
                <a:lnTo>
                  <a:pt x="1687121" y="1041457"/>
                </a:lnTo>
                <a:lnTo>
                  <a:pt x="1676006" y="1032248"/>
                </a:lnTo>
                <a:lnTo>
                  <a:pt x="1664573" y="1023673"/>
                </a:lnTo>
                <a:lnTo>
                  <a:pt x="1653141" y="1015417"/>
                </a:lnTo>
                <a:lnTo>
                  <a:pt x="1641708" y="1007160"/>
                </a:lnTo>
                <a:lnTo>
                  <a:pt x="1629958" y="999220"/>
                </a:lnTo>
                <a:lnTo>
                  <a:pt x="1617890" y="991916"/>
                </a:lnTo>
                <a:lnTo>
                  <a:pt x="1605505" y="984612"/>
                </a:lnTo>
                <a:lnTo>
                  <a:pt x="1593120" y="977626"/>
                </a:lnTo>
                <a:lnTo>
                  <a:pt x="1580417" y="970957"/>
                </a:lnTo>
                <a:lnTo>
                  <a:pt x="1567714" y="964605"/>
                </a:lnTo>
                <a:lnTo>
                  <a:pt x="1554694" y="958571"/>
                </a:lnTo>
                <a:lnTo>
                  <a:pt x="1541356" y="952855"/>
                </a:lnTo>
                <a:lnTo>
                  <a:pt x="1528018" y="947456"/>
                </a:lnTo>
                <a:lnTo>
                  <a:pt x="1514680" y="942058"/>
                </a:lnTo>
                <a:lnTo>
                  <a:pt x="1501342" y="937612"/>
                </a:lnTo>
                <a:lnTo>
                  <a:pt x="1487369" y="932848"/>
                </a:lnTo>
                <a:lnTo>
                  <a:pt x="1473395" y="928720"/>
                </a:lnTo>
                <a:lnTo>
                  <a:pt x="1459422" y="924909"/>
                </a:lnTo>
                <a:lnTo>
                  <a:pt x="1445449" y="921416"/>
                </a:lnTo>
                <a:lnTo>
                  <a:pt x="1430841" y="918240"/>
                </a:lnTo>
                <a:lnTo>
                  <a:pt x="1416550" y="915382"/>
                </a:lnTo>
                <a:lnTo>
                  <a:pt x="1401942" y="913159"/>
                </a:lnTo>
                <a:lnTo>
                  <a:pt x="1387016" y="910936"/>
                </a:lnTo>
                <a:lnTo>
                  <a:pt x="1372408" y="909665"/>
                </a:lnTo>
                <a:lnTo>
                  <a:pt x="1357482" y="908078"/>
                </a:lnTo>
                <a:lnTo>
                  <a:pt x="1342556" y="907125"/>
                </a:lnTo>
                <a:lnTo>
                  <a:pt x="1327313" y="906490"/>
                </a:lnTo>
                <a:lnTo>
                  <a:pt x="1312387" y="906490"/>
                </a:lnTo>
                <a:lnTo>
                  <a:pt x="1296826" y="906490"/>
                </a:lnTo>
                <a:close/>
                <a:moveTo>
                  <a:pt x="517525" y="871537"/>
                </a:moveTo>
                <a:lnTo>
                  <a:pt x="519446" y="871856"/>
                </a:lnTo>
                <a:lnTo>
                  <a:pt x="521046" y="872175"/>
                </a:lnTo>
                <a:lnTo>
                  <a:pt x="522966" y="873451"/>
                </a:lnTo>
                <a:lnTo>
                  <a:pt x="524567" y="874408"/>
                </a:lnTo>
                <a:lnTo>
                  <a:pt x="554332" y="903750"/>
                </a:lnTo>
                <a:lnTo>
                  <a:pt x="555612" y="905345"/>
                </a:lnTo>
                <a:lnTo>
                  <a:pt x="556253" y="907258"/>
                </a:lnTo>
                <a:lnTo>
                  <a:pt x="557213" y="909491"/>
                </a:lnTo>
                <a:lnTo>
                  <a:pt x="557213" y="910767"/>
                </a:lnTo>
                <a:lnTo>
                  <a:pt x="557213" y="912999"/>
                </a:lnTo>
                <a:lnTo>
                  <a:pt x="556253" y="914913"/>
                </a:lnTo>
                <a:lnTo>
                  <a:pt x="555612" y="916508"/>
                </a:lnTo>
                <a:lnTo>
                  <a:pt x="554332" y="918102"/>
                </a:lnTo>
                <a:lnTo>
                  <a:pt x="529367" y="942980"/>
                </a:lnTo>
                <a:lnTo>
                  <a:pt x="533208" y="953505"/>
                </a:lnTo>
                <a:lnTo>
                  <a:pt x="537369" y="966262"/>
                </a:lnTo>
                <a:lnTo>
                  <a:pt x="540890" y="981252"/>
                </a:lnTo>
                <a:lnTo>
                  <a:pt x="544410" y="998794"/>
                </a:lnTo>
                <a:lnTo>
                  <a:pt x="547291" y="1017293"/>
                </a:lnTo>
                <a:lnTo>
                  <a:pt x="549531" y="1037705"/>
                </a:lnTo>
                <a:lnTo>
                  <a:pt x="551452" y="1059711"/>
                </a:lnTo>
                <a:lnTo>
                  <a:pt x="552732" y="1082675"/>
                </a:lnTo>
                <a:lnTo>
                  <a:pt x="481999" y="1082675"/>
                </a:lnTo>
                <a:lnTo>
                  <a:pt x="483279" y="1059711"/>
                </a:lnTo>
                <a:lnTo>
                  <a:pt x="484879" y="1037705"/>
                </a:lnTo>
                <a:lnTo>
                  <a:pt x="487120" y="1017293"/>
                </a:lnTo>
                <a:lnTo>
                  <a:pt x="490320" y="998794"/>
                </a:lnTo>
                <a:lnTo>
                  <a:pt x="493521" y="981252"/>
                </a:lnTo>
                <a:lnTo>
                  <a:pt x="497682" y="966262"/>
                </a:lnTo>
                <a:lnTo>
                  <a:pt x="501202" y="953505"/>
                </a:lnTo>
                <a:lnTo>
                  <a:pt x="505363" y="942980"/>
                </a:lnTo>
                <a:lnTo>
                  <a:pt x="480398" y="918102"/>
                </a:lnTo>
                <a:lnTo>
                  <a:pt x="479438" y="916508"/>
                </a:lnTo>
                <a:lnTo>
                  <a:pt x="478158" y="914913"/>
                </a:lnTo>
                <a:lnTo>
                  <a:pt x="477838" y="912999"/>
                </a:lnTo>
                <a:lnTo>
                  <a:pt x="477838" y="910767"/>
                </a:lnTo>
                <a:lnTo>
                  <a:pt x="477838" y="909491"/>
                </a:lnTo>
                <a:lnTo>
                  <a:pt x="478478" y="907258"/>
                </a:lnTo>
                <a:lnTo>
                  <a:pt x="479438" y="905345"/>
                </a:lnTo>
                <a:lnTo>
                  <a:pt x="480398" y="903750"/>
                </a:lnTo>
                <a:lnTo>
                  <a:pt x="510164" y="874408"/>
                </a:lnTo>
                <a:lnTo>
                  <a:pt x="511764" y="873451"/>
                </a:lnTo>
                <a:lnTo>
                  <a:pt x="513364" y="872175"/>
                </a:lnTo>
                <a:lnTo>
                  <a:pt x="515285" y="871856"/>
                </a:lnTo>
                <a:lnTo>
                  <a:pt x="517525" y="871537"/>
                </a:lnTo>
                <a:close/>
                <a:moveTo>
                  <a:pt x="613411" y="817562"/>
                </a:moveTo>
                <a:lnTo>
                  <a:pt x="626428" y="823602"/>
                </a:lnTo>
                <a:lnTo>
                  <a:pt x="639446" y="828688"/>
                </a:lnTo>
                <a:lnTo>
                  <a:pt x="652463" y="833774"/>
                </a:lnTo>
                <a:lnTo>
                  <a:pt x="665163" y="838542"/>
                </a:lnTo>
                <a:lnTo>
                  <a:pt x="689611" y="846807"/>
                </a:lnTo>
                <a:lnTo>
                  <a:pt x="713105" y="854436"/>
                </a:lnTo>
                <a:lnTo>
                  <a:pt x="735648" y="861430"/>
                </a:lnTo>
                <a:lnTo>
                  <a:pt x="756285" y="868423"/>
                </a:lnTo>
                <a:lnTo>
                  <a:pt x="766128" y="872238"/>
                </a:lnTo>
                <a:lnTo>
                  <a:pt x="775971" y="875734"/>
                </a:lnTo>
                <a:lnTo>
                  <a:pt x="785178" y="879549"/>
                </a:lnTo>
                <a:lnTo>
                  <a:pt x="793751" y="883364"/>
                </a:lnTo>
                <a:lnTo>
                  <a:pt x="796925" y="884953"/>
                </a:lnTo>
                <a:lnTo>
                  <a:pt x="799783" y="887178"/>
                </a:lnTo>
                <a:lnTo>
                  <a:pt x="802323" y="889085"/>
                </a:lnTo>
                <a:lnTo>
                  <a:pt x="804863" y="891946"/>
                </a:lnTo>
                <a:lnTo>
                  <a:pt x="809625" y="897032"/>
                </a:lnTo>
                <a:lnTo>
                  <a:pt x="814388" y="902754"/>
                </a:lnTo>
                <a:lnTo>
                  <a:pt x="802958" y="912291"/>
                </a:lnTo>
                <a:lnTo>
                  <a:pt x="791845" y="922145"/>
                </a:lnTo>
                <a:lnTo>
                  <a:pt x="781051" y="932317"/>
                </a:lnTo>
                <a:lnTo>
                  <a:pt x="770573" y="942489"/>
                </a:lnTo>
                <a:lnTo>
                  <a:pt x="760095" y="952980"/>
                </a:lnTo>
                <a:lnTo>
                  <a:pt x="749618" y="963470"/>
                </a:lnTo>
                <a:lnTo>
                  <a:pt x="739775" y="974278"/>
                </a:lnTo>
                <a:lnTo>
                  <a:pt x="729933" y="985086"/>
                </a:lnTo>
                <a:lnTo>
                  <a:pt x="720725" y="996529"/>
                </a:lnTo>
                <a:lnTo>
                  <a:pt x="711201" y="1007973"/>
                </a:lnTo>
                <a:lnTo>
                  <a:pt x="701676" y="1019417"/>
                </a:lnTo>
                <a:lnTo>
                  <a:pt x="693103" y="1031178"/>
                </a:lnTo>
                <a:lnTo>
                  <a:pt x="683896" y="1043258"/>
                </a:lnTo>
                <a:lnTo>
                  <a:pt x="675641" y="1055337"/>
                </a:lnTo>
                <a:lnTo>
                  <a:pt x="667386" y="1067417"/>
                </a:lnTo>
                <a:lnTo>
                  <a:pt x="659131" y="1079814"/>
                </a:lnTo>
                <a:lnTo>
                  <a:pt x="638811" y="1081086"/>
                </a:lnTo>
                <a:lnTo>
                  <a:pt x="617221" y="1081721"/>
                </a:lnTo>
                <a:lnTo>
                  <a:pt x="594360" y="1082039"/>
                </a:lnTo>
                <a:lnTo>
                  <a:pt x="569913" y="1082675"/>
                </a:lnTo>
                <a:lnTo>
                  <a:pt x="613411" y="817562"/>
                </a:lnTo>
                <a:close/>
                <a:moveTo>
                  <a:pt x="421057" y="817562"/>
                </a:moveTo>
                <a:lnTo>
                  <a:pt x="465138" y="1082675"/>
                </a:lnTo>
                <a:lnTo>
                  <a:pt x="428034" y="1082039"/>
                </a:lnTo>
                <a:lnTo>
                  <a:pt x="394101" y="1081086"/>
                </a:lnTo>
                <a:lnTo>
                  <a:pt x="363022" y="1079496"/>
                </a:lnTo>
                <a:lnTo>
                  <a:pt x="334480" y="1076953"/>
                </a:lnTo>
                <a:lnTo>
                  <a:pt x="308793" y="1073774"/>
                </a:lnTo>
                <a:lnTo>
                  <a:pt x="285642" y="1070596"/>
                </a:lnTo>
                <a:lnTo>
                  <a:pt x="265029" y="1066781"/>
                </a:lnTo>
                <a:lnTo>
                  <a:pt x="246635" y="1062966"/>
                </a:lnTo>
                <a:lnTo>
                  <a:pt x="239341" y="1054066"/>
                </a:lnTo>
                <a:lnTo>
                  <a:pt x="231730" y="1045483"/>
                </a:lnTo>
                <a:lnTo>
                  <a:pt x="224753" y="1036264"/>
                </a:lnTo>
                <a:lnTo>
                  <a:pt x="218094" y="1027046"/>
                </a:lnTo>
                <a:lnTo>
                  <a:pt x="211434" y="1017509"/>
                </a:lnTo>
                <a:lnTo>
                  <a:pt x="205409" y="1007973"/>
                </a:lnTo>
                <a:lnTo>
                  <a:pt x="199700" y="997801"/>
                </a:lnTo>
                <a:lnTo>
                  <a:pt x="193675" y="987947"/>
                </a:lnTo>
                <a:lnTo>
                  <a:pt x="196212" y="973006"/>
                </a:lnTo>
                <a:lnTo>
                  <a:pt x="198749" y="957112"/>
                </a:lnTo>
                <a:lnTo>
                  <a:pt x="200652" y="949483"/>
                </a:lnTo>
                <a:lnTo>
                  <a:pt x="202872" y="941536"/>
                </a:lnTo>
                <a:lnTo>
                  <a:pt x="205091" y="933907"/>
                </a:lnTo>
                <a:lnTo>
                  <a:pt x="207946" y="926595"/>
                </a:lnTo>
                <a:lnTo>
                  <a:pt x="211117" y="919284"/>
                </a:lnTo>
                <a:lnTo>
                  <a:pt x="214288" y="912609"/>
                </a:lnTo>
                <a:lnTo>
                  <a:pt x="217777" y="906251"/>
                </a:lnTo>
                <a:lnTo>
                  <a:pt x="221582" y="900529"/>
                </a:lnTo>
                <a:lnTo>
                  <a:pt x="226022" y="895443"/>
                </a:lnTo>
                <a:lnTo>
                  <a:pt x="230779" y="890675"/>
                </a:lnTo>
                <a:lnTo>
                  <a:pt x="235853" y="886542"/>
                </a:lnTo>
                <a:lnTo>
                  <a:pt x="241244" y="883364"/>
                </a:lnTo>
                <a:lnTo>
                  <a:pt x="249807" y="879549"/>
                </a:lnTo>
                <a:lnTo>
                  <a:pt x="259003" y="875734"/>
                </a:lnTo>
                <a:lnTo>
                  <a:pt x="268517" y="872238"/>
                </a:lnTo>
                <a:lnTo>
                  <a:pt x="278666" y="868423"/>
                </a:lnTo>
                <a:lnTo>
                  <a:pt x="299596" y="861430"/>
                </a:lnTo>
                <a:lnTo>
                  <a:pt x="321478" y="854436"/>
                </a:lnTo>
                <a:lnTo>
                  <a:pt x="344946" y="846807"/>
                </a:lnTo>
                <a:lnTo>
                  <a:pt x="369365" y="838542"/>
                </a:lnTo>
                <a:lnTo>
                  <a:pt x="382050" y="833774"/>
                </a:lnTo>
                <a:lnTo>
                  <a:pt x="395052" y="828688"/>
                </a:lnTo>
                <a:lnTo>
                  <a:pt x="408054" y="823602"/>
                </a:lnTo>
                <a:lnTo>
                  <a:pt x="421057" y="817562"/>
                </a:lnTo>
                <a:close/>
                <a:moveTo>
                  <a:pt x="1293650" y="782637"/>
                </a:moveTo>
                <a:lnTo>
                  <a:pt x="1312387" y="782637"/>
                </a:lnTo>
                <a:lnTo>
                  <a:pt x="1330489" y="782637"/>
                </a:lnTo>
                <a:lnTo>
                  <a:pt x="1348908" y="783590"/>
                </a:lnTo>
                <a:lnTo>
                  <a:pt x="1367009" y="784860"/>
                </a:lnTo>
                <a:lnTo>
                  <a:pt x="1385111" y="786130"/>
                </a:lnTo>
                <a:lnTo>
                  <a:pt x="1402895" y="788353"/>
                </a:lnTo>
                <a:lnTo>
                  <a:pt x="1420679" y="790894"/>
                </a:lnTo>
                <a:lnTo>
                  <a:pt x="1438145" y="793752"/>
                </a:lnTo>
                <a:lnTo>
                  <a:pt x="1455611" y="797245"/>
                </a:lnTo>
                <a:lnTo>
                  <a:pt x="1472760" y="800739"/>
                </a:lnTo>
                <a:lnTo>
                  <a:pt x="1490227" y="805185"/>
                </a:lnTo>
                <a:lnTo>
                  <a:pt x="1507058" y="809948"/>
                </a:lnTo>
                <a:lnTo>
                  <a:pt x="1524207" y="814712"/>
                </a:lnTo>
                <a:lnTo>
                  <a:pt x="1540720" y="820110"/>
                </a:lnTo>
                <a:lnTo>
                  <a:pt x="1557234" y="826144"/>
                </a:lnTo>
                <a:lnTo>
                  <a:pt x="1573748" y="832496"/>
                </a:lnTo>
                <a:lnTo>
                  <a:pt x="1589309" y="839165"/>
                </a:lnTo>
                <a:lnTo>
                  <a:pt x="1605505" y="845834"/>
                </a:lnTo>
                <a:lnTo>
                  <a:pt x="1621383" y="853138"/>
                </a:lnTo>
                <a:lnTo>
                  <a:pt x="1636627" y="860760"/>
                </a:lnTo>
                <a:lnTo>
                  <a:pt x="1651870" y="869016"/>
                </a:lnTo>
                <a:lnTo>
                  <a:pt x="1667114" y="877273"/>
                </a:lnTo>
                <a:lnTo>
                  <a:pt x="1682039" y="886165"/>
                </a:lnTo>
                <a:lnTo>
                  <a:pt x="1696648" y="895375"/>
                </a:lnTo>
                <a:lnTo>
                  <a:pt x="1710621" y="904902"/>
                </a:lnTo>
                <a:lnTo>
                  <a:pt x="1724911" y="914747"/>
                </a:lnTo>
                <a:lnTo>
                  <a:pt x="1738567" y="924591"/>
                </a:lnTo>
                <a:lnTo>
                  <a:pt x="1752540" y="935071"/>
                </a:lnTo>
                <a:lnTo>
                  <a:pt x="1765878" y="945869"/>
                </a:lnTo>
                <a:lnTo>
                  <a:pt x="1778899" y="956666"/>
                </a:lnTo>
                <a:lnTo>
                  <a:pt x="1791284" y="968098"/>
                </a:lnTo>
                <a:lnTo>
                  <a:pt x="1803987" y="979849"/>
                </a:lnTo>
                <a:lnTo>
                  <a:pt x="1816054" y="991916"/>
                </a:lnTo>
                <a:lnTo>
                  <a:pt x="1828439" y="1003984"/>
                </a:lnTo>
                <a:lnTo>
                  <a:pt x="1839872" y="1016687"/>
                </a:lnTo>
                <a:lnTo>
                  <a:pt x="1851305" y="1029707"/>
                </a:lnTo>
                <a:lnTo>
                  <a:pt x="1862102" y="1042728"/>
                </a:lnTo>
                <a:lnTo>
                  <a:pt x="1873217" y="1056066"/>
                </a:lnTo>
                <a:lnTo>
                  <a:pt x="1883379" y="1069721"/>
                </a:lnTo>
                <a:lnTo>
                  <a:pt x="1893859" y="1083377"/>
                </a:lnTo>
                <a:lnTo>
                  <a:pt x="1903704" y="1097667"/>
                </a:lnTo>
                <a:lnTo>
                  <a:pt x="1912913" y="1111958"/>
                </a:lnTo>
                <a:lnTo>
                  <a:pt x="1922123" y="1126566"/>
                </a:lnTo>
                <a:lnTo>
                  <a:pt x="1930697" y="1141492"/>
                </a:lnTo>
                <a:lnTo>
                  <a:pt x="1939272" y="1156418"/>
                </a:lnTo>
                <a:lnTo>
                  <a:pt x="1947211" y="1171661"/>
                </a:lnTo>
                <a:lnTo>
                  <a:pt x="1955150" y="1187222"/>
                </a:lnTo>
                <a:lnTo>
                  <a:pt x="1962137" y="1202783"/>
                </a:lnTo>
                <a:lnTo>
                  <a:pt x="1969441" y="1218662"/>
                </a:lnTo>
                <a:lnTo>
                  <a:pt x="1976110" y="1234858"/>
                </a:lnTo>
                <a:lnTo>
                  <a:pt x="1982461" y="1251372"/>
                </a:lnTo>
                <a:lnTo>
                  <a:pt x="1987860" y="1267885"/>
                </a:lnTo>
                <a:lnTo>
                  <a:pt x="1993259" y="1284399"/>
                </a:lnTo>
                <a:lnTo>
                  <a:pt x="1998340" y="1301230"/>
                </a:lnTo>
                <a:lnTo>
                  <a:pt x="2003103" y="1318061"/>
                </a:lnTo>
                <a:lnTo>
                  <a:pt x="2007232" y="1335210"/>
                </a:lnTo>
                <a:lnTo>
                  <a:pt x="2011043" y="1352359"/>
                </a:lnTo>
                <a:lnTo>
                  <a:pt x="2014219" y="1370143"/>
                </a:lnTo>
                <a:lnTo>
                  <a:pt x="2017394" y="1387927"/>
                </a:lnTo>
                <a:lnTo>
                  <a:pt x="2019617" y="1405711"/>
                </a:lnTo>
                <a:lnTo>
                  <a:pt x="2021840" y="1423177"/>
                </a:lnTo>
                <a:lnTo>
                  <a:pt x="2023428" y="1441279"/>
                </a:lnTo>
                <a:lnTo>
                  <a:pt x="2024381" y="1459380"/>
                </a:lnTo>
                <a:lnTo>
                  <a:pt x="2025333" y="1478117"/>
                </a:lnTo>
                <a:lnTo>
                  <a:pt x="2025651" y="1496219"/>
                </a:lnTo>
                <a:lnTo>
                  <a:pt x="2025333" y="1514638"/>
                </a:lnTo>
                <a:lnTo>
                  <a:pt x="2024381" y="1532739"/>
                </a:lnTo>
                <a:lnTo>
                  <a:pt x="2023428" y="1550841"/>
                </a:lnTo>
                <a:lnTo>
                  <a:pt x="2021840" y="1568942"/>
                </a:lnTo>
                <a:lnTo>
                  <a:pt x="2019617" y="1587044"/>
                </a:lnTo>
                <a:lnTo>
                  <a:pt x="2017394" y="1604828"/>
                </a:lnTo>
                <a:lnTo>
                  <a:pt x="2014219" y="1622612"/>
                </a:lnTo>
                <a:lnTo>
                  <a:pt x="2011043" y="1639761"/>
                </a:lnTo>
                <a:lnTo>
                  <a:pt x="2007232" y="1657227"/>
                </a:lnTo>
                <a:lnTo>
                  <a:pt x="2003103" y="1674376"/>
                </a:lnTo>
                <a:lnTo>
                  <a:pt x="1998340" y="1691525"/>
                </a:lnTo>
                <a:lnTo>
                  <a:pt x="1993259" y="1708356"/>
                </a:lnTo>
                <a:lnTo>
                  <a:pt x="1987860" y="1724870"/>
                </a:lnTo>
                <a:lnTo>
                  <a:pt x="1982461" y="1741383"/>
                </a:lnTo>
                <a:lnTo>
                  <a:pt x="1976110" y="1757579"/>
                </a:lnTo>
                <a:lnTo>
                  <a:pt x="1969441" y="1773776"/>
                </a:lnTo>
                <a:lnTo>
                  <a:pt x="1962137" y="1789337"/>
                </a:lnTo>
                <a:lnTo>
                  <a:pt x="1955150" y="1805215"/>
                </a:lnTo>
                <a:lnTo>
                  <a:pt x="1947211" y="1821094"/>
                </a:lnTo>
                <a:lnTo>
                  <a:pt x="1939272" y="1836019"/>
                </a:lnTo>
                <a:lnTo>
                  <a:pt x="1930697" y="1851263"/>
                </a:lnTo>
                <a:lnTo>
                  <a:pt x="1922123" y="1865871"/>
                </a:lnTo>
                <a:lnTo>
                  <a:pt x="1912913" y="1880479"/>
                </a:lnTo>
                <a:lnTo>
                  <a:pt x="1903704" y="1895088"/>
                </a:lnTo>
                <a:lnTo>
                  <a:pt x="1893859" y="1909061"/>
                </a:lnTo>
                <a:lnTo>
                  <a:pt x="1883379" y="1923034"/>
                </a:lnTo>
                <a:lnTo>
                  <a:pt x="1873217" y="1936372"/>
                </a:lnTo>
                <a:lnTo>
                  <a:pt x="1862102" y="1949710"/>
                </a:lnTo>
                <a:lnTo>
                  <a:pt x="1851305" y="1963048"/>
                </a:lnTo>
                <a:lnTo>
                  <a:pt x="1839872" y="1975751"/>
                </a:lnTo>
                <a:lnTo>
                  <a:pt x="1828439" y="1988136"/>
                </a:lnTo>
                <a:lnTo>
                  <a:pt x="1816054" y="2000521"/>
                </a:lnTo>
                <a:lnTo>
                  <a:pt x="1803987" y="2012589"/>
                </a:lnTo>
                <a:lnTo>
                  <a:pt x="1791284" y="2024021"/>
                </a:lnTo>
                <a:lnTo>
                  <a:pt x="1778899" y="2035454"/>
                </a:lnTo>
                <a:lnTo>
                  <a:pt x="1765878" y="2046569"/>
                </a:lnTo>
                <a:lnTo>
                  <a:pt x="1752540" y="2057684"/>
                </a:lnTo>
                <a:lnTo>
                  <a:pt x="1738567" y="2067846"/>
                </a:lnTo>
                <a:lnTo>
                  <a:pt x="1724911" y="2078008"/>
                </a:lnTo>
                <a:lnTo>
                  <a:pt x="1710621" y="2087853"/>
                </a:lnTo>
                <a:lnTo>
                  <a:pt x="1696648" y="2097380"/>
                </a:lnTo>
                <a:lnTo>
                  <a:pt x="1682039" y="2106272"/>
                </a:lnTo>
                <a:lnTo>
                  <a:pt x="1667114" y="2115164"/>
                </a:lnTo>
                <a:lnTo>
                  <a:pt x="1651870" y="2123739"/>
                </a:lnTo>
                <a:lnTo>
                  <a:pt x="1636627" y="2131678"/>
                </a:lnTo>
                <a:lnTo>
                  <a:pt x="1621383" y="2139299"/>
                </a:lnTo>
                <a:lnTo>
                  <a:pt x="1605505" y="2146604"/>
                </a:lnTo>
                <a:lnTo>
                  <a:pt x="1589309" y="2153590"/>
                </a:lnTo>
                <a:lnTo>
                  <a:pt x="1573748" y="2160259"/>
                </a:lnTo>
                <a:lnTo>
                  <a:pt x="1557234" y="2166293"/>
                </a:lnTo>
                <a:lnTo>
                  <a:pt x="1540720" y="2172009"/>
                </a:lnTo>
                <a:lnTo>
                  <a:pt x="1524207" y="2177726"/>
                </a:lnTo>
                <a:lnTo>
                  <a:pt x="1507058" y="2182807"/>
                </a:lnTo>
                <a:lnTo>
                  <a:pt x="1490227" y="2186935"/>
                </a:lnTo>
                <a:lnTo>
                  <a:pt x="1472760" y="2191381"/>
                </a:lnTo>
                <a:lnTo>
                  <a:pt x="1455611" y="2195510"/>
                </a:lnTo>
                <a:lnTo>
                  <a:pt x="1438145" y="2198368"/>
                </a:lnTo>
                <a:lnTo>
                  <a:pt x="1420679" y="2201543"/>
                </a:lnTo>
                <a:lnTo>
                  <a:pt x="1402895" y="2204084"/>
                </a:lnTo>
                <a:lnTo>
                  <a:pt x="1385111" y="2205989"/>
                </a:lnTo>
                <a:lnTo>
                  <a:pt x="1367009" y="2207577"/>
                </a:lnTo>
                <a:lnTo>
                  <a:pt x="1348908" y="2208847"/>
                </a:lnTo>
                <a:lnTo>
                  <a:pt x="1330489" y="2209483"/>
                </a:lnTo>
                <a:lnTo>
                  <a:pt x="1312387" y="2209800"/>
                </a:lnTo>
                <a:lnTo>
                  <a:pt x="1293650" y="2209483"/>
                </a:lnTo>
                <a:lnTo>
                  <a:pt x="1275549" y="2208847"/>
                </a:lnTo>
                <a:lnTo>
                  <a:pt x="1257130" y="2207577"/>
                </a:lnTo>
                <a:lnTo>
                  <a:pt x="1239346" y="2205989"/>
                </a:lnTo>
                <a:lnTo>
                  <a:pt x="1221244" y="2204084"/>
                </a:lnTo>
                <a:lnTo>
                  <a:pt x="1203460" y="2201543"/>
                </a:lnTo>
                <a:lnTo>
                  <a:pt x="1185994" y="2198368"/>
                </a:lnTo>
                <a:lnTo>
                  <a:pt x="1168527" y="2195510"/>
                </a:lnTo>
                <a:lnTo>
                  <a:pt x="1151379" y="2191381"/>
                </a:lnTo>
                <a:lnTo>
                  <a:pt x="1133912" y="2186935"/>
                </a:lnTo>
                <a:lnTo>
                  <a:pt x="1117081" y="2182807"/>
                </a:lnTo>
                <a:lnTo>
                  <a:pt x="1099932" y="2177726"/>
                </a:lnTo>
                <a:lnTo>
                  <a:pt x="1083419" y="2172009"/>
                </a:lnTo>
                <a:lnTo>
                  <a:pt x="1066905" y="2166293"/>
                </a:lnTo>
                <a:lnTo>
                  <a:pt x="1050709" y="2160259"/>
                </a:lnTo>
                <a:lnTo>
                  <a:pt x="1034830" y="2153590"/>
                </a:lnTo>
                <a:lnTo>
                  <a:pt x="1018634" y="2146604"/>
                </a:lnTo>
                <a:lnTo>
                  <a:pt x="1003073" y="2139299"/>
                </a:lnTo>
                <a:lnTo>
                  <a:pt x="987512" y="2131678"/>
                </a:lnTo>
                <a:lnTo>
                  <a:pt x="971951" y="2123739"/>
                </a:lnTo>
                <a:lnTo>
                  <a:pt x="957025" y="2115164"/>
                </a:lnTo>
                <a:lnTo>
                  <a:pt x="942735" y="2106272"/>
                </a:lnTo>
                <a:lnTo>
                  <a:pt x="928126" y="2097380"/>
                </a:lnTo>
                <a:lnTo>
                  <a:pt x="913518" y="2087853"/>
                </a:lnTo>
                <a:lnTo>
                  <a:pt x="899227" y="2078008"/>
                </a:lnTo>
                <a:lnTo>
                  <a:pt x="885572" y="2067846"/>
                </a:lnTo>
                <a:lnTo>
                  <a:pt x="871599" y="2057684"/>
                </a:lnTo>
                <a:lnTo>
                  <a:pt x="858261" y="2046569"/>
                </a:lnTo>
                <a:lnTo>
                  <a:pt x="845240" y="2035454"/>
                </a:lnTo>
                <a:lnTo>
                  <a:pt x="832855" y="2024021"/>
                </a:lnTo>
                <a:lnTo>
                  <a:pt x="820152" y="2012589"/>
                </a:lnTo>
                <a:lnTo>
                  <a:pt x="808085" y="2000521"/>
                </a:lnTo>
                <a:lnTo>
                  <a:pt x="795699" y="1988136"/>
                </a:lnTo>
                <a:lnTo>
                  <a:pt x="784267" y="1975751"/>
                </a:lnTo>
                <a:lnTo>
                  <a:pt x="772834" y="1963048"/>
                </a:lnTo>
                <a:lnTo>
                  <a:pt x="761719" y="1949710"/>
                </a:lnTo>
                <a:lnTo>
                  <a:pt x="750922" y="1936372"/>
                </a:lnTo>
                <a:lnTo>
                  <a:pt x="740760" y="1923034"/>
                </a:lnTo>
                <a:lnTo>
                  <a:pt x="730280" y="1909061"/>
                </a:lnTo>
                <a:lnTo>
                  <a:pt x="720435" y="1895088"/>
                </a:lnTo>
                <a:lnTo>
                  <a:pt x="711226" y="1880479"/>
                </a:lnTo>
                <a:lnTo>
                  <a:pt x="702016" y="1865871"/>
                </a:lnTo>
                <a:lnTo>
                  <a:pt x="693442" y="1851263"/>
                </a:lnTo>
                <a:lnTo>
                  <a:pt x="684867" y="1836019"/>
                </a:lnTo>
                <a:lnTo>
                  <a:pt x="676928" y="1821094"/>
                </a:lnTo>
                <a:lnTo>
                  <a:pt x="668989" y="1805215"/>
                </a:lnTo>
                <a:lnTo>
                  <a:pt x="662002" y="1789337"/>
                </a:lnTo>
                <a:lnTo>
                  <a:pt x="654698" y="1773776"/>
                </a:lnTo>
                <a:lnTo>
                  <a:pt x="648029" y="1757579"/>
                </a:lnTo>
                <a:lnTo>
                  <a:pt x="641678" y="1741383"/>
                </a:lnTo>
                <a:lnTo>
                  <a:pt x="636279" y="1724870"/>
                </a:lnTo>
                <a:lnTo>
                  <a:pt x="630880" y="1708356"/>
                </a:lnTo>
                <a:lnTo>
                  <a:pt x="625799" y="1691525"/>
                </a:lnTo>
                <a:lnTo>
                  <a:pt x="621036" y="1674376"/>
                </a:lnTo>
                <a:lnTo>
                  <a:pt x="616907" y="1657227"/>
                </a:lnTo>
                <a:lnTo>
                  <a:pt x="613097" y="1639761"/>
                </a:lnTo>
                <a:lnTo>
                  <a:pt x="609921" y="1622612"/>
                </a:lnTo>
                <a:lnTo>
                  <a:pt x="606745" y="1604828"/>
                </a:lnTo>
                <a:lnTo>
                  <a:pt x="604522" y="1587044"/>
                </a:lnTo>
                <a:lnTo>
                  <a:pt x="602299" y="1568942"/>
                </a:lnTo>
                <a:lnTo>
                  <a:pt x="600711" y="1550841"/>
                </a:lnTo>
                <a:lnTo>
                  <a:pt x="599759" y="1532739"/>
                </a:lnTo>
                <a:lnTo>
                  <a:pt x="598806" y="1514638"/>
                </a:lnTo>
                <a:lnTo>
                  <a:pt x="598488" y="1496219"/>
                </a:lnTo>
                <a:lnTo>
                  <a:pt x="598806" y="1478117"/>
                </a:lnTo>
                <a:lnTo>
                  <a:pt x="599759" y="1459380"/>
                </a:lnTo>
                <a:lnTo>
                  <a:pt x="600711" y="1441279"/>
                </a:lnTo>
                <a:lnTo>
                  <a:pt x="602299" y="1423177"/>
                </a:lnTo>
                <a:lnTo>
                  <a:pt x="604522" y="1405711"/>
                </a:lnTo>
                <a:lnTo>
                  <a:pt x="606745" y="1387927"/>
                </a:lnTo>
                <a:lnTo>
                  <a:pt x="609921" y="1370143"/>
                </a:lnTo>
                <a:lnTo>
                  <a:pt x="613097" y="1352359"/>
                </a:lnTo>
                <a:lnTo>
                  <a:pt x="616907" y="1335210"/>
                </a:lnTo>
                <a:lnTo>
                  <a:pt x="621036" y="1318061"/>
                </a:lnTo>
                <a:lnTo>
                  <a:pt x="625799" y="1301230"/>
                </a:lnTo>
                <a:lnTo>
                  <a:pt x="630880" y="1284399"/>
                </a:lnTo>
                <a:lnTo>
                  <a:pt x="636279" y="1267885"/>
                </a:lnTo>
                <a:lnTo>
                  <a:pt x="641678" y="1251372"/>
                </a:lnTo>
                <a:lnTo>
                  <a:pt x="648029" y="1234858"/>
                </a:lnTo>
                <a:lnTo>
                  <a:pt x="654698" y="1218662"/>
                </a:lnTo>
                <a:lnTo>
                  <a:pt x="662002" y="1202783"/>
                </a:lnTo>
                <a:lnTo>
                  <a:pt x="668989" y="1187222"/>
                </a:lnTo>
                <a:lnTo>
                  <a:pt x="676928" y="1171661"/>
                </a:lnTo>
                <a:lnTo>
                  <a:pt x="684867" y="1156418"/>
                </a:lnTo>
                <a:lnTo>
                  <a:pt x="693442" y="1141492"/>
                </a:lnTo>
                <a:lnTo>
                  <a:pt x="702016" y="1126566"/>
                </a:lnTo>
                <a:lnTo>
                  <a:pt x="711226" y="1111958"/>
                </a:lnTo>
                <a:lnTo>
                  <a:pt x="720435" y="1097667"/>
                </a:lnTo>
                <a:lnTo>
                  <a:pt x="730280" y="1083377"/>
                </a:lnTo>
                <a:lnTo>
                  <a:pt x="740760" y="1069721"/>
                </a:lnTo>
                <a:lnTo>
                  <a:pt x="750922" y="1056066"/>
                </a:lnTo>
                <a:lnTo>
                  <a:pt x="761719" y="1042728"/>
                </a:lnTo>
                <a:lnTo>
                  <a:pt x="772834" y="1029707"/>
                </a:lnTo>
                <a:lnTo>
                  <a:pt x="784267" y="1016687"/>
                </a:lnTo>
                <a:lnTo>
                  <a:pt x="795699" y="1003984"/>
                </a:lnTo>
                <a:lnTo>
                  <a:pt x="808085" y="991916"/>
                </a:lnTo>
                <a:lnTo>
                  <a:pt x="820152" y="979849"/>
                </a:lnTo>
                <a:lnTo>
                  <a:pt x="832855" y="968098"/>
                </a:lnTo>
                <a:lnTo>
                  <a:pt x="845240" y="956666"/>
                </a:lnTo>
                <a:lnTo>
                  <a:pt x="858261" y="945869"/>
                </a:lnTo>
                <a:lnTo>
                  <a:pt x="871599" y="935071"/>
                </a:lnTo>
                <a:lnTo>
                  <a:pt x="885572" y="924591"/>
                </a:lnTo>
                <a:lnTo>
                  <a:pt x="899227" y="914747"/>
                </a:lnTo>
                <a:lnTo>
                  <a:pt x="913518" y="904902"/>
                </a:lnTo>
                <a:lnTo>
                  <a:pt x="928126" y="895375"/>
                </a:lnTo>
                <a:lnTo>
                  <a:pt x="942735" y="886165"/>
                </a:lnTo>
                <a:lnTo>
                  <a:pt x="957025" y="877273"/>
                </a:lnTo>
                <a:lnTo>
                  <a:pt x="971951" y="869016"/>
                </a:lnTo>
                <a:lnTo>
                  <a:pt x="987512" y="860760"/>
                </a:lnTo>
                <a:lnTo>
                  <a:pt x="1003073" y="853138"/>
                </a:lnTo>
                <a:lnTo>
                  <a:pt x="1018634" y="845834"/>
                </a:lnTo>
                <a:lnTo>
                  <a:pt x="1034830" y="839165"/>
                </a:lnTo>
                <a:lnTo>
                  <a:pt x="1050709" y="832496"/>
                </a:lnTo>
                <a:lnTo>
                  <a:pt x="1066905" y="826144"/>
                </a:lnTo>
                <a:lnTo>
                  <a:pt x="1083419" y="820110"/>
                </a:lnTo>
                <a:lnTo>
                  <a:pt x="1099932" y="814712"/>
                </a:lnTo>
                <a:lnTo>
                  <a:pt x="1117081" y="809948"/>
                </a:lnTo>
                <a:lnTo>
                  <a:pt x="1133912" y="805185"/>
                </a:lnTo>
                <a:lnTo>
                  <a:pt x="1151379" y="800739"/>
                </a:lnTo>
                <a:lnTo>
                  <a:pt x="1168527" y="797245"/>
                </a:lnTo>
                <a:lnTo>
                  <a:pt x="1185994" y="793752"/>
                </a:lnTo>
                <a:lnTo>
                  <a:pt x="1203460" y="790894"/>
                </a:lnTo>
                <a:lnTo>
                  <a:pt x="1221244" y="788353"/>
                </a:lnTo>
                <a:lnTo>
                  <a:pt x="1239346" y="786130"/>
                </a:lnTo>
                <a:lnTo>
                  <a:pt x="1257130" y="784860"/>
                </a:lnTo>
                <a:lnTo>
                  <a:pt x="1275549" y="783590"/>
                </a:lnTo>
                <a:lnTo>
                  <a:pt x="1293650" y="782637"/>
                </a:lnTo>
                <a:close/>
                <a:moveTo>
                  <a:pt x="1063625" y="644525"/>
                </a:moveTo>
                <a:lnTo>
                  <a:pt x="1070325" y="651450"/>
                </a:lnTo>
                <a:lnTo>
                  <a:pt x="1077663" y="658060"/>
                </a:lnTo>
                <a:lnTo>
                  <a:pt x="1084683" y="664670"/>
                </a:lnTo>
                <a:lnTo>
                  <a:pt x="1092340" y="671280"/>
                </a:lnTo>
                <a:lnTo>
                  <a:pt x="1099678" y="677575"/>
                </a:lnTo>
                <a:lnTo>
                  <a:pt x="1107655" y="683556"/>
                </a:lnTo>
                <a:lnTo>
                  <a:pt x="1115631" y="689221"/>
                </a:lnTo>
                <a:lnTo>
                  <a:pt x="1123608" y="694887"/>
                </a:lnTo>
                <a:lnTo>
                  <a:pt x="1131903" y="700238"/>
                </a:lnTo>
                <a:lnTo>
                  <a:pt x="1140518" y="705274"/>
                </a:lnTo>
                <a:lnTo>
                  <a:pt x="1148813" y="710311"/>
                </a:lnTo>
                <a:lnTo>
                  <a:pt x="1157428" y="714717"/>
                </a:lnTo>
                <a:lnTo>
                  <a:pt x="1166680" y="719439"/>
                </a:lnTo>
                <a:lnTo>
                  <a:pt x="1175614" y="723216"/>
                </a:lnTo>
                <a:lnTo>
                  <a:pt x="1184866" y="727308"/>
                </a:lnTo>
                <a:lnTo>
                  <a:pt x="1193800" y="730770"/>
                </a:lnTo>
                <a:lnTo>
                  <a:pt x="1166999" y="735492"/>
                </a:lnTo>
                <a:lnTo>
                  <a:pt x="1140199" y="740843"/>
                </a:lnTo>
                <a:lnTo>
                  <a:pt x="1126479" y="743676"/>
                </a:lnTo>
                <a:lnTo>
                  <a:pt x="1113079" y="747138"/>
                </a:lnTo>
                <a:lnTo>
                  <a:pt x="1099997" y="750600"/>
                </a:lnTo>
                <a:lnTo>
                  <a:pt x="1086916" y="754063"/>
                </a:lnTo>
                <a:lnTo>
                  <a:pt x="1085640" y="739898"/>
                </a:lnTo>
                <a:lnTo>
                  <a:pt x="1083406" y="726049"/>
                </a:lnTo>
                <a:lnTo>
                  <a:pt x="1081173" y="711884"/>
                </a:lnTo>
                <a:lnTo>
                  <a:pt x="1078302" y="698350"/>
                </a:lnTo>
                <a:lnTo>
                  <a:pt x="1075111" y="684500"/>
                </a:lnTo>
                <a:lnTo>
                  <a:pt x="1071601" y="670965"/>
                </a:lnTo>
                <a:lnTo>
                  <a:pt x="1068092" y="657745"/>
                </a:lnTo>
                <a:lnTo>
                  <a:pt x="1063625" y="644525"/>
                </a:lnTo>
                <a:close/>
                <a:moveTo>
                  <a:pt x="511342" y="468312"/>
                </a:moveTo>
                <a:lnTo>
                  <a:pt x="517684" y="468312"/>
                </a:lnTo>
                <a:lnTo>
                  <a:pt x="523708" y="468312"/>
                </a:lnTo>
                <a:lnTo>
                  <a:pt x="530050" y="469264"/>
                </a:lnTo>
                <a:lnTo>
                  <a:pt x="536075" y="469899"/>
                </a:lnTo>
                <a:lnTo>
                  <a:pt x="542417" y="471169"/>
                </a:lnTo>
                <a:lnTo>
                  <a:pt x="548124" y="472757"/>
                </a:lnTo>
                <a:lnTo>
                  <a:pt x="553832" y="474662"/>
                </a:lnTo>
                <a:lnTo>
                  <a:pt x="559539" y="476567"/>
                </a:lnTo>
                <a:lnTo>
                  <a:pt x="565247" y="479424"/>
                </a:lnTo>
                <a:lnTo>
                  <a:pt x="570638" y="482282"/>
                </a:lnTo>
                <a:lnTo>
                  <a:pt x="575711" y="485457"/>
                </a:lnTo>
                <a:lnTo>
                  <a:pt x="580784" y="488632"/>
                </a:lnTo>
                <a:lnTo>
                  <a:pt x="585858" y="492442"/>
                </a:lnTo>
                <a:lnTo>
                  <a:pt x="590614" y="496252"/>
                </a:lnTo>
                <a:lnTo>
                  <a:pt x="595370" y="500379"/>
                </a:lnTo>
                <a:lnTo>
                  <a:pt x="599810" y="504507"/>
                </a:lnTo>
                <a:lnTo>
                  <a:pt x="603932" y="509269"/>
                </a:lnTo>
                <a:lnTo>
                  <a:pt x="608054" y="514349"/>
                </a:lnTo>
                <a:lnTo>
                  <a:pt x="611859" y="519429"/>
                </a:lnTo>
                <a:lnTo>
                  <a:pt x="615347" y="524827"/>
                </a:lnTo>
                <a:lnTo>
                  <a:pt x="618835" y="530224"/>
                </a:lnTo>
                <a:lnTo>
                  <a:pt x="622006" y="536257"/>
                </a:lnTo>
                <a:lnTo>
                  <a:pt x="624860" y="541972"/>
                </a:lnTo>
                <a:lnTo>
                  <a:pt x="627714" y="548004"/>
                </a:lnTo>
                <a:lnTo>
                  <a:pt x="629934" y="554354"/>
                </a:lnTo>
                <a:lnTo>
                  <a:pt x="632470" y="560387"/>
                </a:lnTo>
                <a:lnTo>
                  <a:pt x="634373" y="567054"/>
                </a:lnTo>
                <a:lnTo>
                  <a:pt x="635958" y="574040"/>
                </a:lnTo>
                <a:lnTo>
                  <a:pt x="637544" y="580707"/>
                </a:lnTo>
                <a:lnTo>
                  <a:pt x="638178" y="587375"/>
                </a:lnTo>
                <a:lnTo>
                  <a:pt x="639129" y="594360"/>
                </a:lnTo>
                <a:lnTo>
                  <a:pt x="639763" y="601345"/>
                </a:lnTo>
                <a:lnTo>
                  <a:pt x="639763" y="608965"/>
                </a:lnTo>
                <a:lnTo>
                  <a:pt x="639446" y="617537"/>
                </a:lnTo>
                <a:lnTo>
                  <a:pt x="639129" y="626745"/>
                </a:lnTo>
                <a:lnTo>
                  <a:pt x="637861" y="635635"/>
                </a:lnTo>
                <a:lnTo>
                  <a:pt x="636275" y="644842"/>
                </a:lnTo>
                <a:lnTo>
                  <a:pt x="634373" y="654050"/>
                </a:lnTo>
                <a:lnTo>
                  <a:pt x="631836" y="663257"/>
                </a:lnTo>
                <a:lnTo>
                  <a:pt x="629299" y="672782"/>
                </a:lnTo>
                <a:lnTo>
                  <a:pt x="626446" y="681672"/>
                </a:lnTo>
                <a:lnTo>
                  <a:pt x="622958" y="691197"/>
                </a:lnTo>
                <a:lnTo>
                  <a:pt x="619470" y="699770"/>
                </a:lnTo>
                <a:lnTo>
                  <a:pt x="615030" y="708977"/>
                </a:lnTo>
                <a:lnTo>
                  <a:pt x="610591" y="717550"/>
                </a:lnTo>
                <a:lnTo>
                  <a:pt x="606152" y="725805"/>
                </a:lnTo>
                <a:lnTo>
                  <a:pt x="601396" y="733742"/>
                </a:lnTo>
                <a:lnTo>
                  <a:pt x="595687" y="741045"/>
                </a:lnTo>
                <a:lnTo>
                  <a:pt x="590297" y="748665"/>
                </a:lnTo>
                <a:lnTo>
                  <a:pt x="590297" y="797878"/>
                </a:lnTo>
                <a:lnTo>
                  <a:pt x="581101" y="808038"/>
                </a:lnTo>
                <a:lnTo>
                  <a:pt x="571272" y="818833"/>
                </a:lnTo>
                <a:lnTo>
                  <a:pt x="559539" y="830580"/>
                </a:lnTo>
                <a:lnTo>
                  <a:pt x="547490" y="842645"/>
                </a:lnTo>
                <a:lnTo>
                  <a:pt x="541148" y="848360"/>
                </a:lnTo>
                <a:lnTo>
                  <a:pt x="535124" y="853440"/>
                </a:lnTo>
                <a:lnTo>
                  <a:pt x="529733" y="857568"/>
                </a:lnTo>
                <a:lnTo>
                  <a:pt x="524977" y="860743"/>
                </a:lnTo>
                <a:lnTo>
                  <a:pt x="520855" y="862965"/>
                </a:lnTo>
                <a:lnTo>
                  <a:pt x="519269" y="863600"/>
                </a:lnTo>
                <a:lnTo>
                  <a:pt x="517684" y="863600"/>
                </a:lnTo>
                <a:lnTo>
                  <a:pt x="516098" y="863600"/>
                </a:lnTo>
                <a:lnTo>
                  <a:pt x="513879" y="862965"/>
                </a:lnTo>
                <a:lnTo>
                  <a:pt x="510074" y="860743"/>
                </a:lnTo>
                <a:lnTo>
                  <a:pt x="505000" y="857568"/>
                </a:lnTo>
                <a:lnTo>
                  <a:pt x="499927" y="853440"/>
                </a:lnTo>
                <a:lnTo>
                  <a:pt x="493902" y="848360"/>
                </a:lnTo>
                <a:lnTo>
                  <a:pt x="487560" y="842645"/>
                </a:lnTo>
                <a:lnTo>
                  <a:pt x="475194" y="830580"/>
                </a:lnTo>
                <a:lnTo>
                  <a:pt x="463779" y="818833"/>
                </a:lnTo>
                <a:lnTo>
                  <a:pt x="453949" y="808038"/>
                </a:lnTo>
                <a:lnTo>
                  <a:pt x="444436" y="797878"/>
                </a:lnTo>
                <a:lnTo>
                  <a:pt x="444436" y="748665"/>
                </a:lnTo>
                <a:lnTo>
                  <a:pt x="439046" y="741045"/>
                </a:lnTo>
                <a:lnTo>
                  <a:pt x="433973" y="733742"/>
                </a:lnTo>
                <a:lnTo>
                  <a:pt x="428582" y="725805"/>
                </a:lnTo>
                <a:lnTo>
                  <a:pt x="424143" y="717550"/>
                </a:lnTo>
                <a:lnTo>
                  <a:pt x="419704" y="708977"/>
                </a:lnTo>
                <a:lnTo>
                  <a:pt x="415898" y="699770"/>
                </a:lnTo>
                <a:lnTo>
                  <a:pt x="411776" y="691197"/>
                </a:lnTo>
                <a:lnTo>
                  <a:pt x="408605" y="681672"/>
                </a:lnTo>
                <a:lnTo>
                  <a:pt x="405435" y="672782"/>
                </a:lnTo>
                <a:lnTo>
                  <a:pt x="402898" y="663257"/>
                </a:lnTo>
                <a:lnTo>
                  <a:pt x="400361" y="654050"/>
                </a:lnTo>
                <a:lnTo>
                  <a:pt x="398459" y="644842"/>
                </a:lnTo>
                <a:lnTo>
                  <a:pt x="397190" y="635635"/>
                </a:lnTo>
                <a:lnTo>
                  <a:pt x="396239" y="626745"/>
                </a:lnTo>
                <a:lnTo>
                  <a:pt x="395288" y="617537"/>
                </a:lnTo>
                <a:lnTo>
                  <a:pt x="395288" y="608965"/>
                </a:lnTo>
                <a:lnTo>
                  <a:pt x="395288" y="601345"/>
                </a:lnTo>
                <a:lnTo>
                  <a:pt x="395605" y="594360"/>
                </a:lnTo>
                <a:lnTo>
                  <a:pt x="396556" y="587375"/>
                </a:lnTo>
                <a:lnTo>
                  <a:pt x="397824" y="580707"/>
                </a:lnTo>
                <a:lnTo>
                  <a:pt x="398776" y="574040"/>
                </a:lnTo>
                <a:lnTo>
                  <a:pt x="400678" y="567054"/>
                </a:lnTo>
                <a:lnTo>
                  <a:pt x="402898" y="560387"/>
                </a:lnTo>
                <a:lnTo>
                  <a:pt x="404800" y="554354"/>
                </a:lnTo>
                <a:lnTo>
                  <a:pt x="407020" y="548004"/>
                </a:lnTo>
                <a:lnTo>
                  <a:pt x="409874" y="541972"/>
                </a:lnTo>
                <a:lnTo>
                  <a:pt x="413045" y="536257"/>
                </a:lnTo>
                <a:lnTo>
                  <a:pt x="416216" y="530224"/>
                </a:lnTo>
                <a:lnTo>
                  <a:pt x="419386" y="524827"/>
                </a:lnTo>
                <a:lnTo>
                  <a:pt x="423192" y="519429"/>
                </a:lnTo>
                <a:lnTo>
                  <a:pt x="426679" y="514349"/>
                </a:lnTo>
                <a:lnTo>
                  <a:pt x="431119" y="509269"/>
                </a:lnTo>
                <a:lnTo>
                  <a:pt x="435558" y="504507"/>
                </a:lnTo>
                <a:lnTo>
                  <a:pt x="439680" y="500379"/>
                </a:lnTo>
                <a:lnTo>
                  <a:pt x="444436" y="496252"/>
                </a:lnTo>
                <a:lnTo>
                  <a:pt x="449193" y="492442"/>
                </a:lnTo>
                <a:lnTo>
                  <a:pt x="453949" y="488632"/>
                </a:lnTo>
                <a:lnTo>
                  <a:pt x="459340" y="485457"/>
                </a:lnTo>
                <a:lnTo>
                  <a:pt x="464413" y="482282"/>
                </a:lnTo>
                <a:lnTo>
                  <a:pt x="470121" y="479424"/>
                </a:lnTo>
                <a:lnTo>
                  <a:pt x="475511" y="476567"/>
                </a:lnTo>
                <a:lnTo>
                  <a:pt x="480902" y="474662"/>
                </a:lnTo>
                <a:lnTo>
                  <a:pt x="486926" y="472757"/>
                </a:lnTo>
                <a:lnTo>
                  <a:pt x="492951" y="471169"/>
                </a:lnTo>
                <a:lnTo>
                  <a:pt x="498976" y="469899"/>
                </a:lnTo>
                <a:lnTo>
                  <a:pt x="505000" y="469264"/>
                </a:lnTo>
                <a:lnTo>
                  <a:pt x="511342" y="468312"/>
                </a:lnTo>
                <a:close/>
                <a:moveTo>
                  <a:pt x="1316038" y="455612"/>
                </a:moveTo>
                <a:lnTo>
                  <a:pt x="1317642" y="456252"/>
                </a:lnTo>
                <a:lnTo>
                  <a:pt x="1319245" y="456572"/>
                </a:lnTo>
                <a:lnTo>
                  <a:pt x="1320849" y="457211"/>
                </a:lnTo>
                <a:lnTo>
                  <a:pt x="1321811" y="458171"/>
                </a:lnTo>
                <a:lnTo>
                  <a:pt x="1345864" y="481843"/>
                </a:lnTo>
                <a:lnTo>
                  <a:pt x="1346505" y="483123"/>
                </a:lnTo>
                <a:lnTo>
                  <a:pt x="1347467" y="484722"/>
                </a:lnTo>
                <a:lnTo>
                  <a:pt x="1347788" y="486322"/>
                </a:lnTo>
                <a:lnTo>
                  <a:pt x="1347788" y="487921"/>
                </a:lnTo>
                <a:lnTo>
                  <a:pt x="1347788" y="488881"/>
                </a:lnTo>
                <a:lnTo>
                  <a:pt x="1347467" y="490480"/>
                </a:lnTo>
                <a:lnTo>
                  <a:pt x="1346505" y="492080"/>
                </a:lnTo>
                <a:lnTo>
                  <a:pt x="1345864" y="493359"/>
                </a:lnTo>
                <a:lnTo>
                  <a:pt x="1325980" y="513193"/>
                </a:lnTo>
                <a:lnTo>
                  <a:pt x="1329187" y="521510"/>
                </a:lnTo>
                <a:lnTo>
                  <a:pt x="1331753" y="531746"/>
                </a:lnTo>
                <a:lnTo>
                  <a:pt x="1334960" y="544222"/>
                </a:lnTo>
                <a:lnTo>
                  <a:pt x="1337846" y="557978"/>
                </a:lnTo>
                <a:lnTo>
                  <a:pt x="1340091" y="573012"/>
                </a:lnTo>
                <a:lnTo>
                  <a:pt x="1342336" y="589327"/>
                </a:lnTo>
                <a:lnTo>
                  <a:pt x="1343298" y="606921"/>
                </a:lnTo>
                <a:lnTo>
                  <a:pt x="1344260" y="625475"/>
                </a:lnTo>
                <a:lnTo>
                  <a:pt x="1287816" y="625475"/>
                </a:lnTo>
                <a:lnTo>
                  <a:pt x="1288457" y="606921"/>
                </a:lnTo>
                <a:lnTo>
                  <a:pt x="1290061" y="589327"/>
                </a:lnTo>
                <a:lnTo>
                  <a:pt x="1291985" y="573012"/>
                </a:lnTo>
                <a:lnTo>
                  <a:pt x="1294551" y="557978"/>
                </a:lnTo>
                <a:lnTo>
                  <a:pt x="1297116" y="544222"/>
                </a:lnTo>
                <a:lnTo>
                  <a:pt x="1300003" y="531746"/>
                </a:lnTo>
                <a:lnTo>
                  <a:pt x="1303210" y="521510"/>
                </a:lnTo>
                <a:lnTo>
                  <a:pt x="1306417" y="513193"/>
                </a:lnTo>
                <a:lnTo>
                  <a:pt x="1286533" y="493359"/>
                </a:lnTo>
                <a:lnTo>
                  <a:pt x="1285250" y="492080"/>
                </a:lnTo>
                <a:lnTo>
                  <a:pt x="1284929" y="490480"/>
                </a:lnTo>
                <a:lnTo>
                  <a:pt x="1284288" y="488881"/>
                </a:lnTo>
                <a:lnTo>
                  <a:pt x="1284288" y="487921"/>
                </a:lnTo>
                <a:lnTo>
                  <a:pt x="1284288" y="486322"/>
                </a:lnTo>
                <a:lnTo>
                  <a:pt x="1284929" y="484722"/>
                </a:lnTo>
                <a:lnTo>
                  <a:pt x="1285250" y="483123"/>
                </a:lnTo>
                <a:lnTo>
                  <a:pt x="1286533" y="481843"/>
                </a:lnTo>
                <a:lnTo>
                  <a:pt x="1310265" y="458171"/>
                </a:lnTo>
                <a:lnTo>
                  <a:pt x="1311548" y="457211"/>
                </a:lnTo>
                <a:lnTo>
                  <a:pt x="1313152" y="456572"/>
                </a:lnTo>
                <a:lnTo>
                  <a:pt x="1314434" y="456252"/>
                </a:lnTo>
                <a:lnTo>
                  <a:pt x="1316038" y="455612"/>
                </a:lnTo>
                <a:close/>
                <a:moveTo>
                  <a:pt x="1393774" y="412750"/>
                </a:moveTo>
                <a:lnTo>
                  <a:pt x="1404237" y="417527"/>
                </a:lnTo>
                <a:lnTo>
                  <a:pt x="1414699" y="421666"/>
                </a:lnTo>
                <a:lnTo>
                  <a:pt x="1434990" y="429628"/>
                </a:lnTo>
                <a:lnTo>
                  <a:pt x="1454646" y="436315"/>
                </a:lnTo>
                <a:lnTo>
                  <a:pt x="1473035" y="442366"/>
                </a:lnTo>
                <a:lnTo>
                  <a:pt x="1491106" y="448098"/>
                </a:lnTo>
                <a:lnTo>
                  <a:pt x="1507592" y="453830"/>
                </a:lnTo>
                <a:lnTo>
                  <a:pt x="1523444" y="459244"/>
                </a:lnTo>
                <a:lnTo>
                  <a:pt x="1531053" y="462428"/>
                </a:lnTo>
                <a:lnTo>
                  <a:pt x="1537711" y="465613"/>
                </a:lnTo>
                <a:lnTo>
                  <a:pt x="1541198" y="467523"/>
                </a:lnTo>
                <a:lnTo>
                  <a:pt x="1544369" y="469753"/>
                </a:lnTo>
                <a:lnTo>
                  <a:pt x="1546905" y="472300"/>
                </a:lnTo>
                <a:lnTo>
                  <a:pt x="1550075" y="475485"/>
                </a:lnTo>
                <a:lnTo>
                  <a:pt x="1552612" y="478669"/>
                </a:lnTo>
                <a:lnTo>
                  <a:pt x="1554831" y="481854"/>
                </a:lnTo>
                <a:lnTo>
                  <a:pt x="1557367" y="485675"/>
                </a:lnTo>
                <a:lnTo>
                  <a:pt x="1559587" y="489178"/>
                </a:lnTo>
                <a:lnTo>
                  <a:pt x="1563074" y="497458"/>
                </a:lnTo>
                <a:lnTo>
                  <a:pt x="1566562" y="506693"/>
                </a:lnTo>
                <a:lnTo>
                  <a:pt x="1569415" y="515609"/>
                </a:lnTo>
                <a:lnTo>
                  <a:pt x="1571951" y="525163"/>
                </a:lnTo>
                <a:lnTo>
                  <a:pt x="1573536" y="534716"/>
                </a:lnTo>
                <a:lnTo>
                  <a:pt x="1574805" y="544270"/>
                </a:lnTo>
                <a:lnTo>
                  <a:pt x="1576073" y="552868"/>
                </a:lnTo>
                <a:lnTo>
                  <a:pt x="1577024" y="561148"/>
                </a:lnTo>
                <a:lnTo>
                  <a:pt x="1577975" y="575478"/>
                </a:lnTo>
                <a:lnTo>
                  <a:pt x="1577975" y="584713"/>
                </a:lnTo>
                <a:lnTo>
                  <a:pt x="1577975" y="586624"/>
                </a:lnTo>
                <a:lnTo>
                  <a:pt x="1577341" y="588216"/>
                </a:lnTo>
                <a:lnTo>
                  <a:pt x="1576073" y="589808"/>
                </a:lnTo>
                <a:lnTo>
                  <a:pt x="1574805" y="592038"/>
                </a:lnTo>
                <a:lnTo>
                  <a:pt x="1572902" y="593630"/>
                </a:lnTo>
                <a:lnTo>
                  <a:pt x="1570683" y="595541"/>
                </a:lnTo>
                <a:lnTo>
                  <a:pt x="1564659" y="598725"/>
                </a:lnTo>
                <a:lnTo>
                  <a:pt x="1557367" y="602228"/>
                </a:lnTo>
                <a:lnTo>
                  <a:pt x="1547856" y="605731"/>
                </a:lnTo>
                <a:lnTo>
                  <a:pt x="1536760" y="608915"/>
                </a:lnTo>
                <a:lnTo>
                  <a:pt x="1524395" y="611781"/>
                </a:lnTo>
                <a:lnTo>
                  <a:pt x="1509811" y="614648"/>
                </a:lnTo>
                <a:lnTo>
                  <a:pt x="1493642" y="617195"/>
                </a:lnTo>
                <a:lnTo>
                  <a:pt x="1475571" y="619424"/>
                </a:lnTo>
                <a:lnTo>
                  <a:pt x="1455914" y="621653"/>
                </a:lnTo>
                <a:lnTo>
                  <a:pt x="1434356" y="623246"/>
                </a:lnTo>
                <a:lnTo>
                  <a:pt x="1411212" y="624201"/>
                </a:lnTo>
                <a:lnTo>
                  <a:pt x="1385848" y="625156"/>
                </a:lnTo>
                <a:lnTo>
                  <a:pt x="1358900" y="625475"/>
                </a:lnTo>
                <a:lnTo>
                  <a:pt x="1393774" y="412750"/>
                </a:lnTo>
                <a:close/>
                <a:moveTo>
                  <a:pt x="1238401" y="412750"/>
                </a:moveTo>
                <a:lnTo>
                  <a:pt x="1273175" y="625475"/>
                </a:lnTo>
                <a:lnTo>
                  <a:pt x="1246304" y="625156"/>
                </a:lnTo>
                <a:lnTo>
                  <a:pt x="1221014" y="624201"/>
                </a:lnTo>
                <a:lnTo>
                  <a:pt x="1197937" y="623246"/>
                </a:lnTo>
                <a:lnTo>
                  <a:pt x="1176441" y="621653"/>
                </a:lnTo>
                <a:lnTo>
                  <a:pt x="1156525" y="619424"/>
                </a:lnTo>
                <a:lnTo>
                  <a:pt x="1138822" y="617195"/>
                </a:lnTo>
                <a:lnTo>
                  <a:pt x="1122383" y="614648"/>
                </a:lnTo>
                <a:lnTo>
                  <a:pt x="1107841" y="611781"/>
                </a:lnTo>
                <a:lnTo>
                  <a:pt x="1095196" y="608915"/>
                </a:lnTo>
                <a:lnTo>
                  <a:pt x="1084448" y="605731"/>
                </a:lnTo>
                <a:lnTo>
                  <a:pt x="1075280" y="602228"/>
                </a:lnTo>
                <a:lnTo>
                  <a:pt x="1067377" y="598725"/>
                </a:lnTo>
                <a:lnTo>
                  <a:pt x="1061687" y="595541"/>
                </a:lnTo>
                <a:lnTo>
                  <a:pt x="1059158" y="593630"/>
                </a:lnTo>
                <a:lnTo>
                  <a:pt x="1057577" y="592038"/>
                </a:lnTo>
                <a:lnTo>
                  <a:pt x="1055997" y="589808"/>
                </a:lnTo>
                <a:lnTo>
                  <a:pt x="1055048" y="588216"/>
                </a:lnTo>
                <a:lnTo>
                  <a:pt x="1054416" y="586624"/>
                </a:lnTo>
                <a:lnTo>
                  <a:pt x="1054100" y="584713"/>
                </a:lnTo>
                <a:lnTo>
                  <a:pt x="1054416" y="575478"/>
                </a:lnTo>
                <a:lnTo>
                  <a:pt x="1055365" y="561148"/>
                </a:lnTo>
                <a:lnTo>
                  <a:pt x="1055997" y="552868"/>
                </a:lnTo>
                <a:lnTo>
                  <a:pt x="1057261" y="544270"/>
                </a:lnTo>
                <a:lnTo>
                  <a:pt x="1058842" y="534716"/>
                </a:lnTo>
                <a:lnTo>
                  <a:pt x="1060739" y="525163"/>
                </a:lnTo>
                <a:lnTo>
                  <a:pt x="1063268" y="515609"/>
                </a:lnTo>
                <a:lnTo>
                  <a:pt x="1065797" y="506693"/>
                </a:lnTo>
                <a:lnTo>
                  <a:pt x="1068958" y="497458"/>
                </a:lnTo>
                <a:lnTo>
                  <a:pt x="1073068" y="489178"/>
                </a:lnTo>
                <a:lnTo>
                  <a:pt x="1074964" y="485675"/>
                </a:lnTo>
                <a:lnTo>
                  <a:pt x="1077177" y="481854"/>
                </a:lnTo>
                <a:lnTo>
                  <a:pt x="1079706" y="478669"/>
                </a:lnTo>
                <a:lnTo>
                  <a:pt x="1082235" y="475485"/>
                </a:lnTo>
                <a:lnTo>
                  <a:pt x="1085080" y="472300"/>
                </a:lnTo>
                <a:lnTo>
                  <a:pt x="1088242" y="469753"/>
                </a:lnTo>
                <a:lnTo>
                  <a:pt x="1091403" y="467523"/>
                </a:lnTo>
                <a:lnTo>
                  <a:pt x="1094564" y="465613"/>
                </a:lnTo>
                <a:lnTo>
                  <a:pt x="1101519" y="462428"/>
                </a:lnTo>
                <a:lnTo>
                  <a:pt x="1108474" y="459244"/>
                </a:lnTo>
                <a:lnTo>
                  <a:pt x="1124280" y="453830"/>
                </a:lnTo>
                <a:lnTo>
                  <a:pt x="1141035" y="448098"/>
                </a:lnTo>
                <a:lnTo>
                  <a:pt x="1158738" y="442366"/>
                </a:lnTo>
                <a:lnTo>
                  <a:pt x="1177705" y="436315"/>
                </a:lnTo>
                <a:lnTo>
                  <a:pt x="1197305" y="429628"/>
                </a:lnTo>
                <a:lnTo>
                  <a:pt x="1217537" y="421666"/>
                </a:lnTo>
                <a:lnTo>
                  <a:pt x="1227653" y="417527"/>
                </a:lnTo>
                <a:lnTo>
                  <a:pt x="1238401" y="412750"/>
                </a:lnTo>
                <a:close/>
                <a:moveTo>
                  <a:pt x="501333" y="303212"/>
                </a:moveTo>
                <a:lnTo>
                  <a:pt x="514668" y="303212"/>
                </a:lnTo>
                <a:lnTo>
                  <a:pt x="527050" y="303212"/>
                </a:lnTo>
                <a:lnTo>
                  <a:pt x="539750" y="303846"/>
                </a:lnTo>
                <a:lnTo>
                  <a:pt x="552450" y="304481"/>
                </a:lnTo>
                <a:lnTo>
                  <a:pt x="564515" y="305433"/>
                </a:lnTo>
                <a:lnTo>
                  <a:pt x="576898" y="307020"/>
                </a:lnTo>
                <a:lnTo>
                  <a:pt x="588963" y="308606"/>
                </a:lnTo>
                <a:lnTo>
                  <a:pt x="601028" y="310510"/>
                </a:lnTo>
                <a:lnTo>
                  <a:pt x="613411" y="312731"/>
                </a:lnTo>
                <a:lnTo>
                  <a:pt x="625158" y="314952"/>
                </a:lnTo>
                <a:lnTo>
                  <a:pt x="636906" y="317808"/>
                </a:lnTo>
                <a:lnTo>
                  <a:pt x="648653" y="320981"/>
                </a:lnTo>
                <a:lnTo>
                  <a:pt x="660083" y="324154"/>
                </a:lnTo>
                <a:lnTo>
                  <a:pt x="671513" y="327644"/>
                </a:lnTo>
                <a:lnTo>
                  <a:pt x="682943" y="331452"/>
                </a:lnTo>
                <a:lnTo>
                  <a:pt x="694373" y="335577"/>
                </a:lnTo>
                <a:lnTo>
                  <a:pt x="705486" y="339702"/>
                </a:lnTo>
                <a:lnTo>
                  <a:pt x="716598" y="344461"/>
                </a:lnTo>
                <a:lnTo>
                  <a:pt x="727393" y="349221"/>
                </a:lnTo>
                <a:lnTo>
                  <a:pt x="738188" y="354298"/>
                </a:lnTo>
                <a:lnTo>
                  <a:pt x="748665" y="359692"/>
                </a:lnTo>
                <a:lnTo>
                  <a:pt x="759460" y="365403"/>
                </a:lnTo>
                <a:lnTo>
                  <a:pt x="769620" y="370798"/>
                </a:lnTo>
                <a:lnTo>
                  <a:pt x="779780" y="377144"/>
                </a:lnTo>
                <a:lnTo>
                  <a:pt x="789623" y="383173"/>
                </a:lnTo>
                <a:lnTo>
                  <a:pt x="799465" y="389836"/>
                </a:lnTo>
                <a:lnTo>
                  <a:pt x="809308" y="396499"/>
                </a:lnTo>
                <a:lnTo>
                  <a:pt x="818833" y="403163"/>
                </a:lnTo>
                <a:lnTo>
                  <a:pt x="828358" y="410143"/>
                </a:lnTo>
                <a:lnTo>
                  <a:pt x="837248" y="417759"/>
                </a:lnTo>
                <a:lnTo>
                  <a:pt x="846455" y="425057"/>
                </a:lnTo>
                <a:lnTo>
                  <a:pt x="855345" y="432672"/>
                </a:lnTo>
                <a:lnTo>
                  <a:pt x="864235" y="440605"/>
                </a:lnTo>
                <a:lnTo>
                  <a:pt x="872808" y="448854"/>
                </a:lnTo>
                <a:lnTo>
                  <a:pt x="881063" y="457104"/>
                </a:lnTo>
                <a:lnTo>
                  <a:pt x="889000" y="465672"/>
                </a:lnTo>
                <a:lnTo>
                  <a:pt x="897255" y="474239"/>
                </a:lnTo>
                <a:lnTo>
                  <a:pt x="904558" y="482806"/>
                </a:lnTo>
                <a:lnTo>
                  <a:pt x="912178" y="492008"/>
                </a:lnTo>
                <a:lnTo>
                  <a:pt x="919480" y="500892"/>
                </a:lnTo>
                <a:lnTo>
                  <a:pt x="926783" y="510411"/>
                </a:lnTo>
                <a:lnTo>
                  <a:pt x="933768" y="519931"/>
                </a:lnTo>
                <a:lnTo>
                  <a:pt x="940435" y="529767"/>
                </a:lnTo>
                <a:lnTo>
                  <a:pt x="946785" y="539603"/>
                </a:lnTo>
                <a:lnTo>
                  <a:pt x="953135" y="549440"/>
                </a:lnTo>
                <a:lnTo>
                  <a:pt x="959485" y="559594"/>
                </a:lnTo>
                <a:lnTo>
                  <a:pt x="965201" y="569747"/>
                </a:lnTo>
                <a:lnTo>
                  <a:pt x="970915" y="580218"/>
                </a:lnTo>
                <a:lnTo>
                  <a:pt x="975995" y="590689"/>
                </a:lnTo>
                <a:lnTo>
                  <a:pt x="981075" y="601795"/>
                </a:lnTo>
                <a:lnTo>
                  <a:pt x="986155" y="612266"/>
                </a:lnTo>
                <a:lnTo>
                  <a:pt x="990918" y="623372"/>
                </a:lnTo>
                <a:lnTo>
                  <a:pt x="995045" y="634477"/>
                </a:lnTo>
                <a:lnTo>
                  <a:pt x="999173" y="645900"/>
                </a:lnTo>
                <a:lnTo>
                  <a:pt x="1002983" y="657323"/>
                </a:lnTo>
                <a:lnTo>
                  <a:pt x="1006475" y="668746"/>
                </a:lnTo>
                <a:lnTo>
                  <a:pt x="1010285" y="680169"/>
                </a:lnTo>
                <a:lnTo>
                  <a:pt x="1013143" y="691909"/>
                </a:lnTo>
                <a:lnTo>
                  <a:pt x="1016001" y="703650"/>
                </a:lnTo>
                <a:lnTo>
                  <a:pt x="1018541" y="715390"/>
                </a:lnTo>
                <a:lnTo>
                  <a:pt x="1020763" y="727130"/>
                </a:lnTo>
                <a:lnTo>
                  <a:pt x="1022668" y="739505"/>
                </a:lnTo>
                <a:lnTo>
                  <a:pt x="1024255" y="751563"/>
                </a:lnTo>
                <a:lnTo>
                  <a:pt x="1025843" y="763937"/>
                </a:lnTo>
                <a:lnTo>
                  <a:pt x="1027113" y="776312"/>
                </a:lnTo>
                <a:lnTo>
                  <a:pt x="1004571" y="785514"/>
                </a:lnTo>
                <a:lnTo>
                  <a:pt x="982663" y="795351"/>
                </a:lnTo>
                <a:lnTo>
                  <a:pt x="961073" y="805505"/>
                </a:lnTo>
                <a:lnTo>
                  <a:pt x="940118" y="816928"/>
                </a:lnTo>
                <a:lnTo>
                  <a:pt x="939800" y="805822"/>
                </a:lnTo>
                <a:lnTo>
                  <a:pt x="939165" y="795034"/>
                </a:lnTo>
                <a:lnTo>
                  <a:pt x="938530" y="784245"/>
                </a:lnTo>
                <a:lnTo>
                  <a:pt x="937578" y="773774"/>
                </a:lnTo>
                <a:lnTo>
                  <a:pt x="936625" y="762668"/>
                </a:lnTo>
                <a:lnTo>
                  <a:pt x="935038" y="752515"/>
                </a:lnTo>
                <a:lnTo>
                  <a:pt x="933133" y="741726"/>
                </a:lnTo>
                <a:lnTo>
                  <a:pt x="930910" y="731255"/>
                </a:lnTo>
                <a:lnTo>
                  <a:pt x="929005" y="720784"/>
                </a:lnTo>
                <a:lnTo>
                  <a:pt x="926148" y="710630"/>
                </a:lnTo>
                <a:lnTo>
                  <a:pt x="923608" y="700794"/>
                </a:lnTo>
                <a:lnTo>
                  <a:pt x="920750" y="690640"/>
                </a:lnTo>
                <a:lnTo>
                  <a:pt x="917258" y="680804"/>
                </a:lnTo>
                <a:lnTo>
                  <a:pt x="913765" y="670967"/>
                </a:lnTo>
                <a:lnTo>
                  <a:pt x="910273" y="661131"/>
                </a:lnTo>
                <a:lnTo>
                  <a:pt x="906145" y="651612"/>
                </a:lnTo>
                <a:lnTo>
                  <a:pt x="902018" y="642410"/>
                </a:lnTo>
                <a:lnTo>
                  <a:pt x="897573" y="632891"/>
                </a:lnTo>
                <a:lnTo>
                  <a:pt x="893128" y="623689"/>
                </a:lnTo>
                <a:lnTo>
                  <a:pt x="888048" y="614805"/>
                </a:lnTo>
                <a:lnTo>
                  <a:pt x="883285" y="605603"/>
                </a:lnTo>
                <a:lnTo>
                  <a:pt x="877888" y="597035"/>
                </a:lnTo>
                <a:lnTo>
                  <a:pt x="872808" y="588468"/>
                </a:lnTo>
                <a:lnTo>
                  <a:pt x="866775" y="579584"/>
                </a:lnTo>
                <a:lnTo>
                  <a:pt x="861060" y="571017"/>
                </a:lnTo>
                <a:lnTo>
                  <a:pt x="855028" y="563084"/>
                </a:lnTo>
                <a:lnTo>
                  <a:pt x="848678" y="554834"/>
                </a:lnTo>
                <a:lnTo>
                  <a:pt x="842328" y="546901"/>
                </a:lnTo>
                <a:lnTo>
                  <a:pt x="835660" y="539286"/>
                </a:lnTo>
                <a:lnTo>
                  <a:pt x="828993" y="531671"/>
                </a:lnTo>
                <a:lnTo>
                  <a:pt x="822008" y="524373"/>
                </a:lnTo>
                <a:lnTo>
                  <a:pt x="815023" y="516758"/>
                </a:lnTo>
                <a:lnTo>
                  <a:pt x="807720" y="509777"/>
                </a:lnTo>
                <a:lnTo>
                  <a:pt x="800418" y="502479"/>
                </a:lnTo>
                <a:lnTo>
                  <a:pt x="792480" y="495815"/>
                </a:lnTo>
                <a:lnTo>
                  <a:pt x="784543" y="489152"/>
                </a:lnTo>
                <a:lnTo>
                  <a:pt x="776605" y="482806"/>
                </a:lnTo>
                <a:lnTo>
                  <a:pt x="768985" y="476777"/>
                </a:lnTo>
                <a:lnTo>
                  <a:pt x="760730" y="470748"/>
                </a:lnTo>
                <a:lnTo>
                  <a:pt x="751840" y="464720"/>
                </a:lnTo>
                <a:lnTo>
                  <a:pt x="743585" y="459326"/>
                </a:lnTo>
                <a:lnTo>
                  <a:pt x="735013" y="453931"/>
                </a:lnTo>
                <a:lnTo>
                  <a:pt x="725805" y="448854"/>
                </a:lnTo>
                <a:lnTo>
                  <a:pt x="716915" y="443460"/>
                </a:lnTo>
                <a:lnTo>
                  <a:pt x="707708" y="439018"/>
                </a:lnTo>
                <a:lnTo>
                  <a:pt x="698818" y="434258"/>
                </a:lnTo>
                <a:lnTo>
                  <a:pt x="689293" y="429816"/>
                </a:lnTo>
                <a:lnTo>
                  <a:pt x="679768" y="426009"/>
                </a:lnTo>
                <a:lnTo>
                  <a:pt x="670561" y="421884"/>
                </a:lnTo>
                <a:lnTo>
                  <a:pt x="660718" y="418076"/>
                </a:lnTo>
                <a:lnTo>
                  <a:pt x="650876" y="414903"/>
                </a:lnTo>
                <a:lnTo>
                  <a:pt x="641033" y="411413"/>
                </a:lnTo>
                <a:lnTo>
                  <a:pt x="630556" y="408557"/>
                </a:lnTo>
                <a:lnTo>
                  <a:pt x="620713" y="405701"/>
                </a:lnTo>
                <a:lnTo>
                  <a:pt x="610553" y="403163"/>
                </a:lnTo>
                <a:lnTo>
                  <a:pt x="600076" y="401259"/>
                </a:lnTo>
                <a:lnTo>
                  <a:pt x="589915" y="399038"/>
                </a:lnTo>
                <a:lnTo>
                  <a:pt x="579120" y="397134"/>
                </a:lnTo>
                <a:lnTo>
                  <a:pt x="568643" y="395547"/>
                </a:lnTo>
                <a:lnTo>
                  <a:pt x="557848" y="394278"/>
                </a:lnTo>
                <a:lnTo>
                  <a:pt x="547370" y="393644"/>
                </a:lnTo>
                <a:lnTo>
                  <a:pt x="536575" y="393009"/>
                </a:lnTo>
                <a:lnTo>
                  <a:pt x="525463" y="392374"/>
                </a:lnTo>
                <a:lnTo>
                  <a:pt x="514668" y="392374"/>
                </a:lnTo>
                <a:lnTo>
                  <a:pt x="503555" y="392374"/>
                </a:lnTo>
                <a:lnTo>
                  <a:pt x="493078" y="393009"/>
                </a:lnTo>
                <a:lnTo>
                  <a:pt x="481965" y="393644"/>
                </a:lnTo>
                <a:lnTo>
                  <a:pt x="471170" y="394278"/>
                </a:lnTo>
                <a:lnTo>
                  <a:pt x="460692" y="395547"/>
                </a:lnTo>
                <a:lnTo>
                  <a:pt x="449897" y="397134"/>
                </a:lnTo>
                <a:lnTo>
                  <a:pt x="439420" y="399038"/>
                </a:lnTo>
                <a:lnTo>
                  <a:pt x="429260" y="401259"/>
                </a:lnTo>
                <a:lnTo>
                  <a:pt x="418465" y="403163"/>
                </a:lnTo>
                <a:lnTo>
                  <a:pt x="408305" y="405701"/>
                </a:lnTo>
                <a:lnTo>
                  <a:pt x="398462" y="408557"/>
                </a:lnTo>
                <a:lnTo>
                  <a:pt x="388302" y="411413"/>
                </a:lnTo>
                <a:lnTo>
                  <a:pt x="378460" y="414903"/>
                </a:lnTo>
                <a:lnTo>
                  <a:pt x="368617" y="418076"/>
                </a:lnTo>
                <a:lnTo>
                  <a:pt x="358775" y="421884"/>
                </a:lnTo>
                <a:lnTo>
                  <a:pt x="349250" y="426009"/>
                </a:lnTo>
                <a:lnTo>
                  <a:pt x="339725" y="429816"/>
                </a:lnTo>
                <a:lnTo>
                  <a:pt x="330517" y="434576"/>
                </a:lnTo>
                <a:lnTo>
                  <a:pt x="320992" y="439018"/>
                </a:lnTo>
                <a:lnTo>
                  <a:pt x="311785" y="443460"/>
                </a:lnTo>
                <a:lnTo>
                  <a:pt x="303212" y="448854"/>
                </a:lnTo>
                <a:lnTo>
                  <a:pt x="294005" y="453931"/>
                </a:lnTo>
                <a:lnTo>
                  <a:pt x="285432" y="459326"/>
                </a:lnTo>
                <a:lnTo>
                  <a:pt x="276860" y="465354"/>
                </a:lnTo>
                <a:lnTo>
                  <a:pt x="268605" y="470748"/>
                </a:lnTo>
                <a:lnTo>
                  <a:pt x="260350" y="477095"/>
                </a:lnTo>
                <a:lnTo>
                  <a:pt x="252095" y="483441"/>
                </a:lnTo>
                <a:lnTo>
                  <a:pt x="244157" y="489469"/>
                </a:lnTo>
                <a:lnTo>
                  <a:pt x="236220" y="496450"/>
                </a:lnTo>
                <a:lnTo>
                  <a:pt x="228917" y="503113"/>
                </a:lnTo>
                <a:lnTo>
                  <a:pt x="221297" y="510094"/>
                </a:lnTo>
                <a:lnTo>
                  <a:pt x="213995" y="517075"/>
                </a:lnTo>
                <a:lnTo>
                  <a:pt x="206692" y="524373"/>
                </a:lnTo>
                <a:lnTo>
                  <a:pt x="199707" y="531671"/>
                </a:lnTo>
                <a:lnTo>
                  <a:pt x="193040" y="539603"/>
                </a:lnTo>
                <a:lnTo>
                  <a:pt x="186372" y="546901"/>
                </a:lnTo>
                <a:lnTo>
                  <a:pt x="180022" y="555469"/>
                </a:lnTo>
                <a:lnTo>
                  <a:pt x="173672" y="563084"/>
                </a:lnTo>
                <a:lnTo>
                  <a:pt x="167957" y="571334"/>
                </a:lnTo>
                <a:lnTo>
                  <a:pt x="161925" y="580218"/>
                </a:lnTo>
                <a:lnTo>
                  <a:pt x="156527" y="588468"/>
                </a:lnTo>
                <a:lnTo>
                  <a:pt x="150812" y="597353"/>
                </a:lnTo>
                <a:lnTo>
                  <a:pt x="145732" y="605920"/>
                </a:lnTo>
                <a:lnTo>
                  <a:pt x="140652" y="615122"/>
                </a:lnTo>
                <a:lnTo>
                  <a:pt x="135890" y="624006"/>
                </a:lnTo>
                <a:lnTo>
                  <a:pt x="131127" y="633208"/>
                </a:lnTo>
                <a:lnTo>
                  <a:pt x="127000" y="642727"/>
                </a:lnTo>
                <a:lnTo>
                  <a:pt x="122555" y="651929"/>
                </a:lnTo>
                <a:lnTo>
                  <a:pt x="118745" y="661766"/>
                </a:lnTo>
                <a:lnTo>
                  <a:pt x="114935" y="671285"/>
                </a:lnTo>
                <a:lnTo>
                  <a:pt x="111442" y="681121"/>
                </a:lnTo>
                <a:lnTo>
                  <a:pt x="108267" y="691275"/>
                </a:lnTo>
                <a:lnTo>
                  <a:pt x="105092" y="701111"/>
                </a:lnTo>
                <a:lnTo>
                  <a:pt x="102552" y="711582"/>
                </a:lnTo>
                <a:lnTo>
                  <a:pt x="100012" y="721736"/>
                </a:lnTo>
                <a:lnTo>
                  <a:pt x="97790" y="731890"/>
                </a:lnTo>
                <a:lnTo>
                  <a:pt x="95885" y="742043"/>
                </a:lnTo>
                <a:lnTo>
                  <a:pt x="94297" y="752832"/>
                </a:lnTo>
                <a:lnTo>
                  <a:pt x="92710" y="763303"/>
                </a:lnTo>
                <a:lnTo>
                  <a:pt x="91440" y="774091"/>
                </a:lnTo>
                <a:lnTo>
                  <a:pt x="90170" y="785197"/>
                </a:lnTo>
                <a:lnTo>
                  <a:pt x="89852" y="795668"/>
                </a:lnTo>
                <a:lnTo>
                  <a:pt x="89535" y="806774"/>
                </a:lnTo>
                <a:lnTo>
                  <a:pt x="89217" y="817562"/>
                </a:lnTo>
                <a:lnTo>
                  <a:pt x="89535" y="828350"/>
                </a:lnTo>
                <a:lnTo>
                  <a:pt x="89852" y="839456"/>
                </a:lnTo>
                <a:lnTo>
                  <a:pt x="90170" y="850244"/>
                </a:lnTo>
                <a:lnTo>
                  <a:pt x="91440" y="861033"/>
                </a:lnTo>
                <a:lnTo>
                  <a:pt x="92710" y="871504"/>
                </a:lnTo>
                <a:lnTo>
                  <a:pt x="94297" y="882292"/>
                </a:lnTo>
                <a:lnTo>
                  <a:pt x="95885" y="892763"/>
                </a:lnTo>
                <a:lnTo>
                  <a:pt x="97790" y="902917"/>
                </a:lnTo>
                <a:lnTo>
                  <a:pt x="100012" y="913388"/>
                </a:lnTo>
                <a:lnTo>
                  <a:pt x="102552" y="923542"/>
                </a:lnTo>
                <a:lnTo>
                  <a:pt x="105092" y="933695"/>
                </a:lnTo>
                <a:lnTo>
                  <a:pt x="108267" y="943532"/>
                </a:lnTo>
                <a:lnTo>
                  <a:pt x="111442" y="953686"/>
                </a:lnTo>
                <a:lnTo>
                  <a:pt x="114935" y="963522"/>
                </a:lnTo>
                <a:lnTo>
                  <a:pt x="118745" y="973041"/>
                </a:lnTo>
                <a:lnTo>
                  <a:pt x="122555" y="982878"/>
                </a:lnTo>
                <a:lnTo>
                  <a:pt x="127000" y="992397"/>
                </a:lnTo>
                <a:lnTo>
                  <a:pt x="131127" y="1001916"/>
                </a:lnTo>
                <a:lnTo>
                  <a:pt x="135890" y="1010800"/>
                </a:lnTo>
                <a:lnTo>
                  <a:pt x="140652" y="1020002"/>
                </a:lnTo>
                <a:lnTo>
                  <a:pt x="145732" y="1028887"/>
                </a:lnTo>
                <a:lnTo>
                  <a:pt x="150812" y="1037454"/>
                </a:lnTo>
                <a:lnTo>
                  <a:pt x="156527" y="1046656"/>
                </a:lnTo>
                <a:lnTo>
                  <a:pt x="161925" y="1054906"/>
                </a:lnTo>
                <a:lnTo>
                  <a:pt x="167957" y="1063473"/>
                </a:lnTo>
                <a:lnTo>
                  <a:pt x="173672" y="1071723"/>
                </a:lnTo>
                <a:lnTo>
                  <a:pt x="180022" y="1079655"/>
                </a:lnTo>
                <a:lnTo>
                  <a:pt x="186372" y="1087905"/>
                </a:lnTo>
                <a:lnTo>
                  <a:pt x="193040" y="1095521"/>
                </a:lnTo>
                <a:lnTo>
                  <a:pt x="199707" y="1103136"/>
                </a:lnTo>
                <a:lnTo>
                  <a:pt x="206692" y="1110751"/>
                </a:lnTo>
                <a:lnTo>
                  <a:pt x="213995" y="1117732"/>
                </a:lnTo>
                <a:lnTo>
                  <a:pt x="221297" y="1125030"/>
                </a:lnTo>
                <a:lnTo>
                  <a:pt x="228917" y="1132011"/>
                </a:lnTo>
                <a:lnTo>
                  <a:pt x="236220" y="1138674"/>
                </a:lnTo>
                <a:lnTo>
                  <a:pt x="244157" y="1145337"/>
                </a:lnTo>
                <a:lnTo>
                  <a:pt x="252095" y="1151683"/>
                </a:lnTo>
                <a:lnTo>
                  <a:pt x="260350" y="1158029"/>
                </a:lnTo>
                <a:lnTo>
                  <a:pt x="268605" y="1164376"/>
                </a:lnTo>
                <a:lnTo>
                  <a:pt x="276860" y="1169770"/>
                </a:lnTo>
                <a:lnTo>
                  <a:pt x="285432" y="1175799"/>
                </a:lnTo>
                <a:lnTo>
                  <a:pt x="294005" y="1181193"/>
                </a:lnTo>
                <a:lnTo>
                  <a:pt x="303212" y="1186270"/>
                </a:lnTo>
                <a:lnTo>
                  <a:pt x="311785" y="1191346"/>
                </a:lnTo>
                <a:lnTo>
                  <a:pt x="320992" y="1196106"/>
                </a:lnTo>
                <a:lnTo>
                  <a:pt x="330517" y="1200866"/>
                </a:lnTo>
                <a:lnTo>
                  <a:pt x="339725" y="1205308"/>
                </a:lnTo>
                <a:lnTo>
                  <a:pt x="349250" y="1209115"/>
                </a:lnTo>
                <a:lnTo>
                  <a:pt x="358775" y="1212923"/>
                </a:lnTo>
                <a:lnTo>
                  <a:pt x="368617" y="1217048"/>
                </a:lnTo>
                <a:lnTo>
                  <a:pt x="378460" y="1220221"/>
                </a:lnTo>
                <a:lnTo>
                  <a:pt x="388302" y="1223711"/>
                </a:lnTo>
                <a:lnTo>
                  <a:pt x="398462" y="1226567"/>
                </a:lnTo>
                <a:lnTo>
                  <a:pt x="408305" y="1229106"/>
                </a:lnTo>
                <a:lnTo>
                  <a:pt x="418465" y="1231961"/>
                </a:lnTo>
                <a:lnTo>
                  <a:pt x="429260" y="1233865"/>
                </a:lnTo>
                <a:lnTo>
                  <a:pt x="439420" y="1235769"/>
                </a:lnTo>
                <a:lnTo>
                  <a:pt x="449897" y="1237673"/>
                </a:lnTo>
                <a:lnTo>
                  <a:pt x="460692" y="1239259"/>
                </a:lnTo>
                <a:lnTo>
                  <a:pt x="471170" y="1240529"/>
                </a:lnTo>
                <a:lnTo>
                  <a:pt x="481965" y="1241480"/>
                </a:lnTo>
                <a:lnTo>
                  <a:pt x="493078" y="1242115"/>
                </a:lnTo>
                <a:lnTo>
                  <a:pt x="503555" y="1242432"/>
                </a:lnTo>
                <a:lnTo>
                  <a:pt x="514668" y="1242432"/>
                </a:lnTo>
                <a:lnTo>
                  <a:pt x="531813" y="1242115"/>
                </a:lnTo>
                <a:lnTo>
                  <a:pt x="548958" y="1240846"/>
                </a:lnTo>
                <a:lnTo>
                  <a:pt x="566103" y="1238942"/>
                </a:lnTo>
                <a:lnTo>
                  <a:pt x="582613" y="1236721"/>
                </a:lnTo>
                <a:lnTo>
                  <a:pt x="574675" y="1259567"/>
                </a:lnTo>
                <a:lnTo>
                  <a:pt x="567690" y="1282730"/>
                </a:lnTo>
                <a:lnTo>
                  <a:pt x="561340" y="1305893"/>
                </a:lnTo>
                <a:lnTo>
                  <a:pt x="558165" y="1317633"/>
                </a:lnTo>
                <a:lnTo>
                  <a:pt x="555625" y="1329374"/>
                </a:lnTo>
                <a:lnTo>
                  <a:pt x="534988" y="1330960"/>
                </a:lnTo>
                <a:lnTo>
                  <a:pt x="524828" y="1331595"/>
                </a:lnTo>
                <a:lnTo>
                  <a:pt x="514668" y="1331912"/>
                </a:lnTo>
                <a:lnTo>
                  <a:pt x="501333" y="1331595"/>
                </a:lnTo>
                <a:lnTo>
                  <a:pt x="488315" y="1330960"/>
                </a:lnTo>
                <a:lnTo>
                  <a:pt x="475297" y="1330326"/>
                </a:lnTo>
                <a:lnTo>
                  <a:pt x="462280" y="1329056"/>
                </a:lnTo>
                <a:lnTo>
                  <a:pt x="449262" y="1327470"/>
                </a:lnTo>
                <a:lnTo>
                  <a:pt x="436245" y="1325883"/>
                </a:lnTo>
                <a:lnTo>
                  <a:pt x="423545" y="1323662"/>
                </a:lnTo>
                <a:lnTo>
                  <a:pt x="411162" y="1321124"/>
                </a:lnTo>
                <a:lnTo>
                  <a:pt x="398462" y="1318585"/>
                </a:lnTo>
                <a:lnTo>
                  <a:pt x="386397" y="1315730"/>
                </a:lnTo>
                <a:lnTo>
                  <a:pt x="374015" y="1312239"/>
                </a:lnTo>
                <a:lnTo>
                  <a:pt x="361950" y="1308749"/>
                </a:lnTo>
                <a:lnTo>
                  <a:pt x="349567" y="1304624"/>
                </a:lnTo>
                <a:lnTo>
                  <a:pt x="337820" y="1300499"/>
                </a:lnTo>
                <a:lnTo>
                  <a:pt x="326072" y="1296057"/>
                </a:lnTo>
                <a:lnTo>
                  <a:pt x="314642" y="1291297"/>
                </a:lnTo>
                <a:lnTo>
                  <a:pt x="303212" y="1286220"/>
                </a:lnTo>
                <a:lnTo>
                  <a:pt x="291782" y="1281143"/>
                </a:lnTo>
                <a:lnTo>
                  <a:pt x="280352" y="1275432"/>
                </a:lnTo>
                <a:lnTo>
                  <a:pt x="269240" y="1269721"/>
                </a:lnTo>
                <a:lnTo>
                  <a:pt x="258762" y="1263374"/>
                </a:lnTo>
                <a:lnTo>
                  <a:pt x="247967" y="1257028"/>
                </a:lnTo>
                <a:lnTo>
                  <a:pt x="237490" y="1250365"/>
                </a:lnTo>
                <a:lnTo>
                  <a:pt x="227330" y="1243702"/>
                </a:lnTo>
                <a:lnTo>
                  <a:pt x="217170" y="1236721"/>
                </a:lnTo>
                <a:lnTo>
                  <a:pt x="206692" y="1229423"/>
                </a:lnTo>
                <a:lnTo>
                  <a:pt x="196850" y="1222125"/>
                </a:lnTo>
                <a:lnTo>
                  <a:pt x="187642" y="1214192"/>
                </a:lnTo>
                <a:lnTo>
                  <a:pt x="178117" y="1206260"/>
                </a:lnTo>
                <a:lnTo>
                  <a:pt x="168592" y="1198010"/>
                </a:lnTo>
                <a:lnTo>
                  <a:pt x="159702" y="1189443"/>
                </a:lnTo>
                <a:lnTo>
                  <a:pt x="150812" y="1180875"/>
                </a:lnTo>
                <a:lnTo>
                  <a:pt x="142240" y="1171991"/>
                </a:lnTo>
                <a:lnTo>
                  <a:pt x="133985" y="1163106"/>
                </a:lnTo>
                <a:lnTo>
                  <a:pt x="125730" y="1153587"/>
                </a:lnTo>
                <a:lnTo>
                  <a:pt x="117792" y="1144703"/>
                </a:lnTo>
                <a:lnTo>
                  <a:pt x="109855" y="1134866"/>
                </a:lnTo>
                <a:lnTo>
                  <a:pt x="102552" y="1125030"/>
                </a:lnTo>
                <a:lnTo>
                  <a:pt x="94932" y="1115193"/>
                </a:lnTo>
                <a:lnTo>
                  <a:pt x="87947" y="1104722"/>
                </a:lnTo>
                <a:lnTo>
                  <a:pt x="81280" y="1094569"/>
                </a:lnTo>
                <a:lnTo>
                  <a:pt x="74612" y="1084098"/>
                </a:lnTo>
                <a:lnTo>
                  <a:pt x="68262" y="1073309"/>
                </a:lnTo>
                <a:lnTo>
                  <a:pt x="62230" y="1062521"/>
                </a:lnTo>
                <a:lnTo>
                  <a:pt x="56515" y="1051415"/>
                </a:lnTo>
                <a:lnTo>
                  <a:pt x="50800" y="1040310"/>
                </a:lnTo>
                <a:lnTo>
                  <a:pt x="45402" y="1028887"/>
                </a:lnTo>
                <a:lnTo>
                  <a:pt x="40322" y="1017464"/>
                </a:lnTo>
                <a:lnTo>
                  <a:pt x="35560" y="1005724"/>
                </a:lnTo>
                <a:lnTo>
                  <a:pt x="31115" y="993983"/>
                </a:lnTo>
                <a:lnTo>
                  <a:pt x="26987" y="982243"/>
                </a:lnTo>
                <a:lnTo>
                  <a:pt x="22860" y="970185"/>
                </a:lnTo>
                <a:lnTo>
                  <a:pt x="19367" y="958128"/>
                </a:lnTo>
                <a:lnTo>
                  <a:pt x="16192" y="946070"/>
                </a:lnTo>
                <a:lnTo>
                  <a:pt x="13017" y="933378"/>
                </a:lnTo>
                <a:lnTo>
                  <a:pt x="10477" y="921003"/>
                </a:lnTo>
                <a:lnTo>
                  <a:pt x="7937" y="908628"/>
                </a:lnTo>
                <a:lnTo>
                  <a:pt x="6032" y="895619"/>
                </a:lnTo>
                <a:lnTo>
                  <a:pt x="4127" y="882927"/>
                </a:lnTo>
                <a:lnTo>
                  <a:pt x="2540" y="869917"/>
                </a:lnTo>
                <a:lnTo>
                  <a:pt x="1270" y="856908"/>
                </a:lnTo>
                <a:lnTo>
                  <a:pt x="635" y="843898"/>
                </a:lnTo>
                <a:lnTo>
                  <a:pt x="0" y="830572"/>
                </a:lnTo>
                <a:lnTo>
                  <a:pt x="0" y="817562"/>
                </a:lnTo>
                <a:lnTo>
                  <a:pt x="0" y="804235"/>
                </a:lnTo>
                <a:lnTo>
                  <a:pt x="635" y="790909"/>
                </a:lnTo>
                <a:lnTo>
                  <a:pt x="1270" y="777899"/>
                </a:lnTo>
                <a:lnTo>
                  <a:pt x="2540" y="764889"/>
                </a:lnTo>
                <a:lnTo>
                  <a:pt x="4127" y="751880"/>
                </a:lnTo>
                <a:lnTo>
                  <a:pt x="6032" y="739505"/>
                </a:lnTo>
                <a:lnTo>
                  <a:pt x="7937" y="726496"/>
                </a:lnTo>
                <a:lnTo>
                  <a:pt x="10477" y="713803"/>
                </a:lnTo>
                <a:lnTo>
                  <a:pt x="13017" y="701746"/>
                </a:lnTo>
                <a:lnTo>
                  <a:pt x="16192" y="689054"/>
                </a:lnTo>
                <a:lnTo>
                  <a:pt x="19367" y="676996"/>
                </a:lnTo>
                <a:lnTo>
                  <a:pt x="22860" y="664621"/>
                </a:lnTo>
                <a:lnTo>
                  <a:pt x="26987" y="652881"/>
                </a:lnTo>
                <a:lnTo>
                  <a:pt x="31115" y="640823"/>
                </a:lnTo>
                <a:lnTo>
                  <a:pt x="35560" y="629401"/>
                </a:lnTo>
                <a:lnTo>
                  <a:pt x="40322" y="617343"/>
                </a:lnTo>
                <a:lnTo>
                  <a:pt x="45402" y="605920"/>
                </a:lnTo>
                <a:lnTo>
                  <a:pt x="50800" y="594497"/>
                </a:lnTo>
                <a:lnTo>
                  <a:pt x="56515" y="583709"/>
                </a:lnTo>
                <a:lnTo>
                  <a:pt x="62230" y="572603"/>
                </a:lnTo>
                <a:lnTo>
                  <a:pt x="68262" y="561497"/>
                </a:lnTo>
                <a:lnTo>
                  <a:pt x="74612" y="551026"/>
                </a:lnTo>
                <a:lnTo>
                  <a:pt x="81280" y="540238"/>
                </a:lnTo>
                <a:lnTo>
                  <a:pt x="87947" y="530084"/>
                </a:lnTo>
                <a:lnTo>
                  <a:pt x="94932" y="519931"/>
                </a:lnTo>
                <a:lnTo>
                  <a:pt x="102552" y="510094"/>
                </a:lnTo>
                <a:lnTo>
                  <a:pt x="109855" y="500258"/>
                </a:lnTo>
                <a:lnTo>
                  <a:pt x="117792" y="490421"/>
                </a:lnTo>
                <a:lnTo>
                  <a:pt x="125730" y="480902"/>
                </a:lnTo>
                <a:lnTo>
                  <a:pt x="133985" y="472018"/>
                </a:lnTo>
                <a:lnTo>
                  <a:pt x="142240" y="462816"/>
                </a:lnTo>
                <a:lnTo>
                  <a:pt x="150812" y="453931"/>
                </a:lnTo>
                <a:lnTo>
                  <a:pt x="159702" y="445681"/>
                </a:lnTo>
                <a:lnTo>
                  <a:pt x="168592" y="436797"/>
                </a:lnTo>
                <a:lnTo>
                  <a:pt x="178117" y="428547"/>
                </a:lnTo>
                <a:lnTo>
                  <a:pt x="187642" y="420932"/>
                </a:lnTo>
                <a:lnTo>
                  <a:pt x="196850" y="412999"/>
                </a:lnTo>
                <a:lnTo>
                  <a:pt x="206692" y="405384"/>
                </a:lnTo>
                <a:lnTo>
                  <a:pt x="217170" y="398403"/>
                </a:lnTo>
                <a:lnTo>
                  <a:pt x="227330" y="391422"/>
                </a:lnTo>
                <a:lnTo>
                  <a:pt x="237490" y="384124"/>
                </a:lnTo>
                <a:lnTo>
                  <a:pt x="247967" y="377778"/>
                </a:lnTo>
                <a:lnTo>
                  <a:pt x="258762" y="371750"/>
                </a:lnTo>
                <a:lnTo>
                  <a:pt x="269240" y="365403"/>
                </a:lnTo>
                <a:lnTo>
                  <a:pt x="280352" y="359375"/>
                </a:lnTo>
                <a:lnTo>
                  <a:pt x="291782" y="353981"/>
                </a:lnTo>
                <a:lnTo>
                  <a:pt x="303212" y="348904"/>
                </a:lnTo>
                <a:lnTo>
                  <a:pt x="314642" y="343827"/>
                </a:lnTo>
                <a:lnTo>
                  <a:pt x="326072" y="339067"/>
                </a:lnTo>
                <a:lnTo>
                  <a:pt x="337820" y="334308"/>
                </a:lnTo>
                <a:lnTo>
                  <a:pt x="349567" y="330183"/>
                </a:lnTo>
                <a:lnTo>
                  <a:pt x="361950" y="326375"/>
                </a:lnTo>
                <a:lnTo>
                  <a:pt x="374015" y="322885"/>
                </a:lnTo>
                <a:lnTo>
                  <a:pt x="386397" y="319394"/>
                </a:lnTo>
                <a:lnTo>
                  <a:pt x="398462" y="316539"/>
                </a:lnTo>
                <a:lnTo>
                  <a:pt x="411162" y="313683"/>
                </a:lnTo>
                <a:lnTo>
                  <a:pt x="423545" y="311144"/>
                </a:lnTo>
                <a:lnTo>
                  <a:pt x="436245" y="308923"/>
                </a:lnTo>
                <a:lnTo>
                  <a:pt x="449262" y="307337"/>
                </a:lnTo>
                <a:lnTo>
                  <a:pt x="462280" y="306068"/>
                </a:lnTo>
                <a:lnTo>
                  <a:pt x="475297" y="304798"/>
                </a:lnTo>
                <a:lnTo>
                  <a:pt x="488315" y="303846"/>
                </a:lnTo>
                <a:lnTo>
                  <a:pt x="501333" y="303212"/>
                </a:lnTo>
                <a:close/>
                <a:moveTo>
                  <a:pt x="1311093" y="133350"/>
                </a:moveTo>
                <a:lnTo>
                  <a:pt x="1316198" y="133350"/>
                </a:lnTo>
                <a:lnTo>
                  <a:pt x="1321302" y="133350"/>
                </a:lnTo>
                <a:lnTo>
                  <a:pt x="1326407" y="133984"/>
                </a:lnTo>
                <a:lnTo>
                  <a:pt x="1331193" y="134617"/>
                </a:lnTo>
                <a:lnTo>
                  <a:pt x="1335978" y="135251"/>
                </a:lnTo>
                <a:lnTo>
                  <a:pt x="1340764" y="136835"/>
                </a:lnTo>
                <a:lnTo>
                  <a:pt x="1345231" y="138103"/>
                </a:lnTo>
                <a:lnTo>
                  <a:pt x="1350016" y="140004"/>
                </a:lnTo>
                <a:lnTo>
                  <a:pt x="1354483" y="142222"/>
                </a:lnTo>
                <a:lnTo>
                  <a:pt x="1358949" y="144440"/>
                </a:lnTo>
                <a:lnTo>
                  <a:pt x="1363097" y="146658"/>
                </a:lnTo>
                <a:lnTo>
                  <a:pt x="1367245" y="149510"/>
                </a:lnTo>
                <a:lnTo>
                  <a:pt x="1371392" y="152362"/>
                </a:lnTo>
                <a:lnTo>
                  <a:pt x="1374902" y="155530"/>
                </a:lnTo>
                <a:lnTo>
                  <a:pt x="1379049" y="159016"/>
                </a:lnTo>
                <a:lnTo>
                  <a:pt x="1382559" y="162501"/>
                </a:lnTo>
                <a:lnTo>
                  <a:pt x="1385749" y="165987"/>
                </a:lnTo>
                <a:lnTo>
                  <a:pt x="1389259" y="170106"/>
                </a:lnTo>
                <a:lnTo>
                  <a:pt x="1392130" y="174225"/>
                </a:lnTo>
                <a:lnTo>
                  <a:pt x="1395320" y="178345"/>
                </a:lnTo>
                <a:lnTo>
                  <a:pt x="1397873" y="182781"/>
                </a:lnTo>
                <a:lnTo>
                  <a:pt x="1400425" y="187217"/>
                </a:lnTo>
                <a:lnTo>
                  <a:pt x="1402658" y="191970"/>
                </a:lnTo>
                <a:lnTo>
                  <a:pt x="1405211" y="197039"/>
                </a:lnTo>
                <a:lnTo>
                  <a:pt x="1407125" y="201792"/>
                </a:lnTo>
                <a:lnTo>
                  <a:pt x="1408720" y="206862"/>
                </a:lnTo>
                <a:lnTo>
                  <a:pt x="1410315" y="211932"/>
                </a:lnTo>
                <a:lnTo>
                  <a:pt x="1411911" y="217636"/>
                </a:lnTo>
                <a:lnTo>
                  <a:pt x="1412549" y="223022"/>
                </a:lnTo>
                <a:lnTo>
                  <a:pt x="1413506" y="228409"/>
                </a:lnTo>
                <a:lnTo>
                  <a:pt x="1414144" y="234112"/>
                </a:lnTo>
                <a:lnTo>
                  <a:pt x="1414463" y="239816"/>
                </a:lnTo>
                <a:lnTo>
                  <a:pt x="1414463" y="245520"/>
                </a:lnTo>
                <a:lnTo>
                  <a:pt x="1414463" y="252491"/>
                </a:lnTo>
                <a:lnTo>
                  <a:pt x="1414144" y="259778"/>
                </a:lnTo>
                <a:lnTo>
                  <a:pt x="1412868" y="267066"/>
                </a:lnTo>
                <a:lnTo>
                  <a:pt x="1411911" y="274354"/>
                </a:lnTo>
                <a:lnTo>
                  <a:pt x="1410315" y="281959"/>
                </a:lnTo>
                <a:lnTo>
                  <a:pt x="1408720" y="288930"/>
                </a:lnTo>
                <a:lnTo>
                  <a:pt x="1406168" y="296535"/>
                </a:lnTo>
                <a:lnTo>
                  <a:pt x="1403935" y="303822"/>
                </a:lnTo>
                <a:lnTo>
                  <a:pt x="1401063" y="311427"/>
                </a:lnTo>
                <a:lnTo>
                  <a:pt x="1397873" y="318398"/>
                </a:lnTo>
                <a:lnTo>
                  <a:pt x="1394682" y="325686"/>
                </a:lnTo>
                <a:lnTo>
                  <a:pt x="1391173" y="332340"/>
                </a:lnTo>
                <a:lnTo>
                  <a:pt x="1387663" y="338994"/>
                </a:lnTo>
                <a:lnTo>
                  <a:pt x="1383835" y="345332"/>
                </a:lnTo>
                <a:lnTo>
                  <a:pt x="1379368" y="351352"/>
                </a:lnTo>
                <a:lnTo>
                  <a:pt x="1374902" y="357372"/>
                </a:lnTo>
                <a:lnTo>
                  <a:pt x="1374902" y="396664"/>
                </a:lnTo>
                <a:lnTo>
                  <a:pt x="1367564" y="404902"/>
                </a:lnTo>
                <a:lnTo>
                  <a:pt x="1359587" y="413140"/>
                </a:lnTo>
                <a:lnTo>
                  <a:pt x="1350016" y="422963"/>
                </a:lnTo>
                <a:lnTo>
                  <a:pt x="1340126" y="432469"/>
                </a:lnTo>
                <a:lnTo>
                  <a:pt x="1330235" y="441024"/>
                </a:lnTo>
                <a:lnTo>
                  <a:pt x="1326088" y="444193"/>
                </a:lnTo>
                <a:lnTo>
                  <a:pt x="1321940" y="447045"/>
                </a:lnTo>
                <a:lnTo>
                  <a:pt x="1318750" y="448629"/>
                </a:lnTo>
                <a:lnTo>
                  <a:pt x="1317155" y="448946"/>
                </a:lnTo>
                <a:lnTo>
                  <a:pt x="1316198" y="449263"/>
                </a:lnTo>
                <a:lnTo>
                  <a:pt x="1314921" y="448946"/>
                </a:lnTo>
                <a:lnTo>
                  <a:pt x="1313326" y="448629"/>
                </a:lnTo>
                <a:lnTo>
                  <a:pt x="1310136" y="447045"/>
                </a:lnTo>
                <a:lnTo>
                  <a:pt x="1306307" y="444193"/>
                </a:lnTo>
                <a:lnTo>
                  <a:pt x="1301841" y="441024"/>
                </a:lnTo>
                <a:lnTo>
                  <a:pt x="1292269" y="432469"/>
                </a:lnTo>
                <a:lnTo>
                  <a:pt x="1282060" y="422963"/>
                </a:lnTo>
                <a:lnTo>
                  <a:pt x="1273127" y="413140"/>
                </a:lnTo>
                <a:lnTo>
                  <a:pt x="1265151" y="404902"/>
                </a:lnTo>
                <a:lnTo>
                  <a:pt x="1257493" y="396664"/>
                </a:lnTo>
                <a:lnTo>
                  <a:pt x="1257493" y="357372"/>
                </a:lnTo>
                <a:lnTo>
                  <a:pt x="1252708" y="351352"/>
                </a:lnTo>
                <a:lnTo>
                  <a:pt x="1248879" y="345332"/>
                </a:lnTo>
                <a:lnTo>
                  <a:pt x="1245051" y="338994"/>
                </a:lnTo>
                <a:lnTo>
                  <a:pt x="1240903" y="332340"/>
                </a:lnTo>
                <a:lnTo>
                  <a:pt x="1237394" y="325686"/>
                </a:lnTo>
                <a:lnTo>
                  <a:pt x="1234203" y="318398"/>
                </a:lnTo>
                <a:lnTo>
                  <a:pt x="1231013" y="311427"/>
                </a:lnTo>
                <a:lnTo>
                  <a:pt x="1228460" y="303822"/>
                </a:lnTo>
                <a:lnTo>
                  <a:pt x="1225908" y="296535"/>
                </a:lnTo>
                <a:lnTo>
                  <a:pt x="1223994" y="288930"/>
                </a:lnTo>
                <a:lnTo>
                  <a:pt x="1222080" y="281959"/>
                </a:lnTo>
                <a:lnTo>
                  <a:pt x="1220484" y="274354"/>
                </a:lnTo>
                <a:lnTo>
                  <a:pt x="1219208" y="267066"/>
                </a:lnTo>
                <a:lnTo>
                  <a:pt x="1218570" y="259778"/>
                </a:lnTo>
                <a:lnTo>
                  <a:pt x="1217932" y="252491"/>
                </a:lnTo>
                <a:lnTo>
                  <a:pt x="1217613" y="245520"/>
                </a:lnTo>
                <a:lnTo>
                  <a:pt x="1217613" y="239816"/>
                </a:lnTo>
                <a:lnTo>
                  <a:pt x="1217932" y="234112"/>
                </a:lnTo>
                <a:lnTo>
                  <a:pt x="1218889" y="228409"/>
                </a:lnTo>
                <a:lnTo>
                  <a:pt x="1219527" y="223022"/>
                </a:lnTo>
                <a:lnTo>
                  <a:pt x="1220803" y="217636"/>
                </a:lnTo>
                <a:lnTo>
                  <a:pt x="1222080" y="211932"/>
                </a:lnTo>
                <a:lnTo>
                  <a:pt x="1223675" y="206862"/>
                </a:lnTo>
                <a:lnTo>
                  <a:pt x="1225589" y="201792"/>
                </a:lnTo>
                <a:lnTo>
                  <a:pt x="1227503" y="197039"/>
                </a:lnTo>
                <a:lnTo>
                  <a:pt x="1229418" y="191970"/>
                </a:lnTo>
                <a:lnTo>
                  <a:pt x="1231970" y="187217"/>
                </a:lnTo>
                <a:lnTo>
                  <a:pt x="1234522" y="182781"/>
                </a:lnTo>
                <a:lnTo>
                  <a:pt x="1237394" y="178345"/>
                </a:lnTo>
                <a:lnTo>
                  <a:pt x="1240265" y="174225"/>
                </a:lnTo>
                <a:lnTo>
                  <a:pt x="1243456" y="170106"/>
                </a:lnTo>
                <a:lnTo>
                  <a:pt x="1246646" y="165987"/>
                </a:lnTo>
                <a:lnTo>
                  <a:pt x="1250155" y="162501"/>
                </a:lnTo>
                <a:lnTo>
                  <a:pt x="1253665" y="159016"/>
                </a:lnTo>
                <a:lnTo>
                  <a:pt x="1257174" y="155530"/>
                </a:lnTo>
                <a:lnTo>
                  <a:pt x="1261003" y="152362"/>
                </a:lnTo>
                <a:lnTo>
                  <a:pt x="1265151" y="149510"/>
                </a:lnTo>
                <a:lnTo>
                  <a:pt x="1268979" y="146658"/>
                </a:lnTo>
                <a:lnTo>
                  <a:pt x="1273446" y="144440"/>
                </a:lnTo>
                <a:lnTo>
                  <a:pt x="1277912" y="142222"/>
                </a:lnTo>
                <a:lnTo>
                  <a:pt x="1282060" y="140004"/>
                </a:lnTo>
                <a:lnTo>
                  <a:pt x="1286845" y="138103"/>
                </a:lnTo>
                <a:lnTo>
                  <a:pt x="1291631" y="136835"/>
                </a:lnTo>
                <a:lnTo>
                  <a:pt x="1296417" y="135251"/>
                </a:lnTo>
                <a:lnTo>
                  <a:pt x="1301202" y="134617"/>
                </a:lnTo>
                <a:lnTo>
                  <a:pt x="1306307" y="133984"/>
                </a:lnTo>
                <a:lnTo>
                  <a:pt x="1311093" y="133350"/>
                </a:lnTo>
                <a:close/>
                <a:moveTo>
                  <a:pt x="1313816" y="0"/>
                </a:moveTo>
                <a:lnTo>
                  <a:pt x="1324603" y="318"/>
                </a:lnTo>
                <a:lnTo>
                  <a:pt x="1335072" y="635"/>
                </a:lnTo>
                <a:lnTo>
                  <a:pt x="1345224" y="953"/>
                </a:lnTo>
                <a:lnTo>
                  <a:pt x="1356011" y="2223"/>
                </a:lnTo>
                <a:lnTo>
                  <a:pt x="1366163" y="3494"/>
                </a:lnTo>
                <a:lnTo>
                  <a:pt x="1376315" y="5082"/>
                </a:lnTo>
                <a:lnTo>
                  <a:pt x="1386785" y="6670"/>
                </a:lnTo>
                <a:lnTo>
                  <a:pt x="1396937" y="8576"/>
                </a:lnTo>
                <a:lnTo>
                  <a:pt x="1406772" y="10482"/>
                </a:lnTo>
                <a:lnTo>
                  <a:pt x="1416607" y="13023"/>
                </a:lnTo>
                <a:lnTo>
                  <a:pt x="1426442" y="15564"/>
                </a:lnTo>
                <a:lnTo>
                  <a:pt x="1436276" y="18740"/>
                </a:lnTo>
                <a:lnTo>
                  <a:pt x="1445794" y="21917"/>
                </a:lnTo>
                <a:lnTo>
                  <a:pt x="1455629" y="25093"/>
                </a:lnTo>
                <a:lnTo>
                  <a:pt x="1464512" y="28587"/>
                </a:lnTo>
                <a:lnTo>
                  <a:pt x="1474030" y="32716"/>
                </a:lnTo>
                <a:lnTo>
                  <a:pt x="1482913" y="36528"/>
                </a:lnTo>
                <a:lnTo>
                  <a:pt x="1492113" y="40975"/>
                </a:lnTo>
                <a:lnTo>
                  <a:pt x="1500996" y="45104"/>
                </a:lnTo>
                <a:lnTo>
                  <a:pt x="1510197" y="49868"/>
                </a:lnTo>
                <a:lnTo>
                  <a:pt x="1518763" y="54633"/>
                </a:lnTo>
                <a:lnTo>
                  <a:pt x="1527011" y="59715"/>
                </a:lnTo>
                <a:lnTo>
                  <a:pt x="1535895" y="65432"/>
                </a:lnTo>
                <a:lnTo>
                  <a:pt x="1544143" y="70514"/>
                </a:lnTo>
                <a:lnTo>
                  <a:pt x="1552392" y="76232"/>
                </a:lnTo>
                <a:lnTo>
                  <a:pt x="1560006" y="82267"/>
                </a:lnTo>
                <a:lnTo>
                  <a:pt x="1567937" y="87984"/>
                </a:lnTo>
                <a:lnTo>
                  <a:pt x="1575869" y="94337"/>
                </a:lnTo>
                <a:lnTo>
                  <a:pt x="1590780" y="107360"/>
                </a:lnTo>
                <a:lnTo>
                  <a:pt x="1605056" y="120701"/>
                </a:lnTo>
                <a:lnTo>
                  <a:pt x="1618698" y="135312"/>
                </a:lnTo>
                <a:lnTo>
                  <a:pt x="1631705" y="150240"/>
                </a:lnTo>
                <a:lnTo>
                  <a:pt x="1637733" y="157864"/>
                </a:lnTo>
                <a:lnTo>
                  <a:pt x="1643761" y="165805"/>
                </a:lnTo>
                <a:lnTo>
                  <a:pt x="1649789" y="174063"/>
                </a:lnTo>
                <a:lnTo>
                  <a:pt x="1655182" y="181686"/>
                </a:lnTo>
                <a:lnTo>
                  <a:pt x="1660893" y="190262"/>
                </a:lnTo>
                <a:lnTo>
                  <a:pt x="1665969" y="198838"/>
                </a:lnTo>
                <a:lnTo>
                  <a:pt x="1671045" y="207097"/>
                </a:lnTo>
                <a:lnTo>
                  <a:pt x="1675804" y="215991"/>
                </a:lnTo>
                <a:lnTo>
                  <a:pt x="1680563" y="224884"/>
                </a:lnTo>
                <a:lnTo>
                  <a:pt x="1685322" y="233778"/>
                </a:lnTo>
                <a:lnTo>
                  <a:pt x="1689129" y="242989"/>
                </a:lnTo>
                <a:lnTo>
                  <a:pt x="1693570" y="251883"/>
                </a:lnTo>
                <a:lnTo>
                  <a:pt x="1697060" y="261412"/>
                </a:lnTo>
                <a:lnTo>
                  <a:pt x="1700550" y="270941"/>
                </a:lnTo>
                <a:lnTo>
                  <a:pt x="1704040" y="280153"/>
                </a:lnTo>
                <a:lnTo>
                  <a:pt x="1707212" y="289682"/>
                </a:lnTo>
                <a:lnTo>
                  <a:pt x="1710067" y="299528"/>
                </a:lnTo>
                <a:lnTo>
                  <a:pt x="1712606" y="309375"/>
                </a:lnTo>
                <a:lnTo>
                  <a:pt x="1715144" y="319221"/>
                </a:lnTo>
                <a:lnTo>
                  <a:pt x="1717364" y="329068"/>
                </a:lnTo>
                <a:lnTo>
                  <a:pt x="1719268" y="339232"/>
                </a:lnTo>
                <a:lnTo>
                  <a:pt x="1720854" y="349714"/>
                </a:lnTo>
                <a:lnTo>
                  <a:pt x="1722440" y="359879"/>
                </a:lnTo>
                <a:lnTo>
                  <a:pt x="1723709" y="370043"/>
                </a:lnTo>
                <a:lnTo>
                  <a:pt x="1724661" y="380842"/>
                </a:lnTo>
                <a:lnTo>
                  <a:pt x="1725296" y="391007"/>
                </a:lnTo>
                <a:lnTo>
                  <a:pt x="1725613" y="401489"/>
                </a:lnTo>
                <a:lnTo>
                  <a:pt x="1725613" y="412288"/>
                </a:lnTo>
                <a:lnTo>
                  <a:pt x="1725613" y="425629"/>
                </a:lnTo>
                <a:lnTo>
                  <a:pt x="1724979" y="438969"/>
                </a:lnTo>
                <a:lnTo>
                  <a:pt x="1723709" y="451992"/>
                </a:lnTo>
                <a:lnTo>
                  <a:pt x="1722440" y="465015"/>
                </a:lnTo>
                <a:lnTo>
                  <a:pt x="1720537" y="478038"/>
                </a:lnTo>
                <a:lnTo>
                  <a:pt x="1718316" y="490426"/>
                </a:lnTo>
                <a:lnTo>
                  <a:pt x="1715461" y="503449"/>
                </a:lnTo>
                <a:lnTo>
                  <a:pt x="1712606" y="515837"/>
                </a:lnTo>
                <a:lnTo>
                  <a:pt x="1709116" y="528224"/>
                </a:lnTo>
                <a:lnTo>
                  <a:pt x="1705309" y="540612"/>
                </a:lnTo>
                <a:lnTo>
                  <a:pt x="1701184" y="552364"/>
                </a:lnTo>
                <a:lnTo>
                  <a:pt x="1696743" y="564117"/>
                </a:lnTo>
                <a:lnTo>
                  <a:pt x="1691984" y="575869"/>
                </a:lnTo>
                <a:lnTo>
                  <a:pt x="1686908" y="587304"/>
                </a:lnTo>
                <a:lnTo>
                  <a:pt x="1681197" y="598739"/>
                </a:lnTo>
                <a:lnTo>
                  <a:pt x="1675487" y="609856"/>
                </a:lnTo>
                <a:lnTo>
                  <a:pt x="1669142" y="620973"/>
                </a:lnTo>
                <a:lnTo>
                  <a:pt x="1662479" y="631455"/>
                </a:lnTo>
                <a:lnTo>
                  <a:pt x="1655817" y="641937"/>
                </a:lnTo>
                <a:lnTo>
                  <a:pt x="1648520" y="652101"/>
                </a:lnTo>
                <a:lnTo>
                  <a:pt x="1641223" y="662266"/>
                </a:lnTo>
                <a:lnTo>
                  <a:pt x="1633292" y="672112"/>
                </a:lnTo>
                <a:lnTo>
                  <a:pt x="1625360" y="681641"/>
                </a:lnTo>
                <a:lnTo>
                  <a:pt x="1617112" y="690853"/>
                </a:lnTo>
                <a:lnTo>
                  <a:pt x="1608546" y="700064"/>
                </a:lnTo>
                <a:lnTo>
                  <a:pt x="1599980" y="708640"/>
                </a:lnTo>
                <a:lnTo>
                  <a:pt x="1590462" y="717534"/>
                </a:lnTo>
                <a:lnTo>
                  <a:pt x="1581262" y="725157"/>
                </a:lnTo>
                <a:lnTo>
                  <a:pt x="1571427" y="733416"/>
                </a:lnTo>
                <a:lnTo>
                  <a:pt x="1561592" y="741039"/>
                </a:lnTo>
                <a:lnTo>
                  <a:pt x="1551757" y="748344"/>
                </a:lnTo>
                <a:lnTo>
                  <a:pt x="1541605" y="755650"/>
                </a:lnTo>
                <a:lnTo>
                  <a:pt x="1528280" y="751521"/>
                </a:lnTo>
                <a:lnTo>
                  <a:pt x="1514956" y="748027"/>
                </a:lnTo>
                <a:lnTo>
                  <a:pt x="1501631" y="744533"/>
                </a:lnTo>
                <a:lnTo>
                  <a:pt x="1487672" y="741356"/>
                </a:lnTo>
                <a:lnTo>
                  <a:pt x="1474347" y="738498"/>
                </a:lnTo>
                <a:lnTo>
                  <a:pt x="1460705" y="735957"/>
                </a:lnTo>
                <a:lnTo>
                  <a:pt x="1432787" y="731192"/>
                </a:lnTo>
                <a:lnTo>
                  <a:pt x="1444842" y="726428"/>
                </a:lnTo>
                <a:lnTo>
                  <a:pt x="1456581" y="721345"/>
                </a:lnTo>
                <a:lnTo>
                  <a:pt x="1468002" y="715946"/>
                </a:lnTo>
                <a:lnTo>
                  <a:pt x="1479423" y="709593"/>
                </a:lnTo>
                <a:lnTo>
                  <a:pt x="1490527" y="703240"/>
                </a:lnTo>
                <a:lnTo>
                  <a:pt x="1500996" y="696570"/>
                </a:lnTo>
                <a:lnTo>
                  <a:pt x="1511783" y="688947"/>
                </a:lnTo>
                <a:lnTo>
                  <a:pt x="1521935" y="681641"/>
                </a:lnTo>
                <a:lnTo>
                  <a:pt x="1531770" y="673700"/>
                </a:lnTo>
                <a:lnTo>
                  <a:pt x="1541288" y="665442"/>
                </a:lnTo>
                <a:lnTo>
                  <a:pt x="1550805" y="656231"/>
                </a:lnTo>
                <a:lnTo>
                  <a:pt x="1559689" y="647654"/>
                </a:lnTo>
                <a:lnTo>
                  <a:pt x="1568255" y="638125"/>
                </a:lnTo>
                <a:lnTo>
                  <a:pt x="1576503" y="628279"/>
                </a:lnTo>
                <a:lnTo>
                  <a:pt x="1584435" y="618432"/>
                </a:lnTo>
                <a:lnTo>
                  <a:pt x="1592049" y="608268"/>
                </a:lnTo>
                <a:lnTo>
                  <a:pt x="1599028" y="597786"/>
                </a:lnTo>
                <a:lnTo>
                  <a:pt x="1605691" y="586986"/>
                </a:lnTo>
                <a:lnTo>
                  <a:pt x="1612353" y="575869"/>
                </a:lnTo>
                <a:lnTo>
                  <a:pt x="1618381" y="564752"/>
                </a:lnTo>
                <a:lnTo>
                  <a:pt x="1623774" y="553317"/>
                </a:lnTo>
                <a:lnTo>
                  <a:pt x="1628850" y="541247"/>
                </a:lnTo>
                <a:lnTo>
                  <a:pt x="1633609" y="529177"/>
                </a:lnTo>
                <a:lnTo>
                  <a:pt x="1638051" y="517107"/>
                </a:lnTo>
                <a:lnTo>
                  <a:pt x="1641540" y="504402"/>
                </a:lnTo>
                <a:lnTo>
                  <a:pt x="1645030" y="491696"/>
                </a:lnTo>
                <a:lnTo>
                  <a:pt x="1647885" y="478673"/>
                </a:lnTo>
                <a:lnTo>
                  <a:pt x="1650106" y="465651"/>
                </a:lnTo>
                <a:lnTo>
                  <a:pt x="1651693" y="452628"/>
                </a:lnTo>
                <a:lnTo>
                  <a:pt x="1653279" y="439287"/>
                </a:lnTo>
                <a:lnTo>
                  <a:pt x="1654231" y="425946"/>
                </a:lnTo>
                <a:lnTo>
                  <a:pt x="1654231" y="412288"/>
                </a:lnTo>
                <a:lnTo>
                  <a:pt x="1653596" y="394818"/>
                </a:lnTo>
                <a:lnTo>
                  <a:pt x="1652644" y="377666"/>
                </a:lnTo>
                <a:lnTo>
                  <a:pt x="1650106" y="360514"/>
                </a:lnTo>
                <a:lnTo>
                  <a:pt x="1647568" y="343679"/>
                </a:lnTo>
                <a:lnTo>
                  <a:pt x="1643444" y="327162"/>
                </a:lnTo>
                <a:lnTo>
                  <a:pt x="1638685" y="310963"/>
                </a:lnTo>
                <a:lnTo>
                  <a:pt x="1633609" y="295399"/>
                </a:lnTo>
                <a:lnTo>
                  <a:pt x="1627264" y="279835"/>
                </a:lnTo>
                <a:lnTo>
                  <a:pt x="1620602" y="264589"/>
                </a:lnTo>
                <a:lnTo>
                  <a:pt x="1613305" y="249977"/>
                </a:lnTo>
                <a:lnTo>
                  <a:pt x="1605056" y="235684"/>
                </a:lnTo>
                <a:lnTo>
                  <a:pt x="1595856" y="222026"/>
                </a:lnTo>
                <a:lnTo>
                  <a:pt x="1586338" y="208685"/>
                </a:lnTo>
                <a:lnTo>
                  <a:pt x="1576503" y="195662"/>
                </a:lnTo>
                <a:lnTo>
                  <a:pt x="1565717" y="183274"/>
                </a:lnTo>
                <a:lnTo>
                  <a:pt x="1554613" y="171522"/>
                </a:lnTo>
                <a:lnTo>
                  <a:pt x="1542874" y="160087"/>
                </a:lnTo>
                <a:lnTo>
                  <a:pt x="1530184" y="149605"/>
                </a:lnTo>
                <a:lnTo>
                  <a:pt x="1517176" y="139441"/>
                </a:lnTo>
                <a:lnTo>
                  <a:pt x="1503852" y="129912"/>
                </a:lnTo>
                <a:lnTo>
                  <a:pt x="1490210" y="120701"/>
                </a:lnTo>
                <a:lnTo>
                  <a:pt x="1475933" y="112442"/>
                </a:lnTo>
                <a:lnTo>
                  <a:pt x="1461340" y="105137"/>
                </a:lnTo>
                <a:lnTo>
                  <a:pt x="1446111" y="98466"/>
                </a:lnTo>
                <a:lnTo>
                  <a:pt x="1430883" y="92114"/>
                </a:lnTo>
                <a:lnTo>
                  <a:pt x="1415020" y="87031"/>
                </a:lnTo>
                <a:lnTo>
                  <a:pt x="1398840" y="82267"/>
                </a:lnTo>
                <a:lnTo>
                  <a:pt x="1382343" y="78138"/>
                </a:lnTo>
                <a:lnTo>
                  <a:pt x="1365529" y="75597"/>
                </a:lnTo>
                <a:lnTo>
                  <a:pt x="1348397" y="73056"/>
                </a:lnTo>
                <a:lnTo>
                  <a:pt x="1331265" y="72103"/>
                </a:lnTo>
                <a:lnTo>
                  <a:pt x="1313816" y="71467"/>
                </a:lnTo>
                <a:lnTo>
                  <a:pt x="1296367" y="72103"/>
                </a:lnTo>
                <a:lnTo>
                  <a:pt x="1278918" y="73056"/>
                </a:lnTo>
                <a:lnTo>
                  <a:pt x="1262103" y="75597"/>
                </a:lnTo>
                <a:lnTo>
                  <a:pt x="1245606" y="78138"/>
                </a:lnTo>
                <a:lnTo>
                  <a:pt x="1229109" y="82267"/>
                </a:lnTo>
                <a:lnTo>
                  <a:pt x="1212929" y="87031"/>
                </a:lnTo>
                <a:lnTo>
                  <a:pt x="1197066" y="92114"/>
                </a:lnTo>
                <a:lnTo>
                  <a:pt x="1181521" y="98466"/>
                </a:lnTo>
                <a:lnTo>
                  <a:pt x="1166292" y="105137"/>
                </a:lnTo>
                <a:lnTo>
                  <a:pt x="1152016" y="112442"/>
                </a:lnTo>
                <a:lnTo>
                  <a:pt x="1137422" y="120701"/>
                </a:lnTo>
                <a:lnTo>
                  <a:pt x="1123463" y="129912"/>
                </a:lnTo>
                <a:lnTo>
                  <a:pt x="1110138" y="139441"/>
                </a:lnTo>
                <a:lnTo>
                  <a:pt x="1097448" y="149605"/>
                </a:lnTo>
                <a:lnTo>
                  <a:pt x="1085075" y="160087"/>
                </a:lnTo>
                <a:lnTo>
                  <a:pt x="1073337" y="171522"/>
                </a:lnTo>
                <a:lnTo>
                  <a:pt x="1062233" y="183274"/>
                </a:lnTo>
                <a:lnTo>
                  <a:pt x="1051129" y="195662"/>
                </a:lnTo>
                <a:lnTo>
                  <a:pt x="1041294" y="208685"/>
                </a:lnTo>
                <a:lnTo>
                  <a:pt x="1031459" y="222026"/>
                </a:lnTo>
                <a:lnTo>
                  <a:pt x="1022893" y="235684"/>
                </a:lnTo>
                <a:lnTo>
                  <a:pt x="1014645" y="249977"/>
                </a:lnTo>
                <a:lnTo>
                  <a:pt x="1007030" y="264589"/>
                </a:lnTo>
                <a:lnTo>
                  <a:pt x="1000368" y="279835"/>
                </a:lnTo>
                <a:lnTo>
                  <a:pt x="994023" y="295399"/>
                </a:lnTo>
                <a:lnTo>
                  <a:pt x="988630" y="310963"/>
                </a:lnTo>
                <a:lnTo>
                  <a:pt x="984188" y="327162"/>
                </a:lnTo>
                <a:lnTo>
                  <a:pt x="980381" y="343679"/>
                </a:lnTo>
                <a:lnTo>
                  <a:pt x="977208" y="360514"/>
                </a:lnTo>
                <a:lnTo>
                  <a:pt x="975305" y="377666"/>
                </a:lnTo>
                <a:lnTo>
                  <a:pt x="974036" y="394818"/>
                </a:lnTo>
                <a:lnTo>
                  <a:pt x="973401" y="412288"/>
                </a:lnTo>
                <a:lnTo>
                  <a:pt x="974036" y="428805"/>
                </a:lnTo>
                <a:lnTo>
                  <a:pt x="975305" y="445322"/>
                </a:lnTo>
                <a:lnTo>
                  <a:pt x="977208" y="461521"/>
                </a:lnTo>
                <a:lnTo>
                  <a:pt x="980064" y="477721"/>
                </a:lnTo>
                <a:lnTo>
                  <a:pt x="971498" y="466286"/>
                </a:lnTo>
                <a:lnTo>
                  <a:pt x="962297" y="454851"/>
                </a:lnTo>
                <a:lnTo>
                  <a:pt x="953414" y="443734"/>
                </a:lnTo>
                <a:lnTo>
                  <a:pt x="943897" y="432617"/>
                </a:lnTo>
                <a:lnTo>
                  <a:pt x="934062" y="422452"/>
                </a:lnTo>
                <a:lnTo>
                  <a:pt x="923910" y="411653"/>
                </a:lnTo>
                <a:lnTo>
                  <a:pt x="913440" y="402124"/>
                </a:lnTo>
                <a:lnTo>
                  <a:pt x="903288" y="392277"/>
                </a:lnTo>
                <a:lnTo>
                  <a:pt x="903605" y="381795"/>
                </a:lnTo>
                <a:lnTo>
                  <a:pt x="904557" y="371631"/>
                </a:lnTo>
                <a:lnTo>
                  <a:pt x="905826" y="361784"/>
                </a:lnTo>
                <a:lnTo>
                  <a:pt x="907095" y="351620"/>
                </a:lnTo>
                <a:lnTo>
                  <a:pt x="908681" y="341773"/>
                </a:lnTo>
                <a:lnTo>
                  <a:pt x="910268" y="331927"/>
                </a:lnTo>
                <a:lnTo>
                  <a:pt x="912806" y="322398"/>
                </a:lnTo>
                <a:lnTo>
                  <a:pt x="914709" y="312551"/>
                </a:lnTo>
                <a:lnTo>
                  <a:pt x="917564" y="303022"/>
                </a:lnTo>
                <a:lnTo>
                  <a:pt x="920103" y="293811"/>
                </a:lnTo>
                <a:lnTo>
                  <a:pt x="926130" y="274753"/>
                </a:lnTo>
                <a:lnTo>
                  <a:pt x="933110" y="256648"/>
                </a:lnTo>
                <a:lnTo>
                  <a:pt x="941041" y="238860"/>
                </a:lnTo>
                <a:lnTo>
                  <a:pt x="949290" y="221708"/>
                </a:lnTo>
                <a:lnTo>
                  <a:pt x="958808" y="204556"/>
                </a:lnTo>
                <a:lnTo>
                  <a:pt x="968960" y="188039"/>
                </a:lnTo>
                <a:lnTo>
                  <a:pt x="979746" y="172475"/>
                </a:lnTo>
                <a:lnTo>
                  <a:pt x="991485" y="156911"/>
                </a:lnTo>
                <a:lnTo>
                  <a:pt x="1003541" y="141982"/>
                </a:lnTo>
                <a:lnTo>
                  <a:pt x="1016548" y="128006"/>
                </a:lnTo>
                <a:lnTo>
                  <a:pt x="1029873" y="114348"/>
                </a:lnTo>
                <a:lnTo>
                  <a:pt x="1044149" y="101643"/>
                </a:lnTo>
                <a:lnTo>
                  <a:pt x="1059060" y="89255"/>
                </a:lnTo>
                <a:lnTo>
                  <a:pt x="1073971" y="77502"/>
                </a:lnTo>
                <a:lnTo>
                  <a:pt x="1090151" y="66385"/>
                </a:lnTo>
                <a:lnTo>
                  <a:pt x="1106331" y="56539"/>
                </a:lnTo>
                <a:lnTo>
                  <a:pt x="1123146" y="47010"/>
                </a:lnTo>
                <a:lnTo>
                  <a:pt x="1140595" y="38434"/>
                </a:lnTo>
                <a:lnTo>
                  <a:pt x="1158044" y="30493"/>
                </a:lnTo>
                <a:lnTo>
                  <a:pt x="1176762" y="23505"/>
                </a:lnTo>
                <a:lnTo>
                  <a:pt x="1185645" y="20328"/>
                </a:lnTo>
                <a:lnTo>
                  <a:pt x="1195163" y="17787"/>
                </a:lnTo>
                <a:lnTo>
                  <a:pt x="1204680" y="14929"/>
                </a:lnTo>
                <a:lnTo>
                  <a:pt x="1213881" y="12388"/>
                </a:lnTo>
                <a:lnTo>
                  <a:pt x="1223716" y="10164"/>
                </a:lnTo>
                <a:lnTo>
                  <a:pt x="1233233" y="8258"/>
                </a:lnTo>
                <a:lnTo>
                  <a:pt x="1243068" y="6353"/>
                </a:lnTo>
                <a:lnTo>
                  <a:pt x="1252903" y="4764"/>
                </a:lnTo>
                <a:lnTo>
                  <a:pt x="1263055" y="3176"/>
                </a:lnTo>
                <a:lnTo>
                  <a:pt x="1272890" y="2223"/>
                </a:lnTo>
                <a:lnTo>
                  <a:pt x="1283359" y="953"/>
                </a:lnTo>
                <a:lnTo>
                  <a:pt x="1293512" y="635"/>
                </a:lnTo>
                <a:lnTo>
                  <a:pt x="1303664" y="318"/>
                </a:lnTo>
                <a:lnTo>
                  <a:pt x="1313816" y="0"/>
                </a:lnTo>
                <a:close/>
              </a:path>
            </a:pathLst>
          </a:custGeom>
          <a:solidFill>
            <a:srgbClr val="D98676"/>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90"/>
                                        </p:tgtEl>
                                        <p:attrNameLst>
                                          <p:attrName>style.visibility</p:attrName>
                                        </p:attrNameLst>
                                      </p:cBhvr>
                                      <p:to>
                                        <p:strVal val="visible"/>
                                      </p:to>
                                    </p:set>
                                    <p:animEffect transition="in" filter="fade">
                                      <p:cBhvr>
                                        <p:cTn id="7" dur="1000"/>
                                        <p:tgtEl>
                                          <p:spTgt spid="290"/>
                                        </p:tgtEl>
                                      </p:cBhvr>
                                    </p:animEffect>
                                    <p:anim calcmode="lin" valueType="num">
                                      <p:cBhvr>
                                        <p:cTn id="8" dur="1000" fill="hold"/>
                                        <p:tgtEl>
                                          <p:spTgt spid="290"/>
                                        </p:tgtEl>
                                        <p:attrNameLst>
                                          <p:attrName>ppt_x</p:attrName>
                                        </p:attrNameLst>
                                      </p:cBhvr>
                                      <p:tavLst>
                                        <p:tav tm="0">
                                          <p:val>
                                            <p:strVal val="#ppt_x"/>
                                          </p:val>
                                        </p:tav>
                                        <p:tav tm="100000">
                                          <p:val>
                                            <p:strVal val="#ppt_x"/>
                                          </p:val>
                                        </p:tav>
                                      </p:tavLst>
                                    </p:anim>
                                    <p:anim calcmode="lin" valueType="num">
                                      <p:cBhvr>
                                        <p:cTn id="9" dur="1000" fill="hold"/>
                                        <p:tgtEl>
                                          <p:spTgt spid="29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296"/>
                                        </p:tgtEl>
                                        <p:attrNameLst>
                                          <p:attrName>style.visibility</p:attrName>
                                        </p:attrNameLst>
                                      </p:cBhvr>
                                      <p:to>
                                        <p:strVal val="visible"/>
                                      </p:to>
                                    </p:set>
                                    <p:animEffect transition="in" filter="wheel(1)">
                                      <p:cBhvr>
                                        <p:cTn id="13" dur="1200"/>
                                        <p:tgtEl>
                                          <p:spTgt spid="296"/>
                                        </p:tgtEl>
                                      </p:cBhvr>
                                    </p:animEffect>
                                  </p:childTnLst>
                                </p:cTn>
                              </p:par>
                            </p:childTnLst>
                          </p:cTn>
                        </p:par>
                        <p:par>
                          <p:cTn id="14" fill="hold">
                            <p:stCondLst>
                              <p:cond delay="2500"/>
                            </p:stCondLst>
                            <p:childTnLst>
                              <p:par>
                                <p:cTn id="15" presetID="42" presetClass="entr" presetSubtype="0" fill="hold" grpId="0" nodeType="afterEffect">
                                  <p:stCondLst>
                                    <p:cond delay="0"/>
                                  </p:stCondLst>
                                  <p:childTnLst>
                                    <p:set>
                                      <p:cBhvr>
                                        <p:cTn id="16" dur="1" fill="hold">
                                          <p:stCondLst>
                                            <p:cond delay="0"/>
                                          </p:stCondLst>
                                        </p:cTn>
                                        <p:tgtEl>
                                          <p:spTgt spid="303"/>
                                        </p:tgtEl>
                                        <p:attrNameLst>
                                          <p:attrName>style.visibility</p:attrName>
                                        </p:attrNameLst>
                                      </p:cBhvr>
                                      <p:to>
                                        <p:strVal val="visible"/>
                                      </p:to>
                                    </p:set>
                                    <p:animEffect transition="in" filter="fade">
                                      <p:cBhvr>
                                        <p:cTn id="17" dur="600"/>
                                        <p:tgtEl>
                                          <p:spTgt spid="303"/>
                                        </p:tgtEl>
                                      </p:cBhvr>
                                    </p:animEffect>
                                    <p:anim calcmode="lin" valueType="num">
                                      <p:cBhvr>
                                        <p:cTn id="18" dur="600" fill="hold"/>
                                        <p:tgtEl>
                                          <p:spTgt spid="303"/>
                                        </p:tgtEl>
                                        <p:attrNameLst>
                                          <p:attrName>ppt_x</p:attrName>
                                        </p:attrNameLst>
                                      </p:cBhvr>
                                      <p:tavLst>
                                        <p:tav tm="0">
                                          <p:val>
                                            <p:strVal val="#ppt_x"/>
                                          </p:val>
                                        </p:tav>
                                        <p:tav tm="100000">
                                          <p:val>
                                            <p:strVal val="#ppt_x"/>
                                          </p:val>
                                        </p:tav>
                                      </p:tavLst>
                                    </p:anim>
                                    <p:anim calcmode="lin" valueType="num">
                                      <p:cBhvr>
                                        <p:cTn id="19" dur="600" fill="hold"/>
                                        <p:tgtEl>
                                          <p:spTgt spid="303"/>
                                        </p:tgtEl>
                                        <p:attrNameLst>
                                          <p:attrName>ppt_y</p:attrName>
                                        </p:attrNameLst>
                                      </p:cBhvr>
                                      <p:tavLst>
                                        <p:tav tm="0">
                                          <p:val>
                                            <p:strVal val="#ppt_y+.1"/>
                                          </p:val>
                                        </p:tav>
                                        <p:tav tm="100000">
                                          <p:val>
                                            <p:strVal val="#ppt_y"/>
                                          </p:val>
                                        </p:tav>
                                      </p:tavLst>
                                    </p:anim>
                                  </p:childTnLst>
                                </p:cTn>
                              </p:par>
                            </p:childTnLst>
                          </p:cTn>
                        </p:par>
                        <p:par>
                          <p:cTn id="20" fill="hold">
                            <p:stCondLst>
                              <p:cond delay="3500"/>
                            </p:stCondLst>
                            <p:childTnLst>
                              <p:par>
                                <p:cTn id="21" presetID="21" presetClass="entr" presetSubtype="1" fill="hold" grpId="0" nodeType="afterEffect">
                                  <p:stCondLst>
                                    <p:cond delay="0"/>
                                  </p:stCondLst>
                                  <p:childTnLst>
                                    <p:set>
                                      <p:cBhvr>
                                        <p:cTn id="22" dur="1" fill="hold">
                                          <p:stCondLst>
                                            <p:cond delay="0"/>
                                          </p:stCondLst>
                                        </p:cTn>
                                        <p:tgtEl>
                                          <p:spTgt spid="297"/>
                                        </p:tgtEl>
                                        <p:attrNameLst>
                                          <p:attrName>style.visibility</p:attrName>
                                        </p:attrNameLst>
                                      </p:cBhvr>
                                      <p:to>
                                        <p:strVal val="visible"/>
                                      </p:to>
                                    </p:set>
                                    <p:animEffect transition="in" filter="wheel(1)">
                                      <p:cBhvr>
                                        <p:cTn id="23" dur="1200"/>
                                        <p:tgtEl>
                                          <p:spTgt spid="297"/>
                                        </p:tgtEl>
                                      </p:cBhvr>
                                    </p:animEffect>
                                  </p:childTnLst>
                                </p:cTn>
                              </p:par>
                            </p:childTnLst>
                          </p:cTn>
                        </p:par>
                        <p:par>
                          <p:cTn id="24" fill="hold">
                            <p:stCondLst>
                              <p:cond delay="5000"/>
                            </p:stCondLst>
                            <p:childTnLst>
                              <p:par>
                                <p:cTn id="25" presetID="6" presetClass="entr" presetSubtype="32" fill="hold" grpId="0" nodeType="afterEffect">
                                  <p:stCondLst>
                                    <p:cond delay="0"/>
                                  </p:stCondLst>
                                  <p:childTnLst>
                                    <p:set>
                                      <p:cBhvr>
                                        <p:cTn id="26" dur="1" fill="hold">
                                          <p:stCondLst>
                                            <p:cond delay="0"/>
                                          </p:stCondLst>
                                        </p:cTn>
                                        <p:tgtEl>
                                          <p:spTgt spid="300">
                                            <p:bg/>
                                          </p:spTgt>
                                        </p:tgtEl>
                                        <p:attrNameLst>
                                          <p:attrName>style.visibility</p:attrName>
                                        </p:attrNameLst>
                                      </p:cBhvr>
                                      <p:to>
                                        <p:strVal val="visible"/>
                                      </p:to>
                                    </p:set>
                                    <p:animEffect transition="in" filter="circle(out)">
                                      <p:cBhvr>
                                        <p:cTn id="27" dur="1200"/>
                                        <p:tgtEl>
                                          <p:spTgt spid="300">
                                            <p:bg/>
                                          </p:spTgt>
                                        </p:tgtEl>
                                      </p:cBhvr>
                                    </p:animEffect>
                                  </p:childTnLst>
                                </p:cTn>
                              </p:par>
                            </p:childTnLst>
                          </p:cTn>
                        </p:par>
                        <p:par>
                          <p:cTn id="28" fill="hold">
                            <p:stCondLst>
                              <p:cond delay="6500"/>
                            </p:stCondLst>
                            <p:childTnLst>
                              <p:par>
                                <p:cTn id="29" presetID="22" presetClass="entr" presetSubtype="8" fill="hold" grpId="0" nodeType="afterEffect">
                                  <p:stCondLst>
                                    <p:cond delay="0"/>
                                  </p:stCondLst>
                                  <p:childTnLst>
                                    <p:set>
                                      <p:cBhvr>
                                        <p:cTn id="30" dur="1" fill="hold">
                                          <p:stCondLst>
                                            <p:cond delay="0"/>
                                          </p:stCondLst>
                                        </p:cTn>
                                        <p:tgtEl>
                                          <p:spTgt spid="300">
                                            <p:txEl>
                                              <p:pRg st="0" end="0"/>
                                            </p:txEl>
                                          </p:spTgt>
                                        </p:tgtEl>
                                        <p:attrNameLst>
                                          <p:attrName>style.visibility</p:attrName>
                                        </p:attrNameLst>
                                      </p:cBhvr>
                                      <p:to>
                                        <p:strVal val="visible"/>
                                      </p:to>
                                    </p:set>
                                    <p:animEffect transition="in" filter="wipe(left)">
                                      <p:cBhvr>
                                        <p:cTn id="31" dur="300"/>
                                        <p:tgtEl>
                                          <p:spTgt spid="300">
                                            <p:txEl>
                                              <p:pRg st="0" end="0"/>
                                            </p:txEl>
                                          </p:spTgt>
                                        </p:tgtEl>
                                      </p:cBhvr>
                                    </p:animEffect>
                                  </p:childTnLst>
                                </p:cTn>
                              </p:par>
                            </p:childTnLst>
                          </p:cTn>
                        </p:par>
                        <p:par>
                          <p:cTn id="32" fill="hold">
                            <p:stCondLst>
                              <p:cond delay="7000"/>
                            </p:stCondLst>
                            <p:childTnLst>
                              <p:par>
                                <p:cTn id="33" presetID="42" presetClass="entr" presetSubtype="0" fill="hold" grpId="0" nodeType="afterEffect">
                                  <p:stCondLst>
                                    <p:cond delay="0"/>
                                  </p:stCondLst>
                                  <p:childTnLst>
                                    <p:set>
                                      <p:cBhvr>
                                        <p:cTn id="34" dur="1" fill="hold">
                                          <p:stCondLst>
                                            <p:cond delay="0"/>
                                          </p:stCondLst>
                                        </p:cTn>
                                        <p:tgtEl>
                                          <p:spTgt spid="304"/>
                                        </p:tgtEl>
                                        <p:attrNameLst>
                                          <p:attrName>style.visibility</p:attrName>
                                        </p:attrNameLst>
                                      </p:cBhvr>
                                      <p:to>
                                        <p:strVal val="visible"/>
                                      </p:to>
                                    </p:set>
                                    <p:animEffect transition="in" filter="fade">
                                      <p:cBhvr>
                                        <p:cTn id="35" dur="600"/>
                                        <p:tgtEl>
                                          <p:spTgt spid="304"/>
                                        </p:tgtEl>
                                      </p:cBhvr>
                                    </p:animEffect>
                                    <p:anim calcmode="lin" valueType="num">
                                      <p:cBhvr>
                                        <p:cTn id="36" dur="600" fill="hold"/>
                                        <p:tgtEl>
                                          <p:spTgt spid="304"/>
                                        </p:tgtEl>
                                        <p:attrNameLst>
                                          <p:attrName>ppt_x</p:attrName>
                                        </p:attrNameLst>
                                      </p:cBhvr>
                                      <p:tavLst>
                                        <p:tav tm="0">
                                          <p:val>
                                            <p:strVal val="#ppt_x"/>
                                          </p:val>
                                        </p:tav>
                                        <p:tav tm="100000">
                                          <p:val>
                                            <p:strVal val="#ppt_x"/>
                                          </p:val>
                                        </p:tav>
                                      </p:tavLst>
                                    </p:anim>
                                    <p:anim calcmode="lin" valueType="num">
                                      <p:cBhvr>
                                        <p:cTn id="37" dur="600" fill="hold"/>
                                        <p:tgtEl>
                                          <p:spTgt spid="304"/>
                                        </p:tgtEl>
                                        <p:attrNameLst>
                                          <p:attrName>ppt_y</p:attrName>
                                        </p:attrNameLst>
                                      </p:cBhvr>
                                      <p:tavLst>
                                        <p:tav tm="0">
                                          <p:val>
                                            <p:strVal val="#ppt_y+.1"/>
                                          </p:val>
                                        </p:tav>
                                        <p:tav tm="100000">
                                          <p:val>
                                            <p:strVal val="#ppt_y"/>
                                          </p:val>
                                        </p:tav>
                                      </p:tavLst>
                                    </p:anim>
                                  </p:childTnLst>
                                </p:cTn>
                              </p:par>
                            </p:childTnLst>
                          </p:cTn>
                        </p:par>
                        <p:par>
                          <p:cTn id="38" fill="hold">
                            <p:stCondLst>
                              <p:cond delay="8000"/>
                            </p:stCondLst>
                            <p:childTnLst>
                              <p:par>
                                <p:cTn id="39" presetID="21" presetClass="entr" presetSubtype="1" fill="hold" grpId="0" nodeType="afterEffect">
                                  <p:stCondLst>
                                    <p:cond delay="0"/>
                                  </p:stCondLst>
                                  <p:childTnLst>
                                    <p:set>
                                      <p:cBhvr>
                                        <p:cTn id="40" dur="1" fill="hold">
                                          <p:stCondLst>
                                            <p:cond delay="0"/>
                                          </p:stCondLst>
                                        </p:cTn>
                                        <p:tgtEl>
                                          <p:spTgt spid="298"/>
                                        </p:tgtEl>
                                        <p:attrNameLst>
                                          <p:attrName>style.visibility</p:attrName>
                                        </p:attrNameLst>
                                      </p:cBhvr>
                                      <p:to>
                                        <p:strVal val="visible"/>
                                      </p:to>
                                    </p:set>
                                    <p:animEffect transition="in" filter="wheel(1)">
                                      <p:cBhvr>
                                        <p:cTn id="41" dur="1200"/>
                                        <p:tgtEl>
                                          <p:spTgt spid="298"/>
                                        </p:tgtEl>
                                      </p:cBhvr>
                                    </p:animEffect>
                                  </p:childTnLst>
                                </p:cTn>
                              </p:par>
                            </p:childTnLst>
                          </p:cTn>
                        </p:par>
                        <p:par>
                          <p:cTn id="42" fill="hold">
                            <p:stCondLst>
                              <p:cond delay="9500"/>
                            </p:stCondLst>
                            <p:childTnLst>
                              <p:par>
                                <p:cTn id="43" presetID="6" presetClass="entr" presetSubtype="32" fill="hold" grpId="0" nodeType="afterEffect">
                                  <p:stCondLst>
                                    <p:cond delay="0"/>
                                  </p:stCondLst>
                                  <p:childTnLst>
                                    <p:set>
                                      <p:cBhvr>
                                        <p:cTn id="44" dur="1" fill="hold">
                                          <p:stCondLst>
                                            <p:cond delay="0"/>
                                          </p:stCondLst>
                                        </p:cTn>
                                        <p:tgtEl>
                                          <p:spTgt spid="301">
                                            <p:bg/>
                                          </p:spTgt>
                                        </p:tgtEl>
                                        <p:attrNameLst>
                                          <p:attrName>style.visibility</p:attrName>
                                        </p:attrNameLst>
                                      </p:cBhvr>
                                      <p:to>
                                        <p:strVal val="visible"/>
                                      </p:to>
                                    </p:set>
                                    <p:animEffect transition="in" filter="circle(out)">
                                      <p:cBhvr>
                                        <p:cTn id="45" dur="1200"/>
                                        <p:tgtEl>
                                          <p:spTgt spid="301">
                                            <p:bg/>
                                          </p:spTgt>
                                        </p:tgtEl>
                                      </p:cBhvr>
                                    </p:animEffect>
                                  </p:childTnLst>
                                </p:cTn>
                              </p:par>
                            </p:childTnLst>
                          </p:cTn>
                        </p:par>
                        <p:par>
                          <p:cTn id="46" fill="hold">
                            <p:stCondLst>
                              <p:cond delay="11000"/>
                            </p:stCondLst>
                            <p:childTnLst>
                              <p:par>
                                <p:cTn id="47" presetID="22" presetClass="entr" presetSubtype="8" fill="hold" grpId="0" nodeType="afterEffect">
                                  <p:stCondLst>
                                    <p:cond delay="0"/>
                                  </p:stCondLst>
                                  <p:childTnLst>
                                    <p:set>
                                      <p:cBhvr>
                                        <p:cTn id="48" dur="1" fill="hold">
                                          <p:stCondLst>
                                            <p:cond delay="0"/>
                                          </p:stCondLst>
                                        </p:cTn>
                                        <p:tgtEl>
                                          <p:spTgt spid="301">
                                            <p:txEl>
                                              <p:pRg st="0" end="0"/>
                                            </p:txEl>
                                          </p:spTgt>
                                        </p:tgtEl>
                                        <p:attrNameLst>
                                          <p:attrName>style.visibility</p:attrName>
                                        </p:attrNameLst>
                                      </p:cBhvr>
                                      <p:to>
                                        <p:strVal val="visible"/>
                                      </p:to>
                                    </p:set>
                                    <p:animEffect transition="in" filter="wipe(left)">
                                      <p:cBhvr>
                                        <p:cTn id="49" dur="300"/>
                                        <p:tgtEl>
                                          <p:spTgt spid="301">
                                            <p:txEl>
                                              <p:pRg st="0" end="0"/>
                                            </p:txEl>
                                          </p:spTgt>
                                        </p:tgtEl>
                                      </p:cBhvr>
                                    </p:animEffect>
                                  </p:childTnLst>
                                </p:cTn>
                              </p:par>
                            </p:childTnLst>
                          </p:cTn>
                        </p:par>
                        <p:par>
                          <p:cTn id="50" fill="hold">
                            <p:stCondLst>
                              <p:cond delay="11500"/>
                            </p:stCondLst>
                            <p:childTnLst>
                              <p:par>
                                <p:cTn id="51" presetID="42" presetClass="entr" presetSubtype="0" fill="hold" grpId="0" nodeType="afterEffect">
                                  <p:stCondLst>
                                    <p:cond delay="0"/>
                                  </p:stCondLst>
                                  <p:childTnLst>
                                    <p:set>
                                      <p:cBhvr>
                                        <p:cTn id="52" dur="1" fill="hold">
                                          <p:stCondLst>
                                            <p:cond delay="0"/>
                                          </p:stCondLst>
                                        </p:cTn>
                                        <p:tgtEl>
                                          <p:spTgt spid="305"/>
                                        </p:tgtEl>
                                        <p:attrNameLst>
                                          <p:attrName>style.visibility</p:attrName>
                                        </p:attrNameLst>
                                      </p:cBhvr>
                                      <p:to>
                                        <p:strVal val="visible"/>
                                      </p:to>
                                    </p:set>
                                    <p:animEffect transition="in" filter="fade">
                                      <p:cBhvr>
                                        <p:cTn id="53" dur="600"/>
                                        <p:tgtEl>
                                          <p:spTgt spid="305"/>
                                        </p:tgtEl>
                                      </p:cBhvr>
                                    </p:animEffect>
                                    <p:anim calcmode="lin" valueType="num">
                                      <p:cBhvr>
                                        <p:cTn id="54" dur="600" fill="hold"/>
                                        <p:tgtEl>
                                          <p:spTgt spid="305"/>
                                        </p:tgtEl>
                                        <p:attrNameLst>
                                          <p:attrName>ppt_x</p:attrName>
                                        </p:attrNameLst>
                                      </p:cBhvr>
                                      <p:tavLst>
                                        <p:tav tm="0">
                                          <p:val>
                                            <p:strVal val="#ppt_x"/>
                                          </p:val>
                                        </p:tav>
                                        <p:tav tm="100000">
                                          <p:val>
                                            <p:strVal val="#ppt_x"/>
                                          </p:val>
                                        </p:tav>
                                      </p:tavLst>
                                    </p:anim>
                                    <p:anim calcmode="lin" valueType="num">
                                      <p:cBhvr>
                                        <p:cTn id="55" dur="600" fill="hold"/>
                                        <p:tgtEl>
                                          <p:spTgt spid="305"/>
                                        </p:tgtEl>
                                        <p:attrNameLst>
                                          <p:attrName>ppt_y</p:attrName>
                                        </p:attrNameLst>
                                      </p:cBhvr>
                                      <p:tavLst>
                                        <p:tav tm="0">
                                          <p:val>
                                            <p:strVal val="#ppt_y+.1"/>
                                          </p:val>
                                        </p:tav>
                                        <p:tav tm="100000">
                                          <p:val>
                                            <p:strVal val="#ppt_y"/>
                                          </p:val>
                                        </p:tav>
                                      </p:tavLst>
                                    </p:anim>
                                  </p:childTnLst>
                                </p:cTn>
                              </p:par>
                            </p:childTnLst>
                          </p:cTn>
                        </p:par>
                        <p:par>
                          <p:cTn id="56" fill="hold">
                            <p:stCondLst>
                              <p:cond delay="12500"/>
                            </p:stCondLst>
                            <p:childTnLst>
                              <p:par>
                                <p:cTn id="57" presetID="21" presetClass="entr" presetSubtype="1" fill="hold" grpId="0" nodeType="afterEffect">
                                  <p:stCondLst>
                                    <p:cond delay="0"/>
                                  </p:stCondLst>
                                  <p:childTnLst>
                                    <p:set>
                                      <p:cBhvr>
                                        <p:cTn id="58" dur="1" fill="hold">
                                          <p:stCondLst>
                                            <p:cond delay="0"/>
                                          </p:stCondLst>
                                        </p:cTn>
                                        <p:tgtEl>
                                          <p:spTgt spid="299"/>
                                        </p:tgtEl>
                                        <p:attrNameLst>
                                          <p:attrName>style.visibility</p:attrName>
                                        </p:attrNameLst>
                                      </p:cBhvr>
                                      <p:to>
                                        <p:strVal val="visible"/>
                                      </p:to>
                                    </p:set>
                                    <p:animEffect transition="in" filter="wheel(1)">
                                      <p:cBhvr>
                                        <p:cTn id="59" dur="1200"/>
                                        <p:tgtEl>
                                          <p:spTgt spid="299"/>
                                        </p:tgtEl>
                                      </p:cBhvr>
                                    </p:animEffect>
                                  </p:childTnLst>
                                </p:cTn>
                              </p:par>
                            </p:childTnLst>
                          </p:cTn>
                        </p:par>
                        <p:par>
                          <p:cTn id="60" fill="hold">
                            <p:stCondLst>
                              <p:cond delay="14000"/>
                            </p:stCondLst>
                            <p:childTnLst>
                              <p:par>
                                <p:cTn id="61" presetID="6" presetClass="entr" presetSubtype="32" fill="hold" grpId="0" nodeType="afterEffect">
                                  <p:stCondLst>
                                    <p:cond delay="0"/>
                                  </p:stCondLst>
                                  <p:childTnLst>
                                    <p:set>
                                      <p:cBhvr>
                                        <p:cTn id="62" dur="1" fill="hold">
                                          <p:stCondLst>
                                            <p:cond delay="0"/>
                                          </p:stCondLst>
                                        </p:cTn>
                                        <p:tgtEl>
                                          <p:spTgt spid="302">
                                            <p:bg/>
                                          </p:spTgt>
                                        </p:tgtEl>
                                        <p:attrNameLst>
                                          <p:attrName>style.visibility</p:attrName>
                                        </p:attrNameLst>
                                      </p:cBhvr>
                                      <p:to>
                                        <p:strVal val="visible"/>
                                      </p:to>
                                    </p:set>
                                    <p:animEffect transition="in" filter="circle(out)">
                                      <p:cBhvr>
                                        <p:cTn id="63" dur="1200"/>
                                        <p:tgtEl>
                                          <p:spTgt spid="302">
                                            <p:bg/>
                                          </p:spTgt>
                                        </p:tgtEl>
                                      </p:cBhvr>
                                    </p:animEffect>
                                  </p:childTnLst>
                                </p:cTn>
                              </p:par>
                            </p:childTnLst>
                          </p:cTn>
                        </p:par>
                        <p:par>
                          <p:cTn id="64" fill="hold">
                            <p:stCondLst>
                              <p:cond delay="15500"/>
                            </p:stCondLst>
                            <p:childTnLst>
                              <p:par>
                                <p:cTn id="65" presetID="22" presetClass="entr" presetSubtype="8" fill="hold" grpId="0" nodeType="afterEffect">
                                  <p:stCondLst>
                                    <p:cond delay="0"/>
                                  </p:stCondLst>
                                  <p:childTnLst>
                                    <p:set>
                                      <p:cBhvr>
                                        <p:cTn id="66" dur="1" fill="hold">
                                          <p:stCondLst>
                                            <p:cond delay="0"/>
                                          </p:stCondLst>
                                        </p:cTn>
                                        <p:tgtEl>
                                          <p:spTgt spid="302">
                                            <p:txEl>
                                              <p:pRg st="0" end="0"/>
                                            </p:txEl>
                                          </p:spTgt>
                                        </p:tgtEl>
                                        <p:attrNameLst>
                                          <p:attrName>style.visibility</p:attrName>
                                        </p:attrNameLst>
                                      </p:cBhvr>
                                      <p:to>
                                        <p:strVal val="visible"/>
                                      </p:to>
                                    </p:set>
                                    <p:animEffect transition="in" filter="wipe(left)">
                                      <p:cBhvr>
                                        <p:cTn id="67" dur="300"/>
                                        <p:tgtEl>
                                          <p:spTgt spid="302">
                                            <p:txEl>
                                              <p:pRg st="0" end="0"/>
                                            </p:txEl>
                                          </p:spTgt>
                                        </p:tgtEl>
                                      </p:cBhvr>
                                    </p:animEffect>
                                  </p:childTnLst>
                                </p:cTn>
                              </p:par>
                              <p:par>
                                <p:cTn id="68" presetID="42" presetClass="entr" presetSubtype="0" fill="hold" nodeType="withEffect">
                                  <p:stCondLst>
                                    <p:cond delay="0"/>
                                  </p:stCondLst>
                                  <p:childTnLst>
                                    <p:set>
                                      <p:cBhvr>
                                        <p:cTn id="69" dur="1" fill="hold">
                                          <p:stCondLst>
                                            <p:cond delay="0"/>
                                          </p:stCondLst>
                                        </p:cTn>
                                        <p:tgtEl>
                                          <p:spTgt spid="306">
                                            <p:txEl>
                                              <p:pRg st="0" end="0"/>
                                            </p:txEl>
                                          </p:spTgt>
                                        </p:tgtEl>
                                        <p:attrNameLst>
                                          <p:attrName>style.visibility</p:attrName>
                                        </p:attrNameLst>
                                      </p:cBhvr>
                                      <p:to>
                                        <p:strVal val="visible"/>
                                      </p:to>
                                    </p:set>
                                    <p:animEffect transition="in" filter="fade">
                                      <p:cBhvr>
                                        <p:cTn id="70" dur="600"/>
                                        <p:tgtEl>
                                          <p:spTgt spid="306">
                                            <p:txEl>
                                              <p:pRg st="0" end="0"/>
                                            </p:txEl>
                                          </p:spTgt>
                                        </p:tgtEl>
                                      </p:cBhvr>
                                    </p:animEffect>
                                    <p:anim calcmode="lin" valueType="num">
                                      <p:cBhvr>
                                        <p:cTn id="71" dur="600" fill="hold"/>
                                        <p:tgtEl>
                                          <p:spTgt spid="306">
                                            <p:txEl>
                                              <p:pRg st="0" end="0"/>
                                            </p:txEl>
                                          </p:spTgt>
                                        </p:tgtEl>
                                        <p:attrNameLst>
                                          <p:attrName>ppt_x</p:attrName>
                                        </p:attrNameLst>
                                      </p:cBhvr>
                                      <p:tavLst>
                                        <p:tav tm="0">
                                          <p:val>
                                            <p:strVal val="#ppt_x"/>
                                          </p:val>
                                        </p:tav>
                                        <p:tav tm="100000">
                                          <p:val>
                                            <p:strVal val="#ppt_x"/>
                                          </p:val>
                                        </p:tav>
                                      </p:tavLst>
                                    </p:anim>
                                    <p:anim calcmode="lin" valueType="num">
                                      <p:cBhvr>
                                        <p:cTn id="72" dur="600" fill="hold"/>
                                        <p:tgtEl>
                                          <p:spTgt spid="306">
                                            <p:txEl>
                                              <p:pRg st="0" end="0"/>
                                            </p:txEl>
                                          </p:spTgt>
                                        </p:tgtEl>
                                        <p:attrNameLst>
                                          <p:attrName>ppt_y</p:attrName>
                                        </p:attrNameLst>
                                      </p:cBhvr>
                                      <p:tavLst>
                                        <p:tav tm="0">
                                          <p:val>
                                            <p:strVal val="#ppt_y+.1"/>
                                          </p:val>
                                        </p:tav>
                                        <p:tav tm="100000">
                                          <p:val>
                                            <p:strVal val="#ppt_y"/>
                                          </p:val>
                                        </p:tav>
                                      </p:tavLst>
                                    </p:anim>
                                  </p:childTnLst>
                                </p:cTn>
                              </p:par>
                              <p:par>
                                <p:cTn id="73" presetID="1" presetClass="entr" presetSubtype="0" fill="hold" grpId="1" nodeType="withEffect">
                                  <p:stCondLst>
                                    <p:cond delay="0"/>
                                  </p:stCondLst>
                                  <p:childTnLst>
                                    <p:set>
                                      <p:cBhvr>
                                        <p:cTn id="74" dur="1" fill="hold">
                                          <p:stCondLst>
                                            <p:cond delay="0"/>
                                          </p:stCondLst>
                                        </p:cTn>
                                        <p:tgtEl>
                                          <p:spTgt spid="311"/>
                                        </p:tgtEl>
                                        <p:attrNameLst>
                                          <p:attrName>style.visibility</p:attrName>
                                        </p:attrNameLst>
                                      </p:cBhvr>
                                      <p:to>
                                        <p:strVal val="visible"/>
                                      </p:to>
                                    </p:set>
                                  </p:childTnLst>
                                </p:cTn>
                              </p:par>
                              <p:par>
                                <p:cTn id="75" presetID="0" presetClass="path" presetSubtype="0" accel="50000" decel="50000" fill="hold" grpId="0" nodeType="withEffect">
                                  <p:stCondLst>
                                    <p:cond delay="0"/>
                                  </p:stCondLst>
                                  <p:childTnLst>
                                    <p:animMotion origin="layout" path="M 0.21914 0.39768 C 0.17969 0.38148 0.14024 0.36551 0.1082 0.33935 C 0.07617 0.31342 0.04453 0.28055 0.02682 0.24143 C 0.00899 0.20231 0.00508 0.1537 0.0013 0.10532 " pathEditMode="relative" rAng="0" ptsTypes="AAAA">
                                      <p:cBhvr>
                                        <p:cTn id="76" dur="2000" fill="hold"/>
                                        <p:tgtEl>
                                          <p:spTgt spid="311"/>
                                        </p:tgtEl>
                                        <p:attrNameLst>
                                          <p:attrName>ppt_x</p:attrName>
                                          <p:attrName>ppt_y</p:attrName>
                                        </p:attrNameLst>
                                      </p:cBhvr>
                                      <p:rCtr x="-10898" y="-14630"/>
                                    </p:animMotion>
                                  </p:childTnLst>
                                </p:cTn>
                              </p:par>
                              <p:par>
                                <p:cTn id="77" presetID="64" presetClass="path" presetSubtype="0" accel="50000" decel="50000" fill="hold" grpId="2" nodeType="withEffect">
                                  <p:stCondLst>
                                    <p:cond delay="1900"/>
                                  </p:stCondLst>
                                  <p:childTnLst>
                                    <p:animMotion origin="layout" path="M 0.0013 0.10532 L -1.45833E-6 3.7037E-6 " pathEditMode="relative" rAng="0" ptsTypes="AA">
                                      <p:cBhvr>
                                        <p:cTn id="78" dur="2000" fill="hold"/>
                                        <p:tgtEl>
                                          <p:spTgt spid="311"/>
                                        </p:tgtEl>
                                        <p:attrNameLst>
                                          <p:attrName>ppt_x</p:attrName>
                                          <p:attrName>ppt_y</p:attrName>
                                        </p:attrNameLst>
                                      </p:cBhvr>
                                      <p:rCtr x="-65" y="-5278"/>
                                    </p:animMotion>
                                  </p:childTnLst>
                                </p:cTn>
                              </p:par>
                              <p:par>
                                <p:cTn id="79" presetID="42" presetClass="entr" presetSubtype="0" fill="hold" grpId="0" nodeType="withEffect">
                                  <p:stCondLst>
                                    <p:cond delay="3900"/>
                                  </p:stCondLst>
                                  <p:childTnLst>
                                    <p:set>
                                      <p:cBhvr>
                                        <p:cTn id="80" dur="1" fill="hold">
                                          <p:stCondLst>
                                            <p:cond delay="0"/>
                                          </p:stCondLst>
                                        </p:cTn>
                                        <p:tgtEl>
                                          <p:spTgt spid="307"/>
                                        </p:tgtEl>
                                        <p:attrNameLst>
                                          <p:attrName>style.visibility</p:attrName>
                                        </p:attrNameLst>
                                      </p:cBhvr>
                                      <p:to>
                                        <p:strVal val="visible"/>
                                      </p:to>
                                    </p:set>
                                    <p:animEffect transition="in" filter="fade">
                                      <p:cBhvr>
                                        <p:cTn id="81" dur="1000"/>
                                        <p:tgtEl>
                                          <p:spTgt spid="307"/>
                                        </p:tgtEl>
                                      </p:cBhvr>
                                    </p:animEffect>
                                    <p:anim calcmode="lin" valueType="num">
                                      <p:cBhvr>
                                        <p:cTn id="82" dur="1000" fill="hold"/>
                                        <p:tgtEl>
                                          <p:spTgt spid="307"/>
                                        </p:tgtEl>
                                        <p:attrNameLst>
                                          <p:attrName>ppt_x</p:attrName>
                                        </p:attrNameLst>
                                      </p:cBhvr>
                                      <p:tavLst>
                                        <p:tav tm="0">
                                          <p:val>
                                            <p:strVal val="#ppt_x"/>
                                          </p:val>
                                        </p:tav>
                                        <p:tav tm="100000">
                                          <p:val>
                                            <p:strVal val="#ppt_x"/>
                                          </p:val>
                                        </p:tav>
                                      </p:tavLst>
                                    </p:anim>
                                    <p:anim calcmode="lin" valueType="num">
                                      <p:cBhvr>
                                        <p:cTn id="83" dur="1000" fill="hold"/>
                                        <p:tgtEl>
                                          <p:spTgt spid="307"/>
                                        </p:tgtEl>
                                        <p:attrNameLst>
                                          <p:attrName>ppt_y</p:attrName>
                                        </p:attrNameLst>
                                      </p:cBhvr>
                                      <p:tavLst>
                                        <p:tav tm="0">
                                          <p:val>
                                            <p:strVal val="#ppt_y+.1"/>
                                          </p:val>
                                        </p:tav>
                                        <p:tav tm="100000">
                                          <p:val>
                                            <p:strVal val="#ppt_y"/>
                                          </p:val>
                                        </p:tav>
                                      </p:tavLst>
                                    </p:anim>
                                  </p:childTnLst>
                                </p:cTn>
                              </p:par>
                              <p:par>
                                <p:cTn id="84" presetID="1" presetClass="entr" presetSubtype="0" fill="hold" grpId="1" nodeType="withEffect">
                                  <p:stCondLst>
                                    <p:cond delay="400"/>
                                  </p:stCondLst>
                                  <p:childTnLst>
                                    <p:set>
                                      <p:cBhvr>
                                        <p:cTn id="85" dur="1" fill="hold">
                                          <p:stCondLst>
                                            <p:cond delay="0"/>
                                          </p:stCondLst>
                                        </p:cTn>
                                        <p:tgtEl>
                                          <p:spTgt spid="312"/>
                                        </p:tgtEl>
                                        <p:attrNameLst>
                                          <p:attrName>style.visibility</p:attrName>
                                        </p:attrNameLst>
                                      </p:cBhvr>
                                      <p:to>
                                        <p:strVal val="visible"/>
                                      </p:to>
                                    </p:set>
                                  </p:childTnLst>
                                </p:cTn>
                              </p:par>
                              <p:par>
                                <p:cTn id="86" presetID="0" presetClass="path" presetSubtype="0" accel="50000" decel="50000" fill="hold" grpId="0" nodeType="withEffect">
                                  <p:stCondLst>
                                    <p:cond delay="400"/>
                                  </p:stCondLst>
                                  <p:childTnLst>
                                    <p:animMotion origin="layout" path="M 0.05886 0.39862 C 0.0474 0.38658 0.03607 0.375 0.02656 0.32524 C 0.01719 0.27593 0.00964 0.18889 0.00222 0.10232 " pathEditMode="relative" rAng="0" ptsTypes="AAA">
                                      <p:cBhvr>
                                        <p:cTn id="87" dur="2000" fill="hold"/>
                                        <p:tgtEl>
                                          <p:spTgt spid="312"/>
                                        </p:tgtEl>
                                        <p:attrNameLst>
                                          <p:attrName>ppt_x</p:attrName>
                                          <p:attrName>ppt_y</p:attrName>
                                        </p:attrNameLst>
                                      </p:cBhvr>
                                      <p:rCtr x="-2839" y="-14815"/>
                                    </p:animMotion>
                                  </p:childTnLst>
                                </p:cTn>
                              </p:par>
                              <p:par>
                                <p:cTn id="88" presetID="64" presetClass="path" presetSubtype="0" accel="50000" decel="50000" fill="hold" grpId="2" nodeType="withEffect">
                                  <p:stCondLst>
                                    <p:cond delay="2300"/>
                                  </p:stCondLst>
                                  <p:childTnLst>
                                    <p:animMotion origin="layout" path="M 0.00222 0.10232 L -1.875E-6 -4.81481E-6 " pathEditMode="relative" rAng="0" ptsTypes="AA">
                                      <p:cBhvr>
                                        <p:cTn id="89" dur="2000" fill="hold"/>
                                        <p:tgtEl>
                                          <p:spTgt spid="312"/>
                                        </p:tgtEl>
                                        <p:attrNameLst>
                                          <p:attrName>ppt_x</p:attrName>
                                          <p:attrName>ppt_y</p:attrName>
                                        </p:attrNameLst>
                                      </p:cBhvr>
                                      <p:rCtr x="-117" y="-5116"/>
                                    </p:animMotion>
                                  </p:childTnLst>
                                </p:cTn>
                              </p:par>
                              <p:par>
                                <p:cTn id="90" presetID="42" presetClass="entr" presetSubtype="0" fill="hold" grpId="0" nodeType="withEffect">
                                  <p:stCondLst>
                                    <p:cond delay="4300"/>
                                  </p:stCondLst>
                                  <p:childTnLst>
                                    <p:set>
                                      <p:cBhvr>
                                        <p:cTn id="91" dur="1" fill="hold">
                                          <p:stCondLst>
                                            <p:cond delay="0"/>
                                          </p:stCondLst>
                                        </p:cTn>
                                        <p:tgtEl>
                                          <p:spTgt spid="308"/>
                                        </p:tgtEl>
                                        <p:attrNameLst>
                                          <p:attrName>style.visibility</p:attrName>
                                        </p:attrNameLst>
                                      </p:cBhvr>
                                      <p:to>
                                        <p:strVal val="visible"/>
                                      </p:to>
                                    </p:set>
                                    <p:animEffect transition="in" filter="fade">
                                      <p:cBhvr>
                                        <p:cTn id="92" dur="1000"/>
                                        <p:tgtEl>
                                          <p:spTgt spid="308"/>
                                        </p:tgtEl>
                                      </p:cBhvr>
                                    </p:animEffect>
                                    <p:anim calcmode="lin" valueType="num">
                                      <p:cBhvr>
                                        <p:cTn id="93" dur="1000" fill="hold"/>
                                        <p:tgtEl>
                                          <p:spTgt spid="308"/>
                                        </p:tgtEl>
                                        <p:attrNameLst>
                                          <p:attrName>ppt_x</p:attrName>
                                        </p:attrNameLst>
                                      </p:cBhvr>
                                      <p:tavLst>
                                        <p:tav tm="0">
                                          <p:val>
                                            <p:strVal val="#ppt_x"/>
                                          </p:val>
                                        </p:tav>
                                        <p:tav tm="100000">
                                          <p:val>
                                            <p:strVal val="#ppt_x"/>
                                          </p:val>
                                        </p:tav>
                                      </p:tavLst>
                                    </p:anim>
                                    <p:anim calcmode="lin" valueType="num">
                                      <p:cBhvr>
                                        <p:cTn id="94" dur="1000" fill="hold"/>
                                        <p:tgtEl>
                                          <p:spTgt spid="308"/>
                                        </p:tgtEl>
                                        <p:attrNameLst>
                                          <p:attrName>ppt_y</p:attrName>
                                        </p:attrNameLst>
                                      </p:cBhvr>
                                      <p:tavLst>
                                        <p:tav tm="0">
                                          <p:val>
                                            <p:strVal val="#ppt_y+.1"/>
                                          </p:val>
                                        </p:tav>
                                        <p:tav tm="100000">
                                          <p:val>
                                            <p:strVal val="#ppt_y"/>
                                          </p:val>
                                        </p:tav>
                                      </p:tavLst>
                                    </p:anim>
                                  </p:childTnLst>
                                </p:cTn>
                              </p:par>
                              <p:par>
                                <p:cTn id="95" presetID="1" presetClass="entr" presetSubtype="0" fill="hold" grpId="1" nodeType="withEffect">
                                  <p:stCondLst>
                                    <p:cond delay="600"/>
                                  </p:stCondLst>
                                  <p:childTnLst>
                                    <p:set>
                                      <p:cBhvr>
                                        <p:cTn id="96" dur="1" fill="hold">
                                          <p:stCondLst>
                                            <p:cond delay="0"/>
                                          </p:stCondLst>
                                        </p:cTn>
                                        <p:tgtEl>
                                          <p:spTgt spid="313"/>
                                        </p:tgtEl>
                                        <p:attrNameLst>
                                          <p:attrName>style.visibility</p:attrName>
                                        </p:attrNameLst>
                                      </p:cBhvr>
                                      <p:to>
                                        <p:strVal val="visible"/>
                                      </p:to>
                                    </p:set>
                                  </p:childTnLst>
                                </p:cTn>
                              </p:par>
                              <p:par>
                                <p:cTn id="97" presetID="0" presetClass="path" presetSubtype="0" accel="50000" decel="50000" fill="hold" grpId="0" nodeType="withEffect">
                                  <p:stCondLst>
                                    <p:cond delay="600"/>
                                  </p:stCondLst>
                                  <p:childTnLst>
                                    <p:animMotion origin="layout" path="M -0.09857 0.40533 C -0.0711 0.38774 -0.04362 0.37037 -0.02682 0.32014 C -0.01003 0.26968 -0.00404 0.18635 0.00195 0.10325 " pathEditMode="relative" rAng="0" ptsTypes="AAA">
                                      <p:cBhvr>
                                        <p:cTn id="98" dur="2000" fill="hold"/>
                                        <p:tgtEl>
                                          <p:spTgt spid="313"/>
                                        </p:tgtEl>
                                        <p:attrNameLst>
                                          <p:attrName>ppt_x</p:attrName>
                                          <p:attrName>ppt_y</p:attrName>
                                        </p:attrNameLst>
                                      </p:cBhvr>
                                      <p:rCtr x="5026" y="-15116"/>
                                    </p:animMotion>
                                  </p:childTnLst>
                                </p:cTn>
                              </p:par>
                              <p:par>
                                <p:cTn id="99" presetID="64" presetClass="path" presetSubtype="0" accel="50000" decel="50000" fill="hold" grpId="2" nodeType="withEffect">
                                  <p:stCondLst>
                                    <p:cond delay="2500"/>
                                  </p:stCondLst>
                                  <p:childTnLst>
                                    <p:animMotion origin="layout" path="M 0.00195 0.10325 L 1.45833E-6 -4.44444E-6 " pathEditMode="relative" rAng="0" ptsTypes="AA">
                                      <p:cBhvr>
                                        <p:cTn id="100" dur="2000" fill="hold"/>
                                        <p:tgtEl>
                                          <p:spTgt spid="313"/>
                                        </p:tgtEl>
                                        <p:attrNameLst>
                                          <p:attrName>ppt_x</p:attrName>
                                          <p:attrName>ppt_y</p:attrName>
                                        </p:attrNameLst>
                                      </p:cBhvr>
                                      <p:rCtr x="-104" y="-5162"/>
                                    </p:animMotion>
                                  </p:childTnLst>
                                </p:cTn>
                              </p:par>
                              <p:par>
                                <p:cTn id="101" presetID="42" presetClass="entr" presetSubtype="0" fill="hold" grpId="0" nodeType="withEffect">
                                  <p:stCondLst>
                                    <p:cond delay="4500"/>
                                  </p:stCondLst>
                                  <p:childTnLst>
                                    <p:set>
                                      <p:cBhvr>
                                        <p:cTn id="102" dur="1" fill="hold">
                                          <p:stCondLst>
                                            <p:cond delay="0"/>
                                          </p:stCondLst>
                                        </p:cTn>
                                        <p:tgtEl>
                                          <p:spTgt spid="309"/>
                                        </p:tgtEl>
                                        <p:attrNameLst>
                                          <p:attrName>style.visibility</p:attrName>
                                        </p:attrNameLst>
                                      </p:cBhvr>
                                      <p:to>
                                        <p:strVal val="visible"/>
                                      </p:to>
                                    </p:set>
                                    <p:animEffect transition="in" filter="fade">
                                      <p:cBhvr>
                                        <p:cTn id="103" dur="1000"/>
                                        <p:tgtEl>
                                          <p:spTgt spid="309"/>
                                        </p:tgtEl>
                                      </p:cBhvr>
                                    </p:animEffect>
                                    <p:anim calcmode="lin" valueType="num">
                                      <p:cBhvr>
                                        <p:cTn id="104" dur="1000" fill="hold"/>
                                        <p:tgtEl>
                                          <p:spTgt spid="309"/>
                                        </p:tgtEl>
                                        <p:attrNameLst>
                                          <p:attrName>ppt_x</p:attrName>
                                        </p:attrNameLst>
                                      </p:cBhvr>
                                      <p:tavLst>
                                        <p:tav tm="0">
                                          <p:val>
                                            <p:strVal val="#ppt_x"/>
                                          </p:val>
                                        </p:tav>
                                        <p:tav tm="100000">
                                          <p:val>
                                            <p:strVal val="#ppt_x"/>
                                          </p:val>
                                        </p:tav>
                                      </p:tavLst>
                                    </p:anim>
                                    <p:anim calcmode="lin" valueType="num">
                                      <p:cBhvr>
                                        <p:cTn id="105" dur="1000" fill="hold"/>
                                        <p:tgtEl>
                                          <p:spTgt spid="309"/>
                                        </p:tgtEl>
                                        <p:attrNameLst>
                                          <p:attrName>ppt_y</p:attrName>
                                        </p:attrNameLst>
                                      </p:cBhvr>
                                      <p:tavLst>
                                        <p:tav tm="0">
                                          <p:val>
                                            <p:strVal val="#ppt_y+.1"/>
                                          </p:val>
                                        </p:tav>
                                        <p:tav tm="100000">
                                          <p:val>
                                            <p:strVal val="#ppt_y"/>
                                          </p:val>
                                        </p:tav>
                                      </p:tavLst>
                                    </p:anim>
                                  </p:childTnLst>
                                </p:cTn>
                              </p:par>
                              <p:par>
                                <p:cTn id="106" presetID="1" presetClass="entr" presetSubtype="0" fill="hold" grpId="1" nodeType="withEffect">
                                  <p:stCondLst>
                                    <p:cond delay="1000"/>
                                  </p:stCondLst>
                                  <p:childTnLst>
                                    <p:set>
                                      <p:cBhvr>
                                        <p:cTn id="107" dur="1" fill="hold">
                                          <p:stCondLst>
                                            <p:cond delay="0"/>
                                          </p:stCondLst>
                                        </p:cTn>
                                        <p:tgtEl>
                                          <p:spTgt spid="314"/>
                                        </p:tgtEl>
                                        <p:attrNameLst>
                                          <p:attrName>style.visibility</p:attrName>
                                        </p:attrNameLst>
                                      </p:cBhvr>
                                      <p:to>
                                        <p:strVal val="visible"/>
                                      </p:to>
                                    </p:set>
                                  </p:childTnLst>
                                </p:cTn>
                              </p:par>
                              <p:par>
                                <p:cTn id="108" presetID="0" presetClass="path" presetSubtype="0" accel="50000" decel="50000" fill="hold" grpId="0" nodeType="withEffect">
                                  <p:stCondLst>
                                    <p:cond delay="1000"/>
                                  </p:stCondLst>
                                  <p:childTnLst>
                                    <p:animMotion origin="layout" path="M -0.24909 0.39861 C -0.19987 0.39791 -0.15066 0.39745 -0.11511 0.36875 C -0.07969 0.33981 -0.05261 0.26689 -0.0362 0.22546 C -0.01967 0.18402 -0.01615 0.1206 -0.01615 0.12083 " pathEditMode="relative" rAng="0" ptsTypes="AAAA">
                                      <p:cBhvr>
                                        <p:cTn id="109" dur="2000" fill="hold"/>
                                        <p:tgtEl>
                                          <p:spTgt spid="314"/>
                                        </p:tgtEl>
                                        <p:attrNameLst>
                                          <p:attrName>ppt_x</p:attrName>
                                          <p:attrName>ppt_y</p:attrName>
                                        </p:attrNameLst>
                                      </p:cBhvr>
                                      <p:rCtr x="11641" y="-13912"/>
                                    </p:animMotion>
                                  </p:childTnLst>
                                </p:cTn>
                              </p:par>
                              <p:par>
                                <p:cTn id="110" presetID="64" presetClass="path" presetSubtype="0" accel="50000" decel="50000" fill="hold" grpId="2" nodeType="withEffect">
                                  <p:stCondLst>
                                    <p:cond delay="3000"/>
                                  </p:stCondLst>
                                  <p:childTnLst>
                                    <p:animMotion origin="layout" path="M -0.01615 0.12083 L 4.375E-6 4.07407E-6 " pathEditMode="relative" rAng="0" ptsTypes="AA">
                                      <p:cBhvr>
                                        <p:cTn id="111" dur="2000" fill="hold"/>
                                        <p:tgtEl>
                                          <p:spTgt spid="314"/>
                                        </p:tgtEl>
                                        <p:attrNameLst>
                                          <p:attrName>ppt_x</p:attrName>
                                          <p:attrName>ppt_y</p:attrName>
                                        </p:attrNameLst>
                                      </p:cBhvr>
                                      <p:rCtr x="807" y="-6042"/>
                                    </p:animMotion>
                                  </p:childTnLst>
                                </p:cTn>
                              </p:par>
                              <p:par>
                                <p:cTn id="112" presetID="2" presetClass="entr" presetSubtype="4" fill="hold" grpId="0" nodeType="withEffect">
                                  <p:stCondLst>
                                    <p:cond delay="5000"/>
                                  </p:stCondLst>
                                  <p:childTnLst>
                                    <p:set>
                                      <p:cBhvr>
                                        <p:cTn id="113" dur="1" fill="hold">
                                          <p:stCondLst>
                                            <p:cond delay="0"/>
                                          </p:stCondLst>
                                        </p:cTn>
                                        <p:tgtEl>
                                          <p:spTgt spid="310"/>
                                        </p:tgtEl>
                                        <p:attrNameLst>
                                          <p:attrName>style.visibility</p:attrName>
                                        </p:attrNameLst>
                                      </p:cBhvr>
                                      <p:to>
                                        <p:strVal val="visible"/>
                                      </p:to>
                                    </p:set>
                                    <p:anim calcmode="lin" valueType="num">
                                      <p:cBhvr additive="base">
                                        <p:cTn id="114" dur="500" fill="hold"/>
                                        <p:tgtEl>
                                          <p:spTgt spid="310"/>
                                        </p:tgtEl>
                                        <p:attrNameLst>
                                          <p:attrName>ppt_x</p:attrName>
                                        </p:attrNameLst>
                                      </p:cBhvr>
                                      <p:tavLst>
                                        <p:tav tm="0">
                                          <p:val>
                                            <p:strVal val="#ppt_x"/>
                                          </p:val>
                                        </p:tav>
                                        <p:tav tm="100000">
                                          <p:val>
                                            <p:strVal val="#ppt_x"/>
                                          </p:val>
                                        </p:tav>
                                      </p:tavLst>
                                    </p:anim>
                                    <p:anim calcmode="lin" valueType="num">
                                      <p:cBhvr additive="base">
                                        <p:cTn id="115" dur="500" fill="hold"/>
                                        <p:tgtEl>
                                          <p:spTgt spid="3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 grpId="0"/>
      <p:bldP spid="296" grpId="0" animBg="1"/>
      <p:bldP spid="297" grpId="0" animBg="1"/>
      <p:bldP spid="298" grpId="0" animBg="1"/>
      <p:bldP spid="299" grpId="0" animBg="1"/>
      <p:bldP spid="300" grpId="0" animBg="1" build="p"/>
      <p:bldP spid="301" grpId="0" animBg="1" build="p"/>
      <p:bldP spid="302" grpId="0" animBg="1" build="p"/>
      <p:bldP spid="303" grpId="0"/>
      <p:bldP spid="304" grpId="0"/>
      <p:bldP spid="305" grpId="0"/>
      <p:bldP spid="307" grpId="0"/>
      <p:bldP spid="308" grpId="0"/>
      <p:bldP spid="309" grpId="0"/>
      <p:bldP spid="310" grpId="0"/>
      <p:bldP spid="311" grpId="0" animBg="1"/>
      <p:bldP spid="311" grpId="1" animBg="1"/>
      <p:bldP spid="311" grpId="2" animBg="1"/>
      <p:bldP spid="312" grpId="0" animBg="1"/>
      <p:bldP spid="312" grpId="1" animBg="1"/>
      <p:bldP spid="312" grpId="2" animBg="1"/>
      <p:bldP spid="313" grpId="0" animBg="1"/>
      <p:bldP spid="313" grpId="1" animBg="1"/>
      <p:bldP spid="313" grpId="2" animBg="1"/>
      <p:bldP spid="314" grpId="0" animBg="1"/>
      <p:bldP spid="314" grpId="1" animBg="1"/>
      <p:bldP spid="314"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490" y="0"/>
            <a:ext cx="5042910" cy="6858000"/>
          </a:xfrm>
          <a:prstGeom prst="rect">
            <a:avLst/>
          </a:prstGeom>
        </p:spPr>
      </p:pic>
      <p:graphicFrame>
        <p:nvGraphicFramePr>
          <p:cNvPr id="7" name="图表 6"/>
          <p:cNvGraphicFramePr/>
          <p:nvPr/>
        </p:nvGraphicFramePr>
        <p:xfrm>
          <a:off x="393700" y="1138766"/>
          <a:ext cx="8128000" cy="5418667"/>
        </p:xfrm>
        <a:graphic>
          <a:graphicData uri="http://schemas.openxmlformats.org/drawingml/2006/chart">
            <c:chart xmlns:c="http://schemas.openxmlformats.org/drawingml/2006/chart" xmlns:r="http://schemas.openxmlformats.org/officeDocument/2006/relationships" r:id="rId1"/>
          </a:graphicData>
        </a:graphic>
      </p:graphicFrame>
      <p:sp>
        <p:nvSpPr>
          <p:cNvPr id="8" name="矩形 7"/>
          <p:cNvSpPr/>
          <p:nvPr/>
        </p:nvSpPr>
        <p:spPr>
          <a:xfrm>
            <a:off x="393700" y="191868"/>
            <a:ext cx="4339650" cy="646331"/>
          </a:xfrm>
          <a:prstGeom prst="rect">
            <a:avLst/>
          </a:prstGeom>
          <a:noFill/>
        </p:spPr>
        <p:txBody>
          <a:bodyPr wrap="none" lIns="91440" tIns="45720" rIns="91440" bIns="45720">
            <a:spAutoFit/>
          </a:bodyPr>
          <a:lstStyle/>
          <a:p>
            <a:pPr algn="ctr"/>
            <a:r>
              <a:rPr lang="zh-CN" altLang="en-US" sz="360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rPr>
              <a:t>请输入替换你的标题</a:t>
            </a:r>
            <a:endParaRPr lang="zh-CN" altLang="en-US" sz="3600" dirty="0">
              <a:ln w="0"/>
              <a:solidFill>
                <a:schemeClr val="accent1">
                  <a:lumMod val="50000"/>
                </a:schemeClr>
              </a:solidFill>
              <a:effectLst>
                <a:outerShdw blurRad="38100" dist="19050" dir="2700000" algn="tl" rotWithShape="0">
                  <a:schemeClr val="dk1">
                    <a:alpha val="40000"/>
                  </a:schemeClr>
                </a:outerShdw>
              </a:effectLst>
              <a:latin typeface="幼圆" panose="02010509060101010101" pitchFamily="49" charset="-122"/>
              <a:ea typeface="幼圆"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p:bldLst>
  </p:timing>
</p:sld>
</file>

<file path=ppt/tags/tag1.xml><?xml version="1.0" encoding="utf-8"?>
<p:tagLst xmlns:p="http://schemas.openxmlformats.org/presentationml/2006/main">
  <p:tag name="MH" val="20160501172207"/>
  <p:tag name="MH_LIBRARY" val="GRAPHIC"/>
  <p:tag name="MH_ORDER" val="Freeform 2"/>
</p:tagLst>
</file>

<file path=ppt/tags/tag10.xml><?xml version="1.0" encoding="utf-8"?>
<p:tagLst xmlns:p="http://schemas.openxmlformats.org/presentationml/2006/main">
  <p:tag name="MH" val="20160501172207"/>
  <p:tag name="MH_LIBRARY" val="GRAPHIC"/>
  <p:tag name="MH_ORDER" val="矩形 6"/>
</p:tagLst>
</file>

<file path=ppt/tags/tag100.xml><?xml version="1.0" encoding="utf-8"?>
<p:tagLst xmlns:p="http://schemas.openxmlformats.org/presentationml/2006/main">
  <p:tag name="MH" val="20160501185919"/>
  <p:tag name="MH_LIBRARY" val="GRAPHIC"/>
  <p:tag name="MH_TYPE" val="Other"/>
  <p:tag name="MH_ORDER" val="1"/>
</p:tagLst>
</file>

<file path=ppt/tags/tag101.xml><?xml version="1.0" encoding="utf-8"?>
<p:tagLst xmlns:p="http://schemas.openxmlformats.org/presentationml/2006/main">
  <p:tag name="MH" val="20160501185919"/>
  <p:tag name="MH_LIBRARY" val="GRAPHIC"/>
  <p:tag name="MH_TYPE" val="Picture"/>
  <p:tag name="MH_ORDER" val="1"/>
</p:tagLst>
</file>

<file path=ppt/tags/tag102.xml><?xml version="1.0" encoding="utf-8"?>
<p:tagLst xmlns:p="http://schemas.openxmlformats.org/presentationml/2006/main">
  <p:tag name="MH" val="20160501185919"/>
  <p:tag name="MH_LIBRARY" val="GRAPHIC"/>
  <p:tag name="MH_TYPE" val="Other"/>
  <p:tag name="MH_ORDER" val="2"/>
</p:tagLst>
</file>

<file path=ppt/tags/tag103.xml><?xml version="1.0" encoding="utf-8"?>
<p:tagLst xmlns:p="http://schemas.openxmlformats.org/presentationml/2006/main">
  <p:tag name="MH" val="20160501185919"/>
  <p:tag name="MH_LIBRARY" val="GRAPHIC"/>
  <p:tag name="MH_TYPE" val="Other"/>
  <p:tag name="MH_ORDER" val="3"/>
</p:tagLst>
</file>

<file path=ppt/tags/tag104.xml><?xml version="1.0" encoding="utf-8"?>
<p:tagLst xmlns:p="http://schemas.openxmlformats.org/presentationml/2006/main">
  <p:tag name="MH" val="20160501185919"/>
  <p:tag name="MH_LIBRARY" val="GRAPHIC"/>
  <p:tag name="MH_TYPE" val="Text"/>
  <p:tag name="MH_ORDER" val="1"/>
</p:tagLst>
</file>

<file path=ppt/tags/tag105.xml><?xml version="1.0" encoding="utf-8"?>
<p:tagLst xmlns:p="http://schemas.openxmlformats.org/presentationml/2006/main">
  <p:tag name="MH" val="20160501185919"/>
  <p:tag name="MH_LIBRARY" val="GRAPHIC"/>
  <p:tag name="MH_TYPE" val="Text"/>
  <p:tag name="MH_ORDER" val="1"/>
</p:tagLst>
</file>

<file path=ppt/tags/tag106.xml><?xml version="1.0" encoding="utf-8"?>
<p:tagLst xmlns:p="http://schemas.openxmlformats.org/presentationml/2006/main">
  <p:tag name="MH" val="20160501191042"/>
  <p:tag name="MH_LIBRARY" val="GRAPHIC"/>
  <p:tag name="MH_TYPE" val="Other"/>
  <p:tag name="MH_ORDER" val="1"/>
</p:tagLst>
</file>

<file path=ppt/tags/tag107.xml><?xml version="1.0" encoding="utf-8"?>
<p:tagLst xmlns:p="http://schemas.openxmlformats.org/presentationml/2006/main">
  <p:tag name="MH" val="20160501191042"/>
  <p:tag name="MH_LIBRARY" val="GRAPHIC"/>
  <p:tag name="MH_TYPE" val="Other"/>
  <p:tag name="MH_ORDER" val="2"/>
</p:tagLst>
</file>

<file path=ppt/tags/tag108.xml><?xml version="1.0" encoding="utf-8"?>
<p:tagLst xmlns:p="http://schemas.openxmlformats.org/presentationml/2006/main">
  <p:tag name="MH" val="20160501191042"/>
  <p:tag name="MH_LIBRARY" val="GRAPHIC"/>
  <p:tag name="MH_TYPE" val="Other"/>
  <p:tag name="MH_ORDER" val="3"/>
</p:tagLst>
</file>

<file path=ppt/tags/tag109.xml><?xml version="1.0" encoding="utf-8"?>
<p:tagLst xmlns:p="http://schemas.openxmlformats.org/presentationml/2006/main">
  <p:tag name="MH" val="20160501191042"/>
  <p:tag name="MH_LIBRARY" val="GRAPHIC"/>
  <p:tag name="MH_TYPE" val="Other"/>
  <p:tag name="MH_ORDER" val="4"/>
</p:tagLst>
</file>

<file path=ppt/tags/tag11.xml><?xml version="1.0" encoding="utf-8"?>
<p:tagLst xmlns:p="http://schemas.openxmlformats.org/presentationml/2006/main">
  <p:tag name="MH" val="20160501172207"/>
  <p:tag name="MH_LIBRARY" val="GRAPHIC"/>
  <p:tag name="MH_ORDER" val="矩形 6"/>
</p:tagLst>
</file>

<file path=ppt/tags/tag110.xml><?xml version="1.0" encoding="utf-8"?>
<p:tagLst xmlns:p="http://schemas.openxmlformats.org/presentationml/2006/main">
  <p:tag name="MH" val="20160501191042"/>
  <p:tag name="MH_LIBRARY" val="GRAPHIC"/>
  <p:tag name="MH_TYPE" val="Other"/>
  <p:tag name="MH_ORDER" val="5"/>
</p:tagLst>
</file>

<file path=ppt/tags/tag111.xml><?xml version="1.0" encoding="utf-8"?>
<p:tagLst xmlns:p="http://schemas.openxmlformats.org/presentationml/2006/main">
  <p:tag name="MH" val="20160501191042"/>
  <p:tag name="MH_LIBRARY" val="GRAPHIC"/>
  <p:tag name="MH_TYPE" val="Other"/>
  <p:tag name="MH_ORDER" val="6"/>
</p:tagLst>
</file>

<file path=ppt/tags/tag112.xml><?xml version="1.0" encoding="utf-8"?>
<p:tagLst xmlns:p="http://schemas.openxmlformats.org/presentationml/2006/main">
  <p:tag name="MH" val="20160501191042"/>
  <p:tag name="MH_LIBRARY" val="GRAPHIC"/>
  <p:tag name="MH_TYPE" val="Other"/>
  <p:tag name="MH_ORDER" val="7"/>
</p:tagLst>
</file>

<file path=ppt/tags/tag113.xml><?xml version="1.0" encoding="utf-8"?>
<p:tagLst xmlns:p="http://schemas.openxmlformats.org/presentationml/2006/main">
  <p:tag name="MH" val="20160501191042"/>
  <p:tag name="MH_LIBRARY" val="GRAPHIC"/>
  <p:tag name="MH_TYPE" val="SubTitle"/>
  <p:tag name="MH_ORDER" val="4"/>
</p:tagLst>
</file>

<file path=ppt/tags/tag114.xml><?xml version="1.0" encoding="utf-8"?>
<p:tagLst xmlns:p="http://schemas.openxmlformats.org/presentationml/2006/main">
  <p:tag name="MH" val="20160501191042"/>
  <p:tag name="MH_LIBRARY" val="GRAPHIC"/>
  <p:tag name="MH_TYPE" val="Other"/>
  <p:tag name="MH_ORDER" val="8"/>
</p:tagLst>
</file>

<file path=ppt/tags/tag115.xml><?xml version="1.0" encoding="utf-8"?>
<p:tagLst xmlns:p="http://schemas.openxmlformats.org/presentationml/2006/main">
  <p:tag name="MH" val="20160501191042"/>
  <p:tag name="MH_LIBRARY" val="GRAPHIC"/>
  <p:tag name="MH_TYPE" val="Other"/>
  <p:tag name="MH_ORDER" val="9"/>
</p:tagLst>
</file>

<file path=ppt/tags/tag116.xml><?xml version="1.0" encoding="utf-8"?>
<p:tagLst xmlns:p="http://schemas.openxmlformats.org/presentationml/2006/main">
  <p:tag name="MH" val="20160501191042"/>
  <p:tag name="MH_LIBRARY" val="GRAPHIC"/>
  <p:tag name="MH_TYPE" val="Other"/>
  <p:tag name="MH_ORDER" val="10"/>
</p:tagLst>
</file>

<file path=ppt/tags/tag117.xml><?xml version="1.0" encoding="utf-8"?>
<p:tagLst xmlns:p="http://schemas.openxmlformats.org/presentationml/2006/main">
  <p:tag name="MH" val="20160501191042"/>
  <p:tag name="MH_LIBRARY" val="GRAPHIC"/>
  <p:tag name="MH_TYPE" val="Other"/>
  <p:tag name="MH_ORDER" val="11"/>
</p:tagLst>
</file>

<file path=ppt/tags/tag118.xml><?xml version="1.0" encoding="utf-8"?>
<p:tagLst xmlns:p="http://schemas.openxmlformats.org/presentationml/2006/main">
  <p:tag name="MH" val="20160501191042"/>
  <p:tag name="MH_LIBRARY" val="GRAPHIC"/>
  <p:tag name="MH_TYPE" val="Other"/>
  <p:tag name="MH_ORDER" val="12"/>
</p:tagLst>
</file>

<file path=ppt/tags/tag119.xml><?xml version="1.0" encoding="utf-8"?>
<p:tagLst xmlns:p="http://schemas.openxmlformats.org/presentationml/2006/main">
  <p:tag name="MH" val="20160501191042"/>
  <p:tag name="MH_LIBRARY" val="GRAPHIC"/>
  <p:tag name="MH_TYPE" val="Other"/>
  <p:tag name="MH_ORDER" val="13"/>
</p:tagLst>
</file>

<file path=ppt/tags/tag12.xml><?xml version="1.0" encoding="utf-8"?>
<p:tagLst xmlns:p="http://schemas.openxmlformats.org/presentationml/2006/main">
  <p:tag name="POCKET_SHAPE_SH" val="H"/>
</p:tagLst>
</file>

<file path=ppt/tags/tag120.xml><?xml version="1.0" encoding="utf-8"?>
<p:tagLst xmlns:p="http://schemas.openxmlformats.org/presentationml/2006/main">
  <p:tag name="MH" val="20160501191042"/>
  <p:tag name="MH_LIBRARY" val="GRAPHIC"/>
  <p:tag name="MH_TYPE" val="Other"/>
  <p:tag name="MH_ORDER" val="14"/>
</p:tagLst>
</file>

<file path=ppt/tags/tag121.xml><?xml version="1.0" encoding="utf-8"?>
<p:tagLst xmlns:p="http://schemas.openxmlformats.org/presentationml/2006/main">
  <p:tag name="MH" val="20160501191042"/>
  <p:tag name="MH_LIBRARY" val="GRAPHIC"/>
  <p:tag name="MH_TYPE" val="SubTitle"/>
  <p:tag name="MH_ORDER" val="3"/>
</p:tagLst>
</file>

<file path=ppt/tags/tag122.xml><?xml version="1.0" encoding="utf-8"?>
<p:tagLst xmlns:p="http://schemas.openxmlformats.org/presentationml/2006/main">
  <p:tag name="MH" val="20160501191042"/>
  <p:tag name="MH_LIBRARY" val="GRAPHIC"/>
  <p:tag name="MH_TYPE" val="Other"/>
  <p:tag name="MH_ORDER" val="15"/>
</p:tagLst>
</file>

<file path=ppt/tags/tag123.xml><?xml version="1.0" encoding="utf-8"?>
<p:tagLst xmlns:p="http://schemas.openxmlformats.org/presentationml/2006/main">
  <p:tag name="MH" val="20160501191042"/>
  <p:tag name="MH_LIBRARY" val="GRAPHIC"/>
  <p:tag name="MH_TYPE" val="Other"/>
  <p:tag name="MH_ORDER" val="16"/>
</p:tagLst>
</file>

<file path=ppt/tags/tag124.xml><?xml version="1.0" encoding="utf-8"?>
<p:tagLst xmlns:p="http://schemas.openxmlformats.org/presentationml/2006/main">
  <p:tag name="MH" val="20160501191042"/>
  <p:tag name="MH_LIBRARY" val="GRAPHIC"/>
  <p:tag name="MH_TYPE" val="Other"/>
  <p:tag name="MH_ORDER" val="17"/>
</p:tagLst>
</file>

<file path=ppt/tags/tag125.xml><?xml version="1.0" encoding="utf-8"?>
<p:tagLst xmlns:p="http://schemas.openxmlformats.org/presentationml/2006/main">
  <p:tag name="MH" val="20160501191042"/>
  <p:tag name="MH_LIBRARY" val="GRAPHIC"/>
  <p:tag name="MH_TYPE" val="Other"/>
  <p:tag name="MH_ORDER" val="18"/>
</p:tagLst>
</file>

<file path=ppt/tags/tag126.xml><?xml version="1.0" encoding="utf-8"?>
<p:tagLst xmlns:p="http://schemas.openxmlformats.org/presentationml/2006/main">
  <p:tag name="MH" val="20160501191042"/>
  <p:tag name="MH_LIBRARY" val="GRAPHIC"/>
  <p:tag name="MH_TYPE" val="Other"/>
  <p:tag name="MH_ORDER" val="19"/>
</p:tagLst>
</file>

<file path=ppt/tags/tag127.xml><?xml version="1.0" encoding="utf-8"?>
<p:tagLst xmlns:p="http://schemas.openxmlformats.org/presentationml/2006/main">
  <p:tag name="MH" val="20160501191042"/>
  <p:tag name="MH_LIBRARY" val="GRAPHIC"/>
  <p:tag name="MH_TYPE" val="Other"/>
  <p:tag name="MH_ORDER" val="20"/>
</p:tagLst>
</file>

<file path=ppt/tags/tag128.xml><?xml version="1.0" encoding="utf-8"?>
<p:tagLst xmlns:p="http://schemas.openxmlformats.org/presentationml/2006/main">
  <p:tag name="MH" val="20160501191042"/>
  <p:tag name="MH_LIBRARY" val="GRAPHIC"/>
  <p:tag name="MH_TYPE" val="Other"/>
  <p:tag name="MH_ORDER" val="21"/>
</p:tagLst>
</file>

<file path=ppt/tags/tag129.xml><?xml version="1.0" encoding="utf-8"?>
<p:tagLst xmlns:p="http://schemas.openxmlformats.org/presentationml/2006/main">
  <p:tag name="MH" val="20160501191042"/>
  <p:tag name="MH_LIBRARY" val="GRAPHIC"/>
  <p:tag name="MH_TYPE" val="SubTitle"/>
  <p:tag name="MH_ORDER" val="1"/>
</p:tagLst>
</file>

<file path=ppt/tags/tag13.xml><?xml version="1.0" encoding="utf-8"?>
<p:tagLst xmlns:p="http://schemas.openxmlformats.org/presentationml/2006/main">
  <p:tag name="MH" val="20160501172207"/>
  <p:tag name="MH_LIBRARY" val="GRAPHIC"/>
  <p:tag name="MH_ORDER" val="矩形 6"/>
</p:tagLst>
</file>

<file path=ppt/tags/tag130.xml><?xml version="1.0" encoding="utf-8"?>
<p:tagLst xmlns:p="http://schemas.openxmlformats.org/presentationml/2006/main">
  <p:tag name="MH" val="20160501191042"/>
  <p:tag name="MH_LIBRARY" val="GRAPHIC"/>
  <p:tag name="MH_TYPE" val="Other"/>
  <p:tag name="MH_ORDER" val="22"/>
</p:tagLst>
</file>

<file path=ppt/tags/tag131.xml><?xml version="1.0" encoding="utf-8"?>
<p:tagLst xmlns:p="http://schemas.openxmlformats.org/presentationml/2006/main">
  <p:tag name="MH" val="20160501191042"/>
  <p:tag name="MH_LIBRARY" val="GRAPHIC"/>
  <p:tag name="MH_TYPE" val="Other"/>
  <p:tag name="MH_ORDER" val="23"/>
</p:tagLst>
</file>

<file path=ppt/tags/tag132.xml><?xml version="1.0" encoding="utf-8"?>
<p:tagLst xmlns:p="http://schemas.openxmlformats.org/presentationml/2006/main">
  <p:tag name="MH" val="20160501191042"/>
  <p:tag name="MH_LIBRARY" val="GRAPHIC"/>
  <p:tag name="MH_TYPE" val="Other"/>
  <p:tag name="MH_ORDER" val="24"/>
</p:tagLst>
</file>

<file path=ppt/tags/tag133.xml><?xml version="1.0" encoding="utf-8"?>
<p:tagLst xmlns:p="http://schemas.openxmlformats.org/presentationml/2006/main">
  <p:tag name="MH" val="20160501191042"/>
  <p:tag name="MH_LIBRARY" val="GRAPHIC"/>
  <p:tag name="MH_TYPE" val="Other"/>
  <p:tag name="MH_ORDER" val="25"/>
</p:tagLst>
</file>

<file path=ppt/tags/tag134.xml><?xml version="1.0" encoding="utf-8"?>
<p:tagLst xmlns:p="http://schemas.openxmlformats.org/presentationml/2006/main">
  <p:tag name="MH" val="20160501191042"/>
  <p:tag name="MH_LIBRARY" val="GRAPHIC"/>
  <p:tag name="MH_TYPE" val="Other"/>
  <p:tag name="MH_ORDER" val="26"/>
</p:tagLst>
</file>

<file path=ppt/tags/tag135.xml><?xml version="1.0" encoding="utf-8"?>
<p:tagLst xmlns:p="http://schemas.openxmlformats.org/presentationml/2006/main">
  <p:tag name="MH" val="20160501191042"/>
  <p:tag name="MH_LIBRARY" val="GRAPHIC"/>
  <p:tag name="MH_TYPE" val="Other"/>
  <p:tag name="MH_ORDER" val="27"/>
</p:tagLst>
</file>

<file path=ppt/tags/tag136.xml><?xml version="1.0" encoding="utf-8"?>
<p:tagLst xmlns:p="http://schemas.openxmlformats.org/presentationml/2006/main">
  <p:tag name="MH" val="20160501191042"/>
  <p:tag name="MH_LIBRARY" val="GRAPHIC"/>
  <p:tag name="MH_TYPE" val="Other"/>
  <p:tag name="MH_ORDER" val="28"/>
</p:tagLst>
</file>

<file path=ppt/tags/tag137.xml><?xml version="1.0" encoding="utf-8"?>
<p:tagLst xmlns:p="http://schemas.openxmlformats.org/presentationml/2006/main">
  <p:tag name="MH" val="20160501191042"/>
  <p:tag name="MH_LIBRARY" val="GRAPHIC"/>
  <p:tag name="MH_TYPE" val="SubTitle"/>
  <p:tag name="MH_ORDER" val="2"/>
</p:tagLst>
</file>

<file path=ppt/tags/tag138.xml><?xml version="1.0" encoding="utf-8"?>
<p:tagLst xmlns:p="http://schemas.openxmlformats.org/presentationml/2006/main">
  <p:tag name="MH" val="20160501190025"/>
  <p:tag name="MH_LIBRARY" val="GRAPHIC"/>
  <p:tag name="MH_TYPE" val="SubTitle"/>
  <p:tag name="MH_ORDER" val="2"/>
</p:tagLst>
</file>

<file path=ppt/tags/tag139.xml><?xml version="1.0" encoding="utf-8"?>
<p:tagLst xmlns:p="http://schemas.openxmlformats.org/presentationml/2006/main">
  <p:tag name="MH" val="20160501190025"/>
  <p:tag name="MH_LIBRARY" val="GRAPHIC"/>
  <p:tag name="MH_TYPE" val="SubTitle"/>
  <p:tag name="MH_ORDER" val="4"/>
</p:tagLst>
</file>

<file path=ppt/tags/tag14.xml><?xml version="1.0" encoding="utf-8"?>
<p:tagLst xmlns:p="http://schemas.openxmlformats.org/presentationml/2006/main">
  <p:tag name="MH" val="20160501185730"/>
  <p:tag name="MH_LIBRARY" val="GRAPHIC"/>
  <p:tag name="MH_TYPE" val="Picture"/>
  <p:tag name="MH_ORDER" val="1"/>
</p:tagLst>
</file>

<file path=ppt/tags/tag140.xml><?xml version="1.0" encoding="utf-8"?>
<p:tagLst xmlns:p="http://schemas.openxmlformats.org/presentationml/2006/main">
  <p:tag name="MH" val="20160501190025"/>
  <p:tag name="MH_LIBRARY" val="GRAPHIC"/>
  <p:tag name="MH_TYPE" val="SubTitle"/>
  <p:tag name="MH_ORDER" val="6"/>
</p:tagLst>
</file>

<file path=ppt/tags/tag141.xml><?xml version="1.0" encoding="utf-8"?>
<p:tagLst xmlns:p="http://schemas.openxmlformats.org/presentationml/2006/main">
  <p:tag name="MH" val="20160501190025"/>
  <p:tag name="MH_LIBRARY" val="GRAPHIC"/>
  <p:tag name="MH_TYPE" val="Other"/>
  <p:tag name="MH_ORDER" val="1"/>
</p:tagLst>
</file>

<file path=ppt/tags/tag142.xml><?xml version="1.0" encoding="utf-8"?>
<p:tagLst xmlns:p="http://schemas.openxmlformats.org/presentationml/2006/main">
  <p:tag name="MH" val="20160501190025"/>
  <p:tag name="MH_LIBRARY" val="GRAPHIC"/>
  <p:tag name="MH_TYPE" val="Other"/>
  <p:tag name="MH_ORDER" val="2"/>
</p:tagLst>
</file>

<file path=ppt/tags/tag143.xml><?xml version="1.0" encoding="utf-8"?>
<p:tagLst xmlns:p="http://schemas.openxmlformats.org/presentationml/2006/main">
  <p:tag name="MH" val="20160501190025"/>
  <p:tag name="MH_LIBRARY" val="GRAPHIC"/>
  <p:tag name="MH_TYPE" val="Other"/>
  <p:tag name="MH_ORDER" val="3"/>
</p:tagLst>
</file>

<file path=ppt/tags/tag144.xml><?xml version="1.0" encoding="utf-8"?>
<p:tagLst xmlns:p="http://schemas.openxmlformats.org/presentationml/2006/main">
  <p:tag name="MH" val="20160501190025"/>
  <p:tag name="MH_LIBRARY" val="GRAPHIC"/>
  <p:tag name="MH_TYPE" val="Other"/>
  <p:tag name="MH_ORDER" val="4"/>
</p:tagLst>
</file>

<file path=ppt/tags/tag145.xml><?xml version="1.0" encoding="utf-8"?>
<p:tagLst xmlns:p="http://schemas.openxmlformats.org/presentationml/2006/main">
  <p:tag name="MH" val="20160501190025"/>
  <p:tag name="MH_LIBRARY" val="GRAPHIC"/>
  <p:tag name="MH_TYPE" val="Other"/>
  <p:tag name="MH_ORDER" val="5"/>
</p:tagLst>
</file>

<file path=ppt/tags/tag146.xml><?xml version="1.0" encoding="utf-8"?>
<p:tagLst xmlns:p="http://schemas.openxmlformats.org/presentationml/2006/main">
  <p:tag name="MH" val="20160501190025"/>
  <p:tag name="MH_LIBRARY" val="GRAPHIC"/>
  <p:tag name="MH_TYPE" val="Other"/>
  <p:tag name="MH_ORDER" val="6"/>
</p:tagLst>
</file>

<file path=ppt/tags/tag147.xml><?xml version="1.0" encoding="utf-8"?>
<p:tagLst xmlns:p="http://schemas.openxmlformats.org/presentationml/2006/main">
  <p:tag name="MH" val="20160501190025"/>
  <p:tag name="MH_LIBRARY" val="GRAPHIC"/>
  <p:tag name="MH_TYPE" val="Other"/>
  <p:tag name="MH_ORDER" val="7"/>
</p:tagLst>
</file>

<file path=ppt/tags/tag148.xml><?xml version="1.0" encoding="utf-8"?>
<p:tagLst xmlns:p="http://schemas.openxmlformats.org/presentationml/2006/main">
  <p:tag name="MH" val="20160501190025"/>
  <p:tag name="MH_LIBRARY" val="GRAPHIC"/>
  <p:tag name="MH_TYPE" val="Other"/>
  <p:tag name="MH_ORDER" val="8"/>
</p:tagLst>
</file>

<file path=ppt/tags/tag149.xml><?xml version="1.0" encoding="utf-8"?>
<p:tagLst xmlns:p="http://schemas.openxmlformats.org/presentationml/2006/main">
  <p:tag name="MH" val="20160501190025"/>
  <p:tag name="MH_LIBRARY" val="GRAPHIC"/>
  <p:tag name="MH_TYPE" val="Other"/>
  <p:tag name="MH_ORDER" val="9"/>
</p:tagLst>
</file>

<file path=ppt/tags/tag15.xml><?xml version="1.0" encoding="utf-8"?>
<p:tagLst xmlns:p="http://schemas.openxmlformats.org/presentationml/2006/main">
  <p:tag name="MH" val="20160501185730"/>
  <p:tag name="MH_LIBRARY" val="GRAPHIC"/>
  <p:tag name="MH_TYPE" val="Picture"/>
  <p:tag name="MH_ORDER" val="3"/>
</p:tagLst>
</file>

<file path=ppt/tags/tag150.xml><?xml version="1.0" encoding="utf-8"?>
<p:tagLst xmlns:p="http://schemas.openxmlformats.org/presentationml/2006/main">
  <p:tag name="MH" val="20160501190025"/>
  <p:tag name="MH_LIBRARY" val="GRAPHIC"/>
  <p:tag name="MH_TYPE" val="Other"/>
  <p:tag name="MH_ORDER" val="10"/>
</p:tagLst>
</file>

<file path=ppt/tags/tag151.xml><?xml version="1.0" encoding="utf-8"?>
<p:tagLst xmlns:p="http://schemas.openxmlformats.org/presentationml/2006/main">
  <p:tag name="MH" val="20160501190025"/>
  <p:tag name="MH_LIBRARY" val="GRAPHIC"/>
  <p:tag name="MH_TYPE" val="Other"/>
  <p:tag name="MH_ORDER" val="11"/>
</p:tagLst>
</file>

<file path=ppt/tags/tag152.xml><?xml version="1.0" encoding="utf-8"?>
<p:tagLst xmlns:p="http://schemas.openxmlformats.org/presentationml/2006/main">
  <p:tag name="MH" val="20160501190025"/>
  <p:tag name="MH_LIBRARY" val="GRAPHIC"/>
  <p:tag name="MH_TYPE" val="Other"/>
  <p:tag name="MH_ORDER" val="12"/>
</p:tagLst>
</file>

<file path=ppt/tags/tag153.xml><?xml version="1.0" encoding="utf-8"?>
<p:tagLst xmlns:p="http://schemas.openxmlformats.org/presentationml/2006/main">
  <p:tag name="MH" val="20160501190025"/>
  <p:tag name="MH_LIBRARY" val="GRAPHIC"/>
  <p:tag name="MH_TYPE" val="Other"/>
  <p:tag name="MH_ORDER" val="13"/>
</p:tagLst>
</file>

<file path=ppt/tags/tag154.xml><?xml version="1.0" encoding="utf-8"?>
<p:tagLst xmlns:p="http://schemas.openxmlformats.org/presentationml/2006/main">
  <p:tag name="MH" val="20160501190025"/>
  <p:tag name="MH_LIBRARY" val="GRAPHIC"/>
  <p:tag name="MH_TYPE" val="SubTitle"/>
  <p:tag name="MH_ORDER" val="1"/>
</p:tagLst>
</file>

<file path=ppt/tags/tag155.xml><?xml version="1.0" encoding="utf-8"?>
<p:tagLst xmlns:p="http://schemas.openxmlformats.org/presentationml/2006/main">
  <p:tag name="MH" val="20160501190025"/>
  <p:tag name="MH_LIBRARY" val="GRAPHIC"/>
  <p:tag name="MH_TYPE" val="SubTitle"/>
  <p:tag name="MH_ORDER" val="3"/>
</p:tagLst>
</file>

<file path=ppt/tags/tag156.xml><?xml version="1.0" encoding="utf-8"?>
<p:tagLst xmlns:p="http://schemas.openxmlformats.org/presentationml/2006/main">
  <p:tag name="MH" val="20160501190025"/>
  <p:tag name="MH_LIBRARY" val="GRAPHIC"/>
  <p:tag name="MH_TYPE" val="SubTitle"/>
  <p:tag name="MH_ORDER" val="5"/>
</p:tagLst>
</file>

<file path=ppt/tags/tag157.xml><?xml version="1.0" encoding="utf-8"?>
<p:tagLst xmlns:p="http://schemas.openxmlformats.org/presentationml/2006/main">
  <p:tag name="MH" val="20160501190025"/>
  <p:tag name="MH_LIBRARY" val="GRAPHIC"/>
  <p:tag name="MH_TYPE" val="Other"/>
  <p:tag name="MH_ORDER" val="14"/>
</p:tagLst>
</file>

<file path=ppt/tags/tag158.xml><?xml version="1.0" encoding="utf-8"?>
<p:tagLst xmlns:p="http://schemas.openxmlformats.org/presentationml/2006/main">
  <p:tag name="MH" val="20160501190433"/>
  <p:tag name="MH_LIBRARY" val="GRAPHIC"/>
  <p:tag name="MH_TYPE" val="Picture"/>
  <p:tag name="MH_ORDER" val="3"/>
</p:tagLst>
</file>

<file path=ppt/tags/tag159.xml><?xml version="1.0" encoding="utf-8"?>
<p:tagLst xmlns:p="http://schemas.openxmlformats.org/presentationml/2006/main">
  <p:tag name="MH" val="20160501190433"/>
  <p:tag name="MH_LIBRARY" val="GRAPHIC"/>
  <p:tag name="MH_TYPE" val="Picture"/>
  <p:tag name="MH_ORDER" val="1"/>
</p:tagLst>
</file>

<file path=ppt/tags/tag16.xml><?xml version="1.0" encoding="utf-8"?>
<p:tagLst xmlns:p="http://schemas.openxmlformats.org/presentationml/2006/main">
  <p:tag name="MH" val="20160501185730"/>
  <p:tag name="MH_LIBRARY" val="GRAPHIC"/>
  <p:tag name="MH_TYPE" val="Picture"/>
  <p:tag name="MH_ORDER" val="4"/>
</p:tagLst>
</file>

<file path=ppt/tags/tag160.xml><?xml version="1.0" encoding="utf-8"?>
<p:tagLst xmlns:p="http://schemas.openxmlformats.org/presentationml/2006/main">
  <p:tag name="MH" val="20160501190433"/>
  <p:tag name="MH_LIBRARY" val="GRAPHIC"/>
  <p:tag name="MH_TYPE" val="Picture"/>
  <p:tag name="MH_ORDER" val="2"/>
</p:tagLst>
</file>

<file path=ppt/tags/tag161.xml><?xml version="1.0" encoding="utf-8"?>
<p:tagLst xmlns:p="http://schemas.openxmlformats.org/presentationml/2006/main">
  <p:tag name="MH" val="20160501190025"/>
  <p:tag name="MH_LIBRARY" val="GRAPHIC"/>
  <p:tag name="MH_TYPE" val="SubTitle"/>
  <p:tag name="MH_ORDER" val="2"/>
</p:tagLst>
</file>

<file path=ppt/tags/tag162.xml><?xml version="1.0" encoding="utf-8"?>
<p:tagLst xmlns:p="http://schemas.openxmlformats.org/presentationml/2006/main">
  <p:tag name="POCKET_SHAPE_SH" val="H"/>
</p:tagLst>
</file>

<file path=ppt/tags/tag17.xml><?xml version="1.0" encoding="utf-8"?>
<p:tagLst xmlns:p="http://schemas.openxmlformats.org/presentationml/2006/main">
  <p:tag name="MH" val="20160501185730"/>
  <p:tag name="MH_LIBRARY" val="GRAPHIC"/>
  <p:tag name="MH_TYPE" val="Picture"/>
  <p:tag name="MH_ORDER" val="2"/>
</p:tagLst>
</file>

<file path=ppt/tags/tag18.xml><?xml version="1.0" encoding="utf-8"?>
<p:tagLst xmlns:p="http://schemas.openxmlformats.org/presentationml/2006/main">
  <p:tag name="MH_TYPE" val="#NeiR#"/>
  <p:tag name="MH_NUMBER" val="4"/>
  <p:tag name="MH_CATEGORY" val="#TuWHP#"/>
  <p:tag name="MH_LAYOUT" val="SubTitleText"/>
  <p:tag name="MH" val="20160501185730"/>
  <p:tag name="MH_LIBRARY" val="GRAPHIC"/>
</p:tagLst>
</file>

<file path=ppt/tags/tag19.xml><?xml version="1.0" encoding="utf-8"?>
<p:tagLst xmlns:p="http://schemas.openxmlformats.org/presentationml/2006/main">
  <p:tag name="MH" val="20160501190052"/>
  <p:tag name="MH_LIBRARY" val="GRAPHIC"/>
  <p:tag name="MH_TYPE" val="Other"/>
  <p:tag name="MH_ORDER" val="1"/>
</p:tagLst>
</file>

<file path=ppt/tags/tag2.xml><?xml version="1.0" encoding="utf-8"?>
<p:tagLst xmlns:p="http://schemas.openxmlformats.org/presentationml/2006/main">
  <p:tag name="MH" val="20160501172207"/>
  <p:tag name="MH_LIBRARY" val="GRAPHIC"/>
  <p:tag name="MH_ORDER" val="Freeform 133"/>
</p:tagLst>
</file>

<file path=ppt/tags/tag20.xml><?xml version="1.0" encoding="utf-8"?>
<p:tagLst xmlns:p="http://schemas.openxmlformats.org/presentationml/2006/main">
  <p:tag name="MH" val="20160501190052"/>
  <p:tag name="MH_LIBRARY" val="GRAPHIC"/>
  <p:tag name="MH_TYPE" val="Other"/>
  <p:tag name="MH_ORDER" val="6"/>
</p:tagLst>
</file>

<file path=ppt/tags/tag21.xml><?xml version="1.0" encoding="utf-8"?>
<p:tagLst xmlns:p="http://schemas.openxmlformats.org/presentationml/2006/main">
  <p:tag name="MH" val="20160501190052"/>
  <p:tag name="MH_LIBRARY" val="GRAPHIC"/>
  <p:tag name="MH_TYPE" val="Other"/>
  <p:tag name="MH_ORDER" val="7"/>
</p:tagLst>
</file>

<file path=ppt/tags/tag22.xml><?xml version="1.0" encoding="utf-8"?>
<p:tagLst xmlns:p="http://schemas.openxmlformats.org/presentationml/2006/main">
  <p:tag name="MH" val="20160501190052"/>
  <p:tag name="MH_LIBRARY" val="GRAPHIC"/>
  <p:tag name="MH_TYPE" val="Other"/>
  <p:tag name="MH_ORDER" val="8"/>
</p:tagLst>
</file>

<file path=ppt/tags/tag23.xml><?xml version="1.0" encoding="utf-8"?>
<p:tagLst xmlns:p="http://schemas.openxmlformats.org/presentationml/2006/main">
  <p:tag name="MH" val="20160501190052"/>
  <p:tag name="MH_LIBRARY" val="GRAPHIC"/>
  <p:tag name="MH_TYPE" val="Other"/>
  <p:tag name="MH_ORDER" val="2"/>
</p:tagLst>
</file>

<file path=ppt/tags/tag24.xml><?xml version="1.0" encoding="utf-8"?>
<p:tagLst xmlns:p="http://schemas.openxmlformats.org/presentationml/2006/main">
  <p:tag name="MH" val="20160501190052"/>
  <p:tag name="MH_LIBRARY" val="GRAPHIC"/>
  <p:tag name="MH_TYPE" val="Other"/>
  <p:tag name="MH_ORDER" val="3"/>
</p:tagLst>
</file>

<file path=ppt/tags/tag25.xml><?xml version="1.0" encoding="utf-8"?>
<p:tagLst xmlns:p="http://schemas.openxmlformats.org/presentationml/2006/main">
  <p:tag name="MH" val="20160501190052"/>
  <p:tag name="MH_LIBRARY" val="GRAPHIC"/>
  <p:tag name="MH_TYPE" val="Other"/>
  <p:tag name="MH_ORDER" val="4"/>
</p:tagLst>
</file>

<file path=ppt/tags/tag26.xml><?xml version="1.0" encoding="utf-8"?>
<p:tagLst xmlns:p="http://schemas.openxmlformats.org/presentationml/2006/main">
  <p:tag name="MH" val="20160501190052"/>
  <p:tag name="MH_LIBRARY" val="GRAPHIC"/>
  <p:tag name="MH_TYPE" val="Other"/>
  <p:tag name="MH_ORDER" val="5"/>
</p:tagLst>
</file>

<file path=ppt/tags/tag27.xml><?xml version="1.0" encoding="utf-8"?>
<p:tagLst xmlns:p="http://schemas.openxmlformats.org/presentationml/2006/main">
  <p:tag name="MH" val="20160501190052"/>
  <p:tag name="MH_LIBRARY" val="GRAPHIC"/>
  <p:tag name="MH_TYPE" val="Other"/>
  <p:tag name="MH_ORDER" val="9"/>
</p:tagLst>
</file>

<file path=ppt/tags/tag28.xml><?xml version="1.0" encoding="utf-8"?>
<p:tagLst xmlns:p="http://schemas.openxmlformats.org/presentationml/2006/main">
  <p:tag name="MH" val="20160501190052"/>
  <p:tag name="MH_LIBRARY" val="GRAPHIC"/>
  <p:tag name="MH_TYPE" val="Other"/>
  <p:tag name="MH_ORDER" val="10"/>
</p:tagLst>
</file>

<file path=ppt/tags/tag29.xml><?xml version="1.0" encoding="utf-8"?>
<p:tagLst xmlns:p="http://schemas.openxmlformats.org/presentationml/2006/main">
  <p:tag name="MH" val="20160501190052"/>
  <p:tag name="MH_LIBRARY" val="GRAPHIC"/>
  <p:tag name="MH_TYPE" val="Other"/>
  <p:tag name="MH_ORDER" val="11"/>
</p:tagLst>
</file>

<file path=ppt/tags/tag3.xml><?xml version="1.0" encoding="utf-8"?>
<p:tagLst xmlns:p="http://schemas.openxmlformats.org/presentationml/2006/main">
  <p:tag name="MH" val="20160501172207"/>
  <p:tag name="MH_LIBRARY" val="GRAPHIC"/>
  <p:tag name="MH_ORDER" val="矩形 6"/>
</p:tagLst>
</file>

<file path=ppt/tags/tag30.xml><?xml version="1.0" encoding="utf-8"?>
<p:tagLst xmlns:p="http://schemas.openxmlformats.org/presentationml/2006/main">
  <p:tag name="MH" val="20160501190052"/>
  <p:tag name="MH_LIBRARY" val="GRAPHIC"/>
  <p:tag name="MH_TYPE" val="Other"/>
  <p:tag name="MH_ORDER" val="12"/>
</p:tagLst>
</file>

<file path=ppt/tags/tag31.xml><?xml version="1.0" encoding="utf-8"?>
<p:tagLst xmlns:p="http://schemas.openxmlformats.org/presentationml/2006/main">
  <p:tag name="MH" val="20160501190052"/>
  <p:tag name="MH_LIBRARY" val="GRAPHIC"/>
  <p:tag name="MH_TYPE" val="SubTitle"/>
  <p:tag name="MH_ORDER" val="1"/>
</p:tagLst>
</file>

<file path=ppt/tags/tag32.xml><?xml version="1.0" encoding="utf-8"?>
<p:tagLst xmlns:p="http://schemas.openxmlformats.org/presentationml/2006/main">
  <p:tag name="MH" val="20160501190052"/>
  <p:tag name="MH_LIBRARY" val="GRAPHIC"/>
  <p:tag name="MH_TYPE" val="Text"/>
  <p:tag name="MH_ORDER" val="1"/>
</p:tagLst>
</file>

<file path=ppt/tags/tag33.xml><?xml version="1.0" encoding="utf-8"?>
<p:tagLst xmlns:p="http://schemas.openxmlformats.org/presentationml/2006/main">
  <p:tag name="MH" val="20160501190052"/>
  <p:tag name="MH_LIBRARY" val="GRAPHIC"/>
  <p:tag name="MH_TYPE" val="SubTitle"/>
  <p:tag name="MH_ORDER" val="2"/>
</p:tagLst>
</file>

<file path=ppt/tags/tag34.xml><?xml version="1.0" encoding="utf-8"?>
<p:tagLst xmlns:p="http://schemas.openxmlformats.org/presentationml/2006/main">
  <p:tag name="MH" val="20160501190052"/>
  <p:tag name="MH_LIBRARY" val="GRAPHIC"/>
  <p:tag name="MH_TYPE" val="Text"/>
  <p:tag name="MH_ORDER" val="2"/>
</p:tagLst>
</file>

<file path=ppt/tags/tag35.xml><?xml version="1.0" encoding="utf-8"?>
<p:tagLst xmlns:p="http://schemas.openxmlformats.org/presentationml/2006/main">
  <p:tag name="MH" val="20160501190052"/>
  <p:tag name="MH_LIBRARY" val="GRAPHIC"/>
  <p:tag name="MH_TYPE" val="SubTitle"/>
  <p:tag name="MH_ORDER" val="3"/>
</p:tagLst>
</file>

<file path=ppt/tags/tag36.xml><?xml version="1.0" encoding="utf-8"?>
<p:tagLst xmlns:p="http://schemas.openxmlformats.org/presentationml/2006/main">
  <p:tag name="MH" val="20160501190052"/>
  <p:tag name="MH_LIBRARY" val="GRAPHIC"/>
  <p:tag name="MH_TYPE" val="Text"/>
  <p:tag name="MH_ORDER" val="3"/>
</p:tagLst>
</file>

<file path=ppt/tags/tag37.xml><?xml version="1.0" encoding="utf-8"?>
<p:tagLst xmlns:p="http://schemas.openxmlformats.org/presentationml/2006/main">
  <p:tag name="MH" val="20160501190052"/>
  <p:tag name="MH_LIBRARY" val="GRAPHIC"/>
  <p:tag name="MH_TYPE" val="SubTitle"/>
  <p:tag name="MH_ORDER" val="4"/>
</p:tagLst>
</file>

<file path=ppt/tags/tag38.xml><?xml version="1.0" encoding="utf-8"?>
<p:tagLst xmlns:p="http://schemas.openxmlformats.org/presentationml/2006/main">
  <p:tag name="MH" val="20160501190052"/>
  <p:tag name="MH_LIBRARY" val="GRAPHIC"/>
  <p:tag name="MH_TYPE" val="Text"/>
  <p:tag name="MH_ORDER" val="4"/>
</p:tagLst>
</file>

<file path=ppt/tags/tag39.xml><?xml version="1.0" encoding="utf-8"?>
<p:tagLst xmlns:p="http://schemas.openxmlformats.org/presentationml/2006/main">
  <p:tag name="MH" val="20160501190052"/>
  <p:tag name="MH_LIBRARY" val="GRAPHIC"/>
  <p:tag name="MH_TYPE" val="Other"/>
  <p:tag name="MH_ORDER" val="13"/>
</p:tagLst>
</file>

<file path=ppt/tags/tag4.xml><?xml version="1.0" encoding="utf-8"?>
<p:tagLst xmlns:p="http://schemas.openxmlformats.org/presentationml/2006/main">
  <p:tag name="MH" val="20160501172207"/>
  <p:tag name="MH_LIBRARY" val="GRAPHIC"/>
  <p:tag name="MH_ORDER" val="Freeform 133"/>
</p:tagLst>
</file>

<file path=ppt/tags/tag40.xml><?xml version="1.0" encoding="utf-8"?>
<p:tagLst xmlns:p="http://schemas.openxmlformats.org/presentationml/2006/main">
  <p:tag name="MH" val="20160501190052"/>
  <p:tag name="MH_LIBRARY" val="GRAPHIC"/>
  <p:tag name="MH_TYPE" val="Other"/>
  <p:tag name="MH_ORDER" val="14"/>
</p:tagLst>
</file>

<file path=ppt/tags/tag41.xml><?xml version="1.0" encoding="utf-8"?>
<p:tagLst xmlns:p="http://schemas.openxmlformats.org/presentationml/2006/main">
  <p:tag name="MH" val="20160501190052"/>
  <p:tag name="MH_LIBRARY" val="GRAPHIC"/>
  <p:tag name="MH_TYPE" val="Other"/>
  <p:tag name="MH_ORDER" val="15"/>
</p:tagLst>
</file>

<file path=ppt/tags/tag42.xml><?xml version="1.0" encoding="utf-8"?>
<p:tagLst xmlns:p="http://schemas.openxmlformats.org/presentationml/2006/main">
  <p:tag name="MH" val="20160501190052"/>
  <p:tag name="MH_LIBRARY" val="GRAPHIC"/>
  <p:tag name="MH_TYPE" val="Other"/>
  <p:tag name="MH_ORDER" val="16"/>
</p:tagLst>
</file>

<file path=ppt/tags/tag43.xml><?xml version="1.0" encoding="utf-8"?>
<p:tagLst xmlns:p="http://schemas.openxmlformats.org/presentationml/2006/main">
  <p:tag name="MH" val="20160501190052"/>
  <p:tag name="MH_LIBRARY" val="GRAPHIC"/>
  <p:tag name="MH_TYPE" val="Other"/>
  <p:tag name="MH_ORDER" val="17"/>
</p:tagLst>
</file>

<file path=ppt/tags/tag44.xml><?xml version="1.0" encoding="utf-8"?>
<p:tagLst xmlns:p="http://schemas.openxmlformats.org/presentationml/2006/main">
  <p:tag name="MH" val="20160501190052"/>
  <p:tag name="MH_LIBRARY" val="GRAPHIC"/>
  <p:tag name="MH_TYPE" val="Other"/>
  <p:tag name="MH_ORDER" val="18"/>
</p:tagLst>
</file>

<file path=ppt/tags/tag45.xml><?xml version="1.0" encoding="utf-8"?>
<p:tagLst xmlns:p="http://schemas.openxmlformats.org/presentationml/2006/main">
  <p:tag name="MH" val="20160501190052"/>
  <p:tag name="MH_LIBRARY" val="GRAPHIC"/>
  <p:tag name="MH_TYPE" val="Other"/>
  <p:tag name="MH_ORDER" val="19"/>
</p:tagLst>
</file>

<file path=ppt/tags/tag46.xml><?xml version="1.0" encoding="utf-8"?>
<p:tagLst xmlns:p="http://schemas.openxmlformats.org/presentationml/2006/main">
  <p:tag name="MH" val="20160501190052"/>
  <p:tag name="MH_LIBRARY" val="GRAPHIC"/>
  <p:tag name="MH_TYPE" val="Other"/>
  <p:tag name="MH_ORDER" val="20"/>
</p:tagLst>
</file>

<file path=ppt/tags/tag47.xml><?xml version="1.0" encoding="utf-8"?>
<p:tagLst xmlns:p="http://schemas.openxmlformats.org/presentationml/2006/main">
  <p:tag name="MH" val="20160501190052"/>
  <p:tag name="MH_LIBRARY" val="GRAPHIC"/>
  <p:tag name="MH_TYPE" val="Other"/>
  <p:tag name="MH_ORDER" val="21"/>
</p:tagLst>
</file>

<file path=ppt/tags/tag48.xml><?xml version="1.0" encoding="utf-8"?>
<p:tagLst xmlns:p="http://schemas.openxmlformats.org/presentationml/2006/main">
  <p:tag name="MH_TYPE" val="#NeiR#"/>
  <p:tag name="MH_NUMBER" val="2"/>
  <p:tag name="MH_CATEGORY" val="#TuWHP#"/>
  <p:tag name="MH_LAYOUT" val="Text"/>
  <p:tag name="MH" val="20160501185919"/>
  <p:tag name="MH_LIBRARY" val="GRAPHIC"/>
</p:tagLst>
</file>

<file path=ppt/tags/tag49.xml><?xml version="1.0" encoding="utf-8"?>
<p:tagLst xmlns:p="http://schemas.openxmlformats.org/presentationml/2006/main">
  <p:tag name="MH" val="20160501190257"/>
  <p:tag name="MH_LIBRARY" val="GRAPHIC"/>
  <p:tag name="MH_TYPE" val="Other"/>
  <p:tag name="MH_ORDER" val="1"/>
</p:tagLst>
</file>

<file path=ppt/tags/tag5.xml><?xml version="1.0" encoding="utf-8"?>
<p:tagLst xmlns:p="http://schemas.openxmlformats.org/presentationml/2006/main">
  <p:tag name="MH" val="20160501172207"/>
  <p:tag name="MH_LIBRARY" val="GRAPHIC"/>
  <p:tag name="MH_ORDER" val="Freeform 133"/>
</p:tagLst>
</file>

<file path=ppt/tags/tag50.xml><?xml version="1.0" encoding="utf-8"?>
<p:tagLst xmlns:p="http://schemas.openxmlformats.org/presentationml/2006/main">
  <p:tag name="MH" val="20160501190257"/>
  <p:tag name="MH_LIBRARY" val="GRAPHIC"/>
  <p:tag name="MH_TYPE" val="Other"/>
  <p:tag name="MH_ORDER" val="2"/>
</p:tagLst>
</file>

<file path=ppt/tags/tag51.xml><?xml version="1.0" encoding="utf-8"?>
<p:tagLst xmlns:p="http://schemas.openxmlformats.org/presentationml/2006/main">
  <p:tag name="MH" val="20160501190257"/>
  <p:tag name="MH_LIBRARY" val="GRAPHIC"/>
  <p:tag name="MH_TYPE" val="Other"/>
  <p:tag name="MH_ORDER" val="3"/>
</p:tagLst>
</file>

<file path=ppt/tags/tag52.xml><?xml version="1.0" encoding="utf-8"?>
<p:tagLst xmlns:p="http://schemas.openxmlformats.org/presentationml/2006/main">
  <p:tag name="MH" val="20160501190257"/>
  <p:tag name="MH_LIBRARY" val="GRAPHIC"/>
  <p:tag name="MH_TYPE" val="Other"/>
  <p:tag name="MH_ORDER" val="4"/>
</p:tagLst>
</file>

<file path=ppt/tags/tag53.xml><?xml version="1.0" encoding="utf-8"?>
<p:tagLst xmlns:p="http://schemas.openxmlformats.org/presentationml/2006/main">
  <p:tag name="MH" val="20160501190257"/>
  <p:tag name="MH_LIBRARY" val="GRAPHIC"/>
  <p:tag name="MH_TYPE" val="Other"/>
  <p:tag name="MH_ORDER" val="5"/>
</p:tagLst>
</file>

<file path=ppt/tags/tag54.xml><?xml version="1.0" encoding="utf-8"?>
<p:tagLst xmlns:p="http://schemas.openxmlformats.org/presentationml/2006/main">
  <p:tag name="MH" val="20160501190257"/>
  <p:tag name="MH_LIBRARY" val="GRAPHIC"/>
  <p:tag name="MH_TYPE" val="Other"/>
  <p:tag name="MH_ORDER" val="6"/>
</p:tagLst>
</file>

<file path=ppt/tags/tag55.xml><?xml version="1.0" encoding="utf-8"?>
<p:tagLst xmlns:p="http://schemas.openxmlformats.org/presentationml/2006/main">
  <p:tag name="MH" val="20160501190257"/>
  <p:tag name="MH_LIBRARY" val="GRAPHIC"/>
  <p:tag name="MH_TYPE" val="Other"/>
  <p:tag name="MH_ORDER" val="7"/>
</p:tagLst>
</file>

<file path=ppt/tags/tag56.xml><?xml version="1.0" encoding="utf-8"?>
<p:tagLst xmlns:p="http://schemas.openxmlformats.org/presentationml/2006/main">
  <p:tag name="MH" val="20160501190257"/>
  <p:tag name="MH_LIBRARY" val="GRAPHIC"/>
  <p:tag name="MH_TYPE" val="Other"/>
  <p:tag name="MH_ORDER" val="8"/>
</p:tagLst>
</file>

<file path=ppt/tags/tag57.xml><?xml version="1.0" encoding="utf-8"?>
<p:tagLst xmlns:p="http://schemas.openxmlformats.org/presentationml/2006/main">
  <p:tag name="MH" val="20160501190257"/>
  <p:tag name="MH_LIBRARY" val="GRAPHIC"/>
  <p:tag name="MH_TYPE" val="Other"/>
  <p:tag name="MH_ORDER" val="9"/>
</p:tagLst>
</file>

<file path=ppt/tags/tag58.xml><?xml version="1.0" encoding="utf-8"?>
<p:tagLst xmlns:p="http://schemas.openxmlformats.org/presentationml/2006/main">
  <p:tag name="MH" val="20160501190257"/>
  <p:tag name="MH_LIBRARY" val="GRAPHIC"/>
  <p:tag name="MH_TYPE" val="Other"/>
  <p:tag name="MH_ORDER" val="10"/>
</p:tagLst>
</file>

<file path=ppt/tags/tag59.xml><?xml version="1.0" encoding="utf-8"?>
<p:tagLst xmlns:p="http://schemas.openxmlformats.org/presentationml/2006/main">
  <p:tag name="MH" val="20160501190257"/>
  <p:tag name="MH_LIBRARY" val="GRAPHIC"/>
  <p:tag name="MH_TYPE" val="Other"/>
  <p:tag name="MH_ORDER" val="11"/>
</p:tagLst>
</file>

<file path=ppt/tags/tag6.xml><?xml version="1.0" encoding="utf-8"?>
<p:tagLst xmlns:p="http://schemas.openxmlformats.org/presentationml/2006/main">
  <p:tag name="MH" val="20160501172207"/>
  <p:tag name="MH_LIBRARY" val="GRAPHIC"/>
  <p:tag name="MH_ORDER" val="Freeform 133"/>
</p:tagLst>
</file>

<file path=ppt/tags/tag60.xml><?xml version="1.0" encoding="utf-8"?>
<p:tagLst xmlns:p="http://schemas.openxmlformats.org/presentationml/2006/main">
  <p:tag name="MH" val="20160501190257"/>
  <p:tag name="MH_LIBRARY" val="GRAPHIC"/>
  <p:tag name="MH_TYPE" val="SubTitle"/>
  <p:tag name="MH_ORDER" val="1"/>
</p:tagLst>
</file>

<file path=ppt/tags/tag61.xml><?xml version="1.0" encoding="utf-8"?>
<p:tagLst xmlns:p="http://schemas.openxmlformats.org/presentationml/2006/main">
  <p:tag name="MH" val="20160501190257"/>
  <p:tag name="MH_LIBRARY" val="GRAPHIC"/>
  <p:tag name="MH_TYPE" val="SubTitle"/>
  <p:tag name="MH_ORDER" val="2"/>
</p:tagLst>
</file>

<file path=ppt/tags/tag62.xml><?xml version="1.0" encoding="utf-8"?>
<p:tagLst xmlns:p="http://schemas.openxmlformats.org/presentationml/2006/main">
  <p:tag name="MH" val="20160501190257"/>
  <p:tag name="MH_LIBRARY" val="GRAPHIC"/>
  <p:tag name="MH_TYPE" val="SubTitle"/>
  <p:tag name="MH_ORDER" val="3"/>
</p:tagLst>
</file>

<file path=ppt/tags/tag63.xml><?xml version="1.0" encoding="utf-8"?>
<p:tagLst xmlns:p="http://schemas.openxmlformats.org/presentationml/2006/main">
  <p:tag name="MH" val="20160501190257"/>
  <p:tag name="MH_LIBRARY" val="GRAPHIC"/>
  <p:tag name="MH_TYPE" val="SubTitle"/>
  <p:tag name="MH_ORDER" val="4"/>
</p:tagLst>
</file>

<file path=ppt/tags/tag64.xml><?xml version="1.0" encoding="utf-8"?>
<p:tagLst xmlns:p="http://schemas.openxmlformats.org/presentationml/2006/main">
  <p:tag name="MH" val="20160501190257"/>
  <p:tag name="MH_LIBRARY" val="GRAPHIC"/>
  <p:tag name="MH_TYPE" val="SubTitle"/>
  <p:tag name="MH_ORDER" val="5"/>
</p:tagLst>
</file>

<file path=ppt/tags/tag65.xml><?xml version="1.0" encoding="utf-8"?>
<p:tagLst xmlns:p="http://schemas.openxmlformats.org/presentationml/2006/main">
  <p:tag name="MH" val="20160501190257"/>
  <p:tag name="MH_LIBRARY" val="GRAPHIC"/>
  <p:tag name="MH_TYPE" val="Other"/>
  <p:tag name="MH_ORDER" val="12"/>
</p:tagLst>
</file>

<file path=ppt/tags/tag66.xml><?xml version="1.0" encoding="utf-8"?>
<p:tagLst xmlns:p="http://schemas.openxmlformats.org/presentationml/2006/main">
  <p:tag name="MH" val="20160501190257"/>
  <p:tag name="MH_LIBRARY" val="GRAPHIC"/>
  <p:tag name="MH_TYPE" val="Other"/>
  <p:tag name="MH_ORDER" val="13"/>
</p:tagLst>
</file>

<file path=ppt/tags/tag67.xml><?xml version="1.0" encoding="utf-8"?>
<p:tagLst xmlns:p="http://schemas.openxmlformats.org/presentationml/2006/main">
  <p:tag name="MH" val="20160501190257"/>
  <p:tag name="MH_LIBRARY" val="GRAPHIC"/>
  <p:tag name="MH_TYPE" val="Other"/>
  <p:tag name="MH_ORDER" val="14"/>
</p:tagLst>
</file>

<file path=ppt/tags/tag68.xml><?xml version="1.0" encoding="utf-8"?>
<p:tagLst xmlns:p="http://schemas.openxmlformats.org/presentationml/2006/main">
  <p:tag name="MH" val="20160501190257"/>
  <p:tag name="MH_LIBRARY" val="GRAPHIC"/>
  <p:tag name="MH_TYPE" val="Other"/>
  <p:tag name="MH_ORDER" val="15"/>
</p:tagLst>
</file>

<file path=ppt/tags/tag69.xml><?xml version="1.0" encoding="utf-8"?>
<p:tagLst xmlns:p="http://schemas.openxmlformats.org/presentationml/2006/main">
  <p:tag name="MH" val="20160501190257"/>
  <p:tag name="MH_LIBRARY" val="GRAPHIC"/>
  <p:tag name="MH_TYPE" val="Other"/>
  <p:tag name="MH_ORDER" val="16"/>
</p:tagLst>
</file>

<file path=ppt/tags/tag7.xml><?xml version="1.0" encoding="utf-8"?>
<p:tagLst xmlns:p="http://schemas.openxmlformats.org/presentationml/2006/main">
  <p:tag name="MH" val="20160501172207"/>
  <p:tag name="MH_LIBRARY" val="GRAPHIC"/>
  <p:tag name="MH_ORDER" val="矩形 6"/>
</p:tagLst>
</file>

<file path=ppt/tags/tag70.xml><?xml version="1.0" encoding="utf-8"?>
<p:tagLst xmlns:p="http://schemas.openxmlformats.org/presentationml/2006/main">
  <p:tag name="MH" val="20160501190257"/>
  <p:tag name="MH_LIBRARY" val="GRAPHIC"/>
  <p:tag name="MH_TYPE" val="Other"/>
  <p:tag name="MH_ORDER" val="17"/>
</p:tagLst>
</file>

<file path=ppt/tags/tag71.xml><?xml version="1.0" encoding="utf-8"?>
<p:tagLst xmlns:p="http://schemas.openxmlformats.org/presentationml/2006/main">
  <p:tag name="MH" val="20160501190257"/>
  <p:tag name="MH_LIBRARY" val="GRAPHIC"/>
  <p:tag name="MH_TYPE" val="Other"/>
  <p:tag name="MH_ORDER" val="18"/>
</p:tagLst>
</file>

<file path=ppt/tags/tag72.xml><?xml version="1.0" encoding="utf-8"?>
<p:tagLst xmlns:p="http://schemas.openxmlformats.org/presentationml/2006/main">
  <p:tag name="MH" val="20160501190257"/>
  <p:tag name="MH_LIBRARY" val="GRAPHIC"/>
  <p:tag name="MH_TYPE" val="Other"/>
  <p:tag name="MH_ORDER" val="19"/>
</p:tagLst>
</file>

<file path=ppt/tags/tag73.xml><?xml version="1.0" encoding="utf-8"?>
<p:tagLst xmlns:p="http://schemas.openxmlformats.org/presentationml/2006/main">
  <p:tag name="MH" val="20160501190257"/>
  <p:tag name="MH_LIBRARY" val="GRAPHIC"/>
  <p:tag name="MH_TYPE" val="Other"/>
  <p:tag name="MH_ORDER" val="20"/>
</p:tagLst>
</file>

<file path=ppt/tags/tag74.xml><?xml version="1.0" encoding="utf-8"?>
<p:tagLst xmlns:p="http://schemas.openxmlformats.org/presentationml/2006/main">
  <p:tag name="MH" val="20160501190257"/>
  <p:tag name="MH_LIBRARY" val="GRAPHIC"/>
  <p:tag name="MH_TYPE" val="Other"/>
  <p:tag name="MH_ORDER" val="21"/>
</p:tagLst>
</file>

<file path=ppt/tags/tag75.xml><?xml version="1.0" encoding="utf-8"?>
<p:tagLst xmlns:p="http://schemas.openxmlformats.org/presentationml/2006/main">
  <p:tag name="MH" val="20160501190257"/>
  <p:tag name="MH_LIBRARY" val="GRAPHIC"/>
  <p:tag name="MH_TYPE" val="Other"/>
  <p:tag name="MH_ORDER" val="22"/>
</p:tagLst>
</file>

<file path=ppt/tags/tag76.xml><?xml version="1.0" encoding="utf-8"?>
<p:tagLst xmlns:p="http://schemas.openxmlformats.org/presentationml/2006/main">
  <p:tag name="MH" val="20160501190257"/>
  <p:tag name="MH_LIBRARY" val="GRAPHIC"/>
  <p:tag name="MH_TYPE" val="Other"/>
  <p:tag name="MH_ORDER" val="23"/>
</p:tagLst>
</file>

<file path=ppt/tags/tag77.xml><?xml version="1.0" encoding="utf-8"?>
<p:tagLst xmlns:p="http://schemas.openxmlformats.org/presentationml/2006/main">
  <p:tag name="MH" val="20160501190257"/>
  <p:tag name="MH_LIBRARY" val="GRAPHIC"/>
  <p:tag name="MH_TYPE" val="Other"/>
  <p:tag name="MH_ORDER" val="24"/>
</p:tagLst>
</file>

<file path=ppt/tags/tag78.xml><?xml version="1.0" encoding="utf-8"?>
<p:tagLst xmlns:p="http://schemas.openxmlformats.org/presentationml/2006/main">
  <p:tag name="MH" val="20160501190257"/>
  <p:tag name="MH_LIBRARY" val="GRAPHIC"/>
  <p:tag name="MH_TYPE" val="Other"/>
  <p:tag name="MH_ORDER" val="25"/>
</p:tagLst>
</file>

<file path=ppt/tags/tag79.xml><?xml version="1.0" encoding="utf-8"?>
<p:tagLst xmlns:p="http://schemas.openxmlformats.org/presentationml/2006/main">
  <p:tag name="MH" val="20160501190257"/>
  <p:tag name="MH_LIBRARY" val="GRAPHIC"/>
  <p:tag name="MH_TYPE" val="Other"/>
  <p:tag name="MH_ORDER" val="26"/>
</p:tagLst>
</file>

<file path=ppt/tags/tag8.xml><?xml version="1.0" encoding="utf-8"?>
<p:tagLst xmlns:p="http://schemas.openxmlformats.org/presentationml/2006/main">
  <p:tag name="MH" val="20160501172207"/>
  <p:tag name="MH_LIBRARY" val="GRAPHIC"/>
  <p:tag name="MH_ORDER" val="Freeform 133"/>
</p:tagLst>
</file>

<file path=ppt/tags/tag80.xml><?xml version="1.0" encoding="utf-8"?>
<p:tagLst xmlns:p="http://schemas.openxmlformats.org/presentationml/2006/main">
  <p:tag name="MH" val="20160501190257"/>
  <p:tag name="MH_LIBRARY" val="GRAPHIC"/>
  <p:tag name="MH_TYPE" val="Other"/>
  <p:tag name="MH_ORDER" val="27"/>
</p:tagLst>
</file>

<file path=ppt/tags/tag81.xml><?xml version="1.0" encoding="utf-8"?>
<p:tagLst xmlns:p="http://schemas.openxmlformats.org/presentationml/2006/main">
  <p:tag name="MH" val="20160501190257"/>
  <p:tag name="MH_LIBRARY" val="GRAPHIC"/>
  <p:tag name="MH_TYPE" val="Other"/>
  <p:tag name="MH_ORDER" val="28"/>
</p:tagLst>
</file>

<file path=ppt/tags/tag82.xml><?xml version="1.0" encoding="utf-8"?>
<p:tagLst xmlns:p="http://schemas.openxmlformats.org/presentationml/2006/main">
  <p:tag name="MH" val="20160501190257"/>
  <p:tag name="MH_LIBRARY" val="GRAPHIC"/>
  <p:tag name="MH_TYPE" val="Other"/>
  <p:tag name="MH_ORDER" val="29"/>
</p:tagLst>
</file>

<file path=ppt/tags/tag83.xml><?xml version="1.0" encoding="utf-8"?>
<p:tagLst xmlns:p="http://schemas.openxmlformats.org/presentationml/2006/main">
  <p:tag name="MH" val="20160501190257"/>
  <p:tag name="MH_LIBRARY" val="GRAPHIC"/>
  <p:tag name="MH_TYPE" val="Other"/>
  <p:tag name="MH_ORDER" val="30"/>
</p:tagLst>
</file>

<file path=ppt/tags/tag84.xml><?xml version="1.0" encoding="utf-8"?>
<p:tagLst xmlns:p="http://schemas.openxmlformats.org/presentationml/2006/main">
  <p:tag name="MH" val="20160501190257"/>
  <p:tag name="MH_LIBRARY" val="GRAPHIC"/>
  <p:tag name="MH_TYPE" val="Other"/>
  <p:tag name="MH_ORDER" val="31"/>
</p:tagLst>
</file>

<file path=ppt/tags/tag85.xml><?xml version="1.0" encoding="utf-8"?>
<p:tagLst xmlns:p="http://schemas.openxmlformats.org/presentationml/2006/main">
  <p:tag name="MH" val="20160501190257"/>
  <p:tag name="MH_LIBRARY" val="GRAPHIC"/>
  <p:tag name="MH_TYPE" val="Other"/>
  <p:tag name="MH_ORDER" val="32"/>
</p:tagLst>
</file>

<file path=ppt/tags/tag86.xml><?xml version="1.0" encoding="utf-8"?>
<p:tagLst xmlns:p="http://schemas.openxmlformats.org/presentationml/2006/main">
  <p:tag name="MH" val="20160501190257"/>
  <p:tag name="MH_LIBRARY" val="GRAPHIC"/>
  <p:tag name="MH_TYPE" val="Other"/>
  <p:tag name="MH_ORDER" val="33"/>
</p:tagLst>
</file>

<file path=ppt/tags/tag87.xml><?xml version="1.0" encoding="utf-8"?>
<p:tagLst xmlns:p="http://schemas.openxmlformats.org/presentationml/2006/main">
  <p:tag name="MH" val="20160501190257"/>
  <p:tag name="MH_LIBRARY" val="GRAPHIC"/>
  <p:tag name="MH_TYPE" val="Other"/>
  <p:tag name="MH_ORDER" val="34"/>
</p:tagLst>
</file>

<file path=ppt/tags/tag88.xml><?xml version="1.0" encoding="utf-8"?>
<p:tagLst xmlns:p="http://schemas.openxmlformats.org/presentationml/2006/main">
  <p:tag name="MH" val="20160501190257"/>
  <p:tag name="MH_LIBRARY" val="GRAPHIC"/>
  <p:tag name="MH_TYPE" val="Other"/>
  <p:tag name="MH_ORDER" val="35"/>
</p:tagLst>
</file>

<file path=ppt/tags/tag89.xml><?xml version="1.0" encoding="utf-8"?>
<p:tagLst xmlns:p="http://schemas.openxmlformats.org/presentationml/2006/main">
  <p:tag name="MH" val="20160501190257"/>
  <p:tag name="MH_LIBRARY" val="GRAPHIC"/>
  <p:tag name="MH_TYPE" val="Other"/>
  <p:tag name="MH_ORDER" val="36"/>
</p:tagLst>
</file>

<file path=ppt/tags/tag9.xml><?xml version="1.0" encoding="utf-8"?>
<p:tagLst xmlns:p="http://schemas.openxmlformats.org/presentationml/2006/main">
  <p:tag name="MH" val="20160501172207"/>
  <p:tag name="MH_LIBRARY" val="GRAPHIC"/>
  <p:tag name="MH_ORDER" val="矩形 6"/>
</p:tagLst>
</file>

<file path=ppt/tags/tag90.xml><?xml version="1.0" encoding="utf-8"?>
<p:tagLst xmlns:p="http://schemas.openxmlformats.org/presentationml/2006/main">
  <p:tag name="MH" val="20160501190257"/>
  <p:tag name="MH_LIBRARY" val="GRAPHIC"/>
  <p:tag name="MH_TYPE" val="Other"/>
  <p:tag name="MH_ORDER" val="37"/>
</p:tagLst>
</file>

<file path=ppt/tags/tag91.xml><?xml version="1.0" encoding="utf-8"?>
<p:tagLst xmlns:p="http://schemas.openxmlformats.org/presentationml/2006/main">
  <p:tag name="MH" val="20160501190257"/>
  <p:tag name="MH_LIBRARY" val="GRAPHIC"/>
  <p:tag name="MH_TYPE" val="Other"/>
  <p:tag name="MH_ORDER" val="38"/>
</p:tagLst>
</file>

<file path=ppt/tags/tag92.xml><?xml version="1.0" encoding="utf-8"?>
<p:tagLst xmlns:p="http://schemas.openxmlformats.org/presentationml/2006/main">
  <p:tag name="MH" val="20160501190257"/>
  <p:tag name="MH_LIBRARY" val="GRAPHIC"/>
  <p:tag name="MH_TYPE" val="Other"/>
  <p:tag name="MH_ORDER" val="39"/>
</p:tagLst>
</file>

<file path=ppt/tags/tag93.xml><?xml version="1.0" encoding="utf-8"?>
<p:tagLst xmlns:p="http://schemas.openxmlformats.org/presentationml/2006/main">
  <p:tag name="MH" val="20160501190257"/>
  <p:tag name="MH_LIBRARY" val="GRAPHIC"/>
  <p:tag name="MH_TYPE" val="Other"/>
  <p:tag name="MH_ORDER" val="40"/>
</p:tagLst>
</file>

<file path=ppt/tags/tag94.xml><?xml version="1.0" encoding="utf-8"?>
<p:tagLst xmlns:p="http://schemas.openxmlformats.org/presentationml/2006/main">
  <p:tag name="MH" val="20160501190257"/>
  <p:tag name="MH_LIBRARY" val="GRAPHIC"/>
  <p:tag name="MH_TYPE" val="Other"/>
  <p:tag name="MH_ORDER" val="41"/>
</p:tagLst>
</file>

<file path=ppt/tags/tag95.xml><?xml version="1.0" encoding="utf-8"?>
<p:tagLst xmlns:p="http://schemas.openxmlformats.org/presentationml/2006/main">
  <p:tag name="MH" val="20160501190257"/>
  <p:tag name="MH_LIBRARY" val="GRAPHIC"/>
  <p:tag name="MH_TYPE" val="Other"/>
  <p:tag name="MH_ORDER" val="42"/>
</p:tagLst>
</file>

<file path=ppt/tags/tag96.xml><?xml version="1.0" encoding="utf-8"?>
<p:tagLst xmlns:p="http://schemas.openxmlformats.org/presentationml/2006/main">
  <p:tag name="MH" val="20160501190257"/>
  <p:tag name="MH_LIBRARY" val="GRAPHIC"/>
  <p:tag name="MH_TYPE" val="Other"/>
  <p:tag name="MH_ORDER" val="43"/>
</p:tagLst>
</file>

<file path=ppt/tags/tag97.xml><?xml version="1.0" encoding="utf-8"?>
<p:tagLst xmlns:p="http://schemas.openxmlformats.org/presentationml/2006/main">
  <p:tag name="MH" val="20160501190257"/>
  <p:tag name="MH_LIBRARY" val="GRAPHIC"/>
  <p:tag name="MH_TYPE" val="Other"/>
  <p:tag name="MH_ORDER" val="44"/>
</p:tagLst>
</file>

<file path=ppt/tags/tag98.xml><?xml version="1.0" encoding="utf-8"?>
<p:tagLst xmlns:p="http://schemas.openxmlformats.org/presentationml/2006/main">
  <p:tag name="MH" val="20160501190257"/>
  <p:tag name="MH_LIBRARY" val="GRAPHIC"/>
  <p:tag name="MH_TYPE" val="Other"/>
  <p:tag name="MH_ORDER" val="45"/>
</p:tagLst>
</file>

<file path=ppt/tags/tag99.xml><?xml version="1.0" encoding="utf-8"?>
<p:tagLst xmlns:p="http://schemas.openxmlformats.org/presentationml/2006/main">
  <p:tag name="MH" val="20160501185919"/>
  <p:tag name="MH_LIBRARY" val="GRAPHIC"/>
  <p:tag name="MH_TYPE" val="Picture"/>
  <p:tag name="MH_ORDER" val="2"/>
</p:tagLst>
</file>

<file path=ppt/theme/theme1.xml><?xml version="1.0" encoding="utf-8"?>
<a:theme xmlns:a="http://schemas.openxmlformats.org/drawingml/2006/main" name="1">
  <a:themeElements>
    <a:clrScheme name="自定义 1">
      <a:dk1>
        <a:sysClr val="windowText" lastClr="000000"/>
      </a:dk1>
      <a:lt1>
        <a:sysClr val="window" lastClr="FFFFFF"/>
      </a:lt1>
      <a:dk2>
        <a:srgbClr val="004878"/>
      </a:dk2>
      <a:lt2>
        <a:srgbClr val="C04848"/>
      </a:lt2>
      <a:accent1>
        <a:srgbClr val="F0D8C0"/>
      </a:accent1>
      <a:accent2>
        <a:srgbClr val="181848"/>
      </a:accent2>
      <a:accent3>
        <a:srgbClr val="D89078"/>
      </a:accent3>
      <a:accent4>
        <a:srgbClr val="FFC000"/>
      </a:accent4>
      <a:accent5>
        <a:srgbClr val="4472C4"/>
      </a:accent5>
      <a:accent6>
        <a:srgbClr val="70AD47"/>
      </a:accent6>
      <a:hlink>
        <a:srgbClr val="0563C1"/>
      </a:hlink>
      <a:folHlink>
        <a:srgbClr val="954F72"/>
      </a:folHlink>
    </a:clrScheme>
    <a:fontScheme name="自定义 3">
      <a:majorFont>
        <a:latin typeface="Arial Rounded MT Bold"/>
        <a:ea typeface="幼圆"/>
        <a:cs typeface=""/>
      </a:majorFont>
      <a:minorFont>
        <a:latin typeface="Arial Rounded MT Bold"/>
        <a:ea typeface="幼圆"/>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2885</Words>
  <Application>WPS 演示</Application>
  <PresentationFormat>自定义</PresentationFormat>
  <Paragraphs>516</Paragraphs>
  <Slides>35</Slides>
  <Notes>1</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35</vt:i4>
      </vt:variant>
    </vt:vector>
  </HeadingPairs>
  <TitlesOfParts>
    <vt:vector size="52" baseType="lpstr">
      <vt:lpstr>Arial</vt:lpstr>
      <vt:lpstr>宋体</vt:lpstr>
      <vt:lpstr>Wingdings</vt:lpstr>
      <vt:lpstr>幼圆</vt:lpstr>
      <vt:lpstr>Calibri</vt:lpstr>
      <vt:lpstr>华文行楷</vt:lpstr>
      <vt:lpstr>Arial Rounded MT Bold</vt:lpstr>
      <vt:lpstr>Ebrima</vt:lpstr>
      <vt:lpstr>方正舒体</vt:lpstr>
      <vt:lpstr>微软雅黑</vt:lpstr>
      <vt:lpstr>Times New Roman</vt:lpstr>
      <vt:lpstr>方正正中黑简体</vt:lpstr>
      <vt:lpstr>Adobe Gothic Std B</vt:lpstr>
      <vt:lpstr>Calibri</vt:lpstr>
      <vt:lpstr>隶书</vt:lpstr>
      <vt:lpstr>Arial Unicode MS</vt:lpstr>
      <vt:lpstr>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1</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subject>1</dc:subject>
  <cp:keywords>PPTS</cp:keywords>
  <dc:description>1</dc:description>
  <cp:lastModifiedBy>Administrator</cp:lastModifiedBy>
  <cp:revision>1</cp:revision>
  <dcterms:created xsi:type="dcterms:W3CDTF">2016-05-01T08:41:00Z</dcterms:created>
  <dcterms:modified xsi:type="dcterms:W3CDTF">2017-01-19T05:29:08Z</dcterms:modified>
  <cp:category>PPTS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2052-10.1.0.6135</vt:lpwstr>
  </property>
</Properties>
</file>